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87" r:id="rId9"/>
    <p:sldId id="264" r:id="rId10"/>
    <p:sldId id="288" r:id="rId11"/>
    <p:sldId id="266" r:id="rId12"/>
    <p:sldId id="289" r:id="rId13"/>
    <p:sldId id="290" r:id="rId14"/>
  </p:sldIdLst>
  <p:sldSz cx="9144000" cy="5143500" type="screen16x9"/>
  <p:notesSz cx="6858000" cy="9144000"/>
  <p:embeddedFontLst>
    <p:embeddedFont>
      <p:font typeface="Cormorant Garamond" panose="020B0604020202020204" charset="-18"/>
      <p:regular r:id="rId16"/>
      <p:bold r:id="rId17"/>
      <p:italic r:id="rId18"/>
      <p:boldItalic r:id="rId19"/>
    </p:embeddedFont>
    <p:embeddedFont>
      <p:font typeface="Josefin Sans Light" panose="020B0604020202020204" charset="-18"/>
      <p:regular r:id="rId20"/>
      <p:bold r:id="rId21"/>
      <p:italic r:id="rId22"/>
      <p:boldItalic r:id="rId23"/>
    </p:embeddedFont>
    <p:embeddedFont>
      <p:font typeface="Cinzel Decorative" panose="020B0604020202020204" charset="-18"/>
      <p:regular r:id="rId24"/>
      <p:bold r:id="rId25"/>
    </p:embeddedFont>
    <p:embeddedFont>
      <p:font typeface="Calibri" panose="020F0502020204030204" pitchFamily="3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7E4FC34-EC7E-4471-9ADF-AFDB2766C701}">
  <a:tblStyle styleId="{27E4FC34-EC7E-4471-9ADF-AFDB2766C70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613" autoAdjust="0"/>
  </p:normalViewPr>
  <p:slideViewPr>
    <p:cSldViewPr snapToGrid="0">
      <p:cViewPr varScale="1">
        <p:scale>
          <a:sx n="82" d="100"/>
          <a:sy n="82" d="100"/>
        </p:scale>
        <p:origin x="147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6367779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13c3303c24d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13c3303c24d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1319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13c3303c24d_0_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13c3303c24d_0_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9243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d362d286f3_1_1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d362d286f3_1_1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100" b="1" kern="0" dirty="0" smtClean="0">
                <a:solidFill>
                  <a:srgbClr val="2F549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11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</a:t>
            </a: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in London is one of the most renowned luxury brand hotels famous for its deluxe hospitality worldwide. The hotel is in partnership with the company Marriott hotels and </a:t>
            </a:r>
            <a:r>
              <a:rPr lang="en-US" sz="11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</a:t>
            </a: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1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S.p.a</a:t>
            </a: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(Ting, 2018). It has around 7 hotels and 580 rooms globally which lie under the Ritz Carlton hotels. Many lands are under the </a:t>
            </a:r>
            <a:r>
              <a:rPr lang="en-US" sz="11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</a:t>
            </a: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and resorts that are located in Milan, London, Dubai, Bali, Beijing, Shanghai, and Paris. The </a:t>
            </a:r>
            <a:r>
              <a:rPr lang="en-US" sz="1100" dirty="0" err="1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</a:t>
            </a:r>
            <a:r>
              <a:rPr lang="en-US" sz="1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in London was founded in 2012 and since then it has shown its idea regarding the luxurious branding of hospitality.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77467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g13cf8a203ee_0_9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" name="Google Shape;309;g13cf8a203ee_0_9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677433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g13c3303c24d_0_1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8" name="Google Shape;318;g13c3303c24d_0_1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06106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g13c3303c24d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7" name="Google Shape;327;g13c3303c24d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2527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d362d286f3_1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d362d286f3_1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435896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d362d286f3_1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d362d286f3_1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6058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13d4f2fa335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13d4f2fa335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441089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g13d4f2fa335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2" name="Google Shape;482;g13d4f2fa335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39375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gd362d286f3_1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0" name="Google Shape;510;gd362d286f3_1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821925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13c3303c24d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13c3303c24d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32396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13c3303c24d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13c3303c24d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2026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520150" y="1535075"/>
            <a:ext cx="39405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2340775" y="3602425"/>
            <a:ext cx="4462500" cy="43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415200" y="221500"/>
            <a:ext cx="8313600" cy="4694650"/>
            <a:chOff x="415200" y="221500"/>
            <a:chExt cx="8313600" cy="4694650"/>
          </a:xfrm>
        </p:grpSpPr>
        <p:cxnSp>
          <p:nvCxnSpPr>
            <p:cNvPr id="12" name="Google Shape;12;p2"/>
            <p:cNvCxnSpPr/>
            <p:nvPr/>
          </p:nvCxnSpPr>
          <p:spPr>
            <a:xfrm rot="-5400000">
              <a:off x="294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" name="Google Shape;13;p2"/>
            <p:cNvCxnSpPr/>
            <p:nvPr/>
          </p:nvCxnSpPr>
          <p:spPr>
            <a:xfrm rot="-5400000">
              <a:off x="83430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14" name="Google Shape;14;p2"/>
            <p:cNvGrpSpPr/>
            <p:nvPr/>
          </p:nvGrpSpPr>
          <p:grpSpPr>
            <a:xfrm>
              <a:off x="2804975" y="221500"/>
              <a:ext cx="3559250" cy="104700"/>
              <a:chOff x="2805000" y="488200"/>
              <a:chExt cx="3559250" cy="104700"/>
            </a:xfrm>
          </p:grpSpPr>
          <p:sp>
            <p:nvSpPr>
              <p:cNvPr id="15" name="Google Shape;15;p2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16" name="Google Shape;16;p2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7" name="Google Shape;17;p2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8" name="Google Shape;18;p2"/>
            <p:cNvGrpSpPr/>
            <p:nvPr/>
          </p:nvGrpSpPr>
          <p:grpSpPr>
            <a:xfrm>
              <a:off x="2804975" y="4811450"/>
              <a:ext cx="3559250" cy="104700"/>
              <a:chOff x="2805000" y="488200"/>
              <a:chExt cx="3559250" cy="104700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20" name="Google Shape;20;p2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1" name="Google Shape;21;p2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3367513" y="1747450"/>
            <a:ext cx="4218900" cy="91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 idx="2" hasCustomPrompt="1"/>
          </p:nvPr>
        </p:nvSpPr>
        <p:spPr>
          <a:xfrm>
            <a:off x="1405188" y="951810"/>
            <a:ext cx="2294400" cy="203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 txBox="1">
            <a:spLocks noGrp="1"/>
          </p:cNvSpPr>
          <p:nvPr>
            <p:ph type="subTitle" idx="1"/>
          </p:nvPr>
        </p:nvSpPr>
        <p:spPr>
          <a:xfrm>
            <a:off x="2286000" y="3780600"/>
            <a:ext cx="4572000" cy="365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6" name="Google Shape;26;p3"/>
          <p:cNvGrpSpPr/>
          <p:nvPr/>
        </p:nvGrpSpPr>
        <p:grpSpPr>
          <a:xfrm>
            <a:off x="415200" y="221500"/>
            <a:ext cx="8313600" cy="4694650"/>
            <a:chOff x="415200" y="221500"/>
            <a:chExt cx="8313600" cy="4694650"/>
          </a:xfrm>
        </p:grpSpPr>
        <p:cxnSp>
          <p:nvCxnSpPr>
            <p:cNvPr id="27" name="Google Shape;27;p3"/>
            <p:cNvCxnSpPr/>
            <p:nvPr/>
          </p:nvCxnSpPr>
          <p:spPr>
            <a:xfrm rot="-5400000">
              <a:off x="294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" name="Google Shape;28;p3"/>
            <p:cNvCxnSpPr/>
            <p:nvPr/>
          </p:nvCxnSpPr>
          <p:spPr>
            <a:xfrm rot="-5400000">
              <a:off x="83430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29" name="Google Shape;29;p3"/>
            <p:cNvGrpSpPr/>
            <p:nvPr/>
          </p:nvGrpSpPr>
          <p:grpSpPr>
            <a:xfrm>
              <a:off x="2804975" y="221500"/>
              <a:ext cx="3559250" cy="104700"/>
              <a:chOff x="2805000" y="488200"/>
              <a:chExt cx="3559250" cy="104700"/>
            </a:xfrm>
          </p:grpSpPr>
          <p:sp>
            <p:nvSpPr>
              <p:cNvPr id="30" name="Google Shape;30;p3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31" name="Google Shape;31;p3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2" name="Google Shape;32;p3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33" name="Google Shape;33;p3"/>
            <p:cNvGrpSpPr/>
            <p:nvPr/>
          </p:nvGrpSpPr>
          <p:grpSpPr>
            <a:xfrm>
              <a:off x="2804975" y="4811450"/>
              <a:ext cx="3559250" cy="104700"/>
              <a:chOff x="2805000" y="488200"/>
              <a:chExt cx="3559250" cy="104700"/>
            </a:xfrm>
          </p:grpSpPr>
          <p:sp>
            <p:nvSpPr>
              <p:cNvPr id="34" name="Google Shape;34;p3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35" name="Google Shape;35;p3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36" name="Google Shape;36;p3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subTitle" idx="1"/>
          </p:nvPr>
        </p:nvSpPr>
        <p:spPr>
          <a:xfrm>
            <a:off x="720000" y="2571700"/>
            <a:ext cx="3470100" cy="14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title"/>
          </p:nvPr>
        </p:nvSpPr>
        <p:spPr>
          <a:xfrm>
            <a:off x="720000" y="972975"/>
            <a:ext cx="3470100" cy="8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6381300" y="0"/>
            <a:ext cx="27627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6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53" name="Google Shape;53;p6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54" name="Google Shape;54;p6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55" name="Google Shape;55;p6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6" name="Google Shape;56;p6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8"/>
          <p:cNvSpPr txBox="1">
            <a:spLocks noGrp="1"/>
          </p:cNvSpPr>
          <p:nvPr>
            <p:ph type="title"/>
          </p:nvPr>
        </p:nvSpPr>
        <p:spPr>
          <a:xfrm>
            <a:off x="972850" y="1307100"/>
            <a:ext cx="71982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75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66" name="Google Shape;66;p8"/>
          <p:cNvGrpSpPr/>
          <p:nvPr/>
        </p:nvGrpSpPr>
        <p:grpSpPr>
          <a:xfrm>
            <a:off x="415200" y="221500"/>
            <a:ext cx="8313600" cy="4694650"/>
            <a:chOff x="415200" y="221500"/>
            <a:chExt cx="8313600" cy="4694650"/>
          </a:xfrm>
        </p:grpSpPr>
        <p:cxnSp>
          <p:nvCxnSpPr>
            <p:cNvPr id="67" name="Google Shape;67;p8"/>
            <p:cNvCxnSpPr/>
            <p:nvPr/>
          </p:nvCxnSpPr>
          <p:spPr>
            <a:xfrm rot="-5400000">
              <a:off x="294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8" name="Google Shape;68;p8"/>
            <p:cNvCxnSpPr/>
            <p:nvPr/>
          </p:nvCxnSpPr>
          <p:spPr>
            <a:xfrm rot="-5400000">
              <a:off x="83430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69" name="Google Shape;69;p8"/>
            <p:cNvGrpSpPr/>
            <p:nvPr/>
          </p:nvGrpSpPr>
          <p:grpSpPr>
            <a:xfrm>
              <a:off x="2804975" y="221500"/>
              <a:ext cx="3559250" cy="104700"/>
              <a:chOff x="2805000" y="488200"/>
              <a:chExt cx="3559250" cy="104700"/>
            </a:xfrm>
          </p:grpSpPr>
          <p:sp>
            <p:nvSpPr>
              <p:cNvPr id="70" name="Google Shape;70;p8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1" name="Google Shape;71;p8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2" name="Google Shape;72;p8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73" name="Google Shape;73;p8"/>
            <p:cNvGrpSpPr/>
            <p:nvPr/>
          </p:nvGrpSpPr>
          <p:grpSpPr>
            <a:xfrm>
              <a:off x="2804975" y="4811450"/>
              <a:ext cx="3559250" cy="104700"/>
              <a:chOff x="2805000" y="488200"/>
              <a:chExt cx="3559250" cy="104700"/>
            </a:xfrm>
          </p:grpSpPr>
          <p:sp>
            <p:nvSpPr>
              <p:cNvPr id="74" name="Google Shape;74;p8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75" name="Google Shape;75;p8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76" name="Google Shape;76;p8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9"/>
          <p:cNvSpPr txBox="1">
            <a:spLocks noGrp="1"/>
          </p:cNvSpPr>
          <p:nvPr>
            <p:ph type="title"/>
          </p:nvPr>
        </p:nvSpPr>
        <p:spPr>
          <a:xfrm>
            <a:off x="3532600" y="1210875"/>
            <a:ext cx="4891500" cy="189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10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79" name="Google Shape;79;p9"/>
          <p:cNvSpPr txBox="1">
            <a:spLocks noGrp="1"/>
          </p:cNvSpPr>
          <p:nvPr>
            <p:ph type="subTitle" idx="1"/>
          </p:nvPr>
        </p:nvSpPr>
        <p:spPr>
          <a:xfrm>
            <a:off x="3532600" y="3219250"/>
            <a:ext cx="4891500" cy="7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9"/>
          <p:cNvSpPr/>
          <p:nvPr/>
        </p:nvSpPr>
        <p:spPr>
          <a:xfrm>
            <a:off x="0" y="0"/>
            <a:ext cx="17715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3"/>
          <p:cNvSpPr txBox="1">
            <a:spLocks noGrp="1"/>
          </p:cNvSpPr>
          <p:nvPr>
            <p:ph type="title"/>
          </p:nvPr>
        </p:nvSpPr>
        <p:spPr>
          <a:xfrm>
            <a:off x="2111550" y="145278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8" name="Google Shape;108;p1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44072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9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09" name="Google Shape;109;p13"/>
          <p:cNvSpPr txBox="1">
            <a:spLocks noGrp="1"/>
          </p:cNvSpPr>
          <p:nvPr>
            <p:ph type="subTitle" idx="1"/>
          </p:nvPr>
        </p:nvSpPr>
        <p:spPr>
          <a:xfrm>
            <a:off x="823871" y="2109750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title" idx="3"/>
          </p:nvPr>
        </p:nvSpPr>
        <p:spPr>
          <a:xfrm>
            <a:off x="720000" y="363952"/>
            <a:ext cx="7704000" cy="54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title" idx="4"/>
          </p:nvPr>
        </p:nvSpPr>
        <p:spPr>
          <a:xfrm>
            <a:off x="6110100" y="145278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 idx="5" hasCustomPrompt="1"/>
          </p:nvPr>
        </p:nvSpPr>
        <p:spPr>
          <a:xfrm>
            <a:off x="4718550" y="144072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9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6"/>
          </p:nvPr>
        </p:nvSpPr>
        <p:spPr>
          <a:xfrm>
            <a:off x="4822421" y="2109750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7"/>
          </p:nvPr>
        </p:nvSpPr>
        <p:spPr>
          <a:xfrm>
            <a:off x="2111550" y="315993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13"/>
          <p:cNvSpPr txBox="1">
            <a:spLocks noGrp="1"/>
          </p:cNvSpPr>
          <p:nvPr>
            <p:ph type="title" idx="8" hasCustomPrompt="1"/>
          </p:nvPr>
        </p:nvSpPr>
        <p:spPr>
          <a:xfrm>
            <a:off x="720000" y="314787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9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6" name="Google Shape;116;p13"/>
          <p:cNvSpPr txBox="1">
            <a:spLocks noGrp="1"/>
          </p:cNvSpPr>
          <p:nvPr>
            <p:ph type="subTitle" idx="9"/>
          </p:nvPr>
        </p:nvSpPr>
        <p:spPr>
          <a:xfrm>
            <a:off x="823871" y="3816900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title" idx="13"/>
          </p:nvPr>
        </p:nvSpPr>
        <p:spPr>
          <a:xfrm>
            <a:off x="6110100" y="315993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14" hasCustomPrompt="1"/>
          </p:nvPr>
        </p:nvSpPr>
        <p:spPr>
          <a:xfrm>
            <a:off x="4718550" y="314787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9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9" name="Google Shape;119;p13"/>
          <p:cNvSpPr txBox="1">
            <a:spLocks noGrp="1"/>
          </p:cNvSpPr>
          <p:nvPr>
            <p:ph type="subTitle" idx="15"/>
          </p:nvPr>
        </p:nvSpPr>
        <p:spPr>
          <a:xfrm>
            <a:off x="4822421" y="3816900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20" name="Google Shape;120;p13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121" name="Google Shape;121;p13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22" name="Google Shape;122;p13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3" name="Google Shape;123;p13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4"/>
          <p:cNvSpPr txBox="1">
            <a:spLocks noGrp="1"/>
          </p:cNvSpPr>
          <p:nvPr>
            <p:ph type="title"/>
          </p:nvPr>
        </p:nvSpPr>
        <p:spPr>
          <a:xfrm>
            <a:off x="2290025" y="3392700"/>
            <a:ext cx="4563900" cy="5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26" name="Google Shape;126;p14"/>
          <p:cNvSpPr txBox="1">
            <a:spLocks noGrp="1"/>
          </p:cNvSpPr>
          <p:nvPr>
            <p:ph type="subTitle" idx="1"/>
          </p:nvPr>
        </p:nvSpPr>
        <p:spPr>
          <a:xfrm>
            <a:off x="1023700" y="1188100"/>
            <a:ext cx="7096500" cy="174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3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grpSp>
        <p:nvGrpSpPr>
          <p:cNvPr id="127" name="Google Shape;127;p14"/>
          <p:cNvGrpSpPr/>
          <p:nvPr/>
        </p:nvGrpSpPr>
        <p:grpSpPr>
          <a:xfrm>
            <a:off x="415200" y="221500"/>
            <a:ext cx="8313600" cy="4694650"/>
            <a:chOff x="415200" y="221500"/>
            <a:chExt cx="8313600" cy="4694650"/>
          </a:xfrm>
        </p:grpSpPr>
        <p:cxnSp>
          <p:nvCxnSpPr>
            <p:cNvPr id="128" name="Google Shape;128;p14"/>
            <p:cNvCxnSpPr/>
            <p:nvPr/>
          </p:nvCxnSpPr>
          <p:spPr>
            <a:xfrm rot="-5400000">
              <a:off x="294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9" name="Google Shape;129;p14"/>
            <p:cNvCxnSpPr/>
            <p:nvPr/>
          </p:nvCxnSpPr>
          <p:spPr>
            <a:xfrm rot="-5400000">
              <a:off x="83430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130" name="Google Shape;130;p14"/>
            <p:cNvGrpSpPr/>
            <p:nvPr/>
          </p:nvGrpSpPr>
          <p:grpSpPr>
            <a:xfrm>
              <a:off x="2804975" y="221500"/>
              <a:ext cx="3559250" cy="104700"/>
              <a:chOff x="2805000" y="488200"/>
              <a:chExt cx="3559250" cy="104700"/>
            </a:xfrm>
          </p:grpSpPr>
          <p:sp>
            <p:nvSpPr>
              <p:cNvPr id="131" name="Google Shape;131;p14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132" name="Google Shape;132;p14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33" name="Google Shape;133;p14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134" name="Google Shape;134;p14"/>
            <p:cNvGrpSpPr/>
            <p:nvPr/>
          </p:nvGrpSpPr>
          <p:grpSpPr>
            <a:xfrm>
              <a:off x="2804975" y="4811450"/>
              <a:ext cx="3559250" cy="104700"/>
              <a:chOff x="2805000" y="488200"/>
              <a:chExt cx="3559250" cy="104700"/>
            </a:xfrm>
          </p:grpSpPr>
          <p:sp>
            <p:nvSpPr>
              <p:cNvPr id="135" name="Google Shape;135;p14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136" name="Google Shape;136;p14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37" name="Google Shape;137;p14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1" name="Google Shape;241;p23"/>
          <p:cNvGrpSpPr/>
          <p:nvPr/>
        </p:nvGrpSpPr>
        <p:grpSpPr>
          <a:xfrm>
            <a:off x="415200" y="221500"/>
            <a:ext cx="8313600" cy="4694650"/>
            <a:chOff x="415200" y="221500"/>
            <a:chExt cx="8313600" cy="4694650"/>
          </a:xfrm>
        </p:grpSpPr>
        <p:cxnSp>
          <p:nvCxnSpPr>
            <p:cNvPr id="242" name="Google Shape;242;p23"/>
            <p:cNvCxnSpPr/>
            <p:nvPr/>
          </p:nvCxnSpPr>
          <p:spPr>
            <a:xfrm rot="-5400000">
              <a:off x="294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43" name="Google Shape;243;p23"/>
            <p:cNvCxnSpPr/>
            <p:nvPr/>
          </p:nvCxnSpPr>
          <p:spPr>
            <a:xfrm rot="-5400000">
              <a:off x="8343000" y="2571750"/>
              <a:ext cx="7716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244" name="Google Shape;244;p23"/>
            <p:cNvGrpSpPr/>
            <p:nvPr/>
          </p:nvGrpSpPr>
          <p:grpSpPr>
            <a:xfrm>
              <a:off x="2804975" y="221500"/>
              <a:ext cx="3559250" cy="104700"/>
              <a:chOff x="2805000" y="488200"/>
              <a:chExt cx="3559250" cy="104700"/>
            </a:xfrm>
          </p:grpSpPr>
          <p:sp>
            <p:nvSpPr>
              <p:cNvPr id="245" name="Google Shape;245;p23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246" name="Google Shape;246;p23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7" name="Google Shape;247;p23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248" name="Google Shape;248;p23"/>
            <p:cNvGrpSpPr/>
            <p:nvPr/>
          </p:nvGrpSpPr>
          <p:grpSpPr>
            <a:xfrm>
              <a:off x="2804975" y="4811450"/>
              <a:ext cx="3559250" cy="104700"/>
              <a:chOff x="2805000" y="488200"/>
              <a:chExt cx="3559250" cy="104700"/>
            </a:xfrm>
          </p:grpSpPr>
          <p:sp>
            <p:nvSpPr>
              <p:cNvPr id="249" name="Google Shape;249;p23"/>
              <p:cNvSpPr/>
              <p:nvPr/>
            </p:nvSpPr>
            <p:spPr>
              <a:xfrm>
                <a:off x="4519675" y="488200"/>
                <a:ext cx="104700" cy="104700"/>
              </a:xfrm>
              <a:prstGeom prst="star4">
                <a:avLst>
                  <a:gd name="adj" fmla="val 12500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cxnSp>
            <p:nvCxnSpPr>
              <p:cNvPr id="250" name="Google Shape;250;p23"/>
              <p:cNvCxnSpPr/>
              <p:nvPr/>
            </p:nvCxnSpPr>
            <p:spPr>
              <a:xfrm rot="10800000">
                <a:off x="2805000" y="540550"/>
                <a:ext cx="15570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51" name="Google Shape;251;p23"/>
              <p:cNvCxnSpPr/>
              <p:nvPr/>
            </p:nvCxnSpPr>
            <p:spPr>
              <a:xfrm rot="10800000">
                <a:off x="4782050" y="540550"/>
                <a:ext cx="1582200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3" name="Google Shape;253;p24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254" name="Google Shape;254;p24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55" name="Google Shape;255;p24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56" name="Google Shape;256;p24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inzel Decorative"/>
              <a:buNone/>
              <a:defRPr sz="3000">
                <a:solidFill>
                  <a:schemeClr val="lt1"/>
                </a:solidFill>
                <a:latin typeface="Cinzel Decorative"/>
                <a:ea typeface="Cinzel Decorative"/>
                <a:cs typeface="Cinzel Decorative"/>
                <a:sym typeface="Cinzel Decorativ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Cormorant Garamond"/>
              <a:buNone/>
              <a:defRPr sz="3000" b="1">
                <a:solidFill>
                  <a:schemeClr val="lt1"/>
                </a:solidFill>
                <a:latin typeface="Cormorant Garamond"/>
                <a:ea typeface="Cormorant Garamond"/>
                <a:cs typeface="Cormorant Garamond"/>
                <a:sym typeface="Cormorant Garamo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●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○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■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●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○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■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●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Josefin Sans Light"/>
              <a:buChar char="○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Josefin Sans Light"/>
              <a:buChar char="■"/>
              <a:defRPr>
                <a:solidFill>
                  <a:schemeClr val="lt1"/>
                </a:solidFill>
                <a:latin typeface="Josefin Sans Light"/>
                <a:ea typeface="Josefin Sans Light"/>
                <a:cs typeface="Josefin Sans Light"/>
                <a:sym typeface="Josefin Sans Ligh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4" r:id="rId5"/>
    <p:sldLayoutId id="2147483655" r:id="rId6"/>
    <p:sldLayoutId id="2147483658" r:id="rId7"/>
    <p:sldLayoutId id="2147483659" r:id="rId8"/>
    <p:sldLayoutId id="2147483660" r:id="rId9"/>
    <p:sldLayoutId id="2147483669" r:id="rId10"/>
    <p:sldLayoutId id="2147483670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8"/>
          <p:cNvSpPr txBox="1">
            <a:spLocks noGrp="1"/>
          </p:cNvSpPr>
          <p:nvPr>
            <p:ph type="ctrTitle"/>
          </p:nvPr>
        </p:nvSpPr>
        <p:spPr>
          <a:xfrm>
            <a:off x="1306790" y="1130372"/>
            <a:ext cx="39405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dirty="0" smtClean="0"/>
              <a:t>BULGARI</a:t>
            </a:r>
            <a:endParaRPr dirty="0"/>
          </a:p>
        </p:txBody>
      </p:sp>
      <p:sp>
        <p:nvSpPr>
          <p:cNvPr id="269" name="Google Shape;269;p28"/>
          <p:cNvSpPr txBox="1">
            <a:spLocks noGrp="1"/>
          </p:cNvSpPr>
          <p:nvPr>
            <p:ph type="subTitle" idx="1"/>
          </p:nvPr>
        </p:nvSpPr>
        <p:spPr>
          <a:xfrm>
            <a:off x="4253975" y="1914649"/>
            <a:ext cx="2258585" cy="4438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lnSpc>
                <a:spcPct val="90000"/>
              </a:lnSpc>
            </a:pPr>
            <a:r>
              <a:rPr lang="ro-RO" sz="2000" dirty="0">
                <a:latin typeface="Cinzel Decorative"/>
                <a:ea typeface="Cinzel Decorative"/>
                <a:cs typeface="Cinzel Decorative"/>
                <a:sym typeface="Cinzel Decorative"/>
              </a:rPr>
              <a:t> </a:t>
            </a:r>
            <a:r>
              <a:rPr lang="ro-RO" sz="2000" dirty="0" smtClean="0">
                <a:latin typeface="Cinzel Decorative"/>
                <a:ea typeface="Cinzel Decorative"/>
                <a:cs typeface="Cinzel Decorative"/>
                <a:sym typeface="Cinzel Decorative"/>
              </a:rPr>
              <a:t>LUXURY </a:t>
            </a:r>
            <a:r>
              <a:rPr lang="en" sz="2000" dirty="0" smtClean="0">
                <a:solidFill>
                  <a:schemeClr val="lt1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HoteL</a:t>
            </a:r>
            <a:endParaRPr sz="2000" dirty="0"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cxnSp>
        <p:nvCxnSpPr>
          <p:cNvPr id="270" name="Google Shape;270;p28"/>
          <p:cNvCxnSpPr/>
          <p:nvPr/>
        </p:nvCxnSpPr>
        <p:spPr>
          <a:xfrm>
            <a:off x="3005250" y="2030345"/>
            <a:ext cx="12342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2" name="Google Shape;272;p28"/>
          <p:cNvSpPr txBox="1">
            <a:spLocks noGrp="1"/>
          </p:cNvSpPr>
          <p:nvPr>
            <p:ph type="subTitle" idx="1"/>
          </p:nvPr>
        </p:nvSpPr>
        <p:spPr>
          <a:xfrm>
            <a:off x="4925781" y="3230880"/>
            <a:ext cx="3754987" cy="16995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>
              <a:lnSpc>
                <a:spcPct val="90000"/>
              </a:lnSpc>
            </a:pPr>
            <a:r>
              <a:rPr lang="en-US" sz="1400" dirty="0"/>
              <a:t>Hospitality and Guest Services</a:t>
            </a:r>
            <a:endParaRPr lang="ro-RO" sz="1400" dirty="0"/>
          </a:p>
          <a:p>
            <a:pPr marL="0" indent="0">
              <a:lnSpc>
                <a:spcPct val="90000"/>
              </a:lnSpc>
            </a:pPr>
            <a:r>
              <a:rPr lang="en-US" sz="1400" dirty="0"/>
              <a:t>BMIH4003</a:t>
            </a: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800" dirty="0" smtClean="0">
                <a:latin typeface="Cinzel Decorative"/>
                <a:ea typeface="Cinzel Decorative"/>
                <a:cs typeface="Cinzel Decorative"/>
                <a:sym typeface="Cinzel Decorative"/>
              </a:rPr>
              <a:t>     </a:t>
            </a:r>
            <a:r>
              <a:rPr lang="ro-RO" sz="1400" dirty="0" smtClean="0">
                <a:latin typeface="Josefin Sans Light" panose="020B0604020202020204" charset="-18"/>
                <a:ea typeface="Cinzel Decorative"/>
                <a:cs typeface="Cinzel Decorative"/>
                <a:sym typeface="Cinzel Decorative"/>
              </a:rPr>
              <a:t>BIANCA PETRE</a:t>
            </a: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400" dirty="0" smtClean="0">
                <a:latin typeface="Josefin Sans Light" panose="020B0604020202020204" charset="-18"/>
                <a:ea typeface="Cinzel Decorative"/>
                <a:cs typeface="Cinzel Decorative"/>
                <a:sym typeface="Cinzel Decorative"/>
              </a:rPr>
              <a:t>Student number 2029609</a:t>
            </a:r>
          </a:p>
          <a:p>
            <a:pPr marL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400" dirty="0" smtClean="0">
                <a:latin typeface="Josefin Sans Light" panose="020B0604020202020204" charset="-18"/>
                <a:ea typeface="Cinzel Decorative"/>
                <a:cs typeface="Cinzel Decorative"/>
                <a:sym typeface="Cinzel Decorative"/>
              </a:rPr>
              <a:t>LECTURER NAME: KATHRYN FLINN</a:t>
            </a:r>
            <a:endParaRPr sz="1400" dirty="0">
              <a:latin typeface="Josefin Sans Light" panose="020B0604020202020204" charset="-18"/>
              <a:ea typeface="Cinzel Decorative"/>
              <a:cs typeface="Cinzel Decorative"/>
              <a:sym typeface="Cinzel Decorative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30"/>
          <p:cNvSpPr txBox="1">
            <a:spLocks noGrp="1"/>
          </p:cNvSpPr>
          <p:nvPr>
            <p:ph type="title"/>
          </p:nvPr>
        </p:nvSpPr>
        <p:spPr>
          <a:xfrm>
            <a:off x="2111550" y="145278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/>
              <a:t>INTRODUCTION</a:t>
            </a:r>
            <a:endParaRPr sz="1600" dirty="0"/>
          </a:p>
        </p:txBody>
      </p:sp>
      <p:sp>
        <p:nvSpPr>
          <p:cNvPr id="287" name="Google Shape;287;p30"/>
          <p:cNvSpPr txBox="1">
            <a:spLocks noGrp="1"/>
          </p:cNvSpPr>
          <p:nvPr>
            <p:ph type="title" idx="2"/>
          </p:nvPr>
        </p:nvSpPr>
        <p:spPr>
          <a:xfrm>
            <a:off x="680650" y="1474954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289" name="Google Shape;289;p30"/>
          <p:cNvSpPr txBox="1">
            <a:spLocks noGrp="1"/>
          </p:cNvSpPr>
          <p:nvPr>
            <p:ph type="title" idx="3"/>
          </p:nvPr>
        </p:nvSpPr>
        <p:spPr>
          <a:xfrm>
            <a:off x="720000" y="363952"/>
            <a:ext cx="77040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cxnSp>
        <p:nvCxnSpPr>
          <p:cNvPr id="290" name="Google Shape;290;p30"/>
          <p:cNvCxnSpPr/>
          <p:nvPr/>
        </p:nvCxnSpPr>
        <p:spPr>
          <a:xfrm rot="10800000">
            <a:off x="1544317" y="1813082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91" name="Google Shape;291;p30"/>
          <p:cNvSpPr txBox="1">
            <a:spLocks noGrp="1"/>
          </p:cNvSpPr>
          <p:nvPr>
            <p:ph type="title" idx="4"/>
          </p:nvPr>
        </p:nvSpPr>
        <p:spPr>
          <a:xfrm>
            <a:off x="6110100" y="1452787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/>
              <a:t>MAIN CONENT</a:t>
            </a:r>
            <a:endParaRPr sz="1600" dirty="0"/>
          </a:p>
        </p:txBody>
      </p:sp>
      <p:sp>
        <p:nvSpPr>
          <p:cNvPr id="292" name="Google Shape;292;p30"/>
          <p:cNvSpPr txBox="1">
            <a:spLocks noGrp="1"/>
          </p:cNvSpPr>
          <p:nvPr>
            <p:ph type="title" idx="5"/>
          </p:nvPr>
        </p:nvSpPr>
        <p:spPr>
          <a:xfrm>
            <a:off x="4586060" y="144072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294" name="Google Shape;294;p30"/>
          <p:cNvSpPr txBox="1">
            <a:spLocks noGrp="1"/>
          </p:cNvSpPr>
          <p:nvPr>
            <p:ph type="title" idx="7"/>
          </p:nvPr>
        </p:nvSpPr>
        <p:spPr>
          <a:xfrm>
            <a:off x="2063442" y="2256772"/>
            <a:ext cx="2642145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/>
              <a:t>ROLE AND FUNCTION OF GUEST SERVICES</a:t>
            </a:r>
            <a:endParaRPr sz="1600" dirty="0"/>
          </a:p>
        </p:txBody>
      </p:sp>
      <p:sp>
        <p:nvSpPr>
          <p:cNvPr id="295" name="Google Shape;295;p30"/>
          <p:cNvSpPr txBox="1">
            <a:spLocks noGrp="1"/>
          </p:cNvSpPr>
          <p:nvPr>
            <p:ph type="title" idx="8"/>
          </p:nvPr>
        </p:nvSpPr>
        <p:spPr>
          <a:xfrm>
            <a:off x="472042" y="2301106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sp>
        <p:nvSpPr>
          <p:cNvPr id="296" name="Google Shape;296;p30"/>
          <p:cNvSpPr txBox="1">
            <a:spLocks noGrp="1"/>
          </p:cNvSpPr>
          <p:nvPr>
            <p:ph type="subTitle" idx="9"/>
          </p:nvPr>
        </p:nvSpPr>
        <p:spPr>
          <a:xfrm>
            <a:off x="2107402" y="3267388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>
                <a:latin typeface="Cinzel Decorative" panose="020B0604020202020204" charset="-18"/>
              </a:rPr>
              <a:t>CONLUSION</a:t>
            </a:r>
            <a:endParaRPr sz="1600" dirty="0">
              <a:latin typeface="Cinzel Decorative" panose="020B0604020202020204" charset="-18"/>
            </a:endParaRPr>
          </a:p>
        </p:txBody>
      </p:sp>
      <p:sp>
        <p:nvSpPr>
          <p:cNvPr id="297" name="Google Shape;297;p30"/>
          <p:cNvSpPr txBox="1">
            <a:spLocks noGrp="1"/>
          </p:cNvSpPr>
          <p:nvPr>
            <p:ph type="title" idx="13"/>
          </p:nvPr>
        </p:nvSpPr>
        <p:spPr>
          <a:xfrm>
            <a:off x="6092251" y="2272293"/>
            <a:ext cx="231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/>
              <a:t>IMPORTANCE OF HOSPITALITY</a:t>
            </a:r>
            <a:endParaRPr sz="1600" dirty="0"/>
          </a:p>
        </p:txBody>
      </p:sp>
      <p:sp>
        <p:nvSpPr>
          <p:cNvPr id="298" name="Google Shape;298;p30"/>
          <p:cNvSpPr txBox="1">
            <a:spLocks noGrp="1"/>
          </p:cNvSpPr>
          <p:nvPr>
            <p:ph type="title" idx="14"/>
          </p:nvPr>
        </p:nvSpPr>
        <p:spPr>
          <a:xfrm>
            <a:off x="4648029" y="2256772"/>
            <a:ext cx="8217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04</a:t>
            </a:r>
            <a:endParaRPr dirty="0"/>
          </a:p>
        </p:txBody>
      </p:sp>
      <p:sp>
        <p:nvSpPr>
          <p:cNvPr id="299" name="Google Shape;299;p30"/>
          <p:cNvSpPr txBox="1">
            <a:spLocks noGrp="1"/>
          </p:cNvSpPr>
          <p:nvPr>
            <p:ph type="subTitle" idx="15"/>
          </p:nvPr>
        </p:nvSpPr>
        <p:spPr>
          <a:xfrm>
            <a:off x="6110100" y="3219061"/>
            <a:ext cx="2059800" cy="4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600" dirty="0" smtClean="0">
                <a:latin typeface="Cinzel Decorative" panose="020B0604020202020204" charset="-18"/>
              </a:rPr>
              <a:t>REFERENCES</a:t>
            </a:r>
            <a:endParaRPr sz="1600" dirty="0">
              <a:latin typeface="Cinzel Decorative" panose="020B0604020202020204" charset="-18"/>
            </a:endParaRPr>
          </a:p>
        </p:txBody>
      </p:sp>
      <p:cxnSp>
        <p:nvCxnSpPr>
          <p:cNvPr id="300" name="Google Shape;300;p30"/>
          <p:cNvCxnSpPr/>
          <p:nvPr/>
        </p:nvCxnSpPr>
        <p:spPr>
          <a:xfrm rot="10800000">
            <a:off x="5542867" y="1813082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1" name="Google Shape;301;p30"/>
          <p:cNvCxnSpPr/>
          <p:nvPr/>
        </p:nvCxnSpPr>
        <p:spPr>
          <a:xfrm rot="10800000">
            <a:off x="5573125" y="2615490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2" name="Google Shape;302;p30"/>
          <p:cNvCxnSpPr/>
          <p:nvPr/>
        </p:nvCxnSpPr>
        <p:spPr>
          <a:xfrm rot="10800000">
            <a:off x="1544316" y="2607857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303" name="Google Shape;303;p30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304" name="Google Shape;304;p30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305" name="Google Shape;305;p30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6" name="Google Shape;306;p30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cxnSp>
        <p:nvCxnSpPr>
          <p:cNvPr id="23" name="Google Shape;301;p30"/>
          <p:cNvCxnSpPr/>
          <p:nvPr/>
        </p:nvCxnSpPr>
        <p:spPr>
          <a:xfrm rot="10800000">
            <a:off x="5542867" y="3536049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" name="Google Shape;302;p30"/>
          <p:cNvCxnSpPr/>
          <p:nvPr/>
        </p:nvCxnSpPr>
        <p:spPr>
          <a:xfrm rot="10800000">
            <a:off x="1527132" y="3508288"/>
            <a:ext cx="483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TextBox 2"/>
          <p:cNvSpPr txBox="1"/>
          <p:nvPr/>
        </p:nvSpPr>
        <p:spPr>
          <a:xfrm>
            <a:off x="4586060" y="3199109"/>
            <a:ext cx="739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 smtClean="0">
                <a:solidFill>
                  <a:schemeClr val="bg1">
                    <a:lumMod val="60000"/>
                    <a:lumOff val="40000"/>
                  </a:schemeClr>
                </a:solidFill>
                <a:latin typeface="Cinzel Decorative" panose="020B0604020202020204" charset="-18"/>
              </a:rPr>
              <a:t> </a:t>
            </a:r>
            <a:r>
              <a:rPr lang="ro-RO" sz="2400" dirty="0" smtClean="0">
                <a:solidFill>
                  <a:schemeClr val="bg1"/>
                </a:solidFill>
                <a:latin typeface="Cinzel Decorative" panose="020B0604020202020204" charset="-18"/>
              </a:rPr>
              <a:t>06</a:t>
            </a:r>
            <a:endParaRPr lang="ro-RO" sz="2400" dirty="0">
              <a:solidFill>
                <a:schemeClr val="bg1"/>
              </a:solidFill>
              <a:latin typeface="Cinzel Decorative" panose="020B0604020202020204" charset="-1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20000" y="3219061"/>
            <a:ext cx="62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dirty="0" smtClean="0">
                <a:solidFill>
                  <a:schemeClr val="bg1"/>
                </a:solidFill>
                <a:latin typeface="Cinzel Decorative" panose="020B0604020202020204" charset="-18"/>
              </a:rPr>
              <a:t>05</a:t>
            </a:r>
            <a:endParaRPr lang="ro-RO" sz="2800" dirty="0">
              <a:solidFill>
                <a:schemeClr val="bg1"/>
              </a:solidFill>
              <a:latin typeface="Cinzel Decorative" panose="020B0604020202020204" charset="-18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29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dirty="0" smtClean="0"/>
              <a:t>INTRODUCTION</a:t>
            </a:r>
            <a:endParaRPr sz="3000" dirty="0"/>
          </a:p>
        </p:txBody>
      </p:sp>
      <p:sp>
        <p:nvSpPr>
          <p:cNvPr id="279" name="Google Shape;279;p29"/>
          <p:cNvSpPr txBox="1"/>
          <p:nvPr/>
        </p:nvSpPr>
        <p:spPr>
          <a:xfrm>
            <a:off x="720000" y="1488831"/>
            <a:ext cx="7241468" cy="16943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Bulgari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Hotel in London is one of the most renowned luxury brand hotels famous for its deluxe hospitality worldwide. The hotel is in partnership with the company Marriott hotels and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Bulgari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S.p.a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. (Ting, 2018). It has around 7 hotels and 580 rooms globally which lie under the Ritz Carlton hotels.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chemeClr val="lt1"/>
              </a:solidFill>
              <a:latin typeface="Josefin Sans Light"/>
              <a:ea typeface="Josefin Sans Light"/>
              <a:cs typeface="Josefin Sans Light"/>
              <a:sym typeface="Josefin Sans L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chemeClr val="lt1"/>
              </a:solidFill>
              <a:latin typeface="Josefin Sans Light"/>
              <a:ea typeface="Josefin Sans Light"/>
              <a:cs typeface="Josefin Sans Light"/>
              <a:sym typeface="Josefin Sans Ligh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2A0E12DB-95EB-EC83-A0B2-F8D3459AD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878" y="2820546"/>
            <a:ext cx="4571999" cy="20410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9DAD4953-01EF-5C8F-6C2C-DD4996B7DF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635"/>
          <a:stretch/>
        </p:blipFill>
        <p:spPr>
          <a:xfrm>
            <a:off x="4688877" y="2820545"/>
            <a:ext cx="4437246" cy="2041071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31"/>
          <p:cNvSpPr txBox="1">
            <a:spLocks noGrp="1"/>
          </p:cNvSpPr>
          <p:nvPr>
            <p:ph type="title"/>
          </p:nvPr>
        </p:nvSpPr>
        <p:spPr>
          <a:xfrm>
            <a:off x="3532600" y="240633"/>
            <a:ext cx="4891500" cy="192338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3600" dirty="0" smtClean="0"/>
              <a:t>MAIN CONTENT</a:t>
            </a:r>
            <a:endParaRPr sz="3600" dirty="0"/>
          </a:p>
        </p:txBody>
      </p:sp>
      <p:sp>
        <p:nvSpPr>
          <p:cNvPr id="312" name="Google Shape;312;p31"/>
          <p:cNvSpPr txBox="1">
            <a:spLocks noGrp="1"/>
          </p:cNvSpPr>
          <p:nvPr>
            <p:ph type="subTitle" idx="1"/>
          </p:nvPr>
        </p:nvSpPr>
        <p:spPr>
          <a:xfrm>
            <a:off x="3532525" y="1989063"/>
            <a:ext cx="4891500" cy="7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>
              <a:spcAft>
                <a:spcPts val="1600"/>
              </a:spcAft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>
                    <a:lumMod val="60000"/>
                    <a:lumOff val="40000"/>
                  </a:schemeClr>
                </a:solidFill>
              </a:rPr>
              <a:t>The customers are always their first concern and provide them with their needs while their stay. </a:t>
            </a:r>
          </a:p>
          <a:p>
            <a:pPr marL="285750" lvl="0" indent="-285750" algn="l">
              <a:spcAft>
                <a:spcPts val="1600"/>
              </a:spcAft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>
                    <a:lumMod val="60000"/>
                    <a:lumOff val="40000"/>
                  </a:schemeClr>
                </a:solidFill>
              </a:rPr>
              <a:t>Their experience for the customers is provided through helicopter tours, river Thames cruise, royal coronation, London Street art tour, a food tour and many more facilities that will help them to create a better experience from visiting and staying in the country. These facilities were a lot helpful guide for other people visiting and being able to experience such events (Flaherty, 2016).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313" name="Google Shape;313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5550" y="387600"/>
            <a:ext cx="2912200" cy="4368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14" name="Google Shape;314;p31"/>
          <p:cNvCxnSpPr/>
          <p:nvPr/>
        </p:nvCxnSpPr>
        <p:spPr>
          <a:xfrm rot="-5400000">
            <a:off x="8343000" y="2571750"/>
            <a:ext cx="7716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15" name="Google Shape;315;p31"/>
          <p:cNvCxnSpPr/>
          <p:nvPr/>
        </p:nvCxnSpPr>
        <p:spPr>
          <a:xfrm>
            <a:off x="5230621" y="1800534"/>
            <a:ext cx="12342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2"/>
          <p:cNvSpPr txBox="1"/>
          <p:nvPr/>
        </p:nvSpPr>
        <p:spPr>
          <a:xfrm>
            <a:off x="680511" y="742950"/>
            <a:ext cx="35661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 smtClean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hotel shows many supports and events to cheer up and involve in as many events for the guests to create a memorable and wonderful time. </a:t>
            </a:r>
          </a:p>
          <a:p>
            <a:pPr marL="285750" indent="-28575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Exhibition, art, wellness, lifestyle, celebration, gourmet, and good services are the main agenda that has been introduced to the consumers. </a:t>
            </a:r>
          </a:p>
        </p:txBody>
      </p:sp>
      <p:cxnSp>
        <p:nvCxnSpPr>
          <p:cNvPr id="324" name="Google Shape;324;p32"/>
          <p:cNvCxnSpPr/>
          <p:nvPr/>
        </p:nvCxnSpPr>
        <p:spPr>
          <a:xfrm>
            <a:off x="1138491" y="3700754"/>
            <a:ext cx="20151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C1FD6664-7C9F-9401-26EA-372519A5B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7069" y="334152"/>
            <a:ext cx="3079103" cy="17319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3EBD5EB2-52F0-CEF5-A558-9D2A336A5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6285" y="2467365"/>
            <a:ext cx="3079103" cy="209512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3"/>
          <p:cNvSpPr txBox="1">
            <a:spLocks noGrp="1"/>
          </p:cNvSpPr>
          <p:nvPr>
            <p:ph type="subTitle" idx="1"/>
          </p:nvPr>
        </p:nvSpPr>
        <p:spPr>
          <a:xfrm>
            <a:off x="720000" y="2155100"/>
            <a:ext cx="3398700" cy="14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just">
              <a:spcAft>
                <a:spcPts val="1600"/>
              </a:spcAft>
              <a:buFont typeface="Wingdings" panose="05000000000000000000" pitchFamily="2" charset="2"/>
              <a:buChar char="§"/>
            </a:pPr>
            <a:r>
              <a:rPr lang="en-US" dirty="0"/>
              <a:t>Their wellness service provides a spa, pool, gym workshop, and salon facilities that are facilitated under one roof for the guest so it will not be difficult to get access or look out for it (GEZER, 2018). </a:t>
            </a:r>
          </a:p>
          <a:p>
            <a:pPr marL="285750" indent="-285750" algn="just">
              <a:spcAft>
                <a:spcPts val="1600"/>
              </a:spcAft>
              <a:buFont typeface="Wingdings" panose="05000000000000000000" pitchFamily="2" charset="2"/>
              <a:buChar char="§"/>
            </a:pPr>
            <a:r>
              <a:rPr lang="en-US" dirty="0"/>
              <a:t>All the facilities and products that are offered to the guests are the exceptional and best quality which will help with their staying and not disappoint their experience. 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cxnSp>
        <p:nvCxnSpPr>
          <p:cNvPr id="331" name="Google Shape;331;p33"/>
          <p:cNvCxnSpPr/>
          <p:nvPr/>
        </p:nvCxnSpPr>
        <p:spPr>
          <a:xfrm>
            <a:off x="-308600" y="2155100"/>
            <a:ext cx="2544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37FCAC89-B7B7-C63E-E0E4-C6BF2B8BE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238" y="186611"/>
            <a:ext cx="3241418" cy="16071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A8E18F62-4C73-0143-C071-20E77464F3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988876" y="457200"/>
            <a:ext cx="3959181" cy="417078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4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ro-RO" sz="2800" dirty="0" smtClean="0">
                <a:solidFill>
                  <a:schemeClr val="bg1">
                    <a:lumMod val="60000"/>
                    <a:lumOff val="40000"/>
                  </a:schemeClr>
                </a:solidFill>
              </a:rPr>
              <a:t>ROLE AND FUNCTION OF GUEST SERVICES</a:t>
            </a:r>
            <a:r>
              <a:rPr lang="en-US" sz="2800" dirty="0">
                <a:solidFill>
                  <a:schemeClr val="bg1">
                    <a:lumMod val="60000"/>
                    <a:lumOff val="40000"/>
                  </a:schemeClr>
                </a:solidFill>
              </a:rPr>
              <a:t/>
            </a:r>
            <a:br>
              <a:rPr lang="en-US" sz="2800" dirty="0">
                <a:solidFill>
                  <a:schemeClr val="bg1">
                    <a:lumMod val="60000"/>
                    <a:lumOff val="40000"/>
                  </a:schemeClr>
                </a:solidFill>
              </a:rPr>
            </a:br>
            <a:endParaRPr dirty="0">
              <a:solidFill>
                <a:schemeClr val="bg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348" name="Google Shape;348;p34"/>
          <p:cNvCxnSpPr/>
          <p:nvPr/>
        </p:nvCxnSpPr>
        <p:spPr>
          <a:xfrm>
            <a:off x="4722337" y="4493856"/>
            <a:ext cx="12240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9" name="Google Shape;349;p34"/>
          <p:cNvCxnSpPr/>
          <p:nvPr/>
        </p:nvCxnSpPr>
        <p:spPr>
          <a:xfrm>
            <a:off x="2971475" y="4493856"/>
            <a:ext cx="12240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50" name="Google Shape;350;p34"/>
          <p:cNvCxnSpPr/>
          <p:nvPr/>
        </p:nvCxnSpPr>
        <p:spPr>
          <a:xfrm>
            <a:off x="3674339" y="1358770"/>
            <a:ext cx="17346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354" name="Google Shape;354;p34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355" name="Google Shape;355;p34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356" name="Google Shape;356;p34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7" name="Google Shape;357;p34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58" name="Google Shape;358;p34"/>
          <p:cNvGrpSpPr/>
          <p:nvPr/>
        </p:nvGrpSpPr>
        <p:grpSpPr>
          <a:xfrm>
            <a:off x="4347111" y="2297423"/>
            <a:ext cx="449683" cy="548663"/>
            <a:chOff x="7188897" y="2313840"/>
            <a:chExt cx="389808" cy="474581"/>
          </a:xfrm>
        </p:grpSpPr>
        <p:sp>
          <p:nvSpPr>
            <p:cNvPr id="359" name="Google Shape;359;p34"/>
            <p:cNvSpPr/>
            <p:nvPr/>
          </p:nvSpPr>
          <p:spPr>
            <a:xfrm>
              <a:off x="7344011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34"/>
            <p:cNvSpPr/>
            <p:nvPr/>
          </p:nvSpPr>
          <p:spPr>
            <a:xfrm>
              <a:off x="7374913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34"/>
            <p:cNvSpPr/>
            <p:nvPr/>
          </p:nvSpPr>
          <p:spPr>
            <a:xfrm>
              <a:off x="7405879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38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38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34"/>
            <p:cNvSpPr/>
            <p:nvPr/>
          </p:nvSpPr>
          <p:spPr>
            <a:xfrm>
              <a:off x="7344011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2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34"/>
            <p:cNvSpPr/>
            <p:nvPr/>
          </p:nvSpPr>
          <p:spPr>
            <a:xfrm>
              <a:off x="7374913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2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34"/>
            <p:cNvSpPr/>
            <p:nvPr/>
          </p:nvSpPr>
          <p:spPr>
            <a:xfrm>
              <a:off x="7405879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42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38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34"/>
            <p:cNvSpPr/>
            <p:nvPr/>
          </p:nvSpPr>
          <p:spPr>
            <a:xfrm>
              <a:off x="7344011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0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40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34"/>
            <p:cNvSpPr/>
            <p:nvPr/>
          </p:nvSpPr>
          <p:spPr>
            <a:xfrm>
              <a:off x="7374913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0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40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4"/>
            <p:cNvSpPr/>
            <p:nvPr/>
          </p:nvSpPr>
          <p:spPr>
            <a:xfrm>
              <a:off x="7405879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40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40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34"/>
            <p:cNvSpPr/>
            <p:nvPr/>
          </p:nvSpPr>
          <p:spPr>
            <a:xfrm>
              <a:off x="7463063" y="2390999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0"/>
                  </a:moveTo>
                  <a:cubicBezTo>
                    <a:pt x="101" y="0"/>
                    <a:pt x="1" y="98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34"/>
            <p:cNvSpPr/>
            <p:nvPr/>
          </p:nvSpPr>
          <p:spPr>
            <a:xfrm>
              <a:off x="7463063" y="241823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0"/>
                  </a:moveTo>
                  <a:cubicBezTo>
                    <a:pt x="101" y="0"/>
                    <a:pt x="1" y="100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6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34"/>
            <p:cNvSpPr/>
            <p:nvPr/>
          </p:nvSpPr>
          <p:spPr>
            <a:xfrm>
              <a:off x="7463063" y="244538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1"/>
                  </a:moveTo>
                  <a:cubicBezTo>
                    <a:pt x="101" y="1"/>
                    <a:pt x="1" y="101"/>
                    <a:pt x="1" y="220"/>
                  </a:cubicBezTo>
                  <a:cubicBezTo>
                    <a:pt x="1" y="340"/>
                    <a:pt x="101" y="438"/>
                    <a:pt x="220" y="438"/>
                  </a:cubicBezTo>
                  <a:lnTo>
                    <a:pt x="346" y="438"/>
                  </a:lnTo>
                  <a:cubicBezTo>
                    <a:pt x="465" y="438"/>
                    <a:pt x="563" y="340"/>
                    <a:pt x="563" y="220"/>
                  </a:cubicBezTo>
                  <a:cubicBezTo>
                    <a:pt x="563" y="101"/>
                    <a:pt x="465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34"/>
            <p:cNvSpPr/>
            <p:nvPr/>
          </p:nvSpPr>
          <p:spPr>
            <a:xfrm>
              <a:off x="7286763" y="2390999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39"/>
                    <a:pt x="100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34"/>
            <p:cNvSpPr/>
            <p:nvPr/>
          </p:nvSpPr>
          <p:spPr>
            <a:xfrm>
              <a:off x="7286763" y="2418174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34"/>
            <p:cNvSpPr/>
            <p:nvPr/>
          </p:nvSpPr>
          <p:spPr>
            <a:xfrm>
              <a:off x="7286763" y="2445380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1"/>
                  </a:moveTo>
                  <a:cubicBezTo>
                    <a:pt x="100" y="1"/>
                    <a:pt x="0" y="101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46" y="438"/>
                  </a:lnTo>
                  <a:cubicBezTo>
                    <a:pt x="465" y="438"/>
                    <a:pt x="563" y="340"/>
                    <a:pt x="563" y="220"/>
                  </a:cubicBezTo>
                  <a:cubicBezTo>
                    <a:pt x="563" y="101"/>
                    <a:pt x="465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34"/>
            <p:cNvSpPr/>
            <p:nvPr/>
          </p:nvSpPr>
          <p:spPr>
            <a:xfrm>
              <a:off x="7516233" y="2528783"/>
              <a:ext cx="62473" cy="118828"/>
            </a:xfrm>
            <a:custGeom>
              <a:avLst/>
              <a:gdLst/>
              <a:ahLst/>
              <a:cxnLst/>
              <a:rect l="l" t="t" r="r" b="b"/>
              <a:pathLst>
                <a:path w="1961" h="3730" extrusionOk="0">
                  <a:moveTo>
                    <a:pt x="760" y="713"/>
                  </a:moveTo>
                  <a:lnTo>
                    <a:pt x="760" y="1604"/>
                  </a:lnTo>
                  <a:cubicBezTo>
                    <a:pt x="572" y="1529"/>
                    <a:pt x="436" y="1357"/>
                    <a:pt x="436" y="1156"/>
                  </a:cubicBezTo>
                  <a:cubicBezTo>
                    <a:pt x="436" y="958"/>
                    <a:pt x="568" y="788"/>
                    <a:pt x="760" y="713"/>
                  </a:cubicBezTo>
                  <a:close/>
                  <a:moveTo>
                    <a:pt x="1201" y="2126"/>
                  </a:moveTo>
                  <a:cubicBezTo>
                    <a:pt x="1389" y="2201"/>
                    <a:pt x="1523" y="2372"/>
                    <a:pt x="1523" y="2572"/>
                  </a:cubicBezTo>
                  <a:cubicBezTo>
                    <a:pt x="1523" y="2772"/>
                    <a:pt x="1389" y="2943"/>
                    <a:pt x="1201" y="3020"/>
                  </a:cubicBezTo>
                  <a:lnTo>
                    <a:pt x="1201" y="2126"/>
                  </a:lnTo>
                  <a:close/>
                  <a:moveTo>
                    <a:pt x="982" y="1"/>
                  </a:moveTo>
                  <a:cubicBezTo>
                    <a:pt x="862" y="1"/>
                    <a:pt x="764" y="99"/>
                    <a:pt x="764" y="218"/>
                  </a:cubicBezTo>
                  <a:lnTo>
                    <a:pt x="764" y="259"/>
                  </a:lnTo>
                  <a:cubicBezTo>
                    <a:pt x="329" y="353"/>
                    <a:pt x="3" y="719"/>
                    <a:pt x="3" y="1161"/>
                  </a:cubicBezTo>
                  <a:cubicBezTo>
                    <a:pt x="3" y="1600"/>
                    <a:pt x="329" y="1967"/>
                    <a:pt x="764" y="2060"/>
                  </a:cubicBezTo>
                  <a:lnTo>
                    <a:pt x="764" y="3018"/>
                  </a:lnTo>
                  <a:cubicBezTo>
                    <a:pt x="574" y="2943"/>
                    <a:pt x="438" y="2770"/>
                    <a:pt x="438" y="2570"/>
                  </a:cubicBezTo>
                  <a:cubicBezTo>
                    <a:pt x="438" y="2450"/>
                    <a:pt x="340" y="2350"/>
                    <a:pt x="218" y="2350"/>
                  </a:cubicBezTo>
                  <a:cubicBezTo>
                    <a:pt x="99" y="2350"/>
                    <a:pt x="1" y="2450"/>
                    <a:pt x="1" y="2570"/>
                  </a:cubicBezTo>
                  <a:cubicBezTo>
                    <a:pt x="1" y="3009"/>
                    <a:pt x="325" y="3378"/>
                    <a:pt x="760" y="3470"/>
                  </a:cubicBezTo>
                  <a:lnTo>
                    <a:pt x="760" y="3510"/>
                  </a:lnTo>
                  <a:cubicBezTo>
                    <a:pt x="760" y="3629"/>
                    <a:pt x="858" y="3730"/>
                    <a:pt x="979" y="3730"/>
                  </a:cubicBezTo>
                  <a:cubicBezTo>
                    <a:pt x="1099" y="3730"/>
                    <a:pt x="1197" y="3629"/>
                    <a:pt x="1197" y="3510"/>
                  </a:cubicBezTo>
                  <a:lnTo>
                    <a:pt x="1197" y="3470"/>
                  </a:lnTo>
                  <a:cubicBezTo>
                    <a:pt x="1632" y="3378"/>
                    <a:pt x="1958" y="3009"/>
                    <a:pt x="1958" y="2570"/>
                  </a:cubicBezTo>
                  <a:cubicBezTo>
                    <a:pt x="1958" y="2131"/>
                    <a:pt x="1632" y="1762"/>
                    <a:pt x="1197" y="1668"/>
                  </a:cubicBezTo>
                  <a:lnTo>
                    <a:pt x="1197" y="711"/>
                  </a:lnTo>
                  <a:cubicBezTo>
                    <a:pt x="1389" y="790"/>
                    <a:pt x="1523" y="960"/>
                    <a:pt x="1523" y="1161"/>
                  </a:cubicBezTo>
                  <a:cubicBezTo>
                    <a:pt x="1523" y="1280"/>
                    <a:pt x="1621" y="1378"/>
                    <a:pt x="1741" y="1378"/>
                  </a:cubicBezTo>
                  <a:cubicBezTo>
                    <a:pt x="1862" y="1378"/>
                    <a:pt x="1960" y="1280"/>
                    <a:pt x="1960" y="1161"/>
                  </a:cubicBezTo>
                  <a:cubicBezTo>
                    <a:pt x="1960" y="719"/>
                    <a:pt x="1634" y="353"/>
                    <a:pt x="1201" y="259"/>
                  </a:cubicBezTo>
                  <a:lnTo>
                    <a:pt x="1201" y="218"/>
                  </a:lnTo>
                  <a:cubicBezTo>
                    <a:pt x="1201" y="99"/>
                    <a:pt x="1101" y="1"/>
                    <a:pt x="9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34"/>
            <p:cNvSpPr/>
            <p:nvPr/>
          </p:nvSpPr>
          <p:spPr>
            <a:xfrm>
              <a:off x="7516233" y="2669657"/>
              <a:ext cx="62473" cy="118765"/>
            </a:xfrm>
            <a:custGeom>
              <a:avLst/>
              <a:gdLst/>
              <a:ahLst/>
              <a:cxnLst/>
              <a:rect l="l" t="t" r="r" b="b"/>
              <a:pathLst>
                <a:path w="1961" h="3728" extrusionOk="0">
                  <a:moveTo>
                    <a:pt x="760" y="715"/>
                  </a:moveTo>
                  <a:lnTo>
                    <a:pt x="760" y="1606"/>
                  </a:lnTo>
                  <a:cubicBezTo>
                    <a:pt x="572" y="1531"/>
                    <a:pt x="436" y="1358"/>
                    <a:pt x="436" y="1158"/>
                  </a:cubicBezTo>
                  <a:cubicBezTo>
                    <a:pt x="436" y="960"/>
                    <a:pt x="568" y="789"/>
                    <a:pt x="760" y="715"/>
                  </a:cubicBezTo>
                  <a:close/>
                  <a:moveTo>
                    <a:pt x="1201" y="2126"/>
                  </a:moveTo>
                  <a:cubicBezTo>
                    <a:pt x="1389" y="2201"/>
                    <a:pt x="1523" y="2373"/>
                    <a:pt x="1523" y="2572"/>
                  </a:cubicBezTo>
                  <a:cubicBezTo>
                    <a:pt x="1523" y="2772"/>
                    <a:pt x="1389" y="2942"/>
                    <a:pt x="1201" y="3019"/>
                  </a:cubicBezTo>
                  <a:lnTo>
                    <a:pt x="1201" y="2126"/>
                  </a:lnTo>
                  <a:close/>
                  <a:moveTo>
                    <a:pt x="982" y="0"/>
                  </a:moveTo>
                  <a:cubicBezTo>
                    <a:pt x="862" y="0"/>
                    <a:pt x="764" y="99"/>
                    <a:pt x="764" y="218"/>
                  </a:cubicBezTo>
                  <a:lnTo>
                    <a:pt x="764" y="258"/>
                  </a:lnTo>
                  <a:cubicBezTo>
                    <a:pt x="329" y="352"/>
                    <a:pt x="3" y="719"/>
                    <a:pt x="3" y="1158"/>
                  </a:cubicBezTo>
                  <a:cubicBezTo>
                    <a:pt x="3" y="1599"/>
                    <a:pt x="329" y="1966"/>
                    <a:pt x="764" y="2060"/>
                  </a:cubicBezTo>
                  <a:lnTo>
                    <a:pt x="764" y="3017"/>
                  </a:lnTo>
                  <a:cubicBezTo>
                    <a:pt x="574" y="2942"/>
                    <a:pt x="438" y="2768"/>
                    <a:pt x="438" y="2569"/>
                  </a:cubicBezTo>
                  <a:cubicBezTo>
                    <a:pt x="438" y="2448"/>
                    <a:pt x="340" y="2350"/>
                    <a:pt x="218" y="2350"/>
                  </a:cubicBezTo>
                  <a:cubicBezTo>
                    <a:pt x="99" y="2350"/>
                    <a:pt x="1" y="2448"/>
                    <a:pt x="1" y="2569"/>
                  </a:cubicBezTo>
                  <a:cubicBezTo>
                    <a:pt x="1" y="3009"/>
                    <a:pt x="325" y="3375"/>
                    <a:pt x="760" y="3469"/>
                  </a:cubicBezTo>
                  <a:lnTo>
                    <a:pt x="760" y="3510"/>
                  </a:lnTo>
                  <a:cubicBezTo>
                    <a:pt x="760" y="3629"/>
                    <a:pt x="858" y="3727"/>
                    <a:pt x="979" y="3727"/>
                  </a:cubicBezTo>
                  <a:cubicBezTo>
                    <a:pt x="1099" y="3727"/>
                    <a:pt x="1197" y="3629"/>
                    <a:pt x="1197" y="3510"/>
                  </a:cubicBezTo>
                  <a:lnTo>
                    <a:pt x="1197" y="3469"/>
                  </a:lnTo>
                  <a:cubicBezTo>
                    <a:pt x="1632" y="3375"/>
                    <a:pt x="1958" y="3009"/>
                    <a:pt x="1958" y="2569"/>
                  </a:cubicBezTo>
                  <a:cubicBezTo>
                    <a:pt x="1958" y="2128"/>
                    <a:pt x="1632" y="1761"/>
                    <a:pt x="1197" y="1668"/>
                  </a:cubicBezTo>
                  <a:lnTo>
                    <a:pt x="1197" y="710"/>
                  </a:lnTo>
                  <a:cubicBezTo>
                    <a:pt x="1389" y="789"/>
                    <a:pt x="1523" y="962"/>
                    <a:pt x="1523" y="1158"/>
                  </a:cubicBezTo>
                  <a:cubicBezTo>
                    <a:pt x="1523" y="1280"/>
                    <a:pt x="1621" y="1378"/>
                    <a:pt x="1741" y="1378"/>
                  </a:cubicBezTo>
                  <a:cubicBezTo>
                    <a:pt x="1862" y="1378"/>
                    <a:pt x="1960" y="1280"/>
                    <a:pt x="1960" y="1158"/>
                  </a:cubicBezTo>
                  <a:cubicBezTo>
                    <a:pt x="1960" y="719"/>
                    <a:pt x="1634" y="352"/>
                    <a:pt x="1201" y="258"/>
                  </a:cubicBezTo>
                  <a:lnTo>
                    <a:pt x="1201" y="218"/>
                  </a:lnTo>
                  <a:cubicBezTo>
                    <a:pt x="1201" y="99"/>
                    <a:pt x="1101" y="0"/>
                    <a:pt x="9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34"/>
            <p:cNvSpPr/>
            <p:nvPr/>
          </p:nvSpPr>
          <p:spPr>
            <a:xfrm>
              <a:off x="7231682" y="2529548"/>
              <a:ext cx="99236" cy="117395"/>
            </a:xfrm>
            <a:custGeom>
              <a:avLst/>
              <a:gdLst/>
              <a:ahLst/>
              <a:cxnLst/>
              <a:rect l="l" t="t" r="r" b="b"/>
              <a:pathLst>
                <a:path w="3115" h="3685" extrusionOk="0">
                  <a:moveTo>
                    <a:pt x="1559" y="437"/>
                  </a:moveTo>
                  <a:cubicBezTo>
                    <a:pt x="1863" y="437"/>
                    <a:pt x="2111" y="685"/>
                    <a:pt x="2111" y="990"/>
                  </a:cubicBezTo>
                  <a:cubicBezTo>
                    <a:pt x="2111" y="1292"/>
                    <a:pt x="1863" y="1542"/>
                    <a:pt x="1559" y="1542"/>
                  </a:cubicBezTo>
                  <a:cubicBezTo>
                    <a:pt x="1256" y="1542"/>
                    <a:pt x="1006" y="1292"/>
                    <a:pt x="1006" y="990"/>
                  </a:cubicBezTo>
                  <a:cubicBezTo>
                    <a:pt x="1006" y="685"/>
                    <a:pt x="1256" y="437"/>
                    <a:pt x="1559" y="437"/>
                  </a:cubicBezTo>
                  <a:close/>
                  <a:moveTo>
                    <a:pt x="1559" y="0"/>
                  </a:moveTo>
                  <a:cubicBezTo>
                    <a:pt x="1015" y="0"/>
                    <a:pt x="569" y="444"/>
                    <a:pt x="569" y="990"/>
                  </a:cubicBezTo>
                  <a:cubicBezTo>
                    <a:pt x="569" y="1224"/>
                    <a:pt x="653" y="1439"/>
                    <a:pt x="789" y="1610"/>
                  </a:cubicBezTo>
                  <a:cubicBezTo>
                    <a:pt x="331" y="1772"/>
                    <a:pt x="0" y="2213"/>
                    <a:pt x="0" y="2727"/>
                  </a:cubicBezTo>
                  <a:lnTo>
                    <a:pt x="0" y="3247"/>
                  </a:lnTo>
                  <a:cubicBezTo>
                    <a:pt x="0" y="3486"/>
                    <a:pt x="194" y="3684"/>
                    <a:pt x="437" y="3684"/>
                  </a:cubicBezTo>
                  <a:lnTo>
                    <a:pt x="1047" y="3684"/>
                  </a:lnTo>
                  <a:cubicBezTo>
                    <a:pt x="1166" y="3684"/>
                    <a:pt x="1267" y="3584"/>
                    <a:pt x="1267" y="3465"/>
                  </a:cubicBezTo>
                  <a:cubicBezTo>
                    <a:pt x="1267" y="3345"/>
                    <a:pt x="1166" y="3247"/>
                    <a:pt x="1047" y="3247"/>
                  </a:cubicBezTo>
                  <a:lnTo>
                    <a:pt x="437" y="3247"/>
                  </a:lnTo>
                  <a:lnTo>
                    <a:pt x="437" y="2727"/>
                  </a:lnTo>
                  <a:cubicBezTo>
                    <a:pt x="437" y="2313"/>
                    <a:pt x="774" y="1979"/>
                    <a:pt x="1186" y="1979"/>
                  </a:cubicBezTo>
                  <a:lnTo>
                    <a:pt x="1930" y="1979"/>
                  </a:lnTo>
                  <a:cubicBezTo>
                    <a:pt x="2343" y="1979"/>
                    <a:pt x="2678" y="2313"/>
                    <a:pt x="2678" y="2727"/>
                  </a:cubicBezTo>
                  <a:lnTo>
                    <a:pt x="2678" y="3247"/>
                  </a:lnTo>
                  <a:lnTo>
                    <a:pt x="2068" y="3247"/>
                  </a:lnTo>
                  <a:cubicBezTo>
                    <a:pt x="1949" y="3247"/>
                    <a:pt x="1849" y="3345"/>
                    <a:pt x="1849" y="3465"/>
                  </a:cubicBezTo>
                  <a:cubicBezTo>
                    <a:pt x="1849" y="3584"/>
                    <a:pt x="1949" y="3684"/>
                    <a:pt x="2068" y="3684"/>
                  </a:cubicBezTo>
                  <a:lnTo>
                    <a:pt x="2678" y="3684"/>
                  </a:lnTo>
                  <a:cubicBezTo>
                    <a:pt x="2919" y="3684"/>
                    <a:pt x="3115" y="3488"/>
                    <a:pt x="3115" y="3247"/>
                  </a:cubicBezTo>
                  <a:lnTo>
                    <a:pt x="3115" y="2727"/>
                  </a:lnTo>
                  <a:cubicBezTo>
                    <a:pt x="3115" y="2213"/>
                    <a:pt x="2784" y="1776"/>
                    <a:pt x="2326" y="1610"/>
                  </a:cubicBezTo>
                  <a:cubicBezTo>
                    <a:pt x="2465" y="1439"/>
                    <a:pt x="2546" y="1224"/>
                    <a:pt x="2546" y="990"/>
                  </a:cubicBezTo>
                  <a:cubicBezTo>
                    <a:pt x="2548" y="446"/>
                    <a:pt x="2107" y="0"/>
                    <a:pt x="1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34"/>
            <p:cNvSpPr/>
            <p:nvPr/>
          </p:nvSpPr>
          <p:spPr>
            <a:xfrm>
              <a:off x="7188897" y="2670390"/>
              <a:ext cx="184678" cy="117331"/>
            </a:xfrm>
            <a:custGeom>
              <a:avLst/>
              <a:gdLst/>
              <a:ahLst/>
              <a:cxnLst/>
              <a:rect l="l" t="t" r="r" b="b"/>
              <a:pathLst>
                <a:path w="5797" h="3683" extrusionOk="0">
                  <a:moveTo>
                    <a:pt x="1565" y="440"/>
                  </a:moveTo>
                  <a:cubicBezTo>
                    <a:pt x="1868" y="440"/>
                    <a:pt x="2117" y="687"/>
                    <a:pt x="2117" y="992"/>
                  </a:cubicBezTo>
                  <a:cubicBezTo>
                    <a:pt x="2117" y="1295"/>
                    <a:pt x="1868" y="1542"/>
                    <a:pt x="1565" y="1542"/>
                  </a:cubicBezTo>
                  <a:cubicBezTo>
                    <a:pt x="1260" y="1542"/>
                    <a:pt x="1013" y="1295"/>
                    <a:pt x="1013" y="992"/>
                  </a:cubicBezTo>
                  <a:cubicBezTo>
                    <a:pt x="1013" y="687"/>
                    <a:pt x="1260" y="440"/>
                    <a:pt x="1565" y="440"/>
                  </a:cubicBezTo>
                  <a:close/>
                  <a:moveTo>
                    <a:pt x="4240" y="440"/>
                  </a:moveTo>
                  <a:cubicBezTo>
                    <a:pt x="4543" y="440"/>
                    <a:pt x="4793" y="687"/>
                    <a:pt x="4793" y="992"/>
                  </a:cubicBezTo>
                  <a:cubicBezTo>
                    <a:pt x="4793" y="1295"/>
                    <a:pt x="4543" y="1542"/>
                    <a:pt x="4240" y="1542"/>
                  </a:cubicBezTo>
                  <a:cubicBezTo>
                    <a:pt x="3936" y="1542"/>
                    <a:pt x="3688" y="1295"/>
                    <a:pt x="3688" y="992"/>
                  </a:cubicBezTo>
                  <a:cubicBezTo>
                    <a:pt x="3688" y="687"/>
                    <a:pt x="3936" y="440"/>
                    <a:pt x="4240" y="440"/>
                  </a:cubicBezTo>
                  <a:close/>
                  <a:moveTo>
                    <a:pt x="1938" y="1977"/>
                  </a:moveTo>
                  <a:cubicBezTo>
                    <a:pt x="2352" y="1977"/>
                    <a:pt x="2686" y="2314"/>
                    <a:pt x="2686" y="2728"/>
                  </a:cubicBezTo>
                  <a:lnTo>
                    <a:pt x="2684" y="3246"/>
                  </a:lnTo>
                  <a:lnTo>
                    <a:pt x="446" y="3246"/>
                  </a:lnTo>
                  <a:lnTo>
                    <a:pt x="446" y="2728"/>
                  </a:lnTo>
                  <a:cubicBezTo>
                    <a:pt x="446" y="2314"/>
                    <a:pt x="780" y="1977"/>
                    <a:pt x="1194" y="1977"/>
                  </a:cubicBezTo>
                  <a:close/>
                  <a:moveTo>
                    <a:pt x="4614" y="1977"/>
                  </a:moveTo>
                  <a:cubicBezTo>
                    <a:pt x="5027" y="1977"/>
                    <a:pt x="5362" y="2314"/>
                    <a:pt x="5362" y="2728"/>
                  </a:cubicBezTo>
                  <a:lnTo>
                    <a:pt x="5360" y="3246"/>
                  </a:lnTo>
                  <a:lnTo>
                    <a:pt x="3121" y="3246"/>
                  </a:lnTo>
                  <a:lnTo>
                    <a:pt x="3121" y="2728"/>
                  </a:lnTo>
                  <a:cubicBezTo>
                    <a:pt x="3121" y="2314"/>
                    <a:pt x="3456" y="1977"/>
                    <a:pt x="3869" y="1977"/>
                  </a:cubicBezTo>
                  <a:close/>
                  <a:moveTo>
                    <a:pt x="1558" y="1"/>
                  </a:moveTo>
                  <a:cubicBezTo>
                    <a:pt x="1013" y="1"/>
                    <a:pt x="571" y="442"/>
                    <a:pt x="571" y="990"/>
                  </a:cubicBezTo>
                  <a:cubicBezTo>
                    <a:pt x="571" y="1225"/>
                    <a:pt x="652" y="1440"/>
                    <a:pt x="789" y="1611"/>
                  </a:cubicBezTo>
                  <a:cubicBezTo>
                    <a:pt x="330" y="1773"/>
                    <a:pt x="0" y="2212"/>
                    <a:pt x="0" y="2728"/>
                  </a:cubicBezTo>
                  <a:lnTo>
                    <a:pt x="0" y="3246"/>
                  </a:lnTo>
                  <a:cubicBezTo>
                    <a:pt x="0" y="3487"/>
                    <a:pt x="194" y="3683"/>
                    <a:pt x="437" y="3683"/>
                  </a:cubicBezTo>
                  <a:lnTo>
                    <a:pt x="2676" y="3683"/>
                  </a:lnTo>
                  <a:cubicBezTo>
                    <a:pt x="2757" y="3683"/>
                    <a:pt x="2831" y="3661"/>
                    <a:pt x="2895" y="3625"/>
                  </a:cubicBezTo>
                  <a:cubicBezTo>
                    <a:pt x="2959" y="3661"/>
                    <a:pt x="3034" y="3683"/>
                    <a:pt x="3113" y="3683"/>
                  </a:cubicBezTo>
                  <a:lnTo>
                    <a:pt x="5351" y="3683"/>
                  </a:lnTo>
                  <a:cubicBezTo>
                    <a:pt x="5592" y="3683"/>
                    <a:pt x="5788" y="3489"/>
                    <a:pt x="5788" y="3246"/>
                  </a:cubicBezTo>
                  <a:lnTo>
                    <a:pt x="5788" y="2728"/>
                  </a:lnTo>
                  <a:cubicBezTo>
                    <a:pt x="5797" y="2212"/>
                    <a:pt x="5468" y="1775"/>
                    <a:pt x="5010" y="1611"/>
                  </a:cubicBezTo>
                  <a:cubicBezTo>
                    <a:pt x="5149" y="1440"/>
                    <a:pt x="5230" y="1225"/>
                    <a:pt x="5230" y="990"/>
                  </a:cubicBezTo>
                  <a:cubicBezTo>
                    <a:pt x="5230" y="446"/>
                    <a:pt x="4786" y="1"/>
                    <a:pt x="4240" y="1"/>
                  </a:cubicBezTo>
                  <a:cubicBezTo>
                    <a:pt x="3697" y="1"/>
                    <a:pt x="3251" y="442"/>
                    <a:pt x="3251" y="990"/>
                  </a:cubicBezTo>
                  <a:cubicBezTo>
                    <a:pt x="3251" y="1225"/>
                    <a:pt x="3334" y="1440"/>
                    <a:pt x="3471" y="1611"/>
                  </a:cubicBezTo>
                  <a:cubicBezTo>
                    <a:pt x="3238" y="1694"/>
                    <a:pt x="3040" y="1845"/>
                    <a:pt x="2899" y="2041"/>
                  </a:cubicBezTo>
                  <a:cubicBezTo>
                    <a:pt x="2761" y="1845"/>
                    <a:pt x="2560" y="1694"/>
                    <a:pt x="2330" y="1611"/>
                  </a:cubicBezTo>
                  <a:cubicBezTo>
                    <a:pt x="2469" y="1440"/>
                    <a:pt x="2548" y="1225"/>
                    <a:pt x="2548" y="990"/>
                  </a:cubicBezTo>
                  <a:cubicBezTo>
                    <a:pt x="2548" y="446"/>
                    <a:pt x="2106" y="1"/>
                    <a:pt x="15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34"/>
            <p:cNvSpPr/>
            <p:nvPr/>
          </p:nvSpPr>
          <p:spPr>
            <a:xfrm>
              <a:off x="7402151" y="2581220"/>
              <a:ext cx="82957" cy="13954"/>
            </a:xfrm>
            <a:custGeom>
              <a:avLst/>
              <a:gdLst/>
              <a:ahLst/>
              <a:cxnLst/>
              <a:rect l="l" t="t" r="r" b="b"/>
              <a:pathLst>
                <a:path w="2604" h="438" extrusionOk="0">
                  <a:moveTo>
                    <a:pt x="220" y="1"/>
                  </a:moveTo>
                  <a:cubicBezTo>
                    <a:pt x="98" y="1"/>
                    <a:pt x="0" y="101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2386" y="438"/>
                  </a:lnTo>
                  <a:cubicBezTo>
                    <a:pt x="2505" y="438"/>
                    <a:pt x="2603" y="340"/>
                    <a:pt x="2603" y="220"/>
                  </a:cubicBezTo>
                  <a:cubicBezTo>
                    <a:pt x="2603" y="97"/>
                    <a:pt x="2507" y="1"/>
                    <a:pt x="23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34"/>
            <p:cNvSpPr/>
            <p:nvPr/>
          </p:nvSpPr>
          <p:spPr>
            <a:xfrm>
              <a:off x="7402151" y="2719578"/>
              <a:ext cx="82957" cy="13954"/>
            </a:xfrm>
            <a:custGeom>
              <a:avLst/>
              <a:gdLst/>
              <a:ahLst/>
              <a:cxnLst/>
              <a:rect l="l" t="t" r="r" b="b"/>
              <a:pathLst>
                <a:path w="2604" h="438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7"/>
                    <a:pt x="220" y="437"/>
                  </a:cubicBezTo>
                  <a:lnTo>
                    <a:pt x="2386" y="437"/>
                  </a:lnTo>
                  <a:cubicBezTo>
                    <a:pt x="2505" y="437"/>
                    <a:pt x="2603" y="337"/>
                    <a:pt x="2603" y="218"/>
                  </a:cubicBezTo>
                  <a:cubicBezTo>
                    <a:pt x="2603" y="96"/>
                    <a:pt x="2507" y="0"/>
                    <a:pt x="2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34"/>
            <p:cNvSpPr/>
            <p:nvPr/>
          </p:nvSpPr>
          <p:spPr>
            <a:xfrm>
              <a:off x="7253886" y="2313840"/>
              <a:ext cx="260276" cy="182193"/>
            </a:xfrm>
            <a:custGeom>
              <a:avLst/>
              <a:gdLst/>
              <a:ahLst/>
              <a:cxnLst/>
              <a:rect l="l" t="t" r="r" b="b"/>
              <a:pathLst>
                <a:path w="8170" h="5719" extrusionOk="0">
                  <a:moveTo>
                    <a:pt x="1985" y="1708"/>
                  </a:moveTo>
                  <a:lnTo>
                    <a:pt x="1985" y="5285"/>
                  </a:lnTo>
                  <a:lnTo>
                    <a:pt x="665" y="5285"/>
                  </a:lnTo>
                  <a:lnTo>
                    <a:pt x="665" y="1708"/>
                  </a:lnTo>
                  <a:close/>
                  <a:moveTo>
                    <a:pt x="4620" y="4064"/>
                  </a:moveTo>
                  <a:lnTo>
                    <a:pt x="4620" y="5285"/>
                  </a:lnTo>
                  <a:lnTo>
                    <a:pt x="3544" y="5285"/>
                  </a:lnTo>
                  <a:lnTo>
                    <a:pt x="3544" y="4064"/>
                  </a:lnTo>
                  <a:close/>
                  <a:moveTo>
                    <a:pt x="5742" y="442"/>
                  </a:moveTo>
                  <a:lnTo>
                    <a:pt x="5742" y="5285"/>
                  </a:lnTo>
                  <a:lnTo>
                    <a:pt x="5057" y="5285"/>
                  </a:lnTo>
                  <a:lnTo>
                    <a:pt x="5057" y="4034"/>
                  </a:lnTo>
                  <a:cubicBezTo>
                    <a:pt x="5057" y="3810"/>
                    <a:pt x="4874" y="3627"/>
                    <a:pt x="4650" y="3627"/>
                  </a:cubicBezTo>
                  <a:lnTo>
                    <a:pt x="3514" y="3627"/>
                  </a:lnTo>
                  <a:cubicBezTo>
                    <a:pt x="3290" y="3627"/>
                    <a:pt x="3107" y="3810"/>
                    <a:pt x="3107" y="4034"/>
                  </a:cubicBezTo>
                  <a:lnTo>
                    <a:pt x="3107" y="5285"/>
                  </a:lnTo>
                  <a:lnTo>
                    <a:pt x="2422" y="5285"/>
                  </a:lnTo>
                  <a:lnTo>
                    <a:pt x="2422" y="442"/>
                  </a:lnTo>
                  <a:close/>
                  <a:moveTo>
                    <a:pt x="2038" y="0"/>
                  </a:moveTo>
                  <a:cubicBezTo>
                    <a:pt x="1917" y="0"/>
                    <a:pt x="1819" y="98"/>
                    <a:pt x="1819" y="218"/>
                  </a:cubicBezTo>
                  <a:cubicBezTo>
                    <a:pt x="1819" y="322"/>
                    <a:pt x="1891" y="408"/>
                    <a:pt x="1989" y="431"/>
                  </a:cubicBezTo>
                  <a:lnTo>
                    <a:pt x="1989" y="1269"/>
                  </a:lnTo>
                  <a:lnTo>
                    <a:pt x="220" y="1269"/>
                  </a:lnTo>
                  <a:cubicBezTo>
                    <a:pt x="101" y="1269"/>
                    <a:pt x="0" y="1367"/>
                    <a:pt x="0" y="1486"/>
                  </a:cubicBezTo>
                  <a:cubicBezTo>
                    <a:pt x="0" y="1608"/>
                    <a:pt x="101" y="1706"/>
                    <a:pt x="220" y="1706"/>
                  </a:cubicBezTo>
                  <a:lnTo>
                    <a:pt x="233" y="1706"/>
                  </a:lnTo>
                  <a:lnTo>
                    <a:pt x="233" y="5281"/>
                  </a:lnTo>
                  <a:lnTo>
                    <a:pt x="220" y="5281"/>
                  </a:lnTo>
                  <a:cubicBezTo>
                    <a:pt x="101" y="5281"/>
                    <a:pt x="0" y="5379"/>
                    <a:pt x="0" y="5501"/>
                  </a:cubicBezTo>
                  <a:cubicBezTo>
                    <a:pt x="0" y="5620"/>
                    <a:pt x="101" y="5718"/>
                    <a:pt x="220" y="5718"/>
                  </a:cubicBezTo>
                  <a:lnTo>
                    <a:pt x="7950" y="5718"/>
                  </a:lnTo>
                  <a:cubicBezTo>
                    <a:pt x="8072" y="5718"/>
                    <a:pt x="8170" y="5620"/>
                    <a:pt x="8170" y="5501"/>
                  </a:cubicBezTo>
                  <a:cubicBezTo>
                    <a:pt x="8170" y="5379"/>
                    <a:pt x="8072" y="5281"/>
                    <a:pt x="7950" y="5281"/>
                  </a:cubicBezTo>
                  <a:lnTo>
                    <a:pt x="7937" y="5281"/>
                  </a:lnTo>
                  <a:lnTo>
                    <a:pt x="7937" y="4002"/>
                  </a:lnTo>
                  <a:cubicBezTo>
                    <a:pt x="7937" y="3883"/>
                    <a:pt x="7839" y="3785"/>
                    <a:pt x="7718" y="3785"/>
                  </a:cubicBezTo>
                  <a:cubicBezTo>
                    <a:pt x="7598" y="3785"/>
                    <a:pt x="7500" y="3883"/>
                    <a:pt x="7500" y="4002"/>
                  </a:cubicBezTo>
                  <a:lnTo>
                    <a:pt x="7500" y="5281"/>
                  </a:lnTo>
                  <a:lnTo>
                    <a:pt x="6181" y="5281"/>
                  </a:lnTo>
                  <a:lnTo>
                    <a:pt x="6181" y="1706"/>
                  </a:lnTo>
                  <a:lnTo>
                    <a:pt x="7500" y="1706"/>
                  </a:lnTo>
                  <a:lnTo>
                    <a:pt x="7500" y="2985"/>
                  </a:lnTo>
                  <a:cubicBezTo>
                    <a:pt x="7498" y="3107"/>
                    <a:pt x="7594" y="3203"/>
                    <a:pt x="7716" y="3203"/>
                  </a:cubicBezTo>
                  <a:cubicBezTo>
                    <a:pt x="7837" y="3203"/>
                    <a:pt x="7935" y="3104"/>
                    <a:pt x="7935" y="2985"/>
                  </a:cubicBezTo>
                  <a:lnTo>
                    <a:pt x="7935" y="1706"/>
                  </a:lnTo>
                  <a:lnTo>
                    <a:pt x="7948" y="1706"/>
                  </a:lnTo>
                  <a:cubicBezTo>
                    <a:pt x="8067" y="1706"/>
                    <a:pt x="8168" y="1608"/>
                    <a:pt x="8168" y="1486"/>
                  </a:cubicBezTo>
                  <a:cubicBezTo>
                    <a:pt x="8168" y="1367"/>
                    <a:pt x="8067" y="1269"/>
                    <a:pt x="7948" y="1269"/>
                  </a:cubicBezTo>
                  <a:lnTo>
                    <a:pt x="6179" y="1269"/>
                  </a:lnTo>
                  <a:lnTo>
                    <a:pt x="6179" y="431"/>
                  </a:lnTo>
                  <a:cubicBezTo>
                    <a:pt x="6275" y="410"/>
                    <a:pt x="6349" y="322"/>
                    <a:pt x="6349" y="218"/>
                  </a:cubicBezTo>
                  <a:cubicBezTo>
                    <a:pt x="6349" y="98"/>
                    <a:pt x="6251" y="0"/>
                    <a:pt x="6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1" name="Google Shape;381;p34"/>
          <p:cNvGrpSpPr/>
          <p:nvPr/>
        </p:nvGrpSpPr>
        <p:grpSpPr>
          <a:xfrm>
            <a:off x="2131287" y="2297455"/>
            <a:ext cx="267289" cy="548590"/>
            <a:chOff x="6501890" y="3057458"/>
            <a:chExt cx="231700" cy="474517"/>
          </a:xfrm>
        </p:grpSpPr>
        <p:sp>
          <p:nvSpPr>
            <p:cNvPr id="382" name="Google Shape;382;p34"/>
            <p:cNvSpPr/>
            <p:nvPr/>
          </p:nvSpPr>
          <p:spPr>
            <a:xfrm>
              <a:off x="6565064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8" y="0"/>
                    <a:pt x="0" y="98"/>
                    <a:pt x="0" y="220"/>
                  </a:cubicBezTo>
                  <a:cubicBezTo>
                    <a:pt x="0" y="339"/>
                    <a:pt x="98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34"/>
            <p:cNvSpPr/>
            <p:nvPr/>
          </p:nvSpPr>
          <p:spPr>
            <a:xfrm>
              <a:off x="6602018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8" y="0"/>
                    <a:pt x="0" y="98"/>
                    <a:pt x="0" y="220"/>
                  </a:cubicBezTo>
                  <a:cubicBezTo>
                    <a:pt x="0" y="339"/>
                    <a:pt x="98" y="437"/>
                    <a:pt x="218" y="437"/>
                  </a:cubicBezTo>
                  <a:lnTo>
                    <a:pt x="367" y="437"/>
                  </a:lnTo>
                  <a:cubicBezTo>
                    <a:pt x="488" y="437"/>
                    <a:pt x="586" y="339"/>
                    <a:pt x="586" y="220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34"/>
            <p:cNvSpPr/>
            <p:nvPr/>
          </p:nvSpPr>
          <p:spPr>
            <a:xfrm>
              <a:off x="6638814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9" y="0"/>
                    <a:pt x="1" y="98"/>
                    <a:pt x="1" y="220"/>
                  </a:cubicBezTo>
                  <a:cubicBezTo>
                    <a:pt x="1" y="339"/>
                    <a:pt x="99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34"/>
            <p:cNvSpPr/>
            <p:nvPr/>
          </p:nvSpPr>
          <p:spPr>
            <a:xfrm>
              <a:off x="6565064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5"/>
                    <a:pt x="220" y="435"/>
                  </a:cubicBezTo>
                  <a:lnTo>
                    <a:pt x="369" y="435"/>
                  </a:lnTo>
                  <a:cubicBezTo>
                    <a:pt x="489" y="435"/>
                    <a:pt x="587" y="337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34"/>
            <p:cNvSpPr/>
            <p:nvPr/>
          </p:nvSpPr>
          <p:spPr>
            <a:xfrm>
              <a:off x="6602018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18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5"/>
                    <a:pt x="218" y="435"/>
                  </a:cubicBezTo>
                  <a:lnTo>
                    <a:pt x="367" y="435"/>
                  </a:lnTo>
                  <a:cubicBezTo>
                    <a:pt x="488" y="435"/>
                    <a:pt x="586" y="337"/>
                    <a:pt x="586" y="218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34"/>
            <p:cNvSpPr/>
            <p:nvPr/>
          </p:nvSpPr>
          <p:spPr>
            <a:xfrm>
              <a:off x="6638814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7"/>
                    <a:pt x="99" y="435"/>
                    <a:pt x="220" y="435"/>
                  </a:cubicBezTo>
                  <a:lnTo>
                    <a:pt x="369" y="435"/>
                  </a:lnTo>
                  <a:cubicBezTo>
                    <a:pt x="489" y="435"/>
                    <a:pt x="587" y="337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34"/>
            <p:cNvSpPr/>
            <p:nvPr/>
          </p:nvSpPr>
          <p:spPr>
            <a:xfrm>
              <a:off x="6565064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9"/>
                    <a:pt x="98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34"/>
            <p:cNvSpPr/>
            <p:nvPr/>
          </p:nvSpPr>
          <p:spPr>
            <a:xfrm>
              <a:off x="6602018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9"/>
                    <a:pt x="98" y="437"/>
                    <a:pt x="218" y="437"/>
                  </a:cubicBezTo>
                  <a:lnTo>
                    <a:pt x="367" y="437"/>
                  </a:lnTo>
                  <a:cubicBezTo>
                    <a:pt x="488" y="437"/>
                    <a:pt x="586" y="339"/>
                    <a:pt x="586" y="218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34"/>
            <p:cNvSpPr/>
            <p:nvPr/>
          </p:nvSpPr>
          <p:spPr>
            <a:xfrm>
              <a:off x="6638814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9"/>
                    <a:pt x="99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34"/>
            <p:cNvSpPr/>
            <p:nvPr/>
          </p:nvSpPr>
          <p:spPr>
            <a:xfrm>
              <a:off x="6501890" y="3057458"/>
              <a:ext cx="231700" cy="74674"/>
            </a:xfrm>
            <a:custGeom>
              <a:avLst/>
              <a:gdLst/>
              <a:ahLst/>
              <a:cxnLst/>
              <a:rect l="l" t="t" r="r" b="b"/>
              <a:pathLst>
                <a:path w="7273" h="2344" extrusionOk="0">
                  <a:moveTo>
                    <a:pt x="1237" y="529"/>
                  </a:moveTo>
                  <a:lnTo>
                    <a:pt x="1365" y="792"/>
                  </a:lnTo>
                  <a:cubicBezTo>
                    <a:pt x="1418" y="898"/>
                    <a:pt x="1521" y="973"/>
                    <a:pt x="1640" y="988"/>
                  </a:cubicBezTo>
                  <a:lnTo>
                    <a:pt x="1928" y="1030"/>
                  </a:lnTo>
                  <a:lnTo>
                    <a:pt x="1719" y="1233"/>
                  </a:lnTo>
                  <a:cubicBezTo>
                    <a:pt x="1634" y="1316"/>
                    <a:pt x="1595" y="1435"/>
                    <a:pt x="1617" y="1553"/>
                  </a:cubicBezTo>
                  <a:lnTo>
                    <a:pt x="1664" y="1841"/>
                  </a:lnTo>
                  <a:lnTo>
                    <a:pt x="1406" y="1706"/>
                  </a:lnTo>
                  <a:cubicBezTo>
                    <a:pt x="1352" y="1678"/>
                    <a:pt x="1293" y="1664"/>
                    <a:pt x="1237" y="1664"/>
                  </a:cubicBezTo>
                  <a:cubicBezTo>
                    <a:pt x="1180" y="1664"/>
                    <a:pt x="1122" y="1676"/>
                    <a:pt x="1069" y="1706"/>
                  </a:cubicBezTo>
                  <a:lnTo>
                    <a:pt x="811" y="1841"/>
                  </a:lnTo>
                  <a:lnTo>
                    <a:pt x="860" y="1553"/>
                  </a:lnTo>
                  <a:cubicBezTo>
                    <a:pt x="881" y="1435"/>
                    <a:pt x="841" y="1316"/>
                    <a:pt x="755" y="1233"/>
                  </a:cubicBezTo>
                  <a:lnTo>
                    <a:pt x="546" y="1030"/>
                  </a:lnTo>
                  <a:lnTo>
                    <a:pt x="834" y="988"/>
                  </a:lnTo>
                  <a:cubicBezTo>
                    <a:pt x="951" y="973"/>
                    <a:pt x="1056" y="898"/>
                    <a:pt x="1109" y="792"/>
                  </a:cubicBezTo>
                  <a:lnTo>
                    <a:pt x="1237" y="529"/>
                  </a:lnTo>
                  <a:close/>
                  <a:moveTo>
                    <a:pt x="3646" y="529"/>
                  </a:moveTo>
                  <a:lnTo>
                    <a:pt x="3774" y="792"/>
                  </a:lnTo>
                  <a:cubicBezTo>
                    <a:pt x="3827" y="898"/>
                    <a:pt x="3930" y="973"/>
                    <a:pt x="4049" y="988"/>
                  </a:cubicBezTo>
                  <a:lnTo>
                    <a:pt x="4337" y="1030"/>
                  </a:lnTo>
                  <a:lnTo>
                    <a:pt x="4128" y="1233"/>
                  </a:lnTo>
                  <a:cubicBezTo>
                    <a:pt x="4043" y="1316"/>
                    <a:pt x="4004" y="1435"/>
                    <a:pt x="4026" y="1553"/>
                  </a:cubicBezTo>
                  <a:lnTo>
                    <a:pt x="4073" y="1841"/>
                  </a:lnTo>
                  <a:lnTo>
                    <a:pt x="3815" y="1706"/>
                  </a:lnTo>
                  <a:cubicBezTo>
                    <a:pt x="3761" y="1678"/>
                    <a:pt x="3702" y="1664"/>
                    <a:pt x="3646" y="1664"/>
                  </a:cubicBezTo>
                  <a:cubicBezTo>
                    <a:pt x="3589" y="1664"/>
                    <a:pt x="3529" y="1676"/>
                    <a:pt x="3478" y="1706"/>
                  </a:cubicBezTo>
                  <a:lnTo>
                    <a:pt x="3220" y="1841"/>
                  </a:lnTo>
                  <a:lnTo>
                    <a:pt x="3269" y="1553"/>
                  </a:lnTo>
                  <a:cubicBezTo>
                    <a:pt x="3290" y="1435"/>
                    <a:pt x="3250" y="1316"/>
                    <a:pt x="3164" y="1233"/>
                  </a:cubicBezTo>
                  <a:lnTo>
                    <a:pt x="2956" y="1030"/>
                  </a:lnTo>
                  <a:lnTo>
                    <a:pt x="3243" y="988"/>
                  </a:lnTo>
                  <a:cubicBezTo>
                    <a:pt x="3361" y="973"/>
                    <a:pt x="3465" y="898"/>
                    <a:pt x="3518" y="792"/>
                  </a:cubicBezTo>
                  <a:lnTo>
                    <a:pt x="3646" y="529"/>
                  </a:lnTo>
                  <a:close/>
                  <a:moveTo>
                    <a:pt x="6057" y="532"/>
                  </a:moveTo>
                  <a:lnTo>
                    <a:pt x="6185" y="794"/>
                  </a:lnTo>
                  <a:cubicBezTo>
                    <a:pt x="6239" y="900"/>
                    <a:pt x="6341" y="975"/>
                    <a:pt x="6460" y="992"/>
                  </a:cubicBezTo>
                  <a:lnTo>
                    <a:pt x="6748" y="1035"/>
                  </a:lnTo>
                  <a:lnTo>
                    <a:pt x="6537" y="1233"/>
                  </a:lnTo>
                  <a:cubicBezTo>
                    <a:pt x="6452" y="1316"/>
                    <a:pt x="6413" y="1435"/>
                    <a:pt x="6435" y="1557"/>
                  </a:cubicBezTo>
                  <a:lnTo>
                    <a:pt x="6482" y="1845"/>
                  </a:lnTo>
                  <a:lnTo>
                    <a:pt x="6482" y="1845"/>
                  </a:lnTo>
                  <a:lnTo>
                    <a:pt x="6224" y="1708"/>
                  </a:lnTo>
                  <a:cubicBezTo>
                    <a:pt x="6170" y="1681"/>
                    <a:pt x="6111" y="1666"/>
                    <a:pt x="6055" y="1666"/>
                  </a:cubicBezTo>
                  <a:cubicBezTo>
                    <a:pt x="5998" y="1666"/>
                    <a:pt x="5938" y="1678"/>
                    <a:pt x="5887" y="1708"/>
                  </a:cubicBezTo>
                  <a:lnTo>
                    <a:pt x="5629" y="1845"/>
                  </a:lnTo>
                  <a:lnTo>
                    <a:pt x="5629" y="1845"/>
                  </a:lnTo>
                  <a:lnTo>
                    <a:pt x="5680" y="1557"/>
                  </a:lnTo>
                  <a:cubicBezTo>
                    <a:pt x="5701" y="1438"/>
                    <a:pt x="5661" y="1318"/>
                    <a:pt x="5576" y="1237"/>
                  </a:cubicBezTo>
                  <a:lnTo>
                    <a:pt x="5369" y="1035"/>
                  </a:lnTo>
                  <a:lnTo>
                    <a:pt x="5657" y="992"/>
                  </a:lnTo>
                  <a:cubicBezTo>
                    <a:pt x="5774" y="975"/>
                    <a:pt x="5876" y="900"/>
                    <a:pt x="5930" y="794"/>
                  </a:cubicBezTo>
                  <a:lnTo>
                    <a:pt x="6057" y="532"/>
                  </a:lnTo>
                  <a:close/>
                  <a:moveTo>
                    <a:pt x="1237" y="1"/>
                  </a:moveTo>
                  <a:cubicBezTo>
                    <a:pt x="1099" y="1"/>
                    <a:pt x="973" y="77"/>
                    <a:pt x="913" y="203"/>
                  </a:cubicBezTo>
                  <a:lnTo>
                    <a:pt x="734" y="561"/>
                  </a:lnTo>
                  <a:lnTo>
                    <a:pt x="338" y="621"/>
                  </a:lnTo>
                  <a:cubicBezTo>
                    <a:pt x="199" y="642"/>
                    <a:pt x="86" y="736"/>
                    <a:pt x="43" y="868"/>
                  </a:cubicBezTo>
                  <a:cubicBezTo>
                    <a:pt x="1" y="1003"/>
                    <a:pt x="35" y="1143"/>
                    <a:pt x="135" y="1241"/>
                  </a:cubicBezTo>
                  <a:lnTo>
                    <a:pt x="423" y="1521"/>
                  </a:lnTo>
                  <a:lnTo>
                    <a:pt x="355" y="1919"/>
                  </a:lnTo>
                  <a:cubicBezTo>
                    <a:pt x="331" y="2054"/>
                    <a:pt x="387" y="2192"/>
                    <a:pt x="500" y="2273"/>
                  </a:cubicBezTo>
                  <a:cubicBezTo>
                    <a:pt x="562" y="2320"/>
                    <a:pt x="635" y="2344"/>
                    <a:pt x="709" y="2344"/>
                  </a:cubicBezTo>
                  <a:cubicBezTo>
                    <a:pt x="768" y="2344"/>
                    <a:pt x="827" y="2329"/>
                    <a:pt x="881" y="2299"/>
                  </a:cubicBezTo>
                  <a:lnTo>
                    <a:pt x="1235" y="2113"/>
                  </a:lnTo>
                  <a:lnTo>
                    <a:pt x="1589" y="2299"/>
                  </a:lnTo>
                  <a:cubicBezTo>
                    <a:pt x="1643" y="2327"/>
                    <a:pt x="1701" y="2341"/>
                    <a:pt x="1759" y="2341"/>
                  </a:cubicBezTo>
                  <a:cubicBezTo>
                    <a:pt x="1833" y="2341"/>
                    <a:pt x="1907" y="2318"/>
                    <a:pt x="1971" y="2273"/>
                  </a:cubicBezTo>
                  <a:cubicBezTo>
                    <a:pt x="2081" y="2190"/>
                    <a:pt x="2139" y="2054"/>
                    <a:pt x="2113" y="1919"/>
                  </a:cubicBezTo>
                  <a:lnTo>
                    <a:pt x="2047" y="1521"/>
                  </a:lnTo>
                  <a:lnTo>
                    <a:pt x="2335" y="1241"/>
                  </a:lnTo>
                  <a:cubicBezTo>
                    <a:pt x="2388" y="1188"/>
                    <a:pt x="2423" y="1124"/>
                    <a:pt x="2437" y="1056"/>
                  </a:cubicBezTo>
                  <a:cubicBezTo>
                    <a:pt x="2450" y="1124"/>
                    <a:pt x="2484" y="1190"/>
                    <a:pt x="2538" y="1241"/>
                  </a:cubicBezTo>
                  <a:lnTo>
                    <a:pt x="2825" y="1521"/>
                  </a:lnTo>
                  <a:lnTo>
                    <a:pt x="2759" y="1919"/>
                  </a:lnTo>
                  <a:cubicBezTo>
                    <a:pt x="2736" y="2054"/>
                    <a:pt x="2791" y="2192"/>
                    <a:pt x="2902" y="2273"/>
                  </a:cubicBezTo>
                  <a:cubicBezTo>
                    <a:pt x="2965" y="2320"/>
                    <a:pt x="3039" y="2344"/>
                    <a:pt x="3114" y="2344"/>
                  </a:cubicBezTo>
                  <a:cubicBezTo>
                    <a:pt x="3172" y="2344"/>
                    <a:pt x="3230" y="2329"/>
                    <a:pt x="3284" y="2299"/>
                  </a:cubicBezTo>
                  <a:lnTo>
                    <a:pt x="3638" y="2113"/>
                  </a:lnTo>
                  <a:lnTo>
                    <a:pt x="3994" y="2299"/>
                  </a:lnTo>
                  <a:cubicBezTo>
                    <a:pt x="4047" y="2327"/>
                    <a:pt x="4105" y="2341"/>
                    <a:pt x="4162" y="2341"/>
                  </a:cubicBezTo>
                  <a:cubicBezTo>
                    <a:pt x="4237" y="2341"/>
                    <a:pt x="4311" y="2318"/>
                    <a:pt x="4373" y="2273"/>
                  </a:cubicBezTo>
                  <a:cubicBezTo>
                    <a:pt x="4486" y="2190"/>
                    <a:pt x="4542" y="2054"/>
                    <a:pt x="4518" y="1919"/>
                  </a:cubicBezTo>
                  <a:lnTo>
                    <a:pt x="4452" y="1521"/>
                  </a:lnTo>
                  <a:lnTo>
                    <a:pt x="4740" y="1241"/>
                  </a:lnTo>
                  <a:cubicBezTo>
                    <a:pt x="4793" y="1188"/>
                    <a:pt x="4827" y="1124"/>
                    <a:pt x="4840" y="1056"/>
                  </a:cubicBezTo>
                  <a:cubicBezTo>
                    <a:pt x="4853" y="1124"/>
                    <a:pt x="4889" y="1190"/>
                    <a:pt x="4942" y="1241"/>
                  </a:cubicBezTo>
                  <a:lnTo>
                    <a:pt x="5230" y="1521"/>
                  </a:lnTo>
                  <a:lnTo>
                    <a:pt x="5160" y="1919"/>
                  </a:lnTo>
                  <a:cubicBezTo>
                    <a:pt x="5136" y="2054"/>
                    <a:pt x="5192" y="2190"/>
                    <a:pt x="5305" y="2273"/>
                  </a:cubicBezTo>
                  <a:cubicBezTo>
                    <a:pt x="5367" y="2320"/>
                    <a:pt x="5440" y="2344"/>
                    <a:pt x="5514" y="2344"/>
                  </a:cubicBezTo>
                  <a:cubicBezTo>
                    <a:pt x="5572" y="2344"/>
                    <a:pt x="5631" y="2329"/>
                    <a:pt x="5684" y="2299"/>
                  </a:cubicBezTo>
                  <a:lnTo>
                    <a:pt x="6040" y="2113"/>
                  </a:lnTo>
                  <a:lnTo>
                    <a:pt x="6394" y="2299"/>
                  </a:lnTo>
                  <a:cubicBezTo>
                    <a:pt x="6447" y="2327"/>
                    <a:pt x="6505" y="2341"/>
                    <a:pt x="6563" y="2341"/>
                  </a:cubicBezTo>
                  <a:cubicBezTo>
                    <a:pt x="6638" y="2341"/>
                    <a:pt x="6712" y="2318"/>
                    <a:pt x="6776" y="2273"/>
                  </a:cubicBezTo>
                  <a:cubicBezTo>
                    <a:pt x="6887" y="2190"/>
                    <a:pt x="6942" y="2054"/>
                    <a:pt x="6919" y="1919"/>
                  </a:cubicBezTo>
                  <a:lnTo>
                    <a:pt x="6851" y="1521"/>
                  </a:lnTo>
                  <a:lnTo>
                    <a:pt x="7138" y="1241"/>
                  </a:lnTo>
                  <a:cubicBezTo>
                    <a:pt x="7236" y="1146"/>
                    <a:pt x="7273" y="1003"/>
                    <a:pt x="7228" y="868"/>
                  </a:cubicBezTo>
                  <a:cubicBezTo>
                    <a:pt x="7204" y="736"/>
                    <a:pt x="7091" y="640"/>
                    <a:pt x="6957" y="621"/>
                  </a:cubicBezTo>
                  <a:lnTo>
                    <a:pt x="6558" y="561"/>
                  </a:lnTo>
                  <a:lnTo>
                    <a:pt x="6382" y="203"/>
                  </a:lnTo>
                  <a:cubicBezTo>
                    <a:pt x="6320" y="77"/>
                    <a:pt x="6194" y="1"/>
                    <a:pt x="6055" y="1"/>
                  </a:cubicBezTo>
                  <a:cubicBezTo>
                    <a:pt x="5917" y="1"/>
                    <a:pt x="5791" y="77"/>
                    <a:pt x="5731" y="203"/>
                  </a:cubicBezTo>
                  <a:lnTo>
                    <a:pt x="5552" y="561"/>
                  </a:lnTo>
                  <a:lnTo>
                    <a:pt x="5156" y="621"/>
                  </a:lnTo>
                  <a:cubicBezTo>
                    <a:pt x="5002" y="642"/>
                    <a:pt x="4883" y="757"/>
                    <a:pt x="4851" y="909"/>
                  </a:cubicBezTo>
                  <a:cubicBezTo>
                    <a:pt x="4819" y="751"/>
                    <a:pt x="4697" y="642"/>
                    <a:pt x="4548" y="621"/>
                  </a:cubicBezTo>
                  <a:lnTo>
                    <a:pt x="4149" y="561"/>
                  </a:lnTo>
                  <a:lnTo>
                    <a:pt x="3972" y="203"/>
                  </a:lnTo>
                  <a:cubicBezTo>
                    <a:pt x="3911" y="77"/>
                    <a:pt x="3785" y="1"/>
                    <a:pt x="3646" y="1"/>
                  </a:cubicBezTo>
                  <a:cubicBezTo>
                    <a:pt x="3508" y="1"/>
                    <a:pt x="3382" y="77"/>
                    <a:pt x="3322" y="203"/>
                  </a:cubicBezTo>
                  <a:lnTo>
                    <a:pt x="3143" y="561"/>
                  </a:lnTo>
                  <a:lnTo>
                    <a:pt x="2747" y="621"/>
                  </a:lnTo>
                  <a:cubicBezTo>
                    <a:pt x="2593" y="642"/>
                    <a:pt x="2474" y="757"/>
                    <a:pt x="2442" y="909"/>
                  </a:cubicBezTo>
                  <a:cubicBezTo>
                    <a:pt x="2410" y="751"/>
                    <a:pt x="2288" y="642"/>
                    <a:pt x="2139" y="621"/>
                  </a:cubicBezTo>
                  <a:lnTo>
                    <a:pt x="1740" y="561"/>
                  </a:lnTo>
                  <a:lnTo>
                    <a:pt x="1563" y="203"/>
                  </a:lnTo>
                  <a:cubicBezTo>
                    <a:pt x="1502" y="77"/>
                    <a:pt x="1376" y="1"/>
                    <a:pt x="1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34"/>
            <p:cNvSpPr/>
            <p:nvPr/>
          </p:nvSpPr>
          <p:spPr>
            <a:xfrm>
              <a:off x="6582936" y="3400181"/>
              <a:ext cx="56802" cy="106723"/>
            </a:xfrm>
            <a:custGeom>
              <a:avLst/>
              <a:gdLst/>
              <a:ahLst/>
              <a:cxnLst/>
              <a:rect l="l" t="t" r="r" b="b"/>
              <a:pathLst>
                <a:path w="1783" h="3350" extrusionOk="0">
                  <a:moveTo>
                    <a:pt x="674" y="693"/>
                  </a:moveTo>
                  <a:lnTo>
                    <a:pt x="674" y="1407"/>
                  </a:lnTo>
                  <a:cubicBezTo>
                    <a:pt x="533" y="1337"/>
                    <a:pt x="437" y="1205"/>
                    <a:pt x="437" y="1049"/>
                  </a:cubicBezTo>
                  <a:cubicBezTo>
                    <a:pt x="437" y="896"/>
                    <a:pt x="533" y="761"/>
                    <a:pt x="674" y="693"/>
                  </a:cubicBezTo>
                  <a:close/>
                  <a:moveTo>
                    <a:pt x="1109" y="1942"/>
                  </a:moveTo>
                  <a:cubicBezTo>
                    <a:pt x="1249" y="2013"/>
                    <a:pt x="1345" y="2145"/>
                    <a:pt x="1345" y="2301"/>
                  </a:cubicBezTo>
                  <a:cubicBezTo>
                    <a:pt x="1345" y="2454"/>
                    <a:pt x="1249" y="2588"/>
                    <a:pt x="1109" y="2657"/>
                  </a:cubicBezTo>
                  <a:lnTo>
                    <a:pt x="1109" y="1942"/>
                  </a:lnTo>
                  <a:close/>
                  <a:moveTo>
                    <a:pt x="891" y="0"/>
                  </a:moveTo>
                  <a:cubicBezTo>
                    <a:pt x="772" y="0"/>
                    <a:pt x="674" y="98"/>
                    <a:pt x="674" y="218"/>
                  </a:cubicBezTo>
                  <a:lnTo>
                    <a:pt x="674" y="233"/>
                  </a:lnTo>
                  <a:cubicBezTo>
                    <a:pt x="288" y="324"/>
                    <a:pt x="2" y="655"/>
                    <a:pt x="2" y="1049"/>
                  </a:cubicBezTo>
                  <a:cubicBezTo>
                    <a:pt x="2" y="1444"/>
                    <a:pt x="288" y="1774"/>
                    <a:pt x="674" y="1868"/>
                  </a:cubicBezTo>
                  <a:lnTo>
                    <a:pt x="674" y="2657"/>
                  </a:lnTo>
                  <a:cubicBezTo>
                    <a:pt x="533" y="2586"/>
                    <a:pt x="437" y="2454"/>
                    <a:pt x="437" y="2298"/>
                  </a:cubicBezTo>
                  <a:cubicBezTo>
                    <a:pt x="437" y="2179"/>
                    <a:pt x="337" y="2081"/>
                    <a:pt x="218" y="2081"/>
                  </a:cubicBezTo>
                  <a:cubicBezTo>
                    <a:pt x="98" y="2081"/>
                    <a:pt x="0" y="2179"/>
                    <a:pt x="0" y="2298"/>
                  </a:cubicBezTo>
                  <a:cubicBezTo>
                    <a:pt x="0" y="2693"/>
                    <a:pt x="284" y="3023"/>
                    <a:pt x="672" y="3117"/>
                  </a:cubicBezTo>
                  <a:lnTo>
                    <a:pt x="672" y="3130"/>
                  </a:lnTo>
                  <a:cubicBezTo>
                    <a:pt x="672" y="3251"/>
                    <a:pt x="770" y="3350"/>
                    <a:pt x="889" y="3350"/>
                  </a:cubicBezTo>
                  <a:cubicBezTo>
                    <a:pt x="1008" y="3350"/>
                    <a:pt x="1109" y="3251"/>
                    <a:pt x="1109" y="3130"/>
                  </a:cubicBezTo>
                  <a:lnTo>
                    <a:pt x="1109" y="3117"/>
                  </a:lnTo>
                  <a:cubicBezTo>
                    <a:pt x="1495" y="3023"/>
                    <a:pt x="1780" y="2693"/>
                    <a:pt x="1780" y="2298"/>
                  </a:cubicBezTo>
                  <a:cubicBezTo>
                    <a:pt x="1780" y="1904"/>
                    <a:pt x="1492" y="1574"/>
                    <a:pt x="1109" y="1482"/>
                  </a:cubicBezTo>
                  <a:lnTo>
                    <a:pt x="1109" y="693"/>
                  </a:lnTo>
                  <a:cubicBezTo>
                    <a:pt x="1249" y="761"/>
                    <a:pt x="1345" y="896"/>
                    <a:pt x="1345" y="1049"/>
                  </a:cubicBezTo>
                  <a:cubicBezTo>
                    <a:pt x="1345" y="1169"/>
                    <a:pt x="1443" y="1269"/>
                    <a:pt x="1563" y="1269"/>
                  </a:cubicBezTo>
                  <a:cubicBezTo>
                    <a:pt x="1684" y="1269"/>
                    <a:pt x="1782" y="1169"/>
                    <a:pt x="1782" y="1049"/>
                  </a:cubicBezTo>
                  <a:cubicBezTo>
                    <a:pt x="1782" y="655"/>
                    <a:pt x="1495" y="324"/>
                    <a:pt x="1111" y="233"/>
                  </a:cubicBezTo>
                  <a:lnTo>
                    <a:pt x="1111" y="218"/>
                  </a:lnTo>
                  <a:cubicBezTo>
                    <a:pt x="1111" y="98"/>
                    <a:pt x="1013" y="0"/>
                    <a:pt x="8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34"/>
            <p:cNvSpPr/>
            <p:nvPr/>
          </p:nvSpPr>
          <p:spPr>
            <a:xfrm>
              <a:off x="6532792" y="3376925"/>
              <a:ext cx="156930" cy="155050"/>
            </a:xfrm>
            <a:custGeom>
              <a:avLst/>
              <a:gdLst/>
              <a:ahLst/>
              <a:cxnLst/>
              <a:rect l="l" t="t" r="r" b="b"/>
              <a:pathLst>
                <a:path w="4926" h="4867" extrusionOk="0">
                  <a:moveTo>
                    <a:pt x="1957" y="1"/>
                  </a:moveTo>
                  <a:cubicBezTo>
                    <a:pt x="1940" y="1"/>
                    <a:pt x="1922" y="3"/>
                    <a:pt x="1904" y="8"/>
                  </a:cubicBezTo>
                  <a:cubicBezTo>
                    <a:pt x="802" y="263"/>
                    <a:pt x="1" y="1250"/>
                    <a:pt x="1" y="2404"/>
                  </a:cubicBezTo>
                  <a:cubicBezTo>
                    <a:pt x="1" y="3760"/>
                    <a:pt x="1105" y="4866"/>
                    <a:pt x="2463" y="4866"/>
                  </a:cubicBezTo>
                  <a:cubicBezTo>
                    <a:pt x="3819" y="4866"/>
                    <a:pt x="4925" y="3762"/>
                    <a:pt x="4925" y="2404"/>
                  </a:cubicBezTo>
                  <a:cubicBezTo>
                    <a:pt x="4925" y="1253"/>
                    <a:pt x="4126" y="263"/>
                    <a:pt x="3024" y="8"/>
                  </a:cubicBezTo>
                  <a:cubicBezTo>
                    <a:pt x="3008" y="4"/>
                    <a:pt x="2991" y="2"/>
                    <a:pt x="2975" y="2"/>
                  </a:cubicBezTo>
                  <a:cubicBezTo>
                    <a:pt x="2876" y="2"/>
                    <a:pt x="2785" y="69"/>
                    <a:pt x="2762" y="170"/>
                  </a:cubicBezTo>
                  <a:cubicBezTo>
                    <a:pt x="2736" y="287"/>
                    <a:pt x="2806" y="404"/>
                    <a:pt x="2924" y="432"/>
                  </a:cubicBezTo>
                  <a:cubicBezTo>
                    <a:pt x="3847" y="645"/>
                    <a:pt x="4488" y="1457"/>
                    <a:pt x="4488" y="2404"/>
                  </a:cubicBezTo>
                  <a:cubicBezTo>
                    <a:pt x="4488" y="3521"/>
                    <a:pt x="3580" y="4429"/>
                    <a:pt x="2463" y="4429"/>
                  </a:cubicBezTo>
                  <a:cubicBezTo>
                    <a:pt x="1346" y="4429"/>
                    <a:pt x="438" y="3521"/>
                    <a:pt x="438" y="2404"/>
                  </a:cubicBezTo>
                  <a:cubicBezTo>
                    <a:pt x="438" y="1457"/>
                    <a:pt x="1084" y="645"/>
                    <a:pt x="2003" y="432"/>
                  </a:cubicBezTo>
                  <a:cubicBezTo>
                    <a:pt x="2120" y="404"/>
                    <a:pt x="2192" y="287"/>
                    <a:pt x="2165" y="170"/>
                  </a:cubicBezTo>
                  <a:cubicBezTo>
                    <a:pt x="2143" y="70"/>
                    <a:pt x="2055" y="1"/>
                    <a:pt x="1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34"/>
            <p:cNvSpPr/>
            <p:nvPr/>
          </p:nvSpPr>
          <p:spPr>
            <a:xfrm>
              <a:off x="6526675" y="3148889"/>
              <a:ext cx="169418" cy="214369"/>
            </a:xfrm>
            <a:custGeom>
              <a:avLst/>
              <a:gdLst/>
              <a:ahLst/>
              <a:cxnLst/>
              <a:rect l="l" t="t" r="r" b="b"/>
              <a:pathLst>
                <a:path w="5318" h="6729" extrusionOk="0">
                  <a:moveTo>
                    <a:pt x="3333" y="4754"/>
                  </a:moveTo>
                  <a:cubicBezTo>
                    <a:pt x="3337" y="4754"/>
                    <a:pt x="3339" y="4757"/>
                    <a:pt x="3339" y="4763"/>
                  </a:cubicBezTo>
                  <a:lnTo>
                    <a:pt x="3339" y="6291"/>
                  </a:lnTo>
                  <a:lnTo>
                    <a:pt x="1973" y="6291"/>
                  </a:lnTo>
                  <a:lnTo>
                    <a:pt x="1973" y="4763"/>
                  </a:lnTo>
                  <a:cubicBezTo>
                    <a:pt x="1973" y="4757"/>
                    <a:pt x="1975" y="4754"/>
                    <a:pt x="1981" y="4754"/>
                  </a:cubicBezTo>
                  <a:close/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3"/>
                    <a:pt x="88" y="427"/>
                    <a:pt x="203" y="437"/>
                  </a:cubicBezTo>
                  <a:lnTo>
                    <a:pt x="203" y="6291"/>
                  </a:lnTo>
                  <a:cubicBezTo>
                    <a:pt x="92" y="6300"/>
                    <a:pt x="1" y="6394"/>
                    <a:pt x="1" y="6511"/>
                  </a:cubicBezTo>
                  <a:cubicBezTo>
                    <a:pt x="1" y="6630"/>
                    <a:pt x="99" y="6729"/>
                    <a:pt x="220" y="6729"/>
                  </a:cubicBezTo>
                  <a:lnTo>
                    <a:pt x="5098" y="6729"/>
                  </a:lnTo>
                  <a:cubicBezTo>
                    <a:pt x="5220" y="6729"/>
                    <a:pt x="5318" y="6630"/>
                    <a:pt x="5318" y="6511"/>
                  </a:cubicBezTo>
                  <a:cubicBezTo>
                    <a:pt x="5318" y="6396"/>
                    <a:pt x="5230" y="6302"/>
                    <a:pt x="5115" y="6291"/>
                  </a:cubicBezTo>
                  <a:lnTo>
                    <a:pt x="5115" y="3925"/>
                  </a:lnTo>
                  <a:cubicBezTo>
                    <a:pt x="5115" y="3806"/>
                    <a:pt x="5017" y="3708"/>
                    <a:pt x="4896" y="3708"/>
                  </a:cubicBezTo>
                  <a:cubicBezTo>
                    <a:pt x="4776" y="3708"/>
                    <a:pt x="4678" y="3806"/>
                    <a:pt x="4678" y="3925"/>
                  </a:cubicBezTo>
                  <a:lnTo>
                    <a:pt x="4678" y="6291"/>
                  </a:lnTo>
                  <a:lnTo>
                    <a:pt x="3776" y="6291"/>
                  </a:lnTo>
                  <a:lnTo>
                    <a:pt x="3776" y="4763"/>
                  </a:lnTo>
                  <a:cubicBezTo>
                    <a:pt x="3776" y="4518"/>
                    <a:pt x="3578" y="4317"/>
                    <a:pt x="3333" y="4317"/>
                  </a:cubicBezTo>
                  <a:lnTo>
                    <a:pt x="1981" y="4317"/>
                  </a:lnTo>
                  <a:cubicBezTo>
                    <a:pt x="1736" y="4317"/>
                    <a:pt x="1536" y="4518"/>
                    <a:pt x="1536" y="4763"/>
                  </a:cubicBezTo>
                  <a:lnTo>
                    <a:pt x="1536" y="6291"/>
                  </a:lnTo>
                  <a:lnTo>
                    <a:pt x="636" y="6291"/>
                  </a:lnTo>
                  <a:lnTo>
                    <a:pt x="636" y="439"/>
                  </a:lnTo>
                  <a:lnTo>
                    <a:pt x="4676" y="439"/>
                  </a:lnTo>
                  <a:lnTo>
                    <a:pt x="4676" y="2908"/>
                  </a:lnTo>
                  <a:cubicBezTo>
                    <a:pt x="4678" y="3030"/>
                    <a:pt x="4774" y="3126"/>
                    <a:pt x="4896" y="3126"/>
                  </a:cubicBezTo>
                  <a:cubicBezTo>
                    <a:pt x="5017" y="3126"/>
                    <a:pt x="5115" y="3028"/>
                    <a:pt x="5115" y="2908"/>
                  </a:cubicBezTo>
                  <a:lnTo>
                    <a:pt x="5115" y="437"/>
                  </a:lnTo>
                  <a:cubicBezTo>
                    <a:pt x="5226" y="429"/>
                    <a:pt x="5318" y="335"/>
                    <a:pt x="5318" y="218"/>
                  </a:cubicBezTo>
                  <a:cubicBezTo>
                    <a:pt x="5318" y="98"/>
                    <a:pt x="5220" y="0"/>
                    <a:pt x="5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5" name="Google Shape;395;p34"/>
          <p:cNvGrpSpPr/>
          <p:nvPr/>
        </p:nvGrpSpPr>
        <p:grpSpPr>
          <a:xfrm>
            <a:off x="6670872" y="2297459"/>
            <a:ext cx="445163" cy="548590"/>
            <a:chOff x="7993841" y="2313904"/>
            <a:chExt cx="385890" cy="474517"/>
          </a:xfrm>
        </p:grpSpPr>
        <p:sp>
          <p:nvSpPr>
            <p:cNvPr id="396" name="Google Shape;396;p34"/>
            <p:cNvSpPr/>
            <p:nvPr/>
          </p:nvSpPr>
          <p:spPr>
            <a:xfrm>
              <a:off x="8133822" y="244248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18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7"/>
                    <a:pt x="587" y="218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34"/>
            <p:cNvSpPr/>
            <p:nvPr/>
          </p:nvSpPr>
          <p:spPr>
            <a:xfrm>
              <a:off x="8170713" y="244248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18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7"/>
                    <a:pt x="586" y="218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4"/>
            <p:cNvSpPr/>
            <p:nvPr/>
          </p:nvSpPr>
          <p:spPr>
            <a:xfrm>
              <a:off x="8207636" y="2442481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7"/>
                    <a:pt x="587" y="218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34"/>
            <p:cNvSpPr/>
            <p:nvPr/>
          </p:nvSpPr>
          <p:spPr>
            <a:xfrm>
              <a:off x="8133822" y="2474880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20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9"/>
                    <a:pt x="587" y="220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34"/>
            <p:cNvSpPr/>
            <p:nvPr/>
          </p:nvSpPr>
          <p:spPr>
            <a:xfrm>
              <a:off x="8170713" y="2474880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9"/>
                    <a:pt x="586" y="220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4"/>
            <p:cNvSpPr/>
            <p:nvPr/>
          </p:nvSpPr>
          <p:spPr>
            <a:xfrm>
              <a:off x="8207636" y="2474880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20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4"/>
            <p:cNvSpPr/>
            <p:nvPr/>
          </p:nvSpPr>
          <p:spPr>
            <a:xfrm>
              <a:off x="8133822" y="250734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18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7"/>
                    <a:pt x="587" y="218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4"/>
            <p:cNvSpPr/>
            <p:nvPr/>
          </p:nvSpPr>
          <p:spPr>
            <a:xfrm>
              <a:off x="8170713" y="250734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18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7"/>
                    <a:pt x="586" y="218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4"/>
            <p:cNvSpPr/>
            <p:nvPr/>
          </p:nvSpPr>
          <p:spPr>
            <a:xfrm>
              <a:off x="8207636" y="2507343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7"/>
                    <a:pt x="587" y="218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34"/>
            <p:cNvSpPr/>
            <p:nvPr/>
          </p:nvSpPr>
          <p:spPr>
            <a:xfrm>
              <a:off x="8275716" y="2497276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40"/>
                    <a:pt x="588" y="220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34"/>
            <p:cNvSpPr/>
            <p:nvPr/>
          </p:nvSpPr>
          <p:spPr>
            <a:xfrm>
              <a:off x="8275716" y="2529739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18"/>
                  </a:cubicBezTo>
                  <a:cubicBezTo>
                    <a:pt x="0" y="338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38"/>
                    <a:pt x="588" y="218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34"/>
            <p:cNvSpPr/>
            <p:nvPr/>
          </p:nvSpPr>
          <p:spPr>
            <a:xfrm>
              <a:off x="8275716" y="2562138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40"/>
                    <a:pt x="588" y="220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34"/>
            <p:cNvSpPr/>
            <p:nvPr/>
          </p:nvSpPr>
          <p:spPr>
            <a:xfrm>
              <a:off x="8065711" y="2497276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40"/>
                    <a:pt x="586" y="220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34"/>
            <p:cNvSpPr/>
            <p:nvPr/>
          </p:nvSpPr>
          <p:spPr>
            <a:xfrm>
              <a:off x="8065711" y="2529739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38"/>
                    <a:pt x="586" y="218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34"/>
            <p:cNvSpPr/>
            <p:nvPr/>
          </p:nvSpPr>
          <p:spPr>
            <a:xfrm>
              <a:off x="8065711" y="2562138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40"/>
                    <a:pt x="586" y="220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34"/>
            <p:cNvSpPr/>
            <p:nvPr/>
          </p:nvSpPr>
          <p:spPr>
            <a:xfrm>
              <a:off x="7993841" y="2313904"/>
              <a:ext cx="385890" cy="74674"/>
            </a:xfrm>
            <a:custGeom>
              <a:avLst/>
              <a:gdLst/>
              <a:ahLst/>
              <a:cxnLst/>
              <a:rect l="l" t="t" r="r" b="b"/>
              <a:pathLst>
                <a:path w="12113" h="2344" extrusionOk="0">
                  <a:moveTo>
                    <a:pt x="1237" y="533"/>
                  </a:moveTo>
                  <a:lnTo>
                    <a:pt x="1365" y="796"/>
                  </a:lnTo>
                  <a:cubicBezTo>
                    <a:pt x="1418" y="902"/>
                    <a:pt x="1521" y="977"/>
                    <a:pt x="1638" y="992"/>
                  </a:cubicBezTo>
                  <a:lnTo>
                    <a:pt x="1926" y="1034"/>
                  </a:lnTo>
                  <a:lnTo>
                    <a:pt x="1723" y="1237"/>
                  </a:lnTo>
                  <a:cubicBezTo>
                    <a:pt x="1638" y="1320"/>
                    <a:pt x="1597" y="1440"/>
                    <a:pt x="1619" y="1557"/>
                  </a:cubicBezTo>
                  <a:lnTo>
                    <a:pt x="1668" y="1845"/>
                  </a:lnTo>
                  <a:lnTo>
                    <a:pt x="1408" y="1708"/>
                  </a:lnTo>
                  <a:cubicBezTo>
                    <a:pt x="1354" y="1683"/>
                    <a:pt x="1297" y="1666"/>
                    <a:pt x="1241" y="1666"/>
                  </a:cubicBezTo>
                  <a:cubicBezTo>
                    <a:pt x="1182" y="1666"/>
                    <a:pt x="1126" y="1680"/>
                    <a:pt x="1073" y="1708"/>
                  </a:cubicBezTo>
                  <a:lnTo>
                    <a:pt x="815" y="1845"/>
                  </a:lnTo>
                  <a:lnTo>
                    <a:pt x="862" y="1557"/>
                  </a:lnTo>
                  <a:cubicBezTo>
                    <a:pt x="883" y="1440"/>
                    <a:pt x="843" y="1320"/>
                    <a:pt x="757" y="1237"/>
                  </a:cubicBezTo>
                  <a:lnTo>
                    <a:pt x="551" y="1034"/>
                  </a:lnTo>
                  <a:lnTo>
                    <a:pt x="838" y="992"/>
                  </a:lnTo>
                  <a:cubicBezTo>
                    <a:pt x="956" y="977"/>
                    <a:pt x="1060" y="902"/>
                    <a:pt x="1109" y="796"/>
                  </a:cubicBezTo>
                  <a:lnTo>
                    <a:pt x="1237" y="533"/>
                  </a:lnTo>
                  <a:close/>
                  <a:moveTo>
                    <a:pt x="3646" y="533"/>
                  </a:moveTo>
                  <a:lnTo>
                    <a:pt x="3774" y="796"/>
                  </a:lnTo>
                  <a:cubicBezTo>
                    <a:pt x="3827" y="902"/>
                    <a:pt x="3930" y="977"/>
                    <a:pt x="4049" y="992"/>
                  </a:cubicBezTo>
                  <a:lnTo>
                    <a:pt x="4337" y="1034"/>
                  </a:lnTo>
                  <a:lnTo>
                    <a:pt x="4130" y="1237"/>
                  </a:lnTo>
                  <a:cubicBezTo>
                    <a:pt x="4045" y="1320"/>
                    <a:pt x="4004" y="1440"/>
                    <a:pt x="4026" y="1557"/>
                  </a:cubicBezTo>
                  <a:lnTo>
                    <a:pt x="4075" y="1845"/>
                  </a:lnTo>
                  <a:lnTo>
                    <a:pt x="3815" y="1708"/>
                  </a:lnTo>
                  <a:cubicBezTo>
                    <a:pt x="3761" y="1683"/>
                    <a:pt x="3704" y="1666"/>
                    <a:pt x="3648" y="1666"/>
                  </a:cubicBezTo>
                  <a:cubicBezTo>
                    <a:pt x="3591" y="1666"/>
                    <a:pt x="3533" y="1680"/>
                    <a:pt x="3480" y="1708"/>
                  </a:cubicBezTo>
                  <a:lnTo>
                    <a:pt x="3222" y="1845"/>
                  </a:lnTo>
                  <a:lnTo>
                    <a:pt x="3269" y="1557"/>
                  </a:lnTo>
                  <a:cubicBezTo>
                    <a:pt x="3290" y="1440"/>
                    <a:pt x="3250" y="1320"/>
                    <a:pt x="3164" y="1237"/>
                  </a:cubicBezTo>
                  <a:lnTo>
                    <a:pt x="2958" y="1034"/>
                  </a:lnTo>
                  <a:lnTo>
                    <a:pt x="3245" y="992"/>
                  </a:lnTo>
                  <a:cubicBezTo>
                    <a:pt x="3363" y="977"/>
                    <a:pt x="3465" y="902"/>
                    <a:pt x="3518" y="796"/>
                  </a:cubicBezTo>
                  <a:lnTo>
                    <a:pt x="3646" y="533"/>
                  </a:lnTo>
                  <a:close/>
                  <a:moveTo>
                    <a:pt x="6055" y="533"/>
                  </a:moveTo>
                  <a:lnTo>
                    <a:pt x="6183" y="796"/>
                  </a:lnTo>
                  <a:cubicBezTo>
                    <a:pt x="6236" y="902"/>
                    <a:pt x="6339" y="977"/>
                    <a:pt x="6458" y="992"/>
                  </a:cubicBezTo>
                  <a:lnTo>
                    <a:pt x="6746" y="1034"/>
                  </a:lnTo>
                  <a:lnTo>
                    <a:pt x="6539" y="1237"/>
                  </a:lnTo>
                  <a:cubicBezTo>
                    <a:pt x="6454" y="1320"/>
                    <a:pt x="6413" y="1440"/>
                    <a:pt x="6435" y="1557"/>
                  </a:cubicBezTo>
                  <a:lnTo>
                    <a:pt x="6484" y="1845"/>
                  </a:lnTo>
                  <a:lnTo>
                    <a:pt x="6224" y="1708"/>
                  </a:lnTo>
                  <a:cubicBezTo>
                    <a:pt x="6170" y="1683"/>
                    <a:pt x="6113" y="1666"/>
                    <a:pt x="6057" y="1666"/>
                  </a:cubicBezTo>
                  <a:cubicBezTo>
                    <a:pt x="5998" y="1666"/>
                    <a:pt x="5940" y="1680"/>
                    <a:pt x="5889" y="1708"/>
                  </a:cubicBezTo>
                  <a:lnTo>
                    <a:pt x="5631" y="1845"/>
                  </a:lnTo>
                  <a:lnTo>
                    <a:pt x="5678" y="1557"/>
                  </a:lnTo>
                  <a:cubicBezTo>
                    <a:pt x="5699" y="1440"/>
                    <a:pt x="5659" y="1320"/>
                    <a:pt x="5573" y="1237"/>
                  </a:cubicBezTo>
                  <a:lnTo>
                    <a:pt x="5367" y="1034"/>
                  </a:lnTo>
                  <a:lnTo>
                    <a:pt x="5654" y="992"/>
                  </a:lnTo>
                  <a:cubicBezTo>
                    <a:pt x="5772" y="977"/>
                    <a:pt x="5874" y="902"/>
                    <a:pt x="5927" y="796"/>
                  </a:cubicBezTo>
                  <a:lnTo>
                    <a:pt x="6055" y="533"/>
                  </a:lnTo>
                  <a:close/>
                  <a:moveTo>
                    <a:pt x="8469" y="536"/>
                  </a:moveTo>
                  <a:lnTo>
                    <a:pt x="8597" y="798"/>
                  </a:lnTo>
                  <a:cubicBezTo>
                    <a:pt x="8650" y="904"/>
                    <a:pt x="8750" y="979"/>
                    <a:pt x="8869" y="994"/>
                  </a:cubicBezTo>
                  <a:lnTo>
                    <a:pt x="9157" y="1037"/>
                  </a:lnTo>
                  <a:lnTo>
                    <a:pt x="8948" y="1237"/>
                  </a:lnTo>
                  <a:cubicBezTo>
                    <a:pt x="8863" y="1320"/>
                    <a:pt x="8822" y="1440"/>
                    <a:pt x="8844" y="1559"/>
                  </a:cubicBezTo>
                  <a:lnTo>
                    <a:pt x="8891" y="1847"/>
                  </a:lnTo>
                  <a:lnTo>
                    <a:pt x="8633" y="1712"/>
                  </a:lnTo>
                  <a:cubicBezTo>
                    <a:pt x="8579" y="1685"/>
                    <a:pt x="8522" y="1670"/>
                    <a:pt x="8464" y="1670"/>
                  </a:cubicBezTo>
                  <a:cubicBezTo>
                    <a:pt x="8407" y="1670"/>
                    <a:pt x="8349" y="1683"/>
                    <a:pt x="8298" y="1712"/>
                  </a:cubicBezTo>
                  <a:lnTo>
                    <a:pt x="8038" y="1847"/>
                  </a:lnTo>
                  <a:lnTo>
                    <a:pt x="8089" y="1559"/>
                  </a:lnTo>
                  <a:cubicBezTo>
                    <a:pt x="8110" y="1442"/>
                    <a:pt x="8070" y="1322"/>
                    <a:pt x="7985" y="1239"/>
                  </a:cubicBezTo>
                  <a:lnTo>
                    <a:pt x="7778" y="1037"/>
                  </a:lnTo>
                  <a:lnTo>
                    <a:pt x="8066" y="994"/>
                  </a:lnTo>
                  <a:cubicBezTo>
                    <a:pt x="8183" y="979"/>
                    <a:pt x="8287" y="904"/>
                    <a:pt x="8341" y="798"/>
                  </a:cubicBezTo>
                  <a:lnTo>
                    <a:pt x="8469" y="536"/>
                  </a:lnTo>
                  <a:close/>
                  <a:moveTo>
                    <a:pt x="10873" y="536"/>
                  </a:moveTo>
                  <a:lnTo>
                    <a:pt x="11001" y="798"/>
                  </a:lnTo>
                  <a:cubicBezTo>
                    <a:pt x="11055" y="904"/>
                    <a:pt x="11157" y="979"/>
                    <a:pt x="11276" y="994"/>
                  </a:cubicBezTo>
                  <a:lnTo>
                    <a:pt x="11564" y="1037"/>
                  </a:lnTo>
                  <a:lnTo>
                    <a:pt x="11357" y="1237"/>
                  </a:lnTo>
                  <a:cubicBezTo>
                    <a:pt x="11272" y="1320"/>
                    <a:pt x="11232" y="1440"/>
                    <a:pt x="11253" y="1559"/>
                  </a:cubicBezTo>
                  <a:lnTo>
                    <a:pt x="11300" y="1847"/>
                  </a:lnTo>
                  <a:lnTo>
                    <a:pt x="11042" y="1712"/>
                  </a:lnTo>
                  <a:cubicBezTo>
                    <a:pt x="10989" y="1685"/>
                    <a:pt x="10931" y="1670"/>
                    <a:pt x="10873" y="1670"/>
                  </a:cubicBezTo>
                  <a:cubicBezTo>
                    <a:pt x="10816" y="1670"/>
                    <a:pt x="10760" y="1683"/>
                    <a:pt x="10707" y="1712"/>
                  </a:cubicBezTo>
                  <a:lnTo>
                    <a:pt x="10447" y="1847"/>
                  </a:lnTo>
                  <a:lnTo>
                    <a:pt x="10496" y="1559"/>
                  </a:lnTo>
                  <a:cubicBezTo>
                    <a:pt x="10517" y="1442"/>
                    <a:pt x="10477" y="1322"/>
                    <a:pt x="10392" y="1239"/>
                  </a:cubicBezTo>
                  <a:lnTo>
                    <a:pt x="10185" y="1037"/>
                  </a:lnTo>
                  <a:lnTo>
                    <a:pt x="10473" y="994"/>
                  </a:lnTo>
                  <a:cubicBezTo>
                    <a:pt x="10590" y="979"/>
                    <a:pt x="10692" y="904"/>
                    <a:pt x="10745" y="798"/>
                  </a:cubicBezTo>
                  <a:lnTo>
                    <a:pt x="10873" y="536"/>
                  </a:lnTo>
                  <a:close/>
                  <a:moveTo>
                    <a:pt x="1237" y="1"/>
                  </a:moveTo>
                  <a:cubicBezTo>
                    <a:pt x="1099" y="1"/>
                    <a:pt x="975" y="77"/>
                    <a:pt x="913" y="203"/>
                  </a:cubicBezTo>
                  <a:lnTo>
                    <a:pt x="734" y="563"/>
                  </a:lnTo>
                  <a:lnTo>
                    <a:pt x="337" y="621"/>
                  </a:lnTo>
                  <a:cubicBezTo>
                    <a:pt x="199" y="642"/>
                    <a:pt x="86" y="736"/>
                    <a:pt x="43" y="870"/>
                  </a:cubicBezTo>
                  <a:cubicBezTo>
                    <a:pt x="1" y="1003"/>
                    <a:pt x="37" y="1143"/>
                    <a:pt x="135" y="1243"/>
                  </a:cubicBezTo>
                  <a:lnTo>
                    <a:pt x="423" y="1523"/>
                  </a:lnTo>
                  <a:lnTo>
                    <a:pt x="357" y="1919"/>
                  </a:lnTo>
                  <a:cubicBezTo>
                    <a:pt x="331" y="2056"/>
                    <a:pt x="389" y="2194"/>
                    <a:pt x="499" y="2273"/>
                  </a:cubicBezTo>
                  <a:cubicBezTo>
                    <a:pt x="563" y="2320"/>
                    <a:pt x="637" y="2344"/>
                    <a:pt x="712" y="2344"/>
                  </a:cubicBezTo>
                  <a:cubicBezTo>
                    <a:pt x="769" y="2344"/>
                    <a:pt x="827" y="2330"/>
                    <a:pt x="881" y="2301"/>
                  </a:cubicBezTo>
                  <a:lnTo>
                    <a:pt x="1235" y="2113"/>
                  </a:lnTo>
                  <a:lnTo>
                    <a:pt x="1589" y="2301"/>
                  </a:lnTo>
                  <a:cubicBezTo>
                    <a:pt x="1643" y="2329"/>
                    <a:pt x="1701" y="2342"/>
                    <a:pt x="1758" y="2342"/>
                  </a:cubicBezTo>
                  <a:cubicBezTo>
                    <a:pt x="1833" y="2342"/>
                    <a:pt x="1908" y="2319"/>
                    <a:pt x="1970" y="2273"/>
                  </a:cubicBezTo>
                  <a:cubicBezTo>
                    <a:pt x="2083" y="2192"/>
                    <a:pt x="2139" y="2056"/>
                    <a:pt x="2115" y="1919"/>
                  </a:cubicBezTo>
                  <a:lnTo>
                    <a:pt x="2045" y="1523"/>
                  </a:lnTo>
                  <a:lnTo>
                    <a:pt x="2333" y="1243"/>
                  </a:lnTo>
                  <a:cubicBezTo>
                    <a:pt x="2386" y="1190"/>
                    <a:pt x="2420" y="1126"/>
                    <a:pt x="2435" y="1056"/>
                  </a:cubicBezTo>
                  <a:cubicBezTo>
                    <a:pt x="2448" y="1126"/>
                    <a:pt x="2482" y="1192"/>
                    <a:pt x="2535" y="1243"/>
                  </a:cubicBezTo>
                  <a:lnTo>
                    <a:pt x="2823" y="1523"/>
                  </a:lnTo>
                  <a:lnTo>
                    <a:pt x="2757" y="1919"/>
                  </a:lnTo>
                  <a:cubicBezTo>
                    <a:pt x="2734" y="2056"/>
                    <a:pt x="2789" y="2194"/>
                    <a:pt x="2900" y="2273"/>
                  </a:cubicBezTo>
                  <a:cubicBezTo>
                    <a:pt x="2964" y="2320"/>
                    <a:pt x="3038" y="2344"/>
                    <a:pt x="3113" y="2344"/>
                  </a:cubicBezTo>
                  <a:cubicBezTo>
                    <a:pt x="3171" y="2344"/>
                    <a:pt x="3229" y="2330"/>
                    <a:pt x="3282" y="2301"/>
                  </a:cubicBezTo>
                  <a:lnTo>
                    <a:pt x="3636" y="2113"/>
                  </a:lnTo>
                  <a:lnTo>
                    <a:pt x="3992" y="2301"/>
                  </a:lnTo>
                  <a:cubicBezTo>
                    <a:pt x="4044" y="2329"/>
                    <a:pt x="4102" y="2342"/>
                    <a:pt x="4159" y="2342"/>
                  </a:cubicBezTo>
                  <a:cubicBezTo>
                    <a:pt x="4234" y="2342"/>
                    <a:pt x="4308" y="2319"/>
                    <a:pt x="4371" y="2273"/>
                  </a:cubicBezTo>
                  <a:cubicBezTo>
                    <a:pt x="4484" y="2192"/>
                    <a:pt x="4539" y="2056"/>
                    <a:pt x="4516" y="1919"/>
                  </a:cubicBezTo>
                  <a:lnTo>
                    <a:pt x="4450" y="1523"/>
                  </a:lnTo>
                  <a:lnTo>
                    <a:pt x="4738" y="1243"/>
                  </a:lnTo>
                  <a:cubicBezTo>
                    <a:pt x="4791" y="1190"/>
                    <a:pt x="4825" y="1126"/>
                    <a:pt x="4838" y="1056"/>
                  </a:cubicBezTo>
                  <a:cubicBezTo>
                    <a:pt x="4851" y="1126"/>
                    <a:pt x="4887" y="1192"/>
                    <a:pt x="4940" y="1243"/>
                  </a:cubicBezTo>
                  <a:lnTo>
                    <a:pt x="5228" y="1523"/>
                  </a:lnTo>
                  <a:lnTo>
                    <a:pt x="5160" y="1919"/>
                  </a:lnTo>
                  <a:cubicBezTo>
                    <a:pt x="5136" y="2056"/>
                    <a:pt x="5192" y="2192"/>
                    <a:pt x="5305" y="2273"/>
                  </a:cubicBezTo>
                  <a:cubicBezTo>
                    <a:pt x="5367" y="2320"/>
                    <a:pt x="5441" y="2344"/>
                    <a:pt x="5516" y="2344"/>
                  </a:cubicBezTo>
                  <a:cubicBezTo>
                    <a:pt x="5574" y="2344"/>
                    <a:pt x="5633" y="2330"/>
                    <a:pt x="5686" y="2301"/>
                  </a:cubicBezTo>
                  <a:lnTo>
                    <a:pt x="6040" y="2113"/>
                  </a:lnTo>
                  <a:lnTo>
                    <a:pt x="6394" y="2301"/>
                  </a:lnTo>
                  <a:cubicBezTo>
                    <a:pt x="6448" y="2329"/>
                    <a:pt x="6506" y="2342"/>
                    <a:pt x="6563" y="2342"/>
                  </a:cubicBezTo>
                  <a:cubicBezTo>
                    <a:pt x="6638" y="2342"/>
                    <a:pt x="6712" y="2319"/>
                    <a:pt x="6776" y="2273"/>
                  </a:cubicBezTo>
                  <a:cubicBezTo>
                    <a:pt x="6887" y="2192"/>
                    <a:pt x="6944" y="2056"/>
                    <a:pt x="6919" y="1919"/>
                  </a:cubicBezTo>
                  <a:lnTo>
                    <a:pt x="6853" y="1523"/>
                  </a:lnTo>
                  <a:lnTo>
                    <a:pt x="7140" y="1243"/>
                  </a:lnTo>
                  <a:cubicBezTo>
                    <a:pt x="7194" y="1190"/>
                    <a:pt x="7228" y="1126"/>
                    <a:pt x="7243" y="1056"/>
                  </a:cubicBezTo>
                  <a:cubicBezTo>
                    <a:pt x="7256" y="1126"/>
                    <a:pt x="7290" y="1192"/>
                    <a:pt x="7343" y="1243"/>
                  </a:cubicBezTo>
                  <a:lnTo>
                    <a:pt x="7631" y="1523"/>
                  </a:lnTo>
                  <a:lnTo>
                    <a:pt x="7565" y="1919"/>
                  </a:lnTo>
                  <a:cubicBezTo>
                    <a:pt x="7541" y="2056"/>
                    <a:pt x="7597" y="2192"/>
                    <a:pt x="7707" y="2273"/>
                  </a:cubicBezTo>
                  <a:cubicBezTo>
                    <a:pt x="7771" y="2320"/>
                    <a:pt x="7846" y="2344"/>
                    <a:pt x="7921" y="2344"/>
                  </a:cubicBezTo>
                  <a:cubicBezTo>
                    <a:pt x="7978" y="2344"/>
                    <a:pt x="8036" y="2330"/>
                    <a:pt x="8089" y="2301"/>
                  </a:cubicBezTo>
                  <a:lnTo>
                    <a:pt x="8443" y="2113"/>
                  </a:lnTo>
                  <a:lnTo>
                    <a:pt x="8799" y="2301"/>
                  </a:lnTo>
                  <a:cubicBezTo>
                    <a:pt x="8852" y="2329"/>
                    <a:pt x="8909" y="2342"/>
                    <a:pt x="8967" y="2342"/>
                  </a:cubicBezTo>
                  <a:cubicBezTo>
                    <a:pt x="9041" y="2342"/>
                    <a:pt x="9116" y="2319"/>
                    <a:pt x="9179" y="2273"/>
                  </a:cubicBezTo>
                  <a:cubicBezTo>
                    <a:pt x="9292" y="2192"/>
                    <a:pt x="9347" y="2056"/>
                    <a:pt x="9323" y="1919"/>
                  </a:cubicBezTo>
                  <a:lnTo>
                    <a:pt x="9257" y="1523"/>
                  </a:lnTo>
                  <a:lnTo>
                    <a:pt x="9545" y="1243"/>
                  </a:lnTo>
                  <a:cubicBezTo>
                    <a:pt x="9599" y="1190"/>
                    <a:pt x="9633" y="1126"/>
                    <a:pt x="9645" y="1056"/>
                  </a:cubicBezTo>
                  <a:cubicBezTo>
                    <a:pt x="9658" y="1126"/>
                    <a:pt x="9694" y="1192"/>
                    <a:pt x="9748" y="1243"/>
                  </a:cubicBezTo>
                  <a:lnTo>
                    <a:pt x="10036" y="1523"/>
                  </a:lnTo>
                  <a:lnTo>
                    <a:pt x="9967" y="1919"/>
                  </a:lnTo>
                  <a:cubicBezTo>
                    <a:pt x="9944" y="2056"/>
                    <a:pt x="9999" y="2194"/>
                    <a:pt x="10112" y="2273"/>
                  </a:cubicBezTo>
                  <a:cubicBezTo>
                    <a:pt x="10175" y="2320"/>
                    <a:pt x="10249" y="2344"/>
                    <a:pt x="10324" y="2344"/>
                  </a:cubicBezTo>
                  <a:cubicBezTo>
                    <a:pt x="10382" y="2344"/>
                    <a:pt x="10440" y="2330"/>
                    <a:pt x="10494" y="2301"/>
                  </a:cubicBezTo>
                  <a:lnTo>
                    <a:pt x="10848" y="2113"/>
                  </a:lnTo>
                  <a:lnTo>
                    <a:pt x="11202" y="2301"/>
                  </a:lnTo>
                  <a:cubicBezTo>
                    <a:pt x="11255" y="2329"/>
                    <a:pt x="11313" y="2342"/>
                    <a:pt x="11370" y="2342"/>
                  </a:cubicBezTo>
                  <a:cubicBezTo>
                    <a:pt x="11445" y="2342"/>
                    <a:pt x="11519" y="2319"/>
                    <a:pt x="11583" y="2273"/>
                  </a:cubicBezTo>
                  <a:cubicBezTo>
                    <a:pt x="11694" y="2192"/>
                    <a:pt x="11752" y="2056"/>
                    <a:pt x="11726" y="1919"/>
                  </a:cubicBezTo>
                  <a:lnTo>
                    <a:pt x="11660" y="1523"/>
                  </a:lnTo>
                  <a:lnTo>
                    <a:pt x="11948" y="1243"/>
                  </a:lnTo>
                  <a:cubicBezTo>
                    <a:pt x="12076" y="1143"/>
                    <a:pt x="12112" y="1003"/>
                    <a:pt x="12069" y="870"/>
                  </a:cubicBezTo>
                  <a:cubicBezTo>
                    <a:pt x="12027" y="736"/>
                    <a:pt x="11914" y="642"/>
                    <a:pt x="11775" y="621"/>
                  </a:cubicBezTo>
                  <a:lnTo>
                    <a:pt x="11379" y="563"/>
                  </a:lnTo>
                  <a:lnTo>
                    <a:pt x="11200" y="203"/>
                  </a:lnTo>
                  <a:cubicBezTo>
                    <a:pt x="11138" y="77"/>
                    <a:pt x="11014" y="1"/>
                    <a:pt x="10873" y="1"/>
                  </a:cubicBezTo>
                  <a:cubicBezTo>
                    <a:pt x="10735" y="1"/>
                    <a:pt x="10611" y="77"/>
                    <a:pt x="10549" y="203"/>
                  </a:cubicBezTo>
                  <a:lnTo>
                    <a:pt x="10370" y="563"/>
                  </a:lnTo>
                  <a:lnTo>
                    <a:pt x="9974" y="621"/>
                  </a:lnTo>
                  <a:cubicBezTo>
                    <a:pt x="9822" y="642"/>
                    <a:pt x="9701" y="757"/>
                    <a:pt x="9669" y="909"/>
                  </a:cubicBezTo>
                  <a:cubicBezTo>
                    <a:pt x="9637" y="753"/>
                    <a:pt x="9515" y="642"/>
                    <a:pt x="9366" y="621"/>
                  </a:cubicBezTo>
                  <a:lnTo>
                    <a:pt x="8970" y="563"/>
                  </a:lnTo>
                  <a:lnTo>
                    <a:pt x="8791" y="203"/>
                  </a:lnTo>
                  <a:cubicBezTo>
                    <a:pt x="8729" y="77"/>
                    <a:pt x="8603" y="1"/>
                    <a:pt x="8464" y="1"/>
                  </a:cubicBezTo>
                  <a:cubicBezTo>
                    <a:pt x="8326" y="1"/>
                    <a:pt x="8202" y="77"/>
                    <a:pt x="8140" y="203"/>
                  </a:cubicBezTo>
                  <a:lnTo>
                    <a:pt x="7961" y="563"/>
                  </a:lnTo>
                  <a:lnTo>
                    <a:pt x="7565" y="621"/>
                  </a:lnTo>
                  <a:cubicBezTo>
                    <a:pt x="7413" y="642"/>
                    <a:pt x="7292" y="757"/>
                    <a:pt x="7260" y="909"/>
                  </a:cubicBezTo>
                  <a:cubicBezTo>
                    <a:pt x="7228" y="753"/>
                    <a:pt x="7106" y="642"/>
                    <a:pt x="6957" y="621"/>
                  </a:cubicBezTo>
                  <a:lnTo>
                    <a:pt x="6561" y="563"/>
                  </a:lnTo>
                  <a:lnTo>
                    <a:pt x="6381" y="203"/>
                  </a:lnTo>
                  <a:cubicBezTo>
                    <a:pt x="6320" y="77"/>
                    <a:pt x="6194" y="1"/>
                    <a:pt x="6055" y="1"/>
                  </a:cubicBezTo>
                  <a:cubicBezTo>
                    <a:pt x="5917" y="1"/>
                    <a:pt x="5793" y="77"/>
                    <a:pt x="5731" y="203"/>
                  </a:cubicBezTo>
                  <a:lnTo>
                    <a:pt x="5552" y="563"/>
                  </a:lnTo>
                  <a:lnTo>
                    <a:pt x="5156" y="621"/>
                  </a:lnTo>
                  <a:cubicBezTo>
                    <a:pt x="5004" y="642"/>
                    <a:pt x="4883" y="757"/>
                    <a:pt x="4851" y="909"/>
                  </a:cubicBezTo>
                  <a:cubicBezTo>
                    <a:pt x="4819" y="753"/>
                    <a:pt x="4697" y="642"/>
                    <a:pt x="4548" y="621"/>
                  </a:cubicBezTo>
                  <a:lnTo>
                    <a:pt x="4151" y="563"/>
                  </a:lnTo>
                  <a:lnTo>
                    <a:pt x="3972" y="203"/>
                  </a:lnTo>
                  <a:cubicBezTo>
                    <a:pt x="3911" y="77"/>
                    <a:pt x="3785" y="1"/>
                    <a:pt x="3646" y="1"/>
                  </a:cubicBezTo>
                  <a:cubicBezTo>
                    <a:pt x="3508" y="1"/>
                    <a:pt x="3384" y="77"/>
                    <a:pt x="3322" y="203"/>
                  </a:cubicBezTo>
                  <a:lnTo>
                    <a:pt x="3143" y="563"/>
                  </a:lnTo>
                  <a:lnTo>
                    <a:pt x="2747" y="621"/>
                  </a:lnTo>
                  <a:cubicBezTo>
                    <a:pt x="2595" y="642"/>
                    <a:pt x="2474" y="755"/>
                    <a:pt x="2442" y="909"/>
                  </a:cubicBezTo>
                  <a:cubicBezTo>
                    <a:pt x="2410" y="753"/>
                    <a:pt x="2288" y="642"/>
                    <a:pt x="2139" y="621"/>
                  </a:cubicBezTo>
                  <a:lnTo>
                    <a:pt x="1742" y="563"/>
                  </a:lnTo>
                  <a:lnTo>
                    <a:pt x="1563" y="203"/>
                  </a:lnTo>
                  <a:cubicBezTo>
                    <a:pt x="1501" y="77"/>
                    <a:pt x="1376" y="1"/>
                    <a:pt x="1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34"/>
            <p:cNvSpPr/>
            <p:nvPr/>
          </p:nvSpPr>
          <p:spPr>
            <a:xfrm>
              <a:off x="8151695" y="2656755"/>
              <a:ext cx="56866" cy="106723"/>
            </a:xfrm>
            <a:custGeom>
              <a:avLst/>
              <a:gdLst/>
              <a:ahLst/>
              <a:cxnLst/>
              <a:rect l="l" t="t" r="r" b="b"/>
              <a:pathLst>
                <a:path w="1785" h="3350" extrusionOk="0">
                  <a:moveTo>
                    <a:pt x="672" y="691"/>
                  </a:moveTo>
                  <a:lnTo>
                    <a:pt x="672" y="1407"/>
                  </a:lnTo>
                  <a:cubicBezTo>
                    <a:pt x="531" y="1337"/>
                    <a:pt x="435" y="1205"/>
                    <a:pt x="435" y="1049"/>
                  </a:cubicBezTo>
                  <a:cubicBezTo>
                    <a:pt x="435" y="894"/>
                    <a:pt x="531" y="761"/>
                    <a:pt x="672" y="691"/>
                  </a:cubicBezTo>
                  <a:close/>
                  <a:moveTo>
                    <a:pt x="1109" y="1943"/>
                  </a:moveTo>
                  <a:cubicBezTo>
                    <a:pt x="1252" y="2011"/>
                    <a:pt x="1348" y="2145"/>
                    <a:pt x="1348" y="2299"/>
                  </a:cubicBezTo>
                  <a:cubicBezTo>
                    <a:pt x="1348" y="2452"/>
                    <a:pt x="1252" y="2584"/>
                    <a:pt x="1109" y="2655"/>
                  </a:cubicBezTo>
                  <a:lnTo>
                    <a:pt x="1109" y="1943"/>
                  </a:lnTo>
                  <a:close/>
                  <a:moveTo>
                    <a:pt x="893" y="0"/>
                  </a:moveTo>
                  <a:cubicBezTo>
                    <a:pt x="774" y="0"/>
                    <a:pt x="674" y="98"/>
                    <a:pt x="674" y="218"/>
                  </a:cubicBezTo>
                  <a:lnTo>
                    <a:pt x="674" y="231"/>
                  </a:lnTo>
                  <a:cubicBezTo>
                    <a:pt x="288" y="324"/>
                    <a:pt x="2" y="655"/>
                    <a:pt x="2" y="1049"/>
                  </a:cubicBezTo>
                  <a:cubicBezTo>
                    <a:pt x="2" y="1444"/>
                    <a:pt x="288" y="1774"/>
                    <a:pt x="674" y="1868"/>
                  </a:cubicBezTo>
                  <a:lnTo>
                    <a:pt x="674" y="2657"/>
                  </a:lnTo>
                  <a:cubicBezTo>
                    <a:pt x="533" y="2586"/>
                    <a:pt x="437" y="2454"/>
                    <a:pt x="437" y="2299"/>
                  </a:cubicBezTo>
                  <a:cubicBezTo>
                    <a:pt x="437" y="2179"/>
                    <a:pt x="339" y="2081"/>
                    <a:pt x="220" y="2081"/>
                  </a:cubicBezTo>
                  <a:cubicBezTo>
                    <a:pt x="98" y="2081"/>
                    <a:pt x="0" y="2179"/>
                    <a:pt x="0" y="2299"/>
                  </a:cubicBezTo>
                  <a:cubicBezTo>
                    <a:pt x="0" y="2693"/>
                    <a:pt x="286" y="3023"/>
                    <a:pt x="672" y="3117"/>
                  </a:cubicBezTo>
                  <a:lnTo>
                    <a:pt x="672" y="3130"/>
                  </a:lnTo>
                  <a:cubicBezTo>
                    <a:pt x="672" y="3249"/>
                    <a:pt x="770" y="3350"/>
                    <a:pt x="891" y="3350"/>
                  </a:cubicBezTo>
                  <a:cubicBezTo>
                    <a:pt x="1011" y="3350"/>
                    <a:pt x="1109" y="3249"/>
                    <a:pt x="1109" y="3130"/>
                  </a:cubicBezTo>
                  <a:lnTo>
                    <a:pt x="1109" y="3117"/>
                  </a:lnTo>
                  <a:cubicBezTo>
                    <a:pt x="1497" y="3023"/>
                    <a:pt x="1780" y="2691"/>
                    <a:pt x="1780" y="2299"/>
                  </a:cubicBezTo>
                  <a:cubicBezTo>
                    <a:pt x="1780" y="1904"/>
                    <a:pt x="1493" y="1574"/>
                    <a:pt x="1109" y="1482"/>
                  </a:cubicBezTo>
                  <a:lnTo>
                    <a:pt x="1109" y="693"/>
                  </a:lnTo>
                  <a:cubicBezTo>
                    <a:pt x="1249" y="761"/>
                    <a:pt x="1345" y="896"/>
                    <a:pt x="1345" y="1049"/>
                  </a:cubicBezTo>
                  <a:cubicBezTo>
                    <a:pt x="1345" y="1169"/>
                    <a:pt x="1446" y="1269"/>
                    <a:pt x="1565" y="1269"/>
                  </a:cubicBezTo>
                  <a:cubicBezTo>
                    <a:pt x="1684" y="1269"/>
                    <a:pt x="1785" y="1169"/>
                    <a:pt x="1785" y="1049"/>
                  </a:cubicBezTo>
                  <a:cubicBezTo>
                    <a:pt x="1785" y="655"/>
                    <a:pt x="1497" y="324"/>
                    <a:pt x="1111" y="231"/>
                  </a:cubicBezTo>
                  <a:lnTo>
                    <a:pt x="1111" y="218"/>
                  </a:lnTo>
                  <a:cubicBezTo>
                    <a:pt x="1111" y="98"/>
                    <a:pt x="1013" y="0"/>
                    <a:pt x="8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34"/>
            <p:cNvSpPr/>
            <p:nvPr/>
          </p:nvSpPr>
          <p:spPr>
            <a:xfrm>
              <a:off x="8101774" y="2703075"/>
              <a:ext cx="21217" cy="13954"/>
            </a:xfrm>
            <a:custGeom>
              <a:avLst/>
              <a:gdLst/>
              <a:ahLst/>
              <a:cxnLst/>
              <a:rect l="l" t="t" r="r" b="b"/>
              <a:pathLst>
                <a:path w="666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39"/>
                    <a:pt x="100" y="437"/>
                    <a:pt x="220" y="437"/>
                  </a:cubicBezTo>
                  <a:lnTo>
                    <a:pt x="446" y="437"/>
                  </a:lnTo>
                  <a:cubicBezTo>
                    <a:pt x="565" y="437"/>
                    <a:pt x="665" y="339"/>
                    <a:pt x="665" y="220"/>
                  </a:cubicBezTo>
                  <a:cubicBezTo>
                    <a:pt x="665" y="98"/>
                    <a:pt x="565" y="0"/>
                    <a:pt x="4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34"/>
            <p:cNvSpPr/>
            <p:nvPr/>
          </p:nvSpPr>
          <p:spPr>
            <a:xfrm>
              <a:off x="8233855" y="2703075"/>
              <a:ext cx="21217" cy="13954"/>
            </a:xfrm>
            <a:custGeom>
              <a:avLst/>
              <a:gdLst/>
              <a:ahLst/>
              <a:cxnLst/>
              <a:rect l="l" t="t" r="r" b="b"/>
              <a:pathLst>
                <a:path w="666" h="438" extrusionOk="0">
                  <a:moveTo>
                    <a:pt x="220" y="0"/>
                  </a:moveTo>
                  <a:cubicBezTo>
                    <a:pt x="101" y="0"/>
                    <a:pt x="1" y="98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446" y="437"/>
                  </a:lnTo>
                  <a:cubicBezTo>
                    <a:pt x="566" y="437"/>
                    <a:pt x="666" y="339"/>
                    <a:pt x="666" y="220"/>
                  </a:cubicBezTo>
                  <a:cubicBezTo>
                    <a:pt x="666" y="98"/>
                    <a:pt x="566" y="0"/>
                    <a:pt x="4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34"/>
            <p:cNvSpPr/>
            <p:nvPr/>
          </p:nvSpPr>
          <p:spPr>
            <a:xfrm>
              <a:off x="8037103" y="2631683"/>
              <a:ext cx="285953" cy="156739"/>
            </a:xfrm>
            <a:custGeom>
              <a:avLst/>
              <a:gdLst/>
              <a:ahLst/>
              <a:cxnLst/>
              <a:rect l="l" t="t" r="r" b="b"/>
              <a:pathLst>
                <a:path w="8976" h="4920" extrusionOk="0">
                  <a:moveTo>
                    <a:pt x="1525" y="436"/>
                  </a:moveTo>
                  <a:cubicBezTo>
                    <a:pt x="1487" y="1018"/>
                    <a:pt x="1018" y="1487"/>
                    <a:pt x="438" y="1523"/>
                  </a:cubicBezTo>
                  <a:lnTo>
                    <a:pt x="438" y="566"/>
                  </a:lnTo>
                  <a:cubicBezTo>
                    <a:pt x="438" y="493"/>
                    <a:pt x="495" y="436"/>
                    <a:pt x="568" y="436"/>
                  </a:cubicBezTo>
                  <a:close/>
                  <a:moveTo>
                    <a:pt x="8413" y="438"/>
                  </a:moveTo>
                  <a:cubicBezTo>
                    <a:pt x="8486" y="438"/>
                    <a:pt x="8543" y="495"/>
                    <a:pt x="8543" y="568"/>
                  </a:cubicBezTo>
                  <a:lnTo>
                    <a:pt x="8543" y="1523"/>
                  </a:lnTo>
                  <a:lnTo>
                    <a:pt x="8541" y="1523"/>
                  </a:lnTo>
                  <a:cubicBezTo>
                    <a:pt x="7957" y="1487"/>
                    <a:pt x="7492" y="1018"/>
                    <a:pt x="7456" y="438"/>
                  </a:cubicBezTo>
                  <a:close/>
                  <a:moveTo>
                    <a:pt x="436" y="3397"/>
                  </a:moveTo>
                  <a:cubicBezTo>
                    <a:pt x="1018" y="3435"/>
                    <a:pt x="1487" y="3904"/>
                    <a:pt x="1523" y="4486"/>
                  </a:cubicBezTo>
                  <a:lnTo>
                    <a:pt x="566" y="4486"/>
                  </a:lnTo>
                  <a:cubicBezTo>
                    <a:pt x="493" y="4486"/>
                    <a:pt x="436" y="4427"/>
                    <a:pt x="436" y="4354"/>
                  </a:cubicBezTo>
                  <a:lnTo>
                    <a:pt x="436" y="3397"/>
                  </a:lnTo>
                  <a:close/>
                  <a:moveTo>
                    <a:pt x="8539" y="3403"/>
                  </a:moveTo>
                  <a:lnTo>
                    <a:pt x="8539" y="4358"/>
                  </a:lnTo>
                  <a:lnTo>
                    <a:pt x="8541" y="4358"/>
                  </a:lnTo>
                  <a:cubicBezTo>
                    <a:pt x="8541" y="4429"/>
                    <a:pt x="8484" y="4488"/>
                    <a:pt x="8411" y="4488"/>
                  </a:cubicBezTo>
                  <a:lnTo>
                    <a:pt x="7454" y="4488"/>
                  </a:lnTo>
                  <a:cubicBezTo>
                    <a:pt x="7488" y="3904"/>
                    <a:pt x="7957" y="3437"/>
                    <a:pt x="8539" y="3403"/>
                  </a:cubicBezTo>
                  <a:close/>
                  <a:moveTo>
                    <a:pt x="566" y="1"/>
                  </a:moveTo>
                  <a:cubicBezTo>
                    <a:pt x="254" y="1"/>
                    <a:pt x="1" y="254"/>
                    <a:pt x="1" y="566"/>
                  </a:cubicBezTo>
                  <a:lnTo>
                    <a:pt x="1" y="4354"/>
                  </a:lnTo>
                  <a:cubicBezTo>
                    <a:pt x="1" y="4665"/>
                    <a:pt x="254" y="4919"/>
                    <a:pt x="566" y="4919"/>
                  </a:cubicBezTo>
                  <a:lnTo>
                    <a:pt x="3979" y="4919"/>
                  </a:lnTo>
                  <a:cubicBezTo>
                    <a:pt x="4098" y="4919"/>
                    <a:pt x="4198" y="4821"/>
                    <a:pt x="4198" y="4702"/>
                  </a:cubicBezTo>
                  <a:cubicBezTo>
                    <a:pt x="4198" y="4582"/>
                    <a:pt x="4098" y="4482"/>
                    <a:pt x="3979" y="4482"/>
                  </a:cubicBezTo>
                  <a:lnTo>
                    <a:pt x="1960" y="4482"/>
                  </a:lnTo>
                  <a:cubicBezTo>
                    <a:pt x="1921" y="3659"/>
                    <a:pt x="1261" y="2996"/>
                    <a:pt x="438" y="2962"/>
                  </a:cubicBezTo>
                  <a:lnTo>
                    <a:pt x="438" y="1956"/>
                  </a:lnTo>
                  <a:cubicBezTo>
                    <a:pt x="1261" y="1919"/>
                    <a:pt x="1924" y="1259"/>
                    <a:pt x="1960" y="436"/>
                  </a:cubicBezTo>
                  <a:lnTo>
                    <a:pt x="7017" y="436"/>
                  </a:lnTo>
                  <a:cubicBezTo>
                    <a:pt x="7055" y="1259"/>
                    <a:pt x="7716" y="1922"/>
                    <a:pt x="8539" y="1956"/>
                  </a:cubicBezTo>
                  <a:lnTo>
                    <a:pt x="8539" y="2962"/>
                  </a:lnTo>
                  <a:cubicBezTo>
                    <a:pt x="7716" y="2998"/>
                    <a:pt x="7051" y="3659"/>
                    <a:pt x="7017" y="4482"/>
                  </a:cubicBezTo>
                  <a:lnTo>
                    <a:pt x="4998" y="4482"/>
                  </a:lnTo>
                  <a:cubicBezTo>
                    <a:pt x="4876" y="4482"/>
                    <a:pt x="4778" y="4582"/>
                    <a:pt x="4778" y="4702"/>
                  </a:cubicBezTo>
                  <a:cubicBezTo>
                    <a:pt x="4778" y="4821"/>
                    <a:pt x="4876" y="4919"/>
                    <a:pt x="4998" y="4919"/>
                  </a:cubicBezTo>
                  <a:lnTo>
                    <a:pt x="8411" y="4919"/>
                  </a:lnTo>
                  <a:cubicBezTo>
                    <a:pt x="8722" y="4919"/>
                    <a:pt x="8976" y="4665"/>
                    <a:pt x="8976" y="4354"/>
                  </a:cubicBezTo>
                  <a:lnTo>
                    <a:pt x="8976" y="566"/>
                  </a:lnTo>
                  <a:cubicBezTo>
                    <a:pt x="8976" y="254"/>
                    <a:pt x="8722" y="1"/>
                    <a:pt x="8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34"/>
            <p:cNvSpPr/>
            <p:nvPr/>
          </p:nvSpPr>
          <p:spPr>
            <a:xfrm>
              <a:off x="8026367" y="2405463"/>
              <a:ext cx="307361" cy="214369"/>
            </a:xfrm>
            <a:custGeom>
              <a:avLst/>
              <a:gdLst/>
              <a:ahLst/>
              <a:cxnLst/>
              <a:rect l="l" t="t" r="r" b="b"/>
              <a:pathLst>
                <a:path w="9648" h="6729" extrusionOk="0">
                  <a:moveTo>
                    <a:pt x="2367" y="1947"/>
                  </a:moveTo>
                  <a:lnTo>
                    <a:pt x="2367" y="6292"/>
                  </a:lnTo>
                  <a:lnTo>
                    <a:pt x="713" y="6292"/>
                  </a:lnTo>
                  <a:lnTo>
                    <a:pt x="713" y="1947"/>
                  </a:lnTo>
                  <a:close/>
                  <a:moveTo>
                    <a:pt x="5501" y="4754"/>
                  </a:moveTo>
                  <a:cubicBezTo>
                    <a:pt x="5508" y="4754"/>
                    <a:pt x="5510" y="4757"/>
                    <a:pt x="5510" y="4761"/>
                  </a:cubicBezTo>
                  <a:lnTo>
                    <a:pt x="5510" y="6292"/>
                  </a:lnTo>
                  <a:lnTo>
                    <a:pt x="4143" y="6292"/>
                  </a:lnTo>
                  <a:lnTo>
                    <a:pt x="4143" y="4761"/>
                  </a:lnTo>
                  <a:cubicBezTo>
                    <a:pt x="4143" y="4757"/>
                    <a:pt x="4145" y="4754"/>
                    <a:pt x="4152" y="4754"/>
                  </a:cubicBezTo>
                  <a:close/>
                  <a:moveTo>
                    <a:pt x="6842" y="440"/>
                  </a:moveTo>
                  <a:lnTo>
                    <a:pt x="6842" y="6292"/>
                  </a:lnTo>
                  <a:lnTo>
                    <a:pt x="5945" y="6292"/>
                  </a:lnTo>
                  <a:lnTo>
                    <a:pt x="5945" y="4761"/>
                  </a:lnTo>
                  <a:cubicBezTo>
                    <a:pt x="5945" y="4516"/>
                    <a:pt x="5744" y="4317"/>
                    <a:pt x="5499" y="4317"/>
                  </a:cubicBezTo>
                  <a:lnTo>
                    <a:pt x="4147" y="4317"/>
                  </a:lnTo>
                  <a:cubicBezTo>
                    <a:pt x="3902" y="4317"/>
                    <a:pt x="3702" y="4516"/>
                    <a:pt x="3702" y="4761"/>
                  </a:cubicBezTo>
                  <a:lnTo>
                    <a:pt x="3702" y="6292"/>
                  </a:lnTo>
                  <a:lnTo>
                    <a:pt x="2802" y="6292"/>
                  </a:lnTo>
                  <a:lnTo>
                    <a:pt x="2802" y="440"/>
                  </a:lnTo>
                  <a:close/>
                  <a:moveTo>
                    <a:pt x="2386" y="0"/>
                  </a:moveTo>
                  <a:cubicBezTo>
                    <a:pt x="2267" y="0"/>
                    <a:pt x="2167" y="98"/>
                    <a:pt x="2167" y="218"/>
                  </a:cubicBezTo>
                  <a:cubicBezTo>
                    <a:pt x="2167" y="333"/>
                    <a:pt x="2256" y="427"/>
                    <a:pt x="2371" y="437"/>
                  </a:cubicBezTo>
                  <a:lnTo>
                    <a:pt x="2371" y="1510"/>
                  </a:lnTo>
                  <a:lnTo>
                    <a:pt x="220" y="1510"/>
                  </a:lnTo>
                  <a:cubicBezTo>
                    <a:pt x="99" y="1510"/>
                    <a:pt x="1" y="1610"/>
                    <a:pt x="1" y="1729"/>
                  </a:cubicBezTo>
                  <a:cubicBezTo>
                    <a:pt x="1" y="1849"/>
                    <a:pt x="99" y="1947"/>
                    <a:pt x="220" y="1947"/>
                  </a:cubicBezTo>
                  <a:lnTo>
                    <a:pt x="276" y="1947"/>
                  </a:lnTo>
                  <a:lnTo>
                    <a:pt x="276" y="6292"/>
                  </a:lnTo>
                  <a:lnTo>
                    <a:pt x="220" y="6292"/>
                  </a:lnTo>
                  <a:cubicBezTo>
                    <a:pt x="99" y="6292"/>
                    <a:pt x="1" y="6390"/>
                    <a:pt x="1" y="6509"/>
                  </a:cubicBezTo>
                  <a:cubicBezTo>
                    <a:pt x="1" y="6631"/>
                    <a:pt x="99" y="6729"/>
                    <a:pt x="220" y="6729"/>
                  </a:cubicBezTo>
                  <a:lnTo>
                    <a:pt x="9430" y="6729"/>
                  </a:lnTo>
                  <a:cubicBezTo>
                    <a:pt x="9550" y="6729"/>
                    <a:pt x="9648" y="6631"/>
                    <a:pt x="9648" y="6509"/>
                  </a:cubicBezTo>
                  <a:cubicBezTo>
                    <a:pt x="9648" y="6390"/>
                    <a:pt x="9550" y="6292"/>
                    <a:pt x="9430" y="6292"/>
                  </a:cubicBezTo>
                  <a:lnTo>
                    <a:pt x="9373" y="6292"/>
                  </a:lnTo>
                  <a:lnTo>
                    <a:pt x="9373" y="4629"/>
                  </a:lnTo>
                  <a:cubicBezTo>
                    <a:pt x="9373" y="4509"/>
                    <a:pt x="9275" y="4409"/>
                    <a:pt x="9155" y="4409"/>
                  </a:cubicBezTo>
                  <a:cubicBezTo>
                    <a:pt x="9036" y="4409"/>
                    <a:pt x="8936" y="4509"/>
                    <a:pt x="8936" y="4629"/>
                  </a:cubicBezTo>
                  <a:lnTo>
                    <a:pt x="8936" y="6292"/>
                  </a:lnTo>
                  <a:lnTo>
                    <a:pt x="7281" y="6292"/>
                  </a:lnTo>
                  <a:lnTo>
                    <a:pt x="7281" y="1947"/>
                  </a:lnTo>
                  <a:lnTo>
                    <a:pt x="8936" y="1947"/>
                  </a:lnTo>
                  <a:lnTo>
                    <a:pt x="8936" y="3610"/>
                  </a:lnTo>
                  <a:cubicBezTo>
                    <a:pt x="8936" y="3731"/>
                    <a:pt x="9036" y="3829"/>
                    <a:pt x="9155" y="3829"/>
                  </a:cubicBezTo>
                  <a:cubicBezTo>
                    <a:pt x="9275" y="3829"/>
                    <a:pt x="9375" y="3731"/>
                    <a:pt x="9375" y="3610"/>
                  </a:cubicBezTo>
                  <a:lnTo>
                    <a:pt x="9375" y="1947"/>
                  </a:lnTo>
                  <a:lnTo>
                    <a:pt x="9430" y="1947"/>
                  </a:lnTo>
                  <a:cubicBezTo>
                    <a:pt x="9550" y="1947"/>
                    <a:pt x="9648" y="1849"/>
                    <a:pt x="9648" y="1729"/>
                  </a:cubicBezTo>
                  <a:cubicBezTo>
                    <a:pt x="9648" y="1610"/>
                    <a:pt x="9550" y="1510"/>
                    <a:pt x="9430" y="1510"/>
                  </a:cubicBezTo>
                  <a:lnTo>
                    <a:pt x="7281" y="1510"/>
                  </a:lnTo>
                  <a:lnTo>
                    <a:pt x="7281" y="437"/>
                  </a:lnTo>
                  <a:cubicBezTo>
                    <a:pt x="7394" y="429"/>
                    <a:pt x="7484" y="335"/>
                    <a:pt x="7484" y="218"/>
                  </a:cubicBezTo>
                  <a:cubicBezTo>
                    <a:pt x="7484" y="98"/>
                    <a:pt x="7386" y="0"/>
                    <a:pt x="7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940345" y="1606223"/>
            <a:ext cx="7483655" cy="2513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primary need of the service is proper assisting for the guests and maintaining professional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behaviour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all along. The guest might ask for any information and accommodation, and it is important to handle that by the staff properly showing courtesy, friendly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behaviour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and attention (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Ariffin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&amp;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Maghzi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, 2012). </a:t>
            </a:r>
          </a:p>
          <a:p>
            <a:pPr marL="342900" indent="-34290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hotel can provide the goods with their services that help the guest to have a better experience. As the customers are paying a good amount for the visit and stay, the service must be appropriate. There should not be any events or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behaviour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that creates a negative impact on the service value. </a:t>
            </a:r>
          </a:p>
        </p:txBody>
      </p:sp>
      <p:sp>
        <p:nvSpPr>
          <p:cNvPr id="85" name="Google Shape;355;p34"/>
          <p:cNvSpPr/>
          <p:nvPr/>
        </p:nvSpPr>
        <p:spPr>
          <a:xfrm>
            <a:off x="4326395" y="4430520"/>
            <a:ext cx="314725" cy="184755"/>
          </a:xfrm>
          <a:prstGeom prst="star4">
            <a:avLst>
              <a:gd name="adj" fmla="val 125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4"/>
          <p:cNvSpPr txBox="1">
            <a:spLocks noGrp="1"/>
          </p:cNvSpPr>
          <p:nvPr>
            <p:ph type="title"/>
          </p:nvPr>
        </p:nvSpPr>
        <p:spPr>
          <a:xfrm>
            <a:off x="720000" y="365760"/>
            <a:ext cx="7704000" cy="54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ro-RO" sz="2800" dirty="0" smtClean="0">
                <a:solidFill>
                  <a:schemeClr val="bg1">
                    <a:lumMod val="60000"/>
                    <a:lumOff val="40000"/>
                  </a:schemeClr>
                </a:solidFill>
              </a:rPr>
              <a:t>ROLE AND FUNCTION OF GUEST SERVICES</a:t>
            </a:r>
            <a:r>
              <a:rPr lang="en-US" sz="2800" dirty="0">
                <a:solidFill>
                  <a:schemeClr val="bg1">
                    <a:lumMod val="60000"/>
                    <a:lumOff val="40000"/>
                  </a:schemeClr>
                </a:solidFill>
              </a:rPr>
              <a:t/>
            </a:r>
            <a:br>
              <a:rPr lang="en-US" sz="2800" dirty="0">
                <a:solidFill>
                  <a:schemeClr val="bg1">
                    <a:lumMod val="60000"/>
                    <a:lumOff val="40000"/>
                  </a:schemeClr>
                </a:solidFill>
              </a:rPr>
            </a:br>
            <a:endParaRPr dirty="0">
              <a:solidFill>
                <a:schemeClr val="bg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348" name="Google Shape;348;p34"/>
          <p:cNvCxnSpPr/>
          <p:nvPr/>
        </p:nvCxnSpPr>
        <p:spPr>
          <a:xfrm>
            <a:off x="4722337" y="4493856"/>
            <a:ext cx="12240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49" name="Google Shape;349;p34"/>
          <p:cNvCxnSpPr/>
          <p:nvPr/>
        </p:nvCxnSpPr>
        <p:spPr>
          <a:xfrm>
            <a:off x="2971475" y="4493856"/>
            <a:ext cx="12240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50" name="Google Shape;350;p34"/>
          <p:cNvCxnSpPr/>
          <p:nvPr/>
        </p:nvCxnSpPr>
        <p:spPr>
          <a:xfrm>
            <a:off x="3674339" y="1358770"/>
            <a:ext cx="17346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354" name="Google Shape;354;p34"/>
          <p:cNvGrpSpPr/>
          <p:nvPr/>
        </p:nvGrpSpPr>
        <p:grpSpPr>
          <a:xfrm>
            <a:off x="2804975" y="221500"/>
            <a:ext cx="3559250" cy="104700"/>
            <a:chOff x="2805000" y="488200"/>
            <a:chExt cx="3559250" cy="104700"/>
          </a:xfrm>
        </p:grpSpPr>
        <p:sp>
          <p:nvSpPr>
            <p:cNvPr id="355" name="Google Shape;355;p34"/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356" name="Google Shape;356;p34"/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57" name="Google Shape;357;p34"/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58" name="Google Shape;358;p34"/>
          <p:cNvGrpSpPr/>
          <p:nvPr/>
        </p:nvGrpSpPr>
        <p:grpSpPr>
          <a:xfrm>
            <a:off x="4347111" y="2297423"/>
            <a:ext cx="449683" cy="548663"/>
            <a:chOff x="7188897" y="2313840"/>
            <a:chExt cx="389808" cy="474581"/>
          </a:xfrm>
        </p:grpSpPr>
        <p:sp>
          <p:nvSpPr>
            <p:cNvPr id="359" name="Google Shape;359;p34"/>
            <p:cNvSpPr/>
            <p:nvPr/>
          </p:nvSpPr>
          <p:spPr>
            <a:xfrm>
              <a:off x="7344011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34"/>
            <p:cNvSpPr/>
            <p:nvPr/>
          </p:nvSpPr>
          <p:spPr>
            <a:xfrm>
              <a:off x="7374913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34"/>
            <p:cNvSpPr/>
            <p:nvPr/>
          </p:nvSpPr>
          <p:spPr>
            <a:xfrm>
              <a:off x="7405879" y="234499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38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38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34"/>
            <p:cNvSpPr/>
            <p:nvPr/>
          </p:nvSpPr>
          <p:spPr>
            <a:xfrm>
              <a:off x="7344011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2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34"/>
            <p:cNvSpPr/>
            <p:nvPr/>
          </p:nvSpPr>
          <p:spPr>
            <a:xfrm>
              <a:off x="7374913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2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38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34"/>
            <p:cNvSpPr/>
            <p:nvPr/>
          </p:nvSpPr>
          <p:spPr>
            <a:xfrm>
              <a:off x="7405879" y="2372171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42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38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34"/>
            <p:cNvSpPr/>
            <p:nvPr/>
          </p:nvSpPr>
          <p:spPr>
            <a:xfrm>
              <a:off x="7344011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0"/>
                    <a:pt x="96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40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34"/>
            <p:cNvSpPr/>
            <p:nvPr/>
          </p:nvSpPr>
          <p:spPr>
            <a:xfrm>
              <a:off x="7374913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40"/>
                    <a:pt x="98" y="438"/>
                    <a:pt x="218" y="438"/>
                  </a:cubicBezTo>
                  <a:lnTo>
                    <a:pt x="344" y="438"/>
                  </a:lnTo>
                  <a:cubicBezTo>
                    <a:pt x="463" y="438"/>
                    <a:pt x="563" y="340"/>
                    <a:pt x="563" y="218"/>
                  </a:cubicBezTo>
                  <a:cubicBezTo>
                    <a:pt x="563" y="99"/>
                    <a:pt x="463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4"/>
            <p:cNvSpPr/>
            <p:nvPr/>
          </p:nvSpPr>
          <p:spPr>
            <a:xfrm>
              <a:off x="7405879" y="239941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18" y="1"/>
                  </a:moveTo>
                  <a:cubicBezTo>
                    <a:pt x="99" y="1"/>
                    <a:pt x="1" y="99"/>
                    <a:pt x="1" y="218"/>
                  </a:cubicBezTo>
                  <a:cubicBezTo>
                    <a:pt x="1" y="340"/>
                    <a:pt x="99" y="438"/>
                    <a:pt x="218" y="438"/>
                  </a:cubicBezTo>
                  <a:lnTo>
                    <a:pt x="344" y="438"/>
                  </a:lnTo>
                  <a:cubicBezTo>
                    <a:pt x="465" y="438"/>
                    <a:pt x="563" y="340"/>
                    <a:pt x="563" y="218"/>
                  </a:cubicBezTo>
                  <a:cubicBezTo>
                    <a:pt x="563" y="99"/>
                    <a:pt x="465" y="1"/>
                    <a:pt x="3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34"/>
            <p:cNvSpPr/>
            <p:nvPr/>
          </p:nvSpPr>
          <p:spPr>
            <a:xfrm>
              <a:off x="7463063" y="2390999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0"/>
                  </a:moveTo>
                  <a:cubicBezTo>
                    <a:pt x="101" y="0"/>
                    <a:pt x="1" y="98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34"/>
            <p:cNvSpPr/>
            <p:nvPr/>
          </p:nvSpPr>
          <p:spPr>
            <a:xfrm>
              <a:off x="7463063" y="2418237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0"/>
                  </a:moveTo>
                  <a:cubicBezTo>
                    <a:pt x="101" y="0"/>
                    <a:pt x="1" y="100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6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34"/>
            <p:cNvSpPr/>
            <p:nvPr/>
          </p:nvSpPr>
          <p:spPr>
            <a:xfrm>
              <a:off x="7463063" y="2445380"/>
              <a:ext cx="17968" cy="13954"/>
            </a:xfrm>
            <a:custGeom>
              <a:avLst/>
              <a:gdLst/>
              <a:ahLst/>
              <a:cxnLst/>
              <a:rect l="l" t="t" r="r" b="b"/>
              <a:pathLst>
                <a:path w="564" h="438" extrusionOk="0">
                  <a:moveTo>
                    <a:pt x="220" y="1"/>
                  </a:moveTo>
                  <a:cubicBezTo>
                    <a:pt x="101" y="1"/>
                    <a:pt x="1" y="101"/>
                    <a:pt x="1" y="220"/>
                  </a:cubicBezTo>
                  <a:cubicBezTo>
                    <a:pt x="1" y="340"/>
                    <a:pt x="101" y="438"/>
                    <a:pt x="220" y="438"/>
                  </a:cubicBezTo>
                  <a:lnTo>
                    <a:pt x="346" y="438"/>
                  </a:lnTo>
                  <a:cubicBezTo>
                    <a:pt x="465" y="438"/>
                    <a:pt x="563" y="340"/>
                    <a:pt x="563" y="220"/>
                  </a:cubicBezTo>
                  <a:cubicBezTo>
                    <a:pt x="563" y="101"/>
                    <a:pt x="465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34"/>
            <p:cNvSpPr/>
            <p:nvPr/>
          </p:nvSpPr>
          <p:spPr>
            <a:xfrm>
              <a:off x="7286763" y="2390999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39"/>
                    <a:pt x="100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34"/>
            <p:cNvSpPr/>
            <p:nvPr/>
          </p:nvSpPr>
          <p:spPr>
            <a:xfrm>
              <a:off x="7286763" y="2418174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46" y="437"/>
                  </a:lnTo>
                  <a:cubicBezTo>
                    <a:pt x="465" y="437"/>
                    <a:pt x="563" y="339"/>
                    <a:pt x="563" y="220"/>
                  </a:cubicBezTo>
                  <a:cubicBezTo>
                    <a:pt x="563" y="98"/>
                    <a:pt x="465" y="0"/>
                    <a:pt x="3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34"/>
            <p:cNvSpPr/>
            <p:nvPr/>
          </p:nvSpPr>
          <p:spPr>
            <a:xfrm>
              <a:off x="7286763" y="2445380"/>
              <a:ext cx="17936" cy="13954"/>
            </a:xfrm>
            <a:custGeom>
              <a:avLst/>
              <a:gdLst/>
              <a:ahLst/>
              <a:cxnLst/>
              <a:rect l="l" t="t" r="r" b="b"/>
              <a:pathLst>
                <a:path w="563" h="438" extrusionOk="0">
                  <a:moveTo>
                    <a:pt x="220" y="1"/>
                  </a:moveTo>
                  <a:cubicBezTo>
                    <a:pt x="100" y="1"/>
                    <a:pt x="0" y="101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46" y="438"/>
                  </a:lnTo>
                  <a:cubicBezTo>
                    <a:pt x="465" y="438"/>
                    <a:pt x="563" y="340"/>
                    <a:pt x="563" y="220"/>
                  </a:cubicBezTo>
                  <a:cubicBezTo>
                    <a:pt x="563" y="101"/>
                    <a:pt x="465" y="1"/>
                    <a:pt x="3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34"/>
            <p:cNvSpPr/>
            <p:nvPr/>
          </p:nvSpPr>
          <p:spPr>
            <a:xfrm>
              <a:off x="7516233" y="2528783"/>
              <a:ext cx="62473" cy="118828"/>
            </a:xfrm>
            <a:custGeom>
              <a:avLst/>
              <a:gdLst/>
              <a:ahLst/>
              <a:cxnLst/>
              <a:rect l="l" t="t" r="r" b="b"/>
              <a:pathLst>
                <a:path w="1961" h="3730" extrusionOk="0">
                  <a:moveTo>
                    <a:pt x="760" y="713"/>
                  </a:moveTo>
                  <a:lnTo>
                    <a:pt x="760" y="1604"/>
                  </a:lnTo>
                  <a:cubicBezTo>
                    <a:pt x="572" y="1529"/>
                    <a:pt x="436" y="1357"/>
                    <a:pt x="436" y="1156"/>
                  </a:cubicBezTo>
                  <a:cubicBezTo>
                    <a:pt x="436" y="958"/>
                    <a:pt x="568" y="788"/>
                    <a:pt x="760" y="713"/>
                  </a:cubicBezTo>
                  <a:close/>
                  <a:moveTo>
                    <a:pt x="1201" y="2126"/>
                  </a:moveTo>
                  <a:cubicBezTo>
                    <a:pt x="1389" y="2201"/>
                    <a:pt x="1523" y="2372"/>
                    <a:pt x="1523" y="2572"/>
                  </a:cubicBezTo>
                  <a:cubicBezTo>
                    <a:pt x="1523" y="2772"/>
                    <a:pt x="1389" y="2943"/>
                    <a:pt x="1201" y="3020"/>
                  </a:cubicBezTo>
                  <a:lnTo>
                    <a:pt x="1201" y="2126"/>
                  </a:lnTo>
                  <a:close/>
                  <a:moveTo>
                    <a:pt x="982" y="1"/>
                  </a:moveTo>
                  <a:cubicBezTo>
                    <a:pt x="862" y="1"/>
                    <a:pt x="764" y="99"/>
                    <a:pt x="764" y="218"/>
                  </a:cubicBezTo>
                  <a:lnTo>
                    <a:pt x="764" y="259"/>
                  </a:lnTo>
                  <a:cubicBezTo>
                    <a:pt x="329" y="353"/>
                    <a:pt x="3" y="719"/>
                    <a:pt x="3" y="1161"/>
                  </a:cubicBezTo>
                  <a:cubicBezTo>
                    <a:pt x="3" y="1600"/>
                    <a:pt x="329" y="1967"/>
                    <a:pt x="764" y="2060"/>
                  </a:cubicBezTo>
                  <a:lnTo>
                    <a:pt x="764" y="3018"/>
                  </a:lnTo>
                  <a:cubicBezTo>
                    <a:pt x="574" y="2943"/>
                    <a:pt x="438" y="2770"/>
                    <a:pt x="438" y="2570"/>
                  </a:cubicBezTo>
                  <a:cubicBezTo>
                    <a:pt x="438" y="2450"/>
                    <a:pt x="340" y="2350"/>
                    <a:pt x="218" y="2350"/>
                  </a:cubicBezTo>
                  <a:cubicBezTo>
                    <a:pt x="99" y="2350"/>
                    <a:pt x="1" y="2450"/>
                    <a:pt x="1" y="2570"/>
                  </a:cubicBezTo>
                  <a:cubicBezTo>
                    <a:pt x="1" y="3009"/>
                    <a:pt x="325" y="3378"/>
                    <a:pt x="760" y="3470"/>
                  </a:cubicBezTo>
                  <a:lnTo>
                    <a:pt x="760" y="3510"/>
                  </a:lnTo>
                  <a:cubicBezTo>
                    <a:pt x="760" y="3629"/>
                    <a:pt x="858" y="3730"/>
                    <a:pt x="979" y="3730"/>
                  </a:cubicBezTo>
                  <a:cubicBezTo>
                    <a:pt x="1099" y="3730"/>
                    <a:pt x="1197" y="3629"/>
                    <a:pt x="1197" y="3510"/>
                  </a:cubicBezTo>
                  <a:lnTo>
                    <a:pt x="1197" y="3470"/>
                  </a:lnTo>
                  <a:cubicBezTo>
                    <a:pt x="1632" y="3378"/>
                    <a:pt x="1958" y="3009"/>
                    <a:pt x="1958" y="2570"/>
                  </a:cubicBezTo>
                  <a:cubicBezTo>
                    <a:pt x="1958" y="2131"/>
                    <a:pt x="1632" y="1762"/>
                    <a:pt x="1197" y="1668"/>
                  </a:cubicBezTo>
                  <a:lnTo>
                    <a:pt x="1197" y="711"/>
                  </a:lnTo>
                  <a:cubicBezTo>
                    <a:pt x="1389" y="790"/>
                    <a:pt x="1523" y="960"/>
                    <a:pt x="1523" y="1161"/>
                  </a:cubicBezTo>
                  <a:cubicBezTo>
                    <a:pt x="1523" y="1280"/>
                    <a:pt x="1621" y="1378"/>
                    <a:pt x="1741" y="1378"/>
                  </a:cubicBezTo>
                  <a:cubicBezTo>
                    <a:pt x="1862" y="1378"/>
                    <a:pt x="1960" y="1280"/>
                    <a:pt x="1960" y="1161"/>
                  </a:cubicBezTo>
                  <a:cubicBezTo>
                    <a:pt x="1960" y="719"/>
                    <a:pt x="1634" y="353"/>
                    <a:pt x="1201" y="259"/>
                  </a:cubicBezTo>
                  <a:lnTo>
                    <a:pt x="1201" y="218"/>
                  </a:lnTo>
                  <a:cubicBezTo>
                    <a:pt x="1201" y="99"/>
                    <a:pt x="1101" y="1"/>
                    <a:pt x="9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34"/>
            <p:cNvSpPr/>
            <p:nvPr/>
          </p:nvSpPr>
          <p:spPr>
            <a:xfrm>
              <a:off x="7516233" y="2669657"/>
              <a:ext cx="62473" cy="118765"/>
            </a:xfrm>
            <a:custGeom>
              <a:avLst/>
              <a:gdLst/>
              <a:ahLst/>
              <a:cxnLst/>
              <a:rect l="l" t="t" r="r" b="b"/>
              <a:pathLst>
                <a:path w="1961" h="3728" extrusionOk="0">
                  <a:moveTo>
                    <a:pt x="760" y="715"/>
                  </a:moveTo>
                  <a:lnTo>
                    <a:pt x="760" y="1606"/>
                  </a:lnTo>
                  <a:cubicBezTo>
                    <a:pt x="572" y="1531"/>
                    <a:pt x="436" y="1358"/>
                    <a:pt x="436" y="1158"/>
                  </a:cubicBezTo>
                  <a:cubicBezTo>
                    <a:pt x="436" y="960"/>
                    <a:pt x="568" y="789"/>
                    <a:pt x="760" y="715"/>
                  </a:cubicBezTo>
                  <a:close/>
                  <a:moveTo>
                    <a:pt x="1201" y="2126"/>
                  </a:moveTo>
                  <a:cubicBezTo>
                    <a:pt x="1389" y="2201"/>
                    <a:pt x="1523" y="2373"/>
                    <a:pt x="1523" y="2572"/>
                  </a:cubicBezTo>
                  <a:cubicBezTo>
                    <a:pt x="1523" y="2772"/>
                    <a:pt x="1389" y="2942"/>
                    <a:pt x="1201" y="3019"/>
                  </a:cubicBezTo>
                  <a:lnTo>
                    <a:pt x="1201" y="2126"/>
                  </a:lnTo>
                  <a:close/>
                  <a:moveTo>
                    <a:pt x="982" y="0"/>
                  </a:moveTo>
                  <a:cubicBezTo>
                    <a:pt x="862" y="0"/>
                    <a:pt x="764" y="99"/>
                    <a:pt x="764" y="218"/>
                  </a:cubicBezTo>
                  <a:lnTo>
                    <a:pt x="764" y="258"/>
                  </a:lnTo>
                  <a:cubicBezTo>
                    <a:pt x="329" y="352"/>
                    <a:pt x="3" y="719"/>
                    <a:pt x="3" y="1158"/>
                  </a:cubicBezTo>
                  <a:cubicBezTo>
                    <a:pt x="3" y="1599"/>
                    <a:pt x="329" y="1966"/>
                    <a:pt x="764" y="2060"/>
                  </a:cubicBezTo>
                  <a:lnTo>
                    <a:pt x="764" y="3017"/>
                  </a:lnTo>
                  <a:cubicBezTo>
                    <a:pt x="574" y="2942"/>
                    <a:pt x="438" y="2768"/>
                    <a:pt x="438" y="2569"/>
                  </a:cubicBezTo>
                  <a:cubicBezTo>
                    <a:pt x="438" y="2448"/>
                    <a:pt x="340" y="2350"/>
                    <a:pt x="218" y="2350"/>
                  </a:cubicBezTo>
                  <a:cubicBezTo>
                    <a:pt x="99" y="2350"/>
                    <a:pt x="1" y="2448"/>
                    <a:pt x="1" y="2569"/>
                  </a:cubicBezTo>
                  <a:cubicBezTo>
                    <a:pt x="1" y="3009"/>
                    <a:pt x="325" y="3375"/>
                    <a:pt x="760" y="3469"/>
                  </a:cubicBezTo>
                  <a:lnTo>
                    <a:pt x="760" y="3510"/>
                  </a:lnTo>
                  <a:cubicBezTo>
                    <a:pt x="760" y="3629"/>
                    <a:pt x="858" y="3727"/>
                    <a:pt x="979" y="3727"/>
                  </a:cubicBezTo>
                  <a:cubicBezTo>
                    <a:pt x="1099" y="3727"/>
                    <a:pt x="1197" y="3629"/>
                    <a:pt x="1197" y="3510"/>
                  </a:cubicBezTo>
                  <a:lnTo>
                    <a:pt x="1197" y="3469"/>
                  </a:lnTo>
                  <a:cubicBezTo>
                    <a:pt x="1632" y="3375"/>
                    <a:pt x="1958" y="3009"/>
                    <a:pt x="1958" y="2569"/>
                  </a:cubicBezTo>
                  <a:cubicBezTo>
                    <a:pt x="1958" y="2128"/>
                    <a:pt x="1632" y="1761"/>
                    <a:pt x="1197" y="1668"/>
                  </a:cubicBezTo>
                  <a:lnTo>
                    <a:pt x="1197" y="710"/>
                  </a:lnTo>
                  <a:cubicBezTo>
                    <a:pt x="1389" y="789"/>
                    <a:pt x="1523" y="962"/>
                    <a:pt x="1523" y="1158"/>
                  </a:cubicBezTo>
                  <a:cubicBezTo>
                    <a:pt x="1523" y="1280"/>
                    <a:pt x="1621" y="1378"/>
                    <a:pt x="1741" y="1378"/>
                  </a:cubicBezTo>
                  <a:cubicBezTo>
                    <a:pt x="1862" y="1378"/>
                    <a:pt x="1960" y="1280"/>
                    <a:pt x="1960" y="1158"/>
                  </a:cubicBezTo>
                  <a:cubicBezTo>
                    <a:pt x="1960" y="719"/>
                    <a:pt x="1634" y="352"/>
                    <a:pt x="1201" y="258"/>
                  </a:cubicBezTo>
                  <a:lnTo>
                    <a:pt x="1201" y="218"/>
                  </a:lnTo>
                  <a:cubicBezTo>
                    <a:pt x="1201" y="99"/>
                    <a:pt x="1101" y="0"/>
                    <a:pt x="9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34"/>
            <p:cNvSpPr/>
            <p:nvPr/>
          </p:nvSpPr>
          <p:spPr>
            <a:xfrm>
              <a:off x="7231682" y="2529548"/>
              <a:ext cx="99236" cy="117395"/>
            </a:xfrm>
            <a:custGeom>
              <a:avLst/>
              <a:gdLst/>
              <a:ahLst/>
              <a:cxnLst/>
              <a:rect l="l" t="t" r="r" b="b"/>
              <a:pathLst>
                <a:path w="3115" h="3685" extrusionOk="0">
                  <a:moveTo>
                    <a:pt x="1559" y="437"/>
                  </a:moveTo>
                  <a:cubicBezTo>
                    <a:pt x="1863" y="437"/>
                    <a:pt x="2111" y="685"/>
                    <a:pt x="2111" y="990"/>
                  </a:cubicBezTo>
                  <a:cubicBezTo>
                    <a:pt x="2111" y="1292"/>
                    <a:pt x="1863" y="1542"/>
                    <a:pt x="1559" y="1542"/>
                  </a:cubicBezTo>
                  <a:cubicBezTo>
                    <a:pt x="1256" y="1542"/>
                    <a:pt x="1006" y="1292"/>
                    <a:pt x="1006" y="990"/>
                  </a:cubicBezTo>
                  <a:cubicBezTo>
                    <a:pt x="1006" y="685"/>
                    <a:pt x="1256" y="437"/>
                    <a:pt x="1559" y="437"/>
                  </a:cubicBezTo>
                  <a:close/>
                  <a:moveTo>
                    <a:pt x="1559" y="0"/>
                  </a:moveTo>
                  <a:cubicBezTo>
                    <a:pt x="1015" y="0"/>
                    <a:pt x="569" y="444"/>
                    <a:pt x="569" y="990"/>
                  </a:cubicBezTo>
                  <a:cubicBezTo>
                    <a:pt x="569" y="1224"/>
                    <a:pt x="653" y="1439"/>
                    <a:pt x="789" y="1610"/>
                  </a:cubicBezTo>
                  <a:cubicBezTo>
                    <a:pt x="331" y="1772"/>
                    <a:pt x="0" y="2213"/>
                    <a:pt x="0" y="2727"/>
                  </a:cubicBezTo>
                  <a:lnTo>
                    <a:pt x="0" y="3247"/>
                  </a:lnTo>
                  <a:cubicBezTo>
                    <a:pt x="0" y="3486"/>
                    <a:pt x="194" y="3684"/>
                    <a:pt x="437" y="3684"/>
                  </a:cubicBezTo>
                  <a:lnTo>
                    <a:pt x="1047" y="3684"/>
                  </a:lnTo>
                  <a:cubicBezTo>
                    <a:pt x="1166" y="3684"/>
                    <a:pt x="1267" y="3584"/>
                    <a:pt x="1267" y="3465"/>
                  </a:cubicBezTo>
                  <a:cubicBezTo>
                    <a:pt x="1267" y="3345"/>
                    <a:pt x="1166" y="3247"/>
                    <a:pt x="1047" y="3247"/>
                  </a:cubicBezTo>
                  <a:lnTo>
                    <a:pt x="437" y="3247"/>
                  </a:lnTo>
                  <a:lnTo>
                    <a:pt x="437" y="2727"/>
                  </a:lnTo>
                  <a:cubicBezTo>
                    <a:pt x="437" y="2313"/>
                    <a:pt x="774" y="1979"/>
                    <a:pt x="1186" y="1979"/>
                  </a:cubicBezTo>
                  <a:lnTo>
                    <a:pt x="1930" y="1979"/>
                  </a:lnTo>
                  <a:cubicBezTo>
                    <a:pt x="2343" y="1979"/>
                    <a:pt x="2678" y="2313"/>
                    <a:pt x="2678" y="2727"/>
                  </a:cubicBezTo>
                  <a:lnTo>
                    <a:pt x="2678" y="3247"/>
                  </a:lnTo>
                  <a:lnTo>
                    <a:pt x="2068" y="3247"/>
                  </a:lnTo>
                  <a:cubicBezTo>
                    <a:pt x="1949" y="3247"/>
                    <a:pt x="1849" y="3345"/>
                    <a:pt x="1849" y="3465"/>
                  </a:cubicBezTo>
                  <a:cubicBezTo>
                    <a:pt x="1849" y="3584"/>
                    <a:pt x="1949" y="3684"/>
                    <a:pt x="2068" y="3684"/>
                  </a:cubicBezTo>
                  <a:lnTo>
                    <a:pt x="2678" y="3684"/>
                  </a:lnTo>
                  <a:cubicBezTo>
                    <a:pt x="2919" y="3684"/>
                    <a:pt x="3115" y="3488"/>
                    <a:pt x="3115" y="3247"/>
                  </a:cubicBezTo>
                  <a:lnTo>
                    <a:pt x="3115" y="2727"/>
                  </a:lnTo>
                  <a:cubicBezTo>
                    <a:pt x="3115" y="2213"/>
                    <a:pt x="2784" y="1776"/>
                    <a:pt x="2326" y="1610"/>
                  </a:cubicBezTo>
                  <a:cubicBezTo>
                    <a:pt x="2465" y="1439"/>
                    <a:pt x="2546" y="1224"/>
                    <a:pt x="2546" y="990"/>
                  </a:cubicBezTo>
                  <a:cubicBezTo>
                    <a:pt x="2548" y="446"/>
                    <a:pt x="2107" y="0"/>
                    <a:pt x="15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34"/>
            <p:cNvSpPr/>
            <p:nvPr/>
          </p:nvSpPr>
          <p:spPr>
            <a:xfrm>
              <a:off x="7188897" y="2670390"/>
              <a:ext cx="184678" cy="117331"/>
            </a:xfrm>
            <a:custGeom>
              <a:avLst/>
              <a:gdLst/>
              <a:ahLst/>
              <a:cxnLst/>
              <a:rect l="l" t="t" r="r" b="b"/>
              <a:pathLst>
                <a:path w="5797" h="3683" extrusionOk="0">
                  <a:moveTo>
                    <a:pt x="1565" y="440"/>
                  </a:moveTo>
                  <a:cubicBezTo>
                    <a:pt x="1868" y="440"/>
                    <a:pt x="2117" y="687"/>
                    <a:pt x="2117" y="992"/>
                  </a:cubicBezTo>
                  <a:cubicBezTo>
                    <a:pt x="2117" y="1295"/>
                    <a:pt x="1868" y="1542"/>
                    <a:pt x="1565" y="1542"/>
                  </a:cubicBezTo>
                  <a:cubicBezTo>
                    <a:pt x="1260" y="1542"/>
                    <a:pt x="1013" y="1295"/>
                    <a:pt x="1013" y="992"/>
                  </a:cubicBezTo>
                  <a:cubicBezTo>
                    <a:pt x="1013" y="687"/>
                    <a:pt x="1260" y="440"/>
                    <a:pt x="1565" y="440"/>
                  </a:cubicBezTo>
                  <a:close/>
                  <a:moveTo>
                    <a:pt x="4240" y="440"/>
                  </a:moveTo>
                  <a:cubicBezTo>
                    <a:pt x="4543" y="440"/>
                    <a:pt x="4793" y="687"/>
                    <a:pt x="4793" y="992"/>
                  </a:cubicBezTo>
                  <a:cubicBezTo>
                    <a:pt x="4793" y="1295"/>
                    <a:pt x="4543" y="1542"/>
                    <a:pt x="4240" y="1542"/>
                  </a:cubicBezTo>
                  <a:cubicBezTo>
                    <a:pt x="3936" y="1542"/>
                    <a:pt x="3688" y="1295"/>
                    <a:pt x="3688" y="992"/>
                  </a:cubicBezTo>
                  <a:cubicBezTo>
                    <a:pt x="3688" y="687"/>
                    <a:pt x="3936" y="440"/>
                    <a:pt x="4240" y="440"/>
                  </a:cubicBezTo>
                  <a:close/>
                  <a:moveTo>
                    <a:pt x="1938" y="1977"/>
                  </a:moveTo>
                  <a:cubicBezTo>
                    <a:pt x="2352" y="1977"/>
                    <a:pt x="2686" y="2314"/>
                    <a:pt x="2686" y="2728"/>
                  </a:cubicBezTo>
                  <a:lnTo>
                    <a:pt x="2684" y="3246"/>
                  </a:lnTo>
                  <a:lnTo>
                    <a:pt x="446" y="3246"/>
                  </a:lnTo>
                  <a:lnTo>
                    <a:pt x="446" y="2728"/>
                  </a:lnTo>
                  <a:cubicBezTo>
                    <a:pt x="446" y="2314"/>
                    <a:pt x="780" y="1977"/>
                    <a:pt x="1194" y="1977"/>
                  </a:cubicBezTo>
                  <a:close/>
                  <a:moveTo>
                    <a:pt x="4614" y="1977"/>
                  </a:moveTo>
                  <a:cubicBezTo>
                    <a:pt x="5027" y="1977"/>
                    <a:pt x="5362" y="2314"/>
                    <a:pt x="5362" y="2728"/>
                  </a:cubicBezTo>
                  <a:lnTo>
                    <a:pt x="5360" y="3246"/>
                  </a:lnTo>
                  <a:lnTo>
                    <a:pt x="3121" y="3246"/>
                  </a:lnTo>
                  <a:lnTo>
                    <a:pt x="3121" y="2728"/>
                  </a:lnTo>
                  <a:cubicBezTo>
                    <a:pt x="3121" y="2314"/>
                    <a:pt x="3456" y="1977"/>
                    <a:pt x="3869" y="1977"/>
                  </a:cubicBezTo>
                  <a:close/>
                  <a:moveTo>
                    <a:pt x="1558" y="1"/>
                  </a:moveTo>
                  <a:cubicBezTo>
                    <a:pt x="1013" y="1"/>
                    <a:pt x="571" y="442"/>
                    <a:pt x="571" y="990"/>
                  </a:cubicBezTo>
                  <a:cubicBezTo>
                    <a:pt x="571" y="1225"/>
                    <a:pt x="652" y="1440"/>
                    <a:pt x="789" y="1611"/>
                  </a:cubicBezTo>
                  <a:cubicBezTo>
                    <a:pt x="330" y="1773"/>
                    <a:pt x="0" y="2212"/>
                    <a:pt x="0" y="2728"/>
                  </a:cubicBezTo>
                  <a:lnTo>
                    <a:pt x="0" y="3246"/>
                  </a:lnTo>
                  <a:cubicBezTo>
                    <a:pt x="0" y="3487"/>
                    <a:pt x="194" y="3683"/>
                    <a:pt x="437" y="3683"/>
                  </a:cubicBezTo>
                  <a:lnTo>
                    <a:pt x="2676" y="3683"/>
                  </a:lnTo>
                  <a:cubicBezTo>
                    <a:pt x="2757" y="3683"/>
                    <a:pt x="2831" y="3661"/>
                    <a:pt x="2895" y="3625"/>
                  </a:cubicBezTo>
                  <a:cubicBezTo>
                    <a:pt x="2959" y="3661"/>
                    <a:pt x="3034" y="3683"/>
                    <a:pt x="3113" y="3683"/>
                  </a:cubicBezTo>
                  <a:lnTo>
                    <a:pt x="5351" y="3683"/>
                  </a:lnTo>
                  <a:cubicBezTo>
                    <a:pt x="5592" y="3683"/>
                    <a:pt x="5788" y="3489"/>
                    <a:pt x="5788" y="3246"/>
                  </a:cubicBezTo>
                  <a:lnTo>
                    <a:pt x="5788" y="2728"/>
                  </a:lnTo>
                  <a:cubicBezTo>
                    <a:pt x="5797" y="2212"/>
                    <a:pt x="5468" y="1775"/>
                    <a:pt x="5010" y="1611"/>
                  </a:cubicBezTo>
                  <a:cubicBezTo>
                    <a:pt x="5149" y="1440"/>
                    <a:pt x="5230" y="1225"/>
                    <a:pt x="5230" y="990"/>
                  </a:cubicBezTo>
                  <a:cubicBezTo>
                    <a:pt x="5230" y="446"/>
                    <a:pt x="4786" y="1"/>
                    <a:pt x="4240" y="1"/>
                  </a:cubicBezTo>
                  <a:cubicBezTo>
                    <a:pt x="3697" y="1"/>
                    <a:pt x="3251" y="442"/>
                    <a:pt x="3251" y="990"/>
                  </a:cubicBezTo>
                  <a:cubicBezTo>
                    <a:pt x="3251" y="1225"/>
                    <a:pt x="3334" y="1440"/>
                    <a:pt x="3471" y="1611"/>
                  </a:cubicBezTo>
                  <a:cubicBezTo>
                    <a:pt x="3238" y="1694"/>
                    <a:pt x="3040" y="1845"/>
                    <a:pt x="2899" y="2041"/>
                  </a:cubicBezTo>
                  <a:cubicBezTo>
                    <a:pt x="2761" y="1845"/>
                    <a:pt x="2560" y="1694"/>
                    <a:pt x="2330" y="1611"/>
                  </a:cubicBezTo>
                  <a:cubicBezTo>
                    <a:pt x="2469" y="1440"/>
                    <a:pt x="2548" y="1225"/>
                    <a:pt x="2548" y="990"/>
                  </a:cubicBezTo>
                  <a:cubicBezTo>
                    <a:pt x="2548" y="446"/>
                    <a:pt x="2106" y="1"/>
                    <a:pt x="15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34"/>
            <p:cNvSpPr/>
            <p:nvPr/>
          </p:nvSpPr>
          <p:spPr>
            <a:xfrm>
              <a:off x="7402151" y="2581220"/>
              <a:ext cx="82957" cy="13954"/>
            </a:xfrm>
            <a:custGeom>
              <a:avLst/>
              <a:gdLst/>
              <a:ahLst/>
              <a:cxnLst/>
              <a:rect l="l" t="t" r="r" b="b"/>
              <a:pathLst>
                <a:path w="2604" h="438" extrusionOk="0">
                  <a:moveTo>
                    <a:pt x="220" y="1"/>
                  </a:moveTo>
                  <a:cubicBezTo>
                    <a:pt x="98" y="1"/>
                    <a:pt x="0" y="101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2386" y="438"/>
                  </a:lnTo>
                  <a:cubicBezTo>
                    <a:pt x="2505" y="438"/>
                    <a:pt x="2603" y="340"/>
                    <a:pt x="2603" y="220"/>
                  </a:cubicBezTo>
                  <a:cubicBezTo>
                    <a:pt x="2603" y="97"/>
                    <a:pt x="2507" y="1"/>
                    <a:pt x="23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34"/>
            <p:cNvSpPr/>
            <p:nvPr/>
          </p:nvSpPr>
          <p:spPr>
            <a:xfrm>
              <a:off x="7402151" y="2719578"/>
              <a:ext cx="82957" cy="13954"/>
            </a:xfrm>
            <a:custGeom>
              <a:avLst/>
              <a:gdLst/>
              <a:ahLst/>
              <a:cxnLst/>
              <a:rect l="l" t="t" r="r" b="b"/>
              <a:pathLst>
                <a:path w="2604" h="438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7"/>
                    <a:pt x="220" y="437"/>
                  </a:cubicBezTo>
                  <a:lnTo>
                    <a:pt x="2386" y="437"/>
                  </a:lnTo>
                  <a:cubicBezTo>
                    <a:pt x="2505" y="437"/>
                    <a:pt x="2603" y="337"/>
                    <a:pt x="2603" y="218"/>
                  </a:cubicBezTo>
                  <a:cubicBezTo>
                    <a:pt x="2603" y="96"/>
                    <a:pt x="2507" y="0"/>
                    <a:pt x="23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34"/>
            <p:cNvSpPr/>
            <p:nvPr/>
          </p:nvSpPr>
          <p:spPr>
            <a:xfrm>
              <a:off x="7253886" y="2313840"/>
              <a:ext cx="260276" cy="182193"/>
            </a:xfrm>
            <a:custGeom>
              <a:avLst/>
              <a:gdLst/>
              <a:ahLst/>
              <a:cxnLst/>
              <a:rect l="l" t="t" r="r" b="b"/>
              <a:pathLst>
                <a:path w="8170" h="5719" extrusionOk="0">
                  <a:moveTo>
                    <a:pt x="1985" y="1708"/>
                  </a:moveTo>
                  <a:lnTo>
                    <a:pt x="1985" y="5285"/>
                  </a:lnTo>
                  <a:lnTo>
                    <a:pt x="665" y="5285"/>
                  </a:lnTo>
                  <a:lnTo>
                    <a:pt x="665" y="1708"/>
                  </a:lnTo>
                  <a:close/>
                  <a:moveTo>
                    <a:pt x="4620" y="4064"/>
                  </a:moveTo>
                  <a:lnTo>
                    <a:pt x="4620" y="5285"/>
                  </a:lnTo>
                  <a:lnTo>
                    <a:pt x="3544" y="5285"/>
                  </a:lnTo>
                  <a:lnTo>
                    <a:pt x="3544" y="4064"/>
                  </a:lnTo>
                  <a:close/>
                  <a:moveTo>
                    <a:pt x="5742" y="442"/>
                  </a:moveTo>
                  <a:lnTo>
                    <a:pt x="5742" y="5285"/>
                  </a:lnTo>
                  <a:lnTo>
                    <a:pt x="5057" y="5285"/>
                  </a:lnTo>
                  <a:lnTo>
                    <a:pt x="5057" y="4034"/>
                  </a:lnTo>
                  <a:cubicBezTo>
                    <a:pt x="5057" y="3810"/>
                    <a:pt x="4874" y="3627"/>
                    <a:pt x="4650" y="3627"/>
                  </a:cubicBezTo>
                  <a:lnTo>
                    <a:pt x="3514" y="3627"/>
                  </a:lnTo>
                  <a:cubicBezTo>
                    <a:pt x="3290" y="3627"/>
                    <a:pt x="3107" y="3810"/>
                    <a:pt x="3107" y="4034"/>
                  </a:cubicBezTo>
                  <a:lnTo>
                    <a:pt x="3107" y="5285"/>
                  </a:lnTo>
                  <a:lnTo>
                    <a:pt x="2422" y="5285"/>
                  </a:lnTo>
                  <a:lnTo>
                    <a:pt x="2422" y="442"/>
                  </a:lnTo>
                  <a:close/>
                  <a:moveTo>
                    <a:pt x="2038" y="0"/>
                  </a:moveTo>
                  <a:cubicBezTo>
                    <a:pt x="1917" y="0"/>
                    <a:pt x="1819" y="98"/>
                    <a:pt x="1819" y="218"/>
                  </a:cubicBezTo>
                  <a:cubicBezTo>
                    <a:pt x="1819" y="322"/>
                    <a:pt x="1891" y="408"/>
                    <a:pt x="1989" y="431"/>
                  </a:cubicBezTo>
                  <a:lnTo>
                    <a:pt x="1989" y="1269"/>
                  </a:lnTo>
                  <a:lnTo>
                    <a:pt x="220" y="1269"/>
                  </a:lnTo>
                  <a:cubicBezTo>
                    <a:pt x="101" y="1269"/>
                    <a:pt x="0" y="1367"/>
                    <a:pt x="0" y="1486"/>
                  </a:cubicBezTo>
                  <a:cubicBezTo>
                    <a:pt x="0" y="1608"/>
                    <a:pt x="101" y="1706"/>
                    <a:pt x="220" y="1706"/>
                  </a:cubicBezTo>
                  <a:lnTo>
                    <a:pt x="233" y="1706"/>
                  </a:lnTo>
                  <a:lnTo>
                    <a:pt x="233" y="5281"/>
                  </a:lnTo>
                  <a:lnTo>
                    <a:pt x="220" y="5281"/>
                  </a:lnTo>
                  <a:cubicBezTo>
                    <a:pt x="101" y="5281"/>
                    <a:pt x="0" y="5379"/>
                    <a:pt x="0" y="5501"/>
                  </a:cubicBezTo>
                  <a:cubicBezTo>
                    <a:pt x="0" y="5620"/>
                    <a:pt x="101" y="5718"/>
                    <a:pt x="220" y="5718"/>
                  </a:cubicBezTo>
                  <a:lnTo>
                    <a:pt x="7950" y="5718"/>
                  </a:lnTo>
                  <a:cubicBezTo>
                    <a:pt x="8072" y="5718"/>
                    <a:pt x="8170" y="5620"/>
                    <a:pt x="8170" y="5501"/>
                  </a:cubicBezTo>
                  <a:cubicBezTo>
                    <a:pt x="8170" y="5379"/>
                    <a:pt x="8072" y="5281"/>
                    <a:pt x="7950" y="5281"/>
                  </a:cubicBezTo>
                  <a:lnTo>
                    <a:pt x="7937" y="5281"/>
                  </a:lnTo>
                  <a:lnTo>
                    <a:pt x="7937" y="4002"/>
                  </a:lnTo>
                  <a:cubicBezTo>
                    <a:pt x="7937" y="3883"/>
                    <a:pt x="7839" y="3785"/>
                    <a:pt x="7718" y="3785"/>
                  </a:cubicBezTo>
                  <a:cubicBezTo>
                    <a:pt x="7598" y="3785"/>
                    <a:pt x="7500" y="3883"/>
                    <a:pt x="7500" y="4002"/>
                  </a:cubicBezTo>
                  <a:lnTo>
                    <a:pt x="7500" y="5281"/>
                  </a:lnTo>
                  <a:lnTo>
                    <a:pt x="6181" y="5281"/>
                  </a:lnTo>
                  <a:lnTo>
                    <a:pt x="6181" y="1706"/>
                  </a:lnTo>
                  <a:lnTo>
                    <a:pt x="7500" y="1706"/>
                  </a:lnTo>
                  <a:lnTo>
                    <a:pt x="7500" y="2985"/>
                  </a:lnTo>
                  <a:cubicBezTo>
                    <a:pt x="7498" y="3107"/>
                    <a:pt x="7594" y="3203"/>
                    <a:pt x="7716" y="3203"/>
                  </a:cubicBezTo>
                  <a:cubicBezTo>
                    <a:pt x="7837" y="3203"/>
                    <a:pt x="7935" y="3104"/>
                    <a:pt x="7935" y="2985"/>
                  </a:cubicBezTo>
                  <a:lnTo>
                    <a:pt x="7935" y="1706"/>
                  </a:lnTo>
                  <a:lnTo>
                    <a:pt x="7948" y="1706"/>
                  </a:lnTo>
                  <a:cubicBezTo>
                    <a:pt x="8067" y="1706"/>
                    <a:pt x="8168" y="1608"/>
                    <a:pt x="8168" y="1486"/>
                  </a:cubicBezTo>
                  <a:cubicBezTo>
                    <a:pt x="8168" y="1367"/>
                    <a:pt x="8067" y="1269"/>
                    <a:pt x="7948" y="1269"/>
                  </a:cubicBezTo>
                  <a:lnTo>
                    <a:pt x="6179" y="1269"/>
                  </a:lnTo>
                  <a:lnTo>
                    <a:pt x="6179" y="431"/>
                  </a:lnTo>
                  <a:cubicBezTo>
                    <a:pt x="6275" y="410"/>
                    <a:pt x="6349" y="322"/>
                    <a:pt x="6349" y="218"/>
                  </a:cubicBezTo>
                  <a:cubicBezTo>
                    <a:pt x="6349" y="98"/>
                    <a:pt x="6251" y="0"/>
                    <a:pt x="6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1" name="Google Shape;381;p34"/>
          <p:cNvGrpSpPr/>
          <p:nvPr/>
        </p:nvGrpSpPr>
        <p:grpSpPr>
          <a:xfrm>
            <a:off x="2131287" y="2297455"/>
            <a:ext cx="267289" cy="548590"/>
            <a:chOff x="6501890" y="3057458"/>
            <a:chExt cx="231700" cy="474517"/>
          </a:xfrm>
        </p:grpSpPr>
        <p:sp>
          <p:nvSpPr>
            <p:cNvPr id="382" name="Google Shape;382;p34"/>
            <p:cNvSpPr/>
            <p:nvPr/>
          </p:nvSpPr>
          <p:spPr>
            <a:xfrm>
              <a:off x="6565064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8" y="0"/>
                    <a:pt x="0" y="98"/>
                    <a:pt x="0" y="220"/>
                  </a:cubicBezTo>
                  <a:cubicBezTo>
                    <a:pt x="0" y="339"/>
                    <a:pt x="98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34"/>
            <p:cNvSpPr/>
            <p:nvPr/>
          </p:nvSpPr>
          <p:spPr>
            <a:xfrm>
              <a:off x="6602018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8" y="0"/>
                    <a:pt x="0" y="98"/>
                    <a:pt x="0" y="220"/>
                  </a:cubicBezTo>
                  <a:cubicBezTo>
                    <a:pt x="0" y="339"/>
                    <a:pt x="98" y="437"/>
                    <a:pt x="218" y="437"/>
                  </a:cubicBezTo>
                  <a:lnTo>
                    <a:pt x="367" y="437"/>
                  </a:lnTo>
                  <a:cubicBezTo>
                    <a:pt x="488" y="437"/>
                    <a:pt x="586" y="339"/>
                    <a:pt x="586" y="220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34"/>
            <p:cNvSpPr/>
            <p:nvPr/>
          </p:nvSpPr>
          <p:spPr>
            <a:xfrm>
              <a:off x="6638814" y="318597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9" y="0"/>
                    <a:pt x="1" y="98"/>
                    <a:pt x="1" y="220"/>
                  </a:cubicBezTo>
                  <a:cubicBezTo>
                    <a:pt x="1" y="339"/>
                    <a:pt x="99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34"/>
            <p:cNvSpPr/>
            <p:nvPr/>
          </p:nvSpPr>
          <p:spPr>
            <a:xfrm>
              <a:off x="6565064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5"/>
                    <a:pt x="220" y="435"/>
                  </a:cubicBezTo>
                  <a:lnTo>
                    <a:pt x="369" y="435"/>
                  </a:lnTo>
                  <a:cubicBezTo>
                    <a:pt x="489" y="435"/>
                    <a:pt x="587" y="337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34"/>
            <p:cNvSpPr/>
            <p:nvPr/>
          </p:nvSpPr>
          <p:spPr>
            <a:xfrm>
              <a:off x="6602018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18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7"/>
                    <a:pt x="98" y="435"/>
                    <a:pt x="218" y="435"/>
                  </a:cubicBezTo>
                  <a:lnTo>
                    <a:pt x="367" y="435"/>
                  </a:lnTo>
                  <a:cubicBezTo>
                    <a:pt x="488" y="435"/>
                    <a:pt x="586" y="337"/>
                    <a:pt x="586" y="218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34"/>
            <p:cNvSpPr/>
            <p:nvPr/>
          </p:nvSpPr>
          <p:spPr>
            <a:xfrm>
              <a:off x="6638814" y="3218434"/>
              <a:ext cx="18700" cy="13890"/>
            </a:xfrm>
            <a:custGeom>
              <a:avLst/>
              <a:gdLst/>
              <a:ahLst/>
              <a:cxnLst/>
              <a:rect l="l" t="t" r="r" b="b"/>
              <a:pathLst>
                <a:path w="587" h="436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7"/>
                    <a:pt x="99" y="435"/>
                    <a:pt x="220" y="435"/>
                  </a:cubicBezTo>
                  <a:lnTo>
                    <a:pt x="369" y="435"/>
                  </a:lnTo>
                  <a:cubicBezTo>
                    <a:pt x="489" y="435"/>
                    <a:pt x="587" y="337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34"/>
            <p:cNvSpPr/>
            <p:nvPr/>
          </p:nvSpPr>
          <p:spPr>
            <a:xfrm>
              <a:off x="6565064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9"/>
                    <a:pt x="98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34"/>
            <p:cNvSpPr/>
            <p:nvPr/>
          </p:nvSpPr>
          <p:spPr>
            <a:xfrm>
              <a:off x="6602018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8" y="0"/>
                    <a:pt x="0" y="98"/>
                    <a:pt x="0" y="218"/>
                  </a:cubicBezTo>
                  <a:cubicBezTo>
                    <a:pt x="0" y="339"/>
                    <a:pt x="98" y="437"/>
                    <a:pt x="218" y="437"/>
                  </a:cubicBezTo>
                  <a:lnTo>
                    <a:pt x="367" y="437"/>
                  </a:lnTo>
                  <a:cubicBezTo>
                    <a:pt x="488" y="437"/>
                    <a:pt x="586" y="339"/>
                    <a:pt x="586" y="218"/>
                  </a:cubicBezTo>
                  <a:cubicBezTo>
                    <a:pt x="586" y="96"/>
                    <a:pt x="488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34"/>
            <p:cNvSpPr/>
            <p:nvPr/>
          </p:nvSpPr>
          <p:spPr>
            <a:xfrm>
              <a:off x="6638814" y="325083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9"/>
                    <a:pt x="99" y="437"/>
                    <a:pt x="220" y="437"/>
                  </a:cubicBezTo>
                  <a:lnTo>
                    <a:pt x="369" y="437"/>
                  </a:lnTo>
                  <a:cubicBezTo>
                    <a:pt x="489" y="437"/>
                    <a:pt x="587" y="339"/>
                    <a:pt x="587" y="218"/>
                  </a:cubicBezTo>
                  <a:cubicBezTo>
                    <a:pt x="587" y="96"/>
                    <a:pt x="491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34"/>
            <p:cNvSpPr/>
            <p:nvPr/>
          </p:nvSpPr>
          <p:spPr>
            <a:xfrm>
              <a:off x="6501890" y="3057458"/>
              <a:ext cx="231700" cy="74674"/>
            </a:xfrm>
            <a:custGeom>
              <a:avLst/>
              <a:gdLst/>
              <a:ahLst/>
              <a:cxnLst/>
              <a:rect l="l" t="t" r="r" b="b"/>
              <a:pathLst>
                <a:path w="7273" h="2344" extrusionOk="0">
                  <a:moveTo>
                    <a:pt x="1237" y="529"/>
                  </a:moveTo>
                  <a:lnTo>
                    <a:pt x="1365" y="792"/>
                  </a:lnTo>
                  <a:cubicBezTo>
                    <a:pt x="1418" y="898"/>
                    <a:pt x="1521" y="973"/>
                    <a:pt x="1640" y="988"/>
                  </a:cubicBezTo>
                  <a:lnTo>
                    <a:pt x="1928" y="1030"/>
                  </a:lnTo>
                  <a:lnTo>
                    <a:pt x="1719" y="1233"/>
                  </a:lnTo>
                  <a:cubicBezTo>
                    <a:pt x="1634" y="1316"/>
                    <a:pt x="1595" y="1435"/>
                    <a:pt x="1617" y="1553"/>
                  </a:cubicBezTo>
                  <a:lnTo>
                    <a:pt x="1664" y="1841"/>
                  </a:lnTo>
                  <a:lnTo>
                    <a:pt x="1406" y="1706"/>
                  </a:lnTo>
                  <a:cubicBezTo>
                    <a:pt x="1352" y="1678"/>
                    <a:pt x="1293" y="1664"/>
                    <a:pt x="1237" y="1664"/>
                  </a:cubicBezTo>
                  <a:cubicBezTo>
                    <a:pt x="1180" y="1664"/>
                    <a:pt x="1122" y="1676"/>
                    <a:pt x="1069" y="1706"/>
                  </a:cubicBezTo>
                  <a:lnTo>
                    <a:pt x="811" y="1841"/>
                  </a:lnTo>
                  <a:lnTo>
                    <a:pt x="860" y="1553"/>
                  </a:lnTo>
                  <a:cubicBezTo>
                    <a:pt x="881" y="1435"/>
                    <a:pt x="841" y="1316"/>
                    <a:pt x="755" y="1233"/>
                  </a:cubicBezTo>
                  <a:lnTo>
                    <a:pt x="546" y="1030"/>
                  </a:lnTo>
                  <a:lnTo>
                    <a:pt x="834" y="988"/>
                  </a:lnTo>
                  <a:cubicBezTo>
                    <a:pt x="951" y="973"/>
                    <a:pt x="1056" y="898"/>
                    <a:pt x="1109" y="792"/>
                  </a:cubicBezTo>
                  <a:lnTo>
                    <a:pt x="1237" y="529"/>
                  </a:lnTo>
                  <a:close/>
                  <a:moveTo>
                    <a:pt x="3646" y="529"/>
                  </a:moveTo>
                  <a:lnTo>
                    <a:pt x="3774" y="792"/>
                  </a:lnTo>
                  <a:cubicBezTo>
                    <a:pt x="3827" y="898"/>
                    <a:pt x="3930" y="973"/>
                    <a:pt x="4049" y="988"/>
                  </a:cubicBezTo>
                  <a:lnTo>
                    <a:pt x="4337" y="1030"/>
                  </a:lnTo>
                  <a:lnTo>
                    <a:pt x="4128" y="1233"/>
                  </a:lnTo>
                  <a:cubicBezTo>
                    <a:pt x="4043" y="1316"/>
                    <a:pt x="4004" y="1435"/>
                    <a:pt x="4026" y="1553"/>
                  </a:cubicBezTo>
                  <a:lnTo>
                    <a:pt x="4073" y="1841"/>
                  </a:lnTo>
                  <a:lnTo>
                    <a:pt x="3815" y="1706"/>
                  </a:lnTo>
                  <a:cubicBezTo>
                    <a:pt x="3761" y="1678"/>
                    <a:pt x="3702" y="1664"/>
                    <a:pt x="3646" y="1664"/>
                  </a:cubicBezTo>
                  <a:cubicBezTo>
                    <a:pt x="3589" y="1664"/>
                    <a:pt x="3529" y="1676"/>
                    <a:pt x="3478" y="1706"/>
                  </a:cubicBezTo>
                  <a:lnTo>
                    <a:pt x="3220" y="1841"/>
                  </a:lnTo>
                  <a:lnTo>
                    <a:pt x="3269" y="1553"/>
                  </a:lnTo>
                  <a:cubicBezTo>
                    <a:pt x="3290" y="1435"/>
                    <a:pt x="3250" y="1316"/>
                    <a:pt x="3164" y="1233"/>
                  </a:cubicBezTo>
                  <a:lnTo>
                    <a:pt x="2956" y="1030"/>
                  </a:lnTo>
                  <a:lnTo>
                    <a:pt x="3243" y="988"/>
                  </a:lnTo>
                  <a:cubicBezTo>
                    <a:pt x="3361" y="973"/>
                    <a:pt x="3465" y="898"/>
                    <a:pt x="3518" y="792"/>
                  </a:cubicBezTo>
                  <a:lnTo>
                    <a:pt x="3646" y="529"/>
                  </a:lnTo>
                  <a:close/>
                  <a:moveTo>
                    <a:pt x="6057" y="532"/>
                  </a:moveTo>
                  <a:lnTo>
                    <a:pt x="6185" y="794"/>
                  </a:lnTo>
                  <a:cubicBezTo>
                    <a:pt x="6239" y="900"/>
                    <a:pt x="6341" y="975"/>
                    <a:pt x="6460" y="992"/>
                  </a:cubicBezTo>
                  <a:lnTo>
                    <a:pt x="6748" y="1035"/>
                  </a:lnTo>
                  <a:lnTo>
                    <a:pt x="6537" y="1233"/>
                  </a:lnTo>
                  <a:cubicBezTo>
                    <a:pt x="6452" y="1316"/>
                    <a:pt x="6413" y="1435"/>
                    <a:pt x="6435" y="1557"/>
                  </a:cubicBezTo>
                  <a:lnTo>
                    <a:pt x="6482" y="1845"/>
                  </a:lnTo>
                  <a:lnTo>
                    <a:pt x="6482" y="1845"/>
                  </a:lnTo>
                  <a:lnTo>
                    <a:pt x="6224" y="1708"/>
                  </a:lnTo>
                  <a:cubicBezTo>
                    <a:pt x="6170" y="1681"/>
                    <a:pt x="6111" y="1666"/>
                    <a:pt x="6055" y="1666"/>
                  </a:cubicBezTo>
                  <a:cubicBezTo>
                    <a:pt x="5998" y="1666"/>
                    <a:pt x="5938" y="1678"/>
                    <a:pt x="5887" y="1708"/>
                  </a:cubicBezTo>
                  <a:lnTo>
                    <a:pt x="5629" y="1845"/>
                  </a:lnTo>
                  <a:lnTo>
                    <a:pt x="5629" y="1845"/>
                  </a:lnTo>
                  <a:lnTo>
                    <a:pt x="5680" y="1557"/>
                  </a:lnTo>
                  <a:cubicBezTo>
                    <a:pt x="5701" y="1438"/>
                    <a:pt x="5661" y="1318"/>
                    <a:pt x="5576" y="1237"/>
                  </a:cubicBezTo>
                  <a:lnTo>
                    <a:pt x="5369" y="1035"/>
                  </a:lnTo>
                  <a:lnTo>
                    <a:pt x="5657" y="992"/>
                  </a:lnTo>
                  <a:cubicBezTo>
                    <a:pt x="5774" y="975"/>
                    <a:pt x="5876" y="900"/>
                    <a:pt x="5930" y="794"/>
                  </a:cubicBezTo>
                  <a:lnTo>
                    <a:pt x="6057" y="532"/>
                  </a:lnTo>
                  <a:close/>
                  <a:moveTo>
                    <a:pt x="1237" y="1"/>
                  </a:moveTo>
                  <a:cubicBezTo>
                    <a:pt x="1099" y="1"/>
                    <a:pt x="973" y="77"/>
                    <a:pt x="913" y="203"/>
                  </a:cubicBezTo>
                  <a:lnTo>
                    <a:pt x="734" y="561"/>
                  </a:lnTo>
                  <a:lnTo>
                    <a:pt x="338" y="621"/>
                  </a:lnTo>
                  <a:cubicBezTo>
                    <a:pt x="199" y="642"/>
                    <a:pt x="86" y="736"/>
                    <a:pt x="43" y="868"/>
                  </a:cubicBezTo>
                  <a:cubicBezTo>
                    <a:pt x="1" y="1003"/>
                    <a:pt x="35" y="1143"/>
                    <a:pt x="135" y="1241"/>
                  </a:cubicBezTo>
                  <a:lnTo>
                    <a:pt x="423" y="1521"/>
                  </a:lnTo>
                  <a:lnTo>
                    <a:pt x="355" y="1919"/>
                  </a:lnTo>
                  <a:cubicBezTo>
                    <a:pt x="331" y="2054"/>
                    <a:pt x="387" y="2192"/>
                    <a:pt x="500" y="2273"/>
                  </a:cubicBezTo>
                  <a:cubicBezTo>
                    <a:pt x="562" y="2320"/>
                    <a:pt x="635" y="2344"/>
                    <a:pt x="709" y="2344"/>
                  </a:cubicBezTo>
                  <a:cubicBezTo>
                    <a:pt x="768" y="2344"/>
                    <a:pt x="827" y="2329"/>
                    <a:pt x="881" y="2299"/>
                  </a:cubicBezTo>
                  <a:lnTo>
                    <a:pt x="1235" y="2113"/>
                  </a:lnTo>
                  <a:lnTo>
                    <a:pt x="1589" y="2299"/>
                  </a:lnTo>
                  <a:cubicBezTo>
                    <a:pt x="1643" y="2327"/>
                    <a:pt x="1701" y="2341"/>
                    <a:pt x="1759" y="2341"/>
                  </a:cubicBezTo>
                  <a:cubicBezTo>
                    <a:pt x="1833" y="2341"/>
                    <a:pt x="1907" y="2318"/>
                    <a:pt x="1971" y="2273"/>
                  </a:cubicBezTo>
                  <a:cubicBezTo>
                    <a:pt x="2081" y="2190"/>
                    <a:pt x="2139" y="2054"/>
                    <a:pt x="2113" y="1919"/>
                  </a:cubicBezTo>
                  <a:lnTo>
                    <a:pt x="2047" y="1521"/>
                  </a:lnTo>
                  <a:lnTo>
                    <a:pt x="2335" y="1241"/>
                  </a:lnTo>
                  <a:cubicBezTo>
                    <a:pt x="2388" y="1188"/>
                    <a:pt x="2423" y="1124"/>
                    <a:pt x="2437" y="1056"/>
                  </a:cubicBezTo>
                  <a:cubicBezTo>
                    <a:pt x="2450" y="1124"/>
                    <a:pt x="2484" y="1190"/>
                    <a:pt x="2538" y="1241"/>
                  </a:cubicBezTo>
                  <a:lnTo>
                    <a:pt x="2825" y="1521"/>
                  </a:lnTo>
                  <a:lnTo>
                    <a:pt x="2759" y="1919"/>
                  </a:lnTo>
                  <a:cubicBezTo>
                    <a:pt x="2736" y="2054"/>
                    <a:pt x="2791" y="2192"/>
                    <a:pt x="2902" y="2273"/>
                  </a:cubicBezTo>
                  <a:cubicBezTo>
                    <a:pt x="2965" y="2320"/>
                    <a:pt x="3039" y="2344"/>
                    <a:pt x="3114" y="2344"/>
                  </a:cubicBezTo>
                  <a:cubicBezTo>
                    <a:pt x="3172" y="2344"/>
                    <a:pt x="3230" y="2329"/>
                    <a:pt x="3284" y="2299"/>
                  </a:cubicBezTo>
                  <a:lnTo>
                    <a:pt x="3638" y="2113"/>
                  </a:lnTo>
                  <a:lnTo>
                    <a:pt x="3994" y="2299"/>
                  </a:lnTo>
                  <a:cubicBezTo>
                    <a:pt x="4047" y="2327"/>
                    <a:pt x="4105" y="2341"/>
                    <a:pt x="4162" y="2341"/>
                  </a:cubicBezTo>
                  <a:cubicBezTo>
                    <a:pt x="4237" y="2341"/>
                    <a:pt x="4311" y="2318"/>
                    <a:pt x="4373" y="2273"/>
                  </a:cubicBezTo>
                  <a:cubicBezTo>
                    <a:pt x="4486" y="2190"/>
                    <a:pt x="4542" y="2054"/>
                    <a:pt x="4518" y="1919"/>
                  </a:cubicBezTo>
                  <a:lnTo>
                    <a:pt x="4452" y="1521"/>
                  </a:lnTo>
                  <a:lnTo>
                    <a:pt x="4740" y="1241"/>
                  </a:lnTo>
                  <a:cubicBezTo>
                    <a:pt x="4793" y="1188"/>
                    <a:pt x="4827" y="1124"/>
                    <a:pt x="4840" y="1056"/>
                  </a:cubicBezTo>
                  <a:cubicBezTo>
                    <a:pt x="4853" y="1124"/>
                    <a:pt x="4889" y="1190"/>
                    <a:pt x="4942" y="1241"/>
                  </a:cubicBezTo>
                  <a:lnTo>
                    <a:pt x="5230" y="1521"/>
                  </a:lnTo>
                  <a:lnTo>
                    <a:pt x="5160" y="1919"/>
                  </a:lnTo>
                  <a:cubicBezTo>
                    <a:pt x="5136" y="2054"/>
                    <a:pt x="5192" y="2190"/>
                    <a:pt x="5305" y="2273"/>
                  </a:cubicBezTo>
                  <a:cubicBezTo>
                    <a:pt x="5367" y="2320"/>
                    <a:pt x="5440" y="2344"/>
                    <a:pt x="5514" y="2344"/>
                  </a:cubicBezTo>
                  <a:cubicBezTo>
                    <a:pt x="5572" y="2344"/>
                    <a:pt x="5631" y="2329"/>
                    <a:pt x="5684" y="2299"/>
                  </a:cubicBezTo>
                  <a:lnTo>
                    <a:pt x="6040" y="2113"/>
                  </a:lnTo>
                  <a:lnTo>
                    <a:pt x="6394" y="2299"/>
                  </a:lnTo>
                  <a:cubicBezTo>
                    <a:pt x="6447" y="2327"/>
                    <a:pt x="6505" y="2341"/>
                    <a:pt x="6563" y="2341"/>
                  </a:cubicBezTo>
                  <a:cubicBezTo>
                    <a:pt x="6638" y="2341"/>
                    <a:pt x="6712" y="2318"/>
                    <a:pt x="6776" y="2273"/>
                  </a:cubicBezTo>
                  <a:cubicBezTo>
                    <a:pt x="6887" y="2190"/>
                    <a:pt x="6942" y="2054"/>
                    <a:pt x="6919" y="1919"/>
                  </a:cubicBezTo>
                  <a:lnTo>
                    <a:pt x="6851" y="1521"/>
                  </a:lnTo>
                  <a:lnTo>
                    <a:pt x="7138" y="1241"/>
                  </a:lnTo>
                  <a:cubicBezTo>
                    <a:pt x="7236" y="1146"/>
                    <a:pt x="7273" y="1003"/>
                    <a:pt x="7228" y="868"/>
                  </a:cubicBezTo>
                  <a:cubicBezTo>
                    <a:pt x="7204" y="736"/>
                    <a:pt x="7091" y="640"/>
                    <a:pt x="6957" y="621"/>
                  </a:cubicBezTo>
                  <a:lnTo>
                    <a:pt x="6558" y="561"/>
                  </a:lnTo>
                  <a:lnTo>
                    <a:pt x="6382" y="203"/>
                  </a:lnTo>
                  <a:cubicBezTo>
                    <a:pt x="6320" y="77"/>
                    <a:pt x="6194" y="1"/>
                    <a:pt x="6055" y="1"/>
                  </a:cubicBezTo>
                  <a:cubicBezTo>
                    <a:pt x="5917" y="1"/>
                    <a:pt x="5791" y="77"/>
                    <a:pt x="5731" y="203"/>
                  </a:cubicBezTo>
                  <a:lnTo>
                    <a:pt x="5552" y="561"/>
                  </a:lnTo>
                  <a:lnTo>
                    <a:pt x="5156" y="621"/>
                  </a:lnTo>
                  <a:cubicBezTo>
                    <a:pt x="5002" y="642"/>
                    <a:pt x="4883" y="757"/>
                    <a:pt x="4851" y="909"/>
                  </a:cubicBezTo>
                  <a:cubicBezTo>
                    <a:pt x="4819" y="751"/>
                    <a:pt x="4697" y="642"/>
                    <a:pt x="4548" y="621"/>
                  </a:cubicBezTo>
                  <a:lnTo>
                    <a:pt x="4149" y="561"/>
                  </a:lnTo>
                  <a:lnTo>
                    <a:pt x="3972" y="203"/>
                  </a:lnTo>
                  <a:cubicBezTo>
                    <a:pt x="3911" y="77"/>
                    <a:pt x="3785" y="1"/>
                    <a:pt x="3646" y="1"/>
                  </a:cubicBezTo>
                  <a:cubicBezTo>
                    <a:pt x="3508" y="1"/>
                    <a:pt x="3382" y="77"/>
                    <a:pt x="3322" y="203"/>
                  </a:cubicBezTo>
                  <a:lnTo>
                    <a:pt x="3143" y="561"/>
                  </a:lnTo>
                  <a:lnTo>
                    <a:pt x="2747" y="621"/>
                  </a:lnTo>
                  <a:cubicBezTo>
                    <a:pt x="2593" y="642"/>
                    <a:pt x="2474" y="757"/>
                    <a:pt x="2442" y="909"/>
                  </a:cubicBezTo>
                  <a:cubicBezTo>
                    <a:pt x="2410" y="751"/>
                    <a:pt x="2288" y="642"/>
                    <a:pt x="2139" y="621"/>
                  </a:cubicBezTo>
                  <a:lnTo>
                    <a:pt x="1740" y="561"/>
                  </a:lnTo>
                  <a:lnTo>
                    <a:pt x="1563" y="203"/>
                  </a:lnTo>
                  <a:cubicBezTo>
                    <a:pt x="1502" y="77"/>
                    <a:pt x="1376" y="1"/>
                    <a:pt x="1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34"/>
            <p:cNvSpPr/>
            <p:nvPr/>
          </p:nvSpPr>
          <p:spPr>
            <a:xfrm>
              <a:off x="6582936" y="3400181"/>
              <a:ext cx="56802" cy="106723"/>
            </a:xfrm>
            <a:custGeom>
              <a:avLst/>
              <a:gdLst/>
              <a:ahLst/>
              <a:cxnLst/>
              <a:rect l="l" t="t" r="r" b="b"/>
              <a:pathLst>
                <a:path w="1783" h="3350" extrusionOk="0">
                  <a:moveTo>
                    <a:pt x="674" y="693"/>
                  </a:moveTo>
                  <a:lnTo>
                    <a:pt x="674" y="1407"/>
                  </a:lnTo>
                  <a:cubicBezTo>
                    <a:pt x="533" y="1337"/>
                    <a:pt x="437" y="1205"/>
                    <a:pt x="437" y="1049"/>
                  </a:cubicBezTo>
                  <a:cubicBezTo>
                    <a:pt x="437" y="896"/>
                    <a:pt x="533" y="761"/>
                    <a:pt x="674" y="693"/>
                  </a:cubicBezTo>
                  <a:close/>
                  <a:moveTo>
                    <a:pt x="1109" y="1942"/>
                  </a:moveTo>
                  <a:cubicBezTo>
                    <a:pt x="1249" y="2013"/>
                    <a:pt x="1345" y="2145"/>
                    <a:pt x="1345" y="2301"/>
                  </a:cubicBezTo>
                  <a:cubicBezTo>
                    <a:pt x="1345" y="2454"/>
                    <a:pt x="1249" y="2588"/>
                    <a:pt x="1109" y="2657"/>
                  </a:cubicBezTo>
                  <a:lnTo>
                    <a:pt x="1109" y="1942"/>
                  </a:lnTo>
                  <a:close/>
                  <a:moveTo>
                    <a:pt x="891" y="0"/>
                  </a:moveTo>
                  <a:cubicBezTo>
                    <a:pt x="772" y="0"/>
                    <a:pt x="674" y="98"/>
                    <a:pt x="674" y="218"/>
                  </a:cubicBezTo>
                  <a:lnTo>
                    <a:pt x="674" y="233"/>
                  </a:lnTo>
                  <a:cubicBezTo>
                    <a:pt x="288" y="324"/>
                    <a:pt x="2" y="655"/>
                    <a:pt x="2" y="1049"/>
                  </a:cubicBezTo>
                  <a:cubicBezTo>
                    <a:pt x="2" y="1444"/>
                    <a:pt x="288" y="1774"/>
                    <a:pt x="674" y="1868"/>
                  </a:cubicBezTo>
                  <a:lnTo>
                    <a:pt x="674" y="2657"/>
                  </a:lnTo>
                  <a:cubicBezTo>
                    <a:pt x="533" y="2586"/>
                    <a:pt x="437" y="2454"/>
                    <a:pt x="437" y="2298"/>
                  </a:cubicBezTo>
                  <a:cubicBezTo>
                    <a:pt x="437" y="2179"/>
                    <a:pt x="337" y="2081"/>
                    <a:pt x="218" y="2081"/>
                  </a:cubicBezTo>
                  <a:cubicBezTo>
                    <a:pt x="98" y="2081"/>
                    <a:pt x="0" y="2179"/>
                    <a:pt x="0" y="2298"/>
                  </a:cubicBezTo>
                  <a:cubicBezTo>
                    <a:pt x="0" y="2693"/>
                    <a:pt x="284" y="3023"/>
                    <a:pt x="672" y="3117"/>
                  </a:cubicBezTo>
                  <a:lnTo>
                    <a:pt x="672" y="3130"/>
                  </a:lnTo>
                  <a:cubicBezTo>
                    <a:pt x="672" y="3251"/>
                    <a:pt x="770" y="3350"/>
                    <a:pt x="889" y="3350"/>
                  </a:cubicBezTo>
                  <a:cubicBezTo>
                    <a:pt x="1008" y="3350"/>
                    <a:pt x="1109" y="3251"/>
                    <a:pt x="1109" y="3130"/>
                  </a:cubicBezTo>
                  <a:lnTo>
                    <a:pt x="1109" y="3117"/>
                  </a:lnTo>
                  <a:cubicBezTo>
                    <a:pt x="1495" y="3023"/>
                    <a:pt x="1780" y="2693"/>
                    <a:pt x="1780" y="2298"/>
                  </a:cubicBezTo>
                  <a:cubicBezTo>
                    <a:pt x="1780" y="1904"/>
                    <a:pt x="1492" y="1574"/>
                    <a:pt x="1109" y="1482"/>
                  </a:cubicBezTo>
                  <a:lnTo>
                    <a:pt x="1109" y="693"/>
                  </a:lnTo>
                  <a:cubicBezTo>
                    <a:pt x="1249" y="761"/>
                    <a:pt x="1345" y="896"/>
                    <a:pt x="1345" y="1049"/>
                  </a:cubicBezTo>
                  <a:cubicBezTo>
                    <a:pt x="1345" y="1169"/>
                    <a:pt x="1443" y="1269"/>
                    <a:pt x="1563" y="1269"/>
                  </a:cubicBezTo>
                  <a:cubicBezTo>
                    <a:pt x="1684" y="1269"/>
                    <a:pt x="1782" y="1169"/>
                    <a:pt x="1782" y="1049"/>
                  </a:cubicBezTo>
                  <a:cubicBezTo>
                    <a:pt x="1782" y="655"/>
                    <a:pt x="1495" y="324"/>
                    <a:pt x="1111" y="233"/>
                  </a:cubicBezTo>
                  <a:lnTo>
                    <a:pt x="1111" y="218"/>
                  </a:lnTo>
                  <a:cubicBezTo>
                    <a:pt x="1111" y="98"/>
                    <a:pt x="1013" y="0"/>
                    <a:pt x="8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34"/>
            <p:cNvSpPr/>
            <p:nvPr/>
          </p:nvSpPr>
          <p:spPr>
            <a:xfrm>
              <a:off x="6532792" y="3376925"/>
              <a:ext cx="156930" cy="155050"/>
            </a:xfrm>
            <a:custGeom>
              <a:avLst/>
              <a:gdLst/>
              <a:ahLst/>
              <a:cxnLst/>
              <a:rect l="l" t="t" r="r" b="b"/>
              <a:pathLst>
                <a:path w="4926" h="4867" extrusionOk="0">
                  <a:moveTo>
                    <a:pt x="1957" y="1"/>
                  </a:moveTo>
                  <a:cubicBezTo>
                    <a:pt x="1940" y="1"/>
                    <a:pt x="1922" y="3"/>
                    <a:pt x="1904" y="8"/>
                  </a:cubicBezTo>
                  <a:cubicBezTo>
                    <a:pt x="802" y="263"/>
                    <a:pt x="1" y="1250"/>
                    <a:pt x="1" y="2404"/>
                  </a:cubicBezTo>
                  <a:cubicBezTo>
                    <a:pt x="1" y="3760"/>
                    <a:pt x="1105" y="4866"/>
                    <a:pt x="2463" y="4866"/>
                  </a:cubicBezTo>
                  <a:cubicBezTo>
                    <a:pt x="3819" y="4866"/>
                    <a:pt x="4925" y="3762"/>
                    <a:pt x="4925" y="2404"/>
                  </a:cubicBezTo>
                  <a:cubicBezTo>
                    <a:pt x="4925" y="1253"/>
                    <a:pt x="4126" y="263"/>
                    <a:pt x="3024" y="8"/>
                  </a:cubicBezTo>
                  <a:cubicBezTo>
                    <a:pt x="3008" y="4"/>
                    <a:pt x="2991" y="2"/>
                    <a:pt x="2975" y="2"/>
                  </a:cubicBezTo>
                  <a:cubicBezTo>
                    <a:pt x="2876" y="2"/>
                    <a:pt x="2785" y="69"/>
                    <a:pt x="2762" y="170"/>
                  </a:cubicBezTo>
                  <a:cubicBezTo>
                    <a:pt x="2736" y="287"/>
                    <a:pt x="2806" y="404"/>
                    <a:pt x="2924" y="432"/>
                  </a:cubicBezTo>
                  <a:cubicBezTo>
                    <a:pt x="3847" y="645"/>
                    <a:pt x="4488" y="1457"/>
                    <a:pt x="4488" y="2404"/>
                  </a:cubicBezTo>
                  <a:cubicBezTo>
                    <a:pt x="4488" y="3521"/>
                    <a:pt x="3580" y="4429"/>
                    <a:pt x="2463" y="4429"/>
                  </a:cubicBezTo>
                  <a:cubicBezTo>
                    <a:pt x="1346" y="4429"/>
                    <a:pt x="438" y="3521"/>
                    <a:pt x="438" y="2404"/>
                  </a:cubicBezTo>
                  <a:cubicBezTo>
                    <a:pt x="438" y="1457"/>
                    <a:pt x="1084" y="645"/>
                    <a:pt x="2003" y="432"/>
                  </a:cubicBezTo>
                  <a:cubicBezTo>
                    <a:pt x="2120" y="404"/>
                    <a:pt x="2192" y="287"/>
                    <a:pt x="2165" y="170"/>
                  </a:cubicBezTo>
                  <a:cubicBezTo>
                    <a:pt x="2143" y="70"/>
                    <a:pt x="2055" y="1"/>
                    <a:pt x="1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34"/>
            <p:cNvSpPr/>
            <p:nvPr/>
          </p:nvSpPr>
          <p:spPr>
            <a:xfrm>
              <a:off x="6526675" y="3148889"/>
              <a:ext cx="169418" cy="214369"/>
            </a:xfrm>
            <a:custGeom>
              <a:avLst/>
              <a:gdLst/>
              <a:ahLst/>
              <a:cxnLst/>
              <a:rect l="l" t="t" r="r" b="b"/>
              <a:pathLst>
                <a:path w="5318" h="6729" extrusionOk="0">
                  <a:moveTo>
                    <a:pt x="3333" y="4754"/>
                  </a:moveTo>
                  <a:cubicBezTo>
                    <a:pt x="3337" y="4754"/>
                    <a:pt x="3339" y="4757"/>
                    <a:pt x="3339" y="4763"/>
                  </a:cubicBezTo>
                  <a:lnTo>
                    <a:pt x="3339" y="6291"/>
                  </a:lnTo>
                  <a:lnTo>
                    <a:pt x="1973" y="6291"/>
                  </a:lnTo>
                  <a:lnTo>
                    <a:pt x="1973" y="4763"/>
                  </a:lnTo>
                  <a:cubicBezTo>
                    <a:pt x="1973" y="4757"/>
                    <a:pt x="1975" y="4754"/>
                    <a:pt x="1981" y="4754"/>
                  </a:cubicBezTo>
                  <a:close/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33"/>
                    <a:pt x="88" y="427"/>
                    <a:pt x="203" y="437"/>
                  </a:cubicBezTo>
                  <a:lnTo>
                    <a:pt x="203" y="6291"/>
                  </a:lnTo>
                  <a:cubicBezTo>
                    <a:pt x="92" y="6300"/>
                    <a:pt x="1" y="6394"/>
                    <a:pt x="1" y="6511"/>
                  </a:cubicBezTo>
                  <a:cubicBezTo>
                    <a:pt x="1" y="6630"/>
                    <a:pt x="99" y="6729"/>
                    <a:pt x="220" y="6729"/>
                  </a:cubicBezTo>
                  <a:lnTo>
                    <a:pt x="5098" y="6729"/>
                  </a:lnTo>
                  <a:cubicBezTo>
                    <a:pt x="5220" y="6729"/>
                    <a:pt x="5318" y="6630"/>
                    <a:pt x="5318" y="6511"/>
                  </a:cubicBezTo>
                  <a:cubicBezTo>
                    <a:pt x="5318" y="6396"/>
                    <a:pt x="5230" y="6302"/>
                    <a:pt x="5115" y="6291"/>
                  </a:cubicBezTo>
                  <a:lnTo>
                    <a:pt x="5115" y="3925"/>
                  </a:lnTo>
                  <a:cubicBezTo>
                    <a:pt x="5115" y="3806"/>
                    <a:pt x="5017" y="3708"/>
                    <a:pt x="4896" y="3708"/>
                  </a:cubicBezTo>
                  <a:cubicBezTo>
                    <a:pt x="4776" y="3708"/>
                    <a:pt x="4678" y="3806"/>
                    <a:pt x="4678" y="3925"/>
                  </a:cubicBezTo>
                  <a:lnTo>
                    <a:pt x="4678" y="6291"/>
                  </a:lnTo>
                  <a:lnTo>
                    <a:pt x="3776" y="6291"/>
                  </a:lnTo>
                  <a:lnTo>
                    <a:pt x="3776" y="4763"/>
                  </a:lnTo>
                  <a:cubicBezTo>
                    <a:pt x="3776" y="4518"/>
                    <a:pt x="3578" y="4317"/>
                    <a:pt x="3333" y="4317"/>
                  </a:cubicBezTo>
                  <a:lnTo>
                    <a:pt x="1981" y="4317"/>
                  </a:lnTo>
                  <a:cubicBezTo>
                    <a:pt x="1736" y="4317"/>
                    <a:pt x="1536" y="4518"/>
                    <a:pt x="1536" y="4763"/>
                  </a:cubicBezTo>
                  <a:lnTo>
                    <a:pt x="1536" y="6291"/>
                  </a:lnTo>
                  <a:lnTo>
                    <a:pt x="636" y="6291"/>
                  </a:lnTo>
                  <a:lnTo>
                    <a:pt x="636" y="439"/>
                  </a:lnTo>
                  <a:lnTo>
                    <a:pt x="4676" y="439"/>
                  </a:lnTo>
                  <a:lnTo>
                    <a:pt x="4676" y="2908"/>
                  </a:lnTo>
                  <a:cubicBezTo>
                    <a:pt x="4678" y="3030"/>
                    <a:pt x="4774" y="3126"/>
                    <a:pt x="4896" y="3126"/>
                  </a:cubicBezTo>
                  <a:cubicBezTo>
                    <a:pt x="5017" y="3126"/>
                    <a:pt x="5115" y="3028"/>
                    <a:pt x="5115" y="2908"/>
                  </a:cubicBezTo>
                  <a:lnTo>
                    <a:pt x="5115" y="437"/>
                  </a:lnTo>
                  <a:cubicBezTo>
                    <a:pt x="5226" y="429"/>
                    <a:pt x="5318" y="335"/>
                    <a:pt x="5318" y="218"/>
                  </a:cubicBezTo>
                  <a:cubicBezTo>
                    <a:pt x="5318" y="98"/>
                    <a:pt x="5220" y="0"/>
                    <a:pt x="50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5" name="Google Shape;395;p34"/>
          <p:cNvGrpSpPr/>
          <p:nvPr/>
        </p:nvGrpSpPr>
        <p:grpSpPr>
          <a:xfrm>
            <a:off x="6670872" y="2297459"/>
            <a:ext cx="445163" cy="548590"/>
            <a:chOff x="7993841" y="2313904"/>
            <a:chExt cx="385890" cy="474517"/>
          </a:xfrm>
        </p:grpSpPr>
        <p:sp>
          <p:nvSpPr>
            <p:cNvPr id="396" name="Google Shape;396;p34"/>
            <p:cNvSpPr/>
            <p:nvPr/>
          </p:nvSpPr>
          <p:spPr>
            <a:xfrm>
              <a:off x="8133822" y="244248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18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7"/>
                    <a:pt x="587" y="218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34"/>
            <p:cNvSpPr/>
            <p:nvPr/>
          </p:nvSpPr>
          <p:spPr>
            <a:xfrm>
              <a:off x="8170713" y="2442481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18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7"/>
                    <a:pt x="586" y="218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4"/>
            <p:cNvSpPr/>
            <p:nvPr/>
          </p:nvSpPr>
          <p:spPr>
            <a:xfrm>
              <a:off x="8207636" y="2442481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7"/>
                    <a:pt x="587" y="218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34"/>
            <p:cNvSpPr/>
            <p:nvPr/>
          </p:nvSpPr>
          <p:spPr>
            <a:xfrm>
              <a:off x="8133822" y="2474880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20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9"/>
                    <a:pt x="587" y="220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34"/>
            <p:cNvSpPr/>
            <p:nvPr/>
          </p:nvSpPr>
          <p:spPr>
            <a:xfrm>
              <a:off x="8170713" y="2474880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9"/>
                    <a:pt x="586" y="220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4"/>
            <p:cNvSpPr/>
            <p:nvPr/>
          </p:nvSpPr>
          <p:spPr>
            <a:xfrm>
              <a:off x="8207636" y="2474880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20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9"/>
                    <a:pt x="587" y="220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4"/>
            <p:cNvSpPr/>
            <p:nvPr/>
          </p:nvSpPr>
          <p:spPr>
            <a:xfrm>
              <a:off x="8133822" y="250734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18" y="0"/>
                  </a:moveTo>
                  <a:cubicBezTo>
                    <a:pt x="99" y="0"/>
                    <a:pt x="0" y="98"/>
                    <a:pt x="0" y="218"/>
                  </a:cubicBezTo>
                  <a:cubicBezTo>
                    <a:pt x="3" y="341"/>
                    <a:pt x="99" y="437"/>
                    <a:pt x="218" y="437"/>
                  </a:cubicBezTo>
                  <a:lnTo>
                    <a:pt x="367" y="437"/>
                  </a:lnTo>
                  <a:cubicBezTo>
                    <a:pt x="487" y="437"/>
                    <a:pt x="587" y="337"/>
                    <a:pt x="587" y="218"/>
                  </a:cubicBezTo>
                  <a:cubicBezTo>
                    <a:pt x="587" y="98"/>
                    <a:pt x="487" y="0"/>
                    <a:pt x="3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4"/>
            <p:cNvSpPr/>
            <p:nvPr/>
          </p:nvSpPr>
          <p:spPr>
            <a:xfrm>
              <a:off x="8170713" y="2507343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18"/>
                  </a:cubicBezTo>
                  <a:cubicBezTo>
                    <a:pt x="0" y="341"/>
                    <a:pt x="100" y="437"/>
                    <a:pt x="220" y="437"/>
                  </a:cubicBezTo>
                  <a:lnTo>
                    <a:pt x="369" y="437"/>
                  </a:lnTo>
                  <a:cubicBezTo>
                    <a:pt x="488" y="437"/>
                    <a:pt x="586" y="337"/>
                    <a:pt x="586" y="218"/>
                  </a:cubicBezTo>
                  <a:cubicBezTo>
                    <a:pt x="586" y="98"/>
                    <a:pt x="488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4"/>
            <p:cNvSpPr/>
            <p:nvPr/>
          </p:nvSpPr>
          <p:spPr>
            <a:xfrm>
              <a:off x="8207636" y="2507343"/>
              <a:ext cx="18732" cy="13954"/>
            </a:xfrm>
            <a:custGeom>
              <a:avLst/>
              <a:gdLst/>
              <a:ahLst/>
              <a:cxnLst/>
              <a:rect l="l" t="t" r="r" b="b"/>
              <a:pathLst>
                <a:path w="588" h="438" extrusionOk="0">
                  <a:moveTo>
                    <a:pt x="220" y="0"/>
                  </a:moveTo>
                  <a:cubicBezTo>
                    <a:pt x="99" y="0"/>
                    <a:pt x="1" y="98"/>
                    <a:pt x="1" y="218"/>
                  </a:cubicBezTo>
                  <a:cubicBezTo>
                    <a:pt x="1" y="341"/>
                    <a:pt x="97" y="437"/>
                    <a:pt x="220" y="437"/>
                  </a:cubicBezTo>
                  <a:lnTo>
                    <a:pt x="370" y="437"/>
                  </a:lnTo>
                  <a:cubicBezTo>
                    <a:pt x="489" y="437"/>
                    <a:pt x="587" y="337"/>
                    <a:pt x="587" y="218"/>
                  </a:cubicBezTo>
                  <a:cubicBezTo>
                    <a:pt x="587" y="98"/>
                    <a:pt x="489" y="0"/>
                    <a:pt x="3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34"/>
            <p:cNvSpPr/>
            <p:nvPr/>
          </p:nvSpPr>
          <p:spPr>
            <a:xfrm>
              <a:off x="8275716" y="2497276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40"/>
                    <a:pt x="588" y="220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34"/>
            <p:cNvSpPr/>
            <p:nvPr/>
          </p:nvSpPr>
          <p:spPr>
            <a:xfrm>
              <a:off x="8275716" y="2529739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18"/>
                  </a:cubicBezTo>
                  <a:cubicBezTo>
                    <a:pt x="0" y="338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38"/>
                    <a:pt x="588" y="218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34"/>
            <p:cNvSpPr/>
            <p:nvPr/>
          </p:nvSpPr>
          <p:spPr>
            <a:xfrm>
              <a:off x="8275716" y="2562138"/>
              <a:ext cx="18764" cy="13954"/>
            </a:xfrm>
            <a:custGeom>
              <a:avLst/>
              <a:gdLst/>
              <a:ahLst/>
              <a:cxnLst/>
              <a:rect l="l" t="t" r="r" b="b"/>
              <a:pathLst>
                <a:path w="589" h="438" extrusionOk="0">
                  <a:moveTo>
                    <a:pt x="220" y="1"/>
                  </a:moveTo>
                  <a:cubicBezTo>
                    <a:pt x="100" y="1"/>
                    <a:pt x="0" y="99"/>
                    <a:pt x="0" y="220"/>
                  </a:cubicBezTo>
                  <a:cubicBezTo>
                    <a:pt x="0" y="340"/>
                    <a:pt x="100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8" y="340"/>
                    <a:pt x="588" y="220"/>
                  </a:cubicBezTo>
                  <a:cubicBezTo>
                    <a:pt x="588" y="99"/>
                    <a:pt x="493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34"/>
            <p:cNvSpPr/>
            <p:nvPr/>
          </p:nvSpPr>
          <p:spPr>
            <a:xfrm>
              <a:off x="8065711" y="2497276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40"/>
                    <a:pt x="586" y="220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34"/>
            <p:cNvSpPr/>
            <p:nvPr/>
          </p:nvSpPr>
          <p:spPr>
            <a:xfrm>
              <a:off x="8065711" y="2529739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18"/>
                  </a:cubicBezTo>
                  <a:cubicBezTo>
                    <a:pt x="0" y="338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38"/>
                    <a:pt x="586" y="218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34"/>
            <p:cNvSpPr/>
            <p:nvPr/>
          </p:nvSpPr>
          <p:spPr>
            <a:xfrm>
              <a:off x="8065711" y="2562138"/>
              <a:ext cx="18700" cy="13954"/>
            </a:xfrm>
            <a:custGeom>
              <a:avLst/>
              <a:gdLst/>
              <a:ahLst/>
              <a:cxnLst/>
              <a:rect l="l" t="t" r="r" b="b"/>
              <a:pathLst>
                <a:path w="587" h="438" extrusionOk="0">
                  <a:moveTo>
                    <a:pt x="220" y="1"/>
                  </a:moveTo>
                  <a:cubicBezTo>
                    <a:pt x="98" y="1"/>
                    <a:pt x="0" y="99"/>
                    <a:pt x="0" y="220"/>
                  </a:cubicBezTo>
                  <a:cubicBezTo>
                    <a:pt x="0" y="340"/>
                    <a:pt x="98" y="438"/>
                    <a:pt x="220" y="438"/>
                  </a:cubicBezTo>
                  <a:lnTo>
                    <a:pt x="369" y="438"/>
                  </a:lnTo>
                  <a:cubicBezTo>
                    <a:pt x="488" y="438"/>
                    <a:pt x="586" y="340"/>
                    <a:pt x="586" y="220"/>
                  </a:cubicBezTo>
                  <a:cubicBezTo>
                    <a:pt x="586" y="99"/>
                    <a:pt x="488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34"/>
            <p:cNvSpPr/>
            <p:nvPr/>
          </p:nvSpPr>
          <p:spPr>
            <a:xfrm>
              <a:off x="7993841" y="2313904"/>
              <a:ext cx="385890" cy="74674"/>
            </a:xfrm>
            <a:custGeom>
              <a:avLst/>
              <a:gdLst/>
              <a:ahLst/>
              <a:cxnLst/>
              <a:rect l="l" t="t" r="r" b="b"/>
              <a:pathLst>
                <a:path w="12113" h="2344" extrusionOk="0">
                  <a:moveTo>
                    <a:pt x="1237" y="533"/>
                  </a:moveTo>
                  <a:lnTo>
                    <a:pt x="1365" y="796"/>
                  </a:lnTo>
                  <a:cubicBezTo>
                    <a:pt x="1418" y="902"/>
                    <a:pt x="1521" y="977"/>
                    <a:pt x="1638" y="992"/>
                  </a:cubicBezTo>
                  <a:lnTo>
                    <a:pt x="1926" y="1034"/>
                  </a:lnTo>
                  <a:lnTo>
                    <a:pt x="1723" y="1237"/>
                  </a:lnTo>
                  <a:cubicBezTo>
                    <a:pt x="1638" y="1320"/>
                    <a:pt x="1597" y="1440"/>
                    <a:pt x="1619" y="1557"/>
                  </a:cubicBezTo>
                  <a:lnTo>
                    <a:pt x="1668" y="1845"/>
                  </a:lnTo>
                  <a:lnTo>
                    <a:pt x="1408" y="1708"/>
                  </a:lnTo>
                  <a:cubicBezTo>
                    <a:pt x="1354" y="1683"/>
                    <a:pt x="1297" y="1666"/>
                    <a:pt x="1241" y="1666"/>
                  </a:cubicBezTo>
                  <a:cubicBezTo>
                    <a:pt x="1182" y="1666"/>
                    <a:pt x="1126" y="1680"/>
                    <a:pt x="1073" y="1708"/>
                  </a:cubicBezTo>
                  <a:lnTo>
                    <a:pt x="815" y="1845"/>
                  </a:lnTo>
                  <a:lnTo>
                    <a:pt x="862" y="1557"/>
                  </a:lnTo>
                  <a:cubicBezTo>
                    <a:pt x="883" y="1440"/>
                    <a:pt x="843" y="1320"/>
                    <a:pt x="757" y="1237"/>
                  </a:cubicBezTo>
                  <a:lnTo>
                    <a:pt x="551" y="1034"/>
                  </a:lnTo>
                  <a:lnTo>
                    <a:pt x="838" y="992"/>
                  </a:lnTo>
                  <a:cubicBezTo>
                    <a:pt x="956" y="977"/>
                    <a:pt x="1060" y="902"/>
                    <a:pt x="1109" y="796"/>
                  </a:cubicBezTo>
                  <a:lnTo>
                    <a:pt x="1237" y="533"/>
                  </a:lnTo>
                  <a:close/>
                  <a:moveTo>
                    <a:pt x="3646" y="533"/>
                  </a:moveTo>
                  <a:lnTo>
                    <a:pt x="3774" y="796"/>
                  </a:lnTo>
                  <a:cubicBezTo>
                    <a:pt x="3827" y="902"/>
                    <a:pt x="3930" y="977"/>
                    <a:pt x="4049" y="992"/>
                  </a:cubicBezTo>
                  <a:lnTo>
                    <a:pt x="4337" y="1034"/>
                  </a:lnTo>
                  <a:lnTo>
                    <a:pt x="4130" y="1237"/>
                  </a:lnTo>
                  <a:cubicBezTo>
                    <a:pt x="4045" y="1320"/>
                    <a:pt x="4004" y="1440"/>
                    <a:pt x="4026" y="1557"/>
                  </a:cubicBezTo>
                  <a:lnTo>
                    <a:pt x="4075" y="1845"/>
                  </a:lnTo>
                  <a:lnTo>
                    <a:pt x="3815" y="1708"/>
                  </a:lnTo>
                  <a:cubicBezTo>
                    <a:pt x="3761" y="1683"/>
                    <a:pt x="3704" y="1666"/>
                    <a:pt x="3648" y="1666"/>
                  </a:cubicBezTo>
                  <a:cubicBezTo>
                    <a:pt x="3591" y="1666"/>
                    <a:pt x="3533" y="1680"/>
                    <a:pt x="3480" y="1708"/>
                  </a:cubicBezTo>
                  <a:lnTo>
                    <a:pt x="3222" y="1845"/>
                  </a:lnTo>
                  <a:lnTo>
                    <a:pt x="3269" y="1557"/>
                  </a:lnTo>
                  <a:cubicBezTo>
                    <a:pt x="3290" y="1440"/>
                    <a:pt x="3250" y="1320"/>
                    <a:pt x="3164" y="1237"/>
                  </a:cubicBezTo>
                  <a:lnTo>
                    <a:pt x="2958" y="1034"/>
                  </a:lnTo>
                  <a:lnTo>
                    <a:pt x="3245" y="992"/>
                  </a:lnTo>
                  <a:cubicBezTo>
                    <a:pt x="3363" y="977"/>
                    <a:pt x="3465" y="902"/>
                    <a:pt x="3518" y="796"/>
                  </a:cubicBezTo>
                  <a:lnTo>
                    <a:pt x="3646" y="533"/>
                  </a:lnTo>
                  <a:close/>
                  <a:moveTo>
                    <a:pt x="6055" y="533"/>
                  </a:moveTo>
                  <a:lnTo>
                    <a:pt x="6183" y="796"/>
                  </a:lnTo>
                  <a:cubicBezTo>
                    <a:pt x="6236" y="902"/>
                    <a:pt x="6339" y="977"/>
                    <a:pt x="6458" y="992"/>
                  </a:cubicBezTo>
                  <a:lnTo>
                    <a:pt x="6746" y="1034"/>
                  </a:lnTo>
                  <a:lnTo>
                    <a:pt x="6539" y="1237"/>
                  </a:lnTo>
                  <a:cubicBezTo>
                    <a:pt x="6454" y="1320"/>
                    <a:pt x="6413" y="1440"/>
                    <a:pt x="6435" y="1557"/>
                  </a:cubicBezTo>
                  <a:lnTo>
                    <a:pt x="6484" y="1845"/>
                  </a:lnTo>
                  <a:lnTo>
                    <a:pt x="6224" y="1708"/>
                  </a:lnTo>
                  <a:cubicBezTo>
                    <a:pt x="6170" y="1683"/>
                    <a:pt x="6113" y="1666"/>
                    <a:pt x="6057" y="1666"/>
                  </a:cubicBezTo>
                  <a:cubicBezTo>
                    <a:pt x="5998" y="1666"/>
                    <a:pt x="5940" y="1680"/>
                    <a:pt x="5889" y="1708"/>
                  </a:cubicBezTo>
                  <a:lnTo>
                    <a:pt x="5631" y="1845"/>
                  </a:lnTo>
                  <a:lnTo>
                    <a:pt x="5678" y="1557"/>
                  </a:lnTo>
                  <a:cubicBezTo>
                    <a:pt x="5699" y="1440"/>
                    <a:pt x="5659" y="1320"/>
                    <a:pt x="5573" y="1237"/>
                  </a:cubicBezTo>
                  <a:lnTo>
                    <a:pt x="5367" y="1034"/>
                  </a:lnTo>
                  <a:lnTo>
                    <a:pt x="5654" y="992"/>
                  </a:lnTo>
                  <a:cubicBezTo>
                    <a:pt x="5772" y="977"/>
                    <a:pt x="5874" y="902"/>
                    <a:pt x="5927" y="796"/>
                  </a:cubicBezTo>
                  <a:lnTo>
                    <a:pt x="6055" y="533"/>
                  </a:lnTo>
                  <a:close/>
                  <a:moveTo>
                    <a:pt x="8469" y="536"/>
                  </a:moveTo>
                  <a:lnTo>
                    <a:pt x="8597" y="798"/>
                  </a:lnTo>
                  <a:cubicBezTo>
                    <a:pt x="8650" y="904"/>
                    <a:pt x="8750" y="979"/>
                    <a:pt x="8869" y="994"/>
                  </a:cubicBezTo>
                  <a:lnTo>
                    <a:pt x="9157" y="1037"/>
                  </a:lnTo>
                  <a:lnTo>
                    <a:pt x="8948" y="1237"/>
                  </a:lnTo>
                  <a:cubicBezTo>
                    <a:pt x="8863" y="1320"/>
                    <a:pt x="8822" y="1440"/>
                    <a:pt x="8844" y="1559"/>
                  </a:cubicBezTo>
                  <a:lnTo>
                    <a:pt x="8891" y="1847"/>
                  </a:lnTo>
                  <a:lnTo>
                    <a:pt x="8633" y="1712"/>
                  </a:lnTo>
                  <a:cubicBezTo>
                    <a:pt x="8579" y="1685"/>
                    <a:pt x="8522" y="1670"/>
                    <a:pt x="8464" y="1670"/>
                  </a:cubicBezTo>
                  <a:cubicBezTo>
                    <a:pt x="8407" y="1670"/>
                    <a:pt x="8349" y="1683"/>
                    <a:pt x="8298" y="1712"/>
                  </a:cubicBezTo>
                  <a:lnTo>
                    <a:pt x="8038" y="1847"/>
                  </a:lnTo>
                  <a:lnTo>
                    <a:pt x="8089" y="1559"/>
                  </a:lnTo>
                  <a:cubicBezTo>
                    <a:pt x="8110" y="1442"/>
                    <a:pt x="8070" y="1322"/>
                    <a:pt x="7985" y="1239"/>
                  </a:cubicBezTo>
                  <a:lnTo>
                    <a:pt x="7778" y="1037"/>
                  </a:lnTo>
                  <a:lnTo>
                    <a:pt x="8066" y="994"/>
                  </a:lnTo>
                  <a:cubicBezTo>
                    <a:pt x="8183" y="979"/>
                    <a:pt x="8287" y="904"/>
                    <a:pt x="8341" y="798"/>
                  </a:cubicBezTo>
                  <a:lnTo>
                    <a:pt x="8469" y="536"/>
                  </a:lnTo>
                  <a:close/>
                  <a:moveTo>
                    <a:pt x="10873" y="536"/>
                  </a:moveTo>
                  <a:lnTo>
                    <a:pt x="11001" y="798"/>
                  </a:lnTo>
                  <a:cubicBezTo>
                    <a:pt x="11055" y="904"/>
                    <a:pt x="11157" y="979"/>
                    <a:pt x="11276" y="994"/>
                  </a:cubicBezTo>
                  <a:lnTo>
                    <a:pt x="11564" y="1037"/>
                  </a:lnTo>
                  <a:lnTo>
                    <a:pt x="11357" y="1237"/>
                  </a:lnTo>
                  <a:cubicBezTo>
                    <a:pt x="11272" y="1320"/>
                    <a:pt x="11232" y="1440"/>
                    <a:pt x="11253" y="1559"/>
                  </a:cubicBezTo>
                  <a:lnTo>
                    <a:pt x="11300" y="1847"/>
                  </a:lnTo>
                  <a:lnTo>
                    <a:pt x="11042" y="1712"/>
                  </a:lnTo>
                  <a:cubicBezTo>
                    <a:pt x="10989" y="1685"/>
                    <a:pt x="10931" y="1670"/>
                    <a:pt x="10873" y="1670"/>
                  </a:cubicBezTo>
                  <a:cubicBezTo>
                    <a:pt x="10816" y="1670"/>
                    <a:pt x="10760" y="1683"/>
                    <a:pt x="10707" y="1712"/>
                  </a:cubicBezTo>
                  <a:lnTo>
                    <a:pt x="10447" y="1847"/>
                  </a:lnTo>
                  <a:lnTo>
                    <a:pt x="10496" y="1559"/>
                  </a:lnTo>
                  <a:cubicBezTo>
                    <a:pt x="10517" y="1442"/>
                    <a:pt x="10477" y="1322"/>
                    <a:pt x="10392" y="1239"/>
                  </a:cubicBezTo>
                  <a:lnTo>
                    <a:pt x="10185" y="1037"/>
                  </a:lnTo>
                  <a:lnTo>
                    <a:pt x="10473" y="994"/>
                  </a:lnTo>
                  <a:cubicBezTo>
                    <a:pt x="10590" y="979"/>
                    <a:pt x="10692" y="904"/>
                    <a:pt x="10745" y="798"/>
                  </a:cubicBezTo>
                  <a:lnTo>
                    <a:pt x="10873" y="536"/>
                  </a:lnTo>
                  <a:close/>
                  <a:moveTo>
                    <a:pt x="1237" y="1"/>
                  </a:moveTo>
                  <a:cubicBezTo>
                    <a:pt x="1099" y="1"/>
                    <a:pt x="975" y="77"/>
                    <a:pt x="913" y="203"/>
                  </a:cubicBezTo>
                  <a:lnTo>
                    <a:pt x="734" y="563"/>
                  </a:lnTo>
                  <a:lnTo>
                    <a:pt x="337" y="621"/>
                  </a:lnTo>
                  <a:cubicBezTo>
                    <a:pt x="199" y="642"/>
                    <a:pt x="86" y="736"/>
                    <a:pt x="43" y="870"/>
                  </a:cubicBezTo>
                  <a:cubicBezTo>
                    <a:pt x="1" y="1003"/>
                    <a:pt x="37" y="1143"/>
                    <a:pt x="135" y="1243"/>
                  </a:cubicBezTo>
                  <a:lnTo>
                    <a:pt x="423" y="1523"/>
                  </a:lnTo>
                  <a:lnTo>
                    <a:pt x="357" y="1919"/>
                  </a:lnTo>
                  <a:cubicBezTo>
                    <a:pt x="331" y="2056"/>
                    <a:pt x="389" y="2194"/>
                    <a:pt x="499" y="2273"/>
                  </a:cubicBezTo>
                  <a:cubicBezTo>
                    <a:pt x="563" y="2320"/>
                    <a:pt x="637" y="2344"/>
                    <a:pt x="712" y="2344"/>
                  </a:cubicBezTo>
                  <a:cubicBezTo>
                    <a:pt x="769" y="2344"/>
                    <a:pt x="827" y="2330"/>
                    <a:pt x="881" y="2301"/>
                  </a:cubicBezTo>
                  <a:lnTo>
                    <a:pt x="1235" y="2113"/>
                  </a:lnTo>
                  <a:lnTo>
                    <a:pt x="1589" y="2301"/>
                  </a:lnTo>
                  <a:cubicBezTo>
                    <a:pt x="1643" y="2329"/>
                    <a:pt x="1701" y="2342"/>
                    <a:pt x="1758" y="2342"/>
                  </a:cubicBezTo>
                  <a:cubicBezTo>
                    <a:pt x="1833" y="2342"/>
                    <a:pt x="1908" y="2319"/>
                    <a:pt x="1970" y="2273"/>
                  </a:cubicBezTo>
                  <a:cubicBezTo>
                    <a:pt x="2083" y="2192"/>
                    <a:pt x="2139" y="2056"/>
                    <a:pt x="2115" y="1919"/>
                  </a:cubicBezTo>
                  <a:lnTo>
                    <a:pt x="2045" y="1523"/>
                  </a:lnTo>
                  <a:lnTo>
                    <a:pt x="2333" y="1243"/>
                  </a:lnTo>
                  <a:cubicBezTo>
                    <a:pt x="2386" y="1190"/>
                    <a:pt x="2420" y="1126"/>
                    <a:pt x="2435" y="1056"/>
                  </a:cubicBezTo>
                  <a:cubicBezTo>
                    <a:pt x="2448" y="1126"/>
                    <a:pt x="2482" y="1192"/>
                    <a:pt x="2535" y="1243"/>
                  </a:cubicBezTo>
                  <a:lnTo>
                    <a:pt x="2823" y="1523"/>
                  </a:lnTo>
                  <a:lnTo>
                    <a:pt x="2757" y="1919"/>
                  </a:lnTo>
                  <a:cubicBezTo>
                    <a:pt x="2734" y="2056"/>
                    <a:pt x="2789" y="2194"/>
                    <a:pt x="2900" y="2273"/>
                  </a:cubicBezTo>
                  <a:cubicBezTo>
                    <a:pt x="2964" y="2320"/>
                    <a:pt x="3038" y="2344"/>
                    <a:pt x="3113" y="2344"/>
                  </a:cubicBezTo>
                  <a:cubicBezTo>
                    <a:pt x="3171" y="2344"/>
                    <a:pt x="3229" y="2330"/>
                    <a:pt x="3282" y="2301"/>
                  </a:cubicBezTo>
                  <a:lnTo>
                    <a:pt x="3636" y="2113"/>
                  </a:lnTo>
                  <a:lnTo>
                    <a:pt x="3992" y="2301"/>
                  </a:lnTo>
                  <a:cubicBezTo>
                    <a:pt x="4044" y="2329"/>
                    <a:pt x="4102" y="2342"/>
                    <a:pt x="4159" y="2342"/>
                  </a:cubicBezTo>
                  <a:cubicBezTo>
                    <a:pt x="4234" y="2342"/>
                    <a:pt x="4308" y="2319"/>
                    <a:pt x="4371" y="2273"/>
                  </a:cubicBezTo>
                  <a:cubicBezTo>
                    <a:pt x="4484" y="2192"/>
                    <a:pt x="4539" y="2056"/>
                    <a:pt x="4516" y="1919"/>
                  </a:cubicBezTo>
                  <a:lnTo>
                    <a:pt x="4450" y="1523"/>
                  </a:lnTo>
                  <a:lnTo>
                    <a:pt x="4738" y="1243"/>
                  </a:lnTo>
                  <a:cubicBezTo>
                    <a:pt x="4791" y="1190"/>
                    <a:pt x="4825" y="1126"/>
                    <a:pt x="4838" y="1056"/>
                  </a:cubicBezTo>
                  <a:cubicBezTo>
                    <a:pt x="4851" y="1126"/>
                    <a:pt x="4887" y="1192"/>
                    <a:pt x="4940" y="1243"/>
                  </a:cubicBezTo>
                  <a:lnTo>
                    <a:pt x="5228" y="1523"/>
                  </a:lnTo>
                  <a:lnTo>
                    <a:pt x="5160" y="1919"/>
                  </a:lnTo>
                  <a:cubicBezTo>
                    <a:pt x="5136" y="2056"/>
                    <a:pt x="5192" y="2192"/>
                    <a:pt x="5305" y="2273"/>
                  </a:cubicBezTo>
                  <a:cubicBezTo>
                    <a:pt x="5367" y="2320"/>
                    <a:pt x="5441" y="2344"/>
                    <a:pt x="5516" y="2344"/>
                  </a:cubicBezTo>
                  <a:cubicBezTo>
                    <a:pt x="5574" y="2344"/>
                    <a:pt x="5633" y="2330"/>
                    <a:pt x="5686" y="2301"/>
                  </a:cubicBezTo>
                  <a:lnTo>
                    <a:pt x="6040" y="2113"/>
                  </a:lnTo>
                  <a:lnTo>
                    <a:pt x="6394" y="2301"/>
                  </a:lnTo>
                  <a:cubicBezTo>
                    <a:pt x="6448" y="2329"/>
                    <a:pt x="6506" y="2342"/>
                    <a:pt x="6563" y="2342"/>
                  </a:cubicBezTo>
                  <a:cubicBezTo>
                    <a:pt x="6638" y="2342"/>
                    <a:pt x="6712" y="2319"/>
                    <a:pt x="6776" y="2273"/>
                  </a:cubicBezTo>
                  <a:cubicBezTo>
                    <a:pt x="6887" y="2192"/>
                    <a:pt x="6944" y="2056"/>
                    <a:pt x="6919" y="1919"/>
                  </a:cubicBezTo>
                  <a:lnTo>
                    <a:pt x="6853" y="1523"/>
                  </a:lnTo>
                  <a:lnTo>
                    <a:pt x="7140" y="1243"/>
                  </a:lnTo>
                  <a:cubicBezTo>
                    <a:pt x="7194" y="1190"/>
                    <a:pt x="7228" y="1126"/>
                    <a:pt x="7243" y="1056"/>
                  </a:cubicBezTo>
                  <a:cubicBezTo>
                    <a:pt x="7256" y="1126"/>
                    <a:pt x="7290" y="1192"/>
                    <a:pt x="7343" y="1243"/>
                  </a:cubicBezTo>
                  <a:lnTo>
                    <a:pt x="7631" y="1523"/>
                  </a:lnTo>
                  <a:lnTo>
                    <a:pt x="7565" y="1919"/>
                  </a:lnTo>
                  <a:cubicBezTo>
                    <a:pt x="7541" y="2056"/>
                    <a:pt x="7597" y="2192"/>
                    <a:pt x="7707" y="2273"/>
                  </a:cubicBezTo>
                  <a:cubicBezTo>
                    <a:pt x="7771" y="2320"/>
                    <a:pt x="7846" y="2344"/>
                    <a:pt x="7921" y="2344"/>
                  </a:cubicBezTo>
                  <a:cubicBezTo>
                    <a:pt x="7978" y="2344"/>
                    <a:pt x="8036" y="2330"/>
                    <a:pt x="8089" y="2301"/>
                  </a:cubicBezTo>
                  <a:lnTo>
                    <a:pt x="8443" y="2113"/>
                  </a:lnTo>
                  <a:lnTo>
                    <a:pt x="8799" y="2301"/>
                  </a:lnTo>
                  <a:cubicBezTo>
                    <a:pt x="8852" y="2329"/>
                    <a:pt x="8909" y="2342"/>
                    <a:pt x="8967" y="2342"/>
                  </a:cubicBezTo>
                  <a:cubicBezTo>
                    <a:pt x="9041" y="2342"/>
                    <a:pt x="9116" y="2319"/>
                    <a:pt x="9179" y="2273"/>
                  </a:cubicBezTo>
                  <a:cubicBezTo>
                    <a:pt x="9292" y="2192"/>
                    <a:pt x="9347" y="2056"/>
                    <a:pt x="9323" y="1919"/>
                  </a:cubicBezTo>
                  <a:lnTo>
                    <a:pt x="9257" y="1523"/>
                  </a:lnTo>
                  <a:lnTo>
                    <a:pt x="9545" y="1243"/>
                  </a:lnTo>
                  <a:cubicBezTo>
                    <a:pt x="9599" y="1190"/>
                    <a:pt x="9633" y="1126"/>
                    <a:pt x="9645" y="1056"/>
                  </a:cubicBezTo>
                  <a:cubicBezTo>
                    <a:pt x="9658" y="1126"/>
                    <a:pt x="9694" y="1192"/>
                    <a:pt x="9748" y="1243"/>
                  </a:cubicBezTo>
                  <a:lnTo>
                    <a:pt x="10036" y="1523"/>
                  </a:lnTo>
                  <a:lnTo>
                    <a:pt x="9967" y="1919"/>
                  </a:lnTo>
                  <a:cubicBezTo>
                    <a:pt x="9944" y="2056"/>
                    <a:pt x="9999" y="2194"/>
                    <a:pt x="10112" y="2273"/>
                  </a:cubicBezTo>
                  <a:cubicBezTo>
                    <a:pt x="10175" y="2320"/>
                    <a:pt x="10249" y="2344"/>
                    <a:pt x="10324" y="2344"/>
                  </a:cubicBezTo>
                  <a:cubicBezTo>
                    <a:pt x="10382" y="2344"/>
                    <a:pt x="10440" y="2330"/>
                    <a:pt x="10494" y="2301"/>
                  </a:cubicBezTo>
                  <a:lnTo>
                    <a:pt x="10848" y="2113"/>
                  </a:lnTo>
                  <a:lnTo>
                    <a:pt x="11202" y="2301"/>
                  </a:lnTo>
                  <a:cubicBezTo>
                    <a:pt x="11255" y="2329"/>
                    <a:pt x="11313" y="2342"/>
                    <a:pt x="11370" y="2342"/>
                  </a:cubicBezTo>
                  <a:cubicBezTo>
                    <a:pt x="11445" y="2342"/>
                    <a:pt x="11519" y="2319"/>
                    <a:pt x="11583" y="2273"/>
                  </a:cubicBezTo>
                  <a:cubicBezTo>
                    <a:pt x="11694" y="2192"/>
                    <a:pt x="11752" y="2056"/>
                    <a:pt x="11726" y="1919"/>
                  </a:cubicBezTo>
                  <a:lnTo>
                    <a:pt x="11660" y="1523"/>
                  </a:lnTo>
                  <a:lnTo>
                    <a:pt x="11948" y="1243"/>
                  </a:lnTo>
                  <a:cubicBezTo>
                    <a:pt x="12076" y="1143"/>
                    <a:pt x="12112" y="1003"/>
                    <a:pt x="12069" y="870"/>
                  </a:cubicBezTo>
                  <a:cubicBezTo>
                    <a:pt x="12027" y="736"/>
                    <a:pt x="11914" y="642"/>
                    <a:pt x="11775" y="621"/>
                  </a:cubicBezTo>
                  <a:lnTo>
                    <a:pt x="11379" y="563"/>
                  </a:lnTo>
                  <a:lnTo>
                    <a:pt x="11200" y="203"/>
                  </a:lnTo>
                  <a:cubicBezTo>
                    <a:pt x="11138" y="77"/>
                    <a:pt x="11014" y="1"/>
                    <a:pt x="10873" y="1"/>
                  </a:cubicBezTo>
                  <a:cubicBezTo>
                    <a:pt x="10735" y="1"/>
                    <a:pt x="10611" y="77"/>
                    <a:pt x="10549" y="203"/>
                  </a:cubicBezTo>
                  <a:lnTo>
                    <a:pt x="10370" y="563"/>
                  </a:lnTo>
                  <a:lnTo>
                    <a:pt x="9974" y="621"/>
                  </a:lnTo>
                  <a:cubicBezTo>
                    <a:pt x="9822" y="642"/>
                    <a:pt x="9701" y="757"/>
                    <a:pt x="9669" y="909"/>
                  </a:cubicBezTo>
                  <a:cubicBezTo>
                    <a:pt x="9637" y="753"/>
                    <a:pt x="9515" y="642"/>
                    <a:pt x="9366" y="621"/>
                  </a:cubicBezTo>
                  <a:lnTo>
                    <a:pt x="8970" y="563"/>
                  </a:lnTo>
                  <a:lnTo>
                    <a:pt x="8791" y="203"/>
                  </a:lnTo>
                  <a:cubicBezTo>
                    <a:pt x="8729" y="77"/>
                    <a:pt x="8603" y="1"/>
                    <a:pt x="8464" y="1"/>
                  </a:cubicBezTo>
                  <a:cubicBezTo>
                    <a:pt x="8326" y="1"/>
                    <a:pt x="8202" y="77"/>
                    <a:pt x="8140" y="203"/>
                  </a:cubicBezTo>
                  <a:lnTo>
                    <a:pt x="7961" y="563"/>
                  </a:lnTo>
                  <a:lnTo>
                    <a:pt x="7565" y="621"/>
                  </a:lnTo>
                  <a:cubicBezTo>
                    <a:pt x="7413" y="642"/>
                    <a:pt x="7292" y="757"/>
                    <a:pt x="7260" y="909"/>
                  </a:cubicBezTo>
                  <a:cubicBezTo>
                    <a:pt x="7228" y="753"/>
                    <a:pt x="7106" y="642"/>
                    <a:pt x="6957" y="621"/>
                  </a:cubicBezTo>
                  <a:lnTo>
                    <a:pt x="6561" y="563"/>
                  </a:lnTo>
                  <a:lnTo>
                    <a:pt x="6381" y="203"/>
                  </a:lnTo>
                  <a:cubicBezTo>
                    <a:pt x="6320" y="77"/>
                    <a:pt x="6194" y="1"/>
                    <a:pt x="6055" y="1"/>
                  </a:cubicBezTo>
                  <a:cubicBezTo>
                    <a:pt x="5917" y="1"/>
                    <a:pt x="5793" y="77"/>
                    <a:pt x="5731" y="203"/>
                  </a:cubicBezTo>
                  <a:lnTo>
                    <a:pt x="5552" y="563"/>
                  </a:lnTo>
                  <a:lnTo>
                    <a:pt x="5156" y="621"/>
                  </a:lnTo>
                  <a:cubicBezTo>
                    <a:pt x="5004" y="642"/>
                    <a:pt x="4883" y="757"/>
                    <a:pt x="4851" y="909"/>
                  </a:cubicBezTo>
                  <a:cubicBezTo>
                    <a:pt x="4819" y="753"/>
                    <a:pt x="4697" y="642"/>
                    <a:pt x="4548" y="621"/>
                  </a:cubicBezTo>
                  <a:lnTo>
                    <a:pt x="4151" y="563"/>
                  </a:lnTo>
                  <a:lnTo>
                    <a:pt x="3972" y="203"/>
                  </a:lnTo>
                  <a:cubicBezTo>
                    <a:pt x="3911" y="77"/>
                    <a:pt x="3785" y="1"/>
                    <a:pt x="3646" y="1"/>
                  </a:cubicBezTo>
                  <a:cubicBezTo>
                    <a:pt x="3508" y="1"/>
                    <a:pt x="3384" y="77"/>
                    <a:pt x="3322" y="203"/>
                  </a:cubicBezTo>
                  <a:lnTo>
                    <a:pt x="3143" y="563"/>
                  </a:lnTo>
                  <a:lnTo>
                    <a:pt x="2747" y="621"/>
                  </a:lnTo>
                  <a:cubicBezTo>
                    <a:pt x="2595" y="642"/>
                    <a:pt x="2474" y="755"/>
                    <a:pt x="2442" y="909"/>
                  </a:cubicBezTo>
                  <a:cubicBezTo>
                    <a:pt x="2410" y="753"/>
                    <a:pt x="2288" y="642"/>
                    <a:pt x="2139" y="621"/>
                  </a:cubicBezTo>
                  <a:lnTo>
                    <a:pt x="1742" y="563"/>
                  </a:lnTo>
                  <a:lnTo>
                    <a:pt x="1563" y="203"/>
                  </a:lnTo>
                  <a:cubicBezTo>
                    <a:pt x="1501" y="77"/>
                    <a:pt x="1376" y="1"/>
                    <a:pt x="1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34"/>
            <p:cNvSpPr/>
            <p:nvPr/>
          </p:nvSpPr>
          <p:spPr>
            <a:xfrm>
              <a:off x="8151695" y="2656755"/>
              <a:ext cx="56866" cy="106723"/>
            </a:xfrm>
            <a:custGeom>
              <a:avLst/>
              <a:gdLst/>
              <a:ahLst/>
              <a:cxnLst/>
              <a:rect l="l" t="t" r="r" b="b"/>
              <a:pathLst>
                <a:path w="1785" h="3350" extrusionOk="0">
                  <a:moveTo>
                    <a:pt x="672" y="691"/>
                  </a:moveTo>
                  <a:lnTo>
                    <a:pt x="672" y="1407"/>
                  </a:lnTo>
                  <a:cubicBezTo>
                    <a:pt x="531" y="1337"/>
                    <a:pt x="435" y="1205"/>
                    <a:pt x="435" y="1049"/>
                  </a:cubicBezTo>
                  <a:cubicBezTo>
                    <a:pt x="435" y="894"/>
                    <a:pt x="531" y="761"/>
                    <a:pt x="672" y="691"/>
                  </a:cubicBezTo>
                  <a:close/>
                  <a:moveTo>
                    <a:pt x="1109" y="1943"/>
                  </a:moveTo>
                  <a:cubicBezTo>
                    <a:pt x="1252" y="2011"/>
                    <a:pt x="1348" y="2145"/>
                    <a:pt x="1348" y="2299"/>
                  </a:cubicBezTo>
                  <a:cubicBezTo>
                    <a:pt x="1348" y="2452"/>
                    <a:pt x="1252" y="2584"/>
                    <a:pt x="1109" y="2655"/>
                  </a:cubicBezTo>
                  <a:lnTo>
                    <a:pt x="1109" y="1943"/>
                  </a:lnTo>
                  <a:close/>
                  <a:moveTo>
                    <a:pt x="893" y="0"/>
                  </a:moveTo>
                  <a:cubicBezTo>
                    <a:pt x="774" y="0"/>
                    <a:pt x="674" y="98"/>
                    <a:pt x="674" y="218"/>
                  </a:cubicBezTo>
                  <a:lnTo>
                    <a:pt x="674" y="231"/>
                  </a:lnTo>
                  <a:cubicBezTo>
                    <a:pt x="288" y="324"/>
                    <a:pt x="2" y="655"/>
                    <a:pt x="2" y="1049"/>
                  </a:cubicBezTo>
                  <a:cubicBezTo>
                    <a:pt x="2" y="1444"/>
                    <a:pt x="288" y="1774"/>
                    <a:pt x="674" y="1868"/>
                  </a:cubicBezTo>
                  <a:lnTo>
                    <a:pt x="674" y="2657"/>
                  </a:lnTo>
                  <a:cubicBezTo>
                    <a:pt x="533" y="2586"/>
                    <a:pt x="437" y="2454"/>
                    <a:pt x="437" y="2299"/>
                  </a:cubicBezTo>
                  <a:cubicBezTo>
                    <a:pt x="437" y="2179"/>
                    <a:pt x="339" y="2081"/>
                    <a:pt x="220" y="2081"/>
                  </a:cubicBezTo>
                  <a:cubicBezTo>
                    <a:pt x="98" y="2081"/>
                    <a:pt x="0" y="2179"/>
                    <a:pt x="0" y="2299"/>
                  </a:cubicBezTo>
                  <a:cubicBezTo>
                    <a:pt x="0" y="2693"/>
                    <a:pt x="286" y="3023"/>
                    <a:pt x="672" y="3117"/>
                  </a:cubicBezTo>
                  <a:lnTo>
                    <a:pt x="672" y="3130"/>
                  </a:lnTo>
                  <a:cubicBezTo>
                    <a:pt x="672" y="3249"/>
                    <a:pt x="770" y="3350"/>
                    <a:pt x="891" y="3350"/>
                  </a:cubicBezTo>
                  <a:cubicBezTo>
                    <a:pt x="1011" y="3350"/>
                    <a:pt x="1109" y="3249"/>
                    <a:pt x="1109" y="3130"/>
                  </a:cubicBezTo>
                  <a:lnTo>
                    <a:pt x="1109" y="3117"/>
                  </a:lnTo>
                  <a:cubicBezTo>
                    <a:pt x="1497" y="3023"/>
                    <a:pt x="1780" y="2691"/>
                    <a:pt x="1780" y="2299"/>
                  </a:cubicBezTo>
                  <a:cubicBezTo>
                    <a:pt x="1780" y="1904"/>
                    <a:pt x="1493" y="1574"/>
                    <a:pt x="1109" y="1482"/>
                  </a:cubicBezTo>
                  <a:lnTo>
                    <a:pt x="1109" y="693"/>
                  </a:lnTo>
                  <a:cubicBezTo>
                    <a:pt x="1249" y="761"/>
                    <a:pt x="1345" y="896"/>
                    <a:pt x="1345" y="1049"/>
                  </a:cubicBezTo>
                  <a:cubicBezTo>
                    <a:pt x="1345" y="1169"/>
                    <a:pt x="1446" y="1269"/>
                    <a:pt x="1565" y="1269"/>
                  </a:cubicBezTo>
                  <a:cubicBezTo>
                    <a:pt x="1684" y="1269"/>
                    <a:pt x="1785" y="1169"/>
                    <a:pt x="1785" y="1049"/>
                  </a:cubicBezTo>
                  <a:cubicBezTo>
                    <a:pt x="1785" y="655"/>
                    <a:pt x="1497" y="324"/>
                    <a:pt x="1111" y="231"/>
                  </a:cubicBezTo>
                  <a:lnTo>
                    <a:pt x="1111" y="218"/>
                  </a:lnTo>
                  <a:cubicBezTo>
                    <a:pt x="1111" y="98"/>
                    <a:pt x="1013" y="0"/>
                    <a:pt x="8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34"/>
            <p:cNvSpPr/>
            <p:nvPr/>
          </p:nvSpPr>
          <p:spPr>
            <a:xfrm>
              <a:off x="8101774" y="2703075"/>
              <a:ext cx="21217" cy="13954"/>
            </a:xfrm>
            <a:custGeom>
              <a:avLst/>
              <a:gdLst/>
              <a:ahLst/>
              <a:cxnLst/>
              <a:rect l="l" t="t" r="r" b="b"/>
              <a:pathLst>
                <a:path w="666" h="438" extrusionOk="0">
                  <a:moveTo>
                    <a:pt x="220" y="0"/>
                  </a:moveTo>
                  <a:cubicBezTo>
                    <a:pt x="100" y="0"/>
                    <a:pt x="0" y="98"/>
                    <a:pt x="0" y="220"/>
                  </a:cubicBezTo>
                  <a:cubicBezTo>
                    <a:pt x="0" y="339"/>
                    <a:pt x="100" y="437"/>
                    <a:pt x="220" y="437"/>
                  </a:cubicBezTo>
                  <a:lnTo>
                    <a:pt x="446" y="437"/>
                  </a:lnTo>
                  <a:cubicBezTo>
                    <a:pt x="565" y="437"/>
                    <a:pt x="665" y="339"/>
                    <a:pt x="665" y="220"/>
                  </a:cubicBezTo>
                  <a:cubicBezTo>
                    <a:pt x="665" y="98"/>
                    <a:pt x="565" y="0"/>
                    <a:pt x="4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34"/>
            <p:cNvSpPr/>
            <p:nvPr/>
          </p:nvSpPr>
          <p:spPr>
            <a:xfrm>
              <a:off x="8233855" y="2703075"/>
              <a:ext cx="21217" cy="13954"/>
            </a:xfrm>
            <a:custGeom>
              <a:avLst/>
              <a:gdLst/>
              <a:ahLst/>
              <a:cxnLst/>
              <a:rect l="l" t="t" r="r" b="b"/>
              <a:pathLst>
                <a:path w="666" h="438" extrusionOk="0">
                  <a:moveTo>
                    <a:pt x="220" y="0"/>
                  </a:moveTo>
                  <a:cubicBezTo>
                    <a:pt x="101" y="0"/>
                    <a:pt x="1" y="98"/>
                    <a:pt x="1" y="220"/>
                  </a:cubicBezTo>
                  <a:cubicBezTo>
                    <a:pt x="1" y="339"/>
                    <a:pt x="101" y="437"/>
                    <a:pt x="220" y="437"/>
                  </a:cubicBezTo>
                  <a:lnTo>
                    <a:pt x="446" y="437"/>
                  </a:lnTo>
                  <a:cubicBezTo>
                    <a:pt x="566" y="437"/>
                    <a:pt x="666" y="339"/>
                    <a:pt x="666" y="220"/>
                  </a:cubicBezTo>
                  <a:cubicBezTo>
                    <a:pt x="666" y="98"/>
                    <a:pt x="566" y="0"/>
                    <a:pt x="4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34"/>
            <p:cNvSpPr/>
            <p:nvPr/>
          </p:nvSpPr>
          <p:spPr>
            <a:xfrm>
              <a:off x="8037103" y="2631683"/>
              <a:ext cx="285953" cy="156739"/>
            </a:xfrm>
            <a:custGeom>
              <a:avLst/>
              <a:gdLst/>
              <a:ahLst/>
              <a:cxnLst/>
              <a:rect l="l" t="t" r="r" b="b"/>
              <a:pathLst>
                <a:path w="8976" h="4920" extrusionOk="0">
                  <a:moveTo>
                    <a:pt x="1525" y="436"/>
                  </a:moveTo>
                  <a:cubicBezTo>
                    <a:pt x="1487" y="1018"/>
                    <a:pt x="1018" y="1487"/>
                    <a:pt x="438" y="1523"/>
                  </a:cubicBezTo>
                  <a:lnTo>
                    <a:pt x="438" y="566"/>
                  </a:lnTo>
                  <a:cubicBezTo>
                    <a:pt x="438" y="493"/>
                    <a:pt x="495" y="436"/>
                    <a:pt x="568" y="436"/>
                  </a:cubicBezTo>
                  <a:close/>
                  <a:moveTo>
                    <a:pt x="8413" y="438"/>
                  </a:moveTo>
                  <a:cubicBezTo>
                    <a:pt x="8486" y="438"/>
                    <a:pt x="8543" y="495"/>
                    <a:pt x="8543" y="568"/>
                  </a:cubicBezTo>
                  <a:lnTo>
                    <a:pt x="8543" y="1523"/>
                  </a:lnTo>
                  <a:lnTo>
                    <a:pt x="8541" y="1523"/>
                  </a:lnTo>
                  <a:cubicBezTo>
                    <a:pt x="7957" y="1487"/>
                    <a:pt x="7492" y="1018"/>
                    <a:pt x="7456" y="438"/>
                  </a:cubicBezTo>
                  <a:close/>
                  <a:moveTo>
                    <a:pt x="436" y="3397"/>
                  </a:moveTo>
                  <a:cubicBezTo>
                    <a:pt x="1018" y="3435"/>
                    <a:pt x="1487" y="3904"/>
                    <a:pt x="1523" y="4486"/>
                  </a:cubicBezTo>
                  <a:lnTo>
                    <a:pt x="566" y="4486"/>
                  </a:lnTo>
                  <a:cubicBezTo>
                    <a:pt x="493" y="4486"/>
                    <a:pt x="436" y="4427"/>
                    <a:pt x="436" y="4354"/>
                  </a:cubicBezTo>
                  <a:lnTo>
                    <a:pt x="436" y="3397"/>
                  </a:lnTo>
                  <a:close/>
                  <a:moveTo>
                    <a:pt x="8539" y="3403"/>
                  </a:moveTo>
                  <a:lnTo>
                    <a:pt x="8539" y="4358"/>
                  </a:lnTo>
                  <a:lnTo>
                    <a:pt x="8541" y="4358"/>
                  </a:lnTo>
                  <a:cubicBezTo>
                    <a:pt x="8541" y="4429"/>
                    <a:pt x="8484" y="4488"/>
                    <a:pt x="8411" y="4488"/>
                  </a:cubicBezTo>
                  <a:lnTo>
                    <a:pt x="7454" y="4488"/>
                  </a:lnTo>
                  <a:cubicBezTo>
                    <a:pt x="7488" y="3904"/>
                    <a:pt x="7957" y="3437"/>
                    <a:pt x="8539" y="3403"/>
                  </a:cubicBezTo>
                  <a:close/>
                  <a:moveTo>
                    <a:pt x="566" y="1"/>
                  </a:moveTo>
                  <a:cubicBezTo>
                    <a:pt x="254" y="1"/>
                    <a:pt x="1" y="254"/>
                    <a:pt x="1" y="566"/>
                  </a:cubicBezTo>
                  <a:lnTo>
                    <a:pt x="1" y="4354"/>
                  </a:lnTo>
                  <a:cubicBezTo>
                    <a:pt x="1" y="4665"/>
                    <a:pt x="254" y="4919"/>
                    <a:pt x="566" y="4919"/>
                  </a:cubicBezTo>
                  <a:lnTo>
                    <a:pt x="3979" y="4919"/>
                  </a:lnTo>
                  <a:cubicBezTo>
                    <a:pt x="4098" y="4919"/>
                    <a:pt x="4198" y="4821"/>
                    <a:pt x="4198" y="4702"/>
                  </a:cubicBezTo>
                  <a:cubicBezTo>
                    <a:pt x="4198" y="4582"/>
                    <a:pt x="4098" y="4482"/>
                    <a:pt x="3979" y="4482"/>
                  </a:cubicBezTo>
                  <a:lnTo>
                    <a:pt x="1960" y="4482"/>
                  </a:lnTo>
                  <a:cubicBezTo>
                    <a:pt x="1921" y="3659"/>
                    <a:pt x="1261" y="2996"/>
                    <a:pt x="438" y="2962"/>
                  </a:cubicBezTo>
                  <a:lnTo>
                    <a:pt x="438" y="1956"/>
                  </a:lnTo>
                  <a:cubicBezTo>
                    <a:pt x="1261" y="1919"/>
                    <a:pt x="1924" y="1259"/>
                    <a:pt x="1960" y="436"/>
                  </a:cubicBezTo>
                  <a:lnTo>
                    <a:pt x="7017" y="436"/>
                  </a:lnTo>
                  <a:cubicBezTo>
                    <a:pt x="7055" y="1259"/>
                    <a:pt x="7716" y="1922"/>
                    <a:pt x="8539" y="1956"/>
                  </a:cubicBezTo>
                  <a:lnTo>
                    <a:pt x="8539" y="2962"/>
                  </a:lnTo>
                  <a:cubicBezTo>
                    <a:pt x="7716" y="2998"/>
                    <a:pt x="7051" y="3659"/>
                    <a:pt x="7017" y="4482"/>
                  </a:cubicBezTo>
                  <a:lnTo>
                    <a:pt x="4998" y="4482"/>
                  </a:lnTo>
                  <a:cubicBezTo>
                    <a:pt x="4876" y="4482"/>
                    <a:pt x="4778" y="4582"/>
                    <a:pt x="4778" y="4702"/>
                  </a:cubicBezTo>
                  <a:cubicBezTo>
                    <a:pt x="4778" y="4821"/>
                    <a:pt x="4876" y="4919"/>
                    <a:pt x="4998" y="4919"/>
                  </a:cubicBezTo>
                  <a:lnTo>
                    <a:pt x="8411" y="4919"/>
                  </a:lnTo>
                  <a:cubicBezTo>
                    <a:pt x="8722" y="4919"/>
                    <a:pt x="8976" y="4665"/>
                    <a:pt x="8976" y="4354"/>
                  </a:cubicBezTo>
                  <a:lnTo>
                    <a:pt x="8976" y="566"/>
                  </a:lnTo>
                  <a:cubicBezTo>
                    <a:pt x="8976" y="254"/>
                    <a:pt x="8722" y="1"/>
                    <a:pt x="84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34"/>
            <p:cNvSpPr/>
            <p:nvPr/>
          </p:nvSpPr>
          <p:spPr>
            <a:xfrm>
              <a:off x="8026367" y="2405463"/>
              <a:ext cx="307361" cy="214369"/>
            </a:xfrm>
            <a:custGeom>
              <a:avLst/>
              <a:gdLst/>
              <a:ahLst/>
              <a:cxnLst/>
              <a:rect l="l" t="t" r="r" b="b"/>
              <a:pathLst>
                <a:path w="9648" h="6729" extrusionOk="0">
                  <a:moveTo>
                    <a:pt x="2367" y="1947"/>
                  </a:moveTo>
                  <a:lnTo>
                    <a:pt x="2367" y="6292"/>
                  </a:lnTo>
                  <a:lnTo>
                    <a:pt x="713" y="6292"/>
                  </a:lnTo>
                  <a:lnTo>
                    <a:pt x="713" y="1947"/>
                  </a:lnTo>
                  <a:close/>
                  <a:moveTo>
                    <a:pt x="5501" y="4754"/>
                  </a:moveTo>
                  <a:cubicBezTo>
                    <a:pt x="5508" y="4754"/>
                    <a:pt x="5510" y="4757"/>
                    <a:pt x="5510" y="4761"/>
                  </a:cubicBezTo>
                  <a:lnTo>
                    <a:pt x="5510" y="6292"/>
                  </a:lnTo>
                  <a:lnTo>
                    <a:pt x="4143" y="6292"/>
                  </a:lnTo>
                  <a:lnTo>
                    <a:pt x="4143" y="4761"/>
                  </a:lnTo>
                  <a:cubicBezTo>
                    <a:pt x="4143" y="4757"/>
                    <a:pt x="4145" y="4754"/>
                    <a:pt x="4152" y="4754"/>
                  </a:cubicBezTo>
                  <a:close/>
                  <a:moveTo>
                    <a:pt x="6842" y="440"/>
                  </a:moveTo>
                  <a:lnTo>
                    <a:pt x="6842" y="6292"/>
                  </a:lnTo>
                  <a:lnTo>
                    <a:pt x="5945" y="6292"/>
                  </a:lnTo>
                  <a:lnTo>
                    <a:pt x="5945" y="4761"/>
                  </a:lnTo>
                  <a:cubicBezTo>
                    <a:pt x="5945" y="4516"/>
                    <a:pt x="5744" y="4317"/>
                    <a:pt x="5499" y="4317"/>
                  </a:cubicBezTo>
                  <a:lnTo>
                    <a:pt x="4147" y="4317"/>
                  </a:lnTo>
                  <a:cubicBezTo>
                    <a:pt x="3902" y="4317"/>
                    <a:pt x="3702" y="4516"/>
                    <a:pt x="3702" y="4761"/>
                  </a:cubicBezTo>
                  <a:lnTo>
                    <a:pt x="3702" y="6292"/>
                  </a:lnTo>
                  <a:lnTo>
                    <a:pt x="2802" y="6292"/>
                  </a:lnTo>
                  <a:lnTo>
                    <a:pt x="2802" y="440"/>
                  </a:lnTo>
                  <a:close/>
                  <a:moveTo>
                    <a:pt x="2386" y="0"/>
                  </a:moveTo>
                  <a:cubicBezTo>
                    <a:pt x="2267" y="0"/>
                    <a:pt x="2167" y="98"/>
                    <a:pt x="2167" y="218"/>
                  </a:cubicBezTo>
                  <a:cubicBezTo>
                    <a:pt x="2167" y="333"/>
                    <a:pt x="2256" y="427"/>
                    <a:pt x="2371" y="437"/>
                  </a:cubicBezTo>
                  <a:lnTo>
                    <a:pt x="2371" y="1510"/>
                  </a:lnTo>
                  <a:lnTo>
                    <a:pt x="220" y="1510"/>
                  </a:lnTo>
                  <a:cubicBezTo>
                    <a:pt x="99" y="1510"/>
                    <a:pt x="1" y="1610"/>
                    <a:pt x="1" y="1729"/>
                  </a:cubicBezTo>
                  <a:cubicBezTo>
                    <a:pt x="1" y="1849"/>
                    <a:pt x="99" y="1947"/>
                    <a:pt x="220" y="1947"/>
                  </a:cubicBezTo>
                  <a:lnTo>
                    <a:pt x="276" y="1947"/>
                  </a:lnTo>
                  <a:lnTo>
                    <a:pt x="276" y="6292"/>
                  </a:lnTo>
                  <a:lnTo>
                    <a:pt x="220" y="6292"/>
                  </a:lnTo>
                  <a:cubicBezTo>
                    <a:pt x="99" y="6292"/>
                    <a:pt x="1" y="6390"/>
                    <a:pt x="1" y="6509"/>
                  </a:cubicBezTo>
                  <a:cubicBezTo>
                    <a:pt x="1" y="6631"/>
                    <a:pt x="99" y="6729"/>
                    <a:pt x="220" y="6729"/>
                  </a:cubicBezTo>
                  <a:lnTo>
                    <a:pt x="9430" y="6729"/>
                  </a:lnTo>
                  <a:cubicBezTo>
                    <a:pt x="9550" y="6729"/>
                    <a:pt x="9648" y="6631"/>
                    <a:pt x="9648" y="6509"/>
                  </a:cubicBezTo>
                  <a:cubicBezTo>
                    <a:pt x="9648" y="6390"/>
                    <a:pt x="9550" y="6292"/>
                    <a:pt x="9430" y="6292"/>
                  </a:cubicBezTo>
                  <a:lnTo>
                    <a:pt x="9373" y="6292"/>
                  </a:lnTo>
                  <a:lnTo>
                    <a:pt x="9373" y="4629"/>
                  </a:lnTo>
                  <a:cubicBezTo>
                    <a:pt x="9373" y="4509"/>
                    <a:pt x="9275" y="4409"/>
                    <a:pt x="9155" y="4409"/>
                  </a:cubicBezTo>
                  <a:cubicBezTo>
                    <a:pt x="9036" y="4409"/>
                    <a:pt x="8936" y="4509"/>
                    <a:pt x="8936" y="4629"/>
                  </a:cubicBezTo>
                  <a:lnTo>
                    <a:pt x="8936" y="6292"/>
                  </a:lnTo>
                  <a:lnTo>
                    <a:pt x="7281" y="6292"/>
                  </a:lnTo>
                  <a:lnTo>
                    <a:pt x="7281" y="1947"/>
                  </a:lnTo>
                  <a:lnTo>
                    <a:pt x="8936" y="1947"/>
                  </a:lnTo>
                  <a:lnTo>
                    <a:pt x="8936" y="3610"/>
                  </a:lnTo>
                  <a:cubicBezTo>
                    <a:pt x="8936" y="3731"/>
                    <a:pt x="9036" y="3829"/>
                    <a:pt x="9155" y="3829"/>
                  </a:cubicBezTo>
                  <a:cubicBezTo>
                    <a:pt x="9275" y="3829"/>
                    <a:pt x="9375" y="3731"/>
                    <a:pt x="9375" y="3610"/>
                  </a:cubicBezTo>
                  <a:lnTo>
                    <a:pt x="9375" y="1947"/>
                  </a:lnTo>
                  <a:lnTo>
                    <a:pt x="9430" y="1947"/>
                  </a:lnTo>
                  <a:cubicBezTo>
                    <a:pt x="9550" y="1947"/>
                    <a:pt x="9648" y="1849"/>
                    <a:pt x="9648" y="1729"/>
                  </a:cubicBezTo>
                  <a:cubicBezTo>
                    <a:pt x="9648" y="1610"/>
                    <a:pt x="9550" y="1510"/>
                    <a:pt x="9430" y="1510"/>
                  </a:cubicBezTo>
                  <a:lnTo>
                    <a:pt x="7281" y="1510"/>
                  </a:lnTo>
                  <a:lnTo>
                    <a:pt x="7281" y="437"/>
                  </a:lnTo>
                  <a:cubicBezTo>
                    <a:pt x="7394" y="429"/>
                    <a:pt x="7484" y="335"/>
                    <a:pt x="7484" y="218"/>
                  </a:cubicBezTo>
                  <a:cubicBezTo>
                    <a:pt x="7484" y="98"/>
                    <a:pt x="7386" y="0"/>
                    <a:pt x="7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1750661" y="1500716"/>
            <a:ext cx="4957733" cy="1744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Bulgari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hotel being a brand business has shown the importance of service and creating a better life experience for the guests to make their stay more memorable and hospitable care (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Fasna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&amp;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Gunatilake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, 2020). </a:t>
            </a:r>
          </a:p>
          <a:p>
            <a:pPr marL="342900" indent="-34290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bg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5" name="Google Shape;355;p34"/>
          <p:cNvSpPr/>
          <p:nvPr/>
        </p:nvSpPr>
        <p:spPr>
          <a:xfrm>
            <a:off x="4326395" y="4430520"/>
            <a:ext cx="314725" cy="184755"/>
          </a:xfrm>
          <a:prstGeom prst="star4">
            <a:avLst>
              <a:gd name="adj" fmla="val 125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1" name="Picture 70">
            <a:extLst>
              <a:ext uri="{FF2B5EF4-FFF2-40B4-BE49-F238E27FC236}">
                <a16:creationId xmlns="" xmlns:a16="http://schemas.microsoft.com/office/drawing/2014/main" id="{AA97152E-1C0A-5324-3B21-EAAC7A489F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032" y="2817061"/>
            <a:ext cx="5372100" cy="159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799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36"/>
          <p:cNvSpPr txBox="1">
            <a:spLocks noGrp="1"/>
          </p:cNvSpPr>
          <p:nvPr>
            <p:ph type="title"/>
          </p:nvPr>
        </p:nvSpPr>
        <p:spPr>
          <a:xfrm>
            <a:off x="1094148" y="159435"/>
            <a:ext cx="7198200" cy="87626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2000" dirty="0" smtClean="0"/>
              <a:t>IMPORTANCE OF HOSPITALITY</a:t>
            </a:r>
            <a:endParaRPr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4366727" y="1035698"/>
            <a:ext cx="4180114" cy="2964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Hospitality is the way to show respect, and build understanding and appreciation while the guests invest their time, money and expectation toward the service. </a:t>
            </a:r>
          </a:p>
          <a:p>
            <a:pPr marL="285750" lvl="0" indent="-285750" algn="just">
              <a:spcAft>
                <a:spcPts val="1600"/>
              </a:spcAft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Good service is important in any hospitality industry. The guests who have taken the risk to try something new always have some expectations and which is important for them.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ro-RO" sz="1600" dirty="0">
              <a:solidFill>
                <a:schemeClr val="bg1">
                  <a:lumMod val="60000"/>
                  <a:lumOff val="40000"/>
                </a:schemeClr>
              </a:solidFill>
              <a:latin typeface="Josefin Sans Light" panose="020B0604020202020204" charset="-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ADFB05D-3E2D-D795-AD32-B78D7D2B2C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4" y="1338730"/>
            <a:ext cx="3774091" cy="21229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36"/>
          <p:cNvSpPr txBox="1">
            <a:spLocks noGrp="1"/>
          </p:cNvSpPr>
          <p:nvPr>
            <p:ph type="title"/>
          </p:nvPr>
        </p:nvSpPr>
        <p:spPr>
          <a:xfrm>
            <a:off x="1094148" y="159435"/>
            <a:ext cx="7198200" cy="87626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ro-RO" sz="2000" dirty="0" smtClean="0"/>
              <a:t>IMPORTANCE OF HOSPITALITY</a:t>
            </a:r>
            <a:endParaRPr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4366727" y="1035698"/>
            <a:ext cx="41801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The importance of hospitality is seen in the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Bulgari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hotel service and events arrangement. They always try to keep the guests engaged with facilities and events so their stay at the hotel is acknowledged (Kim &amp; Jang, 2012). They have created a good community that provides the proper respect, communication skills, training to the employees, 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organisation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 and commitment to the business and hospitality (</a:t>
            </a:r>
            <a:r>
              <a:rPr lang="en-US" sz="1600" dirty="0" err="1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Jelski</a:t>
            </a:r>
            <a:r>
              <a:rPr lang="en-US" sz="1600" dirty="0">
                <a:solidFill>
                  <a:schemeClr val="bg1">
                    <a:lumMod val="60000"/>
                    <a:lumOff val="40000"/>
                  </a:schemeClr>
                </a:solidFill>
                <a:latin typeface="Josefin Sans Light" panose="020B0604020202020204" charset="-18"/>
              </a:rPr>
              <a:t>, 2023). 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ro-RO" sz="1600" dirty="0">
              <a:solidFill>
                <a:schemeClr val="bg1">
                  <a:lumMod val="60000"/>
                  <a:lumOff val="40000"/>
                </a:schemeClr>
              </a:solidFill>
              <a:latin typeface="Josefin Sans Light" panose="020B0604020202020204" charset="-1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38A4BB7-5129-8F32-8848-2189AC0D2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31" y="1035698"/>
            <a:ext cx="3243451" cy="18244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0F8BA41A-F085-DFC5-2B57-C478AA655D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9261" y="3159302"/>
            <a:ext cx="2739597" cy="1541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975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38"/>
          <p:cNvSpPr txBox="1">
            <a:spLocks noGrp="1"/>
          </p:cNvSpPr>
          <p:nvPr>
            <p:ph type="title"/>
          </p:nvPr>
        </p:nvSpPr>
        <p:spPr>
          <a:xfrm>
            <a:off x="2215380" y="481549"/>
            <a:ext cx="4563900" cy="5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—</a:t>
            </a:r>
            <a:r>
              <a:rPr lang="ro-RO" dirty="0" smtClean="0"/>
              <a:t> CONCLUSION </a:t>
            </a:r>
            <a:endParaRPr dirty="0"/>
          </a:p>
        </p:txBody>
      </p:sp>
      <p:sp>
        <p:nvSpPr>
          <p:cNvPr id="513" name="Google Shape;513;p38"/>
          <p:cNvSpPr txBox="1">
            <a:spLocks noGrp="1"/>
          </p:cNvSpPr>
          <p:nvPr>
            <p:ph type="subTitle" idx="1"/>
          </p:nvPr>
        </p:nvSpPr>
        <p:spPr>
          <a:xfrm>
            <a:off x="1023700" y="1188100"/>
            <a:ext cx="7096500" cy="174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indent="0" algn="r"/>
            <a:r>
              <a:rPr lang="en-US" sz="1600" dirty="0" err="1" smtClean="0"/>
              <a:t>Bulgari</a:t>
            </a:r>
            <a:r>
              <a:rPr lang="en-US" sz="1600" dirty="0" smtClean="0"/>
              <a:t> </a:t>
            </a:r>
            <a:r>
              <a:rPr lang="en-US" sz="1600" dirty="0"/>
              <a:t>Hotels and resorts are opening more outlets in other countries that are </a:t>
            </a:r>
            <a:r>
              <a:rPr lang="ro-RO" sz="1600" dirty="0" smtClean="0"/>
              <a:t>   </a:t>
            </a:r>
            <a:r>
              <a:rPr lang="en-US" sz="1600" dirty="0" smtClean="0"/>
              <a:t>supposed </a:t>
            </a:r>
            <a:r>
              <a:rPr lang="en-US" sz="1600" dirty="0"/>
              <a:t>to open completed and opened by 2025 in the locations Rome, Tokyo, Miami Beach, Maldives </a:t>
            </a:r>
            <a:r>
              <a:rPr lang="en-US" sz="1600" dirty="0" err="1"/>
              <a:t>Ranfushi</a:t>
            </a:r>
            <a:r>
              <a:rPr lang="en-US" sz="1600" dirty="0"/>
              <a:t>, and Los Angeles. Hospitality has been an important priority for people even before social services started (</a:t>
            </a:r>
            <a:r>
              <a:rPr lang="en-US" sz="1600" dirty="0" smtClean="0"/>
              <a:t>Pantelidis,2014).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B77B057A-51A2-8CFA-83A0-379966CC80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635" y="2696546"/>
            <a:ext cx="4090307" cy="205429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8"/>
          <p:cNvSpPr txBox="1">
            <a:spLocks noGrp="1"/>
          </p:cNvSpPr>
          <p:nvPr>
            <p:ph type="subTitle" idx="1"/>
          </p:nvPr>
        </p:nvSpPr>
        <p:spPr>
          <a:xfrm>
            <a:off x="3847575" y="2129754"/>
            <a:ext cx="3133500" cy="80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lnSpc>
                <a:spcPct val="90000"/>
              </a:lnSpc>
            </a:pPr>
            <a:r>
              <a:rPr lang="ro-RO" sz="2000" dirty="0">
                <a:latin typeface="Cinzel Decorative"/>
                <a:ea typeface="Cinzel Decorative"/>
                <a:cs typeface="Cinzel Decorative"/>
                <a:sym typeface="Cinzel Decorative"/>
              </a:rPr>
              <a:t> </a:t>
            </a:r>
            <a:endParaRPr sz="2000" dirty="0"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271" name="Google Shape;271;p28"/>
          <p:cNvSpPr txBox="1">
            <a:spLocks noGrp="1"/>
          </p:cNvSpPr>
          <p:nvPr>
            <p:ph type="subTitle" idx="1"/>
          </p:nvPr>
        </p:nvSpPr>
        <p:spPr>
          <a:xfrm>
            <a:off x="3005250" y="3037023"/>
            <a:ext cx="3133500" cy="4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00" dirty="0" smtClean="0">
                <a:latin typeface="Josefin Sans Light"/>
                <a:ea typeface="Josefin Sans Light"/>
                <a:cs typeface="Josefin Sans Light"/>
                <a:sym typeface="Josefin Sans Light"/>
              </a:rPr>
              <a:t>PPm  kk   PE</a:t>
            </a:r>
            <a:endParaRPr sz="100" dirty="0">
              <a:latin typeface="Josefin Sans Light"/>
              <a:ea typeface="Josefin Sans Light"/>
              <a:cs typeface="Josefin Sans Light"/>
              <a:sym typeface="Josefin Sans Ligh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76965" y="447040"/>
            <a:ext cx="229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 smtClean="0">
                <a:solidFill>
                  <a:schemeClr val="bg1"/>
                </a:solidFill>
                <a:latin typeface="Cinzel Decorative" panose="020B0604020202020204" charset="-18"/>
              </a:rPr>
              <a:t>REFERENCES</a:t>
            </a:r>
            <a:endParaRPr lang="ro-RO" sz="2400" dirty="0">
              <a:solidFill>
                <a:schemeClr val="bg1"/>
              </a:solidFill>
              <a:latin typeface="Cinzel Decorative" panose="020B0604020202020204" charset="-1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2920" y="908705"/>
            <a:ext cx="8117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Ariffin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A.A. and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Maghzi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A. (2012) “A preliminary study on customer expectations of Hotel Hospitality: Influences of personal and hotel factors,”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International Journal of Hospitality Management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31(1), pp. 191–198. Available at: https://doi.org/10.1016/j.ijhm.2011.04.012.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Bulgari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Hotel (2023)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London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</a:t>
            </a:r>
            <a:r>
              <a:rPr lang="en-US" sz="1200" i="1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Bulgari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Hotel London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Available at: https://www.bulgarihotels.com/en_US/london (Accessed: January 27, 2023).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Fasna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M.F.F. and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Gunatilake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S. (2020) “Roles and functions of stakeholders in implementing energy retrofits in the hotel sector,”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International Journal of Building Pathology and Adaptation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38(5), pp. 737–751. Available at: https://doi.org/10.1108/ijbpa-10-2019-0088.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Flaherty, G.F. (2016) “Gestures of hospitality,”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Hotel Mexico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[Preprint]. Available at: https://doi.org/10.1525/california/9780520291065.003.0005. </a:t>
            </a:r>
            <a:endParaRPr lang="ro-RO" sz="1200" dirty="0" smtClean="0">
              <a:solidFill>
                <a:schemeClr val="bg1"/>
              </a:solidFill>
              <a:latin typeface="Josefin Sans Light" panose="020B0604020202020204" charset="-18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Gardetti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Miguel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Ángel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and Torres, A.L. (2016)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Sustainability in hospitality: How innovative hotels are transforming the industry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Sheffield: Greenleaf Publishing.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GEZER, Y.U.S.U.F. (2018) “Innovation Management in contemporary organizations.” Available at: https://doi.org/10.20850/9781534204454</a:t>
            </a:r>
          </a:p>
        </p:txBody>
      </p:sp>
      <p:sp>
        <p:nvSpPr>
          <p:cNvPr id="11" name="Google Shape;9613;p70"/>
          <p:cNvSpPr/>
          <p:nvPr/>
        </p:nvSpPr>
        <p:spPr>
          <a:xfrm>
            <a:off x="2782207" y="416570"/>
            <a:ext cx="791525" cy="492135"/>
          </a:xfrm>
          <a:custGeom>
            <a:avLst/>
            <a:gdLst/>
            <a:ahLst/>
            <a:cxnLst/>
            <a:rect l="l" t="t" r="r" b="b"/>
            <a:pathLst>
              <a:path w="11967" h="9809" extrusionOk="0">
                <a:moveTo>
                  <a:pt x="8309" y="358"/>
                </a:moveTo>
                <a:cubicBezTo>
                  <a:pt x="8940" y="358"/>
                  <a:pt x="9663" y="469"/>
                  <a:pt x="10418" y="796"/>
                </a:cubicBezTo>
                <a:lnTo>
                  <a:pt x="10418" y="7796"/>
                </a:lnTo>
                <a:cubicBezTo>
                  <a:pt x="9723" y="7513"/>
                  <a:pt x="8997" y="7381"/>
                  <a:pt x="8289" y="7381"/>
                </a:cubicBezTo>
                <a:cubicBezTo>
                  <a:pt x="7542" y="7381"/>
                  <a:pt x="6816" y="7527"/>
                  <a:pt x="6168" y="7796"/>
                </a:cubicBezTo>
                <a:lnTo>
                  <a:pt x="6168" y="796"/>
                </a:lnTo>
                <a:cubicBezTo>
                  <a:pt x="6430" y="676"/>
                  <a:pt x="7238" y="358"/>
                  <a:pt x="8309" y="358"/>
                </a:cubicBezTo>
                <a:close/>
                <a:moveTo>
                  <a:pt x="3700" y="358"/>
                </a:moveTo>
                <a:cubicBezTo>
                  <a:pt x="4458" y="358"/>
                  <a:pt x="5191" y="513"/>
                  <a:pt x="5823" y="796"/>
                </a:cubicBezTo>
                <a:cubicBezTo>
                  <a:pt x="5811" y="1677"/>
                  <a:pt x="5811" y="6761"/>
                  <a:pt x="5811" y="7796"/>
                </a:cubicBezTo>
                <a:cubicBezTo>
                  <a:pt x="5418" y="7642"/>
                  <a:pt x="4656" y="7392"/>
                  <a:pt x="3668" y="7392"/>
                </a:cubicBezTo>
                <a:cubicBezTo>
                  <a:pt x="2929" y="7392"/>
                  <a:pt x="2215" y="7523"/>
                  <a:pt x="1548" y="7808"/>
                </a:cubicBezTo>
                <a:lnTo>
                  <a:pt x="1548" y="3867"/>
                </a:lnTo>
                <a:cubicBezTo>
                  <a:pt x="1548" y="3760"/>
                  <a:pt x="1477" y="3689"/>
                  <a:pt x="1370" y="3689"/>
                </a:cubicBezTo>
                <a:cubicBezTo>
                  <a:pt x="1262" y="3689"/>
                  <a:pt x="1191" y="3760"/>
                  <a:pt x="1191" y="3867"/>
                </a:cubicBezTo>
                <a:lnTo>
                  <a:pt x="1191" y="7987"/>
                </a:lnTo>
                <a:cubicBezTo>
                  <a:pt x="1191" y="8118"/>
                  <a:pt x="1298" y="8225"/>
                  <a:pt x="1429" y="8225"/>
                </a:cubicBezTo>
                <a:cubicBezTo>
                  <a:pt x="1465" y="8225"/>
                  <a:pt x="1489" y="8225"/>
                  <a:pt x="1524" y="8213"/>
                </a:cubicBezTo>
                <a:cubicBezTo>
                  <a:pt x="2203" y="7916"/>
                  <a:pt x="2917" y="7761"/>
                  <a:pt x="3656" y="7761"/>
                </a:cubicBezTo>
                <a:cubicBezTo>
                  <a:pt x="4715" y="7761"/>
                  <a:pt x="5537" y="8070"/>
                  <a:pt x="5799" y="8189"/>
                </a:cubicBezTo>
                <a:lnTo>
                  <a:pt x="5799" y="8606"/>
                </a:lnTo>
                <a:lnTo>
                  <a:pt x="417" y="8606"/>
                </a:lnTo>
                <a:cubicBezTo>
                  <a:pt x="381" y="8606"/>
                  <a:pt x="358" y="8582"/>
                  <a:pt x="358" y="8547"/>
                </a:cubicBezTo>
                <a:lnTo>
                  <a:pt x="358" y="1248"/>
                </a:lnTo>
                <a:cubicBezTo>
                  <a:pt x="358" y="1212"/>
                  <a:pt x="381" y="1188"/>
                  <a:pt x="417" y="1188"/>
                </a:cubicBezTo>
                <a:lnTo>
                  <a:pt x="1203" y="1188"/>
                </a:lnTo>
                <a:lnTo>
                  <a:pt x="1203" y="3153"/>
                </a:lnTo>
                <a:cubicBezTo>
                  <a:pt x="1203" y="3248"/>
                  <a:pt x="1274" y="3332"/>
                  <a:pt x="1382" y="3332"/>
                </a:cubicBezTo>
                <a:cubicBezTo>
                  <a:pt x="1489" y="3332"/>
                  <a:pt x="1560" y="3248"/>
                  <a:pt x="1560" y="3153"/>
                </a:cubicBezTo>
                <a:lnTo>
                  <a:pt x="1560" y="796"/>
                </a:lnTo>
                <a:cubicBezTo>
                  <a:pt x="2253" y="495"/>
                  <a:pt x="2987" y="358"/>
                  <a:pt x="3700" y="358"/>
                </a:cubicBezTo>
                <a:close/>
                <a:moveTo>
                  <a:pt x="6608" y="7987"/>
                </a:moveTo>
                <a:lnTo>
                  <a:pt x="6608" y="9249"/>
                </a:lnTo>
                <a:lnTo>
                  <a:pt x="6501" y="9166"/>
                </a:lnTo>
                <a:cubicBezTo>
                  <a:pt x="6471" y="9136"/>
                  <a:pt x="6430" y="9121"/>
                  <a:pt x="6390" y="9121"/>
                </a:cubicBezTo>
                <a:cubicBezTo>
                  <a:pt x="6349" y="9121"/>
                  <a:pt x="6311" y="9136"/>
                  <a:pt x="6287" y="9166"/>
                </a:cubicBezTo>
                <a:lnTo>
                  <a:pt x="6168" y="9261"/>
                </a:lnTo>
                <a:lnTo>
                  <a:pt x="6168" y="8166"/>
                </a:lnTo>
                <a:cubicBezTo>
                  <a:pt x="6251" y="8118"/>
                  <a:pt x="6418" y="8058"/>
                  <a:pt x="6608" y="7987"/>
                </a:cubicBezTo>
                <a:close/>
                <a:moveTo>
                  <a:pt x="8273" y="0"/>
                </a:moveTo>
                <a:cubicBezTo>
                  <a:pt x="7438" y="0"/>
                  <a:pt x="6643" y="178"/>
                  <a:pt x="5989" y="486"/>
                </a:cubicBezTo>
                <a:cubicBezTo>
                  <a:pt x="5715" y="367"/>
                  <a:pt x="4858" y="10"/>
                  <a:pt x="3668" y="10"/>
                </a:cubicBezTo>
                <a:cubicBezTo>
                  <a:pt x="2858" y="10"/>
                  <a:pt x="2072" y="176"/>
                  <a:pt x="1322" y="510"/>
                </a:cubicBezTo>
                <a:cubicBezTo>
                  <a:pt x="1143" y="593"/>
                  <a:pt x="1191" y="796"/>
                  <a:pt x="1191" y="843"/>
                </a:cubicBezTo>
                <a:lnTo>
                  <a:pt x="405" y="843"/>
                </a:lnTo>
                <a:cubicBezTo>
                  <a:pt x="179" y="843"/>
                  <a:pt x="0" y="1022"/>
                  <a:pt x="0" y="1248"/>
                </a:cubicBezTo>
                <a:lnTo>
                  <a:pt x="0" y="8535"/>
                </a:lnTo>
                <a:cubicBezTo>
                  <a:pt x="0" y="8761"/>
                  <a:pt x="179" y="8939"/>
                  <a:pt x="405" y="8939"/>
                </a:cubicBezTo>
                <a:lnTo>
                  <a:pt x="5811" y="8939"/>
                </a:lnTo>
                <a:lnTo>
                  <a:pt x="5811" y="9630"/>
                </a:lnTo>
                <a:cubicBezTo>
                  <a:pt x="5811" y="9740"/>
                  <a:pt x="5889" y="9808"/>
                  <a:pt x="5977" y="9808"/>
                </a:cubicBezTo>
                <a:cubicBezTo>
                  <a:pt x="6013" y="9808"/>
                  <a:pt x="6050" y="9797"/>
                  <a:pt x="6084" y="9773"/>
                </a:cubicBezTo>
                <a:lnTo>
                  <a:pt x="6382" y="9535"/>
                </a:lnTo>
                <a:cubicBezTo>
                  <a:pt x="6656" y="9737"/>
                  <a:pt x="6668" y="9809"/>
                  <a:pt x="6787" y="9809"/>
                </a:cubicBezTo>
                <a:cubicBezTo>
                  <a:pt x="6894" y="9809"/>
                  <a:pt x="6966" y="9737"/>
                  <a:pt x="6966" y="9630"/>
                </a:cubicBezTo>
                <a:lnTo>
                  <a:pt x="6966" y="8939"/>
                </a:lnTo>
                <a:lnTo>
                  <a:pt x="9335" y="8939"/>
                </a:lnTo>
                <a:cubicBezTo>
                  <a:pt x="9442" y="8939"/>
                  <a:pt x="9513" y="8856"/>
                  <a:pt x="9513" y="8761"/>
                </a:cubicBezTo>
                <a:cubicBezTo>
                  <a:pt x="9513" y="8654"/>
                  <a:pt x="9442" y="8582"/>
                  <a:pt x="9335" y="8582"/>
                </a:cubicBezTo>
                <a:lnTo>
                  <a:pt x="6966" y="8582"/>
                </a:lnTo>
                <a:lnTo>
                  <a:pt x="6966" y="7892"/>
                </a:lnTo>
                <a:cubicBezTo>
                  <a:pt x="7400" y="7783"/>
                  <a:pt x="7847" y="7728"/>
                  <a:pt x="8295" y="7728"/>
                </a:cubicBezTo>
                <a:cubicBezTo>
                  <a:pt x="9025" y="7728"/>
                  <a:pt x="9760" y="7875"/>
                  <a:pt x="10454" y="8177"/>
                </a:cubicBezTo>
                <a:cubicBezTo>
                  <a:pt x="10483" y="8192"/>
                  <a:pt x="10514" y="8199"/>
                  <a:pt x="10544" y="8199"/>
                </a:cubicBezTo>
                <a:cubicBezTo>
                  <a:pt x="10662" y="8199"/>
                  <a:pt x="10776" y="8096"/>
                  <a:pt x="10776" y="7963"/>
                </a:cubicBezTo>
                <a:lnTo>
                  <a:pt x="10776" y="1177"/>
                </a:lnTo>
                <a:lnTo>
                  <a:pt x="11561" y="1177"/>
                </a:lnTo>
                <a:cubicBezTo>
                  <a:pt x="11597" y="1177"/>
                  <a:pt x="11621" y="1212"/>
                  <a:pt x="11621" y="1236"/>
                </a:cubicBezTo>
                <a:lnTo>
                  <a:pt x="11621" y="8535"/>
                </a:lnTo>
                <a:cubicBezTo>
                  <a:pt x="11621" y="8570"/>
                  <a:pt x="11597" y="8594"/>
                  <a:pt x="11561" y="8594"/>
                </a:cubicBezTo>
                <a:lnTo>
                  <a:pt x="10049" y="8594"/>
                </a:lnTo>
                <a:cubicBezTo>
                  <a:pt x="9942" y="8594"/>
                  <a:pt x="9871" y="8666"/>
                  <a:pt x="9871" y="8773"/>
                </a:cubicBezTo>
                <a:cubicBezTo>
                  <a:pt x="9871" y="8880"/>
                  <a:pt x="9942" y="8951"/>
                  <a:pt x="10049" y="8951"/>
                </a:cubicBezTo>
                <a:lnTo>
                  <a:pt x="11561" y="8951"/>
                </a:lnTo>
                <a:cubicBezTo>
                  <a:pt x="11788" y="8951"/>
                  <a:pt x="11966" y="8773"/>
                  <a:pt x="11966" y="8547"/>
                </a:cubicBezTo>
                <a:lnTo>
                  <a:pt x="11966" y="1236"/>
                </a:lnTo>
                <a:cubicBezTo>
                  <a:pt x="11954" y="998"/>
                  <a:pt x="11776" y="831"/>
                  <a:pt x="11549" y="831"/>
                </a:cubicBezTo>
                <a:lnTo>
                  <a:pt x="10764" y="831"/>
                </a:lnTo>
                <a:cubicBezTo>
                  <a:pt x="10752" y="784"/>
                  <a:pt x="10811" y="581"/>
                  <a:pt x="10633" y="498"/>
                </a:cubicBezTo>
                <a:cubicBezTo>
                  <a:pt x="9864" y="154"/>
                  <a:pt x="9051" y="0"/>
                  <a:pt x="8273" y="0"/>
                </a:cubicBezTo>
                <a:close/>
              </a:path>
            </a:pathLst>
          </a:custGeom>
          <a:solidFill>
            <a:srgbClr val="657E93"/>
          </a:solidFill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73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8"/>
          <p:cNvSpPr txBox="1">
            <a:spLocks noGrp="1"/>
          </p:cNvSpPr>
          <p:nvPr>
            <p:ph type="subTitle" idx="1"/>
          </p:nvPr>
        </p:nvSpPr>
        <p:spPr>
          <a:xfrm>
            <a:off x="3847575" y="2129754"/>
            <a:ext cx="3133500" cy="80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lnSpc>
                <a:spcPct val="90000"/>
              </a:lnSpc>
            </a:pPr>
            <a:r>
              <a:rPr lang="ro-RO" sz="2000" dirty="0">
                <a:latin typeface="Cinzel Decorative"/>
                <a:ea typeface="Cinzel Decorative"/>
                <a:cs typeface="Cinzel Decorative"/>
                <a:sym typeface="Cinzel Decorative"/>
              </a:rPr>
              <a:t> </a:t>
            </a:r>
            <a:endParaRPr sz="2000" dirty="0"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271" name="Google Shape;271;p28"/>
          <p:cNvSpPr txBox="1">
            <a:spLocks noGrp="1"/>
          </p:cNvSpPr>
          <p:nvPr>
            <p:ph type="subTitle" idx="1"/>
          </p:nvPr>
        </p:nvSpPr>
        <p:spPr>
          <a:xfrm>
            <a:off x="3005250" y="3037023"/>
            <a:ext cx="3133500" cy="4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o-RO" sz="100" dirty="0" smtClean="0">
                <a:latin typeface="Josefin Sans Light"/>
                <a:ea typeface="Josefin Sans Light"/>
                <a:cs typeface="Josefin Sans Light"/>
                <a:sym typeface="Josefin Sans Light"/>
              </a:rPr>
              <a:t>PPm  kk   PE</a:t>
            </a:r>
            <a:endParaRPr sz="100" dirty="0">
              <a:latin typeface="Josefin Sans Light"/>
              <a:ea typeface="Josefin Sans Light"/>
              <a:cs typeface="Josefin Sans Light"/>
              <a:sym typeface="Josefin Sans Ligh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76965" y="447040"/>
            <a:ext cx="229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 smtClean="0">
                <a:solidFill>
                  <a:schemeClr val="bg1"/>
                </a:solidFill>
                <a:latin typeface="Cinzel Decorative" panose="020B0604020202020204" charset="-18"/>
              </a:rPr>
              <a:t>REFERENCES</a:t>
            </a:r>
            <a:endParaRPr lang="ro-RO" sz="2400" dirty="0">
              <a:solidFill>
                <a:schemeClr val="bg1"/>
              </a:solidFill>
              <a:latin typeface="Cinzel Decorative" panose="020B0604020202020204" charset="-1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13080" y="589280"/>
            <a:ext cx="81178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 smtClean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</a:t>
            </a:r>
            <a:endParaRPr lang="en-US" sz="1200" dirty="0">
              <a:solidFill>
                <a:schemeClr val="bg1"/>
              </a:solidFill>
              <a:latin typeface="Josefin Sans Light" panose="020B0604020202020204" charset="-18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Innerarity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D., Williams, S. and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Chanpeau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S. (2017)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Ethics of hospitality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Abingdon, Oxon: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Routledge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an imprint of the Taylor &amp; Francis Group.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Jelski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C. (2023) “Fashion brands strike a new pose as they enter hospitality ventures,”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Travel Weekly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14 January.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Jones, T., Atkinson, H. and Lorenz, A. (2012)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Strategic Managerial Accounting Hospitality, Tourism &amp; Events Applications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Oxford: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Goodfellow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Publishers Ltd.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Kim, J. and Jang, S.C.(S. (2012) “Do hotel REIT companies face investment constraints? A comparison with C-Corporation Hotel Companies,”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International Journal of Hospitality Management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31(2), pp. 573–578. Available at: https://doi.org/10.1016/j.ijhm.2011.08.002.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Pantelidis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I.S. (2014)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The </a:t>
            </a:r>
            <a:r>
              <a:rPr lang="en-US" sz="1200" i="1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Routledge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Handbook of Hospitality Management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Abingdon, Oxon: </a:t>
            </a: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Routledge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Schlappig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B. (2023) </a:t>
            </a:r>
            <a:r>
              <a:rPr lang="en-US" sz="1200" i="1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Bvlgari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 Luxury Hotels &amp; Resorts: What are they?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One Mile at a Time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Available at: https://onemileatatime.com/guides/bvlgari-hotels-resorts/ (Accessed: January 27, 2023).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Ting, D. (2018) </a:t>
            </a:r>
            <a:r>
              <a:rPr lang="en-US" sz="1200" i="1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Every one of Marriott's 30 hotel brands, explained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, </a:t>
            </a:r>
            <a:r>
              <a:rPr lang="en-US" sz="1200" i="1" dirty="0" err="1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Skift</a:t>
            </a:r>
            <a:r>
              <a:rPr lang="en-US" sz="1200" dirty="0">
                <a:solidFill>
                  <a:schemeClr val="bg1"/>
                </a:solidFill>
                <a:latin typeface="Josefin Sans Light" panose="020B0604020202020204" charset="-18"/>
                <a:ea typeface="Times New Roman" panose="02020603050405020304" pitchFamily="18" charset="0"/>
              </a:rPr>
              <a:t>. Available at: https://skift.com/2016/09/21/every-one-of-marriotts-30-hotel-brands-explained/ (Accessed: January 27, 2023). </a:t>
            </a:r>
          </a:p>
          <a:p>
            <a:pPr algn="just">
              <a:lnSpc>
                <a:spcPct val="150000"/>
              </a:lnSpc>
            </a:pPr>
            <a:endParaRPr lang="en-US" sz="1200" dirty="0">
              <a:solidFill>
                <a:schemeClr val="bg1"/>
              </a:solidFill>
              <a:latin typeface="Josefin Sans Light" panose="020B0604020202020204" charset="-18"/>
              <a:ea typeface="Times New Roman" panose="02020603050405020304" pitchFamily="18" charset="0"/>
            </a:endParaRPr>
          </a:p>
        </p:txBody>
      </p:sp>
      <p:sp>
        <p:nvSpPr>
          <p:cNvPr id="6" name="Google Shape;9613;p70"/>
          <p:cNvSpPr/>
          <p:nvPr/>
        </p:nvSpPr>
        <p:spPr>
          <a:xfrm>
            <a:off x="2782207" y="416570"/>
            <a:ext cx="791525" cy="492135"/>
          </a:xfrm>
          <a:custGeom>
            <a:avLst/>
            <a:gdLst/>
            <a:ahLst/>
            <a:cxnLst/>
            <a:rect l="l" t="t" r="r" b="b"/>
            <a:pathLst>
              <a:path w="11967" h="9809" extrusionOk="0">
                <a:moveTo>
                  <a:pt x="8309" y="358"/>
                </a:moveTo>
                <a:cubicBezTo>
                  <a:pt x="8940" y="358"/>
                  <a:pt x="9663" y="469"/>
                  <a:pt x="10418" y="796"/>
                </a:cubicBezTo>
                <a:lnTo>
                  <a:pt x="10418" y="7796"/>
                </a:lnTo>
                <a:cubicBezTo>
                  <a:pt x="9723" y="7513"/>
                  <a:pt x="8997" y="7381"/>
                  <a:pt x="8289" y="7381"/>
                </a:cubicBezTo>
                <a:cubicBezTo>
                  <a:pt x="7542" y="7381"/>
                  <a:pt x="6816" y="7527"/>
                  <a:pt x="6168" y="7796"/>
                </a:cubicBezTo>
                <a:lnTo>
                  <a:pt x="6168" y="796"/>
                </a:lnTo>
                <a:cubicBezTo>
                  <a:pt x="6430" y="676"/>
                  <a:pt x="7238" y="358"/>
                  <a:pt x="8309" y="358"/>
                </a:cubicBezTo>
                <a:close/>
                <a:moveTo>
                  <a:pt x="3700" y="358"/>
                </a:moveTo>
                <a:cubicBezTo>
                  <a:pt x="4458" y="358"/>
                  <a:pt x="5191" y="513"/>
                  <a:pt x="5823" y="796"/>
                </a:cubicBezTo>
                <a:cubicBezTo>
                  <a:pt x="5811" y="1677"/>
                  <a:pt x="5811" y="6761"/>
                  <a:pt x="5811" y="7796"/>
                </a:cubicBezTo>
                <a:cubicBezTo>
                  <a:pt x="5418" y="7642"/>
                  <a:pt x="4656" y="7392"/>
                  <a:pt x="3668" y="7392"/>
                </a:cubicBezTo>
                <a:cubicBezTo>
                  <a:pt x="2929" y="7392"/>
                  <a:pt x="2215" y="7523"/>
                  <a:pt x="1548" y="7808"/>
                </a:cubicBezTo>
                <a:lnTo>
                  <a:pt x="1548" y="3867"/>
                </a:lnTo>
                <a:cubicBezTo>
                  <a:pt x="1548" y="3760"/>
                  <a:pt x="1477" y="3689"/>
                  <a:pt x="1370" y="3689"/>
                </a:cubicBezTo>
                <a:cubicBezTo>
                  <a:pt x="1262" y="3689"/>
                  <a:pt x="1191" y="3760"/>
                  <a:pt x="1191" y="3867"/>
                </a:cubicBezTo>
                <a:lnTo>
                  <a:pt x="1191" y="7987"/>
                </a:lnTo>
                <a:cubicBezTo>
                  <a:pt x="1191" y="8118"/>
                  <a:pt x="1298" y="8225"/>
                  <a:pt x="1429" y="8225"/>
                </a:cubicBezTo>
                <a:cubicBezTo>
                  <a:pt x="1465" y="8225"/>
                  <a:pt x="1489" y="8225"/>
                  <a:pt x="1524" y="8213"/>
                </a:cubicBezTo>
                <a:cubicBezTo>
                  <a:pt x="2203" y="7916"/>
                  <a:pt x="2917" y="7761"/>
                  <a:pt x="3656" y="7761"/>
                </a:cubicBezTo>
                <a:cubicBezTo>
                  <a:pt x="4715" y="7761"/>
                  <a:pt x="5537" y="8070"/>
                  <a:pt x="5799" y="8189"/>
                </a:cubicBezTo>
                <a:lnTo>
                  <a:pt x="5799" y="8606"/>
                </a:lnTo>
                <a:lnTo>
                  <a:pt x="417" y="8606"/>
                </a:lnTo>
                <a:cubicBezTo>
                  <a:pt x="381" y="8606"/>
                  <a:pt x="358" y="8582"/>
                  <a:pt x="358" y="8547"/>
                </a:cubicBezTo>
                <a:lnTo>
                  <a:pt x="358" y="1248"/>
                </a:lnTo>
                <a:cubicBezTo>
                  <a:pt x="358" y="1212"/>
                  <a:pt x="381" y="1188"/>
                  <a:pt x="417" y="1188"/>
                </a:cubicBezTo>
                <a:lnTo>
                  <a:pt x="1203" y="1188"/>
                </a:lnTo>
                <a:lnTo>
                  <a:pt x="1203" y="3153"/>
                </a:lnTo>
                <a:cubicBezTo>
                  <a:pt x="1203" y="3248"/>
                  <a:pt x="1274" y="3332"/>
                  <a:pt x="1382" y="3332"/>
                </a:cubicBezTo>
                <a:cubicBezTo>
                  <a:pt x="1489" y="3332"/>
                  <a:pt x="1560" y="3248"/>
                  <a:pt x="1560" y="3153"/>
                </a:cubicBezTo>
                <a:lnTo>
                  <a:pt x="1560" y="796"/>
                </a:lnTo>
                <a:cubicBezTo>
                  <a:pt x="2253" y="495"/>
                  <a:pt x="2987" y="358"/>
                  <a:pt x="3700" y="358"/>
                </a:cubicBezTo>
                <a:close/>
                <a:moveTo>
                  <a:pt x="6608" y="7987"/>
                </a:moveTo>
                <a:lnTo>
                  <a:pt x="6608" y="9249"/>
                </a:lnTo>
                <a:lnTo>
                  <a:pt x="6501" y="9166"/>
                </a:lnTo>
                <a:cubicBezTo>
                  <a:pt x="6471" y="9136"/>
                  <a:pt x="6430" y="9121"/>
                  <a:pt x="6390" y="9121"/>
                </a:cubicBezTo>
                <a:cubicBezTo>
                  <a:pt x="6349" y="9121"/>
                  <a:pt x="6311" y="9136"/>
                  <a:pt x="6287" y="9166"/>
                </a:cubicBezTo>
                <a:lnTo>
                  <a:pt x="6168" y="9261"/>
                </a:lnTo>
                <a:lnTo>
                  <a:pt x="6168" y="8166"/>
                </a:lnTo>
                <a:cubicBezTo>
                  <a:pt x="6251" y="8118"/>
                  <a:pt x="6418" y="8058"/>
                  <a:pt x="6608" y="7987"/>
                </a:cubicBezTo>
                <a:close/>
                <a:moveTo>
                  <a:pt x="8273" y="0"/>
                </a:moveTo>
                <a:cubicBezTo>
                  <a:pt x="7438" y="0"/>
                  <a:pt x="6643" y="178"/>
                  <a:pt x="5989" y="486"/>
                </a:cubicBezTo>
                <a:cubicBezTo>
                  <a:pt x="5715" y="367"/>
                  <a:pt x="4858" y="10"/>
                  <a:pt x="3668" y="10"/>
                </a:cubicBezTo>
                <a:cubicBezTo>
                  <a:pt x="2858" y="10"/>
                  <a:pt x="2072" y="176"/>
                  <a:pt x="1322" y="510"/>
                </a:cubicBezTo>
                <a:cubicBezTo>
                  <a:pt x="1143" y="593"/>
                  <a:pt x="1191" y="796"/>
                  <a:pt x="1191" y="843"/>
                </a:cubicBezTo>
                <a:lnTo>
                  <a:pt x="405" y="843"/>
                </a:lnTo>
                <a:cubicBezTo>
                  <a:pt x="179" y="843"/>
                  <a:pt x="0" y="1022"/>
                  <a:pt x="0" y="1248"/>
                </a:cubicBezTo>
                <a:lnTo>
                  <a:pt x="0" y="8535"/>
                </a:lnTo>
                <a:cubicBezTo>
                  <a:pt x="0" y="8761"/>
                  <a:pt x="179" y="8939"/>
                  <a:pt x="405" y="8939"/>
                </a:cubicBezTo>
                <a:lnTo>
                  <a:pt x="5811" y="8939"/>
                </a:lnTo>
                <a:lnTo>
                  <a:pt x="5811" y="9630"/>
                </a:lnTo>
                <a:cubicBezTo>
                  <a:pt x="5811" y="9740"/>
                  <a:pt x="5889" y="9808"/>
                  <a:pt x="5977" y="9808"/>
                </a:cubicBezTo>
                <a:cubicBezTo>
                  <a:pt x="6013" y="9808"/>
                  <a:pt x="6050" y="9797"/>
                  <a:pt x="6084" y="9773"/>
                </a:cubicBezTo>
                <a:lnTo>
                  <a:pt x="6382" y="9535"/>
                </a:lnTo>
                <a:cubicBezTo>
                  <a:pt x="6656" y="9737"/>
                  <a:pt x="6668" y="9809"/>
                  <a:pt x="6787" y="9809"/>
                </a:cubicBezTo>
                <a:cubicBezTo>
                  <a:pt x="6894" y="9809"/>
                  <a:pt x="6966" y="9737"/>
                  <a:pt x="6966" y="9630"/>
                </a:cubicBezTo>
                <a:lnTo>
                  <a:pt x="6966" y="8939"/>
                </a:lnTo>
                <a:lnTo>
                  <a:pt x="9335" y="8939"/>
                </a:lnTo>
                <a:cubicBezTo>
                  <a:pt x="9442" y="8939"/>
                  <a:pt x="9513" y="8856"/>
                  <a:pt x="9513" y="8761"/>
                </a:cubicBezTo>
                <a:cubicBezTo>
                  <a:pt x="9513" y="8654"/>
                  <a:pt x="9442" y="8582"/>
                  <a:pt x="9335" y="8582"/>
                </a:cubicBezTo>
                <a:lnTo>
                  <a:pt x="6966" y="8582"/>
                </a:lnTo>
                <a:lnTo>
                  <a:pt x="6966" y="7892"/>
                </a:lnTo>
                <a:cubicBezTo>
                  <a:pt x="7400" y="7783"/>
                  <a:pt x="7847" y="7728"/>
                  <a:pt x="8295" y="7728"/>
                </a:cubicBezTo>
                <a:cubicBezTo>
                  <a:pt x="9025" y="7728"/>
                  <a:pt x="9760" y="7875"/>
                  <a:pt x="10454" y="8177"/>
                </a:cubicBezTo>
                <a:cubicBezTo>
                  <a:pt x="10483" y="8192"/>
                  <a:pt x="10514" y="8199"/>
                  <a:pt x="10544" y="8199"/>
                </a:cubicBezTo>
                <a:cubicBezTo>
                  <a:pt x="10662" y="8199"/>
                  <a:pt x="10776" y="8096"/>
                  <a:pt x="10776" y="7963"/>
                </a:cubicBezTo>
                <a:lnTo>
                  <a:pt x="10776" y="1177"/>
                </a:lnTo>
                <a:lnTo>
                  <a:pt x="11561" y="1177"/>
                </a:lnTo>
                <a:cubicBezTo>
                  <a:pt x="11597" y="1177"/>
                  <a:pt x="11621" y="1212"/>
                  <a:pt x="11621" y="1236"/>
                </a:cubicBezTo>
                <a:lnTo>
                  <a:pt x="11621" y="8535"/>
                </a:lnTo>
                <a:cubicBezTo>
                  <a:pt x="11621" y="8570"/>
                  <a:pt x="11597" y="8594"/>
                  <a:pt x="11561" y="8594"/>
                </a:cubicBezTo>
                <a:lnTo>
                  <a:pt x="10049" y="8594"/>
                </a:lnTo>
                <a:cubicBezTo>
                  <a:pt x="9942" y="8594"/>
                  <a:pt x="9871" y="8666"/>
                  <a:pt x="9871" y="8773"/>
                </a:cubicBezTo>
                <a:cubicBezTo>
                  <a:pt x="9871" y="8880"/>
                  <a:pt x="9942" y="8951"/>
                  <a:pt x="10049" y="8951"/>
                </a:cubicBezTo>
                <a:lnTo>
                  <a:pt x="11561" y="8951"/>
                </a:lnTo>
                <a:cubicBezTo>
                  <a:pt x="11788" y="8951"/>
                  <a:pt x="11966" y="8773"/>
                  <a:pt x="11966" y="8547"/>
                </a:cubicBezTo>
                <a:lnTo>
                  <a:pt x="11966" y="1236"/>
                </a:lnTo>
                <a:cubicBezTo>
                  <a:pt x="11954" y="998"/>
                  <a:pt x="11776" y="831"/>
                  <a:pt x="11549" y="831"/>
                </a:cubicBezTo>
                <a:lnTo>
                  <a:pt x="10764" y="831"/>
                </a:lnTo>
                <a:cubicBezTo>
                  <a:pt x="10752" y="784"/>
                  <a:pt x="10811" y="581"/>
                  <a:pt x="10633" y="498"/>
                </a:cubicBezTo>
                <a:cubicBezTo>
                  <a:pt x="9864" y="154"/>
                  <a:pt x="9051" y="0"/>
                  <a:pt x="8273" y="0"/>
                </a:cubicBezTo>
                <a:close/>
              </a:path>
            </a:pathLst>
          </a:custGeom>
          <a:solidFill>
            <a:srgbClr val="657E93"/>
          </a:solidFill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42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uxury Hotel Company Profile by Slidesgo">
  <a:themeElements>
    <a:clrScheme name="Simple Light">
      <a:dk1>
        <a:srgbClr val="272727"/>
      </a:dk1>
      <a:lt1>
        <a:srgbClr val="DBD5B5"/>
      </a:lt1>
      <a:dk2>
        <a:srgbClr val="FFFFFF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DBD5B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1222</Words>
  <Application>Microsoft Office PowerPoint</Application>
  <PresentationFormat>On-screen Show (16:9)</PresentationFormat>
  <Paragraphs>63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Wingdings</vt:lpstr>
      <vt:lpstr>Times New Roman</vt:lpstr>
      <vt:lpstr>Arial</vt:lpstr>
      <vt:lpstr>Cormorant Garamond</vt:lpstr>
      <vt:lpstr>Josefin Sans Light</vt:lpstr>
      <vt:lpstr>Cinzel Decorative</vt:lpstr>
      <vt:lpstr>Calibri</vt:lpstr>
      <vt:lpstr>Luxury Hotel Company Profile by Slidesgo</vt:lpstr>
      <vt:lpstr>BULGARI</vt:lpstr>
      <vt:lpstr>INTRODUCTION</vt:lpstr>
      <vt:lpstr>INTRODUCTION</vt:lpstr>
      <vt:lpstr>MAIN CONTENT</vt:lpstr>
      <vt:lpstr>PowerPoint Presentation</vt:lpstr>
      <vt:lpstr>PowerPoint Presentation</vt:lpstr>
      <vt:lpstr>ROLE AND FUNCTION OF GUEST SERVICES </vt:lpstr>
      <vt:lpstr>ROLE AND FUNCTION OF GUEST SERVICES </vt:lpstr>
      <vt:lpstr>IMPORTANCE OF HOSPITALITY</vt:lpstr>
      <vt:lpstr>IMPORTANCE OF HOSPITALITY</vt:lpstr>
      <vt:lpstr>— CONCLUSION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BULGARI</dc:title>
  <cp:lastModifiedBy>MSI</cp:lastModifiedBy>
  <cp:revision>10</cp:revision>
  <dcterms:modified xsi:type="dcterms:W3CDTF">2023-02-02T20:37:32Z</dcterms:modified>
</cp:coreProperties>
</file>