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7" d="100"/>
          <a:sy n="57" d="100"/>
        </p:scale>
        <p:origin x="99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alin" userId="ca1bd10572dc4c5f" providerId="LiveId" clId="{0C5E9738-D587-4B99-ABC3-1A6FE442DDC6}"/>
    <pc:docChg chg="modSld">
      <pc:chgData name="Katalin" userId="ca1bd10572dc4c5f" providerId="LiveId" clId="{0C5E9738-D587-4B99-ABC3-1A6FE442DDC6}" dt="2022-07-01T22:12:29.138" v="87" actId="20577"/>
      <pc:docMkLst>
        <pc:docMk/>
      </pc:docMkLst>
      <pc:sldChg chg="addSp modSp mod">
        <pc:chgData name="Katalin" userId="ca1bd10572dc4c5f" providerId="LiveId" clId="{0C5E9738-D587-4B99-ABC3-1A6FE442DDC6}" dt="2022-07-01T22:12:12.041" v="86" actId="20577"/>
        <pc:sldMkLst>
          <pc:docMk/>
          <pc:sldMk cId="210681560" sldId="256"/>
        </pc:sldMkLst>
        <pc:spChg chg="add mod">
          <ac:chgData name="Katalin" userId="ca1bd10572dc4c5f" providerId="LiveId" clId="{0C5E9738-D587-4B99-ABC3-1A6FE442DDC6}" dt="2022-07-01T22:12:12.041" v="86" actId="20577"/>
          <ac:spMkLst>
            <pc:docMk/>
            <pc:sldMk cId="210681560" sldId="256"/>
            <ac:spMk id="6" creationId="{645DFFF7-1D54-4B2C-5051-EEA2CD30A32F}"/>
          </ac:spMkLst>
        </pc:spChg>
      </pc:sldChg>
      <pc:sldChg chg="modSp mod">
        <pc:chgData name="Katalin" userId="ca1bd10572dc4c5f" providerId="LiveId" clId="{0C5E9738-D587-4B99-ABC3-1A6FE442DDC6}" dt="2022-07-01T22:12:29.138" v="87" actId="20577"/>
        <pc:sldMkLst>
          <pc:docMk/>
          <pc:sldMk cId="120951611" sldId="257"/>
        </pc:sldMkLst>
        <pc:spChg chg="mod">
          <ac:chgData name="Katalin" userId="ca1bd10572dc4c5f" providerId="LiveId" clId="{0C5E9738-D587-4B99-ABC3-1A6FE442DDC6}" dt="2022-07-01T22:12:29.138" v="87" actId="20577"/>
          <ac:spMkLst>
            <pc:docMk/>
            <pc:sldMk cId="120951611" sldId="257"/>
            <ac:spMk id="11" creationId="{410C058B-59E4-9FC2-1C0D-9CB3C065683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2807F-89E1-46BA-8EA0-221AAA2382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9AA17-E353-48C7-8867-5F750634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910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9AA17-E353-48C7-8867-5F750634683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96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9AA17-E353-48C7-8867-5F750634683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07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9AA17-E353-48C7-8867-5F750634683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332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9AA17-E353-48C7-8867-5F75063468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993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EABDC-90EF-CD82-6F6C-9DAC0659D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40B27-4128-043D-19E7-0FE47B01B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40466-98B2-E069-D5F1-9AF9D858F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42068-A76A-68D1-00B3-7DDAEE34E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5645E-C536-E95E-2EAC-F65E055C2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939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9F731-5E08-6403-A38E-6A0A037D5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D3DAD-91DC-1C42-CFC9-0EB5D62A3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A1E04-9036-B15A-E514-43B9C3A8D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ACB55-5FDB-2F0A-FA0F-7E02472B3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37319-1EB2-8D70-67B8-641E1F243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7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24B4C-54B1-5649-D0EC-90BD25537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0F79C-3D6A-37C0-8825-E5EEE9960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DB99D-EC46-4BA7-CAAE-F1FD5DE03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96114E-5154-7159-EAF6-D83C0DD14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96AB7-BE6F-2921-7EF6-2761238EF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064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A76FB-2F56-AABE-BA78-1A3757A6A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09C86-D946-E5D2-E665-E4A396C6AE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A3BFB4-7AD7-F85F-0177-353CD00008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32E2B-1A2F-56A6-7C4F-9DDC20FD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F8BCA-7B47-7E9F-D209-5E48BDC0C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00774E-B268-4467-7DBC-1D360FD2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29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8AF0D-F6AE-56EF-667C-05CB879A4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E5D2E-80F4-3F0C-6A79-B907523916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698E0-67FA-57C3-9D33-750494E76B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7BBA7E-C776-EF51-0DD8-604F60064E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CF513E-A895-4EF8-D4FE-B8A5E82887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8A03AD-C170-4730-A6F0-0D51F2935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1BFD96-3EAA-45FA-EC7A-BF77123E2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BBCF90-879E-5A1E-552F-DDA653926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017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CA358-28E5-DDD0-F332-B1ACA5688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C0EC17-4B19-05CD-F542-90A4A1FD7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4CF8F2-AFB8-8B11-F906-10B93FD87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7C787-5E66-DF47-BFB5-4687C6913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38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A1C02D-9803-1298-8FF6-40F6E8861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3AE7A4-D240-D093-6DDA-03E7429A2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15000E-742A-3B90-8235-611136E30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36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10E24-E913-FDF6-878C-2383AB778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D7DB-D813-4444-79A1-5B3E28393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05319-F7B2-3522-7FBF-B74B295583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D8E24-7469-6DB4-AD35-F3DF84318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23A699-9D10-BB8C-A00D-E8874837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313CD-FCB8-621F-2197-B37B7570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65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F79F5-6BC5-364B-5891-ABC7AEF53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0398C5-3CAB-6C58-5F85-53E29543E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5579EA-373D-CC74-761B-C4CF0FDE90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33691-F5BC-1B87-A9E8-F9462CEFA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622D0-61F3-01E4-4B7C-BDDCF028E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E298A-91CC-1F69-EA22-F372767E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58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938A0-0287-420A-D9A3-5D7A9598C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302D2-266B-C78B-8596-D2E6E0EB6D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0BEB8-7322-1A03-F631-EE45D9209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04C36-7F82-47F5-1ECF-C87268418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6C5C-F55F-846B-7F02-F348DDC43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9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BADC4A-3464-915E-0A23-5B5612D3B1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7C0EEE-1B46-A293-E3AF-D284353CE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1BA02-4210-7B07-01C1-29D15BF47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DBEED-9680-9F9D-7B69-E31421F6D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32375-45F1-6E84-B6B2-67E1D30E1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66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F2887D-9CCE-1B03-84B9-4B1F18250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C10FE-3443-8557-3D0F-F4FE7E1D5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7669D-E009-8035-C713-E75608065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BABCF-935F-49A3-A727-8923E4848CFC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E522E-ADBB-D11F-006E-0C15C59232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F5005-7D3E-22C3-524D-6910C87899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2A3EF-90CE-4781-9962-6B3003766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360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45DFFF7-1D54-4B2C-5051-EEA2CD30A32F}"/>
              </a:ext>
            </a:extLst>
          </p:cNvPr>
          <p:cNvSpPr txBox="1"/>
          <p:nvPr/>
        </p:nvSpPr>
        <p:spPr>
          <a:xfrm>
            <a:off x="1028700" y="612646"/>
            <a:ext cx="60941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Foreign language &amp; Cultural awareness BMIH5003</a:t>
            </a:r>
          </a:p>
          <a:p>
            <a:r>
              <a:rPr lang="en-GB" dirty="0"/>
              <a:t>Rodrigo Fernandes Aguilera </a:t>
            </a:r>
          </a:p>
          <a:p>
            <a:r>
              <a:rPr lang="en-GB" dirty="0"/>
              <a:t>Katalin Tomsics 2025403</a:t>
            </a:r>
          </a:p>
          <a:p>
            <a:r>
              <a:rPr lang="en-GB" dirty="0"/>
              <a:t>Hotel Breakfast Board</a:t>
            </a:r>
          </a:p>
        </p:txBody>
      </p:sp>
    </p:spTree>
    <p:extLst>
      <p:ext uri="{BB962C8B-B14F-4D97-AF65-F5344CB8AC3E}">
        <p14:creationId xmlns:p14="http://schemas.microsoft.com/office/powerpoint/2010/main" val="210681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079D9771-F24E-4D2D-FDB8-50ED3B4DB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920228"/>
            <a:ext cx="4942280" cy="50175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0C058B-59E4-9FC2-1C0D-9CB3C0656837}"/>
              </a:ext>
            </a:extLst>
          </p:cNvPr>
          <p:cNvSpPr txBox="1"/>
          <p:nvPr/>
        </p:nvSpPr>
        <p:spPr>
          <a:xfrm>
            <a:off x="111511" y="-4746"/>
            <a:ext cx="3724508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sz="3600" b="1" u="sng" dirty="0"/>
              <a:t>Desayunos  £3.00</a:t>
            </a:r>
          </a:p>
          <a:p>
            <a:endParaRPr lang="en-GB" sz="3600" u="sng" dirty="0"/>
          </a:p>
          <a:p>
            <a:r>
              <a:rPr lang="es-ES" sz="2400" b="1" dirty="0"/>
              <a:t>Desayuno continental,</a:t>
            </a:r>
            <a:r>
              <a:rPr lang="es-ES" sz="2000" dirty="0"/>
              <a:t> </a:t>
            </a:r>
            <a:r>
              <a:rPr lang="es-ES" sz="2000" b="1" dirty="0"/>
              <a:t>para los clásicos</a:t>
            </a:r>
          </a:p>
          <a:p>
            <a:r>
              <a:rPr lang="en-GB" sz="2400" dirty="0"/>
              <a:t>Café o </a:t>
            </a:r>
            <a:r>
              <a:rPr lang="en-GB" sz="2400" dirty="0" err="1"/>
              <a:t>té</a:t>
            </a:r>
            <a:r>
              <a:rPr lang="en-GB" sz="2400" dirty="0"/>
              <a:t>:</a:t>
            </a:r>
          </a:p>
          <a:p>
            <a:r>
              <a:rPr lang="es-ES" sz="2400" dirty="0"/>
              <a:t>Tostadas con mermelada y mantequilla</a:t>
            </a:r>
          </a:p>
          <a:p>
            <a:r>
              <a:rPr lang="en-GB" sz="2400" dirty="0" err="1"/>
              <a:t>Fruta</a:t>
            </a:r>
            <a:endParaRPr lang="en-GB" sz="2400" dirty="0"/>
          </a:p>
          <a:p>
            <a:r>
              <a:rPr lang="en-GB" sz="2400" dirty="0" err="1"/>
              <a:t>Opcional</a:t>
            </a:r>
            <a:r>
              <a:rPr lang="en-GB" sz="2400" dirty="0"/>
              <a:t>: queso o </a:t>
            </a:r>
            <a:r>
              <a:rPr lang="en-GB" sz="2400" dirty="0" err="1"/>
              <a:t>yogures</a:t>
            </a:r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F9E428-5471-C67A-4BBC-AF5EE4080D91}"/>
              </a:ext>
            </a:extLst>
          </p:cNvPr>
          <p:cNvSpPr txBox="1"/>
          <p:nvPr/>
        </p:nvSpPr>
        <p:spPr>
          <a:xfrm>
            <a:off x="111511" y="3996349"/>
            <a:ext cx="372450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Continental breakfast</a:t>
            </a:r>
          </a:p>
          <a:p>
            <a:r>
              <a:rPr lang="en-GB" sz="2000" dirty="0"/>
              <a:t> </a:t>
            </a:r>
            <a:r>
              <a:rPr lang="en-GB" sz="2400" dirty="0"/>
              <a:t>for the classics Coffee or tea:</a:t>
            </a:r>
          </a:p>
          <a:p>
            <a:r>
              <a:rPr lang="en-GB" sz="2400" dirty="0"/>
              <a:t> Toast with jam and fruit butter</a:t>
            </a:r>
          </a:p>
          <a:p>
            <a:r>
              <a:rPr lang="en-GB" sz="2400" dirty="0"/>
              <a:t> Optional: cheese or yogurts.</a:t>
            </a:r>
          </a:p>
        </p:txBody>
      </p:sp>
    </p:spTree>
    <p:extLst>
      <p:ext uri="{BB962C8B-B14F-4D97-AF65-F5344CB8AC3E}">
        <p14:creationId xmlns:p14="http://schemas.microsoft.com/office/powerpoint/2010/main" val="120951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079D9771-F24E-4D2D-FDB8-50ED3B4DB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920228"/>
            <a:ext cx="4942280" cy="50175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0C058B-59E4-9FC2-1C0D-9CB3C0656837}"/>
              </a:ext>
            </a:extLst>
          </p:cNvPr>
          <p:cNvSpPr txBox="1"/>
          <p:nvPr/>
        </p:nvSpPr>
        <p:spPr>
          <a:xfrm>
            <a:off x="111512" y="95258"/>
            <a:ext cx="438242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/>
              <a:t>Desayuno americano, el más calórico £4.50</a:t>
            </a:r>
          </a:p>
          <a:p>
            <a:endParaRPr lang="es-ES" sz="3600" b="1" dirty="0"/>
          </a:p>
          <a:p>
            <a:r>
              <a:rPr lang="es-ES" sz="2400" dirty="0"/>
              <a:t>Café,</a:t>
            </a:r>
          </a:p>
          <a:p>
            <a:r>
              <a:rPr lang="es-ES" sz="2400" dirty="0"/>
              <a:t>Zumo de naranja</a:t>
            </a:r>
          </a:p>
          <a:p>
            <a:r>
              <a:rPr lang="es-ES" sz="2400" dirty="0"/>
              <a:t>Huevos fritos o revueltos </a:t>
            </a:r>
          </a:p>
          <a:p>
            <a:r>
              <a:rPr lang="es-ES" sz="2400" dirty="0"/>
              <a:t>Bacon </a:t>
            </a:r>
          </a:p>
          <a:p>
            <a:r>
              <a:rPr lang="es-ES" sz="2400" dirty="0"/>
              <a:t>Tortitas americanas                                                                                                                Embutidos</a:t>
            </a:r>
          </a:p>
          <a:p>
            <a:endParaRPr lang="en-GB" sz="32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F9E428-5471-C67A-4BBC-AF5EE4080D91}"/>
              </a:ext>
            </a:extLst>
          </p:cNvPr>
          <p:cNvSpPr txBox="1"/>
          <p:nvPr/>
        </p:nvSpPr>
        <p:spPr>
          <a:xfrm>
            <a:off x="111512" y="4085086"/>
            <a:ext cx="372450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American breakfast</a:t>
            </a:r>
          </a:p>
          <a:p>
            <a:r>
              <a:rPr lang="en-GB" sz="2400" dirty="0"/>
              <a:t>Coffee </a:t>
            </a:r>
          </a:p>
          <a:p>
            <a:r>
              <a:rPr lang="en-GB" sz="2400" dirty="0"/>
              <a:t>Orange juice</a:t>
            </a:r>
          </a:p>
          <a:p>
            <a:r>
              <a:rPr lang="en-GB" sz="2400" dirty="0"/>
              <a:t>Fried or scrambled eggs</a:t>
            </a:r>
          </a:p>
          <a:p>
            <a:r>
              <a:rPr lang="en-GB" sz="2400" dirty="0"/>
              <a:t>Bacon</a:t>
            </a:r>
          </a:p>
          <a:p>
            <a:r>
              <a:rPr lang="en-GB" sz="2400" dirty="0"/>
              <a:t>American pancakes sausages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57927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079D9771-F24E-4D2D-FDB8-50ED3B4DB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920228"/>
            <a:ext cx="4942280" cy="50175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0C058B-59E4-9FC2-1C0D-9CB3C0656837}"/>
              </a:ext>
            </a:extLst>
          </p:cNvPr>
          <p:cNvSpPr txBox="1"/>
          <p:nvPr/>
        </p:nvSpPr>
        <p:spPr>
          <a:xfrm>
            <a:off x="156117" y="0"/>
            <a:ext cx="438242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/>
              <a:t>Desayuno inglés, estilo ‘</a:t>
            </a:r>
            <a:r>
              <a:rPr lang="es-ES" sz="3600" b="1" dirty="0" err="1"/>
              <a:t>british</a:t>
            </a:r>
            <a:r>
              <a:rPr lang="es-ES" sz="3600" b="1" dirty="0"/>
              <a:t>’ para arrancar el día £3.50</a:t>
            </a:r>
          </a:p>
          <a:p>
            <a:r>
              <a:rPr lang="es-ES" sz="2400" dirty="0"/>
              <a:t>Té</a:t>
            </a:r>
          </a:p>
          <a:p>
            <a:r>
              <a:rPr lang="es-ES" sz="2400" dirty="0"/>
              <a:t>Mejor que café o zumo aunque puedes optar por ambas opciones.</a:t>
            </a:r>
          </a:p>
          <a:p>
            <a:r>
              <a:rPr lang="es-ES" sz="2400" dirty="0"/>
              <a:t>Salchichas </a:t>
            </a:r>
          </a:p>
          <a:p>
            <a:r>
              <a:rPr lang="es-ES" sz="2400" dirty="0"/>
              <a:t>Huevos y </a:t>
            </a:r>
            <a:r>
              <a:rPr lang="es-ES" sz="2400" dirty="0" err="1"/>
              <a:t>bacon</a:t>
            </a:r>
            <a:endParaRPr lang="es-ES" sz="2400" dirty="0"/>
          </a:p>
          <a:p>
            <a:r>
              <a:rPr lang="es-ES" sz="2400" dirty="0"/>
              <a:t> Judías en salsa de tomate</a:t>
            </a:r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F9E428-5471-C67A-4BBC-AF5EE4080D91}"/>
              </a:ext>
            </a:extLst>
          </p:cNvPr>
          <p:cNvSpPr txBox="1"/>
          <p:nvPr/>
        </p:nvSpPr>
        <p:spPr>
          <a:xfrm>
            <a:off x="156117" y="4506918"/>
            <a:ext cx="372450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English breakfast </a:t>
            </a:r>
          </a:p>
          <a:p>
            <a:r>
              <a:rPr lang="en-GB" sz="2400" dirty="0"/>
              <a:t>British style Tea  </a:t>
            </a:r>
          </a:p>
          <a:p>
            <a:r>
              <a:rPr lang="en-GB" sz="2400" dirty="0"/>
              <a:t>Sausages </a:t>
            </a:r>
          </a:p>
          <a:p>
            <a:r>
              <a:rPr lang="en-GB" sz="2400" dirty="0"/>
              <a:t>Eggs and bacon </a:t>
            </a:r>
          </a:p>
          <a:p>
            <a:r>
              <a:rPr lang="en-GB" sz="2400" dirty="0"/>
              <a:t>Beans in tomato sauce</a:t>
            </a:r>
          </a:p>
        </p:txBody>
      </p:sp>
    </p:spTree>
    <p:extLst>
      <p:ext uri="{BB962C8B-B14F-4D97-AF65-F5344CB8AC3E}">
        <p14:creationId xmlns:p14="http://schemas.microsoft.com/office/powerpoint/2010/main" val="805170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079D9771-F24E-4D2D-FDB8-50ED3B4DB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920228"/>
            <a:ext cx="4942280" cy="50175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0C058B-59E4-9FC2-1C0D-9CB3C0656837}"/>
              </a:ext>
            </a:extLst>
          </p:cNvPr>
          <p:cNvSpPr txBox="1"/>
          <p:nvPr/>
        </p:nvSpPr>
        <p:spPr>
          <a:xfrm>
            <a:off x="156117" y="0"/>
            <a:ext cx="438242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/>
              <a:t>Desayuno para niños: Elección de Cereales £2.95 </a:t>
            </a:r>
          </a:p>
          <a:p>
            <a:r>
              <a:rPr lang="es-ES" sz="2400" dirty="0" err="1"/>
              <a:t>Cornflakes</a:t>
            </a:r>
            <a:endParaRPr lang="es-ES" sz="2400" dirty="0"/>
          </a:p>
          <a:p>
            <a:r>
              <a:rPr lang="es-ES" sz="2400" dirty="0" err="1"/>
              <a:t>Alpen</a:t>
            </a:r>
            <a:r>
              <a:rPr lang="es-ES" sz="2400" dirty="0"/>
              <a:t> </a:t>
            </a:r>
          </a:p>
          <a:p>
            <a:r>
              <a:rPr lang="es-ES" sz="2400" dirty="0"/>
              <a:t>Coco </a:t>
            </a:r>
            <a:r>
              <a:rPr lang="es-ES" sz="2400" dirty="0" err="1"/>
              <a:t>Pops</a:t>
            </a:r>
            <a:r>
              <a:rPr lang="es-ES" sz="2400" dirty="0"/>
              <a:t> </a:t>
            </a:r>
          </a:p>
          <a:p>
            <a:r>
              <a:rPr lang="es-ES" sz="2400" dirty="0"/>
              <a:t>Helados</a:t>
            </a:r>
          </a:p>
          <a:p>
            <a:r>
              <a:rPr lang="es-ES" sz="2400" dirty="0"/>
              <a:t>Formas multigrano arroz </a:t>
            </a:r>
            <a:r>
              <a:rPr lang="es-ES" sz="2400" dirty="0" err="1"/>
              <a:t>krispies</a:t>
            </a:r>
            <a:endParaRPr lang="en-GB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F9E428-5471-C67A-4BBC-AF5EE4080D91}"/>
              </a:ext>
            </a:extLst>
          </p:cNvPr>
          <p:cNvSpPr txBox="1"/>
          <p:nvPr/>
        </p:nvSpPr>
        <p:spPr>
          <a:xfrm>
            <a:off x="156117" y="3835161"/>
            <a:ext cx="372450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Kids breakfast </a:t>
            </a:r>
          </a:p>
          <a:p>
            <a:r>
              <a:rPr lang="en-GB" sz="2400" dirty="0"/>
              <a:t>Choice of Cereals Cornflakes Alpen</a:t>
            </a:r>
          </a:p>
          <a:p>
            <a:r>
              <a:rPr lang="en-GB" sz="2400" dirty="0"/>
              <a:t>Coco Pops </a:t>
            </a:r>
            <a:r>
              <a:rPr lang="en-GB" sz="2400" dirty="0" err="1"/>
              <a:t>frosties</a:t>
            </a:r>
            <a:endParaRPr lang="en-GB" sz="2400" dirty="0"/>
          </a:p>
          <a:p>
            <a:r>
              <a:rPr lang="en-GB" sz="2400" dirty="0"/>
              <a:t>multigrain shapes </a:t>
            </a:r>
          </a:p>
          <a:p>
            <a:r>
              <a:rPr lang="en-GB" sz="2400" dirty="0"/>
              <a:t>rice </a:t>
            </a:r>
            <a:r>
              <a:rPr lang="en-GB" sz="2400" dirty="0" err="1"/>
              <a:t>krispies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051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183</Words>
  <Application>Microsoft Office PowerPoint</Application>
  <PresentationFormat>Widescreen</PresentationFormat>
  <Paragraphs>54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Katalin</dc:creator>
  <cp:lastModifiedBy>Katalin</cp:lastModifiedBy>
  <cp:revision>1</cp:revision>
  <dcterms:created xsi:type="dcterms:W3CDTF">2022-07-01T21:41:31Z</dcterms:created>
  <dcterms:modified xsi:type="dcterms:W3CDTF">2022-07-01T22:12:37Z</dcterms:modified>
</cp:coreProperties>
</file>