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582A3-D80D-40BD-A322-29E93878085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8668FB-E854-4E9A-A636-AF13A058F2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Includes:</a:t>
          </a:r>
        </a:p>
      </dgm:t>
    </dgm:pt>
    <dgm:pt modelId="{7E556FBB-308A-43B9-A8DF-4DDD2EEF10CB}" type="parTrans" cxnId="{74D5193A-F4C1-43AF-8EDC-68D87E28CB32}">
      <dgm:prSet/>
      <dgm:spPr/>
      <dgm:t>
        <a:bodyPr/>
        <a:lstStyle/>
        <a:p>
          <a:endParaRPr lang="en-US"/>
        </a:p>
      </dgm:t>
    </dgm:pt>
    <dgm:pt modelId="{015A15B3-F4C8-42CF-BA13-3E8D10CF2197}" type="sibTrans" cxnId="{74D5193A-F4C1-43AF-8EDC-68D87E28CB32}">
      <dgm:prSet/>
      <dgm:spPr/>
      <dgm:t>
        <a:bodyPr/>
        <a:lstStyle/>
        <a:p>
          <a:endParaRPr lang="en-US"/>
        </a:p>
      </dgm:t>
    </dgm:pt>
    <dgm:pt modelId="{0D344591-C1FA-49F7-A02B-D41F16817E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Websites</a:t>
          </a:r>
        </a:p>
      </dgm:t>
    </dgm:pt>
    <dgm:pt modelId="{D1F1EEA7-8DF5-49F3-A38C-845E2899F19D}" type="parTrans" cxnId="{09EA37D3-B50F-4C7C-ABDF-DCB1F30FDC48}">
      <dgm:prSet/>
      <dgm:spPr/>
      <dgm:t>
        <a:bodyPr/>
        <a:lstStyle/>
        <a:p>
          <a:endParaRPr lang="en-US"/>
        </a:p>
      </dgm:t>
    </dgm:pt>
    <dgm:pt modelId="{00B4042B-E62C-4BAE-8715-5EDDE984971D}" type="sibTrans" cxnId="{09EA37D3-B50F-4C7C-ABDF-DCB1F30FDC48}">
      <dgm:prSet/>
      <dgm:spPr/>
      <dgm:t>
        <a:bodyPr/>
        <a:lstStyle/>
        <a:p>
          <a:endParaRPr lang="en-US"/>
        </a:p>
      </dgm:t>
    </dgm:pt>
    <dgm:pt modelId="{C325336B-DCFB-42ED-A59A-D74281E66F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Mobile apps</a:t>
          </a:r>
        </a:p>
      </dgm:t>
    </dgm:pt>
    <dgm:pt modelId="{3B6217B5-9A71-499F-95AB-9B2D86E7A062}" type="parTrans" cxnId="{F67008F8-FBA4-4A07-A899-738F22E5290B}">
      <dgm:prSet/>
      <dgm:spPr/>
      <dgm:t>
        <a:bodyPr/>
        <a:lstStyle/>
        <a:p>
          <a:endParaRPr lang="en-US"/>
        </a:p>
      </dgm:t>
    </dgm:pt>
    <dgm:pt modelId="{035634D5-E205-461B-9EA8-37894C3F1D61}" type="sibTrans" cxnId="{F67008F8-FBA4-4A07-A899-738F22E5290B}">
      <dgm:prSet/>
      <dgm:spPr/>
      <dgm:t>
        <a:bodyPr/>
        <a:lstStyle/>
        <a:p>
          <a:endParaRPr lang="en-US"/>
        </a:p>
      </dgm:t>
    </dgm:pt>
    <dgm:pt modelId="{892BAF49-804F-4E49-8EB0-E852F1538E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Email</a:t>
          </a:r>
        </a:p>
      </dgm:t>
    </dgm:pt>
    <dgm:pt modelId="{08A1C080-0666-46B8-A72B-F9E68B5091FC}" type="parTrans" cxnId="{52C1E767-CD4F-4FDA-9065-51C40645B7DD}">
      <dgm:prSet/>
      <dgm:spPr/>
      <dgm:t>
        <a:bodyPr/>
        <a:lstStyle/>
        <a:p>
          <a:endParaRPr lang="en-US"/>
        </a:p>
      </dgm:t>
    </dgm:pt>
    <dgm:pt modelId="{C9D240FB-AC1F-4483-AAC0-5037B6C988D7}" type="sibTrans" cxnId="{52C1E767-CD4F-4FDA-9065-51C40645B7DD}">
      <dgm:prSet/>
      <dgm:spPr/>
      <dgm:t>
        <a:bodyPr/>
        <a:lstStyle/>
        <a:p>
          <a:endParaRPr lang="en-US"/>
        </a:p>
      </dgm:t>
    </dgm:pt>
    <dgm:pt modelId="{D1FC7086-7144-4AE0-BB3A-C8CB5C8210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Online ordering systems</a:t>
          </a:r>
        </a:p>
      </dgm:t>
    </dgm:pt>
    <dgm:pt modelId="{43C8DF5F-7DF9-4007-BF2E-FF6DE4639585}" type="parTrans" cxnId="{D39A27E8-2D58-4B00-9A5B-C7FBD29D0A9F}">
      <dgm:prSet/>
      <dgm:spPr/>
      <dgm:t>
        <a:bodyPr/>
        <a:lstStyle/>
        <a:p>
          <a:endParaRPr lang="en-US"/>
        </a:p>
      </dgm:t>
    </dgm:pt>
    <dgm:pt modelId="{8EB0962A-42AC-4CF1-912B-C1750ADC88C8}" type="sibTrans" cxnId="{D39A27E8-2D58-4B00-9A5B-C7FBD29D0A9F}">
      <dgm:prSet/>
      <dgm:spPr/>
      <dgm:t>
        <a:bodyPr/>
        <a:lstStyle/>
        <a:p>
          <a:endParaRPr lang="en-US"/>
        </a:p>
      </dgm:t>
    </dgm:pt>
    <dgm:pt modelId="{1877917D-661E-44D0-BB1E-E806715967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Analytics &amp; data platforms</a:t>
          </a:r>
        </a:p>
      </dgm:t>
    </dgm:pt>
    <dgm:pt modelId="{DAE5BB27-A365-4F0B-BD08-FC1D4C11506C}" type="parTrans" cxnId="{D80E6461-73F2-46C9-9AAA-9FCC0AA8F9AE}">
      <dgm:prSet/>
      <dgm:spPr/>
      <dgm:t>
        <a:bodyPr/>
        <a:lstStyle/>
        <a:p>
          <a:endParaRPr lang="en-US"/>
        </a:p>
      </dgm:t>
    </dgm:pt>
    <dgm:pt modelId="{1E627718-B815-42F0-8898-DC6E2A0AC992}" type="sibTrans" cxnId="{D80E6461-73F2-46C9-9AAA-9FCC0AA8F9AE}">
      <dgm:prSet/>
      <dgm:spPr/>
      <dgm:t>
        <a:bodyPr/>
        <a:lstStyle/>
        <a:p>
          <a:endParaRPr lang="en-US"/>
        </a:p>
      </dgm:t>
    </dgm:pt>
    <dgm:pt modelId="{89B76D73-5C36-4570-9BAA-8FD09C4C390D}" type="pres">
      <dgm:prSet presAssocID="{7A0582A3-D80D-40BD-A322-29E938780859}" presName="root" presStyleCnt="0">
        <dgm:presLayoutVars>
          <dgm:dir/>
          <dgm:resizeHandles val="exact"/>
        </dgm:presLayoutVars>
      </dgm:prSet>
      <dgm:spPr/>
    </dgm:pt>
    <dgm:pt modelId="{EC90F382-0759-41DB-8B5B-43178E150753}" type="pres">
      <dgm:prSet presAssocID="{9F8668FB-E854-4E9A-A636-AF13A058F2BD}" presName="compNode" presStyleCnt="0"/>
      <dgm:spPr/>
    </dgm:pt>
    <dgm:pt modelId="{B44FC27C-B706-4BE2-9F1F-F483F385B940}" type="pres">
      <dgm:prSet presAssocID="{9F8668FB-E854-4E9A-A636-AF13A058F2B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C292C25-65BA-407E-9A60-3300C9CAB747}" type="pres">
      <dgm:prSet presAssocID="{9F8668FB-E854-4E9A-A636-AF13A058F2BD}" presName="spaceRect" presStyleCnt="0"/>
      <dgm:spPr/>
    </dgm:pt>
    <dgm:pt modelId="{2E3917A4-9468-4B88-ABA6-6037FDF844C1}" type="pres">
      <dgm:prSet presAssocID="{9F8668FB-E854-4E9A-A636-AF13A058F2BD}" presName="textRect" presStyleLbl="revTx" presStyleIdx="0" presStyleCnt="6">
        <dgm:presLayoutVars>
          <dgm:chMax val="1"/>
          <dgm:chPref val="1"/>
        </dgm:presLayoutVars>
      </dgm:prSet>
      <dgm:spPr/>
    </dgm:pt>
    <dgm:pt modelId="{ED464BF5-9E59-41CE-AA0B-DDEDA5902261}" type="pres">
      <dgm:prSet presAssocID="{015A15B3-F4C8-42CF-BA13-3E8D10CF2197}" presName="sibTrans" presStyleCnt="0"/>
      <dgm:spPr/>
    </dgm:pt>
    <dgm:pt modelId="{18AB22BB-41F3-46EF-8313-89E65F1C22F2}" type="pres">
      <dgm:prSet presAssocID="{0D344591-C1FA-49F7-A02B-D41F16817E63}" presName="compNode" presStyleCnt="0"/>
      <dgm:spPr/>
    </dgm:pt>
    <dgm:pt modelId="{777CF5F2-7293-4EDF-95DB-6D86369C4649}" type="pres">
      <dgm:prSet presAssocID="{0D344591-C1FA-49F7-A02B-D41F16817E6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A7AE486-B773-4009-B3C5-42A10EC7065B}" type="pres">
      <dgm:prSet presAssocID="{0D344591-C1FA-49F7-A02B-D41F16817E63}" presName="spaceRect" presStyleCnt="0"/>
      <dgm:spPr/>
    </dgm:pt>
    <dgm:pt modelId="{32D92153-F632-4809-B3B0-CFCDA06ED882}" type="pres">
      <dgm:prSet presAssocID="{0D344591-C1FA-49F7-A02B-D41F16817E63}" presName="textRect" presStyleLbl="revTx" presStyleIdx="1" presStyleCnt="6">
        <dgm:presLayoutVars>
          <dgm:chMax val="1"/>
          <dgm:chPref val="1"/>
        </dgm:presLayoutVars>
      </dgm:prSet>
      <dgm:spPr/>
    </dgm:pt>
    <dgm:pt modelId="{EB9BEBFA-02E8-40C5-856C-249C76C9BCB4}" type="pres">
      <dgm:prSet presAssocID="{00B4042B-E62C-4BAE-8715-5EDDE984971D}" presName="sibTrans" presStyleCnt="0"/>
      <dgm:spPr/>
    </dgm:pt>
    <dgm:pt modelId="{84BE9519-7D9F-4A01-B3A5-839B802FF7D1}" type="pres">
      <dgm:prSet presAssocID="{C325336B-DCFB-42ED-A59A-D74281E66F3F}" presName="compNode" presStyleCnt="0"/>
      <dgm:spPr/>
    </dgm:pt>
    <dgm:pt modelId="{40661FE3-75AB-4A39-8731-304D9A4A7054}" type="pres">
      <dgm:prSet presAssocID="{C325336B-DCFB-42ED-A59A-D74281E66F3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19E6958-A5D8-4DC5-9210-22611101C03E}" type="pres">
      <dgm:prSet presAssocID="{C325336B-DCFB-42ED-A59A-D74281E66F3F}" presName="spaceRect" presStyleCnt="0"/>
      <dgm:spPr/>
    </dgm:pt>
    <dgm:pt modelId="{2FD4B93E-2583-4B79-94BF-7A564C8F1523}" type="pres">
      <dgm:prSet presAssocID="{C325336B-DCFB-42ED-A59A-D74281E66F3F}" presName="textRect" presStyleLbl="revTx" presStyleIdx="2" presStyleCnt="6">
        <dgm:presLayoutVars>
          <dgm:chMax val="1"/>
          <dgm:chPref val="1"/>
        </dgm:presLayoutVars>
      </dgm:prSet>
      <dgm:spPr/>
    </dgm:pt>
    <dgm:pt modelId="{75211002-CB13-4C88-9310-897E6648E846}" type="pres">
      <dgm:prSet presAssocID="{035634D5-E205-461B-9EA8-37894C3F1D61}" presName="sibTrans" presStyleCnt="0"/>
      <dgm:spPr/>
    </dgm:pt>
    <dgm:pt modelId="{D812C6D5-2133-44F8-B298-4D56F21FB978}" type="pres">
      <dgm:prSet presAssocID="{892BAF49-804F-4E49-8EB0-E852F1538E8D}" presName="compNode" presStyleCnt="0"/>
      <dgm:spPr/>
    </dgm:pt>
    <dgm:pt modelId="{F014387F-880F-404A-A1DC-7ACDCFB01DD0}" type="pres">
      <dgm:prSet presAssocID="{892BAF49-804F-4E49-8EB0-E852F1538E8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FE460E48-BACA-48F4-9760-9BA99C473E05}" type="pres">
      <dgm:prSet presAssocID="{892BAF49-804F-4E49-8EB0-E852F1538E8D}" presName="spaceRect" presStyleCnt="0"/>
      <dgm:spPr/>
    </dgm:pt>
    <dgm:pt modelId="{00070A36-2667-4910-BE5A-5A819C08A4DD}" type="pres">
      <dgm:prSet presAssocID="{892BAF49-804F-4E49-8EB0-E852F1538E8D}" presName="textRect" presStyleLbl="revTx" presStyleIdx="3" presStyleCnt="6">
        <dgm:presLayoutVars>
          <dgm:chMax val="1"/>
          <dgm:chPref val="1"/>
        </dgm:presLayoutVars>
      </dgm:prSet>
      <dgm:spPr/>
    </dgm:pt>
    <dgm:pt modelId="{680E3D55-3171-4611-ADC4-A469068209CC}" type="pres">
      <dgm:prSet presAssocID="{C9D240FB-AC1F-4483-AAC0-5037B6C988D7}" presName="sibTrans" presStyleCnt="0"/>
      <dgm:spPr/>
    </dgm:pt>
    <dgm:pt modelId="{7E80F4B7-EAEA-4583-8C2C-B396A66E3DB1}" type="pres">
      <dgm:prSet presAssocID="{D1FC7086-7144-4AE0-BB3A-C8CB5C82109C}" presName="compNode" presStyleCnt="0"/>
      <dgm:spPr/>
    </dgm:pt>
    <dgm:pt modelId="{B657787A-9859-4CA9-8794-F415E2F84616}" type="pres">
      <dgm:prSet presAssocID="{D1FC7086-7144-4AE0-BB3A-C8CB5C82109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3083DD69-E922-49C2-B8CC-1E2C757F9216}" type="pres">
      <dgm:prSet presAssocID="{D1FC7086-7144-4AE0-BB3A-C8CB5C82109C}" presName="spaceRect" presStyleCnt="0"/>
      <dgm:spPr/>
    </dgm:pt>
    <dgm:pt modelId="{4D35795D-AAE7-427E-8E0D-FC066B6A65AB}" type="pres">
      <dgm:prSet presAssocID="{D1FC7086-7144-4AE0-BB3A-C8CB5C82109C}" presName="textRect" presStyleLbl="revTx" presStyleIdx="4" presStyleCnt="6">
        <dgm:presLayoutVars>
          <dgm:chMax val="1"/>
          <dgm:chPref val="1"/>
        </dgm:presLayoutVars>
      </dgm:prSet>
      <dgm:spPr/>
    </dgm:pt>
    <dgm:pt modelId="{31E538A7-C914-483B-8F00-41C5B083CD11}" type="pres">
      <dgm:prSet presAssocID="{8EB0962A-42AC-4CF1-912B-C1750ADC88C8}" presName="sibTrans" presStyleCnt="0"/>
      <dgm:spPr/>
    </dgm:pt>
    <dgm:pt modelId="{4C5006EB-65D5-4AC2-A397-52906CA441DB}" type="pres">
      <dgm:prSet presAssocID="{1877917D-661E-44D0-BB1E-E806715967E1}" presName="compNode" presStyleCnt="0"/>
      <dgm:spPr/>
    </dgm:pt>
    <dgm:pt modelId="{FB6B92EA-A1A9-4B9E-917F-D9D68FC51ED2}" type="pres">
      <dgm:prSet presAssocID="{1877917D-661E-44D0-BB1E-E806715967E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BDC59C7-C46D-4EE3-938F-BBA91405AB45}" type="pres">
      <dgm:prSet presAssocID="{1877917D-661E-44D0-BB1E-E806715967E1}" presName="spaceRect" presStyleCnt="0"/>
      <dgm:spPr/>
    </dgm:pt>
    <dgm:pt modelId="{ADC02F19-62C7-438B-BBC0-8CDEB3197961}" type="pres">
      <dgm:prSet presAssocID="{1877917D-661E-44D0-BB1E-E806715967E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4D5193A-F4C1-43AF-8EDC-68D87E28CB32}" srcId="{7A0582A3-D80D-40BD-A322-29E938780859}" destId="{9F8668FB-E854-4E9A-A636-AF13A058F2BD}" srcOrd="0" destOrd="0" parTransId="{7E556FBB-308A-43B9-A8DF-4DDD2EEF10CB}" sibTransId="{015A15B3-F4C8-42CF-BA13-3E8D10CF2197}"/>
    <dgm:cxn modelId="{D80E6461-73F2-46C9-9AAA-9FCC0AA8F9AE}" srcId="{7A0582A3-D80D-40BD-A322-29E938780859}" destId="{1877917D-661E-44D0-BB1E-E806715967E1}" srcOrd="5" destOrd="0" parTransId="{DAE5BB27-A365-4F0B-BD08-FC1D4C11506C}" sibTransId="{1E627718-B815-42F0-8898-DC6E2A0AC992}"/>
    <dgm:cxn modelId="{52C1E767-CD4F-4FDA-9065-51C40645B7DD}" srcId="{7A0582A3-D80D-40BD-A322-29E938780859}" destId="{892BAF49-804F-4E49-8EB0-E852F1538E8D}" srcOrd="3" destOrd="0" parTransId="{08A1C080-0666-46B8-A72B-F9E68B5091FC}" sibTransId="{C9D240FB-AC1F-4483-AAC0-5037B6C988D7}"/>
    <dgm:cxn modelId="{6AA05670-4041-479F-896F-D5F4AD364B9C}" type="presOf" srcId="{D1FC7086-7144-4AE0-BB3A-C8CB5C82109C}" destId="{4D35795D-AAE7-427E-8E0D-FC066B6A65AB}" srcOrd="0" destOrd="0" presId="urn:microsoft.com/office/officeart/2018/2/layout/IconLabelList"/>
    <dgm:cxn modelId="{3309ED54-EBFA-4D3B-8430-5BCCD36165F9}" type="presOf" srcId="{892BAF49-804F-4E49-8EB0-E852F1538E8D}" destId="{00070A36-2667-4910-BE5A-5A819C08A4DD}" srcOrd="0" destOrd="0" presId="urn:microsoft.com/office/officeart/2018/2/layout/IconLabelList"/>
    <dgm:cxn modelId="{FF899790-449A-4CBC-BC54-AB574A56AE76}" type="presOf" srcId="{7A0582A3-D80D-40BD-A322-29E938780859}" destId="{89B76D73-5C36-4570-9BAA-8FD09C4C390D}" srcOrd="0" destOrd="0" presId="urn:microsoft.com/office/officeart/2018/2/layout/IconLabelList"/>
    <dgm:cxn modelId="{540815AF-B0AD-4FE4-924A-49BCE0AEF74B}" type="presOf" srcId="{0D344591-C1FA-49F7-A02B-D41F16817E63}" destId="{32D92153-F632-4809-B3B0-CFCDA06ED882}" srcOrd="0" destOrd="0" presId="urn:microsoft.com/office/officeart/2018/2/layout/IconLabelList"/>
    <dgm:cxn modelId="{0F8026B8-6680-42D2-954C-F93A53A4CB1C}" type="presOf" srcId="{C325336B-DCFB-42ED-A59A-D74281E66F3F}" destId="{2FD4B93E-2583-4B79-94BF-7A564C8F1523}" srcOrd="0" destOrd="0" presId="urn:microsoft.com/office/officeart/2018/2/layout/IconLabelList"/>
    <dgm:cxn modelId="{81F1BDCB-B620-4161-A6E7-277486EC26EA}" type="presOf" srcId="{9F8668FB-E854-4E9A-A636-AF13A058F2BD}" destId="{2E3917A4-9468-4B88-ABA6-6037FDF844C1}" srcOrd="0" destOrd="0" presId="urn:microsoft.com/office/officeart/2018/2/layout/IconLabelList"/>
    <dgm:cxn modelId="{75EEF5CF-0A69-4596-A174-84044EC62B78}" type="presOf" srcId="{1877917D-661E-44D0-BB1E-E806715967E1}" destId="{ADC02F19-62C7-438B-BBC0-8CDEB3197961}" srcOrd="0" destOrd="0" presId="urn:microsoft.com/office/officeart/2018/2/layout/IconLabelList"/>
    <dgm:cxn modelId="{09EA37D3-B50F-4C7C-ABDF-DCB1F30FDC48}" srcId="{7A0582A3-D80D-40BD-A322-29E938780859}" destId="{0D344591-C1FA-49F7-A02B-D41F16817E63}" srcOrd="1" destOrd="0" parTransId="{D1F1EEA7-8DF5-49F3-A38C-845E2899F19D}" sibTransId="{00B4042B-E62C-4BAE-8715-5EDDE984971D}"/>
    <dgm:cxn modelId="{D39A27E8-2D58-4B00-9A5B-C7FBD29D0A9F}" srcId="{7A0582A3-D80D-40BD-A322-29E938780859}" destId="{D1FC7086-7144-4AE0-BB3A-C8CB5C82109C}" srcOrd="4" destOrd="0" parTransId="{43C8DF5F-7DF9-4007-BF2E-FF6DE4639585}" sibTransId="{8EB0962A-42AC-4CF1-912B-C1750ADC88C8}"/>
    <dgm:cxn modelId="{F67008F8-FBA4-4A07-A899-738F22E5290B}" srcId="{7A0582A3-D80D-40BD-A322-29E938780859}" destId="{C325336B-DCFB-42ED-A59A-D74281E66F3F}" srcOrd="2" destOrd="0" parTransId="{3B6217B5-9A71-499F-95AB-9B2D86E7A062}" sibTransId="{035634D5-E205-461B-9EA8-37894C3F1D61}"/>
    <dgm:cxn modelId="{F213C199-E932-4682-A326-12CF75EE1FA9}" type="presParOf" srcId="{89B76D73-5C36-4570-9BAA-8FD09C4C390D}" destId="{EC90F382-0759-41DB-8B5B-43178E150753}" srcOrd="0" destOrd="0" presId="urn:microsoft.com/office/officeart/2018/2/layout/IconLabelList"/>
    <dgm:cxn modelId="{F40A7FD5-140B-458D-AF20-598197D24D3E}" type="presParOf" srcId="{EC90F382-0759-41DB-8B5B-43178E150753}" destId="{B44FC27C-B706-4BE2-9F1F-F483F385B940}" srcOrd="0" destOrd="0" presId="urn:microsoft.com/office/officeart/2018/2/layout/IconLabelList"/>
    <dgm:cxn modelId="{6DC8A6A0-73D3-48D8-B60F-BED3BE775E5F}" type="presParOf" srcId="{EC90F382-0759-41DB-8B5B-43178E150753}" destId="{3C292C25-65BA-407E-9A60-3300C9CAB747}" srcOrd="1" destOrd="0" presId="urn:microsoft.com/office/officeart/2018/2/layout/IconLabelList"/>
    <dgm:cxn modelId="{585DDE7F-384B-47B8-A72E-B1A36F155305}" type="presParOf" srcId="{EC90F382-0759-41DB-8B5B-43178E150753}" destId="{2E3917A4-9468-4B88-ABA6-6037FDF844C1}" srcOrd="2" destOrd="0" presId="urn:microsoft.com/office/officeart/2018/2/layout/IconLabelList"/>
    <dgm:cxn modelId="{67A07823-1A90-4D41-A834-C8C000789094}" type="presParOf" srcId="{89B76D73-5C36-4570-9BAA-8FD09C4C390D}" destId="{ED464BF5-9E59-41CE-AA0B-DDEDA5902261}" srcOrd="1" destOrd="0" presId="urn:microsoft.com/office/officeart/2018/2/layout/IconLabelList"/>
    <dgm:cxn modelId="{CD3CC32B-B7A8-4AE7-99E7-46BFFA4A4755}" type="presParOf" srcId="{89B76D73-5C36-4570-9BAA-8FD09C4C390D}" destId="{18AB22BB-41F3-46EF-8313-89E65F1C22F2}" srcOrd="2" destOrd="0" presId="urn:microsoft.com/office/officeart/2018/2/layout/IconLabelList"/>
    <dgm:cxn modelId="{E244CD5B-3287-42BB-A739-21F292471603}" type="presParOf" srcId="{18AB22BB-41F3-46EF-8313-89E65F1C22F2}" destId="{777CF5F2-7293-4EDF-95DB-6D86369C4649}" srcOrd="0" destOrd="0" presId="urn:microsoft.com/office/officeart/2018/2/layout/IconLabelList"/>
    <dgm:cxn modelId="{436D56B7-7EAE-4FC6-9781-C87E5E25B012}" type="presParOf" srcId="{18AB22BB-41F3-46EF-8313-89E65F1C22F2}" destId="{BA7AE486-B773-4009-B3C5-42A10EC7065B}" srcOrd="1" destOrd="0" presId="urn:microsoft.com/office/officeart/2018/2/layout/IconLabelList"/>
    <dgm:cxn modelId="{9621C48E-1B3A-4548-99FD-6F039D68BE79}" type="presParOf" srcId="{18AB22BB-41F3-46EF-8313-89E65F1C22F2}" destId="{32D92153-F632-4809-B3B0-CFCDA06ED882}" srcOrd="2" destOrd="0" presId="urn:microsoft.com/office/officeart/2018/2/layout/IconLabelList"/>
    <dgm:cxn modelId="{F9B8F230-8955-4DF6-AD05-91D508F2F2A0}" type="presParOf" srcId="{89B76D73-5C36-4570-9BAA-8FD09C4C390D}" destId="{EB9BEBFA-02E8-40C5-856C-249C76C9BCB4}" srcOrd="3" destOrd="0" presId="urn:microsoft.com/office/officeart/2018/2/layout/IconLabelList"/>
    <dgm:cxn modelId="{AE9BD830-7B1E-455D-9AD3-7B3136BC1819}" type="presParOf" srcId="{89B76D73-5C36-4570-9BAA-8FD09C4C390D}" destId="{84BE9519-7D9F-4A01-B3A5-839B802FF7D1}" srcOrd="4" destOrd="0" presId="urn:microsoft.com/office/officeart/2018/2/layout/IconLabelList"/>
    <dgm:cxn modelId="{568536CC-7144-43B1-848C-660FC8BCC4DC}" type="presParOf" srcId="{84BE9519-7D9F-4A01-B3A5-839B802FF7D1}" destId="{40661FE3-75AB-4A39-8731-304D9A4A7054}" srcOrd="0" destOrd="0" presId="urn:microsoft.com/office/officeart/2018/2/layout/IconLabelList"/>
    <dgm:cxn modelId="{ECC36749-5398-4494-9E79-3F489DDBB1F5}" type="presParOf" srcId="{84BE9519-7D9F-4A01-B3A5-839B802FF7D1}" destId="{319E6958-A5D8-4DC5-9210-22611101C03E}" srcOrd="1" destOrd="0" presId="urn:microsoft.com/office/officeart/2018/2/layout/IconLabelList"/>
    <dgm:cxn modelId="{830E4F34-B247-4ECD-AD09-AA3ADCFAD79D}" type="presParOf" srcId="{84BE9519-7D9F-4A01-B3A5-839B802FF7D1}" destId="{2FD4B93E-2583-4B79-94BF-7A564C8F1523}" srcOrd="2" destOrd="0" presId="urn:microsoft.com/office/officeart/2018/2/layout/IconLabelList"/>
    <dgm:cxn modelId="{FFF8EB68-BB27-479D-92AE-5CF9ED47AEE1}" type="presParOf" srcId="{89B76D73-5C36-4570-9BAA-8FD09C4C390D}" destId="{75211002-CB13-4C88-9310-897E6648E846}" srcOrd="5" destOrd="0" presId="urn:microsoft.com/office/officeart/2018/2/layout/IconLabelList"/>
    <dgm:cxn modelId="{EB772864-2307-4B03-BCD9-43B7ABCE0D1A}" type="presParOf" srcId="{89B76D73-5C36-4570-9BAA-8FD09C4C390D}" destId="{D812C6D5-2133-44F8-B298-4D56F21FB978}" srcOrd="6" destOrd="0" presId="urn:microsoft.com/office/officeart/2018/2/layout/IconLabelList"/>
    <dgm:cxn modelId="{F90A318C-03B5-4266-8280-D67A09ECB57B}" type="presParOf" srcId="{D812C6D5-2133-44F8-B298-4D56F21FB978}" destId="{F014387F-880F-404A-A1DC-7ACDCFB01DD0}" srcOrd="0" destOrd="0" presId="urn:microsoft.com/office/officeart/2018/2/layout/IconLabelList"/>
    <dgm:cxn modelId="{45B1802A-B865-418C-92CF-2D2E4AFCE341}" type="presParOf" srcId="{D812C6D5-2133-44F8-B298-4D56F21FB978}" destId="{FE460E48-BACA-48F4-9760-9BA99C473E05}" srcOrd="1" destOrd="0" presId="urn:microsoft.com/office/officeart/2018/2/layout/IconLabelList"/>
    <dgm:cxn modelId="{9359DD68-DC4A-47BC-B3F5-40B278243931}" type="presParOf" srcId="{D812C6D5-2133-44F8-B298-4D56F21FB978}" destId="{00070A36-2667-4910-BE5A-5A819C08A4DD}" srcOrd="2" destOrd="0" presId="urn:microsoft.com/office/officeart/2018/2/layout/IconLabelList"/>
    <dgm:cxn modelId="{2994F2A8-8228-427A-93F5-C9ED80D67A13}" type="presParOf" srcId="{89B76D73-5C36-4570-9BAA-8FD09C4C390D}" destId="{680E3D55-3171-4611-ADC4-A469068209CC}" srcOrd="7" destOrd="0" presId="urn:microsoft.com/office/officeart/2018/2/layout/IconLabelList"/>
    <dgm:cxn modelId="{95A40009-97F2-4256-87A3-9D5BD09B5E18}" type="presParOf" srcId="{89B76D73-5C36-4570-9BAA-8FD09C4C390D}" destId="{7E80F4B7-EAEA-4583-8C2C-B396A66E3DB1}" srcOrd="8" destOrd="0" presId="urn:microsoft.com/office/officeart/2018/2/layout/IconLabelList"/>
    <dgm:cxn modelId="{725EB1EA-4481-4A95-806A-BBEDB49C2BF9}" type="presParOf" srcId="{7E80F4B7-EAEA-4583-8C2C-B396A66E3DB1}" destId="{B657787A-9859-4CA9-8794-F415E2F84616}" srcOrd="0" destOrd="0" presId="urn:microsoft.com/office/officeart/2018/2/layout/IconLabelList"/>
    <dgm:cxn modelId="{0F21FE3B-5011-4D1E-AAD6-115F152C9CAF}" type="presParOf" srcId="{7E80F4B7-EAEA-4583-8C2C-B396A66E3DB1}" destId="{3083DD69-E922-49C2-B8CC-1E2C757F9216}" srcOrd="1" destOrd="0" presId="urn:microsoft.com/office/officeart/2018/2/layout/IconLabelList"/>
    <dgm:cxn modelId="{7D54AC49-468C-4FA9-AA26-1AD3C30C46CD}" type="presParOf" srcId="{7E80F4B7-EAEA-4583-8C2C-B396A66E3DB1}" destId="{4D35795D-AAE7-427E-8E0D-FC066B6A65AB}" srcOrd="2" destOrd="0" presId="urn:microsoft.com/office/officeart/2018/2/layout/IconLabelList"/>
    <dgm:cxn modelId="{2B716712-0BC6-4A93-8CAC-279B58D82415}" type="presParOf" srcId="{89B76D73-5C36-4570-9BAA-8FD09C4C390D}" destId="{31E538A7-C914-483B-8F00-41C5B083CD11}" srcOrd="9" destOrd="0" presId="urn:microsoft.com/office/officeart/2018/2/layout/IconLabelList"/>
    <dgm:cxn modelId="{7D04F804-B44A-4B08-A751-5ECF245C2806}" type="presParOf" srcId="{89B76D73-5C36-4570-9BAA-8FD09C4C390D}" destId="{4C5006EB-65D5-4AC2-A397-52906CA441DB}" srcOrd="10" destOrd="0" presId="urn:microsoft.com/office/officeart/2018/2/layout/IconLabelList"/>
    <dgm:cxn modelId="{9784A719-139E-4657-8AC3-2381BDE44AF8}" type="presParOf" srcId="{4C5006EB-65D5-4AC2-A397-52906CA441DB}" destId="{FB6B92EA-A1A9-4B9E-917F-D9D68FC51ED2}" srcOrd="0" destOrd="0" presId="urn:microsoft.com/office/officeart/2018/2/layout/IconLabelList"/>
    <dgm:cxn modelId="{BD0ACDA6-D189-4D9F-99DF-F76527A19AD9}" type="presParOf" srcId="{4C5006EB-65D5-4AC2-A397-52906CA441DB}" destId="{0BDC59C7-C46D-4EE3-938F-BBA91405AB45}" srcOrd="1" destOrd="0" presId="urn:microsoft.com/office/officeart/2018/2/layout/IconLabelList"/>
    <dgm:cxn modelId="{B78BCE83-0353-4161-9164-335248B7ECD8}" type="presParOf" srcId="{4C5006EB-65D5-4AC2-A397-52906CA441DB}" destId="{ADC02F19-62C7-438B-BBC0-8CDEB31979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550B78-1225-41FD-8EE2-3B78C07E465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8DA9DA-BC52-459E-B737-A2B86084E958}">
      <dgm:prSet/>
      <dgm:spPr/>
      <dgm:t>
        <a:bodyPr/>
        <a:lstStyle/>
        <a:p>
          <a:r>
            <a:rPr lang="en-US"/>
            <a:t>Platforms include:</a:t>
          </a:r>
        </a:p>
      </dgm:t>
    </dgm:pt>
    <dgm:pt modelId="{E2E58479-56C3-4B81-AFB9-4E53EEAF047F}" type="parTrans" cxnId="{65C3FA80-E0DB-459F-9A4E-6450CB2468A9}">
      <dgm:prSet/>
      <dgm:spPr/>
      <dgm:t>
        <a:bodyPr/>
        <a:lstStyle/>
        <a:p>
          <a:endParaRPr lang="en-US"/>
        </a:p>
      </dgm:t>
    </dgm:pt>
    <dgm:pt modelId="{D3DEF5B9-32D9-4318-AEA2-6FBAA3170797}" type="sibTrans" cxnId="{65C3FA80-E0DB-459F-9A4E-6450CB2468A9}">
      <dgm:prSet/>
      <dgm:spPr/>
      <dgm:t>
        <a:bodyPr/>
        <a:lstStyle/>
        <a:p>
          <a:endParaRPr lang="en-US"/>
        </a:p>
      </dgm:t>
    </dgm:pt>
    <dgm:pt modelId="{8F8DB5CC-DBFC-4595-BACC-100EAF769DB2}">
      <dgm:prSet/>
      <dgm:spPr/>
      <dgm:t>
        <a:bodyPr/>
        <a:lstStyle/>
        <a:p>
          <a:r>
            <a:rPr lang="en-US"/>
            <a:t>Facebook</a:t>
          </a:r>
        </a:p>
      </dgm:t>
    </dgm:pt>
    <dgm:pt modelId="{6FACC7A8-73D3-476D-9ED2-C966E7EB49C1}" type="parTrans" cxnId="{618A63D2-F8A1-4E4D-854E-1B751B5BFB4E}">
      <dgm:prSet/>
      <dgm:spPr/>
      <dgm:t>
        <a:bodyPr/>
        <a:lstStyle/>
        <a:p>
          <a:endParaRPr lang="en-US"/>
        </a:p>
      </dgm:t>
    </dgm:pt>
    <dgm:pt modelId="{7D213921-084F-449D-8610-1679CFD496A2}" type="sibTrans" cxnId="{618A63D2-F8A1-4E4D-854E-1B751B5BFB4E}">
      <dgm:prSet/>
      <dgm:spPr/>
      <dgm:t>
        <a:bodyPr/>
        <a:lstStyle/>
        <a:p>
          <a:endParaRPr lang="en-US"/>
        </a:p>
      </dgm:t>
    </dgm:pt>
    <dgm:pt modelId="{843D1FF1-1F3C-4487-B077-48762F02218F}">
      <dgm:prSet/>
      <dgm:spPr/>
      <dgm:t>
        <a:bodyPr/>
        <a:lstStyle/>
        <a:p>
          <a:r>
            <a:rPr lang="en-US"/>
            <a:t>Instagram</a:t>
          </a:r>
        </a:p>
      </dgm:t>
    </dgm:pt>
    <dgm:pt modelId="{AA573CDA-E417-4B39-A762-28F5E7115B0A}" type="parTrans" cxnId="{1ACB1F5F-9DE0-4FD2-8634-1BF1E4C4B790}">
      <dgm:prSet/>
      <dgm:spPr/>
      <dgm:t>
        <a:bodyPr/>
        <a:lstStyle/>
        <a:p>
          <a:endParaRPr lang="en-US"/>
        </a:p>
      </dgm:t>
    </dgm:pt>
    <dgm:pt modelId="{F39D2975-DD6D-45B7-A1E5-97E037662081}" type="sibTrans" cxnId="{1ACB1F5F-9DE0-4FD2-8634-1BF1E4C4B790}">
      <dgm:prSet/>
      <dgm:spPr/>
      <dgm:t>
        <a:bodyPr/>
        <a:lstStyle/>
        <a:p>
          <a:endParaRPr lang="en-US"/>
        </a:p>
      </dgm:t>
    </dgm:pt>
    <dgm:pt modelId="{C55751F7-B8A9-4B4F-B98C-AF99AF974741}">
      <dgm:prSet/>
      <dgm:spPr/>
      <dgm:t>
        <a:bodyPr/>
        <a:lstStyle/>
        <a:p>
          <a:r>
            <a:rPr lang="en-US"/>
            <a:t>TikTok</a:t>
          </a:r>
        </a:p>
      </dgm:t>
    </dgm:pt>
    <dgm:pt modelId="{DF2372D6-19A3-4316-9A6A-20D58AACF17B}" type="parTrans" cxnId="{8A707F2A-CE93-4869-B4C8-786EE096CDA7}">
      <dgm:prSet/>
      <dgm:spPr/>
      <dgm:t>
        <a:bodyPr/>
        <a:lstStyle/>
        <a:p>
          <a:endParaRPr lang="en-US"/>
        </a:p>
      </dgm:t>
    </dgm:pt>
    <dgm:pt modelId="{17BAE923-826E-4B5E-9243-211C9DC6C0EB}" type="sibTrans" cxnId="{8A707F2A-CE93-4869-B4C8-786EE096CDA7}">
      <dgm:prSet/>
      <dgm:spPr/>
      <dgm:t>
        <a:bodyPr/>
        <a:lstStyle/>
        <a:p>
          <a:endParaRPr lang="en-US"/>
        </a:p>
      </dgm:t>
    </dgm:pt>
    <dgm:pt modelId="{B9CD9B41-21B4-47E1-8EFD-5BF5F9A4CBAE}">
      <dgm:prSet/>
      <dgm:spPr/>
      <dgm:t>
        <a:bodyPr/>
        <a:lstStyle/>
        <a:p>
          <a:r>
            <a:rPr lang="en-US"/>
            <a:t>YouTube</a:t>
          </a:r>
        </a:p>
      </dgm:t>
    </dgm:pt>
    <dgm:pt modelId="{3AB443C8-8EDE-4CC5-8EF3-AAD5F2941561}" type="parTrans" cxnId="{D3C3C2A7-E1F0-4159-9584-AB159EDF202D}">
      <dgm:prSet/>
      <dgm:spPr/>
      <dgm:t>
        <a:bodyPr/>
        <a:lstStyle/>
        <a:p>
          <a:endParaRPr lang="en-US"/>
        </a:p>
      </dgm:t>
    </dgm:pt>
    <dgm:pt modelId="{5C264EA5-F68B-4764-BD7A-AA170C9A65DB}" type="sibTrans" cxnId="{D3C3C2A7-E1F0-4159-9584-AB159EDF202D}">
      <dgm:prSet/>
      <dgm:spPr/>
      <dgm:t>
        <a:bodyPr/>
        <a:lstStyle/>
        <a:p>
          <a:endParaRPr lang="en-US"/>
        </a:p>
      </dgm:t>
    </dgm:pt>
    <dgm:pt modelId="{5DE6AC3B-1812-4B0B-BE36-B597A2C72F71}">
      <dgm:prSet/>
      <dgm:spPr/>
      <dgm:t>
        <a:bodyPr/>
        <a:lstStyle/>
        <a:p>
          <a:r>
            <a:rPr lang="en-US"/>
            <a:t>X (Twitter)</a:t>
          </a:r>
        </a:p>
      </dgm:t>
    </dgm:pt>
    <dgm:pt modelId="{E40B75F5-E95E-44D6-843F-6EA71CF519F4}" type="parTrans" cxnId="{21F2F522-5A52-4431-B29C-76D8416DA405}">
      <dgm:prSet/>
      <dgm:spPr/>
      <dgm:t>
        <a:bodyPr/>
        <a:lstStyle/>
        <a:p>
          <a:endParaRPr lang="en-US"/>
        </a:p>
      </dgm:t>
    </dgm:pt>
    <dgm:pt modelId="{5177086F-B369-45F5-8D2C-D7803E25F3B3}" type="sibTrans" cxnId="{21F2F522-5A52-4431-B29C-76D8416DA405}">
      <dgm:prSet/>
      <dgm:spPr/>
      <dgm:t>
        <a:bodyPr/>
        <a:lstStyle/>
        <a:p>
          <a:endParaRPr lang="en-US"/>
        </a:p>
      </dgm:t>
    </dgm:pt>
    <dgm:pt modelId="{A721BD7D-9C35-47CC-9638-5B955245AA99}" type="pres">
      <dgm:prSet presAssocID="{43550B78-1225-41FD-8EE2-3B78C07E4657}" presName="diagram" presStyleCnt="0">
        <dgm:presLayoutVars>
          <dgm:dir/>
          <dgm:resizeHandles val="exact"/>
        </dgm:presLayoutVars>
      </dgm:prSet>
      <dgm:spPr/>
    </dgm:pt>
    <dgm:pt modelId="{AFA48906-EDF0-46E5-9615-C45256EECB20}" type="pres">
      <dgm:prSet presAssocID="{808DA9DA-BC52-459E-B737-A2B86084E958}" presName="node" presStyleLbl="node1" presStyleIdx="0" presStyleCnt="6">
        <dgm:presLayoutVars>
          <dgm:bulletEnabled val="1"/>
        </dgm:presLayoutVars>
      </dgm:prSet>
      <dgm:spPr/>
    </dgm:pt>
    <dgm:pt modelId="{6C42FED6-2E1B-4BAB-BD13-A26476EFBDB9}" type="pres">
      <dgm:prSet presAssocID="{D3DEF5B9-32D9-4318-AEA2-6FBAA3170797}" presName="sibTrans" presStyleCnt="0"/>
      <dgm:spPr/>
    </dgm:pt>
    <dgm:pt modelId="{12A0AB33-7AC0-4B18-9BA9-C3724C217235}" type="pres">
      <dgm:prSet presAssocID="{8F8DB5CC-DBFC-4595-BACC-100EAF769DB2}" presName="node" presStyleLbl="node1" presStyleIdx="1" presStyleCnt="6">
        <dgm:presLayoutVars>
          <dgm:bulletEnabled val="1"/>
        </dgm:presLayoutVars>
      </dgm:prSet>
      <dgm:spPr/>
    </dgm:pt>
    <dgm:pt modelId="{416E86FC-C1BF-45C6-AC5B-507A696D77A4}" type="pres">
      <dgm:prSet presAssocID="{7D213921-084F-449D-8610-1679CFD496A2}" presName="sibTrans" presStyleCnt="0"/>
      <dgm:spPr/>
    </dgm:pt>
    <dgm:pt modelId="{6E34F998-DFE8-4DAB-993A-78CE18BDD1A2}" type="pres">
      <dgm:prSet presAssocID="{843D1FF1-1F3C-4487-B077-48762F02218F}" presName="node" presStyleLbl="node1" presStyleIdx="2" presStyleCnt="6">
        <dgm:presLayoutVars>
          <dgm:bulletEnabled val="1"/>
        </dgm:presLayoutVars>
      </dgm:prSet>
      <dgm:spPr/>
    </dgm:pt>
    <dgm:pt modelId="{2F460937-460A-43E5-B6F7-8C35E72A2962}" type="pres">
      <dgm:prSet presAssocID="{F39D2975-DD6D-45B7-A1E5-97E037662081}" presName="sibTrans" presStyleCnt="0"/>
      <dgm:spPr/>
    </dgm:pt>
    <dgm:pt modelId="{F1B814F8-E64E-42E2-927D-F5639BF1373D}" type="pres">
      <dgm:prSet presAssocID="{C55751F7-B8A9-4B4F-B98C-AF99AF974741}" presName="node" presStyleLbl="node1" presStyleIdx="3" presStyleCnt="6">
        <dgm:presLayoutVars>
          <dgm:bulletEnabled val="1"/>
        </dgm:presLayoutVars>
      </dgm:prSet>
      <dgm:spPr/>
    </dgm:pt>
    <dgm:pt modelId="{54FF4EFD-82B5-4D69-8141-B1C78F842560}" type="pres">
      <dgm:prSet presAssocID="{17BAE923-826E-4B5E-9243-211C9DC6C0EB}" presName="sibTrans" presStyleCnt="0"/>
      <dgm:spPr/>
    </dgm:pt>
    <dgm:pt modelId="{02C8D85E-76A9-45AD-AE94-272DD5B8A1B3}" type="pres">
      <dgm:prSet presAssocID="{B9CD9B41-21B4-47E1-8EFD-5BF5F9A4CBAE}" presName="node" presStyleLbl="node1" presStyleIdx="4" presStyleCnt="6">
        <dgm:presLayoutVars>
          <dgm:bulletEnabled val="1"/>
        </dgm:presLayoutVars>
      </dgm:prSet>
      <dgm:spPr/>
    </dgm:pt>
    <dgm:pt modelId="{A5BC3FDB-1271-42AD-B2DB-36AB9C393CF3}" type="pres">
      <dgm:prSet presAssocID="{5C264EA5-F68B-4764-BD7A-AA170C9A65DB}" presName="sibTrans" presStyleCnt="0"/>
      <dgm:spPr/>
    </dgm:pt>
    <dgm:pt modelId="{15B2A698-4881-4D1C-88CE-64CCF430386F}" type="pres">
      <dgm:prSet presAssocID="{5DE6AC3B-1812-4B0B-BE36-B597A2C72F71}" presName="node" presStyleLbl="node1" presStyleIdx="5" presStyleCnt="6">
        <dgm:presLayoutVars>
          <dgm:bulletEnabled val="1"/>
        </dgm:presLayoutVars>
      </dgm:prSet>
      <dgm:spPr/>
    </dgm:pt>
  </dgm:ptLst>
  <dgm:cxnLst>
    <dgm:cxn modelId="{A8454605-1757-4BB7-846A-57E8E48119B9}" type="presOf" srcId="{43550B78-1225-41FD-8EE2-3B78C07E4657}" destId="{A721BD7D-9C35-47CC-9638-5B955245AA99}" srcOrd="0" destOrd="0" presId="urn:microsoft.com/office/officeart/2005/8/layout/default"/>
    <dgm:cxn modelId="{21F2F522-5A52-4431-B29C-76D8416DA405}" srcId="{43550B78-1225-41FD-8EE2-3B78C07E4657}" destId="{5DE6AC3B-1812-4B0B-BE36-B597A2C72F71}" srcOrd="5" destOrd="0" parTransId="{E40B75F5-E95E-44D6-843F-6EA71CF519F4}" sibTransId="{5177086F-B369-45F5-8D2C-D7803E25F3B3}"/>
    <dgm:cxn modelId="{5C299F28-596E-4FD5-94F6-C4BDCF512476}" type="presOf" srcId="{843D1FF1-1F3C-4487-B077-48762F02218F}" destId="{6E34F998-DFE8-4DAB-993A-78CE18BDD1A2}" srcOrd="0" destOrd="0" presId="urn:microsoft.com/office/officeart/2005/8/layout/default"/>
    <dgm:cxn modelId="{8A707F2A-CE93-4869-B4C8-786EE096CDA7}" srcId="{43550B78-1225-41FD-8EE2-3B78C07E4657}" destId="{C55751F7-B8A9-4B4F-B98C-AF99AF974741}" srcOrd="3" destOrd="0" parTransId="{DF2372D6-19A3-4316-9A6A-20D58AACF17B}" sibTransId="{17BAE923-826E-4B5E-9243-211C9DC6C0EB}"/>
    <dgm:cxn modelId="{77A92337-0A78-4C20-ADD5-6BBF6E8D7EA1}" type="presOf" srcId="{808DA9DA-BC52-459E-B737-A2B86084E958}" destId="{AFA48906-EDF0-46E5-9615-C45256EECB20}" srcOrd="0" destOrd="0" presId="urn:microsoft.com/office/officeart/2005/8/layout/default"/>
    <dgm:cxn modelId="{1ACB1F5F-9DE0-4FD2-8634-1BF1E4C4B790}" srcId="{43550B78-1225-41FD-8EE2-3B78C07E4657}" destId="{843D1FF1-1F3C-4487-B077-48762F02218F}" srcOrd="2" destOrd="0" parTransId="{AA573CDA-E417-4B39-A762-28F5E7115B0A}" sibTransId="{F39D2975-DD6D-45B7-A1E5-97E037662081}"/>
    <dgm:cxn modelId="{13792069-E491-4C51-A990-C11542EE5D58}" type="presOf" srcId="{C55751F7-B8A9-4B4F-B98C-AF99AF974741}" destId="{F1B814F8-E64E-42E2-927D-F5639BF1373D}" srcOrd="0" destOrd="0" presId="urn:microsoft.com/office/officeart/2005/8/layout/default"/>
    <dgm:cxn modelId="{65C3FA80-E0DB-459F-9A4E-6450CB2468A9}" srcId="{43550B78-1225-41FD-8EE2-3B78C07E4657}" destId="{808DA9DA-BC52-459E-B737-A2B86084E958}" srcOrd="0" destOrd="0" parTransId="{E2E58479-56C3-4B81-AFB9-4E53EEAF047F}" sibTransId="{D3DEF5B9-32D9-4318-AEA2-6FBAA3170797}"/>
    <dgm:cxn modelId="{4F5DB092-1E84-441C-B930-D03E3067FA6B}" type="presOf" srcId="{5DE6AC3B-1812-4B0B-BE36-B597A2C72F71}" destId="{15B2A698-4881-4D1C-88CE-64CCF430386F}" srcOrd="0" destOrd="0" presId="urn:microsoft.com/office/officeart/2005/8/layout/default"/>
    <dgm:cxn modelId="{D3C3C2A7-E1F0-4159-9584-AB159EDF202D}" srcId="{43550B78-1225-41FD-8EE2-3B78C07E4657}" destId="{B9CD9B41-21B4-47E1-8EFD-5BF5F9A4CBAE}" srcOrd="4" destOrd="0" parTransId="{3AB443C8-8EDE-4CC5-8EF3-AAD5F2941561}" sibTransId="{5C264EA5-F68B-4764-BD7A-AA170C9A65DB}"/>
    <dgm:cxn modelId="{0488CFB5-4E79-440E-B0A8-9CEC4AD617CB}" type="presOf" srcId="{B9CD9B41-21B4-47E1-8EFD-5BF5F9A4CBAE}" destId="{02C8D85E-76A9-45AD-AE94-272DD5B8A1B3}" srcOrd="0" destOrd="0" presId="urn:microsoft.com/office/officeart/2005/8/layout/default"/>
    <dgm:cxn modelId="{6A7D3BCF-0DA5-46BB-94B8-74CAF186DC49}" type="presOf" srcId="{8F8DB5CC-DBFC-4595-BACC-100EAF769DB2}" destId="{12A0AB33-7AC0-4B18-9BA9-C3724C217235}" srcOrd="0" destOrd="0" presId="urn:microsoft.com/office/officeart/2005/8/layout/default"/>
    <dgm:cxn modelId="{618A63D2-F8A1-4E4D-854E-1B751B5BFB4E}" srcId="{43550B78-1225-41FD-8EE2-3B78C07E4657}" destId="{8F8DB5CC-DBFC-4595-BACC-100EAF769DB2}" srcOrd="1" destOrd="0" parTransId="{6FACC7A8-73D3-476D-9ED2-C966E7EB49C1}" sibTransId="{7D213921-084F-449D-8610-1679CFD496A2}"/>
    <dgm:cxn modelId="{19CB853B-F437-4858-945B-36694F74212E}" type="presParOf" srcId="{A721BD7D-9C35-47CC-9638-5B955245AA99}" destId="{AFA48906-EDF0-46E5-9615-C45256EECB20}" srcOrd="0" destOrd="0" presId="urn:microsoft.com/office/officeart/2005/8/layout/default"/>
    <dgm:cxn modelId="{313885F9-65F7-4040-B872-69F90D2EC3F1}" type="presParOf" srcId="{A721BD7D-9C35-47CC-9638-5B955245AA99}" destId="{6C42FED6-2E1B-4BAB-BD13-A26476EFBDB9}" srcOrd="1" destOrd="0" presId="urn:microsoft.com/office/officeart/2005/8/layout/default"/>
    <dgm:cxn modelId="{EA107657-5DF8-491D-B2A2-4DA01F4F01CA}" type="presParOf" srcId="{A721BD7D-9C35-47CC-9638-5B955245AA99}" destId="{12A0AB33-7AC0-4B18-9BA9-C3724C217235}" srcOrd="2" destOrd="0" presId="urn:microsoft.com/office/officeart/2005/8/layout/default"/>
    <dgm:cxn modelId="{E270AA03-908A-4CAE-BFCA-7F4A037DB5D8}" type="presParOf" srcId="{A721BD7D-9C35-47CC-9638-5B955245AA99}" destId="{416E86FC-C1BF-45C6-AC5B-507A696D77A4}" srcOrd="3" destOrd="0" presId="urn:microsoft.com/office/officeart/2005/8/layout/default"/>
    <dgm:cxn modelId="{82DE70FF-FD37-445D-8997-5E45F9F7145B}" type="presParOf" srcId="{A721BD7D-9C35-47CC-9638-5B955245AA99}" destId="{6E34F998-DFE8-4DAB-993A-78CE18BDD1A2}" srcOrd="4" destOrd="0" presId="urn:microsoft.com/office/officeart/2005/8/layout/default"/>
    <dgm:cxn modelId="{28AAFD3B-0A85-4CC3-846E-0624D02F212E}" type="presParOf" srcId="{A721BD7D-9C35-47CC-9638-5B955245AA99}" destId="{2F460937-460A-43E5-B6F7-8C35E72A2962}" srcOrd="5" destOrd="0" presId="urn:microsoft.com/office/officeart/2005/8/layout/default"/>
    <dgm:cxn modelId="{37C99AE9-FD22-41D5-BD28-B06A6E0F23D3}" type="presParOf" srcId="{A721BD7D-9C35-47CC-9638-5B955245AA99}" destId="{F1B814F8-E64E-42E2-927D-F5639BF1373D}" srcOrd="6" destOrd="0" presId="urn:microsoft.com/office/officeart/2005/8/layout/default"/>
    <dgm:cxn modelId="{0B6D992F-3BD8-47EF-952C-86BD28524E14}" type="presParOf" srcId="{A721BD7D-9C35-47CC-9638-5B955245AA99}" destId="{54FF4EFD-82B5-4D69-8141-B1C78F842560}" srcOrd="7" destOrd="0" presId="urn:microsoft.com/office/officeart/2005/8/layout/default"/>
    <dgm:cxn modelId="{067A6D1C-95A2-4068-904D-C41ACCB9C845}" type="presParOf" srcId="{A721BD7D-9C35-47CC-9638-5B955245AA99}" destId="{02C8D85E-76A9-45AD-AE94-272DD5B8A1B3}" srcOrd="8" destOrd="0" presId="urn:microsoft.com/office/officeart/2005/8/layout/default"/>
    <dgm:cxn modelId="{50D5EF3A-25EA-4596-B82A-8748B63D8662}" type="presParOf" srcId="{A721BD7D-9C35-47CC-9638-5B955245AA99}" destId="{A5BC3FDB-1271-42AD-B2DB-36AB9C393CF3}" srcOrd="9" destOrd="0" presId="urn:microsoft.com/office/officeart/2005/8/layout/default"/>
    <dgm:cxn modelId="{147B6489-ACC1-4072-87A7-E6A3A37E9903}" type="presParOf" srcId="{A721BD7D-9C35-47CC-9638-5B955245AA99}" destId="{15B2A698-4881-4D1C-88CE-64CCF430386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967A5F-F30A-4B5A-92BB-0A9265FAB4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D6CEC9-4A88-4D5D-8883-0294CB82E44C}">
      <dgm:prSet/>
      <dgm:spPr/>
      <dgm:t>
        <a:bodyPr/>
        <a:lstStyle/>
        <a:p>
          <a:r>
            <a:rPr lang="en-GB"/>
            <a:t>Digital &amp; Social Media support CRM by enabling:</a:t>
          </a:r>
          <a:endParaRPr lang="en-US"/>
        </a:p>
      </dgm:t>
    </dgm:pt>
    <dgm:pt modelId="{6A8E0BC1-9907-4907-A0AD-0B370340F356}" type="parTrans" cxnId="{48F62EC5-5A1C-44C6-91FF-269EB5172E23}">
      <dgm:prSet/>
      <dgm:spPr/>
      <dgm:t>
        <a:bodyPr/>
        <a:lstStyle/>
        <a:p>
          <a:endParaRPr lang="en-US"/>
        </a:p>
      </dgm:t>
    </dgm:pt>
    <dgm:pt modelId="{BE8D03D7-19DD-4A4E-9C79-179249F47C40}" type="sibTrans" cxnId="{48F62EC5-5A1C-44C6-91FF-269EB5172E23}">
      <dgm:prSet/>
      <dgm:spPr/>
      <dgm:t>
        <a:bodyPr/>
        <a:lstStyle/>
        <a:p>
          <a:endParaRPr lang="en-US"/>
        </a:p>
      </dgm:t>
    </dgm:pt>
    <dgm:pt modelId="{C5157DC2-A35E-4C00-A789-BEEEC280420E}">
      <dgm:prSet/>
      <dgm:spPr/>
      <dgm:t>
        <a:bodyPr/>
        <a:lstStyle/>
        <a:p>
          <a:r>
            <a:rPr lang="en-GB"/>
            <a:t>Data collection &amp; analytics</a:t>
          </a:r>
          <a:endParaRPr lang="en-US"/>
        </a:p>
      </dgm:t>
    </dgm:pt>
    <dgm:pt modelId="{F032CD69-CA1F-40C2-9910-422690869C1B}" type="parTrans" cxnId="{1F468F46-1B15-42E5-87B8-4F0E8517B56B}">
      <dgm:prSet/>
      <dgm:spPr/>
      <dgm:t>
        <a:bodyPr/>
        <a:lstStyle/>
        <a:p>
          <a:endParaRPr lang="en-US"/>
        </a:p>
      </dgm:t>
    </dgm:pt>
    <dgm:pt modelId="{5B50C13B-B24E-485D-9C2A-62D4EF6F0B4F}" type="sibTrans" cxnId="{1F468F46-1B15-42E5-87B8-4F0E8517B56B}">
      <dgm:prSet/>
      <dgm:spPr/>
      <dgm:t>
        <a:bodyPr/>
        <a:lstStyle/>
        <a:p>
          <a:endParaRPr lang="en-US"/>
        </a:p>
      </dgm:t>
    </dgm:pt>
    <dgm:pt modelId="{3E4E2A56-7C6C-468C-B0D4-747DD7B2AC61}">
      <dgm:prSet/>
      <dgm:spPr/>
      <dgm:t>
        <a:bodyPr/>
        <a:lstStyle/>
        <a:p>
          <a:r>
            <a:rPr lang="en-GB"/>
            <a:t>Personalised communication</a:t>
          </a:r>
          <a:endParaRPr lang="en-US"/>
        </a:p>
      </dgm:t>
    </dgm:pt>
    <dgm:pt modelId="{278E82EA-5CAC-4C9B-9869-790CE04AD8A0}" type="parTrans" cxnId="{3F17225E-DA43-45CC-9FC7-B64A79C71DCC}">
      <dgm:prSet/>
      <dgm:spPr/>
      <dgm:t>
        <a:bodyPr/>
        <a:lstStyle/>
        <a:p>
          <a:endParaRPr lang="en-US"/>
        </a:p>
      </dgm:t>
    </dgm:pt>
    <dgm:pt modelId="{F4CB1399-8644-447D-B4FB-7D167515D5C0}" type="sibTrans" cxnId="{3F17225E-DA43-45CC-9FC7-B64A79C71DCC}">
      <dgm:prSet/>
      <dgm:spPr/>
      <dgm:t>
        <a:bodyPr/>
        <a:lstStyle/>
        <a:p>
          <a:endParaRPr lang="en-US"/>
        </a:p>
      </dgm:t>
    </dgm:pt>
    <dgm:pt modelId="{F2BF9B52-99B4-463A-A201-D3D09900BB32}">
      <dgm:prSet/>
      <dgm:spPr/>
      <dgm:t>
        <a:bodyPr/>
        <a:lstStyle/>
        <a:p>
          <a:r>
            <a:rPr lang="en-GB"/>
            <a:t>Customer engagement &amp; advocacy</a:t>
          </a:r>
          <a:endParaRPr lang="en-US"/>
        </a:p>
      </dgm:t>
    </dgm:pt>
    <dgm:pt modelId="{B1CEF827-B85B-4E04-BB6C-BA0B3DA21931}" type="parTrans" cxnId="{7C2691CA-CC27-4C6C-8F47-9DEFB6808836}">
      <dgm:prSet/>
      <dgm:spPr/>
      <dgm:t>
        <a:bodyPr/>
        <a:lstStyle/>
        <a:p>
          <a:endParaRPr lang="en-US"/>
        </a:p>
      </dgm:t>
    </dgm:pt>
    <dgm:pt modelId="{C45BBD9F-590E-4570-A22C-7084E3441DB1}" type="sibTrans" cxnId="{7C2691CA-CC27-4C6C-8F47-9DEFB6808836}">
      <dgm:prSet/>
      <dgm:spPr/>
      <dgm:t>
        <a:bodyPr/>
        <a:lstStyle/>
        <a:p>
          <a:endParaRPr lang="en-US"/>
        </a:p>
      </dgm:t>
    </dgm:pt>
    <dgm:pt modelId="{504BC43F-EFA4-40C1-8529-1CDD1CAA6206}">
      <dgm:prSet/>
      <dgm:spPr/>
      <dgm:t>
        <a:bodyPr/>
        <a:lstStyle/>
        <a:p>
          <a:r>
            <a:rPr lang="en-GB"/>
            <a:t>Feedback loops</a:t>
          </a:r>
          <a:endParaRPr lang="en-US"/>
        </a:p>
      </dgm:t>
    </dgm:pt>
    <dgm:pt modelId="{89EB9204-273E-4D58-86F1-2BDC3080FDAD}" type="parTrans" cxnId="{7780BFF1-43FD-4297-9924-D24E2716D9F5}">
      <dgm:prSet/>
      <dgm:spPr/>
      <dgm:t>
        <a:bodyPr/>
        <a:lstStyle/>
        <a:p>
          <a:endParaRPr lang="en-US"/>
        </a:p>
      </dgm:t>
    </dgm:pt>
    <dgm:pt modelId="{E47DF387-2241-4075-B658-582C75F31A3F}" type="sibTrans" cxnId="{7780BFF1-43FD-4297-9924-D24E2716D9F5}">
      <dgm:prSet/>
      <dgm:spPr/>
      <dgm:t>
        <a:bodyPr/>
        <a:lstStyle/>
        <a:p>
          <a:endParaRPr lang="en-US"/>
        </a:p>
      </dgm:t>
    </dgm:pt>
    <dgm:pt modelId="{0DBFC781-797A-4B7E-916D-0AFB99899B13}">
      <dgm:prSet/>
      <dgm:spPr/>
      <dgm:t>
        <a:bodyPr/>
        <a:lstStyle/>
        <a:p>
          <a:r>
            <a:rPr lang="en-GB"/>
            <a:t>Loyalty programme integration</a:t>
          </a:r>
          <a:endParaRPr lang="en-US"/>
        </a:p>
      </dgm:t>
    </dgm:pt>
    <dgm:pt modelId="{15872A43-73B9-4231-9229-DE4FB6C70034}" type="parTrans" cxnId="{98902225-A0D1-4F61-9BD3-CFA90CB6227B}">
      <dgm:prSet/>
      <dgm:spPr/>
      <dgm:t>
        <a:bodyPr/>
        <a:lstStyle/>
        <a:p>
          <a:endParaRPr lang="en-US"/>
        </a:p>
      </dgm:t>
    </dgm:pt>
    <dgm:pt modelId="{9612C5E2-6A54-410A-9BDF-876BBBF5C1EB}" type="sibTrans" cxnId="{98902225-A0D1-4F61-9BD3-CFA90CB6227B}">
      <dgm:prSet/>
      <dgm:spPr/>
      <dgm:t>
        <a:bodyPr/>
        <a:lstStyle/>
        <a:p>
          <a:endParaRPr lang="en-US"/>
        </a:p>
      </dgm:t>
    </dgm:pt>
    <dgm:pt modelId="{C58DBEAC-BF79-4940-82D3-1F2DC437E1DB}" type="pres">
      <dgm:prSet presAssocID="{6F967A5F-F30A-4B5A-92BB-0A9265FAB4F9}" presName="root" presStyleCnt="0">
        <dgm:presLayoutVars>
          <dgm:dir/>
          <dgm:resizeHandles val="exact"/>
        </dgm:presLayoutVars>
      </dgm:prSet>
      <dgm:spPr/>
    </dgm:pt>
    <dgm:pt modelId="{836C34CE-729D-49ED-8BAF-C4ADEDD4A59D}" type="pres">
      <dgm:prSet presAssocID="{1AD6CEC9-4A88-4D5D-8883-0294CB82E44C}" presName="compNode" presStyleCnt="0"/>
      <dgm:spPr/>
    </dgm:pt>
    <dgm:pt modelId="{27AF7846-D22F-4EF9-A616-387F9270E2E5}" type="pres">
      <dgm:prSet presAssocID="{1AD6CEC9-4A88-4D5D-8883-0294CB82E44C}" presName="bgRect" presStyleLbl="bgShp" presStyleIdx="0" presStyleCnt="6"/>
      <dgm:spPr/>
    </dgm:pt>
    <dgm:pt modelId="{C587544B-56D7-4A51-8415-8324E1CA49C5}" type="pres">
      <dgm:prSet presAssocID="{1AD6CEC9-4A88-4D5D-8883-0294CB82E44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7A3D0DE3-DE16-47ED-9441-7DA3D670DB83}" type="pres">
      <dgm:prSet presAssocID="{1AD6CEC9-4A88-4D5D-8883-0294CB82E44C}" presName="spaceRect" presStyleCnt="0"/>
      <dgm:spPr/>
    </dgm:pt>
    <dgm:pt modelId="{1931AD3C-DF45-4A71-9DE4-086D694578E8}" type="pres">
      <dgm:prSet presAssocID="{1AD6CEC9-4A88-4D5D-8883-0294CB82E44C}" presName="parTx" presStyleLbl="revTx" presStyleIdx="0" presStyleCnt="6">
        <dgm:presLayoutVars>
          <dgm:chMax val="0"/>
          <dgm:chPref val="0"/>
        </dgm:presLayoutVars>
      </dgm:prSet>
      <dgm:spPr/>
    </dgm:pt>
    <dgm:pt modelId="{88080BC4-9CB4-4B73-8D62-AB556CE6D21A}" type="pres">
      <dgm:prSet presAssocID="{BE8D03D7-19DD-4A4E-9C79-179249F47C40}" presName="sibTrans" presStyleCnt="0"/>
      <dgm:spPr/>
    </dgm:pt>
    <dgm:pt modelId="{BE908B9F-CCC8-4482-A297-4D6000B69BA7}" type="pres">
      <dgm:prSet presAssocID="{C5157DC2-A35E-4C00-A789-BEEEC280420E}" presName="compNode" presStyleCnt="0"/>
      <dgm:spPr/>
    </dgm:pt>
    <dgm:pt modelId="{FF3A2ED1-B21D-4CB3-9C62-00CDFAAD6D67}" type="pres">
      <dgm:prSet presAssocID="{C5157DC2-A35E-4C00-A789-BEEEC280420E}" presName="bgRect" presStyleLbl="bgShp" presStyleIdx="1" presStyleCnt="6"/>
      <dgm:spPr/>
    </dgm:pt>
    <dgm:pt modelId="{5052654B-88CA-4E5C-A9CA-1E89EAA94193}" type="pres">
      <dgm:prSet presAssocID="{C5157DC2-A35E-4C00-A789-BEEEC280420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D1A6F67-8354-4BAD-A60D-C349F27DFCC5}" type="pres">
      <dgm:prSet presAssocID="{C5157DC2-A35E-4C00-A789-BEEEC280420E}" presName="spaceRect" presStyleCnt="0"/>
      <dgm:spPr/>
    </dgm:pt>
    <dgm:pt modelId="{B74BEF09-8D96-4A41-B298-39F396886304}" type="pres">
      <dgm:prSet presAssocID="{C5157DC2-A35E-4C00-A789-BEEEC280420E}" presName="parTx" presStyleLbl="revTx" presStyleIdx="1" presStyleCnt="6">
        <dgm:presLayoutVars>
          <dgm:chMax val="0"/>
          <dgm:chPref val="0"/>
        </dgm:presLayoutVars>
      </dgm:prSet>
      <dgm:spPr/>
    </dgm:pt>
    <dgm:pt modelId="{E2B01626-E975-4D90-822E-AB48DB916747}" type="pres">
      <dgm:prSet presAssocID="{5B50C13B-B24E-485D-9C2A-62D4EF6F0B4F}" presName="sibTrans" presStyleCnt="0"/>
      <dgm:spPr/>
    </dgm:pt>
    <dgm:pt modelId="{92996587-5550-446D-9CBE-D41DF4A2D534}" type="pres">
      <dgm:prSet presAssocID="{3E4E2A56-7C6C-468C-B0D4-747DD7B2AC61}" presName="compNode" presStyleCnt="0"/>
      <dgm:spPr/>
    </dgm:pt>
    <dgm:pt modelId="{0AD5FB30-19ED-466B-B4F0-D94156AC5D5E}" type="pres">
      <dgm:prSet presAssocID="{3E4E2A56-7C6C-468C-B0D4-747DD7B2AC61}" presName="bgRect" presStyleLbl="bgShp" presStyleIdx="2" presStyleCnt="6"/>
      <dgm:spPr/>
    </dgm:pt>
    <dgm:pt modelId="{28C7E24C-5D54-4A54-AC81-E01129F80D1B}" type="pres">
      <dgm:prSet presAssocID="{3E4E2A56-7C6C-468C-B0D4-747DD7B2AC6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7256778-E1AF-4023-B0F5-B55C35600844}" type="pres">
      <dgm:prSet presAssocID="{3E4E2A56-7C6C-468C-B0D4-747DD7B2AC61}" presName="spaceRect" presStyleCnt="0"/>
      <dgm:spPr/>
    </dgm:pt>
    <dgm:pt modelId="{C4B78480-4E03-4A41-9AE6-45E6E8DF45EA}" type="pres">
      <dgm:prSet presAssocID="{3E4E2A56-7C6C-468C-B0D4-747DD7B2AC61}" presName="parTx" presStyleLbl="revTx" presStyleIdx="2" presStyleCnt="6">
        <dgm:presLayoutVars>
          <dgm:chMax val="0"/>
          <dgm:chPref val="0"/>
        </dgm:presLayoutVars>
      </dgm:prSet>
      <dgm:spPr/>
    </dgm:pt>
    <dgm:pt modelId="{254457B2-636F-418E-B2F6-99E896B09673}" type="pres">
      <dgm:prSet presAssocID="{F4CB1399-8644-447D-B4FB-7D167515D5C0}" presName="sibTrans" presStyleCnt="0"/>
      <dgm:spPr/>
    </dgm:pt>
    <dgm:pt modelId="{DEB245E0-7B30-4406-9FE9-8242A2B45F02}" type="pres">
      <dgm:prSet presAssocID="{F2BF9B52-99B4-463A-A201-D3D09900BB32}" presName="compNode" presStyleCnt="0"/>
      <dgm:spPr/>
    </dgm:pt>
    <dgm:pt modelId="{857D28F9-B0C7-4D1B-9725-DC7C95FB2509}" type="pres">
      <dgm:prSet presAssocID="{F2BF9B52-99B4-463A-A201-D3D09900BB32}" presName="bgRect" presStyleLbl="bgShp" presStyleIdx="3" presStyleCnt="6"/>
      <dgm:spPr/>
    </dgm:pt>
    <dgm:pt modelId="{C96A6B80-DEA4-471B-95AB-192DCE9C4A9B}" type="pres">
      <dgm:prSet presAssocID="{F2BF9B52-99B4-463A-A201-D3D09900BB3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0F8B350-9F01-4AAA-8887-3CC524ED1A2E}" type="pres">
      <dgm:prSet presAssocID="{F2BF9B52-99B4-463A-A201-D3D09900BB32}" presName="spaceRect" presStyleCnt="0"/>
      <dgm:spPr/>
    </dgm:pt>
    <dgm:pt modelId="{BA324F65-C554-4B4E-B191-7F8C62C6B9F1}" type="pres">
      <dgm:prSet presAssocID="{F2BF9B52-99B4-463A-A201-D3D09900BB32}" presName="parTx" presStyleLbl="revTx" presStyleIdx="3" presStyleCnt="6">
        <dgm:presLayoutVars>
          <dgm:chMax val="0"/>
          <dgm:chPref val="0"/>
        </dgm:presLayoutVars>
      </dgm:prSet>
      <dgm:spPr/>
    </dgm:pt>
    <dgm:pt modelId="{DABCC879-6FE4-48B0-B551-87CA076A11D4}" type="pres">
      <dgm:prSet presAssocID="{C45BBD9F-590E-4570-A22C-7084E3441DB1}" presName="sibTrans" presStyleCnt="0"/>
      <dgm:spPr/>
    </dgm:pt>
    <dgm:pt modelId="{19915445-7BF6-4F05-A829-2C0EDC983AAB}" type="pres">
      <dgm:prSet presAssocID="{504BC43F-EFA4-40C1-8529-1CDD1CAA6206}" presName="compNode" presStyleCnt="0"/>
      <dgm:spPr/>
    </dgm:pt>
    <dgm:pt modelId="{6A6D4575-7128-4079-B2FD-67189B9A8E0F}" type="pres">
      <dgm:prSet presAssocID="{504BC43F-EFA4-40C1-8529-1CDD1CAA6206}" presName="bgRect" presStyleLbl="bgShp" presStyleIdx="4" presStyleCnt="6"/>
      <dgm:spPr/>
    </dgm:pt>
    <dgm:pt modelId="{EF34F173-7ECB-4C9B-AC49-354EE4435B37}" type="pres">
      <dgm:prSet presAssocID="{504BC43F-EFA4-40C1-8529-1CDD1CAA620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291B218E-A805-48D7-B1C7-B054B1D7EBA8}" type="pres">
      <dgm:prSet presAssocID="{504BC43F-EFA4-40C1-8529-1CDD1CAA6206}" presName="spaceRect" presStyleCnt="0"/>
      <dgm:spPr/>
    </dgm:pt>
    <dgm:pt modelId="{895B4CF1-396F-495F-BD4F-B9B32B4E7BC8}" type="pres">
      <dgm:prSet presAssocID="{504BC43F-EFA4-40C1-8529-1CDD1CAA6206}" presName="parTx" presStyleLbl="revTx" presStyleIdx="4" presStyleCnt="6">
        <dgm:presLayoutVars>
          <dgm:chMax val="0"/>
          <dgm:chPref val="0"/>
        </dgm:presLayoutVars>
      </dgm:prSet>
      <dgm:spPr/>
    </dgm:pt>
    <dgm:pt modelId="{4959291F-EB29-496F-8545-4079891CD27D}" type="pres">
      <dgm:prSet presAssocID="{E47DF387-2241-4075-B658-582C75F31A3F}" presName="sibTrans" presStyleCnt="0"/>
      <dgm:spPr/>
    </dgm:pt>
    <dgm:pt modelId="{BC2E9169-0A86-4F00-9267-B7FF88AC9D14}" type="pres">
      <dgm:prSet presAssocID="{0DBFC781-797A-4B7E-916D-0AFB99899B13}" presName="compNode" presStyleCnt="0"/>
      <dgm:spPr/>
    </dgm:pt>
    <dgm:pt modelId="{AB3B6A28-2B2B-4EE5-BBA6-4BDD1A7C94D9}" type="pres">
      <dgm:prSet presAssocID="{0DBFC781-797A-4B7E-916D-0AFB99899B13}" presName="bgRect" presStyleLbl="bgShp" presStyleIdx="5" presStyleCnt="6"/>
      <dgm:spPr/>
    </dgm:pt>
    <dgm:pt modelId="{55A2C1DF-E538-4E95-BAF2-EB469984F38F}" type="pres">
      <dgm:prSet presAssocID="{0DBFC781-797A-4B7E-916D-0AFB99899B1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3F31E06-F4DB-45B3-859D-37B64C2E1AB7}" type="pres">
      <dgm:prSet presAssocID="{0DBFC781-797A-4B7E-916D-0AFB99899B13}" presName="spaceRect" presStyleCnt="0"/>
      <dgm:spPr/>
    </dgm:pt>
    <dgm:pt modelId="{EF722B8E-4CCF-457A-9A13-A1130C6CF96C}" type="pres">
      <dgm:prSet presAssocID="{0DBFC781-797A-4B7E-916D-0AFB99899B1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8902225-A0D1-4F61-9BD3-CFA90CB6227B}" srcId="{6F967A5F-F30A-4B5A-92BB-0A9265FAB4F9}" destId="{0DBFC781-797A-4B7E-916D-0AFB99899B13}" srcOrd="5" destOrd="0" parTransId="{15872A43-73B9-4231-9229-DE4FB6C70034}" sibTransId="{9612C5E2-6A54-410A-9BDF-876BBBF5C1EB}"/>
    <dgm:cxn modelId="{3F17225E-DA43-45CC-9FC7-B64A79C71DCC}" srcId="{6F967A5F-F30A-4B5A-92BB-0A9265FAB4F9}" destId="{3E4E2A56-7C6C-468C-B0D4-747DD7B2AC61}" srcOrd="2" destOrd="0" parTransId="{278E82EA-5CAC-4C9B-9869-790CE04AD8A0}" sibTransId="{F4CB1399-8644-447D-B4FB-7D167515D5C0}"/>
    <dgm:cxn modelId="{2B729443-2FC7-4E87-8BCD-5AAB3CFF3B76}" type="presOf" srcId="{F2BF9B52-99B4-463A-A201-D3D09900BB32}" destId="{BA324F65-C554-4B4E-B191-7F8C62C6B9F1}" srcOrd="0" destOrd="0" presId="urn:microsoft.com/office/officeart/2018/2/layout/IconVerticalSolidList"/>
    <dgm:cxn modelId="{1F468F46-1B15-42E5-87B8-4F0E8517B56B}" srcId="{6F967A5F-F30A-4B5A-92BB-0A9265FAB4F9}" destId="{C5157DC2-A35E-4C00-A789-BEEEC280420E}" srcOrd="1" destOrd="0" parTransId="{F032CD69-CA1F-40C2-9910-422690869C1B}" sibTransId="{5B50C13B-B24E-485D-9C2A-62D4EF6F0B4F}"/>
    <dgm:cxn modelId="{39F0B866-E26B-4986-BF5C-573605097968}" type="presOf" srcId="{1AD6CEC9-4A88-4D5D-8883-0294CB82E44C}" destId="{1931AD3C-DF45-4A71-9DE4-086D694578E8}" srcOrd="0" destOrd="0" presId="urn:microsoft.com/office/officeart/2018/2/layout/IconVerticalSolidList"/>
    <dgm:cxn modelId="{7B340488-4490-4863-B9FB-CD1266B031E4}" type="presOf" srcId="{0DBFC781-797A-4B7E-916D-0AFB99899B13}" destId="{EF722B8E-4CCF-457A-9A13-A1130C6CF96C}" srcOrd="0" destOrd="0" presId="urn:microsoft.com/office/officeart/2018/2/layout/IconVerticalSolidList"/>
    <dgm:cxn modelId="{24201ABA-1ED5-4307-AAB3-1E0E71BABFF4}" type="presOf" srcId="{C5157DC2-A35E-4C00-A789-BEEEC280420E}" destId="{B74BEF09-8D96-4A41-B298-39F396886304}" srcOrd="0" destOrd="0" presId="urn:microsoft.com/office/officeart/2018/2/layout/IconVerticalSolidList"/>
    <dgm:cxn modelId="{48F62EC5-5A1C-44C6-91FF-269EB5172E23}" srcId="{6F967A5F-F30A-4B5A-92BB-0A9265FAB4F9}" destId="{1AD6CEC9-4A88-4D5D-8883-0294CB82E44C}" srcOrd="0" destOrd="0" parTransId="{6A8E0BC1-9907-4907-A0AD-0B370340F356}" sibTransId="{BE8D03D7-19DD-4A4E-9C79-179249F47C40}"/>
    <dgm:cxn modelId="{7C2691CA-CC27-4C6C-8F47-9DEFB6808836}" srcId="{6F967A5F-F30A-4B5A-92BB-0A9265FAB4F9}" destId="{F2BF9B52-99B4-463A-A201-D3D09900BB32}" srcOrd="3" destOrd="0" parTransId="{B1CEF827-B85B-4E04-BB6C-BA0B3DA21931}" sibTransId="{C45BBD9F-590E-4570-A22C-7084E3441DB1}"/>
    <dgm:cxn modelId="{F87F1EE4-94FA-4121-B6BC-96622F9C8946}" type="presOf" srcId="{504BC43F-EFA4-40C1-8529-1CDD1CAA6206}" destId="{895B4CF1-396F-495F-BD4F-B9B32B4E7BC8}" srcOrd="0" destOrd="0" presId="urn:microsoft.com/office/officeart/2018/2/layout/IconVerticalSolidList"/>
    <dgm:cxn modelId="{796180E7-78AF-48AF-AB5E-EEE7DF8793FC}" type="presOf" srcId="{3E4E2A56-7C6C-468C-B0D4-747DD7B2AC61}" destId="{C4B78480-4E03-4A41-9AE6-45E6E8DF45EA}" srcOrd="0" destOrd="0" presId="urn:microsoft.com/office/officeart/2018/2/layout/IconVerticalSolidList"/>
    <dgm:cxn modelId="{7780BFF1-43FD-4297-9924-D24E2716D9F5}" srcId="{6F967A5F-F30A-4B5A-92BB-0A9265FAB4F9}" destId="{504BC43F-EFA4-40C1-8529-1CDD1CAA6206}" srcOrd="4" destOrd="0" parTransId="{89EB9204-273E-4D58-86F1-2BDC3080FDAD}" sibTransId="{E47DF387-2241-4075-B658-582C75F31A3F}"/>
    <dgm:cxn modelId="{E6C894F6-C8FB-441D-BF0C-A38390681517}" type="presOf" srcId="{6F967A5F-F30A-4B5A-92BB-0A9265FAB4F9}" destId="{C58DBEAC-BF79-4940-82D3-1F2DC437E1DB}" srcOrd="0" destOrd="0" presId="urn:microsoft.com/office/officeart/2018/2/layout/IconVerticalSolidList"/>
    <dgm:cxn modelId="{77D22562-555B-4E47-9ABA-04C697738C63}" type="presParOf" srcId="{C58DBEAC-BF79-4940-82D3-1F2DC437E1DB}" destId="{836C34CE-729D-49ED-8BAF-C4ADEDD4A59D}" srcOrd="0" destOrd="0" presId="urn:microsoft.com/office/officeart/2018/2/layout/IconVerticalSolidList"/>
    <dgm:cxn modelId="{75C431DA-DA79-4CF4-8A53-7340C162C778}" type="presParOf" srcId="{836C34CE-729D-49ED-8BAF-C4ADEDD4A59D}" destId="{27AF7846-D22F-4EF9-A616-387F9270E2E5}" srcOrd="0" destOrd="0" presId="urn:microsoft.com/office/officeart/2018/2/layout/IconVerticalSolidList"/>
    <dgm:cxn modelId="{CEF74296-0C5A-4663-8E2C-1D955987C333}" type="presParOf" srcId="{836C34CE-729D-49ED-8BAF-C4ADEDD4A59D}" destId="{C587544B-56D7-4A51-8415-8324E1CA49C5}" srcOrd="1" destOrd="0" presId="urn:microsoft.com/office/officeart/2018/2/layout/IconVerticalSolidList"/>
    <dgm:cxn modelId="{53E8AA40-9FF4-4DF0-A68C-1FD56D17B852}" type="presParOf" srcId="{836C34CE-729D-49ED-8BAF-C4ADEDD4A59D}" destId="{7A3D0DE3-DE16-47ED-9441-7DA3D670DB83}" srcOrd="2" destOrd="0" presId="urn:microsoft.com/office/officeart/2018/2/layout/IconVerticalSolidList"/>
    <dgm:cxn modelId="{84A3EA0D-AB75-4353-AD96-167D80D7F2FC}" type="presParOf" srcId="{836C34CE-729D-49ED-8BAF-C4ADEDD4A59D}" destId="{1931AD3C-DF45-4A71-9DE4-086D694578E8}" srcOrd="3" destOrd="0" presId="urn:microsoft.com/office/officeart/2018/2/layout/IconVerticalSolidList"/>
    <dgm:cxn modelId="{958726D4-8D86-460B-A85C-D53E46FDA1F1}" type="presParOf" srcId="{C58DBEAC-BF79-4940-82D3-1F2DC437E1DB}" destId="{88080BC4-9CB4-4B73-8D62-AB556CE6D21A}" srcOrd="1" destOrd="0" presId="urn:microsoft.com/office/officeart/2018/2/layout/IconVerticalSolidList"/>
    <dgm:cxn modelId="{547F9A91-0050-41D5-911B-0DF8F1226479}" type="presParOf" srcId="{C58DBEAC-BF79-4940-82D3-1F2DC437E1DB}" destId="{BE908B9F-CCC8-4482-A297-4D6000B69BA7}" srcOrd="2" destOrd="0" presId="urn:microsoft.com/office/officeart/2018/2/layout/IconVerticalSolidList"/>
    <dgm:cxn modelId="{3BEA5585-61E0-43CB-8CCD-0B554548B53C}" type="presParOf" srcId="{BE908B9F-CCC8-4482-A297-4D6000B69BA7}" destId="{FF3A2ED1-B21D-4CB3-9C62-00CDFAAD6D67}" srcOrd="0" destOrd="0" presId="urn:microsoft.com/office/officeart/2018/2/layout/IconVerticalSolidList"/>
    <dgm:cxn modelId="{1537A093-B810-49C4-8C19-D7535987C9D6}" type="presParOf" srcId="{BE908B9F-CCC8-4482-A297-4D6000B69BA7}" destId="{5052654B-88CA-4E5C-A9CA-1E89EAA94193}" srcOrd="1" destOrd="0" presId="urn:microsoft.com/office/officeart/2018/2/layout/IconVerticalSolidList"/>
    <dgm:cxn modelId="{73492798-7E0D-4BDC-937B-299BB4F31875}" type="presParOf" srcId="{BE908B9F-CCC8-4482-A297-4D6000B69BA7}" destId="{1D1A6F67-8354-4BAD-A60D-C349F27DFCC5}" srcOrd="2" destOrd="0" presId="urn:microsoft.com/office/officeart/2018/2/layout/IconVerticalSolidList"/>
    <dgm:cxn modelId="{6E86BCBA-43D2-4C8A-B423-3FC9E6BCB4AA}" type="presParOf" srcId="{BE908B9F-CCC8-4482-A297-4D6000B69BA7}" destId="{B74BEF09-8D96-4A41-B298-39F396886304}" srcOrd="3" destOrd="0" presId="urn:microsoft.com/office/officeart/2018/2/layout/IconVerticalSolidList"/>
    <dgm:cxn modelId="{BBDE9601-F025-4D1F-90D6-FCB31E3D9C53}" type="presParOf" srcId="{C58DBEAC-BF79-4940-82D3-1F2DC437E1DB}" destId="{E2B01626-E975-4D90-822E-AB48DB916747}" srcOrd="3" destOrd="0" presId="urn:microsoft.com/office/officeart/2018/2/layout/IconVerticalSolidList"/>
    <dgm:cxn modelId="{D2C410EE-2AD2-455F-98C1-6CF6B058AF60}" type="presParOf" srcId="{C58DBEAC-BF79-4940-82D3-1F2DC437E1DB}" destId="{92996587-5550-446D-9CBE-D41DF4A2D534}" srcOrd="4" destOrd="0" presId="urn:microsoft.com/office/officeart/2018/2/layout/IconVerticalSolidList"/>
    <dgm:cxn modelId="{DB68435B-5474-4CF4-AB87-D909466E8D0A}" type="presParOf" srcId="{92996587-5550-446D-9CBE-D41DF4A2D534}" destId="{0AD5FB30-19ED-466B-B4F0-D94156AC5D5E}" srcOrd="0" destOrd="0" presId="urn:microsoft.com/office/officeart/2018/2/layout/IconVerticalSolidList"/>
    <dgm:cxn modelId="{5B314169-4F2E-47B4-B139-D454B9582188}" type="presParOf" srcId="{92996587-5550-446D-9CBE-D41DF4A2D534}" destId="{28C7E24C-5D54-4A54-AC81-E01129F80D1B}" srcOrd="1" destOrd="0" presId="urn:microsoft.com/office/officeart/2018/2/layout/IconVerticalSolidList"/>
    <dgm:cxn modelId="{B6D43CA0-9D7F-48C8-89C6-B0BDFB0D5220}" type="presParOf" srcId="{92996587-5550-446D-9CBE-D41DF4A2D534}" destId="{07256778-E1AF-4023-B0F5-B55C35600844}" srcOrd="2" destOrd="0" presId="urn:microsoft.com/office/officeart/2018/2/layout/IconVerticalSolidList"/>
    <dgm:cxn modelId="{CBE5B0C2-EACA-40C0-850A-FE7CE4258D70}" type="presParOf" srcId="{92996587-5550-446D-9CBE-D41DF4A2D534}" destId="{C4B78480-4E03-4A41-9AE6-45E6E8DF45EA}" srcOrd="3" destOrd="0" presId="urn:microsoft.com/office/officeart/2018/2/layout/IconVerticalSolidList"/>
    <dgm:cxn modelId="{B0927B78-24B9-40CE-B46F-F45B91C252F5}" type="presParOf" srcId="{C58DBEAC-BF79-4940-82D3-1F2DC437E1DB}" destId="{254457B2-636F-418E-B2F6-99E896B09673}" srcOrd="5" destOrd="0" presId="urn:microsoft.com/office/officeart/2018/2/layout/IconVerticalSolidList"/>
    <dgm:cxn modelId="{91C40BAC-28BF-4D2E-92DD-988D7DD7FFDB}" type="presParOf" srcId="{C58DBEAC-BF79-4940-82D3-1F2DC437E1DB}" destId="{DEB245E0-7B30-4406-9FE9-8242A2B45F02}" srcOrd="6" destOrd="0" presId="urn:microsoft.com/office/officeart/2018/2/layout/IconVerticalSolidList"/>
    <dgm:cxn modelId="{10FDD295-7123-41F5-AB0B-0F324B9C1A31}" type="presParOf" srcId="{DEB245E0-7B30-4406-9FE9-8242A2B45F02}" destId="{857D28F9-B0C7-4D1B-9725-DC7C95FB2509}" srcOrd="0" destOrd="0" presId="urn:microsoft.com/office/officeart/2018/2/layout/IconVerticalSolidList"/>
    <dgm:cxn modelId="{A0BBF904-DFA0-4CC5-977C-7DA68A42A3D7}" type="presParOf" srcId="{DEB245E0-7B30-4406-9FE9-8242A2B45F02}" destId="{C96A6B80-DEA4-471B-95AB-192DCE9C4A9B}" srcOrd="1" destOrd="0" presId="urn:microsoft.com/office/officeart/2018/2/layout/IconVerticalSolidList"/>
    <dgm:cxn modelId="{C132373A-4FB7-4151-B98D-28172FC33776}" type="presParOf" srcId="{DEB245E0-7B30-4406-9FE9-8242A2B45F02}" destId="{60F8B350-9F01-4AAA-8887-3CC524ED1A2E}" srcOrd="2" destOrd="0" presId="urn:microsoft.com/office/officeart/2018/2/layout/IconVerticalSolidList"/>
    <dgm:cxn modelId="{3E751ED4-C666-4768-9A23-629926284A10}" type="presParOf" srcId="{DEB245E0-7B30-4406-9FE9-8242A2B45F02}" destId="{BA324F65-C554-4B4E-B191-7F8C62C6B9F1}" srcOrd="3" destOrd="0" presId="urn:microsoft.com/office/officeart/2018/2/layout/IconVerticalSolidList"/>
    <dgm:cxn modelId="{FA0C0AB5-59CF-4E83-924B-1D11C4A3D8B2}" type="presParOf" srcId="{C58DBEAC-BF79-4940-82D3-1F2DC437E1DB}" destId="{DABCC879-6FE4-48B0-B551-87CA076A11D4}" srcOrd="7" destOrd="0" presId="urn:microsoft.com/office/officeart/2018/2/layout/IconVerticalSolidList"/>
    <dgm:cxn modelId="{270ED7C2-E38B-462A-AFB4-105F25632BE9}" type="presParOf" srcId="{C58DBEAC-BF79-4940-82D3-1F2DC437E1DB}" destId="{19915445-7BF6-4F05-A829-2C0EDC983AAB}" srcOrd="8" destOrd="0" presId="urn:microsoft.com/office/officeart/2018/2/layout/IconVerticalSolidList"/>
    <dgm:cxn modelId="{892284B3-1043-44B6-8772-C59C894A0205}" type="presParOf" srcId="{19915445-7BF6-4F05-A829-2C0EDC983AAB}" destId="{6A6D4575-7128-4079-B2FD-67189B9A8E0F}" srcOrd="0" destOrd="0" presId="urn:microsoft.com/office/officeart/2018/2/layout/IconVerticalSolidList"/>
    <dgm:cxn modelId="{45A377A2-DECE-4F7B-BB04-21D3E1510AE3}" type="presParOf" srcId="{19915445-7BF6-4F05-A829-2C0EDC983AAB}" destId="{EF34F173-7ECB-4C9B-AC49-354EE4435B37}" srcOrd="1" destOrd="0" presId="urn:microsoft.com/office/officeart/2018/2/layout/IconVerticalSolidList"/>
    <dgm:cxn modelId="{5CE497EA-4AB4-43FC-AE05-BEEAB8BA1C5F}" type="presParOf" srcId="{19915445-7BF6-4F05-A829-2C0EDC983AAB}" destId="{291B218E-A805-48D7-B1C7-B054B1D7EBA8}" srcOrd="2" destOrd="0" presId="urn:microsoft.com/office/officeart/2018/2/layout/IconVerticalSolidList"/>
    <dgm:cxn modelId="{BC36C575-763C-459B-82C9-6AAE0F02B683}" type="presParOf" srcId="{19915445-7BF6-4F05-A829-2C0EDC983AAB}" destId="{895B4CF1-396F-495F-BD4F-B9B32B4E7BC8}" srcOrd="3" destOrd="0" presId="urn:microsoft.com/office/officeart/2018/2/layout/IconVerticalSolidList"/>
    <dgm:cxn modelId="{B6658BAE-20BF-4033-BD66-EEA7B0869619}" type="presParOf" srcId="{C58DBEAC-BF79-4940-82D3-1F2DC437E1DB}" destId="{4959291F-EB29-496F-8545-4079891CD27D}" srcOrd="9" destOrd="0" presId="urn:microsoft.com/office/officeart/2018/2/layout/IconVerticalSolidList"/>
    <dgm:cxn modelId="{D6287216-A23E-41D0-A0CA-09549E3B87D7}" type="presParOf" srcId="{C58DBEAC-BF79-4940-82D3-1F2DC437E1DB}" destId="{BC2E9169-0A86-4F00-9267-B7FF88AC9D14}" srcOrd="10" destOrd="0" presId="urn:microsoft.com/office/officeart/2018/2/layout/IconVerticalSolidList"/>
    <dgm:cxn modelId="{EA4F8699-3E91-474A-B08A-A2CB63A2FB79}" type="presParOf" srcId="{BC2E9169-0A86-4F00-9267-B7FF88AC9D14}" destId="{AB3B6A28-2B2B-4EE5-BBA6-4BDD1A7C94D9}" srcOrd="0" destOrd="0" presId="urn:microsoft.com/office/officeart/2018/2/layout/IconVerticalSolidList"/>
    <dgm:cxn modelId="{8D3E27EA-DE15-46B7-872D-9EF29016A52C}" type="presParOf" srcId="{BC2E9169-0A86-4F00-9267-B7FF88AC9D14}" destId="{55A2C1DF-E538-4E95-BAF2-EB469984F38F}" srcOrd="1" destOrd="0" presId="urn:microsoft.com/office/officeart/2018/2/layout/IconVerticalSolidList"/>
    <dgm:cxn modelId="{135F6164-E503-4834-BB79-0670C231EF45}" type="presParOf" srcId="{BC2E9169-0A86-4F00-9267-B7FF88AC9D14}" destId="{03F31E06-F4DB-45B3-859D-37B64C2E1AB7}" srcOrd="2" destOrd="0" presId="urn:microsoft.com/office/officeart/2018/2/layout/IconVerticalSolidList"/>
    <dgm:cxn modelId="{2D009077-3A52-45EC-BC91-D01838EC221B}" type="presParOf" srcId="{BC2E9169-0A86-4F00-9267-B7FF88AC9D14}" destId="{EF722B8E-4CCF-457A-9A13-A1130C6CF9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FC27C-B706-4BE2-9F1F-F483F385B940}">
      <dsp:nvSpPr>
        <dsp:cNvPr id="0" name=""/>
        <dsp:cNvSpPr/>
      </dsp:nvSpPr>
      <dsp:spPr>
        <a:xfrm>
          <a:off x="794747" y="381299"/>
          <a:ext cx="612246" cy="6122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917A4-9468-4B88-ABA6-6037FDF844C1}">
      <dsp:nvSpPr>
        <dsp:cNvPr id="0" name=""/>
        <dsp:cNvSpPr/>
      </dsp:nvSpPr>
      <dsp:spPr>
        <a:xfrm>
          <a:off x="420597" y="1226431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Includes:</a:t>
          </a:r>
        </a:p>
      </dsp:txBody>
      <dsp:txXfrm>
        <a:off x="420597" y="1226431"/>
        <a:ext cx="1360546" cy="544218"/>
      </dsp:txXfrm>
    </dsp:sp>
    <dsp:sp modelId="{777CF5F2-7293-4EDF-95DB-6D86369C4649}">
      <dsp:nvSpPr>
        <dsp:cNvPr id="0" name=""/>
        <dsp:cNvSpPr/>
      </dsp:nvSpPr>
      <dsp:spPr>
        <a:xfrm>
          <a:off x="2393390" y="381299"/>
          <a:ext cx="612246" cy="6122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92153-F632-4809-B3B0-CFCDA06ED882}">
      <dsp:nvSpPr>
        <dsp:cNvPr id="0" name=""/>
        <dsp:cNvSpPr/>
      </dsp:nvSpPr>
      <dsp:spPr>
        <a:xfrm>
          <a:off x="2019239" y="1226431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Websites</a:t>
          </a:r>
        </a:p>
      </dsp:txBody>
      <dsp:txXfrm>
        <a:off x="2019239" y="1226431"/>
        <a:ext cx="1360546" cy="544218"/>
      </dsp:txXfrm>
    </dsp:sp>
    <dsp:sp modelId="{40661FE3-75AB-4A39-8731-304D9A4A7054}">
      <dsp:nvSpPr>
        <dsp:cNvPr id="0" name=""/>
        <dsp:cNvSpPr/>
      </dsp:nvSpPr>
      <dsp:spPr>
        <a:xfrm>
          <a:off x="3992032" y="381299"/>
          <a:ext cx="612246" cy="6122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4B93E-2583-4B79-94BF-7A564C8F1523}">
      <dsp:nvSpPr>
        <dsp:cNvPr id="0" name=""/>
        <dsp:cNvSpPr/>
      </dsp:nvSpPr>
      <dsp:spPr>
        <a:xfrm>
          <a:off x="3617882" y="1226431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Mobile apps</a:t>
          </a:r>
        </a:p>
      </dsp:txBody>
      <dsp:txXfrm>
        <a:off x="3617882" y="1226431"/>
        <a:ext cx="1360546" cy="544218"/>
      </dsp:txXfrm>
    </dsp:sp>
    <dsp:sp modelId="{F014387F-880F-404A-A1DC-7ACDCFB01DD0}">
      <dsp:nvSpPr>
        <dsp:cNvPr id="0" name=""/>
        <dsp:cNvSpPr/>
      </dsp:nvSpPr>
      <dsp:spPr>
        <a:xfrm>
          <a:off x="5590675" y="381299"/>
          <a:ext cx="612246" cy="6122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70A36-2667-4910-BE5A-5A819C08A4DD}">
      <dsp:nvSpPr>
        <dsp:cNvPr id="0" name=""/>
        <dsp:cNvSpPr/>
      </dsp:nvSpPr>
      <dsp:spPr>
        <a:xfrm>
          <a:off x="5216525" y="1226431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Email</a:t>
          </a:r>
        </a:p>
      </dsp:txBody>
      <dsp:txXfrm>
        <a:off x="5216525" y="1226431"/>
        <a:ext cx="1360546" cy="544218"/>
      </dsp:txXfrm>
    </dsp:sp>
    <dsp:sp modelId="{B657787A-9859-4CA9-8794-F415E2F84616}">
      <dsp:nvSpPr>
        <dsp:cNvPr id="0" name=""/>
        <dsp:cNvSpPr/>
      </dsp:nvSpPr>
      <dsp:spPr>
        <a:xfrm>
          <a:off x="7189318" y="381299"/>
          <a:ext cx="612246" cy="6122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5795D-AAE7-427E-8E0D-FC066B6A65AB}">
      <dsp:nvSpPr>
        <dsp:cNvPr id="0" name=""/>
        <dsp:cNvSpPr/>
      </dsp:nvSpPr>
      <dsp:spPr>
        <a:xfrm>
          <a:off x="6815167" y="1226431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Online ordering systems</a:t>
          </a:r>
        </a:p>
      </dsp:txBody>
      <dsp:txXfrm>
        <a:off x="6815167" y="1226431"/>
        <a:ext cx="1360546" cy="544218"/>
      </dsp:txXfrm>
    </dsp:sp>
    <dsp:sp modelId="{FB6B92EA-A1A9-4B9E-917F-D9D68FC51ED2}">
      <dsp:nvSpPr>
        <dsp:cNvPr id="0" name=""/>
        <dsp:cNvSpPr/>
      </dsp:nvSpPr>
      <dsp:spPr>
        <a:xfrm>
          <a:off x="3992032" y="2110786"/>
          <a:ext cx="612246" cy="6122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02F19-62C7-438B-BBC0-8CDEB3197961}">
      <dsp:nvSpPr>
        <dsp:cNvPr id="0" name=""/>
        <dsp:cNvSpPr/>
      </dsp:nvSpPr>
      <dsp:spPr>
        <a:xfrm>
          <a:off x="3617882" y="2955919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Analytics &amp; data platforms</a:t>
          </a:r>
        </a:p>
      </dsp:txBody>
      <dsp:txXfrm>
        <a:off x="3617882" y="2955919"/>
        <a:ext cx="1360546" cy="544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48906-EDF0-46E5-9615-C45256EECB20}">
      <dsp:nvSpPr>
        <dsp:cNvPr id="0" name=""/>
        <dsp:cNvSpPr/>
      </dsp:nvSpPr>
      <dsp:spPr>
        <a:xfrm>
          <a:off x="0" y="194592"/>
          <a:ext cx="2686347" cy="1611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Platforms include:</a:t>
          </a:r>
        </a:p>
      </dsp:txBody>
      <dsp:txXfrm>
        <a:off x="0" y="194592"/>
        <a:ext cx="2686347" cy="1611808"/>
      </dsp:txXfrm>
    </dsp:sp>
    <dsp:sp modelId="{12A0AB33-7AC0-4B18-9BA9-C3724C217235}">
      <dsp:nvSpPr>
        <dsp:cNvPr id="0" name=""/>
        <dsp:cNvSpPr/>
      </dsp:nvSpPr>
      <dsp:spPr>
        <a:xfrm>
          <a:off x="2954982" y="194592"/>
          <a:ext cx="2686347" cy="1611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Facebook</a:t>
          </a:r>
        </a:p>
      </dsp:txBody>
      <dsp:txXfrm>
        <a:off x="2954982" y="194592"/>
        <a:ext cx="2686347" cy="1611808"/>
      </dsp:txXfrm>
    </dsp:sp>
    <dsp:sp modelId="{6E34F998-DFE8-4DAB-993A-78CE18BDD1A2}">
      <dsp:nvSpPr>
        <dsp:cNvPr id="0" name=""/>
        <dsp:cNvSpPr/>
      </dsp:nvSpPr>
      <dsp:spPr>
        <a:xfrm>
          <a:off x="5909964" y="194592"/>
          <a:ext cx="2686347" cy="1611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Instagram</a:t>
          </a:r>
        </a:p>
      </dsp:txBody>
      <dsp:txXfrm>
        <a:off x="5909964" y="194592"/>
        <a:ext cx="2686347" cy="1611808"/>
      </dsp:txXfrm>
    </dsp:sp>
    <dsp:sp modelId="{F1B814F8-E64E-42E2-927D-F5639BF1373D}">
      <dsp:nvSpPr>
        <dsp:cNvPr id="0" name=""/>
        <dsp:cNvSpPr/>
      </dsp:nvSpPr>
      <dsp:spPr>
        <a:xfrm>
          <a:off x="0" y="2075035"/>
          <a:ext cx="2686347" cy="1611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TikTok</a:t>
          </a:r>
        </a:p>
      </dsp:txBody>
      <dsp:txXfrm>
        <a:off x="0" y="2075035"/>
        <a:ext cx="2686347" cy="1611808"/>
      </dsp:txXfrm>
    </dsp:sp>
    <dsp:sp modelId="{02C8D85E-76A9-45AD-AE94-272DD5B8A1B3}">
      <dsp:nvSpPr>
        <dsp:cNvPr id="0" name=""/>
        <dsp:cNvSpPr/>
      </dsp:nvSpPr>
      <dsp:spPr>
        <a:xfrm>
          <a:off x="2954982" y="2075035"/>
          <a:ext cx="2686347" cy="1611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YouTube</a:t>
          </a:r>
        </a:p>
      </dsp:txBody>
      <dsp:txXfrm>
        <a:off x="2954982" y="2075035"/>
        <a:ext cx="2686347" cy="1611808"/>
      </dsp:txXfrm>
    </dsp:sp>
    <dsp:sp modelId="{15B2A698-4881-4D1C-88CE-64CCF430386F}">
      <dsp:nvSpPr>
        <dsp:cNvPr id="0" name=""/>
        <dsp:cNvSpPr/>
      </dsp:nvSpPr>
      <dsp:spPr>
        <a:xfrm>
          <a:off x="5909964" y="2075035"/>
          <a:ext cx="2686347" cy="1611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X (Twitter)</a:t>
          </a:r>
        </a:p>
      </dsp:txBody>
      <dsp:txXfrm>
        <a:off x="5909964" y="2075035"/>
        <a:ext cx="2686347" cy="1611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AF7846-D22F-4EF9-A616-387F9270E2E5}">
      <dsp:nvSpPr>
        <dsp:cNvPr id="0" name=""/>
        <dsp:cNvSpPr/>
      </dsp:nvSpPr>
      <dsp:spPr>
        <a:xfrm>
          <a:off x="0" y="1620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7544B-56D7-4A51-8415-8324E1CA49C5}">
      <dsp:nvSpPr>
        <dsp:cNvPr id="0" name=""/>
        <dsp:cNvSpPr/>
      </dsp:nvSpPr>
      <dsp:spPr>
        <a:xfrm>
          <a:off x="208940" y="157031"/>
          <a:ext cx="379892" cy="3798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1AD3C-DF45-4A71-9DE4-086D694578E8}">
      <dsp:nvSpPr>
        <dsp:cNvPr id="0" name=""/>
        <dsp:cNvSpPr/>
      </dsp:nvSpPr>
      <dsp:spPr>
        <a:xfrm>
          <a:off x="797773" y="1620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&amp; Social Media support CRM by enabling:</a:t>
          </a:r>
          <a:endParaRPr lang="en-US" sz="1900" kern="1200"/>
        </a:p>
      </dsp:txBody>
      <dsp:txXfrm>
        <a:off x="797773" y="1620"/>
        <a:ext cx="6508282" cy="690713"/>
      </dsp:txXfrm>
    </dsp:sp>
    <dsp:sp modelId="{FF3A2ED1-B21D-4CB3-9C62-00CDFAAD6D67}">
      <dsp:nvSpPr>
        <dsp:cNvPr id="0" name=""/>
        <dsp:cNvSpPr/>
      </dsp:nvSpPr>
      <dsp:spPr>
        <a:xfrm>
          <a:off x="0" y="865012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2654B-88CA-4E5C-A9CA-1E89EAA94193}">
      <dsp:nvSpPr>
        <dsp:cNvPr id="0" name=""/>
        <dsp:cNvSpPr/>
      </dsp:nvSpPr>
      <dsp:spPr>
        <a:xfrm>
          <a:off x="208940" y="1020422"/>
          <a:ext cx="379892" cy="3798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BEF09-8D96-4A41-B298-39F396886304}">
      <dsp:nvSpPr>
        <dsp:cNvPr id="0" name=""/>
        <dsp:cNvSpPr/>
      </dsp:nvSpPr>
      <dsp:spPr>
        <a:xfrm>
          <a:off x="797773" y="865012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collection &amp; analytics</a:t>
          </a:r>
          <a:endParaRPr lang="en-US" sz="1900" kern="1200"/>
        </a:p>
      </dsp:txBody>
      <dsp:txXfrm>
        <a:off x="797773" y="865012"/>
        <a:ext cx="6508282" cy="690713"/>
      </dsp:txXfrm>
    </dsp:sp>
    <dsp:sp modelId="{0AD5FB30-19ED-466B-B4F0-D94156AC5D5E}">
      <dsp:nvSpPr>
        <dsp:cNvPr id="0" name=""/>
        <dsp:cNvSpPr/>
      </dsp:nvSpPr>
      <dsp:spPr>
        <a:xfrm>
          <a:off x="0" y="1728403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7E24C-5D54-4A54-AC81-E01129F80D1B}">
      <dsp:nvSpPr>
        <dsp:cNvPr id="0" name=""/>
        <dsp:cNvSpPr/>
      </dsp:nvSpPr>
      <dsp:spPr>
        <a:xfrm>
          <a:off x="208940" y="1883814"/>
          <a:ext cx="379892" cy="3798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78480-4E03-4A41-9AE6-45E6E8DF45EA}">
      <dsp:nvSpPr>
        <dsp:cNvPr id="0" name=""/>
        <dsp:cNvSpPr/>
      </dsp:nvSpPr>
      <dsp:spPr>
        <a:xfrm>
          <a:off x="797773" y="1728403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Personalised communication</a:t>
          </a:r>
          <a:endParaRPr lang="en-US" sz="1900" kern="1200"/>
        </a:p>
      </dsp:txBody>
      <dsp:txXfrm>
        <a:off x="797773" y="1728403"/>
        <a:ext cx="6508282" cy="690713"/>
      </dsp:txXfrm>
    </dsp:sp>
    <dsp:sp modelId="{857D28F9-B0C7-4D1B-9725-DC7C95FB2509}">
      <dsp:nvSpPr>
        <dsp:cNvPr id="0" name=""/>
        <dsp:cNvSpPr/>
      </dsp:nvSpPr>
      <dsp:spPr>
        <a:xfrm>
          <a:off x="0" y="2591795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6A6B80-DEA4-471B-95AB-192DCE9C4A9B}">
      <dsp:nvSpPr>
        <dsp:cNvPr id="0" name=""/>
        <dsp:cNvSpPr/>
      </dsp:nvSpPr>
      <dsp:spPr>
        <a:xfrm>
          <a:off x="208940" y="2747205"/>
          <a:ext cx="379892" cy="3798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324F65-C554-4B4E-B191-7F8C62C6B9F1}">
      <dsp:nvSpPr>
        <dsp:cNvPr id="0" name=""/>
        <dsp:cNvSpPr/>
      </dsp:nvSpPr>
      <dsp:spPr>
        <a:xfrm>
          <a:off x="797773" y="2591795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Customer engagement &amp; advocacy</a:t>
          </a:r>
          <a:endParaRPr lang="en-US" sz="1900" kern="1200"/>
        </a:p>
      </dsp:txBody>
      <dsp:txXfrm>
        <a:off x="797773" y="2591795"/>
        <a:ext cx="6508282" cy="690713"/>
      </dsp:txXfrm>
    </dsp:sp>
    <dsp:sp modelId="{6A6D4575-7128-4079-B2FD-67189B9A8E0F}">
      <dsp:nvSpPr>
        <dsp:cNvPr id="0" name=""/>
        <dsp:cNvSpPr/>
      </dsp:nvSpPr>
      <dsp:spPr>
        <a:xfrm>
          <a:off x="0" y="3455186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4F173-7ECB-4C9B-AC49-354EE4435B37}">
      <dsp:nvSpPr>
        <dsp:cNvPr id="0" name=""/>
        <dsp:cNvSpPr/>
      </dsp:nvSpPr>
      <dsp:spPr>
        <a:xfrm>
          <a:off x="208940" y="3610596"/>
          <a:ext cx="379892" cy="3798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B4CF1-396F-495F-BD4F-B9B32B4E7BC8}">
      <dsp:nvSpPr>
        <dsp:cNvPr id="0" name=""/>
        <dsp:cNvSpPr/>
      </dsp:nvSpPr>
      <dsp:spPr>
        <a:xfrm>
          <a:off x="797773" y="3455186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Feedback loops</a:t>
          </a:r>
          <a:endParaRPr lang="en-US" sz="1900" kern="1200"/>
        </a:p>
      </dsp:txBody>
      <dsp:txXfrm>
        <a:off x="797773" y="3455186"/>
        <a:ext cx="6508282" cy="690713"/>
      </dsp:txXfrm>
    </dsp:sp>
    <dsp:sp modelId="{AB3B6A28-2B2B-4EE5-BBA6-4BDD1A7C94D9}">
      <dsp:nvSpPr>
        <dsp:cNvPr id="0" name=""/>
        <dsp:cNvSpPr/>
      </dsp:nvSpPr>
      <dsp:spPr>
        <a:xfrm>
          <a:off x="0" y="4318577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A2C1DF-E538-4E95-BAF2-EB469984F38F}">
      <dsp:nvSpPr>
        <dsp:cNvPr id="0" name=""/>
        <dsp:cNvSpPr/>
      </dsp:nvSpPr>
      <dsp:spPr>
        <a:xfrm>
          <a:off x="208940" y="4473988"/>
          <a:ext cx="379892" cy="3798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22B8E-4CCF-457A-9A13-A1130C6CF96C}">
      <dsp:nvSpPr>
        <dsp:cNvPr id="0" name=""/>
        <dsp:cNvSpPr/>
      </dsp:nvSpPr>
      <dsp:spPr>
        <a:xfrm>
          <a:off x="797773" y="4318577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Loyalty programme integration</a:t>
          </a:r>
          <a:endParaRPr lang="en-US" sz="1900" kern="1200"/>
        </a:p>
      </dsp:txBody>
      <dsp:txXfrm>
        <a:off x="797773" y="4318577"/>
        <a:ext cx="6508282" cy="690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718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936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157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887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0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921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727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436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470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215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5502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802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78659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595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665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120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311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E0537-BE2E-1E87-E7B9-B96DCAA34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Bierstadt"/>
                <a:ea typeface="+mj-ea"/>
                <a:cs typeface="+mj-cs"/>
              </a:rPr>
              <a:t>Digital &amp; Social Media in CRM at M&amp;S Food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D3CF2-AA76-B6DF-E942-6D15F632C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ptos Display" panose="020B0004020202020204" pitchFamily="34" charset="0"/>
              </a:rPr>
              <a:t>Student: Ionela Catalina Simion </a:t>
            </a:r>
          </a:p>
          <a:p>
            <a:r>
              <a:rPr lang="en-US" b="1" dirty="0">
                <a:latin typeface="Aptos Display" panose="020B0004020202020204" pitchFamily="34" charset="0"/>
              </a:rPr>
              <a:t>Student number: 2227035</a:t>
            </a:r>
          </a:p>
          <a:p>
            <a:r>
              <a:rPr lang="en-US" b="1" dirty="0">
                <a:latin typeface="Aptos Display" panose="020B0004020202020204" pitchFamily="34" charset="0"/>
              </a:rPr>
              <a:t>Module: Building a Sustainable Marketing Relationship (BMSW5007_SWAN)</a:t>
            </a:r>
            <a:endParaRPr lang="en-GB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718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72A4D-1922-6B84-3357-F25F1B98D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1115568"/>
            <a:ext cx="6263640" cy="1463040"/>
          </a:xfrm>
        </p:spPr>
        <p:txBody>
          <a:bodyPr>
            <a:normAutofit/>
          </a:bodyPr>
          <a:lstStyle/>
          <a:p>
            <a:r>
              <a:rPr lang="en-GB" dirty="0">
                <a:latin typeface="Aptos Display" panose="020B00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54EFB-6320-41F6-6936-15729599D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2578608"/>
            <a:ext cx="6263640" cy="3767328"/>
          </a:xfrm>
        </p:spPr>
        <p:txBody>
          <a:bodyPr>
            <a:normAutofit/>
          </a:bodyPr>
          <a:lstStyle/>
          <a:p>
            <a:r>
              <a:rPr lang="en-US" dirty="0"/>
              <a:t>• </a:t>
            </a:r>
            <a:r>
              <a:rPr lang="en-US" dirty="0">
                <a:latin typeface="Aptos Display" panose="020B0004020202020204" pitchFamily="34" charset="0"/>
              </a:rPr>
              <a:t>Background and Company Overview</a:t>
            </a:r>
          </a:p>
          <a:p>
            <a:r>
              <a:rPr lang="en-US" dirty="0">
                <a:latin typeface="Aptos Display" panose="020B0004020202020204" pitchFamily="34" charset="0"/>
              </a:rPr>
              <a:t>• Digital and Social Media Use</a:t>
            </a:r>
          </a:p>
          <a:p>
            <a:r>
              <a:rPr lang="en-US" dirty="0">
                <a:latin typeface="Aptos Display" panose="020B0004020202020204" pitchFamily="34" charset="0"/>
              </a:rPr>
              <a:t>• Impact on Customer Relationships</a:t>
            </a:r>
          </a:p>
          <a:p>
            <a:r>
              <a:rPr lang="en-US" dirty="0">
                <a:latin typeface="Aptos Display" panose="020B0004020202020204" pitchFamily="34" charset="0"/>
              </a:rPr>
              <a:t>• Influence on Performance</a:t>
            </a:r>
          </a:p>
          <a:p>
            <a:r>
              <a:rPr lang="en-US" dirty="0">
                <a:latin typeface="Aptos Display" panose="020B0004020202020204" pitchFamily="34" charset="0"/>
              </a:rPr>
              <a:t>• Critical Evaluation</a:t>
            </a:r>
          </a:p>
          <a:p>
            <a:r>
              <a:rPr lang="en-US" dirty="0">
                <a:latin typeface="Aptos Display" panose="020B0004020202020204" pitchFamily="34" charset="0"/>
              </a:rPr>
              <a:t>• Recommendations</a:t>
            </a:r>
          </a:p>
          <a:p>
            <a:endParaRPr lang="en-GB" dirty="0"/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08A05C3A-C92F-B26A-E0FD-871479E60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9" y="976160"/>
            <a:ext cx="4454725" cy="445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754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0C55-03A2-CBAA-ACB8-38159AFD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marR="0" lvl="0" indent="-34290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Digital Media: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Electronic channels enabling personalised, data-driven interaction (Chaffey &amp; Ellis-Chadwick, 2022).</a:t>
            </a:r>
            <a:b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</a:br>
            <a:endParaRPr lang="en-GB" dirty="0">
              <a:latin typeface="Aptos Display" panose="020B00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B4DE9E-DE8A-789B-F2AE-658BFC6D672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8936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11063-D479-C6EC-0E26-945C00150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marR="0" lvl="0" indent="-34290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Social Media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Interactive platforms allowing two-way communication and community building (Kaplan &amp; Haenlein, 2010).</a:t>
            </a: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A9285C-C1AE-7DEF-3FB1-6BE1978319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6173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80551-7EB7-904B-717B-972890451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CRM 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Context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: Digital and social media support acquisition, retention, engagement, and long‑term loyalty (Payne &amp; Frow, 2017).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lang="en-GB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B7BA4-968F-D158-A145-6B5C096D4C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133940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9618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DA2AF-C873-F68C-38F0-88E7C4190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Company Overview</a:t>
            </a:r>
            <a:br>
              <a:rPr lang="en-GB" dirty="0"/>
            </a:br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702A167-3B9C-96BB-0246-2ABC828E5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r>
              <a:rPr lang="en-GB" dirty="0">
                <a:latin typeface="Aptos Display" panose="020B0004020202020204" pitchFamily="34" charset="0"/>
              </a:rPr>
              <a:t>Marks &amp; Spencer (M&amp;S): Multinational UK retailer</a:t>
            </a:r>
          </a:p>
          <a:p>
            <a:r>
              <a:rPr lang="en-US" dirty="0">
                <a:latin typeface="Aptos Display" panose="020B0004020202020204" pitchFamily="34" charset="0"/>
              </a:rPr>
              <a:t>The company was founded in 1884 in Leeds by Michael Marks and Thomas Spencer.</a:t>
            </a:r>
            <a:endParaRPr lang="en-GB" dirty="0">
              <a:latin typeface="Aptos Display" panose="020B0004020202020204" pitchFamily="34" charset="0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>
                <a:latin typeface="Aptos Display" panose="020B0004020202020204" pitchFamily="34" charset="0"/>
              </a:rPr>
              <a:t>  Digital ecosystem: Website, M&amp;S App, Sparks Loyalty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0B0004020202020204" pitchFamily="34" charset="0"/>
              </a:rPr>
              <a:t>(M&amp;S, 2025)</a:t>
            </a:r>
          </a:p>
          <a:p>
            <a:pPr marL="0" indent="0">
              <a:buNone/>
            </a:pPr>
            <a:r>
              <a:rPr lang="en-GB" dirty="0">
                <a:latin typeface="Aptos Display" panose="020B0004020202020204" pitchFamily="34" charset="0"/>
              </a:rPr>
              <a:t>• Strong social presence: Instagram, TikTok, Facebook</a:t>
            </a:r>
          </a:p>
        </p:txBody>
      </p:sp>
      <p:pic>
        <p:nvPicPr>
          <p:cNvPr id="7" name="Graphic 6" descr="Store">
            <a:extLst>
              <a:ext uri="{FF2B5EF4-FFF2-40B4-BE49-F238E27FC236}">
                <a16:creationId xmlns:a16="http://schemas.microsoft.com/office/drawing/2014/main" id="{D6B37348-049E-841C-AA74-052601B7BC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21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1AA53E0-71C1-604D-A093-A4570EC9B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Digital Media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0D3A4-4161-0E10-7881-67B03A103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US" dirty="0"/>
              <a:t>• </a:t>
            </a:r>
            <a:r>
              <a:rPr lang="en-US" err="1">
                <a:latin typeface="Aptos Display" panose="020B0004020202020204" pitchFamily="34" charset="0"/>
              </a:rPr>
              <a:t>Personalised</a:t>
            </a:r>
            <a:r>
              <a:rPr lang="en-US">
                <a:latin typeface="Aptos Display" panose="020B0004020202020204" pitchFamily="34" charset="0"/>
              </a:rPr>
              <a:t> offers via Sparks (M&amp;S, 2025)</a:t>
            </a:r>
          </a:p>
          <a:p>
            <a:r>
              <a:rPr lang="en-US">
                <a:latin typeface="Aptos Display" panose="020B0004020202020204" pitchFamily="34" charset="0"/>
              </a:rPr>
              <a:t>• Website &amp; app convenience improves experience (Chaffey, 2022)</a:t>
            </a:r>
          </a:p>
          <a:p>
            <a:r>
              <a:rPr lang="en-US">
                <a:latin typeface="Aptos Display" panose="020B0004020202020204" pitchFamily="34" charset="0"/>
              </a:rPr>
              <a:t>• Email and push notifications for engagement (Wymbs, 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843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DDF02-1538-F06C-C00D-3EB0685CF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M&amp;S Digital </a:t>
            </a:r>
            <a:r>
              <a:rPr lang="en-GB" dirty="0">
                <a:latin typeface="Aptos Display" panose="020B0004020202020204" pitchFamily="34" charset="0"/>
              </a:rPr>
              <a:t>Channels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E221E-4EA9-23F0-16B0-7AC4A6B42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ptos Display" panose="020B0004020202020204" pitchFamily="34" charset="0"/>
              </a:rPr>
              <a:t>Key digital channels used by M&amp;S Food:</a:t>
            </a:r>
          </a:p>
          <a:p>
            <a:r>
              <a:rPr lang="en-US" dirty="0">
                <a:latin typeface="Aptos Display" panose="020B0004020202020204" pitchFamily="34" charset="0"/>
              </a:rPr>
              <a:t>M&amp;S App + Sparks Loyalty </a:t>
            </a:r>
            <a:r>
              <a:rPr lang="en-US" dirty="0" err="1">
                <a:latin typeface="Aptos Display" panose="020B0004020202020204" pitchFamily="34" charset="0"/>
              </a:rPr>
              <a:t>Programme</a:t>
            </a:r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M&amp;S Website &amp; Food to Order</a:t>
            </a:r>
          </a:p>
          <a:p>
            <a:r>
              <a:rPr lang="en-US" dirty="0">
                <a:latin typeface="Aptos Display" panose="020B0004020202020204" pitchFamily="34" charset="0"/>
              </a:rPr>
              <a:t>Email </a:t>
            </a:r>
            <a:r>
              <a:rPr lang="en-US" dirty="0" err="1">
                <a:latin typeface="Aptos Display" panose="020B0004020202020204" pitchFamily="34" charset="0"/>
              </a:rPr>
              <a:t>personalisation</a:t>
            </a:r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Ocado integration</a:t>
            </a:r>
          </a:p>
          <a:p>
            <a:r>
              <a:rPr lang="en-US" dirty="0">
                <a:latin typeface="Aptos Display" panose="020B0004020202020204" pitchFamily="34" charset="0"/>
              </a:rPr>
              <a:t>Digital receipts, mobile payment</a:t>
            </a:r>
          </a:p>
          <a:p>
            <a:endParaRPr lang="en-GB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052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A5FC8-A871-41A8-E498-761C8A7FB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ptos Display" panose="020B0004020202020204" pitchFamily="34" charset="0"/>
              </a:rPr>
              <a:t>M&amp;S Social Media Channels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9446E-CF81-306F-FC55-279A1B22B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r>
              <a:rPr lang="en-GB">
                <a:latin typeface="Aptos Display" panose="020B0004020202020204" pitchFamily="34" charset="0"/>
              </a:rPr>
              <a:t>M&amp;S uses platform such as : </a:t>
            </a:r>
            <a:r>
              <a:rPr lang="en-US">
                <a:latin typeface="Aptos Display" panose="020B0004020202020204" pitchFamily="34" charset="0"/>
              </a:rPr>
              <a:t>Instagram , Facebook , TikTok, X(Twitter) and YouTube </a:t>
            </a:r>
          </a:p>
          <a:p>
            <a:r>
              <a:rPr lang="en-US">
                <a:latin typeface="Aptos Display" panose="020B0004020202020204" pitchFamily="34" charset="0"/>
              </a:rPr>
              <a:t> Used for : influencer collaborations , seasonal campaigns , product launches and recipe videos </a:t>
            </a:r>
          </a:p>
          <a:p>
            <a:r>
              <a:rPr lang="en-US">
                <a:latin typeface="Aptos Display" panose="020B0004020202020204" pitchFamily="34" charset="0"/>
              </a:rPr>
              <a:t>• Active posting builds emotional connection (Kaplan &amp; Haenlein, 2011)</a:t>
            </a:r>
          </a:p>
          <a:p>
            <a:r>
              <a:rPr lang="en-US">
                <a:latin typeface="Aptos Display" panose="020B0004020202020204" pitchFamily="34" charset="0"/>
              </a:rPr>
              <a:t>• Influencer partnerships reach younger audiences (Freberg, 2021)</a:t>
            </a:r>
          </a:p>
          <a:p>
            <a:r>
              <a:rPr lang="en-US">
                <a:latin typeface="Aptos Display" panose="020B0004020202020204" pitchFamily="34" charset="0"/>
              </a:rPr>
              <a:t>• Social listening improves service recovery (</a:t>
            </a:r>
            <a:r>
              <a:rPr lang="en-US" err="1">
                <a:latin typeface="Aptos Display" panose="020B0004020202020204" pitchFamily="34" charset="0"/>
              </a:rPr>
              <a:t>Dutot</a:t>
            </a:r>
            <a:r>
              <a:rPr lang="en-US">
                <a:latin typeface="Aptos Display" panose="020B0004020202020204" pitchFamily="34" charset="0"/>
              </a:rPr>
              <a:t>, 2020)</a:t>
            </a:r>
          </a:p>
          <a:p>
            <a:endParaRPr lang="en-US"/>
          </a:p>
          <a:p>
            <a:endParaRPr lang="en-GB" dirty="0">
              <a:latin typeface="Aptos Display" panose="020B0004020202020204" pitchFamily="34" charset="0"/>
            </a:endParaRPr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636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A903A8D-2427-04EA-1146-91FD0009C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ptos Display" panose="020B0004020202020204" pitchFamily="34" charset="0"/>
              </a:rPr>
              <a:t>Developing &amp; Sustaining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7BD6-F02D-59AB-8B74-B00BB1FD6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US">
                <a:latin typeface="Aptos Display" panose="020B0004020202020204" pitchFamily="34" charset="0"/>
              </a:rPr>
              <a:t>M&amp;S uses digital and social media to:</a:t>
            </a:r>
            <a:br>
              <a:rPr lang="en-US">
                <a:latin typeface="Aptos Display" panose="020B0004020202020204" pitchFamily="34" charset="0"/>
              </a:rPr>
            </a:br>
            <a:r>
              <a:rPr lang="en-US">
                <a:latin typeface="Aptos Display" panose="020B0004020202020204" pitchFamily="34" charset="0"/>
              </a:rPr>
              <a:t>✔ </a:t>
            </a:r>
            <a:r>
              <a:rPr lang="en-US" err="1">
                <a:latin typeface="Aptos Display" panose="020B0004020202020204" pitchFamily="34" charset="0"/>
              </a:rPr>
              <a:t>Personalise</a:t>
            </a:r>
            <a:r>
              <a:rPr lang="en-US">
                <a:latin typeface="Aptos Display" panose="020B0004020202020204" pitchFamily="34" charset="0"/>
              </a:rPr>
              <a:t> offers (Sparks)</a:t>
            </a:r>
            <a:br>
              <a:rPr lang="en-US">
                <a:latin typeface="Aptos Display" panose="020B0004020202020204" pitchFamily="34" charset="0"/>
              </a:rPr>
            </a:br>
            <a:r>
              <a:rPr lang="en-US">
                <a:latin typeface="Aptos Display" panose="020B0004020202020204" pitchFamily="34" charset="0"/>
              </a:rPr>
              <a:t>✔ Reward loyalty</a:t>
            </a:r>
            <a:br>
              <a:rPr lang="en-US">
                <a:latin typeface="Aptos Display" panose="020B0004020202020204" pitchFamily="34" charset="0"/>
              </a:rPr>
            </a:br>
            <a:r>
              <a:rPr lang="en-US">
                <a:latin typeface="Aptos Display" panose="020B0004020202020204" pitchFamily="34" charset="0"/>
              </a:rPr>
              <a:t>✔ Communicate value (“Dropped &amp; Locked”)</a:t>
            </a:r>
            <a:br>
              <a:rPr lang="en-US">
                <a:latin typeface="Aptos Display" panose="020B0004020202020204" pitchFamily="34" charset="0"/>
              </a:rPr>
            </a:br>
            <a:r>
              <a:rPr lang="en-US">
                <a:latin typeface="Aptos Display" panose="020B0004020202020204" pitchFamily="34" charset="0"/>
              </a:rPr>
              <a:t>✔ Promote sustainability (Plan A stories)</a:t>
            </a:r>
            <a:br>
              <a:rPr lang="en-US">
                <a:latin typeface="Aptos Display" panose="020B0004020202020204" pitchFamily="34" charset="0"/>
              </a:rPr>
            </a:br>
            <a:r>
              <a:rPr lang="en-US">
                <a:latin typeface="Aptos Display" panose="020B0004020202020204" pitchFamily="34" charset="0"/>
              </a:rPr>
              <a:t>✔ Support two-way interaction</a:t>
            </a:r>
            <a:endParaRPr lang="en-GB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448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6E49E-1C81-C473-868A-01181E7DE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ptos Display" panose="020B0004020202020204" pitchFamily="34" charset="0"/>
              </a:rPr>
              <a:t>Enhancing Customer Experience &amp; Engagement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05870D-F195-8363-27B2-763C82C8A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066" y="2814610"/>
            <a:ext cx="5166360" cy="658368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Digital tools that improve experience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 Display" panose="020B0004020202020204" pitchFamily="34" charset="0"/>
                <a:ea typeface="+mn-ea"/>
                <a:cs typeface="+mn-cs"/>
              </a:rPr>
              <a:t>: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F1828-3A26-CCE2-FEFE-DEB0793E88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2950029"/>
            <a:ext cx="4185623" cy="3091333"/>
          </a:xfrm>
        </p:spPr>
        <p:txBody>
          <a:bodyPr/>
          <a:lstStyle/>
          <a:p>
            <a:r>
              <a:rPr lang="en-US" sz="2000" dirty="0">
                <a:latin typeface="Aptos Display" panose="020B0004020202020204" pitchFamily="34" charset="0"/>
              </a:rPr>
              <a:t>Sparks </a:t>
            </a:r>
            <a:r>
              <a:rPr lang="en-US" sz="2000" dirty="0" err="1">
                <a:latin typeface="Aptos Display" panose="020B0004020202020204" pitchFamily="34" charset="0"/>
              </a:rPr>
              <a:t>personalised</a:t>
            </a:r>
            <a:r>
              <a:rPr lang="en-US" sz="2000" dirty="0">
                <a:latin typeface="Aptos Display" panose="020B0004020202020204" pitchFamily="34" charset="0"/>
              </a:rPr>
              <a:t> offers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Online ordering &amp; Click &amp; Collect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Real-time stock availability (powered by new forecasting system)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Mobile app UX improvements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Online recipes &amp; meal inspiration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4C4105-2AA7-5C44-87B0-3D37EE589A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E9194C-7184-C1C9-B967-F9BE729A614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• </a:t>
            </a:r>
            <a:r>
              <a:rPr lang="en-US" dirty="0" err="1">
                <a:latin typeface="Aptos Display" panose="020B0004020202020204" pitchFamily="34" charset="0"/>
              </a:rPr>
              <a:t>Personalisation</a:t>
            </a:r>
            <a:r>
              <a:rPr lang="en-US" dirty="0">
                <a:latin typeface="Aptos Display" panose="020B0004020202020204" pitchFamily="34" charset="0"/>
              </a:rPr>
              <a:t> strengthens trust (Morgan &amp; Hunt, 1994)</a:t>
            </a:r>
          </a:p>
          <a:p>
            <a:r>
              <a:rPr lang="en-US" dirty="0">
                <a:latin typeface="Aptos Display" panose="020B0004020202020204" pitchFamily="34" charset="0"/>
              </a:rPr>
              <a:t>• Sparks rewards build emotional loyalty (M&amp;S, 2025)</a:t>
            </a:r>
          </a:p>
          <a:p>
            <a:r>
              <a:rPr lang="en-US" dirty="0">
                <a:latin typeface="Aptos Display" panose="020B0004020202020204" pitchFamily="34" charset="0"/>
              </a:rPr>
              <a:t>• Social media responsiveness enhances satisfaction (</a:t>
            </a:r>
            <a:r>
              <a:rPr lang="en-US" dirty="0" err="1">
                <a:latin typeface="Aptos Display" panose="020B0004020202020204" pitchFamily="34" charset="0"/>
              </a:rPr>
              <a:t>Pansari</a:t>
            </a:r>
            <a:r>
              <a:rPr lang="en-US" dirty="0">
                <a:latin typeface="Aptos Display" panose="020B0004020202020204" pitchFamily="34" charset="0"/>
              </a:rPr>
              <a:t> &amp; Kumar,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538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D0E1-75D9-85B7-301E-BD2412443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latin typeface="Aptos Display" panose="020B0004020202020204" pitchFamily="34" charset="0"/>
              </a:rPr>
              <a:t>Supporting Organisational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6AA99-B6AA-A69B-C318-B08682D48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ptos Display" panose="020B0004020202020204" pitchFamily="34" charset="0"/>
              </a:rPr>
              <a:t>Digital channels contribute to:</a:t>
            </a:r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📈 Sales growth</a:t>
            </a:r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📈 Repeat purchasing</a:t>
            </a:r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📈 Higher app engagement</a:t>
            </a:r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📈 Data-driven decisions</a:t>
            </a:r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📈 Brand visibility</a:t>
            </a: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ptos Display" panose="020B0004020202020204" pitchFamily="34" charset="0"/>
              </a:rPr>
              <a:t>2025 highlights:</a:t>
            </a: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ptos Display" panose="020B0004020202020204" pitchFamily="34" charset="0"/>
              </a:rPr>
              <a:t>8.7% growth in food sales</a:t>
            </a: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ptos Display" panose="020B0004020202020204" pitchFamily="34" charset="0"/>
              </a:rPr>
              <a:t>13% increase in larger baskets</a:t>
            </a: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ptos Display" panose="020B0004020202020204" pitchFamily="34" charset="0"/>
              </a:rPr>
              <a:t>6.7% volume growth</a:t>
            </a: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ptos Display" panose="020B0004020202020204" pitchFamily="34" charset="0"/>
              </a:rPr>
              <a:t>Tailored promotions increase perceived value (Kotler et al., 2017)</a:t>
            </a: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endParaRPr lang="en-US">
              <a:latin typeface="Aptos Display" panose="020B0004020202020204" pitchFamily="34" charset="0"/>
            </a:endParaRPr>
          </a:p>
          <a:p>
            <a:pPr>
              <a:lnSpc>
                <a:spcPct val="90000"/>
              </a:lnSpc>
            </a:pPr>
            <a:endParaRPr lang="en-GB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CCF1E1F3-D466-4B7F-233A-0F40C9A786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13" r="2419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684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59E6AE-251E-9311-A194-3B6E1AC95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Assessment: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D916EC-6E61-BC8A-EFD8-E7B4C5A5ED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ptos Display" panose="020B0004020202020204" pitchFamily="34" charset="0"/>
              </a:rPr>
              <a:t>Strengths: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15C8A9-3EA8-01CA-0358-3D5B80D635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ptos Display" panose="020B0004020202020204" pitchFamily="34" charset="0"/>
              </a:rPr>
              <a:t>✔ Strong personalisation via Sparks (M&amp;S,2025)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✔ High-quality social content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✔ Alignment of digital tools with customer value strategies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✔ Effective communication of quality &amp; innovation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✔ Growing omnichannel convenience</a:t>
            </a:r>
            <a:r>
              <a:rPr lang="en-GB" sz="2000" dirty="0"/>
              <a:t>(Chaffey, 2022)</a:t>
            </a:r>
          </a:p>
          <a:p>
            <a:endParaRPr lang="en-GB" sz="2000" dirty="0">
              <a:latin typeface="Aptos Display" panose="020B00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C86FE02-3AC2-CAA5-766B-6FEC20DCDE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>
                <a:latin typeface="Aptos Display" panose="020B0004020202020204" pitchFamily="34" charset="0"/>
              </a:rPr>
              <a:t>Weaknesses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E23D0C-5477-E359-2B03-E15619109A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145536"/>
            <a:ext cx="5166360" cy="331012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ptos Display" panose="020B0004020202020204" pitchFamily="34" charset="0"/>
              </a:rPr>
              <a:t>⚠ Risk of digital exclusion (older customers)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⚠ Heavy reliance on Sparks for data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⚠ Inconsistent messaging around value vs premium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⚠ Competition from Aldi/Lidl on digital simplicity</a:t>
            </a:r>
            <a:br>
              <a:rPr lang="en-GB" sz="2000" dirty="0">
                <a:latin typeface="Aptos Display" panose="020B0004020202020204" pitchFamily="34" charset="0"/>
              </a:rPr>
            </a:br>
            <a:r>
              <a:rPr lang="en-GB" sz="2000" dirty="0">
                <a:latin typeface="Aptos Display" panose="020B0004020202020204" pitchFamily="34" charset="0"/>
              </a:rPr>
              <a:t>⚠ Post-2025 cyber-attack trust concerns</a:t>
            </a:r>
          </a:p>
        </p:txBody>
      </p:sp>
    </p:spTree>
    <p:extLst>
      <p:ext uri="{BB962C8B-B14F-4D97-AF65-F5344CB8AC3E}">
        <p14:creationId xmlns:p14="http://schemas.microsoft.com/office/powerpoint/2010/main" val="2920780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17619-AFEC-586E-BB99-DE524C9C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ptos Display" panose="020B0004020202020204" pitchFamily="34" charset="0"/>
              </a:rPr>
              <a:t>Critical Assessment: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E470B-E355-B498-E2AC-E2F7A0371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ptos Display" panose="020B0004020202020204" pitchFamily="34" charset="0"/>
              </a:rPr>
              <a:t>✨ Expand Sparks tiers</a:t>
            </a:r>
            <a:br>
              <a:rPr lang="en-GB" sz="2400" dirty="0">
                <a:latin typeface="Aptos Display" panose="020B0004020202020204" pitchFamily="34" charset="0"/>
              </a:rPr>
            </a:br>
            <a:r>
              <a:rPr lang="en-GB" sz="2400" dirty="0">
                <a:latin typeface="Aptos Display" panose="020B0004020202020204" pitchFamily="34" charset="0"/>
              </a:rPr>
              <a:t>✨ Grow TikTok &amp; influencer partnerships</a:t>
            </a:r>
            <a:br>
              <a:rPr lang="en-GB" sz="2400" dirty="0">
                <a:latin typeface="Aptos Display" panose="020B0004020202020204" pitchFamily="34" charset="0"/>
              </a:rPr>
            </a:br>
            <a:r>
              <a:rPr lang="en-GB" sz="2400" dirty="0">
                <a:latin typeface="Aptos Display" panose="020B0004020202020204" pitchFamily="34" charset="0"/>
              </a:rPr>
              <a:t>✨ More transparency in supply chain storytelling</a:t>
            </a:r>
            <a:br>
              <a:rPr lang="en-GB" sz="2400" dirty="0">
                <a:latin typeface="Aptos Display" panose="020B0004020202020204" pitchFamily="34" charset="0"/>
              </a:rPr>
            </a:br>
            <a:r>
              <a:rPr lang="en-GB" sz="2400" dirty="0">
                <a:latin typeface="Aptos Display" panose="020B0004020202020204" pitchFamily="34" charset="0"/>
              </a:rPr>
              <a:t>✨ Use AI for predictive meal planning</a:t>
            </a:r>
            <a:br>
              <a:rPr lang="en-GB" sz="2400" dirty="0">
                <a:latin typeface="Aptos Display" panose="020B0004020202020204" pitchFamily="34" charset="0"/>
              </a:rPr>
            </a:br>
            <a:r>
              <a:rPr lang="en-GB" sz="2400" dirty="0">
                <a:latin typeface="Aptos Display" panose="020B0004020202020204" pitchFamily="34" charset="0"/>
              </a:rPr>
              <a:t>✨ Localised digital offers &amp; geo-targeting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537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4DC69-1EED-A216-B8A1-7395874A9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ptos Display" panose="020B0004020202020204" pitchFamily="34" charset="0"/>
              </a:rPr>
              <a:t>Conclusion and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69904-8BA2-7290-2F57-B9304426E5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000" dirty="0">
                <a:latin typeface="Aptos Display" panose="020B0004020202020204" pitchFamily="34" charset="0"/>
              </a:rPr>
              <a:t>Digital &amp; Social Media CRM at M&amp;S Food: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Strengthens </a:t>
            </a:r>
            <a:r>
              <a:rPr lang="en-US" sz="2000" dirty="0" err="1">
                <a:latin typeface="Aptos Display" panose="020B0004020202020204" pitchFamily="34" charset="0"/>
              </a:rPr>
              <a:t>personalised</a:t>
            </a:r>
            <a:r>
              <a:rPr lang="en-US" sz="2000" dirty="0">
                <a:latin typeface="Aptos Display" panose="020B0004020202020204" pitchFamily="34" charset="0"/>
              </a:rPr>
              <a:t> customer relationships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Enhances convenience, engagement, and trust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Drives sales, loyalty, and brand performance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Needs greater transparency and broader accessibility</a:t>
            </a:r>
          </a:p>
          <a:p>
            <a:r>
              <a:rPr lang="en-US" sz="2000" dirty="0">
                <a:latin typeface="Aptos Display" panose="020B0004020202020204" pitchFamily="34" charset="0"/>
              </a:rPr>
              <a:t>Presents significant opportunities for further innovation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1724AC-CE21-D166-B48D-E575F6B732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>
                <a:latin typeface="Aptos Display" panose="020B0004020202020204" pitchFamily="34" charset="0"/>
              </a:rPr>
              <a:t>• Expand sustainability storytelling (Yoon &amp; Kim, 2022)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• Improve AI-based personalisation (Chaffey, 2022)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• Enhance real-time social customer service (</a:t>
            </a:r>
            <a:r>
              <a:rPr lang="en-GB" sz="2000" dirty="0" err="1">
                <a:latin typeface="Aptos Display" panose="020B0004020202020204" pitchFamily="34" charset="0"/>
              </a:rPr>
              <a:t>Dutot</a:t>
            </a:r>
            <a:r>
              <a:rPr lang="en-GB" sz="2000" dirty="0">
                <a:latin typeface="Aptos Display" panose="020B0004020202020204" pitchFamily="34" charset="0"/>
              </a:rPr>
              <a:t>, 2020)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• Increase transparency on data privacy (Payne &amp; Frow,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065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3209C-4FA4-3EE5-1305-7E5E3D74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B932C-EDD6-ACBF-E40A-C39C98EB4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632857"/>
            <a:ext cx="11155680" cy="471307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Chaffey, D. &amp; Ellis-Chadwick, F. (2022) *Digital Marketing*. Pearson.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Chen, Y., Fay, S. &amp; Wang, Q. (2011) 'The role of online reviews', *Marketing Science*.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</a:t>
            </a:r>
            <a:r>
              <a:rPr lang="en-GB" dirty="0" err="1">
                <a:latin typeface="Aptos" panose="020B0004020202020204" pitchFamily="34" charset="0"/>
                <a:cs typeface="Arial" panose="020B0604020202020204" pitchFamily="34" charset="0"/>
              </a:rPr>
              <a:t>Dutot</a:t>
            </a: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, V. (2020) 'Social media and customer service strategy', *Journal of Retailing*.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Freberg, K. (2021) *Social Media for Strategic Communication*. SAGE.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Kaplan, A. &amp; Haenlein, M. (2010) 'Users of the world, unite!', *Business Horizons*.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Kaplan, A. &amp; Haenlein, M. (2011) 'Two hearts in three-quarter time', *Business Horizons*.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Kotler, P. et al. (2017) *Marketing Management*. Pearson.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M&amp;S (2025) *Annual Report and Accounts 2025*.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Morgan, R. &amp; Hunt, S. (1994) 'Commitment-Trust Theory', *Journal of Marketing*.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Payne, A. &amp; Frow, P. (2017) *Customer Relationship Management*. Pearson.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</a:t>
            </a:r>
            <a:r>
              <a:rPr lang="en-GB" dirty="0" err="1">
                <a:latin typeface="Aptos" panose="020B0004020202020204" pitchFamily="34" charset="0"/>
                <a:cs typeface="Arial" panose="020B0604020202020204" pitchFamily="34" charset="0"/>
              </a:rPr>
              <a:t>Pansari</a:t>
            </a: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, A. &amp; Kumar, V. (2017) 'Customer engagement', *Journal of the Academy of Marketing Science*.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Wymbs, C. (2011) 'Digital marketing evolution', *Marketing Education Review*.</a:t>
            </a:r>
          </a:p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• Yoon, K. &amp; Kim, S. (2022) 'Brand sustainability communication', *Journal of Business Ethics*.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869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104</TotalTime>
  <Words>1057</Words>
  <Application>Microsoft Office PowerPoint</Application>
  <PresentationFormat>Widescreen</PresentationFormat>
  <Paragraphs>105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Aptos Display</vt:lpstr>
      <vt:lpstr>Arial</vt:lpstr>
      <vt:lpstr>Bierstadt</vt:lpstr>
      <vt:lpstr>Calibri</vt:lpstr>
      <vt:lpstr>Trebuchet MS</vt:lpstr>
      <vt:lpstr>Wingdings 3</vt:lpstr>
      <vt:lpstr>Facet</vt:lpstr>
      <vt:lpstr>Digital &amp; Social Media in CRM at M&amp;S Food</vt:lpstr>
      <vt:lpstr>Overview</vt:lpstr>
      <vt:lpstr>Digital Media: Electronic channels enabling personalised, data-driven interaction (Chaffey &amp; Ellis-Chadwick, 2022). </vt:lpstr>
      <vt:lpstr>Social Media: Interactive platforms allowing two-way communication and community building (Kaplan &amp; Haenlein, 2010). </vt:lpstr>
      <vt:lpstr>CRM Context: Digital and social media support acquisition, retention, engagement, and long‑term loyalty (Payne &amp; Frow, 2017). </vt:lpstr>
      <vt:lpstr>Company Overview </vt:lpstr>
      <vt:lpstr>Digital Media Use </vt:lpstr>
      <vt:lpstr>M&amp;S Digital Channels</vt:lpstr>
      <vt:lpstr>M&amp;S Social Media Channels</vt:lpstr>
      <vt:lpstr>Developing &amp; Sustaining Relationships</vt:lpstr>
      <vt:lpstr>Enhancing Customer Experience &amp; Engagement</vt:lpstr>
      <vt:lpstr>Supporting Organisational Performance</vt:lpstr>
      <vt:lpstr>Critical Assessment: </vt:lpstr>
      <vt:lpstr>Critical Assessment: Opportunities</vt:lpstr>
      <vt:lpstr>Conclusion and Recommendations 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Ionela-Catalina Simion (2227035)</dc:creator>
  <cp:lastModifiedBy>Ionela-Catalina Simion (2227035)</cp:lastModifiedBy>
  <cp:revision>2</cp:revision>
  <dcterms:created xsi:type="dcterms:W3CDTF">2025-11-27T19:19:05Z</dcterms:created>
  <dcterms:modified xsi:type="dcterms:W3CDTF">2025-11-30T20:49:39Z</dcterms:modified>
</cp:coreProperties>
</file>