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.jpg"/>
  <Default Extension="png" ContentType="image/png"/>
  <Default Extension="rels" ContentType="application/vnd.openxmlformats-package.relationship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media/image13.svg" ContentType="image/svg+xml"/>
  <Override PartName="/ppt/media/image15.svg" ContentType="image/svg+xml"/>
  <Override PartName="/ppt/media/image17.svg" ContentType="image/svg+xml"/>
  <Override PartName="/ppt/media/image6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48" r:id="rId1"/>
  </p:sldMasterIdLst>
  <p:notesMasterIdLst>
    <p:notesMasterId r:id="rId4"/>
  </p:notesMasterIdLst>
  <p:handoutMasterIdLst>
    <p:handoutMasterId r:id="rId21"/>
  </p:handoutMasterIdLst>
  <p:sldIdLst>
    <p:sldId id="261" r:id="rId3"/>
    <p:sldId id="273" r:id="rId5"/>
    <p:sldId id="280" r:id="rId6"/>
    <p:sldId id="306" r:id="rId7"/>
    <p:sldId id="314" r:id="rId8"/>
    <p:sldId id="315" r:id="rId9"/>
    <p:sldId id="286" r:id="rId10"/>
    <p:sldId id="316" r:id="rId11"/>
    <p:sldId id="317" r:id="rId12"/>
    <p:sldId id="300" r:id="rId13"/>
    <p:sldId id="318" r:id="rId14"/>
    <p:sldId id="319" r:id="rId15"/>
    <p:sldId id="320" r:id="rId16"/>
    <p:sldId id="321" r:id="rId17"/>
    <p:sldId id="322" r:id="rId18"/>
    <p:sldId id="323" r:id="rId19"/>
    <p:sldId id="32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EEEE"/>
    <a:srgbClr val="87175F"/>
    <a:srgbClr val="EEC621"/>
    <a:srgbClr val="E58C09"/>
    <a:srgbClr val="43467B"/>
    <a:srgbClr val="AEA422"/>
    <a:srgbClr val="F69E1D"/>
    <a:srgbClr val="E19E6B"/>
    <a:srgbClr val="75503A"/>
    <a:srgbClr val="DDB6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BDBED569-4797-4DF1-A0F4-6AAB3CD982D8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080" autoAdjust="0"/>
    <p:restoredTop sz="95034" autoAdjust="0"/>
  </p:normalViewPr>
  <p:slideViewPr>
    <p:cSldViewPr>
      <p:cViewPr varScale="1">
        <p:scale>
          <a:sx n="113" d="100"/>
          <a:sy n="113" d="100"/>
        </p:scale>
        <p:origin x="784" y="184"/>
      </p:cViewPr>
      <p:guideLst/>
    </p:cSldViewPr>
  </p:slideViewPr>
  <p:outlineViewPr>
    <p:cViewPr>
      <p:scale>
        <a:sx n="33" d="100"/>
        <a:sy n="33" d="100"/>
      </p:scale>
      <p:origin x="0" y="-208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3187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7" Type="http://schemas.openxmlformats.org/officeDocument/2006/relationships/customXml" Target="../customXml/item3.xml"/><Relationship Id="rId26" Type="http://schemas.openxmlformats.org/officeDocument/2006/relationships/customXml" Target="../customXml/item2.xml"/><Relationship Id="rId25" Type="http://schemas.openxmlformats.org/officeDocument/2006/relationships/customXml" Target="../customXml/item1.xml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handoutMaster" Target="handoutMasters/handoutMaster1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33E32-5603-440A-ACDD-7442C88C5FED}" type="datetimeFigureOut">
              <a:rPr lang="en-US" smtClean="0">
                <a:latin typeface="Tw Cen MT" panose="020B0602020104020603" pitchFamily="34" charset="0"/>
              </a:rPr>
            </a:fld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BB1589-0F8A-400D-AEF4-57688446A2F5}" type="slidenum">
              <a:rPr lang="en-US" smtClean="0">
                <a:latin typeface="Tw Cen MT" panose="020B0602020104020603" pitchFamily="34" charset="0"/>
              </a:rPr>
            </a:fld>
            <a:endParaRPr lang="en-US" dirty="0">
              <a:latin typeface="Tw Cen MT" panose="020B0602020104020603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fld id="{AF4A386A-BFE4-4655-9801-CBB04655F27A}" type="datetimeFigureOut">
              <a:rPr lang="en-US" noProof="0" smtClean="0"/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  <a:endParaRPr lang="en-US" noProof="0"/>
          </a:p>
          <a:p>
            <a:pPr lvl="1"/>
            <a:r>
              <a:rPr lang="en-US" noProof="0"/>
              <a:t>Second level</a:t>
            </a:r>
            <a:endParaRPr lang="en-US" noProof="0"/>
          </a:p>
          <a:p>
            <a:pPr lvl="2"/>
            <a:r>
              <a:rPr lang="en-US" noProof="0"/>
              <a:t>Third level</a:t>
            </a:r>
            <a:endParaRPr lang="en-US" noProof="0"/>
          </a:p>
          <a:p>
            <a:pPr lvl="3"/>
            <a:r>
              <a:rPr lang="en-US" noProof="0"/>
              <a:t>Fourth level</a:t>
            </a:r>
            <a:endParaRPr lang="en-US" noProof="0"/>
          </a:p>
          <a:p>
            <a:pPr lvl="4"/>
            <a:r>
              <a:rPr lang="en-US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/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/>
            <a:r>
              <a:rPr lang="en-US" noProof="0"/>
              <a:t>I</a:t>
            </a:r>
            <a:endParaRPr lang="en-US" noProof="0"/>
          </a:p>
        </p:txBody>
      </p:sp>
      <p:sp>
        <p:nvSpPr>
          <p:cNvPr id="48" name="Freeform: Shape 47"/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9" name="Freeform: Shape 48"/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sp>
        <p:nvSpPr>
          <p:cNvPr id="33" name="Rectangle 32"/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9" name="Picture Placeholder 18"/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1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/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/>
            <a:r>
              <a:rPr lang="en-US" noProof="0"/>
              <a:t>I</a:t>
            </a:r>
            <a:endParaRPr lang="en-US" noProof="0"/>
          </a:p>
        </p:txBody>
      </p:sp>
      <p:sp>
        <p:nvSpPr>
          <p:cNvPr id="48" name="Freeform: Shape 47"/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9" name="Freeform: Shape 48"/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sp>
        <p:nvSpPr>
          <p:cNvPr id="33" name="Rectangle 32"/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9" name="Picture Placeholder 18"/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3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6"/>
          <p:cNvSpPr>
            <a:spLocks noGrp="1"/>
          </p:cNvSpPr>
          <p:nvPr>
            <p:ph type="body" sz="quarter" idx="16" hasCustomPrompt="1"/>
          </p:nvPr>
        </p:nvSpPr>
        <p:spPr>
          <a:xfrm>
            <a:off x="660462" y="0"/>
            <a:ext cx="9931338" cy="6823040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2" name="Text Placeholder 16"/>
          <p:cNvSpPr>
            <a:spLocks noGrp="1"/>
          </p:cNvSpPr>
          <p:nvPr>
            <p:ph type="body" sz="quarter" idx="17" hasCustomPrompt="1"/>
          </p:nvPr>
        </p:nvSpPr>
        <p:spPr>
          <a:xfrm>
            <a:off x="533400" y="0"/>
            <a:ext cx="50863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990600" y="609600"/>
            <a:ext cx="7429500" cy="56388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905000"/>
            <a:ext cx="5864382" cy="2275238"/>
          </a:xfrm>
        </p:spPr>
        <p:txBody>
          <a:bodyPr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4297679"/>
            <a:ext cx="4072586" cy="1463040"/>
          </a:xfrm>
        </p:spPr>
        <p:txBody>
          <a:bodyPr lIns="91440" rIns="9144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Text Placeholder 16"/>
          <p:cNvSpPr>
            <a:spLocks noGrp="1"/>
          </p:cNvSpPr>
          <p:nvPr>
            <p:ph type="body" sz="quarter" idx="18" hasCustomPrompt="1"/>
          </p:nvPr>
        </p:nvSpPr>
        <p:spPr>
          <a:xfrm>
            <a:off x="450896" y="0"/>
            <a:ext cx="63502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4" name="Text Placeholder 16"/>
          <p:cNvSpPr>
            <a:spLocks noGrp="1"/>
          </p:cNvSpPr>
          <p:nvPr>
            <p:ph type="body" sz="quarter" idx="19" hasCustomPrompt="1"/>
          </p:nvPr>
        </p:nvSpPr>
        <p:spPr>
          <a:xfrm>
            <a:off x="368391" y="0"/>
            <a:ext cx="63502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9" name="Picture Placeholder 18"/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4_Title Slide_DeepYel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5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2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1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/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5" name="Picture Placeholder 14"/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3450" y="762000"/>
            <a:ext cx="4381500" cy="3429000"/>
          </a:xfrm>
        </p:spPr>
        <p:txBody>
          <a:bodyPr anchor="ctr">
            <a:normAutofit/>
          </a:bodyPr>
          <a:lstStyle>
            <a:lvl1pPr algn="ct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3450" y="4343400"/>
            <a:ext cx="4381500" cy="1355732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1447800"/>
            <a:ext cx="4114800" cy="3962400"/>
          </a:xfrm>
        </p:spPr>
        <p:txBody>
          <a:bodyPr anchor="ctr">
            <a:normAutofit/>
          </a:bodyPr>
          <a:lstStyle>
            <a:lvl1pPr algn="ct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495801"/>
            <a:ext cx="4876800" cy="60960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/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144780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Emphasis-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1676400"/>
            <a:ext cx="10837333" cy="424732"/>
          </a:xfrm>
          <a:solidFill>
            <a:schemeClr val="accent1"/>
          </a:solidFill>
        </p:spPr>
        <p:txBody>
          <a:bodyPr wrap="square" lIns="640080" rIns="91440">
            <a:spAutoFit/>
          </a:bodyPr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sea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an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Light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_Triangle patch 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/>
          <p:cNvSpPr/>
          <p:nvPr userDrawn="1"/>
        </p:nvSpPr>
        <p:spPr>
          <a:xfrm>
            <a:off x="3175958" y="0"/>
            <a:ext cx="9016043" cy="6858000"/>
          </a:xfrm>
          <a:custGeom>
            <a:avLst/>
            <a:gdLst>
              <a:gd name="connsiteX0" fmla="*/ 5153328 w 9016043"/>
              <a:gd name="connsiteY0" fmla="*/ 0 h 6858000"/>
              <a:gd name="connsiteX1" fmla="*/ 9016043 w 9016043"/>
              <a:gd name="connsiteY1" fmla="*/ 0 h 6858000"/>
              <a:gd name="connsiteX2" fmla="*/ 9016043 w 9016043"/>
              <a:gd name="connsiteY2" fmla="*/ 6858000 h 6858000"/>
              <a:gd name="connsiteX3" fmla="*/ 0 w 9016043"/>
              <a:gd name="connsiteY3" fmla="*/ 6858000 h 6858000"/>
              <a:gd name="connsiteX4" fmla="*/ 5153328 w 9016043"/>
              <a:gd name="connsiteY4" fmla="*/ 681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16043" h="6858000">
                <a:moveTo>
                  <a:pt x="5153328" y="0"/>
                </a:moveTo>
                <a:lnTo>
                  <a:pt x="9016043" y="0"/>
                </a:lnTo>
                <a:lnTo>
                  <a:pt x="9016043" y="6858000"/>
                </a:lnTo>
                <a:lnTo>
                  <a:pt x="0" y="6858000"/>
                </a:lnTo>
                <a:lnTo>
                  <a:pt x="5153328" y="68183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noProof="0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whit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5334001" y="112976"/>
            <a:ext cx="6858000" cy="6745024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2" name="Text Placeholder 16"/>
          <p:cNvSpPr>
            <a:spLocks noGrp="1"/>
          </p:cNvSpPr>
          <p:nvPr>
            <p:ph type="body" sz="quarter" idx="19" hasCustomPrompt="1"/>
          </p:nvPr>
        </p:nvSpPr>
        <p:spPr>
          <a:xfrm rot="5400000">
            <a:off x="5238089" y="208890"/>
            <a:ext cx="6745024" cy="6553200"/>
          </a:xfrm>
          <a:gradFill flip="none" rotWithShape="1">
            <a:gsLst>
              <a:gs pos="0">
                <a:schemeClr val="bg1"/>
              </a:gs>
              <a:gs pos="82000">
                <a:schemeClr val="bg1">
                  <a:alpha val="0"/>
                </a:schemeClr>
              </a:gs>
            </a:gsLst>
            <a:lin ang="16200000" scaled="1"/>
            <a:tileRect/>
          </a:gra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  <a:endParaRPr lang="en-US" noProof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horizontal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11094718" cy="1757126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0" y="4709677"/>
            <a:ext cx="11094717" cy="1500876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5775959" cy="3543552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553200" y="2667001"/>
            <a:ext cx="5090157" cy="3543552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3735623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0" y="4617492"/>
            <a:ext cx="9890759" cy="1527048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3735623"/>
            <a:ext cx="111099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1" y="4617492"/>
            <a:ext cx="5212080" cy="1527048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2" name="Content Placeholder 6"/>
          <p:cNvSpPr>
            <a:spLocks noGrp="1"/>
          </p:cNvSpPr>
          <p:nvPr>
            <p:ph sz="quarter" idx="19"/>
          </p:nvPr>
        </p:nvSpPr>
        <p:spPr>
          <a:xfrm>
            <a:off x="6446520" y="4617492"/>
            <a:ext cx="5212080" cy="1527048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1698" y="3735622"/>
            <a:ext cx="5013960" cy="2408917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3" name="Text Placeholder 16"/>
          <p:cNvSpPr>
            <a:spLocks noGrp="1"/>
          </p:cNvSpPr>
          <p:nvPr>
            <p:ph type="body" sz="quarter" idx="20" hasCustomPrompt="1"/>
          </p:nvPr>
        </p:nvSpPr>
        <p:spPr>
          <a:xfrm>
            <a:off x="7239000" y="1981199"/>
            <a:ext cx="4389542" cy="4163339"/>
          </a:xfrm>
          <a:solidFill>
            <a:schemeClr val="bg1"/>
          </a:solidFill>
          <a:ln w="28575">
            <a:solidFill>
              <a:schemeClr val="accent2"/>
            </a:solidFill>
          </a:ln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  <a:endParaRPr lang="en-US" noProof="0"/>
          </a:p>
        </p:txBody>
      </p:sp>
      <p:sp>
        <p:nvSpPr>
          <p:cNvPr id="12" name="Content Placeholder 6"/>
          <p:cNvSpPr>
            <a:spLocks noGrp="1"/>
          </p:cNvSpPr>
          <p:nvPr>
            <p:ph sz="quarter" idx="19" hasCustomPrompt="1"/>
          </p:nvPr>
        </p:nvSpPr>
        <p:spPr>
          <a:xfrm>
            <a:off x="7589520" y="2286000"/>
            <a:ext cx="3688080" cy="3581400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accent2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noProof="0"/>
              <a:t>Important Content</a:t>
            </a:r>
            <a:endParaRPr lang="en-US" noProof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3717925"/>
            <a:ext cx="914400" cy="930275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Multiple images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0" y="4176259"/>
            <a:ext cx="4343400" cy="1968280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4" name="Picture Placeholder 8"/>
          <p:cNvSpPr>
            <a:spLocks noGrp="1"/>
          </p:cNvSpPr>
          <p:nvPr>
            <p:ph type="pic" sz="quarter" idx="19" hasCustomPrompt="1"/>
          </p:nvPr>
        </p:nvSpPr>
        <p:spPr>
          <a:xfrm>
            <a:off x="542834" y="1066801"/>
            <a:ext cx="3505199" cy="50777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5" name="Picture Placeholder 8"/>
          <p:cNvSpPr>
            <a:spLocks noGrp="1"/>
          </p:cNvSpPr>
          <p:nvPr>
            <p:ph type="pic" sz="quarter" idx="20" hasCustomPrompt="1"/>
          </p:nvPr>
        </p:nvSpPr>
        <p:spPr>
          <a:xfrm>
            <a:off x="4191000" y="4343400"/>
            <a:ext cx="2743200" cy="18011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6" name="Picture Placeholder 8"/>
          <p:cNvSpPr>
            <a:spLocks noGrp="1"/>
          </p:cNvSpPr>
          <p:nvPr>
            <p:ph type="pic" sz="quarter" idx="21" hasCustomPrompt="1"/>
          </p:nvPr>
        </p:nvSpPr>
        <p:spPr>
          <a:xfrm>
            <a:off x="4191000" y="1066801"/>
            <a:ext cx="2743200" cy="312602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ith Top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6745024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6" name="Text Placeholder 16"/>
          <p:cNvSpPr>
            <a:spLocks noGrp="1"/>
          </p:cNvSpPr>
          <p:nvPr>
            <p:ph type="body" sz="quarter" idx="20" hasCustomPrompt="1"/>
          </p:nvPr>
        </p:nvSpPr>
        <p:spPr>
          <a:xfrm>
            <a:off x="7261801" y="1189969"/>
            <a:ext cx="4389542" cy="4677431"/>
          </a:xfrm>
          <a:solidFill>
            <a:schemeClr val="bg1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9" hasCustomPrompt="1"/>
          </p:nvPr>
        </p:nvSpPr>
        <p:spPr>
          <a:xfrm>
            <a:off x="7612321" y="1494770"/>
            <a:ext cx="3688080" cy="3915430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Important Content</a:t>
            </a:r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6413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6" name="Text Placeholder 16"/>
          <p:cNvSpPr>
            <a:spLocks noGrp="1"/>
          </p:cNvSpPr>
          <p:nvPr>
            <p:ph type="body" sz="quarter" idx="20" hasCustomPrompt="1"/>
          </p:nvPr>
        </p:nvSpPr>
        <p:spPr>
          <a:xfrm>
            <a:off x="552269" y="1189969"/>
            <a:ext cx="4389542" cy="4677431"/>
          </a:xfrm>
          <a:solidFill>
            <a:schemeClr val="accent2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9" hasCustomPrompt="1"/>
          </p:nvPr>
        </p:nvSpPr>
        <p:spPr>
          <a:xfrm>
            <a:off x="902789" y="1494770"/>
            <a:ext cx="3688080" cy="3915430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bg1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noProof="0"/>
              <a:t>Important Content</a:t>
            </a:r>
            <a:endParaRPr lang="en-US" noProof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44196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5090157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5090157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2" name="Content Placeholder 6"/>
          <p:cNvSpPr>
            <a:spLocks noGrp="1"/>
          </p:cNvSpPr>
          <p:nvPr>
            <p:ph sz="quarter" idx="19"/>
          </p:nvPr>
        </p:nvSpPr>
        <p:spPr>
          <a:xfrm>
            <a:off x="6527803" y="4021648"/>
            <a:ext cx="5090157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20" hasCustomPrompt="1"/>
          </p:nvPr>
        </p:nvSpPr>
        <p:spPr>
          <a:xfrm>
            <a:off x="6527803" y="3429000"/>
            <a:ext cx="5090157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4" name="Picture Placeholder 7"/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15" name="Picture Placeholder 7"/>
          <p:cNvSpPr>
            <a:spLocks noGrp="1"/>
          </p:cNvSpPr>
          <p:nvPr>
            <p:ph type="pic" sz="quarter" idx="22" hasCustomPrompt="1"/>
          </p:nvPr>
        </p:nvSpPr>
        <p:spPr>
          <a:xfrm>
            <a:off x="6527803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1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3474720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2" name="Content Placeholder 6"/>
          <p:cNvSpPr>
            <a:spLocks noGrp="1"/>
          </p:cNvSpPr>
          <p:nvPr>
            <p:ph sz="quarter" idx="19"/>
          </p:nvPr>
        </p:nvSpPr>
        <p:spPr>
          <a:xfrm>
            <a:off x="4358640" y="4021648"/>
            <a:ext cx="3474720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3" name="Text Placeholder 7"/>
          <p:cNvSpPr>
            <a:spLocks noGrp="1"/>
          </p:cNvSpPr>
          <p:nvPr>
            <p:ph type="body" sz="quarter" idx="20" hasCustomPrompt="1"/>
          </p:nvPr>
        </p:nvSpPr>
        <p:spPr>
          <a:xfrm>
            <a:off x="4358640" y="3429000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4" name="Picture Placeholder 7"/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15" name="Picture Placeholder 7"/>
          <p:cNvSpPr>
            <a:spLocks noGrp="1"/>
          </p:cNvSpPr>
          <p:nvPr>
            <p:ph type="pic" sz="quarter" idx="22" hasCustomPrompt="1"/>
          </p:nvPr>
        </p:nvSpPr>
        <p:spPr>
          <a:xfrm>
            <a:off x="4358640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16" name="Content Placeholder 6"/>
          <p:cNvSpPr>
            <a:spLocks noGrp="1"/>
          </p:cNvSpPr>
          <p:nvPr>
            <p:ph sz="quarter" idx="23"/>
          </p:nvPr>
        </p:nvSpPr>
        <p:spPr>
          <a:xfrm>
            <a:off x="8168640" y="4021648"/>
            <a:ext cx="3474720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  <a:endParaRPr lang="en-GB" noProof="0"/>
          </a:p>
          <a:p>
            <a:pPr lvl="1"/>
            <a:r>
              <a:rPr lang="en-GB" noProof="0"/>
              <a:t>Second level</a:t>
            </a:r>
            <a:endParaRPr lang="en-GB" noProof="0"/>
          </a:p>
          <a:p>
            <a:pPr lvl="2"/>
            <a:r>
              <a:rPr lang="en-GB" noProof="0"/>
              <a:t>Third level</a:t>
            </a:r>
            <a:endParaRPr lang="en-GB" noProof="0"/>
          </a:p>
          <a:p>
            <a:pPr lvl="3"/>
            <a:r>
              <a:rPr lang="en-GB" noProof="0"/>
              <a:t>Fourth level</a:t>
            </a:r>
            <a:endParaRPr lang="en-GB" noProof="0"/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7" name="Text Placeholder 7"/>
          <p:cNvSpPr>
            <a:spLocks noGrp="1"/>
          </p:cNvSpPr>
          <p:nvPr>
            <p:ph type="body" sz="quarter" idx="24" hasCustomPrompt="1"/>
          </p:nvPr>
        </p:nvSpPr>
        <p:spPr>
          <a:xfrm>
            <a:off x="8168640" y="3429000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9" name="Picture Placeholder 7"/>
          <p:cNvSpPr>
            <a:spLocks noGrp="1"/>
          </p:cNvSpPr>
          <p:nvPr>
            <p:ph type="pic" sz="quarter" idx="25" hasCustomPrompt="1"/>
          </p:nvPr>
        </p:nvSpPr>
        <p:spPr>
          <a:xfrm>
            <a:off x="8168336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21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2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5562600" y="2438400"/>
            <a:ext cx="5901458" cy="975260"/>
          </a:xfrm>
        </p:spPr>
        <p:txBody>
          <a:bodyPr lIns="91440" rIns="91440" anchor="ctr">
            <a:no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4" name="Picture Placeholder 7"/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20" name="Content Placeholder 6"/>
          <p:cNvSpPr>
            <a:spLocks noGrp="1"/>
          </p:cNvSpPr>
          <p:nvPr>
            <p:ph sz="quarter" idx="22" hasCustomPrompt="1"/>
          </p:nvPr>
        </p:nvSpPr>
        <p:spPr>
          <a:xfrm>
            <a:off x="5562600" y="4391622"/>
            <a:ext cx="5901458" cy="975260"/>
          </a:xfrm>
        </p:spPr>
        <p:txBody>
          <a:bodyPr lIns="91440" rIns="91440" anchor="ctr">
            <a:no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  <a:endParaRPr lang="en-US" noProof="0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4666886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22" name="Picture Placeholder 7"/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4517480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5562600" y="2423061"/>
            <a:ext cx="5901458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810000" cy="4247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4" name="Picture Placeholder 7"/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20" name="Content Placeholder 6"/>
          <p:cNvSpPr>
            <a:spLocks noGrp="1"/>
          </p:cNvSpPr>
          <p:nvPr>
            <p:ph sz="quarter" idx="22" hasCustomPrompt="1"/>
          </p:nvPr>
        </p:nvSpPr>
        <p:spPr>
          <a:xfrm>
            <a:off x="5562600" y="3556396"/>
            <a:ext cx="5901458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  <a:endParaRPr lang="en-US" noProof="0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3846999"/>
            <a:ext cx="3810000" cy="4247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22" name="Picture Placeholder 7"/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3697593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13" name="Content Placeholder 6"/>
          <p:cNvSpPr>
            <a:spLocks noGrp="1"/>
          </p:cNvSpPr>
          <p:nvPr>
            <p:ph sz="quarter" idx="25" hasCustomPrompt="1"/>
          </p:nvPr>
        </p:nvSpPr>
        <p:spPr>
          <a:xfrm>
            <a:off x="5562600" y="4689732"/>
            <a:ext cx="5901458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  <a:endParaRPr lang="en-US" noProof="0"/>
          </a:p>
        </p:txBody>
      </p:sp>
      <p:sp>
        <p:nvSpPr>
          <p:cNvPr id="17" name="Text Placeholder 7"/>
          <p:cNvSpPr>
            <a:spLocks noGrp="1"/>
          </p:cNvSpPr>
          <p:nvPr>
            <p:ph type="body" sz="quarter" idx="26" hasCustomPrompt="1"/>
          </p:nvPr>
        </p:nvSpPr>
        <p:spPr>
          <a:xfrm>
            <a:off x="1524000" y="4980335"/>
            <a:ext cx="3810000" cy="4247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2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  <a:endParaRPr lang="en-US" noProof="0"/>
          </a:p>
        </p:txBody>
      </p:sp>
      <p:sp>
        <p:nvSpPr>
          <p:cNvPr id="19" name="Picture Placeholder 7"/>
          <p:cNvSpPr>
            <a:spLocks noGrp="1"/>
          </p:cNvSpPr>
          <p:nvPr>
            <p:ph type="pic" sz="quarter" idx="27" hasCustomPrompt="1"/>
          </p:nvPr>
        </p:nvSpPr>
        <p:spPr>
          <a:xfrm>
            <a:off x="548944" y="4830929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/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 hasCustomPrompt="1"/>
          </p:nvPr>
        </p:nvSpPr>
        <p:spPr>
          <a:xfrm>
            <a:off x="7151214" y="2035302"/>
            <a:ext cx="4312844" cy="914490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Description text </a:t>
            </a:r>
            <a:endParaRPr lang="en-US" noProof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624840" y="2280181"/>
            <a:ext cx="4937760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r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14" name="Picture Placeholder 7"/>
          <p:cNvSpPr>
            <a:spLocks noGrp="1"/>
          </p:cNvSpPr>
          <p:nvPr>
            <p:ph type="pic" sz="quarter" idx="21" hasCustomPrompt="1"/>
          </p:nvPr>
        </p:nvSpPr>
        <p:spPr>
          <a:xfrm>
            <a:off x="5756426" y="1935993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20" name="Content Placeholder 6"/>
          <p:cNvSpPr>
            <a:spLocks noGrp="1"/>
          </p:cNvSpPr>
          <p:nvPr>
            <p:ph sz="quarter" idx="22" hasCustomPrompt="1"/>
          </p:nvPr>
        </p:nvSpPr>
        <p:spPr>
          <a:xfrm>
            <a:off x="6071132" y="3576256"/>
            <a:ext cx="5392925" cy="914490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Description text </a:t>
            </a:r>
            <a:endParaRPr lang="en-US" noProof="0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3" hasCustomPrompt="1"/>
          </p:nvPr>
        </p:nvSpPr>
        <p:spPr>
          <a:xfrm>
            <a:off x="548640" y="3846999"/>
            <a:ext cx="4023360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22" name="Picture Placeholder 7"/>
          <p:cNvSpPr>
            <a:spLocks noGrp="1"/>
          </p:cNvSpPr>
          <p:nvPr>
            <p:ph type="pic" sz="quarter" idx="24" hasCustomPrompt="1"/>
          </p:nvPr>
        </p:nvSpPr>
        <p:spPr>
          <a:xfrm>
            <a:off x="4774508" y="350281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13" name="Content Placeholder 6"/>
          <p:cNvSpPr>
            <a:spLocks noGrp="1"/>
          </p:cNvSpPr>
          <p:nvPr>
            <p:ph sz="quarter" idx="25" hasCustomPrompt="1"/>
          </p:nvPr>
        </p:nvSpPr>
        <p:spPr>
          <a:xfrm>
            <a:off x="4949699" y="5117210"/>
            <a:ext cx="6514359" cy="914490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Description text </a:t>
            </a:r>
            <a:endParaRPr lang="en-US" noProof="0"/>
          </a:p>
        </p:txBody>
      </p:sp>
      <p:sp>
        <p:nvSpPr>
          <p:cNvPr id="17" name="Text Placeholder 7"/>
          <p:cNvSpPr>
            <a:spLocks noGrp="1"/>
          </p:cNvSpPr>
          <p:nvPr>
            <p:ph type="body" sz="quarter" idx="26" hasCustomPrompt="1"/>
          </p:nvPr>
        </p:nvSpPr>
        <p:spPr>
          <a:xfrm>
            <a:off x="548641" y="5362089"/>
            <a:ext cx="2956560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19" name="Picture Placeholder 7"/>
          <p:cNvSpPr>
            <a:spLocks noGrp="1"/>
          </p:cNvSpPr>
          <p:nvPr>
            <p:ph type="pic" sz="quarter" idx="27" hasCustomPrompt="1"/>
          </p:nvPr>
        </p:nvSpPr>
        <p:spPr>
          <a:xfrm>
            <a:off x="3680392" y="501790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  <a:endParaRPr lang="en-US" noProof="0" dirty="0"/>
          </a:p>
        </p:txBody>
      </p:sp>
      <p:sp>
        <p:nvSpPr>
          <p:cNvPr id="35" name="Freeform: Shape 34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/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15" name="Freeform: Shape 14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/>
          <p:cNvCxnSpPr/>
          <p:nvPr userDrawn="1"/>
        </p:nvCxnSpPr>
        <p:spPr>
          <a:xfrm>
            <a:off x="2018097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 userDrawn="1"/>
        </p:nvCxnSpPr>
        <p:spPr>
          <a:xfrm>
            <a:off x="57518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 userDrawn="1"/>
        </p:nvCxnSpPr>
        <p:spPr>
          <a:xfrm>
            <a:off x="94856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533401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1</a:t>
            </a:r>
            <a:endParaRPr lang="en-US" noProof="0" dirty="0"/>
          </a:p>
        </p:txBody>
      </p:sp>
      <p:sp>
        <p:nvSpPr>
          <p:cNvPr id="30" name="Picture Placeholder 8"/>
          <p:cNvSpPr>
            <a:spLocks noGrp="1"/>
          </p:cNvSpPr>
          <p:nvPr>
            <p:ph type="pic" sz="quarter" idx="18" hasCustomPrompt="1"/>
          </p:nvPr>
        </p:nvSpPr>
        <p:spPr>
          <a:xfrm>
            <a:off x="42672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2</a:t>
            </a:r>
            <a:endParaRPr lang="en-US" noProof="0" dirty="0"/>
          </a:p>
        </p:txBody>
      </p:sp>
      <p:sp>
        <p:nvSpPr>
          <p:cNvPr id="31" name="Picture Placeholder 8"/>
          <p:cNvSpPr>
            <a:spLocks noGrp="1"/>
          </p:cNvSpPr>
          <p:nvPr>
            <p:ph type="pic" sz="quarter" idx="19" hasCustomPrompt="1"/>
          </p:nvPr>
        </p:nvSpPr>
        <p:spPr>
          <a:xfrm>
            <a:off x="80010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3</a:t>
            </a:r>
            <a:endParaRPr lang="en-US" noProof="0" dirty="0"/>
          </a:p>
        </p:txBody>
      </p:sp>
      <p:sp>
        <p:nvSpPr>
          <p:cNvPr id="32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5542992"/>
            <a:ext cx="364235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33" name="Text Placeholder 7"/>
          <p:cNvSpPr>
            <a:spLocks noGrp="1"/>
          </p:cNvSpPr>
          <p:nvPr>
            <p:ph type="body" sz="quarter" idx="20" hasCustomPrompt="1"/>
          </p:nvPr>
        </p:nvSpPr>
        <p:spPr>
          <a:xfrm>
            <a:off x="4267200" y="5542992"/>
            <a:ext cx="364235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35" name="Text Placeholder 7"/>
          <p:cNvSpPr>
            <a:spLocks noGrp="1"/>
          </p:cNvSpPr>
          <p:nvPr>
            <p:ph type="body" sz="quarter" idx="21" hasCustomPrompt="1"/>
          </p:nvPr>
        </p:nvSpPr>
        <p:spPr>
          <a:xfrm>
            <a:off x="8001000" y="5542992"/>
            <a:ext cx="364235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/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15" name="Freeform: Shape 14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/>
          <p:cNvCxnSpPr/>
          <p:nvPr userDrawn="1"/>
        </p:nvCxnSpPr>
        <p:spPr>
          <a:xfrm>
            <a:off x="1751397" y="5027659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723902" y="2057402"/>
            <a:ext cx="2743197" cy="274319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32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1021" y="5307558"/>
            <a:ext cx="310895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17" name="Text Placeholder 7"/>
          <p:cNvSpPr>
            <a:spLocks noGrp="1"/>
          </p:cNvSpPr>
          <p:nvPr>
            <p:ph type="body" sz="quarter" idx="18" hasCustomPrompt="1"/>
          </p:nvPr>
        </p:nvSpPr>
        <p:spPr>
          <a:xfrm>
            <a:off x="541021" y="5688559"/>
            <a:ext cx="310895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4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cxnSp>
        <p:nvCxnSpPr>
          <p:cNvPr id="5" name="Straight Connector 4"/>
          <p:cNvCxnSpPr/>
          <p:nvPr userDrawn="1"/>
        </p:nvCxnSpPr>
        <p:spPr>
          <a:xfrm flipH="1">
            <a:off x="3907846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 userDrawn="1"/>
        </p:nvCxnSpPr>
        <p:spPr>
          <a:xfrm rot="16200000">
            <a:off x="5536511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/>
          <p:cNvGrpSpPr/>
          <p:nvPr userDrawn="1"/>
        </p:nvGrpSpPr>
        <p:grpSpPr>
          <a:xfrm>
            <a:off x="3906013" y="2754546"/>
            <a:ext cx="3254399" cy="2828600"/>
            <a:chOff x="4431264" y="2199060"/>
            <a:chExt cx="3363136" cy="2828600"/>
          </a:xfrm>
        </p:grpSpPr>
        <p:cxnSp>
          <p:nvCxnSpPr>
            <p:cNvPr id="21" name="Straight Connector 20"/>
            <p:cNvCxnSpPr/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Picture Placeholder 8"/>
          <p:cNvSpPr>
            <a:spLocks noGrp="1"/>
          </p:cNvSpPr>
          <p:nvPr userDrawn="1">
            <p:ph type="pic" sz="quarter" idx="19" hasCustomPrompt="1"/>
          </p:nvPr>
        </p:nvSpPr>
        <p:spPr>
          <a:xfrm>
            <a:off x="5426747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6" name="Picture Placeholder 8"/>
          <p:cNvSpPr>
            <a:spLocks noGrp="1"/>
          </p:cNvSpPr>
          <p:nvPr userDrawn="1">
            <p:ph type="pic" sz="quarter" idx="20" hasCustomPrompt="1"/>
          </p:nvPr>
        </p:nvSpPr>
        <p:spPr>
          <a:xfrm>
            <a:off x="4408933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7" name="Picture Placeholder 8"/>
          <p:cNvSpPr>
            <a:spLocks noGrp="1"/>
          </p:cNvSpPr>
          <p:nvPr userDrawn="1">
            <p:ph type="pic" sz="quarter" idx="21" hasCustomPrompt="1"/>
          </p:nvPr>
        </p:nvSpPr>
        <p:spPr>
          <a:xfrm>
            <a:off x="6458832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cxnSp>
        <p:nvCxnSpPr>
          <p:cNvPr id="36" name="Straight Connector 35"/>
          <p:cNvCxnSpPr/>
          <p:nvPr userDrawn="1"/>
        </p:nvCxnSpPr>
        <p:spPr>
          <a:xfrm flipH="1">
            <a:off x="7036660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 userDrawn="1"/>
        </p:nvCxnSpPr>
        <p:spPr>
          <a:xfrm rot="16200000">
            <a:off x="8665325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/>
          <p:cNvGrpSpPr/>
          <p:nvPr userDrawn="1"/>
        </p:nvGrpSpPr>
        <p:grpSpPr>
          <a:xfrm>
            <a:off x="7034827" y="2754546"/>
            <a:ext cx="3254399" cy="2828600"/>
            <a:chOff x="4431264" y="2199060"/>
            <a:chExt cx="3363136" cy="2828600"/>
          </a:xfrm>
        </p:grpSpPr>
        <p:cxnSp>
          <p:nvCxnSpPr>
            <p:cNvPr id="39" name="Straight Connector 38"/>
            <p:cNvCxnSpPr/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Picture Placeholder 8"/>
          <p:cNvSpPr>
            <a:spLocks noGrp="1"/>
          </p:cNvSpPr>
          <p:nvPr>
            <p:ph type="pic" sz="quarter" idx="22" hasCustomPrompt="1"/>
          </p:nvPr>
        </p:nvSpPr>
        <p:spPr>
          <a:xfrm>
            <a:off x="8555561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42" name="Picture Placeholder 8"/>
          <p:cNvSpPr>
            <a:spLocks noGrp="1"/>
          </p:cNvSpPr>
          <p:nvPr>
            <p:ph type="pic" sz="quarter" idx="23" hasCustomPrompt="1"/>
          </p:nvPr>
        </p:nvSpPr>
        <p:spPr>
          <a:xfrm>
            <a:off x="7537747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43" name="Picture Placeholder 8"/>
          <p:cNvSpPr>
            <a:spLocks noGrp="1"/>
          </p:cNvSpPr>
          <p:nvPr>
            <p:ph type="pic" sz="quarter" idx="24" hasCustomPrompt="1"/>
          </p:nvPr>
        </p:nvSpPr>
        <p:spPr>
          <a:xfrm>
            <a:off x="9587646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44" name="Text Placeholder 7"/>
          <p:cNvSpPr>
            <a:spLocks noGrp="1"/>
          </p:cNvSpPr>
          <p:nvPr>
            <p:ph type="body" sz="quarter" idx="25" hasCustomPrompt="1"/>
          </p:nvPr>
        </p:nvSpPr>
        <p:spPr>
          <a:xfrm>
            <a:off x="7595850" y="2643605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5" name="Text Placeholder 7"/>
          <p:cNvSpPr>
            <a:spLocks noGrp="1"/>
          </p:cNvSpPr>
          <p:nvPr>
            <p:ph type="body" sz="quarter" idx="26" hasCustomPrompt="1"/>
          </p:nvPr>
        </p:nvSpPr>
        <p:spPr>
          <a:xfrm>
            <a:off x="6557415" y="4083115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6" name="Text Placeholder 7"/>
          <p:cNvSpPr>
            <a:spLocks noGrp="1"/>
          </p:cNvSpPr>
          <p:nvPr>
            <p:ph type="body" sz="quarter" idx="27" hasCustomPrompt="1"/>
          </p:nvPr>
        </p:nvSpPr>
        <p:spPr>
          <a:xfrm>
            <a:off x="5564282" y="5509983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7" name="Text Placeholder 7"/>
          <p:cNvSpPr>
            <a:spLocks noGrp="1"/>
          </p:cNvSpPr>
          <p:nvPr>
            <p:ph type="body" sz="quarter" idx="28" hasCustomPrompt="1"/>
          </p:nvPr>
        </p:nvSpPr>
        <p:spPr>
          <a:xfrm>
            <a:off x="10727786" y="2643605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8" name="Text Placeholder 7"/>
          <p:cNvSpPr>
            <a:spLocks noGrp="1"/>
          </p:cNvSpPr>
          <p:nvPr>
            <p:ph type="body" sz="quarter" idx="29" hasCustomPrompt="1"/>
          </p:nvPr>
        </p:nvSpPr>
        <p:spPr>
          <a:xfrm>
            <a:off x="9689351" y="4083115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9" name="Text Placeholder 7"/>
          <p:cNvSpPr>
            <a:spLocks noGrp="1"/>
          </p:cNvSpPr>
          <p:nvPr>
            <p:ph type="body" sz="quarter" idx="30" hasCustomPrompt="1"/>
          </p:nvPr>
        </p:nvSpPr>
        <p:spPr>
          <a:xfrm>
            <a:off x="8696218" y="5509983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3960064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788864" y="2618469"/>
            <a:ext cx="3108959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8" hasCustomPrompt="1"/>
          </p:nvPr>
        </p:nvSpPr>
        <p:spPr>
          <a:xfrm>
            <a:off x="5788864" y="2999470"/>
            <a:ext cx="310895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cxnSp>
        <p:nvCxnSpPr>
          <p:cNvPr id="14" name="Straight Connector 13"/>
          <p:cNvCxnSpPr/>
          <p:nvPr userDrawn="1"/>
        </p:nvCxnSpPr>
        <p:spPr>
          <a:xfrm rot="16200000">
            <a:off x="6146423" y="665228"/>
            <a:ext cx="0" cy="740664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/>
          <p:cNvSpPr>
            <a:spLocks noGrp="1"/>
          </p:cNvSpPr>
          <p:nvPr>
            <p:ph type="pic" sz="quarter" idx="21" hasCustomPrompt="1"/>
          </p:nvPr>
        </p:nvSpPr>
        <p:spPr>
          <a:xfrm>
            <a:off x="18112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7" name="Text Placeholder 7"/>
          <p:cNvSpPr>
            <a:spLocks noGrp="1"/>
          </p:cNvSpPr>
          <p:nvPr>
            <p:ph type="body" sz="quarter" idx="25" hasCustomPrompt="1"/>
          </p:nvPr>
        </p:nvSpPr>
        <p:spPr>
          <a:xfrm>
            <a:off x="1520494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18" name="Text Placeholder 7"/>
          <p:cNvSpPr>
            <a:spLocks noGrp="1"/>
          </p:cNvSpPr>
          <p:nvPr>
            <p:ph type="body" sz="quarter" idx="26" hasCustomPrompt="1"/>
          </p:nvPr>
        </p:nvSpPr>
        <p:spPr>
          <a:xfrm>
            <a:off x="1520494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19" name="Picture Placeholder 8"/>
          <p:cNvSpPr>
            <a:spLocks noGrp="1"/>
          </p:cNvSpPr>
          <p:nvPr>
            <p:ph type="pic" sz="quarter" idx="27" hasCustomPrompt="1"/>
          </p:nvPr>
        </p:nvSpPr>
        <p:spPr>
          <a:xfrm>
            <a:off x="36400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0" name="Text Placeholder 7"/>
          <p:cNvSpPr>
            <a:spLocks noGrp="1"/>
          </p:cNvSpPr>
          <p:nvPr>
            <p:ph type="body" sz="quarter" idx="28" hasCustomPrompt="1"/>
          </p:nvPr>
        </p:nvSpPr>
        <p:spPr>
          <a:xfrm>
            <a:off x="3349294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9" hasCustomPrompt="1"/>
          </p:nvPr>
        </p:nvSpPr>
        <p:spPr>
          <a:xfrm>
            <a:off x="3349294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2" name="Picture Placeholder 8"/>
          <p:cNvSpPr>
            <a:spLocks noGrp="1"/>
          </p:cNvSpPr>
          <p:nvPr>
            <p:ph type="pic" sz="quarter" idx="30" hasCustomPrompt="1"/>
          </p:nvPr>
        </p:nvSpPr>
        <p:spPr>
          <a:xfrm>
            <a:off x="544977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3" name="Text Placeholder 7"/>
          <p:cNvSpPr>
            <a:spLocks noGrp="1"/>
          </p:cNvSpPr>
          <p:nvPr>
            <p:ph type="body" sz="quarter" idx="31" hasCustomPrompt="1"/>
          </p:nvPr>
        </p:nvSpPr>
        <p:spPr>
          <a:xfrm>
            <a:off x="5159044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4" name="Text Placeholder 7"/>
          <p:cNvSpPr>
            <a:spLocks noGrp="1"/>
          </p:cNvSpPr>
          <p:nvPr>
            <p:ph type="body" sz="quarter" idx="32" hasCustomPrompt="1"/>
          </p:nvPr>
        </p:nvSpPr>
        <p:spPr>
          <a:xfrm>
            <a:off x="5159044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5" name="Picture Placeholder 8"/>
          <p:cNvSpPr>
            <a:spLocks noGrp="1"/>
          </p:cNvSpPr>
          <p:nvPr>
            <p:ph type="pic" sz="quarter" idx="33" hasCustomPrompt="1"/>
          </p:nvPr>
        </p:nvSpPr>
        <p:spPr>
          <a:xfrm>
            <a:off x="72595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6" name="Text Placeholder 7"/>
          <p:cNvSpPr>
            <a:spLocks noGrp="1"/>
          </p:cNvSpPr>
          <p:nvPr>
            <p:ph type="body" sz="quarter" idx="34" hasCustomPrompt="1"/>
          </p:nvPr>
        </p:nvSpPr>
        <p:spPr>
          <a:xfrm>
            <a:off x="6968794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7" name="Text Placeholder 7"/>
          <p:cNvSpPr>
            <a:spLocks noGrp="1"/>
          </p:cNvSpPr>
          <p:nvPr>
            <p:ph type="body" sz="quarter" idx="35" hasCustomPrompt="1"/>
          </p:nvPr>
        </p:nvSpPr>
        <p:spPr>
          <a:xfrm>
            <a:off x="6968794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8" name="Picture Placeholder 8"/>
          <p:cNvSpPr>
            <a:spLocks noGrp="1"/>
          </p:cNvSpPr>
          <p:nvPr>
            <p:ph type="pic" sz="quarter" idx="36" hasCustomPrompt="1"/>
          </p:nvPr>
        </p:nvSpPr>
        <p:spPr>
          <a:xfrm>
            <a:off x="9066634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9" name="Text Placeholder 7"/>
          <p:cNvSpPr>
            <a:spLocks noGrp="1"/>
          </p:cNvSpPr>
          <p:nvPr>
            <p:ph type="body" sz="quarter" idx="37" hasCustomPrompt="1"/>
          </p:nvPr>
        </p:nvSpPr>
        <p:spPr>
          <a:xfrm>
            <a:off x="8775905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30" name="Text Placeholder 7"/>
          <p:cNvSpPr>
            <a:spLocks noGrp="1"/>
          </p:cNvSpPr>
          <p:nvPr>
            <p:ph type="body" sz="quarter" idx="38" hasCustomPrompt="1"/>
          </p:nvPr>
        </p:nvSpPr>
        <p:spPr>
          <a:xfrm>
            <a:off x="8775905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3596641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425441" y="2618469"/>
            <a:ext cx="3108959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8" hasCustomPrompt="1"/>
          </p:nvPr>
        </p:nvSpPr>
        <p:spPr>
          <a:xfrm>
            <a:off x="5425441" y="2999470"/>
            <a:ext cx="310895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cxnSp>
        <p:nvCxnSpPr>
          <p:cNvPr id="14" name="Straight Connector 13"/>
          <p:cNvCxnSpPr/>
          <p:nvPr userDrawn="1"/>
        </p:nvCxnSpPr>
        <p:spPr>
          <a:xfrm rot="16200000">
            <a:off x="6165169" y="-112012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/>
          <p:cNvSpPr>
            <a:spLocks noGrp="1"/>
          </p:cNvSpPr>
          <p:nvPr>
            <p:ph type="pic" sz="quarter" idx="21" hasCustomPrompt="1"/>
          </p:nvPr>
        </p:nvSpPr>
        <p:spPr>
          <a:xfrm>
            <a:off x="10527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7" name="Text Placeholder 7"/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18" name="Text Placeholder 7"/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19" name="Picture Placeholder 8"/>
          <p:cNvSpPr>
            <a:spLocks noGrp="1"/>
          </p:cNvSpPr>
          <p:nvPr>
            <p:ph type="pic" sz="quarter" idx="27" hasCustomPrompt="1"/>
          </p:nvPr>
        </p:nvSpPr>
        <p:spPr>
          <a:xfrm>
            <a:off x="28815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0" name="Text Placeholder 7"/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2" name="Picture Placeholder 8"/>
          <p:cNvSpPr>
            <a:spLocks noGrp="1"/>
          </p:cNvSpPr>
          <p:nvPr>
            <p:ph type="pic" sz="quarter" idx="30" hasCustomPrompt="1"/>
          </p:nvPr>
        </p:nvSpPr>
        <p:spPr>
          <a:xfrm>
            <a:off x="469127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3" name="Text Placeholder 7"/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4" name="Text Placeholder 7"/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5" name="Picture Placeholder 8"/>
          <p:cNvSpPr>
            <a:spLocks noGrp="1"/>
          </p:cNvSpPr>
          <p:nvPr>
            <p:ph type="pic" sz="quarter" idx="33" hasCustomPrompt="1"/>
          </p:nvPr>
        </p:nvSpPr>
        <p:spPr>
          <a:xfrm>
            <a:off x="65010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6" name="Text Placeholder 7"/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7" name="Text Placeholder 7"/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8" name="Picture Placeholder 8"/>
          <p:cNvSpPr>
            <a:spLocks noGrp="1"/>
          </p:cNvSpPr>
          <p:nvPr>
            <p:ph type="pic" sz="quarter" idx="36" hasCustomPrompt="1"/>
          </p:nvPr>
        </p:nvSpPr>
        <p:spPr>
          <a:xfrm>
            <a:off x="8308140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9" name="Text Placeholder 7"/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30" name="Text Placeholder 7"/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31" name="Picture Placeholder 8"/>
          <p:cNvSpPr>
            <a:spLocks noGrp="1"/>
          </p:cNvSpPr>
          <p:nvPr>
            <p:ph type="pic" sz="quarter" idx="39" hasCustomPrompt="1"/>
          </p:nvPr>
        </p:nvSpPr>
        <p:spPr>
          <a:xfrm>
            <a:off x="10115251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32" name="Text Placeholder 7"/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33" name="Text Placeholder 7"/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9" name="Freeform: Shape 8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4178095" y="1905000"/>
            <a:ext cx="1255400" cy="1255400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0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5601136" y="2288331"/>
            <a:ext cx="3108959" cy="290097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  <a:endParaRPr lang="en-US" noProof="0"/>
          </a:p>
        </p:txBody>
      </p:sp>
      <p:sp>
        <p:nvSpPr>
          <p:cNvPr id="12" name="Text Placeholder 7"/>
          <p:cNvSpPr>
            <a:spLocks noGrp="1"/>
          </p:cNvSpPr>
          <p:nvPr>
            <p:ph type="body" sz="quarter" idx="18" hasCustomPrompt="1"/>
          </p:nvPr>
        </p:nvSpPr>
        <p:spPr>
          <a:xfrm>
            <a:off x="5601136" y="2566041"/>
            <a:ext cx="3108959" cy="221043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cxnSp>
        <p:nvCxnSpPr>
          <p:cNvPr id="14" name="Straight Connector 13"/>
          <p:cNvCxnSpPr/>
          <p:nvPr userDrawn="1"/>
        </p:nvCxnSpPr>
        <p:spPr>
          <a:xfrm rot="16200000">
            <a:off x="6165169" y="-670561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/>
          <p:cNvSpPr>
            <a:spLocks noGrp="1" noChangeAspect="1"/>
          </p:cNvSpPr>
          <p:nvPr>
            <p:ph type="pic" sz="quarter" idx="21" hasCustomPrompt="1"/>
          </p:nvPr>
        </p:nvSpPr>
        <p:spPr>
          <a:xfrm>
            <a:off x="10984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17" name="Text Placeholder 7"/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18" name="Text Placeholder 7"/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19" name="Picture Placeholder 8"/>
          <p:cNvSpPr>
            <a:spLocks noGrp="1" noChangeAspect="1"/>
          </p:cNvSpPr>
          <p:nvPr>
            <p:ph type="pic" sz="quarter" idx="27" hasCustomPrompt="1"/>
          </p:nvPr>
        </p:nvSpPr>
        <p:spPr>
          <a:xfrm>
            <a:off x="29272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0" name="Text Placeholder 7"/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1" name="Text Placeholder 7"/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2" name="Picture Placeholder 8"/>
          <p:cNvSpPr>
            <a:spLocks noGrp="1" noChangeAspect="1"/>
          </p:cNvSpPr>
          <p:nvPr>
            <p:ph type="pic" sz="quarter" idx="30" hasCustomPrompt="1"/>
          </p:nvPr>
        </p:nvSpPr>
        <p:spPr>
          <a:xfrm>
            <a:off x="473699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3" name="Text Placeholder 7"/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4" name="Text Placeholder 7"/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5" name="Picture Placeholder 8"/>
          <p:cNvSpPr>
            <a:spLocks noGrp="1" noChangeAspect="1"/>
          </p:cNvSpPr>
          <p:nvPr>
            <p:ph type="pic" sz="quarter" idx="33" hasCustomPrompt="1"/>
          </p:nvPr>
        </p:nvSpPr>
        <p:spPr>
          <a:xfrm>
            <a:off x="65467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6" name="Text Placeholder 7"/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27" name="Text Placeholder 7"/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28" name="Picture Placeholder 8"/>
          <p:cNvSpPr>
            <a:spLocks noGrp="1" noChangeAspect="1"/>
          </p:cNvSpPr>
          <p:nvPr>
            <p:ph type="pic" sz="quarter" idx="36" hasCustomPrompt="1"/>
          </p:nvPr>
        </p:nvSpPr>
        <p:spPr>
          <a:xfrm>
            <a:off x="8353860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29" name="Text Placeholder 7"/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30" name="Text Placeholder 7"/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31" name="Picture Placeholder 8"/>
          <p:cNvSpPr>
            <a:spLocks noGrp="1" noChangeAspect="1"/>
          </p:cNvSpPr>
          <p:nvPr>
            <p:ph type="pic" sz="quarter" idx="39" hasCustomPrompt="1"/>
          </p:nvPr>
        </p:nvSpPr>
        <p:spPr>
          <a:xfrm>
            <a:off x="10160971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32" name="Text Placeholder 7"/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33" name="Text Placeholder 7"/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cxnSp>
        <p:nvCxnSpPr>
          <p:cNvPr id="34" name="Straight Connector 33"/>
          <p:cNvCxnSpPr/>
          <p:nvPr userDrawn="1"/>
        </p:nvCxnSpPr>
        <p:spPr>
          <a:xfrm rot="16200000">
            <a:off x="6165169" y="2642433"/>
            <a:ext cx="0" cy="5564151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icture Placeholder 8"/>
          <p:cNvSpPr>
            <a:spLocks noGrp="1" noChangeAspect="1"/>
          </p:cNvSpPr>
          <p:nvPr>
            <p:ph type="pic" sz="quarter" idx="45" hasCustomPrompt="1"/>
          </p:nvPr>
        </p:nvSpPr>
        <p:spPr>
          <a:xfrm>
            <a:off x="29272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39" name="Text Placeholder 7"/>
          <p:cNvSpPr>
            <a:spLocks noGrp="1"/>
          </p:cNvSpPr>
          <p:nvPr>
            <p:ph type="body" sz="quarter" idx="46" hasCustomPrompt="1"/>
          </p:nvPr>
        </p:nvSpPr>
        <p:spPr>
          <a:xfrm>
            <a:off x="2590800" y="5988389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0" name="Text Placeholder 7"/>
          <p:cNvSpPr>
            <a:spLocks noGrp="1"/>
          </p:cNvSpPr>
          <p:nvPr>
            <p:ph type="body" sz="quarter" idx="47" hasCustomPrompt="1"/>
          </p:nvPr>
        </p:nvSpPr>
        <p:spPr>
          <a:xfrm>
            <a:off x="2590800" y="6158401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41" name="Picture Placeholder 8"/>
          <p:cNvSpPr>
            <a:spLocks noGrp="1" noChangeAspect="1"/>
          </p:cNvSpPr>
          <p:nvPr>
            <p:ph type="pic" sz="quarter" idx="48" hasCustomPrompt="1"/>
          </p:nvPr>
        </p:nvSpPr>
        <p:spPr>
          <a:xfrm>
            <a:off x="473699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42" name="Text Placeholder 7"/>
          <p:cNvSpPr>
            <a:spLocks noGrp="1"/>
          </p:cNvSpPr>
          <p:nvPr>
            <p:ph type="body" sz="quarter" idx="49" hasCustomPrompt="1"/>
          </p:nvPr>
        </p:nvSpPr>
        <p:spPr>
          <a:xfrm>
            <a:off x="4400550" y="5988389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3" name="Text Placeholder 7"/>
          <p:cNvSpPr>
            <a:spLocks noGrp="1"/>
          </p:cNvSpPr>
          <p:nvPr>
            <p:ph type="body" sz="quarter" idx="50" hasCustomPrompt="1"/>
          </p:nvPr>
        </p:nvSpPr>
        <p:spPr>
          <a:xfrm>
            <a:off x="4400550" y="6158401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44" name="Picture Placeholder 8"/>
          <p:cNvSpPr>
            <a:spLocks noGrp="1" noChangeAspect="1"/>
          </p:cNvSpPr>
          <p:nvPr>
            <p:ph type="pic" sz="quarter" idx="51" hasCustomPrompt="1"/>
          </p:nvPr>
        </p:nvSpPr>
        <p:spPr>
          <a:xfrm>
            <a:off x="65467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45" name="Text Placeholder 7"/>
          <p:cNvSpPr>
            <a:spLocks noGrp="1"/>
          </p:cNvSpPr>
          <p:nvPr>
            <p:ph type="body" sz="quarter" idx="52" hasCustomPrompt="1"/>
          </p:nvPr>
        </p:nvSpPr>
        <p:spPr>
          <a:xfrm>
            <a:off x="6210300" y="5988389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6" name="Text Placeholder 7"/>
          <p:cNvSpPr>
            <a:spLocks noGrp="1"/>
          </p:cNvSpPr>
          <p:nvPr>
            <p:ph type="body" sz="quarter" idx="53" hasCustomPrompt="1"/>
          </p:nvPr>
        </p:nvSpPr>
        <p:spPr>
          <a:xfrm>
            <a:off x="6210300" y="6158401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  <p:sp>
        <p:nvSpPr>
          <p:cNvPr id="47" name="Picture Placeholder 8"/>
          <p:cNvSpPr>
            <a:spLocks noGrp="1" noChangeAspect="1"/>
          </p:cNvSpPr>
          <p:nvPr>
            <p:ph type="pic" sz="quarter" idx="54" hasCustomPrompt="1"/>
          </p:nvPr>
        </p:nvSpPr>
        <p:spPr>
          <a:xfrm>
            <a:off x="8353860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  <p:sp>
        <p:nvSpPr>
          <p:cNvPr id="48" name="Text Placeholder 7"/>
          <p:cNvSpPr>
            <a:spLocks noGrp="1"/>
          </p:cNvSpPr>
          <p:nvPr>
            <p:ph type="body" sz="quarter" idx="55" hasCustomPrompt="1"/>
          </p:nvPr>
        </p:nvSpPr>
        <p:spPr>
          <a:xfrm>
            <a:off x="8017411" y="5988389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  <a:endParaRPr lang="en-US" noProof="0"/>
          </a:p>
        </p:txBody>
      </p:sp>
      <p:sp>
        <p:nvSpPr>
          <p:cNvPr id="49" name="Text Placeholder 7"/>
          <p:cNvSpPr>
            <a:spLocks noGrp="1"/>
          </p:cNvSpPr>
          <p:nvPr>
            <p:ph type="body" sz="quarter" idx="56" hasCustomPrompt="1"/>
          </p:nvPr>
        </p:nvSpPr>
        <p:spPr>
          <a:xfrm>
            <a:off x="8017411" y="6158401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  <a:endParaRPr lang="en-US" noProof="0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/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/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</a:fld>
            <a:endParaRPr lang="en-US" noProof="0" dirty="0"/>
          </a:p>
        </p:txBody>
      </p:sp>
      <p:sp>
        <p:nvSpPr>
          <p:cNvPr id="15" name="Freeform: Shape 14"/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Image Caption Content_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/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Image Caption Content_Oran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5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/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5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Text Placeholder 16"/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Text Placeholder 16"/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5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Text Placeholder 16"/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8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/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>
              <a:alpha val="84000"/>
            </a:schemeClr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6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0"/>
            <a:ext cx="6781800" cy="6324600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6825" y="2265916"/>
            <a:ext cx="5314950" cy="3488998"/>
          </a:xfrm>
          <a:noFill/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/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Text Placeholder 16"/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/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1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Text Placeholder 16"/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/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5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Text Placeholder 16"/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/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6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Text Placeholder 16"/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Closing-Thank you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/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/>
            <a:r>
              <a:rPr lang="en-US" noProof="0"/>
              <a:t>I</a:t>
            </a:r>
            <a:endParaRPr lang="en-US" noProof="0"/>
          </a:p>
        </p:txBody>
      </p:sp>
      <p:sp>
        <p:nvSpPr>
          <p:cNvPr id="48" name="Freeform: Shape 47"/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9" name="Freeform: Shape 48"/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78135" y="1219200"/>
            <a:ext cx="7232465" cy="903638"/>
          </a:xfrm>
        </p:spPr>
        <p:txBody>
          <a:bodyPr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yOU</a:t>
            </a:r>
            <a:endParaRPr lang="en-US" noProof="0"/>
          </a:p>
        </p:txBody>
      </p:sp>
      <p:sp>
        <p:nvSpPr>
          <p:cNvPr id="33" name="Rectangle 32"/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9" name="Picture Placeholder 18"/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Insert Image</a:t>
            </a:r>
            <a:endParaRPr lang="en-US" noProof="0" dirty="0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Closing-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Closing-Thank you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2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/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Closing-Thank you 4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/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5" name="Picture Placeholder 14"/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33450" y="762000"/>
            <a:ext cx="4381500" cy="3429000"/>
          </a:xfrm>
        </p:spPr>
        <p:txBody>
          <a:bodyPr anchor="ctr">
            <a:normAutofit/>
          </a:bodyPr>
          <a:lstStyle>
            <a:lvl1pPr algn="ctr">
              <a:defRPr sz="5000" spc="200" baseline="0"/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Closing-Thank you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57300" y="1447800"/>
            <a:ext cx="4114800" cy="3962400"/>
          </a:xfrm>
        </p:spPr>
        <p:txBody>
          <a:bodyPr anchor="ctr">
            <a:normAutofit/>
          </a:bodyPr>
          <a:lstStyle>
            <a:lvl1pPr algn="ctr">
              <a:defRPr sz="5000" spc="200" baseline="0"/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  <p:sp>
        <p:nvSpPr>
          <p:cNvPr id="7" name="Text Placeholder 16"/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/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7" Type="http://schemas.openxmlformats.org/officeDocument/2006/relationships/theme" Target="../theme/theme1.xml"/><Relationship Id="rId56" Type="http://schemas.openxmlformats.org/officeDocument/2006/relationships/slideLayout" Target="../slideLayouts/slideLayout56.xml"/><Relationship Id="rId55" Type="http://schemas.openxmlformats.org/officeDocument/2006/relationships/slideLayout" Target="../slideLayouts/slideLayout55.xml"/><Relationship Id="rId54" Type="http://schemas.openxmlformats.org/officeDocument/2006/relationships/slideLayout" Target="../slideLayouts/slideLayout54.xml"/><Relationship Id="rId53" Type="http://schemas.openxmlformats.org/officeDocument/2006/relationships/slideLayout" Target="../slideLayouts/slideLayout53.xml"/><Relationship Id="rId52" Type="http://schemas.openxmlformats.org/officeDocument/2006/relationships/slideLayout" Target="../slideLayouts/slideLayout52.xml"/><Relationship Id="rId51" Type="http://schemas.openxmlformats.org/officeDocument/2006/relationships/slideLayout" Target="../slideLayouts/slideLayout51.xml"/><Relationship Id="rId50" Type="http://schemas.openxmlformats.org/officeDocument/2006/relationships/slideLayout" Target="../slideLayouts/slideLayout50.xml"/><Relationship Id="rId5" Type="http://schemas.openxmlformats.org/officeDocument/2006/relationships/slideLayout" Target="../slideLayouts/slideLayout5.xml"/><Relationship Id="rId49" Type="http://schemas.openxmlformats.org/officeDocument/2006/relationships/slideLayout" Target="../slideLayouts/slideLayout49.xml"/><Relationship Id="rId48" Type="http://schemas.openxmlformats.org/officeDocument/2006/relationships/slideLayout" Target="../slideLayouts/slideLayout48.xml"/><Relationship Id="rId47" Type="http://schemas.openxmlformats.org/officeDocument/2006/relationships/slideLayout" Target="../slideLayouts/slideLayout47.xml"/><Relationship Id="rId46" Type="http://schemas.openxmlformats.org/officeDocument/2006/relationships/slideLayout" Target="../slideLayouts/slideLayout46.xml"/><Relationship Id="rId45" Type="http://schemas.openxmlformats.org/officeDocument/2006/relationships/slideLayout" Target="../slideLayouts/slideLayout45.xml"/><Relationship Id="rId44" Type="http://schemas.openxmlformats.org/officeDocument/2006/relationships/slideLayout" Target="../slideLayouts/slideLayout44.xml"/><Relationship Id="rId43" Type="http://schemas.openxmlformats.org/officeDocument/2006/relationships/slideLayout" Target="../slideLayouts/slideLayout43.xml"/><Relationship Id="rId42" Type="http://schemas.openxmlformats.org/officeDocument/2006/relationships/slideLayout" Target="../slideLayouts/slideLayout42.xml"/><Relationship Id="rId41" Type="http://schemas.openxmlformats.org/officeDocument/2006/relationships/slideLayout" Target="../slideLayouts/slideLayout41.xml"/><Relationship Id="rId4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4.xml"/><Relationship Id="rId39" Type="http://schemas.openxmlformats.org/officeDocument/2006/relationships/slideLayout" Target="../slideLayouts/slideLayout39.xml"/><Relationship Id="rId38" Type="http://schemas.openxmlformats.org/officeDocument/2006/relationships/slideLayout" Target="../slideLayouts/slideLayout38.xml"/><Relationship Id="rId37" Type="http://schemas.openxmlformats.org/officeDocument/2006/relationships/slideLayout" Target="../slideLayouts/slideLayout37.xml"/><Relationship Id="rId36" Type="http://schemas.openxmlformats.org/officeDocument/2006/relationships/slideLayout" Target="../slideLayouts/slideLayout36.xml"/><Relationship Id="rId35" Type="http://schemas.openxmlformats.org/officeDocument/2006/relationships/slideLayout" Target="../slideLayouts/slideLayout35.xml"/><Relationship Id="rId34" Type="http://schemas.openxmlformats.org/officeDocument/2006/relationships/slideLayout" Target="../slideLayouts/slideLayout34.xml"/><Relationship Id="rId33" Type="http://schemas.openxmlformats.org/officeDocument/2006/relationships/slideLayout" Target="../slideLayouts/slideLayout33.xml"/><Relationship Id="rId32" Type="http://schemas.openxmlformats.org/officeDocument/2006/relationships/slideLayout" Target="../slideLayouts/slideLayout32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3" Type="http://schemas.openxmlformats.org/officeDocument/2006/relationships/slideLayout" Target="../slideLayouts/slideLayout3.xml"/><Relationship Id="rId29" Type="http://schemas.openxmlformats.org/officeDocument/2006/relationships/slideLayout" Target="../slideLayouts/slideLayout29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0" Type="http://schemas.openxmlformats.org/officeDocument/2006/relationships/slideLayout" Target="../slideLayouts/slideLayout20.xml"/><Relationship Id="rId2" Type="http://schemas.openxmlformats.org/officeDocument/2006/relationships/slideLayout" Target="../slideLayouts/slideLayout2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2103120"/>
            <a:ext cx="11106150" cy="422148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  <p:sldLayoutId id="2147483695" r:id="rId47"/>
    <p:sldLayoutId id="2147483696" r:id="rId48"/>
    <p:sldLayoutId id="2147483697" r:id="rId49"/>
    <p:sldLayoutId id="2147483698" r:id="rId50"/>
    <p:sldLayoutId id="2147483699" r:id="rId51"/>
    <p:sldLayoutId id="2147483700" r:id="rId52"/>
    <p:sldLayoutId id="2147483701" r:id="rId53"/>
    <p:sldLayoutId id="2147483702" r:id="rId54"/>
    <p:sldLayoutId id="2147483703" r:id="rId55"/>
    <p:sldLayoutId id="2147483704" r:id="rId5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anose="05040102010807070707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45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anose="05040102010807070707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025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anose="05040102010807070707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71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anose="05040102010807070707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9.xml"/><Relationship Id="rId1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5.xml"/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42.xml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5.xml"/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6.xml"/><Relationship Id="rId3" Type="http://schemas.openxmlformats.org/officeDocument/2006/relationships/slideLayout" Target="../slideLayouts/slideLayout42.xml"/><Relationship Id="rId2" Type="http://schemas.openxmlformats.org/officeDocument/2006/relationships/image" Target="../media/image9.jpeg"/><Relationship Id="rId1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4.xml"/><Relationship Id="rId1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5.xml"/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4.xml"/><Relationship Id="rId1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0.xml"/><Relationship Id="rId7" Type="http://schemas.openxmlformats.org/officeDocument/2006/relationships/slideLayout" Target="../slideLayouts/slideLayout35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1.xml"/><Relationship Id="rId7" Type="http://schemas.openxmlformats.org/officeDocument/2006/relationships/slideLayout" Target="../slideLayouts/slideLayout35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2.xml"/><Relationship Id="rId4" Type="http://schemas.openxmlformats.org/officeDocument/2006/relationships/slideLayout" Target="../slideLayouts/slideLayout25.xml"/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2.xml"/><Relationship Id="rId1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4.xml"/></Relationships>
</file>

<file path=ppt/slides/_rels/slide16.xml.rels><?xml version="1.0" encoding="UTF-8" standalone="yes"?>
<Relationships xmlns="http://schemas.openxmlformats.org/package/2006/relationships"><Relationship Id="rId9" Type="http://schemas.openxmlformats.org/officeDocument/2006/relationships/hyperlink" Target="https://www.bmj.com/content/363/bmj.k4907.long" TargetMode="External"/><Relationship Id="rId8" Type="http://schemas.openxmlformats.org/officeDocument/2006/relationships/hyperlink" Target="https://assets.publishing.service.gov.uk/government/uploads/system/uploads/attachment_data/file/279124/0947.pdf" TargetMode="External"/><Relationship Id="rId7" Type="http://schemas.openxmlformats.org/officeDocument/2006/relationships/hyperlink" Target="https://jamanetwork.com/journals/jama/article-abstract/374139" TargetMode="External"/><Relationship Id="rId6" Type="http://schemas.openxmlformats.org/officeDocument/2006/relationships/hyperlink" Target="https://qualitysafety.bmj.com/content/23/2/106.short" TargetMode="External"/><Relationship Id="rId5" Type="http://schemas.openxmlformats.org/officeDocument/2006/relationships/hyperlink" Target="https://idp.springer.com/authorize/casa?redirect_uri=https://link.springer.com/article/10.1007/s10728-025-00538-x&amp;casa_token=VeuZ7J1jbokAAAAA:e9tHZ3McQOPkc6AI6EtxywWk-srxZfZWy5MFQ-03gnK2IA6CvuD9bTCokTVMYoJJ3y1J3fHmSkuBClfUzw" TargetMode="External"/><Relationship Id="rId4" Type="http://schemas.openxmlformats.org/officeDocument/2006/relationships/hyperlink" Target="https://api.taylorfrancis.com/content/books/mono/download?identifierName=doi&amp;identifierValue=10.4324/9781003095989&amp;type=googlepdf" TargetMode="External"/><Relationship Id="rId3" Type="http://schemas.openxmlformats.org/officeDocument/2006/relationships/hyperlink" Target="https://assets.publishing.service.gov.uk/media/5a7c9bec40f0b65b3de09fde/0898_i.pdf" TargetMode="External"/><Relationship Id="rId2" Type="http://schemas.openxmlformats.org/officeDocument/2006/relationships/hyperlink" Target="https://www.mq.edu.au/__data/assets/pdf_file/0019/1344106/Braithwaite-2017-Complexity-Science-in-Healthcare-A-White-Paper.pdf" TargetMode="External"/><Relationship Id="rId16" Type="http://schemas.openxmlformats.org/officeDocument/2006/relationships/notesSlide" Target="../notesSlides/notesSlide16.xml"/><Relationship Id="rId15" Type="http://schemas.openxmlformats.org/officeDocument/2006/relationships/slideLayout" Target="../slideLayouts/slideLayout44.xml"/><Relationship Id="rId14" Type="http://schemas.openxmlformats.org/officeDocument/2006/relationships/hyperlink" Target="https://www.who.int/teams/integrated-health-services/patient-safety/policy/global-patient-safety-action-plan" TargetMode="External"/><Relationship Id="rId13" Type="http://schemas.openxmlformats.org/officeDocument/2006/relationships/hyperlink" Target="https://www.who.int/publications/b/47096" TargetMode="External"/><Relationship Id="rId12" Type="http://schemas.openxmlformats.org/officeDocument/2006/relationships/hyperlink" Target="https://www.scirp.org/reference/referencespapers?referenceid=1122355" TargetMode="External"/><Relationship Id="rId11" Type="http://schemas.openxmlformats.org/officeDocument/2006/relationships/hyperlink" Target="https://idp.nature.com/authorize/casa?redirect_uri=https://www.nature.com/articles/s41372-018-0100-4&amp;casa_token=uv43suGJyWEAAAAA:mHcSW6zOcoT-JqfLoOG16VRocMz8hg8iXC5G9fMbtckr6xpn18-pGlAM3x01NDi7_QYMWuKwwT9nuqQrhg" TargetMode="External"/><Relationship Id="rId10" Type="http://schemas.openxmlformats.org/officeDocument/2006/relationships/hyperlink" Target="https://www.sciencedirect.com/science/article/pii/S1553725008340495" TargetMode="External"/><Relationship Id="rId1" Type="http://schemas.openxmlformats.org/officeDocument/2006/relationships/hyperlink" Target="https://www.nejm.org/doi/abs/10.1056/nejmp1605101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1"/>
          </p:nvPr>
        </p:nvPicPr>
        <p:blipFill>
          <a:blip r:embed="rId1"/>
          <a:srcRect t="7813" b="7813"/>
          <a:stretch>
            <a:fillRect/>
          </a:stretch>
        </p:blipFill>
        <p:spPr/>
      </p:pic>
      <p:sp>
        <p:nvSpPr>
          <p:cNvPr id="285" name="Text Placeholder 284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86" name="Text Placeholder 285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2800" b="1" dirty="0"/>
              <a:t>Root Causes and Policy Failures in Healthcare Quality</a:t>
            </a:r>
            <a:br>
              <a:rPr lang="en-GB" sz="2800" dirty="0"/>
            </a:br>
            <a:r>
              <a:rPr lang="en-GB" sz="2800" b="1" dirty="0"/>
              <a:t>Case Study: Mid Staffordshire NHS Foundation Trust</a:t>
            </a:r>
            <a:endParaRPr lang="en-US" sz="2800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3397250" y="3608705"/>
            <a:ext cx="5156835" cy="2291080"/>
          </a:xfrm>
        </p:spPr>
        <p:txBody>
          <a:bodyPr>
            <a:normAutofit lnSpcReduction="20000"/>
          </a:bodyPr>
          <a:lstStyle/>
          <a:p>
            <a:r>
              <a:rPr lang="en-GB" smtClean="0">
                <a:sym typeface="+mn-ea"/>
              </a:rPr>
              <a:t> </a:t>
            </a:r>
            <a:r>
              <a:rPr lang="en-GB">
                <a:sym typeface="+mn-ea"/>
              </a:rPr>
              <a:t>Name</a:t>
            </a:r>
            <a:r>
              <a:rPr lang="en-GB" smtClean="0">
                <a:sym typeface="+mn-ea"/>
              </a:rPr>
              <a:t>: </a:t>
            </a:r>
            <a:r>
              <a:rPr lang="en-GB" dirty="0" err="1" smtClean="0">
                <a:sym typeface="+mn-ea"/>
              </a:rPr>
              <a:t>keval</a:t>
            </a:r>
            <a:r>
              <a:rPr lang="en-GB" smtClean="0">
                <a:sym typeface="+mn-ea"/>
              </a:rPr>
              <a:t> </a:t>
            </a:r>
            <a:r>
              <a:rPr lang="en-GB" dirty="0" err="1" smtClean="0">
                <a:sym typeface="+mn-ea"/>
              </a:rPr>
              <a:t>sureshbhai</a:t>
            </a:r>
            <a:r>
              <a:rPr lang="en-GB" smtClean="0">
                <a:sym typeface="+mn-ea"/>
              </a:rPr>
              <a:t> </a:t>
            </a:r>
            <a:r>
              <a:rPr lang="en-GB" dirty="0" err="1" smtClean="0">
                <a:sym typeface="+mn-ea"/>
              </a:rPr>
              <a:t>miyani</a:t>
            </a:r>
            <a:endParaRPr lang="en-GB" dirty="0" smtClean="0"/>
          </a:p>
          <a:p>
            <a:r>
              <a:rPr lang="en-GB" smtClean="0">
                <a:sym typeface="+mn-ea"/>
              </a:rPr>
              <a:t>Student ID: 2426154</a:t>
            </a:r>
            <a:endParaRPr lang="en-GB" dirty="0" smtClean="0"/>
          </a:p>
          <a:p>
            <a:r>
              <a:rPr lang="en-GB" smtClean="0">
                <a:sym typeface="+mn-ea"/>
              </a:rPr>
              <a:t>Programme: </a:t>
            </a:r>
            <a:r>
              <a:rPr lang="en-GB" dirty="0" err="1" smtClean="0">
                <a:sym typeface="+mn-ea"/>
              </a:rPr>
              <a:t>Msc</a:t>
            </a:r>
            <a:r>
              <a:rPr lang="en-GB" smtClean="0">
                <a:sym typeface="+mn-ea"/>
              </a:rPr>
              <a:t> Public Health and Social Care in Practice</a:t>
            </a:r>
            <a:endParaRPr lang="en-GB" dirty="0" smtClean="0"/>
          </a:p>
          <a:p>
            <a:r>
              <a:rPr lang="en-GB" smtClean="0">
                <a:sym typeface="+mn-ea"/>
              </a:rPr>
              <a:t>Module: Quality Assurance and Service Improvements</a:t>
            </a:r>
            <a:endParaRPr lang="en-GB" dirty="0"/>
          </a:p>
          <a:p>
            <a:r>
              <a:rPr lang="en-GB" smtClean="0">
                <a:sym typeface="+mn-ea"/>
              </a:rPr>
              <a:t> </a:t>
            </a:r>
            <a:r>
              <a:rPr lang="en-GB">
                <a:sym typeface="+mn-ea"/>
              </a:rPr>
              <a:t>Module Code</a:t>
            </a:r>
            <a:r>
              <a:rPr lang="en-GB" smtClean="0">
                <a:sym typeface="+mn-ea"/>
              </a:rPr>
              <a:t>: LCHS7006</a:t>
            </a:r>
            <a:endParaRPr lang="en-GB" dirty="0"/>
          </a:p>
          <a:p>
            <a:r>
              <a:rPr lang="en-GB">
                <a:sym typeface="+mn-ea"/>
              </a:rPr>
              <a:t> Lecturer Name</a:t>
            </a:r>
            <a:r>
              <a:rPr lang="en-GB" smtClean="0">
                <a:sym typeface="+mn-ea"/>
              </a:rPr>
              <a:t>: </a:t>
            </a:r>
            <a:r>
              <a:rPr lang="en-GB" dirty="0" err="1" smtClean="0">
                <a:sym typeface="+mn-ea"/>
              </a:rPr>
              <a:t>Oluwadamilalo</a:t>
            </a:r>
            <a:r>
              <a:rPr lang="en-GB" smtClean="0">
                <a:sym typeface="+mn-ea"/>
              </a:rPr>
              <a:t> </a:t>
            </a:r>
            <a:r>
              <a:rPr lang="en-GB" dirty="0" err="1" smtClean="0">
                <a:sym typeface="+mn-ea"/>
              </a:rPr>
              <a:t>Tayo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548640" y="2231886"/>
            <a:ext cx="10288693" cy="409576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Delivering safe, high-quality care is a core goal of healthcare systems; however, systemic failures continue to occur. The Mid Staffordshire NHS scandal represents one of the most significant healthcare quality failures in the UK. This presentation critically analyses: Root causes using systems-based models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Theoretical frameworks (RCA, Fishbone, Systems Theory, Donabedian)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Policy issues and their influence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Impact on quality, efficiency, and equity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(Francis, 2013; Dixon-Woods et al., 2014)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18" name="Text Placeholder 119"/>
          <p:cNvSpPr txBox="1"/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45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025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71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10" name="Picture Placeholder 5"/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1" cstate="screen"/>
          <a:srcRect t="88" b="88"/>
          <a:stretch>
            <a:fillRect/>
          </a:stretch>
        </p:blipFill>
        <p:spPr>
          <a:xfrm>
            <a:off x="0" y="0"/>
            <a:ext cx="8329613" cy="45720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7"/>
          </p:nvPr>
        </p:nvPicPr>
        <p:blipFill>
          <a:blip r:embed="rId1"/>
          <a:srcRect b="12032"/>
          <a:stretch>
            <a:fillRect/>
          </a:stretch>
        </p:blipFill>
        <p:spPr>
          <a:xfrm>
            <a:off x="-24680" y="112977"/>
            <a:ext cx="12191999" cy="2883976"/>
          </a:xfrm>
        </p:spPr>
      </p:pic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Overview</a:t>
            </a:r>
            <a:endParaRPr lang="en-US" dirty="0"/>
          </a:p>
        </p:txBody>
      </p:sp>
      <p:sp>
        <p:nvSpPr>
          <p:cNvPr id="34" name="Text Placeholder 3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9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Period: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2005–2009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Estimated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400–1200 excess deaths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Patients experienced: Neglect and poor hygiene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Lack of dignity and compassion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Inadequate clinical care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Despite repeated warnings,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failure to respond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allowed harm to continue.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Francis, 2013; Care Quality Commission, 2011)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9" name="Picture Placeholder 38"/>
          <p:cNvPicPr>
            <a:picLocks noGrp="1" noChangeAspect="1"/>
          </p:cNvPicPr>
          <p:nvPr>
            <p:ph type="pic" sz="quarter" idx="2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853" r="853"/>
          <a:stretch>
            <a:fillRect/>
          </a:stretch>
        </p:blipFill>
        <p:spPr/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32" name="Text Placeholder 119"/>
          <p:cNvSpPr txBox="1"/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45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025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71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40" name="Freeform: Shape 39"/>
          <p:cNvSpPr/>
          <p:nvPr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0"/>
            <a:ext cx="8329286" cy="6858000"/>
          </a:xfrm>
        </p:spPr>
      </p:pic>
      <p:sp>
        <p:nvSpPr>
          <p:cNvPr id="74" name="Text Placeholder 73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3" name="Title 42"/>
          <p:cNvSpPr>
            <a:spLocks noGrp="1"/>
          </p:cNvSpPr>
          <p:nvPr>
            <p:ph type="ctrTitle"/>
          </p:nvPr>
        </p:nvSpPr>
        <p:spPr>
          <a:xfrm>
            <a:off x="1298182" y="4495802"/>
            <a:ext cx="4114800" cy="1981200"/>
          </a:xfrm>
        </p:spPr>
        <p:txBody>
          <a:bodyPr/>
          <a:lstStyle/>
          <a:p>
            <a:r>
              <a:rPr lang="en-GB" dirty="0"/>
              <a:t>Swiss Cheese Model (Root Cause Identification)</a:t>
            </a:r>
            <a:endParaRPr lang="en-US" dirty="0"/>
          </a:p>
        </p:txBody>
      </p:sp>
      <p:sp>
        <p:nvSpPr>
          <p:cNvPr id="44" name="Subtitle 43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Swiss Cheese Model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explains how multiple system failures align to cause harm.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Each layer represents a defence barrier; “holes” represent weaknesses.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Highlights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system-level failure rather than individual blame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However, may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oversimplify human decision-making factors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Reason, 2000; Vincent, 2010)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Text Placeholder 7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  <p:sp>
        <p:nvSpPr>
          <p:cNvPr id="76" name="Text Placeholder 75"/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  <p:pic>
        <p:nvPicPr>
          <p:cNvPr id="1026" name="Picture 2" descr="Journal of Evaluation in Clinical Practice | Health Services Research |  Wiley Online Libra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009" y="865275"/>
            <a:ext cx="4295565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7"/>
          </p:nvPr>
        </p:nvPicPr>
        <p:blipFill>
          <a:blip r:embed="rId1"/>
          <a:srcRect b="12032"/>
          <a:stretch>
            <a:fillRect/>
          </a:stretch>
        </p:blipFill>
        <p:spPr>
          <a:xfrm>
            <a:off x="0" y="112977"/>
            <a:ext cx="12191999" cy="2883976"/>
          </a:xfrm>
        </p:spPr>
      </p:pic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Root Causes</a:t>
            </a:r>
            <a:endParaRPr lang="en-US" dirty="0"/>
          </a:p>
        </p:txBody>
      </p:sp>
      <p:sp>
        <p:nvSpPr>
          <p:cNvPr id="34" name="Text Placeholder 3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9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Understaffing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→ unsafe nurse-to-patient ratios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Poor leadership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→ focus on financial targets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Weak safety culture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→ fear of reporting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Ineffective governance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→ ignored complaints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Root causes reflect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systemic organisational failure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not isolated errors.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Mannion &amp; Davies, 2018)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9" name="Picture Placeholder 38"/>
          <p:cNvPicPr>
            <a:picLocks noGrp="1" noChangeAspect="1"/>
          </p:cNvPicPr>
          <p:nvPr>
            <p:ph type="pic" sz="quarter" idx="2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853" r="853"/>
          <a:stretch>
            <a:fillRect/>
          </a:stretch>
        </p:blipFill>
        <p:spPr/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32" name="Text Placeholder 119"/>
          <p:cNvSpPr txBox="1"/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45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025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71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40" name="Freeform: Shape 39"/>
          <p:cNvSpPr/>
          <p:nvPr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0"/>
            <a:ext cx="8329286" cy="6858000"/>
          </a:xfrm>
        </p:spPr>
      </p:pic>
      <p:sp>
        <p:nvSpPr>
          <p:cNvPr id="74" name="Text Placeholder 73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3" name="Title 42"/>
          <p:cNvSpPr>
            <a:spLocks noGrp="1"/>
          </p:cNvSpPr>
          <p:nvPr>
            <p:ph type="ctrTitle"/>
          </p:nvPr>
        </p:nvSpPr>
        <p:spPr>
          <a:xfrm>
            <a:off x="1298182" y="4495802"/>
            <a:ext cx="4114800" cy="1981200"/>
          </a:xfrm>
        </p:spPr>
        <p:txBody>
          <a:bodyPr/>
          <a:lstStyle/>
          <a:p>
            <a:r>
              <a:rPr lang="en-GB" dirty="0"/>
              <a:t>Root Cause Analysis (RCA)</a:t>
            </a:r>
            <a:endParaRPr lang="en-US" dirty="0"/>
          </a:p>
        </p:txBody>
      </p:sp>
      <p:sp>
        <p:nvSpPr>
          <p:cNvPr id="44" name="Subtitle 43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RCA identifies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underlying causes through causal chains (5 Whys)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Strength: structured, systematic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Limitation: may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ignore system complexity and interdependencies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Percarpio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et al., 2008)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Text Placeholder 7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  <p:sp>
        <p:nvSpPr>
          <p:cNvPr id="76" name="Text Placeholder 75"/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  <p:pic>
        <p:nvPicPr>
          <p:cNvPr id="2054" name="Picture 6" descr="Root Cause Analysis (RCA) for the Improvement of Healthcare Systems an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291"/>
          <a:stretch>
            <a:fillRect/>
          </a:stretch>
        </p:blipFill>
        <p:spPr bwMode="auto">
          <a:xfrm>
            <a:off x="2171700" y="1100125"/>
            <a:ext cx="2286000" cy="2891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230885" y="285819"/>
            <a:ext cx="5730230" cy="1499616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(Ishikawa Model)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1944" y="1981191"/>
            <a:ext cx="5730230" cy="3629040"/>
          </a:xfrm>
          <a:prstGeom prst="rect">
            <a:avLst/>
          </a:prstGeom>
        </p:spPr>
      </p:pic>
      <p:sp>
        <p:nvSpPr>
          <p:cNvPr id="4" name="Title 12"/>
          <p:cNvSpPr txBox="1"/>
          <p:nvPr/>
        </p:nvSpPr>
        <p:spPr>
          <a:xfrm>
            <a:off x="1240249" y="1916832"/>
            <a:ext cx="4527337" cy="362904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spc="1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Causes:</a:t>
            </a:r>
            <a:endParaRPr lang="en-GB" sz="18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People → understaffing, lack of training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Process → poor reporting systems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Management → weak leadership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Environment → high workload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Policy → target-driven pressures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Critical Insight: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Effective for identifying multiple causes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But does </a:t>
            </a: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not prioritise or show relationships between causes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i="1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i="1" cap="none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picarillo</a:t>
            </a:r>
            <a:r>
              <a:rPr lang="en-GB" sz="1800" i="1" cap="none" dirty="0">
                <a:latin typeface="Arial" panose="020B0604020202020204" pitchFamily="34" charset="0"/>
                <a:cs typeface="Arial" panose="020B0604020202020204" pitchFamily="34" charset="0"/>
              </a:rPr>
              <a:t>, 2018; </a:t>
            </a:r>
            <a:r>
              <a:rPr lang="en-GB" sz="1800" i="1" cap="none" dirty="0" err="1">
                <a:latin typeface="Arial" panose="020B0604020202020204" pitchFamily="34" charset="0"/>
                <a:cs typeface="Arial" panose="020B0604020202020204" pitchFamily="34" charset="0"/>
              </a:rPr>
              <a:t>demirci</a:t>
            </a:r>
            <a:r>
              <a:rPr lang="en-GB" sz="1800" i="1" cap="none" dirty="0">
                <a:latin typeface="Arial" panose="020B0604020202020204" pitchFamily="34" charset="0"/>
                <a:cs typeface="Arial" panose="020B0604020202020204" pitchFamily="34" charset="0"/>
              </a:rPr>
              <a:t> et al., 2025)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7"/>
          </p:nvPr>
        </p:nvPicPr>
        <p:blipFill>
          <a:blip r:embed="rId1"/>
          <a:srcRect b="12032"/>
          <a:stretch>
            <a:fillRect/>
          </a:stretch>
        </p:blipFill>
        <p:spPr>
          <a:xfrm>
            <a:off x="0" y="112977"/>
            <a:ext cx="12191999" cy="2883976"/>
          </a:xfrm>
        </p:spPr>
      </p:pic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Theory</a:t>
            </a:r>
            <a:endParaRPr lang="en-US" dirty="0"/>
          </a:p>
        </p:txBody>
      </p:sp>
      <p:sp>
        <p:nvSpPr>
          <p:cNvPr id="34" name="Text Placeholder 3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9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Healthcare organisations are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complex adaptive systems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Outcomes result from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interactions between system components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Policy pressure → staffing cuts → poor care → mortality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holistic understanding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Complexity makes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implementation challenging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Senge, 2006; Braithwaite et al., 2017)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9" name="Picture Placeholder 38"/>
          <p:cNvPicPr>
            <a:picLocks noGrp="1" noChangeAspect="1"/>
          </p:cNvPicPr>
          <p:nvPr>
            <p:ph type="pic" sz="quarter" idx="2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853" r="853"/>
          <a:stretch>
            <a:fillRect/>
          </a:stretch>
        </p:blipFill>
        <p:spPr/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32" name="Text Placeholder 119"/>
          <p:cNvSpPr txBox="1"/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45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025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71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40" name="Freeform: Shape 39"/>
          <p:cNvSpPr/>
          <p:nvPr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230885" y="285819"/>
            <a:ext cx="5730230" cy="1499616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Donabedian Model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2"/>
          <p:cNvSpPr txBox="1"/>
          <p:nvPr/>
        </p:nvSpPr>
        <p:spPr>
          <a:xfrm>
            <a:off x="1240249" y="4046256"/>
            <a:ext cx="10112335" cy="1499616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spc="1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Useful for quality measurement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However, </a:t>
            </a: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the linear model ignores system complexity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1" cap="none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1" cap="none" dirty="0">
                <a:latin typeface="Arial" panose="020B0604020202020204" pitchFamily="34" charset="0"/>
                <a:cs typeface="Arial" panose="020B0604020202020204" pitchFamily="34" charset="0"/>
              </a:rPr>
              <a:t>Donabedian, 1988)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rcRect l="7380" t="25792" r="1827" b="7240"/>
          <a:stretch>
            <a:fillRect/>
          </a:stretch>
        </p:blipFill>
        <p:spPr>
          <a:xfrm>
            <a:off x="2567608" y="1621438"/>
            <a:ext cx="7056784" cy="194421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Issues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Strong emphasis on financial targets and Foundation Trust status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5" name="Picture Placeholder 84"/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28275" t="-29639" r="-28275" b="-29639"/>
          <a:stretch>
            <a:fillRect/>
          </a:stretch>
        </p:blipFill>
        <p:spPr>
          <a:xfrm>
            <a:off x="5756426" y="1935993"/>
            <a:ext cx="1094116" cy="1113108"/>
          </a:xfrm>
        </p:spPr>
      </p:pic>
      <p:sp>
        <p:nvSpPr>
          <p:cNvPr id="23" name="Content Placeholder 22"/>
          <p:cNvSpPr>
            <a:spLocks noGrp="1"/>
          </p:cNvSpPr>
          <p:nvPr>
            <p:ph sz="quarter" idx="22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Weak regulatory oversight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Ineffective whistleblowing systems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7" name="Picture Placeholder 86"/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-24968" t="-26383" r="-24968" b="-26383"/>
          <a:stretch>
            <a:fillRect/>
          </a:stretch>
        </p:blipFill>
        <p:spPr>
          <a:xfrm>
            <a:off x="4774508" y="3502811"/>
            <a:ext cx="1094116" cy="1113108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25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Lack of accountability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Policies created conflict between organisational performance and patient safety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9" name="Picture Placeholder 88"/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-18093" t="-19179" r="-18093" b="-19179"/>
          <a:stretch>
            <a:fillRect/>
          </a:stretch>
        </p:blipFill>
        <p:spPr>
          <a:xfrm>
            <a:off x="3680392" y="5017901"/>
            <a:ext cx="1094116" cy="1113108"/>
          </a:xfrm>
        </p:spPr>
      </p:pic>
      <p:sp>
        <p:nvSpPr>
          <p:cNvPr id="29" name="Text Placeholder 119"/>
          <p:cNvSpPr txBox="1"/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45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025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71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937760" y="6041803"/>
            <a:ext cx="4331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(Francis, 2013; Walshe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Shortell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Influence on Service Delivery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Organisational focus on financial and performance targets led staff to prioritise metrics over patient-centred care.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5" name="Picture Placeholder 84"/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28275" t="-29639" r="-28275" b="-29639"/>
          <a:stretch>
            <a:fillRect/>
          </a:stretch>
        </p:blipFill>
        <p:spPr>
          <a:xfrm>
            <a:off x="5756426" y="1935993"/>
            <a:ext cx="1094116" cy="1113108"/>
          </a:xfrm>
        </p:spPr>
      </p:pic>
      <p:sp>
        <p:nvSpPr>
          <p:cNvPr id="23" name="Content Placeholder 22"/>
          <p:cNvSpPr>
            <a:spLocks noGrp="1"/>
          </p:cNvSpPr>
          <p:nvPr>
            <p:ph sz="quarter" idx="22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culture of fear and silence discouraged staff from reporting concerns, limiting organisational learning.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7" name="Picture Placeholder 86"/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-24968" t="-26383" r="-24968" b="-26383"/>
          <a:stretch>
            <a:fillRect/>
          </a:stretch>
        </p:blipFill>
        <p:spPr>
          <a:xfrm>
            <a:off x="4774508" y="3502811"/>
            <a:ext cx="1094116" cy="1113108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25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Weak governance structures resulted in delayed responses to safety warnings and complaints.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9" name="Picture Placeholder 88"/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-18093" t="-19179" r="-18093" b="-19179"/>
          <a:stretch>
            <a:fillRect/>
          </a:stretch>
        </p:blipFill>
        <p:spPr>
          <a:xfrm>
            <a:off x="3680392" y="5017901"/>
            <a:ext cx="1094116" cy="1113108"/>
          </a:xfrm>
        </p:spPr>
      </p:pic>
      <p:sp>
        <p:nvSpPr>
          <p:cNvPr id="29" name="Text Placeholder 119"/>
          <p:cNvSpPr txBox="1"/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45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025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71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937760" y="6041803"/>
            <a:ext cx="4450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(Francis, 2013; Dixon-Woods et al., 2014)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sz="quarter" idx="17"/>
          </p:nvPr>
        </p:nvPicPr>
        <p:blipFill>
          <a:blip r:embed="rId1"/>
          <a:srcRect b="12032"/>
          <a:stretch>
            <a:fillRect/>
          </a:stretch>
        </p:blipFill>
        <p:spPr>
          <a:xfrm>
            <a:off x="0" y="112977"/>
            <a:ext cx="12191999" cy="2883976"/>
          </a:xfrm>
        </p:spPr>
      </p:pic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Quality, Efficiency and Equity</a:t>
            </a:r>
            <a:endParaRPr lang="en-US" dirty="0"/>
          </a:p>
        </p:txBody>
      </p:sp>
      <p:sp>
        <p:nvSpPr>
          <p:cNvPr id="34" name="Text Placeholder 33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9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Quality: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Increased mortality, poor patient dignity, and compromised safety standards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Efficiency: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Longer hospital stays, avoidable complications, and increased costs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Equity: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Vulnerable patients (elderly, frail) disproportionately affected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insight: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 quality care creates a cycle of inefficiency and inequality, where system failures amplify health disparities.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(Francis, 2013)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(WHO, 2018)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(Cookson et al., 2018)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9" name="Picture Placeholder 38"/>
          <p:cNvPicPr>
            <a:picLocks noGrp="1" noChangeAspect="1"/>
          </p:cNvPicPr>
          <p:nvPr>
            <p:ph type="pic" sz="quarter" idx="2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853" r="853"/>
          <a:stretch>
            <a:fillRect/>
          </a:stretch>
        </p:blipFill>
        <p:spPr/>
      </p:pic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</a:fld>
            <a:endParaRPr lang="en-US" dirty="0"/>
          </a:p>
        </p:txBody>
      </p:sp>
      <p:sp>
        <p:nvSpPr>
          <p:cNvPr id="32" name="Text Placeholder 119"/>
          <p:cNvSpPr txBox="1"/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45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025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71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40" name="Freeform: Shape 39"/>
          <p:cNvSpPr/>
          <p:nvPr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230885" y="285819"/>
            <a:ext cx="5730230" cy="1499616"/>
          </a:xfrm>
        </p:spPr>
        <p:txBody>
          <a:bodyPr>
            <a:norm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Models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2"/>
          <p:cNvSpPr txBox="1"/>
          <p:nvPr/>
        </p:nvSpPr>
        <p:spPr>
          <a:xfrm>
            <a:off x="1163657" y="1484784"/>
            <a:ext cx="10112335" cy="468052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spc="1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6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structured frameworks for analysing complex failures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 systematic identification of root causes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60000"/>
              </a:lnSpc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Oversimplify interdependencies in complex healthcare systems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focus on cultural and behavioural factors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60000"/>
              </a:lnSpc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US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Critical Analysis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No single model fully explains healthcare failures; combining models (e.g., Swiss cheese + systems theory) provides a </a:t>
            </a: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more comprehensive and realistic understanding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Integrated approaches improve analysis of healthcare complexity.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GB" sz="1800" i="1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i="1" cap="none" dirty="0">
                <a:latin typeface="Arial" panose="020B0604020202020204" pitchFamily="34" charset="0"/>
                <a:cs typeface="Arial" panose="020B0604020202020204" pitchFamily="34" charset="0"/>
              </a:rPr>
              <a:t>(Braithwaite et al., 2017)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1" cstate="screen"/>
          <a:srcRect/>
          <a:stretch>
            <a:fillRect/>
          </a:stretch>
        </p:blipFill>
        <p:spPr>
          <a:xfrm>
            <a:off x="0" y="0"/>
            <a:ext cx="8329286" cy="6858000"/>
          </a:xfrm>
        </p:spPr>
      </p:pic>
      <p:sp>
        <p:nvSpPr>
          <p:cNvPr id="74" name="Text Placeholder 73"/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3" name="Title 42"/>
          <p:cNvSpPr>
            <a:spLocks noGrp="1"/>
          </p:cNvSpPr>
          <p:nvPr>
            <p:ph type="ctrTitle"/>
          </p:nvPr>
        </p:nvSpPr>
        <p:spPr>
          <a:xfrm>
            <a:off x="1298182" y="4495802"/>
            <a:ext cx="4114800" cy="1981200"/>
          </a:xfrm>
        </p:spPr>
        <p:txBody>
          <a:bodyPr/>
          <a:lstStyle/>
          <a:p>
            <a:r>
              <a:rPr lang="en-GB" dirty="0"/>
              <a:t>Recommendations for Improvement</a:t>
            </a:r>
            <a:endParaRPr lang="en-US" dirty="0"/>
          </a:p>
        </p:txBody>
      </p:sp>
      <p:sp>
        <p:nvSpPr>
          <p:cNvPr id="44" name="Subtitle 43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5870748" cy="137160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✅ Strengthen staffing levels and workforce planning to ensure safe care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✅ Enhance leadership accountability and clinical governance systems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✅ Promote an open, learning-oriented safety culture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✅ Improve regulatory oversight and policy alignment with patient safety Implement continuous quality improvement (CQI) frameworks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(WHO, 2021; NHS England, 2019)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Text Placeholder 74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  <p:sp>
        <p:nvSpPr>
          <p:cNvPr id="76" name="Text Placeholder 75"/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230885" y="285819"/>
            <a:ext cx="5730230" cy="1499616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2"/>
          <p:cNvSpPr txBox="1"/>
          <p:nvPr/>
        </p:nvSpPr>
        <p:spPr>
          <a:xfrm>
            <a:off x="1240249" y="1340768"/>
            <a:ext cx="10112335" cy="4205104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spc="1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Failures at mid </a:t>
            </a:r>
            <a:r>
              <a:rPr lang="en-GB" sz="1800" cap="none" dirty="0" err="1">
                <a:latin typeface="Arial" panose="020B0604020202020204" pitchFamily="34" charset="0"/>
                <a:cs typeface="Arial" panose="020B0604020202020204" pitchFamily="34" charset="0"/>
              </a:rPr>
              <a:t>staffordshire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were </a:t>
            </a: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systemic, policy-driven, and preventable</a:t>
            </a: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Interactions between policy, leadership, and organisational culture led to poor outcomes 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cap="none" dirty="0">
                <a:latin typeface="Arial" panose="020B0604020202020204" pitchFamily="34" charset="0"/>
                <a:cs typeface="Arial" panose="020B0604020202020204" pitchFamily="34" charset="0"/>
              </a:rPr>
              <a:t> Effective healthcare delivery requires </a:t>
            </a:r>
            <a:r>
              <a:rPr lang="en-GB" sz="1800" b="1" cap="none" dirty="0">
                <a:latin typeface="Arial" panose="020B0604020202020204" pitchFamily="34" charset="0"/>
                <a:cs typeface="Arial" panose="020B0604020202020204" pitchFamily="34" charset="0"/>
              </a:rPr>
              <a:t>strong governance, safe staffing, and a culture of transparency</a:t>
            </a:r>
            <a:endParaRPr lang="en-GB" sz="1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230885" y="-266700"/>
            <a:ext cx="5730230" cy="1499616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2"/>
          <p:cNvSpPr txBox="1"/>
          <p:nvPr/>
        </p:nvSpPr>
        <p:spPr>
          <a:xfrm>
            <a:off x="623392" y="764704"/>
            <a:ext cx="11089231" cy="5472608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spc="1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1100" cap="none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Ayanian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Z., &amp; Markel, H. (2016). Donabedian’s lasting framework. </a:t>
            </a:r>
            <a:r>
              <a:rPr lang="en-GB" sz="1100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England Journal of Medicine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375(3), 205–207. 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1"/>
              </a:rPr>
              <a:t>https://www.nejm.org/doi/abs/10.1056/nejmp1605101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Braithwaite, J., </a:t>
            </a:r>
            <a:r>
              <a:rPr lang="en-GB" sz="1100" b="0" i="0" cap="non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Churruca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K., Ellis, L. A., Long, J., Clay-</a:t>
            </a:r>
            <a:r>
              <a:rPr lang="en-GB" sz="1100" b="0" i="0" cap="non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williams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Damen, N., ... &amp; Ludlow, k. 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(2017). Complexity science in healthcare. </a:t>
            </a:r>
            <a:r>
              <a:rPr lang="en-GB" sz="1100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medicine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15(1), 63. 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https://www.mq.edu.au/__data/assets/pdf_file/0019/1344106/Braithwaite-2017-Complexity-Science-in-Healthcare-A-White-Paper.pdf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Quality Commission. (2013). </a:t>
            </a:r>
            <a:r>
              <a:rPr lang="en-GB" sz="1100" i="0" strike="noStrike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mid </a:t>
            </a:r>
            <a:r>
              <a:rPr lang="en-GB" sz="1100" i="0" strike="noStrike" cap="none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staffordshire</a:t>
            </a:r>
            <a:r>
              <a:rPr lang="en-GB" sz="1100" i="0" strike="noStrike" cap="non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NHS foundation trust - public inquiry. </a:t>
            </a:r>
            <a:r>
              <a:rPr lang="en-GB" sz="1100" i="0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https://assets.publishing.service.gov.uk/media/5a7c9bec40f0b65b3de09fde/0898_i.pdf</a:t>
            </a:r>
            <a:r>
              <a:rPr lang="en-GB" sz="1100" i="0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Cookson, R. (2018). Health equity analysis. </a:t>
            </a:r>
            <a:r>
              <a:rPr lang="en-GB" sz="1100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Lancet,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391(10134), 197–204. 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https://api.taylorfrancis.com/content/books/mono/download?identifierName=doi&amp;identifierValue=10.4324/9781003095989&amp;type=googlepdf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Demirci, S., </a:t>
            </a:r>
            <a:r>
              <a:rPr lang="en-GB" sz="1100" b="0" i="0" cap="non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Kavak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 G., Aras, Y., &amp; </a:t>
            </a:r>
            <a:r>
              <a:rPr lang="en-GB" sz="1100" b="0" i="0" cap="non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Senel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F. C. (2025). Driving quality forward: A study on the utilisation of QI tools by hospital quality managers.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care analysis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1-17. 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https://idp.springer.com/authorize/casa?redirect_uri=https://link.springer.com/article/10.1007/s10728-025-00538-x&amp;casa_token=VeuZ7J1jbokAAAAA:e9tHZ3McQOPkc6AI6EtxywWk-srxZfZWy5MFQ-03gnK2IA6CvuD9bTCokTVMYoJJ3y1J3fHmSkuBClfUzw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b="0" i="0" cap="none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Dixon-woods, M., Baker, R., Charles, K., Dawson, J., </a:t>
            </a:r>
            <a:r>
              <a:rPr lang="en-GB" sz="1100" b="0" i="0" cap="non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Jerzembek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G., Martin, G., ... &amp; West, M. 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(2014). Culture and behaviour in the NHS. </a:t>
            </a:r>
            <a:r>
              <a:rPr lang="en-GB" sz="1100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BMJ quality &amp; safety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23(2), 106–115. 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https://qualitysafety.bmj.com/content/23/2/106.short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Donabedian, A. (1988). Quality of care. </a:t>
            </a:r>
            <a:r>
              <a:rPr lang="en-GB" sz="1100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Jama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260(12), 1743–1748. 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https://jamanetwork.com/journals/jama/article-abstract/374139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Francis, R. (2013). </a:t>
            </a:r>
            <a:r>
              <a:rPr lang="en-GB" sz="1100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 Staffordshire inquiry report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cap="none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https://assets.publishing.service.gov.uk/government/uploads/system/uploads/attachment_data/file/279124/0947.pdf</a:t>
            </a:r>
            <a:r>
              <a:rPr lang="en-GB" sz="1100" cap="none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1100" cap="none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Mannion, R., &amp; Davies, H. (2018). Understanding organisational culture for healthcare quality improvement.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BMI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363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https://www.bmj.com/content/363/bmj.k4907.long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b="0" i="0" cap="non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Percarpio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 B., Watts, B. V., &amp; Weeks, W. B. (2008). The effectiveness of root cause analysis: what does the literature tell us?.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joint commission journal on quality and patient safety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(7), 391-398. 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https://www.sciencedirect.com/science/article/pii/S1553725008340495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b="0" i="0" cap="none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b="0" i="0" cap="non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Picarillo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 P. (2018). Introduction to quality improvement tools for the clinician.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Perinatology,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38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(7), 929-935.</a:t>
            </a:r>
            <a:endParaRPr lang="en-GB" sz="1100" b="0" i="0" cap="none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Reason, J. (2000). Human error: models and management.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BMI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320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(7237), 768-770. 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https://idp.nature.com/authorize/casa?redirect_uri=https://www.nature.com/articles/s41372-018-0100-4&amp;casa_token=uv43suGJyWEAAAAA:mHcSW6zOcoT-JqfLoOG16VRocMz8hg8iXC5G9fMbtckr6xpn18-pGlAM3x01NDi7_QYMWuKwwT9nuqQrhg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b="0" i="0" cap="none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Senge, p. M. (2006). </a:t>
            </a:r>
            <a:r>
              <a:rPr lang="en-GB" sz="1100" b="0" i="1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fifth discipline: the art and practice of the learning organisation.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Broadway business. 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https://www.scirp.org/reference/referencespapers?referenceid=1122355</a:t>
            </a:r>
            <a:r>
              <a:rPr lang="en-GB" sz="1100" b="0" i="0" cap="non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b="0" i="0" cap="none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Who. (2018). </a:t>
            </a:r>
            <a:r>
              <a:rPr lang="en-GB" sz="1100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Delivering quality health services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https://www.who.int/publications/b/47096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Who. (2021). </a:t>
            </a:r>
            <a:r>
              <a:rPr lang="en-GB" sz="1100" i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patient safety action plan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https://www.who.int/teams/integrated-health-services/patient-safety/policy/global-patient-safety-action-plan</a:t>
            </a:r>
            <a:r>
              <a:rPr lang="en-GB" sz="11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cap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4316731" y="2217527"/>
            <a:ext cx="355853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b="0" cap="none" spc="0" dirty="0">
                <a:ln w="0"/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Thank You</a:t>
            </a:r>
            <a:endParaRPr lang="en-GB" sz="6600" b="0" cap="none" spc="0" dirty="0">
              <a:ln w="0"/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470809" y="3429000"/>
            <a:ext cx="325037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chemeClr val="accent3">
                    <a:lumMod val="40000"/>
                    <a:lumOff val="60000"/>
                  </a:schemeClr>
                </a:solidFill>
                <a:effectLst/>
              </a:rPr>
              <a:t>Any Questions?</a:t>
            </a:r>
            <a:endParaRPr lang="en-GB" sz="4000" b="0" cap="none" spc="0" dirty="0">
              <a:ln w="0"/>
              <a:solidFill>
                <a:schemeClr val="accent3">
                  <a:lumMod val="40000"/>
                  <a:lumOff val="60000"/>
                </a:schemeClr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ernClassicBlock-3">
  <a:themeElements>
    <a:clrScheme name="MSFT_ELT_ModernClassicBlock_03">
      <a:dk1>
        <a:sysClr val="windowText" lastClr="000000"/>
      </a:dk1>
      <a:lt1>
        <a:sysClr val="window" lastClr="FFFFFF"/>
      </a:lt1>
      <a:dk2>
        <a:srgbClr val="43467B"/>
      </a:dk2>
      <a:lt2>
        <a:srgbClr val="DFE3E5"/>
      </a:lt2>
      <a:accent1>
        <a:srgbClr val="43467B"/>
      </a:accent1>
      <a:accent2>
        <a:srgbClr val="E58C09"/>
      </a:accent2>
      <a:accent3>
        <a:srgbClr val="2683C6"/>
      </a:accent3>
      <a:accent4>
        <a:srgbClr val="EEC621"/>
      </a:accent4>
      <a:accent5>
        <a:srgbClr val="1D9BA1"/>
      </a:accent5>
      <a:accent6>
        <a:srgbClr val="87175F"/>
      </a:accent6>
      <a:hlink>
        <a:srgbClr val="0070C0"/>
      </a:hlink>
      <a:folHlink>
        <a:srgbClr val="C00000"/>
      </a:folHlink>
    </a:clrScheme>
    <a:fontScheme name="MSFT_ELT_ModernClassicBlock_03">
      <a:majorFont>
        <a:latin typeface="Tw Cen MT Condensed"/>
        <a:ea typeface=""/>
        <a:cs typeface=""/>
      </a:majorFont>
      <a:minorFont>
        <a:latin typeface="Tw Cen MT"/>
        <a:ea typeface=""/>
        <a:cs typeface="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86D9CC-0D9D-4BFE-B3F3-26F480BF8C8A}">
  <ds:schemaRefs/>
</ds:datastoreItem>
</file>

<file path=customXml/itemProps2.xml><?xml version="1.0" encoding="utf-8"?>
<ds:datastoreItem xmlns:ds="http://schemas.openxmlformats.org/officeDocument/2006/customXml" ds:itemID="{9BFCA5F6-1A5A-4D78-BDE2-C793B61E0E12}">
  <ds:schemaRefs/>
</ds:datastoreItem>
</file>

<file path=customXml/itemProps3.xml><?xml version="1.0" encoding="utf-8"?>
<ds:datastoreItem xmlns:ds="http://schemas.openxmlformats.org/officeDocument/2006/customXml" ds:itemID="{8106BD98-E608-40A1-98A8-93D5976215CA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ModernClassicBlock-3</Template>
  <TotalTime>0</TotalTime>
  <Words>8301</Words>
  <Application>WPS Presentation</Application>
  <PresentationFormat>Widescreen</PresentationFormat>
  <Paragraphs>194</Paragraphs>
  <Slides>17</Slides>
  <Notes>17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17</vt:i4>
      </vt:variant>
    </vt:vector>
  </HeadingPairs>
  <TitlesOfParts>
    <vt:vector size="26" baseType="lpstr">
      <vt:lpstr>Arial</vt:lpstr>
      <vt:lpstr>SimSun</vt:lpstr>
      <vt:lpstr>Wingdings</vt:lpstr>
      <vt:lpstr>Wingdings 3</vt:lpstr>
      <vt:lpstr>Tw Cen MT</vt:lpstr>
      <vt:lpstr>Tw Cen MT Condensed</vt:lpstr>
      <vt:lpstr>Microsoft YaHei</vt:lpstr>
      <vt:lpstr>Arial Unicode MS</vt:lpstr>
      <vt:lpstr>ModernClassicBlock-3</vt:lpstr>
      <vt:lpstr>Root Causes and Policy Failures in Healthcare Quality Case Study: Mid Staffordshire NHS Foundation Trust</vt:lpstr>
      <vt:lpstr>Introduction</vt:lpstr>
      <vt:lpstr>Case Study Overview</vt:lpstr>
      <vt:lpstr>Swiss Cheese Model (Root Cause Identification)</vt:lpstr>
      <vt:lpstr>Key Root Causes</vt:lpstr>
      <vt:lpstr>Root Cause Analysis (RCA)</vt:lpstr>
      <vt:lpstr>Fishbone Diagram (Ishikawa Model)</vt:lpstr>
      <vt:lpstr>Systems Theory</vt:lpstr>
      <vt:lpstr>Donabedian Model</vt:lpstr>
      <vt:lpstr>Policy Issues</vt:lpstr>
      <vt:lpstr>Policy Influence on Service Delivery</vt:lpstr>
      <vt:lpstr>Impact on Quality, Efficiency and Equity</vt:lpstr>
      <vt:lpstr>Critical Evaluation of Models</vt:lpstr>
      <vt:lpstr>Recommendations for Improvement</vt:lpstr>
      <vt:lpstr>Conclusion</vt:lpstr>
      <vt:lpstr>References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Macbook Air</dc:creator>
  <cp:lastModifiedBy>Vinal Miyani</cp:lastModifiedBy>
  <cp:revision>3</cp:revision>
  <dcterms:created xsi:type="dcterms:W3CDTF">2026-03-23T19:03:00Z</dcterms:created>
  <dcterms:modified xsi:type="dcterms:W3CDTF">2026-03-24T07:40:43Z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ICV">
    <vt:lpwstr>8F8A6AEA2BAE46C1BE0B08EA36E18625_12</vt:lpwstr>
  </property>
  <property fmtid="{D5CDD505-2E9C-101B-9397-08002B2CF9AE}" pid="4" name="KSOProductBuildVer">
    <vt:lpwstr>2057-12.2.0.23196</vt:lpwstr>
  </property>
</Properties>
</file>