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4C889-F3D5-4629-BF82-8462F75A84E9}" v="19" dt="2026-10-17T15:50:04.947"/>
    <p1510:client id="{FD400FD4-BB7E-CACE-0FD8-184B0B467A9F}" v="10" dt="2026-10-18T21:04:52.8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ie Goddard (2525262)" userId="ebc157f0-70e7-4f98-b46c-a5701203cbd3" providerId="ADAL" clId="{9281F79C-1F85-47AF-8E0C-707F69030229}"/>
    <pc:docChg chg="undo custSel addSld modSld">
      <pc:chgData name="Annie Goddard (2525262)" userId="ebc157f0-70e7-4f98-b46c-a5701203cbd3" providerId="ADAL" clId="{9281F79C-1F85-47AF-8E0C-707F69030229}" dt="2026-10-17T15:53:02.014" v="2433" actId="1076"/>
      <pc:docMkLst>
        <pc:docMk/>
      </pc:docMkLst>
      <pc:sldChg chg="addSp delSp modSp mod">
        <pc:chgData name="Annie Goddard (2525262)" userId="ebc157f0-70e7-4f98-b46c-a5701203cbd3" providerId="ADAL" clId="{9281F79C-1F85-47AF-8E0C-707F69030229}" dt="2026-10-01T15:15:23.300" v="2"/>
        <pc:sldMkLst>
          <pc:docMk/>
          <pc:sldMk cId="4113509169" sldId="256"/>
        </pc:sldMkLst>
      </pc:sldChg>
      <pc:sldChg chg="modSp mod">
        <pc:chgData name="Annie Goddard (2525262)" userId="ebc157f0-70e7-4f98-b46c-a5701203cbd3" providerId="ADAL" clId="{9281F79C-1F85-47AF-8E0C-707F69030229}" dt="2026-10-17T15:50:26.668" v="2417" actId="20577"/>
        <pc:sldMkLst>
          <pc:docMk/>
          <pc:sldMk cId="837721805" sldId="257"/>
        </pc:sldMkLst>
        <pc:graphicFrameChg chg="modGraphic">
          <ac:chgData name="Annie Goddard (2525262)" userId="ebc157f0-70e7-4f98-b46c-a5701203cbd3" providerId="ADAL" clId="{9281F79C-1F85-47AF-8E0C-707F69030229}" dt="2026-10-17T15:50:26.668" v="2417" actId="20577"/>
          <ac:graphicFrameMkLst>
            <pc:docMk/>
            <pc:sldMk cId="837721805" sldId="257"/>
            <ac:graphicFrameMk id="5" creationId="{4AC6BD8B-6A9A-BEF5-6E47-297A3D511847}"/>
          </ac:graphicFrameMkLst>
        </pc:graphicFrameChg>
      </pc:sldChg>
      <pc:sldChg chg="addSp delSp modSp mod setBg">
        <pc:chgData name="Annie Goddard (2525262)" userId="ebc157f0-70e7-4f98-b46c-a5701203cbd3" providerId="ADAL" clId="{9281F79C-1F85-47AF-8E0C-707F69030229}" dt="2026-10-17T15:52:00.212" v="2430" actId="12"/>
        <pc:sldMkLst>
          <pc:docMk/>
          <pc:sldMk cId="77407820" sldId="258"/>
        </pc:sldMkLst>
        <pc:spChg chg="mod">
          <ac:chgData name="Annie Goddard (2525262)" userId="ebc157f0-70e7-4f98-b46c-a5701203cbd3" providerId="ADAL" clId="{9281F79C-1F85-47AF-8E0C-707F69030229}" dt="2026-10-17T15:52:00.212" v="2430" actId="12"/>
          <ac:spMkLst>
            <pc:docMk/>
            <pc:sldMk cId="77407820" sldId="258"/>
            <ac:spMk id="2" creationId="{0EA5439A-53ED-3D85-5826-D68F08E7B638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27" creationId="{774A975B-A886-5202-0489-6965514A0D14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29" creationId="{EA67E988-5919-57BB-C7DE-D3EAD38A3045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31" creationId="{E73AF435-44C8-C44B-9352-ACFA393E2F29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33" creationId="{288058DF-7580-C88F-23F0-429412309B31}"/>
          </ac:spMkLst>
        </pc:spChg>
        <pc:picChg chg="add mod ord">
          <ac:chgData name="Annie Goddard (2525262)" userId="ebc157f0-70e7-4f98-b46c-a5701203cbd3" providerId="ADAL" clId="{9281F79C-1F85-47AF-8E0C-707F69030229}" dt="2026-10-01T15:26:40.498" v="23" actId="26606"/>
          <ac:picMkLst>
            <pc:docMk/>
            <pc:sldMk cId="77407820" sldId="258"/>
            <ac:picMk id="9" creationId="{2D3970E0-B2DA-6296-7E51-88D53062ABD3}"/>
          </ac:picMkLst>
        </pc:picChg>
      </pc:sldChg>
      <pc:sldChg chg="addSp delSp modSp new mod setBg">
        <pc:chgData name="Annie Goddard (2525262)" userId="ebc157f0-70e7-4f98-b46c-a5701203cbd3" providerId="ADAL" clId="{9281F79C-1F85-47AF-8E0C-707F69030229}" dt="2026-10-17T15:26:44.080" v="1976" actId="313"/>
        <pc:sldMkLst>
          <pc:docMk/>
          <pc:sldMk cId="32656292" sldId="259"/>
        </pc:sldMkLst>
        <pc:spChg chg="mod">
          <ac:chgData name="Annie Goddard (2525262)" userId="ebc157f0-70e7-4f98-b46c-a5701203cbd3" providerId="ADAL" clId="{9281F79C-1F85-47AF-8E0C-707F69030229}" dt="2026-10-17T15:25:22.836" v="1874" actId="115"/>
          <ac:spMkLst>
            <pc:docMk/>
            <pc:sldMk cId="32656292" sldId="259"/>
            <ac:spMk id="2" creationId="{A05693F3-FB39-AFD7-DBA3-D1AC2C314C54}"/>
          </ac:spMkLst>
        </pc:spChg>
        <pc:spChg chg="add del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9" creationId="{817D949E-564D-4503-A64E-D22FA3232C29}"/>
          </ac:spMkLst>
        </pc:spChg>
        <pc:spChg chg="add del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11" creationId="{2C8EEB27-9249-8B3A-C8C2-18F9DC480810}"/>
          </ac:spMkLst>
        </pc:spChg>
        <pc:spChg chg="add del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13" creationId="{18482CAC-96FF-EBE5-E97D-0BE2B8A51E3F}"/>
          </ac:spMkLst>
        </pc:spChg>
        <pc:spChg chg="add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18" creationId="{4E17AA97-89A7-45C1-B813-BFF6C23D79E1}"/>
          </ac:spMkLst>
        </pc:spChg>
        <pc:spChg chg="add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20" creationId="{A91E908F-EF1E-2FDB-BE4D-3F4C56B2F6B8}"/>
          </ac:spMkLst>
        </pc:spChg>
        <pc:spChg chg="add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22" creationId="{F7A2980E-8F82-6B7D-A838-277407403589}"/>
          </ac:spMkLst>
        </pc:spChg>
        <pc:graphicFrameChg chg="add mod modGraphic">
          <ac:chgData name="Annie Goddard (2525262)" userId="ebc157f0-70e7-4f98-b46c-a5701203cbd3" providerId="ADAL" clId="{9281F79C-1F85-47AF-8E0C-707F69030229}" dt="2026-10-17T15:26:44.080" v="1976" actId="313"/>
          <ac:graphicFrameMkLst>
            <pc:docMk/>
            <pc:sldMk cId="32656292" sldId="259"/>
            <ac:graphicFrameMk id="5" creationId="{C0D24C07-A4C7-4605-C4CE-9CB05EF77793}"/>
          </ac:graphicFrameMkLst>
        </pc:graphicFrameChg>
      </pc:sldChg>
      <pc:sldChg chg="addSp delSp modSp new mod">
        <pc:chgData name="Annie Goddard (2525262)" userId="ebc157f0-70e7-4f98-b46c-a5701203cbd3" providerId="ADAL" clId="{9281F79C-1F85-47AF-8E0C-707F69030229}" dt="2026-10-17T15:53:02.014" v="2433" actId="1076"/>
        <pc:sldMkLst>
          <pc:docMk/>
          <pc:sldMk cId="881099603" sldId="260"/>
        </pc:sldMkLst>
        <pc:spChg chg="mod">
          <ac:chgData name="Annie Goddard (2525262)" userId="ebc157f0-70e7-4f98-b46c-a5701203cbd3" providerId="ADAL" clId="{9281F79C-1F85-47AF-8E0C-707F69030229}" dt="2026-10-01T15:41:50.227" v="753" actId="20577"/>
          <ac:spMkLst>
            <pc:docMk/>
            <pc:sldMk cId="881099603" sldId="260"/>
            <ac:spMk id="2" creationId="{3A552CB6-4474-1BD4-709C-E263604C652F}"/>
          </ac:spMkLst>
        </pc:spChg>
        <pc:graphicFrameChg chg="add mod modGraphic">
          <ac:chgData name="Annie Goddard (2525262)" userId="ebc157f0-70e7-4f98-b46c-a5701203cbd3" providerId="ADAL" clId="{9281F79C-1F85-47AF-8E0C-707F69030229}" dt="2026-10-17T15:28:10.873" v="1983" actId="14100"/>
          <ac:graphicFrameMkLst>
            <pc:docMk/>
            <pc:sldMk cId="881099603" sldId="260"/>
            <ac:graphicFrameMk id="12" creationId="{1B5D0AFD-9392-A214-D44B-2F6C9505BB93}"/>
          </ac:graphicFrameMkLst>
        </pc:graphicFrameChg>
        <pc:cxnChg chg="add mod">
          <ac:chgData name="Annie Goddard (2525262)" userId="ebc157f0-70e7-4f98-b46c-a5701203cbd3" providerId="ADAL" clId="{9281F79C-1F85-47AF-8E0C-707F69030229}" dt="2026-10-17T15:52:57.459" v="2432" actId="1076"/>
          <ac:cxnSpMkLst>
            <pc:docMk/>
            <pc:sldMk cId="881099603" sldId="260"/>
            <ac:cxnSpMk id="5" creationId="{6E9F89EB-5FDE-B217-80EA-A195EB8DC19E}"/>
          </ac:cxnSpMkLst>
        </pc:cxnChg>
        <pc:cxnChg chg="add mod">
          <ac:chgData name="Annie Goddard (2525262)" userId="ebc157f0-70e7-4f98-b46c-a5701203cbd3" providerId="ADAL" clId="{9281F79C-1F85-47AF-8E0C-707F69030229}" dt="2026-10-17T15:53:02.014" v="2433" actId="1076"/>
          <ac:cxnSpMkLst>
            <pc:docMk/>
            <pc:sldMk cId="881099603" sldId="260"/>
            <ac:cxnSpMk id="7" creationId="{8A22DC2B-6D16-A39B-6ECD-455D7EEAA04E}"/>
          </ac:cxnSpMkLst>
        </pc:cxnChg>
        <pc:cxnChg chg="add mod">
          <ac:chgData name="Annie Goddard (2525262)" userId="ebc157f0-70e7-4f98-b46c-a5701203cbd3" providerId="ADAL" clId="{9281F79C-1F85-47AF-8E0C-707F69030229}" dt="2026-10-01T15:45:53.627" v="1051" actId="1076"/>
          <ac:cxnSpMkLst>
            <pc:docMk/>
            <pc:sldMk cId="881099603" sldId="260"/>
            <ac:cxnSpMk id="10" creationId="{FC27A655-2255-7090-EB62-EF96B2D5F4C8}"/>
          </ac:cxnSpMkLst>
        </pc:cxnChg>
        <pc:cxnChg chg="add mod">
          <ac:chgData name="Annie Goddard (2525262)" userId="ebc157f0-70e7-4f98-b46c-a5701203cbd3" providerId="ADAL" clId="{9281F79C-1F85-47AF-8E0C-707F69030229}" dt="2026-10-17T15:27:59.279" v="1981" actId="14100"/>
          <ac:cxnSpMkLst>
            <pc:docMk/>
            <pc:sldMk cId="881099603" sldId="260"/>
            <ac:cxnSpMk id="13" creationId="{419A4E93-2FD8-F7D7-03F5-6E21B94C6EE0}"/>
          </ac:cxnSpMkLst>
        </pc:cxnChg>
        <pc:cxnChg chg="add mod">
          <ac:chgData name="Annie Goddard (2525262)" userId="ebc157f0-70e7-4f98-b46c-a5701203cbd3" providerId="ADAL" clId="{9281F79C-1F85-47AF-8E0C-707F69030229}" dt="2026-10-01T15:47:30.037" v="1107" actId="11529"/>
          <ac:cxnSpMkLst>
            <pc:docMk/>
            <pc:sldMk cId="881099603" sldId="260"/>
            <ac:cxnSpMk id="15" creationId="{0FEE69DF-8472-5172-BFDC-4B1182BE9AC7}"/>
          </ac:cxnSpMkLst>
        </pc:cxnChg>
        <pc:cxnChg chg="add mod">
          <ac:chgData name="Annie Goddard (2525262)" userId="ebc157f0-70e7-4f98-b46c-a5701203cbd3" providerId="ADAL" clId="{9281F79C-1F85-47AF-8E0C-707F69030229}" dt="2026-10-01T15:47:46.353" v="1108" actId="11529"/>
          <ac:cxnSpMkLst>
            <pc:docMk/>
            <pc:sldMk cId="881099603" sldId="260"/>
            <ac:cxnSpMk id="17" creationId="{087292DD-AB76-8D8F-8DB4-DD2239F4FA04}"/>
          </ac:cxnSpMkLst>
        </pc:cxnChg>
      </pc:sldChg>
      <pc:sldChg chg="addSp delSp modSp new mod setBg">
        <pc:chgData name="Annie Goddard (2525262)" userId="ebc157f0-70e7-4f98-b46c-a5701203cbd3" providerId="ADAL" clId="{9281F79C-1F85-47AF-8E0C-707F69030229}" dt="2026-10-17T15:50:42.674" v="2425" actId="20577"/>
        <pc:sldMkLst>
          <pc:docMk/>
          <pc:sldMk cId="4287031228" sldId="261"/>
        </pc:sldMkLst>
        <pc:spChg chg="mod">
          <ac:chgData name="Annie Goddard (2525262)" userId="ebc157f0-70e7-4f98-b46c-a5701203cbd3" providerId="ADAL" clId="{9281F79C-1F85-47AF-8E0C-707F69030229}" dt="2026-10-01T15:57:37.665" v="1525" actId="26606"/>
          <ac:spMkLst>
            <pc:docMk/>
            <pc:sldMk cId="4287031228" sldId="261"/>
            <ac:spMk id="2" creationId="{078B10D0-EFDF-D9AB-923E-C91A20182588}"/>
          </ac:spMkLst>
        </pc:spChg>
        <pc:spChg chg="add del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11" creationId="{04213918-F1EB-4BCE-BE23-F5E9851EE05C}"/>
          </ac:spMkLst>
        </pc:spChg>
        <pc:spChg chg="add del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13" creationId="{2062E862-C7F7-4CA1-B929-D0B75F5E9FB9}"/>
          </ac:spMkLst>
        </pc:spChg>
        <pc:spChg chg="add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18" creationId="{04213918-F1EB-4BCE-BE23-F5E9851EE05C}"/>
          </ac:spMkLst>
        </pc:spChg>
        <pc:spChg chg="add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20" creationId="{2062E862-C7F7-4CA1-B929-D0B75F5E9FB9}"/>
          </ac:spMkLst>
        </pc:spChg>
        <pc:graphicFrameChg chg="add mod ord modGraphic">
          <ac:chgData name="Annie Goddard (2525262)" userId="ebc157f0-70e7-4f98-b46c-a5701203cbd3" providerId="ADAL" clId="{9281F79C-1F85-47AF-8E0C-707F69030229}" dt="2026-10-17T15:50:42.674" v="2425" actId="20577"/>
          <ac:graphicFrameMkLst>
            <pc:docMk/>
            <pc:sldMk cId="4287031228" sldId="261"/>
            <ac:graphicFrameMk id="6" creationId="{8E5B5543-C8EB-A70D-D890-5CE51F1CEAF3}"/>
          </ac:graphicFrameMkLst>
        </pc:graphicFrameChg>
      </pc:sldChg>
      <pc:sldChg chg="addSp delSp modSp new mod setBg">
        <pc:chgData name="Annie Goddard (2525262)" userId="ebc157f0-70e7-4f98-b46c-a5701203cbd3" providerId="ADAL" clId="{9281F79C-1F85-47AF-8E0C-707F69030229}" dt="2026-10-01T16:00:30.939" v="1784" actId="26606"/>
        <pc:sldMkLst>
          <pc:docMk/>
          <pc:sldMk cId="3986410180" sldId="262"/>
        </pc:sldMkLst>
        <pc:spChg chg="mod">
          <ac:chgData name="Annie Goddard (2525262)" userId="ebc157f0-70e7-4f98-b46c-a5701203cbd3" providerId="ADAL" clId="{9281F79C-1F85-47AF-8E0C-707F69030229}" dt="2026-10-01T16:00:30.939" v="1784" actId="26606"/>
          <ac:spMkLst>
            <pc:docMk/>
            <pc:sldMk cId="3986410180" sldId="262"/>
            <ac:spMk id="2" creationId="{49057AF6-A03A-89E8-583A-7327997C7526}"/>
          </ac:spMkLst>
        </pc:spChg>
        <pc:spChg chg="add">
          <ac:chgData name="Annie Goddard (2525262)" userId="ebc157f0-70e7-4f98-b46c-a5701203cbd3" providerId="ADAL" clId="{9281F79C-1F85-47AF-8E0C-707F69030229}" dt="2026-10-01T16:00:30.939" v="1784" actId="26606"/>
          <ac:spMkLst>
            <pc:docMk/>
            <pc:sldMk cId="3986410180" sldId="262"/>
            <ac:spMk id="9" creationId="{04213918-F1EB-4BCE-BE23-F5E9851EE05C}"/>
          </ac:spMkLst>
        </pc:spChg>
        <pc:spChg chg="add">
          <ac:chgData name="Annie Goddard (2525262)" userId="ebc157f0-70e7-4f98-b46c-a5701203cbd3" providerId="ADAL" clId="{9281F79C-1F85-47AF-8E0C-707F69030229}" dt="2026-10-01T16:00:30.939" v="1784" actId="26606"/>
          <ac:spMkLst>
            <pc:docMk/>
            <pc:sldMk cId="3986410180" sldId="262"/>
            <ac:spMk id="11" creationId="{2062E862-C7F7-4CA1-B929-D0B75F5E9FB9}"/>
          </ac:spMkLst>
        </pc:spChg>
        <pc:graphicFrameChg chg="add">
          <ac:chgData name="Annie Goddard (2525262)" userId="ebc157f0-70e7-4f98-b46c-a5701203cbd3" providerId="ADAL" clId="{9281F79C-1F85-47AF-8E0C-707F69030229}" dt="2026-10-01T16:00:30.939" v="1784" actId="26606"/>
          <ac:graphicFrameMkLst>
            <pc:docMk/>
            <pc:sldMk cId="3986410180" sldId="262"/>
            <ac:graphicFrameMk id="5" creationId="{AF68B310-7CE0-77D3-C785-7772B4B6E5E9}"/>
          </ac:graphicFrameMkLst>
        </pc:graphicFrameChg>
      </pc:sldChg>
      <pc:sldChg chg="addSp modSp new mod setBg">
        <pc:chgData name="Annie Goddard (2525262)" userId="ebc157f0-70e7-4f98-b46c-a5701203cbd3" providerId="ADAL" clId="{9281F79C-1F85-47AF-8E0C-707F69030229}" dt="2026-10-17T15:49:18.811" v="2410" actId="20577"/>
        <pc:sldMkLst>
          <pc:docMk/>
          <pc:sldMk cId="724504954" sldId="263"/>
        </pc:sldMkLst>
        <pc:spChg chg="mod">
          <ac:chgData name="Annie Goddard (2525262)" userId="ebc157f0-70e7-4f98-b46c-a5701203cbd3" providerId="ADAL" clId="{9281F79C-1F85-47AF-8E0C-707F69030229}" dt="2026-10-17T15:38:20.281" v="2223" actId="20577"/>
          <ac:spMkLst>
            <pc:docMk/>
            <pc:sldMk cId="724504954" sldId="263"/>
            <ac:spMk id="2" creationId="{DCAA7FE0-2EB9-6BC9-B3F6-6A6232DD976B}"/>
          </ac:spMkLst>
        </pc:spChg>
        <pc:spChg chg="mod">
          <ac:chgData name="Annie Goddard (2525262)" userId="ebc157f0-70e7-4f98-b46c-a5701203cbd3" providerId="ADAL" clId="{9281F79C-1F85-47AF-8E0C-707F69030229}" dt="2026-10-17T15:49:18.811" v="2410" actId="20577"/>
          <ac:spMkLst>
            <pc:docMk/>
            <pc:sldMk cId="724504954" sldId="263"/>
            <ac:spMk id="3" creationId="{8EBB2300-E86F-6D85-8A9E-7846AAF36721}"/>
          </ac:spMkLst>
        </pc:spChg>
        <pc:spChg chg="add">
          <ac:chgData name="Annie Goddard (2525262)" userId="ebc157f0-70e7-4f98-b46c-a5701203cbd3" providerId="ADAL" clId="{9281F79C-1F85-47AF-8E0C-707F69030229}" dt="2026-10-17T15:38:15.947" v="2221" actId="26606"/>
          <ac:spMkLst>
            <pc:docMk/>
            <pc:sldMk cId="724504954" sldId="263"/>
            <ac:spMk id="8" creationId="{42C91D93-014B-66D5-D263-730212C94315}"/>
          </ac:spMkLst>
        </pc:spChg>
        <pc:spChg chg="add">
          <ac:chgData name="Annie Goddard (2525262)" userId="ebc157f0-70e7-4f98-b46c-a5701203cbd3" providerId="ADAL" clId="{9281F79C-1F85-47AF-8E0C-707F69030229}" dt="2026-10-17T15:38:15.947" v="2221" actId="26606"/>
          <ac:spMkLst>
            <pc:docMk/>
            <pc:sldMk cId="724504954" sldId="263"/>
            <ac:spMk id="10" creationId="{9568B8C9-6702-8441-0D92-220DE92C8861}"/>
          </ac:spMkLst>
        </pc:spChg>
      </pc:sldChg>
    </pc:docChg>
  </pc:docChgLst>
  <pc:docChgLst>
    <pc:chgData name="Annie Goddard (2525262)" userId="S::2525262@student.uwtsd.ac.uk::ebc157f0-70e7-4f98-b46c-a5701203cbd3" providerId="AD" clId="Web-{FD400FD4-BB7E-CACE-0FD8-184B0B467A9F}"/>
    <pc:docChg chg="modSld">
      <pc:chgData name="Annie Goddard (2525262)" userId="S::2525262@student.uwtsd.ac.uk::ebc157f0-70e7-4f98-b46c-a5701203cbd3" providerId="AD" clId="Web-{FD400FD4-BB7E-CACE-0FD8-184B0B467A9F}" dt="2026-10-18T21:04:52.809" v="9" actId="20577"/>
      <pc:docMkLst>
        <pc:docMk/>
      </pc:docMkLst>
      <pc:sldChg chg="modSp">
        <pc:chgData name="Annie Goddard (2525262)" userId="S::2525262@student.uwtsd.ac.uk::ebc157f0-70e7-4f98-b46c-a5701203cbd3" providerId="AD" clId="Web-{FD400FD4-BB7E-CACE-0FD8-184B0B467A9F}" dt="2026-10-18T21:04:52.809" v="9" actId="20577"/>
        <pc:sldMkLst>
          <pc:docMk/>
          <pc:sldMk cId="4113509169" sldId="256"/>
        </pc:sldMkLst>
        <pc:spChg chg="mod">
          <ac:chgData name="Annie Goddard (2525262)" userId="S::2525262@student.uwtsd.ac.uk::ebc157f0-70e7-4f98-b46c-a5701203cbd3" providerId="AD" clId="Web-{FD400FD4-BB7E-CACE-0FD8-184B0B467A9F}" dt="2026-10-18T21:04:52.809" v="9" actId="20577"/>
          <ac:spMkLst>
            <pc:docMk/>
            <pc:sldMk cId="4113509169" sldId="256"/>
            <ac:spMk id="3" creationId="{C563E4AF-3AE9-DD4D-5D3D-F5E1DE381319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207CF-A450-4350-BD05-323F06FC5B9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C51D82D-916E-4517-AA18-C615A117483A}">
      <dgm:prSet/>
      <dgm:spPr/>
      <dgm:t>
        <a:bodyPr/>
        <a:lstStyle/>
        <a:p>
          <a:r>
            <a:rPr lang="en-GB"/>
            <a:t>I want to become an adult nurse in the British army</a:t>
          </a:r>
          <a:endParaRPr lang="en-US"/>
        </a:p>
      </dgm:t>
    </dgm:pt>
    <dgm:pt modelId="{FC4550FC-0893-41BD-AA91-72F4DA8A1298}" type="parTrans" cxnId="{1CE148C3-78F3-420B-9C30-F89939884564}">
      <dgm:prSet/>
      <dgm:spPr/>
      <dgm:t>
        <a:bodyPr/>
        <a:lstStyle/>
        <a:p>
          <a:endParaRPr lang="en-US"/>
        </a:p>
      </dgm:t>
    </dgm:pt>
    <dgm:pt modelId="{3A0B4C2F-05E8-4263-AAAE-1A88384BAC5F}" type="sibTrans" cxnId="{1CE148C3-78F3-420B-9C30-F89939884564}">
      <dgm:prSet/>
      <dgm:spPr/>
      <dgm:t>
        <a:bodyPr/>
        <a:lstStyle/>
        <a:p>
          <a:endParaRPr lang="en-US"/>
        </a:p>
      </dgm:t>
    </dgm:pt>
    <dgm:pt modelId="{BEC3D5D9-DF9F-459D-A9F4-8C489A07B740}">
      <dgm:prSet/>
      <dgm:spPr/>
      <dgm:t>
        <a:bodyPr/>
        <a:lstStyle/>
        <a:p>
          <a:r>
            <a:rPr lang="en-GB"/>
            <a:t>Army nurses care for soldiers and their families in different settings (</a:t>
          </a:r>
          <a:r>
            <a:rPr lang="en-GB" err="1"/>
            <a:t>Higherin</a:t>
          </a:r>
          <a:r>
            <a:rPr lang="en-GB"/>
            <a:t>, 2026.)</a:t>
          </a:r>
          <a:endParaRPr lang="en-US"/>
        </a:p>
      </dgm:t>
    </dgm:pt>
    <dgm:pt modelId="{47EB0220-5041-4F99-B372-0B5ED77FB9F9}" type="parTrans" cxnId="{AD52E0B9-C0D5-4200-9E39-F05AB1D5DB8E}">
      <dgm:prSet/>
      <dgm:spPr/>
      <dgm:t>
        <a:bodyPr/>
        <a:lstStyle/>
        <a:p>
          <a:endParaRPr lang="en-US"/>
        </a:p>
      </dgm:t>
    </dgm:pt>
    <dgm:pt modelId="{339DDF3B-C568-4208-AAD0-463C6462DA01}" type="sibTrans" cxnId="{AD52E0B9-C0D5-4200-9E39-F05AB1D5DB8E}">
      <dgm:prSet/>
      <dgm:spPr/>
      <dgm:t>
        <a:bodyPr/>
        <a:lstStyle/>
        <a:p>
          <a:endParaRPr lang="en-US"/>
        </a:p>
      </dgm:t>
    </dgm:pt>
    <dgm:pt modelId="{26174F16-1199-46CD-A6A8-41EE590A05A5}">
      <dgm:prSet/>
      <dgm:spPr/>
      <dgm:t>
        <a:bodyPr/>
        <a:lstStyle/>
        <a:p>
          <a:r>
            <a:rPr lang="en-GB"/>
            <a:t>They manage high pressure medical emergencies and stabilize casualties in fast paced or field environment</a:t>
          </a:r>
          <a:endParaRPr lang="en-US"/>
        </a:p>
      </dgm:t>
    </dgm:pt>
    <dgm:pt modelId="{5831D25A-FFFE-4780-B7CC-D21B0D12C37F}" type="parTrans" cxnId="{6EAE64A5-B43C-462B-995D-D6E4073BCB28}">
      <dgm:prSet/>
      <dgm:spPr/>
      <dgm:t>
        <a:bodyPr/>
        <a:lstStyle/>
        <a:p>
          <a:endParaRPr lang="en-US"/>
        </a:p>
      </dgm:t>
    </dgm:pt>
    <dgm:pt modelId="{818484DA-1B87-4E7C-84B3-EE766E41FAB2}" type="sibTrans" cxnId="{6EAE64A5-B43C-462B-995D-D6E4073BCB28}">
      <dgm:prSet/>
      <dgm:spPr/>
      <dgm:t>
        <a:bodyPr/>
        <a:lstStyle/>
        <a:p>
          <a:endParaRPr lang="en-US"/>
        </a:p>
      </dgm:t>
    </dgm:pt>
    <dgm:pt modelId="{036981D5-1BE3-460E-888A-CCD693F6757F}">
      <dgm:prSet/>
      <dgm:spPr/>
      <dgm:t>
        <a:bodyPr/>
        <a:lstStyle/>
        <a:p>
          <a:r>
            <a:rPr lang="en-GB"/>
            <a:t>I have worked as a support worker for 4 years and I enjoy caring for people, so nursing is the next step</a:t>
          </a:r>
          <a:endParaRPr lang="en-US"/>
        </a:p>
      </dgm:t>
    </dgm:pt>
    <dgm:pt modelId="{723E6DDF-6685-4A84-87AB-6EA6022F274E}" type="parTrans" cxnId="{72F14CFC-2E70-447B-8683-BDDD4C10C57F}">
      <dgm:prSet/>
      <dgm:spPr/>
      <dgm:t>
        <a:bodyPr/>
        <a:lstStyle/>
        <a:p>
          <a:endParaRPr lang="en-US"/>
        </a:p>
      </dgm:t>
    </dgm:pt>
    <dgm:pt modelId="{6EF3355F-218B-496E-9501-5E2170628DC8}" type="sibTrans" cxnId="{72F14CFC-2E70-447B-8683-BDDD4C10C57F}">
      <dgm:prSet/>
      <dgm:spPr/>
      <dgm:t>
        <a:bodyPr/>
        <a:lstStyle/>
        <a:p>
          <a:endParaRPr lang="en-US"/>
        </a:p>
      </dgm:t>
    </dgm:pt>
    <dgm:pt modelId="{25186E5F-211E-4002-81E7-5F0206E90295}">
      <dgm:prSet/>
      <dgm:spPr/>
      <dgm:t>
        <a:bodyPr/>
        <a:lstStyle/>
        <a:p>
          <a:r>
            <a:rPr lang="en-GB"/>
            <a:t>Army nursing combines nursing with leadership, teamwork and adventure</a:t>
          </a:r>
          <a:endParaRPr lang="en-US"/>
        </a:p>
      </dgm:t>
    </dgm:pt>
    <dgm:pt modelId="{14B535FD-A5B3-40D3-A8DB-43B4D974C33D}" type="parTrans" cxnId="{20537CE7-2B60-4D9C-94D6-983A52F10121}">
      <dgm:prSet/>
      <dgm:spPr/>
      <dgm:t>
        <a:bodyPr/>
        <a:lstStyle/>
        <a:p>
          <a:endParaRPr lang="en-US"/>
        </a:p>
      </dgm:t>
    </dgm:pt>
    <dgm:pt modelId="{CB490B4B-1E36-4F88-9D2B-D49E0087BBA8}" type="sibTrans" cxnId="{20537CE7-2B60-4D9C-94D6-983A52F10121}">
      <dgm:prSet/>
      <dgm:spPr/>
      <dgm:t>
        <a:bodyPr/>
        <a:lstStyle/>
        <a:p>
          <a:endParaRPr lang="en-US"/>
        </a:p>
      </dgm:t>
    </dgm:pt>
    <dgm:pt modelId="{85D38DF7-1FE5-4A76-925F-50F866F7060C}" type="pres">
      <dgm:prSet presAssocID="{260207CF-A450-4350-BD05-323F06FC5B95}" presName="vert0" presStyleCnt="0">
        <dgm:presLayoutVars>
          <dgm:dir/>
          <dgm:animOne val="branch"/>
          <dgm:animLvl val="lvl"/>
        </dgm:presLayoutVars>
      </dgm:prSet>
      <dgm:spPr/>
    </dgm:pt>
    <dgm:pt modelId="{F2CF3B07-E40E-4EF3-BA49-847A58C4AC4F}" type="pres">
      <dgm:prSet presAssocID="{9C51D82D-916E-4517-AA18-C615A117483A}" presName="thickLine" presStyleLbl="alignNode1" presStyleIdx="0" presStyleCnt="5"/>
      <dgm:spPr/>
    </dgm:pt>
    <dgm:pt modelId="{9F715188-083A-4108-A74B-DF4FC6DB36E1}" type="pres">
      <dgm:prSet presAssocID="{9C51D82D-916E-4517-AA18-C615A117483A}" presName="horz1" presStyleCnt="0"/>
      <dgm:spPr/>
    </dgm:pt>
    <dgm:pt modelId="{1D2889CC-B95A-4699-BCAA-10636DB542A3}" type="pres">
      <dgm:prSet presAssocID="{9C51D82D-916E-4517-AA18-C615A117483A}" presName="tx1" presStyleLbl="revTx" presStyleIdx="0" presStyleCnt="5"/>
      <dgm:spPr/>
    </dgm:pt>
    <dgm:pt modelId="{26962440-577F-4CA1-B057-46B979EE9CBA}" type="pres">
      <dgm:prSet presAssocID="{9C51D82D-916E-4517-AA18-C615A117483A}" presName="vert1" presStyleCnt="0"/>
      <dgm:spPr/>
    </dgm:pt>
    <dgm:pt modelId="{F8A4A421-5DB7-49B9-AA58-4084C3FF7982}" type="pres">
      <dgm:prSet presAssocID="{BEC3D5D9-DF9F-459D-A9F4-8C489A07B740}" presName="thickLine" presStyleLbl="alignNode1" presStyleIdx="1" presStyleCnt="5"/>
      <dgm:spPr/>
    </dgm:pt>
    <dgm:pt modelId="{13E16BAD-C29F-4968-8035-C325307FDE8D}" type="pres">
      <dgm:prSet presAssocID="{BEC3D5D9-DF9F-459D-A9F4-8C489A07B740}" presName="horz1" presStyleCnt="0"/>
      <dgm:spPr/>
    </dgm:pt>
    <dgm:pt modelId="{49B9B37D-356F-4BEB-904B-5B9668BCA665}" type="pres">
      <dgm:prSet presAssocID="{BEC3D5D9-DF9F-459D-A9F4-8C489A07B740}" presName="tx1" presStyleLbl="revTx" presStyleIdx="1" presStyleCnt="5"/>
      <dgm:spPr/>
    </dgm:pt>
    <dgm:pt modelId="{085929A6-AC6F-431F-8647-8CB8B9665091}" type="pres">
      <dgm:prSet presAssocID="{BEC3D5D9-DF9F-459D-A9F4-8C489A07B740}" presName="vert1" presStyleCnt="0"/>
      <dgm:spPr/>
    </dgm:pt>
    <dgm:pt modelId="{3A2A139B-CEFD-45B5-B69C-24CB9DE61C11}" type="pres">
      <dgm:prSet presAssocID="{26174F16-1199-46CD-A6A8-41EE590A05A5}" presName="thickLine" presStyleLbl="alignNode1" presStyleIdx="2" presStyleCnt="5"/>
      <dgm:spPr/>
    </dgm:pt>
    <dgm:pt modelId="{85FB8C2B-10B1-47A4-9684-5CD772619284}" type="pres">
      <dgm:prSet presAssocID="{26174F16-1199-46CD-A6A8-41EE590A05A5}" presName="horz1" presStyleCnt="0"/>
      <dgm:spPr/>
    </dgm:pt>
    <dgm:pt modelId="{CE92AC03-7791-428F-AEA7-A30E6F14D8AD}" type="pres">
      <dgm:prSet presAssocID="{26174F16-1199-46CD-A6A8-41EE590A05A5}" presName="tx1" presStyleLbl="revTx" presStyleIdx="2" presStyleCnt="5"/>
      <dgm:spPr/>
    </dgm:pt>
    <dgm:pt modelId="{61AA40C4-396F-4821-9745-AC2B4694B2C9}" type="pres">
      <dgm:prSet presAssocID="{26174F16-1199-46CD-A6A8-41EE590A05A5}" presName="vert1" presStyleCnt="0"/>
      <dgm:spPr/>
    </dgm:pt>
    <dgm:pt modelId="{B52F577B-0ED2-41C8-8D03-44FCA13C0EE0}" type="pres">
      <dgm:prSet presAssocID="{036981D5-1BE3-460E-888A-CCD693F6757F}" presName="thickLine" presStyleLbl="alignNode1" presStyleIdx="3" presStyleCnt="5"/>
      <dgm:spPr/>
    </dgm:pt>
    <dgm:pt modelId="{1D927C6A-9B37-415B-A2F3-9913A32721A7}" type="pres">
      <dgm:prSet presAssocID="{036981D5-1BE3-460E-888A-CCD693F6757F}" presName="horz1" presStyleCnt="0"/>
      <dgm:spPr/>
    </dgm:pt>
    <dgm:pt modelId="{A0E7B6CB-B7B3-4B6F-952B-B81A78470B04}" type="pres">
      <dgm:prSet presAssocID="{036981D5-1BE3-460E-888A-CCD693F6757F}" presName="tx1" presStyleLbl="revTx" presStyleIdx="3" presStyleCnt="5"/>
      <dgm:spPr/>
    </dgm:pt>
    <dgm:pt modelId="{EB4F2D40-277F-4272-837A-BE16620E9085}" type="pres">
      <dgm:prSet presAssocID="{036981D5-1BE3-460E-888A-CCD693F6757F}" presName="vert1" presStyleCnt="0"/>
      <dgm:spPr/>
    </dgm:pt>
    <dgm:pt modelId="{1C9B089A-19A4-4CEE-8725-3111C8B5A141}" type="pres">
      <dgm:prSet presAssocID="{25186E5F-211E-4002-81E7-5F0206E90295}" presName="thickLine" presStyleLbl="alignNode1" presStyleIdx="4" presStyleCnt="5"/>
      <dgm:spPr/>
    </dgm:pt>
    <dgm:pt modelId="{7F484F08-D423-4D16-95DF-39F91194A516}" type="pres">
      <dgm:prSet presAssocID="{25186E5F-211E-4002-81E7-5F0206E90295}" presName="horz1" presStyleCnt="0"/>
      <dgm:spPr/>
    </dgm:pt>
    <dgm:pt modelId="{A5E27BFB-6FF1-41A5-B2E8-90A117CFB814}" type="pres">
      <dgm:prSet presAssocID="{25186E5F-211E-4002-81E7-5F0206E90295}" presName="tx1" presStyleLbl="revTx" presStyleIdx="4" presStyleCnt="5"/>
      <dgm:spPr/>
    </dgm:pt>
    <dgm:pt modelId="{DF137B0A-A492-458A-B555-02C27D3D35BA}" type="pres">
      <dgm:prSet presAssocID="{25186E5F-211E-4002-81E7-5F0206E90295}" presName="vert1" presStyleCnt="0"/>
      <dgm:spPr/>
    </dgm:pt>
  </dgm:ptLst>
  <dgm:cxnLst>
    <dgm:cxn modelId="{F9F1CD11-D3E2-4C4C-A115-EF97A74B09A2}" type="presOf" srcId="{BEC3D5D9-DF9F-459D-A9F4-8C489A07B740}" destId="{49B9B37D-356F-4BEB-904B-5B9668BCA665}" srcOrd="0" destOrd="0" presId="urn:microsoft.com/office/officeart/2008/layout/LinedList"/>
    <dgm:cxn modelId="{5C899E38-C211-4443-967C-4CA0A333604C}" type="presOf" srcId="{26174F16-1199-46CD-A6A8-41EE590A05A5}" destId="{CE92AC03-7791-428F-AEA7-A30E6F14D8AD}" srcOrd="0" destOrd="0" presId="urn:microsoft.com/office/officeart/2008/layout/LinedList"/>
    <dgm:cxn modelId="{288DB854-FB0D-4F9D-AA37-43601F68AD6B}" type="presOf" srcId="{25186E5F-211E-4002-81E7-5F0206E90295}" destId="{A5E27BFB-6FF1-41A5-B2E8-90A117CFB814}" srcOrd="0" destOrd="0" presId="urn:microsoft.com/office/officeart/2008/layout/LinedList"/>
    <dgm:cxn modelId="{9D4B6958-9C20-4144-80CA-F59E04D15399}" type="presOf" srcId="{260207CF-A450-4350-BD05-323F06FC5B95}" destId="{85D38DF7-1FE5-4A76-925F-50F866F7060C}" srcOrd="0" destOrd="0" presId="urn:microsoft.com/office/officeart/2008/layout/LinedList"/>
    <dgm:cxn modelId="{6EAE64A5-B43C-462B-995D-D6E4073BCB28}" srcId="{260207CF-A450-4350-BD05-323F06FC5B95}" destId="{26174F16-1199-46CD-A6A8-41EE590A05A5}" srcOrd="2" destOrd="0" parTransId="{5831D25A-FFFE-4780-B7CC-D21B0D12C37F}" sibTransId="{818484DA-1B87-4E7C-84B3-EE766E41FAB2}"/>
    <dgm:cxn modelId="{AD52E0B9-C0D5-4200-9E39-F05AB1D5DB8E}" srcId="{260207CF-A450-4350-BD05-323F06FC5B95}" destId="{BEC3D5D9-DF9F-459D-A9F4-8C489A07B740}" srcOrd="1" destOrd="0" parTransId="{47EB0220-5041-4F99-B372-0B5ED77FB9F9}" sibTransId="{339DDF3B-C568-4208-AAD0-463C6462DA01}"/>
    <dgm:cxn modelId="{C61F9FBB-BC76-4E6F-B66C-6A591BCB930E}" type="presOf" srcId="{9C51D82D-916E-4517-AA18-C615A117483A}" destId="{1D2889CC-B95A-4699-BCAA-10636DB542A3}" srcOrd="0" destOrd="0" presId="urn:microsoft.com/office/officeart/2008/layout/LinedList"/>
    <dgm:cxn modelId="{AA81A2BE-13C0-4B3B-8EF4-C46E57351458}" type="presOf" srcId="{036981D5-1BE3-460E-888A-CCD693F6757F}" destId="{A0E7B6CB-B7B3-4B6F-952B-B81A78470B04}" srcOrd="0" destOrd="0" presId="urn:microsoft.com/office/officeart/2008/layout/LinedList"/>
    <dgm:cxn modelId="{1CE148C3-78F3-420B-9C30-F89939884564}" srcId="{260207CF-A450-4350-BD05-323F06FC5B95}" destId="{9C51D82D-916E-4517-AA18-C615A117483A}" srcOrd="0" destOrd="0" parTransId="{FC4550FC-0893-41BD-AA91-72F4DA8A1298}" sibTransId="{3A0B4C2F-05E8-4263-AAAE-1A88384BAC5F}"/>
    <dgm:cxn modelId="{20537CE7-2B60-4D9C-94D6-983A52F10121}" srcId="{260207CF-A450-4350-BD05-323F06FC5B95}" destId="{25186E5F-211E-4002-81E7-5F0206E90295}" srcOrd="4" destOrd="0" parTransId="{14B535FD-A5B3-40D3-A8DB-43B4D974C33D}" sibTransId="{CB490B4B-1E36-4F88-9D2B-D49E0087BBA8}"/>
    <dgm:cxn modelId="{72F14CFC-2E70-447B-8683-BDDD4C10C57F}" srcId="{260207CF-A450-4350-BD05-323F06FC5B95}" destId="{036981D5-1BE3-460E-888A-CCD693F6757F}" srcOrd="3" destOrd="0" parTransId="{723E6DDF-6685-4A84-87AB-6EA6022F274E}" sibTransId="{6EF3355F-218B-496E-9501-5E2170628DC8}"/>
    <dgm:cxn modelId="{404EF3C3-BD06-4693-BDAD-D55C2D3AF2A2}" type="presParOf" srcId="{85D38DF7-1FE5-4A76-925F-50F866F7060C}" destId="{F2CF3B07-E40E-4EF3-BA49-847A58C4AC4F}" srcOrd="0" destOrd="0" presId="urn:microsoft.com/office/officeart/2008/layout/LinedList"/>
    <dgm:cxn modelId="{7C9B8ECB-8AC7-4194-A0F0-BC3E6F4F3CD1}" type="presParOf" srcId="{85D38DF7-1FE5-4A76-925F-50F866F7060C}" destId="{9F715188-083A-4108-A74B-DF4FC6DB36E1}" srcOrd="1" destOrd="0" presId="urn:microsoft.com/office/officeart/2008/layout/LinedList"/>
    <dgm:cxn modelId="{6BFFB1DD-7913-4336-B277-14130EC980C4}" type="presParOf" srcId="{9F715188-083A-4108-A74B-DF4FC6DB36E1}" destId="{1D2889CC-B95A-4699-BCAA-10636DB542A3}" srcOrd="0" destOrd="0" presId="urn:microsoft.com/office/officeart/2008/layout/LinedList"/>
    <dgm:cxn modelId="{C127C93F-F2AF-457E-99A0-A55EDE801E71}" type="presParOf" srcId="{9F715188-083A-4108-A74B-DF4FC6DB36E1}" destId="{26962440-577F-4CA1-B057-46B979EE9CBA}" srcOrd="1" destOrd="0" presId="urn:microsoft.com/office/officeart/2008/layout/LinedList"/>
    <dgm:cxn modelId="{25C7D819-E291-4F47-BFEB-B8886216713D}" type="presParOf" srcId="{85D38DF7-1FE5-4A76-925F-50F866F7060C}" destId="{F8A4A421-5DB7-49B9-AA58-4084C3FF7982}" srcOrd="2" destOrd="0" presId="urn:microsoft.com/office/officeart/2008/layout/LinedList"/>
    <dgm:cxn modelId="{5868FDF9-B448-4C43-AFEC-609218E56DCE}" type="presParOf" srcId="{85D38DF7-1FE5-4A76-925F-50F866F7060C}" destId="{13E16BAD-C29F-4968-8035-C325307FDE8D}" srcOrd="3" destOrd="0" presId="urn:microsoft.com/office/officeart/2008/layout/LinedList"/>
    <dgm:cxn modelId="{651CDCD0-47BA-4142-B1BF-DAA830C01B90}" type="presParOf" srcId="{13E16BAD-C29F-4968-8035-C325307FDE8D}" destId="{49B9B37D-356F-4BEB-904B-5B9668BCA665}" srcOrd="0" destOrd="0" presId="urn:microsoft.com/office/officeart/2008/layout/LinedList"/>
    <dgm:cxn modelId="{9592EC20-7EC8-4F31-BC2B-FCD7776FD804}" type="presParOf" srcId="{13E16BAD-C29F-4968-8035-C325307FDE8D}" destId="{085929A6-AC6F-431F-8647-8CB8B9665091}" srcOrd="1" destOrd="0" presId="urn:microsoft.com/office/officeart/2008/layout/LinedList"/>
    <dgm:cxn modelId="{87E45BE7-DF69-4F53-B21F-5DB3CED0905B}" type="presParOf" srcId="{85D38DF7-1FE5-4A76-925F-50F866F7060C}" destId="{3A2A139B-CEFD-45B5-B69C-24CB9DE61C11}" srcOrd="4" destOrd="0" presId="urn:microsoft.com/office/officeart/2008/layout/LinedList"/>
    <dgm:cxn modelId="{02F1C834-A39A-43DD-A8DC-3BE006173533}" type="presParOf" srcId="{85D38DF7-1FE5-4A76-925F-50F866F7060C}" destId="{85FB8C2B-10B1-47A4-9684-5CD772619284}" srcOrd="5" destOrd="0" presId="urn:microsoft.com/office/officeart/2008/layout/LinedList"/>
    <dgm:cxn modelId="{48C8F31F-EF7F-461E-83DC-3277A91CC2A6}" type="presParOf" srcId="{85FB8C2B-10B1-47A4-9684-5CD772619284}" destId="{CE92AC03-7791-428F-AEA7-A30E6F14D8AD}" srcOrd="0" destOrd="0" presId="urn:microsoft.com/office/officeart/2008/layout/LinedList"/>
    <dgm:cxn modelId="{16EAA0DB-A980-427E-A709-D95E6AF24CC3}" type="presParOf" srcId="{85FB8C2B-10B1-47A4-9684-5CD772619284}" destId="{61AA40C4-396F-4821-9745-AC2B4694B2C9}" srcOrd="1" destOrd="0" presId="urn:microsoft.com/office/officeart/2008/layout/LinedList"/>
    <dgm:cxn modelId="{5495F1AC-0D9E-4479-90E6-AECBB1F732CC}" type="presParOf" srcId="{85D38DF7-1FE5-4A76-925F-50F866F7060C}" destId="{B52F577B-0ED2-41C8-8D03-44FCA13C0EE0}" srcOrd="6" destOrd="0" presId="urn:microsoft.com/office/officeart/2008/layout/LinedList"/>
    <dgm:cxn modelId="{6393357B-83A6-4D8C-A7B7-42DA248EAC74}" type="presParOf" srcId="{85D38DF7-1FE5-4A76-925F-50F866F7060C}" destId="{1D927C6A-9B37-415B-A2F3-9913A32721A7}" srcOrd="7" destOrd="0" presId="urn:microsoft.com/office/officeart/2008/layout/LinedList"/>
    <dgm:cxn modelId="{48147C02-6333-4A0D-9ADD-48BC9030B3EE}" type="presParOf" srcId="{1D927C6A-9B37-415B-A2F3-9913A32721A7}" destId="{A0E7B6CB-B7B3-4B6F-952B-B81A78470B04}" srcOrd="0" destOrd="0" presId="urn:microsoft.com/office/officeart/2008/layout/LinedList"/>
    <dgm:cxn modelId="{91981D4E-AFAA-4253-8638-E07F0ED84037}" type="presParOf" srcId="{1D927C6A-9B37-415B-A2F3-9913A32721A7}" destId="{EB4F2D40-277F-4272-837A-BE16620E9085}" srcOrd="1" destOrd="0" presId="urn:microsoft.com/office/officeart/2008/layout/LinedList"/>
    <dgm:cxn modelId="{A444F957-26CE-4529-9AEA-56A3D513839A}" type="presParOf" srcId="{85D38DF7-1FE5-4A76-925F-50F866F7060C}" destId="{1C9B089A-19A4-4CEE-8725-3111C8B5A141}" srcOrd="8" destOrd="0" presId="urn:microsoft.com/office/officeart/2008/layout/LinedList"/>
    <dgm:cxn modelId="{97232009-F392-41E2-A91B-7643DFD2722C}" type="presParOf" srcId="{85D38DF7-1FE5-4A76-925F-50F866F7060C}" destId="{7F484F08-D423-4D16-95DF-39F91194A516}" srcOrd="9" destOrd="0" presId="urn:microsoft.com/office/officeart/2008/layout/LinedList"/>
    <dgm:cxn modelId="{4FB9D6A9-88A9-48C0-90CF-F0D77C750151}" type="presParOf" srcId="{7F484F08-D423-4D16-95DF-39F91194A516}" destId="{A5E27BFB-6FF1-41A5-B2E8-90A117CFB814}" srcOrd="0" destOrd="0" presId="urn:microsoft.com/office/officeart/2008/layout/LinedList"/>
    <dgm:cxn modelId="{A9368FBD-4264-4357-B3AC-19CFD7B74CFB}" type="presParOf" srcId="{7F484F08-D423-4D16-95DF-39F91194A516}" destId="{DF137B0A-A492-458A-B555-02C27D3D35B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94B230-583B-4D5A-A272-4E7038056812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E5172D96-E14F-4B55-8935-33149C53C583}">
      <dgm:prSet/>
      <dgm:spPr/>
      <dgm:t>
        <a:bodyPr/>
        <a:lstStyle/>
        <a:p>
          <a:r>
            <a:rPr lang="en-GB"/>
            <a:t>I have worked as a support worker for 4 years, I am reliable, caring and used to person centred care, I also just started a new care job and I believe that will help me develop new skills.</a:t>
          </a:r>
          <a:endParaRPr lang="en-US"/>
        </a:p>
      </dgm:t>
    </dgm:pt>
    <dgm:pt modelId="{70095580-2520-4610-8760-BFF9D87E8F5F}" type="parTrans" cxnId="{E885D3F5-EF3B-47C1-BC41-FD09FD9EC17A}">
      <dgm:prSet/>
      <dgm:spPr/>
      <dgm:t>
        <a:bodyPr/>
        <a:lstStyle/>
        <a:p>
          <a:endParaRPr lang="en-US"/>
        </a:p>
      </dgm:t>
    </dgm:pt>
    <dgm:pt modelId="{7EB80B39-3A63-4DE1-A793-DC51A4F2A171}" type="sibTrans" cxnId="{E885D3F5-EF3B-47C1-BC41-FD09FD9EC17A}">
      <dgm:prSet/>
      <dgm:spPr/>
      <dgm:t>
        <a:bodyPr/>
        <a:lstStyle/>
        <a:p>
          <a:endParaRPr lang="en-US"/>
        </a:p>
      </dgm:t>
    </dgm:pt>
    <dgm:pt modelId="{610EC6A3-EC33-46CD-9AEF-677F80A27D0D}">
      <dgm:prSet/>
      <dgm:spPr/>
      <dgm:t>
        <a:bodyPr/>
        <a:lstStyle/>
        <a:p>
          <a:r>
            <a:rPr lang="en-GB"/>
            <a:t>Teamwork and communication, working with colleagues, families and other professionals</a:t>
          </a:r>
          <a:endParaRPr lang="en-US"/>
        </a:p>
      </dgm:t>
    </dgm:pt>
    <dgm:pt modelId="{E6A31B98-1088-4FCA-9433-F84F4F2B10E9}" type="parTrans" cxnId="{38B0AA57-B4BF-4D87-8ECA-3F8D1FEE40F1}">
      <dgm:prSet/>
      <dgm:spPr/>
      <dgm:t>
        <a:bodyPr/>
        <a:lstStyle/>
        <a:p>
          <a:endParaRPr lang="en-US"/>
        </a:p>
      </dgm:t>
    </dgm:pt>
    <dgm:pt modelId="{862D80F9-0838-4C7A-A5E5-01A740D96B22}" type="sibTrans" cxnId="{38B0AA57-B4BF-4D87-8ECA-3F8D1FEE40F1}">
      <dgm:prSet/>
      <dgm:spPr/>
      <dgm:t>
        <a:bodyPr/>
        <a:lstStyle/>
        <a:p>
          <a:endParaRPr lang="en-US"/>
        </a:p>
      </dgm:t>
    </dgm:pt>
    <dgm:pt modelId="{3E95296D-BD05-498E-8F27-76D067A95E7A}">
      <dgm:prSet/>
      <dgm:spPr/>
      <dgm:t>
        <a:bodyPr/>
        <a:lstStyle/>
        <a:p>
          <a:r>
            <a:rPr lang="en-GB"/>
            <a:t>Empathy: reading novels and books helps me understand how different people think and feel</a:t>
          </a:r>
          <a:endParaRPr lang="en-US"/>
        </a:p>
      </dgm:t>
    </dgm:pt>
    <dgm:pt modelId="{EC63170C-F48D-4C9A-85A4-4CABBE19965C}" type="parTrans" cxnId="{AD0E83B9-DAEF-4141-AE4D-BD5DCEB0B55E}">
      <dgm:prSet/>
      <dgm:spPr/>
      <dgm:t>
        <a:bodyPr/>
        <a:lstStyle/>
        <a:p>
          <a:endParaRPr lang="en-US"/>
        </a:p>
      </dgm:t>
    </dgm:pt>
    <dgm:pt modelId="{4D9824C8-2B9C-4029-82F9-E7E125BF9237}" type="sibTrans" cxnId="{AD0E83B9-DAEF-4141-AE4D-BD5DCEB0B55E}">
      <dgm:prSet/>
      <dgm:spPr/>
      <dgm:t>
        <a:bodyPr/>
        <a:lstStyle/>
        <a:p>
          <a:endParaRPr lang="en-US"/>
        </a:p>
      </dgm:t>
    </dgm:pt>
    <dgm:pt modelId="{DB90E761-7669-4B00-9517-A6221BA18176}">
      <dgm:prSet/>
      <dgm:spPr/>
      <dgm:t>
        <a:bodyPr/>
        <a:lstStyle/>
        <a:p>
          <a:r>
            <a:rPr lang="en-GB"/>
            <a:t>Adaptive: I like travelling and it has made me confident in new places and with different cultures</a:t>
          </a:r>
          <a:endParaRPr lang="en-US"/>
        </a:p>
      </dgm:t>
    </dgm:pt>
    <dgm:pt modelId="{7E7F0A9F-49D2-4D47-BE46-9A9D728830D6}" type="parTrans" cxnId="{0CA3D48F-781B-4359-B237-D0EC9BDA0F94}">
      <dgm:prSet/>
      <dgm:spPr/>
      <dgm:t>
        <a:bodyPr/>
        <a:lstStyle/>
        <a:p>
          <a:endParaRPr lang="en-US"/>
        </a:p>
      </dgm:t>
    </dgm:pt>
    <dgm:pt modelId="{00C419B6-828A-4749-AB7D-DDF1F5EF73E5}" type="sibTrans" cxnId="{0CA3D48F-781B-4359-B237-D0EC9BDA0F94}">
      <dgm:prSet/>
      <dgm:spPr/>
      <dgm:t>
        <a:bodyPr/>
        <a:lstStyle/>
        <a:p>
          <a:endParaRPr lang="en-US"/>
        </a:p>
      </dgm:t>
    </dgm:pt>
    <dgm:pt modelId="{D96E8070-8B92-40A8-BD8F-2F03D51E197A}" type="pres">
      <dgm:prSet presAssocID="{8094B230-583B-4D5A-A272-4E7038056812}" presName="vert0" presStyleCnt="0">
        <dgm:presLayoutVars>
          <dgm:dir/>
          <dgm:animOne val="branch"/>
          <dgm:animLvl val="lvl"/>
        </dgm:presLayoutVars>
      </dgm:prSet>
      <dgm:spPr/>
    </dgm:pt>
    <dgm:pt modelId="{8FC78FD4-8313-4E33-9388-791702F4E443}" type="pres">
      <dgm:prSet presAssocID="{E5172D96-E14F-4B55-8935-33149C53C583}" presName="thickLine" presStyleLbl="alignNode1" presStyleIdx="0" presStyleCnt="4"/>
      <dgm:spPr/>
    </dgm:pt>
    <dgm:pt modelId="{5ACC44E1-4A1F-4430-8375-FD2D7C414DB3}" type="pres">
      <dgm:prSet presAssocID="{E5172D96-E14F-4B55-8935-33149C53C583}" presName="horz1" presStyleCnt="0"/>
      <dgm:spPr/>
    </dgm:pt>
    <dgm:pt modelId="{89ACEA77-5AEE-4F49-AC38-51EB776590A8}" type="pres">
      <dgm:prSet presAssocID="{E5172D96-E14F-4B55-8935-33149C53C583}" presName="tx1" presStyleLbl="revTx" presStyleIdx="0" presStyleCnt="4"/>
      <dgm:spPr/>
    </dgm:pt>
    <dgm:pt modelId="{CC1E1CBA-6FA7-4CA9-9EDF-56E453FCCE09}" type="pres">
      <dgm:prSet presAssocID="{E5172D96-E14F-4B55-8935-33149C53C583}" presName="vert1" presStyleCnt="0"/>
      <dgm:spPr/>
    </dgm:pt>
    <dgm:pt modelId="{004B3BE9-754D-45CF-8CD0-3C4B243659EE}" type="pres">
      <dgm:prSet presAssocID="{610EC6A3-EC33-46CD-9AEF-677F80A27D0D}" presName="thickLine" presStyleLbl="alignNode1" presStyleIdx="1" presStyleCnt="4"/>
      <dgm:spPr/>
    </dgm:pt>
    <dgm:pt modelId="{58A255C7-BAAE-4119-ACCF-DEDD7454E869}" type="pres">
      <dgm:prSet presAssocID="{610EC6A3-EC33-46CD-9AEF-677F80A27D0D}" presName="horz1" presStyleCnt="0"/>
      <dgm:spPr/>
    </dgm:pt>
    <dgm:pt modelId="{37DF24D9-27AE-4E26-9357-F224CA2EFF5F}" type="pres">
      <dgm:prSet presAssocID="{610EC6A3-EC33-46CD-9AEF-677F80A27D0D}" presName="tx1" presStyleLbl="revTx" presStyleIdx="1" presStyleCnt="4"/>
      <dgm:spPr/>
    </dgm:pt>
    <dgm:pt modelId="{8700DC70-F66E-4A0A-A771-BAAB0670BBB2}" type="pres">
      <dgm:prSet presAssocID="{610EC6A3-EC33-46CD-9AEF-677F80A27D0D}" presName="vert1" presStyleCnt="0"/>
      <dgm:spPr/>
    </dgm:pt>
    <dgm:pt modelId="{95B53981-2A23-44D3-88A7-FAE7E362560B}" type="pres">
      <dgm:prSet presAssocID="{3E95296D-BD05-498E-8F27-76D067A95E7A}" presName="thickLine" presStyleLbl="alignNode1" presStyleIdx="2" presStyleCnt="4"/>
      <dgm:spPr/>
    </dgm:pt>
    <dgm:pt modelId="{74508EA0-8C78-49D8-8A75-8047939C7413}" type="pres">
      <dgm:prSet presAssocID="{3E95296D-BD05-498E-8F27-76D067A95E7A}" presName="horz1" presStyleCnt="0"/>
      <dgm:spPr/>
    </dgm:pt>
    <dgm:pt modelId="{FE631069-F3CE-4228-9823-8AF7E2CEE710}" type="pres">
      <dgm:prSet presAssocID="{3E95296D-BD05-498E-8F27-76D067A95E7A}" presName="tx1" presStyleLbl="revTx" presStyleIdx="2" presStyleCnt="4"/>
      <dgm:spPr/>
    </dgm:pt>
    <dgm:pt modelId="{2FBB4FB0-403F-4E76-8028-C6EC7D9DEA7B}" type="pres">
      <dgm:prSet presAssocID="{3E95296D-BD05-498E-8F27-76D067A95E7A}" presName="vert1" presStyleCnt="0"/>
      <dgm:spPr/>
    </dgm:pt>
    <dgm:pt modelId="{B41BBA84-4D44-43A5-BE80-E9E1AAA08465}" type="pres">
      <dgm:prSet presAssocID="{DB90E761-7669-4B00-9517-A6221BA18176}" presName="thickLine" presStyleLbl="alignNode1" presStyleIdx="3" presStyleCnt="4"/>
      <dgm:spPr/>
    </dgm:pt>
    <dgm:pt modelId="{B1C5CDF6-057C-4E79-9418-878FD0B5743B}" type="pres">
      <dgm:prSet presAssocID="{DB90E761-7669-4B00-9517-A6221BA18176}" presName="horz1" presStyleCnt="0"/>
      <dgm:spPr/>
    </dgm:pt>
    <dgm:pt modelId="{6A4E6821-52BE-4E6C-A27C-62099C675797}" type="pres">
      <dgm:prSet presAssocID="{DB90E761-7669-4B00-9517-A6221BA18176}" presName="tx1" presStyleLbl="revTx" presStyleIdx="3" presStyleCnt="4"/>
      <dgm:spPr/>
    </dgm:pt>
    <dgm:pt modelId="{DF19615A-D321-4D39-AE7C-991A7E8ED9B3}" type="pres">
      <dgm:prSet presAssocID="{DB90E761-7669-4B00-9517-A6221BA18176}" presName="vert1" presStyleCnt="0"/>
      <dgm:spPr/>
    </dgm:pt>
  </dgm:ptLst>
  <dgm:cxnLst>
    <dgm:cxn modelId="{B82F0316-7A81-4845-99DB-0D4938798285}" type="presOf" srcId="{DB90E761-7669-4B00-9517-A6221BA18176}" destId="{6A4E6821-52BE-4E6C-A27C-62099C675797}" srcOrd="0" destOrd="0" presId="urn:microsoft.com/office/officeart/2008/layout/LinedList"/>
    <dgm:cxn modelId="{F4CD004A-5C20-49B3-819C-97B1EE6BD05A}" type="presOf" srcId="{E5172D96-E14F-4B55-8935-33149C53C583}" destId="{89ACEA77-5AEE-4F49-AC38-51EB776590A8}" srcOrd="0" destOrd="0" presId="urn:microsoft.com/office/officeart/2008/layout/LinedList"/>
    <dgm:cxn modelId="{38B0AA57-B4BF-4D87-8ECA-3F8D1FEE40F1}" srcId="{8094B230-583B-4D5A-A272-4E7038056812}" destId="{610EC6A3-EC33-46CD-9AEF-677F80A27D0D}" srcOrd="1" destOrd="0" parTransId="{E6A31B98-1088-4FCA-9433-F84F4F2B10E9}" sibTransId="{862D80F9-0838-4C7A-A5E5-01A740D96B22}"/>
    <dgm:cxn modelId="{0CA3D48F-781B-4359-B237-D0EC9BDA0F94}" srcId="{8094B230-583B-4D5A-A272-4E7038056812}" destId="{DB90E761-7669-4B00-9517-A6221BA18176}" srcOrd="3" destOrd="0" parTransId="{7E7F0A9F-49D2-4D47-BE46-9A9D728830D6}" sibTransId="{00C419B6-828A-4749-AB7D-DDF1F5EF73E5}"/>
    <dgm:cxn modelId="{AF46D99D-0CC8-411B-993B-CF72426CE1AE}" type="presOf" srcId="{610EC6A3-EC33-46CD-9AEF-677F80A27D0D}" destId="{37DF24D9-27AE-4E26-9357-F224CA2EFF5F}" srcOrd="0" destOrd="0" presId="urn:microsoft.com/office/officeart/2008/layout/LinedList"/>
    <dgm:cxn modelId="{AD0E83B9-DAEF-4141-AE4D-BD5DCEB0B55E}" srcId="{8094B230-583B-4D5A-A272-4E7038056812}" destId="{3E95296D-BD05-498E-8F27-76D067A95E7A}" srcOrd="2" destOrd="0" parTransId="{EC63170C-F48D-4C9A-85A4-4CABBE19965C}" sibTransId="{4D9824C8-2B9C-4029-82F9-E7E125BF9237}"/>
    <dgm:cxn modelId="{381994C3-451A-4666-A8AF-022534607C3D}" type="presOf" srcId="{3E95296D-BD05-498E-8F27-76D067A95E7A}" destId="{FE631069-F3CE-4228-9823-8AF7E2CEE710}" srcOrd="0" destOrd="0" presId="urn:microsoft.com/office/officeart/2008/layout/LinedList"/>
    <dgm:cxn modelId="{6387A1E1-6AF3-4612-A188-E383F1738102}" type="presOf" srcId="{8094B230-583B-4D5A-A272-4E7038056812}" destId="{D96E8070-8B92-40A8-BD8F-2F03D51E197A}" srcOrd="0" destOrd="0" presId="urn:microsoft.com/office/officeart/2008/layout/LinedList"/>
    <dgm:cxn modelId="{E885D3F5-EF3B-47C1-BC41-FD09FD9EC17A}" srcId="{8094B230-583B-4D5A-A272-4E7038056812}" destId="{E5172D96-E14F-4B55-8935-33149C53C583}" srcOrd="0" destOrd="0" parTransId="{70095580-2520-4610-8760-BFF9D87E8F5F}" sibTransId="{7EB80B39-3A63-4DE1-A793-DC51A4F2A171}"/>
    <dgm:cxn modelId="{76048F9A-B95E-4F50-84B5-D1C514516814}" type="presParOf" srcId="{D96E8070-8B92-40A8-BD8F-2F03D51E197A}" destId="{8FC78FD4-8313-4E33-9388-791702F4E443}" srcOrd="0" destOrd="0" presId="urn:microsoft.com/office/officeart/2008/layout/LinedList"/>
    <dgm:cxn modelId="{5855AB5F-48D8-4483-8F3C-C2634C853516}" type="presParOf" srcId="{D96E8070-8B92-40A8-BD8F-2F03D51E197A}" destId="{5ACC44E1-4A1F-4430-8375-FD2D7C414DB3}" srcOrd="1" destOrd="0" presId="urn:microsoft.com/office/officeart/2008/layout/LinedList"/>
    <dgm:cxn modelId="{99083B97-C272-43FE-8F9C-B8A9DD3E2133}" type="presParOf" srcId="{5ACC44E1-4A1F-4430-8375-FD2D7C414DB3}" destId="{89ACEA77-5AEE-4F49-AC38-51EB776590A8}" srcOrd="0" destOrd="0" presId="urn:microsoft.com/office/officeart/2008/layout/LinedList"/>
    <dgm:cxn modelId="{BD87C7B8-FC88-4D6C-8D2D-60614D5AA9B6}" type="presParOf" srcId="{5ACC44E1-4A1F-4430-8375-FD2D7C414DB3}" destId="{CC1E1CBA-6FA7-4CA9-9EDF-56E453FCCE09}" srcOrd="1" destOrd="0" presId="urn:microsoft.com/office/officeart/2008/layout/LinedList"/>
    <dgm:cxn modelId="{FDC686E3-1E3B-4D7A-8D7A-B6CF07E2CB4B}" type="presParOf" srcId="{D96E8070-8B92-40A8-BD8F-2F03D51E197A}" destId="{004B3BE9-754D-45CF-8CD0-3C4B243659EE}" srcOrd="2" destOrd="0" presId="urn:microsoft.com/office/officeart/2008/layout/LinedList"/>
    <dgm:cxn modelId="{967024E3-57DE-4535-B484-C6FED1A19D83}" type="presParOf" srcId="{D96E8070-8B92-40A8-BD8F-2F03D51E197A}" destId="{58A255C7-BAAE-4119-ACCF-DEDD7454E869}" srcOrd="3" destOrd="0" presId="urn:microsoft.com/office/officeart/2008/layout/LinedList"/>
    <dgm:cxn modelId="{9FDE0BC4-6ADB-4BE0-B017-3A00B75A0081}" type="presParOf" srcId="{58A255C7-BAAE-4119-ACCF-DEDD7454E869}" destId="{37DF24D9-27AE-4E26-9357-F224CA2EFF5F}" srcOrd="0" destOrd="0" presId="urn:microsoft.com/office/officeart/2008/layout/LinedList"/>
    <dgm:cxn modelId="{82A7741C-94D6-4193-9339-57980A7367B4}" type="presParOf" srcId="{58A255C7-BAAE-4119-ACCF-DEDD7454E869}" destId="{8700DC70-F66E-4A0A-A771-BAAB0670BBB2}" srcOrd="1" destOrd="0" presId="urn:microsoft.com/office/officeart/2008/layout/LinedList"/>
    <dgm:cxn modelId="{4B6C1380-A848-4810-9CDA-D889C3B8A7C2}" type="presParOf" srcId="{D96E8070-8B92-40A8-BD8F-2F03D51E197A}" destId="{95B53981-2A23-44D3-88A7-FAE7E362560B}" srcOrd="4" destOrd="0" presId="urn:microsoft.com/office/officeart/2008/layout/LinedList"/>
    <dgm:cxn modelId="{EFB5F8CC-1122-4F79-9A03-FEC17BA0F93A}" type="presParOf" srcId="{D96E8070-8B92-40A8-BD8F-2F03D51E197A}" destId="{74508EA0-8C78-49D8-8A75-8047939C7413}" srcOrd="5" destOrd="0" presId="urn:microsoft.com/office/officeart/2008/layout/LinedList"/>
    <dgm:cxn modelId="{CDCBE5F4-34C4-4C22-A53C-4F91C886D8F8}" type="presParOf" srcId="{74508EA0-8C78-49D8-8A75-8047939C7413}" destId="{FE631069-F3CE-4228-9823-8AF7E2CEE710}" srcOrd="0" destOrd="0" presId="urn:microsoft.com/office/officeart/2008/layout/LinedList"/>
    <dgm:cxn modelId="{A2AEC6FD-7F6F-40E3-B72C-43CFD83FB48E}" type="presParOf" srcId="{74508EA0-8C78-49D8-8A75-8047939C7413}" destId="{2FBB4FB0-403F-4E76-8028-C6EC7D9DEA7B}" srcOrd="1" destOrd="0" presId="urn:microsoft.com/office/officeart/2008/layout/LinedList"/>
    <dgm:cxn modelId="{5A8F462F-9609-46B9-A500-ED1A407CF1C8}" type="presParOf" srcId="{D96E8070-8B92-40A8-BD8F-2F03D51E197A}" destId="{B41BBA84-4D44-43A5-BE80-E9E1AAA08465}" srcOrd="6" destOrd="0" presId="urn:microsoft.com/office/officeart/2008/layout/LinedList"/>
    <dgm:cxn modelId="{C85F0D49-786A-44F9-ADD3-7DAB3471A0AA}" type="presParOf" srcId="{D96E8070-8B92-40A8-BD8F-2F03D51E197A}" destId="{B1C5CDF6-057C-4E79-9418-878FD0B5743B}" srcOrd="7" destOrd="0" presId="urn:microsoft.com/office/officeart/2008/layout/LinedList"/>
    <dgm:cxn modelId="{5FFC640A-2C7D-4FBF-A6D7-097634A9F312}" type="presParOf" srcId="{B1C5CDF6-057C-4E79-9418-878FD0B5743B}" destId="{6A4E6821-52BE-4E6C-A27C-62099C675797}" srcOrd="0" destOrd="0" presId="urn:microsoft.com/office/officeart/2008/layout/LinedList"/>
    <dgm:cxn modelId="{3F1BDF2E-2DB7-4E23-B836-78C241E2D1CA}" type="presParOf" srcId="{B1C5CDF6-057C-4E79-9418-878FD0B5743B}" destId="{DF19615A-D321-4D39-AE7C-991A7E8ED9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2B6DDE-2C88-4322-A28F-250D1DB5A02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9EA58A-9B0E-4A6C-A9A4-61E3E0C8E5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Limited clinical skills experience compared to a qualified nurse            use placements, ask for feedback and for mentors</a:t>
          </a:r>
          <a:endParaRPr lang="en-US"/>
        </a:p>
      </dgm:t>
    </dgm:pt>
    <dgm:pt modelId="{47B383DE-5669-4DD5-BCD3-10AB31182914}" type="parTrans" cxnId="{6B08ADC9-7E38-4709-9282-F691DE6AD4F6}">
      <dgm:prSet/>
      <dgm:spPr/>
      <dgm:t>
        <a:bodyPr/>
        <a:lstStyle/>
        <a:p>
          <a:endParaRPr lang="en-US"/>
        </a:p>
      </dgm:t>
    </dgm:pt>
    <dgm:pt modelId="{3505A95A-918C-4A03-AB82-9CE86BD49567}" type="sibTrans" cxnId="{6B08ADC9-7E38-4709-9282-F691DE6AD4F6}">
      <dgm:prSet/>
      <dgm:spPr/>
      <dgm:t>
        <a:bodyPr/>
        <a:lstStyle/>
        <a:p>
          <a:endParaRPr lang="en-US"/>
        </a:p>
      </dgm:t>
    </dgm:pt>
    <dgm:pt modelId="{75F69520-39D9-4981-A65B-33443E95A1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Less leadership experience         use my support work teamwork to lead small tasks and ask to shadow senior staff</a:t>
          </a:r>
          <a:endParaRPr lang="en-US"/>
        </a:p>
      </dgm:t>
    </dgm:pt>
    <dgm:pt modelId="{939332F9-3B47-4FB5-BC88-724D35CB14CC}" type="parTrans" cxnId="{70F64B3E-B6D6-4D98-8E16-6725F2CCDE6A}">
      <dgm:prSet/>
      <dgm:spPr/>
      <dgm:t>
        <a:bodyPr/>
        <a:lstStyle/>
        <a:p>
          <a:endParaRPr lang="en-US"/>
        </a:p>
      </dgm:t>
    </dgm:pt>
    <dgm:pt modelId="{EF3B527D-E6DD-4D36-96E2-2F21C9F457C1}" type="sibTrans" cxnId="{70F64B3E-B6D6-4D98-8E16-6725F2CCDE6A}">
      <dgm:prSet/>
      <dgm:spPr/>
      <dgm:t>
        <a:bodyPr/>
        <a:lstStyle/>
        <a:p>
          <a:endParaRPr lang="en-US"/>
        </a:p>
      </dgm:t>
    </dgm:pt>
    <dgm:pt modelId="{9C98A440-2E2B-4142-BA48-0FFB1AF47D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Army fitness standards         start a regular training plan well before selection</a:t>
          </a:r>
          <a:endParaRPr lang="en-US"/>
        </a:p>
      </dgm:t>
    </dgm:pt>
    <dgm:pt modelId="{09809E6E-D160-42F9-BDD9-207D09522C29}" type="parTrans" cxnId="{1313EBB5-12B0-43CF-9A9D-DD36E817AAEB}">
      <dgm:prSet/>
      <dgm:spPr/>
      <dgm:t>
        <a:bodyPr/>
        <a:lstStyle/>
        <a:p>
          <a:endParaRPr lang="en-US"/>
        </a:p>
      </dgm:t>
    </dgm:pt>
    <dgm:pt modelId="{DEAC1F35-75DB-41C0-B581-DAD07AA1D54A}" type="sibTrans" cxnId="{1313EBB5-12B0-43CF-9A9D-DD36E817AAEB}">
      <dgm:prSet/>
      <dgm:spPr/>
      <dgm:t>
        <a:bodyPr/>
        <a:lstStyle/>
        <a:p>
          <a:endParaRPr lang="en-US"/>
        </a:p>
      </dgm:t>
    </dgm:pt>
    <dgm:pt modelId="{6D227FF8-4EE2-4749-89EC-0CED37122B51}" type="pres">
      <dgm:prSet presAssocID="{FD2B6DDE-2C88-4322-A28F-250D1DB5A025}" presName="root" presStyleCnt="0">
        <dgm:presLayoutVars>
          <dgm:dir/>
          <dgm:resizeHandles val="exact"/>
        </dgm:presLayoutVars>
      </dgm:prSet>
      <dgm:spPr/>
    </dgm:pt>
    <dgm:pt modelId="{EDE24162-4EDC-4C8F-A2BE-2CB16CA14F3E}" type="pres">
      <dgm:prSet presAssocID="{A69EA58A-9B0E-4A6C-A9A4-61E3E0C8E505}" presName="compNode" presStyleCnt="0"/>
      <dgm:spPr/>
    </dgm:pt>
    <dgm:pt modelId="{47ABEB13-E9FB-4907-8DA2-AC88E1C0DFC8}" type="pres">
      <dgm:prSet presAssocID="{A69EA58A-9B0E-4A6C-A9A4-61E3E0C8E50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6E1575E-450D-44D6-9B11-08DD3489D7A6}" type="pres">
      <dgm:prSet presAssocID="{A69EA58A-9B0E-4A6C-A9A4-61E3E0C8E505}" presName="spaceRect" presStyleCnt="0"/>
      <dgm:spPr/>
    </dgm:pt>
    <dgm:pt modelId="{7E5BF9C0-F8F8-484F-A0D1-4ED5F3D82916}" type="pres">
      <dgm:prSet presAssocID="{A69EA58A-9B0E-4A6C-A9A4-61E3E0C8E505}" presName="textRect" presStyleLbl="revTx" presStyleIdx="0" presStyleCnt="3">
        <dgm:presLayoutVars>
          <dgm:chMax val="1"/>
          <dgm:chPref val="1"/>
        </dgm:presLayoutVars>
      </dgm:prSet>
      <dgm:spPr/>
    </dgm:pt>
    <dgm:pt modelId="{79F9A6AB-CB31-48FC-9067-56079C317788}" type="pres">
      <dgm:prSet presAssocID="{3505A95A-918C-4A03-AB82-9CE86BD49567}" presName="sibTrans" presStyleCnt="0"/>
      <dgm:spPr/>
    </dgm:pt>
    <dgm:pt modelId="{E2EE6555-4924-4011-AADD-E9DB3070D022}" type="pres">
      <dgm:prSet presAssocID="{75F69520-39D9-4981-A65B-33443E95A1B7}" presName="compNode" presStyleCnt="0"/>
      <dgm:spPr/>
    </dgm:pt>
    <dgm:pt modelId="{6B82AB90-1993-4647-A9C0-B7C825DB76DC}" type="pres">
      <dgm:prSet presAssocID="{75F69520-39D9-4981-A65B-33443E95A1B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4EB330-879F-429A-A203-243A9355E563}" type="pres">
      <dgm:prSet presAssocID="{75F69520-39D9-4981-A65B-33443E95A1B7}" presName="spaceRect" presStyleCnt="0"/>
      <dgm:spPr/>
    </dgm:pt>
    <dgm:pt modelId="{9132F4A9-D035-40D0-96FB-E9781519CF2A}" type="pres">
      <dgm:prSet presAssocID="{75F69520-39D9-4981-A65B-33443E95A1B7}" presName="textRect" presStyleLbl="revTx" presStyleIdx="1" presStyleCnt="3">
        <dgm:presLayoutVars>
          <dgm:chMax val="1"/>
          <dgm:chPref val="1"/>
        </dgm:presLayoutVars>
      </dgm:prSet>
      <dgm:spPr/>
    </dgm:pt>
    <dgm:pt modelId="{8DEA065D-7EF4-4282-8F05-9084A9BAFE13}" type="pres">
      <dgm:prSet presAssocID="{EF3B527D-E6DD-4D36-96E2-2F21C9F457C1}" presName="sibTrans" presStyleCnt="0"/>
      <dgm:spPr/>
    </dgm:pt>
    <dgm:pt modelId="{B4CEA9FE-37A2-412E-9614-7C7024608A82}" type="pres">
      <dgm:prSet presAssocID="{9C98A440-2E2B-4142-BA48-0FFB1AF47D8F}" presName="compNode" presStyleCnt="0"/>
      <dgm:spPr/>
    </dgm:pt>
    <dgm:pt modelId="{9912BED6-DE78-4650-A87D-53CFD9A01491}" type="pres">
      <dgm:prSet presAssocID="{9C98A440-2E2B-4142-BA48-0FFB1AF47D8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CFBF18ED-656D-414C-B61E-D0BD5C32F2FE}" type="pres">
      <dgm:prSet presAssocID="{9C98A440-2E2B-4142-BA48-0FFB1AF47D8F}" presName="spaceRect" presStyleCnt="0"/>
      <dgm:spPr/>
    </dgm:pt>
    <dgm:pt modelId="{D2C854B4-2580-447A-B791-6E71E02A2A59}" type="pres">
      <dgm:prSet presAssocID="{9C98A440-2E2B-4142-BA48-0FFB1AF47D8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320C14-5DB2-4A2E-A03F-011F616B4936}" type="presOf" srcId="{A69EA58A-9B0E-4A6C-A9A4-61E3E0C8E505}" destId="{7E5BF9C0-F8F8-484F-A0D1-4ED5F3D82916}" srcOrd="0" destOrd="0" presId="urn:microsoft.com/office/officeart/2018/2/layout/IconLabelList"/>
    <dgm:cxn modelId="{70F64B3E-B6D6-4D98-8E16-6725F2CCDE6A}" srcId="{FD2B6DDE-2C88-4322-A28F-250D1DB5A025}" destId="{75F69520-39D9-4981-A65B-33443E95A1B7}" srcOrd="1" destOrd="0" parTransId="{939332F9-3B47-4FB5-BC88-724D35CB14CC}" sibTransId="{EF3B527D-E6DD-4D36-96E2-2F21C9F457C1}"/>
    <dgm:cxn modelId="{90E09840-9345-4B1A-9F61-5AC4065AA090}" type="presOf" srcId="{9C98A440-2E2B-4142-BA48-0FFB1AF47D8F}" destId="{D2C854B4-2580-447A-B791-6E71E02A2A59}" srcOrd="0" destOrd="0" presId="urn:microsoft.com/office/officeart/2018/2/layout/IconLabelList"/>
    <dgm:cxn modelId="{FF32596E-70ED-4C9D-BFC4-0D617095D33A}" type="presOf" srcId="{FD2B6DDE-2C88-4322-A28F-250D1DB5A025}" destId="{6D227FF8-4EE2-4749-89EC-0CED37122B51}" srcOrd="0" destOrd="0" presId="urn:microsoft.com/office/officeart/2018/2/layout/IconLabelList"/>
    <dgm:cxn modelId="{1313EBB5-12B0-43CF-9A9D-DD36E817AAEB}" srcId="{FD2B6DDE-2C88-4322-A28F-250D1DB5A025}" destId="{9C98A440-2E2B-4142-BA48-0FFB1AF47D8F}" srcOrd="2" destOrd="0" parTransId="{09809E6E-D160-42F9-BDD9-207D09522C29}" sibTransId="{DEAC1F35-75DB-41C0-B581-DAD07AA1D54A}"/>
    <dgm:cxn modelId="{6B08ADC9-7E38-4709-9282-F691DE6AD4F6}" srcId="{FD2B6DDE-2C88-4322-A28F-250D1DB5A025}" destId="{A69EA58A-9B0E-4A6C-A9A4-61E3E0C8E505}" srcOrd="0" destOrd="0" parTransId="{47B383DE-5669-4DD5-BCD3-10AB31182914}" sibTransId="{3505A95A-918C-4A03-AB82-9CE86BD49567}"/>
    <dgm:cxn modelId="{E1CFBAE7-5A5B-4692-A36D-303899DF8DDE}" type="presOf" srcId="{75F69520-39D9-4981-A65B-33443E95A1B7}" destId="{9132F4A9-D035-40D0-96FB-E9781519CF2A}" srcOrd="0" destOrd="0" presId="urn:microsoft.com/office/officeart/2018/2/layout/IconLabelList"/>
    <dgm:cxn modelId="{4FA823A1-C2C4-4DFD-864A-126B75C7C24D}" type="presParOf" srcId="{6D227FF8-4EE2-4749-89EC-0CED37122B51}" destId="{EDE24162-4EDC-4C8F-A2BE-2CB16CA14F3E}" srcOrd="0" destOrd="0" presId="urn:microsoft.com/office/officeart/2018/2/layout/IconLabelList"/>
    <dgm:cxn modelId="{2D686AF5-615A-48BB-88DE-C3C794CE99BC}" type="presParOf" srcId="{EDE24162-4EDC-4C8F-A2BE-2CB16CA14F3E}" destId="{47ABEB13-E9FB-4907-8DA2-AC88E1C0DFC8}" srcOrd="0" destOrd="0" presId="urn:microsoft.com/office/officeart/2018/2/layout/IconLabelList"/>
    <dgm:cxn modelId="{1CD3799F-E90A-43EE-BFD4-A6CDA4AE6223}" type="presParOf" srcId="{EDE24162-4EDC-4C8F-A2BE-2CB16CA14F3E}" destId="{A6E1575E-450D-44D6-9B11-08DD3489D7A6}" srcOrd="1" destOrd="0" presId="urn:microsoft.com/office/officeart/2018/2/layout/IconLabelList"/>
    <dgm:cxn modelId="{0491DF9A-2052-4076-8B9C-1C282B50B28F}" type="presParOf" srcId="{EDE24162-4EDC-4C8F-A2BE-2CB16CA14F3E}" destId="{7E5BF9C0-F8F8-484F-A0D1-4ED5F3D82916}" srcOrd="2" destOrd="0" presId="urn:microsoft.com/office/officeart/2018/2/layout/IconLabelList"/>
    <dgm:cxn modelId="{F259F576-EDB6-49BB-B428-90D60031A13E}" type="presParOf" srcId="{6D227FF8-4EE2-4749-89EC-0CED37122B51}" destId="{79F9A6AB-CB31-48FC-9067-56079C317788}" srcOrd="1" destOrd="0" presId="urn:microsoft.com/office/officeart/2018/2/layout/IconLabelList"/>
    <dgm:cxn modelId="{BAC46353-089F-4808-B7C7-870D9751D3E5}" type="presParOf" srcId="{6D227FF8-4EE2-4749-89EC-0CED37122B51}" destId="{E2EE6555-4924-4011-AADD-E9DB3070D022}" srcOrd="2" destOrd="0" presId="urn:microsoft.com/office/officeart/2018/2/layout/IconLabelList"/>
    <dgm:cxn modelId="{9ECA2F1E-B597-4F07-9BC0-C4301D62B5EA}" type="presParOf" srcId="{E2EE6555-4924-4011-AADD-E9DB3070D022}" destId="{6B82AB90-1993-4647-A9C0-B7C825DB76DC}" srcOrd="0" destOrd="0" presId="urn:microsoft.com/office/officeart/2018/2/layout/IconLabelList"/>
    <dgm:cxn modelId="{905B8C8B-6ADD-4277-A36E-08EB2BFF87F5}" type="presParOf" srcId="{E2EE6555-4924-4011-AADD-E9DB3070D022}" destId="{CC4EB330-879F-429A-A203-243A9355E563}" srcOrd="1" destOrd="0" presId="urn:microsoft.com/office/officeart/2018/2/layout/IconLabelList"/>
    <dgm:cxn modelId="{DD2329B9-C478-4090-B7AD-BA67D52DED87}" type="presParOf" srcId="{E2EE6555-4924-4011-AADD-E9DB3070D022}" destId="{9132F4A9-D035-40D0-96FB-E9781519CF2A}" srcOrd="2" destOrd="0" presId="urn:microsoft.com/office/officeart/2018/2/layout/IconLabelList"/>
    <dgm:cxn modelId="{95B55DFB-8CA7-4EA2-B7CF-47C511747E8D}" type="presParOf" srcId="{6D227FF8-4EE2-4749-89EC-0CED37122B51}" destId="{8DEA065D-7EF4-4282-8F05-9084A9BAFE13}" srcOrd="3" destOrd="0" presId="urn:microsoft.com/office/officeart/2018/2/layout/IconLabelList"/>
    <dgm:cxn modelId="{1CF4002C-0EBC-45BE-9BD6-13E64DBEE420}" type="presParOf" srcId="{6D227FF8-4EE2-4749-89EC-0CED37122B51}" destId="{B4CEA9FE-37A2-412E-9614-7C7024608A82}" srcOrd="4" destOrd="0" presId="urn:microsoft.com/office/officeart/2018/2/layout/IconLabelList"/>
    <dgm:cxn modelId="{7D76ED15-921A-4F0A-84A6-26C94021E2E9}" type="presParOf" srcId="{B4CEA9FE-37A2-412E-9614-7C7024608A82}" destId="{9912BED6-DE78-4650-A87D-53CFD9A01491}" srcOrd="0" destOrd="0" presId="urn:microsoft.com/office/officeart/2018/2/layout/IconLabelList"/>
    <dgm:cxn modelId="{FF1521B0-A22B-4624-AFC9-763F71E89644}" type="presParOf" srcId="{B4CEA9FE-37A2-412E-9614-7C7024608A82}" destId="{CFBF18ED-656D-414C-B61E-D0BD5C32F2FE}" srcOrd="1" destOrd="0" presId="urn:microsoft.com/office/officeart/2018/2/layout/IconLabelList"/>
    <dgm:cxn modelId="{CC05714C-5AF7-4155-9AC4-8B54E14AB88E}" type="presParOf" srcId="{B4CEA9FE-37A2-412E-9614-7C7024608A82}" destId="{D2C854B4-2580-447A-B791-6E71E02A2A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65F0E-FEF6-4FF1-866B-84FEFD06E14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EFB0C4-85EC-4C24-9229-6CFED723BC85}">
      <dgm:prSet/>
      <dgm:spPr/>
      <dgm:t>
        <a:bodyPr/>
        <a:lstStyle/>
        <a:p>
          <a:r>
            <a:rPr lang="en-GB"/>
            <a:t>I have strengths that match the role, and weaknesses I have a plan for</a:t>
          </a:r>
          <a:endParaRPr lang="en-US"/>
        </a:p>
      </dgm:t>
    </dgm:pt>
    <dgm:pt modelId="{6066FD54-C136-497E-AF12-0564FFAA6D7D}" type="parTrans" cxnId="{94982C00-484F-4247-9BEA-6DC35F64B090}">
      <dgm:prSet/>
      <dgm:spPr/>
      <dgm:t>
        <a:bodyPr/>
        <a:lstStyle/>
        <a:p>
          <a:endParaRPr lang="en-US"/>
        </a:p>
      </dgm:t>
    </dgm:pt>
    <dgm:pt modelId="{CF6A29FC-5894-42E5-A13D-C11FAAE3F2E1}" type="sibTrans" cxnId="{94982C00-484F-4247-9BEA-6DC35F64B090}">
      <dgm:prSet/>
      <dgm:spPr/>
      <dgm:t>
        <a:bodyPr/>
        <a:lstStyle/>
        <a:p>
          <a:endParaRPr lang="en-US"/>
        </a:p>
      </dgm:t>
    </dgm:pt>
    <dgm:pt modelId="{72B87E1B-321B-4236-9A2F-B6EAC8502A33}">
      <dgm:prSet/>
      <dgm:spPr/>
      <dgm:t>
        <a:bodyPr/>
        <a:lstStyle/>
        <a:p>
          <a:r>
            <a:rPr lang="en-GB"/>
            <a:t>The army offers real opportunities to grow as a nurse and a leader</a:t>
          </a:r>
          <a:endParaRPr lang="en-US"/>
        </a:p>
      </dgm:t>
    </dgm:pt>
    <dgm:pt modelId="{9FDEAA83-BD00-4A66-B546-1366FCF95A69}" type="parTrans" cxnId="{584DC662-1393-4EEA-82A8-791C33249F56}">
      <dgm:prSet/>
      <dgm:spPr/>
      <dgm:t>
        <a:bodyPr/>
        <a:lstStyle/>
        <a:p>
          <a:endParaRPr lang="en-US"/>
        </a:p>
      </dgm:t>
    </dgm:pt>
    <dgm:pt modelId="{FD91C842-0188-415B-9FEF-9CBA1E10B9F6}" type="sibTrans" cxnId="{584DC662-1393-4EEA-82A8-791C33249F56}">
      <dgm:prSet/>
      <dgm:spPr/>
      <dgm:t>
        <a:bodyPr/>
        <a:lstStyle/>
        <a:p>
          <a:endParaRPr lang="en-US"/>
        </a:p>
      </dgm:t>
    </dgm:pt>
    <dgm:pt modelId="{5850B9BE-152C-496F-B841-7954F911EC33}">
      <dgm:prSet/>
      <dgm:spPr/>
      <dgm:t>
        <a:bodyPr/>
        <a:lstStyle/>
        <a:p>
          <a:r>
            <a:rPr lang="en-GB"/>
            <a:t>Next steps: complete my nursing degree, build my fitness and speak to an army careers adviser</a:t>
          </a:r>
          <a:endParaRPr lang="en-US"/>
        </a:p>
      </dgm:t>
    </dgm:pt>
    <dgm:pt modelId="{01C2FCFE-19D1-4426-BE6E-71A58FB7E8FF}" type="parTrans" cxnId="{135EA246-99FF-49D1-B0D9-D779CB3E9491}">
      <dgm:prSet/>
      <dgm:spPr/>
      <dgm:t>
        <a:bodyPr/>
        <a:lstStyle/>
        <a:p>
          <a:endParaRPr lang="en-US"/>
        </a:p>
      </dgm:t>
    </dgm:pt>
    <dgm:pt modelId="{9CB42F38-DDDF-4501-B746-054E169C51CB}" type="sibTrans" cxnId="{135EA246-99FF-49D1-B0D9-D779CB3E9491}">
      <dgm:prSet/>
      <dgm:spPr/>
      <dgm:t>
        <a:bodyPr/>
        <a:lstStyle/>
        <a:p>
          <a:endParaRPr lang="en-US"/>
        </a:p>
      </dgm:t>
    </dgm:pt>
    <dgm:pt modelId="{83D26D4B-BA91-418D-9703-534DA5AE3100}" type="pres">
      <dgm:prSet presAssocID="{D6065F0E-FEF6-4FF1-866B-84FEFD06E14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205CBA-47B2-4E46-AD31-6AE913F7E811}" type="pres">
      <dgm:prSet presAssocID="{F0EFB0C4-85EC-4C24-9229-6CFED723BC85}" presName="hierRoot1" presStyleCnt="0"/>
      <dgm:spPr/>
    </dgm:pt>
    <dgm:pt modelId="{99910123-59E3-49DC-A0FD-47807613BE54}" type="pres">
      <dgm:prSet presAssocID="{F0EFB0C4-85EC-4C24-9229-6CFED723BC85}" presName="composite" presStyleCnt="0"/>
      <dgm:spPr/>
    </dgm:pt>
    <dgm:pt modelId="{9A4A0690-B60C-4049-AA36-C694D09BFB11}" type="pres">
      <dgm:prSet presAssocID="{F0EFB0C4-85EC-4C24-9229-6CFED723BC85}" presName="background" presStyleLbl="node0" presStyleIdx="0" presStyleCnt="3"/>
      <dgm:spPr/>
    </dgm:pt>
    <dgm:pt modelId="{4C8C9FAC-B985-4CDA-8982-58AE08FC780D}" type="pres">
      <dgm:prSet presAssocID="{F0EFB0C4-85EC-4C24-9229-6CFED723BC85}" presName="text" presStyleLbl="fgAcc0" presStyleIdx="0" presStyleCnt="3">
        <dgm:presLayoutVars>
          <dgm:chPref val="3"/>
        </dgm:presLayoutVars>
      </dgm:prSet>
      <dgm:spPr/>
    </dgm:pt>
    <dgm:pt modelId="{72BDA9B3-3000-4A6F-B7F1-EFDA5C2D0EBD}" type="pres">
      <dgm:prSet presAssocID="{F0EFB0C4-85EC-4C24-9229-6CFED723BC85}" presName="hierChild2" presStyleCnt="0"/>
      <dgm:spPr/>
    </dgm:pt>
    <dgm:pt modelId="{49E7945E-9E11-4218-9157-A3E65600B646}" type="pres">
      <dgm:prSet presAssocID="{72B87E1B-321B-4236-9A2F-B6EAC8502A33}" presName="hierRoot1" presStyleCnt="0"/>
      <dgm:spPr/>
    </dgm:pt>
    <dgm:pt modelId="{E207DFB6-276F-4732-8760-BFB5EA683C70}" type="pres">
      <dgm:prSet presAssocID="{72B87E1B-321B-4236-9A2F-B6EAC8502A33}" presName="composite" presStyleCnt="0"/>
      <dgm:spPr/>
    </dgm:pt>
    <dgm:pt modelId="{791FCDBD-DD0D-48DA-ADF9-DE56245F3895}" type="pres">
      <dgm:prSet presAssocID="{72B87E1B-321B-4236-9A2F-B6EAC8502A33}" presName="background" presStyleLbl="node0" presStyleIdx="1" presStyleCnt="3"/>
      <dgm:spPr/>
    </dgm:pt>
    <dgm:pt modelId="{F80CE6E5-269E-471D-90A1-FEA9C3EEEE5D}" type="pres">
      <dgm:prSet presAssocID="{72B87E1B-321B-4236-9A2F-B6EAC8502A33}" presName="text" presStyleLbl="fgAcc0" presStyleIdx="1" presStyleCnt="3">
        <dgm:presLayoutVars>
          <dgm:chPref val="3"/>
        </dgm:presLayoutVars>
      </dgm:prSet>
      <dgm:spPr/>
    </dgm:pt>
    <dgm:pt modelId="{1F8BEA57-ED44-4AED-898E-16C5DE711BED}" type="pres">
      <dgm:prSet presAssocID="{72B87E1B-321B-4236-9A2F-B6EAC8502A33}" presName="hierChild2" presStyleCnt="0"/>
      <dgm:spPr/>
    </dgm:pt>
    <dgm:pt modelId="{8C496FC0-5955-4F3F-87D0-19DA0CB8C493}" type="pres">
      <dgm:prSet presAssocID="{5850B9BE-152C-496F-B841-7954F911EC33}" presName="hierRoot1" presStyleCnt="0"/>
      <dgm:spPr/>
    </dgm:pt>
    <dgm:pt modelId="{97416BFE-2BEE-4D3D-82D3-998CD473607E}" type="pres">
      <dgm:prSet presAssocID="{5850B9BE-152C-496F-B841-7954F911EC33}" presName="composite" presStyleCnt="0"/>
      <dgm:spPr/>
    </dgm:pt>
    <dgm:pt modelId="{561E0F50-E3B3-4326-ADB6-A9426CE42752}" type="pres">
      <dgm:prSet presAssocID="{5850B9BE-152C-496F-B841-7954F911EC33}" presName="background" presStyleLbl="node0" presStyleIdx="2" presStyleCnt="3"/>
      <dgm:spPr/>
    </dgm:pt>
    <dgm:pt modelId="{D4639338-6355-4B55-9ED7-0E0E7F7C32FB}" type="pres">
      <dgm:prSet presAssocID="{5850B9BE-152C-496F-B841-7954F911EC33}" presName="text" presStyleLbl="fgAcc0" presStyleIdx="2" presStyleCnt="3">
        <dgm:presLayoutVars>
          <dgm:chPref val="3"/>
        </dgm:presLayoutVars>
      </dgm:prSet>
      <dgm:spPr/>
    </dgm:pt>
    <dgm:pt modelId="{E51C8084-5CBC-4302-946C-CEDED4278B56}" type="pres">
      <dgm:prSet presAssocID="{5850B9BE-152C-496F-B841-7954F911EC33}" presName="hierChild2" presStyleCnt="0"/>
      <dgm:spPr/>
    </dgm:pt>
  </dgm:ptLst>
  <dgm:cxnLst>
    <dgm:cxn modelId="{94982C00-484F-4247-9BEA-6DC35F64B090}" srcId="{D6065F0E-FEF6-4FF1-866B-84FEFD06E14C}" destId="{F0EFB0C4-85EC-4C24-9229-6CFED723BC85}" srcOrd="0" destOrd="0" parTransId="{6066FD54-C136-497E-AF12-0564FFAA6D7D}" sibTransId="{CF6A29FC-5894-42E5-A13D-C11FAAE3F2E1}"/>
    <dgm:cxn modelId="{D38E723F-14ED-411C-9307-6CECF50BB8AD}" type="presOf" srcId="{5850B9BE-152C-496F-B841-7954F911EC33}" destId="{D4639338-6355-4B55-9ED7-0E0E7F7C32FB}" srcOrd="0" destOrd="0" presId="urn:microsoft.com/office/officeart/2005/8/layout/hierarchy1"/>
    <dgm:cxn modelId="{584DC662-1393-4EEA-82A8-791C33249F56}" srcId="{D6065F0E-FEF6-4FF1-866B-84FEFD06E14C}" destId="{72B87E1B-321B-4236-9A2F-B6EAC8502A33}" srcOrd="1" destOrd="0" parTransId="{9FDEAA83-BD00-4A66-B546-1366FCF95A69}" sibTransId="{FD91C842-0188-415B-9FEF-9CBA1E10B9F6}"/>
    <dgm:cxn modelId="{135EA246-99FF-49D1-B0D9-D779CB3E9491}" srcId="{D6065F0E-FEF6-4FF1-866B-84FEFD06E14C}" destId="{5850B9BE-152C-496F-B841-7954F911EC33}" srcOrd="2" destOrd="0" parTransId="{01C2FCFE-19D1-4426-BE6E-71A58FB7E8FF}" sibTransId="{9CB42F38-DDDF-4501-B746-054E169C51CB}"/>
    <dgm:cxn modelId="{AC60E39C-DC63-4F57-B071-C60B5E440AF4}" type="presOf" srcId="{D6065F0E-FEF6-4FF1-866B-84FEFD06E14C}" destId="{83D26D4B-BA91-418D-9703-534DA5AE3100}" srcOrd="0" destOrd="0" presId="urn:microsoft.com/office/officeart/2005/8/layout/hierarchy1"/>
    <dgm:cxn modelId="{3A6778C2-3E99-44AC-A08B-1C026E8F5BBE}" type="presOf" srcId="{F0EFB0C4-85EC-4C24-9229-6CFED723BC85}" destId="{4C8C9FAC-B985-4CDA-8982-58AE08FC780D}" srcOrd="0" destOrd="0" presId="urn:microsoft.com/office/officeart/2005/8/layout/hierarchy1"/>
    <dgm:cxn modelId="{9FD64DF1-EF7C-4363-B26F-DCD5AF71FEEA}" type="presOf" srcId="{72B87E1B-321B-4236-9A2F-B6EAC8502A33}" destId="{F80CE6E5-269E-471D-90A1-FEA9C3EEEE5D}" srcOrd="0" destOrd="0" presId="urn:microsoft.com/office/officeart/2005/8/layout/hierarchy1"/>
    <dgm:cxn modelId="{C5246180-E938-4CA9-B13B-9E5A10B1B75F}" type="presParOf" srcId="{83D26D4B-BA91-418D-9703-534DA5AE3100}" destId="{D2205CBA-47B2-4E46-AD31-6AE913F7E811}" srcOrd="0" destOrd="0" presId="urn:microsoft.com/office/officeart/2005/8/layout/hierarchy1"/>
    <dgm:cxn modelId="{E82EC8DB-DFAB-4E49-BC94-4F7E092A3D97}" type="presParOf" srcId="{D2205CBA-47B2-4E46-AD31-6AE913F7E811}" destId="{99910123-59E3-49DC-A0FD-47807613BE54}" srcOrd="0" destOrd="0" presId="urn:microsoft.com/office/officeart/2005/8/layout/hierarchy1"/>
    <dgm:cxn modelId="{879D552E-F2EC-4E66-A331-FDD1EFC9E4AD}" type="presParOf" srcId="{99910123-59E3-49DC-A0FD-47807613BE54}" destId="{9A4A0690-B60C-4049-AA36-C694D09BFB11}" srcOrd="0" destOrd="0" presId="urn:microsoft.com/office/officeart/2005/8/layout/hierarchy1"/>
    <dgm:cxn modelId="{F1C84F5E-47B0-4549-A5F4-56060247D2CA}" type="presParOf" srcId="{99910123-59E3-49DC-A0FD-47807613BE54}" destId="{4C8C9FAC-B985-4CDA-8982-58AE08FC780D}" srcOrd="1" destOrd="0" presId="urn:microsoft.com/office/officeart/2005/8/layout/hierarchy1"/>
    <dgm:cxn modelId="{90D90DE9-12D6-4C64-9FE8-B199108E608F}" type="presParOf" srcId="{D2205CBA-47B2-4E46-AD31-6AE913F7E811}" destId="{72BDA9B3-3000-4A6F-B7F1-EFDA5C2D0EBD}" srcOrd="1" destOrd="0" presId="urn:microsoft.com/office/officeart/2005/8/layout/hierarchy1"/>
    <dgm:cxn modelId="{D24DE5E2-FD56-460D-A423-FFEF2C61AC86}" type="presParOf" srcId="{83D26D4B-BA91-418D-9703-534DA5AE3100}" destId="{49E7945E-9E11-4218-9157-A3E65600B646}" srcOrd="1" destOrd="0" presId="urn:microsoft.com/office/officeart/2005/8/layout/hierarchy1"/>
    <dgm:cxn modelId="{59644CEE-EE28-4394-A713-AC5F76132D6F}" type="presParOf" srcId="{49E7945E-9E11-4218-9157-A3E65600B646}" destId="{E207DFB6-276F-4732-8760-BFB5EA683C70}" srcOrd="0" destOrd="0" presId="urn:microsoft.com/office/officeart/2005/8/layout/hierarchy1"/>
    <dgm:cxn modelId="{CF75B3E5-4164-4FBD-B177-F87A42A21FD0}" type="presParOf" srcId="{E207DFB6-276F-4732-8760-BFB5EA683C70}" destId="{791FCDBD-DD0D-48DA-ADF9-DE56245F3895}" srcOrd="0" destOrd="0" presId="urn:microsoft.com/office/officeart/2005/8/layout/hierarchy1"/>
    <dgm:cxn modelId="{E19E72A5-C7ED-4E71-9CBE-11B8AC56908D}" type="presParOf" srcId="{E207DFB6-276F-4732-8760-BFB5EA683C70}" destId="{F80CE6E5-269E-471D-90A1-FEA9C3EEEE5D}" srcOrd="1" destOrd="0" presId="urn:microsoft.com/office/officeart/2005/8/layout/hierarchy1"/>
    <dgm:cxn modelId="{43E0CD90-884B-4EBF-8490-27633328D377}" type="presParOf" srcId="{49E7945E-9E11-4218-9157-A3E65600B646}" destId="{1F8BEA57-ED44-4AED-898E-16C5DE711BED}" srcOrd="1" destOrd="0" presId="urn:microsoft.com/office/officeart/2005/8/layout/hierarchy1"/>
    <dgm:cxn modelId="{41C6A6CE-6487-4408-901A-BEF58D50B332}" type="presParOf" srcId="{83D26D4B-BA91-418D-9703-534DA5AE3100}" destId="{8C496FC0-5955-4F3F-87D0-19DA0CB8C493}" srcOrd="2" destOrd="0" presId="urn:microsoft.com/office/officeart/2005/8/layout/hierarchy1"/>
    <dgm:cxn modelId="{2B08F47A-C122-4008-8390-499A9E789470}" type="presParOf" srcId="{8C496FC0-5955-4F3F-87D0-19DA0CB8C493}" destId="{97416BFE-2BEE-4D3D-82D3-998CD473607E}" srcOrd="0" destOrd="0" presId="urn:microsoft.com/office/officeart/2005/8/layout/hierarchy1"/>
    <dgm:cxn modelId="{15AABB57-EA4D-44B0-A4B2-801B2863942F}" type="presParOf" srcId="{97416BFE-2BEE-4D3D-82D3-998CD473607E}" destId="{561E0F50-E3B3-4326-ADB6-A9426CE42752}" srcOrd="0" destOrd="0" presId="urn:microsoft.com/office/officeart/2005/8/layout/hierarchy1"/>
    <dgm:cxn modelId="{8BB79A43-ACA4-47CE-B672-5EC9258B8A81}" type="presParOf" srcId="{97416BFE-2BEE-4D3D-82D3-998CD473607E}" destId="{D4639338-6355-4B55-9ED7-0E0E7F7C32FB}" srcOrd="1" destOrd="0" presId="urn:microsoft.com/office/officeart/2005/8/layout/hierarchy1"/>
    <dgm:cxn modelId="{23245384-792E-44E1-8CF8-8BEF11D14525}" type="presParOf" srcId="{8C496FC0-5955-4F3F-87D0-19DA0CB8C493}" destId="{E51C8084-5CBC-4302-946C-CEDED4278B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F3B07-E40E-4EF3-BA49-847A58C4AC4F}">
      <dsp:nvSpPr>
        <dsp:cNvPr id="0" name=""/>
        <dsp:cNvSpPr/>
      </dsp:nvSpPr>
      <dsp:spPr>
        <a:xfrm>
          <a:off x="0" y="639"/>
          <a:ext cx="7488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889CC-B95A-4699-BCAA-10636DB542A3}">
      <dsp:nvSpPr>
        <dsp:cNvPr id="0" name=""/>
        <dsp:cNvSpPr/>
      </dsp:nvSpPr>
      <dsp:spPr>
        <a:xfrm>
          <a:off x="0" y="639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want to become an adult nurse in the British army</a:t>
          </a:r>
          <a:endParaRPr lang="en-US" sz="2400" kern="1200"/>
        </a:p>
      </dsp:txBody>
      <dsp:txXfrm>
        <a:off x="0" y="639"/>
        <a:ext cx="7488936" cy="1047646"/>
      </dsp:txXfrm>
    </dsp:sp>
    <dsp:sp modelId="{F8A4A421-5DB7-49B9-AA58-4084C3FF7982}">
      <dsp:nvSpPr>
        <dsp:cNvPr id="0" name=""/>
        <dsp:cNvSpPr/>
      </dsp:nvSpPr>
      <dsp:spPr>
        <a:xfrm>
          <a:off x="0" y="1048286"/>
          <a:ext cx="7488936" cy="0"/>
        </a:xfrm>
        <a:prstGeom prst="line">
          <a:avLst/>
        </a:prstGeom>
        <a:solidFill>
          <a:schemeClr val="accent2">
            <a:hueOff val="-2592252"/>
            <a:satOff val="-5102"/>
            <a:lumOff val="3186"/>
            <a:alphaOff val="0"/>
          </a:schemeClr>
        </a:solidFill>
        <a:ln w="19050" cap="flat" cmpd="sng" algn="ctr">
          <a:solidFill>
            <a:schemeClr val="accent2">
              <a:hueOff val="-2592252"/>
              <a:satOff val="-5102"/>
              <a:lumOff val="31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9B37D-356F-4BEB-904B-5B9668BCA665}">
      <dsp:nvSpPr>
        <dsp:cNvPr id="0" name=""/>
        <dsp:cNvSpPr/>
      </dsp:nvSpPr>
      <dsp:spPr>
        <a:xfrm>
          <a:off x="0" y="1048286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Army nurses care for soldiers and their families in different settings (</a:t>
          </a:r>
          <a:r>
            <a:rPr lang="en-GB" sz="2400" kern="1200" err="1"/>
            <a:t>Higherin</a:t>
          </a:r>
          <a:r>
            <a:rPr lang="en-GB" sz="2400" kern="1200"/>
            <a:t>, 2026.)</a:t>
          </a:r>
          <a:endParaRPr lang="en-US" sz="2400" kern="1200"/>
        </a:p>
      </dsp:txBody>
      <dsp:txXfrm>
        <a:off x="0" y="1048286"/>
        <a:ext cx="7488936" cy="1047646"/>
      </dsp:txXfrm>
    </dsp:sp>
    <dsp:sp modelId="{3A2A139B-CEFD-45B5-B69C-24CB9DE61C11}">
      <dsp:nvSpPr>
        <dsp:cNvPr id="0" name=""/>
        <dsp:cNvSpPr/>
      </dsp:nvSpPr>
      <dsp:spPr>
        <a:xfrm>
          <a:off x="0" y="2095932"/>
          <a:ext cx="7488936" cy="0"/>
        </a:xfrm>
        <a:prstGeom prst="line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accent2">
              <a:hueOff val="-5184504"/>
              <a:satOff val="-10204"/>
              <a:lumOff val="63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2AC03-7791-428F-AEA7-A30E6F14D8AD}">
      <dsp:nvSpPr>
        <dsp:cNvPr id="0" name=""/>
        <dsp:cNvSpPr/>
      </dsp:nvSpPr>
      <dsp:spPr>
        <a:xfrm>
          <a:off x="0" y="2095932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They manage high pressure medical emergencies and stabilize casualties in fast paced or field environment</a:t>
          </a:r>
          <a:endParaRPr lang="en-US" sz="2400" kern="1200"/>
        </a:p>
      </dsp:txBody>
      <dsp:txXfrm>
        <a:off x="0" y="2095932"/>
        <a:ext cx="7488936" cy="1047646"/>
      </dsp:txXfrm>
    </dsp:sp>
    <dsp:sp modelId="{B52F577B-0ED2-41C8-8D03-44FCA13C0EE0}">
      <dsp:nvSpPr>
        <dsp:cNvPr id="0" name=""/>
        <dsp:cNvSpPr/>
      </dsp:nvSpPr>
      <dsp:spPr>
        <a:xfrm>
          <a:off x="0" y="3143579"/>
          <a:ext cx="7488936" cy="0"/>
        </a:xfrm>
        <a:prstGeom prst="line">
          <a:avLst/>
        </a:prstGeom>
        <a:solidFill>
          <a:schemeClr val="accent2">
            <a:hueOff val="-7776756"/>
            <a:satOff val="-15306"/>
            <a:lumOff val="9559"/>
            <a:alphaOff val="0"/>
          </a:schemeClr>
        </a:solidFill>
        <a:ln w="19050" cap="flat" cmpd="sng" algn="ctr">
          <a:solidFill>
            <a:schemeClr val="accent2">
              <a:hueOff val="-7776756"/>
              <a:satOff val="-15306"/>
              <a:lumOff val="95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7B6CB-B7B3-4B6F-952B-B81A78470B04}">
      <dsp:nvSpPr>
        <dsp:cNvPr id="0" name=""/>
        <dsp:cNvSpPr/>
      </dsp:nvSpPr>
      <dsp:spPr>
        <a:xfrm>
          <a:off x="0" y="3143579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have worked as a support worker for 4 years and I enjoy caring for people, so nursing is the next step</a:t>
          </a:r>
          <a:endParaRPr lang="en-US" sz="2400" kern="1200"/>
        </a:p>
      </dsp:txBody>
      <dsp:txXfrm>
        <a:off x="0" y="3143579"/>
        <a:ext cx="7488936" cy="1047646"/>
      </dsp:txXfrm>
    </dsp:sp>
    <dsp:sp modelId="{1C9B089A-19A4-4CEE-8725-3111C8B5A141}">
      <dsp:nvSpPr>
        <dsp:cNvPr id="0" name=""/>
        <dsp:cNvSpPr/>
      </dsp:nvSpPr>
      <dsp:spPr>
        <a:xfrm>
          <a:off x="0" y="4191225"/>
          <a:ext cx="7488936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27BFB-6FF1-41A5-B2E8-90A117CFB814}">
      <dsp:nvSpPr>
        <dsp:cNvPr id="0" name=""/>
        <dsp:cNvSpPr/>
      </dsp:nvSpPr>
      <dsp:spPr>
        <a:xfrm>
          <a:off x="0" y="4191225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Army nursing combines nursing with leadership, teamwork and adventure</a:t>
          </a:r>
          <a:endParaRPr lang="en-US" sz="2400" kern="1200"/>
        </a:p>
      </dsp:txBody>
      <dsp:txXfrm>
        <a:off x="0" y="4191225"/>
        <a:ext cx="7488936" cy="10476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78FD4-8313-4E33-9388-791702F4E443}">
      <dsp:nvSpPr>
        <dsp:cNvPr id="0" name=""/>
        <dsp:cNvSpPr/>
      </dsp:nvSpPr>
      <dsp:spPr>
        <a:xfrm>
          <a:off x="0" y="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CEA77-5AEE-4F49-AC38-51EB776590A8}">
      <dsp:nvSpPr>
        <dsp:cNvPr id="0" name=""/>
        <dsp:cNvSpPr/>
      </dsp:nvSpPr>
      <dsp:spPr>
        <a:xfrm>
          <a:off x="0" y="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 have worked as a support worker for 4 years, I am reliable, caring and used to person centred care, I also just started a new care job and I believe that will help me develop new skills.</a:t>
          </a:r>
          <a:endParaRPr lang="en-US" sz="1900" kern="1200"/>
        </a:p>
      </dsp:txBody>
      <dsp:txXfrm>
        <a:off x="0" y="0"/>
        <a:ext cx="6144767" cy="1257300"/>
      </dsp:txXfrm>
    </dsp:sp>
    <dsp:sp modelId="{004B3BE9-754D-45CF-8CD0-3C4B243659EE}">
      <dsp:nvSpPr>
        <dsp:cNvPr id="0" name=""/>
        <dsp:cNvSpPr/>
      </dsp:nvSpPr>
      <dsp:spPr>
        <a:xfrm>
          <a:off x="0" y="125730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F24D9-27AE-4E26-9357-F224CA2EFF5F}">
      <dsp:nvSpPr>
        <dsp:cNvPr id="0" name=""/>
        <dsp:cNvSpPr/>
      </dsp:nvSpPr>
      <dsp:spPr>
        <a:xfrm>
          <a:off x="0" y="125730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Teamwork and communication, working with colleagues, families and other professionals</a:t>
          </a:r>
          <a:endParaRPr lang="en-US" sz="1900" kern="1200"/>
        </a:p>
      </dsp:txBody>
      <dsp:txXfrm>
        <a:off x="0" y="1257300"/>
        <a:ext cx="6144767" cy="1257300"/>
      </dsp:txXfrm>
    </dsp:sp>
    <dsp:sp modelId="{95B53981-2A23-44D3-88A7-FAE7E362560B}">
      <dsp:nvSpPr>
        <dsp:cNvPr id="0" name=""/>
        <dsp:cNvSpPr/>
      </dsp:nvSpPr>
      <dsp:spPr>
        <a:xfrm>
          <a:off x="0" y="251460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31069-F3CE-4228-9823-8AF7E2CEE710}">
      <dsp:nvSpPr>
        <dsp:cNvPr id="0" name=""/>
        <dsp:cNvSpPr/>
      </dsp:nvSpPr>
      <dsp:spPr>
        <a:xfrm>
          <a:off x="0" y="251460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Empathy: reading novels and books helps me understand how different people think and feel</a:t>
          </a:r>
          <a:endParaRPr lang="en-US" sz="1900" kern="1200"/>
        </a:p>
      </dsp:txBody>
      <dsp:txXfrm>
        <a:off x="0" y="2514600"/>
        <a:ext cx="6144767" cy="1257300"/>
      </dsp:txXfrm>
    </dsp:sp>
    <dsp:sp modelId="{B41BBA84-4D44-43A5-BE80-E9E1AAA08465}">
      <dsp:nvSpPr>
        <dsp:cNvPr id="0" name=""/>
        <dsp:cNvSpPr/>
      </dsp:nvSpPr>
      <dsp:spPr>
        <a:xfrm>
          <a:off x="0" y="377190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E6821-52BE-4E6C-A27C-62099C675797}">
      <dsp:nvSpPr>
        <dsp:cNvPr id="0" name=""/>
        <dsp:cNvSpPr/>
      </dsp:nvSpPr>
      <dsp:spPr>
        <a:xfrm>
          <a:off x="0" y="377190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Adaptive: I like travelling and it has made me confident in new places and with different cultures</a:t>
          </a:r>
          <a:endParaRPr lang="en-US" sz="1900" kern="1200"/>
        </a:p>
      </dsp:txBody>
      <dsp:txXfrm>
        <a:off x="0" y="3771900"/>
        <a:ext cx="6144767" cy="1257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BEB13-E9FB-4907-8DA2-AC88E1C0DFC8}">
      <dsp:nvSpPr>
        <dsp:cNvPr id="0" name=""/>
        <dsp:cNvSpPr/>
      </dsp:nvSpPr>
      <dsp:spPr>
        <a:xfrm>
          <a:off x="1011285" y="596604"/>
          <a:ext cx="1467821" cy="1467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BF9C0-F8F8-484F-A0D1-4ED5F3D82916}">
      <dsp:nvSpPr>
        <dsp:cNvPr id="0" name=""/>
        <dsp:cNvSpPr/>
      </dsp:nvSpPr>
      <dsp:spPr>
        <a:xfrm>
          <a:off x="114283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Limited clinical skills experience compared to a qualified nurse            use placements, ask for feedback and for mentors</a:t>
          </a:r>
          <a:endParaRPr lang="en-US" sz="1300" kern="1200"/>
        </a:p>
      </dsp:txBody>
      <dsp:txXfrm>
        <a:off x="114283" y="2450723"/>
        <a:ext cx="3261824" cy="720000"/>
      </dsp:txXfrm>
    </dsp:sp>
    <dsp:sp modelId="{6B82AB90-1993-4647-A9C0-B7C825DB76DC}">
      <dsp:nvSpPr>
        <dsp:cNvPr id="0" name=""/>
        <dsp:cNvSpPr/>
      </dsp:nvSpPr>
      <dsp:spPr>
        <a:xfrm>
          <a:off x="4843929" y="596604"/>
          <a:ext cx="1467821" cy="1467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2F4A9-D035-40D0-96FB-E9781519CF2A}">
      <dsp:nvSpPr>
        <dsp:cNvPr id="0" name=""/>
        <dsp:cNvSpPr/>
      </dsp:nvSpPr>
      <dsp:spPr>
        <a:xfrm>
          <a:off x="3946927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Less leadership experience         use my support work teamwork to lead small tasks and ask to shadow senior staff</a:t>
          </a:r>
          <a:endParaRPr lang="en-US" sz="1300" kern="1200"/>
        </a:p>
      </dsp:txBody>
      <dsp:txXfrm>
        <a:off x="3946927" y="2450723"/>
        <a:ext cx="3261824" cy="720000"/>
      </dsp:txXfrm>
    </dsp:sp>
    <dsp:sp modelId="{9912BED6-DE78-4650-A87D-53CFD9A01491}">
      <dsp:nvSpPr>
        <dsp:cNvPr id="0" name=""/>
        <dsp:cNvSpPr/>
      </dsp:nvSpPr>
      <dsp:spPr>
        <a:xfrm>
          <a:off x="8676573" y="596604"/>
          <a:ext cx="1467821" cy="1467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854B4-2580-447A-B791-6E71E02A2A59}">
      <dsp:nvSpPr>
        <dsp:cNvPr id="0" name=""/>
        <dsp:cNvSpPr/>
      </dsp:nvSpPr>
      <dsp:spPr>
        <a:xfrm>
          <a:off x="7779571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Army fitness standards         start a regular training plan well before selection</a:t>
          </a:r>
          <a:endParaRPr lang="en-US" sz="1300" kern="1200"/>
        </a:p>
      </dsp:txBody>
      <dsp:txXfrm>
        <a:off x="7779571" y="2450723"/>
        <a:ext cx="3261824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A0690-B60C-4049-AA36-C694D09BFB11}">
      <dsp:nvSpPr>
        <dsp:cNvPr id="0" name=""/>
        <dsp:cNvSpPr/>
      </dsp:nvSpPr>
      <dsp:spPr>
        <a:xfrm>
          <a:off x="0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C9FAC-B985-4CDA-8982-58AE08FC780D}">
      <dsp:nvSpPr>
        <dsp:cNvPr id="0" name=""/>
        <dsp:cNvSpPr/>
      </dsp:nvSpPr>
      <dsp:spPr>
        <a:xfrm>
          <a:off x="348654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have strengths that match the role, and weaknesses I have a plan for</a:t>
          </a:r>
          <a:endParaRPr lang="en-US" sz="2400" kern="1200"/>
        </a:p>
      </dsp:txBody>
      <dsp:txXfrm>
        <a:off x="407014" y="1111259"/>
        <a:ext cx="3021172" cy="1875841"/>
      </dsp:txXfrm>
    </dsp:sp>
    <dsp:sp modelId="{791FCDBD-DD0D-48DA-ADF9-DE56245F3895}">
      <dsp:nvSpPr>
        <dsp:cNvPr id="0" name=""/>
        <dsp:cNvSpPr/>
      </dsp:nvSpPr>
      <dsp:spPr>
        <a:xfrm>
          <a:off x="3835201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CE6E5-269E-471D-90A1-FEA9C3EEEE5D}">
      <dsp:nvSpPr>
        <dsp:cNvPr id="0" name=""/>
        <dsp:cNvSpPr/>
      </dsp:nvSpPr>
      <dsp:spPr>
        <a:xfrm>
          <a:off x="4183856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army offers real opportunities to grow as a nurse and a leader</a:t>
          </a:r>
          <a:endParaRPr lang="en-US" sz="2400" kern="1200"/>
        </a:p>
      </dsp:txBody>
      <dsp:txXfrm>
        <a:off x="4242216" y="1111259"/>
        <a:ext cx="3021172" cy="1875841"/>
      </dsp:txXfrm>
    </dsp:sp>
    <dsp:sp modelId="{561E0F50-E3B3-4326-ADB6-A9426CE42752}">
      <dsp:nvSpPr>
        <dsp:cNvPr id="0" name=""/>
        <dsp:cNvSpPr/>
      </dsp:nvSpPr>
      <dsp:spPr>
        <a:xfrm>
          <a:off x="7670403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39338-6355-4B55-9ED7-0E0E7F7C32FB}">
      <dsp:nvSpPr>
        <dsp:cNvPr id="0" name=""/>
        <dsp:cNvSpPr/>
      </dsp:nvSpPr>
      <dsp:spPr>
        <a:xfrm>
          <a:off x="8019057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Next steps: complete my nursing degree, build my fitness and speak to an army careers adviser</a:t>
          </a:r>
          <a:endParaRPr lang="en-US" sz="2400" kern="1200"/>
        </a:p>
      </dsp:txBody>
      <dsp:txXfrm>
        <a:off x="8077417" y="1111259"/>
        <a:ext cx="3021172" cy="18758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326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517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852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1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19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018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18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72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54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54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953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211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87" r:id="rId6"/>
    <p:sldLayoutId id="2147483692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jobs.army.mod.uk/roles/army-medical-service/army-nurse/" TargetMode="External"/><Relationship Id="rId2" Type="http://schemas.openxmlformats.org/officeDocument/2006/relationships/hyperlink" Target="https://higherin.com/jobs/42630/the-army/army-nurse-graduate-offic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3729-BAFF-A3C7-ECA7-1E59AD325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9" y="971397"/>
            <a:ext cx="3462236" cy="2947460"/>
          </a:xfrm>
        </p:spPr>
        <p:txBody>
          <a:bodyPr anchor="t">
            <a:normAutofit/>
          </a:bodyPr>
          <a:lstStyle/>
          <a:p>
            <a:r>
              <a:rPr lang="en-GB" sz="4400"/>
              <a:t>ADULT NURSING IN THE BRITISH ARMY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63E4AF-3AE9-DD4D-5D3D-F5E1DE3813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7" y="4482450"/>
            <a:ext cx="3462236" cy="1724029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/>
              <a:t>STUDENT NAME: ANNIE GODDARD</a:t>
            </a:r>
          </a:p>
          <a:p>
            <a:pPr>
              <a:lnSpc>
                <a:spcPct val="100000"/>
              </a:lnSpc>
            </a:pPr>
            <a:r>
              <a:rPr lang="en-GB" sz="1500"/>
              <a:t>STUDENT NUMBER: 2525262</a:t>
            </a:r>
          </a:p>
          <a:p>
            <a:pPr>
              <a:lnSpc>
                <a:spcPct val="100000"/>
              </a:lnSpc>
            </a:pPr>
            <a:r>
              <a:rPr lang="en-GB" sz="1500"/>
              <a:t>MODULE CODE: LCSH4009</a:t>
            </a:r>
          </a:p>
          <a:p>
            <a:pPr>
              <a:lnSpc>
                <a:spcPct val="100000"/>
              </a:lnSpc>
            </a:pPr>
            <a:r>
              <a:rPr lang="en-GB" sz="1500"/>
              <a:t>LECTURER: 0LUBUKOLA ADEGBITE</a:t>
            </a:r>
          </a:p>
          <a:p>
            <a:pPr>
              <a:lnSpc>
                <a:spcPct val="100000"/>
              </a:lnSpc>
            </a:pPr>
            <a:endParaRPr lang="en-GB" sz="15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Astronaut Outdoors">
            <a:extLst>
              <a:ext uri="{FF2B5EF4-FFF2-40B4-BE49-F238E27FC236}">
                <a16:creationId xmlns:a16="http://schemas.microsoft.com/office/drawing/2014/main" id="{A344438B-0733-26BC-2D55-4ED5F44C89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4371704" y="2043630"/>
            <a:ext cx="7293594" cy="409099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50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1FCA3-899F-2520-29F3-7AEE5DA59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/>
              <a:t>MY CHOSEN CAREER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C6BD8B-6A9A-BEF5-6E47-297A3D5118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0646560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721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5439A-53ED-3D85-5826-D68F08E7B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978407"/>
            <a:ext cx="4354774" cy="4910764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u="sng">
                <a:latin typeface="Arial" panose="020B0604020202020204" pitchFamily="34" charset="0"/>
                <a:cs typeface="Arial" panose="020B0604020202020204" pitchFamily="34" charset="0"/>
              </a:rPr>
              <a:t>THE JOB ADVERT</a:t>
            </a:r>
            <a:br>
              <a:rPr lang="en-US" sz="2000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Army nurse graduate-officer (over £34,000)</a:t>
            </a: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Nursing degree in adult, mental health or learning disability nursing</a:t>
            </a: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Registered with the NMC.</a:t>
            </a: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Meet army medical and fitness standards (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Kat Royal Army Medical Services (2026)</a:t>
            </a: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Posted into a clinical role with mentor support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D3970E0-B2DA-6296-7E51-88D53062AB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13" r="3" b="3"/>
          <a:stretch>
            <a:fillRect/>
          </a:stretch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0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5693F3-FB39-AFD7-DBA3-D1AC2C314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/>
              <a:t>PERSONAL SWOT</a:t>
            </a:r>
            <a:br>
              <a:rPr lang="en-GB"/>
            </a:br>
            <a:br>
              <a:rPr lang="en-GB"/>
            </a:br>
            <a:r>
              <a:rPr lang="en-GB" u="sng"/>
              <a:t>Strengths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D24C07-A4C7-4605-C4CE-9CB05EF777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681078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56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52CB6-4474-1BD4-709C-E263604C6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Weaknesses and how I tackle them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B5D0AFD-9392-A214-D44B-2F6C9505BB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320441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E9F89EB-5FDE-B217-80EA-A195EB8DC19E}"/>
              </a:ext>
            </a:extLst>
          </p:cNvPr>
          <p:cNvCxnSpPr/>
          <p:nvPr/>
        </p:nvCxnSpPr>
        <p:spPr>
          <a:xfrm>
            <a:off x="7445828" y="3809999"/>
            <a:ext cx="4245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A22DC2B-6D16-A39B-6ECD-455D7EEAA04E}"/>
              </a:ext>
            </a:extLst>
          </p:cNvPr>
          <p:cNvCxnSpPr>
            <a:cxnSpLocks/>
          </p:cNvCxnSpPr>
          <p:nvPr/>
        </p:nvCxnSpPr>
        <p:spPr>
          <a:xfrm>
            <a:off x="4158343" y="3592286"/>
            <a:ext cx="35922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C27A655-2255-7090-EB62-EF96B2D5F4C8}"/>
              </a:ext>
            </a:extLst>
          </p:cNvPr>
          <p:cNvCxnSpPr/>
          <p:nvPr/>
        </p:nvCxnSpPr>
        <p:spPr>
          <a:xfrm>
            <a:off x="3135085" y="4245429"/>
            <a:ext cx="4245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19A4E93-2FD8-F7D7-03F5-6E21B94C6EE0}"/>
              </a:ext>
            </a:extLst>
          </p:cNvPr>
          <p:cNvCxnSpPr>
            <a:cxnSpLocks/>
          </p:cNvCxnSpPr>
          <p:nvPr/>
        </p:nvCxnSpPr>
        <p:spPr>
          <a:xfrm>
            <a:off x="2046514" y="5344886"/>
            <a:ext cx="1959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FEE69DF-8472-5172-BFDC-4B1182BE9AC7}"/>
              </a:ext>
            </a:extLst>
          </p:cNvPr>
          <p:cNvCxnSpPr/>
          <p:nvPr/>
        </p:nvCxnSpPr>
        <p:spPr>
          <a:xfrm>
            <a:off x="6727371" y="5148943"/>
            <a:ext cx="16328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87292DD-AB76-8D8F-8DB4-DD2239F4FA04}"/>
              </a:ext>
            </a:extLst>
          </p:cNvPr>
          <p:cNvCxnSpPr/>
          <p:nvPr/>
        </p:nvCxnSpPr>
        <p:spPr>
          <a:xfrm>
            <a:off x="10134600" y="5148943"/>
            <a:ext cx="23948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1099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B10D0-EFDF-D9AB-923E-C91A20182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/>
              <a:t>Opportunities and threats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E5B5543-C8EB-A70D-D890-5CE51F1CE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326633"/>
              </p:ext>
            </p:extLst>
          </p:nvPr>
        </p:nvGraphicFramePr>
        <p:xfrm>
          <a:off x="1012551" y="2578100"/>
          <a:ext cx="10173248" cy="41441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3708">
                  <a:extLst>
                    <a:ext uri="{9D8B030D-6E8A-4147-A177-3AD203B41FA5}">
                      <a16:colId xmlns:a16="http://schemas.microsoft.com/office/drawing/2014/main" val="2315865637"/>
                    </a:ext>
                  </a:extLst>
                </a:gridCol>
                <a:gridCol w="5019540">
                  <a:extLst>
                    <a:ext uri="{9D8B030D-6E8A-4147-A177-3AD203B41FA5}">
                      <a16:colId xmlns:a16="http://schemas.microsoft.com/office/drawing/2014/main" val="627948954"/>
                    </a:ext>
                  </a:extLst>
                </a:gridCol>
              </a:tblGrid>
              <a:tr h="3767138">
                <a:tc>
                  <a:txBody>
                    <a:bodyPr/>
                    <a:lstStyle/>
                    <a:p>
                      <a:r>
                        <a:rPr lang="en-GB" sz="2400" b="1" i="1" u="sng"/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Army nursing bursary and training support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Officer training to build leadership skills (British Army, n.d.)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Travel and a wide range nursing settings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Mentoring from experienced clinical practice educators (</a:t>
                      </a:r>
                      <a:r>
                        <a:rPr lang="en-GB" sz="2400" err="1"/>
                        <a:t>Higherin</a:t>
                      </a:r>
                      <a:r>
                        <a:rPr lang="en-GB" sz="2400"/>
                        <a:t>, 2026)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</a:txBody>
                  <a:tcPr marL="120751" marR="120751" marT="60375" marB="60375"/>
                </a:tc>
                <a:tc>
                  <a:txBody>
                    <a:bodyPr/>
                    <a:lstStyle/>
                    <a:p>
                      <a:r>
                        <a:rPr lang="en-GB" sz="2400" b="1" i="1" u="sng"/>
                        <a:t>Threats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Competitive selection, including officer selection board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Meeting fitness and medical standards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Balancing study, work and life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Staff shortages and pressure in nursing generally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Pressure of working in field hospitals and on operations</a:t>
                      </a:r>
                    </a:p>
                  </a:txBody>
                  <a:tcPr marL="120751" marR="120751" marT="60375" marB="60375"/>
                </a:tc>
                <a:extLst>
                  <a:ext uri="{0D108BD9-81ED-4DB2-BD59-A6C34878D82A}">
                    <a16:rowId xmlns:a16="http://schemas.microsoft.com/office/drawing/2014/main" val="2672366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7031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57AF6-A03A-89E8-583A-7327997C7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68B310-7CE0-77D3-C785-7772B4B6E5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6049840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6410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A7FE0-2EB9-6BC9-B3F6-6A6232DD9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732520" cy="1463040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B2300-E86F-6D85-8A9E-7846AAF36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8732520" cy="3767328"/>
          </a:xfrm>
        </p:spPr>
        <p:txBody>
          <a:bodyPr>
            <a:normAutofit/>
          </a:bodyPr>
          <a:lstStyle/>
          <a:p>
            <a:r>
              <a:rPr lang="en-GB" err="1"/>
              <a:t>Higherin</a:t>
            </a:r>
            <a:r>
              <a:rPr lang="en-GB"/>
              <a:t>. (2026). </a:t>
            </a:r>
            <a:r>
              <a:rPr lang="en-GB" i="1"/>
              <a:t>Army nurse graduate - officer at the Army | </a:t>
            </a:r>
            <a:r>
              <a:rPr lang="en-GB" i="1" err="1"/>
              <a:t>higherin</a:t>
            </a:r>
            <a:r>
              <a:rPr lang="en-GB"/>
              <a:t>. [online] Available at: </a:t>
            </a:r>
            <a:r>
              <a:rPr lang="en-GB">
                <a:hlinkClick r:id="rId2"/>
              </a:rPr>
              <a:t>https://higherin.com/jobs/42630/the-army/army-nurse-graduate-officer</a:t>
            </a:r>
            <a:r>
              <a:rPr lang="en-GB"/>
              <a:t> [Accessed 17 Oct. 2026].</a:t>
            </a:r>
          </a:p>
          <a:p>
            <a:r>
              <a:rPr lang="en-GB"/>
              <a:t>Kat Royal Army Medical Services (2026). </a:t>
            </a:r>
            <a:r>
              <a:rPr lang="en-GB" i="1"/>
              <a:t>Provide care as an army nurse - medical service | army jobs</a:t>
            </a:r>
            <a:r>
              <a:rPr lang="en-GB"/>
              <a:t>. [online] Bing.com. Available at: </a:t>
            </a:r>
            <a:r>
              <a:rPr lang="en-GB">
                <a:hlinkClick r:id="rId3"/>
              </a:rPr>
              <a:t>https://jobs.army.mod.uk/roles/army-medical-service/army-nurse/ </a:t>
            </a:r>
            <a:r>
              <a:rPr lang="en-GB"/>
              <a:t>[Accessed 17 Oct. 2026].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0495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1f1bd567cb27fdfd1a1fe1737c58f9a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76e2d1612fe4a5761331fcc68759d3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CC2606C5-E5B2-4B3F-A042-EED82B0891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4DDF0E-AB07-4440-8382-20A5C09B20DD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F5E5FF6-FEDF-4D90-A4C6-FBDAC67603D1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GestaltVTI</vt:lpstr>
      <vt:lpstr>ADULT NURSING IN THE BRITISH ARMY</vt:lpstr>
      <vt:lpstr>MY CHOSEN CAREER</vt:lpstr>
      <vt:lpstr>THE JOB ADVERT  Army nurse graduate-officer (over £34,000)  Nursing degree in adult, mental health or learning disability nursing  Registered with the NMC.  Meet army medical and fitness standards (Kat Royal Army Medical Services (2026)  Posted into a clinical role with mentor support</vt:lpstr>
      <vt:lpstr>PERSONAL SWOT  Strengths</vt:lpstr>
      <vt:lpstr>Weaknesses and how I tackle them</vt:lpstr>
      <vt:lpstr>Opportunities and 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Annie Goddard (2525262)</dc:creator>
  <cp:revision>1</cp:revision>
  <dcterms:created xsi:type="dcterms:W3CDTF">2026-10-01T11:20:19Z</dcterms:created>
  <dcterms:modified xsi:type="dcterms:W3CDTF">2026-10-18T21:05:35Z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