
<file path=[Content_Types].xml><?xml version="1.0" encoding="utf-8"?>
<Types xmlns="http://schemas.openxmlformats.org/package/2006/content-types">
  <Default Extension="gif" ContentType="image/gi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59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5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1.pn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.png"/><Relationship Id="rId4" Type="http://schemas.openxmlformats.org/officeDocument/2006/relationships/image" Target="../media/image13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file:///\\LLA-S15-FILER1.uk.gestamp.com\LLA_DATA\02%20-%20Quality\15%20-%20Materials%20Lab\Hot%20stamping\Tensile%20reports\2018\D7A\700.pdf" TargetMode="External"/><Relationship Id="rId3" Type="http://schemas.openxmlformats.org/officeDocument/2006/relationships/slideLayout" Target="../slideLayouts/slideLayout2.xml"/><Relationship Id="rId7" Type="http://schemas.openxmlformats.org/officeDocument/2006/relationships/hyperlink" Target="file:///\\LLA-S15-FILER1.uk.gestamp.com\LLA_DATA\02%20-%20Quality\15%20-%20Materials%20Lab\Hot%20stamping\Tensile%20reports\2018\D7A\600.pdf" TargetMode="External"/><Relationship Id="rId12" Type="http://schemas.openxmlformats.org/officeDocument/2006/relationships/image" Target="../media/image1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hyperlink" Target="file:///\\LLA-S15-FILER1.uk.gestamp.com\LLA_DATA\02%20-%20Quality\15%20-%20Materials%20Lab\Hot%20stamping\Tensile%20reports\2018\D7A\500.pdf" TargetMode="External"/><Relationship Id="rId11" Type="http://schemas.openxmlformats.org/officeDocument/2006/relationships/hyperlink" Target="file:///\\LLA-S15-FILER1.uk.gestamp.com\LLA_DATA\02%20-%20Quality\15%20-%20Materials%20Lab\Hot%20stamping\Tensile%20reports\2018\D7A\1000.pdf" TargetMode="External"/><Relationship Id="rId5" Type="http://schemas.openxmlformats.org/officeDocument/2006/relationships/hyperlink" Target="file:///\\LLA-S15-FILER1.uk.gestamp.com\LLA_DATA\02%20-%20Quality\15%20-%20Materials%20Lab\Hot%20stamping\Tensile%20reports\2018\D7A\400.pdf" TargetMode="External"/><Relationship Id="rId10" Type="http://schemas.openxmlformats.org/officeDocument/2006/relationships/hyperlink" Target="file:///\\LLA-S15-FILER1.uk.gestamp.com\LLA_DATA\02%20-%20Quality\15%20-%20Materials%20Lab\Hot%20stamping\Tensile%20reports\2018\D7A\900.pdf" TargetMode="External"/><Relationship Id="rId4" Type="http://schemas.openxmlformats.org/officeDocument/2006/relationships/hyperlink" Target="file:///\\LLA-S15-FILER1.uk.gestamp.com\LLA_DATA\02%20-%20Quality\15%20-%20Materials%20Lab\Hot%20stamping\Tensile%20reports\2018\D7A\300.pdf" TargetMode="External"/><Relationship Id="rId9" Type="http://schemas.openxmlformats.org/officeDocument/2006/relationships/hyperlink" Target="file:///\\LLA-S15-FILER1.uk.gestamp.com\LLA_DATA\02%20-%20Quality\15%20-%20Materials%20Lab\Hot%20stamping\Tensile%20reports\2018\D7A\800.pdf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.pn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Mechanical properties vs Furnace Times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William Jake Taylor	</a:t>
            </a:r>
          </a:p>
          <a:p>
            <a:r>
              <a:rPr lang="en-GB" dirty="0"/>
              <a:t>1909829</a:t>
            </a:r>
          </a:p>
          <a:p>
            <a:r>
              <a:rPr lang="en-GB" dirty="0"/>
              <a:t>ACMA5009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F089301-8308-4960-B674-E451BEF97E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311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31"/>
    </mc:Choice>
    <mc:Fallback>
      <p:transition spd="slow" advTm="37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William Jake Taylor</a:t>
            </a:r>
          </a:p>
          <a:p>
            <a:r>
              <a:rPr lang="en-GB" dirty="0" err="1"/>
              <a:t>Pontyates</a:t>
            </a:r>
            <a:r>
              <a:rPr lang="en-GB" dirty="0"/>
              <a:t> Carmarthen</a:t>
            </a:r>
          </a:p>
          <a:p>
            <a:r>
              <a:rPr lang="en-GB" dirty="0" err="1"/>
              <a:t>Gestamp</a:t>
            </a:r>
            <a:r>
              <a:rPr lang="en-GB" dirty="0"/>
              <a:t> talent Llanelli</a:t>
            </a:r>
          </a:p>
          <a:p>
            <a:r>
              <a:rPr lang="en-GB" dirty="0"/>
              <a:t>Laboratory Technician</a:t>
            </a:r>
          </a:p>
          <a:p>
            <a:r>
              <a:rPr lang="en-GB" dirty="0"/>
              <a:t>Mechanical properties</a:t>
            </a:r>
          </a:p>
          <a:p>
            <a:r>
              <a:rPr lang="en-GB" dirty="0"/>
              <a:t>Weld integrity</a:t>
            </a:r>
          </a:p>
          <a:p>
            <a:r>
              <a:rPr lang="en-GB" dirty="0"/>
              <a:t>Microscopic analysis</a:t>
            </a:r>
          </a:p>
          <a:p>
            <a:endParaRPr lang="en-GB" dirty="0"/>
          </a:p>
        </p:txBody>
      </p:sp>
      <p:pic>
        <p:nvPicPr>
          <p:cNvPr id="1026" name="Picture 2" descr="Gestamp - Gestamp Llanell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8903" y="624110"/>
            <a:ext cx="5373932" cy="3005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tress–strain curve - Wikipedi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120" y="3629439"/>
            <a:ext cx="5037164" cy="3286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Welding | Bruke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632" y="4950290"/>
            <a:ext cx="2904680" cy="1907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30DED2B9-C779-4F11-8BBF-4CB707F19F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462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183"/>
    </mc:Choice>
    <mc:Fallback>
      <p:transition spd="slow" advTm="241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Project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USIBORE1500 material</a:t>
            </a:r>
          </a:p>
          <a:p>
            <a:r>
              <a:rPr lang="en-GB" dirty="0"/>
              <a:t>Hot stamping</a:t>
            </a:r>
          </a:p>
          <a:p>
            <a:r>
              <a:rPr lang="en-GB" dirty="0"/>
              <a:t>Resistance spot welding</a:t>
            </a:r>
          </a:p>
          <a:p>
            <a:r>
              <a:rPr lang="en-GB" dirty="0"/>
              <a:t>Task at hand</a:t>
            </a:r>
          </a:p>
          <a:p>
            <a:r>
              <a:rPr lang="en-GB" dirty="0"/>
              <a:t>Mechanical properties </a:t>
            </a:r>
          </a:p>
          <a:p>
            <a:r>
              <a:rPr lang="en-GB" dirty="0"/>
              <a:t>NDT ultrasonic testing</a:t>
            </a:r>
          </a:p>
          <a:p>
            <a:r>
              <a:rPr lang="en-GB" dirty="0"/>
              <a:t>Data</a:t>
            </a:r>
          </a:p>
          <a:p>
            <a:r>
              <a:rPr lang="en-GB" dirty="0"/>
              <a:t>Conclusion</a:t>
            </a:r>
          </a:p>
        </p:txBody>
      </p:sp>
      <p:pic>
        <p:nvPicPr>
          <p:cNvPr id="4" name="Picture 3" descr="L:\02 - Quality\101 - Hot stamping\Microstructure &amp; diffusion layer\2016\Process window\5.t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6560" y="1623218"/>
            <a:ext cx="5246752" cy="3924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V="1">
            <a:off x="6080760" y="3465576"/>
            <a:ext cx="1481328" cy="23110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6976872" y="969264"/>
            <a:ext cx="237744" cy="16733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9021286" y="816763"/>
            <a:ext cx="58706" cy="12646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 flipV="1">
            <a:off x="8458200" y="4423121"/>
            <a:ext cx="256032" cy="16302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609844" y="5816656"/>
            <a:ext cx="1156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AlSi</a:t>
            </a:r>
            <a:r>
              <a:rPr lang="en-GB" dirty="0"/>
              <a:t> Coating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233220" y="5999991"/>
            <a:ext cx="1358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Hot Mount Resin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766560" y="242871"/>
            <a:ext cx="11567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Diffusion Layer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621649" y="325144"/>
            <a:ext cx="1940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Microstructure</a:t>
            </a: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A5050F3C-E00F-4C56-8A15-49A8D6A9AD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597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524"/>
    </mc:Choice>
    <mc:Fallback>
      <p:transition spd="slow" advTm="355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USIBOR1500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2925" y="1594104"/>
            <a:ext cx="8915400" cy="3777622"/>
          </a:xfrm>
        </p:spPr>
        <p:txBody>
          <a:bodyPr/>
          <a:lstStyle/>
          <a:p>
            <a:r>
              <a:rPr lang="en-GB" dirty="0"/>
              <a:t>Intention to be heat treated</a:t>
            </a:r>
          </a:p>
          <a:p>
            <a:r>
              <a:rPr lang="en-GB" dirty="0" err="1"/>
              <a:t>AlSi</a:t>
            </a:r>
            <a:r>
              <a:rPr lang="en-GB" dirty="0"/>
              <a:t> coating </a:t>
            </a:r>
          </a:p>
          <a:p>
            <a:r>
              <a:rPr lang="en-GB" dirty="0"/>
              <a:t>Pros &amp; Cons</a:t>
            </a:r>
          </a:p>
          <a:p>
            <a:r>
              <a:rPr lang="en-GB" dirty="0"/>
              <a:t>Chemical composition</a:t>
            </a:r>
          </a:p>
          <a:p>
            <a:r>
              <a:rPr lang="en-GB" dirty="0"/>
              <a:t>How the diffusion layer is created</a:t>
            </a:r>
          </a:p>
        </p:txBody>
      </p:sp>
      <p:pic>
        <p:nvPicPr>
          <p:cNvPr id="2050" name="Picture 2" descr="Heat Treatment: What it is and How it Works | General Kinematic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281" y="3571196"/>
            <a:ext cx="9361331" cy="3186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CE3767E6-D2DD-4ECA-959B-C8EF77C9E5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363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040"/>
    </mc:Choice>
    <mc:Fallback>
      <p:transition spd="slow" advTm="590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Hot stamping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purpose of hot stamping</a:t>
            </a:r>
          </a:p>
          <a:p>
            <a:r>
              <a:rPr lang="en-GB" dirty="0"/>
              <a:t>Stages of hot stamping</a:t>
            </a:r>
          </a:p>
          <a:p>
            <a:r>
              <a:rPr lang="en-GB" dirty="0"/>
              <a:t>What it does to the material</a:t>
            </a:r>
          </a:p>
          <a:p>
            <a:r>
              <a:rPr lang="en-GB" dirty="0"/>
              <a:t>BCC lattice to FCC lattice</a:t>
            </a:r>
          </a:p>
          <a:p>
            <a:r>
              <a:rPr lang="en-GB" dirty="0"/>
              <a:t>Phase Diagram</a:t>
            </a:r>
          </a:p>
          <a:p>
            <a:r>
              <a:rPr lang="en-GB" dirty="0"/>
              <a:t>Over all performance of the part</a:t>
            </a:r>
          </a:p>
        </p:txBody>
      </p:sp>
      <p:pic>
        <p:nvPicPr>
          <p:cNvPr id="4" name="Picture 3"/>
          <p:cNvPicPr/>
          <p:nvPr/>
        </p:nvPicPr>
        <p:blipFill>
          <a:blip r:embed="rId4"/>
          <a:stretch>
            <a:fillRect/>
          </a:stretch>
        </p:blipFill>
        <p:spPr>
          <a:xfrm>
            <a:off x="1739772" y="4583437"/>
            <a:ext cx="8867267" cy="2164835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5"/>
          <a:stretch>
            <a:fillRect/>
          </a:stretch>
        </p:blipFill>
        <p:spPr>
          <a:xfrm>
            <a:off x="7046912" y="338328"/>
            <a:ext cx="4693984" cy="3813048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9069E67D-B5E2-4670-BF09-823F68DEFB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10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142"/>
    </mc:Choice>
    <mc:Fallback>
      <p:transition spd="slow" advTm="791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Resistance spot welding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How does it work ?</a:t>
            </a:r>
          </a:p>
          <a:p>
            <a:r>
              <a:rPr lang="en-GB" dirty="0"/>
              <a:t>What is the purpose?</a:t>
            </a:r>
          </a:p>
          <a:p>
            <a:r>
              <a:rPr lang="en-GB" dirty="0"/>
              <a:t>Why is it widely used?</a:t>
            </a:r>
          </a:p>
          <a:p>
            <a:r>
              <a:rPr lang="en-GB" dirty="0"/>
              <a:t>Performance</a:t>
            </a:r>
          </a:p>
          <a:p>
            <a:r>
              <a:rPr lang="en-GB" dirty="0"/>
              <a:t>Uses of resistance spot welding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  <p:pic>
        <p:nvPicPr>
          <p:cNvPr id="3082" name="Picture 10" descr="Resistance Welding - Weld Gur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168" y="1385317"/>
            <a:ext cx="5132832" cy="296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resistance spot welding working process &amp; its application - TechMin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9212" y="4353520"/>
            <a:ext cx="5581015" cy="2504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D5A09E25-EA3B-406C-99B6-0C67D7CAC9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908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931"/>
    </mc:Choice>
    <mc:Fallback>
      <p:transition spd="slow" advTm="369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 at hand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How does the material react with different furnace times</a:t>
            </a:r>
          </a:p>
          <a:p>
            <a:r>
              <a:rPr lang="en-GB" dirty="0"/>
              <a:t>Bracket of dwell time to be conforming to customer standard</a:t>
            </a:r>
          </a:p>
          <a:p>
            <a:r>
              <a:rPr lang="en-GB" dirty="0"/>
              <a:t>To find out how much the diffusion layer differs between each time</a:t>
            </a:r>
          </a:p>
          <a:p>
            <a:r>
              <a:rPr lang="en-GB" dirty="0"/>
              <a:t>How thicker diffusion layer affects weld ability</a:t>
            </a:r>
          </a:p>
          <a:p>
            <a:r>
              <a:rPr lang="en-GB" dirty="0"/>
              <a:t>Does longer furnace times change the mechanical properties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48" b="25369"/>
          <a:stretch/>
        </p:blipFill>
        <p:spPr>
          <a:xfrm rot="10800000">
            <a:off x="1627182" y="4242816"/>
            <a:ext cx="9877425" cy="2029968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1700784" y="6455664"/>
            <a:ext cx="9710928" cy="9144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752536" y="6488668"/>
            <a:ext cx="1673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300 Seconds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738359" y="6488668"/>
            <a:ext cx="1766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1000 Seconds</a:t>
            </a: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C7228B7A-6587-4B1A-B4A8-91440A7D75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504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557"/>
    </mc:Choice>
    <mc:Fallback>
      <p:transition spd="slow" advTm="315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Mechanical properties testing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How the tensile test were conducted</a:t>
            </a:r>
          </a:p>
          <a:p>
            <a:r>
              <a:rPr lang="en-GB" dirty="0"/>
              <a:t>How the Hardness test were conducted</a:t>
            </a:r>
          </a:p>
          <a:p>
            <a:r>
              <a:rPr lang="en-GB" dirty="0"/>
              <a:t>How the Microscopic examination were conducted</a:t>
            </a:r>
          </a:p>
          <a:p>
            <a:r>
              <a:rPr lang="en-GB" dirty="0"/>
              <a:t>Results</a:t>
            </a:r>
          </a:p>
          <a:p>
            <a:r>
              <a:rPr lang="en-GB" dirty="0"/>
              <a:t>observations</a:t>
            </a:r>
          </a:p>
        </p:txBody>
      </p:sp>
      <p:pic>
        <p:nvPicPr>
          <p:cNvPr id="4098" name="Picture 2" descr="a) The uniaxial tensile test sample and tensile testing machine [13],... |  Download Scientific Diagra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4728" y="3331719"/>
            <a:ext cx="5579300" cy="3526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5F207DC-1195-4882-BD53-82DCC48A77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257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871"/>
    </mc:Choice>
    <mc:Fallback>
      <p:transition spd="slow" advTm="458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DT &amp;NDT Ultra sonic testing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How the NDT test were conducted</a:t>
            </a:r>
          </a:p>
          <a:p>
            <a:r>
              <a:rPr lang="en-GB" dirty="0"/>
              <a:t>Results</a:t>
            </a:r>
          </a:p>
          <a:p>
            <a:r>
              <a:rPr lang="en-GB" dirty="0"/>
              <a:t>observations</a:t>
            </a:r>
          </a:p>
          <a:p>
            <a:r>
              <a:rPr lang="en-GB" dirty="0"/>
              <a:t>How the DT test were conducted</a:t>
            </a:r>
          </a:p>
          <a:p>
            <a:r>
              <a:rPr lang="en-GB" dirty="0"/>
              <a:t>Results</a:t>
            </a:r>
          </a:p>
          <a:p>
            <a:r>
              <a:rPr lang="en-GB" dirty="0"/>
              <a:t>observations</a:t>
            </a:r>
          </a:p>
          <a:p>
            <a:endParaRPr lang="en-GB" dirty="0"/>
          </a:p>
        </p:txBody>
      </p:sp>
      <p:pic>
        <p:nvPicPr>
          <p:cNvPr id="5122" name="Picture 2" descr="Non Destructive Testing - Ultrasonic Testi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6912" y="1717361"/>
            <a:ext cx="4876800" cy="461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9E514CBF-1387-4E39-8962-A19D778A18A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130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051"/>
    </mc:Choice>
    <mc:Fallback>
      <p:transition spd="slow" advTm="380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2925" y="1905000"/>
            <a:ext cx="8915400" cy="3777622"/>
          </a:xfrm>
        </p:spPr>
        <p:txBody>
          <a:bodyPr/>
          <a:lstStyle/>
          <a:p>
            <a:r>
              <a:rPr lang="en-GB" dirty="0"/>
              <a:t>What does the data show ?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lvl="4"/>
            <a:r>
              <a:rPr lang="en-GB" dirty="0"/>
              <a:t>Diffusion layer increases per time in furnace</a:t>
            </a:r>
          </a:p>
          <a:p>
            <a:pPr lvl="4"/>
            <a:r>
              <a:rPr lang="en-GB" dirty="0"/>
              <a:t>NDT stopped detecting fusion at 800 seconds</a:t>
            </a:r>
          </a:p>
          <a:p>
            <a:pPr lvl="4"/>
            <a:r>
              <a:rPr lang="en-GB" dirty="0"/>
              <a:t>DT shows spot welds failing at 700 seconds</a:t>
            </a:r>
          </a:p>
          <a:p>
            <a:pPr lvl="4"/>
            <a:r>
              <a:rPr lang="en-GB" dirty="0"/>
              <a:t>Coating un affected because of supplier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0552026"/>
              </p:ext>
            </p:extLst>
          </p:nvPr>
        </p:nvGraphicFramePr>
        <p:xfrm>
          <a:off x="2592925" y="4394076"/>
          <a:ext cx="1866900" cy="20459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101410918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17225924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571848749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Time seconds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Diffusion um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al coating um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2293730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sng" strike="noStrike">
                          <a:effectLst/>
                          <a:hlinkClick r:id="rId4"/>
                        </a:rPr>
                        <a:t>300</a:t>
                      </a:r>
                      <a:endParaRPr lang="en-GB" sz="11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7.08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39.24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6412955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sng" strike="noStrike">
                          <a:effectLst/>
                          <a:hlinkClick r:id="rId5"/>
                        </a:rPr>
                        <a:t>400</a:t>
                      </a:r>
                      <a:endParaRPr lang="en-GB" sz="11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14.42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42.47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50461319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sng" strike="noStrike">
                          <a:effectLst/>
                          <a:hlinkClick r:id="rId6"/>
                        </a:rPr>
                        <a:t>500</a:t>
                      </a:r>
                      <a:endParaRPr lang="en-GB" sz="11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15.5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43.18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4580260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sng" strike="noStrike">
                          <a:effectLst/>
                          <a:hlinkClick r:id="rId7"/>
                        </a:rPr>
                        <a:t>600</a:t>
                      </a:r>
                      <a:endParaRPr lang="en-GB" sz="11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18.39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47.84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4835660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sng" strike="noStrike">
                          <a:effectLst/>
                          <a:hlinkClick r:id="rId8"/>
                        </a:rPr>
                        <a:t>700</a:t>
                      </a:r>
                      <a:endParaRPr lang="en-GB" sz="11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19.5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45.63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68144590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sng" strike="noStrike">
                          <a:effectLst/>
                          <a:hlinkClick r:id="rId9"/>
                        </a:rPr>
                        <a:t>800</a:t>
                      </a:r>
                      <a:endParaRPr lang="en-GB" sz="11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23.23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41.7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90791709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sng" strike="noStrike">
                          <a:effectLst/>
                          <a:hlinkClick r:id="rId10"/>
                        </a:rPr>
                        <a:t>900</a:t>
                      </a:r>
                      <a:endParaRPr lang="en-GB" sz="11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24.11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44.23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27976865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sng" strike="noStrike">
                          <a:effectLst/>
                          <a:hlinkClick r:id="rId11"/>
                        </a:rPr>
                        <a:t>1000</a:t>
                      </a:r>
                      <a:endParaRPr lang="en-GB" sz="1100" b="0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25.39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 dirty="0">
                          <a:effectLst/>
                        </a:rPr>
                        <a:t>50.64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79142195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9088762"/>
              </p:ext>
            </p:extLst>
          </p:nvPr>
        </p:nvGraphicFramePr>
        <p:xfrm>
          <a:off x="2592925" y="2221992"/>
          <a:ext cx="5753100" cy="207835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7700">
                  <a:extLst>
                    <a:ext uri="{9D8B030D-6E8A-4147-A177-3AD203B41FA5}">
                      <a16:colId xmlns:a16="http://schemas.microsoft.com/office/drawing/2014/main" val="574485409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1654113189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188796925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425356867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58829581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386578626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009866814"/>
                    </a:ext>
                  </a:extLst>
                </a:gridCol>
              </a:tblGrid>
              <a:tr h="200025"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>
                          <a:effectLst/>
                        </a:rPr>
                        <a:t>Spot 1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>
                          <a:effectLst/>
                        </a:rPr>
                        <a:t>Spot 2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1293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Time</a:t>
                      </a:r>
                      <a:r>
                        <a:rPr lang="en-GB" sz="1100" u="none" strike="noStrike" baseline="0" dirty="0">
                          <a:effectLst/>
                        </a:rPr>
                        <a:t> Seconds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T1 mm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T2 mm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 dirty="0">
                          <a:effectLst/>
                        </a:rPr>
                        <a:t>Weld Length/ </a:t>
                      </a:r>
                      <a:r>
                        <a:rPr lang="en-GB" sz="1100" u="none" strike="noStrike" dirty="0" err="1">
                          <a:effectLst/>
                        </a:rPr>
                        <a:t>Dia</a:t>
                      </a:r>
                      <a:r>
                        <a:rPr lang="en-GB" sz="1100" u="none" strike="noStrike" dirty="0">
                          <a:effectLst/>
                        </a:rPr>
                        <a:t> mm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T1 mm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u="none" strike="noStrike" dirty="0">
                          <a:effectLst/>
                        </a:rPr>
                        <a:t>T2 mm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 dirty="0">
                          <a:effectLst/>
                        </a:rPr>
                        <a:t>Weld Length / </a:t>
                      </a:r>
                      <a:r>
                        <a:rPr lang="en-GB" sz="1100" u="none" strike="noStrike" dirty="0" err="1">
                          <a:effectLst/>
                        </a:rPr>
                        <a:t>Dia</a:t>
                      </a:r>
                      <a:r>
                        <a:rPr lang="en-GB" sz="1100" u="none" strike="noStrike" dirty="0">
                          <a:effectLst/>
                        </a:rPr>
                        <a:t> mm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155180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300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2.6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2.6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>
                          <a:effectLst/>
                        </a:rPr>
                        <a:t>6.89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1.33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1.36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>
                          <a:effectLst/>
                        </a:rPr>
                        <a:t>7.27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31806091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400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2.6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2.6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>
                          <a:effectLst/>
                        </a:rPr>
                        <a:t>6.97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1.38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1.39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>
                          <a:effectLst/>
                        </a:rPr>
                        <a:t>6.99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0818769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500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2.6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2.6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>
                          <a:effectLst/>
                        </a:rPr>
                        <a:t>6.33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1.38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1.35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>
                          <a:effectLst/>
                        </a:rPr>
                        <a:t>6.57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183860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600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2.6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2.6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>
                          <a:effectLst/>
                        </a:rPr>
                        <a:t>5.67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1.41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1.38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>
                          <a:effectLst/>
                        </a:rPr>
                        <a:t>5.98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75856980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700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2.6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2.6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>
                          <a:effectLst/>
                        </a:rPr>
                        <a:t>5.1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1.41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1.37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>
                          <a:effectLst/>
                        </a:rPr>
                        <a:t>5.81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10063672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800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1.33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1.33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>
                          <a:effectLst/>
                        </a:rPr>
                        <a:t>4.36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1.4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1.33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>
                          <a:effectLst/>
                        </a:rPr>
                        <a:t>4.51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65543407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900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1.33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1.33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>
                          <a:effectLst/>
                        </a:rPr>
                        <a:t>3.87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1.4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1.39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>
                          <a:effectLst/>
                        </a:rPr>
                        <a:t>4.85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93635210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1000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1.33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1.33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>
                          <a:effectLst/>
                        </a:rPr>
                        <a:t>3.48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1.36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u="none" strike="noStrike">
                          <a:effectLst/>
                        </a:rPr>
                        <a:t>1.38</a:t>
                      </a:r>
                      <a:endParaRPr lang="en-G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100" u="none" strike="noStrike" dirty="0">
                          <a:effectLst/>
                        </a:rPr>
                        <a:t>3.35</a:t>
                      </a:r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69844952"/>
                  </a:ext>
                </a:extLst>
              </a:tr>
            </a:tbl>
          </a:graphicData>
        </a:graphic>
      </p:graphicFrame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18A11A6-0131-40BD-AF06-BAD91E3A47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51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292"/>
    </mc:Choice>
    <mc:Fallback>
      <p:transition spd="slow" advTm="632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906" x="25400" y="2260600"/>
          <p14:tracePt t="2908" x="39688" y="2298700"/>
          <p14:tracePt t="2909" x="65088" y="2325688"/>
          <p14:tracePt t="2911" x="90488" y="2363788"/>
          <p14:tracePt t="2913" x="117475" y="2389188"/>
          <p14:tracePt t="2915" x="130175" y="2428875"/>
          <p14:tracePt t="2917" x="155575" y="2454275"/>
          <p14:tracePt t="2919" x="168275" y="2481263"/>
          <p14:tracePt t="2921" x="195263" y="2506663"/>
          <p14:tracePt t="2923" x="220663" y="2559050"/>
          <p14:tracePt t="2925" x="247650" y="2584450"/>
          <p14:tracePt t="2927" x="260350" y="2611438"/>
          <p14:tracePt t="2929" x="285750" y="2636838"/>
          <p14:tracePt t="2931" x="298450" y="2662238"/>
          <p14:tracePt t="2933" x="325438" y="2689225"/>
          <p14:tracePt t="2935" x="350838" y="2714625"/>
          <p14:tracePt t="2937" x="363538" y="2754313"/>
          <p14:tracePt t="2939" x="390525" y="2779713"/>
          <p14:tracePt t="2941" x="403225" y="2792413"/>
          <p14:tracePt t="2943" x="428625" y="2832100"/>
          <p14:tracePt t="2945" x="441325" y="2857500"/>
          <p14:tracePt t="2947" x="468313" y="2870200"/>
          <p14:tracePt t="2949" x="481013" y="2897188"/>
          <p14:tracePt t="2951" x="493713" y="2922588"/>
          <p14:tracePt t="2953" x="506413" y="2935288"/>
          <p14:tracePt t="2955" x="533400" y="2960688"/>
          <p14:tracePt t="2957" x="546100" y="2974975"/>
          <p14:tracePt t="2959" x="558800" y="2987675"/>
          <p14:tracePt t="2961" x="571500" y="3013075"/>
          <p14:tracePt t="2964" x="584200" y="3025775"/>
          <p14:tracePt t="2965" x="611188" y="3052763"/>
          <p14:tracePt t="2967" x="611188" y="3065463"/>
          <p14:tracePt t="2969" x="623888" y="3078163"/>
          <p14:tracePt t="2971" x="636588" y="3103563"/>
          <p14:tracePt t="2973" x="649288" y="3103563"/>
          <p14:tracePt t="2975" x="663575" y="3130550"/>
          <p14:tracePt t="2977" x="676275" y="3143250"/>
          <p14:tracePt t="2979" x="688975" y="3155950"/>
          <p14:tracePt t="2981" x="701675" y="3182938"/>
          <p14:tracePt t="2983" x="714375" y="3195638"/>
          <p14:tracePt t="2985" x="728663" y="3221038"/>
          <p14:tracePt t="2987" x="741363" y="3233738"/>
          <p14:tracePt t="2989" x="754063" y="3246438"/>
          <p14:tracePt t="2992" x="779463" y="3273425"/>
          <p14:tracePt t="2993" x="779463" y="3286125"/>
          <p14:tracePt t="2995" x="806450" y="3311525"/>
          <p14:tracePt t="2998" x="819150" y="3338513"/>
          <p14:tracePt t="2999" x="844550" y="3351213"/>
          <p14:tracePt t="3001" x="857250" y="3376613"/>
          <p14:tracePt t="3003" x="884238" y="3403600"/>
          <p14:tracePt t="3006" x="896938" y="3416300"/>
          <p14:tracePt t="3007" x="909638" y="3454400"/>
          <p14:tracePt t="3009" x="936625" y="3468688"/>
          <p14:tracePt t="3012" x="949325" y="3481388"/>
          <p14:tracePt t="3013" x="974725" y="3519488"/>
          <p14:tracePt t="3015" x="987425" y="3532188"/>
          <p14:tracePt t="3017" x="1014413" y="3559175"/>
          <p14:tracePt t="3019" x="1027113" y="3584575"/>
          <p14:tracePt t="3021" x="1052513" y="3597275"/>
          <p14:tracePt t="3023" x="1079500" y="3636963"/>
          <p14:tracePt t="3026" x="1092200" y="3649663"/>
          <p14:tracePt t="3027" x="1117600" y="3662363"/>
          <p14:tracePt t="3029" x="1144588" y="3689350"/>
          <p14:tracePt t="3031" x="1157288" y="3714750"/>
          <p14:tracePt t="3033" x="1182688" y="3727450"/>
          <p14:tracePt t="3035" x="1195388" y="3740150"/>
          <p14:tracePt t="3037" x="1222375" y="3767138"/>
          <p14:tracePt t="3040" x="1247775" y="3779838"/>
          <p14:tracePt t="3041" x="1260475" y="3805238"/>
          <p14:tracePt t="3043" x="1287463" y="3817938"/>
          <p14:tracePt t="3045" x="1300163" y="3832225"/>
          <p14:tracePt t="3047" x="1325563" y="3844925"/>
          <p14:tracePt t="3049" x="1338263" y="3870325"/>
          <p14:tracePt t="3051" x="1352550" y="3883025"/>
          <p14:tracePt t="3054" x="1377950" y="3897313"/>
          <p14:tracePt t="3056" x="1390650" y="3910013"/>
          <p14:tracePt t="3057" x="1416050" y="3922713"/>
          <p14:tracePt t="3061" x="1430338" y="3935413"/>
          <p14:tracePt t="3063" x="1455738" y="3948113"/>
          <p14:tracePt t="3065" x="1455738" y="3960813"/>
          <p14:tracePt t="3067" x="1495425" y="3975100"/>
          <p14:tracePt t="3071" x="1508125" y="3987800"/>
          <p14:tracePt t="3073" x="1520825" y="3987800"/>
          <p14:tracePt t="3075" x="1533525" y="4000500"/>
          <p14:tracePt t="3077" x="1546225" y="4013200"/>
          <p14:tracePt t="3081" x="1573213" y="4013200"/>
          <p14:tracePt t="3083" x="1573213" y="4025900"/>
          <p14:tracePt t="3085" x="1585913" y="4025900"/>
          <p14:tracePt t="3089" x="1611313" y="4040188"/>
          <p14:tracePt t="3091" x="1611313" y="4052888"/>
          <p14:tracePt t="3093" x="1624013" y="4052888"/>
          <p14:tracePt t="3097" x="1638300" y="4052888"/>
          <p14:tracePt t="3099" x="1638300" y="4065588"/>
          <p14:tracePt t="3101" x="1651000" y="4065588"/>
          <p14:tracePt t="3103" x="1663700" y="4065588"/>
          <p14:tracePt t="3107" x="1663700" y="4078288"/>
          <p14:tracePt t="3109" x="1676400" y="4078288"/>
          <p14:tracePt t="3111" x="1689100" y="4078288"/>
          <p14:tracePt t="3116" x="1703388" y="4090988"/>
          <p14:tracePt t="3119" x="1716088" y="4103688"/>
          <p14:tracePt t="3127" x="1728788" y="4103688"/>
          <p14:tracePt t="3131" x="1728788" y="4117975"/>
          <p14:tracePt t="3133" x="1741488" y="4117975"/>
          <p14:tracePt t="3137" x="1754188" y="4117975"/>
          <p14:tracePt t="3145" x="1768475" y="4117975"/>
          <p14:tracePt t="3151" x="1768475" y="4130675"/>
          <p14:tracePt t="3158" x="1781175" y="4130675"/>
          <p14:tracePt t="3169" x="1793875" y="4143375"/>
          <p14:tracePt t="3175" x="1806575" y="4156075"/>
          <p14:tracePt t="3183" x="1819275" y="4156075"/>
          <p14:tracePt t="3185" x="1819275" y="4168775"/>
          <p14:tracePt t="3189" x="1831975" y="4168775"/>
          <p14:tracePt t="3193" x="1831975" y="4183063"/>
          <p14:tracePt t="3195" x="1846263" y="4183063"/>
          <p14:tracePt t="3197" x="1858963" y="4183063"/>
          <p14:tracePt t="3201" x="1858963" y="4195763"/>
          <p14:tracePt t="3203" x="1871663" y="4195763"/>
          <p14:tracePt t="3205" x="1871663" y="4208463"/>
          <p14:tracePt t="3207" x="1884363" y="4208463"/>
          <p14:tracePt t="3211" x="1884363" y="4221163"/>
          <p14:tracePt t="3213" x="1897063" y="4221163"/>
          <p14:tracePt t="3215" x="1911350" y="4221163"/>
          <p14:tracePt t="3217" x="1911350" y="4233863"/>
          <p14:tracePt t="3221" x="1924050" y="4233863"/>
          <p14:tracePt t="3223" x="1924050" y="4246563"/>
          <p14:tracePt t="3225" x="1936750" y="4260850"/>
          <p14:tracePt t="3231" x="1949450" y="4273550"/>
          <p14:tracePt t="3235" x="1962150" y="4273550"/>
          <p14:tracePt t="3237" x="1962150" y="4286250"/>
          <p14:tracePt t="3239" x="1976438" y="4286250"/>
          <p14:tracePt t="3243" x="1989138" y="4298950"/>
          <p14:tracePt t="3248" x="1989138" y="4311650"/>
          <p14:tracePt t="3249" x="2001838" y="4311650"/>
          <p14:tracePt t="3251" x="2001838" y="4325938"/>
          <p14:tracePt t="3253" x="2014538" y="4325938"/>
          <p14:tracePt t="3255" x="2027238" y="4325938"/>
          <p14:tracePt t="3257" x="2027238" y="4338638"/>
          <p14:tracePt t="3262" x="2039938" y="4351338"/>
          <p14:tracePt t="3263" x="2039938" y="4364038"/>
          <p14:tracePt t="3265" x="2054225" y="4364038"/>
          <p14:tracePt t="3267" x="2066925" y="4376738"/>
          <p14:tracePt t="3271" x="2079625" y="4389438"/>
          <p14:tracePt t="3273" x="2092325" y="4389438"/>
          <p14:tracePt t="3276" x="2105025" y="4403725"/>
          <p14:tracePt t="3279" x="2119313" y="4416425"/>
          <p14:tracePt t="3281" x="2119313" y="4429125"/>
          <p14:tracePt t="3283" x="2132013" y="4441825"/>
          <p14:tracePt t="3287" x="2157413" y="4454525"/>
          <p14:tracePt t="3291" x="2170113" y="4468813"/>
          <p14:tracePt t="3295" x="2184400" y="4481513"/>
          <p14:tracePt t="3297" x="2197100" y="4494213"/>
          <p14:tracePt t="3301" x="2209800" y="4506913"/>
          <p14:tracePt t="3304" x="2209800" y="4519613"/>
          <p14:tracePt t="3305" x="2222500" y="4532313"/>
          <p14:tracePt t="3309" x="2235200" y="4546600"/>
          <p14:tracePt t="3311" x="2247900" y="4546600"/>
          <p14:tracePt t="3313" x="2262188" y="4572000"/>
          <p14:tracePt t="3315" x="2274888" y="4572000"/>
          <p14:tracePt t="3318" x="2274888" y="4584700"/>
          <p14:tracePt t="3319" x="2287588" y="4584700"/>
          <p14:tracePt t="3321" x="2287588" y="4597400"/>
          <p14:tracePt t="3323" x="2312988" y="4611688"/>
          <p14:tracePt t="3325" x="2312988" y="4624388"/>
          <p14:tracePt t="3327" x="2327275" y="4637088"/>
          <p14:tracePt t="3329" x="2327275" y="4649788"/>
          <p14:tracePt t="3331" x="2339975" y="4649788"/>
          <p14:tracePt t="3333" x="2352675" y="4662488"/>
          <p14:tracePt t="3335" x="2365375" y="4675188"/>
          <p14:tracePt t="3337" x="2365375" y="4689475"/>
          <p14:tracePt t="3339" x="2392363" y="4702175"/>
          <p14:tracePt t="3343" x="2405063" y="4714875"/>
          <p14:tracePt t="3345" x="2405063" y="4727575"/>
          <p14:tracePt t="3347" x="2417763" y="4727575"/>
          <p14:tracePt t="3349" x="2417763" y="4740275"/>
          <p14:tracePt t="3353" x="2430463" y="4754563"/>
          <p14:tracePt t="3355" x="2443163" y="4754563"/>
          <p14:tracePt t="3357" x="2443163" y="4767263"/>
          <p14:tracePt t="3359" x="2455863" y="4779963"/>
          <p14:tracePt t="3365" x="2455863" y="4792663"/>
          <p14:tracePt t="3367" x="2470150" y="4792663"/>
          <p14:tracePt t="3371" x="2470150" y="4805363"/>
          <p14:tracePt t="3373" x="2482850" y="4805363"/>
          <p14:tracePt t="3377" x="2495550" y="4805363"/>
          <p14:tracePt t="3380" x="2495550" y="4818063"/>
          <p14:tracePt t="3383" x="2495550" y="4832350"/>
          <p14:tracePt t="3385" x="2508250" y="4832350"/>
          <p14:tracePt t="3391" x="2520950" y="4845050"/>
          <p14:tracePt t="3397" x="2535238" y="4857750"/>
          <p14:tracePt t="3401" x="2547938" y="4870450"/>
          <p14:tracePt t="3403" x="2560638" y="4870450"/>
          <p14:tracePt t="3405" x="2560638" y="4883150"/>
          <p14:tracePt t="3408" x="2586038" y="4883150"/>
          <p14:tracePt t="3409" x="2586038" y="4897438"/>
          <p14:tracePt t="3411" x="2600325" y="4897438"/>
          <p14:tracePt t="3415" x="2613025" y="4910138"/>
          <p14:tracePt t="3417" x="2613025" y="4922838"/>
          <p14:tracePt t="3419" x="2625725" y="4922838"/>
          <p14:tracePt t="3422" x="2625725" y="4935538"/>
          <p14:tracePt t="3423" x="2638425" y="4935538"/>
          <p14:tracePt t="3425" x="2651125" y="4935538"/>
          <p14:tracePt t="3427" x="2651125" y="4948238"/>
          <p14:tracePt t="3429" x="2663825" y="4948238"/>
          <p14:tracePt t="3433" x="2663825" y="4960938"/>
          <p14:tracePt t="3436" x="2678113" y="4960938"/>
          <p14:tracePt t="3437" x="2678113" y="4975225"/>
          <p14:tracePt t="3441" x="2690813" y="4975225"/>
          <p14:tracePt t="3443" x="2703513" y="4975225"/>
          <p14:tracePt t="3445" x="2703513" y="4987925"/>
          <p14:tracePt t="3451" x="2716213" y="4987925"/>
          <p14:tracePt t="3453" x="2716213" y="5000625"/>
          <p14:tracePt t="3461" x="2728913" y="5000625"/>
          <p14:tracePt t="3475" x="2728913" y="5013325"/>
          <p14:tracePt t="3477" x="2743200" y="5013325"/>
          <p14:tracePt t="3487" x="2755900" y="5013325"/>
          <p14:tracePt t="3493" x="2755900" y="5026025"/>
          <p14:tracePt t="3511" x="2768600" y="5026025"/>
          <p14:tracePt t="3595" x="2781300" y="5026025"/>
          <p14:tracePt t="3787" x="2781300" y="5013325"/>
          <p14:tracePt t="3973" x="2781300" y="5000625"/>
          <p14:tracePt t="3987" x="2768600" y="5000625"/>
          <p14:tracePt t="4003" x="2755900" y="4987925"/>
          <p14:tracePt t="4007" x="2743200" y="4987925"/>
          <p14:tracePt t="4023" x="2728913" y="4987925"/>
          <p14:tracePt t="4029" x="2728913" y="4975225"/>
          <p14:tracePt t="4075" x="2716213" y="4975225"/>
          <p14:tracePt t="4077" x="2716213" y="4960938"/>
          <p14:tracePt t="4095" x="2703513" y="4960938"/>
          <p14:tracePt t="4103" x="2690813" y="4960938"/>
          <p14:tracePt t="4117" x="2690813" y="4948238"/>
          <p14:tracePt t="4119" x="2678113" y="4948238"/>
          <p14:tracePt t="4145" x="2663825" y="4948238"/>
          <p14:tracePt t="4227" x="2651125" y="4948238"/>
          <p14:tracePt t="4245" x="2638425" y="4948238"/>
          <p14:tracePt t="4569" x="2625725" y="4948238"/>
          <p14:tracePt t="4589" x="2625725" y="4960938"/>
          <p14:tracePt t="4593" x="2625725" y="4975225"/>
          <p14:tracePt t="4603" x="2625725" y="4987925"/>
          <p14:tracePt t="4613" x="2625725" y="5000625"/>
          <p14:tracePt t="4623" x="2613025" y="5013325"/>
          <p14:tracePt t="4627" x="2613025" y="5026025"/>
          <p14:tracePt t="4637" x="2613025" y="5040313"/>
          <p14:tracePt t="4643" x="2600325" y="5040313"/>
          <p14:tracePt t="4645" x="2600325" y="5053013"/>
          <p14:tracePt t="4651" x="2600325" y="5065713"/>
          <p14:tracePt t="4657" x="2600325" y="5078413"/>
          <p14:tracePt t="4661" x="2600325" y="5091113"/>
          <p14:tracePt t="4665" x="2600325" y="5103813"/>
          <p14:tracePt t="4667" x="2586038" y="5103813"/>
          <p14:tracePt t="4672" x="2586038" y="5118100"/>
          <p14:tracePt t="4675" x="2586038" y="5130800"/>
          <p14:tracePt t="4677" x="2586038" y="5143500"/>
          <p14:tracePt t="4681" x="2573338" y="5156200"/>
          <p14:tracePt t="4687" x="2573338" y="5168900"/>
          <p14:tracePt t="4691" x="2573338" y="5183188"/>
          <p14:tracePt t="4693" x="2573338" y="5195888"/>
          <p14:tracePt t="4699" x="2573338" y="5208588"/>
          <p14:tracePt t="4705" x="2573338" y="5221288"/>
          <p14:tracePt t="4711" x="2573338" y="5233988"/>
          <p14:tracePt t="4713" x="2573338" y="5246688"/>
          <p14:tracePt t="4717" x="2560638" y="5246688"/>
          <p14:tracePt t="4719" x="2560638" y="5260975"/>
          <p14:tracePt t="4723" x="2560638" y="5273675"/>
          <p14:tracePt t="4729" x="2560638" y="5286375"/>
          <p14:tracePt t="4731" x="2560638" y="5299075"/>
          <p14:tracePt t="4735" x="2560638" y="5311775"/>
          <p14:tracePt t="4741" x="2560638" y="5326063"/>
          <p14:tracePt t="4748" x="2560638" y="5338763"/>
          <p14:tracePt t="4749" x="2560638" y="5351463"/>
          <p14:tracePt t="4757" x="2560638" y="5364163"/>
          <p14:tracePt t="4763" x="2560638" y="5376863"/>
          <p14:tracePt t="4773" x="2560638" y="5389563"/>
          <p14:tracePt t="4777" x="2560638" y="5403850"/>
          <p14:tracePt t="4787" x="2560638" y="5416550"/>
          <p14:tracePt t="4799" x="2560638" y="5429250"/>
          <p14:tracePt t="4805" x="2547938" y="5429250"/>
          <p14:tracePt t="4807" x="2547938" y="5441950"/>
          <p14:tracePt t="4813" x="2547938" y="5454650"/>
          <p14:tracePt t="4821" x="2547938" y="5468938"/>
          <p14:tracePt t="4831" x="2547938" y="5481638"/>
          <p14:tracePt t="4837" x="2547938" y="5494338"/>
          <p14:tracePt t="4845" x="2547938" y="5507038"/>
          <p14:tracePt t="4849" x="2547938" y="5519738"/>
          <p14:tracePt t="4857" x="2547938" y="5532438"/>
          <p14:tracePt t="4865" x="2547938" y="5546725"/>
          <p14:tracePt t="4873" x="2547938" y="5559425"/>
          <p14:tracePt t="4879" x="2547938" y="5572125"/>
          <p14:tracePt t="4897" x="2547938" y="5584825"/>
          <p14:tracePt t="4919" x="2547938" y="5597525"/>
          <p14:tracePt t="4943" x="2547938" y="5611813"/>
          <p14:tracePt t="4951" x="2547938" y="5624513"/>
          <p14:tracePt t="4961" x="2547938" y="5637213"/>
          <p14:tracePt t="4969" x="2547938" y="5649913"/>
          <p14:tracePt t="4977" x="2547938" y="5662613"/>
          <p14:tracePt t="4979" x="2547938" y="5675313"/>
          <p14:tracePt t="4987" x="2547938" y="5689600"/>
          <p14:tracePt t="4994" x="2547938" y="5702300"/>
          <p14:tracePt t="4999" x="2547938" y="5715000"/>
          <p14:tracePt t="5001" x="2547938" y="5727700"/>
          <p14:tracePt t="5007" x="2547938" y="5740400"/>
          <p14:tracePt t="5012" x="2547938" y="5754688"/>
          <p14:tracePt t="5015" x="2547938" y="5767388"/>
          <p14:tracePt t="5019" x="2547938" y="5780088"/>
          <p14:tracePt t="5023" x="2547938" y="5792788"/>
          <p14:tracePt t="5029" x="2547938" y="5805488"/>
          <p14:tracePt t="5035" x="2547938" y="5818188"/>
          <p14:tracePt t="5037" x="2547938" y="5832475"/>
          <p14:tracePt t="5043" x="2547938" y="5845175"/>
          <p14:tracePt t="5049" x="2547938" y="5857875"/>
          <p14:tracePt t="5055" x="2547938" y="5870575"/>
          <p14:tracePt t="5059" x="2547938" y="5883275"/>
          <p14:tracePt t="5063" x="2547938" y="5897563"/>
          <p14:tracePt t="5069" x="2547938" y="5910263"/>
          <p14:tracePt t="5075" x="2547938" y="5922963"/>
          <p14:tracePt t="5079" x="2547938" y="5935663"/>
          <p14:tracePt t="5083" x="2547938" y="5948363"/>
          <p14:tracePt t="5087" x="2547938" y="5961063"/>
          <p14:tracePt t="5093" x="2547938" y="5975350"/>
          <p14:tracePt t="5097" x="2547938" y="5988050"/>
          <p14:tracePt t="5099" x="2547938" y="6000750"/>
          <p14:tracePt t="5103" x="2547938" y="6013450"/>
          <p14:tracePt t="5107" x="2547938" y="6026150"/>
          <p14:tracePt t="5111" x="2547938" y="6040438"/>
          <p14:tracePt t="5113" x="2547938" y="6053138"/>
          <p14:tracePt t="5117" x="2547938" y="6065838"/>
          <p14:tracePt t="5121" x="2547938" y="6078538"/>
          <p14:tracePt t="5123" x="2547938" y="6091238"/>
          <p14:tracePt t="5125" x="2547938" y="6103938"/>
          <p14:tracePt t="5130" x="2547938" y="6118225"/>
          <p14:tracePt t="5133" x="2547938" y="6130925"/>
          <p14:tracePt t="5137" x="2547938" y="6143625"/>
          <p14:tracePt t="5139" x="2547938" y="6156325"/>
          <p14:tracePt t="5141" x="2547938" y="6169025"/>
          <p14:tracePt t="5145" x="2547938" y="6183313"/>
          <p14:tracePt t="5147" x="2547938" y="6196013"/>
          <p14:tracePt t="5152" x="2547938" y="6208713"/>
          <p14:tracePt t="5155" x="2547938" y="6221413"/>
          <p14:tracePt t="5158" x="2547938" y="6234113"/>
          <p14:tracePt t="5161" x="2547938" y="6246813"/>
          <p14:tracePt t="5165" x="2547938" y="6261100"/>
          <p14:tracePt t="5169" x="2547938" y="6273800"/>
          <p14:tracePt t="5172" x="2547938" y="6286500"/>
          <p14:tracePt t="5175" x="2547938" y="6299200"/>
          <p14:tracePt t="5181" x="2547938" y="6311900"/>
          <p14:tracePt t="5186" x="2547938" y="6326188"/>
          <p14:tracePt t="5191" x="2547938" y="6338888"/>
          <p14:tracePt t="5193" x="2547938" y="6351588"/>
          <p14:tracePt t="5200" x="2547938" y="6364288"/>
          <p14:tracePt t="5207" x="2547938" y="6376988"/>
          <p14:tracePt t="5213" x="2547938" y="6389688"/>
          <p14:tracePt t="5215" x="2547938" y="6403975"/>
          <p14:tracePt t="5217" x="2560638" y="6403975"/>
          <p14:tracePt t="5223" x="2560638" y="6416675"/>
          <p14:tracePt t="5231" x="2560638" y="6429375"/>
          <p14:tracePt t="5241" x="2560638" y="6442075"/>
          <p14:tracePt t="5244" x="2573338" y="6454775"/>
          <p14:tracePt t="5251" x="2573338" y="6469063"/>
          <p14:tracePt t="5253" x="2586038" y="6469063"/>
          <p14:tracePt t="5259" x="2586038" y="6481763"/>
          <p14:tracePt t="5265" x="2600325" y="6494463"/>
          <p14:tracePt t="5269" x="2600325" y="6507163"/>
          <p14:tracePt t="5276" x="2600325" y="6519863"/>
          <p14:tracePt t="5279" x="2613025" y="6519863"/>
          <p14:tracePt t="5281" x="2613025" y="6532563"/>
          <p14:tracePt t="5287" x="2613025" y="6546850"/>
          <p14:tracePt t="5290" x="2625725" y="6546850"/>
          <p14:tracePt t="5291" x="2625725" y="6559550"/>
          <p14:tracePt t="5297" x="2625725" y="6572250"/>
          <p14:tracePt t="5299" x="2638425" y="6572250"/>
          <p14:tracePt t="5301" x="2638425" y="6584950"/>
          <p14:tracePt t="5304" x="2651125" y="6584950"/>
          <p14:tracePt t="5307" x="2651125" y="6597650"/>
          <p14:tracePt t="5311" x="2651125" y="6611938"/>
          <p14:tracePt t="5313" x="2663825" y="6611938"/>
          <p14:tracePt t="5318" x="2663825" y="6624638"/>
          <p14:tracePt t="5321" x="2678113" y="6624638"/>
          <p14:tracePt t="5323" x="2678113" y="6637338"/>
          <p14:tracePt t="5331" x="2690813" y="6650038"/>
          <p14:tracePt t="5333" x="2690813" y="6662738"/>
          <p14:tracePt t="5335" x="2703513" y="6662738"/>
          <p14:tracePt t="5343" x="2703513" y="6675438"/>
          <p14:tracePt t="5347" x="2716213" y="6675438"/>
          <p14:tracePt t="5355" x="2716213" y="6689725"/>
          <p14:tracePt t="5359" x="2728913" y="6689725"/>
          <p14:tracePt t="5369" x="2728913" y="6702425"/>
          <p14:tracePt t="5371" x="2743200" y="6702425"/>
          <p14:tracePt t="5375" x="2755900" y="6715125"/>
          <p14:tracePt t="5387" x="2768600" y="6727825"/>
          <p14:tracePt t="5397" x="2781300" y="6727825"/>
          <p14:tracePt t="5399" x="2781300" y="6740525"/>
          <p14:tracePt t="5405" x="2794000" y="6740525"/>
          <p14:tracePt t="5409" x="2808288" y="6740525"/>
          <p14:tracePt t="5411" x="2808288" y="6754813"/>
          <p14:tracePt t="5419" x="2820988" y="6754813"/>
          <p14:tracePt t="5422" x="2820988" y="6767513"/>
          <p14:tracePt t="5425" x="2833688" y="6780213"/>
          <p14:tracePt t="5433" x="2846388" y="6780213"/>
          <p14:tracePt t="5436" x="2859088" y="6792913"/>
          <p14:tracePt t="5443" x="2871788" y="6792913"/>
          <p14:tracePt t="5445" x="2871788" y="6805613"/>
          <p14:tracePt t="5451" x="2886075" y="6805613"/>
          <p14:tracePt t="5459" x="2886075" y="6818313"/>
          <p14:tracePt t="5461" x="2898775" y="6818313"/>
          <p14:tracePt t="5463" x="2911475" y="6818313"/>
          <p14:tracePt t="5465" x="2911475" y="6832600"/>
          <p14:tracePt t="5475" x="2924175" y="6832600"/>
          <p14:tracePt t="5479" x="2924175" y="6845300"/>
          <p14:tracePt t="5484" x="2936875" y="6845300"/>
          <p14:tracePt t="5703" x="3482975" y="6845300"/>
          <p14:tracePt t="5709" x="3495675" y="6845300"/>
          <p14:tracePt t="5711" x="3509963" y="6845300"/>
          <p14:tracePt t="5715" x="3509963" y="6832600"/>
          <p14:tracePt t="5717" x="3522663" y="6832600"/>
          <p14:tracePt t="5721" x="3522663" y="6818313"/>
          <p14:tracePt t="5723" x="3535363" y="6818313"/>
          <p14:tracePt t="5731" x="3548063" y="6818313"/>
          <p14:tracePt t="5734" x="3560763" y="6818313"/>
          <p14:tracePt t="5735" x="3560763" y="6805613"/>
          <p14:tracePt t="5741" x="3575050" y="6805613"/>
          <p14:tracePt t="5745" x="3575050" y="6792913"/>
          <p14:tracePt t="5748" x="3587750" y="6792913"/>
          <p14:tracePt t="5753" x="3600450" y="6780213"/>
          <p14:tracePt t="5757" x="3613150" y="6767513"/>
          <p14:tracePt t="5765" x="3625850" y="6767513"/>
          <p14:tracePt t="5767" x="3625850" y="6754813"/>
          <p14:tracePt t="5775" x="3640138" y="6754813"/>
          <p14:tracePt t="5779" x="3640138" y="6740525"/>
          <p14:tracePt t="5787" x="3652838" y="6740525"/>
          <p14:tracePt t="5791" x="3652838" y="6727825"/>
          <p14:tracePt t="5793" x="3665538" y="6727825"/>
          <p14:tracePt t="5811" x="3665538" y="6715125"/>
          <p14:tracePt t="5813" x="3678238" y="6715125"/>
          <p14:tracePt t="5819" x="3678238" y="6702425"/>
          <p14:tracePt t="5835" x="3678238" y="6689725"/>
          <p14:tracePt t="5837" x="3690938" y="6689725"/>
          <p14:tracePt t="5847" x="3690938" y="6675438"/>
          <p14:tracePt t="5849" x="3703638" y="6675438"/>
          <p14:tracePt t="5857" x="3717925" y="6662738"/>
          <p14:tracePt t="5859" x="3717925" y="6650038"/>
          <p14:tracePt t="5867" x="3730625" y="6650038"/>
          <p14:tracePt t="5869" x="3730625" y="6637338"/>
          <p14:tracePt t="5877" x="3730625" y="6624638"/>
          <p14:tracePt t="5881" x="3743325" y="6624638"/>
          <p14:tracePt t="5887" x="3743325" y="6611938"/>
          <p14:tracePt t="5891" x="3743325" y="6597650"/>
          <p14:tracePt t="5901" x="3756025" y="6584950"/>
          <p14:tracePt t="5909" x="3768725" y="6584950"/>
          <p14:tracePt t="5911" x="3768725" y="6572250"/>
          <p14:tracePt t="5919" x="3768725" y="6559550"/>
          <p14:tracePt t="5923" x="3783013" y="6546850"/>
          <p14:tracePt t="5931" x="3783013" y="6532563"/>
          <p14:tracePt t="5941" x="3783013" y="6519863"/>
          <p14:tracePt t="5944" x="3795713" y="6519863"/>
          <p14:tracePt t="5951" x="3795713" y="6507163"/>
          <p14:tracePt t="5955" x="3795713" y="6494463"/>
          <p14:tracePt t="5965" x="3808413" y="6481763"/>
          <p14:tracePt t="5973" x="3821113" y="6469063"/>
          <p14:tracePt t="5983" x="3821113" y="6454775"/>
          <p14:tracePt t="5985" x="3821113" y="6442075"/>
          <p14:tracePt t="5992" x="3833813" y="6442075"/>
          <p14:tracePt t="5993" x="3833813" y="6429375"/>
          <p14:tracePt t="5999" x="3833813" y="6416675"/>
          <p14:tracePt t="6007" x="3848100" y="6403975"/>
          <p14:tracePt t="6009" x="3848100" y="6389688"/>
          <p14:tracePt t="6017" x="3848100" y="6376988"/>
          <p14:tracePt t="6023" x="3848100" y="6364288"/>
          <p14:tracePt t="6027" x="3860800" y="6364288"/>
          <p14:tracePt t="6029" x="3860800" y="6351588"/>
          <p14:tracePt t="6033" x="3860800" y="6338888"/>
          <p14:tracePt t="6040" x="3860800" y="6326188"/>
          <p14:tracePt t="6045" x="3860800" y="6311900"/>
          <p14:tracePt t="6053" x="3873500" y="6299200"/>
          <p14:tracePt t="6061" x="3873500" y="6286500"/>
          <p14:tracePt t="6063" x="3873500" y="6273800"/>
          <p14:tracePt t="6071" x="3886200" y="6261100"/>
          <p14:tracePt t="6077" x="3886200" y="6246813"/>
          <p14:tracePt t="6083" x="3886200" y="6234113"/>
          <p14:tracePt t="6089" x="3886200" y="6221413"/>
          <p14:tracePt t="6093" x="3886200" y="6208713"/>
          <p14:tracePt t="6099" x="3886200" y="6196013"/>
          <p14:tracePt t="6103" x="3898900" y="6196013"/>
          <p14:tracePt t="6105" x="3898900" y="6183313"/>
          <p14:tracePt t="6107" x="3898900" y="6169025"/>
          <p14:tracePt t="6115" x="3898900" y="6156325"/>
          <p14:tracePt t="6123" x="3898900" y="6143625"/>
          <p14:tracePt t="6129" x="3898900" y="6130925"/>
          <p14:tracePt t="6133" x="3898900" y="6118225"/>
          <p14:tracePt t="6141" x="3898900" y="6103938"/>
          <p14:tracePt t="6149" x="3898900" y="6091238"/>
          <p14:tracePt t="6155" x="3898900" y="6078538"/>
          <p14:tracePt t="6159" x="3898900" y="6065838"/>
          <p14:tracePt t="6167" x="3898900" y="6053138"/>
          <p14:tracePt t="6173" x="3911600" y="6053138"/>
          <p14:tracePt t="6175" x="3911600" y="6040438"/>
          <p14:tracePt t="6181" x="3911600" y="6026150"/>
          <p14:tracePt t="6183" x="3911600" y="6013450"/>
          <p14:tracePt t="6189" x="3911600" y="6000750"/>
          <p14:tracePt t="6195" x="3911600" y="5988050"/>
          <p14:tracePt t="6201" x="3911600" y="5975350"/>
          <p14:tracePt t="6203" x="3911600" y="5961063"/>
          <p14:tracePt t="6209" x="3911600" y="5948363"/>
          <p14:tracePt t="6215" x="3911600" y="5935663"/>
          <p14:tracePt t="6221" x="3911600" y="5922963"/>
          <p14:tracePt t="6223" x="3911600" y="5910263"/>
          <p14:tracePt t="6227" x="3911600" y="5897563"/>
          <p14:tracePt t="6234" x="3911600" y="5883275"/>
          <p14:tracePt t="6242" x="3911600" y="5870575"/>
          <p14:tracePt t="6249" x="3911600" y="5857875"/>
          <p14:tracePt t="6251" x="3925888" y="5857875"/>
          <p14:tracePt t="6253" x="3925888" y="5845175"/>
          <p14:tracePt t="6261" x="3925888" y="5832475"/>
          <p14:tracePt t="6267" x="3925888" y="5818188"/>
          <p14:tracePt t="6273" x="3925888" y="5805488"/>
          <p14:tracePt t="6276" x="3925888" y="5792788"/>
          <p14:tracePt t="6281" x="3925888" y="5780088"/>
          <p14:tracePt t="6287" x="3925888" y="5767388"/>
          <p14:tracePt t="6291" x="3925888" y="5754688"/>
          <p14:tracePt t="6295" x="3925888" y="5740400"/>
          <p14:tracePt t="6301" x="3925888" y="5727700"/>
          <p14:tracePt t="6305" x="3925888" y="5715000"/>
          <p14:tracePt t="6311" x="3925888" y="5702300"/>
          <p14:tracePt t="6313" x="3925888" y="5689600"/>
          <p14:tracePt t="6321" x="3925888" y="5675313"/>
          <p14:tracePt t="6325" x="3925888" y="5662613"/>
          <p14:tracePt t="6333" x="3925888" y="5649913"/>
          <p14:tracePt t="6339" x="3925888" y="5637213"/>
          <p14:tracePt t="6347" x="3925888" y="5624513"/>
          <p14:tracePt t="6355" x="3925888" y="5611813"/>
          <p14:tracePt t="6365" x="3925888" y="5597525"/>
          <p14:tracePt t="6369" x="3925888" y="5584825"/>
          <p14:tracePt t="6379" x="3925888" y="5572125"/>
          <p14:tracePt t="6387" x="3925888" y="5559425"/>
          <p14:tracePt t="6397" x="3925888" y="5546725"/>
          <p14:tracePt t="6401" x="3925888" y="5532438"/>
          <p14:tracePt t="6409" x="3925888" y="5519738"/>
          <p14:tracePt t="6419" x="3925888" y="5507038"/>
          <p14:tracePt t="6425" x="3925888" y="5494338"/>
          <p14:tracePt t="6431" x="3925888" y="5481638"/>
          <p14:tracePt t="6439" x="3925888" y="5468938"/>
          <p14:tracePt t="6447" x="3925888" y="5454650"/>
          <p14:tracePt t="6453" x="3938588" y="5441950"/>
          <p14:tracePt t="6457" x="3938588" y="5429250"/>
          <p14:tracePt t="6463" x="3938588" y="5416550"/>
          <p14:tracePt t="6471" x="3938588" y="5403850"/>
          <p14:tracePt t="6477" x="3938588" y="5389563"/>
          <p14:tracePt t="6481" x="3938588" y="5376863"/>
          <p14:tracePt t="6487" x="3938588" y="5364163"/>
          <p14:tracePt t="6493" x="3938588" y="5351463"/>
          <p14:tracePt t="6499" x="3938588" y="5338763"/>
          <p14:tracePt t="6503" x="3938588" y="5326063"/>
          <p14:tracePt t="6509" x="3938588" y="5311775"/>
          <p14:tracePt t="6515" x="3938588" y="5299075"/>
          <p14:tracePt t="6521" x="3938588" y="5286375"/>
          <p14:tracePt t="6527" x="3938588" y="5273675"/>
          <p14:tracePt t="6529" x="3938588" y="5260975"/>
          <p14:tracePt t="6535" x="3938588" y="5246688"/>
          <p14:tracePt t="6541" x="3938588" y="5233988"/>
          <p14:tracePt t="6547" x="3938588" y="5221288"/>
          <p14:tracePt t="6551" x="3938588" y="5208588"/>
          <p14:tracePt t="6557" x="3938588" y="5195888"/>
          <p14:tracePt t="6565" x="3938588" y="5183188"/>
          <p14:tracePt t="6573" x="3938588" y="5168900"/>
          <p14:tracePt t="6577" x="3938588" y="5156200"/>
          <p14:tracePt t="6585" x="3938588" y="5143500"/>
          <p14:tracePt t="6591" x="3938588" y="5130800"/>
          <p14:tracePt t="6599" x="3938588" y="5118100"/>
          <p14:tracePt t="6603" x="3938588" y="5103813"/>
          <p14:tracePt t="6610" x="3938588" y="5091113"/>
          <p14:tracePt t="6617" x="3938588" y="5078413"/>
          <p14:tracePt t="6625" x="3938588" y="5065713"/>
          <p14:tracePt t="6630" x="3938588" y="5053013"/>
          <p14:tracePt t="6637" x="3938588" y="5040313"/>
          <p14:tracePt t="6645" x="3938588" y="5026025"/>
          <p14:tracePt t="6655" x="3938588" y="5013325"/>
          <p14:tracePt t="6659" x="3938588" y="5000625"/>
          <p14:tracePt t="6669" x="3938588" y="4987925"/>
          <p14:tracePt t="6672" x="3925888" y="4987925"/>
          <p14:tracePt t="6689" x="3925888" y="4975225"/>
          <p14:tracePt t="6719" x="3925888" y="4960938"/>
          <p14:tracePt t="6731" x="3911600" y="4960938"/>
          <p14:tracePt t="6737" x="3911600" y="4948238"/>
          <p14:tracePt t="6759" x="3911600" y="4935538"/>
          <p14:tracePt t="6761" x="3898900" y="4935538"/>
          <p14:tracePt t="6795" x="3886200" y="4935538"/>
          <p14:tracePt t="6801" x="3886200" y="4922838"/>
          <p14:tracePt t="6805" x="3873500" y="4922838"/>
          <p14:tracePt t="6819" x="3860800" y="4922838"/>
          <p14:tracePt t="6825" x="3860800" y="4910138"/>
          <p14:tracePt t="6833" x="3848100" y="4910138"/>
          <p14:tracePt t="6839" x="3848100" y="4897438"/>
          <p14:tracePt t="6847" x="3833813" y="4897438"/>
          <p14:tracePt t="6861" x="3833813" y="4883150"/>
          <p14:tracePt t="6863" x="3821113" y="4883150"/>
          <p14:tracePt t="6873" x="3808413" y="4883150"/>
          <p14:tracePt t="6885" x="3808413" y="4870450"/>
          <p14:tracePt t="6888" x="3795713" y="4870450"/>
          <p14:tracePt t="6897" x="3783013" y="4870450"/>
          <p14:tracePt t="6905" x="3783013" y="4857750"/>
          <p14:tracePt t="6907" x="3768725" y="4857750"/>
          <p14:tracePt t="6913" x="3756025" y="4857750"/>
          <p14:tracePt t="6921" x="3743325" y="4857750"/>
          <p14:tracePt t="6931" x="3730625" y="4845050"/>
          <p14:tracePt t="6941" x="3717925" y="4845050"/>
          <p14:tracePt t="6943" x="3717925" y="4832350"/>
          <p14:tracePt t="6946" x="3703638" y="4832350"/>
          <p14:tracePt t="6955" x="3690938" y="4832350"/>
          <p14:tracePt t="6965" x="3678238" y="4832350"/>
          <p14:tracePt t="6971" x="3665538" y="4832350"/>
          <p14:tracePt t="6975" x="3652838" y="4832350"/>
          <p14:tracePt t="6981" x="3640138" y="4832350"/>
          <p14:tracePt t="6985" x="3640138" y="4818063"/>
          <p14:tracePt t="6987" x="3625850" y="4818063"/>
          <p14:tracePt t="6995" x="3613150" y="4818063"/>
          <p14:tracePt t="6999" x="3600450" y="4818063"/>
          <p14:tracePt t="7007" x="3587750" y="4818063"/>
          <p14:tracePt t="7015" x="3575050" y="4818063"/>
          <p14:tracePt t="7027" x="3560763" y="4818063"/>
          <p14:tracePt t="7033" x="3548063" y="4818063"/>
          <p14:tracePt t="7047" x="3535363" y="4805363"/>
          <p14:tracePt t="7057" x="3522663" y="4805363"/>
          <p14:tracePt t="7069" x="3509963" y="4805363"/>
          <p14:tracePt t="7073" x="3495675" y="4805363"/>
          <p14:tracePt t="7083" x="3482975" y="4805363"/>
          <p14:tracePt t="7091" x="3470275" y="4805363"/>
          <p14:tracePt t="7095" x="3470275" y="4792663"/>
          <p14:tracePt t="7097" x="3457575" y="4792663"/>
          <p14:tracePt t="7103" x="3444875" y="4792663"/>
          <p14:tracePt t="7107" x="3432175" y="4779963"/>
          <p14:tracePt t="7111" x="3417888" y="4779963"/>
          <p14:tracePt t="7117" x="3405188" y="4779963"/>
          <p14:tracePt t="7121" x="3392488" y="4779963"/>
          <p14:tracePt t="7125" x="3379788" y="4779963"/>
          <p14:tracePt t="7130" x="3367088" y="4779963"/>
          <p14:tracePt t="7133" x="3352800" y="4779963"/>
          <p14:tracePt t="7137" x="3340100" y="4779963"/>
          <p14:tracePt t="7139" x="3327400" y="4767263"/>
          <p14:tracePt t="7145" x="3314700" y="4767263"/>
          <p14:tracePt t="7147" x="3302000" y="4767263"/>
          <p14:tracePt t="7149" x="3287713" y="4767263"/>
          <p14:tracePt t="7153" x="3275013" y="4767263"/>
          <p14:tracePt t="7158" x="3262313" y="4767263"/>
          <p14:tracePt t="7161" x="3249613" y="4767263"/>
          <p14:tracePt t="7165" x="3249613" y="4754563"/>
          <p14:tracePt t="7167" x="3236913" y="4754563"/>
          <p14:tracePt t="7169" x="3224213" y="4754563"/>
          <p14:tracePt t="7175" x="3209925" y="4754563"/>
          <p14:tracePt t="7181" x="3197225" y="4754563"/>
          <p14:tracePt t="7189" x="3184525" y="4754563"/>
          <p14:tracePt t="7193" x="3171825" y="4754563"/>
          <p14:tracePt t="7201" x="3159125" y="4754563"/>
          <p14:tracePt t="7209" x="3144838" y="4754563"/>
          <p14:tracePt t="7219" x="3132138" y="4754563"/>
          <p14:tracePt t="7223" x="3119438" y="4754563"/>
          <p14:tracePt t="7231" x="3106738" y="4754563"/>
          <p14:tracePt t="7241" x="3094038" y="4754563"/>
          <p14:tracePt t="7253" x="3079750" y="4754563"/>
          <p14:tracePt t="7259" x="3067050" y="4754563"/>
          <p14:tracePt t="7269" x="3054350" y="4754563"/>
          <p14:tracePt t="7275" x="3041650" y="4754563"/>
          <p14:tracePt t="7283" x="3028950" y="4754563"/>
          <p14:tracePt t="7285" x="3016250" y="4754563"/>
          <p14:tracePt t="7289" x="3016250" y="4767263"/>
          <p14:tracePt t="7293" x="3001963" y="4767263"/>
          <p14:tracePt t="7299" x="2989263" y="4767263"/>
          <p14:tracePt t="7305" x="2976563" y="4767263"/>
          <p14:tracePt t="7307" x="2963863" y="4767263"/>
          <p14:tracePt t="7311" x="2951163" y="4779963"/>
          <p14:tracePt t="7318" x="2936875" y="4779963"/>
          <p14:tracePt t="7321" x="2924175" y="4792663"/>
          <p14:tracePt t="7325" x="2911475" y="4792663"/>
          <p14:tracePt t="7329" x="2898775" y="4792663"/>
          <p14:tracePt t="7333" x="2886075" y="4792663"/>
          <p14:tracePt t="7339" x="2886075" y="4805363"/>
          <p14:tracePt t="7341" x="2871788" y="4805363"/>
          <p14:tracePt t="7343" x="2859088" y="4805363"/>
          <p14:tracePt t="7351" x="2846388" y="4805363"/>
          <p14:tracePt t="7359" x="2833688" y="4805363"/>
          <p14:tracePt t="7365" x="2833688" y="4818063"/>
          <p14:tracePt t="7371" x="2820988" y="4818063"/>
          <p14:tracePt t="7381" x="2808288" y="4818063"/>
          <p14:tracePt t="7385" x="2794000" y="4818063"/>
          <p14:tracePt t="7389" x="2794000" y="4832350"/>
          <p14:tracePt t="7397" x="2781300" y="4845050"/>
          <p14:tracePt t="7405" x="2768600" y="4845050"/>
          <p14:tracePt t="7411" x="2768600" y="4857750"/>
          <p14:tracePt t="7415" x="2755900" y="4857750"/>
          <p14:tracePt t="7419" x="2743200" y="4857750"/>
          <p14:tracePt t="7423" x="2743200" y="4870450"/>
          <p14:tracePt t="7427" x="2728913" y="4870450"/>
          <p14:tracePt t="7437" x="2716213" y="4883150"/>
          <p14:tracePt t="7445" x="2703513" y="4883150"/>
          <p14:tracePt t="7453" x="2690813" y="4897438"/>
          <p14:tracePt t="7459" x="2690813" y="4910138"/>
          <p14:tracePt t="7464" x="2678113" y="4910138"/>
          <p14:tracePt t="7471" x="2678113" y="4922838"/>
          <p14:tracePt t="7473" x="2663825" y="4922838"/>
          <p14:tracePt t="7481" x="2663825" y="4935538"/>
          <p14:tracePt t="7485" x="2651125" y="4935538"/>
          <p14:tracePt t="7487" x="2638425" y="4935538"/>
          <p14:tracePt t="7492" x="2638425" y="4948238"/>
          <p14:tracePt t="7499" x="2638425" y="4960938"/>
          <p14:tracePt t="7501" x="2625725" y="4960938"/>
          <p14:tracePt t="7509" x="2625725" y="4975225"/>
          <p14:tracePt t="7517" x="2613025" y="4975225"/>
          <p14:tracePt t="7525" x="2613025" y="4987925"/>
          <p14:tracePt t="7535" x="2600325" y="5000625"/>
          <p14:tracePt t="7541" x="2586038" y="5013325"/>
          <p14:tracePt t="7549" x="2586038" y="5026025"/>
          <p14:tracePt t="7557" x="2573338" y="5026025"/>
          <p14:tracePt t="7560" x="2573338" y="5040313"/>
          <p14:tracePt t="7567" x="2573338" y="5053013"/>
          <p14:tracePt t="7571" x="2573338" y="5065713"/>
          <p14:tracePt t="7575" x="2560638" y="5065713"/>
          <p14:tracePt t="7579" x="2560638" y="5078413"/>
          <p14:tracePt t="7589" x="2560638" y="5091113"/>
          <p14:tracePt t="7592" x="2547938" y="5091113"/>
          <p14:tracePt t="7597" x="2547938" y="5103813"/>
          <p14:tracePt t="7599" x="2535238" y="5103813"/>
          <p14:tracePt t="7603" x="2535238" y="5118100"/>
          <p14:tracePt t="7610" x="2535238" y="5130800"/>
          <p14:tracePt t="7617" x="2520950" y="5143500"/>
          <p14:tracePt t="7621" x="2520950" y="5156200"/>
          <p14:tracePt t="7625" x="2520950" y="5168900"/>
          <p14:tracePt t="7630" x="2508250" y="5168900"/>
          <p14:tracePt t="7631" x="2508250" y="5183188"/>
          <p14:tracePt t="7638" x="2508250" y="5195888"/>
          <p14:tracePt t="7644" x="2508250" y="5208588"/>
          <p14:tracePt t="7647" x="2508250" y="5221288"/>
          <p14:tracePt t="7649" x="2495550" y="5221288"/>
          <p14:tracePt t="7653" x="2495550" y="5233988"/>
          <p14:tracePt t="7658" x="2482850" y="5233988"/>
          <p14:tracePt t="7661" x="2482850" y="5246688"/>
          <p14:tracePt t="7667" x="2482850" y="5260975"/>
          <p14:tracePt t="7673" x="2482850" y="5273675"/>
          <p14:tracePt t="7685" x="2482850" y="5286375"/>
          <p14:tracePt t="7691" x="2470150" y="5286375"/>
          <p14:tracePt t="7701" x="2470150" y="5299075"/>
          <p14:tracePt t="7715" x="2470150" y="5311775"/>
          <p14:tracePt t="7729" x="2470150" y="5326063"/>
          <p14:tracePt t="7739" x="2470150" y="5338763"/>
          <p14:tracePt t="7759" x="2470150" y="5351463"/>
          <p14:tracePt t="7783" x="2470150" y="5364163"/>
          <p14:tracePt t="7795" x="2455863" y="5364163"/>
          <p14:tracePt t="7803" x="2455863" y="5376863"/>
          <p14:tracePt t="7813" x="2455863" y="5389563"/>
          <p14:tracePt t="7829" x="2455863" y="5403850"/>
          <p14:tracePt t="7849" x="2455863" y="5416550"/>
          <p14:tracePt t="7867" x="2455863" y="5429250"/>
          <p14:tracePt t="7875" x="2455863" y="5441950"/>
          <p14:tracePt t="7885" x="2455863" y="5454650"/>
          <p14:tracePt t="7895" x="2455863" y="5468938"/>
          <p14:tracePt t="7901" x="2455863" y="5481638"/>
          <p14:tracePt t="7905" x="2455863" y="5494338"/>
          <p14:tracePt t="7913" x="2455863" y="5507038"/>
          <p14:tracePt t="7919" x="2455863" y="5519738"/>
          <p14:tracePt t="7925" x="2455863" y="5532438"/>
          <p14:tracePt t="7927" x="2455863" y="5546725"/>
          <p14:tracePt t="7935" x="2455863" y="5559425"/>
          <p14:tracePt t="7941" x="2455863" y="5572125"/>
          <p14:tracePt t="7949" x="2455863" y="5584825"/>
          <p14:tracePt t="7953" x="2455863" y="5597525"/>
          <p14:tracePt t="7961" x="2455863" y="5611813"/>
          <p14:tracePt t="7971" x="2455863" y="5624513"/>
          <p14:tracePt t="7979" x="2455863" y="5637213"/>
          <p14:tracePt t="7983" x="2455863" y="5649913"/>
          <p14:tracePt t="7991" x="2455863" y="5662613"/>
          <p14:tracePt t="7997" x="2455863" y="5675313"/>
          <p14:tracePt t="8005" x="2455863" y="5689600"/>
          <p14:tracePt t="8011" x="2455863" y="5702300"/>
          <p14:tracePt t="8015" x="2455863" y="5715000"/>
          <p14:tracePt t="8021" x="2455863" y="5727700"/>
          <p14:tracePt t="8027" x="2455863" y="5740400"/>
          <p14:tracePt t="8033" x="2455863" y="5754688"/>
          <p14:tracePt t="8035" x="2455863" y="5767388"/>
          <p14:tracePt t="8041" x="2455863" y="5780088"/>
          <p14:tracePt t="8047" x="2455863" y="5792788"/>
          <p14:tracePt t="8051" x="2455863" y="5805488"/>
          <p14:tracePt t="8055" x="2455863" y="5818188"/>
          <p14:tracePt t="8061" x="2455863" y="5832475"/>
          <p14:tracePt t="8068" x="2455863" y="5845175"/>
          <p14:tracePt t="8079" x="2455863" y="5857875"/>
          <p14:tracePt t="8085" x="2455863" y="5870575"/>
          <p14:tracePt t="8101" x="2455863" y="5883275"/>
          <p14:tracePt t="8113" x="2455863" y="5897563"/>
          <p14:tracePt t="8121" x="2455863" y="5910263"/>
          <p14:tracePt t="8125" x="2455863" y="5922963"/>
          <p14:tracePt t="8133" x="2455863" y="5935663"/>
          <p14:tracePt t="8139" x="2455863" y="5948363"/>
          <p14:tracePt t="8145" x="2455863" y="5961063"/>
          <p14:tracePt t="8149" x="2455863" y="5975350"/>
          <p14:tracePt t="8155" x="2455863" y="5988050"/>
          <p14:tracePt t="8163" x="2455863" y="6000750"/>
          <p14:tracePt t="8173" x="2455863" y="6013450"/>
          <p14:tracePt t="8177" x="2455863" y="6026150"/>
          <p14:tracePt t="8187" x="2455863" y="6040438"/>
          <p14:tracePt t="8199" x="2470150" y="6053138"/>
          <p14:tracePt t="8209" x="2470150" y="6065838"/>
          <p14:tracePt t="8212" x="2470150" y="6078538"/>
          <p14:tracePt t="8225" x="2470150" y="6091238"/>
          <p14:tracePt t="8231" x="2470150" y="6103938"/>
          <p14:tracePt t="8233" x="2482850" y="6103938"/>
          <p14:tracePt t="8239" x="2482850" y="6118225"/>
          <p14:tracePt t="8243" x="2495550" y="6118225"/>
          <p14:tracePt t="8245" x="2495550" y="6130925"/>
          <p14:tracePt t="8249" x="2495550" y="6143625"/>
          <p14:tracePt t="8255" x="2508250" y="6156325"/>
          <p14:tracePt t="8263" x="2508250" y="6169025"/>
          <p14:tracePt t="8267" x="2508250" y="6183313"/>
          <p14:tracePt t="8270" x="2520950" y="6183313"/>
          <p14:tracePt t="8271" x="2520950" y="6196013"/>
          <p14:tracePt t="8277" x="2520950" y="6208713"/>
          <p14:tracePt t="8281" x="2535238" y="6208713"/>
          <p14:tracePt t="8285" x="2535238" y="6221413"/>
          <p14:tracePt t="8291" x="2547938" y="6221413"/>
          <p14:tracePt t="8293" x="2547938" y="6234113"/>
          <p14:tracePt t="8299" x="2547938" y="6246813"/>
          <p14:tracePt t="8301" x="2560638" y="6246813"/>
          <p14:tracePt t="8307" x="2560638" y="6261100"/>
          <p14:tracePt t="8311" x="2573338" y="6261100"/>
          <p14:tracePt t="8315" x="2573338" y="6273800"/>
          <p14:tracePt t="8321" x="2586038" y="6273800"/>
          <p14:tracePt t="8326" x="2586038" y="6286500"/>
          <p14:tracePt t="8327" x="2600325" y="6286500"/>
          <p14:tracePt t="8329" x="2600325" y="6299200"/>
          <p14:tracePt t="8339" x="2613025" y="6311900"/>
          <p14:tracePt t="8345" x="2613025" y="6326188"/>
          <p14:tracePt t="8349" x="2625725" y="6326188"/>
          <p14:tracePt t="8355" x="2625725" y="6338888"/>
          <p14:tracePt t="8360" x="2638425" y="6351588"/>
          <p14:tracePt t="8363" x="2651125" y="6351588"/>
          <p14:tracePt t="8367" x="2651125" y="6364288"/>
          <p14:tracePt t="8371" x="2663825" y="6364288"/>
          <p14:tracePt t="8375" x="2663825" y="6376988"/>
          <p14:tracePt t="8380" x="2678113" y="6376988"/>
          <p14:tracePt t="8385" x="2678113" y="6389688"/>
          <p14:tracePt t="8388" x="2690813" y="6389688"/>
          <p14:tracePt t="8389" x="2690813" y="6403975"/>
          <p14:tracePt t="8391" x="2703513" y="6403975"/>
          <p14:tracePt t="8399" x="2716213" y="6403975"/>
          <p14:tracePt t="8402" x="2716213" y="6416675"/>
          <p14:tracePt t="8408" x="2728913" y="6416675"/>
          <p14:tracePt t="8415" x="2728913" y="6429375"/>
          <p14:tracePt t="8419" x="2743200" y="6429375"/>
          <p14:tracePt t="8427" x="2755900" y="6429375"/>
          <p14:tracePt t="8431" x="2755900" y="6442075"/>
          <p14:tracePt t="8439" x="2768600" y="6442075"/>
          <p14:tracePt t="8443" x="2768600" y="6454775"/>
          <p14:tracePt t="8450" x="2781300" y="6454775"/>
          <p14:tracePt t="8451" x="2781300" y="6469063"/>
          <p14:tracePt t="8457" x="2794000" y="6469063"/>
          <p14:tracePt t="8459" x="2808288" y="6469063"/>
          <p14:tracePt t="8461" x="2808288" y="6481763"/>
          <p14:tracePt t="8467" x="2820988" y="6481763"/>
          <p14:tracePt t="8471" x="2833688" y="6494463"/>
          <p14:tracePt t="8473" x="2833688" y="6507163"/>
          <p14:tracePt t="8478" x="2846388" y="6507163"/>
          <p14:tracePt t="8481" x="2859088" y="6519863"/>
          <p14:tracePt t="8485" x="2871788" y="6519863"/>
          <p14:tracePt t="8489" x="2886075" y="6519863"/>
          <p14:tracePt t="8492" x="2886075" y="6532563"/>
          <p14:tracePt t="8495" x="2898775" y="6532563"/>
          <p14:tracePt t="8499" x="2898775" y="6546850"/>
          <p14:tracePt t="8501" x="2911475" y="6546850"/>
          <p14:tracePt t="8503" x="2924175" y="6546850"/>
          <p14:tracePt t="8511" x="2936875" y="6546850"/>
          <p14:tracePt t="8514" x="2936875" y="6559550"/>
          <p14:tracePt t="8517" x="2951163" y="6559550"/>
          <p14:tracePt t="8523" x="2951163" y="6572250"/>
          <p14:tracePt t="8527" x="2963863" y="6572250"/>
          <p14:tracePt t="8527" x="2976563" y="6572250"/>
          <p14:tracePt t="8537" x="2989263" y="6572250"/>
          <p14:tracePt t="8545" x="3001963" y="6572250"/>
          <p14:tracePt t="8551" x="3001963" y="6584950"/>
          <p14:tracePt t="8556" x="3028950" y="6584950"/>
          <p14:tracePt t="8563" x="3041650" y="6584950"/>
          <p14:tracePt t="8569" x="3054350" y="6584950"/>
          <p14:tracePt t="8575" x="3054350" y="6597650"/>
          <p14:tracePt t="8577" x="3067050" y="6597650"/>
          <p14:tracePt t="8579" x="3079750" y="6597650"/>
          <p14:tracePt t="8583" x="3094038" y="6597650"/>
          <p14:tracePt t="8589" x="3106738" y="6597650"/>
          <p14:tracePt t="8593" x="3106738" y="6611938"/>
          <p14:tracePt t="8596" x="3119438" y="6611938"/>
          <p14:tracePt t="8597" x="3132138" y="6611938"/>
          <p14:tracePt t="8603" x="3144838" y="6624638"/>
          <p14:tracePt t="8610" x="3159125" y="6624638"/>
          <p14:tracePt t="8617" x="3171825" y="6624638"/>
          <p14:tracePt t="8619" x="3184525" y="6624638"/>
          <p14:tracePt t="8624" x="3197225" y="6637338"/>
          <p14:tracePt t="8627" x="3209925" y="6637338"/>
          <p14:tracePt t="8633" x="3224213" y="6637338"/>
          <p14:tracePt t="8638" x="3236913" y="6637338"/>
          <p14:tracePt t="8641" x="3249613" y="6637338"/>
          <p14:tracePt t="8647" x="3262313" y="6637338"/>
          <p14:tracePt t="8653" x="3275013" y="6637338"/>
          <p14:tracePt t="8659" x="3287713" y="6650038"/>
          <p14:tracePt t="8663" x="3302000" y="6650038"/>
          <p14:tracePt t="8672" x="3314700" y="6650038"/>
          <p14:tracePt t="8679" x="3327400" y="6650038"/>
          <p14:tracePt t="8687" x="3340100" y="6650038"/>
          <p14:tracePt t="8693" x="3352800" y="6650038"/>
          <p14:tracePt t="8700" x="3367088" y="6650038"/>
          <p14:tracePt t="8707" x="3379788" y="6650038"/>
          <p14:tracePt t="8714" x="3392488" y="6662738"/>
          <p14:tracePt t="8717" x="3405188" y="6662738"/>
          <p14:tracePt t="8725" x="3417888" y="6662738"/>
          <p14:tracePt t="8733" x="3432175" y="6662738"/>
          <p14:tracePt t="8739" x="3432175" y="6675438"/>
          <p14:tracePt t="8742" x="3444875" y="6675438"/>
          <p14:tracePt t="8749" x="3457575" y="6675438"/>
          <p14:tracePt t="8756" x="3470275" y="6675438"/>
          <p14:tracePt t="8765" x="3482975" y="6675438"/>
          <p14:tracePt t="8775" x="3495675" y="6675438"/>
          <p14:tracePt t="8779" x="3509963" y="6675438"/>
          <p14:tracePt t="8787" x="3522663" y="6675438"/>
          <p14:tracePt t="8793" x="3535363" y="6675438"/>
          <p14:tracePt t="8801" x="3548063" y="6675438"/>
          <p14:tracePt t="8805" x="3560763" y="6675438"/>
          <p14:tracePt t="8811" x="3575050" y="6675438"/>
          <p14:tracePt t="8819" x="3587750" y="6675438"/>
          <p14:tracePt t="8825" x="3600450" y="6675438"/>
          <p14:tracePt t="8829" x="3613150" y="6675438"/>
          <p14:tracePt t="8837" x="3625850" y="6675438"/>
          <p14:tracePt t="8845" x="3640138" y="6675438"/>
          <p14:tracePt t="8859" x="3652838" y="6675438"/>
          <p14:tracePt t="8879" x="3665538" y="6675438"/>
          <p14:tracePt t="8889" x="3678238" y="6675438"/>
          <p14:tracePt t="8903" x="3690938" y="6675438"/>
          <p14:tracePt t="8917" x="3703638" y="6675438"/>
          <p14:tracePt t="8931" x="3717925" y="6675438"/>
          <p14:tracePt t="8941" x="3730625" y="6675438"/>
          <p14:tracePt t="8969" x="3743325" y="6675438"/>
          <p14:tracePt t="9005" x="3756025" y="6675438"/>
          <p14:tracePt t="9021" x="3768725" y="6662738"/>
          <p14:tracePt t="9027" x="3783013" y="6662738"/>
          <p14:tracePt t="9031" x="3783013" y="6650038"/>
          <p14:tracePt t="9039" x="3795713" y="6650038"/>
          <p14:tracePt t="9043" x="3795713" y="6637338"/>
          <p14:tracePt t="9051" x="3808413" y="6637338"/>
          <p14:tracePt t="9054" x="3808413" y="6624638"/>
          <p14:tracePt t="9057" x="3808413" y="6611938"/>
          <p14:tracePt t="9067" x="3821113" y="6611938"/>
          <p14:tracePt t="9070" x="3821113" y="6597650"/>
          <p14:tracePt t="9075" x="3833813" y="6597650"/>
          <p14:tracePt t="9079" x="3833813" y="6584950"/>
          <p14:tracePt t="9089" x="3833813" y="6572250"/>
          <p14:tracePt t="9092" x="3848100" y="6572250"/>
          <p14:tracePt t="9097" x="3848100" y="6559550"/>
          <p14:tracePt t="9109" x="3848100" y="6546850"/>
          <p14:tracePt t="9113" x="3860800" y="6546850"/>
          <p14:tracePt t="9123" x="3860800" y="6532563"/>
          <p14:tracePt t="9133" x="3860800" y="6519863"/>
          <p14:tracePt t="9139" x="3873500" y="6519863"/>
          <p14:tracePt t="9143" x="3873500" y="6507163"/>
          <p14:tracePt t="9147" x="3886200" y="6494463"/>
          <p14:tracePt t="9155" x="3886200" y="6481763"/>
          <p14:tracePt t="9163" x="3898900" y="6469063"/>
          <p14:tracePt t="9173" x="3898900" y="6454775"/>
          <p14:tracePt t="9176" x="3898900" y="6442075"/>
          <p14:tracePt t="9180" x="3911600" y="6442075"/>
          <p14:tracePt t="9183" x="3911600" y="6429375"/>
          <p14:tracePt t="9191" x="3911600" y="6416675"/>
          <p14:tracePt t="9194" x="3925888" y="6416675"/>
          <p14:tracePt t="9197" x="3938588" y="6416675"/>
          <p14:tracePt t="9200" x="3938588" y="6403975"/>
          <p14:tracePt t="9201" x="3938588" y="6389688"/>
          <p14:tracePt t="9209" x="3938588" y="6376988"/>
          <p14:tracePt t="9215" x="3951288" y="6376988"/>
          <p14:tracePt t="9217" x="3951288" y="6364288"/>
          <p14:tracePt t="9223" x="3951288" y="6351588"/>
          <p14:tracePt t="9228" x="3951288" y="6338888"/>
          <p14:tracePt t="9229" x="3963988" y="6338888"/>
          <p14:tracePt t="9235" x="3963988" y="6326188"/>
          <p14:tracePt t="9242" x="3963988" y="6311900"/>
          <p14:tracePt t="9249" x="3963988" y="6299200"/>
          <p14:tracePt t="9253" x="3963988" y="6286500"/>
          <p14:tracePt t="9261" x="3963988" y="6273800"/>
          <p14:tracePt t="9264" x="3976688" y="6273800"/>
          <p14:tracePt t="9267" x="3976688" y="6261100"/>
          <p14:tracePt t="9277" x="3976688" y="6246813"/>
          <p14:tracePt t="9279" x="3976688" y="6234113"/>
          <p14:tracePt t="9287" x="3976688" y="6221413"/>
          <p14:tracePt t="9295" x="3976688" y="6208713"/>
          <p14:tracePt t="9301" x="3976688" y="6196013"/>
          <p14:tracePt t="9305" x="3976688" y="6183313"/>
          <p14:tracePt t="9311" x="3976688" y="6169025"/>
          <p14:tracePt t="9319" x="3976688" y="6156325"/>
          <p14:tracePt t="9325" x="3976688" y="6143625"/>
          <p14:tracePt t="9329" x="3976688" y="6130925"/>
          <p14:tracePt t="9335" x="3976688" y="6118225"/>
          <p14:tracePt t="9341" x="3976688" y="6103938"/>
          <p14:tracePt t="9346" x="3976688" y="6091238"/>
          <p14:tracePt t="9349" x="3976688" y="6078538"/>
          <p14:tracePt t="9353" x="3976688" y="6065838"/>
          <p14:tracePt t="9357" x="3976688" y="6053138"/>
          <p14:tracePt t="9361" x="3976688" y="6040438"/>
          <p14:tracePt t="9369" x="3976688" y="6000750"/>
          <p14:tracePt t="9374" x="3976688" y="5988050"/>
          <p14:tracePt t="9375" x="3976688" y="5975350"/>
          <p14:tracePt t="9377" x="3963988" y="5975350"/>
          <p14:tracePt t="9382" x="3963988" y="5948363"/>
          <p14:tracePt t="9385" x="3963988" y="5935663"/>
          <p14:tracePt t="9388" x="3963988" y="5922963"/>
          <p14:tracePt t="9391" x="3963988" y="5910263"/>
          <p14:tracePt t="9395" x="3963988" y="5897563"/>
          <p14:tracePt t="9397" x="3963988" y="5883275"/>
          <p14:tracePt t="9402" x="3963988" y="5870575"/>
          <p14:tracePt t="9408" x="3963988" y="5857875"/>
          <p14:tracePt t="9409" x="3951288" y="5857875"/>
          <p14:tracePt t="9411" x="3951288" y="5845175"/>
          <p14:tracePt t="9416" x="3951288" y="5832475"/>
          <p14:tracePt t="9419" x="3951288" y="5818188"/>
          <p14:tracePt t="9423" x="3951288" y="5805488"/>
          <p14:tracePt t="9430" x="3951288" y="5792788"/>
          <p14:tracePt t="9431" x="3951288" y="5780088"/>
          <p14:tracePt t="9437" x="3951288" y="5767388"/>
          <p14:tracePt t="9443" x="3951288" y="5754688"/>
          <p14:tracePt t="9445" x="3951288" y="5740400"/>
          <p14:tracePt t="9447" x="3951288" y="5727700"/>
          <p14:tracePt t="9453" x="3951288" y="5715000"/>
          <p14:tracePt t="9457" x="3951288" y="5702300"/>
          <p14:tracePt t="9459" x="3951288" y="5689600"/>
          <p14:tracePt t="9461" x="3951288" y="5675313"/>
          <p14:tracePt t="9465" x="3951288" y="5662613"/>
          <p14:tracePt t="9471" x="3951288" y="5637213"/>
          <p14:tracePt t="9473" x="3951288" y="5624513"/>
          <p14:tracePt t="9478" x="3951288" y="5611813"/>
          <p14:tracePt t="9481" x="3951288" y="5584825"/>
          <p14:tracePt t="9485" x="3951288" y="5572125"/>
          <p14:tracePt t="9489" x="3951288" y="5546725"/>
          <p14:tracePt t="9493" x="3951288" y="5532438"/>
          <p14:tracePt t="9495" x="3951288" y="5519738"/>
          <p14:tracePt t="9499" x="3951288" y="5494338"/>
          <p14:tracePt t="9503" x="3951288" y="5481638"/>
          <p14:tracePt t="9507" x="3951288" y="5454650"/>
          <p14:tracePt t="9513" x="3951288" y="5441950"/>
          <p14:tracePt t="9515" x="3951288" y="5429250"/>
          <p14:tracePt t="9517" x="3951288" y="5416550"/>
          <p14:tracePt t="9520" x="3951288" y="5403850"/>
          <p14:tracePt t="9523" x="3951288" y="5389563"/>
          <p14:tracePt t="9527" x="3951288" y="5376863"/>
          <p14:tracePt t="9529" x="3951288" y="5364163"/>
          <p14:tracePt t="9534" x="3951288" y="5351463"/>
          <p14:tracePt t="9535" x="3951288" y="5338763"/>
          <p14:tracePt t="9541" x="3951288" y="5326063"/>
          <p14:tracePt t="9543" x="3951288" y="5311775"/>
          <p14:tracePt t="9549" x="3951288" y="5299075"/>
          <p14:tracePt t="9551" x="3938588" y="5299075"/>
          <p14:tracePt t="9555" x="3938588" y="5286375"/>
          <p14:tracePt t="9561" x="3938588" y="5260975"/>
          <p14:tracePt t="9569" x="3938588" y="5246688"/>
          <p14:tracePt t="9575" x="3938588" y="5233988"/>
          <p14:tracePt t="9579" x="3938588" y="5221288"/>
          <p14:tracePt t="9582" x="3938588" y="5208588"/>
          <p14:tracePt t="9589" x="3938588" y="5195888"/>
          <p14:tracePt t="9593" x="3938588" y="5183188"/>
          <p14:tracePt t="9599" x="3938588" y="5168900"/>
          <p14:tracePt t="9603" x="3938588" y="5156200"/>
          <p14:tracePt t="9605" x="3938588" y="5143500"/>
          <p14:tracePt t="9610" x="3938588" y="5130800"/>
          <p14:tracePt t="9617" x="3938588" y="5103813"/>
          <p14:tracePt t="9621" x="3938588" y="5091113"/>
          <p14:tracePt t="9625" x="3938588" y="5078413"/>
          <p14:tracePt t="9631" x="3938588" y="5065713"/>
          <p14:tracePt t="9633" x="3938588" y="5053013"/>
          <p14:tracePt t="9638" x="3938588" y="5040313"/>
          <p14:tracePt t="9647" x="3938588" y="5026025"/>
          <p14:tracePt t="9647" x="3925888" y="5013325"/>
          <p14:tracePt t="9649" x="3925888" y="5000625"/>
          <p14:tracePt t="9655" x="3925888" y="4987925"/>
          <p14:tracePt t="9661" x="3925888" y="4975225"/>
          <p14:tracePt t="9667" x="3925888" y="4960938"/>
          <p14:tracePt t="9673" x="3925888" y="4948238"/>
          <p14:tracePt t="9679" x="3925888" y="4935538"/>
          <p14:tracePt t="9687" x="3925888" y="4922838"/>
          <p14:tracePt t="9697" x="3925888" y="4910138"/>
          <p14:tracePt t="9703" x="3925888" y="4897438"/>
          <p14:tracePt t="9713" x="3925888" y="4883150"/>
          <p14:tracePt t="9721" x="3925888" y="4870450"/>
          <p14:tracePt t="9733" x="3925888" y="4857750"/>
          <p14:tracePt t="9749" x="3925888" y="4845050"/>
          <p14:tracePt t="9767" x="3925888" y="4832350"/>
          <p14:tracePt t="10687" x="3911600" y="4832350"/>
          <p14:tracePt t="10702" x="3898900" y="4832350"/>
          <p14:tracePt t="10709" x="3886200" y="4832350"/>
          <p14:tracePt t="10715" x="3873500" y="4832350"/>
          <p14:tracePt t="10723" x="3860800" y="4832350"/>
          <p14:tracePt t="10735" x="3848100" y="4832350"/>
          <p14:tracePt t="10743" x="3833813" y="4832350"/>
          <p14:tracePt t="10747" x="3821113" y="4832350"/>
          <p14:tracePt t="10755" x="3808413" y="4832350"/>
          <p14:tracePt t="10759" x="3795713" y="4832350"/>
          <p14:tracePt t="10765" x="3783013" y="4832350"/>
          <p14:tracePt t="10770" x="3768725" y="4832350"/>
          <p14:tracePt t="10777" x="3756025" y="4832350"/>
          <p14:tracePt t="10784" x="3743325" y="4832350"/>
          <p14:tracePt t="10791" x="3730625" y="4832350"/>
          <p14:tracePt t="10798" x="3717925" y="4832350"/>
          <p14:tracePt t="10804" x="3703638" y="4832350"/>
          <p14:tracePt t="10813" x="3690938" y="4832350"/>
          <p14:tracePt t="10827" x="3678238" y="4832350"/>
          <p14:tracePt t="10831" x="3665538" y="4832350"/>
          <p14:tracePt t="10841" x="3652838" y="4832350"/>
          <p14:tracePt t="10847" x="3640138" y="4832350"/>
          <p14:tracePt t="10853" x="3625850" y="4832350"/>
          <p14:tracePt t="10856" x="3625850" y="4818063"/>
          <p14:tracePt t="10857" x="3613150" y="4818063"/>
          <p14:tracePt t="10861" x="3600450" y="4818063"/>
          <p14:tracePt t="10868" x="3587750" y="4818063"/>
          <p14:tracePt t="10871" x="3575050" y="4818063"/>
          <p14:tracePt t="10877" x="3560763" y="4818063"/>
          <p14:tracePt t="10881" x="3548063" y="4818063"/>
          <p14:tracePt t="10885" x="3535363" y="4818063"/>
          <p14:tracePt t="10888" x="3535363" y="4805363"/>
          <p14:tracePt t="10891" x="3522663" y="4805363"/>
          <p14:tracePt t="10895" x="3509963" y="4805363"/>
          <p14:tracePt t="10897" x="3495675" y="4805363"/>
          <p14:tracePt t="10902" x="3482975" y="4805363"/>
          <p14:tracePt t="10905" x="3470275" y="4792663"/>
          <p14:tracePt t="10909" x="3457575" y="4792663"/>
          <p14:tracePt t="10911" x="3444875" y="4779963"/>
          <p14:tracePt t="10916" x="3432175" y="4779963"/>
          <p14:tracePt t="10919" x="3417888" y="4779963"/>
          <p14:tracePt t="10923" x="3417888" y="4767263"/>
          <p14:tracePt t="10925" x="3405188" y="4767263"/>
          <p14:tracePt t="10930" x="3392488" y="4754563"/>
          <p14:tracePt t="10936" x="3379788" y="4754563"/>
          <p14:tracePt t="10937" x="3379788" y="4740275"/>
          <p14:tracePt t="10939" x="3379788" y="4727575"/>
          <p14:tracePt t="10943" x="3367088" y="4727575"/>
          <p14:tracePt t="10945" x="3367088" y="4714875"/>
          <p14:tracePt t="10951" x="3367088" y="4702175"/>
          <p14:tracePt t="10951" x="3352800" y="4702175"/>
          <p14:tracePt t="10953" x="3352800" y="4689475"/>
          <p14:tracePt t="10957" x="3340100" y="4675188"/>
          <p14:tracePt t="10959" x="3340100" y="4662488"/>
          <p14:tracePt t="10961" x="3327400" y="4649788"/>
          <p14:tracePt t="10964" x="3327400" y="4637088"/>
          <p14:tracePt t="10965" x="3327400" y="4624388"/>
          <p14:tracePt t="10967" x="3314700" y="4624388"/>
          <p14:tracePt t="10972" x="3302000" y="4597400"/>
          <p14:tracePt t="10973" x="3302000" y="4584700"/>
          <p14:tracePt t="10975" x="3287713" y="4572000"/>
          <p14:tracePt t="10978" x="3287713" y="4559300"/>
          <p14:tracePt t="10979" x="3287713" y="4532313"/>
          <p14:tracePt t="10981" x="3275013" y="4532313"/>
          <p14:tracePt t="10985" x="3262313" y="4494213"/>
          <p14:tracePt t="10989" x="3249613" y="4468813"/>
          <p14:tracePt t="10992" x="3249613" y="4454525"/>
          <p14:tracePt t="10993" x="3236913" y="4441825"/>
          <p14:tracePt t="10995" x="3236913" y="4416425"/>
          <p14:tracePt t="10999" x="3209925" y="4376738"/>
          <p14:tracePt t="11001" x="3209925" y="4351338"/>
          <p14:tracePt t="11003" x="3209925" y="4338638"/>
          <p14:tracePt t="11006" x="3197225" y="4311650"/>
          <p14:tracePt t="11007" x="3184525" y="4298950"/>
          <p14:tracePt t="11009" x="3184525" y="4260850"/>
          <p14:tracePt t="11013" x="3159125" y="4208463"/>
          <p14:tracePt t="11015" x="3159125" y="4195763"/>
          <p14:tracePt t="11020" x="3132138" y="4117975"/>
          <p14:tracePt t="11021" x="3132138" y="4090988"/>
          <p14:tracePt t="11023" x="3119438" y="4065588"/>
          <p14:tracePt t="11027" x="3119438" y="4040188"/>
          <p14:tracePt t="11027" x="3106738" y="4013200"/>
          <p14:tracePt t="11029" x="3106738" y="3975100"/>
          <p14:tracePt t="11034" x="3094038" y="3910013"/>
          <p14:tracePt t="11035" x="3079750" y="3870325"/>
          <p14:tracePt t="11037" x="3079750" y="3844925"/>
          <p14:tracePt t="11041" x="3067050" y="3817938"/>
          <p14:tracePt t="11041" x="3067050" y="3792538"/>
          <p14:tracePt t="11043" x="3067050" y="3767138"/>
          <p14:tracePt t="11048" x="3054350" y="3689350"/>
          <p14:tracePt t="11049" x="3041650" y="3662363"/>
          <p14:tracePt t="11051" x="3028950" y="3636963"/>
          <p14:tracePt t="11054" x="3028950" y="3611563"/>
          <p14:tracePt t="11055" x="3028950" y="3584575"/>
          <p14:tracePt t="11057" x="3016250" y="3546475"/>
          <p14:tracePt t="11062" x="3016250" y="3506788"/>
          <p14:tracePt t="11063" x="3001963" y="3481388"/>
          <p14:tracePt t="11065" x="3001963" y="3468688"/>
          <p14:tracePt t="11068" x="2989263" y="3441700"/>
          <p14:tracePt t="11069" x="2989263" y="3416300"/>
          <p14:tracePt t="11071" x="2989263" y="3403600"/>
          <p14:tracePt t="11075" x="2976563" y="3351213"/>
          <p14:tracePt t="11077" x="2976563" y="3338513"/>
          <p14:tracePt t="11079" x="2976563" y="3325813"/>
          <p14:tracePt t="11082" x="2963863" y="3298825"/>
          <p14:tracePt t="11083" x="2963863" y="3286125"/>
          <p14:tracePt t="11085" x="2963863" y="3273425"/>
          <p14:tracePt t="11089" x="2963863" y="3233738"/>
          <p14:tracePt t="11091" x="2951163" y="3208338"/>
          <p14:tracePt t="11093" x="2951163" y="3195638"/>
          <p14:tracePt t="11096" x="2951163" y="3182938"/>
          <p14:tracePt t="11097" x="2936875" y="3168650"/>
          <p14:tracePt t="11099" x="2936875" y="3143250"/>
          <p14:tracePt t="11103" x="2936875" y="3117850"/>
          <p14:tracePt t="11105" x="2924175" y="3090863"/>
          <p14:tracePt t="11107" x="2924175" y="3078163"/>
          <p14:tracePt t="11111" x="2911475" y="3078163"/>
          <p14:tracePt t="11111" x="2911475" y="3052763"/>
          <p14:tracePt t="11117" x="2898775" y="3013075"/>
          <p14:tracePt t="11121" x="2886075" y="2987675"/>
          <p14:tracePt t="11125" x="2886075" y="2974975"/>
          <p14:tracePt t="11127" x="2886075" y="2960688"/>
          <p14:tracePt t="11131" x="2871788" y="2947988"/>
          <p14:tracePt t="11133" x="2871788" y="2935288"/>
          <p14:tracePt t="11135" x="2871788" y="2922588"/>
          <p14:tracePt t="11138" x="2859088" y="2922588"/>
          <p14:tracePt t="11139" x="2859088" y="2909888"/>
          <p14:tracePt t="11141" x="2859088" y="2897188"/>
          <p14:tracePt t="11147" x="2859088" y="2882900"/>
          <p14:tracePt t="11152" x="2846388" y="2870200"/>
          <p14:tracePt t="11159" x="2846388" y="2857500"/>
          <p14:tracePt t="11159" x="2833688" y="2857500"/>
          <p14:tracePt t="11161" x="2833688" y="2844800"/>
          <p14:tracePt t="11167" x="2833688" y="2832100"/>
          <p14:tracePt t="11173" x="2833688" y="2817813"/>
          <p14:tracePt t="11179" x="2833688" y="2792413"/>
          <p14:tracePt t="11183" x="2833688" y="2779713"/>
          <p14:tracePt t="11187" x="2820988" y="2779713"/>
          <p14:tracePt t="11187" x="2820988" y="2767013"/>
          <p14:tracePt t="11193" x="2820988" y="2740025"/>
          <p14:tracePt t="11197" x="2820988" y="2727325"/>
          <p14:tracePt t="11201" x="2808288" y="2714625"/>
          <p14:tracePt t="11203" x="2808288" y="2701925"/>
          <p14:tracePt t="11208" x="2808288" y="2674938"/>
          <p14:tracePt t="11209" x="2808288" y="2662238"/>
          <p14:tracePt t="11211" x="2794000" y="2649538"/>
          <p14:tracePt t="11214" x="2781300" y="2636838"/>
          <p14:tracePt t="11215" x="2781300" y="2624138"/>
          <p14:tracePt t="11217" x="2781300" y="2611438"/>
          <p14:tracePt t="11221" x="2768600" y="2584450"/>
          <p14:tracePt t="11223" x="2768600" y="2571750"/>
          <p14:tracePt t="11225" x="2755900" y="2571750"/>
          <p14:tracePt t="11228" x="2743200" y="2546350"/>
          <p14:tracePt t="11229" x="2743200" y="2532063"/>
          <p14:tracePt t="11231" x="2743200" y="2519363"/>
          <p14:tracePt t="11236" x="2728913" y="2493963"/>
          <p14:tracePt t="11237" x="2716213" y="2481263"/>
          <p14:tracePt t="11239" x="2703513" y="2468563"/>
          <p14:tracePt t="11242" x="2703513" y="2454275"/>
          <p14:tracePt t="11243" x="2703513" y="2441575"/>
          <p14:tracePt t="11245" x="2690813" y="2428875"/>
          <p14:tracePt t="11249" x="2678113" y="2416175"/>
          <p14:tracePt t="11251" x="2678113" y="2403475"/>
          <p14:tracePt t="11253" x="2663825" y="2403475"/>
          <p14:tracePt t="11256" x="2663825" y="2376488"/>
          <p14:tracePt t="11257" x="2651125" y="2376488"/>
          <p14:tracePt t="11259" x="2651125" y="2363788"/>
          <p14:tracePt t="11263" x="2638425" y="2338388"/>
          <p14:tracePt t="11265" x="2625725" y="2338388"/>
          <p14:tracePt t="11270" x="2625725" y="2311400"/>
          <p14:tracePt t="11271" x="2613025" y="2298700"/>
          <p14:tracePt t="11273" x="2613025" y="2286000"/>
          <p14:tracePt t="11277" x="2600325" y="2273300"/>
          <p14:tracePt t="11279" x="2586038" y="2260600"/>
          <p14:tracePt t="11284" x="2586038" y="2246313"/>
          <p14:tracePt t="11285" x="2573338" y="2220913"/>
          <p14:tracePt t="11291" x="2560638" y="2208213"/>
          <p14:tracePt t="11293" x="2547938" y="2195513"/>
          <p14:tracePt t="11298" x="2535238" y="2168525"/>
          <p14:tracePt t="11301" x="2535238" y="2155825"/>
          <p14:tracePt t="11305" x="2520950" y="2155825"/>
          <p14:tracePt t="11305" x="2520950" y="2130425"/>
          <p14:tracePt t="11307" x="2508250" y="2130425"/>
          <p14:tracePt t="11312" x="2495550" y="2117725"/>
          <p14:tracePt t="11313" x="2482850" y="2103438"/>
          <p14:tracePt t="11318" x="2482850" y="2090738"/>
          <p14:tracePt t="11319" x="2470150" y="2078038"/>
          <p14:tracePt t="11325" x="2443163" y="2065338"/>
          <p14:tracePt t="11327" x="2443163" y="2052638"/>
          <p14:tracePt t="11329" x="2430463" y="2052638"/>
          <p14:tracePt t="11333" x="2417763" y="2039938"/>
          <p14:tracePt t="11335" x="2417763" y="2025650"/>
          <p14:tracePt t="11340" x="2405063" y="2012950"/>
          <p14:tracePt t="11341" x="2392363" y="2012950"/>
          <p14:tracePt t="11346" x="2378075" y="2000250"/>
          <p14:tracePt t="11349" x="2365375" y="1987550"/>
          <p14:tracePt t="11355" x="2352675" y="1974850"/>
          <p14:tracePt t="11357" x="2339975" y="1974850"/>
          <p14:tracePt t="11361" x="2339975" y="1960563"/>
          <p14:tracePt t="11363" x="2327275" y="1960563"/>
          <p14:tracePt t="11367" x="2327275" y="1947863"/>
          <p14:tracePt t="11369" x="2312988" y="1947863"/>
          <p14:tracePt t="11374" x="2300288" y="1935163"/>
          <p14:tracePt t="11375" x="2287588" y="1922463"/>
          <p14:tracePt t="11381" x="2274888" y="1909763"/>
          <p14:tracePt t="11383" x="2262188" y="1909763"/>
          <p14:tracePt t="11388" x="2247900" y="1897063"/>
          <p14:tracePt t="11389" x="2235200" y="1897063"/>
          <p14:tracePt t="11395" x="2222500" y="1882775"/>
          <p14:tracePt t="11402" x="2209800" y="1870075"/>
          <p14:tracePt t="11405" x="2197100" y="1870075"/>
          <p14:tracePt t="11409" x="2184400" y="1857375"/>
          <p14:tracePt t="11417" x="2170113" y="1857375"/>
          <p14:tracePt t="11423" x="2170113" y="1844675"/>
          <p14:tracePt t="11425" x="2157413" y="1844675"/>
          <p14:tracePt t="11435" x="2144713" y="1844675"/>
          <p14:tracePt t="11439" x="2144713" y="1831975"/>
          <p14:tracePt t="11443" x="2132013" y="1831975"/>
          <p14:tracePt t="11445" x="2132013" y="1817688"/>
          <p14:tracePt t="11450" x="2119313" y="1817688"/>
          <p14:tracePt t="11459" x="2105025" y="1804988"/>
          <p14:tracePt t="11471" x="2092325" y="1804988"/>
          <p14:tracePt t="11474" x="2092325" y="1792288"/>
          <p14:tracePt t="11481" x="2079625" y="1792288"/>
          <p14:tracePt t="11485" x="2066925" y="1779588"/>
          <p14:tracePt t="11492" x="2066925" y="1766888"/>
          <p14:tracePt t="11493" x="2054225" y="1766888"/>
          <p14:tracePt t="11499" x="2054225" y="1754188"/>
          <p14:tracePt t="11501" x="2039938" y="1754188"/>
          <p14:tracePt t="11507" x="2039938" y="1739900"/>
          <p14:tracePt t="11509" x="2027238" y="1739900"/>
          <p14:tracePt t="11513" x="2014538" y="1739900"/>
          <p14:tracePt t="11515" x="2014538" y="1727200"/>
          <p14:tracePt t="11521" x="2014538" y="1714500"/>
          <p14:tracePt t="11527" x="2001838" y="1714500"/>
          <p14:tracePt t="11535" x="2001838" y="1701800"/>
          <p14:tracePt t="11555" x="2001838" y="1689100"/>
          <p14:tracePt t="11571" x="2001838" y="1674813"/>
          <p14:tracePt t="11581" x="2001838" y="1662113"/>
          <p14:tracePt t="11641" x="2001838" y="1649413"/>
          <p14:tracePt t="11655" x="2014538" y="1649413"/>
          <p14:tracePt t="11663" x="2027238" y="1649413"/>
          <p14:tracePt t="11673" x="2039938" y="1649413"/>
          <p14:tracePt t="11681" x="2054225" y="1649413"/>
          <p14:tracePt t="11687" x="2066925" y="1649413"/>
          <p14:tracePt t="11690" x="2079625" y="1649413"/>
          <p14:tracePt t="11694" x="2092325" y="1636713"/>
          <p14:tracePt t="11701" x="2105025" y="1636713"/>
          <p14:tracePt t="11703" x="2119313" y="1636713"/>
          <p14:tracePt t="11707" x="2132013" y="1636713"/>
          <p14:tracePt t="11711" x="2144713" y="1636713"/>
          <p14:tracePt t="11715" x="2157413" y="1624013"/>
          <p14:tracePt t="11722" x="2184400" y="1624013"/>
          <p14:tracePt t="11723" x="2197100" y="1624013"/>
          <p14:tracePt t="11728" x="2222500" y="1611313"/>
          <p14:tracePt t="11731" x="2235200" y="1611313"/>
          <p14:tracePt t="11736" x="2262188" y="1611313"/>
          <p14:tracePt t="11737" x="2274888" y="1611313"/>
          <p14:tracePt t="11739" x="2300288" y="1611313"/>
          <p14:tracePt t="11742" x="2312988" y="1611313"/>
          <p14:tracePt t="11743" x="2327275" y="1611313"/>
          <p14:tracePt t="11745" x="2352675" y="1611313"/>
          <p14:tracePt t="11749" x="2378075" y="1611313"/>
          <p14:tracePt t="11751" x="2392363" y="1611313"/>
          <p14:tracePt t="11756" x="2430463" y="1611313"/>
          <p14:tracePt t="11757" x="2443163" y="1611313"/>
          <p14:tracePt t="11759" x="2470150" y="1611313"/>
          <p14:tracePt t="11763" x="2495550" y="1597025"/>
          <p14:tracePt t="11765" x="2508250" y="1597025"/>
          <p14:tracePt t="11770" x="2547938" y="1597025"/>
          <p14:tracePt t="11771" x="2560638" y="1597025"/>
          <p14:tracePt t="11773" x="2586038" y="1597025"/>
          <p14:tracePt t="11777" x="2613025" y="1597025"/>
          <p14:tracePt t="11779" x="2625725" y="1597025"/>
          <p14:tracePt t="11784" x="2663825" y="1597025"/>
          <p14:tracePt t="11785" x="2678113" y="1597025"/>
          <p14:tracePt t="11787" x="2690813" y="1597025"/>
          <p14:tracePt t="11791" x="2716213" y="1597025"/>
          <p14:tracePt t="11793" x="2743200" y="1597025"/>
          <p14:tracePt t="11798" x="2755900" y="1597025"/>
          <p14:tracePt t="11799" x="2781300" y="1597025"/>
          <p14:tracePt t="11801" x="2794000" y="1597025"/>
          <p14:tracePt t="11805" x="2820988" y="1597025"/>
          <p14:tracePt t="11807" x="2833688" y="1597025"/>
          <p14:tracePt t="11812" x="2859088" y="1597025"/>
          <p14:tracePt t="11813" x="2886075" y="1597025"/>
          <p14:tracePt t="11815" x="2898775" y="1597025"/>
          <p14:tracePt t="11818" x="2911475" y="1597025"/>
          <p14:tracePt t="11819" x="2924175" y="1597025"/>
          <p14:tracePt t="11821" x="2936875" y="1597025"/>
          <p14:tracePt t="11825" x="2976563" y="1597025"/>
          <p14:tracePt t="11827" x="2989263" y="1597025"/>
          <p14:tracePt t="11829" x="3001963" y="1597025"/>
          <p14:tracePt t="11832" x="3028950" y="1611313"/>
          <p14:tracePt t="11833" x="3054350" y="1611313"/>
          <p14:tracePt t="11835" x="3079750" y="1611313"/>
          <p14:tracePt t="11840" x="3119438" y="1611313"/>
          <p14:tracePt t="11841" x="3144838" y="1611313"/>
          <p14:tracePt t="11843" x="3171825" y="1611313"/>
          <p14:tracePt t="11846" x="3184525" y="1611313"/>
          <p14:tracePt t="11847" x="3224213" y="1611313"/>
          <p14:tracePt t="11849" x="3236913" y="1624013"/>
          <p14:tracePt t="11854" x="3302000" y="1624013"/>
          <p14:tracePt t="11855" x="3327400" y="1624013"/>
          <p14:tracePt t="11857" x="3352800" y="1624013"/>
          <p14:tracePt t="11860" x="3379788" y="1624013"/>
          <p14:tracePt t="11861" x="3405188" y="1624013"/>
          <p14:tracePt t="11863" x="3432175" y="1624013"/>
          <p14:tracePt t="11867" x="3509963" y="1624013"/>
          <p14:tracePt t="11869" x="3535363" y="1624013"/>
          <p14:tracePt t="11871" x="3560763" y="1624013"/>
          <p14:tracePt t="11874" x="3587750" y="1624013"/>
          <p14:tracePt t="11875" x="3613150" y="1624013"/>
          <p14:tracePt t="11877" x="3640138" y="1624013"/>
          <p14:tracePt t="11881" x="3690938" y="1624013"/>
          <p14:tracePt t="11883" x="3730625" y="1624013"/>
          <p14:tracePt t="11889" x="3783013" y="1624013"/>
          <p14:tracePt t="11889" x="3808413" y="1624013"/>
          <p14:tracePt t="11891" x="3833813" y="1624013"/>
          <p14:tracePt t="11895" x="3886200" y="1624013"/>
          <p14:tracePt t="11897" x="3911600" y="1624013"/>
          <p14:tracePt t="11902" x="3938588" y="1624013"/>
          <p14:tracePt t="11903" x="3963988" y="1624013"/>
          <p14:tracePt t="11905" x="3990975" y="1624013"/>
          <p14:tracePt t="11909" x="4016375" y="1624013"/>
          <p14:tracePt t="11911" x="4041775" y="1624013"/>
          <p14:tracePt t="11916" x="4068763" y="1624013"/>
          <p14:tracePt t="11917" x="4081463" y="1624013"/>
          <p14:tracePt t="11919" x="4094163" y="1624013"/>
          <p14:tracePt t="11923" x="4106863" y="1624013"/>
          <p14:tracePt t="11923" x="4119563" y="1624013"/>
          <p14:tracePt t="11930" x="4133850" y="1624013"/>
          <p14:tracePt t="11931" x="4146550" y="1624013"/>
          <p14:tracePt t="11933" x="4159250" y="1624013"/>
          <p14:tracePt t="11939" x="4171950" y="1624013"/>
          <p14:tracePt t="11945" x="4184650" y="1624013"/>
          <p14:tracePt t="11959" x="4198938" y="1624013"/>
          <p14:tracePt t="11969" x="4211638" y="1624013"/>
          <p14:tracePt t="11999" x="4224338" y="1624013"/>
          <p14:tracePt t="12025" x="4237038" y="1624013"/>
          <p14:tracePt t="12033" x="4249738" y="1624013"/>
          <p14:tracePt t="12036" x="4264025" y="1624013"/>
          <p14:tracePt t="12043" x="4276725" y="1624013"/>
          <p14:tracePt t="12047" x="4289425" y="1624013"/>
          <p14:tracePt t="12051" x="4302125" y="1624013"/>
          <p14:tracePt t="12055" x="4314825" y="1624013"/>
          <p14:tracePt t="12057" x="4327525" y="1624013"/>
          <p14:tracePt t="12062" x="4341813" y="1624013"/>
          <p14:tracePt t="12065" x="4354513" y="1624013"/>
          <p14:tracePt t="12069" x="4367213" y="1624013"/>
          <p14:tracePt t="12071" x="4379913" y="1624013"/>
          <p14:tracePt t="12076" x="4392613" y="1624013"/>
          <p14:tracePt t="12079" x="4406900" y="1624013"/>
          <p14:tracePt t="12083" x="4419600" y="1636713"/>
          <p14:tracePt t="12085" x="4432300" y="1636713"/>
          <p14:tracePt t="12090" x="4445000" y="1636713"/>
          <p14:tracePt t="12091" x="4457700" y="1636713"/>
          <p14:tracePt t="12093" x="4471988" y="1636713"/>
          <p14:tracePt t="12096" x="4484688" y="1636713"/>
          <p14:tracePt t="12099" x="4510088" y="1636713"/>
          <p14:tracePt t="12104" x="4522788" y="1636713"/>
          <p14:tracePt t="12105" x="4549775" y="1636713"/>
          <p14:tracePt t="12111" x="4562475" y="1649413"/>
          <p14:tracePt t="12111" x="4587875" y="1649413"/>
          <p14:tracePt t="12118" x="4627563" y="1649413"/>
          <p14:tracePt t="12119" x="4640263" y="1649413"/>
          <p14:tracePt t="12124" x="4679950" y="1649413"/>
          <p14:tracePt t="12125" x="4692650" y="1649413"/>
          <p14:tracePt t="12127" x="4705350" y="1649413"/>
          <p14:tracePt t="12132" x="4743450" y="1662113"/>
          <p14:tracePt t="12133" x="4757738" y="1662113"/>
          <p14:tracePt t="12138" x="4783138" y="1662113"/>
          <p14:tracePt t="12139" x="4795838" y="1674813"/>
          <p14:tracePt t="12141" x="4822825" y="1674813"/>
          <p14:tracePt t="12145" x="4835525" y="1674813"/>
          <p14:tracePt t="12147" x="4860925" y="1674813"/>
          <p14:tracePt t="12152" x="4887913" y="1689100"/>
          <p14:tracePt t="12153" x="4913313" y="1689100"/>
          <p14:tracePt t="12159" x="4951413" y="1701800"/>
          <p14:tracePt t="12161" x="4965700" y="1701800"/>
          <p14:tracePt t="12166" x="5003800" y="1714500"/>
          <p14:tracePt t="12169" x="5030788" y="1727200"/>
          <p14:tracePt t="12173" x="5068888" y="1727200"/>
          <p14:tracePt t="12175" x="5081588" y="1739900"/>
          <p14:tracePt t="12180" x="5121275" y="1754188"/>
          <p14:tracePt t="12181" x="5133975" y="1754188"/>
          <p14:tracePt t="12183" x="5159375" y="1754188"/>
          <p14:tracePt t="12187" x="5199063" y="1779588"/>
          <p14:tracePt t="12189" x="5211763" y="1779588"/>
          <p14:tracePt t="12194" x="5251450" y="1779588"/>
          <p14:tracePt t="12195" x="5264150" y="1792288"/>
          <p14:tracePt t="12197" x="5289550" y="1804988"/>
          <p14:tracePt t="12201" x="5303838" y="1804988"/>
          <p14:tracePt t="12201" x="5329238" y="1804988"/>
          <p14:tracePt t="12203" x="5354638" y="1817688"/>
          <p14:tracePt t="12208" x="5381625" y="1831975"/>
          <p14:tracePt t="12209" x="5407025" y="1831975"/>
          <p14:tracePt t="12211" x="5432425" y="1831975"/>
          <p14:tracePt t="12215" x="5446713" y="1844675"/>
          <p14:tracePt t="12215" x="5472113" y="1857375"/>
          <p14:tracePt t="12217" x="5497513" y="1857375"/>
          <p14:tracePt t="12221" x="5537200" y="1870075"/>
          <p14:tracePt t="12223" x="5549900" y="1870075"/>
          <p14:tracePt t="12225" x="5575300" y="1882775"/>
          <p14:tracePt t="12229" x="5602288" y="1882775"/>
          <p14:tracePt t="12229" x="5627688" y="1897063"/>
          <p14:tracePt t="12231" x="5640388" y="1897063"/>
          <p14:tracePt t="12235" x="5692775" y="1909763"/>
          <p14:tracePt t="12237" x="5719763" y="1909763"/>
          <p14:tracePt t="12239" x="5745163" y="1922463"/>
          <p14:tracePt t="12243" x="5810250" y="1935163"/>
          <p14:tracePt t="12245" x="5822950" y="1935163"/>
          <p14:tracePt t="12249" x="5875338" y="1947863"/>
          <p14:tracePt t="12251" x="5900738" y="1947863"/>
          <p14:tracePt t="12257" x="5991225" y="1974850"/>
          <p14:tracePt t="12259" x="6030913" y="1974850"/>
          <p14:tracePt t="12264" x="6083300" y="1974850"/>
          <p14:tracePt t="12265" x="6108700" y="1987550"/>
          <p14:tracePt t="12270" x="6173788" y="2000250"/>
          <p14:tracePt t="12271" x="6186488" y="2000250"/>
          <p14:tracePt t="12273" x="6213475" y="2000250"/>
          <p14:tracePt t="12277" x="6278563" y="2000250"/>
          <p14:tracePt t="12279" x="6291263" y="2012950"/>
          <p14:tracePt t="12284" x="6343650" y="2025650"/>
          <p14:tracePt t="12285" x="6369050" y="2025650"/>
          <p14:tracePt t="12287" x="6394450" y="2039938"/>
          <p14:tracePt t="12291" x="6434138" y="2039938"/>
          <p14:tracePt t="12293" x="6459538" y="2039938"/>
          <p14:tracePt t="12298" x="6499225" y="2052638"/>
          <p14:tracePt t="12299" x="6511925" y="2052638"/>
          <p14:tracePt t="12301" x="6551613" y="2052638"/>
          <p14:tracePt t="12305" x="6577013" y="2065338"/>
          <p14:tracePt t="12307" x="6602413" y="2065338"/>
          <p14:tracePt t="12314" x="6654800" y="2090738"/>
          <p14:tracePt t="12315" x="6680200" y="2090738"/>
          <p14:tracePt t="12319" x="6694488" y="2090738"/>
          <p14:tracePt t="12319" x="6707188" y="2090738"/>
          <p14:tracePt t="12321" x="6719888" y="2090738"/>
          <p14:tracePt t="12326" x="6745288" y="2103438"/>
          <p14:tracePt t="12327" x="6772275" y="2117725"/>
          <p14:tracePt t="12329" x="6784975" y="2117725"/>
          <p14:tracePt t="12333" x="6797675" y="2117725"/>
          <p14:tracePt t="12333" x="6824663" y="2117725"/>
          <p14:tracePt t="12335" x="6837363" y="2117725"/>
          <p14:tracePt t="12340" x="6862763" y="2143125"/>
          <p14:tracePt t="12341" x="6888163" y="2143125"/>
          <p14:tracePt t="12343" x="6902450" y="2143125"/>
          <p14:tracePt t="12346" x="6915150" y="2155825"/>
          <p14:tracePt t="12347" x="6940550" y="2155825"/>
          <p14:tracePt t="12349" x="6967538" y="2168525"/>
          <p14:tracePt t="12354" x="7005638" y="2168525"/>
          <p14:tracePt t="12355" x="7018338" y="2168525"/>
          <p14:tracePt t="12357" x="7045325" y="2182813"/>
          <p14:tracePt t="12361" x="7058025" y="2195513"/>
          <p14:tracePt t="12361" x="7083425" y="2195513"/>
          <p14:tracePt t="12363" x="7096125" y="2195513"/>
          <p14:tracePt t="12367" x="7148513" y="2208213"/>
          <p14:tracePt t="12369" x="7161213" y="2208213"/>
          <p14:tracePt t="12374" x="7188200" y="2220913"/>
          <p14:tracePt t="12375" x="7213600" y="2220913"/>
          <p14:tracePt t="12377" x="7226300" y="2233613"/>
          <p14:tracePt t="12382" x="7265988" y="2233613"/>
          <p14:tracePt t="12388" x="7291388" y="2233613"/>
          <p14:tracePt t="12389" x="7304088" y="2246313"/>
          <p14:tracePt t="12391" x="7318375" y="2246313"/>
          <p14:tracePt t="12395" x="7331075" y="2246313"/>
          <p14:tracePt t="12397" x="7343775" y="2246313"/>
          <p14:tracePt t="12403" x="7356475" y="2246313"/>
          <p14:tracePt t="12409" x="7356475" y="2260600"/>
          <p14:tracePt t="12411" x="7369175" y="2260600"/>
          <p14:tracePt t="12425" x="7383463" y="2260600"/>
          <p14:tracePt t="12429" x="7383463" y="2273300"/>
          <p14:tracePt t="12433" x="7396163" y="2273300"/>
          <p14:tracePt t="12437" x="7396163" y="2286000"/>
          <p14:tracePt t="12444" x="7408863" y="2286000"/>
          <p14:tracePt t="12447" x="7421563" y="2298700"/>
          <p14:tracePt t="12453" x="7434263" y="2311400"/>
          <p14:tracePt t="12459" x="7448550" y="2311400"/>
          <p14:tracePt t="12461" x="7461250" y="2311400"/>
          <p14:tracePt t="12464" x="7461250" y="2325688"/>
          <p14:tracePt t="12467" x="7473950" y="2325688"/>
          <p14:tracePt t="12471" x="7473950" y="2338388"/>
          <p14:tracePt t="12473" x="7486650" y="2338388"/>
          <p14:tracePt t="12479" x="7499350" y="2338388"/>
          <p14:tracePt t="12481" x="7499350" y="2351088"/>
          <p14:tracePt t="12485" x="7512050" y="2351088"/>
          <p14:tracePt t="12549" x="7512050" y="2363788"/>
          <p14:tracePt t="12565" x="7512050" y="2376488"/>
          <p14:tracePt t="12569" x="7499350" y="2376488"/>
          <p14:tracePt t="12573" x="7486650" y="2389188"/>
          <p14:tracePt t="12577" x="7473950" y="2403475"/>
          <p14:tracePt t="12583" x="7461250" y="2416175"/>
          <p14:tracePt t="12585" x="7448550" y="2416175"/>
          <p14:tracePt t="12592" x="7434263" y="2441575"/>
          <p14:tracePt t="12593" x="7421563" y="2441575"/>
          <p14:tracePt t="12597" x="7421563" y="2454275"/>
          <p14:tracePt t="12597" x="7408863" y="2454275"/>
          <p14:tracePt t="12603" x="7383463" y="2468563"/>
          <p14:tracePt t="12605" x="7369175" y="2481263"/>
          <p14:tracePt t="12607" x="7369175" y="2493963"/>
          <p14:tracePt t="12610" x="7356475" y="2493963"/>
          <p14:tracePt t="12611" x="7343775" y="2493963"/>
          <p14:tracePt t="12613" x="7331075" y="2506663"/>
          <p14:tracePt t="12618" x="7304088" y="2519363"/>
          <p14:tracePt t="12619" x="7304088" y="2532063"/>
          <p14:tracePt t="12624" x="7278688" y="2532063"/>
          <p14:tracePt t="12625" x="7265988" y="2546350"/>
          <p14:tracePt t="12627" x="7253288" y="2546350"/>
          <p14:tracePt t="12631" x="7226300" y="2559050"/>
          <p14:tracePt t="12633" x="7213600" y="2571750"/>
          <p14:tracePt t="12638" x="7188200" y="2571750"/>
          <p14:tracePt t="12639" x="7161213" y="2584450"/>
          <p14:tracePt t="12641" x="7148513" y="2584450"/>
          <p14:tracePt t="12645" x="7096125" y="2597150"/>
          <p14:tracePt t="12647" x="7083425" y="2597150"/>
          <p14:tracePt t="12653" x="7032625" y="2624138"/>
          <p14:tracePt t="12653" x="7005638" y="2624138"/>
          <p14:tracePt t="12655" x="6992938" y="2624138"/>
          <p14:tracePt t="12659" x="6940550" y="2636838"/>
          <p14:tracePt t="12661" x="6915150" y="2649538"/>
          <p14:tracePt t="12666" x="6862763" y="2649538"/>
          <p14:tracePt t="12667" x="6850063" y="2649538"/>
          <p14:tracePt t="12669" x="6810375" y="2662238"/>
          <p14:tracePt t="12673" x="6797675" y="2662238"/>
          <p14:tracePt t="12673" x="6772275" y="2674938"/>
          <p14:tracePt t="12675" x="6759575" y="2689225"/>
          <p14:tracePt t="12680" x="6707188" y="2689225"/>
          <p14:tracePt t="12681" x="6680200" y="2689225"/>
          <p14:tracePt t="12683" x="6667500" y="2689225"/>
          <p14:tracePt t="12687" x="6642100" y="2701925"/>
          <p14:tracePt t="12687" x="6616700" y="2701925"/>
          <p14:tracePt t="12689" x="6602413" y="2714625"/>
          <p14:tracePt t="12694" x="6564313" y="2714625"/>
          <p14:tracePt t="12695" x="6551613" y="2714625"/>
          <p14:tracePt t="12697" x="6537325" y="2727325"/>
          <p14:tracePt t="12701" x="6511925" y="2727325"/>
          <p14:tracePt t="12701" x="6499225" y="2727325"/>
          <p14:tracePt t="12703" x="6486525" y="2727325"/>
          <p14:tracePt t="12708" x="6446838" y="2740025"/>
          <p14:tracePt t="12709" x="6434138" y="2740025"/>
          <p14:tracePt t="12711" x="6421438" y="2740025"/>
          <p14:tracePt t="12715" x="6394450" y="2740025"/>
          <p14:tracePt t="12715" x="6381750" y="2740025"/>
          <p14:tracePt t="12717" x="6369050" y="2740025"/>
          <p14:tracePt t="12722" x="6343650" y="2740025"/>
          <p14:tracePt t="12723" x="6329363" y="2740025"/>
          <p14:tracePt t="12725" x="6303963" y="2740025"/>
          <p14:tracePt t="12729" x="6291263" y="2740025"/>
          <p14:tracePt t="12729" x="6278563" y="2740025"/>
          <p14:tracePt t="12731" x="6251575" y="2740025"/>
          <p14:tracePt t="12735" x="6226175" y="2740025"/>
          <p14:tracePt t="12737" x="6213475" y="2740025"/>
          <p14:tracePt t="12742" x="6161088" y="2740025"/>
          <p14:tracePt t="12743" x="6148388" y="2740025"/>
          <p14:tracePt t="12745" x="6121400" y="2740025"/>
          <p14:tracePt t="12750" x="6070600" y="2740025"/>
          <p14:tracePt t="12751" x="6056313" y="2740025"/>
          <p14:tracePt t="12756" x="6005513" y="2740025"/>
          <p14:tracePt t="12757" x="5978525" y="2740025"/>
          <p14:tracePt t="12759" x="5940425" y="2740025"/>
          <p14:tracePt t="12763" x="5900738" y="2740025"/>
          <p14:tracePt t="12765" x="5875338" y="2740025"/>
          <p14:tracePt t="12770" x="5822950" y="2740025"/>
          <p14:tracePt t="12771" x="5783263" y="2740025"/>
          <p14:tracePt t="12773" x="5770563" y="2740025"/>
          <p14:tracePt t="12777" x="5732463" y="2740025"/>
          <p14:tracePt t="12779" x="5705475" y="2740025"/>
          <p14:tracePt t="12784" x="5654675" y="2740025"/>
          <p14:tracePt t="12785" x="5640388" y="2740025"/>
          <p14:tracePt t="12787" x="5614988" y="2740025"/>
          <p14:tracePt t="12791" x="5575300" y="2740025"/>
          <p14:tracePt t="12793" x="5562600" y="2740025"/>
          <p14:tracePt t="12798" x="5511800" y="2740025"/>
          <p14:tracePt t="12799" x="5484813" y="2740025"/>
          <p14:tracePt t="12801" x="5472113" y="2740025"/>
          <p14:tracePt t="12805" x="5432425" y="2740025"/>
          <p14:tracePt t="12807" x="5407025" y="2740025"/>
          <p14:tracePt t="12812" x="5381625" y="2740025"/>
          <p14:tracePt t="12813" x="5354638" y="2740025"/>
          <p14:tracePt t="12815" x="5329238" y="2740025"/>
          <p14:tracePt t="12819" x="5289550" y="2740025"/>
          <p14:tracePt t="12821" x="5276850" y="2740025"/>
          <p14:tracePt t="12826" x="5238750" y="2740025"/>
          <p14:tracePt t="12827" x="5224463" y="2740025"/>
          <p14:tracePt t="12829" x="5199063" y="2740025"/>
          <p14:tracePt t="12833" x="5186363" y="2740025"/>
          <p14:tracePt t="12833" x="5173663" y="2740025"/>
          <p14:tracePt t="12835" x="5159375" y="2740025"/>
          <p14:tracePt t="12840" x="5121275" y="2740025"/>
          <p14:tracePt t="12841" x="5108575" y="2754313"/>
          <p14:tracePt t="12843" x="5081588" y="2754313"/>
          <p14:tracePt t="12847" x="5068888" y="2754313"/>
          <p14:tracePt t="12847" x="5056188" y="2754313"/>
          <p14:tracePt t="12849" x="5043488" y="2754313"/>
          <p14:tracePt t="12854" x="5016500" y="2754313"/>
          <p14:tracePt t="12855" x="5003800" y="2754313"/>
          <p14:tracePt t="12857" x="4978400" y="2754313"/>
          <p14:tracePt t="12861" x="4965700" y="2754313"/>
          <p14:tracePt t="12861" x="4951413" y="2754313"/>
          <p14:tracePt t="12863" x="4938713" y="2754313"/>
          <p14:tracePt t="12867" x="4913313" y="2754313"/>
          <p14:tracePt t="12869" x="4900613" y="2754313"/>
          <p14:tracePt t="12875" x="4860925" y="2754313"/>
          <p14:tracePt t="12877" x="4848225" y="2767013"/>
          <p14:tracePt t="12881" x="4835525" y="2767013"/>
          <p14:tracePt t="12883" x="4822825" y="2767013"/>
          <p14:tracePt t="12888" x="4808538" y="2767013"/>
          <p14:tracePt t="12889" x="4795838" y="2767013"/>
          <p14:tracePt t="12891" x="4783138" y="2767013"/>
          <p14:tracePt t="12896" x="4770438" y="2767013"/>
          <p14:tracePt t="12902" x="4743450" y="2767013"/>
          <p14:tracePt t="12905" x="4730750" y="2767013"/>
          <p14:tracePt t="12909" x="4730750" y="2779713"/>
          <p14:tracePt t="12911" x="4718050" y="2779713"/>
          <p14:tracePt t="12916" x="4705350" y="2779713"/>
          <p14:tracePt t="12917" x="4692650" y="2779713"/>
          <p14:tracePt t="12923" x="4679950" y="2779713"/>
          <p14:tracePt t="12930" x="4665663" y="2779713"/>
          <p14:tracePt t="12933" x="4652963" y="2779713"/>
          <p14:tracePt t="12937" x="4640263" y="2779713"/>
          <p14:tracePt t="12937" x="4640263" y="2792413"/>
          <p14:tracePt t="12939" x="4627563" y="2792413"/>
          <p14:tracePt t="12945" x="4614863" y="2792413"/>
          <p14:tracePt t="12947" x="4600575" y="2792413"/>
          <p14:tracePt t="12951" x="4587875" y="2792413"/>
          <p14:tracePt t="12958" x="4562475" y="2792413"/>
          <p14:tracePt t="12959" x="4549775" y="2792413"/>
          <p14:tracePt t="12965" x="4535488" y="2792413"/>
          <p14:tracePt t="12965" x="4522788" y="2805113"/>
          <p14:tracePt t="12967" x="4510088" y="2805113"/>
          <p14:tracePt t="12972" x="4484688" y="2805113"/>
          <p14:tracePt t="12975" x="4471988" y="2805113"/>
          <p14:tracePt t="12979" x="4445000" y="2817813"/>
          <p14:tracePt t="12986" x="4419600" y="2817813"/>
          <p14:tracePt t="12993" x="4392613" y="2817813"/>
          <p14:tracePt t="12995" x="4379913" y="2817813"/>
          <p14:tracePt t="12999" x="4367213" y="2817813"/>
          <p14:tracePt t="13001" x="4354513" y="2817813"/>
          <p14:tracePt t="13006" x="4354513" y="2832100"/>
          <p14:tracePt t="13007" x="4341813" y="2832100"/>
          <p14:tracePt t="13013" x="4314825" y="2832100"/>
          <p14:tracePt t="13023" x="4289425" y="2832100"/>
          <p14:tracePt t="13027" x="4276725" y="2832100"/>
          <p14:tracePt t="13035" x="4264025" y="2832100"/>
          <p14:tracePt t="13035" x="4249738" y="2844800"/>
          <p14:tracePt t="13041" x="4237038" y="2844800"/>
          <p14:tracePt t="13043" x="4224338" y="2844800"/>
          <p14:tracePt t="13048" x="4198938" y="2844800"/>
          <p14:tracePt t="13051" x="4184650" y="2844800"/>
          <p14:tracePt t="13055" x="4159250" y="2844800"/>
          <p14:tracePt t="13062" x="4133850" y="2857500"/>
          <p14:tracePt t="13063" x="4119563" y="2857500"/>
          <p14:tracePt t="13065" x="4094163" y="2857500"/>
          <p14:tracePt t="13069" x="4081463" y="2857500"/>
          <p14:tracePt t="13071" x="4056063" y="2857500"/>
          <p14:tracePt t="13076" x="4029075" y="2857500"/>
          <p14:tracePt t="13077" x="4003675" y="2857500"/>
          <p14:tracePt t="13079" x="3990975" y="2857500"/>
          <p14:tracePt t="13083" x="3963988" y="2857500"/>
          <p14:tracePt t="13085" x="3938588" y="2857500"/>
          <p14:tracePt t="13091" x="3898900" y="2857500"/>
          <p14:tracePt t="13091" x="3886200" y="2857500"/>
          <p14:tracePt t="13093" x="3873500" y="2857500"/>
          <p14:tracePt t="13097" x="3848100" y="2857500"/>
          <p14:tracePt t="13099" x="3821113" y="2857500"/>
          <p14:tracePt t="13104" x="3808413" y="2857500"/>
          <p14:tracePt t="13105" x="3783013" y="2857500"/>
          <p14:tracePt t="13107" x="3768725" y="2857500"/>
          <p14:tracePt t="13111" x="3743325" y="2857500"/>
          <p14:tracePt t="13113" x="3730625" y="2857500"/>
          <p14:tracePt t="13117" x="3703638" y="2857500"/>
          <p14:tracePt t="13119" x="3690938" y="2857500"/>
          <p14:tracePt t="13124" x="3665538" y="2857500"/>
          <p14:tracePt t="13125" x="3652838" y="2857500"/>
          <p14:tracePt t="13127" x="3640138" y="2857500"/>
          <p14:tracePt t="13131" x="3625850" y="2857500"/>
          <p14:tracePt t="13133" x="3600450" y="2857500"/>
          <p14:tracePt t="13138" x="3587750" y="2857500"/>
          <p14:tracePt t="13139" x="3575050" y="2857500"/>
          <p14:tracePt t="13141" x="3560763" y="2857500"/>
          <p14:tracePt t="13146" x="3548063" y="2857500"/>
          <p14:tracePt t="13147" x="3535363" y="2857500"/>
          <p14:tracePt t="13152" x="3522663" y="2857500"/>
          <p14:tracePt t="13153" x="3509963" y="2857500"/>
          <p14:tracePt t="13159" x="3495675" y="2870200"/>
          <p14:tracePt t="13161" x="3482975" y="2870200"/>
          <p14:tracePt t="13166" x="3470275" y="2870200"/>
          <p14:tracePt t="13169" x="3457575" y="2870200"/>
          <p14:tracePt t="13173" x="3444875" y="2870200"/>
          <p14:tracePt t="13180" x="3432175" y="2870200"/>
          <p14:tracePt t="13183" x="3417888" y="2870200"/>
          <p14:tracePt t="13187" x="3405188" y="2870200"/>
          <p14:tracePt t="13189" x="3392488" y="2870200"/>
          <p14:tracePt t="13195" x="3379788" y="2870200"/>
          <p14:tracePt t="13201" x="3367088" y="2870200"/>
          <p14:tracePt t="13203" x="3352800" y="2870200"/>
          <p14:tracePt t="13208" x="3340100" y="2870200"/>
          <p14:tracePt t="13215" x="3327400" y="2882900"/>
          <p14:tracePt t="13222" x="3302000" y="2882900"/>
          <p14:tracePt t="13229" x="3287713" y="2882900"/>
          <p14:tracePt t="13236" x="3275013" y="2882900"/>
          <p14:tracePt t="13237" x="3262313" y="2882900"/>
          <p14:tracePt t="13243" x="3249613" y="2882900"/>
          <p14:tracePt t="13243" x="3249613" y="2897188"/>
          <p14:tracePt t="13245" x="3236913" y="2897188"/>
          <p14:tracePt t="13249" x="3224213" y="2897188"/>
          <p14:tracePt t="13256" x="3209925" y="2897188"/>
          <p14:tracePt t="13257" x="3197225" y="2897188"/>
          <p14:tracePt t="13263" x="3184525" y="2897188"/>
          <p14:tracePt t="13265" x="3184525" y="2909888"/>
          <p14:tracePt t="13271" x="3171825" y="2909888"/>
          <p14:tracePt t="13277" x="3159125" y="2922588"/>
          <p14:tracePt t="13284" x="3144838" y="2922588"/>
          <p14:tracePt t="13287" x="3132138" y="2922588"/>
          <p14:tracePt t="13295" x="3119438" y="2922588"/>
          <p14:tracePt t="13299" x="3119438" y="2935288"/>
          <p14:tracePt t="13305" x="3106738" y="2935288"/>
          <p14:tracePt t="13307" x="3094038" y="2935288"/>
          <p14:tracePt t="13313" x="3079750" y="2935288"/>
          <p14:tracePt t="13319" x="3067050" y="2947988"/>
          <p14:tracePt t="13326" x="3054350" y="2947988"/>
          <p14:tracePt t="13329" x="3041650" y="2947988"/>
          <p14:tracePt t="13335" x="3028950" y="2947988"/>
          <p14:tracePt t="13340" x="3016250" y="2947988"/>
          <p14:tracePt t="13341" x="3016250" y="2960688"/>
          <p14:tracePt t="13343" x="3001963" y="2960688"/>
          <p14:tracePt t="13349" x="2989263" y="2960688"/>
          <p14:tracePt t="13354" x="2976563" y="2974975"/>
          <p14:tracePt t="13357" x="2963863" y="2974975"/>
          <p14:tracePt t="13368" x="2951163" y="2974975"/>
          <p14:tracePt t="13631" x="2963863" y="2974975"/>
          <p14:tracePt t="13641" x="2976563" y="2974975"/>
          <p14:tracePt t="13645" x="2989263" y="2974975"/>
          <p14:tracePt t="13653" x="3001963" y="2974975"/>
          <p14:tracePt t="13659" x="3016250" y="2974975"/>
          <p14:tracePt t="13665" x="3028950" y="2974975"/>
          <p14:tracePt t="13669" x="3028950" y="2960688"/>
          <p14:tracePt t="13674" x="3041650" y="2960688"/>
          <p14:tracePt t="13675" x="3054350" y="2960688"/>
          <p14:tracePt t="13681" x="3067050" y="2960688"/>
          <p14:tracePt t="13687" x="3079750" y="2960688"/>
          <p14:tracePt t="13694" x="3094038" y="2960688"/>
          <p14:tracePt t="13697" x="3106738" y="2960688"/>
          <p14:tracePt t="13711" x="3119438" y="2947988"/>
          <p14:tracePt t="13715" x="3132138" y="2947988"/>
          <p14:tracePt t="13725" x="3144838" y="2947988"/>
          <p14:tracePt t="13729" x="3159125" y="2947988"/>
          <p14:tracePt t="13739" x="3171825" y="2947988"/>
          <p14:tracePt t="13749" x="3184525" y="2947988"/>
          <p14:tracePt t="13763" x="3197225" y="2947988"/>
          <p14:tracePt t="13771" x="3209925" y="2947988"/>
          <p14:tracePt t="13959" x="3209925" y="2935288"/>
          <p14:tracePt t="13971" x="3209925" y="2922588"/>
          <p14:tracePt t="13975" x="3209925" y="2909888"/>
          <p14:tracePt t="13981" x="3224213" y="2897188"/>
          <p14:tracePt t="13987" x="3224213" y="2882900"/>
          <p14:tracePt t="13993" x="3224213" y="2870200"/>
          <p14:tracePt t="14000" x="3224213" y="2857500"/>
          <p14:tracePt t="14001" x="3236913" y="2844800"/>
          <p14:tracePt t="14006" x="3236913" y="2832100"/>
          <p14:tracePt t="14007" x="3236913" y="2817813"/>
          <p14:tracePt t="14009" x="3236913" y="2805113"/>
          <p14:tracePt t="14014" x="3249613" y="2792413"/>
          <p14:tracePt t="14021" x="3262313" y="2767013"/>
          <p14:tracePt t="14023" x="3262313" y="2754313"/>
          <p14:tracePt t="14027" x="3275013" y="2740025"/>
          <p14:tracePt t="14035" x="3302000" y="2701925"/>
          <p14:tracePt t="14042" x="3314700" y="2689225"/>
          <p14:tracePt t="14043" x="3327400" y="2689225"/>
          <p14:tracePt t="14048" x="3327400" y="2662238"/>
          <p14:tracePt t="14049" x="3340100" y="2662238"/>
          <p14:tracePt t="14051" x="3340100" y="2649538"/>
          <p14:tracePt t="14055" x="3352800" y="2636838"/>
          <p14:tracePt t="14057" x="3367088" y="2636838"/>
          <p14:tracePt t="14063" x="3379788" y="2624138"/>
          <p14:tracePt t="14065" x="3392488" y="2611438"/>
          <p14:tracePt t="14069" x="3392488" y="2597150"/>
          <p14:tracePt t="14071" x="3405188" y="2597150"/>
          <p14:tracePt t="14076" x="3417888" y="2597150"/>
          <p14:tracePt t="14077" x="3432175" y="2584450"/>
          <p14:tracePt t="14083" x="3444875" y="2571750"/>
          <p14:tracePt t="14085" x="3444875" y="2559050"/>
          <p14:tracePt t="14094" x="3482975" y="2546350"/>
          <p14:tracePt t="14099" x="3495675" y="2546350"/>
          <p14:tracePt t="14104" x="3509963" y="2532063"/>
          <p14:tracePt t="14105" x="3522663" y="2532063"/>
          <p14:tracePt t="14111" x="3535363" y="2519363"/>
          <p14:tracePt t="14118" x="3535363" y="2506663"/>
          <p14:tracePt t="14119" x="3548063" y="2506663"/>
          <p14:tracePt t="14129" x="3560763" y="2506663"/>
          <p14:tracePt t="14133" x="3575050" y="2506663"/>
          <p14:tracePt t="14141" x="3587750" y="2506663"/>
          <p14:tracePt t="14147" x="3600450" y="2506663"/>
          <p14:tracePt t="14153" x="3600450" y="2493963"/>
          <p14:tracePt t="14155" x="3613150" y="2493963"/>
          <p14:tracePt t="14159" x="3625850" y="2493963"/>
          <p14:tracePt t="14166" x="3640138" y="2493963"/>
          <p14:tracePt t="14173" x="3652838" y="2493963"/>
          <p14:tracePt t="14180" x="3665538" y="2493963"/>
          <p14:tracePt t="14187" x="3678238" y="2493963"/>
          <p14:tracePt t="14203" x="3690938" y="2493963"/>
          <p14:tracePt t="14223" x="3690938" y="2481263"/>
          <p14:tracePt t="14367" x="3690938" y="2493963"/>
          <p14:tracePt t="14377" x="3690938" y="2506663"/>
          <p14:tracePt t="14381" x="3690938" y="2519363"/>
          <p14:tracePt t="14391" x="3690938" y="2532063"/>
          <p14:tracePt t="14401" x="3678238" y="2546350"/>
          <p14:tracePt t="14411" x="3678238" y="2559050"/>
          <p14:tracePt t="14415" x="3665538" y="2559050"/>
          <p14:tracePt t="14420" x="3665538" y="2571750"/>
          <p14:tracePt t="14427" x="3665538" y="2584450"/>
          <p14:tracePt t="14437" x="3665538" y="2597150"/>
          <p14:tracePt t="14447" x="3665538" y="2611438"/>
          <p14:tracePt t="14459" x="3665538" y="2624138"/>
          <p14:tracePt t="14465" x="3665538" y="2636838"/>
          <p14:tracePt t="14469" x="3652838" y="2636838"/>
          <p14:tracePt t="14477" x="3652838" y="2649538"/>
          <p14:tracePt t="14489" x="3652838" y="2662238"/>
          <p14:tracePt t="14501" x="3652838" y="2674938"/>
          <p14:tracePt t="14505" x="3640138" y="2674938"/>
          <p14:tracePt t="14511" x="3640138" y="2689225"/>
          <p14:tracePt t="14517" x="3640138" y="2701925"/>
          <p14:tracePt t="14525" x="3640138" y="2714625"/>
          <p14:tracePt t="14529" x="3625850" y="2714625"/>
          <p14:tracePt t="14535" x="3625850" y="2727325"/>
          <p14:tracePt t="14537" x="3625850" y="2740025"/>
          <p14:tracePt t="14543" x="3613150" y="2740025"/>
          <p14:tracePt t="14548" x="3613150" y="2754313"/>
          <p14:tracePt t="14555" x="3613150" y="2767013"/>
          <p14:tracePt t="14565" x="3613150" y="2779713"/>
          <p14:tracePt t="14569" x="3613150" y="2792413"/>
          <p14:tracePt t="14576" x="3600450" y="2792413"/>
          <p14:tracePt t="14583" x="3600450" y="2805113"/>
          <p14:tracePt t="14599" x="3600450" y="2817813"/>
          <p14:tracePt t="14615" x="3600450" y="2832100"/>
          <p14:tracePt t="14627" x="3600450" y="2844800"/>
          <p14:tracePt t="14723" x="3587750" y="2844800"/>
          <p14:tracePt t="15185" x="3587750" y="2832100"/>
          <p14:tracePt t="15209" x="3600450" y="2832100"/>
          <p14:tracePt t="15214" x="3600450" y="2817813"/>
          <p14:tracePt t="15225" x="3613150" y="2817813"/>
          <p14:tracePt t="15229" x="3625850" y="2817813"/>
          <p14:tracePt t="15233" x="3625850" y="2805113"/>
          <p14:tracePt t="15239" x="3640138" y="2805113"/>
          <p14:tracePt t="15245" x="3652838" y="2792413"/>
          <p14:tracePt t="15249" x="3665538" y="2779713"/>
          <p14:tracePt t="15257" x="3690938" y="2779713"/>
          <p14:tracePt t="15259" x="3690938" y="2767013"/>
          <p14:tracePt t="15264" x="3703638" y="2767013"/>
          <p14:tracePt t="15270" x="3730625" y="2754313"/>
          <p14:tracePt t="15273" x="3743325" y="2754313"/>
          <p14:tracePt t="15277" x="3756025" y="2740025"/>
          <p14:tracePt t="15284" x="3783013" y="2727325"/>
          <p14:tracePt t="15287" x="3795713" y="2727325"/>
          <p14:tracePt t="15291" x="3808413" y="2714625"/>
          <p14:tracePt t="15298" x="3833813" y="2714625"/>
          <p14:tracePt t="15299" x="3833813" y="2701925"/>
          <p14:tracePt t="15301" x="3848100" y="2701925"/>
          <p14:tracePt t="15305" x="3873500" y="2701925"/>
          <p14:tracePt t="15307" x="3873500" y="2689225"/>
          <p14:tracePt t="15312" x="3898900" y="2674938"/>
          <p14:tracePt t="15315" x="3925888" y="2674938"/>
          <p14:tracePt t="15320" x="3938588" y="2674938"/>
          <p14:tracePt t="15321" x="3951288" y="2662238"/>
          <p14:tracePt t="15326" x="3976688" y="2662238"/>
          <p14:tracePt t="15333" x="4003675" y="2649538"/>
          <p14:tracePt t="15333" x="4016375" y="2649538"/>
          <p14:tracePt t="15335" x="4029075" y="2649538"/>
          <p14:tracePt t="15340" x="4041775" y="2649538"/>
          <p14:tracePt t="15341" x="4056063" y="2636838"/>
          <p14:tracePt t="15347" x="4068763" y="2636838"/>
          <p14:tracePt t="15349" x="4081463" y="2636838"/>
          <p14:tracePt t="15354" x="4094163" y="2624138"/>
          <p14:tracePt t="15361" x="4106863" y="2624138"/>
          <p14:tracePt t="15363" x="4119563" y="2624138"/>
          <p14:tracePt t="15369" x="4133850" y="2624138"/>
          <p14:tracePt t="15374" x="4146550" y="2624138"/>
          <p14:tracePt t="15383" x="4159250" y="2624138"/>
          <p14:tracePt t="15395" x="4159250" y="2611438"/>
          <p14:tracePt t="15399" x="4171950" y="2611438"/>
          <p14:tracePt t="15405" x="4184650" y="2611438"/>
          <p14:tracePt t="15409" x="4198938" y="2611438"/>
          <p14:tracePt t="15416" x="4211638" y="2611438"/>
          <p14:tracePt t="15423" x="4224338" y="2611438"/>
          <p14:tracePt t="15431" x="4237038" y="2611438"/>
          <p14:tracePt t="15433" x="4249738" y="2611438"/>
          <p14:tracePt t="15437" x="4264025" y="2611438"/>
          <p14:tracePt t="15444" x="4276725" y="2611438"/>
          <p14:tracePt t="15451" x="4289425" y="2611438"/>
          <p14:tracePt t="15461" x="4302125" y="2611438"/>
          <p14:tracePt t="15471" x="4314825" y="2611438"/>
          <p14:tracePt t="15937" x="4302125" y="2611438"/>
          <p14:tracePt t="15947" x="4302125" y="2597150"/>
          <p14:tracePt t="15951" x="4289425" y="2597150"/>
          <p14:tracePt t="15961" x="4276725" y="2597150"/>
          <p14:tracePt t="15977" x="4264025" y="2597150"/>
          <p14:tracePt t="15985" x="4249738" y="2597150"/>
          <p14:tracePt t="16001" x="4237038" y="2597150"/>
          <p14:tracePt t="16021" x="4224338" y="2597150"/>
          <p14:tracePt t="16025" x="4224338" y="2584450"/>
          <p14:tracePt t="16033" x="4211638" y="2584450"/>
          <p14:tracePt t="16043" x="4198938" y="2584450"/>
          <p14:tracePt t="16047" x="4184650" y="2584450"/>
          <p14:tracePt t="16053" x="4171950" y="2584450"/>
          <p14:tracePt t="16057" x="4159250" y="2584450"/>
          <p14:tracePt t="16063" x="4146550" y="2584450"/>
          <p14:tracePt t="16065" x="4133850" y="2584450"/>
          <p14:tracePt t="16069" x="4119563" y="2584450"/>
          <p14:tracePt t="16076" x="4106863" y="2584450"/>
          <p14:tracePt t="16083" x="4094163" y="2584450"/>
          <p14:tracePt t="16085" x="4081463" y="2584450"/>
          <p14:tracePt t="16093" x="4068763" y="2584450"/>
          <p14:tracePt t="16101" x="4056063" y="2584450"/>
          <p14:tracePt t="16111" x="4041775" y="2584450"/>
          <p14:tracePt t="16119" x="4029075" y="2584450"/>
          <p14:tracePt t="16129" x="4016375" y="2584450"/>
          <p14:tracePt t="16139" x="4003675" y="2584450"/>
          <p14:tracePt t="16149" x="3990975" y="2584450"/>
          <p14:tracePt t="16153" x="3990975" y="2597150"/>
          <p14:tracePt t="16158" x="3976688" y="2597150"/>
          <p14:tracePt t="16167" x="3963988" y="2597150"/>
          <p14:tracePt t="16177" x="3951288" y="2597150"/>
          <p14:tracePt t="16185" x="3938588" y="2597150"/>
          <p14:tracePt t="16189" x="3938588" y="2611438"/>
          <p14:tracePt t="16193" x="3925888" y="2611438"/>
          <p14:tracePt t="16199" x="3911600" y="2611438"/>
          <p14:tracePt t="16207" x="3898900" y="2611438"/>
          <p14:tracePt t="16215" x="3886200" y="2611438"/>
          <p14:tracePt t="16219" x="3873500" y="2611438"/>
          <p14:tracePt t="16229" x="3860800" y="2624138"/>
          <p14:tracePt t="16237" x="3848100" y="2624138"/>
          <p14:tracePt t="16245" x="3848100" y="2636838"/>
          <p14:tracePt t="16249" x="3821113" y="2636838"/>
          <p14:tracePt t="16255" x="3808413" y="2636838"/>
          <p14:tracePt t="16263" x="3795713" y="2636838"/>
          <p14:tracePt t="16269" x="3783013" y="2649538"/>
          <p14:tracePt t="16277" x="3768725" y="2649538"/>
          <p14:tracePt t="16283" x="3756025" y="2649538"/>
          <p14:tracePt t="16291" x="3743325" y="2662238"/>
          <p14:tracePt t="16301" x="3730625" y="2662238"/>
          <p14:tracePt t="16313" x="3717925" y="2662238"/>
          <p14:tracePt t="16321" x="3703638" y="2662238"/>
          <p14:tracePt t="16333" x="3703638" y="2674938"/>
          <p14:tracePt t="16341" x="3690938" y="2674938"/>
          <p14:tracePt t="16365" x="3678238" y="2689225"/>
          <p14:tracePt t="16397" x="3665538" y="2689225"/>
          <p14:tracePt t="17844" x="3678238" y="2689225"/>
          <p14:tracePt t="17849" x="3690938" y="2689225"/>
          <p14:tracePt t="17857" x="3703638" y="2689225"/>
          <p14:tracePt t="17861" x="3717925" y="2689225"/>
          <p14:tracePt t="17866" x="3730625" y="2689225"/>
          <p14:tracePt t="17871" x="3743325" y="2689225"/>
          <p14:tracePt t="17877" x="3756025" y="2689225"/>
          <p14:tracePt t="17881" x="3768725" y="2689225"/>
          <p14:tracePt t="17883" x="3768725" y="2674938"/>
          <p14:tracePt t="17888" x="3783013" y="2674938"/>
          <p14:tracePt t="17895" x="3795713" y="2674938"/>
          <p14:tracePt t="17897" x="3808413" y="2674938"/>
          <p14:tracePt t="17902" x="3821113" y="2674938"/>
          <p14:tracePt t="17903" x="3833813" y="2674938"/>
          <p14:tracePt t="17909" x="3848100" y="2674938"/>
          <p14:tracePt t="17917" x="3860800" y="2662238"/>
          <p14:tracePt t="17917" x="3886200" y="2662238"/>
          <p14:tracePt t="17923" x="3898900" y="2662238"/>
          <p14:tracePt t="17925" x="3911600" y="2662238"/>
          <p14:tracePt t="17930" x="3925888" y="2662238"/>
          <p14:tracePt t="17931" x="3938588" y="2662238"/>
          <p14:tracePt t="17937" x="3963988" y="2662238"/>
          <p14:tracePt t="17939" x="3976688" y="2662238"/>
          <p14:tracePt t="17944" x="3990975" y="2662238"/>
          <p14:tracePt t="17945" x="4003675" y="2662238"/>
          <p14:tracePt t="17951" x="4016375" y="2662238"/>
          <p14:tracePt t="17953" x="4029075" y="2662238"/>
          <p14:tracePt t="17959" x="4041775" y="2662238"/>
          <p14:tracePt t="17969" x="4056063" y="2662238"/>
          <p14:tracePt t="17981" x="4068763" y="2662238"/>
          <p14:tracePt t="17991" x="4081463" y="2662238"/>
          <p14:tracePt t="18005" x="4094163" y="2662238"/>
          <p14:tracePt t="18015" x="4106863" y="2662238"/>
          <p14:tracePt t="18025" x="4119563" y="2662238"/>
          <p14:tracePt t="18029" x="4133850" y="2662238"/>
          <p14:tracePt t="18037" x="4146550" y="2662238"/>
          <p14:tracePt t="18047" x="4159250" y="2662238"/>
          <p14:tracePt t="18089" x="4171950" y="2662238"/>
          <p14:tracePt t="18101" x="4171950" y="2674938"/>
          <p14:tracePt t="18123" x="4184650" y="2674938"/>
          <p14:tracePt t="18131" x="4184650" y="2689225"/>
          <p14:tracePt t="20109" x="4198938" y="2689225"/>
          <p14:tracePt t="20115" x="4211638" y="2689225"/>
          <p14:tracePt t="20120" x="4224338" y="2689225"/>
          <p14:tracePt t="20124" x="4249738" y="2689225"/>
          <p14:tracePt t="20125" x="4264025" y="2689225"/>
          <p14:tracePt t="20127" x="4276725" y="2689225"/>
          <p14:tracePt t="20131" x="4327525" y="2689225"/>
          <p14:tracePt t="20133" x="4354513" y="2689225"/>
          <p14:tracePt t="20138" x="4379913" y="2689225"/>
          <p14:tracePt t="20139" x="4419600" y="2689225"/>
          <p14:tracePt t="20145" x="4471988" y="2689225"/>
          <p14:tracePt t="20147" x="4497388" y="2689225"/>
          <p14:tracePt t="20152" x="4535488" y="2689225"/>
          <p14:tracePt t="20153" x="4549775" y="2689225"/>
          <p14:tracePt t="20159" x="4600575" y="2701925"/>
          <p14:tracePt t="20161" x="4614863" y="2701925"/>
          <p14:tracePt t="20166" x="4640263" y="2701925"/>
          <p14:tracePt t="20167" x="4652963" y="2701925"/>
          <p14:tracePt t="20173" x="4679950" y="2701925"/>
          <p14:tracePt t="20175" x="4692650" y="2701925"/>
          <p14:tracePt t="20180" x="4705350" y="2701925"/>
          <p14:tracePt t="20181" x="4705350" y="2714625"/>
          <p14:tracePt t="20187" x="4730750" y="2727325"/>
          <p14:tracePt t="20189" x="4743450" y="2727325"/>
          <p14:tracePt t="20194" x="4757738" y="2727325"/>
          <p14:tracePt t="20201" x="4783138" y="2740025"/>
          <p14:tracePt t="20203" x="4795838" y="2740025"/>
          <p14:tracePt t="20208" x="4808538" y="2740025"/>
          <p14:tracePt t="20215" x="4822825" y="2740025"/>
          <p14:tracePt t="20217" x="4835525" y="2754313"/>
          <p14:tracePt t="20222" x="4848225" y="2754313"/>
          <p14:tracePt t="20229" x="4860925" y="2754313"/>
          <p14:tracePt t="20235" x="4873625" y="2754313"/>
          <p14:tracePt t="20237" x="4887913" y="2754313"/>
          <p14:tracePt t="20259" x="4900613" y="2754313"/>
          <p14:tracePt t="20375" x="4913313" y="2754313"/>
          <p14:tracePt t="20385" x="4926013" y="2754313"/>
          <p14:tracePt t="20390" x="4938713" y="2754313"/>
          <p14:tracePt t="20395" x="4951413" y="2754313"/>
          <p14:tracePt t="20401" x="4965700" y="2754313"/>
          <p14:tracePt t="20407" x="4978400" y="2754313"/>
          <p14:tracePt t="20411" x="4991100" y="2754313"/>
          <p14:tracePt t="20417" x="5003800" y="2754313"/>
          <p14:tracePt t="20423" x="5016500" y="2754313"/>
          <p14:tracePt t="20425" x="5030788" y="2754313"/>
          <p14:tracePt t="20430" x="5043488" y="2754313"/>
          <p14:tracePt t="20431" x="5056188" y="2754313"/>
          <p14:tracePt t="20437" x="5081588" y="2754313"/>
          <p14:tracePt t="20439" x="5095875" y="2754313"/>
          <p14:tracePt t="20444" x="5108575" y="2754313"/>
          <p14:tracePt t="20445" x="5121275" y="2754313"/>
          <p14:tracePt t="20451" x="5146675" y="2754313"/>
          <p14:tracePt t="20451" x="5159375" y="2754313"/>
          <p14:tracePt t="20453" x="5173663" y="2754313"/>
          <p14:tracePt t="20458" x="5186363" y="2754313"/>
          <p14:tracePt t="20459" x="5211763" y="2754313"/>
          <p14:tracePt t="20465" x="5224463" y="2754313"/>
          <p14:tracePt t="20465" x="5224463" y="2740025"/>
          <p14:tracePt t="20467" x="5238750" y="2740025"/>
          <p14:tracePt t="20472" x="5264150" y="2740025"/>
          <p14:tracePt t="20479" x="5276850" y="2740025"/>
          <p14:tracePt t="20479" x="5289550" y="2740025"/>
          <p14:tracePt t="20487" x="5303838" y="2740025"/>
          <p14:tracePt t="20493" x="5316538" y="2740025"/>
          <p14:tracePt t="20939" x="5316538" y="2727325"/>
          <p14:tracePt t="20949" x="5329238" y="2727325"/>
          <p14:tracePt t="20954" x="5329238" y="2714625"/>
          <p14:tracePt t="20969" x="5329238" y="2701925"/>
          <p14:tracePt t="20981" x="5329238" y="2689225"/>
          <p14:tracePt t="21001" x="5329238" y="2674938"/>
          <p14:tracePt t="21099" x="5329238" y="2662238"/>
          <p14:tracePt t="21111" x="5316538" y="2649538"/>
          <p14:tracePt t="21117" x="5303838" y="2649538"/>
          <p14:tracePt t="21122" x="5303838" y="2636838"/>
          <p14:tracePt t="21135" x="5289550" y="2624138"/>
          <p14:tracePt t="21143" x="5289550" y="2611438"/>
          <p14:tracePt t="21153" x="5276850" y="2611438"/>
          <p14:tracePt t="21159" x="5276850" y="2597150"/>
          <p14:tracePt t="21169" x="5264150" y="2597150"/>
          <p14:tracePt t="21177" x="5251450" y="2597150"/>
          <p14:tracePt t="21187" x="5251450" y="2584450"/>
          <p14:tracePt t="21197" x="5238750" y="2584450"/>
          <p14:tracePt t="21217" x="5224463" y="2571750"/>
          <p14:tracePt t="21235" x="5224463" y="2559050"/>
          <p14:tracePt t="21247" x="5211763" y="2559050"/>
          <p14:tracePt t="21257" x="5199063" y="2559050"/>
          <p14:tracePt t="21262" x="5199063" y="2546350"/>
          <p14:tracePt t="21273" x="5186363" y="2546350"/>
          <p14:tracePt t="21281" x="5186363" y="2532063"/>
          <p14:tracePt t="21303" x="5186363" y="2519363"/>
          <p14:tracePt t="21311" x="5173663" y="2506663"/>
          <p14:tracePt t="21331" x="5173663" y="2493963"/>
          <p14:tracePt t="21343" x="5173663" y="2481263"/>
          <p14:tracePt t="21353" x="5173663" y="2468563"/>
          <p14:tracePt t="21358" x="5173663" y="2454275"/>
          <p14:tracePt t="21377" x="5173663" y="2441575"/>
          <p14:tracePt t="21703" x="5159375" y="2441575"/>
          <p14:tracePt t="21709" x="5146675" y="2441575"/>
          <p14:tracePt t="21719" x="5133975" y="2441575"/>
          <p14:tracePt t="21729" x="5121275" y="2441575"/>
          <p14:tracePt t="21734" x="5121275" y="2454275"/>
          <p14:tracePt t="21739" x="5121275" y="2468563"/>
          <p14:tracePt t="21745" x="5095875" y="2468563"/>
          <p14:tracePt t="21753" x="5081588" y="2468563"/>
          <p14:tracePt t="21759" x="5081588" y="2481263"/>
          <p14:tracePt t="21764" x="5068888" y="2481263"/>
          <p14:tracePt t="21770" x="5056188" y="2481263"/>
          <p14:tracePt t="21777" x="5043488" y="2493963"/>
          <p14:tracePt t="21779" x="5030788" y="2493963"/>
          <p14:tracePt t="21784" x="5030788" y="2506663"/>
          <p14:tracePt t="21785" x="5016500" y="2506663"/>
          <p14:tracePt t="21791" x="5003800" y="2519363"/>
          <p14:tracePt t="21798" x="4978400" y="2532063"/>
          <p14:tracePt t="21805" x="4965700" y="2532063"/>
          <p14:tracePt t="21805" x="4965700" y="2546350"/>
          <p14:tracePt t="21813" x="4951413" y="2546350"/>
          <p14:tracePt t="21813" x="4938713" y="2559050"/>
          <p14:tracePt t="21819" x="4913313" y="2571750"/>
          <p14:tracePt t="21826" x="4900613" y="2584450"/>
          <p14:tracePt t="21833" x="4873625" y="2584450"/>
          <p14:tracePt t="21833" x="4873625" y="2597150"/>
          <p14:tracePt t="21840" x="4860925" y="2611438"/>
          <p14:tracePt t="21841" x="4848225" y="2611438"/>
          <p14:tracePt t="21846" x="4848225" y="2624138"/>
          <p14:tracePt t="21847" x="4835525" y="2624138"/>
          <p14:tracePt t="21849" x="4822825" y="2624138"/>
          <p14:tracePt t="21854" x="4808538" y="2636838"/>
          <p14:tracePt t="21861" x="4795838" y="2649538"/>
          <p14:tracePt t="21863" x="4795838" y="2662238"/>
          <p14:tracePt t="21868" x="4783138" y="2674938"/>
          <p14:tracePt t="21869" x="4770438" y="2674938"/>
          <p14:tracePt t="21874" x="4770438" y="2689225"/>
          <p14:tracePt t="21875" x="4757738" y="2689225"/>
          <p14:tracePt t="21881" x="4743450" y="2701925"/>
          <p14:tracePt t="21883" x="4743450" y="2714625"/>
          <p14:tracePt t="21888" x="4743450" y="2727325"/>
          <p14:tracePt t="21889" x="4730750" y="2727325"/>
          <p14:tracePt t="21895" x="4718050" y="2740025"/>
          <p14:tracePt t="21897" x="4718050" y="2754313"/>
          <p14:tracePt t="21902" x="4705350" y="2754313"/>
          <p14:tracePt t="21903" x="4705350" y="2767013"/>
          <p14:tracePt t="21909" x="4705350" y="2779713"/>
          <p14:tracePt t="21911" x="4692650" y="2792413"/>
          <p14:tracePt t="21917" x="4692650" y="2805113"/>
          <p14:tracePt t="21923" x="4679950" y="2817813"/>
          <p14:tracePt t="21930" x="4679950" y="2832100"/>
          <p14:tracePt t="21931" x="4665663" y="2832100"/>
          <p14:tracePt t="21937" x="4665663" y="2844800"/>
          <p14:tracePt t="21944" x="4665663" y="2857500"/>
          <p14:tracePt t="21945" x="4665663" y="2870200"/>
          <p14:tracePt t="21951" x="4652963" y="2882900"/>
          <p14:tracePt t="21958" x="4652963" y="2897188"/>
          <p14:tracePt t="21965" x="4640263" y="2909888"/>
          <p14:tracePt t="21965" x="4640263" y="2922588"/>
          <p14:tracePt t="21972" x="4640263" y="2935288"/>
          <p14:tracePt t="21973" x="4640263" y="2947988"/>
          <p14:tracePt t="21978" x="4627563" y="2960688"/>
          <p14:tracePt t="21985" x="4627563" y="2974975"/>
          <p14:tracePt t="21987" x="4627563" y="2987675"/>
          <p14:tracePt t="21992" x="4627563" y="3000375"/>
          <p14:tracePt t="22001" x="4614863" y="3025775"/>
          <p14:tracePt t="22007" x="4600575" y="3052763"/>
          <p14:tracePt t="22014" x="4600575" y="3065463"/>
          <p14:tracePt t="22015" x="4600575" y="3078163"/>
          <p14:tracePt t="22020" x="4600575" y="3090863"/>
          <p14:tracePt t="22021" x="4600575" y="3103563"/>
          <p14:tracePt t="22028" x="4600575" y="3130550"/>
          <p14:tracePt t="22029" x="4600575" y="3143250"/>
          <p14:tracePt t="22034" x="4600575" y="3155950"/>
          <p14:tracePt t="22041" x="4600575" y="3195638"/>
          <p14:tracePt t="22049" x="4600575" y="3208338"/>
          <p14:tracePt t="22049" x="4587875" y="3233738"/>
          <p14:tracePt t="22056" x="4587875" y="3260725"/>
          <p14:tracePt t="22057" x="4587875" y="3273425"/>
          <p14:tracePt t="22062" x="4587875" y="3286125"/>
          <p14:tracePt t="22063" x="4587875" y="3298825"/>
          <p14:tracePt t="22069" x="4587875" y="3325813"/>
          <p14:tracePt t="22071" x="4587875" y="3338513"/>
          <p14:tracePt t="22076" x="4587875" y="3363913"/>
          <p14:tracePt t="22084" x="4587875" y="3403600"/>
          <p14:tracePt t="22091" x="4587875" y="3429000"/>
          <p14:tracePt t="22098" x="4587875" y="3468688"/>
          <p14:tracePt t="22105" x="4575175" y="3494088"/>
          <p14:tracePt t="22105" x="4575175" y="3506788"/>
          <p14:tracePt t="22111" x="4575175" y="3519488"/>
          <p14:tracePt t="22118" x="4575175" y="3559175"/>
          <p14:tracePt t="22125" x="4575175" y="3584575"/>
          <p14:tracePt t="22125" x="4575175" y="3597275"/>
          <p14:tracePt t="22132" x="4575175" y="3624263"/>
          <p14:tracePt t="22133" x="4575175" y="3636963"/>
          <p14:tracePt t="22140" x="4575175" y="3662363"/>
          <p14:tracePt t="22146" x="4575175" y="3689350"/>
          <p14:tracePt t="22147" x="4575175" y="3702050"/>
          <p14:tracePt t="22152" x="4575175" y="3727450"/>
          <p14:tracePt t="22153" x="4575175" y="3740150"/>
          <p14:tracePt t="22160" x="4575175" y="3767138"/>
          <p14:tracePt t="22161" x="4575175" y="3779838"/>
          <p14:tracePt t="22166" x="4575175" y="3817938"/>
          <p14:tracePt t="22167" x="4575175" y="3832225"/>
          <p14:tracePt t="22174" x="4575175" y="3870325"/>
          <p14:tracePt t="22175" x="4587875" y="3897313"/>
          <p14:tracePt t="22180" x="4600575" y="3935413"/>
          <p14:tracePt t="22181" x="4600575" y="3960813"/>
          <p14:tracePt t="22188" x="4614863" y="4013200"/>
          <p14:tracePt t="22189" x="4627563" y="4052888"/>
          <p14:tracePt t="22194" x="4627563" y="4078288"/>
          <p14:tracePt t="22195" x="4640263" y="4117975"/>
          <p14:tracePt t="22201" x="4665663" y="4156075"/>
          <p14:tracePt t="22201" x="4665663" y="4168775"/>
          <p14:tracePt t="22203" x="4665663" y="4195763"/>
          <p14:tracePt t="22208" x="4692650" y="4233863"/>
          <p14:tracePt t="22209" x="4692650" y="4246563"/>
          <p14:tracePt t="22215" x="4705350" y="4273550"/>
          <p14:tracePt t="22215" x="4718050" y="4298950"/>
          <p14:tracePt t="22222" x="4730750" y="4325938"/>
          <p14:tracePt t="22223" x="4730750" y="4338638"/>
          <p14:tracePt t="22229" x="4730750" y="4351338"/>
          <p14:tracePt t="22229" x="4743450" y="4364038"/>
          <p14:tracePt t="22236" x="4743450" y="4376738"/>
          <p14:tracePt t="22237" x="4743450" y="4389438"/>
          <p14:tracePt t="22242" x="4757738" y="4389438"/>
          <p14:tracePt t="22243" x="4757738" y="4403725"/>
          <p14:tracePt t="22250" x="4770438" y="4403725"/>
          <p14:tracePt t="22251" x="4770438" y="4416425"/>
          <p14:tracePt t="22256" x="4770438" y="4429125"/>
          <p14:tracePt t="22263" x="4770438" y="4441825"/>
          <p14:tracePt t="22270" x="4783138" y="4441825"/>
          <p14:tracePt t="22271" x="4783138" y="4454525"/>
          <p14:tracePt t="22285" x="4783138" y="4468813"/>
          <p14:tracePt t="22293" x="4783138" y="4481513"/>
          <p14:tracePt t="22298" x="4795838" y="4481513"/>
          <p14:tracePt t="22305" x="4795838" y="4494213"/>
          <p14:tracePt t="22313" x="4808538" y="4494213"/>
          <p14:tracePt t="22318" x="4808538" y="4506913"/>
          <p14:tracePt t="22327" x="4822825" y="4506913"/>
          <p14:tracePt t="22332" x="4822825" y="4519613"/>
          <p14:tracePt t="22339" x="4822825" y="4532313"/>
          <p14:tracePt t="22359" x="4822825" y="4546600"/>
          <p14:tracePt t="22369" x="4835525" y="4546600"/>
          <p14:tracePt t="22383" x="4835525" y="4559300"/>
          <p14:tracePt t="22415" x="4848225" y="4559300"/>
          <p14:tracePt t="22425" x="4848225" y="4572000"/>
          <p14:tracePt t="22451" x="4860925" y="4572000"/>
          <p14:tracePt t="22456" x="4860925" y="4584700"/>
          <p14:tracePt t="22461" x="4873625" y="4584700"/>
          <p14:tracePt t="22467" x="4887913" y="4584700"/>
          <p14:tracePt t="22475" x="4900613" y="4597400"/>
          <p14:tracePt t="22480" x="4913313" y="4597400"/>
          <p14:tracePt t="22490" x="4938713" y="4611688"/>
          <p14:tracePt t="22495" x="4951413" y="4611688"/>
          <p14:tracePt t="22495" x="4965700" y="4611688"/>
          <p14:tracePt t="22501" x="4991100" y="4624388"/>
          <p14:tracePt t="22506" x="5003800" y="4624388"/>
          <p14:tracePt t="22507" x="5003800" y="4637088"/>
          <p14:tracePt t="22514" x="5030788" y="4637088"/>
          <p14:tracePt t="22520" x="5056188" y="4649788"/>
          <p14:tracePt t="22527" x="5081588" y="4649788"/>
          <p14:tracePt t="22534" x="5108575" y="4649788"/>
          <p14:tracePt t="22535" x="5108575" y="4662488"/>
          <p14:tracePt t="22541" x="5121275" y="4662488"/>
          <p14:tracePt t="22543" x="5133975" y="4662488"/>
          <p14:tracePt t="22551" x="5146675" y="4662488"/>
          <p14:tracePt t="22556" x="5159375" y="4662488"/>
          <p14:tracePt t="22564" x="5173663" y="4662488"/>
          <p14:tracePt t="22569" x="5186363" y="4675188"/>
          <p14:tracePt t="22571" x="5199063" y="4675188"/>
          <p14:tracePt t="22576" x="5211763" y="4675188"/>
          <p14:tracePt t="22583" x="5224463" y="4689475"/>
          <p14:tracePt t="22585" x="5238750" y="4689475"/>
          <p14:tracePt t="22590" x="5264150" y="4689475"/>
          <p14:tracePt t="22597" x="5276850" y="4689475"/>
          <p14:tracePt t="22597" x="5303838" y="4689475"/>
          <p14:tracePt t="22604" x="5316538" y="4689475"/>
          <p14:tracePt t="22605" x="5329238" y="4689475"/>
          <p14:tracePt t="22611" x="5354638" y="4689475"/>
          <p14:tracePt t="22618" x="5367338" y="4689475"/>
          <p14:tracePt t="22619" x="5381625" y="4702175"/>
          <p14:tracePt t="22625" x="5394325" y="4702175"/>
          <p14:tracePt t="22632" x="5407025" y="4702175"/>
          <p14:tracePt t="22633" x="5419725" y="4702175"/>
          <p14:tracePt t="22639" x="5432425" y="4702175"/>
          <p14:tracePt t="22650" x="5459413" y="4702175"/>
          <p14:tracePt t="22661" x="5472113" y="4702175"/>
          <p14:tracePt t="22671" x="5484813" y="4702175"/>
          <p14:tracePt t="22683" x="5497513" y="4702175"/>
          <p14:tracePt t="22689" x="5497513" y="4689475"/>
          <p14:tracePt t="22699" x="5511800" y="4689475"/>
          <p14:tracePt t="22705" x="5524500" y="4689475"/>
          <p14:tracePt t="22710" x="5524500" y="4675188"/>
          <p14:tracePt t="22716" x="5524500" y="4662488"/>
          <p14:tracePt t="22717" x="5537200" y="4662488"/>
          <p14:tracePt t="22729" x="5549900" y="4649788"/>
          <p14:tracePt t="22736" x="5549900" y="4637088"/>
          <p14:tracePt t="22737" x="5562600" y="4637088"/>
          <p14:tracePt t="22743" x="5575300" y="4637088"/>
          <p14:tracePt t="22750" x="5575300" y="4611688"/>
          <p14:tracePt t="22757" x="5589588" y="4597400"/>
          <p14:tracePt t="22767" x="5589588" y="4584700"/>
          <p14:tracePt t="22772" x="5602288" y="4584700"/>
          <p14:tracePt t="22778" x="5602288" y="4559300"/>
          <p14:tracePt t="22779" x="5614988" y="4559300"/>
          <p14:tracePt t="22784" x="5614988" y="4546600"/>
          <p14:tracePt t="22785" x="5627688" y="4546600"/>
          <p14:tracePt t="22792" x="5627688" y="4532313"/>
          <p14:tracePt t="22799" x="5640388" y="4506913"/>
          <p14:tracePt t="22806" x="5654675" y="4481513"/>
          <p14:tracePt t="22813" x="5654675" y="4454525"/>
          <p14:tracePt t="22819" x="5667375" y="4441825"/>
          <p14:tracePt t="22821" x="5667375" y="4429125"/>
          <p14:tracePt t="22826" x="5680075" y="4416425"/>
          <p14:tracePt t="22827" x="5680075" y="4403725"/>
          <p14:tracePt t="22834" x="5680075" y="4389438"/>
          <p14:tracePt t="22835" x="5680075" y="4376738"/>
          <p14:tracePt t="22841" x="5680075" y="4364038"/>
          <p14:tracePt t="22847" x="5692775" y="4338638"/>
          <p14:tracePt t="22854" x="5692775" y="4325938"/>
          <p14:tracePt t="22855" x="5692775" y="4311650"/>
          <p14:tracePt t="22861" x="5692775" y="4286250"/>
          <p14:tracePt t="22868" x="5692775" y="4273550"/>
          <p14:tracePt t="22869" x="5692775" y="4260850"/>
          <p14:tracePt t="22875" x="5692775" y="4246563"/>
          <p14:tracePt t="22875" x="5692775" y="4233863"/>
          <p14:tracePt t="22881" x="5705475" y="4208463"/>
          <p14:tracePt t="22888" x="5705475" y="4195763"/>
          <p14:tracePt t="22896" x="5705475" y="4168775"/>
          <p14:tracePt t="22903" x="5705475" y="4156075"/>
          <p14:tracePt t="22903" x="5705475" y="4143375"/>
          <p14:tracePt t="22910" x="5705475" y="4130675"/>
          <p14:tracePt t="22911" x="5719763" y="4117975"/>
          <p14:tracePt t="22916" x="5719763" y="4103688"/>
          <p14:tracePt t="22923" x="5719763" y="4078288"/>
          <p14:tracePt t="22930" x="5732463" y="4052888"/>
          <p14:tracePt t="22937" x="5732463" y="4025900"/>
          <p14:tracePt t="22944" x="5732463" y="4000500"/>
          <p14:tracePt t="22945" x="5732463" y="3987800"/>
          <p14:tracePt t="22951" x="5732463" y="3960813"/>
          <p14:tracePt t="22958" x="5732463" y="3948113"/>
          <p14:tracePt t="22959" x="5732463" y="3935413"/>
          <p14:tracePt t="22965" x="5732463" y="3910013"/>
          <p14:tracePt t="22973" x="5732463" y="3897313"/>
          <p14:tracePt t="22973" x="5732463" y="3883025"/>
          <p14:tracePt t="22979" x="5732463" y="3870325"/>
          <p14:tracePt t="22986" x="5732463" y="3844925"/>
          <p14:tracePt t="22987" x="5732463" y="3832225"/>
          <p14:tracePt t="22993" x="5732463" y="3817938"/>
          <p14:tracePt t="23000" x="5732463" y="3792538"/>
          <p14:tracePt t="23008" x="5732463" y="3767138"/>
          <p14:tracePt t="23014" x="5732463" y="3740150"/>
          <p14:tracePt t="23021" x="5732463" y="3727450"/>
          <p14:tracePt t="23021" x="5732463" y="3714750"/>
          <p14:tracePt t="23027" x="5732463" y="3702050"/>
          <p14:tracePt t="23029" x="5732463" y="3689350"/>
          <p14:tracePt t="23034" x="5732463" y="3675063"/>
          <p14:tracePt t="23041" x="5732463" y="3649663"/>
          <p14:tracePt t="23043" x="5732463" y="3636963"/>
          <p14:tracePt t="23049" x="5732463" y="3624263"/>
          <p14:tracePt t="23049" x="5732463" y="3611563"/>
          <p14:tracePt t="23055" x="5732463" y="3584575"/>
          <p14:tracePt t="23062" x="5732463" y="3559175"/>
          <p14:tracePt t="23070" x="5732463" y="3532188"/>
          <p14:tracePt t="23071" x="5732463" y="3519488"/>
          <p14:tracePt t="23076" x="5732463" y="3506788"/>
          <p14:tracePt t="23077" x="5732463" y="3494088"/>
          <p14:tracePt t="23083" x="5732463" y="3468688"/>
          <p14:tracePt t="23085" x="5719763" y="3454400"/>
          <p14:tracePt t="23090" x="5719763" y="3441700"/>
          <p14:tracePt t="23091" x="5719763" y="3429000"/>
          <p14:tracePt t="23098" x="5719763" y="3403600"/>
          <p14:tracePt t="23099" x="5719763" y="3389313"/>
          <p14:tracePt t="23104" x="5719763" y="3376613"/>
          <p14:tracePt t="23105" x="5719763" y="3363913"/>
          <p14:tracePt t="23111" x="5719763" y="3338513"/>
          <p14:tracePt t="23118" x="5705475" y="3325813"/>
          <p14:tracePt t="23119" x="5705475" y="3311525"/>
          <p14:tracePt t="23125" x="5705475" y="3286125"/>
          <p14:tracePt t="23132" x="5705475" y="3260725"/>
          <p14:tracePt t="23133" x="5705475" y="3246438"/>
          <p14:tracePt t="23138" x="5705475" y="3233738"/>
          <p14:tracePt t="23146" x="5705475" y="3195638"/>
          <p14:tracePt t="23147" x="5692775" y="3195638"/>
          <p14:tracePt t="23152" x="5692775" y="3182938"/>
          <p14:tracePt t="23153" x="5692775" y="3168650"/>
          <p14:tracePt t="23164" x="5692775" y="3130550"/>
          <p14:tracePt t="23169" x="5680075" y="3117850"/>
          <p14:tracePt t="23169" x="5680075" y="3103563"/>
          <p14:tracePt t="23174" x="5680075" y="3090863"/>
          <p14:tracePt t="23175" x="5680075" y="3078163"/>
          <p14:tracePt t="23180" x="5680075" y="3052763"/>
          <p14:tracePt t="23181" x="5667375" y="3052763"/>
          <p14:tracePt t="23187" x="5667375" y="3025775"/>
          <p14:tracePt t="23194" x="5667375" y="3000375"/>
          <p14:tracePt t="23201" x="5667375" y="2974975"/>
          <p14:tracePt t="23212" x="5667375" y="2935288"/>
          <p14:tracePt t="23218" x="5667375" y="2922588"/>
          <p14:tracePt t="23223" x="5667375" y="2897188"/>
          <p14:tracePt t="23229" x="5667375" y="2882900"/>
          <p14:tracePt t="23236" x="5667375" y="2857500"/>
          <p14:tracePt t="23243" x="5667375" y="2844800"/>
          <p14:tracePt t="23250" x="5654675" y="2832100"/>
          <p14:tracePt t="23251" x="5654675" y="2817813"/>
          <p14:tracePt t="23256" x="5654675" y="2805113"/>
          <p14:tracePt t="23263" x="5654675" y="2779713"/>
          <p14:tracePt t="23270" x="5654675" y="2767013"/>
          <p14:tracePt t="23277" x="5654675" y="2754313"/>
          <p14:tracePt t="23286" x="5654675" y="2727325"/>
          <p14:tracePt t="23293" x="5640388" y="2714625"/>
          <p14:tracePt t="23299" x="5640388" y="2701925"/>
          <p14:tracePt t="23307" x="5640388" y="2689225"/>
          <p14:tracePt t="23312" x="5640388" y="2674938"/>
          <p14:tracePt t="23319" x="5640388" y="2662238"/>
          <p14:tracePt t="23327" x="5640388" y="2649538"/>
          <p14:tracePt t="23337" x="5640388" y="2636838"/>
          <p14:tracePt t="23342" x="5640388" y="2624138"/>
          <p14:tracePt t="23349" x="5640388" y="2611438"/>
          <p14:tracePt t="23361" x="5640388" y="2597150"/>
          <p14:tracePt t="23371" x="5627688" y="2597150"/>
          <p14:tracePt t="23377" x="5627688" y="2584450"/>
          <p14:tracePt t="23393" x="5627688" y="2571750"/>
          <p14:tracePt t="23477" x="5614988" y="2571750"/>
          <p14:tracePt t="23497" x="5602288" y="2571750"/>
          <p14:tracePt t="23502" x="5602288" y="2559050"/>
          <p14:tracePt t="23508" x="5589588" y="2559050"/>
          <p14:tracePt t="23514" x="5575300" y="2559050"/>
          <p14:tracePt t="23515" x="5562600" y="2559050"/>
          <p14:tracePt t="23521" x="5549900" y="2546350"/>
          <p14:tracePt t="23528" x="5537200" y="2546350"/>
          <p14:tracePt t="23534" x="5511800" y="2546350"/>
          <p14:tracePt t="23535" x="5511800" y="2532063"/>
          <p14:tracePt t="23541" x="5497513" y="2532063"/>
          <p14:tracePt t="23543" x="5484813" y="2532063"/>
          <p14:tracePt t="23548" x="5484813" y="2519363"/>
          <p14:tracePt t="23549" x="5472113" y="2519363"/>
          <p14:tracePt t="23555" x="5446713" y="2519363"/>
          <p14:tracePt t="23562" x="5419725" y="2519363"/>
          <p14:tracePt t="23563" x="5407025" y="2519363"/>
          <p14:tracePt t="23573" x="5367338" y="2506663"/>
          <p14:tracePt t="23578" x="5341938" y="2506663"/>
          <p14:tracePt t="23584" x="5316538" y="2506663"/>
          <p14:tracePt t="23590" x="5303838" y="2506663"/>
          <p14:tracePt t="23591" x="5289550" y="2506663"/>
          <p14:tracePt t="23597" x="5264150" y="2493963"/>
          <p14:tracePt t="23604" x="5251450" y="2493963"/>
          <p14:tracePt t="23611" x="5238750" y="2493963"/>
          <p14:tracePt t="23618" x="5224463" y="2493963"/>
          <p14:tracePt t="23631" x="5211763" y="2493963"/>
          <p14:tracePt t="23647" x="5199063" y="2493963"/>
          <p14:tracePt t="23663" x="5186363" y="2493963"/>
          <p14:tracePt t="23669" x="5173663" y="2493963"/>
          <p14:tracePt t="23677" x="5159375" y="2493963"/>
          <p14:tracePt t="23685" x="5146675" y="2493963"/>
          <p14:tracePt t="23691" x="5133975" y="2493963"/>
          <p14:tracePt t="23696" x="5121275" y="2493963"/>
          <p14:tracePt t="23702" x="5108575" y="2493963"/>
          <p14:tracePt t="23709" x="5081588" y="2493963"/>
          <p14:tracePt t="23715" x="5068888" y="2493963"/>
          <p14:tracePt t="23723" x="5043488" y="2493963"/>
          <p14:tracePt t="23732" x="5016500" y="2506663"/>
          <p14:tracePt t="23739" x="5003800" y="2506663"/>
          <p14:tracePt t="23744" x="4991100" y="2519363"/>
          <p14:tracePt t="23751" x="4978400" y="2532063"/>
          <p14:tracePt t="23758" x="4965700" y="2532063"/>
          <p14:tracePt t="23764" x="4951413" y="2532063"/>
          <p14:tracePt t="23771" x="4938713" y="2546350"/>
          <p14:tracePt t="23779" x="4926013" y="2546350"/>
          <p14:tracePt t="23785" x="4926013" y="2559050"/>
          <p14:tracePt t="23791" x="4913313" y="2559050"/>
          <p14:tracePt t="23793" x="4900613" y="2559050"/>
          <p14:tracePt t="23799" x="4900613" y="2571750"/>
          <p14:tracePt t="23806" x="4887913" y="2571750"/>
          <p14:tracePt t="23807" x="4887913" y="2584450"/>
          <p14:tracePt t="23813" x="4887913" y="2597150"/>
          <p14:tracePt t="23819" x="4873625" y="2611438"/>
          <p14:tracePt t="23826" x="4860925" y="2624138"/>
          <p14:tracePt t="23833" x="4848225" y="2649538"/>
          <p14:tracePt t="23840" x="4835525" y="2662238"/>
          <p14:tracePt t="23847" x="4835525" y="2674938"/>
          <p14:tracePt t="23854" x="4822825" y="2689225"/>
          <p14:tracePt t="23855" x="4822825" y="2701925"/>
          <p14:tracePt t="23861" x="4808538" y="2701925"/>
          <p14:tracePt t="23861" x="4808538" y="2714625"/>
          <p14:tracePt t="23868" x="4795838" y="2727325"/>
          <p14:tracePt t="23875" x="4795838" y="2754313"/>
          <p14:tracePt t="23882" x="4783138" y="2767013"/>
          <p14:tracePt t="23889" x="4783138" y="2779713"/>
          <p14:tracePt t="23889" x="4783138" y="2792413"/>
          <p14:tracePt t="23896" x="4770438" y="2817813"/>
          <p14:tracePt t="23903" x="4770438" y="2832100"/>
          <p14:tracePt t="23909" x="4770438" y="2857500"/>
          <p14:tracePt t="23911" x="4770438" y="2870200"/>
          <p14:tracePt t="23917" x="4770438" y="2882900"/>
          <p14:tracePt t="23924" x="4757738" y="2909888"/>
          <p14:tracePt t="23931" x="4757738" y="2922588"/>
          <p14:tracePt t="23937" x="4757738" y="2947988"/>
          <p14:tracePt t="23939" x="4757738" y="2960688"/>
          <p14:tracePt t="23945" x="4743450" y="2974975"/>
          <p14:tracePt t="23951" x="4743450" y="2987675"/>
          <p14:tracePt t="23953" x="4743450" y="3000375"/>
          <p14:tracePt t="23958" x="4743450" y="3013075"/>
          <p14:tracePt t="23965" x="4743450" y="3025775"/>
          <p14:tracePt t="23972" x="4743450" y="3040063"/>
          <p14:tracePt t="23973" x="4743450" y="3052763"/>
          <p14:tracePt t="23979" x="4743450" y="3065463"/>
          <p14:tracePt t="23987" x="4743450" y="3078163"/>
          <p14:tracePt t="23994" x="4743450" y="3090863"/>
          <p14:tracePt t="24000" x="4743450" y="3103563"/>
          <p14:tracePt t="24001" x="4743450" y="3117850"/>
          <p14:tracePt t="24007" x="4743450" y="3130550"/>
          <p14:tracePt t="24014" x="4743450" y="3143250"/>
          <p14:tracePt t="24021" x="4743450" y="3168650"/>
          <p14:tracePt t="24028" x="4743450" y="3195638"/>
          <p14:tracePt t="24029" x="4743450" y="3208338"/>
          <p14:tracePt t="24034" x="4743450" y="3233738"/>
          <p14:tracePt t="24042" x="4743450" y="3286125"/>
          <p14:tracePt t="24043" x="4743450" y="3298825"/>
          <p14:tracePt t="24048" x="4743450" y="3311525"/>
          <p14:tracePt t="24049" x="4743450" y="3338513"/>
          <p14:tracePt t="24055" x="4743450" y="3376613"/>
          <p14:tracePt t="24057" x="4757738" y="3376613"/>
          <p14:tracePt t="24062" x="4757738" y="3416300"/>
          <p14:tracePt t="24063" x="4757738" y="3429000"/>
          <p14:tracePt t="24069" x="4757738" y="3454400"/>
          <p14:tracePt t="24071" x="4770438" y="3454400"/>
          <p14:tracePt t="24076" x="4770438" y="3481388"/>
          <p14:tracePt t="24077" x="4770438" y="3494088"/>
          <p14:tracePt t="24083" x="4770438" y="3519488"/>
          <p14:tracePt t="24085" x="4770438" y="3532188"/>
          <p14:tracePt t="24091" x="4783138" y="3546475"/>
          <p14:tracePt t="24097" x="4795838" y="3571875"/>
          <p14:tracePt t="24104" x="4795838" y="3584575"/>
          <p14:tracePt t="24105" x="4795838" y="3597275"/>
          <p14:tracePt t="24111" x="4795838" y="3624263"/>
          <p14:tracePt t="24118" x="4795838" y="3636963"/>
          <p14:tracePt t="24125" x="4795838" y="3649663"/>
          <p14:tracePt t="24133" x="4795838" y="3662363"/>
          <p14:tracePt t="24133" x="4808538" y="3675063"/>
          <p14:tracePt t="24139" x="4808538" y="3702050"/>
          <p14:tracePt t="24146" x="4808538" y="3714750"/>
          <p14:tracePt t="24147" x="4808538" y="3727450"/>
          <p14:tracePt t="24153" x="4808538" y="3754438"/>
          <p14:tracePt t="24159" x="4822825" y="3779838"/>
          <p14:tracePt t="24161" x="4822825" y="3792538"/>
          <p14:tracePt t="24166" x="4822825" y="3805238"/>
          <p14:tracePt t="24167" x="4822825" y="3817938"/>
          <p14:tracePt t="24173" x="4822825" y="3844925"/>
          <p14:tracePt t="24181" x="4835525" y="3870325"/>
          <p14:tracePt t="24187" x="4848225" y="3897313"/>
          <p14:tracePt t="24194" x="4848225" y="3922713"/>
          <p14:tracePt t="24201" x="4848225" y="3948113"/>
          <p14:tracePt t="24208" x="4848225" y="3975100"/>
          <p14:tracePt t="24215" x="4860925" y="3987800"/>
          <p14:tracePt t="24222" x="4860925" y="4000500"/>
          <p14:tracePt t="24223" x="4860925" y="4013200"/>
          <p14:tracePt t="24229" x="4860925" y="4025900"/>
          <p14:tracePt t="24237" x="4860925" y="4040188"/>
          <p14:tracePt t="24243" x="4860925" y="4052888"/>
          <p14:tracePt t="24250" x="4860925" y="4065588"/>
          <p14:tracePt t="24251" x="4860925" y="4078288"/>
          <p14:tracePt t="24257" x="4860925" y="4090988"/>
          <p14:tracePt t="24264" x="4860925" y="4103688"/>
          <p14:tracePt t="24271" x="4860925" y="4117975"/>
          <p14:tracePt t="24278" x="4860925" y="4130675"/>
          <p14:tracePt t="24279" x="4860925" y="4143375"/>
          <p14:tracePt t="24285" x="4860925" y="4156075"/>
          <p14:tracePt t="24291" x="4860925" y="4168775"/>
          <p14:tracePt t="24293" x="4860925" y="4183063"/>
          <p14:tracePt t="24299" x="4860925" y="4195763"/>
          <p14:tracePt t="24307" x="4860925" y="4208463"/>
          <p14:tracePt t="24315" x="4860925" y="4221163"/>
          <p14:tracePt t="24325" x="4860925" y="4233863"/>
          <p14:tracePt t="24331" x="4860925" y="4246563"/>
          <p14:tracePt t="24343" x="4860925" y="4260850"/>
          <p14:tracePt t="24355" x="4860925" y="4273550"/>
          <p14:tracePt t="24363" x="4860925" y="4286250"/>
          <p14:tracePt t="24369" x="4860925" y="4298950"/>
          <p14:tracePt t="24377" x="4860925" y="4311650"/>
          <p14:tracePt t="24387" x="4860925" y="4325938"/>
          <p14:tracePt t="24397" x="4860925" y="4338638"/>
          <p14:tracePt t="24403" x="4860925" y="4351338"/>
          <p14:tracePt t="24411" x="4860925" y="4364038"/>
          <p14:tracePt t="24425" x="4860925" y="4376738"/>
          <p14:tracePt t="24439" x="4860925" y="4389438"/>
          <p14:tracePt t="24453" x="4860925" y="4403725"/>
          <p14:tracePt t="25963" x="4848225" y="4403725"/>
          <p14:tracePt t="25969" x="4835525" y="4403725"/>
          <p14:tracePt t="25976" x="4822825" y="4389438"/>
          <p14:tracePt t="25982" x="4808538" y="4389438"/>
          <p14:tracePt t="25993" x="4795838" y="4389438"/>
          <p14:tracePt t="25999" x="4783138" y="4389438"/>
          <p14:tracePt t="26045" x="4770438" y="4389438"/>
          <p14:tracePt t="26051" x="4757738" y="4376738"/>
          <p14:tracePt t="26058" x="4692650" y="4338638"/>
          <p14:tracePt t="26064" x="4627563" y="4298950"/>
          <p14:tracePt t="26070" x="4535488" y="4246563"/>
          <p14:tracePt t="26076" x="4445000" y="4195763"/>
          <p14:tracePt t="26077" x="4432300" y="4168775"/>
          <p14:tracePt t="26084" x="4341813" y="4130675"/>
          <p14:tracePt t="26091" x="4264025" y="4078288"/>
          <p14:tracePt t="26091" x="4237038" y="4065588"/>
          <p14:tracePt t="26097" x="4159250" y="4013200"/>
          <p14:tracePt t="26104" x="4094163" y="3960813"/>
          <p14:tracePt t="26105" x="4068763" y="3935413"/>
          <p14:tracePt t="26113" x="3990975" y="3883025"/>
          <p14:tracePt t="26113" x="3963988" y="3857625"/>
          <p14:tracePt t="26120" x="3886200" y="3792538"/>
          <p14:tracePt t="26126" x="3795713" y="3714750"/>
          <p14:tracePt t="26127" x="3783013" y="3689350"/>
          <p14:tracePt t="26133" x="3717925" y="3649663"/>
          <p14:tracePt t="26133" x="3690938" y="3624263"/>
          <p14:tracePt t="26139" x="3613150" y="3546475"/>
          <p14:tracePt t="26146" x="3535363" y="3481388"/>
          <p14:tracePt t="26147" x="3509963" y="3454400"/>
          <p14:tracePt t="26153" x="3470275" y="3416300"/>
          <p14:tracePt t="26153" x="3457575" y="3389313"/>
          <p14:tracePt t="26160" x="3417888" y="3351213"/>
          <p14:tracePt t="26161" x="3392488" y="3325813"/>
          <p14:tracePt t="26167" x="3379788" y="3311525"/>
          <p14:tracePt t="26167" x="3367088" y="3298825"/>
          <p14:tracePt t="26174" x="3352800" y="3273425"/>
          <p14:tracePt t="26175" x="3340100" y="3273425"/>
          <p14:tracePt t="26181" x="3327400" y="3246438"/>
          <p14:tracePt t="26188" x="3302000" y="3221038"/>
          <p14:tracePt t="26194" x="3302000" y="3208338"/>
          <p14:tracePt t="26195" x="3287713" y="3208338"/>
          <p14:tracePt t="26201" x="3275013" y="3182938"/>
          <p14:tracePt t="26208" x="3262313" y="3182938"/>
          <p14:tracePt t="26209" x="3262313" y="3168650"/>
          <p14:tracePt t="26217" x="3249613" y="3155950"/>
          <p14:tracePt t="26227" x="3249613" y="3143250"/>
          <p14:tracePt t="26234" x="3236913" y="3130550"/>
          <p14:tracePt t="26240" x="3224213" y="3117850"/>
          <p14:tracePt t="26247" x="3209925" y="3117850"/>
          <p14:tracePt t="26247" x="3209925" y="3103563"/>
          <p14:tracePt t="26262" x="3197225" y="3090863"/>
          <p14:tracePt t="26271" x="3197225" y="3078163"/>
          <p14:tracePt t="26349" x="3197225" y="3065463"/>
          <p14:tracePt t="26359" x="3197225" y="3052763"/>
          <p14:tracePt t="26369" x="3197225" y="3040063"/>
          <p14:tracePt t="26377" x="3197225" y="3025775"/>
          <p14:tracePt t="26461" x="3197225" y="3013075"/>
          <p14:tracePt t="26468" x="3197225" y="3000375"/>
          <p14:tracePt t="26474" x="3197225" y="2974975"/>
          <p14:tracePt t="26479" x="3197225" y="2960688"/>
          <p14:tracePt t="26486" x="3184525" y="2935288"/>
          <p14:tracePt t="26487" x="3184525" y="2922588"/>
          <p14:tracePt t="26493" x="3171825" y="2909888"/>
          <p14:tracePt t="26500" x="3171825" y="2897188"/>
          <p14:tracePt t="26517" x="3171825" y="2882900"/>
          <p14:tracePt t="26523" x="3159125" y="2882900"/>
          <p14:tracePt t="26605" x="3159125" y="2870200"/>
          <p14:tracePt t="26637" x="3144838" y="2870200"/>
          <p14:tracePt t="26643" x="3144838" y="2857500"/>
          <p14:tracePt t="26653" x="3132138" y="2857500"/>
          <p14:tracePt t="26659" x="3132138" y="2844800"/>
          <p14:tracePt t="26665" x="3119438" y="2844800"/>
          <p14:tracePt t="26671" x="3119438" y="2832100"/>
          <p14:tracePt t="26677" x="3119438" y="2817813"/>
          <p14:tracePt t="26683" x="3106738" y="2817813"/>
          <p14:tracePt t="26797" x="3094038" y="2817813"/>
          <p14:tracePt t="27351" x="3094038" y="2832100"/>
          <p14:tracePt t="27359" x="3094038" y="2844800"/>
          <p14:tracePt t="27365" x="3094038" y="2857500"/>
          <p14:tracePt t="27371" x="3094038" y="2882900"/>
          <p14:tracePt t="27378" x="3094038" y="2909888"/>
          <p14:tracePt t="27384" x="3094038" y="2935288"/>
          <p14:tracePt t="27389" x="3094038" y="2947988"/>
          <p14:tracePt t="27396" x="3094038" y="2987675"/>
          <p14:tracePt t="27402" x="3094038" y="3013075"/>
          <p14:tracePt t="27410" x="3079750" y="3052763"/>
          <p14:tracePt t="27416" x="3079750" y="3078163"/>
          <p14:tracePt t="27423" x="3079750" y="3103563"/>
          <p14:tracePt t="27430" x="3079750" y="3130550"/>
          <p14:tracePt t="27431" x="3079750" y="3143250"/>
          <p14:tracePt t="27437" x="3067050" y="3168650"/>
          <p14:tracePt t="27444" x="3067050" y="3182938"/>
          <p14:tracePt t="27445" x="3067050" y="3208338"/>
          <p14:tracePt t="27451" x="3067050" y="3221038"/>
          <p14:tracePt t="27459" x="3067050" y="3260725"/>
          <p14:tracePt t="27459" x="3054350" y="3273425"/>
          <p14:tracePt t="27465" x="3054350" y="3298825"/>
          <p14:tracePt t="27472" x="3054350" y="3351213"/>
          <p14:tracePt t="27479" x="3054350" y="3376613"/>
          <p14:tracePt t="27479" x="3054350" y="3389313"/>
          <p14:tracePt t="27486" x="3054350" y="3429000"/>
          <p14:tracePt t="27487" x="3054350" y="3441700"/>
          <p14:tracePt t="27493" x="3041650" y="3468688"/>
          <p14:tracePt t="27500" x="3041650" y="3494088"/>
          <p14:tracePt t="27507" x="3041650" y="3519488"/>
          <p14:tracePt t="27514" x="3041650" y="3532188"/>
          <p14:tracePt t="27515" x="3041650" y="3546475"/>
          <p14:tracePt t="27521" x="3041650" y="3559175"/>
          <p14:tracePt t="27527" x="3028950" y="3559175"/>
          <p14:tracePt t="27529" x="3028950" y="3571875"/>
          <p14:tracePt t="27535" x="3028950" y="3584575"/>
          <p14:tracePt t="27543" x="3028950" y="3597275"/>
          <p14:tracePt t="27549" x="3028950" y="3611563"/>
          <p14:tracePt t="27557" x="3028950" y="3624263"/>
          <p14:tracePt t="27564" x="3028950" y="3636963"/>
          <p14:tracePt t="27570" x="3028950" y="3649663"/>
          <p14:tracePt t="27576" x="3028950" y="3662363"/>
          <p14:tracePt t="27577" x="3028950" y="3675063"/>
          <p14:tracePt t="27583" x="3016250" y="3689350"/>
          <p14:tracePt t="27595" x="3016250" y="3702050"/>
          <p14:tracePt t="28673" x="3016250" y="3689350"/>
          <p14:tracePt t="28681" x="3016250" y="3675063"/>
          <p14:tracePt t="28701" x="3016250" y="3662363"/>
          <p14:tracePt t="28799" x="3028950" y="3662363"/>
          <p14:tracePt t="28843" x="3041650" y="3662363"/>
          <p14:tracePt t="28857" x="3054350" y="3662363"/>
          <p14:tracePt t="28864" x="3054350" y="3649663"/>
          <p14:tracePt t="28875" x="3067050" y="3649663"/>
          <p14:tracePt t="28893" x="3079750" y="3649663"/>
          <p14:tracePt t="28899" x="3094038" y="3649663"/>
          <p14:tracePt t="28905" x="3106738" y="3649663"/>
          <p14:tracePt t="28912" x="3106738" y="3636963"/>
          <p14:tracePt t="28919" x="3119438" y="3636963"/>
          <p14:tracePt t="28925" x="3159125" y="3636963"/>
          <p14:tracePt t="28931" x="3171825" y="3624263"/>
          <p14:tracePt t="28937" x="3197225" y="3624263"/>
          <p14:tracePt t="28944" x="3236913" y="3624263"/>
          <p14:tracePt t="28945" x="3249613" y="3624263"/>
          <p14:tracePt t="28951" x="3287713" y="3624263"/>
          <p14:tracePt t="28959" x="3327400" y="3624263"/>
          <p14:tracePt t="28965" x="3367088" y="3624263"/>
          <p14:tracePt t="28972" x="3405188" y="3624263"/>
          <p14:tracePt t="28973" x="3417888" y="3624263"/>
          <p14:tracePt t="28979" x="3444875" y="3624263"/>
          <p14:tracePt t="28986" x="3482975" y="3624263"/>
          <p14:tracePt t="28993" x="3495675" y="3624263"/>
          <p14:tracePt t="28993" x="3509963" y="3624263"/>
          <p14:tracePt t="29000" x="3535363" y="3624263"/>
          <p14:tracePt t="29007" x="3548063" y="3624263"/>
          <p14:tracePt t="29016" x="3560763" y="3624263"/>
          <p14:tracePt t="29023" x="3587750" y="3624263"/>
          <p14:tracePt t="29029" x="3600450" y="3624263"/>
          <p14:tracePt t="29036" x="3613150" y="3624263"/>
          <p14:tracePt t="29042" x="3625850" y="3624263"/>
          <p14:tracePt t="29048" x="3640138" y="3624263"/>
          <p14:tracePt t="29049" x="3652838" y="3624263"/>
          <p14:tracePt t="29055" x="3665538" y="3624263"/>
          <p14:tracePt t="29063" x="3678238" y="3624263"/>
          <p14:tracePt t="29070" x="3690938" y="3624263"/>
          <p14:tracePt t="29076" x="3703638" y="3624263"/>
          <p14:tracePt t="29077" x="3717925" y="3624263"/>
          <p14:tracePt t="29083" x="3743325" y="3636963"/>
          <p14:tracePt t="29090" x="3768725" y="3636963"/>
          <p14:tracePt t="29091" x="3783013" y="3636963"/>
          <p14:tracePt t="29097" x="3795713" y="3636963"/>
          <p14:tracePt t="29105" x="3821113" y="3636963"/>
          <p14:tracePt t="29111" x="3848100" y="3636963"/>
          <p14:tracePt t="29118" x="3873500" y="3636963"/>
          <p14:tracePt t="29125" x="3898900" y="3636963"/>
          <p14:tracePt t="29132" x="3911600" y="3636963"/>
          <p14:tracePt t="29139" x="3911600" y="3649663"/>
          <p14:tracePt t="29139" x="3925888" y="3649663"/>
          <p14:tracePt t="29405" x="3925888" y="3636963"/>
          <p14:tracePt t="29411" x="3911600" y="3624263"/>
          <p14:tracePt t="29417" x="3911600" y="3611563"/>
          <p14:tracePt t="29423" x="3898900" y="3597275"/>
          <p14:tracePt t="29430" x="3886200" y="3584575"/>
          <p14:tracePt t="29437" x="3886200" y="3571875"/>
          <p14:tracePt t="29444" x="3873500" y="3559175"/>
          <p14:tracePt t="29451" x="3873500" y="3546475"/>
          <p14:tracePt t="29458" x="3860800" y="3532188"/>
          <p14:tracePt t="29465" x="3860800" y="3519488"/>
          <p14:tracePt t="29472" x="3860800" y="3506788"/>
          <p14:tracePt t="29479" x="3848100" y="3506788"/>
          <p14:tracePt t="29486" x="3848100" y="3494088"/>
          <p14:tracePt t="29493" x="3833813" y="3494088"/>
          <p14:tracePt t="29500" x="3833813" y="3481388"/>
          <p14:tracePt t="29507" x="3833813" y="3468688"/>
          <p14:tracePt t="29514" x="3833813" y="3454400"/>
          <p14:tracePt t="29521" x="3821113" y="3441700"/>
          <p14:tracePt t="29528" x="3821113" y="3429000"/>
          <p14:tracePt t="29534" x="3821113" y="3416300"/>
          <p14:tracePt t="29535" x="3821113" y="3403600"/>
          <p14:tracePt t="29541" x="3821113" y="3389313"/>
          <p14:tracePt t="29548" x="3808413" y="3376613"/>
          <p14:tracePt t="29549" x="3808413" y="3363913"/>
          <p14:tracePt t="29555" x="3808413" y="3351213"/>
          <p14:tracePt t="29562" x="3808413" y="3338513"/>
          <p14:tracePt t="29569" x="3795713" y="3311525"/>
          <p14:tracePt t="29578" x="3783013" y="3298825"/>
          <p14:tracePt t="29584" x="3783013" y="3273425"/>
          <p14:tracePt t="29591" x="3783013" y="3260725"/>
          <p14:tracePt t="29597" x="3783013" y="3246438"/>
          <p14:tracePt t="29604" x="3783013" y="3233738"/>
          <p14:tracePt t="29611" x="3783013" y="3221038"/>
          <p14:tracePt t="29618" x="3783013" y="3208338"/>
          <p14:tracePt t="29625" x="3783013" y="3195638"/>
          <p14:tracePt t="29632" x="3783013" y="3182938"/>
          <p14:tracePt t="29639" x="3783013" y="3168650"/>
          <p14:tracePt t="29639" x="3783013" y="3155950"/>
          <p14:tracePt t="29646" x="3783013" y="3143250"/>
          <p14:tracePt t="29653" x="3783013" y="3130550"/>
          <p14:tracePt t="29659" x="3783013" y="3103563"/>
          <p14:tracePt t="29666" x="3783013" y="3090863"/>
          <p14:tracePt t="29667" x="3783013" y="3078163"/>
          <p14:tracePt t="29674" x="3783013" y="3065463"/>
          <p14:tracePt t="29681" x="3783013" y="3040063"/>
          <p14:tracePt t="29681" x="3783013" y="3025775"/>
          <p14:tracePt t="29687" x="3783013" y="3013075"/>
          <p14:tracePt t="29694" x="3783013" y="3000375"/>
          <p14:tracePt t="29695" x="3783013" y="2987675"/>
          <p14:tracePt t="29703" x="3783013" y="2974975"/>
          <p14:tracePt t="29725" x="3783013" y="2960688"/>
          <p14:tracePt t="30735" x="3783013" y="2947988"/>
          <p14:tracePt t="30765" x="3783013" y="2935288"/>
          <p14:tracePt t="30781" x="3795713" y="2935288"/>
          <p14:tracePt t="30791" x="3795713" y="2922588"/>
          <p14:tracePt t="30809" x="3808413" y="2922588"/>
          <p14:tracePt t="30815" x="3808413" y="2909888"/>
          <p14:tracePt t="30837" x="3821113" y="2909888"/>
          <p14:tracePt t="30845" x="3821113" y="2897188"/>
          <p14:tracePt t="30863" x="3821113" y="2882900"/>
          <p14:tracePt t="30891" x="3833813" y="2882900"/>
          <p14:tracePt t="30911" x="3848100" y="2882900"/>
          <p14:tracePt t="30937" x="3860800" y="2882900"/>
          <p14:tracePt t="30961" x="3873500" y="2870200"/>
          <p14:tracePt t="30981" x="3886200" y="2870200"/>
          <p14:tracePt t="30987" x="3898900" y="2870200"/>
          <p14:tracePt t="31005" x="3911600" y="2870200"/>
          <p14:tracePt t="31011" x="3911600" y="2857500"/>
          <p14:tracePt t="31018" x="3925888" y="2857500"/>
          <p14:tracePt t="31027" x="3938588" y="2857500"/>
          <p14:tracePt t="31034" x="3951288" y="2844800"/>
          <p14:tracePt t="31041" x="3963988" y="2844800"/>
          <p14:tracePt t="31048" x="3963988" y="2832100"/>
          <p14:tracePt t="31054" x="3976688" y="2832100"/>
          <p14:tracePt t="31060" x="3990975" y="2832100"/>
          <p14:tracePt t="31068" x="4003675" y="2832100"/>
          <p14:tracePt t="31074" x="4016375" y="2832100"/>
          <p14:tracePt t="31080" x="4029075" y="2817813"/>
          <p14:tracePt t="31086" x="4041775" y="2817813"/>
          <p14:tracePt t="31093" x="4056063" y="2817813"/>
          <p14:tracePt t="31100" x="4068763" y="2817813"/>
          <p14:tracePt t="31111" x="4081463" y="2817813"/>
          <p14:tracePt t="31127" x="4094163" y="2817813"/>
          <p14:tracePt t="31139" x="4106863" y="2817813"/>
          <p14:tracePt t="31145" x="4119563" y="2817813"/>
          <p14:tracePt t="31153" x="4133850" y="2817813"/>
          <p14:tracePt t="31161" x="4146550" y="2817813"/>
          <p14:tracePt t="31169" x="4159250" y="2817813"/>
          <p14:tracePt t="31175" x="4171950" y="2817813"/>
          <p14:tracePt t="31185" x="4184650" y="2817813"/>
          <p14:tracePt t="31407" x="4198938" y="2817813"/>
          <p14:tracePt t="31413" x="4198938" y="2832100"/>
          <p14:tracePt t="31421" x="4211638" y="2844800"/>
          <p14:tracePt t="31431" x="4224338" y="2857500"/>
          <p14:tracePt t="31445" x="4237038" y="2857500"/>
          <p14:tracePt t="31451" x="4237038" y="2870200"/>
          <p14:tracePt t="31459" x="4249738" y="2870200"/>
          <p14:tracePt t="31466" x="4249738" y="2882900"/>
          <p14:tracePt t="31473" x="4249738" y="2897188"/>
          <p14:tracePt t="31480" x="4264025" y="2897188"/>
          <p14:tracePt t="31486" x="4276725" y="2897188"/>
          <p14:tracePt t="31493" x="4276725" y="2909888"/>
          <p14:tracePt t="31500" x="4289425" y="2922588"/>
          <p14:tracePt t="31507" x="4289425" y="2935288"/>
          <p14:tracePt t="31515" x="4302125" y="2947988"/>
          <p14:tracePt t="31521" x="4302125" y="2960688"/>
          <p14:tracePt t="31528" x="4314825" y="2960688"/>
          <p14:tracePt t="31534" x="4314825" y="2974975"/>
          <p14:tracePt t="31535" x="4327525" y="2974975"/>
          <p14:tracePt t="31545" x="4327525" y="2987675"/>
          <p14:tracePt t="31551" x="4327525" y="3000375"/>
          <p14:tracePt t="31563" x="4327525" y="3013075"/>
          <p14:tracePt t="31573" x="4341813" y="3025775"/>
          <p14:tracePt t="31583" x="4341813" y="3040063"/>
          <p14:tracePt t="31589" x="4341813" y="3052763"/>
          <p14:tracePt t="31595" x="4341813" y="3065463"/>
          <p14:tracePt t="31601" x="4341813" y="3078163"/>
          <p14:tracePt t="31608" x="4354513" y="3103563"/>
          <p14:tracePt t="31616" x="4354513" y="3117850"/>
          <p14:tracePt t="31622" x="4354513" y="3130550"/>
          <p14:tracePt t="31630" x="4354513" y="3155950"/>
          <p14:tracePt t="31636" x="4354513" y="3182938"/>
          <p14:tracePt t="31643" x="4354513" y="3195638"/>
          <p14:tracePt t="31650" x="4354513" y="3221038"/>
          <p14:tracePt t="31656" x="4354513" y="3233738"/>
          <p14:tracePt t="31662" x="4354513" y="3246438"/>
          <p14:tracePt t="31669" x="4354513" y="3273425"/>
          <p14:tracePt t="31675" x="4354513" y="3286125"/>
          <p14:tracePt t="31682" x="4354513" y="3298825"/>
          <p14:tracePt t="31688" x="4354513" y="3311525"/>
          <p14:tracePt t="31695" x="4354513" y="3325813"/>
          <p14:tracePt t="31695" x="4354513" y="3338513"/>
          <p14:tracePt t="31703" x="4354513" y="3351213"/>
          <p14:tracePt t="31709" x="4354513" y="3363913"/>
          <p14:tracePt t="31716" x="4354513" y="3376613"/>
          <p14:tracePt t="31723" x="4354513" y="3389313"/>
          <p14:tracePt t="31733" x="4354513" y="3403600"/>
          <p14:tracePt t="31753" x="4354513" y="3416300"/>
          <p14:tracePt t="31795" x="4354513" y="3429000"/>
          <p14:tracePt t="31847" x="4341813" y="3429000"/>
          <p14:tracePt t="31857" x="4341813" y="3441700"/>
          <p14:tracePt t="31881" x="4341813" y="3454400"/>
          <p14:tracePt t="31909" x="4341813" y="3468688"/>
          <p14:tracePt t="31917" x="4341813" y="3481388"/>
          <p14:tracePt t="31945" x="4341813" y="3494088"/>
          <p14:tracePt t="35803" x="4327525" y="3494088"/>
          <p14:tracePt t="35830" x="4314825" y="3494088"/>
          <p14:tracePt t="35845" x="4314825" y="3481388"/>
          <p14:tracePt t="35855" x="4302125" y="3468688"/>
          <p14:tracePt t="35863" x="4289425" y="3468688"/>
          <p14:tracePt t="35869" x="4276725" y="3454400"/>
          <p14:tracePt t="35876" x="4249738" y="3454400"/>
          <p14:tracePt t="35884" x="4237038" y="3441700"/>
          <p14:tracePt t="35891" x="4211638" y="3429000"/>
          <p14:tracePt t="35898" x="4198938" y="3416300"/>
          <p14:tracePt t="36277" x="4184650" y="3416300"/>
          <p14:tracePt t="36297" x="4171950" y="3403600"/>
          <p14:tracePt t="36304" x="4159250" y="3403600"/>
          <p14:tracePt t="36381" x="4146550" y="3403600"/>
          <p14:tracePt t="36389" x="4133850" y="3403600"/>
          <p14:tracePt t="36396" x="4119563" y="3403600"/>
          <p14:tracePt t="36404" x="4094163" y="3403600"/>
          <p14:tracePt t="36410" x="4068763" y="3403600"/>
          <p14:tracePt t="36417" x="4041775" y="3403600"/>
          <p14:tracePt t="36425" x="4029075" y="3403600"/>
          <p14:tracePt t="36431" x="4003675" y="3403600"/>
          <p14:tracePt t="36438" x="3990975" y="3416300"/>
          <p14:tracePt t="36445" x="3976688" y="3429000"/>
          <p14:tracePt t="36452" x="3963988" y="3429000"/>
          <p14:tracePt t="36459" x="3951288" y="3441700"/>
          <p14:tracePt t="36459" x="3938588" y="3441700"/>
          <p14:tracePt t="36466" x="3925888" y="3454400"/>
          <p14:tracePt t="36473" x="3898900" y="3481388"/>
          <p14:tracePt t="36480" x="3886200" y="3481388"/>
          <p14:tracePt t="36486" x="3873500" y="3494088"/>
          <p14:tracePt t="36494" x="3848100" y="3506788"/>
          <p14:tracePt t="36501" x="3821113" y="3532188"/>
          <p14:tracePt t="36514" x="3783013" y="3559175"/>
          <p14:tracePt t="36521" x="3768725" y="3571875"/>
          <p14:tracePt t="36529" x="3756025" y="3597275"/>
          <p14:tracePt t="36530" x="3743325" y="3597275"/>
          <p14:tracePt t="36537" x="3730625" y="3611563"/>
          <p14:tracePt t="36537" x="3717925" y="3624263"/>
          <p14:tracePt t="36544" x="3690938" y="3636963"/>
          <p14:tracePt t="36552" x="3678238" y="3662363"/>
          <p14:tracePt t="36559" x="3652838" y="3675063"/>
          <p14:tracePt t="36566" x="3625850" y="3689350"/>
          <p14:tracePt t="36574" x="3613150" y="3702050"/>
          <p14:tracePt t="36580" x="3600450" y="3714750"/>
          <p14:tracePt t="36581" x="3587750" y="3714750"/>
          <p14:tracePt t="36588" x="3575050" y="3727450"/>
          <p14:tracePt t="36595" x="3560763" y="3727450"/>
          <p14:tracePt t="36603" x="3560763" y="3740150"/>
          <p14:tracePt t="36603" x="3548063" y="3740150"/>
          <p14:tracePt t="36610" x="3535363" y="3754438"/>
          <p14:tracePt t="36627" x="3522663" y="3754438"/>
          <p14:tracePt t="36687" x="3522663" y="3767138"/>
          <p14:tracePt t="36694" x="3509963" y="3767138"/>
          <p14:tracePt t="36703" x="3495675" y="3767138"/>
          <p14:tracePt t="36709" x="3482975" y="3779838"/>
          <p14:tracePt t="36716" x="3470275" y="3792538"/>
          <p14:tracePt t="36723" x="3444875" y="3805238"/>
          <p14:tracePt t="36730" x="3417888" y="3817938"/>
          <p14:tracePt t="36737" x="3405188" y="3832225"/>
          <p14:tracePt t="36744" x="3392488" y="3857625"/>
          <p14:tracePt t="36751" x="3379788" y="3870325"/>
          <p14:tracePt t="36758" x="3367088" y="3870325"/>
          <p14:tracePt t="36764" x="3367088" y="3883025"/>
          <p14:tracePt t="36771" x="3352800" y="3883025"/>
          <p14:tracePt t="37997" x="3367088" y="3883025"/>
          <p14:tracePt t="38099" x="3379788" y="3883025"/>
          <p14:tracePt t="38209" x="3392488" y="3883025"/>
          <p14:tracePt t="38223" x="3392488" y="3870325"/>
          <p14:tracePt t="38230" x="3405188" y="3870325"/>
          <p14:tracePt t="38251" x="3417888" y="3870325"/>
          <p14:tracePt t="38265" x="3432175" y="3870325"/>
          <p14:tracePt t="38321" x="3444875" y="3870325"/>
          <p14:tracePt t="38365" x="3457575" y="3870325"/>
          <p14:tracePt t="38391" x="3470275" y="3870325"/>
          <p14:tracePt t="38399" x="3470275" y="3857625"/>
          <p14:tracePt t="38405" x="3482975" y="3857625"/>
          <p14:tracePt t="38701" x="3495675" y="3857625"/>
          <p14:tracePt t="38729" x="3509963" y="3857625"/>
          <p14:tracePt t="38741" x="3522663" y="3857625"/>
          <p14:tracePt t="38753" x="3535363" y="3857625"/>
          <p14:tracePt t="38760" x="3548063" y="3857625"/>
          <p14:tracePt t="38767" x="3560763" y="3857625"/>
          <p14:tracePt t="38774" x="3560763" y="3844925"/>
          <p14:tracePt t="38783" x="3575050" y="3844925"/>
          <p14:tracePt t="38803" x="3587750" y="3844925"/>
          <p14:tracePt t="38993" x="3600450" y="3844925"/>
          <p14:tracePt t="39017" x="3613150" y="3844925"/>
          <p14:tracePt t="39029" x="3625850" y="3844925"/>
          <p14:tracePt t="39041" x="3640138" y="3844925"/>
          <p14:tracePt t="39047" x="3652838" y="3844925"/>
          <p14:tracePt t="39061" x="3665538" y="3844925"/>
          <p14:tracePt t="39077" x="3678238" y="3844925"/>
          <p14:tracePt t="39091" x="3690938" y="3844925"/>
          <p14:tracePt t="39099" x="3703638" y="3844925"/>
          <p14:tracePt t="39111" x="3717925" y="3844925"/>
          <p14:tracePt t="39127" x="3730625" y="3844925"/>
          <p14:tracePt t="39151" x="3743325" y="3844925"/>
          <p14:tracePt t="39158" x="3743325" y="3832225"/>
          <p14:tracePt t="39165" x="3756025" y="3832225"/>
          <p14:tracePt t="40767" x="3743325" y="3832225"/>
          <p14:tracePt t="40847" x="3730625" y="3832225"/>
          <p14:tracePt t="45269" x="3743325" y="3832225"/>
          <p14:tracePt t="45277" x="3756025" y="3832225"/>
          <p14:tracePt t="45291" x="3768725" y="3832225"/>
          <p14:tracePt t="45301" x="3783013" y="3832225"/>
          <p14:tracePt t="45311" x="3795713" y="3832225"/>
          <p14:tracePt t="45318" x="3808413" y="3844925"/>
          <p14:tracePt t="45326" x="3821113" y="3857625"/>
          <p14:tracePt t="45333" x="3848100" y="3857625"/>
          <p14:tracePt t="45333" x="3860800" y="3857625"/>
          <p14:tracePt t="45342" x="3886200" y="3870325"/>
          <p14:tracePt t="45351" x="3925888" y="3870325"/>
          <p14:tracePt t="45359" x="3951288" y="3883025"/>
          <p14:tracePt t="45367" x="3976688" y="3883025"/>
          <p14:tracePt t="45367" x="3990975" y="3883025"/>
          <p14:tracePt t="45375" x="4016375" y="3883025"/>
          <p14:tracePt t="45382" x="4056063" y="3897313"/>
          <p14:tracePt t="45390" x="4081463" y="3910013"/>
          <p14:tracePt t="45399" x="4119563" y="3910013"/>
          <p14:tracePt t="45406" x="4146550" y="3910013"/>
          <p14:tracePt t="45414" x="4171950" y="3922713"/>
          <p14:tracePt t="45420" x="4184650" y="3922713"/>
          <p14:tracePt t="45427" x="4211638" y="3922713"/>
          <p14:tracePt t="45437" x="4224338" y="3922713"/>
          <p14:tracePt t="45445" x="4237038" y="3922713"/>
          <p14:tracePt t="45459" x="4249738" y="3922713"/>
          <p14:tracePt t="45467" x="4264025" y="3922713"/>
          <p14:tracePt t="45474" x="4276725" y="3935413"/>
          <p14:tracePt t="45482" x="4302125" y="3935413"/>
          <p14:tracePt t="45491" x="4341813" y="3948113"/>
          <p14:tracePt t="45491" x="4354513" y="3948113"/>
          <p14:tracePt t="45499" x="4406900" y="3960813"/>
          <p14:tracePt t="45507" x="4457700" y="3960813"/>
          <p14:tracePt t="45516" x="4522788" y="3975100"/>
          <p14:tracePt t="45525" x="4587875" y="3987800"/>
          <p14:tracePt t="45525" x="4600575" y="3987800"/>
          <p14:tracePt t="45532" x="4652963" y="4000500"/>
          <p14:tracePt t="45533" x="4665663" y="4000500"/>
          <p14:tracePt t="45541" x="4730750" y="4000500"/>
          <p14:tracePt t="45549" x="4822825" y="4013200"/>
          <p14:tracePt t="45557" x="4860925" y="4025900"/>
          <p14:tracePt t="45557" x="4873625" y="4025900"/>
          <p14:tracePt t="45564" x="4926013" y="4025900"/>
          <p14:tracePt t="45571" x="4978400" y="4040188"/>
          <p14:tracePt t="45578" x="5016500" y="4052888"/>
          <p14:tracePt t="45585" x="5056188" y="4052888"/>
          <p14:tracePt t="45585" x="5068888" y="4052888"/>
          <p14:tracePt t="45592" x="5095875" y="4065588"/>
          <p14:tracePt t="45599" x="5133975" y="4065588"/>
          <p14:tracePt t="45606" x="5173663" y="4078288"/>
          <p14:tracePt t="45614" x="5211763" y="4090988"/>
          <p14:tracePt t="45622" x="5251450" y="4103688"/>
          <p14:tracePt t="45631" x="5276850" y="4117975"/>
          <p14:tracePt t="45638" x="5303838" y="4117975"/>
          <p14:tracePt t="45645" x="5329238" y="4143375"/>
          <p14:tracePt t="45653" x="5354638" y="4143375"/>
          <p14:tracePt t="45660" x="5367338" y="4143375"/>
          <p14:tracePt t="45667" x="5381625" y="4156075"/>
          <p14:tracePt t="45674" x="5394325" y="4156075"/>
          <p14:tracePt t="45682" x="5407025" y="4156075"/>
          <p14:tracePt t="45695" x="5419725" y="4156075"/>
          <p14:tracePt t="45847" x="5419725" y="4143375"/>
          <p14:tracePt t="45854" x="5419725" y="4130675"/>
          <p14:tracePt t="45865" x="5419725" y="4117975"/>
          <p14:tracePt t="45877" x="5419725" y="4103688"/>
          <p14:tracePt t="45885" x="5419725" y="4090988"/>
          <p14:tracePt t="45893" x="5419725" y="4078288"/>
          <p14:tracePt t="45901" x="5419725" y="4065588"/>
          <p14:tracePt t="45908" x="5419725" y="4052888"/>
          <p14:tracePt t="45915" x="5419725" y="4040188"/>
          <p14:tracePt t="45915" x="5419725" y="4025900"/>
          <p14:tracePt t="45923" x="5407025" y="4013200"/>
          <p14:tracePt t="45933" x="5407025" y="4000500"/>
          <p14:tracePt t="45940" x="5394325" y="4000500"/>
          <p14:tracePt t="45949" x="5394325" y="3987800"/>
          <p14:tracePt t="45965" x="5394325" y="3975100"/>
          <p14:tracePt t="46503" x="5381625" y="3975100"/>
          <p14:tracePt t="46524" x="5381625" y="3960813"/>
          <p14:tracePt t="46531" x="5367338" y="3960813"/>
          <p14:tracePt t="46541" x="5367338" y="3948113"/>
          <p14:tracePt t="46548" x="5354638" y="3948113"/>
          <p14:tracePt t="46555" x="5341938" y="3948113"/>
          <p14:tracePt t="46562" x="5341938" y="3935413"/>
          <p14:tracePt t="46569" x="5341938" y="3922713"/>
          <p14:tracePt t="46577" x="5329238" y="3922713"/>
          <p14:tracePt t="46583" x="5329238" y="3910013"/>
          <p14:tracePt t="46597" x="5329238" y="3897313"/>
          <p14:tracePt t="46605" x="5316538" y="3897313"/>
          <p14:tracePt t="46613" x="5316538" y="3883025"/>
          <p14:tracePt t="46625" x="5303838" y="3883025"/>
          <p14:tracePt t="46633" x="5289550" y="3883025"/>
          <p14:tracePt t="46640" x="5289550" y="3870325"/>
          <p14:tracePt t="46646" x="5289550" y="3857625"/>
          <p14:tracePt t="46665" x="5276850" y="3857625"/>
          <p14:tracePt t="46693" x="5276850" y="3844925"/>
          <p14:tracePt t="46715" x="5264150" y="3844925"/>
          <p14:tracePt t="46753" x="5251450" y="3844925"/>
          <p14:tracePt t="46761" x="5238750" y="3844925"/>
          <p14:tracePt t="46777" x="5224463" y="3844925"/>
          <p14:tracePt t="46784" x="5224463" y="3832225"/>
          <p14:tracePt t="46791" x="5211763" y="3832225"/>
          <p14:tracePt t="46801" x="5199063" y="3832225"/>
          <p14:tracePt t="46809" x="5186363" y="3832225"/>
          <p14:tracePt t="46837" x="5173663" y="3832225"/>
          <p14:tracePt t="46887" x="5173663" y="3817938"/>
          <p14:tracePt t="46895" x="5159375" y="3817938"/>
          <p14:tracePt t="46921" x="5146675" y="3817938"/>
          <p14:tracePt t="46945" x="5133975" y="3817938"/>
          <p14:tracePt t="46957" x="5121275" y="3817938"/>
          <p14:tracePt t="46971" x="5121275" y="3805238"/>
          <p14:tracePt t="46981" x="5108575" y="3805238"/>
          <p14:tracePt t="47009" x="5095875" y="3805238"/>
          <p14:tracePt t="47043" x="5081588" y="3805238"/>
          <p14:tracePt t="47059" x="5068888" y="3805238"/>
          <p14:tracePt t="47081" x="5056188" y="3792538"/>
          <p14:tracePt t="47099" x="5043488" y="3792538"/>
          <p14:tracePt t="47117" x="5030788" y="3792538"/>
          <p14:tracePt t="47133" x="5016500" y="3792538"/>
          <p14:tracePt t="47155" x="5003800" y="3792538"/>
          <p14:tracePt t="47163" x="5003800" y="3779838"/>
          <p14:tracePt t="47171" x="4991100" y="3779838"/>
          <p14:tracePt t="47187" x="4978400" y="3779838"/>
          <p14:tracePt t="47194" x="4965700" y="3779838"/>
          <p14:tracePt t="47211" x="4951413" y="3779838"/>
          <p14:tracePt t="47229" x="4938713" y="3779838"/>
          <p14:tracePt t="47249" x="4926013" y="3779838"/>
          <p14:tracePt t="47263" x="4913313" y="3779838"/>
          <p14:tracePt t="47283" x="4900613" y="3779838"/>
          <p14:tracePt t="47290" x="4900613" y="3767138"/>
          <p14:tracePt t="47307" x="4887913" y="3767138"/>
          <p14:tracePt t="47351" x="4873625" y="3767138"/>
          <p14:tracePt t="47411" x="4860925" y="3767138"/>
          <p14:tracePt t="47441" x="4848225" y="3767138"/>
          <p14:tracePt t="47457" x="4835525" y="3767138"/>
          <p14:tracePt t="47473" x="4822825" y="3779838"/>
          <p14:tracePt t="47487" x="4808538" y="3779838"/>
          <p14:tracePt t="47555" x="4795838" y="3792538"/>
          <p14:tracePt t="47579" x="4795838" y="3805238"/>
          <p14:tracePt t="47587" x="4795838" y="3817938"/>
          <p14:tracePt t="47601" x="4795838" y="3832225"/>
          <p14:tracePt t="47608" x="4783138" y="3832225"/>
          <p14:tracePt t="47615" x="4783138" y="3844925"/>
          <p14:tracePt t="47627" x="4783138" y="3857625"/>
          <p14:tracePt t="47634" x="4783138" y="3870325"/>
          <p14:tracePt t="47643" x="4783138" y="3883025"/>
          <p14:tracePt t="47653" x="4783138" y="3897313"/>
          <p14:tracePt t="47661" x="4783138" y="3910013"/>
          <p14:tracePt t="47671" x="4783138" y="3922713"/>
          <p14:tracePt t="47678" x="4783138" y="3935413"/>
          <p14:tracePt t="47686" x="4783138" y="3948113"/>
          <p14:tracePt t="47693" x="4783138" y="3960813"/>
          <p14:tracePt t="47701" x="4783138" y="3987800"/>
          <p14:tracePt t="47709" x="4783138" y="4000500"/>
          <p14:tracePt t="47716" x="4783138" y="4013200"/>
          <p14:tracePt t="47725" x="4783138" y="4025900"/>
          <p14:tracePt t="47733" x="4783138" y="4040188"/>
          <p14:tracePt t="47740" x="4783138" y="4052888"/>
          <p14:tracePt t="47748" x="4783138" y="4065588"/>
          <p14:tracePt t="47757" x="4783138" y="4078288"/>
          <p14:tracePt t="47764" x="4783138" y="4090988"/>
          <p14:tracePt t="47771" x="4783138" y="4103688"/>
          <p14:tracePt t="47781" x="4783138" y="4117975"/>
          <p14:tracePt t="47788" x="4795838" y="4117975"/>
          <p14:tracePt t="47796" x="4795838" y="4130675"/>
          <p14:tracePt t="47804" x="4795838" y="4143375"/>
          <p14:tracePt t="47811" x="4808538" y="4156075"/>
          <p14:tracePt t="47818" x="4808538" y="4168775"/>
          <p14:tracePt t="47826" x="4822825" y="4168775"/>
          <p14:tracePt t="47833" x="4835525" y="4195763"/>
          <p14:tracePt t="47841" x="4835525" y="4208463"/>
          <p14:tracePt t="47848" x="4848225" y="4208463"/>
          <p14:tracePt t="47857" x="4860925" y="4221163"/>
          <p14:tracePt t="47857" x="4873625" y="4221163"/>
          <p14:tracePt t="47864" x="4873625" y="4233863"/>
          <p14:tracePt t="47871" x="4887913" y="4246563"/>
          <p14:tracePt t="47884" x="4913313" y="4273550"/>
          <p14:tracePt t="47892" x="4926013" y="4273550"/>
          <p14:tracePt t="47902" x="4938713" y="4298950"/>
          <p14:tracePt t="47910" x="4965700" y="4298950"/>
          <p14:tracePt t="47917" x="4978400" y="4311650"/>
          <p14:tracePt t="47924" x="4991100" y="4325938"/>
          <p14:tracePt t="47931" x="5016500" y="4338638"/>
          <p14:tracePt t="47940" x="5043488" y="4351338"/>
          <p14:tracePt t="47948" x="5056188" y="4364038"/>
          <p14:tracePt t="47955" x="5095875" y="4376738"/>
          <p14:tracePt t="47962" x="5108575" y="4376738"/>
          <p14:tracePt t="47963" x="5121275" y="4376738"/>
          <p14:tracePt t="47970" x="5146675" y="4389438"/>
          <p14:tracePt t="47977" x="5173663" y="4389438"/>
          <p14:tracePt t="47986" x="5199063" y="4403725"/>
          <p14:tracePt t="47995" x="5238750" y="4403725"/>
          <p14:tracePt t="48003" x="5251450" y="4403725"/>
          <p14:tracePt t="48003" x="5264150" y="4403725"/>
          <p14:tracePt t="48010" x="5289550" y="4403725"/>
          <p14:tracePt t="48019" x="5303838" y="4403725"/>
          <p14:tracePt t="48026" x="5316538" y="4403725"/>
          <p14:tracePt t="48034" x="5329238" y="4403725"/>
          <p14:tracePt t="48041" x="5354638" y="4403725"/>
          <p14:tracePt t="48048" x="5367338" y="4403725"/>
          <p14:tracePt t="48055" x="5381625" y="4403725"/>
          <p14:tracePt t="48063" x="5394325" y="4403725"/>
          <p14:tracePt t="48070" x="5407025" y="4403725"/>
          <p14:tracePt t="48077" x="5419725" y="4403725"/>
          <p14:tracePt t="48085" x="5432425" y="4403725"/>
          <p14:tracePt t="48092" x="5459413" y="4389438"/>
          <p14:tracePt t="48101" x="5472113" y="4389438"/>
          <p14:tracePt t="48108" x="5484813" y="4389438"/>
          <p14:tracePt t="48116" x="5511800" y="4376738"/>
          <p14:tracePt t="48122" x="5511800" y="4364038"/>
          <p14:tracePt t="48131" x="5537200" y="4351338"/>
          <p14:tracePt t="48139" x="5549900" y="4351338"/>
          <p14:tracePt t="48146" x="5549900" y="4338638"/>
          <p14:tracePt t="48153" x="5562600" y="4338638"/>
          <p14:tracePt t="48163" x="5575300" y="4325938"/>
          <p14:tracePt t="48173" x="5589588" y="4325938"/>
          <p14:tracePt t="48180" x="5602288" y="4311650"/>
          <p14:tracePt t="48187" x="5627688" y="4298950"/>
          <p14:tracePt t="48195" x="5640388" y="4286250"/>
          <p14:tracePt t="48202" x="5667375" y="4273550"/>
          <p14:tracePt t="48211" x="5680075" y="4246563"/>
          <p14:tracePt t="48218" x="5692775" y="4221163"/>
          <p14:tracePt t="48226" x="5705475" y="4208463"/>
          <p14:tracePt t="48234" x="5719763" y="4195763"/>
          <p14:tracePt t="48241" x="5732463" y="4168775"/>
          <p14:tracePt t="48249" x="5732463" y="4156075"/>
          <p14:tracePt t="48261" x="5732463" y="4143375"/>
          <p14:tracePt t="48269" x="5732463" y="4130675"/>
          <p14:tracePt t="48287" x="5732463" y="4117975"/>
          <p14:tracePt t="48295" x="5745163" y="4117975"/>
          <p14:tracePt t="48302" x="5745163" y="4103688"/>
          <p14:tracePt t="48311" x="5745163" y="4090988"/>
          <p14:tracePt t="48318" x="5745163" y="4078288"/>
          <p14:tracePt t="48326" x="5745163" y="4065588"/>
          <p14:tracePt t="48334" x="5745163" y="4052888"/>
          <p14:tracePt t="48342" x="5745163" y="4025900"/>
          <p14:tracePt t="48350" x="5745163" y="4013200"/>
          <p14:tracePt t="48363" x="5745163" y="3975100"/>
          <p14:tracePt t="48371" x="5745163" y="3960813"/>
          <p14:tracePt t="48379" x="5745163" y="3948113"/>
          <p14:tracePt t="48387" x="5745163" y="3935413"/>
          <p14:tracePt t="48394" x="5745163" y="3922713"/>
          <p14:tracePt t="48402" x="5745163" y="3910013"/>
          <p14:tracePt t="48413" x="5732463" y="3910013"/>
          <p14:tracePt t="48421" x="5732463" y="3897313"/>
          <p14:tracePt t="48430" x="5732463" y="3883025"/>
          <p14:tracePt t="48437" x="5719763" y="3870325"/>
          <p14:tracePt t="48444" x="5705475" y="3857625"/>
          <p14:tracePt t="48453" x="5705475" y="3844925"/>
          <p14:tracePt t="48461" x="5692775" y="3832225"/>
          <p14:tracePt t="48475" x="5692775" y="3817938"/>
          <p14:tracePt t="48482" x="5680075" y="3817938"/>
          <p14:tracePt t="48490" x="5680075" y="3805238"/>
          <p14:tracePt t="48497" x="5680075" y="3792538"/>
          <p14:tracePt t="48506" x="5667375" y="3779838"/>
          <p14:tracePt t="48514" x="5654675" y="3779838"/>
          <p14:tracePt t="48521" x="5654675" y="3767138"/>
          <p14:tracePt t="48529" x="5640388" y="3754438"/>
          <p14:tracePt t="48543" x="5640388" y="3740150"/>
          <p14:tracePt t="48550" x="5627688" y="3740150"/>
          <p14:tracePt t="48583" x="5614988" y="3740150"/>
          <p14:tracePt t="48605" x="5602288" y="3740150"/>
          <p14:tracePt t="48627" x="5602288" y="3727450"/>
          <p14:tracePt t="48639" x="5589588" y="3727450"/>
          <p14:tracePt t="48663" x="5575300" y="3727450"/>
          <p14:tracePt t="48681" x="5562600" y="3727450"/>
          <p14:tracePt t="48688" x="5549900" y="3727450"/>
          <p14:tracePt t="48700" x="5537200" y="3727450"/>
          <p14:tracePt t="48711" x="5524500" y="3727450"/>
          <p14:tracePt t="48727" x="5511800" y="3727450"/>
          <p14:tracePt t="48739" x="5497513" y="3727450"/>
          <p14:tracePt t="48761" x="5484813" y="3727450"/>
          <p14:tracePt t="48779" x="5472113" y="3727450"/>
          <p14:tracePt t="48795" x="5459413" y="3727450"/>
          <p14:tracePt t="48802" x="5446713" y="3727450"/>
          <p14:tracePt t="48815" x="5432425" y="3727450"/>
          <p14:tracePt t="48829" x="5419725" y="3727450"/>
          <p14:tracePt t="48843" x="5407025" y="3727450"/>
          <p14:tracePt t="48850" x="5394325" y="3727450"/>
          <p14:tracePt t="48863" x="5381625" y="3727450"/>
          <p14:tracePt t="48875" x="5367338" y="3727450"/>
          <p14:tracePt t="48889" x="5354638" y="3727450"/>
          <p14:tracePt t="48897" x="5341938" y="3727450"/>
          <p14:tracePt t="48909" x="5329238" y="3727450"/>
          <p14:tracePt t="48925" x="5316538" y="3727450"/>
          <p14:tracePt t="48937" x="5303838" y="3727450"/>
          <p14:tracePt t="48947" x="5289550" y="3727450"/>
          <p14:tracePt t="48954" x="5276850" y="3727450"/>
          <p14:tracePt t="48961" x="5264150" y="3727450"/>
          <p14:tracePt t="48969" x="5251450" y="3727450"/>
          <p14:tracePt t="48977" x="5224463" y="3727450"/>
          <p14:tracePt t="48986" x="5199063" y="3727450"/>
          <p14:tracePt t="48993" x="5186363" y="3727450"/>
          <p14:tracePt t="49001" x="5159375" y="3727450"/>
          <p14:tracePt t="49011" x="5146675" y="3727450"/>
          <p14:tracePt t="49018" x="5121275" y="3727450"/>
          <p14:tracePt t="49026" x="5108575" y="3727450"/>
          <p14:tracePt t="49034" x="5095875" y="3727450"/>
          <p14:tracePt t="49041" x="5081588" y="3727450"/>
          <p14:tracePt t="49050" x="5068888" y="3727450"/>
          <p14:tracePt t="49057" x="5056188" y="3727450"/>
          <p14:tracePt t="49067" x="5043488" y="3727450"/>
          <p14:tracePt t="49077" x="5030788" y="3727450"/>
          <p14:tracePt t="49085" x="5016500" y="3727450"/>
          <p14:tracePt t="49094" x="5003800" y="3727450"/>
          <p14:tracePt t="49103" x="4991100" y="3727450"/>
          <p14:tracePt t="49111" x="4965700" y="3727450"/>
          <p14:tracePt t="49118" x="4951413" y="3727450"/>
          <p14:tracePt t="49125" x="4938713" y="3727450"/>
          <p14:tracePt t="49134" x="4926013" y="3727450"/>
          <p14:tracePt t="49142" x="4926013" y="3740150"/>
          <p14:tracePt t="49150" x="4900613" y="3740150"/>
          <p14:tracePt t="49159" x="4887913" y="3740150"/>
          <p14:tracePt t="49169" x="4873625" y="3740150"/>
          <p14:tracePt t="49181" x="4860925" y="3740150"/>
          <p14:tracePt t="49189" x="4848225" y="3740150"/>
          <p14:tracePt t="49199" x="4848225" y="3754438"/>
          <p14:tracePt t="49207" x="4835525" y="3754438"/>
          <p14:tracePt t="49223" x="4822825" y="3754438"/>
          <p14:tracePt t="49231" x="4822825" y="3767138"/>
          <p14:tracePt t="49245" x="4808538" y="3767138"/>
          <p14:tracePt t="49255" x="4795838" y="3767138"/>
          <p14:tracePt t="49283" x="4783138" y="3767138"/>
          <p14:tracePt t="49293" x="4783138" y="3779838"/>
          <p14:tracePt t="49365" x="4783138" y="3792538"/>
          <p14:tracePt t="49381" x="4783138" y="3805238"/>
          <p14:tracePt t="49388" x="4770438" y="3817938"/>
          <p14:tracePt t="49397" x="4770438" y="3832225"/>
          <p14:tracePt t="49405" x="4770438" y="3844925"/>
          <p14:tracePt t="49414" x="4770438" y="3870325"/>
          <p14:tracePt t="49421" x="4770438" y="3883025"/>
          <p14:tracePt t="49429" x="4770438" y="3897313"/>
          <p14:tracePt t="49438" x="4770438" y="3922713"/>
          <p14:tracePt t="49445" x="4770438" y="3948113"/>
          <p14:tracePt t="49453" x="4770438" y="3960813"/>
          <p14:tracePt t="49461" x="4770438" y="3987800"/>
          <p14:tracePt t="49470" x="4770438" y="4025900"/>
          <p14:tracePt t="49477" x="4783138" y="4052888"/>
          <p14:tracePt t="49486" x="4795838" y="4078288"/>
          <p14:tracePt t="49493" x="4808538" y="4103688"/>
          <p14:tracePt t="49501" x="4822825" y="4130675"/>
          <p14:tracePt t="49509" x="4835525" y="4156075"/>
          <p14:tracePt t="49519" x="4860925" y="4195763"/>
          <p14:tracePt t="49527" x="4873625" y="4195763"/>
          <p14:tracePt t="49527" x="4873625" y="4208463"/>
          <p14:tracePt t="49535" x="4887913" y="4221163"/>
          <p14:tracePt t="49543" x="4900613" y="4221163"/>
          <p14:tracePt t="49551" x="4913313" y="4233863"/>
          <p14:tracePt t="49560" x="4913313" y="4246563"/>
          <p14:tracePt t="49645" x="4913313" y="4260850"/>
          <p14:tracePt t="49665" x="4926013" y="4260850"/>
          <p14:tracePt t="49747" x="4926013" y="4273550"/>
          <p14:tracePt t="49755" x="4938713" y="4273550"/>
          <p14:tracePt t="49769" x="4951413" y="4273550"/>
          <p14:tracePt t="49777" x="4951413" y="4286250"/>
          <p14:tracePt t="49785" x="4965700" y="4298950"/>
          <p14:tracePt t="49794" x="4978400" y="4298950"/>
          <p14:tracePt t="49803" x="4991100" y="4298950"/>
          <p14:tracePt t="49811" x="5003800" y="4311650"/>
          <p14:tracePt t="49820" x="5030788" y="4325938"/>
          <p14:tracePt t="49829" x="5056188" y="4338638"/>
          <p14:tracePt t="49838" x="5068888" y="4351338"/>
          <p14:tracePt t="49846" x="5095875" y="4364038"/>
          <p14:tracePt t="49854" x="5121275" y="4376738"/>
          <p14:tracePt t="49864" x="5146675" y="4376738"/>
          <p14:tracePt t="49872" x="5173663" y="4376738"/>
          <p14:tracePt t="49879" x="5186363" y="4389438"/>
          <p14:tracePt t="49888" x="5199063" y="4389438"/>
          <p14:tracePt t="49897" x="5224463" y="4403725"/>
          <p14:tracePt t="49911" x="5238750" y="4403725"/>
          <p14:tracePt t="49923" x="5251450" y="4403725"/>
          <p14:tracePt t="49935" x="5264150" y="4403725"/>
          <p14:tracePt t="49945" x="5276850" y="4403725"/>
          <p14:tracePt t="49953" x="5289550" y="4403725"/>
          <p14:tracePt t="49960" x="5303838" y="4403725"/>
          <p14:tracePt t="49969" x="5316538" y="4403725"/>
          <p14:tracePt t="49977" x="5329238" y="4403725"/>
          <p14:tracePt t="49985" x="5341938" y="4403725"/>
          <p14:tracePt t="49999" x="5354638" y="4403725"/>
          <p14:tracePt t="50021" x="5367338" y="4389438"/>
          <p14:tracePt t="50037" x="5381625" y="4389438"/>
          <p14:tracePt t="50045" x="5394325" y="4389438"/>
          <p14:tracePt t="50054" x="5407025" y="4389438"/>
          <p14:tracePt t="50061" x="5419725" y="4376738"/>
          <p14:tracePt t="50075" x="5432425" y="4376738"/>
          <p14:tracePt t="50087" x="5446713" y="4376738"/>
          <p14:tracePt t="50099" x="5446713" y="4364038"/>
          <p14:tracePt t="50111" x="5459413" y="4364038"/>
          <p14:tracePt t="50139" x="5459413" y="4351338"/>
          <p14:tracePt t="50147" x="5472113" y="4351338"/>
          <p14:tracePt t="50159" x="5472113" y="4338638"/>
          <p14:tracePt t="50179" x="5484813" y="4325938"/>
          <p14:tracePt t="50191" x="5497513" y="4325938"/>
          <p14:tracePt t="50198" x="5497513" y="4311650"/>
          <p14:tracePt t="50206" x="5497513" y="4298950"/>
          <p14:tracePt t="50215" x="5511800" y="4286250"/>
          <p14:tracePt t="50224" x="5524500" y="4273550"/>
          <p14:tracePt t="50233" x="5524500" y="4260850"/>
          <p14:tracePt t="50241" x="5524500" y="4246563"/>
          <p14:tracePt t="50249" x="5537200" y="4246563"/>
          <p14:tracePt t="50257" x="5537200" y="4221163"/>
          <p14:tracePt t="50271" x="5537200" y="4208463"/>
          <p14:tracePt t="50279" x="5549900" y="4208463"/>
          <p14:tracePt t="50289" x="5549900" y="4195763"/>
          <p14:tracePt t="50311" x="5549900" y="4183063"/>
          <p14:tracePt t="50323" x="5549900" y="4168775"/>
          <p14:tracePt t="50335" x="5562600" y="4168775"/>
          <p14:tracePt t="50357" x="5562600" y="4156075"/>
          <p14:tracePt t="50423" x="5562600" y="4143375"/>
          <p14:tracePt t="50461" x="5562600" y="4130675"/>
          <p14:tracePt t="50473" x="5562600" y="4117975"/>
          <p14:tracePt t="50497" x="5562600" y="4103688"/>
          <p14:tracePt t="50525" x="5562600" y="4090988"/>
          <p14:tracePt t="50535" x="5575300" y="4090988"/>
          <p14:tracePt t="50543" x="5575300" y="4078288"/>
          <p14:tracePt t="50551" x="5575300" y="4065588"/>
          <p14:tracePt t="50563" x="5575300" y="4052888"/>
          <p14:tracePt t="50573" x="5575300" y="4040188"/>
          <p14:tracePt t="50583" x="5575300" y="4025900"/>
          <p14:tracePt t="50591" x="5575300" y="4013200"/>
          <p14:tracePt t="50600" x="5575300" y="4000500"/>
          <p14:tracePt t="50611" x="5575300" y="3987800"/>
          <p14:tracePt t="50621" x="5575300" y="3975100"/>
          <p14:tracePt t="50629" x="5575300" y="3960813"/>
          <p14:tracePt t="50641" x="5575300" y="3948113"/>
          <p14:tracePt t="50651" x="5575300" y="3935413"/>
          <p14:tracePt t="50659" x="5575300" y="3922713"/>
          <p14:tracePt t="50667" x="5575300" y="3910013"/>
          <p14:tracePt t="50675" x="5575300" y="3897313"/>
          <p14:tracePt t="50682" x="5575300" y="3883025"/>
          <p14:tracePt t="50691" x="5575300" y="3857625"/>
          <p14:tracePt t="50698" x="5575300" y="3844925"/>
          <p14:tracePt t="50706" x="5575300" y="3832225"/>
          <p14:tracePt t="50714" x="5575300" y="3817938"/>
          <p14:tracePt t="50722" x="5575300" y="3805238"/>
          <p14:tracePt t="50730" x="5575300" y="3792538"/>
          <p14:tracePt t="50741" x="5575300" y="3779838"/>
          <p14:tracePt t="50759" x="5575300" y="3767138"/>
          <p14:tracePt t="50781" x="5575300" y="3754438"/>
          <p14:tracePt t="50791" x="5575300" y="3740150"/>
          <p14:tracePt t="50801" x="5575300" y="3727450"/>
          <p14:tracePt t="50809" x="5562600" y="3727450"/>
          <p14:tracePt t="50818" x="5562600" y="3714750"/>
          <p14:tracePt t="50826" x="5562600" y="3702050"/>
          <p14:tracePt t="50835" x="5562600" y="3689350"/>
          <p14:tracePt t="50845" x="5549900" y="3675063"/>
          <p14:tracePt t="50865" x="5537200" y="3662363"/>
          <p14:tracePt t="51033" x="5524500" y="3662363"/>
          <p14:tracePt t="51071" x="5511800" y="3662363"/>
          <p14:tracePt t="51099" x="5497513" y="3662363"/>
          <p14:tracePt t="51107" x="5484813" y="3662363"/>
          <p14:tracePt t="51125" x="5472113" y="3662363"/>
          <p14:tracePt t="51143" x="5459413" y="3662363"/>
          <p14:tracePt t="51163" x="5446713" y="3662363"/>
          <p14:tracePt t="51171" x="5446713" y="3649663"/>
          <p14:tracePt t="51185" x="5432425" y="3649663"/>
          <p14:tracePt t="51193" x="5419725" y="3649663"/>
          <p14:tracePt t="51205" x="5407025" y="3649663"/>
          <p14:tracePt t="51223" x="5394325" y="3649663"/>
          <p14:tracePt t="51233" x="5381625" y="3649663"/>
          <p14:tracePt t="51253" x="5367338" y="3649663"/>
          <p14:tracePt t="51267" x="5354638" y="3649663"/>
          <p14:tracePt t="51277" x="5341938" y="3649663"/>
          <p14:tracePt t="51286" x="5329238" y="3649663"/>
          <p14:tracePt t="51296" x="5316538" y="3649663"/>
          <p14:tracePt t="51304" x="5303838" y="3649663"/>
          <p14:tracePt t="51312" x="5276850" y="3636963"/>
          <p14:tracePt t="51322" x="5251450" y="3636963"/>
          <p14:tracePt t="51329" x="5238750" y="3636963"/>
          <p14:tracePt t="51337" x="5211763" y="3636963"/>
          <p14:tracePt t="51346" x="5199063" y="3636963"/>
          <p14:tracePt t="51354" x="5186363" y="3636963"/>
          <p14:tracePt t="51364" x="5159375" y="3636963"/>
          <p14:tracePt t="51372" x="5146675" y="3636963"/>
          <p14:tracePt t="51380" x="5133975" y="3636963"/>
          <p14:tracePt t="51391" x="5121275" y="3636963"/>
          <p14:tracePt t="51399" x="5108575" y="3636963"/>
          <p14:tracePt t="51409" x="5095875" y="3636963"/>
          <p14:tracePt t="51425" x="5081588" y="3636963"/>
          <p14:tracePt t="51449" x="5068888" y="3636963"/>
          <p14:tracePt t="51465" x="5056188" y="3636963"/>
          <p14:tracePt t="51559" x="5043488" y="3636963"/>
          <p14:tracePt t="51599" x="5030788" y="3636963"/>
          <p14:tracePt t="51651" x="5016500" y="3636963"/>
          <p14:tracePt t="51669" x="5016500" y="3649663"/>
          <p14:tracePt t="51677" x="5003800" y="3649663"/>
          <p14:tracePt t="51693" x="4991100" y="3662363"/>
          <p14:tracePt t="51703" x="4991100" y="3675063"/>
          <p14:tracePt t="51711" x="4978400" y="3675063"/>
          <p14:tracePt t="51721" x="4978400" y="3702050"/>
          <p14:tracePt t="51729" x="4965700" y="3714750"/>
          <p14:tracePt t="51738" x="4951413" y="3714750"/>
          <p14:tracePt t="51751" x="4938713" y="3740150"/>
          <p14:tracePt t="51759" x="4938713" y="3754438"/>
          <p14:tracePt t="51768" x="4926013" y="3767138"/>
          <p14:tracePt t="51777" x="4926013" y="3779838"/>
          <p14:tracePt t="51793" x="4926013" y="3792538"/>
          <p14:tracePt t="51801" x="4913313" y="3805238"/>
          <p14:tracePt t="51811" x="4900613" y="3805238"/>
          <p14:tracePt t="51819" x="4900613" y="3817938"/>
          <p14:tracePt t="51828" x="4900613" y="3832225"/>
          <p14:tracePt t="51837" x="4900613" y="3844925"/>
          <p14:tracePt t="51846" x="4887913" y="3844925"/>
          <p14:tracePt t="51853" x="4887913" y="3870325"/>
          <p14:tracePt t="51865" x="4887913" y="3883025"/>
          <p14:tracePt t="51883" x="4887913" y="3897313"/>
          <p14:tracePt t="51892" x="4873625" y="3897313"/>
          <p14:tracePt t="51941" x="4873625" y="3910013"/>
          <p14:tracePt t="51969" x="4873625" y="3922713"/>
          <p14:tracePt t="51989" x="4873625" y="3935413"/>
          <p14:tracePt t="52001" x="4860925" y="3935413"/>
          <p14:tracePt t="52009" x="4860925" y="3948113"/>
          <p14:tracePt t="52017" x="4860925" y="3960813"/>
          <p14:tracePt t="52026" x="4860925" y="3975100"/>
          <p14:tracePt t="52034" x="4860925" y="3987800"/>
          <p14:tracePt t="52042" x="4848225" y="3987800"/>
          <p14:tracePt t="52051" x="4848225" y="4000500"/>
          <p14:tracePt t="52119" x="4848225" y="4013200"/>
          <p14:tracePt t="52131" x="4848225" y="4025900"/>
          <p14:tracePt t="52143" x="4848225" y="4040188"/>
          <p14:tracePt t="52151" x="4848225" y="4052888"/>
          <p14:tracePt t="52161" x="4848225" y="4065588"/>
          <p14:tracePt t="52169" x="4848225" y="4078288"/>
          <p14:tracePt t="52178" x="4848225" y="4090988"/>
          <p14:tracePt t="52186" x="4860925" y="4103688"/>
          <p14:tracePt t="52198" x="4860925" y="4117975"/>
          <p14:tracePt t="52206" x="4860925" y="4130675"/>
          <p14:tracePt t="52219" x="4860925" y="4143375"/>
          <p14:tracePt t="52235" x="4860925" y="4156075"/>
          <p14:tracePt t="52255" x="4873625" y="4168775"/>
          <p14:tracePt t="52265" x="4873625" y="4183063"/>
          <p14:tracePt t="52279" x="4873625" y="4195763"/>
          <p14:tracePt t="52287" x="4887913" y="4195763"/>
          <p14:tracePt t="52295" x="4887913" y="4208463"/>
          <p14:tracePt t="52304" x="4900613" y="4221163"/>
          <p14:tracePt t="52314" x="4913313" y="4233863"/>
          <p14:tracePt t="52325" x="4913313" y="4246563"/>
          <p14:tracePt t="52333" x="4926013" y="4246563"/>
          <p14:tracePt t="52343" x="4926013" y="4260850"/>
          <p14:tracePt t="52351" x="4938713" y="4260850"/>
          <p14:tracePt t="52361" x="4951413" y="4260850"/>
          <p14:tracePt t="52377" x="4951413" y="4273550"/>
          <p14:tracePt t="52393" x="4965700" y="4273550"/>
          <p14:tracePt t="52429" x="4978400" y="4273550"/>
          <p14:tracePt t="52441" x="4978400" y="4260850"/>
          <p14:tracePt t="52450" x="4991100" y="4260850"/>
          <p14:tracePt t="52457" x="5003800" y="4233863"/>
          <p14:tracePt t="52466" x="5016500" y="4208463"/>
          <p14:tracePt t="52474" x="5030788" y="4195763"/>
          <p14:tracePt t="52483" x="5056188" y="4168775"/>
          <p14:tracePt t="52492" x="5068888" y="4156075"/>
          <p14:tracePt t="52500" x="5081588" y="4143375"/>
          <p14:tracePt t="52509" x="5095875" y="4130675"/>
          <p14:tracePt t="52509" x="5108575" y="4130675"/>
          <p14:tracePt t="52521" x="5121275" y="4103688"/>
          <p14:tracePt t="52521" x="5133975" y="4103688"/>
          <p14:tracePt t="52530" x="5146675" y="4090988"/>
          <p14:tracePt t="52541" x="5159375" y="4065588"/>
          <p14:tracePt t="52550" x="5173663" y="4052888"/>
          <p14:tracePt t="52558" x="5186363" y="4040188"/>
          <p14:tracePt t="52568" x="5186363" y="4013200"/>
          <p14:tracePt t="52578" x="5199063" y="4000500"/>
          <p14:tracePt t="52588" x="5199063" y="3987800"/>
          <p14:tracePt t="52596" x="5224463" y="3975100"/>
          <p14:tracePt t="52605" x="5224463" y="3960813"/>
          <p14:tracePt t="52614" x="5224463" y="3948113"/>
          <p14:tracePt t="52625" x="5238750" y="3948113"/>
          <p14:tracePt t="52637" x="5238750" y="3935413"/>
          <p14:tracePt t="52685" x="5238750" y="3922713"/>
          <p14:tracePt t="52693" x="5238750" y="3910013"/>
          <p14:tracePt t="52709" x="5238750" y="3897313"/>
          <p14:tracePt t="52719" x="5238750" y="3883025"/>
          <p14:tracePt t="52731" x="5238750" y="3870325"/>
          <p14:tracePt t="52739" x="5238750" y="3857625"/>
          <p14:tracePt t="52751" x="5238750" y="3844925"/>
          <p14:tracePt t="52765" x="5238750" y="3832225"/>
          <p14:tracePt t="52773" x="5224463" y="3832225"/>
          <p14:tracePt t="52782" x="5211763" y="3817938"/>
          <p14:tracePt t="52793" x="5199063" y="3805238"/>
          <p14:tracePt t="52805" x="5199063" y="3792538"/>
          <p14:tracePt t="52821" x="5186363" y="3792538"/>
          <p14:tracePt t="52847" x="5173663" y="3792538"/>
          <p14:tracePt t="52855" x="5173663" y="3779838"/>
          <p14:tracePt t="52868" x="5159375" y="3779838"/>
          <p14:tracePt t="52929" x="5146675" y="3779838"/>
          <p14:tracePt t="53049" x="5133975" y="3779838"/>
          <p14:tracePt t="53073" x="5121275" y="3779838"/>
          <p14:tracePt t="53089" x="5108575" y="3779838"/>
          <p14:tracePt t="53129" x="5108575" y="3767138"/>
          <p14:tracePt t="53167" x="5095875" y="3767138"/>
          <p14:tracePt t="53217" x="5081588" y="3767138"/>
          <p14:tracePt t="53277" x="5068888" y="3767138"/>
          <p14:tracePt t="53293" x="5056188" y="3767138"/>
          <p14:tracePt t="53317" x="5043488" y="3767138"/>
          <p14:tracePt t="53349" x="5030788" y="3767138"/>
          <p14:tracePt t="53663" x="5043488" y="3767138"/>
          <p14:tracePt t="53679" x="5056188" y="3767138"/>
          <p14:tracePt t="53687" x="5068888" y="3767138"/>
          <p14:tracePt t="53705" x="5081588" y="3754438"/>
          <p14:tracePt t="53723" x="5095875" y="3754438"/>
          <p14:tracePt t="53743" x="5108575" y="3754438"/>
          <p14:tracePt t="53751" x="5121275" y="3754438"/>
          <p14:tracePt t="53767" x="5133975" y="3754438"/>
          <p14:tracePt t="53779" x="5146675" y="3754438"/>
          <p14:tracePt t="53788" x="5146675" y="3740150"/>
          <p14:tracePt t="53796" x="5159375" y="3740150"/>
          <p14:tracePt t="53806" x="5173663" y="3740150"/>
          <p14:tracePt t="53814" x="5186363" y="3740150"/>
          <p14:tracePt t="53823" x="5199063" y="3740150"/>
          <p14:tracePt t="53835" x="5211763" y="3740150"/>
          <p14:tracePt t="53845" x="5224463" y="3740150"/>
          <p14:tracePt t="53879" x="5238750" y="3740150"/>
          <p14:tracePt t="53925" x="5251450" y="3740150"/>
          <p14:tracePt t="53943" x="5264150" y="3740150"/>
          <p14:tracePt t="53973" x="5276850" y="3740150"/>
          <p14:tracePt t="54239" x="5264150" y="3740150"/>
          <p14:tracePt t="54248" x="5251450" y="3740150"/>
          <p14:tracePt t="54258" x="5238750" y="3740150"/>
          <p14:tracePt t="54266" x="5211763" y="3740150"/>
          <p14:tracePt t="54276" x="5199063" y="3740150"/>
          <p14:tracePt t="54284" x="5186363" y="3740150"/>
          <p14:tracePt t="54293" x="5159375" y="3740150"/>
          <p14:tracePt t="54303" x="5146675" y="3740150"/>
          <p14:tracePt t="54312" x="5121275" y="3740150"/>
          <p14:tracePt t="54321" x="5108575" y="3740150"/>
          <p14:tracePt t="54330" x="5095875" y="3740150"/>
          <p14:tracePt t="54339" x="5068888" y="3754438"/>
          <p14:tracePt t="54352" x="5043488" y="3754438"/>
          <p14:tracePt t="54360" x="5030788" y="3754438"/>
          <p14:tracePt t="54369" x="5016500" y="3754438"/>
          <p14:tracePt t="54377" x="5003800" y="3754438"/>
          <p14:tracePt t="54386" x="4991100" y="3754438"/>
          <p14:tracePt t="54395" x="4978400" y="3754438"/>
          <p14:tracePt t="54403" x="4951413" y="3754438"/>
          <p14:tracePt t="54415" x="4938713" y="3754438"/>
          <p14:tracePt t="54619" x="4951413" y="3754438"/>
          <p14:tracePt t="54628" x="4965700" y="3754438"/>
          <p14:tracePt t="54637" x="4978400" y="3754438"/>
          <p14:tracePt t="54645" x="4991100" y="3754438"/>
          <p14:tracePt t="54653" x="5016500" y="3754438"/>
          <p14:tracePt t="54662" x="5030788" y="3754438"/>
          <p14:tracePt t="54671" x="5056188" y="3754438"/>
          <p14:tracePt t="54679" x="5081588" y="3754438"/>
          <p14:tracePt t="54688" x="5095875" y="3754438"/>
          <p14:tracePt t="54698" x="5121275" y="3754438"/>
          <p14:tracePt t="54707" x="5133975" y="3754438"/>
          <p14:tracePt t="54717" x="5146675" y="3754438"/>
          <p14:tracePt t="54725" x="5159375" y="3754438"/>
          <p14:tracePt t="54734" x="5173663" y="3754438"/>
          <p14:tracePt t="54742" x="5186363" y="3754438"/>
          <p14:tracePt t="54751" x="5199063" y="3754438"/>
          <p14:tracePt t="54759" x="5211763" y="3754438"/>
          <p14:tracePt t="54769" x="5238750" y="3754438"/>
          <p14:tracePt t="54779" x="5251450" y="3754438"/>
          <p14:tracePt t="54789" x="5264150" y="3754438"/>
          <p14:tracePt t="54798" x="5276850" y="3754438"/>
          <p14:tracePt t="54806" x="5289550" y="3754438"/>
          <p14:tracePt t="54819" x="5303838" y="3754438"/>
          <p14:tracePt t="55380" x="5303838" y="3767138"/>
          <p14:tracePt t="55393" x="5303838" y="3779838"/>
          <p14:tracePt t="55403" x="5303838" y="3792538"/>
          <p14:tracePt t="55411" x="5303838" y="3805238"/>
          <p14:tracePt t="55423" x="5303838" y="3817938"/>
          <p14:tracePt t="55437" x="5303838" y="3832225"/>
          <p14:tracePt t="55453" x="5303838" y="3844925"/>
          <p14:tracePt t="55471" x="5303838" y="3857625"/>
          <p14:tracePt t="55481" x="5303838" y="3870325"/>
          <p14:tracePt t="55497" x="5303838" y="3883025"/>
          <p14:tracePt t="55515" x="5303838" y="3897313"/>
          <p14:tracePt t="56415" x="5316538" y="3897313"/>
          <p14:tracePt t="56434" x="5341938" y="3897313"/>
          <p14:tracePt t="56442" x="5354638" y="3910013"/>
          <p14:tracePt t="56450" x="5381625" y="3922713"/>
          <p14:tracePt t="56459" x="5407025" y="3922713"/>
          <p14:tracePt t="56468" x="5419725" y="3922713"/>
          <p14:tracePt t="56477" x="5446713" y="3922713"/>
          <p14:tracePt t="56486" x="5459413" y="3935413"/>
          <p14:tracePt t="56499" x="5472113" y="3935413"/>
          <p14:tracePt t="56537" x="5484813" y="3935413"/>
          <p14:tracePt t="56546" x="5497513" y="3948113"/>
          <p14:tracePt t="56567" x="5511800" y="3948113"/>
          <p14:tracePt t="57215" x="5497513" y="3948113"/>
          <p14:tracePt t="57224" x="5472113" y="3948113"/>
          <p14:tracePt t="57233" x="5459413" y="3948113"/>
          <p14:tracePt t="57241" x="5432425" y="3948113"/>
          <p14:tracePt t="57251" x="5419725" y="3948113"/>
          <p14:tracePt t="57260" x="5407025" y="3948113"/>
          <p14:tracePt t="57269" x="5381625" y="3948113"/>
          <p14:tracePt t="57277" x="5354638" y="3948113"/>
          <p14:tracePt t="57286" x="5329238" y="3948113"/>
          <p14:tracePt t="57294" x="5303838" y="3948113"/>
          <p14:tracePt t="57303" x="5264150" y="3948113"/>
          <p14:tracePt t="57312" x="5224463" y="3948113"/>
          <p14:tracePt t="57320" x="5159375" y="3948113"/>
          <p14:tracePt t="57329" x="5095875" y="3948113"/>
          <p14:tracePt t="57329" x="5081588" y="3948113"/>
          <p14:tracePt t="57339" x="4991100" y="3935413"/>
          <p14:tracePt t="57349" x="4900613" y="3922713"/>
          <p14:tracePt t="57360" x="4835525" y="3922713"/>
          <p14:tracePt t="57371" x="4783138" y="3922713"/>
          <p14:tracePt t="57381" x="4757738" y="3922713"/>
          <p14:tracePt t="57390" x="4743450" y="3922713"/>
          <p14:tracePt t="57398" x="4730750" y="3922713"/>
          <p14:tracePt t="57409" x="4718050" y="3922713"/>
          <p14:tracePt t="57543" x="4705350" y="3922713"/>
          <p14:tracePt t="57554" x="4705350" y="3948113"/>
          <p14:tracePt t="57562" x="4705350" y="3960813"/>
          <p14:tracePt t="57571" x="4705350" y="3987800"/>
          <p14:tracePt t="57580" x="4705350" y="4013200"/>
          <p14:tracePt t="57590" x="4718050" y="4040188"/>
          <p14:tracePt t="57600" x="4718050" y="4065588"/>
          <p14:tracePt t="57610" x="4718050" y="4090988"/>
          <p14:tracePt t="57624" x="4730750" y="4143375"/>
          <p14:tracePt t="57633" x="4743450" y="4168775"/>
          <p14:tracePt t="57633" x="4743450" y="4183063"/>
          <p14:tracePt t="57642" x="4743450" y="4195763"/>
          <p14:tracePt t="57643" x="4743450" y="4208463"/>
          <p14:tracePt t="57651" x="4757738" y="4233863"/>
          <p14:tracePt t="57660" x="4770438" y="4246563"/>
          <p14:tracePt t="57670" x="4783138" y="4260850"/>
          <p14:tracePt t="57679" x="4783138" y="4273550"/>
          <p14:tracePt t="57679" x="4795838" y="4273550"/>
          <p14:tracePt t="57689" x="4795838" y="4286250"/>
          <p14:tracePt t="57697" x="4808538" y="4286250"/>
          <p14:tracePt t="57708" x="4822825" y="4298950"/>
          <p14:tracePt t="57723" x="4835525" y="4298950"/>
          <p14:tracePt t="57741" x="4848225" y="4298950"/>
          <p14:tracePt t="57751" x="4860925" y="4298950"/>
          <p14:tracePt t="57760" x="4873625" y="4298950"/>
          <p14:tracePt t="57769" x="4900613" y="4298950"/>
          <p14:tracePt t="57779" x="4926013" y="4298950"/>
          <p14:tracePt t="57779" x="4938713" y="4298950"/>
          <p14:tracePt t="57790" x="4978400" y="4298950"/>
          <p14:tracePt t="57799" x="5043488" y="4298950"/>
          <p14:tracePt t="57810" x="5133975" y="4286250"/>
          <p14:tracePt t="57820" x="5224463" y="4273550"/>
          <p14:tracePt t="57829" x="5367338" y="4260850"/>
          <p14:tracePt t="57838" x="5484813" y="4260850"/>
          <p14:tracePt t="57848" x="5654675" y="4260850"/>
          <p14:tracePt t="57856" x="5835650" y="4260850"/>
          <p14:tracePt t="57865" x="6018213" y="4286250"/>
          <p14:tracePt t="57876" x="6200775" y="4298950"/>
          <p14:tracePt t="57886" x="6394450" y="4325938"/>
          <p14:tracePt t="57895" x="6602413" y="4338638"/>
          <p14:tracePt t="57906" x="6810375" y="4364038"/>
          <p14:tracePt t="57916" x="7005638" y="4389438"/>
          <p14:tracePt t="57925" x="7161213" y="4389438"/>
          <p14:tracePt t="57925" x="7188200" y="4389438"/>
          <p14:tracePt t="57934" x="7318375" y="4403725"/>
          <p14:tracePt t="57943" x="7434263" y="4403725"/>
          <p14:tracePt t="57943" x="7461250" y="4403725"/>
          <p14:tracePt t="57952" x="7551738" y="4403725"/>
          <p14:tracePt t="57961" x="7669213" y="4403725"/>
          <p14:tracePt t="57970" x="7747000" y="4403725"/>
          <p14:tracePt t="57980" x="7785100" y="4389438"/>
          <p14:tracePt t="57989" x="7812088" y="4376738"/>
          <p14:tracePt t="58000" x="7837488" y="4364038"/>
          <p14:tracePt t="58008" x="7850188" y="4364038"/>
          <p14:tracePt t="58017" x="7864475" y="4364038"/>
          <p14:tracePt t="58027" x="7889875" y="4364038"/>
          <p14:tracePt t="58036" x="7902575" y="4351338"/>
          <p14:tracePt t="58045" x="7915275" y="4351338"/>
          <p14:tracePt t="58054" x="7927975" y="4351338"/>
          <p14:tracePt t="58063" x="7942263" y="4351338"/>
          <p14:tracePt t="58073" x="7967663" y="4338638"/>
          <p14:tracePt t="58082" x="7980363" y="4325938"/>
          <p14:tracePt t="58092" x="7993063" y="4311650"/>
          <p14:tracePt t="58101" x="8020050" y="4311650"/>
          <p14:tracePt t="58101" x="8020050" y="4298950"/>
          <p14:tracePt t="58110" x="8032750" y="4286250"/>
          <p14:tracePt t="58120" x="8072438" y="4273550"/>
          <p14:tracePt t="58129" x="8110538" y="4260850"/>
          <p14:tracePt t="58139" x="8150225" y="4246563"/>
          <p14:tracePt t="58139" x="8162925" y="4233863"/>
          <p14:tracePt t="58149" x="8201025" y="4208463"/>
          <p14:tracePt t="58159" x="8215313" y="4195763"/>
          <p14:tracePt t="58170" x="8240713" y="4183063"/>
          <p14:tracePt t="58179" x="8253413" y="4183063"/>
          <p14:tracePt t="58188" x="8253413" y="4168775"/>
          <p14:tracePt t="58228" x="8253413" y="4156075"/>
          <p14:tracePt t="58237" x="8253413" y="4143375"/>
          <p14:tracePt t="58246" x="8253413" y="4103688"/>
          <p14:tracePt t="58254" x="8253413" y="4078288"/>
          <p14:tracePt t="58264" x="8228013" y="4040188"/>
          <p14:tracePt t="58276" x="8228013" y="3987800"/>
          <p14:tracePt t="58286" x="8228013" y="3975100"/>
          <p14:tracePt t="58295" x="8228013" y="3948113"/>
          <p14:tracePt t="58305" x="8215313" y="3935413"/>
          <p14:tracePt t="58315" x="8215313" y="3910013"/>
          <p14:tracePt t="58326" x="8201025" y="3897313"/>
          <p14:tracePt t="58335" x="8188325" y="3883025"/>
          <p14:tracePt t="58335" x="8188325" y="3870325"/>
          <p14:tracePt t="58345" x="8175625" y="3857625"/>
          <p14:tracePt t="58356" x="8162925" y="3832225"/>
          <p14:tracePt t="58366" x="8150225" y="3817938"/>
          <p14:tracePt t="58385" x="8150225" y="3805238"/>
          <p14:tracePt t="58453" x="8135938" y="3805238"/>
          <p14:tracePt t="58462" x="8123238" y="3805238"/>
          <p14:tracePt t="58471" x="8110538" y="3792538"/>
          <p14:tracePt t="58483" x="8097838" y="3792538"/>
          <p14:tracePt t="58492" x="8097838" y="3779838"/>
          <p14:tracePt t="58501" x="8072438" y="3779838"/>
          <p14:tracePt t="58513" x="8058150" y="3779838"/>
          <p14:tracePt t="58525" x="8045450" y="3779838"/>
          <p14:tracePt t="58537" x="8032750" y="3767138"/>
          <p14:tracePt t="58547" x="8020050" y="3767138"/>
          <p14:tracePt t="58557" x="8007350" y="3767138"/>
          <p14:tracePt t="58568" x="7993063" y="3767138"/>
          <p14:tracePt t="58578" x="7967663" y="3754438"/>
          <p14:tracePt t="58587" x="7954963" y="3754438"/>
          <p14:tracePt t="58596" x="7942263" y="3754438"/>
          <p14:tracePt t="58605" x="7915275" y="3754438"/>
          <p14:tracePt t="58614" x="7902575" y="3754438"/>
          <p14:tracePt t="58623" x="7889875" y="3754438"/>
          <p14:tracePt t="58634" x="7877175" y="3754438"/>
          <p14:tracePt t="58643" x="7864475" y="3754438"/>
          <p14:tracePt t="58652" x="7850188" y="3754438"/>
          <p14:tracePt t="58662" x="7837488" y="3754438"/>
          <p14:tracePt t="58671" x="7812088" y="3754438"/>
          <p14:tracePt t="58681" x="7799388" y="3754438"/>
          <p14:tracePt t="58690" x="7785100" y="3754438"/>
          <p14:tracePt t="58700" x="7772400" y="3754438"/>
          <p14:tracePt t="58716" x="7747000" y="3754438"/>
          <p14:tracePt t="58725" x="7734300" y="3754438"/>
          <p14:tracePt t="58734" x="7720013" y="3754438"/>
          <p14:tracePt t="58743" x="7694613" y="3754438"/>
          <p14:tracePt t="58754" x="7669213" y="3754438"/>
          <p14:tracePt t="58763" x="7656513" y="3754438"/>
          <p14:tracePt t="58772" x="7642225" y="3754438"/>
          <p14:tracePt t="58783" x="7629525" y="3754438"/>
          <p14:tracePt t="58783" x="7629525" y="3767138"/>
          <p14:tracePt t="58792" x="7604125" y="3767138"/>
          <p14:tracePt t="58808" x="7564438" y="3767138"/>
          <p14:tracePt t="58817" x="7539038" y="3779838"/>
          <p14:tracePt t="58826" x="7512050" y="3779838"/>
          <p14:tracePt t="58836" x="7499350" y="3779838"/>
          <p14:tracePt t="58847" x="7486650" y="3792538"/>
          <p14:tracePt t="58856" x="7461250" y="3792538"/>
          <p14:tracePt t="58866" x="7448550" y="3792538"/>
          <p14:tracePt t="58876" x="7434263" y="3805238"/>
          <p14:tracePt t="58885" x="7421563" y="3805238"/>
          <p14:tracePt t="58895" x="7396163" y="3817938"/>
          <p14:tracePt t="58905" x="7383463" y="3832225"/>
          <p14:tracePt t="58914" x="7369175" y="3832225"/>
          <p14:tracePt t="58925" x="7343775" y="3844925"/>
          <p14:tracePt t="58925" x="7331075" y="3844925"/>
          <p14:tracePt t="58934" x="7318375" y="3870325"/>
          <p14:tracePt t="58945" x="7291388" y="3883025"/>
          <p14:tracePt t="58945" x="7278688" y="3883025"/>
          <p14:tracePt t="58954" x="7253288" y="3897313"/>
          <p14:tracePt t="58969" x="7240588" y="3922713"/>
          <p14:tracePt t="58979" x="7226300" y="3935413"/>
          <p14:tracePt t="58979" x="7213600" y="3935413"/>
          <p14:tracePt t="58998" x="7213600" y="3948113"/>
          <p14:tracePt t="59007" x="7200900" y="3948113"/>
          <p14:tracePt t="59017" x="7200900" y="3960813"/>
          <p14:tracePt t="59027" x="7200900" y="3975100"/>
          <p14:tracePt t="59036" x="7188200" y="3987800"/>
          <p14:tracePt t="59045" x="7188200" y="4000500"/>
          <p14:tracePt t="59055" x="7188200" y="4013200"/>
          <p14:tracePt t="59063" x="7188200" y="4025900"/>
          <p14:tracePt t="59073" x="7188200" y="4040188"/>
          <p14:tracePt t="59085" x="7188200" y="4052888"/>
          <p14:tracePt t="59103" x="7188200" y="4065588"/>
          <p14:tracePt t="59115" x="7188200" y="4078288"/>
          <p14:tracePt t="59141" x="7188200" y="4090988"/>
          <p14:tracePt t="59159" x="7188200" y="4103688"/>
          <p14:tracePt t="59173" x="7188200" y="4117975"/>
          <p14:tracePt t="59183" x="7200900" y="4130675"/>
          <p14:tracePt t="59192" x="7213600" y="4143375"/>
          <p14:tracePt t="59201" x="7240588" y="4156075"/>
          <p14:tracePt t="59211" x="7253288" y="4168775"/>
          <p14:tracePt t="59220" x="7265988" y="4183063"/>
          <p14:tracePt t="59231" x="7291388" y="4195763"/>
          <p14:tracePt t="59242" x="7304088" y="4208463"/>
          <p14:tracePt t="59251" x="7331075" y="4221163"/>
          <p14:tracePt t="59262" x="7343775" y="4233863"/>
          <p14:tracePt t="59273" x="7383463" y="4246563"/>
          <p14:tracePt t="59282" x="7396163" y="4260850"/>
          <p14:tracePt t="59292" x="7408863" y="4273550"/>
          <p14:tracePt t="59303" x="7434263" y="4273550"/>
          <p14:tracePt t="59313" x="7461250" y="4273550"/>
          <p14:tracePt t="59324" x="7473950" y="4298950"/>
          <p14:tracePt t="59334" x="7499350" y="4298950"/>
          <p14:tracePt t="59344" x="7512050" y="4298950"/>
          <p14:tracePt t="59354" x="7526338" y="4311650"/>
          <p14:tracePt t="59364" x="7551738" y="4311650"/>
          <p14:tracePt t="59374" x="7564438" y="4325938"/>
          <p14:tracePt t="59386" x="7604125" y="4325938"/>
          <p14:tracePt t="59395" x="7629525" y="4325938"/>
          <p14:tracePt t="59405" x="7656513" y="4325938"/>
          <p14:tracePt t="59414" x="7681913" y="4325938"/>
          <p14:tracePt t="59423" x="7694613" y="4325938"/>
          <p14:tracePt t="59434" x="7720013" y="4325938"/>
          <p14:tracePt t="59444" x="7734300" y="4325938"/>
          <p14:tracePt t="59454" x="7747000" y="4325938"/>
          <p14:tracePt t="59464" x="7772400" y="4325938"/>
          <p14:tracePt t="59474" x="7785100" y="4325938"/>
          <p14:tracePt t="59483" x="7799388" y="4325938"/>
          <p14:tracePt t="59492" x="7812088" y="4325938"/>
          <p14:tracePt t="59505" x="7824788" y="4325938"/>
          <p14:tracePt t="59515" x="7837488" y="4325938"/>
          <p14:tracePt t="59525" x="7850188" y="4325938"/>
          <p14:tracePt t="59534" x="7877175" y="4311650"/>
          <p14:tracePt t="59544" x="7889875" y="4311650"/>
          <p14:tracePt t="59553" x="7902575" y="4311650"/>
          <p14:tracePt t="59563" x="7927975" y="4311650"/>
          <p14:tracePt t="59578" x="7927975" y="4298950"/>
          <p14:tracePt t="59587" x="7942263" y="4298950"/>
          <p14:tracePt t="59587" x="7942263" y="4286250"/>
          <p14:tracePt t="59619" x="7954963" y="4286250"/>
          <p14:tracePt t="59635" x="7954963" y="4273550"/>
          <p14:tracePt t="59647" x="7967663" y="4273550"/>
          <p14:tracePt t="59657" x="7967663" y="4260850"/>
          <p14:tracePt t="59666" x="7980363" y="4260850"/>
          <p14:tracePt t="59679" x="7980363" y="4246563"/>
          <p14:tracePt t="59693" x="7980363" y="4233863"/>
          <p14:tracePt t="59857" x="7980363" y="4221163"/>
          <p14:tracePt t="59871" x="7980363" y="4208463"/>
          <p14:tracePt t="59881" x="7980363" y="4195763"/>
          <p14:tracePt t="59891" x="7980363" y="4183063"/>
          <p14:tracePt t="59903" x="7980363" y="4168775"/>
          <p14:tracePt t="59925" x="7980363" y="4156075"/>
          <p14:tracePt t="59949" x="7980363" y="4143375"/>
          <p14:tracePt t="59959" x="7980363" y="4130675"/>
          <p14:tracePt t="59973" x="7980363" y="4117975"/>
          <p14:tracePt t="59989" x="7980363" y="4103688"/>
          <p14:tracePt t="60003" x="7980363" y="4090988"/>
          <p14:tracePt t="60017" x="7980363" y="4078288"/>
          <p14:tracePt t="60027" x="7967663" y="4065588"/>
          <p14:tracePt t="60038" x="7967663" y="4052888"/>
          <p14:tracePt t="60057" x="7967663" y="4040188"/>
          <p14:tracePt t="60067" x="7954963" y="4040188"/>
          <p14:tracePt t="60077" x="7954963" y="4025900"/>
          <p14:tracePt t="60086" x="7954963" y="4013200"/>
          <p14:tracePt t="60096" x="7942263" y="4000500"/>
          <p14:tracePt t="60109" x="7927975" y="3987800"/>
          <p14:tracePt t="60121" x="7915275" y="3987800"/>
          <p14:tracePt t="60131" x="7915275" y="3975100"/>
          <p14:tracePt t="60140" x="7915275" y="3960813"/>
          <p14:tracePt t="60153" x="7902575" y="3960813"/>
          <p14:tracePt t="60163" x="7902575" y="3948113"/>
          <p14:tracePt t="60173" x="7889875" y="3935413"/>
          <p14:tracePt t="60189" x="7889875" y="3922713"/>
          <p14:tracePt t="60199" x="7864475" y="3922713"/>
          <p14:tracePt t="60209" x="7864475" y="3910013"/>
          <p14:tracePt t="60220" x="7850188" y="3897313"/>
          <p14:tracePt t="60230" x="7837488" y="3897313"/>
          <p14:tracePt t="60240" x="7824788" y="3897313"/>
          <p14:tracePt t="60250" x="7824788" y="3883025"/>
          <p14:tracePt t="60261" x="7799388" y="3883025"/>
          <p14:tracePt t="60270" x="7785100" y="3883025"/>
          <p14:tracePt t="60280" x="7772400" y="3870325"/>
          <p14:tracePt t="60290" x="7759700" y="3870325"/>
          <p14:tracePt t="60299" x="7747000" y="3857625"/>
          <p14:tracePt t="60309" x="7734300" y="3857625"/>
          <p14:tracePt t="60309" x="7720013" y="3857625"/>
          <p14:tracePt t="60319" x="7707313" y="3857625"/>
          <p14:tracePt t="60329" x="7694613" y="3857625"/>
          <p14:tracePt t="60340" x="7681913" y="3857625"/>
          <p14:tracePt t="60350" x="7669213" y="3844925"/>
          <p14:tracePt t="60360" x="7656513" y="3844925"/>
          <p14:tracePt t="60370" x="7642225" y="3844925"/>
          <p14:tracePt t="60381" x="7629525" y="3844925"/>
          <p14:tracePt t="60392" x="7616825" y="3844925"/>
          <p14:tracePt t="60401" x="7591425" y="3844925"/>
          <p14:tracePt t="60411" x="7577138" y="3844925"/>
          <p14:tracePt t="60421" x="7564438" y="3844925"/>
          <p14:tracePt t="60431" x="7539038" y="3844925"/>
          <p14:tracePt t="60442" x="7526338" y="3844925"/>
          <p14:tracePt t="60451" x="7512050" y="3844925"/>
          <p14:tracePt t="60461" x="7499350" y="3844925"/>
          <p14:tracePt t="60471" x="7486650" y="3844925"/>
          <p14:tracePt t="60471" x="7473950" y="3844925"/>
          <p14:tracePt t="60482" x="7461250" y="3844925"/>
          <p14:tracePt t="60492" x="7434263" y="3844925"/>
          <p14:tracePt t="60501" x="7421563" y="3844925"/>
          <p14:tracePt t="60511" x="7408863" y="3844925"/>
          <p14:tracePt t="60523" x="7396163" y="3844925"/>
          <p14:tracePt t="60541" x="7383463" y="3844925"/>
          <p14:tracePt t="60550" x="7369175" y="3844925"/>
          <p14:tracePt t="60563" x="7356475" y="3844925"/>
          <p14:tracePt t="60577" x="7343775" y="3844925"/>
          <p14:tracePt t="60587" x="7331075" y="3844925"/>
          <p14:tracePt t="60597" x="7318375" y="3844925"/>
          <p14:tracePt t="60607" x="7291388" y="3844925"/>
          <p14:tracePt t="60619" x="7265988" y="3844925"/>
          <p14:tracePt t="60629" x="7240588" y="3844925"/>
          <p14:tracePt t="60640" x="7213600" y="3844925"/>
          <p14:tracePt t="60650" x="7188200" y="3844925"/>
          <p14:tracePt t="60661" x="7161213" y="3844925"/>
          <p14:tracePt t="60672" x="7135813" y="3844925"/>
          <p14:tracePt t="60682" x="7110413" y="3844925"/>
          <p14:tracePt t="60692" x="7096125" y="3844925"/>
          <p14:tracePt t="60702" x="7058025" y="3844925"/>
          <p14:tracePt t="60712" x="7045325" y="3844925"/>
          <p14:tracePt t="60721" x="7005638" y="3844925"/>
          <p14:tracePt t="60732" x="6980238" y="3844925"/>
          <p14:tracePt t="60741" x="6953250" y="3844925"/>
          <p14:tracePt t="60752" x="6927850" y="3844925"/>
          <p14:tracePt t="60762" x="6888163" y="3844925"/>
          <p14:tracePt t="60772" x="6862763" y="3844925"/>
          <p14:tracePt t="60783" x="6837363" y="3844925"/>
          <p14:tracePt t="60792" x="6797675" y="3844925"/>
          <p14:tracePt t="60802" x="6759575" y="3844925"/>
          <p14:tracePt t="60812" x="6732588" y="3844925"/>
          <p14:tracePt t="60823" x="6694488" y="3844925"/>
          <p14:tracePt t="60832" x="6667500" y="3844925"/>
          <p14:tracePt t="60843" x="6654800" y="3844925"/>
          <p14:tracePt t="60843" x="6642100" y="3844925"/>
          <p14:tracePt t="60853" x="6616700" y="3844925"/>
          <p14:tracePt t="60863" x="6589713" y="3844925"/>
          <p14:tracePt t="60874" x="6564313" y="3844925"/>
          <p14:tracePt t="60885" x="6511925" y="3844925"/>
          <p14:tracePt t="60895" x="6486525" y="3844925"/>
          <p14:tracePt t="60905" x="6459538" y="3844925"/>
          <p14:tracePt t="60905" x="6446838" y="3844925"/>
          <p14:tracePt t="60915" x="6408738" y="3844925"/>
          <p14:tracePt t="60925" x="6394450" y="3844925"/>
          <p14:tracePt t="60925" x="6381750" y="3844925"/>
          <p14:tracePt t="60935" x="6356350" y="3844925"/>
          <p14:tracePt t="60946" x="6316663" y="3844925"/>
          <p14:tracePt t="60957" x="6291263" y="3844925"/>
          <p14:tracePt t="60967" x="6264275" y="3844925"/>
          <p14:tracePt t="60967" x="6251575" y="3844925"/>
          <p14:tracePt t="60978" x="6238875" y="3844925"/>
          <p14:tracePt t="60990" x="6226175" y="3857625"/>
          <p14:tracePt t="61000" x="6200775" y="3857625"/>
          <p14:tracePt t="61010" x="6186488" y="3857625"/>
          <p14:tracePt t="61021" x="6173788" y="3870325"/>
          <p14:tracePt t="61031" x="6161088" y="3870325"/>
          <p14:tracePt t="61031" x="6148388" y="3870325"/>
          <p14:tracePt t="61042" x="6135688" y="3870325"/>
          <p14:tracePt t="61051" x="6121400" y="3883025"/>
          <p14:tracePt t="61061" x="6108700" y="3883025"/>
          <p14:tracePt t="61071" x="6096000" y="3897313"/>
          <p14:tracePt t="61085" x="6083300" y="3897313"/>
          <p14:tracePt t="61095" x="6070600" y="3910013"/>
          <p14:tracePt t="61107" x="6070600" y="3922713"/>
          <p14:tracePt t="61119" x="6070600" y="3935413"/>
          <p14:tracePt t="61129" x="6056313" y="3935413"/>
          <p14:tracePt t="61140" x="6043613" y="3948113"/>
          <p14:tracePt t="61151" x="6043613" y="3975100"/>
          <p14:tracePt t="61161" x="6043613" y="3987800"/>
          <p14:tracePt t="61171" x="6043613" y="4013200"/>
          <p14:tracePt t="61182" x="6043613" y="4040188"/>
          <p14:tracePt t="61192" x="6043613" y="4065588"/>
          <p14:tracePt t="61201" x="6043613" y="4090988"/>
          <p14:tracePt t="61211" x="6056313" y="4103688"/>
          <p14:tracePt t="61221" x="6056313" y="4130675"/>
          <p14:tracePt t="61232" x="6056313" y="4156075"/>
          <p14:tracePt t="61242" x="6070600" y="4183063"/>
          <p14:tracePt t="61252" x="6083300" y="4208463"/>
          <p14:tracePt t="61263" x="6083300" y="4221163"/>
          <p14:tracePt t="61263" x="6096000" y="4233863"/>
          <p14:tracePt t="61275" x="6108700" y="4260850"/>
          <p14:tracePt t="61275" x="6121400" y="4260850"/>
          <p14:tracePt t="61286" x="6135688" y="4273550"/>
          <p14:tracePt t="61297" x="6173788" y="4298950"/>
          <p14:tracePt t="61307" x="6186488" y="4311650"/>
          <p14:tracePt t="61307" x="6200775" y="4311650"/>
          <p14:tracePt t="61317" x="6226175" y="4325938"/>
          <p14:tracePt t="61328" x="6238875" y="4325938"/>
          <p14:tracePt t="61339" x="6278563" y="4338638"/>
          <p14:tracePt t="61349" x="6316663" y="4351338"/>
          <p14:tracePt t="61359" x="6343650" y="4351338"/>
          <p14:tracePt t="61359" x="6343650" y="4364038"/>
          <p14:tracePt t="61369" x="6381750" y="4364038"/>
          <p14:tracePt t="61379" x="6434138" y="4364038"/>
          <p14:tracePt t="61391" x="6499225" y="4376738"/>
          <p14:tracePt t="61402" x="6551613" y="4376738"/>
          <p14:tracePt t="61412" x="6616700" y="4376738"/>
          <p14:tracePt t="61422" x="6667500" y="4376738"/>
          <p14:tracePt t="61434" x="6719888" y="4376738"/>
          <p14:tracePt t="61445" x="6759575" y="4376738"/>
          <p14:tracePt t="61455" x="6784975" y="4364038"/>
          <p14:tracePt t="61467" x="6837363" y="4364038"/>
          <p14:tracePt t="61477" x="6888163" y="4364038"/>
          <p14:tracePt t="61488" x="6953250" y="4351338"/>
          <p14:tracePt t="61498" x="7018338" y="4338638"/>
          <p14:tracePt t="61509" x="7083425" y="4338638"/>
          <p14:tracePt t="61509" x="7096125" y="4325938"/>
          <p14:tracePt t="61519" x="7161213" y="4311650"/>
          <p14:tracePt t="61529" x="7226300" y="4298950"/>
          <p14:tracePt t="61540" x="7278688" y="4298950"/>
          <p14:tracePt t="61550" x="7343775" y="4286250"/>
          <p14:tracePt t="61561" x="7396163" y="4273550"/>
          <p14:tracePt t="61571" x="7448550" y="4273550"/>
          <p14:tracePt t="61581" x="7486650" y="4260850"/>
          <p14:tracePt t="61591" x="7526338" y="4260850"/>
          <p14:tracePt t="61601" x="7551738" y="4260850"/>
          <p14:tracePt t="61612" x="7591425" y="4246563"/>
          <p14:tracePt t="61622" x="7616825" y="4246563"/>
          <p14:tracePt t="61632" x="7642225" y="4233863"/>
          <p14:tracePt t="61642" x="7669213" y="4221163"/>
          <p14:tracePt t="61652" x="7681913" y="4208463"/>
          <p14:tracePt t="61662" x="7694613" y="4195763"/>
          <p14:tracePt t="61673" x="7707313" y="4183063"/>
          <p14:tracePt t="61673" x="7707313" y="4168775"/>
          <p14:tracePt t="61683" x="7720013" y="4156075"/>
          <p14:tracePt t="61693" x="7734300" y="4130675"/>
          <p14:tracePt t="61705" x="7747000" y="4090988"/>
          <p14:tracePt t="61717" x="7747000" y="4052888"/>
          <p14:tracePt t="61727" x="7747000" y="4013200"/>
          <p14:tracePt t="61737" x="7747000" y="4000500"/>
          <p14:tracePt t="61747" x="7747000" y="3975100"/>
          <p14:tracePt t="61758" x="7747000" y="3960813"/>
          <p14:tracePt t="61768" x="7747000" y="3948113"/>
          <p14:tracePt t="61779" x="7747000" y="3910013"/>
          <p14:tracePt t="61791" x="7747000" y="3897313"/>
          <p14:tracePt t="61802" x="7759700" y="3883025"/>
          <p14:tracePt t="61812" x="7759700" y="3857625"/>
          <p14:tracePt t="61822" x="7759700" y="3844925"/>
          <p14:tracePt t="61832" x="7759700" y="3832225"/>
          <p14:tracePt t="61849" x="7759700" y="3817938"/>
          <p14:tracePt t="61860" x="7759700" y="3805238"/>
          <p14:tracePt t="61875" x="7747000" y="3805238"/>
          <p14:tracePt t="61885" x="7734300" y="3792538"/>
          <p14:tracePt t="61896" x="7720013" y="3779838"/>
          <p14:tracePt t="61905" x="7681913" y="3740150"/>
          <p14:tracePt t="61917" x="7616825" y="3714750"/>
          <p14:tracePt t="61928" x="7526338" y="3689350"/>
          <p14:tracePt t="61940" x="7421563" y="3662363"/>
          <p14:tracePt t="61941" x="7421563" y="3649663"/>
          <p14:tracePt t="61951" x="7343775" y="3649663"/>
          <p14:tracePt t="61963" x="7278688" y="3636963"/>
          <p14:tracePt t="61963" x="7265988" y="3636963"/>
          <p14:tracePt t="61973" x="7188200" y="3624263"/>
          <p14:tracePt t="61983" x="7110413" y="3611563"/>
          <p14:tracePt t="61995" x="7018338" y="3597275"/>
          <p14:tracePt t="62006" x="6967538" y="3597275"/>
          <p14:tracePt t="62019" x="6927850" y="3584575"/>
          <p14:tracePt t="62029" x="6915150" y="3584575"/>
          <p14:tracePt t="62040" x="6902450" y="3584575"/>
          <p14:tracePt t="62051" x="6888163" y="3584575"/>
          <p14:tracePt t="62060" x="6875463" y="3584575"/>
          <p14:tracePt t="62071" x="6862763" y="3584575"/>
          <p14:tracePt t="62081" x="6850063" y="3584575"/>
          <p14:tracePt t="62091" x="6837363" y="3584575"/>
          <p14:tracePt t="62091" x="6824663" y="3584575"/>
          <p14:tracePt t="62101" x="6810375" y="3584575"/>
          <p14:tracePt t="62112" x="6784975" y="3584575"/>
          <p14:tracePt t="62123" x="6772275" y="3584575"/>
          <p14:tracePt t="62134" x="6745288" y="3584575"/>
          <p14:tracePt t="62144" x="6732588" y="3584575"/>
          <p14:tracePt t="62155" x="6707188" y="3584575"/>
          <p14:tracePt t="62165" x="6694488" y="3584575"/>
          <p14:tracePt t="62176" x="6680200" y="3584575"/>
          <p14:tracePt t="62193" x="6642100" y="3584575"/>
          <p14:tracePt t="62203" x="6616700" y="3584575"/>
          <p14:tracePt t="62203" x="6602413" y="3584575"/>
          <p14:tracePt t="62213" x="6589713" y="3584575"/>
          <p14:tracePt t="62225" x="6564313" y="3584575"/>
          <p14:tracePt t="62225" x="6551613" y="3584575"/>
          <p14:tracePt t="62235" x="6537325" y="3584575"/>
          <p14:tracePt t="62249" x="6524625" y="3584575"/>
          <p14:tracePt t="62265" x="6524625" y="3597275"/>
          <p14:tracePt t="62276" x="6511925" y="3597275"/>
          <p14:tracePt t="62301" x="6499225" y="3597275"/>
          <p14:tracePt t="62319" x="6486525" y="3597275"/>
          <p14:tracePt t="62329" x="6472238" y="3611563"/>
          <p14:tracePt t="62341" x="6459538" y="3624263"/>
          <p14:tracePt t="62354" x="6434138" y="3636963"/>
          <p14:tracePt t="62364" x="6421438" y="3649663"/>
          <p14:tracePt t="62375" x="6394450" y="3675063"/>
          <p14:tracePt t="62386" x="6369050" y="3689350"/>
          <p14:tracePt t="62397" x="6343650" y="3702050"/>
          <p14:tracePt t="62407" x="6303963" y="3727450"/>
          <p14:tracePt t="62418" x="6264275" y="3740150"/>
          <p14:tracePt t="62428" x="6226175" y="3767138"/>
          <p14:tracePt t="62439" x="6161088" y="3792538"/>
          <p14:tracePt t="62439" x="6148388" y="3805238"/>
          <p14:tracePt t="62450" x="6083300" y="3832225"/>
          <p14:tracePt t="62460" x="6005513" y="3857625"/>
          <p14:tracePt t="62471" x="5900738" y="3910013"/>
          <p14:tracePt t="62485" x="5732463" y="3960813"/>
          <p14:tracePt t="62497" x="5537200" y="4040188"/>
          <p14:tracePt t="62508" x="5354638" y="4078288"/>
          <p14:tracePt t="62520" x="5056188" y="4143375"/>
          <p14:tracePt t="62532" x="4665663" y="4183063"/>
          <p14:tracePt t="62544" x="4184650" y="4221163"/>
          <p14:tracePt t="62556" x="3678238" y="4246563"/>
          <p14:tracePt t="62568" x="3197225" y="4233863"/>
          <p14:tracePt t="62578" x="2871788" y="4168775"/>
          <p14:tracePt t="62590" x="2520950" y="4065588"/>
          <p14:tracePt t="62602" x="2184400" y="3897313"/>
          <p14:tracePt t="62614" x="1831975" y="3662363"/>
          <p14:tracePt t="62625" x="1455738" y="3416300"/>
          <p14:tracePt t="62636" x="1182688" y="3208338"/>
          <p14:tracePt t="62646" x="896938" y="2935288"/>
          <p14:tracePt t="62658" x="558800" y="2571750"/>
          <p14:tracePt t="62670" x="273050" y="2208213"/>
          <p14:tracePt t="62671" x="220663" y="2143125"/>
          <p14:tracePt t="62681" x="52388" y="1857375"/>
          <p14:tracePt t="63292" x="1560513" y="77788"/>
          <p14:tracePt t="63292" x="1611313" y="155575"/>
          <p14:tracePt t="63292" x="1663700" y="233363"/>
          <p14:tracePt t="63292" x="1703388" y="298450"/>
          <p14:tracePt t="63292" x="1754188" y="376238"/>
          <p14:tracePt t="63292" x="1806575" y="454025"/>
          <p14:tracePt t="63292" x="1858963" y="531813"/>
          <p14:tracePt t="63292" x="1911350" y="611188"/>
          <p14:tracePt t="63292" x="1962150" y="688975"/>
          <p14:tracePt t="63292" x="2001838" y="766763"/>
          <p14:tracePt t="63292" x="2054225" y="857250"/>
          <p14:tracePt t="63292" x="2092325" y="935038"/>
          <p14:tracePt t="63292" x="2157413" y="1025525"/>
          <p14:tracePt t="63292" x="2197100" y="1103313"/>
          <p14:tracePt t="63292" x="2247900" y="1182688"/>
          <p14:tracePt t="63292" x="2287588" y="1260475"/>
          <p14:tracePt t="63292" x="2339975" y="1350963"/>
          <p14:tracePt t="63292" x="2378075" y="1428750"/>
          <p14:tracePt t="63292" x="2443163" y="1531938"/>
          <p14:tracePt t="63292" x="2482850" y="1611313"/>
          <p14:tracePt t="63292" x="2535238" y="1689100"/>
          <p14:tracePt t="63292" x="2573338" y="1754188"/>
          <p14:tracePt t="63292" x="2613025" y="1857375"/>
          <p14:tracePt t="63292" x="2663825" y="1909763"/>
          <p14:tracePt t="63292" x="2703513" y="2012950"/>
          <p14:tracePt t="63292" x="2743200" y="2078038"/>
          <p14:tracePt t="63292" x="2794000" y="2155825"/>
          <p14:tracePt t="63292" x="2833688" y="2233613"/>
          <p14:tracePt t="63292" x="2886075" y="2311400"/>
          <p14:tracePt t="63292" x="2924175" y="2389188"/>
          <p14:tracePt t="63292" x="2963863" y="2454275"/>
          <p14:tracePt t="63292" x="3016250" y="2546350"/>
          <p14:tracePt t="63292" x="3041650" y="2611438"/>
          <p14:tracePt t="63292" x="3079750" y="2689225"/>
          <p14:tracePt t="63292" x="3132138" y="2767013"/>
          <p14:tracePt t="63292" x="3159125" y="2817813"/>
          <p14:tracePt t="63292" x="3197225" y="2882900"/>
          <p14:tracePt t="63292" x="3236913" y="2960688"/>
          <p14:tracePt t="63292" x="3287713" y="3025775"/>
          <p14:tracePt t="63292" x="3327400" y="3103563"/>
          <p14:tracePt t="63292" x="3367088" y="3143250"/>
          <p14:tracePt t="63292" x="3417888" y="3221038"/>
          <p14:tracePt t="63292" x="3457575" y="3286125"/>
          <p14:tracePt t="63292" x="3495675" y="3351213"/>
          <p14:tracePt t="63292" x="3548063" y="3403600"/>
          <p14:tracePt t="63292" x="3587750" y="3468688"/>
          <p14:tracePt t="63292" x="3625850" y="3519488"/>
          <p14:tracePt t="63292" x="3678238" y="3571875"/>
          <p14:tracePt t="63292" x="3717925" y="3636963"/>
          <p14:tracePt t="63292" x="3756025" y="3689350"/>
          <p14:tracePt t="63292" x="3783013" y="3727450"/>
          <p14:tracePt t="63292" x="3833813" y="3779838"/>
          <p14:tracePt t="63292" x="3873500" y="3817938"/>
          <p14:tracePt t="63292" x="3898900" y="3870325"/>
          <p14:tracePt t="63292" x="3951288" y="3910013"/>
          <p14:tracePt t="63292" x="3976688" y="3960813"/>
          <p14:tracePt t="63292" x="4016375" y="3987800"/>
          <p14:tracePt t="63292" x="4041775" y="4040188"/>
          <p14:tracePt t="63292" x="4081463" y="4065588"/>
          <p14:tracePt t="63292" x="4106863" y="4090988"/>
          <p14:tracePt t="63292" x="4119563" y="4117975"/>
          <p14:tracePt t="63292" x="4159250" y="4156075"/>
          <p14:tracePt t="63292" x="4171950" y="4183063"/>
          <p14:tracePt t="63292" x="4198938" y="4195763"/>
          <p14:tracePt t="63292" x="4224338" y="4233863"/>
          <p14:tracePt t="63292" x="4249738" y="4246563"/>
          <p14:tracePt t="63292" x="4276725" y="4273550"/>
          <p14:tracePt t="63292" x="4289425" y="4298950"/>
          <p14:tracePt t="63292" x="4314825" y="4311650"/>
          <p14:tracePt t="63292" x="4341813" y="4338638"/>
          <p14:tracePt t="63292" x="4341813" y="4351338"/>
          <p14:tracePt t="63292" x="4367213" y="4376738"/>
          <p14:tracePt t="63292" x="4379913" y="4389438"/>
          <p14:tracePt t="63292" x="4406900" y="4403725"/>
          <p14:tracePt t="63292" x="4419600" y="4429125"/>
          <p14:tracePt t="63292" x="4445000" y="4441825"/>
          <p14:tracePt t="63292" x="4457700" y="4468813"/>
          <p14:tracePt t="63292" x="4471988" y="4468813"/>
          <p14:tracePt t="63292" x="4484688" y="4494213"/>
          <p14:tracePt t="63292" x="4497388" y="4506913"/>
          <p14:tracePt t="63292" x="4522788" y="4519613"/>
          <p14:tracePt t="63292" x="4535488" y="4532313"/>
          <p14:tracePt t="63292" x="4549775" y="4546600"/>
          <p14:tracePt t="63292" x="4575175" y="4559300"/>
          <p14:tracePt t="63292" x="4587875" y="4584700"/>
          <p14:tracePt t="63292" x="4614863" y="4597400"/>
          <p14:tracePt t="63292" x="4627563" y="4611688"/>
          <p14:tracePt t="63292" x="4640263" y="4611688"/>
          <p14:tracePt t="63292" x="4652963" y="4637088"/>
          <p14:tracePt t="63292" x="4679950" y="4649788"/>
          <p14:tracePt t="63292" x="4692650" y="4662488"/>
          <p14:tracePt t="63292" x="4705350" y="4662488"/>
          <p14:tracePt t="63292" x="4730750" y="4675188"/>
          <p14:tracePt t="63292" x="4730750" y="4689475"/>
          <p14:tracePt t="63292" x="4743450" y="4702175"/>
          <p14:tracePt t="63292" x="4757738" y="4702175"/>
          <p14:tracePt t="63292" x="4770438" y="4714875"/>
          <p14:tracePt t="63292" x="4783138" y="4727575"/>
          <p14:tracePt t="63292" x="4795838" y="4727575"/>
          <p14:tracePt t="63292" x="4808538" y="4740275"/>
          <p14:tracePt t="63292" x="4822825" y="4754563"/>
          <p14:tracePt t="63292" x="4835525" y="4754563"/>
          <p14:tracePt t="63292" x="4848225" y="4779963"/>
          <p14:tracePt t="63292" x="4860925" y="4779963"/>
          <p14:tracePt t="63292" x="4873625" y="4792663"/>
          <p14:tracePt t="63292" x="4887913" y="4792663"/>
          <p14:tracePt t="63292" x="4900613" y="4792663"/>
          <p14:tracePt t="63292" x="4913313" y="4805363"/>
          <p14:tracePt t="63292" x="4926013" y="4818063"/>
          <p14:tracePt t="63292" x="4938713" y="4832350"/>
          <p14:tracePt t="63292" x="4951413" y="4832350"/>
          <p14:tracePt t="63292" x="4965700" y="4845050"/>
          <p14:tracePt t="63292" x="4978400" y="4857750"/>
          <p14:tracePt t="63292" x="5003800" y="4870450"/>
          <p14:tracePt t="63292" x="5030788" y="4883150"/>
          <p14:tracePt t="63292" x="5043488" y="4883150"/>
          <p14:tracePt t="63292" x="5068888" y="4910138"/>
          <p14:tracePt t="63292" x="5081588" y="4922838"/>
          <p14:tracePt t="63292" x="5095875" y="4935538"/>
          <p14:tracePt t="63292" x="5121275" y="4948238"/>
          <p14:tracePt t="63292" x="5133975" y="4960938"/>
          <p14:tracePt t="63292" x="5159375" y="4975225"/>
          <p14:tracePt t="63292" x="5173663" y="5000625"/>
          <p14:tracePt t="63292" x="5199063" y="5013325"/>
          <p14:tracePt t="63292" x="5224463" y="5026025"/>
          <p14:tracePt t="63292" x="5238750" y="5040313"/>
          <p14:tracePt t="63292" x="5251450" y="5065713"/>
          <p14:tracePt t="63292" x="5276850" y="5078413"/>
          <p14:tracePt t="63292" x="5303838" y="5091113"/>
          <p14:tracePt t="63292" x="5316538" y="5103813"/>
          <p14:tracePt t="63292" x="5341938" y="5130800"/>
          <p14:tracePt t="63292" x="5354638" y="5143500"/>
          <p14:tracePt t="63292" x="5381625" y="5168900"/>
          <p14:tracePt t="63292" x="5407025" y="5183188"/>
          <p14:tracePt t="63292" x="5419725" y="5208588"/>
          <p14:tracePt t="63292" x="5446713" y="5221288"/>
          <p14:tracePt t="63292" x="5459413" y="5233988"/>
          <p14:tracePt t="63292" x="5484813" y="5246688"/>
          <p14:tracePt t="63292" x="5497513" y="5273675"/>
          <p14:tracePt t="63292" x="5524500" y="5286375"/>
          <p14:tracePt t="63292" x="5549900" y="5299075"/>
          <p14:tracePt t="63292" x="5562600" y="5311775"/>
          <p14:tracePt t="63292" x="5575300" y="5338763"/>
          <p14:tracePt t="63292" x="5589588" y="5338763"/>
          <p14:tracePt t="63292" x="5602288" y="5351463"/>
          <p14:tracePt t="63292" x="5627688" y="5364163"/>
          <p14:tracePt t="63292" x="5640388" y="5389563"/>
          <p14:tracePt t="63292" x="5667375" y="5389563"/>
          <p14:tracePt t="63292" x="5667375" y="5403850"/>
          <p14:tracePt t="63292" x="5680075" y="5403850"/>
          <p14:tracePt t="63292" x="5692775" y="5429250"/>
          <p14:tracePt t="63292" x="5705475" y="5429250"/>
          <p14:tracePt t="63292" x="5719763" y="5441950"/>
          <p14:tracePt t="63292" x="5732463" y="5441950"/>
          <p14:tracePt t="63292" x="5732463" y="5454650"/>
          <p14:tracePt t="63292" x="5745163" y="5454650"/>
          <p14:tracePt t="63292" x="5745163" y="5468938"/>
          <p14:tracePt t="63292" x="5757863" y="5468938"/>
          <p14:tracePt t="63292" x="5770563" y="5481638"/>
          <p14:tracePt t="63292" x="5783263" y="5494338"/>
          <p14:tracePt t="63292" x="5797550" y="5507038"/>
          <p14:tracePt t="63292" x="5810250" y="5507038"/>
          <p14:tracePt t="63292" x="5810250" y="5519738"/>
          <p14:tracePt t="63292" x="5822950" y="5519738"/>
          <p14:tracePt t="63292" x="5835650" y="5519738"/>
          <p14:tracePt t="63292" x="5835650" y="5532438"/>
          <p14:tracePt t="63292" x="5848350" y="5532438"/>
          <p14:tracePt t="63292" x="5848350" y="5546725"/>
          <p14:tracePt t="63292" x="5862638" y="5559425"/>
          <p14:tracePt t="63292" x="5862638" y="5572125"/>
          <p14:tracePt t="63292" x="5875338" y="5572125"/>
          <p14:tracePt t="63292" x="5888038" y="5572125"/>
          <p14:tracePt t="63292" x="5888038" y="5584825"/>
          <p14:tracePt t="63292" x="5900738" y="5584825"/>
          <p14:tracePt t="63292" x="5900738" y="5597525"/>
          <p14:tracePt t="63292" x="5900738" y="5611813"/>
          <p14:tracePt t="63292" x="5913438" y="5611813"/>
          <p14:tracePt t="63292" x="5913438" y="5624513"/>
          <p14:tracePt t="63292" x="5927725" y="5624513"/>
          <p14:tracePt t="63292" x="5940425" y="5637213"/>
          <p14:tracePt t="63292" x="5953125" y="5649913"/>
          <p14:tracePt t="63292" x="5953125" y="5662613"/>
          <p14:tracePt t="63292" x="5965825" y="5662613"/>
          <p14:tracePt t="63292" x="5965825" y="5675313"/>
          <p14:tracePt t="63292" x="5978525" y="5675313"/>
          <p14:tracePt t="63292" x="5978525" y="5689600"/>
          <p14:tracePt t="63292" x="5978525" y="5702300"/>
          <p14:tracePt t="63292" x="5978525" y="5715000"/>
          <p14:tracePt t="63292" x="5965825" y="5727700"/>
          <p14:tracePt t="63292" x="5953125" y="5754688"/>
          <p14:tracePt t="63292" x="5953125" y="5767388"/>
          <p14:tracePt t="63292" x="5953125" y="5780088"/>
          <p14:tracePt t="63292" x="5940425" y="5818188"/>
          <p14:tracePt t="63292" x="5927725" y="5832475"/>
          <p14:tracePt t="63292" x="5927725" y="5870575"/>
          <p14:tracePt t="63292" x="5913438" y="5883275"/>
          <p14:tracePt t="63292" x="5900738" y="5922963"/>
          <p14:tracePt t="63292" x="5888038" y="5961063"/>
          <p14:tracePt t="63292" x="5888038" y="6000750"/>
          <p14:tracePt t="63292" x="5888038" y="6026150"/>
          <p14:tracePt t="63292" x="5888038" y="6065838"/>
          <p14:tracePt t="63292" x="5875338" y="6091238"/>
          <p14:tracePt t="63292" x="5875338" y="6130925"/>
          <p14:tracePt t="63292" x="5862638" y="6169025"/>
          <p14:tracePt t="63292" x="5862638" y="6196013"/>
          <p14:tracePt t="63292" x="5862638" y="6234113"/>
          <p14:tracePt t="63292" x="5848350" y="6273800"/>
          <p14:tracePt t="63292" x="5848350" y="6299200"/>
          <p14:tracePt t="63292" x="5848350" y="6338888"/>
          <p14:tracePt t="63292" x="5848350" y="6376988"/>
          <p14:tracePt t="63292" x="5848350" y="6416675"/>
          <p14:tracePt t="63292" x="5848350" y="6454775"/>
          <p14:tracePt t="63292" x="5848350" y="6494463"/>
          <p14:tracePt t="63292" x="5848350" y="6532563"/>
          <p14:tracePt t="63292" x="5848350" y="6584950"/>
          <p14:tracePt t="63292" x="5848350" y="6611938"/>
          <p14:tracePt t="63292" x="5848350" y="6650038"/>
          <p14:tracePt t="63292" x="5835650" y="6689725"/>
          <p14:tracePt t="63292" x="5835650" y="6727825"/>
          <p14:tracePt t="63292" x="5835650" y="6767513"/>
          <p14:tracePt t="63292" x="5822950" y="6792913"/>
          <p14:tracePt t="63292" x="5822950" y="6832600"/>
          <p14:tracePt t="63292" x="6654800" y="6805613"/>
          <p14:tracePt t="63292" x="6694488" y="6780213"/>
          <p14:tracePt t="63292" x="6732588" y="6740525"/>
          <p14:tracePt t="63292" x="6772275" y="6702425"/>
          <p14:tracePt t="63292" x="6810375" y="6662738"/>
          <p14:tracePt t="63292" x="6850063" y="6637338"/>
          <p14:tracePt t="63292" x="6888163" y="6597650"/>
          <p14:tracePt t="63292" x="6915150" y="6572250"/>
          <p14:tracePt t="63292" x="6980238" y="6519863"/>
          <p14:tracePt t="63292" x="7032625" y="6481763"/>
          <p14:tracePt t="63292" x="7070725" y="6442075"/>
          <p14:tracePt t="63292" x="7135813" y="6403975"/>
          <p14:tracePt t="63292" x="7188200" y="6351588"/>
          <p14:tracePt t="63292" x="7240588" y="6311900"/>
          <p14:tracePt t="63292" x="7291388" y="6261100"/>
          <p14:tracePt t="63292" x="7356475" y="6208713"/>
          <p14:tracePt t="63292" x="7421563" y="6156325"/>
          <p14:tracePt t="63292" x="7461250" y="6118225"/>
          <p14:tracePt t="63292" x="7526338" y="6065838"/>
          <p14:tracePt t="63292" x="7591425" y="6013450"/>
          <p14:tracePt t="63292" x="7656513" y="5948363"/>
          <p14:tracePt t="63292" x="7720013" y="5897563"/>
          <p14:tracePt t="63292" x="7772400" y="5845175"/>
          <p14:tracePt t="63292" x="7837488" y="5780088"/>
          <p14:tracePt t="63292" x="7902575" y="5740400"/>
          <p14:tracePt t="63292" x="7967663" y="5689600"/>
          <p14:tracePt t="63292" x="8007350" y="5637213"/>
          <p14:tracePt t="63292" x="8072438" y="5572125"/>
          <p14:tracePt t="63292" x="8135938" y="5519738"/>
          <p14:tracePt t="63292" x="8188325" y="5481638"/>
          <p14:tracePt t="63292" x="8228013" y="5441950"/>
          <p14:tracePt t="63292" x="8280400" y="5403850"/>
          <p14:tracePt t="63292" x="8331200" y="5351463"/>
          <p14:tracePt t="63292" x="8370888" y="5311775"/>
          <p14:tracePt t="63292" x="8423275" y="5273675"/>
          <p14:tracePt t="63292" x="8461375" y="5233988"/>
          <p14:tracePt t="63292" x="8488363" y="5208588"/>
          <p14:tracePt t="63292" x="8539163" y="5168900"/>
          <p14:tracePt t="63292" x="8566150" y="5143500"/>
          <p14:tracePt t="63292" x="8604250" y="5118100"/>
          <p14:tracePt t="63292" x="8631238" y="5078413"/>
          <p14:tracePt t="63292" x="8656638" y="5065713"/>
          <p14:tracePt t="63292" x="8682038" y="5026025"/>
          <p14:tracePt t="63292" x="8721725" y="5013325"/>
          <p14:tracePt t="63292" x="8747125" y="4987925"/>
          <p14:tracePt t="63292" x="8774113" y="4960938"/>
          <p14:tracePt t="63292" x="8799513" y="4948238"/>
          <p14:tracePt t="63292" x="8839200" y="4910138"/>
          <p14:tracePt t="63292" x="8864600" y="4897438"/>
          <p14:tracePt t="63292" x="8890000" y="4870450"/>
          <p14:tracePt t="63292" x="8916988" y="4845050"/>
          <p14:tracePt t="63292" x="8955088" y="4832350"/>
          <p14:tracePt t="63292" x="8994775" y="4805363"/>
          <p14:tracePt t="63292" x="9020175" y="4779963"/>
          <p14:tracePt t="63292" x="9047163" y="4754563"/>
          <p14:tracePt t="63292" x="9085263" y="4727575"/>
          <p14:tracePt t="63292" x="9124950" y="4702175"/>
          <p14:tracePt t="63292" x="9150350" y="4689475"/>
          <p14:tracePt t="63292" x="9202738" y="4649788"/>
          <p14:tracePt t="63292" x="9228138" y="4637088"/>
          <p14:tracePt t="63292" x="9267825" y="4611688"/>
          <p14:tracePt t="63292" x="9293225" y="4597400"/>
          <p14:tracePt t="63292" x="9345613" y="4559300"/>
          <p14:tracePt t="63292" x="9383713" y="4546600"/>
          <p14:tracePt t="63292" x="9410700" y="4519613"/>
          <p14:tracePt t="63292" x="9436100" y="4494213"/>
          <p14:tracePt t="63292" x="9488488" y="4468813"/>
          <p14:tracePt t="63292" x="9513888" y="4454525"/>
          <p14:tracePt t="63292" x="9553575" y="4429125"/>
          <p14:tracePt t="63292" x="9578975" y="4416425"/>
          <p14:tracePt t="63292" x="9618663" y="4403725"/>
          <p14:tracePt t="63292" x="9656763" y="4376738"/>
          <p14:tracePt t="63292" x="9683750" y="4364038"/>
          <p14:tracePt t="63292" x="9709150" y="4338638"/>
          <p14:tracePt t="63292" x="9748838" y="4325938"/>
          <p14:tracePt t="63292" x="9786938" y="4311650"/>
          <p14:tracePt t="63292" x="9813925" y="4286250"/>
          <p14:tracePt t="63292" x="9852025" y="4273550"/>
          <p14:tracePt t="63292" x="9879013" y="4246563"/>
          <p14:tracePt t="63292" x="9917113" y="4233863"/>
          <p14:tracePt t="63292" x="9956800" y="4208463"/>
          <p14:tracePt t="63292" x="9994900" y="4195763"/>
          <p14:tracePt t="63292" x="10021888" y="4168775"/>
          <p14:tracePt t="63292" x="10059988" y="4156075"/>
          <p14:tracePt t="63292" x="10099675" y="4130675"/>
          <p14:tracePt t="63292" x="10125075" y="4117975"/>
          <p14:tracePt t="63292" x="10164763" y="4090988"/>
          <p14:tracePt t="63292" x="10190163" y="4078288"/>
          <p14:tracePt t="63292" x="10215563" y="4065588"/>
          <p14:tracePt t="63292" x="10255250" y="4040188"/>
          <p14:tracePt t="63292" x="10280650" y="4040188"/>
          <p14:tracePt t="63292" x="10307638" y="4013200"/>
          <p14:tracePt t="63292" x="10333038" y="4000500"/>
          <p14:tracePt t="63292" x="10372725" y="3987800"/>
          <p14:tracePt t="63292" x="10385425" y="3975100"/>
          <p14:tracePt t="63292" x="10398125" y="3960813"/>
          <p14:tracePt t="63292" x="10437813" y="3948113"/>
          <p14:tracePt t="63292" x="10450513" y="3935413"/>
          <p14:tracePt t="63292" x="10463213" y="3922713"/>
          <p14:tracePt t="63292" x="10488613" y="3910013"/>
          <p14:tracePt t="63292" x="10502900" y="3897313"/>
          <p14:tracePt t="63292" x="10515600" y="3897313"/>
          <p14:tracePt t="63292" x="10528300" y="3897313"/>
          <p14:tracePt t="63292" x="10528300" y="3883025"/>
          <p14:tracePt t="63292" x="10541000" y="3883025"/>
          <p14:tracePt t="63292" x="10553700" y="3883025"/>
          <p14:tracePt t="63292" x="10553700" y="3870325"/>
          <p14:tracePt t="63292" x="10567988" y="3870325"/>
          <p14:tracePt t="63292" x="10580688" y="3870325"/>
          <p14:tracePt t="63292" x="10580688" y="3857625"/>
          <p14:tracePt t="63292" x="10580688" y="3844925"/>
          <p14:tracePt t="63292" x="10593388" y="3844925"/>
          <p14:tracePt t="63292" x="10606088" y="3844925"/>
          <p14:tracePt t="63292" x="10606088" y="3832225"/>
          <p14:tracePt t="63292" x="10618788" y="3832225"/>
          <p14:tracePt t="63292" x="10631488" y="3832225"/>
          <p14:tracePt t="63292" x="10631488" y="3817938"/>
          <p14:tracePt t="63292" x="10645775" y="3817938"/>
          <p14:tracePt t="63292" x="10658475" y="3817938"/>
          <p14:tracePt t="63292" x="10671175" y="3805238"/>
          <p14:tracePt t="63292" x="10671175" y="3792538"/>
          <p14:tracePt t="63292" x="10696575" y="3792538"/>
          <p14:tracePt t="63292" x="10710863" y="3792538"/>
          <p14:tracePt t="63292" x="10723563" y="3779838"/>
          <p14:tracePt t="63292" x="10748963" y="3779838"/>
          <p14:tracePt t="63292" x="10748963" y="3767138"/>
          <p14:tracePt t="63292" x="10761663" y="3767138"/>
          <p14:tracePt t="63292" x="10775950" y="3767138"/>
          <p14:tracePt t="63292" x="10788650" y="3767138"/>
          <p14:tracePt t="63292" x="10801350" y="3767138"/>
          <p14:tracePt t="63292" x="10801350" y="3754438"/>
          <p14:tracePt t="63292" x="10814050" y="3754438"/>
          <p14:tracePt t="63292" x="10814050" y="3740150"/>
          <p14:tracePt t="63292" x="10826750" y="3740150"/>
          <p14:tracePt t="63292" x="10839450" y="3740150"/>
          <p14:tracePt t="63292" x="10853738" y="3740150"/>
          <p14:tracePt t="63292" x="10866438" y="3740150"/>
          <p14:tracePt t="63292" x="10879138" y="3727450"/>
          <p14:tracePt t="63292" x="10891838" y="3727450"/>
          <p14:tracePt t="63292" x="10904538" y="3727450"/>
          <p14:tracePt t="63292" x="10918825" y="3727450"/>
          <p14:tracePt t="63292" x="10931525" y="3727450"/>
          <p14:tracePt t="63292" x="10944225" y="3714750"/>
          <p14:tracePt t="63292" x="10956925" y="3714750"/>
          <p14:tracePt t="63292" x="10969625" y="3702050"/>
          <p14:tracePt t="63292" x="10983913" y="3702050"/>
          <p14:tracePt t="63292" x="10996613" y="3702050"/>
          <p14:tracePt t="63292" x="11022013" y="3702050"/>
          <p14:tracePt t="63292" x="11047413" y="3689350"/>
          <p14:tracePt t="63292" x="11074400" y="3689350"/>
          <p14:tracePt t="63292" x="11087100" y="3675063"/>
          <p14:tracePt t="63292" x="11112500" y="3675063"/>
          <p14:tracePt t="63292" x="11126788" y="3675063"/>
          <p14:tracePt t="63292" x="11139488" y="3675063"/>
          <p14:tracePt t="63292" x="11164888" y="3662363"/>
          <p14:tracePt t="63292" x="11177588" y="3649663"/>
          <p14:tracePt t="63292" x="11191875" y="3649663"/>
          <p14:tracePt t="63292" x="11204575" y="3649663"/>
          <p14:tracePt t="63292" x="11229975" y="3649663"/>
          <p14:tracePt t="63292" x="11242675" y="3649663"/>
          <p14:tracePt t="63292" x="11255375" y="3636963"/>
          <p14:tracePt t="63292" x="11269663" y="3624263"/>
          <p14:tracePt t="63292" x="11295063" y="3624263"/>
          <p14:tracePt t="63292" x="11320463" y="3624263"/>
          <p14:tracePt t="63292" x="11334750" y="3611563"/>
          <p14:tracePt t="63292" x="11360150" y="3611563"/>
          <p14:tracePt t="63292" x="11372850" y="3597275"/>
          <p14:tracePt t="63292" x="11399838" y="3597275"/>
          <p14:tracePt t="63292" x="11425238" y="3597275"/>
          <p14:tracePt t="63292" x="11450638" y="3597275"/>
          <p14:tracePt t="63292" x="11463338" y="3584575"/>
          <p14:tracePt t="63292" x="11503025" y="3571875"/>
          <p14:tracePt t="63292" x="11515725" y="3571875"/>
          <p14:tracePt t="63292" x="11542713" y="3571875"/>
          <p14:tracePt t="63292" x="11580813" y="3571875"/>
          <p14:tracePt t="63292" x="11607800" y="3559175"/>
          <p14:tracePt t="63292" x="11633200" y="3559175"/>
          <p14:tracePt t="63292" x="11671300" y="3546475"/>
          <p14:tracePt t="63292" x="11698288" y="3546475"/>
          <p14:tracePt t="63292" x="11723688" y="3532188"/>
          <p14:tracePt t="63292" x="11750675" y="3532188"/>
          <p14:tracePt t="63292" x="11763375" y="3532188"/>
          <p14:tracePt t="63292" x="11801475" y="3532188"/>
          <p14:tracePt t="63292" x="11828463" y="3519488"/>
          <p14:tracePt t="63292" x="11853863" y="3519488"/>
          <p14:tracePt t="63292" x="11879263" y="3506788"/>
          <p14:tracePt t="63292" x="11906250" y="3506788"/>
          <p14:tracePt t="63292" x="11931650" y="3506788"/>
          <p14:tracePt t="63292" x="11971338" y="3494088"/>
          <p14:tracePt t="63292" x="11996738" y="3494088"/>
          <p14:tracePt t="63292" x="12009438" y="3494088"/>
          <p14:tracePt t="63292" x="12036425" y="3494088"/>
          <p14:tracePt t="63292" x="12061825" y="3494088"/>
          <p14:tracePt t="63292" x="12087225" y="3494088"/>
          <p14:tracePt t="63292" x="12101513" y="3494088"/>
          <p14:tracePt t="63292" x="12126913" y="3494088"/>
          <p14:tracePt t="63292" x="12139613" y="3481388"/>
          <p14:tracePt t="63292" x="12166600" y="3481388"/>
          <p14:tracePt t="63292" x="12179300" y="3481388"/>
          <p14:tracePt t="63292" x="12009438" y="3155950"/>
          <p14:tracePt t="63292" x="11918950" y="3117850"/>
          <p14:tracePt t="63292" x="11801475" y="3078163"/>
          <p14:tracePt t="63292" x="11698288" y="3040063"/>
          <p14:tracePt t="63292" x="11580813" y="2987675"/>
          <p14:tracePt t="63292" x="11463338" y="2935288"/>
          <p14:tracePt t="63292" x="11295063" y="2882900"/>
          <p14:tracePt t="63292" x="11152188" y="2817813"/>
          <p14:tracePt t="63292" x="11009313" y="2767013"/>
          <p14:tracePt t="63292" x="10853738" y="2714625"/>
          <p14:tracePt t="63292" x="10696575" y="2649538"/>
          <p14:tracePt t="63292" x="10528300" y="2571750"/>
          <p14:tracePt t="63292" x="10360025" y="2519363"/>
          <p14:tracePt t="63292" x="10125075" y="2428875"/>
          <p14:tracePt t="63292" x="9944100" y="2351088"/>
          <p14:tracePt t="63292" x="9748838" y="2286000"/>
          <p14:tracePt t="63292" x="9528175" y="2208213"/>
          <p14:tracePt t="63292" x="9320213" y="2143125"/>
          <p14:tracePt t="63292" x="9085263" y="2052638"/>
          <p14:tracePt t="63292" x="8799513" y="1935163"/>
          <p14:tracePt t="63292" x="8631238" y="1870075"/>
          <p14:tracePt t="63292" x="8370888" y="1766888"/>
          <p14:tracePt t="63292" x="8135938" y="1662113"/>
          <p14:tracePt t="63292" x="7850188" y="1571625"/>
          <p14:tracePt t="63292" x="7591425" y="1454150"/>
          <p14:tracePt t="63292" x="7304088" y="1363663"/>
          <p14:tracePt t="63292" x="7032625" y="1220788"/>
          <p14:tracePt t="63292" x="6667500" y="1103313"/>
          <p14:tracePt t="63292" x="6408738" y="987425"/>
          <p14:tracePt t="63292" x="6108700" y="869950"/>
          <p14:tracePt t="63292" x="5848350" y="727075"/>
          <p14:tracePt t="63292" x="5589588" y="636588"/>
          <p14:tracePt t="63292" x="5329238" y="531813"/>
          <p14:tracePt t="63292" x="5056188" y="388938"/>
          <p14:tracePt t="63292" x="4757738" y="260350"/>
          <p14:tracePt t="63292" x="4562475" y="168275"/>
          <p14:tracePt t="63292" x="4367213" y="77788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5216" y="2109522"/>
            <a:ext cx="8915400" cy="3777622"/>
          </a:xfrm>
        </p:spPr>
        <p:txBody>
          <a:bodyPr/>
          <a:lstStyle/>
          <a:p>
            <a:r>
              <a:rPr lang="en-GB" dirty="0"/>
              <a:t>Overview of data analysis</a:t>
            </a:r>
          </a:p>
          <a:p>
            <a:r>
              <a:rPr lang="en-GB" dirty="0"/>
              <a:t>Did it come out as intended</a:t>
            </a:r>
          </a:p>
          <a:p>
            <a:r>
              <a:rPr lang="en-GB" dirty="0"/>
              <a:t>Does this support </a:t>
            </a:r>
            <a:r>
              <a:rPr lang="en-GB" dirty="0" err="1"/>
              <a:t>gestamp</a:t>
            </a:r>
            <a:endParaRPr lang="en-GB" dirty="0"/>
          </a:p>
          <a:p>
            <a:r>
              <a:rPr lang="en-GB" dirty="0"/>
              <a:t>What could have been done to improve</a:t>
            </a:r>
          </a:p>
          <a:p>
            <a:endParaRPr lang="en-GB" dirty="0"/>
          </a:p>
        </p:txBody>
      </p:sp>
      <p:pic>
        <p:nvPicPr>
          <p:cNvPr id="6146" name="Picture 2" descr="Thinking in a Foreign Language Made Eas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620" y="3686174"/>
            <a:ext cx="4762500" cy="3171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Advocacy, Analysis, and the Vital Importance of Discriminating Between Them  - The Scholarly Kitche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1712" y="1389447"/>
            <a:ext cx="4805298" cy="3732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CF78ED7-8B22-40F4-B959-F2F4452354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01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640"/>
    </mc:Choice>
    <mc:Fallback>
      <p:transition spd="slow" advTm="986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70685" x="104775" y="4481513"/>
          <p14:tracePt t="70685" x="155575" y="4454525"/>
          <p14:tracePt t="70685" x="207963" y="4403725"/>
          <p14:tracePt t="70685" x="247650" y="4351338"/>
          <p14:tracePt t="70685" x="298450" y="4311650"/>
          <p14:tracePt t="70685" x="350838" y="4260850"/>
          <p14:tracePt t="70685" x="403225" y="4183063"/>
          <p14:tracePt t="70685" x="441325" y="4143375"/>
          <p14:tracePt t="70685" x="493713" y="4040188"/>
          <p14:tracePt t="70685" x="546100" y="3960813"/>
          <p14:tracePt t="70685" x="584200" y="3883025"/>
          <p14:tracePt t="70685" x="649288" y="3792538"/>
          <p14:tracePt t="70685" x="701675" y="3702050"/>
          <p14:tracePt t="70685" x="754063" y="3584575"/>
          <p14:tracePt t="70685" x="806450" y="3468688"/>
          <p14:tracePt t="70685" x="844550" y="3363913"/>
          <p14:tracePt t="70685" x="909638" y="3221038"/>
          <p14:tracePt t="70685" x="962025" y="3078163"/>
          <p14:tracePt t="70685" x="1000125" y="2960688"/>
          <p14:tracePt t="70685" x="1065213" y="2832100"/>
          <p14:tracePt t="70685" x="1117600" y="2689225"/>
          <p14:tracePt t="70685" x="1182688" y="2546350"/>
          <p14:tracePt t="70685" x="1247775" y="2389188"/>
          <p14:tracePt t="70685" x="1312863" y="2246313"/>
          <p14:tracePt t="70685" x="1365250" y="2103438"/>
          <p14:tracePt t="70685" x="1443038" y="1947863"/>
          <p14:tracePt t="70685" x="1508125" y="1831975"/>
          <p14:tracePt t="70685" x="1598613" y="1701800"/>
          <p14:tracePt t="70685" x="1663700" y="1571625"/>
          <p14:tracePt t="70685" x="1768475" y="1454150"/>
          <p14:tracePt t="70685" x="1846263" y="1338263"/>
          <p14:tracePt t="70685" x="1936750" y="1246188"/>
          <p14:tracePt t="70685" x="2014538" y="1168400"/>
          <p14:tracePt t="70685" x="2092325" y="1090613"/>
          <p14:tracePt t="70685" x="2184400" y="1012825"/>
          <p14:tracePt t="70685" x="2247900" y="947738"/>
          <p14:tracePt t="70685" x="2352675" y="882650"/>
          <p14:tracePt t="70685" x="2405063" y="831850"/>
          <p14:tracePt t="70685" x="2470150" y="779463"/>
          <p14:tracePt t="70685" x="2547938" y="739775"/>
          <p14:tracePt t="70685" x="2600325" y="701675"/>
          <p14:tracePt t="70685" x="2638425" y="661988"/>
          <p14:tracePt t="70685" x="2703513" y="623888"/>
          <p14:tracePt t="70685" x="2743200" y="596900"/>
          <p14:tracePt t="70685" x="2781300" y="571500"/>
          <p14:tracePt t="70685" x="2808288" y="546100"/>
          <p14:tracePt t="70685" x="2833688" y="531813"/>
          <p14:tracePt t="70685" x="2859088" y="493713"/>
          <p14:tracePt t="70685" x="2886075" y="481013"/>
          <p14:tracePt t="70685" x="2911475" y="454025"/>
          <p14:tracePt t="70685" x="2936875" y="441325"/>
          <p14:tracePt t="70685" x="2936875" y="428625"/>
          <p14:tracePt t="70685" x="2963863" y="403225"/>
          <p14:tracePt t="70685" x="2976563" y="376238"/>
          <p14:tracePt t="70685" x="2976563" y="363538"/>
          <p14:tracePt t="70685" x="2976563" y="350838"/>
          <p14:tracePt t="70685" x="2976563" y="338138"/>
          <p14:tracePt t="70685" x="2976563" y="325438"/>
          <p14:tracePt t="70685" x="2976563" y="311150"/>
          <p14:tracePt t="70685" x="2976563" y="298450"/>
          <p14:tracePt t="70685" x="2976563" y="285750"/>
          <p14:tracePt t="70685" x="2976563" y="273050"/>
          <p14:tracePt t="70685" x="2951163" y="246063"/>
          <p14:tracePt t="70685" x="2936875" y="233363"/>
          <p14:tracePt t="70685" x="2898775" y="207963"/>
          <p14:tracePt t="70685" x="2871788" y="182563"/>
          <p14:tracePt t="70685" x="2833688" y="155575"/>
          <p14:tracePt t="70685" x="2781300" y="117475"/>
          <p14:tracePt t="70685" x="2728913" y="77788"/>
          <p14:tracePt t="70685" x="2663825" y="39688"/>
          <p14:tracePt t="70685" x="2600325" y="12700"/>
          <p14:tracePt t="84833" x="104775" y="1168400"/>
          <p14:tracePt t="84833" x="182563" y="1103313"/>
          <p14:tracePt t="84833" x="285750" y="1039813"/>
          <p14:tracePt t="84833" x="376238" y="974725"/>
          <p14:tracePt t="84833" x="455613" y="922338"/>
          <p14:tracePt t="84833" x="533400" y="857250"/>
          <p14:tracePt t="84833" x="611188" y="792163"/>
          <p14:tracePt t="84833" x="688975" y="714375"/>
          <p14:tracePt t="84833" x="779463" y="649288"/>
          <p14:tracePt t="84833" x="831850" y="611188"/>
          <p14:tracePt t="84833" x="896938" y="546100"/>
          <p14:tracePt t="84833" x="974725" y="481013"/>
          <p14:tracePt t="84833" x="1027113" y="428625"/>
          <p14:tracePt t="84833" x="1092200" y="363538"/>
          <p14:tracePt t="84833" x="1144588" y="298450"/>
          <p14:tracePt t="84833" x="1182688" y="260350"/>
          <p14:tracePt t="84833" x="1235075" y="207963"/>
          <p14:tracePt t="84833" x="1273175" y="142875"/>
          <p14:tracePt t="84833" x="1312863" y="103188"/>
          <p14:tracePt t="84833" x="1352550" y="39688"/>
          <p14:tracePt t="84833" x="1390650" y="0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73085" y="2809526"/>
            <a:ext cx="8911687" cy="1280890"/>
          </a:xfrm>
        </p:spPr>
        <p:txBody>
          <a:bodyPr/>
          <a:lstStyle/>
          <a:p>
            <a:r>
              <a:rPr lang="en-GB" dirty="0"/>
              <a:t>Thanks for listening</a:t>
            </a:r>
            <a:br>
              <a:rPr lang="en-GB" dirty="0"/>
            </a:br>
            <a:r>
              <a:rPr lang="en-GB" sz="1800" dirty="0"/>
              <a:t>William Jake Taylor</a:t>
            </a:r>
            <a:endParaRPr lang="en-GB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243413F-53EF-4990-9DA0-8310823ED6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297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17"/>
    </mc:Choice>
    <mc:Fallback>
      <p:transition spd="slow" advTm="30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116</TotalTime>
  <Words>403</Words>
  <Application>Microsoft Office PowerPoint</Application>
  <PresentationFormat>Widescreen</PresentationFormat>
  <Paragraphs>175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Century Gothic</vt:lpstr>
      <vt:lpstr>Wingdings 3</vt:lpstr>
      <vt:lpstr>Wisp</vt:lpstr>
      <vt:lpstr>Mechanical properties vs Furnace Times</vt:lpstr>
      <vt:lpstr>Introduction</vt:lpstr>
      <vt:lpstr>Project Overview</vt:lpstr>
      <vt:lpstr>USIBOR1500</vt:lpstr>
      <vt:lpstr>Hot stamping </vt:lpstr>
      <vt:lpstr>Resistance spot welding</vt:lpstr>
      <vt:lpstr>Task at hand</vt:lpstr>
      <vt:lpstr>Mechanical properties testing</vt:lpstr>
      <vt:lpstr>DT &amp;NDT Ultra sonic testing</vt:lpstr>
      <vt:lpstr>Data</vt:lpstr>
      <vt:lpstr>Conclusion</vt:lpstr>
      <vt:lpstr>Thanks for listening William Jake Taylor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Mechanical properties vs Furnace Times</dc:title>
  <dc:creator>Taylor Jake</dc:creator>
  <cp:lastModifiedBy>William Jake Taylor</cp:lastModifiedBy>
  <cp:revision>8</cp:revision>
  <dcterms:created xsi:type="dcterms:W3CDTF">2021-05-17T12:48:26Z</dcterms:created>
  <dcterms:modified xsi:type="dcterms:W3CDTF">2021-06-09T18:41:50Z</dcterms:modified>
</cp:coreProperties>
</file>