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311" r:id="rId2"/>
    <p:sldId id="293" r:id="rId3"/>
    <p:sldId id="257" r:id="rId4"/>
    <p:sldId id="294" r:id="rId5"/>
    <p:sldId id="292" r:id="rId6"/>
    <p:sldId id="259" r:id="rId7"/>
    <p:sldId id="261" r:id="rId8"/>
    <p:sldId id="277" r:id="rId9"/>
    <p:sldId id="295" r:id="rId10"/>
    <p:sldId id="262" r:id="rId11"/>
    <p:sldId id="296" r:id="rId12"/>
    <p:sldId id="297" r:id="rId13"/>
    <p:sldId id="260" r:id="rId14"/>
    <p:sldId id="274" r:id="rId15"/>
    <p:sldId id="275" r:id="rId16"/>
    <p:sldId id="312" r:id="rId17"/>
    <p:sldId id="313" r:id="rId18"/>
    <p:sldId id="288" r:id="rId19"/>
    <p:sldId id="299" r:id="rId20"/>
    <p:sldId id="300" r:id="rId21"/>
    <p:sldId id="301" r:id="rId22"/>
    <p:sldId id="302" r:id="rId23"/>
    <p:sldId id="314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2"/>
    <p:restoredTop sz="94705"/>
  </p:normalViewPr>
  <p:slideViewPr>
    <p:cSldViewPr>
      <p:cViewPr varScale="1">
        <p:scale>
          <a:sx n="93" d="100"/>
          <a:sy n="93" d="100"/>
        </p:scale>
        <p:origin x="768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287335-594B-43D2-96C1-62AB4C602B5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54DDA-FEFF-4FCB-A8E4-284BC9121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17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505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081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8842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580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7E55BA1-6E94-46C3-B95D-61CEC3C3E23C}" type="datetimeFigureOut">
              <a:rPr lang="en-GB" smtClean="0"/>
              <a:pPr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image" Target="../media/image7.tif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tif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.tiff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tiff"/><Relationship Id="rId5" Type="http://schemas.openxmlformats.org/officeDocument/2006/relationships/image" Target="../media/image9.tiff"/><Relationship Id="rId10" Type="http://schemas.openxmlformats.org/officeDocument/2006/relationships/image" Target="../media/image4.png"/><Relationship Id="rId4" Type="http://schemas.openxmlformats.org/officeDocument/2006/relationships/image" Target="../media/image8.tiff"/><Relationship Id="rId9" Type="http://schemas.openxmlformats.org/officeDocument/2006/relationships/image" Target="../media/image13.tif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16.tif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media10.m4a"/><Relationship Id="rId13" Type="http://schemas.microsoft.com/office/2007/relationships/media" Target="../media/media13.m4a"/><Relationship Id="rId18" Type="http://schemas.openxmlformats.org/officeDocument/2006/relationships/image" Target="../media/image19.tiff"/><Relationship Id="rId3" Type="http://schemas.microsoft.com/office/2007/relationships/media" Target="../media/media8.m4a"/><Relationship Id="rId21" Type="http://schemas.openxmlformats.org/officeDocument/2006/relationships/image" Target="../media/image22.tiff"/><Relationship Id="rId7" Type="http://schemas.microsoft.com/office/2007/relationships/media" Target="../media/media10.m4a"/><Relationship Id="rId12" Type="http://schemas.openxmlformats.org/officeDocument/2006/relationships/audio" Target="../media/media12.m4a"/><Relationship Id="rId17" Type="http://schemas.openxmlformats.org/officeDocument/2006/relationships/image" Target="../media/image18.tiff"/><Relationship Id="rId2" Type="http://schemas.openxmlformats.org/officeDocument/2006/relationships/audio" Target="../media/media7.m4a"/><Relationship Id="rId16" Type="http://schemas.openxmlformats.org/officeDocument/2006/relationships/image" Target="../media/image17.tiff"/><Relationship Id="rId20" Type="http://schemas.openxmlformats.org/officeDocument/2006/relationships/image" Target="../media/image21.tiff"/><Relationship Id="rId1" Type="http://schemas.microsoft.com/office/2007/relationships/media" Target="../media/media7.m4a"/><Relationship Id="rId6" Type="http://schemas.openxmlformats.org/officeDocument/2006/relationships/audio" Target="../media/media9.m4a"/><Relationship Id="rId11" Type="http://schemas.microsoft.com/office/2007/relationships/media" Target="../media/media12.m4a"/><Relationship Id="rId5" Type="http://schemas.microsoft.com/office/2007/relationships/media" Target="../media/media9.m4a"/><Relationship Id="rId15" Type="http://schemas.openxmlformats.org/officeDocument/2006/relationships/slideLayout" Target="../slideLayouts/slideLayout7.xml"/><Relationship Id="rId10" Type="http://schemas.openxmlformats.org/officeDocument/2006/relationships/audio" Target="../media/media11.m4a"/><Relationship Id="rId19" Type="http://schemas.openxmlformats.org/officeDocument/2006/relationships/image" Target="../media/image20.tiff"/><Relationship Id="rId4" Type="http://schemas.openxmlformats.org/officeDocument/2006/relationships/audio" Target="../media/media8.m4a"/><Relationship Id="rId9" Type="http://schemas.microsoft.com/office/2007/relationships/media" Target="../media/media11.m4a"/><Relationship Id="rId14" Type="http://schemas.openxmlformats.org/officeDocument/2006/relationships/audio" Target="../media/media13.m4a"/><Relationship Id="rId22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4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4.png"/><Relationship Id="rId4" Type="http://schemas.openxmlformats.org/officeDocument/2006/relationships/image" Target="../media/image23.tif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media19.m4a"/><Relationship Id="rId13" Type="http://schemas.openxmlformats.org/officeDocument/2006/relationships/slideLayout" Target="../slideLayouts/slideLayout7.xml"/><Relationship Id="rId18" Type="http://schemas.openxmlformats.org/officeDocument/2006/relationships/image" Target="../media/image28.tiff"/><Relationship Id="rId3" Type="http://schemas.microsoft.com/office/2007/relationships/media" Target="../media/media17.m4a"/><Relationship Id="rId7" Type="http://schemas.microsoft.com/office/2007/relationships/media" Target="../media/media19.m4a"/><Relationship Id="rId12" Type="http://schemas.openxmlformats.org/officeDocument/2006/relationships/audio" Target="../media/media21.m4a"/><Relationship Id="rId17" Type="http://schemas.openxmlformats.org/officeDocument/2006/relationships/image" Target="../media/image27.tiff"/><Relationship Id="rId2" Type="http://schemas.openxmlformats.org/officeDocument/2006/relationships/audio" Target="../media/media16.m4a"/><Relationship Id="rId16" Type="http://schemas.openxmlformats.org/officeDocument/2006/relationships/image" Target="../media/image26.tiff"/><Relationship Id="rId1" Type="http://schemas.microsoft.com/office/2007/relationships/media" Target="../media/media16.m4a"/><Relationship Id="rId6" Type="http://schemas.openxmlformats.org/officeDocument/2006/relationships/audio" Target="../media/media18.m4a"/><Relationship Id="rId11" Type="http://schemas.microsoft.com/office/2007/relationships/media" Target="../media/media21.m4a"/><Relationship Id="rId5" Type="http://schemas.microsoft.com/office/2007/relationships/media" Target="../media/media18.m4a"/><Relationship Id="rId15" Type="http://schemas.openxmlformats.org/officeDocument/2006/relationships/image" Target="../media/image25.tiff"/><Relationship Id="rId10" Type="http://schemas.openxmlformats.org/officeDocument/2006/relationships/audio" Target="../media/media20.m4a"/><Relationship Id="rId19" Type="http://schemas.openxmlformats.org/officeDocument/2006/relationships/image" Target="../media/image4.png"/><Relationship Id="rId4" Type="http://schemas.openxmlformats.org/officeDocument/2006/relationships/audio" Target="../media/media17.m4a"/><Relationship Id="rId9" Type="http://schemas.microsoft.com/office/2007/relationships/media" Target="../media/media20.m4a"/><Relationship Id="rId14" Type="http://schemas.openxmlformats.org/officeDocument/2006/relationships/image" Target="../media/image24.tif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4.png"/><Relationship Id="rId4" Type="http://schemas.openxmlformats.org/officeDocument/2006/relationships/image" Target="../media/image40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00CB47-42B2-744D-91C6-9313D4989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946" y="0"/>
            <a:ext cx="913517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EF344A-47B2-584A-AB8F-FFED43331E08}"/>
              </a:ext>
            </a:extLst>
          </p:cNvPr>
          <p:cNvSpPr txBox="1"/>
          <p:nvPr/>
        </p:nvSpPr>
        <p:spPr>
          <a:xfrm>
            <a:off x="842228" y="2996952"/>
            <a:ext cx="7416824" cy="11079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Faint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gloch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hi?</a:t>
            </a:r>
          </a:p>
        </p:txBody>
      </p:sp>
    </p:spTree>
    <p:extLst>
      <p:ext uri="{BB962C8B-B14F-4D97-AF65-F5344CB8AC3E}">
        <p14:creationId xmlns:p14="http://schemas.microsoft.com/office/powerpoint/2010/main" val="4207281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0E8960-A78F-D548-AFEC-74DEC48608F8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AA366E-A4A4-3C4A-8125-7B451A53985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547" r="6467" b="7547"/>
          <a:stretch/>
        </p:blipFill>
        <p:spPr>
          <a:xfrm>
            <a:off x="395536" y="1772816"/>
            <a:ext cx="7847972" cy="396044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DA6051-34FB-B44B-B9D9-C52069D003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288" y="22327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36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5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3570" y="188640"/>
            <a:ext cx="8508909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Faint </a:t>
            </a:r>
            <a:r>
              <a:rPr lang="en-GB" sz="4800" b="1" dirty="0" err="1"/>
              <a:t>o’r</a:t>
            </a:r>
            <a:r>
              <a:rPr lang="en-GB" sz="4800" b="1" dirty="0"/>
              <a:t> </a:t>
            </a:r>
            <a:r>
              <a:rPr lang="en-GB" sz="4800" b="1" dirty="0" err="1"/>
              <a:t>gloch</a:t>
            </a:r>
            <a:r>
              <a:rPr lang="en-GB" sz="4800" b="1" dirty="0"/>
              <a:t> </a:t>
            </a:r>
            <a:r>
              <a:rPr lang="en-GB" sz="4800" b="1" dirty="0" err="1"/>
              <a:t>ydy</a:t>
            </a:r>
            <a:r>
              <a:rPr lang="en-GB" sz="4800" b="1" dirty="0"/>
              <a:t> hi?</a:t>
            </a:r>
          </a:p>
          <a:p>
            <a:endParaRPr lang="en-GB" sz="2000" dirty="0"/>
          </a:p>
          <a:p>
            <a:r>
              <a:rPr lang="en-GB" sz="2000" b="1" dirty="0"/>
              <a:t>Faint </a:t>
            </a:r>
            <a:r>
              <a:rPr lang="en-GB" sz="2000" b="1" dirty="0" err="1"/>
              <a:t>o’r</a:t>
            </a:r>
            <a:r>
              <a:rPr lang="en-GB" sz="2000" b="1" dirty="0"/>
              <a:t> </a:t>
            </a:r>
            <a:r>
              <a:rPr lang="en-GB" sz="2000" b="1" dirty="0" err="1"/>
              <a:t>gloch</a:t>
            </a:r>
            <a:r>
              <a:rPr lang="en-GB" sz="2000" b="1" dirty="0"/>
              <a:t> 	   </a:t>
            </a:r>
            <a:r>
              <a:rPr lang="en-GB" sz="2000" b="1" dirty="0" err="1"/>
              <a:t>ydy</a:t>
            </a:r>
            <a:r>
              <a:rPr lang="en-GB" sz="2000" b="1" dirty="0"/>
              <a:t> hi?</a:t>
            </a:r>
            <a:r>
              <a:rPr lang="en-GB" sz="2000" dirty="0"/>
              <a:t>		</a:t>
            </a:r>
            <a:r>
              <a:rPr lang="en-GB" sz="2000" b="1" dirty="0"/>
              <a:t>Mae </a:t>
            </a:r>
            <a:r>
              <a:rPr lang="en-GB" sz="2000" b="1" dirty="0" err="1"/>
              <a:t>hi’n</a:t>
            </a:r>
            <a:r>
              <a:rPr lang="en-GB" sz="2000" b="1" dirty="0"/>
              <a:t> </a:t>
            </a:r>
            <a:r>
              <a:rPr lang="en-GB" sz="2000" dirty="0"/>
              <a:t>	un 	              </a:t>
            </a:r>
            <a:r>
              <a:rPr lang="en-GB" sz="2000" b="1" dirty="0" err="1"/>
              <a:t>o’r</a:t>
            </a:r>
            <a:r>
              <a:rPr lang="en-GB" sz="2000" b="1" dirty="0"/>
              <a:t> </a:t>
            </a:r>
            <a:r>
              <a:rPr lang="en-GB" sz="2000" b="1" dirty="0" err="1"/>
              <a:t>gloch</a:t>
            </a:r>
            <a:r>
              <a:rPr lang="en-GB" sz="2000" b="1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b="1" dirty="0" err="1"/>
              <a:t>dd</a:t>
            </a:r>
            <a:r>
              <a:rPr lang="en-GB" sz="2000" dirty="0" err="1"/>
              <a:t>au</a:t>
            </a:r>
            <a:r>
              <a:rPr lang="en-GB" sz="2000" dirty="0"/>
              <a:t>	</a:t>
            </a:r>
          </a:p>
          <a:p>
            <a:r>
              <a:rPr lang="en-GB" sz="2000" dirty="0"/>
              <a:t>						</a:t>
            </a:r>
            <a:r>
              <a:rPr lang="en-GB" sz="2000" b="1" dirty="0" err="1"/>
              <a:t>d</a:t>
            </a:r>
            <a:r>
              <a:rPr lang="en-GB" sz="2000" dirty="0" err="1"/>
              <a:t>ri</a:t>
            </a:r>
            <a:r>
              <a:rPr lang="en-GB" sz="2000" dirty="0"/>
              <a:t>	</a:t>
            </a:r>
          </a:p>
          <a:p>
            <a:r>
              <a:rPr lang="en-GB" sz="2000" dirty="0"/>
              <a:t>						</a:t>
            </a:r>
            <a:r>
              <a:rPr lang="en-GB" sz="2000" b="1" dirty="0" err="1"/>
              <a:t>b</a:t>
            </a:r>
            <a:r>
              <a:rPr lang="en-GB" sz="2000" dirty="0" err="1"/>
              <a:t>edwar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/>
              <a:t>b</a:t>
            </a:r>
            <a:r>
              <a:rPr lang="en-GB" sz="2000" dirty="0"/>
              <a:t>ump</a:t>
            </a:r>
          </a:p>
          <a:p>
            <a:r>
              <a:rPr lang="en-GB" sz="2000" dirty="0"/>
              <a:t>						</a:t>
            </a:r>
            <a:r>
              <a:rPr lang="en-GB" sz="2000" dirty="0" err="1"/>
              <a:t>chwech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saith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wyth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naw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 err="1"/>
              <a:t>dd</a:t>
            </a:r>
            <a:r>
              <a:rPr lang="en-GB" sz="2000" dirty="0" err="1"/>
              <a:t>eg</a:t>
            </a:r>
            <a:endParaRPr lang="en-GB" sz="2000" dirty="0"/>
          </a:p>
          <a:p>
            <a:r>
              <a:rPr lang="en-GB" sz="2000" dirty="0"/>
              <a:t>						un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ddeg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 err="1"/>
              <a:t>dd</a:t>
            </a:r>
            <a:r>
              <a:rPr lang="en-GB" sz="2000" dirty="0" err="1"/>
              <a:t>euddeg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hanner</a:t>
            </a:r>
            <a:r>
              <a:rPr lang="en-GB" sz="2000" dirty="0"/>
              <a:t> </a:t>
            </a:r>
            <a:r>
              <a:rPr lang="en-GB" sz="2000" dirty="0" err="1"/>
              <a:t>dydd</a:t>
            </a:r>
            <a:r>
              <a:rPr lang="en-GB" sz="2000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dirty="0" err="1"/>
              <a:t>hanner</a:t>
            </a:r>
            <a:r>
              <a:rPr lang="en-GB" sz="2000" dirty="0"/>
              <a:t> nos.</a:t>
            </a:r>
          </a:p>
          <a:p>
            <a:r>
              <a:rPr lang="en-GB" sz="2000" dirty="0"/>
              <a:t>						</a:t>
            </a:r>
            <a:r>
              <a:rPr lang="en-GB" sz="2000" dirty="0" err="1"/>
              <a:t>ganol</a:t>
            </a:r>
            <a:r>
              <a:rPr lang="en-GB" sz="2000" dirty="0"/>
              <a:t> </a:t>
            </a:r>
            <a:r>
              <a:rPr lang="en-GB" sz="2000" dirty="0" err="1"/>
              <a:t>dydd</a:t>
            </a:r>
            <a:r>
              <a:rPr lang="en-GB" sz="2000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dirty="0" err="1"/>
              <a:t>ganol</a:t>
            </a:r>
            <a:r>
              <a:rPr lang="en-GB" sz="2000" dirty="0"/>
              <a:t> nos.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2003140"/>
            <a:ext cx="1845754" cy="31829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1840" y="3882984"/>
            <a:ext cx="1728192" cy="260611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B47C4E-92CA-0146-80E2-560231E6F3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12360" y="22327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042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7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D675156-F2E2-7E47-9383-931C7D8E0A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3728" y="1844824"/>
            <a:ext cx="4505672" cy="41719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489177-24F1-D941-B0C0-72444E4964FA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32603D-10D4-0340-BF4A-54BC14F60827}"/>
              </a:ext>
            </a:extLst>
          </p:cNvPr>
          <p:cNvSpPr txBox="1"/>
          <p:nvPr/>
        </p:nvSpPr>
        <p:spPr>
          <a:xfrm>
            <a:off x="66328" y="1552436"/>
            <a:ext cx="407362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200" b="1" dirty="0"/>
              <a:t>Mae </a:t>
            </a:r>
            <a:r>
              <a:rPr lang="en-US" sz="3200" b="1" dirty="0" err="1"/>
              <a:t>hi’n</a:t>
            </a:r>
            <a:r>
              <a:rPr lang="en-US" sz="3200" b="1" dirty="0"/>
              <a:t> </a:t>
            </a:r>
            <a:r>
              <a:rPr lang="en-US" sz="3200" b="1" dirty="0" err="1"/>
              <a:t>hanner</a:t>
            </a:r>
            <a:r>
              <a:rPr lang="en-US" sz="3200" b="1" dirty="0"/>
              <a:t> </a:t>
            </a:r>
            <a:r>
              <a:rPr lang="en-US" sz="3200" b="1" dirty="0" err="1"/>
              <a:t>dydd</a:t>
            </a:r>
            <a:r>
              <a:rPr lang="en-US" sz="3200" b="1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CC501E-E892-ED48-9791-6F5DADF25AAD}"/>
              </a:ext>
            </a:extLst>
          </p:cNvPr>
          <p:cNvSpPr txBox="1"/>
          <p:nvPr/>
        </p:nvSpPr>
        <p:spPr>
          <a:xfrm>
            <a:off x="66328" y="6016743"/>
            <a:ext cx="382023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200" b="1" dirty="0"/>
              <a:t>Mae </a:t>
            </a:r>
            <a:r>
              <a:rPr lang="en-US" sz="3200" b="1" dirty="0" err="1"/>
              <a:t>hi’n</a:t>
            </a:r>
            <a:r>
              <a:rPr lang="en-US" sz="3200" b="1" dirty="0"/>
              <a:t> </a:t>
            </a:r>
            <a:r>
              <a:rPr lang="en-US" sz="3200" b="1" dirty="0" err="1"/>
              <a:t>ganol</a:t>
            </a:r>
            <a:r>
              <a:rPr lang="en-US" sz="3200" b="1" dirty="0"/>
              <a:t> </a:t>
            </a:r>
            <a:r>
              <a:rPr lang="en-US" sz="3200" b="1" dirty="0" err="1"/>
              <a:t>dydd</a:t>
            </a:r>
            <a:r>
              <a:rPr lang="en-US" sz="32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699409-0D9F-2B41-9225-88954486829A}"/>
              </a:ext>
            </a:extLst>
          </p:cNvPr>
          <p:cNvSpPr txBox="1"/>
          <p:nvPr/>
        </p:nvSpPr>
        <p:spPr>
          <a:xfrm>
            <a:off x="5038072" y="1552435"/>
            <a:ext cx="3929608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sz="3200" b="1" dirty="0"/>
              <a:t>Mae </a:t>
            </a:r>
            <a:r>
              <a:rPr lang="en-US" sz="3200" b="1" dirty="0" err="1"/>
              <a:t>hi’n</a:t>
            </a:r>
            <a:r>
              <a:rPr lang="en-US" sz="3200" b="1" dirty="0"/>
              <a:t> </a:t>
            </a:r>
            <a:r>
              <a:rPr lang="en-US" sz="3200" b="1" dirty="0" err="1"/>
              <a:t>hanner</a:t>
            </a:r>
            <a:r>
              <a:rPr lang="en-US" sz="3200" b="1" dirty="0"/>
              <a:t> nos.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0E6F1B-4E75-BA4E-9269-2C90BCF1BE5C}"/>
              </a:ext>
            </a:extLst>
          </p:cNvPr>
          <p:cNvSpPr txBox="1"/>
          <p:nvPr/>
        </p:nvSpPr>
        <p:spPr>
          <a:xfrm>
            <a:off x="4962872" y="6051186"/>
            <a:ext cx="3929608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sz="3200" b="1" dirty="0"/>
              <a:t>Mae </a:t>
            </a:r>
            <a:r>
              <a:rPr lang="en-US" sz="3200" b="1" dirty="0" err="1"/>
              <a:t>hi’n</a:t>
            </a:r>
            <a:r>
              <a:rPr lang="en-US" sz="3200" b="1" dirty="0"/>
              <a:t> </a:t>
            </a:r>
            <a:r>
              <a:rPr lang="en-US" sz="3200" b="1" dirty="0" err="1"/>
              <a:t>ganol</a:t>
            </a:r>
            <a:r>
              <a:rPr lang="en-US" sz="3200" b="1" dirty="0"/>
              <a:t> nos.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694198-DDC6-1342-A93C-81B346FF6E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6336" y="31601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5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5585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519C66D-E967-4D40-9A2B-25CDD897F3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494" y="824734"/>
            <a:ext cx="2770117" cy="252848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2311BE-320B-A044-B6D6-B12A6E37F648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37E6DD-D183-8143-9F79-F21CAD7D9D7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918" t="4772" r="918"/>
          <a:stretch/>
        </p:blipFill>
        <p:spPr>
          <a:xfrm>
            <a:off x="6341613" y="904446"/>
            <a:ext cx="2545370" cy="24408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47527F6-C7BA-ED4E-A2FB-B6148A99CA7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374"/>
          <a:stretch/>
        </p:blipFill>
        <p:spPr>
          <a:xfrm>
            <a:off x="251520" y="3851622"/>
            <a:ext cx="2787777" cy="25938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A508D9-08A9-764E-8067-A9DAC93DF16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829"/>
          <a:stretch/>
        </p:blipFill>
        <p:spPr>
          <a:xfrm>
            <a:off x="6346452" y="3930305"/>
            <a:ext cx="2672249" cy="25151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1870EC8-8318-FD47-9DE9-89C5A4E4270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6027"/>
          <a:stretch/>
        </p:blipFill>
        <p:spPr>
          <a:xfrm>
            <a:off x="3415453" y="932787"/>
            <a:ext cx="2558097" cy="242043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38D6DD5-8096-6A48-ACDE-933273B6550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64361" y="3851622"/>
            <a:ext cx="2753635" cy="25756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45F86BA-2F32-3841-ACC1-7BF8BABB2F79}"/>
              </a:ext>
            </a:extLst>
          </p:cNvPr>
          <p:cNvSpPr txBox="1"/>
          <p:nvPr/>
        </p:nvSpPr>
        <p:spPr>
          <a:xfrm>
            <a:off x="388529" y="3222419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00B050"/>
                </a:solidFill>
              </a:rPr>
              <a:t>b</a:t>
            </a:r>
            <a:r>
              <a:rPr lang="en-US" sz="2000" b="1" dirty="0" err="1"/>
              <a:t>edwar</a:t>
            </a:r>
            <a:r>
              <a:rPr lang="en-US" sz="2000" b="1" dirty="0"/>
              <a:t>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459AB4-63C0-454B-95A3-145A44668158}"/>
              </a:ext>
            </a:extLst>
          </p:cNvPr>
          <p:cNvSpPr txBox="1"/>
          <p:nvPr/>
        </p:nvSpPr>
        <p:spPr>
          <a:xfrm>
            <a:off x="3397717" y="3222419"/>
            <a:ext cx="25202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00B050"/>
                </a:solidFill>
              </a:rPr>
              <a:t>dd</a:t>
            </a:r>
            <a:r>
              <a:rPr lang="en-US" sz="2000" b="1" dirty="0" err="1"/>
              <a:t>eg</a:t>
            </a:r>
            <a:r>
              <a:rPr lang="en-US" sz="2000" b="1" dirty="0"/>
              <a:t>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20265C-98AB-9E47-A186-D194EBADD125}"/>
              </a:ext>
            </a:extLst>
          </p:cNvPr>
          <p:cNvSpPr txBox="1"/>
          <p:nvPr/>
        </p:nvSpPr>
        <p:spPr>
          <a:xfrm>
            <a:off x="6422436" y="3208897"/>
            <a:ext cx="25202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>
                <a:solidFill>
                  <a:srgbClr val="00B050"/>
                </a:solidFill>
              </a:rPr>
              <a:t>b</a:t>
            </a:r>
            <a:r>
              <a:rPr lang="en-US" sz="2000" b="1" dirty="0"/>
              <a:t>ump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0627CC7-3504-3445-BED4-C3CAD044176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829"/>
          <a:stretch/>
        </p:blipFill>
        <p:spPr>
          <a:xfrm>
            <a:off x="6341613" y="3851622"/>
            <a:ext cx="2672249" cy="251516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94576CC-3E05-C740-9D85-CEB3C8E9B7A4}"/>
              </a:ext>
            </a:extLst>
          </p:cNvPr>
          <p:cNvSpPr txBox="1"/>
          <p:nvPr/>
        </p:nvSpPr>
        <p:spPr>
          <a:xfrm>
            <a:off x="130087" y="6308317"/>
            <a:ext cx="2829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00B050"/>
                </a:solidFill>
              </a:rPr>
              <a:t>d</a:t>
            </a:r>
            <a:r>
              <a:rPr lang="en-US" sz="2000" b="1" dirty="0" err="1"/>
              <a:t>ri</a:t>
            </a:r>
            <a:r>
              <a:rPr lang="en-US" sz="2000" b="1" dirty="0"/>
              <a:t>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CBE4CCC-BB98-324F-A3C8-B2EC0780CDF5}"/>
              </a:ext>
            </a:extLst>
          </p:cNvPr>
          <p:cNvSpPr txBox="1"/>
          <p:nvPr/>
        </p:nvSpPr>
        <p:spPr>
          <a:xfrm>
            <a:off x="2940303" y="6329394"/>
            <a:ext cx="3201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chwech</a:t>
            </a:r>
            <a:r>
              <a:rPr lang="en-US" sz="2000" b="1" dirty="0">
                <a:solidFill>
                  <a:srgbClr val="00B050"/>
                </a:solidFill>
              </a:rPr>
              <a:t>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98469BD-5B6C-FE48-8A2B-6A7CE1A55050}"/>
              </a:ext>
            </a:extLst>
          </p:cNvPr>
          <p:cNvSpPr txBox="1"/>
          <p:nvPr/>
        </p:nvSpPr>
        <p:spPr>
          <a:xfrm>
            <a:off x="6314108" y="6214989"/>
            <a:ext cx="2829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00B05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D7CE03-DD6F-C64C-A4F1-24611ED9DA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207898" y="14326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461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4" dur="12009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9" grpId="0"/>
      <p:bldP spid="11" grpId="0"/>
      <p:bldP spid="12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412875"/>
            <a:ext cx="4752975" cy="3563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7" name="AutoShape 5"/>
          <p:cNvSpPr>
            <a:spLocks/>
          </p:cNvSpPr>
          <p:nvPr/>
        </p:nvSpPr>
        <p:spPr bwMode="auto">
          <a:xfrm>
            <a:off x="6372225" y="981075"/>
            <a:ext cx="647700" cy="4608513"/>
          </a:xfrm>
          <a:prstGeom prst="rightBrace">
            <a:avLst>
              <a:gd name="adj1" fmla="val 59293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9" name="AutoShape 7"/>
          <p:cNvSpPr>
            <a:spLocks/>
          </p:cNvSpPr>
          <p:nvPr/>
        </p:nvSpPr>
        <p:spPr bwMode="auto">
          <a:xfrm rot="10800000">
            <a:off x="2051050" y="981075"/>
            <a:ext cx="647700" cy="4608513"/>
          </a:xfrm>
          <a:prstGeom prst="rightBrace">
            <a:avLst>
              <a:gd name="adj1" fmla="val 59293"/>
              <a:gd name="adj2" fmla="val 50019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F7EE48-A978-2D46-BA1E-1D789C84BF11}"/>
              </a:ext>
            </a:extLst>
          </p:cNvPr>
          <p:cNvSpPr txBox="1"/>
          <p:nvPr/>
        </p:nvSpPr>
        <p:spPr>
          <a:xfrm>
            <a:off x="683568" y="2924944"/>
            <a:ext cx="936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tx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endParaRPr lang="en-US" sz="6000" b="1" dirty="0">
              <a:solidFill>
                <a:schemeClr val="tx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400" b="1" i="1" dirty="0">
                <a:solidFill>
                  <a:schemeClr val="tx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(to)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8BCEE8-D120-CB44-BB3F-F65F5C751AF4}"/>
              </a:ext>
            </a:extLst>
          </p:cNvPr>
          <p:cNvSpPr txBox="1"/>
          <p:nvPr/>
        </p:nvSpPr>
        <p:spPr>
          <a:xfrm>
            <a:off x="7239002" y="2924944"/>
            <a:ext cx="16108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tx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wedi</a:t>
            </a:r>
            <a:endParaRPr lang="en-US" sz="6000" b="1" dirty="0">
              <a:solidFill>
                <a:schemeClr val="tx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400" b="1" dirty="0">
                <a:solidFill>
                  <a:schemeClr val="tx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(past)</a:t>
            </a:r>
          </a:p>
        </p:txBody>
      </p:sp>
    </p:spTree>
    <p:extLst>
      <p:ext uri="{BB962C8B-B14F-4D97-AF65-F5344CB8AC3E}">
        <p14:creationId xmlns:p14="http://schemas.microsoft.com/office/powerpoint/2010/main" val="2634680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908050"/>
            <a:ext cx="5903912" cy="442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01" name="Line 5"/>
          <p:cNvSpPr>
            <a:spLocks noChangeShapeType="1"/>
          </p:cNvSpPr>
          <p:nvPr/>
        </p:nvSpPr>
        <p:spPr bwMode="auto">
          <a:xfrm flipH="1">
            <a:off x="5435600" y="836613"/>
            <a:ext cx="43180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2" name="Line 6"/>
          <p:cNvSpPr>
            <a:spLocks noChangeShapeType="1"/>
          </p:cNvSpPr>
          <p:nvPr/>
        </p:nvSpPr>
        <p:spPr bwMode="auto">
          <a:xfrm flipH="1">
            <a:off x="6156325" y="1844675"/>
            <a:ext cx="6477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3" name="Line 7"/>
          <p:cNvSpPr>
            <a:spLocks noChangeShapeType="1"/>
          </p:cNvSpPr>
          <p:nvPr/>
        </p:nvSpPr>
        <p:spPr bwMode="auto">
          <a:xfrm flipH="1">
            <a:off x="6443663" y="3141663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4" name="Line 8"/>
          <p:cNvSpPr>
            <a:spLocks noChangeShapeType="1"/>
          </p:cNvSpPr>
          <p:nvPr/>
        </p:nvSpPr>
        <p:spPr bwMode="auto">
          <a:xfrm flipH="1" flipV="1">
            <a:off x="6156325" y="4076700"/>
            <a:ext cx="6477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5" name="Line 9"/>
          <p:cNvSpPr>
            <a:spLocks noChangeShapeType="1"/>
          </p:cNvSpPr>
          <p:nvPr/>
        </p:nvSpPr>
        <p:spPr bwMode="auto">
          <a:xfrm flipH="1" flipV="1">
            <a:off x="5435600" y="4724400"/>
            <a:ext cx="360363" cy="649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6" name="Line 10"/>
          <p:cNvSpPr>
            <a:spLocks noChangeShapeType="1"/>
          </p:cNvSpPr>
          <p:nvPr/>
        </p:nvSpPr>
        <p:spPr bwMode="auto">
          <a:xfrm flipH="1" flipV="1">
            <a:off x="4500563" y="5013325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5795963" y="260350"/>
            <a:ext cx="2879725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08" name="Text Box 12"/>
          <p:cNvSpPr txBox="1">
            <a:spLocks noChangeArrowheads="1"/>
          </p:cNvSpPr>
          <p:nvPr/>
        </p:nvSpPr>
        <p:spPr bwMode="auto">
          <a:xfrm>
            <a:off x="6300788" y="1412875"/>
            <a:ext cx="2843212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 err="1">
                <a:latin typeface="Comic Sans MS" pitchFamily="66" charset="0"/>
              </a:rPr>
              <a:t>dd</a:t>
            </a:r>
            <a:r>
              <a:rPr lang="en-GB" altLang="en-US" sz="2200" dirty="0" err="1">
                <a:latin typeface="Comic Sans MS" pitchFamily="66" charset="0"/>
              </a:rPr>
              <a:t>eng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>
            <a:off x="6948488" y="2852738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chwarter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>
            <a:off x="6300788" y="4581525"/>
            <a:ext cx="2843212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1" name="Text Box 15"/>
          <p:cNvSpPr txBox="1">
            <a:spLocks noChangeArrowheads="1"/>
          </p:cNvSpPr>
          <p:nvPr/>
        </p:nvSpPr>
        <p:spPr bwMode="auto">
          <a:xfrm>
            <a:off x="5292725" y="5373688"/>
            <a:ext cx="42481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hugain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2" name="Text Box 16"/>
          <p:cNvSpPr txBox="1">
            <a:spLocks noChangeArrowheads="1"/>
          </p:cNvSpPr>
          <p:nvPr/>
        </p:nvSpPr>
        <p:spPr bwMode="auto">
          <a:xfrm>
            <a:off x="3276600" y="6165850"/>
            <a:ext cx="26273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hanner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awr</a:t>
            </a:r>
            <a:r>
              <a:rPr lang="en-GB" altLang="en-US" sz="2200" b="1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2" y="170637"/>
            <a:ext cx="3384376" cy="7132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>
                <a:latin typeface="Comic Sans MS" panose="030F0902030302020204" pitchFamily="66" charset="0"/>
              </a:rPr>
              <a:t>Mae </a:t>
            </a:r>
            <a:r>
              <a:rPr lang="en-GB" sz="3000" b="1" dirty="0" err="1">
                <a:latin typeface="Comic Sans MS" panose="030F0902030302020204" pitchFamily="66" charset="0"/>
              </a:rPr>
              <a:t>hi’n</a:t>
            </a:r>
            <a:r>
              <a:rPr lang="en-GB" sz="3000" b="1" dirty="0">
                <a:latin typeface="Comic Sans MS" panose="030F0902030302020204" pitchFamily="66" charset="0"/>
              </a:rPr>
              <a:t>…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D2C940-FFCA-3D46-B7F9-F5825587EB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01102" y="17063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118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1556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107" grpId="0"/>
      <p:bldP spid="4108" grpId="0"/>
      <p:bldP spid="4109" grpId="0"/>
      <p:bldP spid="4110" grpId="0"/>
      <p:bldP spid="4111" grpId="0"/>
      <p:bldP spid="41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E882C0-EF4D-3C47-8CB1-CA3FA3A31517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 </a:t>
            </a:r>
            <a:r>
              <a:rPr lang="en-US" sz="4000" b="1" dirty="0" err="1"/>
              <a:t>wedi</a:t>
            </a:r>
            <a:r>
              <a:rPr lang="en-US" sz="4000" b="1" dirty="0"/>
              <a:t> </a:t>
            </a:r>
            <a:r>
              <a:rPr lang="en-US" sz="4000" b="1" i="1" dirty="0"/>
              <a:t>(past)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941759-D486-DB41-A6E0-1D6BE6BCD6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36" t="2460" r="20553" b="2458"/>
          <a:stretch/>
        </p:blipFill>
        <p:spPr>
          <a:xfrm rot="16200000">
            <a:off x="2267745" y="-782960"/>
            <a:ext cx="4608513" cy="9144001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61F92A-0021-9B4E-AD71-34F42575D2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32240" y="37785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49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5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2311BE-320B-A044-B6D6-B12A6E37F648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B73C7E-1285-6542-9FD2-A519D71B812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30110" y="936936"/>
            <a:ext cx="2420274" cy="248143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5767D0E-2470-2049-BA4B-4CD184A2C899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439753" y="953222"/>
            <a:ext cx="2411024" cy="245470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06D91D7-56B1-3248-B508-46765559742D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523093" y="971431"/>
            <a:ext cx="2203725" cy="231102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ED25BB-82DD-3844-BE9B-9B3AEEB7D7B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30110" y="4035512"/>
            <a:ext cx="2153808" cy="214611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D72DB0F-18DB-DC42-91A0-13161FE7989B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3494391" y="3939908"/>
            <a:ext cx="2301747" cy="237626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14B72E4-4DDD-9E40-9604-754CB37DA8C5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511412" y="3878755"/>
            <a:ext cx="2227085" cy="230050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DDC1985-0A4B-B440-B350-ADFD7BEE4C9E}"/>
              </a:ext>
            </a:extLst>
          </p:cNvPr>
          <p:cNvSpPr txBox="1"/>
          <p:nvPr/>
        </p:nvSpPr>
        <p:spPr>
          <a:xfrm>
            <a:off x="207510" y="3280867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>
                <a:solidFill>
                  <a:srgbClr val="00B050"/>
                </a:solidFill>
              </a:rPr>
              <a:t>b</a:t>
            </a:r>
            <a:r>
              <a:rPr lang="en-US" sz="2000" b="1" dirty="0"/>
              <a:t>um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128454-3202-064E-938C-85D956ABA9C9}"/>
              </a:ext>
            </a:extLst>
          </p:cNvPr>
          <p:cNvSpPr txBox="1"/>
          <p:nvPr/>
        </p:nvSpPr>
        <p:spPr>
          <a:xfrm>
            <a:off x="3387921" y="3280754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chwarter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84E098-20C8-5B46-925E-CE202001FAFC}"/>
              </a:ext>
            </a:extLst>
          </p:cNvPr>
          <p:cNvSpPr txBox="1"/>
          <p:nvPr/>
        </p:nvSpPr>
        <p:spPr>
          <a:xfrm>
            <a:off x="6281558" y="3232022"/>
            <a:ext cx="293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>
                <a:solidFill>
                  <a:srgbClr val="00B050"/>
                </a:solidFill>
              </a:rPr>
              <a:t>b</a:t>
            </a:r>
            <a:r>
              <a:rPr lang="en-US" sz="2000" b="1" dirty="0"/>
              <a:t>um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ar</a:t>
            </a:r>
            <a:r>
              <a:rPr lang="en-US" sz="2000" b="1" dirty="0"/>
              <a:t> </a:t>
            </a:r>
            <a:r>
              <a:rPr lang="en-US" sz="2000" b="1" dirty="0" err="1"/>
              <a:t>hugain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3B1F7CF-3E7D-DA4E-8008-22E5089BFE88}"/>
              </a:ext>
            </a:extLst>
          </p:cNvPr>
          <p:cNvSpPr txBox="1"/>
          <p:nvPr/>
        </p:nvSpPr>
        <p:spPr>
          <a:xfrm>
            <a:off x="281365" y="6181627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hanner</a:t>
            </a:r>
            <a:r>
              <a:rPr lang="en-US" sz="2000" b="1" dirty="0"/>
              <a:t> </a:t>
            </a:r>
            <a:r>
              <a:rPr lang="en-US" sz="2000" b="1" dirty="0" err="1"/>
              <a:t>awr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4299A6-4DB4-854D-ADD1-F37C45AA7827}"/>
              </a:ext>
            </a:extLst>
          </p:cNvPr>
          <p:cNvSpPr txBox="1"/>
          <p:nvPr/>
        </p:nvSpPr>
        <p:spPr>
          <a:xfrm>
            <a:off x="3387920" y="6153179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00B050"/>
                </a:solidFill>
              </a:rPr>
              <a:t>dd</a:t>
            </a:r>
            <a:r>
              <a:rPr lang="en-US" sz="2000" b="1" dirty="0" err="1"/>
              <a:t>eng</a:t>
            </a:r>
            <a:r>
              <a:rPr lang="en-US" sz="2000" b="1" dirty="0"/>
              <a:t>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A26C0B7-2405-9E48-A20A-3180C688B149}"/>
              </a:ext>
            </a:extLst>
          </p:cNvPr>
          <p:cNvSpPr txBox="1"/>
          <p:nvPr/>
        </p:nvSpPr>
        <p:spPr>
          <a:xfrm>
            <a:off x="6494475" y="6150114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ugain</a:t>
            </a:r>
            <a:r>
              <a:rPr lang="en-US" sz="2000" b="1" dirty="0"/>
              <a:t>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A2A669-8D5B-4544-8C64-CEF80BB24A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065530" y="151551"/>
            <a:ext cx="812800" cy="8128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B4016E-88F9-5D4B-8CFB-507FC019BF1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1412200" y="2156872"/>
            <a:ext cx="812800" cy="8128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DBA2D2-CF6B-A342-AF10-155F8B341228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340401" y="2126942"/>
            <a:ext cx="812800" cy="812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4C6B3D-11B5-4346-A657-597CAB71BFF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016837" y="1749771"/>
            <a:ext cx="812800" cy="8128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481AF5-0A40-B94E-9545-6513C74FFBDF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912746" y="4765883"/>
            <a:ext cx="812800" cy="8128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066BA3-3851-5040-8E37-E957FCA253E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3901737" y="4795486"/>
            <a:ext cx="812800" cy="812800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DAEF14-B09B-6744-BE93-F9FAB32EF792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934098" y="465857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75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124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2" dur="125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6" dur="127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0" dur="1590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4" dur="1544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8" dur="1739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2" dur="17716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0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0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0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0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0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0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  <p:bldLst>
      <p:bldP spid="9" grpId="0"/>
      <p:bldP spid="10" grpId="0"/>
      <p:bldP spid="11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908050"/>
            <a:ext cx="5903912" cy="442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6" name="Line 6"/>
          <p:cNvSpPr>
            <a:spLocks noChangeShapeType="1"/>
          </p:cNvSpPr>
          <p:nvPr/>
        </p:nvSpPr>
        <p:spPr bwMode="auto">
          <a:xfrm flipV="1">
            <a:off x="4500563" y="5013325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7" name="Line 7"/>
          <p:cNvSpPr>
            <a:spLocks noChangeShapeType="1"/>
          </p:cNvSpPr>
          <p:nvPr/>
        </p:nvSpPr>
        <p:spPr bwMode="auto">
          <a:xfrm flipV="1">
            <a:off x="2916238" y="4724400"/>
            <a:ext cx="50323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8" name="Line 8"/>
          <p:cNvSpPr>
            <a:spLocks noChangeShapeType="1"/>
          </p:cNvSpPr>
          <p:nvPr/>
        </p:nvSpPr>
        <p:spPr bwMode="auto">
          <a:xfrm flipV="1">
            <a:off x="2124075" y="4076700"/>
            <a:ext cx="576263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9" name="Line 9"/>
          <p:cNvSpPr>
            <a:spLocks noChangeShapeType="1"/>
          </p:cNvSpPr>
          <p:nvPr/>
        </p:nvSpPr>
        <p:spPr bwMode="auto">
          <a:xfrm flipV="1">
            <a:off x="1835150" y="3213100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0" name="Line 10"/>
          <p:cNvSpPr>
            <a:spLocks noChangeShapeType="1"/>
          </p:cNvSpPr>
          <p:nvPr/>
        </p:nvSpPr>
        <p:spPr bwMode="auto">
          <a:xfrm>
            <a:off x="2051050" y="1989138"/>
            <a:ext cx="576263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1" name="Line 11"/>
          <p:cNvSpPr>
            <a:spLocks noChangeShapeType="1"/>
          </p:cNvSpPr>
          <p:nvPr/>
        </p:nvSpPr>
        <p:spPr bwMode="auto">
          <a:xfrm>
            <a:off x="2771775" y="1125538"/>
            <a:ext cx="504825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3419475" y="5805488"/>
            <a:ext cx="3529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hanner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awr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3" name="Text Box 13"/>
          <p:cNvSpPr txBox="1">
            <a:spLocks noChangeArrowheads="1"/>
          </p:cNvSpPr>
          <p:nvPr/>
        </p:nvSpPr>
        <p:spPr bwMode="auto">
          <a:xfrm>
            <a:off x="1692275" y="5300663"/>
            <a:ext cx="2520950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hugain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4" name="Text Box 14"/>
          <p:cNvSpPr txBox="1">
            <a:spLocks noChangeArrowheads="1"/>
          </p:cNvSpPr>
          <p:nvPr/>
        </p:nvSpPr>
        <p:spPr bwMode="auto">
          <a:xfrm>
            <a:off x="3348038" y="26035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>
                <a:latin typeface="Comic Sans MS" pitchFamily="66" charset="0"/>
              </a:rPr>
              <a:t>__ o’r gloch</a:t>
            </a:r>
          </a:p>
        </p:txBody>
      </p:sp>
      <p:sp>
        <p:nvSpPr>
          <p:cNvPr id="5135" name="Text Box 15"/>
          <p:cNvSpPr txBox="1">
            <a:spLocks noChangeArrowheads="1"/>
          </p:cNvSpPr>
          <p:nvPr/>
        </p:nvSpPr>
        <p:spPr bwMode="auto">
          <a:xfrm>
            <a:off x="0" y="299720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chwarter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6" name="Text Box 16"/>
          <p:cNvSpPr txBox="1">
            <a:spLocks noChangeArrowheads="1"/>
          </p:cNvSpPr>
          <p:nvPr/>
        </p:nvSpPr>
        <p:spPr bwMode="auto">
          <a:xfrm>
            <a:off x="179388" y="1557338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 err="1">
                <a:latin typeface="Comic Sans MS" pitchFamily="66" charset="0"/>
              </a:rPr>
              <a:t>dd</a:t>
            </a:r>
            <a:r>
              <a:rPr lang="en-GB" altLang="en-US" sz="2200" dirty="0" err="1">
                <a:latin typeface="Comic Sans MS" pitchFamily="66" charset="0"/>
              </a:rPr>
              <a:t>eng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7" name="Text Box 17"/>
          <p:cNvSpPr txBox="1">
            <a:spLocks noChangeArrowheads="1"/>
          </p:cNvSpPr>
          <p:nvPr/>
        </p:nvSpPr>
        <p:spPr bwMode="auto">
          <a:xfrm>
            <a:off x="900113" y="69215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8" name="Text Box 18"/>
          <p:cNvSpPr txBox="1">
            <a:spLocks noChangeArrowheads="1"/>
          </p:cNvSpPr>
          <p:nvPr/>
        </p:nvSpPr>
        <p:spPr bwMode="auto">
          <a:xfrm>
            <a:off x="468313" y="4437063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9" name="Line 19"/>
          <p:cNvSpPr>
            <a:spLocks noChangeShapeType="1"/>
          </p:cNvSpPr>
          <p:nvPr/>
        </p:nvSpPr>
        <p:spPr bwMode="auto">
          <a:xfrm flipH="1">
            <a:off x="4356100" y="765175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6660232" y="260350"/>
            <a:ext cx="2304256" cy="7132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>
                <a:latin typeface="Comic Sans MS" panose="030F0902030302020204" pitchFamily="66" charset="0"/>
              </a:rPr>
              <a:t>Mae </a:t>
            </a:r>
            <a:r>
              <a:rPr lang="en-GB" sz="3000" b="1" dirty="0" err="1">
                <a:latin typeface="Comic Sans MS" panose="030F0902030302020204" pitchFamily="66" charset="0"/>
              </a:rPr>
              <a:t>hi’n</a:t>
            </a:r>
            <a:r>
              <a:rPr lang="en-GB" sz="3000" b="1" dirty="0">
                <a:latin typeface="Comic Sans MS" panose="030F0902030302020204" pitchFamily="66" charset="0"/>
              </a:rPr>
              <a:t>…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BFF7F5-C7E1-2647-B4D3-8199C9FF33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80337" y="110749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30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1215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132" grpId="0"/>
      <p:bldP spid="5133" grpId="0"/>
      <p:bldP spid="5134" grpId="0"/>
      <p:bldP spid="5135" grpId="0"/>
      <p:bldP spid="5136" grpId="0"/>
      <p:bldP spid="5137" grpId="0"/>
      <p:bldP spid="51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E882C0-EF4D-3C47-8CB1-CA3FA3A31517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i</a:t>
            </a:r>
            <a:r>
              <a:rPr lang="en-US" sz="4000" b="1" dirty="0"/>
              <a:t> </a:t>
            </a:r>
            <a:r>
              <a:rPr lang="en-US" sz="4000" b="1" i="1" dirty="0"/>
              <a:t>(to)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36E90E4-C99F-9646-B86B-2F2F9EE1A6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2729847" y="-1285847"/>
            <a:ext cx="3528392" cy="8925637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AAD0B5-39F4-1D4A-BDE5-25719EFE12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00192" y="34185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777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8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2311BE-320B-A044-B6D6-B12A6E37F648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7E253B8-2E9E-4B49-8016-CA3B2B1EAAE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31102" y="879242"/>
            <a:ext cx="2337840" cy="23632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FD4FB74-2F28-BC4C-9556-0F578FF5BDA1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541743" y="879242"/>
            <a:ext cx="2404670" cy="23871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A9709A-34F9-B241-9AF5-F9DC0368259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581289" y="879242"/>
            <a:ext cx="2310733" cy="2363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A9F1CB7-F598-4E4F-8166-4D9C97688C10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693687" y="3810039"/>
            <a:ext cx="2331359" cy="24427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88A939-B204-EB44-8E27-B69C1AC1BDE2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849673" y="3906067"/>
            <a:ext cx="2386624" cy="24127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FEBEE3-7CB9-354E-A614-A08C0013C12C}"/>
              </a:ext>
            </a:extLst>
          </p:cNvPr>
          <p:cNvSpPr txBox="1"/>
          <p:nvPr/>
        </p:nvSpPr>
        <p:spPr>
          <a:xfrm>
            <a:off x="187429" y="3273838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>
                <a:solidFill>
                  <a:srgbClr val="00B050"/>
                </a:solidFill>
              </a:rPr>
              <a:t>b</a:t>
            </a:r>
            <a:r>
              <a:rPr lang="en-US" sz="2000" b="1" dirty="0"/>
              <a:t>um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ar</a:t>
            </a:r>
            <a:r>
              <a:rPr lang="en-US" sz="2000" b="1" dirty="0"/>
              <a:t> </a:t>
            </a:r>
            <a:r>
              <a:rPr lang="en-US" sz="2000" b="1" dirty="0" err="1"/>
              <a:t>hugain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00B05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3C2E82-AA6D-E742-AEF3-B52D26DA2B37}"/>
              </a:ext>
            </a:extLst>
          </p:cNvPr>
          <p:cNvSpPr txBox="1"/>
          <p:nvPr/>
        </p:nvSpPr>
        <p:spPr>
          <a:xfrm>
            <a:off x="3619518" y="3266424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chwarter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00B05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1953EE-55B0-7D4A-98CC-D56B542EFB37}"/>
              </a:ext>
            </a:extLst>
          </p:cNvPr>
          <p:cNvSpPr txBox="1"/>
          <p:nvPr/>
        </p:nvSpPr>
        <p:spPr>
          <a:xfrm>
            <a:off x="6487840" y="3301974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>
                <a:solidFill>
                  <a:srgbClr val="00B050"/>
                </a:solidFill>
              </a:rPr>
              <a:t>b</a:t>
            </a:r>
            <a:r>
              <a:rPr lang="en-US" sz="2000" b="1" dirty="0"/>
              <a:t>um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00B05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BEC08F-2CDF-8C40-A804-A50F10068219}"/>
              </a:ext>
            </a:extLst>
          </p:cNvPr>
          <p:cNvSpPr txBox="1"/>
          <p:nvPr/>
        </p:nvSpPr>
        <p:spPr>
          <a:xfrm>
            <a:off x="1500484" y="6150051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ugain</a:t>
            </a:r>
            <a:r>
              <a:rPr lang="en-US" sz="2000" b="1" dirty="0"/>
              <a:t>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00B05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21C1DE0-B2EF-BE4F-9142-FFD7C0E41C77}"/>
              </a:ext>
            </a:extLst>
          </p:cNvPr>
          <p:cNvSpPr txBox="1"/>
          <p:nvPr/>
        </p:nvSpPr>
        <p:spPr>
          <a:xfrm>
            <a:off x="4849672" y="6165751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00B050"/>
                </a:solidFill>
              </a:rPr>
              <a:t>dd</a:t>
            </a:r>
            <a:r>
              <a:rPr lang="en-US" sz="2000" b="1" dirty="0" err="1"/>
              <a:t>eng</a:t>
            </a:r>
            <a:r>
              <a:rPr lang="en-US" sz="2000" b="1" dirty="0"/>
              <a:t>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00B05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.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3D07E4-9E7E-0640-B321-E4AEBB074C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7161035" y="127541"/>
            <a:ext cx="812800" cy="81280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9FAFA6-57FA-8B47-8BC1-839232E9AD7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408406" y="1540482"/>
            <a:ext cx="812800" cy="812800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6081AB-9B3C-8C4E-A84F-F319250550C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4799496" y="1692850"/>
            <a:ext cx="812800" cy="812800"/>
          </a:xfrm>
          <a:prstGeom prst="rect">
            <a:avLst/>
          </a:prstGeom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8143B5-4E2A-9244-B258-6C720D8260A2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7440321" y="1990697"/>
            <a:ext cx="812800" cy="812800"/>
          </a:xfrm>
          <a:prstGeom prst="rect">
            <a:avLst/>
          </a:prstGeom>
        </p:spPr>
      </p:pic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5A8DC4A-2C8F-F14E-8E19-1D3D667B72B8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728943" y="4865572"/>
            <a:ext cx="812800" cy="812800"/>
          </a:xfrm>
          <a:prstGeom prst="rect">
            <a:avLst/>
          </a:prstGeom>
        </p:spPr>
      </p:pic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33ADE2-4B5C-EE4E-B904-FFB4874957A6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768489" y="499198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4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247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" dur="812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4" dur="596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736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2" dur="592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6" dur="5874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9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9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1125538"/>
            <a:ext cx="59055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7" name="Line 5"/>
          <p:cNvSpPr>
            <a:spLocks noChangeShapeType="1"/>
          </p:cNvSpPr>
          <p:nvPr/>
        </p:nvSpPr>
        <p:spPr bwMode="auto">
          <a:xfrm>
            <a:off x="6227763" y="3429000"/>
            <a:ext cx="8651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7092950" y="2997200"/>
            <a:ext cx="237648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000" dirty="0" err="1">
                <a:latin typeface="Comic Sans MS" pitchFamily="66" charset="0"/>
              </a:rPr>
              <a:t>chwarter</a:t>
            </a:r>
            <a:r>
              <a:rPr lang="en-GB" altLang="en-US" sz="3000" dirty="0">
                <a:latin typeface="Comic Sans MS" pitchFamily="66" charset="0"/>
              </a:rPr>
              <a:t> </a:t>
            </a:r>
            <a:r>
              <a:rPr lang="en-GB" altLang="en-US" sz="3000" dirty="0" err="1">
                <a:latin typeface="Comic Sans MS" pitchFamily="66" charset="0"/>
              </a:rPr>
              <a:t>wedi</a:t>
            </a:r>
            <a:endParaRPr lang="en-GB" altLang="en-US" sz="3000" dirty="0">
              <a:latin typeface="Comic Sans MS" pitchFamily="66" charset="0"/>
            </a:endParaRPr>
          </a:p>
        </p:txBody>
      </p:sp>
      <p:sp>
        <p:nvSpPr>
          <p:cNvPr id="3079" name="Line 7"/>
          <p:cNvSpPr>
            <a:spLocks noChangeShapeType="1"/>
          </p:cNvSpPr>
          <p:nvPr/>
        </p:nvSpPr>
        <p:spPr bwMode="auto">
          <a:xfrm>
            <a:off x="4356100" y="52292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3419475" y="5661025"/>
            <a:ext cx="237648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000" dirty="0" err="1">
                <a:latin typeface="Comic Sans MS" pitchFamily="66" charset="0"/>
              </a:rPr>
              <a:t>hanner</a:t>
            </a:r>
            <a:r>
              <a:rPr lang="en-GB" altLang="en-US" sz="3000" dirty="0">
                <a:latin typeface="Comic Sans MS" pitchFamily="66" charset="0"/>
              </a:rPr>
              <a:t> </a:t>
            </a:r>
            <a:r>
              <a:rPr lang="en-GB" altLang="en-US" sz="3000" dirty="0" err="1">
                <a:latin typeface="Comic Sans MS" pitchFamily="66" charset="0"/>
              </a:rPr>
              <a:t>awr</a:t>
            </a:r>
            <a:r>
              <a:rPr lang="en-GB" altLang="en-US" sz="3000" dirty="0">
                <a:latin typeface="Comic Sans MS" pitchFamily="66" charset="0"/>
              </a:rPr>
              <a:t> </a:t>
            </a:r>
            <a:r>
              <a:rPr lang="en-GB" altLang="en-US" sz="3000" dirty="0" err="1">
                <a:latin typeface="Comic Sans MS" pitchFamily="66" charset="0"/>
              </a:rPr>
              <a:t>wedi</a:t>
            </a:r>
            <a:endParaRPr lang="en-GB" altLang="en-US" sz="3000" dirty="0">
              <a:latin typeface="Comic Sans MS" pitchFamily="66" charset="0"/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179388" y="2924175"/>
            <a:ext cx="237648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000" dirty="0" err="1">
                <a:latin typeface="Comic Sans MS" pitchFamily="66" charset="0"/>
              </a:rPr>
              <a:t>chwarter</a:t>
            </a:r>
            <a:r>
              <a:rPr lang="en-GB" altLang="en-US" sz="3000" dirty="0">
                <a:latin typeface="Comic Sans MS" pitchFamily="66" charset="0"/>
              </a:rPr>
              <a:t>  </a:t>
            </a:r>
            <a:r>
              <a:rPr lang="en-GB" altLang="en-US" sz="3000" dirty="0" err="1">
                <a:latin typeface="Comic Sans MS" pitchFamily="66" charset="0"/>
              </a:rPr>
              <a:t>i</a:t>
            </a:r>
            <a:endParaRPr lang="en-GB" altLang="en-US" sz="3000" dirty="0">
              <a:latin typeface="Comic Sans MS" pitchFamily="66" charset="0"/>
            </a:endParaRPr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3348038" y="404813"/>
            <a:ext cx="237648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000">
                <a:latin typeface="Comic Sans MS" pitchFamily="66" charset="0"/>
              </a:rPr>
              <a:t>__ o’r gloch</a:t>
            </a:r>
          </a:p>
        </p:txBody>
      </p:sp>
      <p:sp>
        <p:nvSpPr>
          <p:cNvPr id="3083" name="Line 11"/>
          <p:cNvSpPr>
            <a:spLocks noChangeShapeType="1"/>
          </p:cNvSpPr>
          <p:nvPr/>
        </p:nvSpPr>
        <p:spPr bwMode="auto">
          <a:xfrm flipH="1">
            <a:off x="1619250" y="3500438"/>
            <a:ext cx="6492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4" name="Line 12"/>
          <p:cNvSpPr>
            <a:spLocks noChangeShapeType="1"/>
          </p:cNvSpPr>
          <p:nvPr/>
        </p:nvSpPr>
        <p:spPr bwMode="auto">
          <a:xfrm flipV="1">
            <a:off x="4284663" y="981075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4142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1115616" y="260350"/>
            <a:ext cx="705728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4000" dirty="0" err="1">
                <a:latin typeface="Segoe Print" pitchFamily="2" charset="0"/>
              </a:rPr>
              <a:t>Nawr</a:t>
            </a:r>
            <a:r>
              <a:rPr lang="en-GB" altLang="en-US" sz="4000" dirty="0">
                <a:latin typeface="Segoe Print" pitchFamily="2" charset="0"/>
              </a:rPr>
              <a:t>, </a:t>
            </a:r>
            <a:r>
              <a:rPr lang="en-GB" altLang="en-US" sz="4000" dirty="0" err="1">
                <a:latin typeface="Segoe Print" pitchFamily="2" charset="0"/>
              </a:rPr>
              <a:t>eich</a:t>
            </a:r>
            <a:r>
              <a:rPr lang="en-GB" altLang="en-US" sz="4000" dirty="0">
                <a:latin typeface="Segoe Print" pitchFamily="2" charset="0"/>
              </a:rPr>
              <a:t> </a:t>
            </a:r>
            <a:r>
              <a:rPr lang="en-GB" altLang="en-US" sz="4000" dirty="0" err="1">
                <a:latin typeface="Segoe Print" pitchFamily="2" charset="0"/>
              </a:rPr>
              <a:t>tro</a:t>
            </a:r>
            <a:r>
              <a:rPr lang="en-GB" altLang="en-US" sz="4000" dirty="0">
                <a:latin typeface="Segoe Print" pitchFamily="2" charset="0"/>
              </a:rPr>
              <a:t> chi </a:t>
            </a:r>
            <a:r>
              <a:rPr lang="en-GB" altLang="en-US" sz="4000" dirty="0" err="1">
                <a:latin typeface="Segoe Print" pitchFamily="2" charset="0"/>
              </a:rPr>
              <a:t>ydy</a:t>
            </a:r>
            <a:r>
              <a:rPr lang="en-GB" altLang="en-US" sz="4000" dirty="0">
                <a:latin typeface="Segoe Print" pitchFamily="2" charset="0"/>
              </a:rPr>
              <a:t> hi:</a:t>
            </a: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251520" y="2234556"/>
            <a:ext cx="6697663" cy="455509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Pedwar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o’r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gloch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Chwarter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dri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pedwar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chwech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Deg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wyth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>
                <a:latin typeface="Lucida Sans" pitchFamily="34" charset="0"/>
              </a:rPr>
              <a:t>Un </a:t>
            </a:r>
            <a:r>
              <a:rPr lang="en-GB" altLang="en-US" sz="2000" dirty="0" err="1">
                <a:latin typeface="Lucida Sans" pitchFamily="34" charset="0"/>
              </a:rPr>
              <a:t>o’r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gloch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hugain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naw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000" dirty="0">
                <a:latin typeface="Lucida Sans" pitchFamily="34" charset="0"/>
              </a:rPr>
              <a:t>8. </a:t>
            </a:r>
            <a:r>
              <a:rPr lang="en-GB" altLang="en-US" sz="2000" dirty="0" err="1">
                <a:latin typeface="Lucida Sans" pitchFamily="34" charset="0"/>
              </a:rPr>
              <a:t>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ddau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 startAt="9"/>
            </a:pPr>
            <a:r>
              <a:rPr lang="en-GB" altLang="en-US" sz="2000" dirty="0" err="1">
                <a:latin typeface="Lucida Sans" pitchFamily="34" charset="0"/>
              </a:rPr>
              <a:t>Canol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nos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 startAt="9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hugain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un</a:t>
            </a:r>
            <a:endParaRPr lang="en-GB" altLang="en-US" sz="2400" dirty="0">
              <a:latin typeface="Lucida Sans" pitchFamily="34" charset="0"/>
            </a:endParaRPr>
          </a:p>
        </p:txBody>
      </p:sp>
      <p:pic>
        <p:nvPicPr>
          <p:cNvPr id="1026" name="Picture 2" descr="Image result for writing ond clocks in classroom">
            <a:extLst>
              <a:ext uri="{FF2B5EF4-FFF2-40B4-BE49-F238E27FC236}">
                <a16:creationId xmlns:a16="http://schemas.microsoft.com/office/drawing/2014/main" id="{5BDEE07D-02D9-3643-BD14-D63289BB53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25" t="6749" r="27225" b="8875"/>
          <a:stretch/>
        </p:blipFill>
        <p:spPr bwMode="auto">
          <a:xfrm>
            <a:off x="5473019" y="2649404"/>
            <a:ext cx="2952328" cy="295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1EAD04A-A801-134A-8E8E-751D7C2A7AB0}"/>
              </a:ext>
            </a:extLst>
          </p:cNvPr>
          <p:cNvSpPr txBox="1"/>
          <p:nvPr/>
        </p:nvSpPr>
        <p:spPr>
          <a:xfrm>
            <a:off x="2123728" y="962025"/>
            <a:ext cx="460851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/>
              <a:t>On individual clocks show the following:</a:t>
            </a:r>
          </a:p>
        </p:txBody>
      </p:sp>
    </p:spTree>
    <p:extLst>
      <p:ext uri="{BB962C8B-B14F-4D97-AF65-F5344CB8AC3E}">
        <p14:creationId xmlns:p14="http://schemas.microsoft.com/office/powerpoint/2010/main" val="29807521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404813"/>
            <a:ext cx="1655763" cy="165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404813"/>
            <a:ext cx="1655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404813"/>
            <a:ext cx="180022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565400"/>
            <a:ext cx="1871662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2636838"/>
            <a:ext cx="2089150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2781300"/>
            <a:ext cx="1728788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797425"/>
            <a:ext cx="24288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4941888"/>
            <a:ext cx="1944688" cy="177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4868863"/>
            <a:ext cx="18002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3276600" y="404813"/>
            <a:ext cx="0" cy="60483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0" name="Line 14"/>
          <p:cNvSpPr>
            <a:spLocks noChangeShapeType="1"/>
          </p:cNvSpPr>
          <p:nvPr/>
        </p:nvSpPr>
        <p:spPr bwMode="auto">
          <a:xfrm>
            <a:off x="6011863" y="404813"/>
            <a:ext cx="0" cy="60483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 flipH="1">
            <a:off x="684213" y="2349500"/>
            <a:ext cx="76327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 flipH="1">
            <a:off x="539750" y="4652963"/>
            <a:ext cx="7920038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379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591056"/>
            <a:ext cx="8496943" cy="34506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3000" dirty="0" err="1"/>
              <a:t>Pryd</a:t>
            </a:r>
            <a:r>
              <a:rPr lang="en-GB" sz="3000" dirty="0"/>
              <a:t> </a:t>
            </a:r>
            <a:r>
              <a:rPr lang="en-GB" sz="3000" dirty="0" err="1"/>
              <a:t>wyt</a:t>
            </a:r>
            <a:r>
              <a:rPr lang="en-GB" sz="3000" dirty="0"/>
              <a:t> </a:t>
            </a:r>
            <a:r>
              <a:rPr lang="en-GB" sz="3000" dirty="0" err="1"/>
              <a:t>ti'n</a:t>
            </a:r>
            <a:r>
              <a:rPr lang="en-GB" sz="3000" dirty="0"/>
              <a:t>       </a:t>
            </a:r>
            <a:r>
              <a:rPr lang="en-GB" sz="3000" dirty="0" err="1">
                <a:highlight>
                  <a:srgbClr val="FFFF00"/>
                </a:highlight>
              </a:rPr>
              <a:t>codi</a:t>
            </a:r>
            <a:r>
              <a:rPr lang="en-GB" sz="3000" dirty="0"/>
              <a:t>                         </a:t>
            </a:r>
            <a:r>
              <a:rPr lang="en-GB" sz="3000" dirty="0" err="1"/>
              <a:t>fel</a:t>
            </a:r>
            <a:r>
              <a:rPr lang="en-GB" sz="3000" dirty="0"/>
              <a:t> </a:t>
            </a:r>
            <a:r>
              <a:rPr lang="en-GB" sz="3000" dirty="0" err="1"/>
              <a:t>arfer</a:t>
            </a:r>
            <a:r>
              <a:rPr lang="en-GB" sz="3000" dirty="0"/>
              <a:t> </a:t>
            </a:r>
            <a:r>
              <a:rPr lang="en-GB" sz="2000" i="1" dirty="0"/>
              <a:t>(usually)</a:t>
            </a:r>
            <a:r>
              <a:rPr lang="en-GB" sz="3000" dirty="0"/>
              <a:t>? 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3000" dirty="0"/>
              <a:t>		</a:t>
            </a:r>
            <a:r>
              <a:rPr lang="en-GB" sz="3000" dirty="0" err="1">
                <a:highlight>
                  <a:srgbClr val="FFFF00"/>
                </a:highlight>
              </a:rPr>
              <a:t>mynd</a:t>
            </a:r>
            <a:r>
              <a:rPr lang="en-GB" sz="3000" dirty="0">
                <a:highlight>
                  <a:srgbClr val="FFFF00"/>
                </a:highlight>
              </a:rPr>
              <a:t> </a:t>
            </a:r>
            <a:r>
              <a:rPr lang="en-GB" sz="3000" dirty="0" err="1">
                <a:highlight>
                  <a:srgbClr val="FFFF00"/>
                </a:highlight>
              </a:rPr>
              <a:t>i’r</a:t>
            </a:r>
            <a:r>
              <a:rPr lang="en-GB" sz="3000" dirty="0">
                <a:highlight>
                  <a:srgbClr val="FFFF00"/>
                </a:highlight>
              </a:rPr>
              <a:t> </a:t>
            </a:r>
            <a:r>
              <a:rPr lang="en-GB" sz="3000" dirty="0" err="1">
                <a:highlight>
                  <a:srgbClr val="FFFF00"/>
                </a:highlight>
              </a:rPr>
              <a:t>gwaith</a:t>
            </a:r>
            <a:endParaRPr lang="en-GB" sz="30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3000" dirty="0"/>
              <a:t>		    </a:t>
            </a:r>
            <a:r>
              <a:rPr lang="en-GB" sz="3000" dirty="0" err="1">
                <a:highlight>
                  <a:srgbClr val="FFFF00"/>
                </a:highlight>
              </a:rPr>
              <a:t>bwyta</a:t>
            </a:r>
            <a:r>
              <a:rPr lang="en-GB" sz="3000" dirty="0">
                <a:highlight>
                  <a:srgbClr val="FFFF00"/>
                </a:highlight>
              </a:rPr>
              <a:t> </a:t>
            </a:r>
            <a:r>
              <a:rPr lang="en-GB" sz="3000" dirty="0" err="1">
                <a:highlight>
                  <a:srgbClr val="FFFF00"/>
                </a:highlight>
              </a:rPr>
              <a:t>cinio</a:t>
            </a:r>
            <a:endParaRPr lang="en-GB" sz="30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3000" dirty="0"/>
              <a:t>		   </a:t>
            </a:r>
            <a:r>
              <a:rPr lang="en-GB" sz="3000" dirty="0" err="1">
                <a:highlight>
                  <a:srgbClr val="FFFF00"/>
                </a:highlight>
              </a:rPr>
              <a:t>mynd</a:t>
            </a:r>
            <a:r>
              <a:rPr lang="en-GB" sz="3000" dirty="0">
                <a:highlight>
                  <a:srgbClr val="FFFF00"/>
                </a:highlight>
              </a:rPr>
              <a:t> </a:t>
            </a:r>
            <a:r>
              <a:rPr lang="en-GB" sz="3000" dirty="0" err="1">
                <a:highlight>
                  <a:srgbClr val="FFFF00"/>
                </a:highlight>
              </a:rPr>
              <a:t>adre</a:t>
            </a:r>
            <a:endParaRPr lang="en-GB" sz="30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3000" dirty="0"/>
              <a:t>      </a:t>
            </a:r>
            <a:r>
              <a:rPr lang="en-GB" sz="3000" dirty="0">
                <a:highlight>
                  <a:srgbClr val="00FF00"/>
                </a:highlight>
              </a:rPr>
              <a:t> </a:t>
            </a:r>
            <a:r>
              <a:rPr lang="en-GB" sz="3000" dirty="0" err="1">
                <a:highlight>
                  <a:srgbClr val="00FF00"/>
                </a:highlight>
              </a:rPr>
              <a:t>Rydw</a:t>
            </a:r>
            <a:r>
              <a:rPr lang="en-GB" sz="3000" dirty="0">
                <a:highlight>
                  <a:srgbClr val="00FF00"/>
                </a:highlight>
              </a:rPr>
              <a:t> </a:t>
            </a:r>
            <a:r>
              <a:rPr lang="en-GB" sz="3000" dirty="0" err="1">
                <a:highlight>
                  <a:srgbClr val="00FF00"/>
                </a:highlight>
              </a:rPr>
              <a:t>i’n</a:t>
            </a:r>
            <a:r>
              <a:rPr lang="en-GB" sz="3000" dirty="0">
                <a:highlight>
                  <a:srgbClr val="00FF00"/>
                </a:highlight>
              </a:rPr>
              <a:t> __________ am ___________ </a:t>
            </a:r>
            <a:r>
              <a:rPr lang="en-GB" sz="3000" dirty="0" err="1">
                <a:highlight>
                  <a:srgbClr val="00FF00"/>
                </a:highlight>
              </a:rPr>
              <a:t>fel</a:t>
            </a:r>
            <a:r>
              <a:rPr lang="en-GB" sz="3000" dirty="0">
                <a:highlight>
                  <a:srgbClr val="00FF00"/>
                </a:highlight>
              </a:rPr>
              <a:t> </a:t>
            </a:r>
            <a:r>
              <a:rPr lang="en-GB" sz="3000" dirty="0" err="1">
                <a:highlight>
                  <a:srgbClr val="00FF00"/>
                </a:highlight>
              </a:rPr>
              <a:t>arfer</a:t>
            </a:r>
            <a:r>
              <a:rPr lang="en-GB" sz="3000" dirty="0">
                <a:highlight>
                  <a:srgbClr val="00FF00"/>
                </a:highlight>
              </a:rPr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tx1"/>
                </a:solidFill>
              </a:rPr>
              <a:t>Pryd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wyt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ti'n</a:t>
            </a:r>
            <a:r>
              <a:rPr lang="en-GB" b="1" dirty="0">
                <a:solidFill>
                  <a:schemeClr val="tx1"/>
                </a:solidFill>
              </a:rPr>
              <a:t> …...?</a:t>
            </a:r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2700" i="1" dirty="0">
                <a:solidFill>
                  <a:schemeClr val="tx1"/>
                </a:solidFill>
              </a:rPr>
              <a:t>When do you …?</a:t>
            </a:r>
            <a:endParaRPr lang="en-GB" sz="4000" i="1" dirty="0">
              <a:solidFill>
                <a:schemeClr val="tx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B4EA40-9D4E-6C4F-A886-7705B2C24D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70440" y="33832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332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6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591056"/>
            <a:ext cx="8496943" cy="34506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3000" dirty="0" err="1"/>
              <a:t>Pryd</a:t>
            </a:r>
            <a:r>
              <a:rPr lang="en-GB" sz="3000" dirty="0"/>
              <a:t> </a:t>
            </a:r>
            <a:r>
              <a:rPr lang="en-GB" sz="3000" dirty="0" err="1"/>
              <a:t>mae</a:t>
            </a:r>
            <a:r>
              <a:rPr lang="en-GB" sz="3000" dirty="0"/>
              <a:t> Rhys </a:t>
            </a:r>
            <a:r>
              <a:rPr lang="en-GB" sz="3000" dirty="0" err="1"/>
              <a:t>yn</a:t>
            </a:r>
            <a:r>
              <a:rPr lang="en-GB" sz="3000" dirty="0"/>
              <a:t>   </a:t>
            </a:r>
            <a:r>
              <a:rPr lang="en-GB" sz="3000" dirty="0" err="1">
                <a:highlight>
                  <a:srgbClr val="FFFF00"/>
                </a:highlight>
              </a:rPr>
              <a:t>codi</a:t>
            </a:r>
            <a:r>
              <a:rPr lang="en-GB" sz="3000" dirty="0"/>
              <a:t>                    </a:t>
            </a:r>
            <a:r>
              <a:rPr lang="en-GB" sz="3000" dirty="0" err="1"/>
              <a:t>fel</a:t>
            </a:r>
            <a:r>
              <a:rPr lang="en-GB" sz="3000" dirty="0"/>
              <a:t> </a:t>
            </a:r>
            <a:r>
              <a:rPr lang="en-GB" sz="3000" dirty="0" err="1"/>
              <a:t>arfer</a:t>
            </a:r>
            <a:r>
              <a:rPr lang="en-GB" sz="3000" dirty="0"/>
              <a:t> </a:t>
            </a:r>
            <a:r>
              <a:rPr lang="en-GB" sz="2000" i="1" dirty="0"/>
              <a:t>(usually)</a:t>
            </a:r>
            <a:r>
              <a:rPr lang="en-GB" sz="3000" dirty="0"/>
              <a:t>? 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3000" dirty="0"/>
              <a:t>		    </a:t>
            </a:r>
            <a:r>
              <a:rPr lang="en-GB" sz="3000" dirty="0" err="1">
                <a:highlight>
                  <a:srgbClr val="FFFF00"/>
                </a:highlight>
              </a:rPr>
              <a:t>mynd</a:t>
            </a:r>
            <a:r>
              <a:rPr lang="en-GB" sz="3000" dirty="0">
                <a:highlight>
                  <a:srgbClr val="FFFF00"/>
                </a:highlight>
              </a:rPr>
              <a:t> </a:t>
            </a:r>
            <a:r>
              <a:rPr lang="en-GB" sz="3000" dirty="0" err="1">
                <a:highlight>
                  <a:srgbClr val="FFFF00"/>
                </a:highlight>
              </a:rPr>
              <a:t>i’r</a:t>
            </a:r>
            <a:r>
              <a:rPr lang="en-GB" sz="3000" dirty="0">
                <a:highlight>
                  <a:srgbClr val="FFFF00"/>
                </a:highlight>
              </a:rPr>
              <a:t> </a:t>
            </a:r>
            <a:r>
              <a:rPr lang="en-GB" sz="3000" dirty="0" err="1">
                <a:highlight>
                  <a:srgbClr val="FFFF00"/>
                </a:highlight>
              </a:rPr>
              <a:t>gwaith</a:t>
            </a:r>
            <a:endParaRPr lang="en-GB" sz="30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3000" dirty="0"/>
              <a:t>		        </a:t>
            </a:r>
            <a:r>
              <a:rPr lang="en-GB" sz="3000" dirty="0" err="1">
                <a:highlight>
                  <a:srgbClr val="FFFF00"/>
                </a:highlight>
              </a:rPr>
              <a:t>bwyta</a:t>
            </a:r>
            <a:r>
              <a:rPr lang="en-GB" sz="3000" dirty="0">
                <a:highlight>
                  <a:srgbClr val="FFFF00"/>
                </a:highlight>
              </a:rPr>
              <a:t> </a:t>
            </a:r>
            <a:r>
              <a:rPr lang="en-GB" sz="3000" dirty="0" err="1">
                <a:highlight>
                  <a:srgbClr val="FFFF00"/>
                </a:highlight>
              </a:rPr>
              <a:t>cinio</a:t>
            </a:r>
            <a:endParaRPr lang="en-GB" sz="30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3000" dirty="0"/>
              <a:t>		         </a:t>
            </a:r>
            <a:r>
              <a:rPr lang="en-GB" sz="3000" dirty="0" err="1">
                <a:highlight>
                  <a:srgbClr val="FFFF00"/>
                </a:highlight>
              </a:rPr>
              <a:t>mynd</a:t>
            </a:r>
            <a:r>
              <a:rPr lang="en-GB" sz="3000" dirty="0">
                <a:highlight>
                  <a:srgbClr val="FFFF00"/>
                </a:highlight>
              </a:rPr>
              <a:t> </a:t>
            </a:r>
            <a:r>
              <a:rPr lang="en-GB" sz="3000" dirty="0" err="1">
                <a:highlight>
                  <a:srgbClr val="FFFF00"/>
                </a:highlight>
              </a:rPr>
              <a:t>adre</a:t>
            </a:r>
            <a:endParaRPr lang="en-GB" sz="30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3000" dirty="0">
                <a:highlight>
                  <a:srgbClr val="00FF00"/>
                </a:highlight>
              </a:rPr>
              <a:t>Mae Rhys </a:t>
            </a:r>
            <a:r>
              <a:rPr lang="en-GB" sz="3000" dirty="0" err="1">
                <a:highlight>
                  <a:srgbClr val="00FF00"/>
                </a:highlight>
              </a:rPr>
              <a:t>yn</a:t>
            </a:r>
            <a:r>
              <a:rPr lang="en-GB" sz="3000" dirty="0">
                <a:highlight>
                  <a:srgbClr val="00FF00"/>
                </a:highlight>
              </a:rPr>
              <a:t> __________ am ___________ </a:t>
            </a:r>
            <a:r>
              <a:rPr lang="en-GB" sz="3000" dirty="0" err="1">
                <a:highlight>
                  <a:srgbClr val="00FF00"/>
                </a:highlight>
              </a:rPr>
              <a:t>fel</a:t>
            </a:r>
            <a:r>
              <a:rPr lang="en-GB" sz="3000" dirty="0">
                <a:highlight>
                  <a:srgbClr val="00FF00"/>
                </a:highlight>
              </a:rPr>
              <a:t> </a:t>
            </a:r>
            <a:r>
              <a:rPr lang="en-GB" sz="3000" dirty="0" err="1">
                <a:highlight>
                  <a:srgbClr val="00FF00"/>
                </a:highlight>
              </a:rPr>
              <a:t>arfer</a:t>
            </a:r>
            <a:r>
              <a:rPr lang="en-GB" sz="3000" dirty="0">
                <a:highlight>
                  <a:srgbClr val="00FF00"/>
                </a:highlight>
              </a:rPr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tx1"/>
                </a:solidFill>
              </a:rPr>
              <a:t>Pryd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mae</a:t>
            </a:r>
            <a:r>
              <a:rPr lang="en-GB" b="1" dirty="0">
                <a:solidFill>
                  <a:schemeClr val="tx1"/>
                </a:solidFill>
              </a:rPr>
              <a:t> Rhys </a:t>
            </a:r>
            <a:r>
              <a:rPr lang="en-GB" b="1" dirty="0" err="1">
                <a:solidFill>
                  <a:schemeClr val="tx1"/>
                </a:solidFill>
              </a:rPr>
              <a:t>yn</a:t>
            </a:r>
            <a:r>
              <a:rPr lang="en-GB" b="1" dirty="0">
                <a:solidFill>
                  <a:schemeClr val="tx1"/>
                </a:solidFill>
              </a:rPr>
              <a:t> …...?</a:t>
            </a:r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2700" i="1" dirty="0">
                <a:solidFill>
                  <a:schemeClr val="tx1"/>
                </a:solidFill>
              </a:rPr>
              <a:t>When does Rhys  …?</a:t>
            </a:r>
            <a:endParaRPr lang="en-GB" sz="4000" i="1" dirty="0">
              <a:solidFill>
                <a:schemeClr val="tx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9C71FD-3C1B-094C-8FCA-FAD64AD14A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40352" y="4766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75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2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0275016-C0A5-654D-B120-C9CA36D373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608005" y="800706"/>
            <a:ext cx="2160241" cy="61206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BA8EAD-D82D-9E4C-A6B0-EE34373515C9}"/>
              </a:ext>
            </a:extLst>
          </p:cNvPr>
          <p:cNvSpPr txBox="1"/>
          <p:nvPr/>
        </p:nvSpPr>
        <p:spPr>
          <a:xfrm>
            <a:off x="1619672" y="1988840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about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E1B07C-9F88-F449-B07F-A3EBA5C75355}"/>
              </a:ext>
            </a:extLst>
          </p:cNvPr>
          <p:cNvSpPr txBox="1"/>
          <p:nvPr/>
        </p:nvSpPr>
        <p:spPr>
          <a:xfrm>
            <a:off x="179512" y="3136612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5F2324-DC68-A448-A65B-931738FBC530}"/>
              </a:ext>
            </a:extLst>
          </p:cNvPr>
          <p:cNvSpPr txBox="1"/>
          <p:nvPr/>
        </p:nvSpPr>
        <p:spPr>
          <a:xfrm>
            <a:off x="179512" y="4149080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before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2BCB4B-2B25-954F-8E5C-6625E337873C}"/>
              </a:ext>
            </a:extLst>
          </p:cNvPr>
          <p:cNvSpPr txBox="1"/>
          <p:nvPr/>
        </p:nvSpPr>
        <p:spPr>
          <a:xfrm>
            <a:off x="1691680" y="5509920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after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121B3B7-B0CD-5949-96DB-7A12381BEAC9}"/>
              </a:ext>
            </a:extLst>
          </p:cNvPr>
          <p:cNvCxnSpPr>
            <a:cxnSpLocks/>
          </p:cNvCxnSpPr>
          <p:nvPr/>
        </p:nvCxnSpPr>
        <p:spPr>
          <a:xfrm>
            <a:off x="2987824" y="2467781"/>
            <a:ext cx="288032" cy="745195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1351A5C-27F2-4242-93AA-F4CD0CEF8C55}"/>
              </a:ext>
            </a:extLst>
          </p:cNvPr>
          <p:cNvCxnSpPr>
            <a:cxnSpLocks/>
          </p:cNvCxnSpPr>
          <p:nvPr/>
        </p:nvCxnSpPr>
        <p:spPr>
          <a:xfrm>
            <a:off x="1709683" y="3437711"/>
            <a:ext cx="1278141" cy="283676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8D7492C-1251-BB46-9F59-C2DECDC0DC55}"/>
              </a:ext>
            </a:extLst>
          </p:cNvPr>
          <p:cNvCxnSpPr>
            <a:cxnSpLocks/>
          </p:cNvCxnSpPr>
          <p:nvPr/>
        </p:nvCxnSpPr>
        <p:spPr>
          <a:xfrm flipV="1">
            <a:off x="1709683" y="4189439"/>
            <a:ext cx="1422157" cy="263526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52B6E29-D0DB-F948-834B-82CDB4F313A7}"/>
              </a:ext>
            </a:extLst>
          </p:cNvPr>
          <p:cNvCxnSpPr>
            <a:cxnSpLocks/>
          </p:cNvCxnSpPr>
          <p:nvPr/>
        </p:nvCxnSpPr>
        <p:spPr>
          <a:xfrm flipV="1">
            <a:off x="2627785" y="4697850"/>
            <a:ext cx="864095" cy="900103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1A2132-3C76-0949-88CC-1FE7164682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40352" y="40466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codi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tua</a:t>
            </a:r>
            <a:r>
              <a:rPr lang="en-US" sz="3000" dirty="0"/>
              <a:t> _________________ </a:t>
            </a: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gwaith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tua</a:t>
            </a:r>
            <a:r>
              <a:rPr lang="en-US" sz="3000" dirty="0"/>
              <a:t> ___________ </a:t>
            </a: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bwyta</a:t>
            </a:r>
            <a:r>
              <a:rPr lang="en-US" sz="3000" dirty="0"/>
              <a:t> </a:t>
            </a:r>
            <a:r>
              <a:rPr lang="en-US" sz="3000" dirty="0" err="1"/>
              <a:t>cinio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tua</a:t>
            </a:r>
            <a:r>
              <a:rPr lang="en-US" sz="3000" dirty="0"/>
              <a:t> ____________ </a:t>
            </a: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F5F288-26BF-7349-89C9-B5E2E5B7B2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288" y="33832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996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7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gwaith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erbyn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gwely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erbyn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8D91A8-CF6E-8B4F-A1D9-3729B9AB26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76256" y="66012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8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codi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cyn</a:t>
            </a:r>
            <a:r>
              <a:rPr lang="en-US" sz="3000" dirty="0"/>
              <a:t> ______________________.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gwaith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cyn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bwyta</a:t>
            </a:r>
            <a:r>
              <a:rPr lang="en-US" sz="3000" dirty="0"/>
              <a:t> </a:t>
            </a:r>
            <a:r>
              <a:rPr lang="en-US" sz="3000" dirty="0" err="1"/>
              <a:t>cinio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cyn</a:t>
            </a:r>
            <a:r>
              <a:rPr lang="en-US" sz="3000" dirty="0"/>
              <a:t> _______________.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985EBE-9A72-7644-9B08-B3AB2266A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48264" y="4766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78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codi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ar</a:t>
            </a:r>
            <a:r>
              <a:rPr lang="en-US" sz="3000" dirty="0">
                <a:highlight>
                  <a:srgbClr val="FFFF00"/>
                </a:highlight>
              </a:rPr>
              <a:t> </a:t>
            </a:r>
            <a:r>
              <a:rPr lang="en-US" sz="3000" dirty="0" err="1">
                <a:highlight>
                  <a:srgbClr val="FFFF00"/>
                </a:highlight>
              </a:rPr>
              <a:t>ôl</a:t>
            </a:r>
            <a:r>
              <a:rPr lang="en-US" sz="3000" dirty="0"/>
              <a:t> ______________________.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cyrraedd</a:t>
            </a:r>
            <a:r>
              <a:rPr lang="en-US" sz="3000" dirty="0"/>
              <a:t> </a:t>
            </a:r>
            <a:r>
              <a:rPr lang="en-US" sz="3000" dirty="0" err="1"/>
              <a:t>adre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ar</a:t>
            </a:r>
            <a:r>
              <a:rPr lang="en-US" sz="3000" dirty="0">
                <a:highlight>
                  <a:srgbClr val="FFFF00"/>
                </a:highlight>
              </a:rPr>
              <a:t> </a:t>
            </a:r>
            <a:r>
              <a:rPr lang="en-US" sz="3000" dirty="0" err="1">
                <a:highlight>
                  <a:srgbClr val="FFFF00"/>
                </a:highlight>
              </a:rPr>
              <a:t>ôl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gwely</a:t>
            </a:r>
            <a:r>
              <a:rPr lang="en-US" sz="3000" dirty="0"/>
              <a:t>  </a:t>
            </a:r>
            <a:r>
              <a:rPr lang="en-US" sz="3000" dirty="0" err="1">
                <a:highlight>
                  <a:srgbClr val="FFFF00"/>
                </a:highlight>
              </a:rPr>
              <a:t>ar</a:t>
            </a:r>
            <a:r>
              <a:rPr lang="en-US" sz="3000" dirty="0">
                <a:highlight>
                  <a:srgbClr val="FFFF00"/>
                </a:highlight>
              </a:rPr>
              <a:t> </a:t>
            </a:r>
            <a:r>
              <a:rPr lang="en-US" sz="3000" dirty="0" err="1">
                <a:highlight>
                  <a:srgbClr val="FFFF00"/>
                </a:highlight>
              </a:rPr>
              <a:t>ôl</a:t>
            </a:r>
            <a:r>
              <a:rPr lang="en-US" sz="3000" dirty="0"/>
              <a:t> _______________.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C18F8B-A8D4-A647-A733-2A406DA6EE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288" y="33832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288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9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00CB47-42B2-744D-91C6-9313D4989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946" y="0"/>
            <a:ext cx="913517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EF344A-47B2-584A-AB8F-FFED43331E08}"/>
              </a:ext>
            </a:extLst>
          </p:cNvPr>
          <p:cNvSpPr txBox="1"/>
          <p:nvPr/>
        </p:nvSpPr>
        <p:spPr>
          <a:xfrm>
            <a:off x="842228" y="2996952"/>
            <a:ext cx="7416824" cy="11079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Faint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gloch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hi?</a:t>
            </a:r>
          </a:p>
        </p:txBody>
      </p:sp>
    </p:spTree>
    <p:extLst>
      <p:ext uri="{BB962C8B-B14F-4D97-AF65-F5344CB8AC3E}">
        <p14:creationId xmlns:p14="http://schemas.microsoft.com/office/powerpoint/2010/main" val="20493766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947</TotalTime>
  <Words>717</Words>
  <Application>Microsoft Macintosh PowerPoint</Application>
  <PresentationFormat>On-screen Show (4:3)</PresentationFormat>
  <Paragraphs>126</Paragraphs>
  <Slides>23</Slides>
  <Notes>4</Notes>
  <HiddenSlides>0</HiddenSlides>
  <MMClips>28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Calibri</vt:lpstr>
      <vt:lpstr>Candara</vt:lpstr>
      <vt:lpstr>Comic Sans MS</vt:lpstr>
      <vt:lpstr>Lucida Sans</vt:lpstr>
      <vt:lpstr>Noteworthy Light</vt:lpstr>
      <vt:lpstr>Segoe Print</vt:lpstr>
      <vt:lpstr>Symbol</vt:lpstr>
      <vt:lpstr>Waveform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Pryd wyt ti'n …...? When do you …?</vt:lpstr>
      <vt:lpstr>Pryd mae Rhys yn …...? When does Rhys  …?</vt:lpstr>
      <vt:lpstr>PowerPoint Presentation</vt:lpstr>
      <vt:lpstr>Eich tro chi ……</vt:lpstr>
      <vt:lpstr>Eich tro chi ……</vt:lpstr>
      <vt:lpstr>Eich tro chi ……</vt:lpstr>
      <vt:lpstr>Eich tro chi ……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AMSER</dc:title>
  <dc:creator>Eleri Jenkins</dc:creator>
  <cp:lastModifiedBy>Nia Evans</cp:lastModifiedBy>
  <cp:revision>127</cp:revision>
  <dcterms:created xsi:type="dcterms:W3CDTF">2017-04-24T21:13:08Z</dcterms:created>
  <dcterms:modified xsi:type="dcterms:W3CDTF">2021-04-28T08:17:55Z</dcterms:modified>
</cp:coreProperties>
</file>