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11"/>
  </p:notesMasterIdLst>
  <p:sldIdLst>
    <p:sldId id="256" r:id="rId2"/>
    <p:sldId id="257" r:id="rId3"/>
    <p:sldId id="259" r:id="rId4"/>
    <p:sldId id="260" r:id="rId5"/>
    <p:sldId id="261" r:id="rId6"/>
    <p:sldId id="262" r:id="rId7"/>
    <p:sldId id="263" r:id="rId8"/>
    <p:sldId id="258"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D9C6A-43BA-2594-7BFB-31311E1DEF43}" v="12" dt="2025-02-25T11:06:58.122"/>
    <p1510:client id="{C112ACFA-3FCC-DD13-D372-10A6BB6DCCC0}" v="177" dt="2025-02-25T19:14:23.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Lloyd (2404571)" userId="S::2404571@student.uwtsd.ac.uk::b520863b-16c9-430e-903a-1e21ec5cf41f" providerId="AD" clId="Web-{327D9C6A-43BA-2594-7BFB-31311E1DEF43}"/>
    <pc:docChg chg="addSld modSld">
      <pc:chgData name="Nathan Lloyd (2404571)" userId="S::2404571@student.uwtsd.ac.uk::b520863b-16c9-430e-903a-1e21ec5cf41f" providerId="AD" clId="Web-{327D9C6A-43BA-2594-7BFB-31311E1DEF43}" dt="2025-02-25T11:07:03.732" v="12"/>
      <pc:docMkLst>
        <pc:docMk/>
      </pc:docMkLst>
      <pc:sldChg chg="addSp delSp modSp new mod setBg">
        <pc:chgData name="Nathan Lloyd (2404571)" userId="S::2404571@student.uwtsd.ac.uk::b520863b-16c9-430e-903a-1e21ec5cf41f" providerId="AD" clId="Web-{327D9C6A-43BA-2594-7BFB-31311E1DEF43}" dt="2025-02-25T11:07:03.732" v="12"/>
        <pc:sldMkLst>
          <pc:docMk/>
          <pc:sldMk cId="2249786166" sldId="263"/>
        </pc:sldMkLst>
        <pc:spChg chg="del mod">
          <ac:chgData name="Nathan Lloyd (2404571)" userId="S::2404571@student.uwtsd.ac.uk::b520863b-16c9-430e-903a-1e21ec5cf41f" providerId="AD" clId="Web-{327D9C6A-43BA-2594-7BFB-31311E1DEF43}" dt="2025-02-25T11:07:03.732" v="12"/>
          <ac:spMkLst>
            <pc:docMk/>
            <pc:sldMk cId="2249786166" sldId="263"/>
            <ac:spMk id="2" creationId="{73762541-17E8-8923-B2AB-DD4BCCA02F66}"/>
          </ac:spMkLst>
        </pc:spChg>
        <pc:spChg chg="del">
          <ac:chgData name="Nathan Lloyd (2404571)" userId="S::2404571@student.uwtsd.ac.uk::b520863b-16c9-430e-903a-1e21ec5cf41f" providerId="AD" clId="Web-{327D9C6A-43BA-2594-7BFB-31311E1DEF43}" dt="2025-02-25T11:06:58.122" v="11"/>
          <ac:spMkLst>
            <pc:docMk/>
            <pc:sldMk cId="2249786166" sldId="263"/>
            <ac:spMk id="3" creationId="{B0F03272-36C9-DD86-C993-D0E68B7B805D}"/>
          </ac:spMkLst>
        </pc:spChg>
        <pc:spChg chg="add">
          <ac:chgData name="Nathan Lloyd (2404571)" userId="S::2404571@student.uwtsd.ac.uk::b520863b-16c9-430e-903a-1e21ec5cf41f" providerId="AD" clId="Web-{327D9C6A-43BA-2594-7BFB-31311E1DEF43}" dt="2025-02-25T11:07:03.732" v="12"/>
          <ac:spMkLst>
            <pc:docMk/>
            <pc:sldMk cId="2249786166" sldId="263"/>
            <ac:spMk id="9" creationId="{8950AD4C-6AF3-49F8-94E1-DBCAFB39478B}"/>
          </ac:spMkLst>
        </pc:spChg>
        <pc:spChg chg="add">
          <ac:chgData name="Nathan Lloyd (2404571)" userId="S::2404571@student.uwtsd.ac.uk::b520863b-16c9-430e-903a-1e21ec5cf41f" providerId="AD" clId="Web-{327D9C6A-43BA-2594-7BFB-31311E1DEF43}" dt="2025-02-25T11:07:03.732" v="12"/>
          <ac:spMkLst>
            <pc:docMk/>
            <pc:sldMk cId="2249786166" sldId="263"/>
            <ac:spMk id="11" creationId="{072DC3EE-C469-49E0-A83D-CA3BE525C59A}"/>
          </ac:spMkLst>
        </pc:spChg>
        <pc:spChg chg="add">
          <ac:chgData name="Nathan Lloyd (2404571)" userId="S::2404571@student.uwtsd.ac.uk::b520863b-16c9-430e-903a-1e21ec5cf41f" providerId="AD" clId="Web-{327D9C6A-43BA-2594-7BFB-31311E1DEF43}" dt="2025-02-25T11:07:03.732" v="12"/>
          <ac:spMkLst>
            <pc:docMk/>
            <pc:sldMk cId="2249786166" sldId="263"/>
            <ac:spMk id="13" creationId="{8DBEAE55-3EA1-41D7-A212-5F7D8986C1F2}"/>
          </ac:spMkLst>
        </pc:spChg>
        <pc:spChg chg="add">
          <ac:chgData name="Nathan Lloyd (2404571)" userId="S::2404571@student.uwtsd.ac.uk::b520863b-16c9-430e-903a-1e21ec5cf41f" providerId="AD" clId="Web-{327D9C6A-43BA-2594-7BFB-31311E1DEF43}" dt="2025-02-25T11:07:03.732" v="12"/>
          <ac:spMkLst>
            <pc:docMk/>
            <pc:sldMk cId="2249786166" sldId="263"/>
            <ac:spMk id="15" creationId="{CFC5F0E7-644F-4101-BE72-12825CF537E7}"/>
          </ac:spMkLst>
        </pc:spChg>
        <pc:picChg chg="add mod ord">
          <ac:chgData name="Nathan Lloyd (2404571)" userId="S::2404571@student.uwtsd.ac.uk::b520863b-16c9-430e-903a-1e21ec5cf41f" providerId="AD" clId="Web-{327D9C6A-43BA-2594-7BFB-31311E1DEF43}" dt="2025-02-25T11:07:03.732" v="12"/>
          <ac:picMkLst>
            <pc:docMk/>
            <pc:sldMk cId="2249786166" sldId="263"/>
            <ac:picMk id="4" creationId="{56D5F0A1-56DE-7157-5D02-EE560ADD4141}"/>
          </ac:picMkLst>
        </pc:picChg>
      </pc:sldChg>
    </pc:docChg>
  </pc:docChgLst>
  <pc:docChgLst>
    <pc:chgData name="Nathan Lloyd (2404571)" userId="S::2404571@student.uwtsd.ac.uk::b520863b-16c9-430e-903a-1e21ec5cf41f" providerId="AD" clId="Web-{C112ACFA-3FCC-DD13-D372-10A6BB6DCCC0}"/>
    <pc:docChg chg="addSld modSld">
      <pc:chgData name="Nathan Lloyd (2404571)" userId="S::2404571@student.uwtsd.ac.uk::b520863b-16c9-430e-903a-1e21ec5cf41f" providerId="AD" clId="Web-{C112ACFA-3FCC-DD13-D372-10A6BB6DCCC0}" dt="2025-02-25T19:14:17.956" v="169" actId="20577"/>
      <pc:docMkLst>
        <pc:docMk/>
      </pc:docMkLst>
      <pc:sldChg chg="modSp">
        <pc:chgData name="Nathan Lloyd (2404571)" userId="S::2404571@student.uwtsd.ac.uk::b520863b-16c9-430e-903a-1e21ec5cf41f" providerId="AD" clId="Web-{C112ACFA-3FCC-DD13-D372-10A6BB6DCCC0}" dt="2025-02-24T22:32:29.717" v="100" actId="20577"/>
        <pc:sldMkLst>
          <pc:docMk/>
          <pc:sldMk cId="109857222" sldId="256"/>
        </pc:sldMkLst>
        <pc:spChg chg="mod">
          <ac:chgData name="Nathan Lloyd (2404571)" userId="S::2404571@student.uwtsd.ac.uk::b520863b-16c9-430e-903a-1e21ec5cf41f" providerId="AD" clId="Web-{C112ACFA-3FCC-DD13-D372-10A6BB6DCCC0}" dt="2025-02-24T22:32:29.717" v="100" actId="20577"/>
          <ac:spMkLst>
            <pc:docMk/>
            <pc:sldMk cId="109857222" sldId="256"/>
            <ac:spMk id="3" creationId="{00000000-0000-0000-0000-000000000000}"/>
          </ac:spMkLst>
        </pc:spChg>
      </pc:sldChg>
      <pc:sldChg chg="modSp">
        <pc:chgData name="Nathan Lloyd (2404571)" userId="S::2404571@student.uwtsd.ac.uk::b520863b-16c9-430e-903a-1e21ec5cf41f" providerId="AD" clId="Web-{C112ACFA-3FCC-DD13-D372-10A6BB6DCCC0}" dt="2025-02-24T22:33:13.359" v="113" actId="20577"/>
        <pc:sldMkLst>
          <pc:docMk/>
          <pc:sldMk cId="2821629886" sldId="257"/>
        </pc:sldMkLst>
        <pc:spChg chg="mod">
          <ac:chgData name="Nathan Lloyd (2404571)" userId="S::2404571@student.uwtsd.ac.uk::b520863b-16c9-430e-903a-1e21ec5cf41f" providerId="AD" clId="Web-{C112ACFA-3FCC-DD13-D372-10A6BB6DCCC0}" dt="2025-02-24T22:33:13.359" v="113" actId="20577"/>
          <ac:spMkLst>
            <pc:docMk/>
            <pc:sldMk cId="2821629886" sldId="257"/>
            <ac:spMk id="3" creationId="{0079DC83-9743-3B81-65AC-ACF8E898F61F}"/>
          </ac:spMkLst>
        </pc:spChg>
      </pc:sldChg>
      <pc:sldChg chg="modSp">
        <pc:chgData name="Nathan Lloyd (2404571)" userId="S::2404571@student.uwtsd.ac.uk::b520863b-16c9-430e-903a-1e21ec5cf41f" providerId="AD" clId="Web-{C112ACFA-3FCC-DD13-D372-10A6BB6DCCC0}" dt="2025-02-24T22:22:58.343" v="80" actId="20577"/>
        <pc:sldMkLst>
          <pc:docMk/>
          <pc:sldMk cId="2434492845" sldId="258"/>
        </pc:sldMkLst>
        <pc:spChg chg="mod">
          <ac:chgData name="Nathan Lloyd (2404571)" userId="S::2404571@student.uwtsd.ac.uk::b520863b-16c9-430e-903a-1e21ec5cf41f" providerId="AD" clId="Web-{C112ACFA-3FCC-DD13-D372-10A6BB6DCCC0}" dt="2025-02-24T22:22:58.343" v="80" actId="20577"/>
          <ac:spMkLst>
            <pc:docMk/>
            <pc:sldMk cId="2434492845" sldId="258"/>
            <ac:spMk id="3" creationId="{22EF6875-AADF-0F12-90F4-5AA9BD250ACC}"/>
          </ac:spMkLst>
        </pc:spChg>
      </pc:sldChg>
      <pc:sldChg chg="modSp">
        <pc:chgData name="Nathan Lloyd (2404571)" userId="S::2404571@student.uwtsd.ac.uk::b520863b-16c9-430e-903a-1e21ec5cf41f" providerId="AD" clId="Web-{C112ACFA-3FCC-DD13-D372-10A6BB6DCCC0}" dt="2025-02-24T22:37:32.881" v="128" actId="20577"/>
        <pc:sldMkLst>
          <pc:docMk/>
          <pc:sldMk cId="2134528122" sldId="259"/>
        </pc:sldMkLst>
        <pc:spChg chg="mod">
          <ac:chgData name="Nathan Lloyd (2404571)" userId="S::2404571@student.uwtsd.ac.uk::b520863b-16c9-430e-903a-1e21ec5cf41f" providerId="AD" clId="Web-{C112ACFA-3FCC-DD13-D372-10A6BB6DCCC0}" dt="2025-02-24T22:37:32.881" v="128" actId="20577"/>
          <ac:spMkLst>
            <pc:docMk/>
            <pc:sldMk cId="2134528122" sldId="259"/>
            <ac:spMk id="3" creationId="{96F7098D-AC39-CB3E-CDB6-90FFF4E144B5}"/>
          </ac:spMkLst>
        </pc:spChg>
      </pc:sldChg>
      <pc:sldChg chg="addSp delSp modSp new mod setBg modNotes">
        <pc:chgData name="Nathan Lloyd (2404571)" userId="S::2404571@student.uwtsd.ac.uk::b520863b-16c9-430e-903a-1e21ec5cf41f" providerId="AD" clId="Web-{C112ACFA-3FCC-DD13-D372-10A6BB6DCCC0}" dt="2025-02-24T22:38:31.369" v="141" actId="1076"/>
        <pc:sldMkLst>
          <pc:docMk/>
          <pc:sldMk cId="2732122203" sldId="260"/>
        </pc:sldMkLst>
        <pc:spChg chg="mod">
          <ac:chgData name="Nathan Lloyd (2404571)" userId="S::2404571@student.uwtsd.ac.uk::b520863b-16c9-430e-903a-1e21ec5cf41f" providerId="AD" clId="Web-{C112ACFA-3FCC-DD13-D372-10A6BB6DCCC0}" dt="2025-02-24T22:20:30.543" v="76"/>
          <ac:spMkLst>
            <pc:docMk/>
            <pc:sldMk cId="2732122203" sldId="260"/>
            <ac:spMk id="2" creationId="{AEC41EB3-9D75-8F8E-0FF4-6AF6B03D2CC6}"/>
          </ac:spMkLst>
        </pc:spChg>
        <pc:spChg chg="del mod">
          <ac:chgData name="Nathan Lloyd (2404571)" userId="S::2404571@student.uwtsd.ac.uk::b520863b-16c9-430e-903a-1e21ec5cf41f" providerId="AD" clId="Web-{C112ACFA-3FCC-DD13-D372-10A6BB6DCCC0}" dt="2025-02-24T22:20:30.543" v="76"/>
          <ac:spMkLst>
            <pc:docMk/>
            <pc:sldMk cId="2732122203" sldId="260"/>
            <ac:spMk id="3" creationId="{B75ECB87-AD1A-8018-9FC3-267F5CF63E2A}"/>
          </ac:spMkLst>
        </pc:spChg>
        <pc:spChg chg="add">
          <ac:chgData name="Nathan Lloyd (2404571)" userId="S::2404571@student.uwtsd.ac.uk::b520863b-16c9-430e-903a-1e21ec5cf41f" providerId="AD" clId="Web-{C112ACFA-3FCC-DD13-D372-10A6BB6DCCC0}" dt="2025-02-24T22:20:30.543" v="76"/>
          <ac:spMkLst>
            <pc:docMk/>
            <pc:sldMk cId="2732122203" sldId="260"/>
            <ac:spMk id="9" creationId="{40ACA6C3-F2FA-4894-85C1-9FA6051045C5}"/>
          </ac:spMkLst>
        </pc:spChg>
        <pc:spChg chg="add">
          <ac:chgData name="Nathan Lloyd (2404571)" userId="S::2404571@student.uwtsd.ac.uk::b520863b-16c9-430e-903a-1e21ec5cf41f" providerId="AD" clId="Web-{C112ACFA-3FCC-DD13-D372-10A6BB6DCCC0}" dt="2025-02-24T22:20:30.543" v="76"/>
          <ac:spMkLst>
            <pc:docMk/>
            <pc:sldMk cId="2732122203" sldId="260"/>
            <ac:spMk id="11" creationId="{76922BA5-6683-4195-97C3-F3D2A0BB16BD}"/>
          </ac:spMkLst>
        </pc:spChg>
        <pc:spChg chg="add">
          <ac:chgData name="Nathan Lloyd (2404571)" userId="S::2404571@student.uwtsd.ac.uk::b520863b-16c9-430e-903a-1e21ec5cf41f" providerId="AD" clId="Web-{C112ACFA-3FCC-DD13-D372-10A6BB6DCCC0}" dt="2025-02-24T22:20:30.543" v="76"/>
          <ac:spMkLst>
            <pc:docMk/>
            <pc:sldMk cId="2732122203" sldId="260"/>
            <ac:spMk id="13" creationId="{E59169C9-0DBE-4B66-9C16-22A64324AA6C}"/>
          </ac:spMkLst>
        </pc:spChg>
        <pc:spChg chg="add mod">
          <ac:chgData name="Nathan Lloyd (2404571)" userId="S::2404571@student.uwtsd.ac.uk::b520863b-16c9-430e-903a-1e21ec5cf41f" providerId="AD" clId="Web-{C112ACFA-3FCC-DD13-D372-10A6BB6DCCC0}" dt="2025-02-24T22:38:31.369" v="141" actId="1076"/>
          <ac:spMkLst>
            <pc:docMk/>
            <pc:sldMk cId="2732122203" sldId="260"/>
            <ac:spMk id="14" creationId="{983127E3-2E75-3235-9334-E282A65FB9C0}"/>
          </ac:spMkLst>
        </pc:spChg>
        <pc:spChg chg="add">
          <ac:chgData name="Nathan Lloyd (2404571)" userId="S::2404571@student.uwtsd.ac.uk::b520863b-16c9-430e-903a-1e21ec5cf41f" providerId="AD" clId="Web-{C112ACFA-3FCC-DD13-D372-10A6BB6DCCC0}" dt="2025-02-24T22:20:30.543" v="76"/>
          <ac:spMkLst>
            <pc:docMk/>
            <pc:sldMk cId="2732122203" sldId="260"/>
            <ac:spMk id="15" creationId="{F0457BB4-CED7-4065-8959-D6B51491BBAB}"/>
          </ac:spMkLst>
        </pc:spChg>
        <pc:graphicFrameChg chg="add">
          <ac:chgData name="Nathan Lloyd (2404571)" userId="S::2404571@student.uwtsd.ac.uk::b520863b-16c9-430e-903a-1e21ec5cf41f" providerId="AD" clId="Web-{C112ACFA-3FCC-DD13-D372-10A6BB6DCCC0}" dt="2025-02-24T22:20:30.543" v="76"/>
          <ac:graphicFrameMkLst>
            <pc:docMk/>
            <pc:sldMk cId="2732122203" sldId="260"/>
            <ac:graphicFrameMk id="5" creationId="{0203D7DA-45D8-A493-1EA3-3877906A11DE}"/>
          </ac:graphicFrameMkLst>
        </pc:graphicFrameChg>
      </pc:sldChg>
      <pc:sldChg chg="addSp modSp new mod setBg modNotes">
        <pc:chgData name="Nathan Lloyd (2404571)" userId="S::2404571@student.uwtsd.ac.uk::b520863b-16c9-430e-903a-1e21ec5cf41f" providerId="AD" clId="Web-{C112ACFA-3FCC-DD13-D372-10A6BB6DCCC0}" dt="2025-02-24T22:39:30.543" v="160" actId="20577"/>
        <pc:sldMkLst>
          <pc:docMk/>
          <pc:sldMk cId="3485321893" sldId="261"/>
        </pc:sldMkLst>
        <pc:spChg chg="mod">
          <ac:chgData name="Nathan Lloyd (2404571)" userId="S::2404571@student.uwtsd.ac.uk::b520863b-16c9-430e-903a-1e21ec5cf41f" providerId="AD" clId="Web-{C112ACFA-3FCC-DD13-D372-10A6BB6DCCC0}" dt="2025-02-24T22:19:23.916" v="75"/>
          <ac:spMkLst>
            <pc:docMk/>
            <pc:sldMk cId="3485321893" sldId="261"/>
            <ac:spMk id="2" creationId="{6E7109A6-0A32-33AB-EE6E-8F63413A9F68}"/>
          </ac:spMkLst>
        </pc:spChg>
        <pc:spChg chg="mod">
          <ac:chgData name="Nathan Lloyd (2404571)" userId="S::2404571@student.uwtsd.ac.uk::b520863b-16c9-430e-903a-1e21ec5cf41f" providerId="AD" clId="Web-{C112ACFA-3FCC-DD13-D372-10A6BB6DCCC0}" dt="2025-02-24T22:39:30.543" v="160" actId="20577"/>
          <ac:spMkLst>
            <pc:docMk/>
            <pc:sldMk cId="3485321893" sldId="261"/>
            <ac:spMk id="3" creationId="{F0EF0FFB-127F-D93B-5D46-CBAC69E0910B}"/>
          </ac:spMkLst>
        </pc:spChg>
        <pc:spChg chg="add">
          <ac:chgData name="Nathan Lloyd (2404571)" userId="S::2404571@student.uwtsd.ac.uk::b520863b-16c9-430e-903a-1e21ec5cf41f" providerId="AD" clId="Web-{C112ACFA-3FCC-DD13-D372-10A6BB6DCCC0}" dt="2025-02-24T22:19:23.916" v="75"/>
          <ac:spMkLst>
            <pc:docMk/>
            <pc:sldMk cId="3485321893" sldId="261"/>
            <ac:spMk id="9" creationId="{49BB7E9A-6937-4BF0-9F51-A20F197B550F}"/>
          </ac:spMkLst>
        </pc:spChg>
        <pc:spChg chg="add">
          <ac:chgData name="Nathan Lloyd (2404571)" userId="S::2404571@student.uwtsd.ac.uk::b520863b-16c9-430e-903a-1e21ec5cf41f" providerId="AD" clId="Web-{C112ACFA-3FCC-DD13-D372-10A6BB6DCCC0}" dt="2025-02-24T22:19:23.916" v="75"/>
          <ac:spMkLst>
            <pc:docMk/>
            <pc:sldMk cId="3485321893" sldId="261"/>
            <ac:spMk id="11" creationId="{E0939753-89D7-48A8-8441-B9FF25CE8A7E}"/>
          </ac:spMkLst>
        </pc:spChg>
        <pc:spChg chg="add">
          <ac:chgData name="Nathan Lloyd (2404571)" userId="S::2404571@student.uwtsd.ac.uk::b520863b-16c9-430e-903a-1e21ec5cf41f" providerId="AD" clId="Web-{C112ACFA-3FCC-DD13-D372-10A6BB6DCCC0}" dt="2025-02-24T22:19:23.916" v="75"/>
          <ac:spMkLst>
            <pc:docMk/>
            <pc:sldMk cId="3485321893" sldId="261"/>
            <ac:spMk id="13" creationId="{9F5CCFC5-858F-4B45-9B10-D49DD0280D20}"/>
          </ac:spMkLst>
        </pc:spChg>
        <pc:spChg chg="add">
          <ac:chgData name="Nathan Lloyd (2404571)" userId="S::2404571@student.uwtsd.ac.uk::b520863b-16c9-430e-903a-1e21ec5cf41f" providerId="AD" clId="Web-{C112ACFA-3FCC-DD13-D372-10A6BB6DCCC0}" dt="2025-02-24T22:19:23.916" v="75"/>
          <ac:spMkLst>
            <pc:docMk/>
            <pc:sldMk cId="3485321893" sldId="261"/>
            <ac:spMk id="15" creationId="{2348ECDC-D455-4B71-90F6-2ECC12B7983B}"/>
          </ac:spMkLst>
        </pc:spChg>
        <pc:picChg chg="add mod">
          <ac:chgData name="Nathan Lloyd (2404571)" userId="S::2404571@student.uwtsd.ac.uk::b520863b-16c9-430e-903a-1e21ec5cf41f" providerId="AD" clId="Web-{C112ACFA-3FCC-DD13-D372-10A6BB6DCCC0}" dt="2025-02-24T22:19:23.916" v="75"/>
          <ac:picMkLst>
            <pc:docMk/>
            <pc:sldMk cId="3485321893" sldId="261"/>
            <ac:picMk id="4" creationId="{CADDDC7C-1785-6792-9A5C-569E0A7B71BA}"/>
          </ac:picMkLst>
        </pc:picChg>
      </pc:sldChg>
      <pc:sldChg chg="modSp new">
        <pc:chgData name="Nathan Lloyd (2404571)" userId="S::2404571@student.uwtsd.ac.uk::b520863b-16c9-430e-903a-1e21ec5cf41f" providerId="AD" clId="Web-{C112ACFA-3FCC-DD13-D372-10A6BB6DCCC0}" dt="2025-02-24T22:31:10.699" v="94" actId="20577"/>
        <pc:sldMkLst>
          <pc:docMk/>
          <pc:sldMk cId="1498368268" sldId="262"/>
        </pc:sldMkLst>
        <pc:spChg chg="mod">
          <ac:chgData name="Nathan Lloyd (2404571)" userId="S::2404571@student.uwtsd.ac.uk::b520863b-16c9-430e-903a-1e21ec5cf41f" providerId="AD" clId="Web-{C112ACFA-3FCC-DD13-D372-10A6BB6DCCC0}" dt="2025-02-24T22:31:00.465" v="89" actId="20577"/>
          <ac:spMkLst>
            <pc:docMk/>
            <pc:sldMk cId="1498368268" sldId="262"/>
            <ac:spMk id="2" creationId="{FDF7D397-E362-5E0A-D0D3-79B755274B37}"/>
          </ac:spMkLst>
        </pc:spChg>
        <pc:spChg chg="mod">
          <ac:chgData name="Nathan Lloyd (2404571)" userId="S::2404571@student.uwtsd.ac.uk::b520863b-16c9-430e-903a-1e21ec5cf41f" providerId="AD" clId="Web-{C112ACFA-3FCC-DD13-D372-10A6BB6DCCC0}" dt="2025-02-24T22:31:10.699" v="94" actId="20577"/>
          <ac:spMkLst>
            <pc:docMk/>
            <pc:sldMk cId="1498368268" sldId="262"/>
            <ac:spMk id="3" creationId="{9311AFBC-3AF7-676F-03B2-F40974F5CD72}"/>
          </ac:spMkLst>
        </pc:spChg>
      </pc:sldChg>
      <pc:sldChg chg="delSp modSp new">
        <pc:chgData name="Nathan Lloyd (2404571)" userId="S::2404571@student.uwtsd.ac.uk::b520863b-16c9-430e-903a-1e21ec5cf41f" providerId="AD" clId="Web-{C112ACFA-3FCC-DD13-D372-10A6BB6DCCC0}" dt="2025-02-25T19:14:17.956" v="169" actId="20577"/>
        <pc:sldMkLst>
          <pc:docMk/>
          <pc:sldMk cId="850816693" sldId="264"/>
        </pc:sldMkLst>
        <pc:spChg chg="del">
          <ac:chgData name="Nathan Lloyd (2404571)" userId="S::2404571@student.uwtsd.ac.uk::b520863b-16c9-430e-903a-1e21ec5cf41f" providerId="AD" clId="Web-{C112ACFA-3FCC-DD13-D372-10A6BB6DCCC0}" dt="2025-02-25T19:12:12.968" v="162"/>
          <ac:spMkLst>
            <pc:docMk/>
            <pc:sldMk cId="850816693" sldId="264"/>
            <ac:spMk id="2" creationId="{2A9701D8-AFA4-5A87-168B-D940B6D79133}"/>
          </ac:spMkLst>
        </pc:spChg>
        <pc:spChg chg="mod">
          <ac:chgData name="Nathan Lloyd (2404571)" userId="S::2404571@student.uwtsd.ac.uk::b520863b-16c9-430e-903a-1e21ec5cf41f" providerId="AD" clId="Web-{C112ACFA-3FCC-DD13-D372-10A6BB6DCCC0}" dt="2025-02-25T19:14:17.956" v="169" actId="20577"/>
          <ac:spMkLst>
            <pc:docMk/>
            <pc:sldMk cId="850816693" sldId="264"/>
            <ac:spMk id="3" creationId="{5A1B6A77-B320-689D-B358-D8D7A60ABB07}"/>
          </ac:spMkLst>
        </pc:spChg>
      </pc:sldChg>
    </pc:docChg>
  </pc:docChgLst>
  <pc:docChgLst>
    <pc:chgData name="Nathan Lloyd (2404571)" userId="S::2404571@student.uwtsd.ac.uk::b520863b-16c9-430e-903a-1e21ec5cf41f" providerId="AD" clId="Web-{D7CED608-676C-C3E8-6C93-08A51A4C8079}"/>
    <pc:docChg chg="addSld modSld addMainMaster delMainMaster">
      <pc:chgData name="Nathan Lloyd (2404571)" userId="S::2404571@student.uwtsd.ac.uk::b520863b-16c9-430e-903a-1e21ec5cf41f" providerId="AD" clId="Web-{D7CED608-676C-C3E8-6C93-08A51A4C8079}" dt="2025-02-11T17:58:35.535" v="97" actId="20577"/>
      <pc:docMkLst>
        <pc:docMk/>
      </pc:docMkLst>
      <pc:sldChg chg="addSp delSp modSp mod setBg modClrScheme setClrOvrMap chgLayout">
        <pc:chgData name="Nathan Lloyd (2404571)" userId="S::2404571@student.uwtsd.ac.uk::b520863b-16c9-430e-903a-1e21ec5cf41f" providerId="AD" clId="Web-{D7CED608-676C-C3E8-6C93-08A51A4C8079}" dt="2025-02-11T17:06:55.228" v="33"/>
        <pc:sldMkLst>
          <pc:docMk/>
          <pc:sldMk cId="109857222" sldId="256"/>
        </pc:sldMkLst>
        <pc:spChg chg="mod">
          <ac:chgData name="Nathan Lloyd (2404571)" userId="S::2404571@student.uwtsd.ac.uk::b520863b-16c9-430e-903a-1e21ec5cf41f" providerId="AD" clId="Web-{D7CED608-676C-C3E8-6C93-08A51A4C8079}" dt="2025-02-11T17:06:55.228" v="33"/>
          <ac:spMkLst>
            <pc:docMk/>
            <pc:sldMk cId="109857222" sldId="256"/>
            <ac:spMk id="2" creationId="{00000000-0000-0000-0000-000000000000}"/>
          </ac:spMkLst>
        </pc:spChg>
        <pc:spChg chg="mod">
          <ac:chgData name="Nathan Lloyd (2404571)" userId="S::2404571@student.uwtsd.ac.uk::b520863b-16c9-430e-903a-1e21ec5cf41f" providerId="AD" clId="Web-{D7CED608-676C-C3E8-6C93-08A51A4C8079}" dt="2025-02-11T17:06:55.228" v="33"/>
          <ac:spMkLst>
            <pc:docMk/>
            <pc:sldMk cId="109857222" sldId="256"/>
            <ac:spMk id="3" creationId="{00000000-0000-0000-0000-000000000000}"/>
          </ac:spMkLst>
        </pc:spChg>
        <pc:spChg chg="add del">
          <ac:chgData name="Nathan Lloyd (2404571)" userId="S::2404571@student.uwtsd.ac.uk::b520863b-16c9-430e-903a-1e21ec5cf41f" providerId="AD" clId="Web-{D7CED608-676C-C3E8-6C93-08A51A4C8079}" dt="2025-02-11T17:06:55.165" v="32"/>
          <ac:spMkLst>
            <pc:docMk/>
            <pc:sldMk cId="109857222" sldId="256"/>
            <ac:spMk id="9" creationId="{E20BB609-EF92-42DB-836C-0699A590B5CF}"/>
          </ac:spMkLst>
        </pc:spChg>
        <pc:spChg chg="add del">
          <ac:chgData name="Nathan Lloyd (2404571)" userId="S::2404571@student.uwtsd.ac.uk::b520863b-16c9-430e-903a-1e21ec5cf41f" providerId="AD" clId="Web-{D7CED608-676C-C3E8-6C93-08A51A4C8079}" dt="2025-02-11T17:06:55.165" v="32"/>
          <ac:spMkLst>
            <pc:docMk/>
            <pc:sldMk cId="109857222" sldId="256"/>
            <ac:spMk id="11" creationId="{475D337E-317A-4DE5-A744-F0371BBDAD5F}"/>
          </ac:spMkLst>
        </pc:spChg>
        <pc:spChg chg="add del">
          <ac:chgData name="Nathan Lloyd (2404571)" userId="S::2404571@student.uwtsd.ac.uk::b520863b-16c9-430e-903a-1e21ec5cf41f" providerId="AD" clId="Web-{D7CED608-676C-C3E8-6C93-08A51A4C8079}" dt="2025-02-11T17:06:55.165" v="32"/>
          <ac:spMkLst>
            <pc:docMk/>
            <pc:sldMk cId="109857222" sldId="256"/>
            <ac:spMk id="13" creationId="{B2C335F7-F61C-4EB4-80F2-4B1438FE66BB}"/>
          </ac:spMkLst>
        </pc:spChg>
        <pc:spChg chg="add">
          <ac:chgData name="Nathan Lloyd (2404571)" userId="S::2404571@student.uwtsd.ac.uk::b520863b-16c9-430e-903a-1e21ec5cf41f" providerId="AD" clId="Web-{D7CED608-676C-C3E8-6C93-08A51A4C8079}" dt="2025-02-11T17:06:55.228" v="33"/>
          <ac:spMkLst>
            <pc:docMk/>
            <pc:sldMk cId="109857222" sldId="256"/>
            <ac:spMk id="15" creationId="{11E3C311-4E8A-45D9-97BF-07F5FD346974}"/>
          </ac:spMkLst>
        </pc:spChg>
        <pc:spChg chg="add">
          <ac:chgData name="Nathan Lloyd (2404571)" userId="S::2404571@student.uwtsd.ac.uk::b520863b-16c9-430e-903a-1e21ec5cf41f" providerId="AD" clId="Web-{D7CED608-676C-C3E8-6C93-08A51A4C8079}" dt="2025-02-11T17:06:55.228" v="33"/>
          <ac:spMkLst>
            <pc:docMk/>
            <pc:sldMk cId="109857222" sldId="256"/>
            <ac:spMk id="16" creationId="{0DBF1ABE-8590-450D-BB49-BDDCCF3EEA9E}"/>
          </ac:spMkLst>
        </pc:spChg>
        <pc:spChg chg="add">
          <ac:chgData name="Nathan Lloyd (2404571)" userId="S::2404571@student.uwtsd.ac.uk::b520863b-16c9-430e-903a-1e21ec5cf41f" providerId="AD" clId="Web-{D7CED608-676C-C3E8-6C93-08A51A4C8079}" dt="2025-02-11T17:06:55.228" v="33"/>
          <ac:spMkLst>
            <pc:docMk/>
            <pc:sldMk cId="109857222" sldId="256"/>
            <ac:spMk id="17" creationId="{C7D887A3-61AD-4674-BC53-8DFA8CF7B410}"/>
          </ac:spMkLst>
        </pc:spChg>
        <pc:spChg chg="add">
          <ac:chgData name="Nathan Lloyd (2404571)" userId="S::2404571@student.uwtsd.ac.uk::b520863b-16c9-430e-903a-1e21ec5cf41f" providerId="AD" clId="Web-{D7CED608-676C-C3E8-6C93-08A51A4C8079}" dt="2025-02-11T17:06:55.228" v="33"/>
          <ac:spMkLst>
            <pc:docMk/>
            <pc:sldMk cId="109857222" sldId="256"/>
            <ac:spMk id="18" creationId="{479F0FB3-8461-462D-84A2-53106FBF4E5B}"/>
          </ac:spMkLst>
        </pc:spChg>
        <pc:picChg chg="add del">
          <ac:chgData name="Nathan Lloyd (2404571)" userId="S::2404571@student.uwtsd.ac.uk::b520863b-16c9-430e-903a-1e21ec5cf41f" providerId="AD" clId="Web-{D7CED608-676C-C3E8-6C93-08A51A4C8079}" dt="2025-02-11T17:06:55.165" v="32"/>
          <ac:picMkLst>
            <pc:docMk/>
            <pc:sldMk cId="109857222" sldId="256"/>
            <ac:picMk id="4" creationId="{8B5F4574-7084-B106-04B1-9970BEF1EEA0}"/>
          </ac:picMkLst>
        </pc:picChg>
        <pc:picChg chg="add">
          <ac:chgData name="Nathan Lloyd (2404571)" userId="S::2404571@student.uwtsd.ac.uk::b520863b-16c9-430e-903a-1e21ec5cf41f" providerId="AD" clId="Web-{D7CED608-676C-C3E8-6C93-08A51A4C8079}" dt="2025-02-11T17:06:55.228" v="33"/>
          <ac:picMkLst>
            <pc:docMk/>
            <pc:sldMk cId="109857222" sldId="256"/>
            <ac:picMk id="19" creationId="{D5110831-5399-B96C-7A2E-008FFB8A74AD}"/>
          </ac:picMkLst>
        </pc:picChg>
      </pc:sldChg>
      <pc:sldChg chg="addSp modSp new mod setBg">
        <pc:chgData name="Nathan Lloyd (2404571)" userId="S::2404571@student.uwtsd.ac.uk::b520863b-16c9-430e-903a-1e21ec5cf41f" providerId="AD" clId="Web-{D7CED608-676C-C3E8-6C93-08A51A4C8079}" dt="2025-02-11T17:34:08.059" v="52"/>
        <pc:sldMkLst>
          <pc:docMk/>
          <pc:sldMk cId="2821629886" sldId="257"/>
        </pc:sldMkLst>
        <pc:spChg chg="mod">
          <ac:chgData name="Nathan Lloyd (2404571)" userId="S::2404571@student.uwtsd.ac.uk::b520863b-16c9-430e-903a-1e21ec5cf41f" providerId="AD" clId="Web-{D7CED608-676C-C3E8-6C93-08A51A4C8079}" dt="2025-02-11T17:34:08.059" v="52"/>
          <ac:spMkLst>
            <pc:docMk/>
            <pc:sldMk cId="2821629886" sldId="257"/>
            <ac:spMk id="2" creationId="{B281901C-25FF-EDB9-296C-96D6B2788F4B}"/>
          </ac:spMkLst>
        </pc:spChg>
        <pc:spChg chg="mod">
          <ac:chgData name="Nathan Lloyd (2404571)" userId="S::2404571@student.uwtsd.ac.uk::b520863b-16c9-430e-903a-1e21ec5cf41f" providerId="AD" clId="Web-{D7CED608-676C-C3E8-6C93-08A51A4C8079}" dt="2025-02-11T17:34:08.059" v="52"/>
          <ac:spMkLst>
            <pc:docMk/>
            <pc:sldMk cId="2821629886" sldId="257"/>
            <ac:spMk id="3" creationId="{0079DC83-9743-3B81-65AC-ACF8E898F61F}"/>
          </ac:spMkLst>
        </pc:spChg>
        <pc:spChg chg="add">
          <ac:chgData name="Nathan Lloyd (2404571)" userId="S::2404571@student.uwtsd.ac.uk::b520863b-16c9-430e-903a-1e21ec5cf41f" providerId="AD" clId="Web-{D7CED608-676C-C3E8-6C93-08A51A4C8079}" dt="2025-02-11T17:34:08.059" v="52"/>
          <ac:spMkLst>
            <pc:docMk/>
            <pc:sldMk cId="2821629886" sldId="257"/>
            <ac:spMk id="9" creationId="{49BB7E9A-6937-4BF0-9F51-A20F197B550F}"/>
          </ac:spMkLst>
        </pc:spChg>
        <pc:spChg chg="add">
          <ac:chgData name="Nathan Lloyd (2404571)" userId="S::2404571@student.uwtsd.ac.uk::b520863b-16c9-430e-903a-1e21ec5cf41f" providerId="AD" clId="Web-{D7CED608-676C-C3E8-6C93-08A51A4C8079}" dt="2025-02-11T17:34:08.059" v="52"/>
          <ac:spMkLst>
            <pc:docMk/>
            <pc:sldMk cId="2821629886" sldId="257"/>
            <ac:spMk id="11" creationId="{E0939753-89D7-48A8-8441-B9FF25CE8A7E}"/>
          </ac:spMkLst>
        </pc:spChg>
        <pc:spChg chg="add">
          <ac:chgData name="Nathan Lloyd (2404571)" userId="S::2404571@student.uwtsd.ac.uk::b520863b-16c9-430e-903a-1e21ec5cf41f" providerId="AD" clId="Web-{D7CED608-676C-C3E8-6C93-08A51A4C8079}" dt="2025-02-11T17:34:08.059" v="52"/>
          <ac:spMkLst>
            <pc:docMk/>
            <pc:sldMk cId="2821629886" sldId="257"/>
            <ac:spMk id="13" creationId="{9F5CCFC5-858F-4B45-9B10-D49DD0280D20}"/>
          </ac:spMkLst>
        </pc:spChg>
        <pc:spChg chg="add">
          <ac:chgData name="Nathan Lloyd (2404571)" userId="S::2404571@student.uwtsd.ac.uk::b520863b-16c9-430e-903a-1e21ec5cf41f" providerId="AD" clId="Web-{D7CED608-676C-C3E8-6C93-08A51A4C8079}" dt="2025-02-11T17:34:08.059" v="52"/>
          <ac:spMkLst>
            <pc:docMk/>
            <pc:sldMk cId="2821629886" sldId="257"/>
            <ac:spMk id="15" creationId="{2348ECDC-D455-4B71-90F6-2ECC12B7983B}"/>
          </ac:spMkLst>
        </pc:spChg>
        <pc:picChg chg="add mod">
          <ac:chgData name="Nathan Lloyd (2404571)" userId="S::2404571@student.uwtsd.ac.uk::b520863b-16c9-430e-903a-1e21ec5cf41f" providerId="AD" clId="Web-{D7CED608-676C-C3E8-6C93-08A51A4C8079}" dt="2025-02-11T17:34:08.059" v="52"/>
          <ac:picMkLst>
            <pc:docMk/>
            <pc:sldMk cId="2821629886" sldId="257"/>
            <ac:picMk id="4" creationId="{68F7A425-E21A-5CB2-DB0A-8E3B66618052}"/>
          </ac:picMkLst>
        </pc:picChg>
      </pc:sldChg>
      <pc:sldChg chg="modSp new">
        <pc:chgData name="Nathan Lloyd (2404571)" userId="S::2404571@student.uwtsd.ac.uk::b520863b-16c9-430e-903a-1e21ec5cf41f" providerId="AD" clId="Web-{D7CED608-676C-C3E8-6C93-08A51A4C8079}" dt="2025-02-11T17:51:27.320" v="82" actId="20577"/>
        <pc:sldMkLst>
          <pc:docMk/>
          <pc:sldMk cId="2434492845" sldId="258"/>
        </pc:sldMkLst>
        <pc:spChg chg="mod">
          <ac:chgData name="Nathan Lloyd (2404571)" userId="S::2404571@student.uwtsd.ac.uk::b520863b-16c9-430e-903a-1e21ec5cf41f" providerId="AD" clId="Web-{D7CED608-676C-C3E8-6C93-08A51A4C8079}" dt="2025-02-11T17:44:39.903" v="58" actId="20577"/>
          <ac:spMkLst>
            <pc:docMk/>
            <pc:sldMk cId="2434492845" sldId="258"/>
            <ac:spMk id="2" creationId="{F67C15B6-60E2-4514-8A28-58FE7D53B6CC}"/>
          </ac:spMkLst>
        </pc:spChg>
        <pc:spChg chg="mod">
          <ac:chgData name="Nathan Lloyd (2404571)" userId="S::2404571@student.uwtsd.ac.uk::b520863b-16c9-430e-903a-1e21ec5cf41f" providerId="AD" clId="Web-{D7CED608-676C-C3E8-6C93-08A51A4C8079}" dt="2025-02-11T17:51:27.320" v="82" actId="20577"/>
          <ac:spMkLst>
            <pc:docMk/>
            <pc:sldMk cId="2434492845" sldId="258"/>
            <ac:spMk id="3" creationId="{22EF6875-AADF-0F12-90F4-5AA9BD250ACC}"/>
          </ac:spMkLst>
        </pc:spChg>
      </pc:sldChg>
      <pc:sldChg chg="modSp new">
        <pc:chgData name="Nathan Lloyd (2404571)" userId="S::2404571@student.uwtsd.ac.uk::b520863b-16c9-430e-903a-1e21ec5cf41f" providerId="AD" clId="Web-{D7CED608-676C-C3E8-6C93-08A51A4C8079}" dt="2025-02-11T17:58:35.535" v="97" actId="20577"/>
        <pc:sldMkLst>
          <pc:docMk/>
          <pc:sldMk cId="2134528122" sldId="259"/>
        </pc:sldMkLst>
        <pc:spChg chg="mod">
          <ac:chgData name="Nathan Lloyd (2404571)" userId="S::2404571@student.uwtsd.ac.uk::b520863b-16c9-430e-903a-1e21ec5cf41f" providerId="AD" clId="Web-{D7CED608-676C-C3E8-6C93-08A51A4C8079}" dt="2025-02-11T17:58:22.050" v="94" actId="20577"/>
          <ac:spMkLst>
            <pc:docMk/>
            <pc:sldMk cId="2134528122" sldId="259"/>
            <ac:spMk id="2" creationId="{898885AF-B918-3E05-3904-2497F44C8F75}"/>
          </ac:spMkLst>
        </pc:spChg>
        <pc:spChg chg="mod">
          <ac:chgData name="Nathan Lloyd (2404571)" userId="S::2404571@student.uwtsd.ac.uk::b520863b-16c9-430e-903a-1e21ec5cf41f" providerId="AD" clId="Web-{D7CED608-676C-C3E8-6C93-08A51A4C8079}" dt="2025-02-11T17:58:35.535" v="97" actId="20577"/>
          <ac:spMkLst>
            <pc:docMk/>
            <pc:sldMk cId="2134528122" sldId="259"/>
            <ac:spMk id="3" creationId="{96F7098D-AC39-CB3E-CDB6-90FFF4E144B5}"/>
          </ac:spMkLst>
        </pc:spChg>
      </pc:sldChg>
      <pc:sldMasterChg chg="add del addSldLayout delSldLayout">
        <pc:chgData name="Nathan Lloyd (2404571)" userId="S::2404571@student.uwtsd.ac.uk::b520863b-16c9-430e-903a-1e21ec5cf41f" providerId="AD" clId="Web-{D7CED608-676C-C3E8-6C93-08A51A4C8079}" dt="2025-02-11T17:06:55.228" v="33"/>
        <pc:sldMasterMkLst>
          <pc:docMk/>
          <pc:sldMasterMk cId="2460954070" sldId="2147483660"/>
        </pc:sldMasterMkLst>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2385387890" sldId="2147483661"/>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949138452" sldId="2147483662"/>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2591524520" sldId="2147483663"/>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1203092039" sldId="2147483664"/>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733172339" sldId="2147483665"/>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210312558" sldId="2147483666"/>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146388984" sldId="2147483667"/>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171841454" sldId="2147483668"/>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1718958274" sldId="2147483669"/>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2202905451" sldId="2147483670"/>
          </pc:sldLayoutMkLst>
        </pc:sldLayoutChg>
        <pc:sldLayoutChg chg="add del">
          <pc:chgData name="Nathan Lloyd (2404571)" userId="S::2404571@student.uwtsd.ac.uk::b520863b-16c9-430e-903a-1e21ec5cf41f" providerId="AD" clId="Web-{D7CED608-676C-C3E8-6C93-08A51A4C8079}" dt="2025-02-11T17:06:55.228" v="33"/>
          <pc:sldLayoutMkLst>
            <pc:docMk/>
            <pc:sldMasterMk cId="2460954070" sldId="2147483660"/>
            <pc:sldLayoutMk cId="3479445657" sldId="2147483671"/>
          </pc:sldLayoutMkLst>
        </pc:sldLayoutChg>
      </pc:sldMasterChg>
      <pc:sldMasterChg chg="add del addSldLayout delSldLayout">
        <pc:chgData name="Nathan Lloyd (2404571)" userId="S::2404571@student.uwtsd.ac.uk::b520863b-16c9-430e-903a-1e21ec5cf41f" providerId="AD" clId="Web-{D7CED608-676C-C3E8-6C93-08A51A4C8079}" dt="2025-02-11T17:06:55.165" v="32"/>
        <pc:sldMasterMkLst>
          <pc:docMk/>
          <pc:sldMasterMk cId="2308550866" sldId="2147483672"/>
        </pc:sldMasterMkLst>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1794331137" sldId="2147483673"/>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1828675795" sldId="2147483674"/>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941575368" sldId="2147483675"/>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144483756" sldId="2147483676"/>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179444757" sldId="2147483677"/>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1826998245" sldId="2147483678"/>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745798026" sldId="2147483679"/>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481303050" sldId="2147483680"/>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130092264" sldId="2147483681"/>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270497227" sldId="2147483682"/>
          </pc:sldLayoutMkLst>
        </pc:sldLayoutChg>
        <pc:sldLayoutChg chg="add del">
          <pc:chgData name="Nathan Lloyd (2404571)" userId="S::2404571@student.uwtsd.ac.uk::b520863b-16c9-430e-903a-1e21ec5cf41f" providerId="AD" clId="Web-{D7CED608-676C-C3E8-6C93-08A51A4C8079}" dt="2025-02-11T17:06:55.165" v="32"/>
          <pc:sldLayoutMkLst>
            <pc:docMk/>
            <pc:sldMasterMk cId="2308550866" sldId="2147483672"/>
            <pc:sldLayoutMk cId="317976115" sldId="2147483683"/>
          </pc:sldLayoutMkLst>
        </pc:sldLayoutChg>
      </pc:sldMasterChg>
      <pc:sldMasterChg chg="add addSldLayout">
        <pc:chgData name="Nathan Lloyd (2404571)" userId="S::2404571@student.uwtsd.ac.uk::b520863b-16c9-430e-903a-1e21ec5cf41f" providerId="AD" clId="Web-{D7CED608-676C-C3E8-6C93-08A51A4C8079}" dt="2025-02-11T17:06:55.228" v="33"/>
        <pc:sldMasterMkLst>
          <pc:docMk/>
          <pc:sldMasterMk cId="4289356427" sldId="2147483747"/>
        </pc:sldMasterMkLst>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3844108980" sldId="2147483736"/>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105846435" sldId="2147483737"/>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1178898590" sldId="2147483738"/>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340350678" sldId="2147483739"/>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515207316" sldId="2147483740"/>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2892771796" sldId="2147483741"/>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2600714514" sldId="2147483742"/>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281834665" sldId="2147483743"/>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1683579631" sldId="2147483744"/>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3731543831" sldId="2147483745"/>
          </pc:sldLayoutMkLst>
        </pc:sldLayoutChg>
        <pc:sldLayoutChg chg="add">
          <pc:chgData name="Nathan Lloyd (2404571)" userId="S::2404571@student.uwtsd.ac.uk::b520863b-16c9-430e-903a-1e21ec5cf41f" providerId="AD" clId="Web-{D7CED608-676C-C3E8-6C93-08A51A4C8079}" dt="2025-02-11T17:06:55.228" v="33"/>
          <pc:sldLayoutMkLst>
            <pc:docMk/>
            <pc:sldMasterMk cId="4289356427" sldId="2147483747"/>
            <pc:sldLayoutMk cId="3651808203" sldId="214748374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1DF63B-2695-43E2-90C5-F0A8DA2CB5B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191EE652-872E-464A-8137-0C7D7FEDF730}">
      <dgm:prSet/>
      <dgm:spPr/>
      <dgm:t>
        <a:bodyPr/>
        <a:lstStyle/>
        <a:p>
          <a:r>
            <a:rPr lang="en-GB"/>
            <a:t>It describes the statutory authority that police officers in England and Wales have to make arrests. It highlights that two requirements must be fulfilled for an arrest to be legal:</a:t>
          </a:r>
          <a:endParaRPr lang="en-US"/>
        </a:p>
      </dgm:t>
    </dgm:pt>
    <dgm:pt modelId="{C8BEC83C-9EA8-4283-A405-5B04F302E483}" type="parTrans" cxnId="{4DD41BF6-9DD6-49D4-8B48-4E741F1A2FB0}">
      <dgm:prSet/>
      <dgm:spPr/>
      <dgm:t>
        <a:bodyPr/>
        <a:lstStyle/>
        <a:p>
          <a:endParaRPr lang="en-US"/>
        </a:p>
      </dgm:t>
    </dgm:pt>
    <dgm:pt modelId="{935B3AAA-71B4-43DD-B9ED-1AD3B6C2A142}" type="sibTrans" cxnId="{4DD41BF6-9DD6-49D4-8B48-4E741F1A2FB0}">
      <dgm:prSet/>
      <dgm:spPr/>
      <dgm:t>
        <a:bodyPr/>
        <a:lstStyle/>
        <a:p>
          <a:endParaRPr lang="en-US"/>
        </a:p>
      </dgm:t>
    </dgm:pt>
    <dgm:pt modelId="{3A17BF43-6A3F-4C80-88F6-367700DF103A}">
      <dgm:prSet/>
      <dgm:spPr/>
      <dgm:t>
        <a:bodyPr/>
        <a:lstStyle/>
        <a:p>
          <a:r>
            <a:rPr lang="en-GB"/>
            <a:t>1.Involvement or Suspected Involvement in an Offence</a:t>
          </a:r>
          <a:endParaRPr lang="en-US"/>
        </a:p>
      </dgm:t>
    </dgm:pt>
    <dgm:pt modelId="{AF9BBD06-43EB-440E-BEE1-AF02E00AE7C1}" type="parTrans" cxnId="{9AA0BBE2-CFBD-4ED9-B88C-A08D0E6C2AF7}">
      <dgm:prSet/>
      <dgm:spPr/>
      <dgm:t>
        <a:bodyPr/>
        <a:lstStyle/>
        <a:p>
          <a:endParaRPr lang="en-US"/>
        </a:p>
      </dgm:t>
    </dgm:pt>
    <dgm:pt modelId="{F62C8D0A-B5BD-4092-A510-557D52F95522}" type="sibTrans" cxnId="{9AA0BBE2-CFBD-4ED9-B88C-A08D0E6C2AF7}">
      <dgm:prSet/>
      <dgm:spPr/>
      <dgm:t>
        <a:bodyPr/>
        <a:lstStyle/>
        <a:p>
          <a:endParaRPr lang="en-US"/>
        </a:p>
      </dgm:t>
    </dgm:pt>
    <dgm:pt modelId="{1415AAAB-845F-46F8-AE7D-5D3D3723CE8C}">
      <dgm:prSet/>
      <dgm:spPr/>
      <dgm:t>
        <a:bodyPr/>
        <a:lstStyle/>
        <a:p>
          <a:r>
            <a:rPr lang="en-GB"/>
            <a:t>2. Necessity Test/ Necessity to Arrest</a:t>
          </a:r>
          <a:endParaRPr lang="en-US"/>
        </a:p>
      </dgm:t>
    </dgm:pt>
    <dgm:pt modelId="{C059000A-BA6F-4E36-ADBC-20C8D54CCEE1}" type="parTrans" cxnId="{4D88F534-0244-4A24-AA52-77B73EE70CEF}">
      <dgm:prSet/>
      <dgm:spPr/>
      <dgm:t>
        <a:bodyPr/>
        <a:lstStyle/>
        <a:p>
          <a:endParaRPr lang="en-US"/>
        </a:p>
      </dgm:t>
    </dgm:pt>
    <dgm:pt modelId="{7E17A6FD-8477-4169-BB20-76E52FD801DB}" type="sibTrans" cxnId="{4D88F534-0244-4A24-AA52-77B73EE70CEF}">
      <dgm:prSet/>
      <dgm:spPr/>
      <dgm:t>
        <a:bodyPr/>
        <a:lstStyle/>
        <a:p>
          <a:endParaRPr lang="en-US"/>
        </a:p>
      </dgm:t>
    </dgm:pt>
    <dgm:pt modelId="{BEF232DF-0C70-4F07-BD95-3426AE09449E}" type="pres">
      <dgm:prSet presAssocID="{271DF63B-2695-43E2-90C5-F0A8DA2CB5B1}" presName="outerComposite" presStyleCnt="0">
        <dgm:presLayoutVars>
          <dgm:chMax val="5"/>
          <dgm:dir/>
          <dgm:resizeHandles val="exact"/>
        </dgm:presLayoutVars>
      </dgm:prSet>
      <dgm:spPr/>
    </dgm:pt>
    <dgm:pt modelId="{DDF92CD4-55CF-4A20-A8C2-1BD4F76B5146}" type="pres">
      <dgm:prSet presAssocID="{271DF63B-2695-43E2-90C5-F0A8DA2CB5B1}" presName="dummyMaxCanvas" presStyleCnt="0">
        <dgm:presLayoutVars/>
      </dgm:prSet>
      <dgm:spPr/>
    </dgm:pt>
    <dgm:pt modelId="{6FC469A5-3655-487A-9C94-A8B039B1FA4F}" type="pres">
      <dgm:prSet presAssocID="{271DF63B-2695-43E2-90C5-F0A8DA2CB5B1}" presName="ThreeNodes_1" presStyleLbl="node1" presStyleIdx="0" presStyleCnt="3">
        <dgm:presLayoutVars>
          <dgm:bulletEnabled val="1"/>
        </dgm:presLayoutVars>
      </dgm:prSet>
      <dgm:spPr/>
    </dgm:pt>
    <dgm:pt modelId="{21ADBA69-44D7-4B11-9B33-A86D851D3E37}" type="pres">
      <dgm:prSet presAssocID="{271DF63B-2695-43E2-90C5-F0A8DA2CB5B1}" presName="ThreeNodes_2" presStyleLbl="node1" presStyleIdx="1" presStyleCnt="3">
        <dgm:presLayoutVars>
          <dgm:bulletEnabled val="1"/>
        </dgm:presLayoutVars>
      </dgm:prSet>
      <dgm:spPr/>
    </dgm:pt>
    <dgm:pt modelId="{70B8F931-D404-4158-A347-C896F26A5A06}" type="pres">
      <dgm:prSet presAssocID="{271DF63B-2695-43E2-90C5-F0A8DA2CB5B1}" presName="ThreeNodes_3" presStyleLbl="node1" presStyleIdx="2" presStyleCnt="3">
        <dgm:presLayoutVars>
          <dgm:bulletEnabled val="1"/>
        </dgm:presLayoutVars>
      </dgm:prSet>
      <dgm:spPr/>
    </dgm:pt>
    <dgm:pt modelId="{D986A57F-2B1B-4E12-9C60-6A335130FC5F}" type="pres">
      <dgm:prSet presAssocID="{271DF63B-2695-43E2-90C5-F0A8DA2CB5B1}" presName="ThreeConn_1-2" presStyleLbl="fgAccFollowNode1" presStyleIdx="0" presStyleCnt="2">
        <dgm:presLayoutVars>
          <dgm:bulletEnabled val="1"/>
        </dgm:presLayoutVars>
      </dgm:prSet>
      <dgm:spPr/>
    </dgm:pt>
    <dgm:pt modelId="{06F7C7A0-5E78-4C38-831D-DB66FB18457F}" type="pres">
      <dgm:prSet presAssocID="{271DF63B-2695-43E2-90C5-F0A8DA2CB5B1}" presName="ThreeConn_2-3" presStyleLbl="fgAccFollowNode1" presStyleIdx="1" presStyleCnt="2">
        <dgm:presLayoutVars>
          <dgm:bulletEnabled val="1"/>
        </dgm:presLayoutVars>
      </dgm:prSet>
      <dgm:spPr/>
    </dgm:pt>
    <dgm:pt modelId="{DBF3F6D7-E8DB-42F0-A8FA-0C3FFDFE7918}" type="pres">
      <dgm:prSet presAssocID="{271DF63B-2695-43E2-90C5-F0A8DA2CB5B1}" presName="ThreeNodes_1_text" presStyleLbl="node1" presStyleIdx="2" presStyleCnt="3">
        <dgm:presLayoutVars>
          <dgm:bulletEnabled val="1"/>
        </dgm:presLayoutVars>
      </dgm:prSet>
      <dgm:spPr/>
    </dgm:pt>
    <dgm:pt modelId="{0928533E-08A6-42FF-B2F2-BB115CF92DA4}" type="pres">
      <dgm:prSet presAssocID="{271DF63B-2695-43E2-90C5-F0A8DA2CB5B1}" presName="ThreeNodes_2_text" presStyleLbl="node1" presStyleIdx="2" presStyleCnt="3">
        <dgm:presLayoutVars>
          <dgm:bulletEnabled val="1"/>
        </dgm:presLayoutVars>
      </dgm:prSet>
      <dgm:spPr/>
    </dgm:pt>
    <dgm:pt modelId="{334A667C-E758-420B-95E8-E9D8D7B15C9E}" type="pres">
      <dgm:prSet presAssocID="{271DF63B-2695-43E2-90C5-F0A8DA2CB5B1}" presName="ThreeNodes_3_text" presStyleLbl="node1" presStyleIdx="2" presStyleCnt="3">
        <dgm:presLayoutVars>
          <dgm:bulletEnabled val="1"/>
        </dgm:presLayoutVars>
      </dgm:prSet>
      <dgm:spPr/>
    </dgm:pt>
  </dgm:ptLst>
  <dgm:cxnLst>
    <dgm:cxn modelId="{682D3512-E6ED-4D98-848E-0193B28050CE}" type="presOf" srcId="{191EE652-872E-464A-8137-0C7D7FEDF730}" destId="{6FC469A5-3655-487A-9C94-A8B039B1FA4F}" srcOrd="0" destOrd="0" presId="urn:microsoft.com/office/officeart/2005/8/layout/vProcess5"/>
    <dgm:cxn modelId="{4D88F534-0244-4A24-AA52-77B73EE70CEF}" srcId="{271DF63B-2695-43E2-90C5-F0A8DA2CB5B1}" destId="{1415AAAB-845F-46F8-AE7D-5D3D3723CE8C}" srcOrd="2" destOrd="0" parTransId="{C059000A-BA6F-4E36-ADBC-20C8D54CCEE1}" sibTransId="{7E17A6FD-8477-4169-BB20-76E52FD801DB}"/>
    <dgm:cxn modelId="{7D808060-388A-45F5-873C-9BF69021E0B9}" type="presOf" srcId="{271DF63B-2695-43E2-90C5-F0A8DA2CB5B1}" destId="{BEF232DF-0C70-4F07-BD95-3426AE09449E}" srcOrd="0" destOrd="0" presId="urn:microsoft.com/office/officeart/2005/8/layout/vProcess5"/>
    <dgm:cxn modelId="{C35B7848-E317-4789-A48B-2F0B9EECC18B}" type="presOf" srcId="{F62C8D0A-B5BD-4092-A510-557D52F95522}" destId="{06F7C7A0-5E78-4C38-831D-DB66FB18457F}" srcOrd="0" destOrd="0" presId="urn:microsoft.com/office/officeart/2005/8/layout/vProcess5"/>
    <dgm:cxn modelId="{36EA656A-A8BE-4E25-ACEA-A842FB7BC7ED}" type="presOf" srcId="{191EE652-872E-464A-8137-0C7D7FEDF730}" destId="{DBF3F6D7-E8DB-42F0-A8FA-0C3FFDFE7918}" srcOrd="1" destOrd="0" presId="urn:microsoft.com/office/officeart/2005/8/layout/vProcess5"/>
    <dgm:cxn modelId="{F025F07A-CFD0-4019-B48B-3594D07F01A8}" type="presOf" srcId="{3A17BF43-6A3F-4C80-88F6-367700DF103A}" destId="{0928533E-08A6-42FF-B2F2-BB115CF92DA4}" srcOrd="1" destOrd="0" presId="urn:microsoft.com/office/officeart/2005/8/layout/vProcess5"/>
    <dgm:cxn modelId="{FFA50695-F3F8-4493-ABB7-12366AF87D42}" type="presOf" srcId="{1415AAAB-845F-46F8-AE7D-5D3D3723CE8C}" destId="{70B8F931-D404-4158-A347-C896F26A5A06}" srcOrd="0" destOrd="0" presId="urn:microsoft.com/office/officeart/2005/8/layout/vProcess5"/>
    <dgm:cxn modelId="{D75DDBA5-2694-43FF-BC2B-87423334B43F}" type="presOf" srcId="{1415AAAB-845F-46F8-AE7D-5D3D3723CE8C}" destId="{334A667C-E758-420B-95E8-E9D8D7B15C9E}" srcOrd="1" destOrd="0" presId="urn:microsoft.com/office/officeart/2005/8/layout/vProcess5"/>
    <dgm:cxn modelId="{3F4544BF-8854-45FD-8355-0D0170A2D8D4}" type="presOf" srcId="{3A17BF43-6A3F-4C80-88F6-367700DF103A}" destId="{21ADBA69-44D7-4B11-9B33-A86D851D3E37}" srcOrd="0" destOrd="0" presId="urn:microsoft.com/office/officeart/2005/8/layout/vProcess5"/>
    <dgm:cxn modelId="{9AA0BBE2-CFBD-4ED9-B88C-A08D0E6C2AF7}" srcId="{271DF63B-2695-43E2-90C5-F0A8DA2CB5B1}" destId="{3A17BF43-6A3F-4C80-88F6-367700DF103A}" srcOrd="1" destOrd="0" parTransId="{AF9BBD06-43EB-440E-BEE1-AF02E00AE7C1}" sibTransId="{F62C8D0A-B5BD-4092-A510-557D52F95522}"/>
    <dgm:cxn modelId="{E5EAB7EB-D0D6-47B8-AB38-D22078D372EE}" type="presOf" srcId="{935B3AAA-71B4-43DD-B9ED-1AD3B6C2A142}" destId="{D986A57F-2B1B-4E12-9C60-6A335130FC5F}" srcOrd="0" destOrd="0" presId="urn:microsoft.com/office/officeart/2005/8/layout/vProcess5"/>
    <dgm:cxn modelId="{4DD41BF6-9DD6-49D4-8B48-4E741F1A2FB0}" srcId="{271DF63B-2695-43E2-90C5-F0A8DA2CB5B1}" destId="{191EE652-872E-464A-8137-0C7D7FEDF730}" srcOrd="0" destOrd="0" parTransId="{C8BEC83C-9EA8-4283-A405-5B04F302E483}" sibTransId="{935B3AAA-71B4-43DD-B9ED-1AD3B6C2A142}"/>
    <dgm:cxn modelId="{725A2BD2-75BF-4FBB-BDAE-2FD553DADE62}" type="presParOf" srcId="{BEF232DF-0C70-4F07-BD95-3426AE09449E}" destId="{DDF92CD4-55CF-4A20-A8C2-1BD4F76B5146}" srcOrd="0" destOrd="0" presId="urn:microsoft.com/office/officeart/2005/8/layout/vProcess5"/>
    <dgm:cxn modelId="{1BB3FE18-4EF5-4592-9785-8C75734BDE1D}" type="presParOf" srcId="{BEF232DF-0C70-4F07-BD95-3426AE09449E}" destId="{6FC469A5-3655-487A-9C94-A8B039B1FA4F}" srcOrd="1" destOrd="0" presId="urn:microsoft.com/office/officeart/2005/8/layout/vProcess5"/>
    <dgm:cxn modelId="{644CA1EA-221A-4737-B7C2-D4D007737769}" type="presParOf" srcId="{BEF232DF-0C70-4F07-BD95-3426AE09449E}" destId="{21ADBA69-44D7-4B11-9B33-A86D851D3E37}" srcOrd="2" destOrd="0" presId="urn:microsoft.com/office/officeart/2005/8/layout/vProcess5"/>
    <dgm:cxn modelId="{4D0B89F6-0356-4F44-AE7A-53D4A14948B0}" type="presParOf" srcId="{BEF232DF-0C70-4F07-BD95-3426AE09449E}" destId="{70B8F931-D404-4158-A347-C896F26A5A06}" srcOrd="3" destOrd="0" presId="urn:microsoft.com/office/officeart/2005/8/layout/vProcess5"/>
    <dgm:cxn modelId="{AFDA4992-E9C5-4E64-9CBD-0333978D4A54}" type="presParOf" srcId="{BEF232DF-0C70-4F07-BD95-3426AE09449E}" destId="{D986A57F-2B1B-4E12-9C60-6A335130FC5F}" srcOrd="4" destOrd="0" presId="urn:microsoft.com/office/officeart/2005/8/layout/vProcess5"/>
    <dgm:cxn modelId="{C8082958-9962-48D7-9A2B-083F3FA70AA0}" type="presParOf" srcId="{BEF232DF-0C70-4F07-BD95-3426AE09449E}" destId="{06F7C7A0-5E78-4C38-831D-DB66FB18457F}" srcOrd="5" destOrd="0" presId="urn:microsoft.com/office/officeart/2005/8/layout/vProcess5"/>
    <dgm:cxn modelId="{99A485DA-176C-4F35-ACEE-A2A16976B945}" type="presParOf" srcId="{BEF232DF-0C70-4F07-BD95-3426AE09449E}" destId="{DBF3F6D7-E8DB-42F0-A8FA-0C3FFDFE7918}" srcOrd="6" destOrd="0" presId="urn:microsoft.com/office/officeart/2005/8/layout/vProcess5"/>
    <dgm:cxn modelId="{7B51C7D2-CDD7-4B27-A566-E4B2130DD321}" type="presParOf" srcId="{BEF232DF-0C70-4F07-BD95-3426AE09449E}" destId="{0928533E-08A6-42FF-B2F2-BB115CF92DA4}" srcOrd="7" destOrd="0" presId="urn:microsoft.com/office/officeart/2005/8/layout/vProcess5"/>
    <dgm:cxn modelId="{73262BDF-19FA-4B73-8D08-4451C5655C0F}" type="presParOf" srcId="{BEF232DF-0C70-4F07-BD95-3426AE09449E}" destId="{334A667C-E758-420B-95E8-E9D8D7B15C9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469A5-3655-487A-9C94-A8B039B1FA4F}">
      <dsp:nvSpPr>
        <dsp:cNvPr id="0" name=""/>
        <dsp:cNvSpPr/>
      </dsp:nvSpPr>
      <dsp:spPr>
        <a:xfrm>
          <a:off x="0" y="0"/>
          <a:ext cx="7453947" cy="98688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It describes the statutory authority that police officers in England and Wales have to make arrests. It highlights that two requirements must be fulfilled for an arrest to be legal:</a:t>
          </a:r>
          <a:endParaRPr lang="en-US" sz="1200" kern="1200"/>
        </a:p>
      </dsp:txBody>
      <dsp:txXfrm>
        <a:off x="28905" y="28905"/>
        <a:ext cx="6389020" cy="929076"/>
      </dsp:txXfrm>
    </dsp:sp>
    <dsp:sp modelId="{21ADBA69-44D7-4B11-9B33-A86D851D3E37}">
      <dsp:nvSpPr>
        <dsp:cNvPr id="0" name=""/>
        <dsp:cNvSpPr/>
      </dsp:nvSpPr>
      <dsp:spPr>
        <a:xfrm>
          <a:off x="657701" y="1151367"/>
          <a:ext cx="7453947" cy="98688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1.Involvement or Suspected Involvement in an Offence</a:t>
          </a:r>
          <a:endParaRPr lang="en-US" sz="1200" kern="1200"/>
        </a:p>
      </dsp:txBody>
      <dsp:txXfrm>
        <a:off x="686606" y="1180272"/>
        <a:ext cx="6096960" cy="929076"/>
      </dsp:txXfrm>
    </dsp:sp>
    <dsp:sp modelId="{70B8F931-D404-4158-A347-C896F26A5A06}">
      <dsp:nvSpPr>
        <dsp:cNvPr id="0" name=""/>
        <dsp:cNvSpPr/>
      </dsp:nvSpPr>
      <dsp:spPr>
        <a:xfrm>
          <a:off x="1315402" y="2302734"/>
          <a:ext cx="7453947" cy="98688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2. Necessity Test/ Necessity to Arrest</a:t>
          </a:r>
          <a:endParaRPr lang="en-US" sz="1200" kern="1200"/>
        </a:p>
      </dsp:txBody>
      <dsp:txXfrm>
        <a:off x="1344307" y="2331639"/>
        <a:ext cx="6096960" cy="929076"/>
      </dsp:txXfrm>
    </dsp:sp>
    <dsp:sp modelId="{D986A57F-2B1B-4E12-9C60-6A335130FC5F}">
      <dsp:nvSpPr>
        <dsp:cNvPr id="0" name=""/>
        <dsp:cNvSpPr/>
      </dsp:nvSpPr>
      <dsp:spPr>
        <a:xfrm>
          <a:off x="6812471" y="748388"/>
          <a:ext cx="641476" cy="64147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956803" y="748388"/>
        <a:ext cx="352812" cy="482711"/>
      </dsp:txXfrm>
    </dsp:sp>
    <dsp:sp modelId="{06F7C7A0-5E78-4C38-831D-DB66FB18457F}">
      <dsp:nvSpPr>
        <dsp:cNvPr id="0" name=""/>
        <dsp:cNvSpPr/>
      </dsp:nvSpPr>
      <dsp:spPr>
        <a:xfrm>
          <a:off x="7470172" y="1893176"/>
          <a:ext cx="641476" cy="64147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614504" y="1893176"/>
        <a:ext cx="352812" cy="48271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2EC9A-8956-4D24-875C-33A87B659638}" type="datetimeFigureOut">
              <a:t>2/25/2025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DDD6A2-B44C-4ACD-AB1A-2D8B3613D71A}" type="slidenum">
              <a:t>‹#›</a:t>
            </a:fld>
            <a:endParaRPr lang="en-GB"/>
          </a:p>
        </p:txBody>
      </p:sp>
    </p:spTree>
    <p:extLst>
      <p:ext uri="{BB962C8B-B14F-4D97-AF65-F5344CB8AC3E}">
        <p14:creationId xmlns:p14="http://schemas.microsoft.com/office/powerpoint/2010/main" val="2165093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Involvement or Suspected Involvement in an Offence: The person must be directly involved in a criminal offence, be suspected of being involved in one, or seek to be involved in one.</a:t>
            </a:r>
            <a:endParaRPr lang="en-US" dirty="0"/>
          </a:p>
          <a:p>
            <a:r>
              <a:rPr lang="en-GB"/>
              <a:t>Necessity Test: Based on certain standards, such as preventing harm, safeguarding vulnerable people, or guaranteeing a timely and efficient investigation, there must be good reason to believe that the arrest is required.</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EDDD6A2-B44C-4ACD-AB1A-2D8B3613D71A}" type="slidenum">
              <a:t>4</a:t>
            </a:fld>
            <a:endParaRPr lang="en-GB"/>
          </a:p>
        </p:txBody>
      </p:sp>
    </p:spTree>
    <p:extLst>
      <p:ext uri="{BB962C8B-B14F-4D97-AF65-F5344CB8AC3E}">
        <p14:creationId xmlns:p14="http://schemas.microsoft.com/office/powerpoint/2010/main" val="1501225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those who are detained, the application of Code G has various ramifications:</a:t>
            </a:r>
          </a:p>
          <a:p>
            <a:endParaRPr lang="en-US"/>
          </a:p>
          <a:p>
            <a:r>
              <a:rPr lang="en-US" dirty="0"/>
              <a:t>Protection of Rights: Code G protects people against arbitrary detention by requiring that arrests be justified and proportionate by requiring that they meet the necessity criteria.</a:t>
            </a:r>
            <a:endParaRPr lang="en-GB" dirty="0"/>
          </a:p>
          <a:p>
            <a:endParaRPr lang="en-GB"/>
          </a:p>
          <a:p>
            <a:r>
              <a:rPr lang="en-US" dirty="0"/>
              <a:t>Transparency and Accountability: In order to foster transparency and give detainees the opportunity to comprehend and, if necessary, contest the legality of their custody, officers must notify them of the reasons for their arrest as well as the necessity grounds.</a:t>
            </a:r>
            <a:endParaRPr lang="en-GB" dirty="0"/>
          </a:p>
          <a:p>
            <a:endParaRPr lang="en-GB"/>
          </a:p>
          <a:p>
            <a:r>
              <a:rPr lang="en-US" dirty="0"/>
              <a:t>Impact on custody Duration: PACE Code C, which mandates that all detainees be handled promptly and freed as soon as the reason for custody is no longer present, largely addresses the length of incarceration, whereas Code G regulates the arrest procedure. </a:t>
            </a:r>
            <a:endParaRPr lang="en-GB" dirty="0"/>
          </a:p>
        </p:txBody>
      </p:sp>
      <p:sp>
        <p:nvSpPr>
          <p:cNvPr id="4" name="Slide Number Placeholder 3"/>
          <p:cNvSpPr>
            <a:spLocks noGrp="1"/>
          </p:cNvSpPr>
          <p:nvPr>
            <p:ph type="sldNum" sz="quarter" idx="5"/>
          </p:nvPr>
        </p:nvSpPr>
        <p:spPr/>
        <p:txBody>
          <a:bodyPr/>
          <a:lstStyle/>
          <a:p>
            <a:fld id="{7EDDD6A2-B44C-4ACD-AB1A-2D8B3613D71A}" type="slidenum">
              <a:t>5</a:t>
            </a:fld>
            <a:endParaRPr lang="en-GB"/>
          </a:p>
        </p:txBody>
      </p:sp>
    </p:spTree>
    <p:extLst>
      <p:ext uri="{BB962C8B-B14F-4D97-AF65-F5344CB8AC3E}">
        <p14:creationId xmlns:p14="http://schemas.microsoft.com/office/powerpoint/2010/main" val="837094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2/25/2025</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81834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2/25/2025</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83579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2/25/2025</a:t>
            </a:fld>
            <a:endParaRPr lang="en-US" dirty="0"/>
          </a:p>
        </p:txBody>
      </p:sp>
    </p:spTree>
    <p:extLst>
      <p:ext uri="{BB962C8B-B14F-4D97-AF65-F5344CB8AC3E}">
        <p14:creationId xmlns:p14="http://schemas.microsoft.com/office/powerpoint/2010/main" val="3731543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2/25/2025</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51808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2/25/2025</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44108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2/25/2025</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92771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2/25/2025</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5846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2/25/2025</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78898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2/25/2025</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0350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2/25/2025</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15207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2/25/2025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0714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2/25/2025</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9356427"/>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36" r:id="rId5"/>
    <p:sldLayoutId id="2147483741" r:id="rId6"/>
    <p:sldLayoutId id="2147483737" r:id="rId7"/>
    <p:sldLayoutId id="2147483738" r:id="rId8"/>
    <p:sldLayoutId id="2147483739" r:id="rId9"/>
    <p:sldLayoutId id="2147483740" r:id="rId10"/>
    <p:sldLayoutId id="214748374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81153/pace-code-g_2006.pdf" TargetMode="External"/><Relationship Id="rId2" Type="http://schemas.openxmlformats.org/officeDocument/2006/relationships/hyperlink" Target="https://www.legislation.gov.uk/ukdsi/2012/9780111524183/pdfs/ukdsiem_9780111524183_en.pdf" TargetMode="External"/><Relationship Id="rId1" Type="http://schemas.openxmlformats.org/officeDocument/2006/relationships/slideLayout" Target="../slideLayouts/slideLayout2.xml"/><Relationship Id="rId5" Type="http://schemas.openxmlformats.org/officeDocument/2006/relationships/hyperlink" Target="https://linguisthub.empire-groupuk.com/code-of-practice-for-the-detention-treatment-and-questioning-of-persons-by-police-officers/?utm_" TargetMode="External"/><Relationship Id="rId4" Type="http://schemas.openxmlformats.org/officeDocument/2006/relationships/hyperlink" Target="https://www.gov.uk/government/publications/pace-code-g-2012/pace-code-g-2012-accessible?utm_"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th.bing.com/th/id/OIP.etjjWARCa8ZZIFjuXj0whQHaEK?rs=1&amp;pid=ImgDetMain" TargetMode="External"/><Relationship Id="rId2" Type="http://schemas.openxmlformats.org/officeDocument/2006/relationships/hyperlink" Target="https://www.gov.uk/government/publications/pace-code-g-2012/pace-code-g-2012-accessib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1180531" y="1346268"/>
            <a:ext cx="5274860" cy="3066706"/>
          </a:xfrm>
        </p:spPr>
        <p:txBody>
          <a:bodyPr anchor="b">
            <a:normAutofit/>
          </a:bodyPr>
          <a:lstStyle/>
          <a:p>
            <a:pPr>
              <a:lnSpc>
                <a:spcPct val="110000"/>
              </a:lnSpc>
            </a:pPr>
            <a:r>
              <a:rPr lang="en-GB" sz="3400"/>
              <a:t>Introduction of Code G of the Police and Criminal Evidence Act 1984</a:t>
            </a:r>
          </a:p>
        </p:txBody>
      </p:sp>
      <p:sp>
        <p:nvSpPr>
          <p:cNvPr id="3" name="Subtitle 2"/>
          <p:cNvSpPr>
            <a:spLocks noGrp="1"/>
          </p:cNvSpPr>
          <p:nvPr>
            <p:ph type="subTitle" idx="1"/>
          </p:nvPr>
        </p:nvSpPr>
        <p:spPr>
          <a:xfrm>
            <a:off x="1201212" y="4412974"/>
            <a:ext cx="4524024" cy="1576188"/>
          </a:xfrm>
        </p:spPr>
        <p:txBody>
          <a:bodyPr vert="horz" lIns="91440" tIns="45720" rIns="91440" bIns="45720" rtlCol="0" anchor="t">
            <a:normAutofit/>
          </a:bodyPr>
          <a:lstStyle/>
          <a:p>
            <a:r>
              <a:rPr lang="en-GB" dirty="0"/>
              <a:t>By Nathan Lloyd (2404571)</a:t>
            </a:r>
          </a:p>
        </p:txBody>
      </p:sp>
      <p:sp>
        <p:nvSpPr>
          <p:cNvPr id="17" name="Freeform: Shape 10">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2">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9" name="Picture 18">
            <a:extLst>
              <a:ext uri="{FF2B5EF4-FFF2-40B4-BE49-F238E27FC236}">
                <a16:creationId xmlns:a16="http://schemas.microsoft.com/office/drawing/2014/main" id="{D5110831-5399-B96C-7A2E-008FFB8A74AD}"/>
              </a:ext>
            </a:extLst>
          </p:cNvPr>
          <p:cNvPicPr>
            <a:picLocks noChangeAspect="1"/>
          </p:cNvPicPr>
          <p:nvPr/>
        </p:nvPicPr>
        <p:blipFill>
          <a:blip r:embed="rId2"/>
          <a:srcRect l="13065" r="38301" b="-3"/>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281901C-25FF-EDB9-296C-96D6B2788F4B}"/>
              </a:ext>
            </a:extLst>
          </p:cNvPr>
          <p:cNvSpPr>
            <a:spLocks noGrp="1"/>
          </p:cNvSpPr>
          <p:nvPr>
            <p:ph type="title"/>
          </p:nvPr>
        </p:nvSpPr>
        <p:spPr>
          <a:xfrm>
            <a:off x="914400" y="442912"/>
            <a:ext cx="5411050" cy="1822123"/>
          </a:xfrm>
        </p:spPr>
        <p:txBody>
          <a:bodyPr anchor="b">
            <a:normAutofit/>
          </a:bodyPr>
          <a:lstStyle/>
          <a:p>
            <a:r>
              <a:rPr lang="en-GB">
                <a:ea typeface="Meiryo"/>
              </a:rPr>
              <a:t>What is Code G?</a:t>
            </a:r>
            <a:endParaRPr lang="en-GB"/>
          </a:p>
        </p:txBody>
      </p:sp>
      <p:sp>
        <p:nvSpPr>
          <p:cNvPr id="3" name="Content Placeholder 2">
            <a:extLst>
              <a:ext uri="{FF2B5EF4-FFF2-40B4-BE49-F238E27FC236}">
                <a16:creationId xmlns:a16="http://schemas.microsoft.com/office/drawing/2014/main" id="{0079DC83-9743-3B81-65AC-ACF8E898F61F}"/>
              </a:ext>
            </a:extLst>
          </p:cNvPr>
          <p:cNvSpPr>
            <a:spLocks noGrp="1"/>
          </p:cNvSpPr>
          <p:nvPr>
            <p:ph idx="1"/>
          </p:nvPr>
        </p:nvSpPr>
        <p:spPr>
          <a:xfrm>
            <a:off x="914400" y="2496720"/>
            <a:ext cx="5181599" cy="3467518"/>
          </a:xfrm>
        </p:spPr>
        <p:txBody>
          <a:bodyPr vert="horz" lIns="109728" tIns="109728" rIns="109728" bIns="91440" rtlCol="0" anchor="t">
            <a:normAutofit/>
          </a:bodyPr>
          <a:lstStyle/>
          <a:p>
            <a:pPr>
              <a:lnSpc>
                <a:spcPct val="130000"/>
              </a:lnSpc>
            </a:pPr>
            <a:r>
              <a:rPr lang="en-GB" sz="1500" dirty="0">
                <a:ea typeface="+mn-lt"/>
                <a:cs typeface="+mn-lt"/>
              </a:rPr>
              <a:t>The Police and Criminal Evidence Act of 1984 has Code G, which addresses the statutory authority to make an arrest. The laws and guidelines pertaining to police use of their statutory authority under section 24 of the Police and Criminal Evidence Act 1984 to make an arrest without a warrant for any offence are updated by the Code G revisions.</a:t>
            </a:r>
          </a:p>
          <a:p>
            <a:pPr>
              <a:lnSpc>
                <a:spcPct val="130000"/>
              </a:lnSpc>
            </a:pPr>
            <a:r>
              <a:rPr lang="en-GB" sz="1500" dirty="0">
                <a:ea typeface="Meiryo"/>
              </a:rPr>
              <a:t>(Legislation Gov, 2012)</a:t>
            </a:r>
          </a:p>
        </p:txBody>
      </p:sp>
      <p:sp>
        <p:nvSpPr>
          <p:cNvPr id="15" name="Freeform: Shape 14">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Image result for code g police and criminal evidence act 1984">
            <a:extLst>
              <a:ext uri="{FF2B5EF4-FFF2-40B4-BE49-F238E27FC236}">
                <a16:creationId xmlns:a16="http://schemas.microsoft.com/office/drawing/2014/main" id="{68F7A425-E21A-5CB2-DB0A-8E3B66618052}"/>
              </a:ext>
            </a:extLst>
          </p:cNvPr>
          <p:cNvPicPr>
            <a:picLocks noChangeAspect="1"/>
          </p:cNvPicPr>
          <p:nvPr/>
        </p:nvPicPr>
        <p:blipFill>
          <a:blip r:embed="rId2"/>
          <a:srcRect t="8462" b="1375"/>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2821629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885AF-B918-3E05-3904-2497F44C8F75}"/>
              </a:ext>
            </a:extLst>
          </p:cNvPr>
          <p:cNvSpPr>
            <a:spLocks noGrp="1"/>
          </p:cNvSpPr>
          <p:nvPr>
            <p:ph type="title"/>
          </p:nvPr>
        </p:nvSpPr>
        <p:spPr/>
        <p:txBody>
          <a:bodyPr/>
          <a:lstStyle/>
          <a:p>
            <a:r>
              <a:rPr lang="en-GB" dirty="0">
                <a:ea typeface="Meiryo"/>
              </a:rPr>
              <a:t>Modifications to Code G </a:t>
            </a:r>
            <a:endParaRPr lang="en-US" dirty="0"/>
          </a:p>
        </p:txBody>
      </p:sp>
      <p:sp>
        <p:nvSpPr>
          <p:cNvPr id="3" name="Content Placeholder 2">
            <a:extLst>
              <a:ext uri="{FF2B5EF4-FFF2-40B4-BE49-F238E27FC236}">
                <a16:creationId xmlns:a16="http://schemas.microsoft.com/office/drawing/2014/main" id="{96F7098D-AC39-CB3E-CDB6-90FFF4E144B5}"/>
              </a:ext>
            </a:extLst>
          </p:cNvPr>
          <p:cNvSpPr>
            <a:spLocks noGrp="1"/>
          </p:cNvSpPr>
          <p:nvPr>
            <p:ph idx="1"/>
          </p:nvPr>
        </p:nvSpPr>
        <p:spPr/>
        <p:txBody>
          <a:bodyPr vert="horz" lIns="109728" tIns="109728" rIns="109728" bIns="91440" rtlCol="0" anchor="t">
            <a:normAutofit fontScale="77500" lnSpcReduction="20000"/>
          </a:bodyPr>
          <a:lstStyle/>
          <a:p>
            <a:r>
              <a:rPr lang="en-GB" dirty="0">
                <a:ea typeface="+mn-lt"/>
                <a:cs typeface="+mn-lt"/>
              </a:rPr>
              <a:t>The modifications take into account several court rulings and stress the applicability of the need requirements in section 24(5) of the Act. </a:t>
            </a:r>
            <a:endParaRPr lang="en-US" dirty="0"/>
          </a:p>
          <a:p>
            <a:r>
              <a:rPr lang="en-GB" dirty="0">
                <a:ea typeface="+mn-lt"/>
                <a:cs typeface="+mn-lt"/>
              </a:rPr>
              <a:t>Additional Notes for Guidance: Cite the provisions of the law on self-defence. </a:t>
            </a:r>
            <a:endParaRPr lang="en-GB" dirty="0"/>
          </a:p>
          <a:p>
            <a:endParaRPr lang="en-GB"/>
          </a:p>
          <a:p>
            <a:r>
              <a:rPr lang="en-GB" dirty="0">
                <a:ea typeface="+mn-lt"/>
                <a:cs typeface="+mn-lt"/>
              </a:rPr>
              <a:t>To educators that permit the use of appropriate force to stop their students from committing crimes, hurting others, causing property damage, or interfering with the upkeep of discipline and good order. This might be especially important for officers handling assault claims. The modifications are intended to lessen the necessity for an arrest in these situations, especially where speaking with the victim and suspect is the only investigative step necessary.</a:t>
            </a:r>
          </a:p>
          <a:p>
            <a:r>
              <a:rPr lang="en-GB" dirty="0">
                <a:ea typeface="Meiryo"/>
              </a:rPr>
              <a:t>(Publishing Service, 2006)</a:t>
            </a:r>
          </a:p>
        </p:txBody>
      </p:sp>
    </p:spTree>
    <p:extLst>
      <p:ext uri="{BB962C8B-B14F-4D97-AF65-F5344CB8AC3E}">
        <p14:creationId xmlns:p14="http://schemas.microsoft.com/office/powerpoint/2010/main" val="2134528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EC41EB3-9D75-8F8E-0FF4-6AF6B03D2CC6}"/>
              </a:ext>
            </a:extLst>
          </p:cNvPr>
          <p:cNvSpPr>
            <a:spLocks noGrp="1"/>
          </p:cNvSpPr>
          <p:nvPr>
            <p:ph type="title"/>
          </p:nvPr>
        </p:nvSpPr>
        <p:spPr>
          <a:xfrm>
            <a:off x="1217944" y="543687"/>
            <a:ext cx="9756112" cy="1046868"/>
          </a:xfrm>
        </p:spPr>
        <p:txBody>
          <a:bodyPr anchor="ctr">
            <a:normAutofit/>
          </a:bodyPr>
          <a:lstStyle/>
          <a:p>
            <a:pPr algn="ctr"/>
            <a:r>
              <a:rPr lang="en-GB" dirty="0">
                <a:ea typeface="Meiryo"/>
              </a:rPr>
              <a:t>Two Requirements Needed</a:t>
            </a:r>
            <a:endParaRPr lang="en-GB"/>
          </a:p>
        </p:txBody>
      </p:sp>
      <p:sp>
        <p:nvSpPr>
          <p:cNvPr id="15" name="Freeform: Shape 14">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5" name="Content Placeholder 2">
            <a:extLst>
              <a:ext uri="{FF2B5EF4-FFF2-40B4-BE49-F238E27FC236}">
                <a16:creationId xmlns:a16="http://schemas.microsoft.com/office/drawing/2014/main" id="{0203D7DA-45D8-A493-1EA3-3877906A11DE}"/>
              </a:ext>
            </a:extLst>
          </p:cNvPr>
          <p:cNvGraphicFramePr>
            <a:graphicFrameLocks noGrp="1"/>
          </p:cNvGraphicFramePr>
          <p:nvPr>
            <p:ph idx="1"/>
            <p:extLst>
              <p:ext uri="{D42A27DB-BD31-4B8C-83A1-F6EECF244321}">
                <p14:modId xmlns:p14="http://schemas.microsoft.com/office/powerpoint/2010/main" val="881428004"/>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983127E3-2E75-3235-9334-E282A65FB9C0}"/>
              </a:ext>
            </a:extLst>
          </p:cNvPr>
          <p:cNvSpPr txBox="1"/>
          <p:nvPr/>
        </p:nvSpPr>
        <p:spPr>
          <a:xfrm>
            <a:off x="9430987" y="6323610"/>
            <a:ext cx="25235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(Home Office, 2022)</a:t>
            </a:r>
            <a:endParaRPr lang="en-GB" dirty="0" err="1"/>
          </a:p>
        </p:txBody>
      </p:sp>
    </p:spTree>
    <p:extLst>
      <p:ext uri="{BB962C8B-B14F-4D97-AF65-F5344CB8AC3E}">
        <p14:creationId xmlns:p14="http://schemas.microsoft.com/office/powerpoint/2010/main" val="2732122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E7109A6-0A32-33AB-EE6E-8F63413A9F68}"/>
              </a:ext>
            </a:extLst>
          </p:cNvPr>
          <p:cNvSpPr>
            <a:spLocks noGrp="1"/>
          </p:cNvSpPr>
          <p:nvPr>
            <p:ph type="title"/>
          </p:nvPr>
        </p:nvSpPr>
        <p:spPr>
          <a:xfrm>
            <a:off x="914400" y="442912"/>
            <a:ext cx="5411050" cy="1822123"/>
          </a:xfrm>
        </p:spPr>
        <p:txBody>
          <a:bodyPr anchor="b">
            <a:normAutofit/>
          </a:bodyPr>
          <a:lstStyle/>
          <a:p>
            <a:r>
              <a:rPr lang="en-GB" dirty="0">
                <a:ea typeface="Meiryo"/>
              </a:rPr>
              <a:t>Code G Ramifications</a:t>
            </a:r>
            <a:endParaRPr lang="en-GB" dirty="0"/>
          </a:p>
        </p:txBody>
      </p:sp>
      <p:sp>
        <p:nvSpPr>
          <p:cNvPr id="3" name="Content Placeholder 2">
            <a:extLst>
              <a:ext uri="{FF2B5EF4-FFF2-40B4-BE49-F238E27FC236}">
                <a16:creationId xmlns:a16="http://schemas.microsoft.com/office/drawing/2014/main" id="{F0EF0FFB-127F-D93B-5D46-CBAC69E0910B}"/>
              </a:ext>
            </a:extLst>
          </p:cNvPr>
          <p:cNvSpPr>
            <a:spLocks noGrp="1"/>
          </p:cNvSpPr>
          <p:nvPr>
            <p:ph idx="1"/>
          </p:nvPr>
        </p:nvSpPr>
        <p:spPr>
          <a:xfrm>
            <a:off x="914400" y="2496720"/>
            <a:ext cx="5181599" cy="3467518"/>
          </a:xfrm>
        </p:spPr>
        <p:txBody>
          <a:bodyPr vert="horz" lIns="109728" tIns="109728" rIns="109728" bIns="91440" rtlCol="0" anchor="t">
            <a:normAutofit fontScale="85000" lnSpcReduction="10000"/>
          </a:bodyPr>
          <a:lstStyle/>
          <a:p>
            <a:r>
              <a:rPr lang="en-GB" dirty="0">
                <a:ea typeface="+mn-lt"/>
                <a:cs typeface="+mn-lt"/>
              </a:rPr>
              <a:t>For those who are detained, the application of Code G has various ramifications:</a:t>
            </a:r>
            <a:endParaRPr lang="en-US" dirty="0"/>
          </a:p>
          <a:p>
            <a:endParaRPr lang="en-US"/>
          </a:p>
          <a:p>
            <a:pPr marL="285750" indent="-285750">
              <a:buFont typeface="Calibri" panose="020B0503020204020204" pitchFamily="34" charset="0"/>
              <a:buChar char="-"/>
            </a:pPr>
            <a:r>
              <a:rPr lang="en-GB" dirty="0">
                <a:ea typeface="+mn-lt"/>
                <a:cs typeface="+mn-lt"/>
              </a:rPr>
              <a:t>Protection of Rights</a:t>
            </a:r>
          </a:p>
          <a:p>
            <a:pPr marL="285750" indent="-285750">
              <a:buFont typeface="Calibri" panose="020B0503020204020204" pitchFamily="34" charset="0"/>
              <a:buChar char="-"/>
            </a:pPr>
            <a:r>
              <a:rPr lang="en-GB" dirty="0">
                <a:ea typeface="+mn-lt"/>
                <a:cs typeface="+mn-lt"/>
              </a:rPr>
              <a:t>Transparency and Accountability</a:t>
            </a:r>
            <a:endParaRPr lang="en-GB" dirty="0">
              <a:ea typeface="Meiryo"/>
            </a:endParaRPr>
          </a:p>
          <a:p>
            <a:pPr marL="285750" indent="-285750">
              <a:buFont typeface="Calibri" panose="020B0503020204020204" pitchFamily="34" charset="0"/>
              <a:buChar char="-"/>
            </a:pPr>
            <a:r>
              <a:rPr lang="en-GB" dirty="0">
                <a:ea typeface="+mn-lt"/>
                <a:cs typeface="+mn-lt"/>
              </a:rPr>
              <a:t>Impact on custody Duration</a:t>
            </a:r>
          </a:p>
          <a:p>
            <a:pPr marL="285750" indent="-285750">
              <a:buFont typeface="Calibri" panose="020B0503020204020204" pitchFamily="34" charset="0"/>
              <a:buChar char="-"/>
            </a:pPr>
            <a:endParaRPr lang="en-GB" dirty="0">
              <a:ea typeface="Meiryo"/>
            </a:endParaRPr>
          </a:p>
          <a:p>
            <a:r>
              <a:rPr lang="en-GB" dirty="0">
                <a:ea typeface="Meiryo"/>
              </a:rPr>
              <a:t>(The Linguist Hub, 2016)</a:t>
            </a:r>
          </a:p>
        </p:txBody>
      </p:sp>
      <p:sp>
        <p:nvSpPr>
          <p:cNvPr id="15" name="Freeform: Shape 14">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Image result for uk custody cell">
            <a:extLst>
              <a:ext uri="{FF2B5EF4-FFF2-40B4-BE49-F238E27FC236}">
                <a16:creationId xmlns:a16="http://schemas.microsoft.com/office/drawing/2014/main" id="{CADDDC7C-1785-6792-9A5C-569E0A7B71BA}"/>
              </a:ext>
            </a:extLst>
          </p:cNvPr>
          <p:cNvPicPr>
            <a:picLocks noChangeAspect="1"/>
          </p:cNvPicPr>
          <p:nvPr/>
        </p:nvPicPr>
        <p:blipFill>
          <a:blip r:embed="rId3"/>
          <a:srcRect l="5487" r="36622"/>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3485321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7D397-E362-5E0A-D0D3-79B755274B37}"/>
              </a:ext>
            </a:extLst>
          </p:cNvPr>
          <p:cNvSpPr>
            <a:spLocks noGrp="1"/>
          </p:cNvSpPr>
          <p:nvPr>
            <p:ph type="title"/>
          </p:nvPr>
        </p:nvSpPr>
        <p:spPr/>
        <p:txBody>
          <a:bodyPr/>
          <a:lstStyle/>
          <a:p>
            <a:r>
              <a:rPr lang="en-GB" dirty="0">
                <a:ea typeface="Meiryo"/>
              </a:rPr>
              <a:t>Pre Code G </a:t>
            </a:r>
            <a:endParaRPr lang="en-GB" dirty="0"/>
          </a:p>
        </p:txBody>
      </p:sp>
      <p:sp>
        <p:nvSpPr>
          <p:cNvPr id="3" name="Content Placeholder 2">
            <a:extLst>
              <a:ext uri="{FF2B5EF4-FFF2-40B4-BE49-F238E27FC236}">
                <a16:creationId xmlns:a16="http://schemas.microsoft.com/office/drawing/2014/main" id="{9311AFBC-3AF7-676F-03B2-F40974F5CD72}"/>
              </a:ext>
            </a:extLst>
          </p:cNvPr>
          <p:cNvSpPr>
            <a:spLocks noGrp="1"/>
          </p:cNvSpPr>
          <p:nvPr>
            <p:ph idx="1"/>
          </p:nvPr>
        </p:nvSpPr>
        <p:spPr/>
        <p:txBody>
          <a:bodyPr vert="horz" lIns="109728" tIns="109728" rIns="109728" bIns="91440" rtlCol="0" anchor="t">
            <a:normAutofit fontScale="92500"/>
          </a:bodyPr>
          <a:lstStyle/>
          <a:p>
            <a:r>
              <a:rPr lang="en-GB" dirty="0">
                <a:ea typeface="+mn-lt"/>
                <a:cs typeface="+mn-lt"/>
              </a:rPr>
              <a:t>The treatment of people in police custody in the UK was largely regulated by the more general provisions of the Police and Criminal Evidence Act 1984 (PACE) and its related Codes of Practice until the introduction of PACE Code G in 2006, which explicitly outlined the statutory powers of arrest and the necessity criteria for lawful detention. The specific framework for arrest processes that Code G eventually supplied was absent from these earlier rules, which sought to strike a balance between the protection of individual rights and efficient law enforcement.</a:t>
            </a:r>
            <a:endParaRPr lang="en-US" dirty="0"/>
          </a:p>
        </p:txBody>
      </p:sp>
    </p:spTree>
    <p:extLst>
      <p:ext uri="{BB962C8B-B14F-4D97-AF65-F5344CB8AC3E}">
        <p14:creationId xmlns:p14="http://schemas.microsoft.com/office/powerpoint/2010/main" val="1498368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72DC3EE-C469-49E0-A83D-CA3BE525C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9547224" cy="6858000"/>
          </a:xfrm>
          <a:custGeom>
            <a:avLst/>
            <a:gdLst>
              <a:gd name="connsiteX0" fmla="*/ 7924201 w 9547224"/>
              <a:gd name="connsiteY0" fmla="*/ 0 h 6858000"/>
              <a:gd name="connsiteX1" fmla="*/ 6830968 w 9547224"/>
              <a:gd name="connsiteY1" fmla="*/ 0 h 6858000"/>
              <a:gd name="connsiteX2" fmla="*/ 6514769 w 9547224"/>
              <a:gd name="connsiteY2" fmla="*/ 0 h 6858000"/>
              <a:gd name="connsiteX3" fmla="*/ 6050802 w 9547224"/>
              <a:gd name="connsiteY3" fmla="*/ 0 h 6858000"/>
              <a:gd name="connsiteX4" fmla="*/ 4341273 w 9547224"/>
              <a:gd name="connsiteY4" fmla="*/ 0 h 6858000"/>
              <a:gd name="connsiteX5" fmla="*/ 0 w 9547224"/>
              <a:gd name="connsiteY5" fmla="*/ 0 h 6858000"/>
              <a:gd name="connsiteX6" fmla="*/ 0 w 9547224"/>
              <a:gd name="connsiteY6" fmla="*/ 6858000 h 6858000"/>
              <a:gd name="connsiteX7" fmla="*/ 4341273 w 9547224"/>
              <a:gd name="connsiteY7" fmla="*/ 6858000 h 6858000"/>
              <a:gd name="connsiteX8" fmla="*/ 6050802 w 9547224"/>
              <a:gd name="connsiteY8" fmla="*/ 6858000 h 6858000"/>
              <a:gd name="connsiteX9" fmla="*/ 6514769 w 9547224"/>
              <a:gd name="connsiteY9" fmla="*/ 6858000 h 6858000"/>
              <a:gd name="connsiteX10" fmla="*/ 6830968 w 9547224"/>
              <a:gd name="connsiteY10" fmla="*/ 6858000 h 6858000"/>
              <a:gd name="connsiteX11" fmla="*/ 7044470 w 9547224"/>
              <a:gd name="connsiteY11" fmla="*/ 6858000 h 6858000"/>
              <a:gd name="connsiteX12" fmla="*/ 7156226 w 9547224"/>
              <a:gd name="connsiteY12" fmla="*/ 6780599 h 6858000"/>
              <a:gd name="connsiteX13" fmla="*/ 7672874 w 9547224"/>
              <a:gd name="connsiteY13" fmla="*/ 6374814 h 6858000"/>
              <a:gd name="connsiteX14" fmla="*/ 9547224 w 9547224"/>
              <a:gd name="connsiteY14" fmla="*/ 3621656 h 6858000"/>
              <a:gd name="connsiteX15" fmla="*/ 7946325 w 9547224"/>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47224" h="6858000">
                <a:moveTo>
                  <a:pt x="7924201" y="0"/>
                </a:moveTo>
                <a:lnTo>
                  <a:pt x="6830968" y="0"/>
                </a:lnTo>
                <a:lnTo>
                  <a:pt x="6514769" y="0"/>
                </a:lnTo>
                <a:lnTo>
                  <a:pt x="6050802" y="0"/>
                </a:lnTo>
                <a:lnTo>
                  <a:pt x="4341273" y="0"/>
                </a:lnTo>
                <a:lnTo>
                  <a:pt x="0" y="0"/>
                </a:lnTo>
                <a:lnTo>
                  <a:pt x="0" y="6858000"/>
                </a:lnTo>
                <a:lnTo>
                  <a:pt x="4341273" y="6858000"/>
                </a:lnTo>
                <a:lnTo>
                  <a:pt x="6050802" y="6858000"/>
                </a:lnTo>
                <a:lnTo>
                  <a:pt x="6514769" y="6858000"/>
                </a:lnTo>
                <a:lnTo>
                  <a:pt x="6830968" y="6858000"/>
                </a:lnTo>
                <a:lnTo>
                  <a:pt x="7044470" y="6858000"/>
                </a:lnTo>
                <a:lnTo>
                  <a:pt x="7156226" y="6780599"/>
                </a:lnTo>
                <a:cubicBezTo>
                  <a:pt x="7330044" y="6653108"/>
                  <a:pt x="7500671" y="6515397"/>
                  <a:pt x="7672874" y="6374814"/>
                </a:cubicBezTo>
                <a:cubicBezTo>
                  <a:pt x="8618499" y="5602839"/>
                  <a:pt x="9547224" y="4969131"/>
                  <a:pt x="9547224" y="3621656"/>
                </a:cubicBezTo>
                <a:cubicBezTo>
                  <a:pt x="9547224" y="2093192"/>
                  <a:pt x="8973488" y="754641"/>
                  <a:pt x="7946325"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Content Placeholder 3" descr="Images – Browse 452 Stock Photos ...">
            <a:extLst>
              <a:ext uri="{FF2B5EF4-FFF2-40B4-BE49-F238E27FC236}">
                <a16:creationId xmlns:a16="http://schemas.microsoft.com/office/drawing/2014/main" id="{56D5F0A1-56DE-7157-5D02-EE560ADD4141}"/>
              </a:ext>
            </a:extLst>
          </p:cNvPr>
          <p:cNvPicPr>
            <a:picLocks noGrp="1" noChangeAspect="1"/>
          </p:cNvPicPr>
          <p:nvPr>
            <p:ph idx="1"/>
          </p:nvPr>
        </p:nvPicPr>
        <p:blipFill>
          <a:blip r:embed="rId2"/>
          <a:stretch>
            <a:fillRect/>
          </a:stretch>
        </p:blipFill>
        <p:spPr>
          <a:xfrm>
            <a:off x="4114801" y="1195701"/>
            <a:ext cx="7111999" cy="4432478"/>
          </a:xfrm>
          <a:prstGeom prst="rect">
            <a:avLst/>
          </a:prstGeom>
        </p:spPr>
      </p:pic>
    </p:spTree>
    <p:extLst>
      <p:ext uri="{BB962C8B-B14F-4D97-AF65-F5344CB8AC3E}">
        <p14:creationId xmlns:p14="http://schemas.microsoft.com/office/powerpoint/2010/main" val="2249786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C15B6-60E2-4514-8A28-58FE7D53B6CC}"/>
              </a:ext>
            </a:extLst>
          </p:cNvPr>
          <p:cNvSpPr>
            <a:spLocks noGrp="1"/>
          </p:cNvSpPr>
          <p:nvPr>
            <p:ph type="title"/>
          </p:nvPr>
        </p:nvSpPr>
        <p:spPr/>
        <p:txBody>
          <a:bodyPr/>
          <a:lstStyle/>
          <a:p>
            <a:r>
              <a:rPr lang="en-GB" dirty="0">
                <a:ea typeface="Meiryo"/>
              </a:rPr>
              <a:t>Reference List </a:t>
            </a:r>
            <a:endParaRPr lang="en-GB" dirty="0"/>
          </a:p>
        </p:txBody>
      </p:sp>
      <p:sp>
        <p:nvSpPr>
          <p:cNvPr id="3" name="Content Placeholder 2">
            <a:extLst>
              <a:ext uri="{FF2B5EF4-FFF2-40B4-BE49-F238E27FC236}">
                <a16:creationId xmlns:a16="http://schemas.microsoft.com/office/drawing/2014/main" id="{22EF6875-AADF-0F12-90F4-5AA9BD250ACC}"/>
              </a:ext>
            </a:extLst>
          </p:cNvPr>
          <p:cNvSpPr>
            <a:spLocks noGrp="1"/>
          </p:cNvSpPr>
          <p:nvPr>
            <p:ph idx="1"/>
          </p:nvPr>
        </p:nvSpPr>
        <p:spPr/>
        <p:txBody>
          <a:bodyPr vert="horz" lIns="109728" tIns="109728" rIns="109728" bIns="91440" rtlCol="0" anchor="t">
            <a:normAutofit fontScale="92500" lnSpcReduction="10000"/>
          </a:bodyPr>
          <a:lstStyle/>
          <a:p>
            <a:r>
              <a:rPr lang="en-GB" sz="1200" dirty="0">
                <a:latin typeface="Times New Roman"/>
                <a:ea typeface="+mn-lt"/>
                <a:cs typeface="Times New Roman"/>
              </a:rPr>
              <a:t>EXPLANATORY MEMORANDUM TO THE POLICE AND CRIMINAL EVIDENCE ACT 1984 (CODES OF PRACTICE) (REVISION OF CODES C, G AND H) ORDER 2012 2012 No. (2012). Available at: </a:t>
            </a:r>
            <a:r>
              <a:rPr lang="en-GB" sz="1200" dirty="0">
                <a:latin typeface="Times New Roman"/>
                <a:ea typeface="+mn-lt"/>
                <a:cs typeface="Times New Roman"/>
                <a:hlinkClick r:id="rId2"/>
              </a:rPr>
              <a:t>https://www.legislation.gov.uk/ukdsi/2012/9780111524183/pdfs/ukdsiem_9780111524183_en.pdf</a:t>
            </a:r>
            <a:r>
              <a:rPr lang="en-GB" sz="1200" dirty="0">
                <a:latin typeface="Times New Roman"/>
                <a:ea typeface="+mn-lt"/>
                <a:cs typeface="Times New Roman"/>
              </a:rPr>
              <a:t> [Accessed 11 Feb. 2025].</a:t>
            </a:r>
            <a:endParaRPr lang="en-US" dirty="0"/>
          </a:p>
          <a:p>
            <a:r>
              <a:rPr lang="en-GB" sz="1200" dirty="0">
                <a:latin typeface="Times New Roman"/>
                <a:ea typeface="+mn-lt"/>
                <a:cs typeface="Times New Roman"/>
              </a:rPr>
              <a:t>POLICE AND CRIMINAL EVIDENCE ACT 1984 CODE G CODE OF PRACTICE FOR THE STATUTORY POWER OF ARREST BY POLICE OFFICERS. (n.d.). Available at: </a:t>
            </a:r>
            <a:r>
              <a:rPr lang="en-GB" sz="1200" dirty="0">
                <a:latin typeface="Times New Roman"/>
                <a:ea typeface="+mn-lt"/>
                <a:cs typeface="Times New Roman"/>
                <a:hlinkClick r:id="rId3"/>
              </a:rPr>
              <a:t>https://assets.publishing.service.gov.uk/government/uploads/system/uploads/attachment_data/file/181153/pace-code-g_2006.pdf</a:t>
            </a:r>
            <a:r>
              <a:rPr lang="en-GB" sz="1200" dirty="0">
                <a:latin typeface="Times New Roman"/>
                <a:ea typeface="+mn-lt"/>
                <a:cs typeface="Times New Roman"/>
              </a:rPr>
              <a:t> [Accessed 11 Feb. 2025].</a:t>
            </a:r>
            <a:endParaRPr lang="en-GB" dirty="0"/>
          </a:p>
          <a:p>
            <a:r>
              <a:rPr lang="en-GB" sz="1200" dirty="0">
                <a:latin typeface="Times New Roman"/>
                <a:ea typeface="+mn-lt"/>
                <a:cs typeface="Times New Roman"/>
              </a:rPr>
              <a:t>Office, H. (2022). </a:t>
            </a:r>
            <a:r>
              <a:rPr lang="en-GB" sz="1200" i="1" dirty="0">
                <a:latin typeface="Times New Roman"/>
                <a:ea typeface="+mn-lt"/>
                <a:cs typeface="Times New Roman"/>
              </a:rPr>
              <a:t>PACE Code G 2012 (accessible)</a:t>
            </a:r>
            <a:r>
              <a:rPr lang="en-GB" sz="1200" dirty="0">
                <a:latin typeface="Times New Roman"/>
                <a:ea typeface="+mn-lt"/>
                <a:cs typeface="Times New Roman"/>
              </a:rPr>
              <a:t>. [online] GOV.UK. Available at: </a:t>
            </a:r>
            <a:r>
              <a:rPr lang="en-GB" sz="1200" dirty="0">
                <a:latin typeface="Times New Roman"/>
                <a:ea typeface="+mn-lt"/>
                <a:cs typeface="Times New Roman"/>
                <a:hlinkClick r:id="rId4"/>
              </a:rPr>
              <a:t>https://www.gov.uk/government/publications/pace-code-g-2012/pace-code-g-2012-accessible?utm_</a:t>
            </a:r>
            <a:r>
              <a:rPr lang="en-GB" sz="1200" dirty="0">
                <a:latin typeface="Times New Roman"/>
                <a:ea typeface="+mn-lt"/>
                <a:cs typeface="Times New Roman"/>
              </a:rPr>
              <a:t> [Accessed 24 Feb. 2025].</a:t>
            </a:r>
            <a:endParaRPr lang="en-GB" dirty="0"/>
          </a:p>
          <a:p>
            <a:r>
              <a:rPr lang="en-GB" sz="1200" dirty="0">
                <a:latin typeface="Times New Roman"/>
                <a:ea typeface="+mn-lt"/>
                <a:cs typeface="Times New Roman"/>
              </a:rPr>
              <a:t>The Linguist Hub. (2016). </a:t>
            </a:r>
            <a:r>
              <a:rPr lang="en-GB" sz="1200" i="1" dirty="0">
                <a:latin typeface="Times New Roman"/>
                <a:ea typeface="+mn-lt"/>
                <a:cs typeface="Times New Roman"/>
              </a:rPr>
              <a:t>Code of Practice for the detention, treatment and questioning of persons by police officers | Linguist Hub</a:t>
            </a:r>
            <a:r>
              <a:rPr lang="en-GB" sz="1200" dirty="0">
                <a:latin typeface="Times New Roman"/>
                <a:ea typeface="+mn-lt"/>
                <a:cs typeface="Times New Roman"/>
              </a:rPr>
              <a:t>. [online] Available at: </a:t>
            </a:r>
            <a:r>
              <a:rPr lang="en-GB" sz="1200" dirty="0">
                <a:latin typeface="Times New Roman"/>
                <a:ea typeface="+mn-lt"/>
                <a:cs typeface="Times New Roman"/>
                <a:hlinkClick r:id="rId5"/>
              </a:rPr>
              <a:t>https://linguisthub.empire-groupuk.com/code-of-practice-for-the-detention-treatment-and-questioning-of-persons-by-police-officers/?utm_</a:t>
            </a:r>
            <a:r>
              <a:rPr lang="en-GB" sz="1200" dirty="0">
                <a:latin typeface="Times New Roman"/>
                <a:ea typeface="+mn-lt"/>
                <a:cs typeface="Times New Roman"/>
              </a:rPr>
              <a:t> [Accessed 24 Feb. 2025].</a:t>
            </a:r>
            <a:endParaRPr lang="en-GB" dirty="0"/>
          </a:p>
          <a:p>
            <a:endParaRPr lang="en-GB" sz="1200" dirty="0">
              <a:latin typeface="Times New Roman"/>
              <a:ea typeface="+mn-lt"/>
              <a:cs typeface="Times New Roman"/>
            </a:endParaRPr>
          </a:p>
          <a:p>
            <a:endParaRPr lang="en-GB" sz="1200" dirty="0">
              <a:latin typeface="Times New Roman"/>
              <a:ea typeface="Meiryo"/>
              <a:cs typeface="Times New Roman"/>
            </a:endParaRPr>
          </a:p>
          <a:p>
            <a:endParaRPr lang="en-GB" dirty="0">
              <a:ea typeface="Meiryo"/>
            </a:endParaRPr>
          </a:p>
          <a:p>
            <a:endParaRPr lang="en-GB" dirty="0">
              <a:ea typeface="Meiryo"/>
            </a:endParaRPr>
          </a:p>
        </p:txBody>
      </p:sp>
    </p:spTree>
    <p:extLst>
      <p:ext uri="{BB962C8B-B14F-4D97-AF65-F5344CB8AC3E}">
        <p14:creationId xmlns:p14="http://schemas.microsoft.com/office/powerpoint/2010/main" val="2434492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1B6A77-B320-689D-B358-D8D7A60ABB07}"/>
              </a:ext>
            </a:extLst>
          </p:cNvPr>
          <p:cNvSpPr>
            <a:spLocks noGrp="1"/>
          </p:cNvSpPr>
          <p:nvPr>
            <p:ph idx="1"/>
          </p:nvPr>
        </p:nvSpPr>
        <p:spPr>
          <a:xfrm>
            <a:off x="1920240" y="280277"/>
            <a:ext cx="8770571" cy="5683503"/>
          </a:xfrm>
        </p:spPr>
        <p:txBody>
          <a:bodyPr vert="horz" lIns="109728" tIns="109728" rIns="109728" bIns="91440" rtlCol="0" anchor="t">
            <a:normAutofit/>
          </a:bodyPr>
          <a:lstStyle/>
          <a:p>
            <a:r>
              <a:rPr lang="en-GB" sz="1200" dirty="0">
                <a:latin typeface="Times New Roman"/>
                <a:cs typeface="Times New Roman"/>
              </a:rPr>
              <a:t>Home Office (2022a). </a:t>
            </a:r>
            <a:r>
              <a:rPr lang="en-GB" sz="1200" i="1" dirty="0">
                <a:latin typeface="Times New Roman"/>
                <a:cs typeface="Times New Roman"/>
              </a:rPr>
              <a:t>PACE Code G 2012</a:t>
            </a:r>
            <a:r>
              <a:rPr lang="en-GB" sz="1200" dirty="0">
                <a:latin typeface="Times New Roman"/>
                <a:cs typeface="Times New Roman"/>
              </a:rPr>
              <a:t>. [online] GOV.UK. Available at: </a:t>
            </a:r>
            <a:r>
              <a:rPr lang="en-GB" sz="1200" dirty="0">
                <a:latin typeface="Times New Roman"/>
                <a:cs typeface="Times New Roman"/>
                <a:hlinkClick r:id="rId2"/>
              </a:rPr>
              <a:t>https://www.gov.uk/government/publications/pace-code-g-2012/pace-code-g-2012-accessible</a:t>
            </a:r>
            <a:r>
              <a:rPr lang="en-GB" sz="1200" dirty="0">
                <a:latin typeface="Times New Roman"/>
                <a:cs typeface="Times New Roman"/>
              </a:rPr>
              <a:t> [Accessed 25 Feb. 2025].</a:t>
            </a:r>
            <a:endParaRPr lang="en-US" dirty="0"/>
          </a:p>
          <a:p>
            <a:endParaRPr lang="en-GB" dirty="0">
              <a:ea typeface="Meiryo"/>
            </a:endParaRPr>
          </a:p>
          <a:p>
            <a:endParaRPr lang="en-GB" dirty="0">
              <a:ea typeface="Meiryo"/>
            </a:endParaRPr>
          </a:p>
          <a:p>
            <a:r>
              <a:rPr lang="en-GB" sz="1200" dirty="0">
                <a:latin typeface="Times New Roman"/>
                <a:ea typeface="Meiryo"/>
                <a:cs typeface="Times New Roman"/>
              </a:rPr>
              <a:t>Bing.com. (2025). Available at: </a:t>
            </a:r>
            <a:r>
              <a:rPr lang="en-GB" sz="1200" dirty="0">
                <a:latin typeface="Times New Roman"/>
                <a:ea typeface="Meiryo"/>
                <a:cs typeface="Times New Roman"/>
                <a:hlinkClick r:id="rId3"/>
              </a:rPr>
              <a:t>https://th.bing.com/th/id/OIP.etjjWARCa8ZZIFjuXj0whQHaEK?rs=1&amp;pid=ImgDetMain</a:t>
            </a:r>
            <a:r>
              <a:rPr lang="en-GB" sz="1200" dirty="0">
                <a:latin typeface="Times New Roman"/>
                <a:ea typeface="Meiryo"/>
                <a:cs typeface="Times New Roman"/>
              </a:rPr>
              <a:t> [Accessed 25 Feb. 2025].</a:t>
            </a:r>
            <a:endParaRPr lang="en-GB" dirty="0"/>
          </a:p>
          <a:p>
            <a:endParaRPr lang="en-GB" dirty="0">
              <a:ea typeface="Meiryo"/>
            </a:endParaRPr>
          </a:p>
        </p:txBody>
      </p:sp>
    </p:spTree>
    <p:extLst>
      <p:ext uri="{BB962C8B-B14F-4D97-AF65-F5344CB8AC3E}">
        <p14:creationId xmlns:p14="http://schemas.microsoft.com/office/powerpoint/2010/main" val="850816693"/>
      </p:ext>
    </p:extLst>
  </p:cSld>
  <p:clrMapOvr>
    <a:masterClrMapping/>
  </p:clrMapOvr>
</p:sld>
</file>

<file path=ppt/theme/theme1.xml><?xml version="1.0" encoding="utf-8"?>
<a:theme xmlns:a="http://schemas.openxmlformats.org/drawingml/2006/main" name="SketchLinesVTI">
  <a:themeElements>
    <a:clrScheme name="AnalogousFromLightSeedRightStep">
      <a:dk1>
        <a:srgbClr val="000000"/>
      </a:dk1>
      <a:lt1>
        <a:srgbClr val="FFFFFF"/>
      </a:lt1>
      <a:dk2>
        <a:srgbClr val="3D3522"/>
      </a:dk2>
      <a:lt2>
        <a:srgbClr val="E2E8E8"/>
      </a:lt2>
      <a:accent1>
        <a:srgbClr val="E8747D"/>
      </a:accent1>
      <a:accent2>
        <a:srgbClr val="E38656"/>
      </a:accent2>
      <a:accent3>
        <a:srgbClr val="BEA046"/>
      </a:accent3>
      <a:accent4>
        <a:srgbClr val="99AC41"/>
      </a:accent4>
      <a:accent5>
        <a:srgbClr val="78B44F"/>
      </a:accent5>
      <a:accent6>
        <a:srgbClr val="3CBA3D"/>
      </a:accent6>
      <a:hlink>
        <a:srgbClr val="568E89"/>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2</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SketchLinesVTI</vt:lpstr>
      <vt:lpstr>Introduction of Code G of the Police and Criminal Evidence Act 1984</vt:lpstr>
      <vt:lpstr>What is Code G?</vt:lpstr>
      <vt:lpstr>Modifications to Code G </vt:lpstr>
      <vt:lpstr>Two Requirements Needed</vt:lpstr>
      <vt:lpstr>Code G Ramifications</vt:lpstr>
      <vt:lpstr>Pre Code G </vt:lpstr>
      <vt:lpstr>PowerPoint Presentation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117</cp:revision>
  <dcterms:created xsi:type="dcterms:W3CDTF">2025-02-11T17:04:57Z</dcterms:created>
  <dcterms:modified xsi:type="dcterms:W3CDTF">2025-02-25T19:14:25Z</dcterms:modified>
</cp:coreProperties>
</file>