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AA58E8-0ED8-4B3D-ADE2-BA8F44B7D178}" v="1" dt="2026-07-19T00:21:33.6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7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'Avyon Johnson (2419047)" userId="bccb4791-4692-43ce-8cb3-54010d7e439a" providerId="ADAL" clId="{BD2FBE0A-0D24-408F-879F-DDA8EFE0DA38}"/>
    <pc:docChg chg="undo redo custSel addSld delSld modSld">
      <pc:chgData name="J'Avyon Johnson (2419047)" userId="bccb4791-4692-43ce-8cb3-54010d7e439a" providerId="ADAL" clId="{BD2FBE0A-0D24-408F-879F-DDA8EFE0DA38}" dt="2026-07-19T00:32:35.829" v="3948" actId="1076"/>
      <pc:docMkLst>
        <pc:docMk/>
      </pc:docMkLst>
      <pc:sldChg chg="modSp mod">
        <pc:chgData name="J'Avyon Johnson (2419047)" userId="bccb4791-4692-43ce-8cb3-54010d7e439a" providerId="ADAL" clId="{BD2FBE0A-0D24-408F-879F-DDA8EFE0DA38}" dt="2026-07-14T22:30:15.839" v="86" actId="113"/>
        <pc:sldMkLst>
          <pc:docMk/>
          <pc:sldMk cId="871012824" sldId="256"/>
        </pc:sldMkLst>
        <pc:spChg chg="mod">
          <ac:chgData name="J'Avyon Johnson (2419047)" userId="bccb4791-4692-43ce-8cb3-54010d7e439a" providerId="ADAL" clId="{BD2FBE0A-0D24-408F-879F-DDA8EFE0DA38}" dt="2026-07-14T22:30:15.839" v="86" actId="113"/>
          <ac:spMkLst>
            <pc:docMk/>
            <pc:sldMk cId="871012824" sldId="256"/>
            <ac:spMk id="3" creationId="{E71588A6-6045-43E8-D47A-4D5CA56C70A2}"/>
          </ac:spMkLst>
        </pc:spChg>
      </pc:sldChg>
      <pc:sldChg chg="addSp delSp modSp new mod setBg">
        <pc:chgData name="J'Avyon Johnson (2419047)" userId="bccb4791-4692-43ce-8cb3-54010d7e439a" providerId="ADAL" clId="{BD2FBE0A-0D24-408F-879F-DDA8EFE0DA38}" dt="2026-07-17T01:25:14.608" v="3543" actId="26606"/>
        <pc:sldMkLst>
          <pc:docMk/>
          <pc:sldMk cId="1588620939" sldId="257"/>
        </pc:sldMkLst>
        <pc:spChg chg="mod">
          <ac:chgData name="J'Avyon Johnson (2419047)" userId="bccb4791-4692-43ce-8cb3-54010d7e439a" providerId="ADAL" clId="{BD2FBE0A-0D24-408F-879F-DDA8EFE0DA38}" dt="2026-07-17T01:25:14.548" v="3542" actId="26606"/>
          <ac:spMkLst>
            <pc:docMk/>
            <pc:sldMk cId="1588620939" sldId="257"/>
            <ac:spMk id="2" creationId="{3E000373-BDB2-960D-6B47-E861B2ECC97F}"/>
          </ac:spMkLst>
        </pc:spChg>
        <pc:spChg chg="mod">
          <ac:chgData name="J'Avyon Johnson (2419047)" userId="bccb4791-4692-43ce-8cb3-54010d7e439a" providerId="ADAL" clId="{BD2FBE0A-0D24-408F-879F-DDA8EFE0DA38}" dt="2026-07-17T01:25:14.548" v="3542" actId="26606"/>
          <ac:spMkLst>
            <pc:docMk/>
            <pc:sldMk cId="1588620939" sldId="257"/>
            <ac:spMk id="3" creationId="{CED850C3-9492-92D4-3A59-46B264B9B33A}"/>
          </ac:spMkLst>
        </pc:spChg>
        <pc:spChg chg="add">
          <ac:chgData name="J'Avyon Johnson (2419047)" userId="bccb4791-4692-43ce-8cb3-54010d7e439a" providerId="ADAL" clId="{BD2FBE0A-0D24-408F-879F-DDA8EFE0DA38}" dt="2026-07-17T01:25:14.608" v="3543" actId="26606"/>
          <ac:spMkLst>
            <pc:docMk/>
            <pc:sldMk cId="1588620939" sldId="257"/>
            <ac:spMk id="53" creationId="{3F088236-D655-4F88-B238-E16762358025}"/>
          </ac:spMkLst>
        </pc:spChg>
        <pc:spChg chg="add">
          <ac:chgData name="J'Avyon Johnson (2419047)" userId="bccb4791-4692-43ce-8cb3-54010d7e439a" providerId="ADAL" clId="{BD2FBE0A-0D24-408F-879F-DDA8EFE0DA38}" dt="2026-07-17T01:25:14.608" v="3543" actId="26606"/>
          <ac:spMkLst>
            <pc:docMk/>
            <pc:sldMk cId="1588620939" sldId="257"/>
            <ac:spMk id="54" creationId="{3DAC0C92-199E-475C-9390-119A9B027276}"/>
          </ac:spMkLst>
        </pc:spChg>
        <pc:spChg chg="add">
          <ac:chgData name="J'Avyon Johnson (2419047)" userId="bccb4791-4692-43ce-8cb3-54010d7e439a" providerId="ADAL" clId="{BD2FBE0A-0D24-408F-879F-DDA8EFE0DA38}" dt="2026-07-17T01:25:14.608" v="3543" actId="26606"/>
          <ac:spMkLst>
            <pc:docMk/>
            <pc:sldMk cId="1588620939" sldId="257"/>
            <ac:spMk id="55" creationId="{C4CFB339-0ED8-4FE2-9EF1-6D1375B8499B}"/>
          </ac:spMkLst>
        </pc:spChg>
        <pc:spChg chg="add">
          <ac:chgData name="J'Avyon Johnson (2419047)" userId="bccb4791-4692-43ce-8cb3-54010d7e439a" providerId="ADAL" clId="{BD2FBE0A-0D24-408F-879F-DDA8EFE0DA38}" dt="2026-07-17T01:25:14.608" v="3543" actId="26606"/>
          <ac:spMkLst>
            <pc:docMk/>
            <pc:sldMk cId="1588620939" sldId="257"/>
            <ac:spMk id="56" creationId="{31896C80-2069-4431-9C19-83B913734490}"/>
          </ac:spMkLst>
        </pc:spChg>
        <pc:spChg chg="add">
          <ac:chgData name="J'Avyon Johnson (2419047)" userId="bccb4791-4692-43ce-8cb3-54010d7e439a" providerId="ADAL" clId="{BD2FBE0A-0D24-408F-879F-DDA8EFE0DA38}" dt="2026-07-17T01:25:14.608" v="3543" actId="26606"/>
          <ac:spMkLst>
            <pc:docMk/>
            <pc:sldMk cId="1588620939" sldId="257"/>
            <ac:spMk id="57" creationId="{BF120A21-0841-4823-B0C4-28AEBCEF9B78}"/>
          </ac:spMkLst>
        </pc:spChg>
        <pc:spChg chg="add">
          <ac:chgData name="J'Avyon Johnson (2419047)" userId="bccb4791-4692-43ce-8cb3-54010d7e439a" providerId="ADAL" clId="{BD2FBE0A-0D24-408F-879F-DDA8EFE0DA38}" dt="2026-07-17T01:25:14.608" v="3543" actId="26606"/>
          <ac:spMkLst>
            <pc:docMk/>
            <pc:sldMk cId="1588620939" sldId="257"/>
            <ac:spMk id="59" creationId="{9874D11C-36F5-4BBE-A490-019A54E953B0}"/>
          </ac:spMkLst>
        </pc:spChg>
        <pc:picChg chg="add mod ord">
          <ac:chgData name="J'Avyon Johnson (2419047)" userId="bccb4791-4692-43ce-8cb3-54010d7e439a" providerId="ADAL" clId="{BD2FBE0A-0D24-408F-879F-DDA8EFE0DA38}" dt="2026-07-17T01:20:17.703" v="3507" actId="26606"/>
          <ac:picMkLst>
            <pc:docMk/>
            <pc:sldMk cId="1588620939" sldId="257"/>
            <ac:picMk id="5" creationId="{CE2DE5E1-4A14-1241-9814-93210A306B5B}"/>
          </ac:picMkLst>
        </pc:picChg>
      </pc:sldChg>
      <pc:sldChg chg="addSp delSp modSp new mod setBg setClrOvrMap">
        <pc:chgData name="J'Avyon Johnson (2419047)" userId="bccb4791-4692-43ce-8cb3-54010d7e439a" providerId="ADAL" clId="{BD2FBE0A-0D24-408F-879F-DDA8EFE0DA38}" dt="2026-07-17T01:24:59.374" v="3538" actId="113"/>
        <pc:sldMkLst>
          <pc:docMk/>
          <pc:sldMk cId="4085694280" sldId="258"/>
        </pc:sldMkLst>
        <pc:spChg chg="mod">
          <ac:chgData name="J'Avyon Johnson (2419047)" userId="bccb4791-4692-43ce-8cb3-54010d7e439a" providerId="ADAL" clId="{BD2FBE0A-0D24-408F-879F-DDA8EFE0DA38}" dt="2026-07-17T01:24:15.915" v="3531" actId="1076"/>
          <ac:spMkLst>
            <pc:docMk/>
            <pc:sldMk cId="4085694280" sldId="258"/>
            <ac:spMk id="2" creationId="{D23D76EC-3940-6BB9-9C8F-A6A981FAC1C0}"/>
          </ac:spMkLst>
        </pc:spChg>
        <pc:spChg chg="mod ord">
          <ac:chgData name="J'Avyon Johnson (2419047)" userId="bccb4791-4692-43ce-8cb3-54010d7e439a" providerId="ADAL" clId="{BD2FBE0A-0D24-408F-879F-DDA8EFE0DA38}" dt="2026-07-17T01:24:59.374" v="3538" actId="113"/>
          <ac:spMkLst>
            <pc:docMk/>
            <pc:sldMk cId="4085694280" sldId="258"/>
            <ac:spMk id="3" creationId="{83FE6239-5935-B0E7-973E-8EBB3D5E1B6A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45" creationId="{3F088236-D655-4F88-B238-E16762358025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46" creationId="{3DAC0C92-199E-475C-9390-119A9B027276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47" creationId="{C4CFB339-0ED8-4FE2-9EF1-6D1375B8499B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48" creationId="{31896C80-2069-4431-9C19-83B913734490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49" creationId="{BF120A21-0841-4823-B0C4-28AEBCEF9B78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50" creationId="{DBB05BAE-BBD3-4289-899F-A6851503C6B0}"/>
          </ac:spMkLst>
        </pc:spChg>
        <pc:spChg chg="add">
          <ac:chgData name="J'Avyon Johnson (2419047)" userId="bccb4791-4692-43ce-8cb3-54010d7e439a" providerId="ADAL" clId="{BD2FBE0A-0D24-408F-879F-DDA8EFE0DA38}" dt="2026-07-17T01:23:19.296" v="3519" actId="26606"/>
          <ac:spMkLst>
            <pc:docMk/>
            <pc:sldMk cId="4085694280" sldId="258"/>
            <ac:spMk id="51" creationId="{9874D11C-36F5-4BBE-A490-019A54E953B0}"/>
          </ac:spMkLst>
        </pc:spChg>
        <pc:picChg chg="add mod ord">
          <ac:chgData name="J'Avyon Johnson (2419047)" userId="bccb4791-4692-43ce-8cb3-54010d7e439a" providerId="ADAL" clId="{BD2FBE0A-0D24-408F-879F-DDA8EFE0DA38}" dt="2026-07-17T01:23:19.296" v="3519" actId="26606"/>
          <ac:picMkLst>
            <pc:docMk/>
            <pc:sldMk cId="4085694280" sldId="258"/>
            <ac:picMk id="5" creationId="{E6279986-D4BC-1D19-8D86-DBB275D6DC8E}"/>
          </ac:picMkLst>
        </pc:picChg>
      </pc:sldChg>
      <pc:sldChg chg="addSp delSp modSp new mod">
        <pc:chgData name="J'Avyon Johnson (2419047)" userId="bccb4791-4692-43ce-8cb3-54010d7e439a" providerId="ADAL" clId="{BD2FBE0A-0D24-408F-879F-DDA8EFE0DA38}" dt="2026-07-19T00:32:35.829" v="3948" actId="1076"/>
        <pc:sldMkLst>
          <pc:docMk/>
          <pc:sldMk cId="2645859300" sldId="259"/>
        </pc:sldMkLst>
        <pc:spChg chg="mod">
          <ac:chgData name="J'Avyon Johnson (2419047)" userId="bccb4791-4692-43ce-8cb3-54010d7e439a" providerId="ADAL" clId="{BD2FBE0A-0D24-408F-879F-DDA8EFE0DA38}" dt="2026-07-16T13:22:37.375" v="1605" actId="20577"/>
          <ac:spMkLst>
            <pc:docMk/>
            <pc:sldMk cId="2645859300" sldId="259"/>
            <ac:spMk id="2" creationId="{30AB513C-F83D-2E74-24E7-B055CA8185AE}"/>
          </ac:spMkLst>
        </pc:spChg>
        <pc:spChg chg="add mod">
          <ac:chgData name="J'Avyon Johnson (2419047)" userId="bccb4791-4692-43ce-8cb3-54010d7e439a" providerId="ADAL" clId="{BD2FBE0A-0D24-408F-879F-DDA8EFE0DA38}" dt="2026-07-16T14:05:20.159" v="2059" actId="688"/>
          <ac:spMkLst>
            <pc:docMk/>
            <pc:sldMk cId="2645859300" sldId="259"/>
            <ac:spMk id="9" creationId="{287964C9-083D-9F5F-9008-ADF4D3501C70}"/>
          </ac:spMkLst>
        </pc:spChg>
        <pc:spChg chg="add mod">
          <ac:chgData name="J'Avyon Johnson (2419047)" userId="bccb4791-4692-43ce-8cb3-54010d7e439a" providerId="ADAL" clId="{BD2FBE0A-0D24-408F-879F-DDA8EFE0DA38}" dt="2026-07-16T14:05:24.856" v="2060" actId="1076"/>
          <ac:spMkLst>
            <pc:docMk/>
            <pc:sldMk cId="2645859300" sldId="259"/>
            <ac:spMk id="10" creationId="{1A43643B-D69D-9AA7-5310-A892DFA84773}"/>
          </ac:spMkLst>
        </pc:spChg>
        <pc:spChg chg="add mod">
          <ac:chgData name="J'Avyon Johnson (2419047)" userId="bccb4791-4692-43ce-8cb3-54010d7e439a" providerId="ADAL" clId="{BD2FBE0A-0D24-408F-879F-DDA8EFE0DA38}" dt="2026-07-18T23:36:54.341" v="3592" actId="1076"/>
          <ac:spMkLst>
            <pc:docMk/>
            <pc:sldMk cId="2645859300" sldId="259"/>
            <ac:spMk id="11" creationId="{AD4ED969-C614-B6AC-54A7-AEE1C75BEBF8}"/>
          </ac:spMkLst>
        </pc:spChg>
        <pc:graphicFrameChg chg="add mod modGraphic">
          <ac:chgData name="J'Avyon Johnson (2419047)" userId="bccb4791-4692-43ce-8cb3-54010d7e439a" providerId="ADAL" clId="{BD2FBE0A-0D24-408F-879F-DDA8EFE0DA38}" dt="2026-07-16T14:06:21.001" v="2094" actId="20577"/>
          <ac:graphicFrameMkLst>
            <pc:docMk/>
            <pc:sldMk cId="2645859300" sldId="259"/>
            <ac:graphicFrameMk id="8" creationId="{5B03B652-337E-2613-DE3C-1C4250222208}"/>
          </ac:graphicFrameMkLst>
        </pc:graphicFrameChg>
        <pc:picChg chg="add mod">
          <ac:chgData name="J'Avyon Johnson (2419047)" userId="bccb4791-4692-43ce-8cb3-54010d7e439a" providerId="ADAL" clId="{BD2FBE0A-0D24-408F-879F-DDA8EFE0DA38}" dt="2026-07-19T00:32:35.829" v="3948" actId="1076"/>
          <ac:picMkLst>
            <pc:docMk/>
            <pc:sldMk cId="2645859300" sldId="259"/>
            <ac:picMk id="4" creationId="{6AAF6566-9116-6621-5757-C5B98B2FE087}"/>
          </ac:picMkLst>
        </pc:picChg>
      </pc:sldChg>
      <pc:sldChg chg="addSp delSp modSp new mod">
        <pc:chgData name="J'Avyon Johnson (2419047)" userId="bccb4791-4692-43ce-8cb3-54010d7e439a" providerId="ADAL" clId="{BD2FBE0A-0D24-408F-879F-DDA8EFE0DA38}" dt="2026-07-19T00:32:29.221" v="3946" actId="1076"/>
        <pc:sldMkLst>
          <pc:docMk/>
          <pc:sldMk cId="1948870733" sldId="260"/>
        </pc:sldMkLst>
        <pc:spChg chg="mod">
          <ac:chgData name="J'Avyon Johnson (2419047)" userId="bccb4791-4692-43ce-8cb3-54010d7e439a" providerId="ADAL" clId="{BD2FBE0A-0D24-408F-879F-DDA8EFE0DA38}" dt="2026-07-16T14:31:53.686" v="2771" actId="1076"/>
          <ac:spMkLst>
            <pc:docMk/>
            <pc:sldMk cId="1948870733" sldId="260"/>
            <ac:spMk id="2" creationId="{EF4778E4-8C1A-69ED-72A7-B63419134B7D}"/>
          </ac:spMkLst>
        </pc:spChg>
        <pc:spChg chg="add mod">
          <ac:chgData name="J'Avyon Johnson (2419047)" userId="bccb4791-4692-43ce-8cb3-54010d7e439a" providerId="ADAL" clId="{BD2FBE0A-0D24-408F-879F-DDA8EFE0DA38}" dt="2026-07-16T14:35:45.412" v="2925" actId="1076"/>
          <ac:spMkLst>
            <pc:docMk/>
            <pc:sldMk cId="1948870733" sldId="260"/>
            <ac:spMk id="6" creationId="{0B120C97-43B3-8CC9-BB38-361725674ADC}"/>
          </ac:spMkLst>
        </pc:spChg>
        <pc:graphicFrameChg chg="add mod modGraphic">
          <ac:chgData name="J'Avyon Johnson (2419047)" userId="bccb4791-4692-43ce-8cb3-54010d7e439a" providerId="ADAL" clId="{BD2FBE0A-0D24-408F-879F-DDA8EFE0DA38}" dt="2026-07-19T00:27:13.744" v="3744" actId="20577"/>
          <ac:graphicFrameMkLst>
            <pc:docMk/>
            <pc:sldMk cId="1948870733" sldId="260"/>
            <ac:graphicFrameMk id="5" creationId="{DCE50FFB-5520-83BE-E1CA-E65EB0DA4CD4}"/>
          </ac:graphicFrameMkLst>
        </pc:graphicFrameChg>
        <pc:picChg chg="add mod">
          <ac:chgData name="J'Avyon Johnson (2419047)" userId="bccb4791-4692-43ce-8cb3-54010d7e439a" providerId="ADAL" clId="{BD2FBE0A-0D24-408F-879F-DDA8EFE0DA38}" dt="2026-07-19T00:32:29.221" v="3946" actId="1076"/>
          <ac:picMkLst>
            <pc:docMk/>
            <pc:sldMk cId="1948870733" sldId="260"/>
            <ac:picMk id="4" creationId="{317D8BFF-B79B-302A-9E5E-1BB2004A35C9}"/>
          </ac:picMkLst>
        </pc:picChg>
      </pc:sldChg>
      <pc:sldChg chg="addSp delSp modSp new mod setBg">
        <pc:chgData name="J'Avyon Johnson (2419047)" userId="bccb4791-4692-43ce-8cb3-54010d7e439a" providerId="ADAL" clId="{BD2FBE0A-0D24-408F-879F-DDA8EFE0DA38}" dt="2026-07-19T00:30:32.341" v="3944" actId="255"/>
        <pc:sldMkLst>
          <pc:docMk/>
          <pc:sldMk cId="1812977701" sldId="261"/>
        </pc:sldMkLst>
        <pc:spChg chg="mod">
          <ac:chgData name="J'Avyon Johnson (2419047)" userId="bccb4791-4692-43ce-8cb3-54010d7e439a" providerId="ADAL" clId="{BD2FBE0A-0D24-408F-879F-DDA8EFE0DA38}" dt="2026-07-19T00:23:36.503" v="3617" actId="1076"/>
          <ac:spMkLst>
            <pc:docMk/>
            <pc:sldMk cId="1812977701" sldId="261"/>
            <ac:spMk id="2" creationId="{B16951FD-2E44-9231-86CF-D86FBB9D1180}"/>
          </ac:spMkLst>
        </pc:spChg>
        <pc:spChg chg="mod">
          <ac:chgData name="J'Avyon Johnson (2419047)" userId="bccb4791-4692-43ce-8cb3-54010d7e439a" providerId="ADAL" clId="{BD2FBE0A-0D24-408F-879F-DDA8EFE0DA38}" dt="2026-07-19T00:30:32.341" v="3944" actId="255"/>
          <ac:spMkLst>
            <pc:docMk/>
            <pc:sldMk cId="1812977701" sldId="261"/>
            <ac:spMk id="3" creationId="{90EC46CA-2436-AF2F-218B-2402F55702B3}"/>
          </ac:spMkLst>
        </pc:spChg>
        <pc:spChg chg="add del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14" creationId="{3F088236-D655-4F88-B238-E16762358025}"/>
          </ac:spMkLst>
        </pc:spChg>
        <pc:spChg chg="add del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18" creationId="{C4CFB339-0ED8-4FE2-9EF1-6D1375B8499B}"/>
          </ac:spMkLst>
        </pc:spChg>
        <pc:spChg chg="add del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20" creationId="{31896C80-2069-4431-9C19-83B913734490}"/>
          </ac:spMkLst>
        </pc:spChg>
        <pc:spChg chg="add del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26" creationId="{9874D11C-36F5-4BBE-A490-019A54E953B0}"/>
          </ac:spMkLst>
        </pc:spChg>
        <pc:spChg chg="add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35" creationId="{3F088236-D655-4F88-B238-E16762358025}"/>
          </ac:spMkLst>
        </pc:spChg>
        <pc:spChg chg="add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43" creationId="{BF120A21-0841-4823-B0C4-28AEBCEF9B78}"/>
          </ac:spMkLst>
        </pc:spChg>
        <pc:spChg chg="add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45" creationId="{DBB05BAE-BBD3-4289-899F-A6851503C6B0}"/>
          </ac:spMkLst>
        </pc:spChg>
        <pc:spChg chg="add">
          <ac:chgData name="J'Avyon Johnson (2419047)" userId="bccb4791-4692-43ce-8cb3-54010d7e439a" providerId="ADAL" clId="{BD2FBE0A-0D24-408F-879F-DDA8EFE0DA38}" dt="2026-07-19T00:22:45.195" v="3607" actId="26606"/>
          <ac:spMkLst>
            <pc:docMk/>
            <pc:sldMk cId="1812977701" sldId="261"/>
            <ac:spMk id="47" creationId="{9874D11C-36F5-4BBE-A490-019A54E953B0}"/>
          </ac:spMkLst>
        </pc:spChg>
        <pc:picChg chg="add del mod ord">
          <ac:chgData name="J'Avyon Johnson (2419047)" userId="bccb4791-4692-43ce-8cb3-54010d7e439a" providerId="ADAL" clId="{BD2FBE0A-0D24-408F-879F-DDA8EFE0DA38}" dt="2026-07-19T00:21:40.880" v="3595" actId="21"/>
          <ac:picMkLst>
            <pc:docMk/>
            <pc:sldMk cId="1812977701" sldId="261"/>
            <ac:picMk id="5" creationId="{D7B66945-9ECE-A5C5-89D4-92155DA4755C}"/>
          </ac:picMkLst>
        </pc:picChg>
        <pc:picChg chg="add mod">
          <ac:chgData name="J'Avyon Johnson (2419047)" userId="bccb4791-4692-43ce-8cb3-54010d7e439a" providerId="ADAL" clId="{BD2FBE0A-0D24-408F-879F-DDA8EFE0DA38}" dt="2026-07-19T00:22:13.690" v="3606" actId="1076"/>
          <ac:picMkLst>
            <pc:docMk/>
            <pc:sldMk cId="1812977701" sldId="261"/>
            <ac:picMk id="7" creationId="{E99EBED9-F439-7703-4281-08178CFF8963}"/>
          </ac:picMkLst>
        </pc:picChg>
      </pc:sldChg>
      <pc:sldChg chg="modSp new mod">
        <pc:chgData name="J'Avyon Johnson (2419047)" userId="bccb4791-4692-43ce-8cb3-54010d7e439a" providerId="ADAL" clId="{BD2FBE0A-0D24-408F-879F-DDA8EFE0DA38}" dt="2026-07-17T01:16:31.823" v="3504"/>
        <pc:sldMkLst>
          <pc:docMk/>
          <pc:sldMk cId="540657462" sldId="262"/>
        </pc:sldMkLst>
        <pc:spChg chg="mod">
          <ac:chgData name="J'Avyon Johnson (2419047)" userId="bccb4791-4692-43ce-8cb3-54010d7e439a" providerId="ADAL" clId="{BD2FBE0A-0D24-408F-879F-DDA8EFE0DA38}" dt="2026-07-17T01:10:42.491" v="3485" actId="20577"/>
          <ac:spMkLst>
            <pc:docMk/>
            <pc:sldMk cId="540657462" sldId="262"/>
            <ac:spMk id="2" creationId="{223B402F-056E-21F6-B456-1421D6B64CC3}"/>
          </ac:spMkLst>
        </pc:spChg>
        <pc:spChg chg="mod">
          <ac:chgData name="J'Avyon Johnson (2419047)" userId="bccb4791-4692-43ce-8cb3-54010d7e439a" providerId="ADAL" clId="{BD2FBE0A-0D24-408F-879F-DDA8EFE0DA38}" dt="2026-07-17T01:16:31.823" v="3504"/>
          <ac:spMkLst>
            <pc:docMk/>
            <pc:sldMk cId="540657462" sldId="262"/>
            <ac:spMk id="3" creationId="{3B350F14-48D6-D68F-97FA-42C2CEA00DB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E23FC0-A03C-42F2-AA18-FEA0F18BC1D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910759-BEED-4549-804E-5DCAAADB2F75}">
      <dgm:prSet phldrT="[Text]" phldr="0" custT="1"/>
      <dgm:spPr/>
      <dgm:t>
        <a:bodyPr/>
        <a:lstStyle/>
        <a:p>
          <a:r>
            <a:rPr lang="en-US" sz="1600" dirty="0">
              <a:latin typeface="Aptos" panose="020B0004020202020204" pitchFamily="34" charset="0"/>
            </a:rPr>
            <a:t>Gary Sender</a:t>
          </a:r>
          <a:endParaRPr lang="en-GB" sz="1600" dirty="0">
            <a:latin typeface="Aptos" panose="020B0004020202020204" pitchFamily="34" charset="0"/>
          </a:endParaRPr>
        </a:p>
      </dgm:t>
    </dgm:pt>
    <dgm:pt modelId="{7B832951-AB9D-4A13-87C7-42216CB4BAEE}" type="parTrans" cxnId="{AEEC3811-45B0-4D0C-B665-974563413AF8}">
      <dgm:prSet/>
      <dgm:spPr/>
      <dgm:t>
        <a:bodyPr/>
        <a:lstStyle/>
        <a:p>
          <a:endParaRPr lang="en-GB"/>
        </a:p>
      </dgm:t>
    </dgm:pt>
    <dgm:pt modelId="{5889EBBF-974D-4813-9DF7-F7C854A36EDE}" type="sibTrans" cxnId="{AEEC3811-45B0-4D0C-B665-974563413AF8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FFD5C211-C136-4B85-B521-4BBF467100EF}">
      <dgm:prSet phldrT="[Text]" custT="1"/>
      <dgm:spPr/>
      <dgm:t>
        <a:bodyPr/>
        <a:lstStyle/>
        <a:p>
          <a:pPr algn="l"/>
          <a:r>
            <a:rPr lang="en-US" sz="1600" dirty="0">
              <a:latin typeface="Aptos" panose="020B0004020202020204" pitchFamily="34" charset="0"/>
            </a:rPr>
            <a:t>Food Hygiene </a:t>
          </a:r>
        </a:p>
        <a:p>
          <a:pPr algn="l"/>
          <a:r>
            <a:rPr lang="en-GB" sz="1600" dirty="0">
              <a:latin typeface="Aptos" panose="020B0004020202020204" pitchFamily="34" charset="0"/>
            </a:rPr>
            <a:t>Instructions </a:t>
          </a:r>
        </a:p>
        <a:p>
          <a:pPr algn="l"/>
          <a:r>
            <a:rPr lang="en-GB" sz="1600" dirty="0">
              <a:latin typeface="Aptos" panose="020B0004020202020204" pitchFamily="34" charset="0"/>
            </a:rPr>
            <a:t>Message</a:t>
          </a:r>
        </a:p>
      </dgm:t>
    </dgm:pt>
    <dgm:pt modelId="{071C9A38-462A-4BA7-B0CB-1640E852651F}" type="parTrans" cxnId="{339237EE-53D3-4EFC-B1E8-EE303FADB98A}">
      <dgm:prSet/>
      <dgm:spPr/>
      <dgm:t>
        <a:bodyPr/>
        <a:lstStyle/>
        <a:p>
          <a:endParaRPr lang="en-GB"/>
        </a:p>
      </dgm:t>
    </dgm:pt>
    <dgm:pt modelId="{40828F79-4B1A-4E1C-B387-FBAE3124FE45}" type="sibTrans" cxnId="{339237EE-53D3-4EFC-B1E8-EE303FADB98A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5FE7B740-3BA0-4146-BD21-DF7BAE734BB2}">
      <dgm:prSet phldrT="[Text]" phldr="0" custT="1"/>
      <dgm:spPr/>
      <dgm:t>
        <a:bodyPr/>
        <a:lstStyle/>
        <a:p>
          <a:pPr algn="l"/>
          <a:r>
            <a:rPr lang="en-US" sz="1600" dirty="0">
              <a:latin typeface="Aptos" panose="020B0004020202020204" pitchFamily="34" charset="0"/>
            </a:rPr>
            <a:t>Verbal</a:t>
          </a:r>
        </a:p>
        <a:p>
          <a:pPr algn="l"/>
          <a:r>
            <a:rPr lang="en-GB" sz="1600" dirty="0">
              <a:latin typeface="Aptos" panose="020B0004020202020204" pitchFamily="34" charset="0"/>
            </a:rPr>
            <a:t>Instructions &amp; Poster</a:t>
          </a:r>
        </a:p>
      </dgm:t>
    </dgm:pt>
    <dgm:pt modelId="{503345A8-B1DC-4195-A3C7-AB4D8539FDD3}" type="parTrans" cxnId="{29C8B19A-B8B2-49C7-A31E-CD6F5CC59E88}">
      <dgm:prSet/>
      <dgm:spPr/>
      <dgm:t>
        <a:bodyPr/>
        <a:lstStyle/>
        <a:p>
          <a:endParaRPr lang="en-GB"/>
        </a:p>
      </dgm:t>
    </dgm:pt>
    <dgm:pt modelId="{88962C0E-92AE-4681-B497-B7E04182E6A9}" type="sibTrans" cxnId="{29C8B19A-B8B2-49C7-A31E-CD6F5CC59E88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0EA590AF-2F23-4C41-91EB-B66046C15158}">
      <dgm:prSet phldrT="[Text]" phldr="0" custT="1"/>
      <dgm:spPr/>
      <dgm:t>
        <a:bodyPr/>
        <a:lstStyle/>
        <a:p>
          <a:r>
            <a:rPr lang="en-US" sz="1200" b="1" u="sng" dirty="0">
              <a:latin typeface="Aptos" panose="020B0004020202020204" pitchFamily="34" charset="0"/>
            </a:rPr>
            <a:t>Noise</a:t>
          </a:r>
        </a:p>
        <a:p>
          <a:r>
            <a:rPr lang="en-GB" sz="1200" dirty="0">
              <a:latin typeface="Aptos" panose="020B0004020202020204" pitchFamily="34" charset="0"/>
            </a:rPr>
            <a:t>Loud machinery</a:t>
          </a:r>
        </a:p>
        <a:p>
          <a:r>
            <a:rPr lang="en-GB" sz="1200" dirty="0">
              <a:latin typeface="Aptos" panose="020B0004020202020204" pitchFamily="34" charset="0"/>
            </a:rPr>
            <a:t> Language</a:t>
          </a:r>
        </a:p>
        <a:p>
          <a:r>
            <a:rPr lang="en-GB" sz="1200" dirty="0">
              <a:latin typeface="Aptos" panose="020B0004020202020204" pitchFamily="34" charset="0"/>
            </a:rPr>
            <a:t>Cultural difference </a:t>
          </a:r>
        </a:p>
      </dgm:t>
    </dgm:pt>
    <dgm:pt modelId="{99DFEBBF-EFF0-4697-B4E5-6BE9451BD574}" type="parTrans" cxnId="{A9BFB373-286F-42C4-BDEB-DA56A825B505}">
      <dgm:prSet/>
      <dgm:spPr/>
      <dgm:t>
        <a:bodyPr/>
        <a:lstStyle/>
        <a:p>
          <a:endParaRPr lang="en-GB"/>
        </a:p>
      </dgm:t>
    </dgm:pt>
    <dgm:pt modelId="{B6ED3DFF-CEC4-403F-B4BA-EB910554376E}" type="sibTrans" cxnId="{A9BFB373-286F-42C4-BDEB-DA56A825B505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EFDF1138-14DE-42F8-B3D7-F992BFA42B09}">
      <dgm:prSet phldrT="[Text]" phldr="0" custT="1"/>
      <dgm:spPr/>
      <dgm:t>
        <a:bodyPr/>
        <a:lstStyle/>
        <a:p>
          <a:r>
            <a:rPr lang="en-US" sz="1600" dirty="0">
              <a:latin typeface="Aptos" panose="020B0004020202020204" pitchFamily="34" charset="0"/>
            </a:rPr>
            <a:t>Employees Receiver</a:t>
          </a:r>
          <a:endParaRPr lang="en-GB" sz="1600" dirty="0">
            <a:latin typeface="Aptos" panose="020B0004020202020204" pitchFamily="34" charset="0"/>
          </a:endParaRPr>
        </a:p>
      </dgm:t>
    </dgm:pt>
    <dgm:pt modelId="{C6AB1CDB-FFFF-4B96-A3A0-40CA8BC898A4}" type="parTrans" cxnId="{5922B56C-B213-439E-9BE9-6759FDD145E6}">
      <dgm:prSet/>
      <dgm:spPr/>
      <dgm:t>
        <a:bodyPr/>
        <a:lstStyle/>
        <a:p>
          <a:endParaRPr lang="en-GB"/>
        </a:p>
      </dgm:t>
    </dgm:pt>
    <dgm:pt modelId="{1FE675E2-5B55-414B-BC88-E040E36875B5}" type="sibTrans" cxnId="{5922B56C-B213-439E-9BE9-6759FDD145E6}">
      <dgm:prSet/>
      <dgm:spPr/>
      <dgm:t>
        <a:bodyPr/>
        <a:lstStyle/>
        <a:p>
          <a:endParaRPr lang="en-GB"/>
        </a:p>
      </dgm:t>
    </dgm:pt>
    <dgm:pt modelId="{5DDB39AA-3889-4800-B2C6-7BCB4B4E3AD3}" type="pres">
      <dgm:prSet presAssocID="{E2E23FC0-A03C-42F2-AA18-FEA0F18BC1D2}" presName="Name0" presStyleCnt="0">
        <dgm:presLayoutVars>
          <dgm:dir/>
          <dgm:resizeHandles val="exact"/>
        </dgm:presLayoutVars>
      </dgm:prSet>
      <dgm:spPr/>
    </dgm:pt>
    <dgm:pt modelId="{2CEBB7F9-DCF8-408D-A909-FB1CF834C2EA}" type="pres">
      <dgm:prSet presAssocID="{72910759-BEED-4549-804E-5DCAAADB2F75}" presName="node" presStyleLbl="node1" presStyleIdx="0" presStyleCnt="5">
        <dgm:presLayoutVars>
          <dgm:bulletEnabled val="1"/>
        </dgm:presLayoutVars>
      </dgm:prSet>
      <dgm:spPr/>
    </dgm:pt>
    <dgm:pt modelId="{E3C4C6CD-4CB2-4161-B383-9A6512ECC0DC}" type="pres">
      <dgm:prSet presAssocID="{5889EBBF-974D-4813-9DF7-F7C854A36EDE}" presName="sibTrans" presStyleLbl="sibTrans2D1" presStyleIdx="0" presStyleCnt="4"/>
      <dgm:spPr/>
    </dgm:pt>
    <dgm:pt modelId="{271D7476-4DDA-483C-A5EB-B1FC75CC689D}" type="pres">
      <dgm:prSet presAssocID="{5889EBBF-974D-4813-9DF7-F7C854A36EDE}" presName="connectorText" presStyleLbl="sibTrans2D1" presStyleIdx="0" presStyleCnt="4"/>
      <dgm:spPr/>
    </dgm:pt>
    <dgm:pt modelId="{684FA500-292F-4B44-AE5D-854FC5544C0E}" type="pres">
      <dgm:prSet presAssocID="{FFD5C211-C136-4B85-B521-4BBF467100EF}" presName="node" presStyleLbl="node1" presStyleIdx="1" presStyleCnt="5">
        <dgm:presLayoutVars>
          <dgm:bulletEnabled val="1"/>
        </dgm:presLayoutVars>
      </dgm:prSet>
      <dgm:spPr/>
    </dgm:pt>
    <dgm:pt modelId="{144D6541-D23E-447A-9A06-7FCB06A4D427}" type="pres">
      <dgm:prSet presAssocID="{40828F79-4B1A-4E1C-B387-FBAE3124FE45}" presName="sibTrans" presStyleLbl="sibTrans2D1" presStyleIdx="1" presStyleCnt="4"/>
      <dgm:spPr/>
    </dgm:pt>
    <dgm:pt modelId="{09BDD7B6-CAD3-4078-B5A5-DAC9B4963816}" type="pres">
      <dgm:prSet presAssocID="{40828F79-4B1A-4E1C-B387-FBAE3124FE45}" presName="connectorText" presStyleLbl="sibTrans2D1" presStyleIdx="1" presStyleCnt="4"/>
      <dgm:spPr/>
    </dgm:pt>
    <dgm:pt modelId="{2BA9D72A-F4F0-40BE-A242-B7E55DC09F3B}" type="pres">
      <dgm:prSet presAssocID="{5FE7B740-3BA0-4146-BD21-DF7BAE734BB2}" presName="node" presStyleLbl="node1" presStyleIdx="2" presStyleCnt="5">
        <dgm:presLayoutVars>
          <dgm:bulletEnabled val="1"/>
        </dgm:presLayoutVars>
      </dgm:prSet>
      <dgm:spPr/>
    </dgm:pt>
    <dgm:pt modelId="{16A30DA9-DAE3-4A6A-BF6C-66A6C0C65D5A}" type="pres">
      <dgm:prSet presAssocID="{88962C0E-92AE-4681-B497-B7E04182E6A9}" presName="sibTrans" presStyleLbl="sibTrans2D1" presStyleIdx="2" presStyleCnt="4" custAng="18476381" custScaleX="70335" custScaleY="135349" custLinFactX="-100000" custLinFactNeighborX="-100574" custLinFactNeighborY="2046"/>
      <dgm:spPr/>
    </dgm:pt>
    <dgm:pt modelId="{C792608E-5341-4420-A6CE-855BE084113B}" type="pres">
      <dgm:prSet presAssocID="{88962C0E-92AE-4681-B497-B7E04182E6A9}" presName="connectorText" presStyleLbl="sibTrans2D1" presStyleIdx="2" presStyleCnt="4"/>
      <dgm:spPr/>
    </dgm:pt>
    <dgm:pt modelId="{04444EC0-FA43-4A96-AF86-EBBDE45FF2D6}" type="pres">
      <dgm:prSet presAssocID="{0EA590AF-2F23-4C41-91EB-B66046C15158}" presName="node" presStyleLbl="node1" presStyleIdx="3" presStyleCnt="5" custLinFactX="-200000" custLinFactY="55173" custLinFactNeighborX="-204547" custLinFactNeighborY="100000">
        <dgm:presLayoutVars>
          <dgm:bulletEnabled val="1"/>
        </dgm:presLayoutVars>
      </dgm:prSet>
      <dgm:spPr/>
    </dgm:pt>
    <dgm:pt modelId="{B5C39E0B-E812-43AD-B7D1-494B10A56BD3}" type="pres">
      <dgm:prSet presAssocID="{B6ED3DFF-CEC4-403F-B4BA-EB910554376E}" presName="sibTrans" presStyleLbl="sibTrans2D1" presStyleIdx="3" presStyleCnt="4"/>
      <dgm:spPr/>
    </dgm:pt>
    <dgm:pt modelId="{CFD2CF1D-28E2-4F31-8DCB-13661DA0159A}" type="pres">
      <dgm:prSet presAssocID="{B6ED3DFF-CEC4-403F-B4BA-EB910554376E}" presName="connectorText" presStyleLbl="sibTrans2D1" presStyleIdx="3" presStyleCnt="4"/>
      <dgm:spPr/>
    </dgm:pt>
    <dgm:pt modelId="{5F4FD382-E7CD-4AB7-94A2-F97CBADF298A}" type="pres">
      <dgm:prSet presAssocID="{EFDF1138-14DE-42F8-B3D7-F992BFA42B09}" presName="node" presStyleLbl="node1" presStyleIdx="4" presStyleCnt="5" custLinFactX="-300000" custLinFactY="114062" custLinFactNeighborX="-302043" custLinFactNeighborY="200000">
        <dgm:presLayoutVars>
          <dgm:bulletEnabled val="1"/>
        </dgm:presLayoutVars>
      </dgm:prSet>
      <dgm:spPr/>
    </dgm:pt>
  </dgm:ptLst>
  <dgm:cxnLst>
    <dgm:cxn modelId="{AEEC3811-45B0-4D0C-B665-974563413AF8}" srcId="{E2E23FC0-A03C-42F2-AA18-FEA0F18BC1D2}" destId="{72910759-BEED-4549-804E-5DCAAADB2F75}" srcOrd="0" destOrd="0" parTransId="{7B832951-AB9D-4A13-87C7-42216CB4BAEE}" sibTransId="{5889EBBF-974D-4813-9DF7-F7C854A36EDE}"/>
    <dgm:cxn modelId="{3E6D6D15-BB04-4E8A-AF43-04593005D808}" type="presOf" srcId="{40828F79-4B1A-4E1C-B387-FBAE3124FE45}" destId="{144D6541-D23E-447A-9A06-7FCB06A4D427}" srcOrd="0" destOrd="0" presId="urn:microsoft.com/office/officeart/2005/8/layout/process1"/>
    <dgm:cxn modelId="{6CDCBA24-2A15-40B3-90F1-FDF24F6CFA45}" type="presOf" srcId="{88962C0E-92AE-4681-B497-B7E04182E6A9}" destId="{C792608E-5341-4420-A6CE-855BE084113B}" srcOrd="1" destOrd="0" presId="urn:microsoft.com/office/officeart/2005/8/layout/process1"/>
    <dgm:cxn modelId="{4E6D9E28-E36F-43E1-A1F5-8C155F8BA06F}" type="presOf" srcId="{5889EBBF-974D-4813-9DF7-F7C854A36EDE}" destId="{E3C4C6CD-4CB2-4161-B383-9A6512ECC0DC}" srcOrd="0" destOrd="0" presId="urn:microsoft.com/office/officeart/2005/8/layout/process1"/>
    <dgm:cxn modelId="{8D2A023E-C049-49CB-9F93-D4D2D332F23C}" type="presOf" srcId="{E2E23FC0-A03C-42F2-AA18-FEA0F18BC1D2}" destId="{5DDB39AA-3889-4800-B2C6-7BCB4B4E3AD3}" srcOrd="0" destOrd="0" presId="urn:microsoft.com/office/officeart/2005/8/layout/process1"/>
    <dgm:cxn modelId="{48BC365B-11D0-46EC-B6CE-FB0D6EF0C62C}" type="presOf" srcId="{B6ED3DFF-CEC4-403F-B4BA-EB910554376E}" destId="{B5C39E0B-E812-43AD-B7D1-494B10A56BD3}" srcOrd="0" destOrd="0" presId="urn:microsoft.com/office/officeart/2005/8/layout/process1"/>
    <dgm:cxn modelId="{5922B56C-B213-439E-9BE9-6759FDD145E6}" srcId="{E2E23FC0-A03C-42F2-AA18-FEA0F18BC1D2}" destId="{EFDF1138-14DE-42F8-B3D7-F992BFA42B09}" srcOrd="4" destOrd="0" parTransId="{C6AB1CDB-FFFF-4B96-A3A0-40CA8BC898A4}" sibTransId="{1FE675E2-5B55-414B-BC88-E040E36875B5}"/>
    <dgm:cxn modelId="{A9BFB373-286F-42C4-BDEB-DA56A825B505}" srcId="{E2E23FC0-A03C-42F2-AA18-FEA0F18BC1D2}" destId="{0EA590AF-2F23-4C41-91EB-B66046C15158}" srcOrd="3" destOrd="0" parTransId="{99DFEBBF-EFF0-4697-B4E5-6BE9451BD574}" sibTransId="{B6ED3DFF-CEC4-403F-B4BA-EB910554376E}"/>
    <dgm:cxn modelId="{D778D988-CE81-4186-91E3-7970F672A5DB}" type="presOf" srcId="{B6ED3DFF-CEC4-403F-B4BA-EB910554376E}" destId="{CFD2CF1D-28E2-4F31-8DCB-13661DA0159A}" srcOrd="1" destOrd="0" presId="urn:microsoft.com/office/officeart/2005/8/layout/process1"/>
    <dgm:cxn modelId="{23F7828F-E1FF-4955-8BB0-00D8430607E8}" type="presOf" srcId="{EFDF1138-14DE-42F8-B3D7-F992BFA42B09}" destId="{5F4FD382-E7CD-4AB7-94A2-F97CBADF298A}" srcOrd="0" destOrd="0" presId="urn:microsoft.com/office/officeart/2005/8/layout/process1"/>
    <dgm:cxn modelId="{29C8B19A-B8B2-49C7-A31E-CD6F5CC59E88}" srcId="{E2E23FC0-A03C-42F2-AA18-FEA0F18BC1D2}" destId="{5FE7B740-3BA0-4146-BD21-DF7BAE734BB2}" srcOrd="2" destOrd="0" parTransId="{503345A8-B1DC-4195-A3C7-AB4D8539FDD3}" sibTransId="{88962C0E-92AE-4681-B497-B7E04182E6A9}"/>
    <dgm:cxn modelId="{C95FA09E-5E16-4FB0-B75E-74DBDEE8FFAE}" type="presOf" srcId="{88962C0E-92AE-4681-B497-B7E04182E6A9}" destId="{16A30DA9-DAE3-4A6A-BF6C-66A6C0C65D5A}" srcOrd="0" destOrd="0" presId="urn:microsoft.com/office/officeart/2005/8/layout/process1"/>
    <dgm:cxn modelId="{B3B26DC7-A2D2-487F-81B5-FD4811C2181B}" type="presOf" srcId="{5FE7B740-3BA0-4146-BD21-DF7BAE734BB2}" destId="{2BA9D72A-F4F0-40BE-A242-B7E55DC09F3B}" srcOrd="0" destOrd="0" presId="urn:microsoft.com/office/officeart/2005/8/layout/process1"/>
    <dgm:cxn modelId="{1B01B1CC-954D-44E9-9005-4F23035F1B41}" type="presOf" srcId="{72910759-BEED-4549-804E-5DCAAADB2F75}" destId="{2CEBB7F9-DCF8-408D-A909-FB1CF834C2EA}" srcOrd="0" destOrd="0" presId="urn:microsoft.com/office/officeart/2005/8/layout/process1"/>
    <dgm:cxn modelId="{BC40F8D6-BB2B-4903-9F32-54FA38EF55DF}" type="presOf" srcId="{5889EBBF-974D-4813-9DF7-F7C854A36EDE}" destId="{271D7476-4DDA-483C-A5EB-B1FC75CC689D}" srcOrd="1" destOrd="0" presId="urn:microsoft.com/office/officeart/2005/8/layout/process1"/>
    <dgm:cxn modelId="{28CAF7DB-D497-4733-973A-939A3F9AECD5}" type="presOf" srcId="{40828F79-4B1A-4E1C-B387-FBAE3124FE45}" destId="{09BDD7B6-CAD3-4078-B5A5-DAC9B4963816}" srcOrd="1" destOrd="0" presId="urn:microsoft.com/office/officeart/2005/8/layout/process1"/>
    <dgm:cxn modelId="{D29F60DF-D7B0-4171-9028-5319E40AD188}" type="presOf" srcId="{0EA590AF-2F23-4C41-91EB-B66046C15158}" destId="{04444EC0-FA43-4A96-AF86-EBBDE45FF2D6}" srcOrd="0" destOrd="0" presId="urn:microsoft.com/office/officeart/2005/8/layout/process1"/>
    <dgm:cxn modelId="{339237EE-53D3-4EFC-B1E8-EE303FADB98A}" srcId="{E2E23FC0-A03C-42F2-AA18-FEA0F18BC1D2}" destId="{FFD5C211-C136-4B85-B521-4BBF467100EF}" srcOrd="1" destOrd="0" parTransId="{071C9A38-462A-4BA7-B0CB-1640E852651F}" sibTransId="{40828F79-4B1A-4E1C-B387-FBAE3124FE45}"/>
    <dgm:cxn modelId="{122A0AFF-967B-4670-8196-5AB3C5E9699E}" type="presOf" srcId="{FFD5C211-C136-4B85-B521-4BBF467100EF}" destId="{684FA500-292F-4B44-AE5D-854FC5544C0E}" srcOrd="0" destOrd="0" presId="urn:microsoft.com/office/officeart/2005/8/layout/process1"/>
    <dgm:cxn modelId="{16CCAE41-2CAF-439F-B138-AD26A4A27FE6}" type="presParOf" srcId="{5DDB39AA-3889-4800-B2C6-7BCB4B4E3AD3}" destId="{2CEBB7F9-DCF8-408D-A909-FB1CF834C2EA}" srcOrd="0" destOrd="0" presId="urn:microsoft.com/office/officeart/2005/8/layout/process1"/>
    <dgm:cxn modelId="{BB2FC649-4843-4E2D-97A3-3CA6DD2CF09A}" type="presParOf" srcId="{5DDB39AA-3889-4800-B2C6-7BCB4B4E3AD3}" destId="{E3C4C6CD-4CB2-4161-B383-9A6512ECC0DC}" srcOrd="1" destOrd="0" presId="urn:microsoft.com/office/officeart/2005/8/layout/process1"/>
    <dgm:cxn modelId="{6675BCBF-C40F-4570-B3D5-213FC448ADBB}" type="presParOf" srcId="{E3C4C6CD-4CB2-4161-B383-9A6512ECC0DC}" destId="{271D7476-4DDA-483C-A5EB-B1FC75CC689D}" srcOrd="0" destOrd="0" presId="urn:microsoft.com/office/officeart/2005/8/layout/process1"/>
    <dgm:cxn modelId="{8250DF4C-184A-4164-8611-8D91AADD31C4}" type="presParOf" srcId="{5DDB39AA-3889-4800-B2C6-7BCB4B4E3AD3}" destId="{684FA500-292F-4B44-AE5D-854FC5544C0E}" srcOrd="2" destOrd="0" presId="urn:microsoft.com/office/officeart/2005/8/layout/process1"/>
    <dgm:cxn modelId="{ED39C4C6-0B02-4FB0-AADF-8A02AAB53DF2}" type="presParOf" srcId="{5DDB39AA-3889-4800-B2C6-7BCB4B4E3AD3}" destId="{144D6541-D23E-447A-9A06-7FCB06A4D427}" srcOrd="3" destOrd="0" presId="urn:microsoft.com/office/officeart/2005/8/layout/process1"/>
    <dgm:cxn modelId="{03066121-4246-428C-BCB4-CFCEF597218E}" type="presParOf" srcId="{144D6541-D23E-447A-9A06-7FCB06A4D427}" destId="{09BDD7B6-CAD3-4078-B5A5-DAC9B4963816}" srcOrd="0" destOrd="0" presId="urn:microsoft.com/office/officeart/2005/8/layout/process1"/>
    <dgm:cxn modelId="{8EFB01AB-BCB9-4FBD-B9DB-024A48DE37EA}" type="presParOf" srcId="{5DDB39AA-3889-4800-B2C6-7BCB4B4E3AD3}" destId="{2BA9D72A-F4F0-40BE-A242-B7E55DC09F3B}" srcOrd="4" destOrd="0" presId="urn:microsoft.com/office/officeart/2005/8/layout/process1"/>
    <dgm:cxn modelId="{E87BDB08-CF91-445D-8590-10734BA4C333}" type="presParOf" srcId="{5DDB39AA-3889-4800-B2C6-7BCB4B4E3AD3}" destId="{16A30DA9-DAE3-4A6A-BF6C-66A6C0C65D5A}" srcOrd="5" destOrd="0" presId="urn:microsoft.com/office/officeart/2005/8/layout/process1"/>
    <dgm:cxn modelId="{5646770B-E5BD-4175-8A9D-1673C411F8F1}" type="presParOf" srcId="{16A30DA9-DAE3-4A6A-BF6C-66A6C0C65D5A}" destId="{C792608E-5341-4420-A6CE-855BE084113B}" srcOrd="0" destOrd="0" presId="urn:microsoft.com/office/officeart/2005/8/layout/process1"/>
    <dgm:cxn modelId="{90AD23F1-90FF-4BC9-80F4-E8977ED3D231}" type="presParOf" srcId="{5DDB39AA-3889-4800-B2C6-7BCB4B4E3AD3}" destId="{04444EC0-FA43-4A96-AF86-EBBDE45FF2D6}" srcOrd="6" destOrd="0" presId="urn:microsoft.com/office/officeart/2005/8/layout/process1"/>
    <dgm:cxn modelId="{9B53D2D2-F9A3-4714-9E2C-2C2EBE7495E3}" type="presParOf" srcId="{5DDB39AA-3889-4800-B2C6-7BCB4B4E3AD3}" destId="{B5C39E0B-E812-43AD-B7D1-494B10A56BD3}" srcOrd="7" destOrd="0" presId="urn:microsoft.com/office/officeart/2005/8/layout/process1"/>
    <dgm:cxn modelId="{9D4529ED-43F4-460F-8187-4DBD751024F5}" type="presParOf" srcId="{B5C39E0B-E812-43AD-B7D1-494B10A56BD3}" destId="{CFD2CF1D-28E2-4F31-8DCB-13661DA0159A}" srcOrd="0" destOrd="0" presId="urn:microsoft.com/office/officeart/2005/8/layout/process1"/>
    <dgm:cxn modelId="{7629592B-FCD6-44D3-BAE2-15B78B7DE07A}" type="presParOf" srcId="{5DDB39AA-3889-4800-B2C6-7BCB4B4E3AD3}" destId="{5F4FD382-E7CD-4AB7-94A2-F97CBADF298A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BB7F9-DCF8-408D-A909-FB1CF834C2EA}">
      <dsp:nvSpPr>
        <dsp:cNvPr id="0" name=""/>
        <dsp:cNvSpPr/>
      </dsp:nvSpPr>
      <dsp:spPr>
        <a:xfrm>
          <a:off x="4725" y="3960873"/>
          <a:ext cx="1464964" cy="10437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Gary Sender</a:t>
          </a:r>
          <a:endParaRPr lang="en-GB" sz="1600" kern="1200" dirty="0">
            <a:latin typeface="Aptos" panose="020B0004020202020204" pitchFamily="34" charset="0"/>
          </a:endParaRPr>
        </a:p>
      </dsp:txBody>
      <dsp:txXfrm>
        <a:off x="35296" y="3991444"/>
        <a:ext cx="1403822" cy="982645"/>
      </dsp:txXfrm>
    </dsp:sp>
    <dsp:sp modelId="{E3C4C6CD-4CB2-4161-B383-9A6512ECC0DC}">
      <dsp:nvSpPr>
        <dsp:cNvPr id="0" name=""/>
        <dsp:cNvSpPr/>
      </dsp:nvSpPr>
      <dsp:spPr>
        <a:xfrm>
          <a:off x="1616186" y="4301111"/>
          <a:ext cx="310572" cy="3633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616186" y="4373773"/>
        <a:ext cx="217400" cy="217987"/>
      </dsp:txXfrm>
    </dsp:sp>
    <dsp:sp modelId="{684FA500-292F-4B44-AE5D-854FC5544C0E}">
      <dsp:nvSpPr>
        <dsp:cNvPr id="0" name=""/>
        <dsp:cNvSpPr/>
      </dsp:nvSpPr>
      <dsp:spPr>
        <a:xfrm>
          <a:off x="2055676" y="3960873"/>
          <a:ext cx="1464964" cy="10437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Food Hygiene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" panose="020B0004020202020204" pitchFamily="34" charset="0"/>
            </a:rPr>
            <a:t>Instructions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" panose="020B0004020202020204" pitchFamily="34" charset="0"/>
            </a:rPr>
            <a:t>Message</a:t>
          </a:r>
        </a:p>
      </dsp:txBody>
      <dsp:txXfrm>
        <a:off x="2086247" y="3991444"/>
        <a:ext cx="1403822" cy="982645"/>
      </dsp:txXfrm>
    </dsp:sp>
    <dsp:sp modelId="{144D6541-D23E-447A-9A06-7FCB06A4D427}">
      <dsp:nvSpPr>
        <dsp:cNvPr id="0" name=""/>
        <dsp:cNvSpPr/>
      </dsp:nvSpPr>
      <dsp:spPr>
        <a:xfrm>
          <a:off x="3667137" y="4301111"/>
          <a:ext cx="310572" cy="3633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667137" y="4373773"/>
        <a:ext cx="217400" cy="217987"/>
      </dsp:txXfrm>
    </dsp:sp>
    <dsp:sp modelId="{2BA9D72A-F4F0-40BE-A242-B7E55DC09F3B}">
      <dsp:nvSpPr>
        <dsp:cNvPr id="0" name=""/>
        <dsp:cNvSpPr/>
      </dsp:nvSpPr>
      <dsp:spPr>
        <a:xfrm>
          <a:off x="4106627" y="3960873"/>
          <a:ext cx="1464964" cy="10437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Verbal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ptos" panose="020B0004020202020204" pitchFamily="34" charset="0"/>
            </a:rPr>
            <a:t>Instructions &amp; Poster</a:t>
          </a:r>
        </a:p>
      </dsp:txBody>
      <dsp:txXfrm>
        <a:off x="4137198" y="3991444"/>
        <a:ext cx="1403822" cy="982645"/>
      </dsp:txXfrm>
    </dsp:sp>
    <dsp:sp modelId="{16A30DA9-DAE3-4A6A-BF6C-66A6C0C65D5A}">
      <dsp:nvSpPr>
        <dsp:cNvPr id="0" name=""/>
        <dsp:cNvSpPr/>
      </dsp:nvSpPr>
      <dsp:spPr>
        <a:xfrm rot="5400000">
          <a:off x="2618938" y="5062807"/>
          <a:ext cx="349164" cy="4917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10800000">
        <a:off x="2671313" y="5108781"/>
        <a:ext cx="244415" cy="295042"/>
      </dsp:txXfrm>
    </dsp:sp>
    <dsp:sp modelId="{04444EC0-FA43-4A96-AF86-EBBDE45FF2D6}">
      <dsp:nvSpPr>
        <dsp:cNvPr id="0" name=""/>
        <dsp:cNvSpPr/>
      </dsp:nvSpPr>
      <dsp:spPr>
        <a:xfrm>
          <a:off x="2029031" y="5580549"/>
          <a:ext cx="1464964" cy="10437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u="sng" kern="1200" dirty="0">
              <a:latin typeface="Aptos" panose="020B0004020202020204" pitchFamily="34" charset="0"/>
            </a:rPr>
            <a:t>Noise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 panose="020B0004020202020204" pitchFamily="34" charset="0"/>
            </a:rPr>
            <a:t>Loud machinery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 panose="020B0004020202020204" pitchFamily="34" charset="0"/>
            </a:rPr>
            <a:t> Language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ptos" panose="020B0004020202020204" pitchFamily="34" charset="0"/>
            </a:rPr>
            <a:t>Cultural difference </a:t>
          </a:r>
        </a:p>
      </dsp:txBody>
      <dsp:txXfrm>
        <a:off x="2059602" y="5611120"/>
        <a:ext cx="1403822" cy="982645"/>
      </dsp:txXfrm>
    </dsp:sp>
    <dsp:sp modelId="{B5C39E0B-E812-43AD-B7D1-494B10A56BD3}">
      <dsp:nvSpPr>
        <dsp:cNvPr id="0" name=""/>
        <dsp:cNvSpPr/>
      </dsp:nvSpPr>
      <dsp:spPr>
        <a:xfrm rot="5369586">
          <a:off x="2606036" y="6759239"/>
          <a:ext cx="325791" cy="3633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654472" y="6783034"/>
        <a:ext cx="228054" cy="217987"/>
      </dsp:txXfrm>
    </dsp:sp>
    <dsp:sp modelId="{5F4FD382-E7CD-4AB7-94A2-F97CBADF298A}">
      <dsp:nvSpPr>
        <dsp:cNvPr id="0" name=""/>
        <dsp:cNvSpPr/>
      </dsp:nvSpPr>
      <dsp:spPr>
        <a:xfrm>
          <a:off x="2043704" y="7239012"/>
          <a:ext cx="1464964" cy="10437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ptos" panose="020B0004020202020204" pitchFamily="34" charset="0"/>
            </a:rPr>
            <a:t>Employees Receiver</a:t>
          </a:r>
          <a:endParaRPr lang="en-GB" sz="1600" kern="1200" dirty="0">
            <a:latin typeface="Aptos" panose="020B0004020202020204" pitchFamily="34" charset="0"/>
          </a:endParaRPr>
        </a:p>
      </dsp:txBody>
      <dsp:txXfrm>
        <a:off x="2074275" y="7269583"/>
        <a:ext cx="1403822" cy="9826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356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314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63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36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27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45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74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55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680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64141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071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29522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0702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89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00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44E4E-B08B-4116-9647-E82C121E716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6F53162-C48D-4868-90FD-A9689A9BD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18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lorepsychology.com/lack-of-communication/" TargetMode="External"/><Relationship Id="rId2" Type="http://schemas.openxmlformats.org/officeDocument/2006/relationships/hyperlink" Target="https://clearinfo.in/blog/what-is-communication-proces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dext.com/blog/communication-barriers-in-the-workpl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FD329-4412-A1FA-F44F-42C3CEDACD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003" y="0"/>
            <a:ext cx="2849171" cy="238760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1588A6-6045-43E8-D47A-4D5CA56C7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1851" y="1474386"/>
            <a:ext cx="7766936" cy="123833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ptos" panose="020B0004020202020204" pitchFamily="34" charset="0"/>
              </a:rPr>
              <a:t>Group Presentation – Flight Foods Ltd </a:t>
            </a:r>
          </a:p>
          <a:p>
            <a:pPr algn="ctr"/>
            <a:endParaRPr lang="en-US" b="1" dirty="0">
              <a:latin typeface="Aptos" panose="020B0004020202020204" pitchFamily="34" charset="0"/>
            </a:endParaRPr>
          </a:p>
          <a:p>
            <a:pPr algn="ctr"/>
            <a:r>
              <a:rPr lang="en-US" b="1" dirty="0">
                <a:latin typeface="Aptos" panose="020B0004020202020204" pitchFamily="34" charset="0"/>
              </a:rPr>
              <a:t>Effective Teamworking and Communication (LCLM4003)</a:t>
            </a:r>
          </a:p>
          <a:p>
            <a:pPr algn="ctr"/>
            <a:endParaRPr lang="en-GB" dirty="0">
              <a:latin typeface="Aptos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BC6329-7329-478C-B8E9-8BB74D52B58A}"/>
              </a:ext>
            </a:extLst>
          </p:cNvPr>
          <p:cNvSpPr txBox="1"/>
          <p:nvPr/>
        </p:nvSpPr>
        <p:spPr>
          <a:xfrm>
            <a:off x="130003" y="0"/>
            <a:ext cx="61009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Student Name: </a:t>
            </a:r>
            <a:r>
              <a:rPr lang="en-US" dirty="0" err="1"/>
              <a:t>J’avyon</a:t>
            </a:r>
            <a:r>
              <a:rPr lang="en-US" dirty="0"/>
              <a:t> Johnson</a:t>
            </a:r>
          </a:p>
          <a:p>
            <a:r>
              <a:rPr lang="en-US" dirty="0"/>
              <a:t>Student Number: 2419047</a:t>
            </a:r>
          </a:p>
          <a:p>
            <a:r>
              <a:rPr lang="en-US" dirty="0"/>
              <a:t>Lecturers Name: Zahida Khan</a:t>
            </a:r>
          </a:p>
        </p:txBody>
      </p:sp>
    </p:spTree>
    <p:extLst>
      <p:ext uri="{BB962C8B-B14F-4D97-AF65-F5344CB8AC3E}">
        <p14:creationId xmlns:p14="http://schemas.microsoft.com/office/powerpoint/2010/main" val="871012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working on blueprints">
            <a:extLst>
              <a:ext uri="{FF2B5EF4-FFF2-40B4-BE49-F238E27FC236}">
                <a16:creationId xmlns:a16="http://schemas.microsoft.com/office/drawing/2014/main" id="{CE2DE5E1-4A14-1241-9814-93210A306B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8" r="8243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000373-BDB2-960D-6B47-E861B2ECC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US" dirty="0"/>
              <a:t>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50C3-9492-92D4-3A59-46B264B9B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/>
              <a:t>Flight foods Ltd is a medium-sized manufacturer of ready meals for airlines. The company has experienced a decline in customer satisfaction due to food hygiene failures, poor packaging, and communication issues within the factory.</a:t>
            </a:r>
          </a:p>
          <a:p>
            <a:pPr>
              <a:lnSpc>
                <a:spcPct val="90000"/>
              </a:lnSpc>
            </a:pPr>
            <a:r>
              <a:rPr lang="en-US" sz="1500"/>
              <a:t>Explain the communication problems at Flight Foods Ltd.</a:t>
            </a:r>
          </a:p>
          <a:p>
            <a:pPr>
              <a:lnSpc>
                <a:spcPct val="90000"/>
              </a:lnSpc>
            </a:pPr>
            <a:r>
              <a:rPr lang="en-US" sz="1500"/>
              <a:t>Apply communication models to the case study. </a:t>
            </a:r>
          </a:p>
          <a:p>
            <a:pPr>
              <a:lnSpc>
                <a:spcPct val="90000"/>
              </a:lnSpc>
            </a:pPr>
            <a:r>
              <a:rPr lang="en-US" sz="1500"/>
              <a:t>Analyze the communication barriers.</a:t>
            </a:r>
          </a:p>
          <a:p>
            <a:pPr>
              <a:lnSpc>
                <a:spcPct val="90000"/>
              </a:lnSpc>
            </a:pPr>
            <a:r>
              <a:rPr lang="en-US" sz="1500"/>
              <a:t>Recommend strategies to improve communication and workplace performance.</a:t>
            </a:r>
            <a:endParaRPr lang="en-GB" sz="1500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620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E6279986-D4BC-1D19-8D86-DBB275D6DC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9" r="1832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3D76EC-3940-6BB9-9C8F-A6A981FAC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3" y="0"/>
            <a:ext cx="3851123" cy="1320800"/>
          </a:xfrm>
        </p:spPr>
        <p:txBody>
          <a:bodyPr>
            <a:normAutofit/>
          </a:bodyPr>
          <a:lstStyle/>
          <a:p>
            <a:r>
              <a:rPr lang="en-US" b="1" u="sng" dirty="0"/>
              <a:t>Problem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E6239-5935-B0E7-973E-8EBB3D5E1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84255"/>
            <a:ext cx="4528456" cy="598221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latin typeface="Aptos" panose="020B0004020202020204" pitchFamily="34" charset="0"/>
              </a:rPr>
              <a:t>Communication Problem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latin typeface="Aptos" panose="020B0004020202020204" pitchFamily="34" charset="0"/>
              </a:rPr>
              <a:t>Issues identified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Employees receive limited food hygiene training before beginning work.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The factory environment is noisy, making verbal communication difficult.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Many employees speak limited English.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The workforce consists of employees from different cultures and age groups.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Gray becomes frustrated, reducing effective communication.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Poor communication has resulted in food safety failures and customers complaints.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latin typeface="Aptos" panose="020B0004020202020204" pitchFamily="34" charset="0"/>
              </a:rPr>
              <a:t>Impact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Food left unrefrigerated.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Poor hygiene practices.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Loss of customers.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Damage to company reputation.</a:t>
            </a:r>
            <a:endParaRPr lang="en-GB" sz="900" dirty="0">
              <a:latin typeface="Aptos" panose="020B0004020202020204" pitchFamily="34" charset="0"/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694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B513C-F83D-2E74-24E7-B055CA818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Models</a:t>
            </a:r>
            <a:endParaRPr lang="en-GB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B03B652-337E-2613-DE3C-1C42502222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4160707"/>
              </p:ext>
            </p:extLst>
          </p:nvPr>
        </p:nvGraphicFramePr>
        <p:xfrm>
          <a:off x="136558" y="-2107534"/>
          <a:ext cx="9678219" cy="8965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Arrow: Down 8">
            <a:extLst>
              <a:ext uri="{FF2B5EF4-FFF2-40B4-BE49-F238E27FC236}">
                <a16:creationId xmlns:a16="http://schemas.microsoft.com/office/drawing/2014/main" id="{287964C9-083D-9F5F-9008-ADF4D3501C70}"/>
              </a:ext>
            </a:extLst>
          </p:cNvPr>
          <p:cNvSpPr/>
          <p:nvPr/>
        </p:nvSpPr>
        <p:spPr>
          <a:xfrm rot="10800000">
            <a:off x="2694039" y="6236628"/>
            <a:ext cx="403122" cy="245807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43643B-D69D-9AA7-5310-A892DFA84773}"/>
              </a:ext>
            </a:extLst>
          </p:cNvPr>
          <p:cNvSpPr txBox="1"/>
          <p:nvPr/>
        </p:nvSpPr>
        <p:spPr>
          <a:xfrm>
            <a:off x="2465713" y="6482435"/>
            <a:ext cx="19369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ptos" panose="020B0004020202020204" pitchFamily="34" charset="0"/>
              </a:rPr>
              <a:t>feedback</a:t>
            </a:r>
            <a:endParaRPr lang="en-GB" sz="1400" dirty="0">
              <a:latin typeface="Aptos" panose="020B00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4ED969-C614-B6AC-54A7-AEE1C75BEBF8}"/>
              </a:ext>
            </a:extLst>
          </p:cNvPr>
          <p:cNvSpPr txBox="1"/>
          <p:nvPr/>
        </p:nvSpPr>
        <p:spPr>
          <a:xfrm>
            <a:off x="8741969" y="3717922"/>
            <a:ext cx="345112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ptos" panose="020B0004020202020204" pitchFamily="34" charset="0"/>
              </a:rPr>
              <a:t>Application to the case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Gary is the sender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His hygiene are the receivers.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Employees are the receivers.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Noise(machinery and language barriers) prevents the message from being understood.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" panose="020B0004020202020204" pitchFamily="34" charset="0"/>
              </a:rPr>
              <a:t>Feedback shows whether employees have understood the instruction</a:t>
            </a:r>
            <a:endParaRPr lang="en-GB" dirty="0">
              <a:latin typeface="Aptos" panose="020B0004020202020204" pitchFamily="34" charset="0"/>
            </a:endParaRPr>
          </a:p>
        </p:txBody>
      </p:sp>
      <p:pic>
        <p:nvPicPr>
          <p:cNvPr id="4" name="Picture 3" descr="Two blank speech balloons">
            <a:extLst>
              <a:ext uri="{FF2B5EF4-FFF2-40B4-BE49-F238E27FC236}">
                <a16:creationId xmlns:a16="http://schemas.microsoft.com/office/drawing/2014/main" id="{6AAF6566-9116-6621-5757-C5B98B2FE0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4659" y="0"/>
            <a:ext cx="4137341" cy="258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859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778E4-8C1A-69ED-72A7-B63419134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US" dirty="0"/>
              <a:t>Communication Barriers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CE50FFB-5520-83BE-E1CA-E65EB0DA4C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63054"/>
              </p:ext>
            </p:extLst>
          </p:nvPr>
        </p:nvGraphicFramePr>
        <p:xfrm>
          <a:off x="0" y="1052597"/>
          <a:ext cx="8141110" cy="3845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59534">
                  <a:extLst>
                    <a:ext uri="{9D8B030D-6E8A-4147-A177-3AD203B41FA5}">
                      <a16:colId xmlns:a16="http://schemas.microsoft.com/office/drawing/2014/main" val="2958814639"/>
                    </a:ext>
                  </a:extLst>
                </a:gridCol>
                <a:gridCol w="4081576">
                  <a:extLst>
                    <a:ext uri="{9D8B030D-6E8A-4147-A177-3AD203B41FA5}">
                      <a16:colId xmlns:a16="http://schemas.microsoft.com/office/drawing/2014/main" val="2088836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Barrier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 from the Case Study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270608"/>
                  </a:ext>
                </a:extLst>
              </a:tr>
              <a:tr h="497864">
                <a:tc>
                  <a:txBody>
                    <a:bodyPr/>
                    <a:lstStyle/>
                    <a:p>
                      <a:r>
                        <a:rPr lang="en-US" dirty="0"/>
                        <a:t>Environmental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factory is packed with noisy machinery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7253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Language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Many employees speak their own language with only a few English words.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1161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Cultural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Different backgrounds affect communication styles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12722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Workforce ranges from 16-90 years old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2838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Emotional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Gary becomes frustrated and shouts, reducing effective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234282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B120C97-43B3-8CC9-BB38-361725674ADC}"/>
              </a:ext>
            </a:extLst>
          </p:cNvPr>
          <p:cNvSpPr txBox="1"/>
          <p:nvPr/>
        </p:nvSpPr>
        <p:spPr>
          <a:xfrm>
            <a:off x="0" y="4972447"/>
            <a:ext cx="96061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ptos" panose="020B0004020202020204" pitchFamily="34" charset="0"/>
              </a:rPr>
              <a:t>Overall impact</a:t>
            </a:r>
          </a:p>
          <a:p>
            <a:r>
              <a:rPr lang="en-US" dirty="0">
                <a:latin typeface="Aptos" panose="020B0004020202020204" pitchFamily="34" charset="0"/>
              </a:rPr>
              <a:t>Poor communication results in food hygiene failures, customer complaints and reduced organizational performance</a:t>
            </a:r>
            <a:endParaRPr lang="en-US" sz="1600" dirty="0">
              <a:latin typeface="Aptos" panose="020B00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People working together">
            <a:extLst>
              <a:ext uri="{FF2B5EF4-FFF2-40B4-BE49-F238E27FC236}">
                <a16:creationId xmlns:a16="http://schemas.microsoft.com/office/drawing/2014/main" id="{317D8BFF-B79B-302A-9E5E-1BB2004A3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3553" y="0"/>
            <a:ext cx="3168447" cy="2112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870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 and woman at clothing store counter">
            <a:extLst>
              <a:ext uri="{FF2B5EF4-FFF2-40B4-BE49-F238E27FC236}">
                <a16:creationId xmlns:a16="http://schemas.microsoft.com/office/drawing/2014/main" id="{E99EBED9-F439-7703-4281-08178CFF89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2" r="14709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6951FD-2E44-9231-86CF-D86FBB9D1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72" y="0"/>
            <a:ext cx="3851123" cy="1320800"/>
          </a:xfrm>
        </p:spPr>
        <p:txBody>
          <a:bodyPr>
            <a:normAutofit/>
          </a:bodyPr>
          <a:lstStyle/>
          <a:p>
            <a:r>
              <a:rPr lang="en-US" dirty="0"/>
              <a:t>Solutions and Recommendation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C46CA-2436-AF2F-218B-2402F5570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8993"/>
            <a:ext cx="4632290" cy="5029007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latin typeface="Aptos" panose="020B0004020202020204" pitchFamily="34" charset="0"/>
              </a:rPr>
              <a:t>Recommendation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ptos" panose="020B0004020202020204" pitchFamily="34" charset="0"/>
              </a:rPr>
              <a:t>Provide food hygiene training before employees begin work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ptos" panose="020B0004020202020204" pitchFamily="34" charset="0"/>
              </a:rPr>
              <a:t>Translate training materials into multiple languages.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ptos" panose="020B0004020202020204" pitchFamily="34" charset="0"/>
              </a:rPr>
              <a:t>Use demonstrations and visual aids.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ptos" panose="020B0004020202020204" pitchFamily="34" charset="0"/>
              </a:rPr>
              <a:t>Deliver training away from  noisy machinery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ptos" panose="020B0004020202020204" pitchFamily="34" charset="0"/>
              </a:rPr>
              <a:t>Encourage two-way communication and employee feedback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sz="1400" dirty="0">
                <a:latin typeface="Aptos" panose="020B0004020202020204" pitchFamily="34" charset="0"/>
              </a:rPr>
              <a:t>Develop Gary’s leadership and communication skills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latin typeface="Aptos" panose="020B0004020202020204" pitchFamily="34" charset="0"/>
              </a:rPr>
              <a:t>Expected outcomes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Improved employee understanding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Better teamwork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Higher food safety standards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Fewer customer complaints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ptos" panose="020B0004020202020204" pitchFamily="34" charset="0"/>
              </a:rPr>
              <a:t>Improved company reputation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b="1" dirty="0">
                <a:latin typeface="Aptos" panose="020B0004020202020204" pitchFamily="34" charset="0"/>
              </a:rPr>
              <a:t>Conclusion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latin typeface="Aptos" panose="020B0004020202020204" pitchFamily="34" charset="0"/>
              </a:rPr>
              <a:t>Overall, improving communication through training, leadership and clearer communication methods will reduce food safety issues and improve organisational performance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77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402F-056E-21F6-B456-1421D6B64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50F14-48D6-D68F-97FA-42C2CEA00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78193"/>
            <a:ext cx="9274002" cy="4763169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Clearinfo</a:t>
            </a:r>
            <a:r>
              <a:rPr lang="en-GB" dirty="0"/>
              <a:t> (2023) </a:t>
            </a:r>
            <a:r>
              <a:rPr lang="en-GB" i="1" dirty="0"/>
              <a:t>What is communication process: Examples, stages &amp; types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https://clearinfo.in/blog/what-is-communication-process/</a:t>
            </a:r>
            <a:r>
              <a:rPr lang="en-GB" dirty="0"/>
              <a:t> (Accessed: 17 July 2026)</a:t>
            </a:r>
          </a:p>
          <a:p>
            <a:pPr marL="0" indent="0">
              <a:buNone/>
            </a:pPr>
            <a:r>
              <a:rPr lang="en-GB" dirty="0"/>
              <a:t>Explore Psychology Staff (2024) </a:t>
            </a:r>
            <a:r>
              <a:rPr lang="en-GB" i="1" dirty="0"/>
              <a:t>Lack of communication: What it looks like and how to fix it</a:t>
            </a:r>
            <a:r>
              <a:rPr lang="en-GB" dirty="0"/>
              <a:t>. Explore Psychology. Available at: </a:t>
            </a:r>
            <a:r>
              <a:rPr lang="en-GB" dirty="0">
                <a:hlinkClick r:id="rId3"/>
              </a:rPr>
              <a:t>https://www.explorepsychology.com/lack-of-communication/</a:t>
            </a:r>
            <a:r>
              <a:rPr lang="en-GB" dirty="0"/>
              <a:t> (Accessed: 17 July 2026). </a:t>
            </a:r>
          </a:p>
          <a:p>
            <a:pPr marL="0" indent="0">
              <a:buNone/>
            </a:pPr>
            <a:r>
              <a:rPr lang="en-GB" dirty="0"/>
              <a:t>Nasibov, J. (2025) </a:t>
            </a:r>
            <a:r>
              <a:rPr lang="en-GB" i="1" dirty="0"/>
              <a:t>Workplace communication barriers examples and how to overcome them</a:t>
            </a:r>
            <a:r>
              <a:rPr lang="en-GB" dirty="0"/>
              <a:t>. </a:t>
            </a:r>
            <a:r>
              <a:rPr lang="en-GB" dirty="0" err="1"/>
              <a:t>Udext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https://www.udext.com/blog/communication-barriers-in-the-workplace</a:t>
            </a:r>
            <a:r>
              <a:rPr lang="en-GB" dirty="0"/>
              <a:t> (Accessed: 17 July 2026).</a:t>
            </a:r>
          </a:p>
          <a:p>
            <a:pPr marL="0" indent="0">
              <a:buNone/>
            </a:pPr>
            <a:r>
              <a:rPr lang="en-GB" dirty="0"/>
              <a:t>Nasibov, J. (2025) </a:t>
            </a:r>
            <a:r>
              <a:rPr lang="en-GB" i="1" dirty="0"/>
              <a:t>Workplace communication barriers examples and how to overcome them</a:t>
            </a:r>
            <a:r>
              <a:rPr lang="en-GB" dirty="0"/>
              <a:t>. </a:t>
            </a:r>
            <a:r>
              <a:rPr lang="en-GB" dirty="0" err="1"/>
              <a:t>Udext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https://www.udext.com/blog/communication-barriers-in-the-workplace</a:t>
            </a:r>
            <a:r>
              <a:rPr lang="en-GB" dirty="0"/>
              <a:t> (Accessed: 17 July 2026).</a:t>
            </a:r>
          </a:p>
        </p:txBody>
      </p:sp>
    </p:spTree>
    <p:extLst>
      <p:ext uri="{BB962C8B-B14F-4D97-AF65-F5344CB8AC3E}">
        <p14:creationId xmlns:p14="http://schemas.microsoft.com/office/powerpoint/2010/main" val="5406574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ee7d74e1c76ef1ead7d486dfb4e719e8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33e26856a22d23d13c78267be202c109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72B72806-3D67-4ACE-B7DA-05951A0FD5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74BB866-B660-4609-8C85-7BBD28C613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35DAB39-3C0F-487D-A17B-1502A98DCD91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ccfc14db-0f45-423b-b2f5-752f8f8a0ada"/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5972</TotalTime>
  <Words>553</Words>
  <Application>Microsoft Office PowerPoint</Application>
  <PresentationFormat>Widescreen</PresentationFormat>
  <Paragraphs>82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Trebuchet MS</vt:lpstr>
      <vt:lpstr>Wingdings</vt:lpstr>
      <vt:lpstr>Wingdings 3</vt:lpstr>
      <vt:lpstr>Facet</vt:lpstr>
      <vt:lpstr> </vt:lpstr>
      <vt:lpstr>Overview</vt:lpstr>
      <vt:lpstr>Problem</vt:lpstr>
      <vt:lpstr>Communication Models</vt:lpstr>
      <vt:lpstr>Communication Barriers</vt:lpstr>
      <vt:lpstr>Solutions and Recommendation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J'Avyon Johnson (2419047)</dc:creator>
  <cp:lastModifiedBy>J'Avyon Johnson (2419047)</cp:lastModifiedBy>
  <cp:revision>1</cp:revision>
  <dcterms:created xsi:type="dcterms:W3CDTF">2026-07-14T20:47:18Z</dcterms:created>
  <dcterms:modified xsi:type="dcterms:W3CDTF">2026-07-19T00:32:41Z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