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9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F4AEB-6136-49C2-8888-06064FDABB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90AA7-97C2-4546-B22A-EC759D110D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5D7D5-6775-46AF-BC18-01A1F0F00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F4B99-4221-4ABC-BB13-480CA5D8E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AF4BD-5AE8-4A00-9135-D5EF534BB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493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3905C-CEBF-4CEE-9BC1-39E257240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4AF27-6E6C-41F2-8F6B-AFA4DC70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451FB-0206-4B2A-A6A9-1747520FF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592532-8D55-4944-9806-885257E50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C1B7F-05C9-467D-BA06-950AE197F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435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A7C10-0525-49E3-9118-A30F5A0F5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DF400-52B5-4B2E-B0F2-19114B00E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38D54-D05B-44C3-8BBF-B0EE0F812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F249E-AF14-4925-92D9-A9E7F3270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CF0C44-A09B-4673-A640-65D36CA01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75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E5E32-09C2-4AB0-824E-6200BC6A1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9E8EA-121A-4046-8AEE-6A33256C77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71363A-8AA0-44E3-825D-BF84F37742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D69E18-1BEF-4586-812F-7A2AFACDD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201D4A-D33C-4C37-96D2-DA7024FEC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AAEA8D-E4FC-4BC0-B827-EC6E2F08B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935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EAB9D-EF3E-4DEF-A631-C21F99371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DFA8B3-6DD0-4CC9-AA28-0F0DA3F244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E7C058-EF5F-4988-B491-A1DF2EE83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427C4E-8DB5-4B89-98CA-858A614BBE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4F8C3E-AF65-405B-A12E-BE92A0B5A1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17D774-1AE4-4E21-9DB1-4E72D67D2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A9D704-4B95-42FC-95B8-7BCD68A19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395735-FB5B-458E-9489-1EF2DC7B4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75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F0C65-7336-458E-B803-44DA3F45A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D29F38-6C89-428E-BB9A-2BF927D58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B3D4C8-255C-4B4E-BD7E-7AC771E99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1D07CD-B495-418A-B11F-3E447A8F9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334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ABFC42-0FC4-4CC6-9FCA-1BFDD5DD6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953893-F2EA-4AFB-AF60-4253DD353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7BD1C-7F77-4CC4-9F3B-4A7A5215F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742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0725C-5D61-409B-98DB-FFE380F63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66419-ACC6-422C-BB4F-F38601730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5174F-2ADD-48F9-A570-6AE6C1DEDC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52A080-8F33-4833-8504-ECA97A1FF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128C7-17F9-4CE9-9DA5-3872CE4C3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F39E56-15FE-4FD9-A7B2-30225F504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10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A60DA-316B-4DBB-B6F0-3229247AC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CEB589-7642-43AB-8BB1-F96FFFFD99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071B36-E7DD-4911-B019-BD91CEEEE9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D86E1D-B974-4241-9E02-1C71EE24C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FB56AC-2D7D-45DF-A85E-B84ABA13D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BD5338-7AE7-46E6-9E8A-949F5ED13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96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0D289-BFF4-4A72-B570-3716AAE71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6F21C4-AFA3-4AB4-AC51-BA4F3DB39C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6D103-3A39-4702-9EA2-57A8BB522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30A91-8B1C-4FC7-83A3-9733A7924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07C5D-445B-4857-A9CC-0998CE1F1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267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AA38D3-2046-404D-8338-63A911F5A0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EB2D0F-D447-44D9-B374-72B3382940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AC54E-4AE9-4679-AAA8-C8CDD0D9C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1A92DC-F151-49C5-A7F3-3E41ABB5B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9AAB36-F315-4B18-9BB1-AE798F692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66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AA6174-59EC-4186-BC93-BC3366B11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1946F0-0BD6-47A2-A8F7-6DFAEDE4A8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D51E3-0253-4A15-9428-A12D698C6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28F4C-3B28-4880-AF5A-C510A6909DAE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3FA37-9DBB-4E4F-AF8B-37A26E5F72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CCD07-8F96-404F-ADA5-667F9BE5F0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3527E-E5D8-4EE0-81CD-442B9D336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80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E3D04-7A12-42BA-86C4-89EBCCB4B2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BBA633-E87E-49A4-9A7C-A2273DC2A8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52991F-8464-42DA-BC42-03B77B7A4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1999" cy="683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220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02C1A-BFD0-4FD9-B26B-D28B8D0A9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67628DD8-D828-4833-8334-AB54B6C65C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08426" cy="6806381"/>
          </a:xfrm>
        </p:spPr>
      </p:pic>
    </p:spTree>
    <p:extLst>
      <p:ext uri="{BB962C8B-B14F-4D97-AF65-F5344CB8AC3E}">
        <p14:creationId xmlns:p14="http://schemas.microsoft.com/office/powerpoint/2010/main" val="1755107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F9E24-98E6-4567-BBB6-FF3D3FE19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Shape&#10;&#10;Description automatically generated">
            <a:extLst>
              <a:ext uri="{FF2B5EF4-FFF2-40B4-BE49-F238E27FC236}">
                <a16:creationId xmlns:a16="http://schemas.microsoft.com/office/drawing/2014/main" id="{A58786F4-E5B3-476B-B6AE-EFF44E552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8994"/>
            <a:ext cx="12086304" cy="6799006"/>
          </a:xfrm>
        </p:spPr>
      </p:pic>
    </p:spTree>
    <p:extLst>
      <p:ext uri="{BB962C8B-B14F-4D97-AF65-F5344CB8AC3E}">
        <p14:creationId xmlns:p14="http://schemas.microsoft.com/office/powerpoint/2010/main" val="3053830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449FB-B257-49C2-B04E-8D41614B5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Shape&#10;&#10;Description automatically generated">
            <a:extLst>
              <a:ext uri="{FF2B5EF4-FFF2-40B4-BE49-F238E27FC236}">
                <a16:creationId xmlns:a16="http://schemas.microsoft.com/office/drawing/2014/main" id="{0A27463F-1A96-4644-A1E6-BA96F6D155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30548" cy="6858000"/>
          </a:xfrm>
        </p:spPr>
      </p:pic>
    </p:spTree>
    <p:extLst>
      <p:ext uri="{BB962C8B-B14F-4D97-AF65-F5344CB8AC3E}">
        <p14:creationId xmlns:p14="http://schemas.microsoft.com/office/powerpoint/2010/main" val="2430424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Holloway</dc:creator>
  <cp:lastModifiedBy>Julia Holloway</cp:lastModifiedBy>
  <cp:revision>1</cp:revision>
  <dcterms:created xsi:type="dcterms:W3CDTF">2021-10-01T14:43:39Z</dcterms:created>
  <dcterms:modified xsi:type="dcterms:W3CDTF">2021-10-01T14:49:38Z</dcterms:modified>
</cp:coreProperties>
</file>