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9" r:id="rId4"/>
    <p:sldId id="263" r:id="rId5"/>
    <p:sldId id="258" r:id="rId6"/>
    <p:sldId id="266" r:id="rId7"/>
    <p:sldId id="259" r:id="rId8"/>
    <p:sldId id="267" r:id="rId9"/>
    <p:sldId id="271" r:id="rId10"/>
    <p:sldId id="272" r:id="rId11"/>
    <p:sldId id="260" r:id="rId12"/>
    <p:sldId id="273" r:id="rId13"/>
    <p:sldId id="261" r:id="rId14"/>
    <p:sldId id="274" r:id="rId15"/>
    <p:sldId id="276" r:id="rId16"/>
    <p:sldId id="275" r:id="rId17"/>
    <p:sldId id="277" r:id="rId18"/>
    <p:sldId id="264" r:id="rId19"/>
    <p:sldId id="265"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FFDC"/>
    <a:srgbClr val="F4FFD7"/>
    <a:srgbClr val="EAFFE9"/>
    <a:srgbClr val="FFF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BEEF43-AB15-EF4B-A8DE-94F5AB95E450}" v="321" dt="2025-05-19T22:35:25.3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59" autoAdjust="0"/>
    <p:restoredTop sz="94660"/>
  </p:normalViewPr>
  <p:slideViewPr>
    <p:cSldViewPr snapToGrid="0">
      <p:cViewPr>
        <p:scale>
          <a:sx n="80" d="100"/>
          <a:sy n="80" d="100"/>
        </p:scale>
        <p:origin x="144" y="8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cey Matthews (2403724)" userId="de47a1be-64ba-48c0-8d56-4016bc84c041" providerId="ADAL" clId="{42BEEF43-AB15-EF4B-A8DE-94F5AB95E450}"/>
    <pc:docChg chg="undo custSel addSld delSld modSld sldOrd modMainMaster">
      <pc:chgData name="Macey Matthews (2403724)" userId="de47a1be-64ba-48c0-8d56-4016bc84c041" providerId="ADAL" clId="{42BEEF43-AB15-EF4B-A8DE-94F5AB95E450}" dt="2025-05-19T22:36:17.824" v="21530" actId="20577"/>
      <pc:docMkLst>
        <pc:docMk/>
      </pc:docMkLst>
      <pc:sldChg chg="addSp delSp modSp mod setBg addAnim delAnim">
        <pc:chgData name="Macey Matthews (2403724)" userId="de47a1be-64ba-48c0-8d56-4016bc84c041" providerId="ADAL" clId="{42BEEF43-AB15-EF4B-A8DE-94F5AB95E450}" dt="2025-05-19T14:48:22.259" v="10665" actId="1076"/>
        <pc:sldMkLst>
          <pc:docMk/>
          <pc:sldMk cId="109857222" sldId="256"/>
        </pc:sldMkLst>
        <pc:spChg chg="add del mod">
          <ac:chgData name="Macey Matthews (2403724)" userId="de47a1be-64ba-48c0-8d56-4016bc84c041" providerId="ADAL" clId="{42BEEF43-AB15-EF4B-A8DE-94F5AB95E450}" dt="2025-05-19T14:48:22.259" v="10665" actId="1076"/>
          <ac:spMkLst>
            <pc:docMk/>
            <pc:sldMk cId="109857222" sldId="256"/>
            <ac:spMk id="2" creationId="{00000000-0000-0000-0000-000000000000}"/>
          </ac:spMkLst>
        </pc:spChg>
        <pc:spChg chg="del">
          <ac:chgData name="Macey Matthews (2403724)" userId="de47a1be-64ba-48c0-8d56-4016bc84c041" providerId="ADAL" clId="{42BEEF43-AB15-EF4B-A8DE-94F5AB95E450}" dt="2025-05-18T11:43:57.455" v="343" actId="478"/>
          <ac:spMkLst>
            <pc:docMk/>
            <pc:sldMk cId="109857222" sldId="256"/>
            <ac:spMk id="3" creationId="{00000000-0000-0000-0000-000000000000}"/>
          </ac:spMkLst>
        </pc:spChg>
        <pc:spChg chg="add del mod">
          <ac:chgData name="Macey Matthews (2403724)" userId="de47a1be-64ba-48c0-8d56-4016bc84c041" providerId="ADAL" clId="{42BEEF43-AB15-EF4B-A8DE-94F5AB95E450}" dt="2025-05-18T11:46:36.322" v="449"/>
          <ac:spMkLst>
            <pc:docMk/>
            <pc:sldMk cId="109857222" sldId="256"/>
            <ac:spMk id="4" creationId="{933E9A90-57D3-A0FD-169E-4307C7EF8F81}"/>
          </ac:spMkLst>
        </pc:spChg>
        <pc:spChg chg="add del mod">
          <ac:chgData name="Macey Matthews (2403724)" userId="de47a1be-64ba-48c0-8d56-4016bc84c041" providerId="ADAL" clId="{42BEEF43-AB15-EF4B-A8DE-94F5AB95E450}" dt="2025-05-19T14:44:28.418" v="10615" actId="478"/>
          <ac:spMkLst>
            <pc:docMk/>
            <pc:sldMk cId="109857222" sldId="256"/>
            <ac:spMk id="5" creationId="{BF66389E-BB90-D745-01F0-646E5DD127B9}"/>
          </ac:spMkLst>
        </pc:spChg>
        <pc:spChg chg="add del mod">
          <ac:chgData name="Macey Matthews (2403724)" userId="de47a1be-64ba-48c0-8d56-4016bc84c041" providerId="ADAL" clId="{42BEEF43-AB15-EF4B-A8DE-94F5AB95E450}" dt="2025-05-19T14:46:08.122" v="10634" actId="478"/>
          <ac:spMkLst>
            <pc:docMk/>
            <pc:sldMk cId="109857222" sldId="256"/>
            <ac:spMk id="6" creationId="{906E67F1-B734-3FDB-B58D-85CCC1DAC04D}"/>
          </ac:spMkLst>
        </pc:spChg>
        <pc:spChg chg="add del mod">
          <ac:chgData name="Macey Matthews (2403724)" userId="de47a1be-64ba-48c0-8d56-4016bc84c041" providerId="ADAL" clId="{42BEEF43-AB15-EF4B-A8DE-94F5AB95E450}" dt="2025-05-19T14:44:48.628" v="10626" actId="478"/>
          <ac:spMkLst>
            <pc:docMk/>
            <pc:sldMk cId="109857222" sldId="256"/>
            <ac:spMk id="12" creationId="{05EEEDE9-F93B-C666-F5FB-A0A50796F98B}"/>
          </ac:spMkLst>
        </pc:spChg>
        <pc:spChg chg="add del">
          <ac:chgData name="Macey Matthews (2403724)" userId="de47a1be-64ba-48c0-8d56-4016bc84c041" providerId="ADAL" clId="{42BEEF43-AB15-EF4B-A8DE-94F5AB95E450}" dt="2025-05-19T14:47:35.082" v="10650" actId="26606"/>
          <ac:spMkLst>
            <pc:docMk/>
            <pc:sldMk cId="109857222" sldId="256"/>
            <ac:spMk id="18" creationId="{E462C3FA-EE10-4283-83A9-F407C925C013}"/>
          </ac:spMkLst>
        </pc:spChg>
        <pc:spChg chg="add del">
          <ac:chgData name="Macey Matthews (2403724)" userId="de47a1be-64ba-48c0-8d56-4016bc84c041" providerId="ADAL" clId="{42BEEF43-AB15-EF4B-A8DE-94F5AB95E450}" dt="2025-05-19T14:46:05.256" v="10633" actId="26606"/>
          <ac:spMkLst>
            <pc:docMk/>
            <pc:sldMk cId="109857222" sldId="256"/>
            <ac:spMk id="19" creationId="{B77209ED-9A10-4C0E-9739-B71D0ABD2CC6}"/>
          </ac:spMkLst>
        </pc:spChg>
        <pc:spChg chg="add del">
          <ac:chgData name="Macey Matthews (2403724)" userId="de47a1be-64ba-48c0-8d56-4016bc84c041" providerId="ADAL" clId="{42BEEF43-AB15-EF4B-A8DE-94F5AB95E450}" dt="2025-05-19T14:47:35.082" v="10650" actId="26606"/>
          <ac:spMkLst>
            <pc:docMk/>
            <pc:sldMk cId="109857222" sldId="256"/>
            <ac:spMk id="20" creationId="{419C4429-E272-408D-979C-9E5F7C0D3F45}"/>
          </ac:spMkLst>
        </pc:spChg>
        <pc:spChg chg="add del">
          <ac:chgData name="Macey Matthews (2403724)" userId="de47a1be-64ba-48c0-8d56-4016bc84c041" providerId="ADAL" clId="{42BEEF43-AB15-EF4B-A8DE-94F5AB95E450}" dt="2025-05-19T14:46:05.256" v="10633" actId="26606"/>
          <ac:spMkLst>
            <pc:docMk/>
            <pc:sldMk cId="109857222" sldId="256"/>
            <ac:spMk id="21" creationId="{9848F91B-FA65-4A06-A177-8CCF7EBC8631}"/>
          </ac:spMkLst>
        </pc:spChg>
        <pc:spChg chg="add">
          <ac:chgData name="Macey Matthews (2403724)" userId="de47a1be-64ba-48c0-8d56-4016bc84c041" providerId="ADAL" clId="{42BEEF43-AB15-EF4B-A8DE-94F5AB95E450}" dt="2025-05-19T14:47:35.082" v="10650" actId="26606"/>
          <ac:spMkLst>
            <pc:docMk/>
            <pc:sldMk cId="109857222" sldId="256"/>
            <ac:spMk id="22" creationId="{72018E1B-E0B9-4440-AFF3-4112E50A2763}"/>
          </ac:spMkLst>
        </pc:spChg>
        <pc:spChg chg="add del">
          <ac:chgData name="Macey Matthews (2403724)" userId="de47a1be-64ba-48c0-8d56-4016bc84c041" providerId="ADAL" clId="{42BEEF43-AB15-EF4B-A8DE-94F5AB95E450}" dt="2025-05-19T14:46:05.256" v="10633" actId="26606"/>
          <ac:spMkLst>
            <pc:docMk/>
            <pc:sldMk cId="109857222" sldId="256"/>
            <ac:spMk id="23" creationId="{2CF7CF5F-D747-47B3-80B1-8392750446C6}"/>
          </ac:spMkLst>
        </pc:spChg>
        <pc:spChg chg="add del">
          <ac:chgData name="Macey Matthews (2403724)" userId="de47a1be-64ba-48c0-8d56-4016bc84c041" providerId="ADAL" clId="{42BEEF43-AB15-EF4B-A8DE-94F5AB95E450}" dt="2025-05-19T14:46:05.256" v="10633" actId="26606"/>
          <ac:spMkLst>
            <pc:docMk/>
            <pc:sldMk cId="109857222" sldId="256"/>
            <ac:spMk id="25" creationId="{820B6604-1FF9-43F5-AC47-3D41CB2F563B}"/>
          </ac:spMkLst>
        </pc:spChg>
        <pc:spChg chg="add del">
          <ac:chgData name="Macey Matthews (2403724)" userId="de47a1be-64ba-48c0-8d56-4016bc84c041" providerId="ADAL" clId="{42BEEF43-AB15-EF4B-A8DE-94F5AB95E450}" dt="2025-05-19T14:46:05.256" v="10633" actId="26606"/>
          <ac:spMkLst>
            <pc:docMk/>
            <pc:sldMk cId="109857222" sldId="256"/>
            <ac:spMk id="27" creationId="{CE1108CD-786E-4304-9504-9C5AD64829D2}"/>
          </ac:spMkLst>
        </pc:spChg>
        <pc:spChg chg="add del">
          <ac:chgData name="Macey Matthews (2403724)" userId="de47a1be-64ba-48c0-8d56-4016bc84c041" providerId="ADAL" clId="{42BEEF43-AB15-EF4B-A8DE-94F5AB95E450}" dt="2025-05-19T14:46:05.256" v="10633" actId="26606"/>
          <ac:spMkLst>
            <pc:docMk/>
            <pc:sldMk cId="109857222" sldId="256"/>
            <ac:spMk id="29" creationId="{FDCAF92F-796F-4D9F-ACC1-2AA95552DCDC}"/>
          </ac:spMkLst>
        </pc:spChg>
        <pc:picChg chg="add mod ord">
          <ac:chgData name="Macey Matthews (2403724)" userId="de47a1be-64ba-48c0-8d56-4016bc84c041" providerId="ADAL" clId="{42BEEF43-AB15-EF4B-A8DE-94F5AB95E450}" dt="2025-05-19T14:47:35.082" v="10650" actId="26606"/>
          <ac:picMkLst>
            <pc:docMk/>
            <pc:sldMk cId="109857222" sldId="256"/>
            <ac:picMk id="8" creationId="{C70D84C3-C8BA-CB50-9066-768CD6F8F637}"/>
          </ac:picMkLst>
        </pc:picChg>
        <pc:picChg chg="add mod ord">
          <ac:chgData name="Macey Matthews (2403724)" userId="de47a1be-64ba-48c0-8d56-4016bc84c041" providerId="ADAL" clId="{42BEEF43-AB15-EF4B-A8DE-94F5AB95E450}" dt="2025-05-19T14:47:35.082" v="10650" actId="26606"/>
          <ac:picMkLst>
            <pc:docMk/>
            <pc:sldMk cId="109857222" sldId="256"/>
            <ac:picMk id="10" creationId="{0D965173-1623-8CE1-8F5F-996297D619D3}"/>
          </ac:picMkLst>
        </pc:picChg>
        <pc:picChg chg="add mod ord">
          <ac:chgData name="Macey Matthews (2403724)" userId="de47a1be-64ba-48c0-8d56-4016bc84c041" providerId="ADAL" clId="{42BEEF43-AB15-EF4B-A8DE-94F5AB95E450}" dt="2025-05-19T14:47:35.082" v="10650" actId="26606"/>
          <ac:picMkLst>
            <pc:docMk/>
            <pc:sldMk cId="109857222" sldId="256"/>
            <ac:picMk id="14" creationId="{96497F86-92B2-A507-6F90-E700911CD4E4}"/>
          </ac:picMkLst>
        </pc:picChg>
        <pc:picChg chg="add mod">
          <ac:chgData name="Macey Matthews (2403724)" userId="de47a1be-64ba-48c0-8d56-4016bc84c041" providerId="ADAL" clId="{42BEEF43-AB15-EF4B-A8DE-94F5AB95E450}" dt="2025-05-19T14:47:35.082" v="10650" actId="26606"/>
          <ac:picMkLst>
            <pc:docMk/>
            <pc:sldMk cId="109857222" sldId="256"/>
            <ac:picMk id="16" creationId="{A4C98C53-73C2-1A22-68DB-838F6BF94C3D}"/>
          </ac:picMkLst>
        </pc:picChg>
      </pc:sldChg>
      <pc:sldChg chg="addSp delSp modSp new mod modAnim">
        <pc:chgData name="Macey Matthews (2403724)" userId="de47a1be-64ba-48c0-8d56-4016bc84c041" providerId="ADAL" clId="{42BEEF43-AB15-EF4B-A8DE-94F5AB95E450}" dt="2025-05-19T22:21:37.789" v="20071" actId="20577"/>
        <pc:sldMkLst>
          <pc:docMk/>
          <pc:sldMk cId="306153504" sldId="257"/>
        </pc:sldMkLst>
        <pc:spChg chg="del mod">
          <ac:chgData name="Macey Matthews (2403724)" userId="de47a1be-64ba-48c0-8d56-4016bc84c041" providerId="ADAL" clId="{42BEEF43-AB15-EF4B-A8DE-94F5AB95E450}" dt="2025-05-19T11:12:12.591" v="4070" actId="478"/>
          <ac:spMkLst>
            <pc:docMk/>
            <pc:sldMk cId="306153504" sldId="257"/>
            <ac:spMk id="2" creationId="{C9D0C4EB-71AE-6068-6539-41DF40BD19A7}"/>
          </ac:spMkLst>
        </pc:spChg>
        <pc:spChg chg="mod">
          <ac:chgData name="Macey Matthews (2403724)" userId="de47a1be-64ba-48c0-8d56-4016bc84c041" providerId="ADAL" clId="{42BEEF43-AB15-EF4B-A8DE-94F5AB95E450}" dt="2025-05-19T22:21:37.789" v="20071" actId="20577"/>
          <ac:spMkLst>
            <pc:docMk/>
            <pc:sldMk cId="306153504" sldId="257"/>
            <ac:spMk id="3" creationId="{2B2AA985-2CF8-4BA8-2672-F1CF80A93E06}"/>
          </ac:spMkLst>
        </pc:spChg>
        <pc:spChg chg="add del mod">
          <ac:chgData name="Macey Matthews (2403724)" userId="de47a1be-64ba-48c0-8d56-4016bc84c041" providerId="ADAL" clId="{42BEEF43-AB15-EF4B-A8DE-94F5AB95E450}" dt="2025-05-19T11:43:24.403" v="4909" actId="478"/>
          <ac:spMkLst>
            <pc:docMk/>
            <pc:sldMk cId="306153504" sldId="257"/>
            <ac:spMk id="4" creationId="{86FF5075-23E5-9B9F-AECE-964C6A1CD36C}"/>
          </ac:spMkLst>
        </pc:spChg>
        <pc:spChg chg="add del mod">
          <ac:chgData name="Macey Matthews (2403724)" userId="de47a1be-64ba-48c0-8d56-4016bc84c041" providerId="ADAL" clId="{42BEEF43-AB15-EF4B-A8DE-94F5AB95E450}" dt="2025-05-19T11:39:04.783" v="4713"/>
          <ac:spMkLst>
            <pc:docMk/>
            <pc:sldMk cId="306153504" sldId="257"/>
            <ac:spMk id="5" creationId="{44E44127-9BC3-2561-9F63-18B8678E8C35}"/>
          </ac:spMkLst>
        </pc:spChg>
        <pc:spChg chg="add del mod">
          <ac:chgData name="Macey Matthews (2403724)" userId="de47a1be-64ba-48c0-8d56-4016bc84c041" providerId="ADAL" clId="{42BEEF43-AB15-EF4B-A8DE-94F5AB95E450}" dt="2025-05-19T11:39:03.487" v="4709"/>
          <ac:spMkLst>
            <pc:docMk/>
            <pc:sldMk cId="306153504" sldId="257"/>
            <ac:spMk id="6" creationId="{AF791216-1050-AEB6-1805-B47FF49B9213}"/>
          </ac:spMkLst>
        </pc:spChg>
        <pc:spChg chg="add del mod">
          <ac:chgData name="Macey Matthews (2403724)" userId="de47a1be-64ba-48c0-8d56-4016bc84c041" providerId="ADAL" clId="{42BEEF43-AB15-EF4B-A8DE-94F5AB95E450}" dt="2025-05-19T11:39:03.388" v="4707" actId="478"/>
          <ac:spMkLst>
            <pc:docMk/>
            <pc:sldMk cId="306153504" sldId="257"/>
            <ac:spMk id="7" creationId="{2330845F-A610-B31A-0CAC-3888390DBEFC}"/>
          </ac:spMkLst>
        </pc:spChg>
        <pc:spChg chg="add del mod">
          <ac:chgData name="Macey Matthews (2403724)" userId="de47a1be-64ba-48c0-8d56-4016bc84c041" providerId="ADAL" clId="{42BEEF43-AB15-EF4B-A8DE-94F5AB95E450}" dt="2025-05-19T11:39:04.261" v="4711"/>
          <ac:spMkLst>
            <pc:docMk/>
            <pc:sldMk cId="306153504" sldId="257"/>
            <ac:spMk id="8" creationId="{30CD0E87-5DFA-B15F-97EB-022B2DB12A0F}"/>
          </ac:spMkLst>
        </pc:spChg>
        <pc:spChg chg="add del mod">
          <ac:chgData name="Macey Matthews (2403724)" userId="de47a1be-64ba-48c0-8d56-4016bc84c041" providerId="ADAL" clId="{42BEEF43-AB15-EF4B-A8DE-94F5AB95E450}" dt="2025-05-19T11:12:14.472" v="4071" actId="478"/>
          <ac:spMkLst>
            <pc:docMk/>
            <pc:sldMk cId="306153504" sldId="257"/>
            <ac:spMk id="10" creationId="{6E6CC08A-E4B5-7D67-0968-21988635B983}"/>
          </ac:spMkLst>
        </pc:spChg>
        <pc:spChg chg="add del mod">
          <ac:chgData name="Macey Matthews (2403724)" userId="de47a1be-64ba-48c0-8d56-4016bc84c041" providerId="ADAL" clId="{42BEEF43-AB15-EF4B-A8DE-94F5AB95E450}" dt="2025-05-19T16:36:46.844" v="12887" actId="478"/>
          <ac:spMkLst>
            <pc:docMk/>
            <pc:sldMk cId="306153504" sldId="257"/>
            <ac:spMk id="11" creationId="{4CC387EE-9FD1-DEEF-9DEA-342E7A3951CD}"/>
          </ac:spMkLst>
        </pc:spChg>
        <pc:spChg chg="add del mod">
          <ac:chgData name="Macey Matthews (2403724)" userId="de47a1be-64ba-48c0-8d56-4016bc84c041" providerId="ADAL" clId="{42BEEF43-AB15-EF4B-A8DE-94F5AB95E450}" dt="2025-05-19T16:36:48.473" v="12888" actId="478"/>
          <ac:spMkLst>
            <pc:docMk/>
            <pc:sldMk cId="306153504" sldId="257"/>
            <ac:spMk id="12" creationId="{A1312D7A-1ECD-0F44-CB07-2A9B9697D635}"/>
          </ac:spMkLst>
        </pc:spChg>
        <pc:spChg chg="add del mod">
          <ac:chgData name="Macey Matthews (2403724)" userId="de47a1be-64ba-48c0-8d56-4016bc84c041" providerId="ADAL" clId="{42BEEF43-AB15-EF4B-A8DE-94F5AB95E450}" dt="2025-05-19T16:36:51.670" v="12889" actId="478"/>
          <ac:spMkLst>
            <pc:docMk/>
            <pc:sldMk cId="306153504" sldId="257"/>
            <ac:spMk id="13" creationId="{94F5C2DE-805E-E179-9029-1F77E80FC64C}"/>
          </ac:spMkLst>
        </pc:spChg>
        <pc:spChg chg="add mod">
          <ac:chgData name="Macey Matthews (2403724)" userId="de47a1be-64ba-48c0-8d56-4016bc84c041" providerId="ADAL" clId="{42BEEF43-AB15-EF4B-A8DE-94F5AB95E450}" dt="2025-05-19T16:35:32.403" v="12870" actId="1076"/>
          <ac:spMkLst>
            <pc:docMk/>
            <pc:sldMk cId="306153504" sldId="257"/>
            <ac:spMk id="14" creationId="{DF83DE56-EECA-3CDC-9CBB-57C9D92AA0C2}"/>
          </ac:spMkLst>
        </pc:spChg>
      </pc:sldChg>
      <pc:sldChg chg="addSp delSp modSp new mod setBg modAnim">
        <pc:chgData name="Macey Matthews (2403724)" userId="de47a1be-64ba-48c0-8d56-4016bc84c041" providerId="ADAL" clId="{42BEEF43-AB15-EF4B-A8DE-94F5AB95E450}" dt="2025-05-19T22:02:00.018" v="19951" actId="20577"/>
        <pc:sldMkLst>
          <pc:docMk/>
          <pc:sldMk cId="2148542432" sldId="258"/>
        </pc:sldMkLst>
        <pc:spChg chg="del mod">
          <ac:chgData name="Macey Matthews (2403724)" userId="de47a1be-64ba-48c0-8d56-4016bc84c041" providerId="ADAL" clId="{42BEEF43-AB15-EF4B-A8DE-94F5AB95E450}" dt="2025-05-19T16:33:19.986" v="12832" actId="478"/>
          <ac:spMkLst>
            <pc:docMk/>
            <pc:sldMk cId="2148542432" sldId="258"/>
            <ac:spMk id="2" creationId="{9FF3D97B-E32D-EACD-4C0B-CD79A96D65B3}"/>
          </ac:spMkLst>
        </pc:spChg>
        <pc:spChg chg="del mod">
          <ac:chgData name="Macey Matthews (2403724)" userId="de47a1be-64ba-48c0-8d56-4016bc84c041" providerId="ADAL" clId="{42BEEF43-AB15-EF4B-A8DE-94F5AB95E450}" dt="2025-05-19T14:42:19.290" v="10579" actId="478"/>
          <ac:spMkLst>
            <pc:docMk/>
            <pc:sldMk cId="2148542432" sldId="258"/>
            <ac:spMk id="3" creationId="{4562EABD-60B6-DD3F-3322-72202F50E43A}"/>
          </ac:spMkLst>
        </pc:spChg>
        <pc:spChg chg="add del mod">
          <ac:chgData name="Macey Matthews (2403724)" userId="de47a1be-64ba-48c0-8d56-4016bc84c041" providerId="ADAL" clId="{42BEEF43-AB15-EF4B-A8DE-94F5AB95E450}" dt="2025-05-19T14:42:23.126" v="10580" actId="478"/>
          <ac:spMkLst>
            <pc:docMk/>
            <pc:sldMk cId="2148542432" sldId="258"/>
            <ac:spMk id="4" creationId="{CE5FC4D7-393D-6E92-0B78-C37364F6DEF3}"/>
          </ac:spMkLst>
        </pc:spChg>
        <pc:spChg chg="add del mod">
          <ac:chgData name="Macey Matthews (2403724)" userId="de47a1be-64ba-48c0-8d56-4016bc84c041" providerId="ADAL" clId="{42BEEF43-AB15-EF4B-A8DE-94F5AB95E450}" dt="2025-05-19T14:42:38.860" v="10586"/>
          <ac:spMkLst>
            <pc:docMk/>
            <pc:sldMk cId="2148542432" sldId="258"/>
            <ac:spMk id="5" creationId="{AE3FAC0B-22BB-DA75-C28A-64DFDDED60D3}"/>
          </ac:spMkLst>
        </pc:spChg>
        <pc:spChg chg="add mod ord">
          <ac:chgData name="Macey Matthews (2403724)" userId="de47a1be-64ba-48c0-8d56-4016bc84c041" providerId="ADAL" clId="{42BEEF43-AB15-EF4B-A8DE-94F5AB95E450}" dt="2025-05-19T22:02:00.018" v="19951" actId="20577"/>
          <ac:spMkLst>
            <pc:docMk/>
            <pc:sldMk cId="2148542432" sldId="258"/>
            <ac:spMk id="6" creationId="{6D1618EF-E2B8-3160-CC01-D2727AB69068}"/>
          </ac:spMkLst>
        </pc:spChg>
        <pc:spChg chg="add del mod">
          <ac:chgData name="Macey Matthews (2403724)" userId="de47a1be-64ba-48c0-8d56-4016bc84c041" providerId="ADAL" clId="{42BEEF43-AB15-EF4B-A8DE-94F5AB95E450}" dt="2025-05-19T14:42:50.798" v="10588" actId="478"/>
          <ac:spMkLst>
            <pc:docMk/>
            <pc:sldMk cId="2148542432" sldId="258"/>
            <ac:spMk id="7" creationId="{56B33740-B40F-9D9F-6359-1B5328FB2709}"/>
          </ac:spMkLst>
        </pc:spChg>
        <pc:spChg chg="add del mod">
          <ac:chgData name="Macey Matthews (2403724)" userId="de47a1be-64ba-48c0-8d56-4016bc84c041" providerId="ADAL" clId="{42BEEF43-AB15-EF4B-A8DE-94F5AB95E450}" dt="2025-05-19T14:42:37.536" v="10584" actId="478"/>
          <ac:spMkLst>
            <pc:docMk/>
            <pc:sldMk cId="2148542432" sldId="258"/>
            <ac:spMk id="11" creationId="{F404ACF5-CF8D-B5AD-6C01-D0532E79D9B3}"/>
          </ac:spMkLst>
        </pc:spChg>
        <pc:spChg chg="add del mod">
          <ac:chgData name="Macey Matthews (2403724)" userId="de47a1be-64ba-48c0-8d56-4016bc84c041" providerId="ADAL" clId="{42BEEF43-AB15-EF4B-A8DE-94F5AB95E450}" dt="2025-05-19T16:33:21.461" v="12833" actId="478"/>
          <ac:spMkLst>
            <pc:docMk/>
            <pc:sldMk cId="2148542432" sldId="258"/>
            <ac:spMk id="13" creationId="{B1B5EBC5-24EA-CF1D-B96C-D6011AD8E3ED}"/>
          </ac:spMkLst>
        </pc:spChg>
        <pc:spChg chg="add">
          <ac:chgData name="Macey Matthews (2403724)" userId="de47a1be-64ba-48c0-8d56-4016bc84c041" providerId="ADAL" clId="{42BEEF43-AB15-EF4B-A8DE-94F5AB95E450}" dt="2025-05-19T14:43:22.929" v="10591" actId="26606"/>
          <ac:spMkLst>
            <pc:docMk/>
            <pc:sldMk cId="2148542432" sldId="258"/>
            <ac:spMk id="14" creationId="{BFCBA134-9932-4625-92F2-ADE52ACE1BD6}"/>
          </ac:spMkLst>
        </pc:spChg>
        <pc:spChg chg="add">
          <ac:chgData name="Macey Matthews (2403724)" userId="de47a1be-64ba-48c0-8d56-4016bc84c041" providerId="ADAL" clId="{42BEEF43-AB15-EF4B-A8DE-94F5AB95E450}" dt="2025-05-19T14:43:22.929" v="10591" actId="26606"/>
          <ac:spMkLst>
            <pc:docMk/>
            <pc:sldMk cId="2148542432" sldId="258"/>
            <ac:spMk id="16" creationId="{78B28E4E-0110-46E1-92BB-3DB2BAA5E975}"/>
          </ac:spMkLst>
        </pc:spChg>
        <pc:spChg chg="add">
          <ac:chgData name="Macey Matthews (2403724)" userId="de47a1be-64ba-48c0-8d56-4016bc84c041" providerId="ADAL" clId="{42BEEF43-AB15-EF4B-A8DE-94F5AB95E450}" dt="2025-05-19T14:43:22.929" v="10591" actId="26606"/>
          <ac:spMkLst>
            <pc:docMk/>
            <pc:sldMk cId="2148542432" sldId="258"/>
            <ac:spMk id="18" creationId="{048EB4C9-ACAF-4CCA-BA6E-9314431923B2}"/>
          </ac:spMkLst>
        </pc:spChg>
        <pc:spChg chg="add">
          <ac:chgData name="Macey Matthews (2403724)" userId="de47a1be-64ba-48c0-8d56-4016bc84c041" providerId="ADAL" clId="{42BEEF43-AB15-EF4B-A8DE-94F5AB95E450}" dt="2025-05-19T14:43:22.929" v="10591" actId="26606"/>
          <ac:spMkLst>
            <pc:docMk/>
            <pc:sldMk cId="2148542432" sldId="258"/>
            <ac:spMk id="20" creationId="{A63313B7-3007-48A7-BE97-9A74C1121EF2}"/>
          </ac:spMkLst>
        </pc:spChg>
        <pc:spChg chg="add">
          <ac:chgData name="Macey Matthews (2403724)" userId="de47a1be-64ba-48c0-8d56-4016bc84c041" providerId="ADAL" clId="{42BEEF43-AB15-EF4B-A8DE-94F5AB95E450}" dt="2025-05-19T14:43:22.929" v="10591" actId="26606"/>
          <ac:spMkLst>
            <pc:docMk/>
            <pc:sldMk cId="2148542432" sldId="258"/>
            <ac:spMk id="22" creationId="{3FD46A31-BFB8-4D6E-8A49-A2DC0DEDACBB}"/>
          </ac:spMkLst>
        </pc:spChg>
        <pc:picChg chg="add mod">
          <ac:chgData name="Macey Matthews (2403724)" userId="de47a1be-64ba-48c0-8d56-4016bc84c041" providerId="ADAL" clId="{42BEEF43-AB15-EF4B-A8DE-94F5AB95E450}" dt="2025-05-19T14:43:22.929" v="10591" actId="26606"/>
          <ac:picMkLst>
            <pc:docMk/>
            <pc:sldMk cId="2148542432" sldId="258"/>
            <ac:picMk id="9" creationId="{53E3500A-A8B0-90A1-4733-36B97D769875}"/>
          </ac:picMkLst>
        </pc:picChg>
      </pc:sldChg>
      <pc:sldChg chg="addSp delSp modSp new add del mod setBg modAnim">
        <pc:chgData name="Macey Matthews (2403724)" userId="de47a1be-64ba-48c0-8d56-4016bc84c041" providerId="ADAL" clId="{42BEEF43-AB15-EF4B-A8DE-94F5AB95E450}" dt="2025-05-19T21:05:44" v="17380" actId="20577"/>
        <pc:sldMkLst>
          <pc:docMk/>
          <pc:sldMk cId="3024345987" sldId="259"/>
        </pc:sldMkLst>
        <pc:spChg chg="del mod">
          <ac:chgData name="Macey Matthews (2403724)" userId="de47a1be-64ba-48c0-8d56-4016bc84c041" providerId="ADAL" clId="{42BEEF43-AB15-EF4B-A8DE-94F5AB95E450}" dt="2025-05-19T16:20:05.632" v="11867" actId="478"/>
          <ac:spMkLst>
            <pc:docMk/>
            <pc:sldMk cId="3024345987" sldId="259"/>
            <ac:spMk id="2" creationId="{4B4E1090-27D2-AC89-826E-09215A9B8E5C}"/>
          </ac:spMkLst>
        </pc:spChg>
        <pc:spChg chg="del mod ord">
          <ac:chgData name="Macey Matthews (2403724)" userId="de47a1be-64ba-48c0-8d56-4016bc84c041" providerId="ADAL" clId="{42BEEF43-AB15-EF4B-A8DE-94F5AB95E450}" dt="2025-05-19T20:06:54.066" v="16239" actId="478"/>
          <ac:spMkLst>
            <pc:docMk/>
            <pc:sldMk cId="3024345987" sldId="259"/>
            <ac:spMk id="3" creationId="{73C6AFC2-B132-74CF-DC98-9D57E0005694}"/>
          </ac:spMkLst>
        </pc:spChg>
        <pc:spChg chg="add del mod">
          <ac:chgData name="Macey Matthews (2403724)" userId="de47a1be-64ba-48c0-8d56-4016bc84c041" providerId="ADAL" clId="{42BEEF43-AB15-EF4B-A8DE-94F5AB95E450}" dt="2025-05-19T20:43:23.319" v="17076" actId="478"/>
          <ac:spMkLst>
            <pc:docMk/>
            <pc:sldMk cId="3024345987" sldId="259"/>
            <ac:spMk id="4" creationId="{9E889753-FBE6-36B8-3BED-5A72F3B7FAB1}"/>
          </ac:spMkLst>
        </pc:spChg>
        <pc:spChg chg="add del mod">
          <ac:chgData name="Macey Matthews (2403724)" userId="de47a1be-64ba-48c0-8d56-4016bc84c041" providerId="ADAL" clId="{42BEEF43-AB15-EF4B-A8DE-94F5AB95E450}" dt="2025-05-19T14:13:59.323" v="9438" actId="478"/>
          <ac:spMkLst>
            <pc:docMk/>
            <pc:sldMk cId="3024345987" sldId="259"/>
            <ac:spMk id="4" creationId="{E41908B1-C168-A448-94F4-18D9C5EC8BEF}"/>
          </ac:spMkLst>
        </pc:spChg>
        <pc:spChg chg="add del mod">
          <ac:chgData name="Macey Matthews (2403724)" userId="de47a1be-64ba-48c0-8d56-4016bc84c041" providerId="ADAL" clId="{42BEEF43-AB15-EF4B-A8DE-94F5AB95E450}" dt="2025-05-19T13:47:18.550" v="8855" actId="478"/>
          <ac:spMkLst>
            <pc:docMk/>
            <pc:sldMk cId="3024345987" sldId="259"/>
            <ac:spMk id="5" creationId="{1E32D9A6-00A9-E7E7-26D7-4B80FED5E031}"/>
          </ac:spMkLst>
        </pc:spChg>
        <pc:spChg chg="add mod">
          <ac:chgData name="Macey Matthews (2403724)" userId="de47a1be-64ba-48c0-8d56-4016bc84c041" providerId="ADAL" clId="{42BEEF43-AB15-EF4B-A8DE-94F5AB95E450}" dt="2025-05-19T21:05:44" v="17380" actId="20577"/>
          <ac:spMkLst>
            <pc:docMk/>
            <pc:sldMk cId="3024345987" sldId="259"/>
            <ac:spMk id="6" creationId="{4BA91FE9-72A0-9791-A59F-3E890404D585}"/>
          </ac:spMkLst>
        </pc:spChg>
        <pc:spChg chg="add del mod">
          <ac:chgData name="Macey Matthews (2403724)" userId="de47a1be-64ba-48c0-8d56-4016bc84c041" providerId="ADAL" clId="{42BEEF43-AB15-EF4B-A8DE-94F5AB95E450}" dt="2025-05-19T16:20:07.860" v="11868" actId="478"/>
          <ac:spMkLst>
            <pc:docMk/>
            <pc:sldMk cId="3024345987" sldId="259"/>
            <ac:spMk id="8" creationId="{7146CF06-9EBF-56B2-52A5-2F975EDC839F}"/>
          </ac:spMkLst>
        </pc:spChg>
        <pc:spChg chg="add">
          <ac:chgData name="Macey Matthews (2403724)" userId="de47a1be-64ba-48c0-8d56-4016bc84c041" providerId="ADAL" clId="{42BEEF43-AB15-EF4B-A8DE-94F5AB95E450}" dt="2025-05-19T14:41:08.013" v="10548" actId="26606"/>
          <ac:spMkLst>
            <pc:docMk/>
            <pc:sldMk cId="3024345987" sldId="259"/>
            <ac:spMk id="2055" creationId="{7FF47CB7-972F-479F-A36D-9E72D26EC8DA}"/>
          </ac:spMkLst>
        </pc:spChg>
        <pc:spChg chg="add">
          <ac:chgData name="Macey Matthews (2403724)" userId="de47a1be-64ba-48c0-8d56-4016bc84c041" providerId="ADAL" clId="{42BEEF43-AB15-EF4B-A8DE-94F5AB95E450}" dt="2025-05-19T14:41:08.013" v="10548" actId="26606"/>
          <ac:spMkLst>
            <pc:docMk/>
            <pc:sldMk cId="3024345987" sldId="259"/>
            <ac:spMk id="2057" creationId="{0D153B68-5844-490D-8E67-F616D6D721CA}"/>
          </ac:spMkLst>
        </pc:spChg>
        <pc:spChg chg="add">
          <ac:chgData name="Macey Matthews (2403724)" userId="de47a1be-64ba-48c0-8d56-4016bc84c041" providerId="ADAL" clId="{42BEEF43-AB15-EF4B-A8DE-94F5AB95E450}" dt="2025-05-19T14:41:08.013" v="10548" actId="26606"/>
          <ac:spMkLst>
            <pc:docMk/>
            <pc:sldMk cId="3024345987" sldId="259"/>
            <ac:spMk id="2059" creationId="{9A0D773F-7A7D-4DBB-9DEA-86BB8B8F4BC8}"/>
          </ac:spMkLst>
        </pc:spChg>
        <pc:picChg chg="add mod">
          <ac:chgData name="Macey Matthews (2403724)" userId="de47a1be-64ba-48c0-8d56-4016bc84c041" providerId="ADAL" clId="{42BEEF43-AB15-EF4B-A8DE-94F5AB95E450}" dt="2025-05-19T16:20:34.694" v="11883" actId="1038"/>
          <ac:picMkLst>
            <pc:docMk/>
            <pc:sldMk cId="3024345987" sldId="259"/>
            <ac:picMk id="2050" creationId="{E7DF07F0-9C92-7FAD-EA9D-0B9E8C8731E7}"/>
          </ac:picMkLst>
        </pc:picChg>
      </pc:sldChg>
      <pc:sldChg chg="addSp delSp modSp new mod setBg modAnim">
        <pc:chgData name="Macey Matthews (2403724)" userId="de47a1be-64ba-48c0-8d56-4016bc84c041" providerId="ADAL" clId="{42BEEF43-AB15-EF4B-A8DE-94F5AB95E450}" dt="2025-05-19T22:27:57.273" v="20620" actId="20577"/>
        <pc:sldMkLst>
          <pc:docMk/>
          <pc:sldMk cId="1394660144" sldId="260"/>
        </pc:sldMkLst>
        <pc:spChg chg="del mod">
          <ac:chgData name="Macey Matthews (2403724)" userId="de47a1be-64ba-48c0-8d56-4016bc84c041" providerId="ADAL" clId="{42BEEF43-AB15-EF4B-A8DE-94F5AB95E450}" dt="2025-05-19T20:39:51.567" v="17053" actId="478"/>
          <ac:spMkLst>
            <pc:docMk/>
            <pc:sldMk cId="1394660144" sldId="260"/>
            <ac:spMk id="2" creationId="{6407E5E3-9402-A8D4-0AAB-D344AEAB2EC0}"/>
          </ac:spMkLst>
        </pc:spChg>
        <pc:spChg chg="del mod">
          <ac:chgData name="Macey Matthews (2403724)" userId="de47a1be-64ba-48c0-8d56-4016bc84c041" providerId="ADAL" clId="{42BEEF43-AB15-EF4B-A8DE-94F5AB95E450}" dt="2025-05-19T16:08:16.978" v="11394" actId="478"/>
          <ac:spMkLst>
            <pc:docMk/>
            <pc:sldMk cId="1394660144" sldId="260"/>
            <ac:spMk id="3" creationId="{3872FE4A-6612-56AE-A8F2-8037FA6A1AB2}"/>
          </ac:spMkLst>
        </pc:spChg>
        <pc:spChg chg="add mod">
          <ac:chgData name="Macey Matthews (2403724)" userId="de47a1be-64ba-48c0-8d56-4016bc84c041" providerId="ADAL" clId="{42BEEF43-AB15-EF4B-A8DE-94F5AB95E450}" dt="2025-05-19T22:27:57.273" v="20620" actId="20577"/>
          <ac:spMkLst>
            <pc:docMk/>
            <pc:sldMk cId="1394660144" sldId="260"/>
            <ac:spMk id="3" creationId="{4D3BEC22-FBD7-70AD-0A74-DA597F8CD9C7}"/>
          </ac:spMkLst>
        </pc:spChg>
        <pc:spChg chg="add del mod ord">
          <ac:chgData name="Macey Matthews (2403724)" userId="de47a1be-64ba-48c0-8d56-4016bc84c041" providerId="ADAL" clId="{42BEEF43-AB15-EF4B-A8DE-94F5AB95E450}" dt="2025-05-19T20:40:43.708" v="17064" actId="478"/>
          <ac:spMkLst>
            <pc:docMk/>
            <pc:sldMk cId="1394660144" sldId="260"/>
            <ac:spMk id="5" creationId="{B7E190BE-FA98-D548-F363-AE192582EB4A}"/>
          </ac:spMkLst>
        </pc:spChg>
        <pc:spChg chg="add del mod">
          <ac:chgData name="Macey Matthews (2403724)" userId="de47a1be-64ba-48c0-8d56-4016bc84c041" providerId="ADAL" clId="{42BEEF43-AB15-EF4B-A8DE-94F5AB95E450}" dt="2025-05-19T20:39:54.624" v="17054" actId="478"/>
          <ac:spMkLst>
            <pc:docMk/>
            <pc:sldMk cId="1394660144" sldId="260"/>
            <ac:spMk id="10" creationId="{5A05C05C-C6EB-1703-0E60-598D19340B85}"/>
          </ac:spMkLst>
        </pc:spChg>
        <pc:spChg chg="add del mod">
          <ac:chgData name="Macey Matthews (2403724)" userId="de47a1be-64ba-48c0-8d56-4016bc84c041" providerId="ADAL" clId="{42BEEF43-AB15-EF4B-A8DE-94F5AB95E450}" dt="2025-05-19T20:40:46.070" v="17065" actId="478"/>
          <ac:spMkLst>
            <pc:docMk/>
            <pc:sldMk cId="1394660144" sldId="260"/>
            <ac:spMk id="12" creationId="{12C4058B-6F9D-07E8-5F80-F1C727B3380F}"/>
          </ac:spMkLst>
        </pc:spChg>
        <pc:spChg chg="add del">
          <ac:chgData name="Macey Matthews (2403724)" userId="de47a1be-64ba-48c0-8d56-4016bc84c041" providerId="ADAL" clId="{42BEEF43-AB15-EF4B-A8DE-94F5AB95E450}" dt="2025-05-19T20:40:10.711" v="17057" actId="26606"/>
          <ac:spMkLst>
            <pc:docMk/>
            <pc:sldMk cId="1394660144" sldId="260"/>
            <ac:spMk id="13" creationId="{DB90EDA9-2517-46EC-B6D4-3918D04786C1}"/>
          </ac:spMkLst>
        </pc:spChg>
        <pc:spChg chg="add del">
          <ac:chgData name="Macey Matthews (2403724)" userId="de47a1be-64ba-48c0-8d56-4016bc84c041" providerId="ADAL" clId="{42BEEF43-AB15-EF4B-A8DE-94F5AB95E450}" dt="2025-05-19T20:40:10.711" v="17057" actId="26606"/>
          <ac:spMkLst>
            <pc:docMk/>
            <pc:sldMk cId="1394660144" sldId="260"/>
            <ac:spMk id="15" creationId="{D449B1F2-532C-44C7-8AC7-28EA15EE02CB}"/>
          </ac:spMkLst>
        </pc:spChg>
        <pc:spChg chg="add del">
          <ac:chgData name="Macey Matthews (2403724)" userId="de47a1be-64ba-48c0-8d56-4016bc84c041" providerId="ADAL" clId="{42BEEF43-AB15-EF4B-A8DE-94F5AB95E450}" dt="2025-05-19T20:40:10.711" v="17057" actId="26606"/>
          <ac:spMkLst>
            <pc:docMk/>
            <pc:sldMk cId="1394660144" sldId="260"/>
            <ac:spMk id="17" creationId="{EE7D3784-5CF9-4282-9B1C-523957852BF6}"/>
          </ac:spMkLst>
        </pc:spChg>
        <pc:spChg chg="add del">
          <ac:chgData name="Macey Matthews (2403724)" userId="de47a1be-64ba-48c0-8d56-4016bc84c041" providerId="ADAL" clId="{42BEEF43-AB15-EF4B-A8DE-94F5AB95E450}" dt="2025-05-19T20:40:10.702" v="17056" actId="26606"/>
          <ac:spMkLst>
            <pc:docMk/>
            <pc:sldMk cId="1394660144" sldId="260"/>
            <ac:spMk id="22" creationId="{A2679492-7988-4050-9056-542444452411}"/>
          </ac:spMkLst>
        </pc:spChg>
        <pc:spChg chg="add del">
          <ac:chgData name="Macey Matthews (2403724)" userId="de47a1be-64ba-48c0-8d56-4016bc84c041" providerId="ADAL" clId="{42BEEF43-AB15-EF4B-A8DE-94F5AB95E450}" dt="2025-05-19T20:40:10.702" v="17056" actId="26606"/>
          <ac:spMkLst>
            <pc:docMk/>
            <pc:sldMk cId="1394660144" sldId="260"/>
            <ac:spMk id="24" creationId="{B091B163-7D61-4891-ABCF-5C13D9C418D0}"/>
          </ac:spMkLst>
        </pc:spChg>
        <pc:spChg chg="add">
          <ac:chgData name="Macey Matthews (2403724)" userId="de47a1be-64ba-48c0-8d56-4016bc84c041" providerId="ADAL" clId="{42BEEF43-AB15-EF4B-A8DE-94F5AB95E450}" dt="2025-05-19T20:40:10.711" v="17057" actId="26606"/>
          <ac:spMkLst>
            <pc:docMk/>
            <pc:sldMk cId="1394660144" sldId="260"/>
            <ac:spMk id="28" creationId="{C2394629-8F96-41DE-9771-A48E7EF3C209}"/>
          </ac:spMkLst>
        </pc:spChg>
        <pc:picChg chg="add mod ord">
          <ac:chgData name="Macey Matthews (2403724)" userId="de47a1be-64ba-48c0-8d56-4016bc84c041" providerId="ADAL" clId="{42BEEF43-AB15-EF4B-A8DE-94F5AB95E450}" dt="2025-05-19T20:40:31.278" v="17062" actId="14100"/>
          <ac:picMkLst>
            <pc:docMk/>
            <pc:sldMk cId="1394660144" sldId="260"/>
            <ac:picMk id="6" creationId="{9C854B0F-F6FB-7F0A-1E2F-A799AC8D6643}"/>
          </ac:picMkLst>
        </pc:picChg>
        <pc:picChg chg="add mod ord">
          <ac:chgData name="Macey Matthews (2403724)" userId="de47a1be-64ba-48c0-8d56-4016bc84c041" providerId="ADAL" clId="{42BEEF43-AB15-EF4B-A8DE-94F5AB95E450}" dt="2025-05-19T20:40:34.775" v="17063" actId="14100"/>
          <ac:picMkLst>
            <pc:docMk/>
            <pc:sldMk cId="1394660144" sldId="260"/>
            <ac:picMk id="8" creationId="{32D8F3D9-9367-3DB0-F39E-C8A86C22E583}"/>
          </ac:picMkLst>
        </pc:picChg>
        <pc:cxnChg chg="add del">
          <ac:chgData name="Macey Matthews (2403724)" userId="de47a1be-64ba-48c0-8d56-4016bc84c041" providerId="ADAL" clId="{42BEEF43-AB15-EF4B-A8DE-94F5AB95E450}" dt="2025-05-19T20:40:10.702" v="17056" actId="26606"/>
          <ac:cxnSpMkLst>
            <pc:docMk/>
            <pc:sldMk cId="1394660144" sldId="260"/>
            <ac:cxnSpMk id="26" creationId="{C49DA8F6-BCC1-4447-B54C-57856834B94B}"/>
          </ac:cxnSpMkLst>
        </pc:cxnChg>
      </pc:sldChg>
      <pc:sldChg chg="addSp delSp modSp new mod setBg modAnim">
        <pc:chgData name="Macey Matthews (2403724)" userId="de47a1be-64ba-48c0-8d56-4016bc84c041" providerId="ADAL" clId="{42BEEF43-AB15-EF4B-A8DE-94F5AB95E450}" dt="2025-05-19T21:46:55.493" v="19159" actId="478"/>
        <pc:sldMkLst>
          <pc:docMk/>
          <pc:sldMk cId="2124125598" sldId="261"/>
        </pc:sldMkLst>
        <pc:spChg chg="del mod">
          <ac:chgData name="Macey Matthews (2403724)" userId="de47a1be-64ba-48c0-8d56-4016bc84c041" providerId="ADAL" clId="{42BEEF43-AB15-EF4B-A8DE-94F5AB95E450}" dt="2025-05-19T21:27:59.249" v="18321" actId="478"/>
          <ac:spMkLst>
            <pc:docMk/>
            <pc:sldMk cId="2124125598" sldId="261"/>
            <ac:spMk id="2" creationId="{43C77CEC-3D91-13F7-7868-0D087138E6C5}"/>
          </ac:spMkLst>
        </pc:spChg>
        <pc:spChg chg="del mod">
          <ac:chgData name="Macey Matthews (2403724)" userId="de47a1be-64ba-48c0-8d56-4016bc84c041" providerId="ADAL" clId="{42BEEF43-AB15-EF4B-A8DE-94F5AB95E450}" dt="2025-05-18T11:59:00.615" v="468"/>
          <ac:spMkLst>
            <pc:docMk/>
            <pc:sldMk cId="2124125598" sldId="261"/>
            <ac:spMk id="3" creationId="{F67D9ABC-4561-59B3-E215-58305E39F351}"/>
          </ac:spMkLst>
        </pc:spChg>
        <pc:spChg chg="add del mod">
          <ac:chgData name="Macey Matthews (2403724)" userId="de47a1be-64ba-48c0-8d56-4016bc84c041" providerId="ADAL" clId="{42BEEF43-AB15-EF4B-A8DE-94F5AB95E450}" dt="2025-05-19T21:28:01.376" v="18322" actId="478"/>
          <ac:spMkLst>
            <pc:docMk/>
            <pc:sldMk cId="2124125598" sldId="261"/>
            <ac:spMk id="4" creationId="{E88BE6AC-A3AA-800D-D504-EAA33C6BA0E9}"/>
          </ac:spMkLst>
        </pc:spChg>
        <pc:spChg chg="add mod">
          <ac:chgData name="Macey Matthews (2403724)" userId="de47a1be-64ba-48c0-8d56-4016bc84c041" providerId="ADAL" clId="{42BEEF43-AB15-EF4B-A8DE-94F5AB95E450}" dt="2025-05-19T21:46:03.388" v="19133" actId="1076"/>
          <ac:spMkLst>
            <pc:docMk/>
            <pc:sldMk cId="2124125598" sldId="261"/>
            <ac:spMk id="5" creationId="{0CCD1B2F-4C8B-1A75-563F-12827ED3E5AA}"/>
          </ac:spMkLst>
        </pc:spChg>
        <pc:spChg chg="add del mod">
          <ac:chgData name="Macey Matthews (2403724)" userId="de47a1be-64ba-48c0-8d56-4016bc84c041" providerId="ADAL" clId="{42BEEF43-AB15-EF4B-A8DE-94F5AB95E450}" dt="2025-05-18T11:58:45.700" v="466" actId="478"/>
          <ac:spMkLst>
            <pc:docMk/>
            <pc:sldMk cId="2124125598" sldId="261"/>
            <ac:spMk id="5" creationId="{6B46CE08-B6B4-48C2-A96A-DED4ACF5C77C}"/>
          </ac:spMkLst>
        </pc:spChg>
        <pc:spChg chg="add del mod ord">
          <ac:chgData name="Macey Matthews (2403724)" userId="de47a1be-64ba-48c0-8d56-4016bc84c041" providerId="ADAL" clId="{42BEEF43-AB15-EF4B-A8DE-94F5AB95E450}" dt="2025-05-19T21:46:55.493" v="19159" actId="478"/>
          <ac:spMkLst>
            <pc:docMk/>
            <pc:sldMk cId="2124125598" sldId="261"/>
            <ac:spMk id="7" creationId="{8E664D18-4EC2-9C9C-0ADF-3B7188A3C42F}"/>
          </ac:spMkLst>
        </pc:spChg>
        <pc:spChg chg="add del mod">
          <ac:chgData name="Macey Matthews (2403724)" userId="de47a1be-64ba-48c0-8d56-4016bc84c041" providerId="ADAL" clId="{42BEEF43-AB15-EF4B-A8DE-94F5AB95E450}" dt="2025-05-18T12:02:17.060" v="477" actId="478"/>
          <ac:spMkLst>
            <pc:docMk/>
            <pc:sldMk cId="2124125598" sldId="261"/>
            <ac:spMk id="9" creationId="{18C20E9D-7E9D-4DB9-4DBE-626ED2888ECD}"/>
          </ac:spMkLst>
        </pc:spChg>
        <pc:spChg chg="add">
          <ac:chgData name="Macey Matthews (2403724)" userId="de47a1be-64ba-48c0-8d56-4016bc84c041" providerId="ADAL" clId="{42BEEF43-AB15-EF4B-A8DE-94F5AB95E450}" dt="2025-05-19T21:45:28.126" v="19121" actId="26606"/>
          <ac:spMkLst>
            <pc:docMk/>
            <pc:sldMk cId="2124125598" sldId="261"/>
            <ac:spMk id="17" creationId="{F35DB090-93B5-4581-8D71-BB3839684BFF}"/>
          </ac:spMkLst>
        </pc:spChg>
        <pc:spChg chg="add">
          <ac:chgData name="Macey Matthews (2403724)" userId="de47a1be-64ba-48c0-8d56-4016bc84c041" providerId="ADAL" clId="{42BEEF43-AB15-EF4B-A8DE-94F5AB95E450}" dt="2025-05-19T21:45:28.126" v="19121" actId="26606"/>
          <ac:spMkLst>
            <pc:docMk/>
            <pc:sldMk cId="2124125598" sldId="261"/>
            <ac:spMk id="19" creationId="{A0DE92DF-4769-4DE9-93FD-EE31271850CA}"/>
          </ac:spMkLst>
        </pc:spChg>
        <pc:graphicFrameChg chg="add del mod">
          <ac:chgData name="Macey Matthews (2403724)" userId="de47a1be-64ba-48c0-8d56-4016bc84c041" providerId="ADAL" clId="{42BEEF43-AB15-EF4B-A8DE-94F5AB95E450}" dt="2025-05-18T11:58:45.700" v="466" actId="478"/>
          <ac:graphicFrameMkLst>
            <pc:docMk/>
            <pc:sldMk cId="2124125598" sldId="261"/>
            <ac:graphicFrameMk id="4" creationId="{5C86752F-5CB8-B929-95C0-7FE878214F46}"/>
          </ac:graphicFrameMkLst>
        </pc:graphicFrameChg>
        <pc:graphicFrameChg chg="add del mod modGraphic">
          <ac:chgData name="Macey Matthews (2403724)" userId="de47a1be-64ba-48c0-8d56-4016bc84c041" providerId="ADAL" clId="{42BEEF43-AB15-EF4B-A8DE-94F5AB95E450}" dt="2025-05-18T12:02:12.683" v="475" actId="478"/>
          <ac:graphicFrameMkLst>
            <pc:docMk/>
            <pc:sldMk cId="2124125598" sldId="261"/>
            <ac:graphicFrameMk id="6" creationId="{452ED7A7-3D36-174F-2B23-1952E8125D0F}"/>
          </ac:graphicFrameMkLst>
        </pc:graphicFrameChg>
        <pc:picChg chg="add del mod">
          <ac:chgData name="Macey Matthews (2403724)" userId="de47a1be-64ba-48c0-8d56-4016bc84c041" providerId="ADAL" clId="{42BEEF43-AB15-EF4B-A8DE-94F5AB95E450}" dt="2025-05-19T21:44:58.217" v="19119" actId="478"/>
          <ac:picMkLst>
            <pc:docMk/>
            <pc:sldMk cId="2124125598" sldId="261"/>
            <ac:picMk id="8" creationId="{E226EF79-A1B4-679D-54E2-5B3143DE7C73}"/>
          </ac:picMkLst>
        </pc:picChg>
        <pc:picChg chg="add mod">
          <ac:chgData name="Macey Matthews (2403724)" userId="de47a1be-64ba-48c0-8d56-4016bc84c041" providerId="ADAL" clId="{42BEEF43-AB15-EF4B-A8DE-94F5AB95E450}" dt="2025-05-19T21:46:16.071" v="19153" actId="1035"/>
          <ac:picMkLst>
            <pc:docMk/>
            <pc:sldMk cId="2124125598" sldId="261"/>
            <ac:picMk id="10" creationId="{3BAA1DF5-FE58-6568-D12B-277E995D3E75}"/>
          </ac:picMkLst>
        </pc:picChg>
        <pc:picChg chg="add mod">
          <ac:chgData name="Macey Matthews (2403724)" userId="de47a1be-64ba-48c0-8d56-4016bc84c041" providerId="ADAL" clId="{42BEEF43-AB15-EF4B-A8DE-94F5AB95E450}" dt="2025-05-19T21:46:13.180" v="19145" actId="1035"/>
          <ac:picMkLst>
            <pc:docMk/>
            <pc:sldMk cId="2124125598" sldId="261"/>
            <ac:picMk id="12" creationId="{2B30FB1B-6A54-4C99-4D2D-BD944DFD3347}"/>
          </ac:picMkLst>
        </pc:picChg>
      </pc:sldChg>
      <pc:sldChg chg="addSp delSp modSp new del mod">
        <pc:chgData name="Macey Matthews (2403724)" userId="de47a1be-64ba-48c0-8d56-4016bc84c041" providerId="ADAL" clId="{42BEEF43-AB15-EF4B-A8DE-94F5AB95E450}" dt="2025-05-19T21:58:17.838" v="19906" actId="2696"/>
        <pc:sldMkLst>
          <pc:docMk/>
          <pc:sldMk cId="1949306033" sldId="262"/>
        </pc:sldMkLst>
        <pc:spChg chg="mod">
          <ac:chgData name="Macey Matthews (2403724)" userId="de47a1be-64ba-48c0-8d56-4016bc84c041" providerId="ADAL" clId="{42BEEF43-AB15-EF4B-A8DE-94F5AB95E450}" dt="2025-05-19T15:46:49.349" v="11350" actId="1076"/>
          <ac:spMkLst>
            <pc:docMk/>
            <pc:sldMk cId="1949306033" sldId="262"/>
            <ac:spMk id="2" creationId="{3C179C78-41A2-E853-B2AB-526BED955F55}"/>
          </ac:spMkLst>
        </pc:spChg>
        <pc:spChg chg="mod">
          <ac:chgData name="Macey Matthews (2403724)" userId="de47a1be-64ba-48c0-8d56-4016bc84c041" providerId="ADAL" clId="{42BEEF43-AB15-EF4B-A8DE-94F5AB95E450}" dt="2025-05-19T15:46:55.557" v="11352" actId="14100"/>
          <ac:spMkLst>
            <pc:docMk/>
            <pc:sldMk cId="1949306033" sldId="262"/>
            <ac:spMk id="3" creationId="{EB7882E1-0659-F741-47BF-3626DE0A1AF1}"/>
          </ac:spMkLst>
        </pc:spChg>
        <pc:spChg chg="add del mod">
          <ac:chgData name="Macey Matthews (2403724)" userId="de47a1be-64ba-48c0-8d56-4016bc84c041" providerId="ADAL" clId="{42BEEF43-AB15-EF4B-A8DE-94F5AB95E450}" dt="2025-05-18T13:36:57.319" v="1747"/>
          <ac:spMkLst>
            <pc:docMk/>
            <pc:sldMk cId="1949306033" sldId="262"/>
            <ac:spMk id="4" creationId="{BC20693F-0C66-DF53-B750-6FE31737A718}"/>
          </ac:spMkLst>
        </pc:spChg>
      </pc:sldChg>
      <pc:sldChg chg="modSp new del mod">
        <pc:chgData name="Macey Matthews (2403724)" userId="de47a1be-64ba-48c0-8d56-4016bc84c041" providerId="ADAL" clId="{42BEEF43-AB15-EF4B-A8DE-94F5AB95E450}" dt="2025-05-18T12:04:00.471" v="481" actId="2696"/>
        <pc:sldMkLst>
          <pc:docMk/>
          <pc:sldMk cId="2931444364" sldId="262"/>
        </pc:sldMkLst>
        <pc:spChg chg="mod">
          <ac:chgData name="Macey Matthews (2403724)" userId="de47a1be-64ba-48c0-8d56-4016bc84c041" providerId="ADAL" clId="{42BEEF43-AB15-EF4B-A8DE-94F5AB95E450}" dt="2025-05-18T11:41:56.245" v="158" actId="20577"/>
          <ac:spMkLst>
            <pc:docMk/>
            <pc:sldMk cId="2931444364" sldId="262"/>
            <ac:spMk id="2" creationId="{3BE46969-91AB-24F6-5C85-4ADFC27ED8E6}"/>
          </ac:spMkLst>
        </pc:spChg>
      </pc:sldChg>
      <pc:sldChg chg="addSp delSp modSp new mod modAnim">
        <pc:chgData name="Macey Matthews (2403724)" userId="de47a1be-64ba-48c0-8d56-4016bc84c041" providerId="ADAL" clId="{42BEEF43-AB15-EF4B-A8DE-94F5AB95E450}" dt="2025-05-19T16:39:26.629" v="12941" actId="1036"/>
        <pc:sldMkLst>
          <pc:docMk/>
          <pc:sldMk cId="3540670263" sldId="263"/>
        </pc:sldMkLst>
        <pc:spChg chg="del mod">
          <ac:chgData name="Macey Matthews (2403724)" userId="de47a1be-64ba-48c0-8d56-4016bc84c041" providerId="ADAL" clId="{42BEEF43-AB15-EF4B-A8DE-94F5AB95E450}" dt="2025-05-19T16:22:54.180" v="11918" actId="478"/>
          <ac:spMkLst>
            <pc:docMk/>
            <pc:sldMk cId="3540670263" sldId="263"/>
            <ac:spMk id="2" creationId="{7E9C93C8-80CB-3BCD-B639-975638F773E1}"/>
          </ac:spMkLst>
        </pc:spChg>
        <pc:spChg chg="mod">
          <ac:chgData name="Macey Matthews (2403724)" userId="de47a1be-64ba-48c0-8d56-4016bc84c041" providerId="ADAL" clId="{42BEEF43-AB15-EF4B-A8DE-94F5AB95E450}" dt="2025-05-19T16:39:26.629" v="12941" actId="1036"/>
          <ac:spMkLst>
            <pc:docMk/>
            <pc:sldMk cId="3540670263" sldId="263"/>
            <ac:spMk id="3" creationId="{08F11E86-03BD-1F76-017E-A83A7FF5BBDB}"/>
          </ac:spMkLst>
        </pc:spChg>
        <pc:spChg chg="add del mod">
          <ac:chgData name="Macey Matthews (2403724)" userId="de47a1be-64ba-48c0-8d56-4016bc84c041" providerId="ADAL" clId="{42BEEF43-AB15-EF4B-A8DE-94F5AB95E450}" dt="2025-05-19T16:22:55.756" v="11919" actId="478"/>
          <ac:spMkLst>
            <pc:docMk/>
            <pc:sldMk cId="3540670263" sldId="263"/>
            <ac:spMk id="5" creationId="{82D6F372-2117-9CD7-3DD1-E8ADAB280303}"/>
          </ac:spMkLst>
        </pc:spChg>
        <pc:spChg chg="add mod">
          <ac:chgData name="Macey Matthews (2403724)" userId="de47a1be-64ba-48c0-8d56-4016bc84c041" providerId="ADAL" clId="{42BEEF43-AB15-EF4B-A8DE-94F5AB95E450}" dt="2025-05-19T16:39:09.084" v="12935" actId="1076"/>
          <ac:spMkLst>
            <pc:docMk/>
            <pc:sldMk cId="3540670263" sldId="263"/>
            <ac:spMk id="6" creationId="{2846CF5E-D784-65DE-6F29-7F40A37367CE}"/>
          </ac:spMkLst>
        </pc:spChg>
        <pc:spChg chg="add mod">
          <ac:chgData name="Macey Matthews (2403724)" userId="de47a1be-64ba-48c0-8d56-4016bc84c041" providerId="ADAL" clId="{42BEEF43-AB15-EF4B-A8DE-94F5AB95E450}" dt="2025-05-19T16:39:02.375" v="12933" actId="1076"/>
          <ac:spMkLst>
            <pc:docMk/>
            <pc:sldMk cId="3540670263" sldId="263"/>
            <ac:spMk id="7" creationId="{45B9D92F-F30A-2E7B-9A67-D39D16907D22}"/>
          </ac:spMkLst>
        </pc:spChg>
      </pc:sldChg>
      <pc:sldChg chg="addSp delSp modSp new mod">
        <pc:chgData name="Macey Matthews (2403724)" userId="de47a1be-64ba-48c0-8d56-4016bc84c041" providerId="ADAL" clId="{42BEEF43-AB15-EF4B-A8DE-94F5AB95E450}" dt="2025-05-18T13:25:48.312" v="1345" actId="20577"/>
        <pc:sldMkLst>
          <pc:docMk/>
          <pc:sldMk cId="2203165515" sldId="264"/>
        </pc:sldMkLst>
        <pc:spChg chg="del mod">
          <ac:chgData name="Macey Matthews (2403724)" userId="de47a1be-64ba-48c0-8d56-4016bc84c041" providerId="ADAL" clId="{42BEEF43-AB15-EF4B-A8DE-94F5AB95E450}" dt="2025-05-18T13:21:57.213" v="1007" actId="478"/>
          <ac:spMkLst>
            <pc:docMk/>
            <pc:sldMk cId="2203165515" sldId="264"/>
            <ac:spMk id="2" creationId="{CBFA0305-1623-AB5B-B9D4-C0FCCA4401A5}"/>
          </ac:spMkLst>
        </pc:spChg>
        <pc:spChg chg="del mod">
          <ac:chgData name="Macey Matthews (2403724)" userId="de47a1be-64ba-48c0-8d56-4016bc84c041" providerId="ADAL" clId="{42BEEF43-AB15-EF4B-A8DE-94F5AB95E450}" dt="2025-05-18T13:21:11.137" v="941" actId="478"/>
          <ac:spMkLst>
            <pc:docMk/>
            <pc:sldMk cId="2203165515" sldId="264"/>
            <ac:spMk id="3" creationId="{8EB31AA2-A2ED-23E4-C4BD-932DAE332762}"/>
          </ac:spMkLst>
        </pc:spChg>
        <pc:spChg chg="add del mod">
          <ac:chgData name="Macey Matthews (2403724)" userId="de47a1be-64ba-48c0-8d56-4016bc84c041" providerId="ADAL" clId="{42BEEF43-AB15-EF4B-A8DE-94F5AB95E450}" dt="2025-05-18T13:21:58.999" v="1008" actId="478"/>
          <ac:spMkLst>
            <pc:docMk/>
            <pc:sldMk cId="2203165515" sldId="264"/>
            <ac:spMk id="7" creationId="{EEC79F17-A88E-56A3-FEB9-893FD3B04E63}"/>
          </ac:spMkLst>
        </pc:spChg>
        <pc:graphicFrameChg chg="add del">
          <ac:chgData name="Macey Matthews (2403724)" userId="de47a1be-64ba-48c0-8d56-4016bc84c041" providerId="ADAL" clId="{42BEEF43-AB15-EF4B-A8DE-94F5AB95E450}" dt="2025-05-18T13:20:05.809" v="931" actId="478"/>
          <ac:graphicFrameMkLst>
            <pc:docMk/>
            <pc:sldMk cId="2203165515" sldId="264"/>
            <ac:graphicFrameMk id="4" creationId="{70471276-6B28-430C-170A-669C89E3F246}"/>
          </ac:graphicFrameMkLst>
        </pc:graphicFrameChg>
        <pc:graphicFrameChg chg="add mod modGraphic">
          <ac:chgData name="Macey Matthews (2403724)" userId="de47a1be-64ba-48c0-8d56-4016bc84c041" providerId="ADAL" clId="{42BEEF43-AB15-EF4B-A8DE-94F5AB95E450}" dt="2025-05-18T13:25:48.312" v="1345" actId="20577"/>
          <ac:graphicFrameMkLst>
            <pc:docMk/>
            <pc:sldMk cId="2203165515" sldId="264"/>
            <ac:graphicFrameMk id="5" creationId="{36405A08-EBD5-15F7-A27B-C43A12F9E907}"/>
          </ac:graphicFrameMkLst>
        </pc:graphicFrameChg>
      </pc:sldChg>
      <pc:sldChg chg="modSp new mod">
        <pc:chgData name="Macey Matthews (2403724)" userId="de47a1be-64ba-48c0-8d56-4016bc84c041" providerId="ADAL" clId="{42BEEF43-AB15-EF4B-A8DE-94F5AB95E450}" dt="2025-05-18T13:30:51.092" v="1697" actId="20577"/>
        <pc:sldMkLst>
          <pc:docMk/>
          <pc:sldMk cId="1714945562" sldId="265"/>
        </pc:sldMkLst>
        <pc:spChg chg="mod">
          <ac:chgData name="Macey Matthews (2403724)" userId="de47a1be-64ba-48c0-8d56-4016bc84c041" providerId="ADAL" clId="{42BEEF43-AB15-EF4B-A8DE-94F5AB95E450}" dt="2025-05-18T13:27:08.281" v="1371" actId="20577"/>
          <ac:spMkLst>
            <pc:docMk/>
            <pc:sldMk cId="1714945562" sldId="265"/>
            <ac:spMk id="2" creationId="{A2B34230-5840-EF75-34F6-AC6525C2FA04}"/>
          </ac:spMkLst>
        </pc:spChg>
        <pc:spChg chg="mod">
          <ac:chgData name="Macey Matthews (2403724)" userId="de47a1be-64ba-48c0-8d56-4016bc84c041" providerId="ADAL" clId="{42BEEF43-AB15-EF4B-A8DE-94F5AB95E450}" dt="2025-05-18T13:30:51.092" v="1697" actId="20577"/>
          <ac:spMkLst>
            <pc:docMk/>
            <pc:sldMk cId="1714945562" sldId="265"/>
            <ac:spMk id="3" creationId="{067EB100-3B5F-8BC5-9AC3-B7A48A7499A9}"/>
          </ac:spMkLst>
        </pc:spChg>
      </pc:sldChg>
      <pc:sldChg chg="addSp delSp modSp new mod modAnim">
        <pc:chgData name="Macey Matthews (2403724)" userId="de47a1be-64ba-48c0-8d56-4016bc84c041" providerId="ADAL" clId="{42BEEF43-AB15-EF4B-A8DE-94F5AB95E450}" dt="2025-05-19T20:06:39.525" v="16235"/>
        <pc:sldMkLst>
          <pc:docMk/>
          <pc:sldMk cId="3463249206" sldId="266"/>
        </pc:sldMkLst>
        <pc:spChg chg="del">
          <ac:chgData name="Macey Matthews (2403724)" userId="de47a1be-64ba-48c0-8d56-4016bc84c041" providerId="ADAL" clId="{42BEEF43-AB15-EF4B-A8DE-94F5AB95E450}" dt="2025-05-19T16:16:34.372" v="11568" actId="478"/>
          <ac:spMkLst>
            <pc:docMk/>
            <pc:sldMk cId="3463249206" sldId="266"/>
            <ac:spMk id="2" creationId="{2DB083AB-2CB2-B42E-E03C-50963F711EBA}"/>
          </ac:spMkLst>
        </pc:spChg>
        <pc:spChg chg="add del mod">
          <ac:chgData name="Macey Matthews (2403724)" userId="de47a1be-64ba-48c0-8d56-4016bc84c041" providerId="ADAL" clId="{42BEEF43-AB15-EF4B-A8DE-94F5AB95E450}" dt="2025-05-19T20:00:11.140" v="15733"/>
          <ac:spMkLst>
            <pc:docMk/>
            <pc:sldMk cId="3463249206" sldId="266"/>
            <ac:spMk id="2" creationId="{D49100C1-3787-4C40-65BE-4B13E3DEB86F}"/>
          </ac:spMkLst>
        </pc:spChg>
        <pc:spChg chg="del mod">
          <ac:chgData name="Macey Matthews (2403724)" userId="de47a1be-64ba-48c0-8d56-4016bc84c041" providerId="ADAL" clId="{42BEEF43-AB15-EF4B-A8DE-94F5AB95E450}" dt="2025-05-19T20:03:43.361" v="16166" actId="478"/>
          <ac:spMkLst>
            <pc:docMk/>
            <pc:sldMk cId="3463249206" sldId="266"/>
            <ac:spMk id="3" creationId="{3F5F30EA-F4B1-2C4E-383B-A4902CFF9E5F}"/>
          </ac:spMkLst>
        </pc:spChg>
        <pc:spChg chg="add del mod">
          <ac:chgData name="Macey Matthews (2403724)" userId="de47a1be-64ba-48c0-8d56-4016bc84c041" providerId="ADAL" clId="{42BEEF43-AB15-EF4B-A8DE-94F5AB95E450}" dt="2025-05-19T20:03:45.348" v="16167" actId="478"/>
          <ac:spMkLst>
            <pc:docMk/>
            <pc:sldMk cId="3463249206" sldId="266"/>
            <ac:spMk id="4" creationId="{89F82328-51AF-6C8F-713A-AAAE718CE330}"/>
          </ac:spMkLst>
        </pc:spChg>
        <pc:spChg chg="add mod">
          <ac:chgData name="Macey Matthews (2403724)" userId="de47a1be-64ba-48c0-8d56-4016bc84c041" providerId="ADAL" clId="{42BEEF43-AB15-EF4B-A8DE-94F5AB95E450}" dt="2025-05-19T20:05:09.505" v="16192" actId="2711"/>
          <ac:spMkLst>
            <pc:docMk/>
            <pc:sldMk cId="3463249206" sldId="266"/>
            <ac:spMk id="5" creationId="{7E206191-C093-8FF9-DF44-8165C3ABAC62}"/>
          </ac:spMkLst>
        </pc:spChg>
        <pc:spChg chg="add del mod">
          <ac:chgData name="Macey Matthews (2403724)" userId="de47a1be-64ba-48c0-8d56-4016bc84c041" providerId="ADAL" clId="{42BEEF43-AB15-EF4B-A8DE-94F5AB95E450}" dt="2025-05-19T20:03:48.880" v="16168" actId="478"/>
          <ac:spMkLst>
            <pc:docMk/>
            <pc:sldMk cId="3463249206" sldId="266"/>
            <ac:spMk id="7" creationId="{A0684971-9DAF-5118-77BE-70BC41990A5E}"/>
          </ac:spMkLst>
        </pc:spChg>
        <pc:spChg chg="add mod">
          <ac:chgData name="Macey Matthews (2403724)" userId="de47a1be-64ba-48c0-8d56-4016bc84c041" providerId="ADAL" clId="{42BEEF43-AB15-EF4B-A8DE-94F5AB95E450}" dt="2025-05-19T20:05:56.868" v="16214" actId="1035"/>
          <ac:spMkLst>
            <pc:docMk/>
            <pc:sldMk cId="3463249206" sldId="266"/>
            <ac:spMk id="8" creationId="{DAFB2897-E443-2049-A25A-FBD2506C62FB}"/>
          </ac:spMkLst>
        </pc:spChg>
        <pc:spChg chg="add mod">
          <ac:chgData name="Macey Matthews (2403724)" userId="de47a1be-64ba-48c0-8d56-4016bc84c041" providerId="ADAL" clId="{42BEEF43-AB15-EF4B-A8DE-94F5AB95E450}" dt="2025-05-19T20:06:22.966" v="16232" actId="1035"/>
          <ac:spMkLst>
            <pc:docMk/>
            <pc:sldMk cId="3463249206" sldId="266"/>
            <ac:spMk id="9" creationId="{C7123A51-B2FB-5FE2-94A5-1B3E198E3F14}"/>
          </ac:spMkLst>
        </pc:spChg>
        <pc:spChg chg="add mod">
          <ac:chgData name="Macey Matthews (2403724)" userId="de47a1be-64ba-48c0-8d56-4016bc84c041" providerId="ADAL" clId="{42BEEF43-AB15-EF4B-A8DE-94F5AB95E450}" dt="2025-05-19T20:06:07.269" v="16225" actId="1036"/>
          <ac:spMkLst>
            <pc:docMk/>
            <pc:sldMk cId="3463249206" sldId="266"/>
            <ac:spMk id="10" creationId="{53C8AEDE-7326-4BE3-422C-5939D07B01B8}"/>
          </ac:spMkLst>
        </pc:spChg>
      </pc:sldChg>
      <pc:sldChg chg="addSp delSp modSp new mod setBg modAnim">
        <pc:chgData name="Macey Matthews (2403724)" userId="de47a1be-64ba-48c0-8d56-4016bc84c041" providerId="ADAL" clId="{42BEEF43-AB15-EF4B-A8DE-94F5AB95E450}" dt="2025-05-19T22:07:14.696" v="19959" actId="20577"/>
        <pc:sldMkLst>
          <pc:docMk/>
          <pc:sldMk cId="1345017472" sldId="267"/>
        </pc:sldMkLst>
        <pc:spChg chg="del">
          <ac:chgData name="Macey Matthews (2403724)" userId="de47a1be-64ba-48c0-8d56-4016bc84c041" providerId="ADAL" clId="{42BEEF43-AB15-EF4B-A8DE-94F5AB95E450}" dt="2025-05-19T14:35:22.629" v="10463" actId="478"/>
          <ac:spMkLst>
            <pc:docMk/>
            <pc:sldMk cId="1345017472" sldId="267"/>
            <ac:spMk id="2" creationId="{08DEE140-6C5B-2862-D711-046F7B0B168A}"/>
          </ac:spMkLst>
        </pc:spChg>
        <pc:spChg chg="mod">
          <ac:chgData name="Macey Matthews (2403724)" userId="de47a1be-64ba-48c0-8d56-4016bc84c041" providerId="ADAL" clId="{42BEEF43-AB15-EF4B-A8DE-94F5AB95E450}" dt="2025-05-19T22:07:14.696" v="19959" actId="20577"/>
          <ac:spMkLst>
            <pc:docMk/>
            <pc:sldMk cId="1345017472" sldId="267"/>
            <ac:spMk id="3" creationId="{5FDE30B7-C774-EBF1-C1D7-7B177458F63D}"/>
          </ac:spMkLst>
        </pc:spChg>
        <pc:spChg chg="add del mod">
          <ac:chgData name="Macey Matthews (2403724)" userId="de47a1be-64ba-48c0-8d56-4016bc84c041" providerId="ADAL" clId="{42BEEF43-AB15-EF4B-A8DE-94F5AB95E450}" dt="2025-05-19T14:37:13.487" v="10520"/>
          <ac:spMkLst>
            <pc:docMk/>
            <pc:sldMk cId="1345017472" sldId="267"/>
            <ac:spMk id="6" creationId="{4B4D4D7B-8EB5-B365-F30E-1CF23743BF61}"/>
          </ac:spMkLst>
        </pc:spChg>
        <pc:spChg chg="add del mod">
          <ac:chgData name="Macey Matthews (2403724)" userId="de47a1be-64ba-48c0-8d56-4016bc84c041" providerId="ADAL" clId="{42BEEF43-AB15-EF4B-A8DE-94F5AB95E450}" dt="2025-05-19T16:19:50.868" v="11851"/>
          <ac:spMkLst>
            <pc:docMk/>
            <pc:sldMk cId="1345017472" sldId="267"/>
            <ac:spMk id="7" creationId="{73741E90-5AB9-BF9E-9AA1-9E1901E01177}"/>
          </ac:spMkLst>
        </pc:spChg>
        <pc:spChg chg="add del">
          <ac:chgData name="Macey Matthews (2403724)" userId="de47a1be-64ba-48c0-8d56-4016bc84c041" providerId="ADAL" clId="{42BEEF43-AB15-EF4B-A8DE-94F5AB95E450}" dt="2025-05-19T16:17:50.473" v="11630" actId="26606"/>
          <ac:spMkLst>
            <pc:docMk/>
            <pc:sldMk cId="1345017472" sldId="267"/>
            <ac:spMk id="10" creationId="{4F7EBAE4-9945-4473-9E34-B2C66EA0F03D}"/>
          </ac:spMkLst>
        </pc:spChg>
        <pc:spChg chg="add del">
          <ac:chgData name="Macey Matthews (2403724)" userId="de47a1be-64ba-48c0-8d56-4016bc84c041" providerId="ADAL" clId="{42BEEF43-AB15-EF4B-A8DE-94F5AB95E450}" dt="2025-05-19T16:17:50.473" v="11630" actId="26606"/>
          <ac:spMkLst>
            <pc:docMk/>
            <pc:sldMk cId="1345017472" sldId="267"/>
            <ac:spMk id="12" creationId="{70BEB1E7-2F88-40BC-B73D-42E5B6F80BFC}"/>
          </ac:spMkLst>
        </pc:spChg>
        <pc:spChg chg="add del">
          <ac:chgData name="Macey Matthews (2403724)" userId="de47a1be-64ba-48c0-8d56-4016bc84c041" providerId="ADAL" clId="{42BEEF43-AB15-EF4B-A8DE-94F5AB95E450}" dt="2025-05-19T16:17:50.473" v="11630" actId="26606"/>
          <ac:spMkLst>
            <pc:docMk/>
            <pc:sldMk cId="1345017472" sldId="267"/>
            <ac:spMk id="14" creationId="{A7B99495-F43F-4D80-A44F-2CB4764EB90B}"/>
          </ac:spMkLst>
        </pc:spChg>
        <pc:spChg chg="add">
          <ac:chgData name="Macey Matthews (2403724)" userId="de47a1be-64ba-48c0-8d56-4016bc84c041" providerId="ADAL" clId="{42BEEF43-AB15-EF4B-A8DE-94F5AB95E450}" dt="2025-05-19T16:17:50.473" v="11630" actId="26606"/>
          <ac:spMkLst>
            <pc:docMk/>
            <pc:sldMk cId="1345017472" sldId="267"/>
            <ac:spMk id="19" creationId="{D1D34770-47A8-402C-AF23-2B653F2D88C1}"/>
          </ac:spMkLst>
        </pc:spChg>
        <pc:picChg chg="add mod">
          <ac:chgData name="Macey Matthews (2403724)" userId="de47a1be-64ba-48c0-8d56-4016bc84c041" providerId="ADAL" clId="{42BEEF43-AB15-EF4B-A8DE-94F5AB95E450}" dt="2025-05-19T16:17:50.473" v="11630" actId="26606"/>
          <ac:picMkLst>
            <pc:docMk/>
            <pc:sldMk cId="1345017472" sldId="267"/>
            <ac:picMk id="5" creationId="{883E7EB3-12A3-8F5D-BBF7-78B593B957FB}"/>
          </ac:picMkLst>
        </pc:picChg>
      </pc:sldChg>
      <pc:sldChg chg="delSp modSp new del mod">
        <pc:chgData name="Macey Matthews (2403724)" userId="de47a1be-64ba-48c0-8d56-4016bc84c041" providerId="ADAL" clId="{42BEEF43-AB15-EF4B-A8DE-94F5AB95E450}" dt="2025-05-19T21:58:18.950" v="19907" actId="2696"/>
        <pc:sldMkLst>
          <pc:docMk/>
          <pc:sldMk cId="1316374936" sldId="268"/>
        </pc:sldMkLst>
        <pc:spChg chg="del">
          <ac:chgData name="Macey Matthews (2403724)" userId="de47a1be-64ba-48c0-8d56-4016bc84c041" providerId="ADAL" clId="{42BEEF43-AB15-EF4B-A8DE-94F5AB95E450}" dt="2025-05-19T15:44:23.258" v="11165" actId="478"/>
          <ac:spMkLst>
            <pc:docMk/>
            <pc:sldMk cId="1316374936" sldId="268"/>
            <ac:spMk id="2" creationId="{C53E55FA-85C7-C765-245B-4268C164B131}"/>
          </ac:spMkLst>
        </pc:spChg>
        <pc:spChg chg="mod">
          <ac:chgData name="Macey Matthews (2403724)" userId="de47a1be-64ba-48c0-8d56-4016bc84c041" providerId="ADAL" clId="{42BEEF43-AB15-EF4B-A8DE-94F5AB95E450}" dt="2025-05-19T15:46:14.170" v="11345" actId="255"/>
          <ac:spMkLst>
            <pc:docMk/>
            <pc:sldMk cId="1316374936" sldId="268"/>
            <ac:spMk id="3" creationId="{EB1315AB-C855-99DE-FCDC-7D621D4F1269}"/>
          </ac:spMkLst>
        </pc:spChg>
      </pc:sldChg>
      <pc:sldChg chg="addSp delSp modSp new mod modAnim">
        <pc:chgData name="Macey Matthews (2403724)" userId="de47a1be-64ba-48c0-8d56-4016bc84c041" providerId="ADAL" clId="{42BEEF43-AB15-EF4B-A8DE-94F5AB95E450}" dt="2025-05-19T16:37:47.849" v="12906"/>
        <pc:sldMkLst>
          <pc:docMk/>
          <pc:sldMk cId="4249638941" sldId="269"/>
        </pc:sldMkLst>
        <pc:spChg chg="del">
          <ac:chgData name="Macey Matthews (2403724)" userId="de47a1be-64ba-48c0-8d56-4016bc84c041" providerId="ADAL" clId="{42BEEF43-AB15-EF4B-A8DE-94F5AB95E450}" dt="2025-05-19T16:36:20.373" v="12878" actId="478"/>
          <ac:spMkLst>
            <pc:docMk/>
            <pc:sldMk cId="4249638941" sldId="269"/>
            <ac:spMk id="2" creationId="{E5362AFD-91D7-37F8-6F3C-9FF0485ECF93}"/>
          </ac:spMkLst>
        </pc:spChg>
        <pc:spChg chg="del">
          <ac:chgData name="Macey Matthews (2403724)" userId="de47a1be-64ba-48c0-8d56-4016bc84c041" providerId="ADAL" clId="{42BEEF43-AB15-EF4B-A8DE-94F5AB95E450}" dt="2025-05-19T16:36:21.435" v="12879" actId="478"/>
          <ac:spMkLst>
            <pc:docMk/>
            <pc:sldMk cId="4249638941" sldId="269"/>
            <ac:spMk id="3" creationId="{F5DBA26C-41CF-A3C2-B6D7-3E4186F6CE1D}"/>
          </ac:spMkLst>
        </pc:spChg>
        <pc:spChg chg="add mod">
          <ac:chgData name="Macey Matthews (2403724)" userId="de47a1be-64ba-48c0-8d56-4016bc84c041" providerId="ADAL" clId="{42BEEF43-AB15-EF4B-A8DE-94F5AB95E450}" dt="2025-05-19T16:37:18.602" v="12895" actId="14100"/>
          <ac:spMkLst>
            <pc:docMk/>
            <pc:sldMk cId="4249638941" sldId="269"/>
            <ac:spMk id="4" creationId="{ABEAC043-6B81-42F8-7C48-47A99CDD3B8E}"/>
          </ac:spMkLst>
        </pc:spChg>
        <pc:spChg chg="add mod">
          <ac:chgData name="Macey Matthews (2403724)" userId="de47a1be-64ba-48c0-8d56-4016bc84c041" providerId="ADAL" clId="{42BEEF43-AB15-EF4B-A8DE-94F5AB95E450}" dt="2025-05-19T16:37:34.045" v="12903" actId="1037"/>
          <ac:spMkLst>
            <pc:docMk/>
            <pc:sldMk cId="4249638941" sldId="269"/>
            <ac:spMk id="5" creationId="{FD3FAE5C-F250-DA20-F048-A50838DDFB08}"/>
          </ac:spMkLst>
        </pc:spChg>
        <pc:spChg chg="add del mod">
          <ac:chgData name="Macey Matthews (2403724)" userId="de47a1be-64ba-48c0-8d56-4016bc84c041" providerId="ADAL" clId="{42BEEF43-AB15-EF4B-A8DE-94F5AB95E450}" dt="2025-05-19T16:36:38.090" v="12885" actId="478"/>
          <ac:spMkLst>
            <pc:docMk/>
            <pc:sldMk cId="4249638941" sldId="269"/>
            <ac:spMk id="6" creationId="{5ABA1AA9-2221-39F2-87DB-254608912C4C}"/>
          </ac:spMkLst>
        </pc:spChg>
        <pc:spChg chg="add mod">
          <ac:chgData name="Macey Matthews (2403724)" userId="de47a1be-64ba-48c0-8d56-4016bc84c041" providerId="ADAL" clId="{42BEEF43-AB15-EF4B-A8DE-94F5AB95E450}" dt="2025-05-19T16:37:26.916" v="12898" actId="14100"/>
          <ac:spMkLst>
            <pc:docMk/>
            <pc:sldMk cId="4249638941" sldId="269"/>
            <ac:spMk id="7" creationId="{7F4182FE-E4C4-17D3-26A5-51EA00B69E16}"/>
          </ac:spMkLst>
        </pc:spChg>
      </pc:sldChg>
      <pc:sldChg chg="new del">
        <pc:chgData name="Macey Matthews (2403724)" userId="de47a1be-64ba-48c0-8d56-4016bc84c041" providerId="ADAL" clId="{42BEEF43-AB15-EF4B-A8DE-94F5AB95E450}" dt="2025-05-19T20:06:46.375" v="16236" actId="2696"/>
        <pc:sldMkLst>
          <pc:docMk/>
          <pc:sldMk cId="4201918290" sldId="270"/>
        </pc:sldMkLst>
      </pc:sldChg>
      <pc:sldChg chg="addSp delSp modSp new mod setBg modAnim">
        <pc:chgData name="Macey Matthews (2403724)" userId="de47a1be-64ba-48c0-8d56-4016bc84c041" providerId="ADAL" clId="{42BEEF43-AB15-EF4B-A8DE-94F5AB95E450}" dt="2025-05-19T22:07:32.684" v="19961" actId="20577"/>
        <pc:sldMkLst>
          <pc:docMk/>
          <pc:sldMk cId="3187879956" sldId="271"/>
        </pc:sldMkLst>
        <pc:spChg chg="del">
          <ac:chgData name="Macey Matthews (2403724)" userId="de47a1be-64ba-48c0-8d56-4016bc84c041" providerId="ADAL" clId="{42BEEF43-AB15-EF4B-A8DE-94F5AB95E450}" dt="2025-05-19T19:25:25.112" v="14094" actId="478"/>
          <ac:spMkLst>
            <pc:docMk/>
            <pc:sldMk cId="3187879956" sldId="271"/>
            <ac:spMk id="2" creationId="{68E5C806-D871-2C80-F2B7-1C369227BA20}"/>
          </ac:spMkLst>
        </pc:spChg>
        <pc:spChg chg="del mod">
          <ac:chgData name="Macey Matthews (2403724)" userId="de47a1be-64ba-48c0-8d56-4016bc84c041" providerId="ADAL" clId="{42BEEF43-AB15-EF4B-A8DE-94F5AB95E450}" dt="2025-05-19T19:50:11.721" v="15008" actId="478"/>
          <ac:spMkLst>
            <pc:docMk/>
            <pc:sldMk cId="3187879956" sldId="271"/>
            <ac:spMk id="3" creationId="{FD0DA304-A1BD-5EBA-0784-F98A3BF9B770}"/>
          </ac:spMkLst>
        </pc:spChg>
        <pc:spChg chg="add mod ord">
          <ac:chgData name="Macey Matthews (2403724)" userId="de47a1be-64ba-48c0-8d56-4016bc84c041" providerId="ADAL" clId="{42BEEF43-AB15-EF4B-A8DE-94F5AB95E450}" dt="2025-05-19T22:07:32.684" v="19961" actId="20577"/>
          <ac:spMkLst>
            <pc:docMk/>
            <pc:sldMk cId="3187879956" sldId="271"/>
            <ac:spMk id="10" creationId="{1C6A25CE-3573-3887-2CB6-929B96F999E0}"/>
          </ac:spMkLst>
        </pc:spChg>
        <pc:spChg chg="add del mod">
          <ac:chgData name="Macey Matthews (2403724)" userId="de47a1be-64ba-48c0-8d56-4016bc84c041" providerId="ADAL" clId="{42BEEF43-AB15-EF4B-A8DE-94F5AB95E450}" dt="2025-05-19T19:50:14.464" v="15009" actId="478"/>
          <ac:spMkLst>
            <pc:docMk/>
            <pc:sldMk cId="3187879956" sldId="271"/>
            <ac:spMk id="12" creationId="{8A88B55C-B04A-F474-E4C9-2315902F35EC}"/>
          </ac:spMkLst>
        </pc:spChg>
        <pc:spChg chg="add">
          <ac:chgData name="Macey Matthews (2403724)" userId="de47a1be-64ba-48c0-8d56-4016bc84c041" providerId="ADAL" clId="{42BEEF43-AB15-EF4B-A8DE-94F5AB95E450}" dt="2025-05-19T19:54:12.960" v="15228" actId="26606"/>
          <ac:spMkLst>
            <pc:docMk/>
            <pc:sldMk cId="3187879956" sldId="271"/>
            <ac:spMk id="19" creationId="{85F55C16-BC21-49EF-A4FF-C3155BB93BD3}"/>
          </ac:spMkLst>
        </pc:spChg>
        <pc:spChg chg="add">
          <ac:chgData name="Macey Matthews (2403724)" userId="de47a1be-64ba-48c0-8d56-4016bc84c041" providerId="ADAL" clId="{42BEEF43-AB15-EF4B-A8DE-94F5AB95E450}" dt="2025-05-19T19:54:12.960" v="15228" actId="26606"/>
          <ac:spMkLst>
            <pc:docMk/>
            <pc:sldMk cId="3187879956" sldId="271"/>
            <ac:spMk id="21" creationId="{0C5F069E-AFE6-4825-8945-46F2918A5019}"/>
          </ac:spMkLst>
        </pc:spChg>
        <pc:picChg chg="add del mod">
          <ac:chgData name="Macey Matthews (2403724)" userId="de47a1be-64ba-48c0-8d56-4016bc84c041" providerId="ADAL" clId="{42BEEF43-AB15-EF4B-A8DE-94F5AB95E450}" dt="2025-05-19T19:53:54.214" v="15222" actId="478"/>
          <ac:picMkLst>
            <pc:docMk/>
            <pc:sldMk cId="3187879956" sldId="271"/>
            <ac:picMk id="5" creationId="{FE373C1F-769B-2C8D-EA4E-F9706728433F}"/>
          </ac:picMkLst>
        </pc:picChg>
        <pc:picChg chg="add del mod">
          <ac:chgData name="Macey Matthews (2403724)" userId="de47a1be-64ba-48c0-8d56-4016bc84c041" providerId="ADAL" clId="{42BEEF43-AB15-EF4B-A8DE-94F5AB95E450}" dt="2025-05-19T19:53:55.050" v="15223" actId="478"/>
          <ac:picMkLst>
            <pc:docMk/>
            <pc:sldMk cId="3187879956" sldId="271"/>
            <ac:picMk id="7" creationId="{7D6EEA5A-0FA6-552F-F67D-F65C94285E37}"/>
          </ac:picMkLst>
        </pc:picChg>
        <pc:picChg chg="add del mod">
          <ac:chgData name="Macey Matthews (2403724)" userId="de47a1be-64ba-48c0-8d56-4016bc84c041" providerId="ADAL" clId="{42BEEF43-AB15-EF4B-A8DE-94F5AB95E450}" dt="2025-05-19T19:53:56.299" v="15224" actId="478"/>
          <ac:picMkLst>
            <pc:docMk/>
            <pc:sldMk cId="3187879956" sldId="271"/>
            <ac:picMk id="9" creationId="{3ECA5A15-CD56-5F0C-4B20-334D27CD274C}"/>
          </ac:picMkLst>
        </pc:picChg>
        <pc:picChg chg="add mod">
          <ac:chgData name="Macey Matthews (2403724)" userId="de47a1be-64ba-48c0-8d56-4016bc84c041" providerId="ADAL" clId="{42BEEF43-AB15-EF4B-A8DE-94F5AB95E450}" dt="2025-05-19T19:54:12.960" v="15228" actId="26606"/>
          <ac:picMkLst>
            <pc:docMk/>
            <pc:sldMk cId="3187879956" sldId="271"/>
            <ac:picMk id="14" creationId="{A18126C1-04D1-54A1-F545-24DBEF13FAC2}"/>
          </ac:picMkLst>
        </pc:picChg>
      </pc:sldChg>
      <pc:sldChg chg="addSp delSp modSp new mod modAnim">
        <pc:chgData name="Macey Matthews (2403724)" userId="de47a1be-64ba-48c0-8d56-4016bc84c041" providerId="ADAL" clId="{42BEEF43-AB15-EF4B-A8DE-94F5AB95E450}" dt="2025-05-19T19:59:33.014" v="15730"/>
        <pc:sldMkLst>
          <pc:docMk/>
          <pc:sldMk cId="553264172" sldId="272"/>
        </pc:sldMkLst>
        <pc:spChg chg="del">
          <ac:chgData name="Macey Matthews (2403724)" userId="de47a1be-64ba-48c0-8d56-4016bc84c041" providerId="ADAL" clId="{42BEEF43-AB15-EF4B-A8DE-94F5AB95E450}" dt="2025-05-19T19:50:55.549" v="15013" actId="478"/>
          <ac:spMkLst>
            <pc:docMk/>
            <pc:sldMk cId="553264172" sldId="272"/>
            <ac:spMk id="2" creationId="{CCCE4AE0-5163-2D82-269D-62B5DDF87350}"/>
          </ac:spMkLst>
        </pc:spChg>
        <pc:spChg chg="del">
          <ac:chgData name="Macey Matthews (2403724)" userId="de47a1be-64ba-48c0-8d56-4016bc84c041" providerId="ADAL" clId="{42BEEF43-AB15-EF4B-A8DE-94F5AB95E450}" dt="2025-05-19T19:50:56.980" v="15014" actId="478"/>
          <ac:spMkLst>
            <pc:docMk/>
            <pc:sldMk cId="553264172" sldId="272"/>
            <ac:spMk id="3" creationId="{DF86FF19-3EC2-7BDF-A941-0AF7D6223358}"/>
          </ac:spMkLst>
        </pc:spChg>
        <pc:spChg chg="add mod">
          <ac:chgData name="Macey Matthews (2403724)" userId="de47a1be-64ba-48c0-8d56-4016bc84c041" providerId="ADAL" clId="{42BEEF43-AB15-EF4B-A8DE-94F5AB95E450}" dt="2025-05-19T19:58:58.204" v="15715" actId="1076"/>
          <ac:spMkLst>
            <pc:docMk/>
            <pc:sldMk cId="553264172" sldId="272"/>
            <ac:spMk id="5" creationId="{F3707CBD-ACE1-95FA-1862-BEB2779229B1}"/>
          </ac:spMkLst>
        </pc:spChg>
        <pc:spChg chg="add mod">
          <ac:chgData name="Macey Matthews (2403724)" userId="de47a1be-64ba-48c0-8d56-4016bc84c041" providerId="ADAL" clId="{42BEEF43-AB15-EF4B-A8DE-94F5AB95E450}" dt="2025-05-19T19:59:15.972" v="15726" actId="1038"/>
          <ac:spMkLst>
            <pc:docMk/>
            <pc:sldMk cId="553264172" sldId="272"/>
            <ac:spMk id="8" creationId="{39BF2850-545B-AF58-15ED-FE9EFD3DEC65}"/>
          </ac:spMkLst>
        </pc:spChg>
        <pc:spChg chg="add mod">
          <ac:chgData name="Macey Matthews (2403724)" userId="de47a1be-64ba-48c0-8d56-4016bc84c041" providerId="ADAL" clId="{42BEEF43-AB15-EF4B-A8DE-94F5AB95E450}" dt="2025-05-19T19:58:48.447" v="15703" actId="1076"/>
          <ac:spMkLst>
            <pc:docMk/>
            <pc:sldMk cId="553264172" sldId="272"/>
            <ac:spMk id="9" creationId="{A543C5D4-9EC5-DBE1-953B-7004C85F18A7}"/>
          </ac:spMkLst>
        </pc:spChg>
        <pc:picChg chg="add mod">
          <ac:chgData name="Macey Matthews (2403724)" userId="de47a1be-64ba-48c0-8d56-4016bc84c041" providerId="ADAL" clId="{42BEEF43-AB15-EF4B-A8DE-94F5AB95E450}" dt="2025-05-19T19:57:17.611" v="15680" actId="1076"/>
          <ac:picMkLst>
            <pc:docMk/>
            <pc:sldMk cId="553264172" sldId="272"/>
            <ac:picMk id="4" creationId="{53EA4446-7AE8-133E-F8BD-4B9952A65F25}"/>
          </ac:picMkLst>
        </pc:picChg>
        <pc:picChg chg="add mod">
          <ac:chgData name="Macey Matthews (2403724)" userId="de47a1be-64ba-48c0-8d56-4016bc84c041" providerId="ADAL" clId="{42BEEF43-AB15-EF4B-A8DE-94F5AB95E450}" dt="2025-05-19T19:59:12.730" v="15720" actId="1038"/>
          <ac:picMkLst>
            <pc:docMk/>
            <pc:sldMk cId="553264172" sldId="272"/>
            <ac:picMk id="6" creationId="{5EAE1019-355A-7D23-A726-B60124AFB692}"/>
          </ac:picMkLst>
        </pc:picChg>
        <pc:picChg chg="add mod">
          <ac:chgData name="Macey Matthews (2403724)" userId="de47a1be-64ba-48c0-8d56-4016bc84c041" providerId="ADAL" clId="{42BEEF43-AB15-EF4B-A8DE-94F5AB95E450}" dt="2025-05-19T19:58:31.340" v="15698" actId="1076"/>
          <ac:picMkLst>
            <pc:docMk/>
            <pc:sldMk cId="553264172" sldId="272"/>
            <ac:picMk id="7" creationId="{730A4BD4-3590-903D-8361-0DFB0BBAF879}"/>
          </ac:picMkLst>
        </pc:picChg>
      </pc:sldChg>
      <pc:sldChg chg="addSp delSp modSp new mod setBg modAnim">
        <pc:chgData name="Macey Matthews (2403724)" userId="de47a1be-64ba-48c0-8d56-4016bc84c041" providerId="ADAL" clId="{42BEEF43-AB15-EF4B-A8DE-94F5AB95E450}" dt="2025-05-19T22:36:17.824" v="21530" actId="20577"/>
        <pc:sldMkLst>
          <pc:docMk/>
          <pc:sldMk cId="35531067" sldId="273"/>
        </pc:sldMkLst>
        <pc:spChg chg="del">
          <ac:chgData name="Macey Matthews (2403724)" userId="de47a1be-64ba-48c0-8d56-4016bc84c041" providerId="ADAL" clId="{42BEEF43-AB15-EF4B-A8DE-94F5AB95E450}" dt="2025-05-19T20:42:35.106" v="17067" actId="478"/>
          <ac:spMkLst>
            <pc:docMk/>
            <pc:sldMk cId="35531067" sldId="273"/>
            <ac:spMk id="2" creationId="{E3E855F2-CC76-90BC-140A-BDD9BBC045AA}"/>
          </ac:spMkLst>
        </pc:spChg>
        <pc:spChg chg="del">
          <ac:chgData name="Macey Matthews (2403724)" userId="de47a1be-64ba-48c0-8d56-4016bc84c041" providerId="ADAL" clId="{42BEEF43-AB15-EF4B-A8DE-94F5AB95E450}" dt="2025-05-19T20:42:39.157" v="17068" actId="478"/>
          <ac:spMkLst>
            <pc:docMk/>
            <pc:sldMk cId="35531067" sldId="273"/>
            <ac:spMk id="3" creationId="{A282108E-2EFC-7112-A4CB-F3CB14F26EE0}"/>
          </ac:spMkLst>
        </pc:spChg>
        <pc:spChg chg="add mod ord">
          <ac:chgData name="Macey Matthews (2403724)" userId="de47a1be-64ba-48c0-8d56-4016bc84c041" providerId="ADAL" clId="{42BEEF43-AB15-EF4B-A8DE-94F5AB95E450}" dt="2025-05-19T22:36:17.824" v="21530" actId="20577"/>
          <ac:spMkLst>
            <pc:docMk/>
            <pc:sldMk cId="35531067" sldId="273"/>
            <ac:spMk id="4" creationId="{963786D0-CFE4-F3E2-E6F9-7512728B0709}"/>
          </ac:spMkLst>
        </pc:spChg>
        <pc:spChg chg="add mod ord">
          <ac:chgData name="Macey Matthews (2403724)" userId="de47a1be-64ba-48c0-8d56-4016bc84c041" providerId="ADAL" clId="{42BEEF43-AB15-EF4B-A8DE-94F5AB95E450}" dt="2025-05-19T21:26:22.584" v="18287" actId="26606"/>
          <ac:spMkLst>
            <pc:docMk/>
            <pc:sldMk cId="35531067" sldId="273"/>
            <ac:spMk id="5" creationId="{13E423D9-424A-4E04-9DD3-F03014234CDF}"/>
          </ac:spMkLst>
        </pc:spChg>
        <pc:spChg chg="add">
          <ac:chgData name="Macey Matthews (2403724)" userId="de47a1be-64ba-48c0-8d56-4016bc84c041" providerId="ADAL" clId="{42BEEF43-AB15-EF4B-A8DE-94F5AB95E450}" dt="2025-05-19T21:26:22.584" v="18287" actId="26606"/>
          <ac:spMkLst>
            <pc:docMk/>
            <pc:sldMk cId="35531067" sldId="273"/>
            <ac:spMk id="16" creationId="{F1E7273E-E5A3-4B1D-BE3E-56F045D92700}"/>
          </ac:spMkLst>
        </pc:spChg>
        <pc:spChg chg="add">
          <ac:chgData name="Macey Matthews (2403724)" userId="de47a1be-64ba-48c0-8d56-4016bc84c041" providerId="ADAL" clId="{42BEEF43-AB15-EF4B-A8DE-94F5AB95E450}" dt="2025-05-19T21:26:22.584" v="18287" actId="26606"/>
          <ac:spMkLst>
            <pc:docMk/>
            <pc:sldMk cId="35531067" sldId="273"/>
            <ac:spMk id="18" creationId="{9CF7FE1C-8BC5-4B0C-A2BC-93AB72C90FDD}"/>
          </ac:spMkLst>
        </pc:spChg>
        <pc:picChg chg="add mod">
          <ac:chgData name="Macey Matthews (2403724)" userId="de47a1be-64ba-48c0-8d56-4016bc84c041" providerId="ADAL" clId="{42BEEF43-AB15-EF4B-A8DE-94F5AB95E450}" dt="2025-05-19T21:26:40.364" v="18292" actId="1076"/>
          <ac:picMkLst>
            <pc:docMk/>
            <pc:sldMk cId="35531067" sldId="273"/>
            <ac:picMk id="7" creationId="{4D62F8DA-94E6-3434-D40A-F04E8BFF3E49}"/>
          </ac:picMkLst>
        </pc:picChg>
        <pc:picChg chg="add mod">
          <ac:chgData name="Macey Matthews (2403724)" userId="de47a1be-64ba-48c0-8d56-4016bc84c041" providerId="ADAL" clId="{42BEEF43-AB15-EF4B-A8DE-94F5AB95E450}" dt="2025-05-19T21:26:42.814" v="18293" actId="1076"/>
          <ac:picMkLst>
            <pc:docMk/>
            <pc:sldMk cId="35531067" sldId="273"/>
            <ac:picMk id="9" creationId="{CBC6DE92-12C9-7AF8-CB83-4E14B8C3A563}"/>
          </ac:picMkLst>
        </pc:picChg>
        <pc:picChg chg="add mod">
          <ac:chgData name="Macey Matthews (2403724)" userId="de47a1be-64ba-48c0-8d56-4016bc84c041" providerId="ADAL" clId="{42BEEF43-AB15-EF4B-A8DE-94F5AB95E450}" dt="2025-05-19T21:27:13.782" v="18314" actId="1076"/>
          <ac:picMkLst>
            <pc:docMk/>
            <pc:sldMk cId="35531067" sldId="273"/>
            <ac:picMk id="11" creationId="{AC176054-CFB7-A047-6FD7-0E2111C15353}"/>
          </ac:picMkLst>
        </pc:picChg>
      </pc:sldChg>
      <pc:sldChg chg="addSp delSp modSp new mod">
        <pc:chgData name="Macey Matthews (2403724)" userId="de47a1be-64ba-48c0-8d56-4016bc84c041" providerId="ADAL" clId="{42BEEF43-AB15-EF4B-A8DE-94F5AB95E450}" dt="2025-05-19T22:34:34.065" v="21389" actId="1076"/>
        <pc:sldMkLst>
          <pc:docMk/>
          <pc:sldMk cId="4122277925" sldId="274"/>
        </pc:sldMkLst>
        <pc:spChg chg="del">
          <ac:chgData name="Macey Matthews (2403724)" userId="de47a1be-64ba-48c0-8d56-4016bc84c041" providerId="ADAL" clId="{42BEEF43-AB15-EF4B-A8DE-94F5AB95E450}" dt="2025-05-19T21:46:49.325" v="19157" actId="478"/>
          <ac:spMkLst>
            <pc:docMk/>
            <pc:sldMk cId="4122277925" sldId="274"/>
            <ac:spMk id="2" creationId="{2A541F7E-4C70-C4E4-72DB-6696099FDB56}"/>
          </ac:spMkLst>
        </pc:spChg>
        <pc:spChg chg="del">
          <ac:chgData name="Macey Matthews (2403724)" userId="de47a1be-64ba-48c0-8d56-4016bc84c041" providerId="ADAL" clId="{42BEEF43-AB15-EF4B-A8DE-94F5AB95E450}" dt="2025-05-19T21:46:50.551" v="19158" actId="478"/>
          <ac:spMkLst>
            <pc:docMk/>
            <pc:sldMk cId="4122277925" sldId="274"/>
            <ac:spMk id="3" creationId="{DFD71012-F7EB-A615-399F-9142B18A22AE}"/>
          </ac:spMkLst>
        </pc:spChg>
        <pc:spChg chg="add del mod">
          <ac:chgData name="Macey Matthews (2403724)" userId="de47a1be-64ba-48c0-8d56-4016bc84c041" providerId="ADAL" clId="{42BEEF43-AB15-EF4B-A8DE-94F5AB95E450}" dt="2025-05-19T21:58:10.206" v="19903" actId="478"/>
          <ac:spMkLst>
            <pc:docMk/>
            <pc:sldMk cId="4122277925" sldId="274"/>
            <ac:spMk id="4" creationId="{47478882-A2E8-1953-FE39-EFF2622826D1}"/>
          </ac:spMkLst>
        </pc:spChg>
        <pc:spChg chg="add del mod">
          <ac:chgData name="Macey Matthews (2403724)" userId="de47a1be-64ba-48c0-8d56-4016bc84c041" providerId="ADAL" clId="{42BEEF43-AB15-EF4B-A8DE-94F5AB95E450}" dt="2025-05-19T22:22:57.589" v="20078" actId="478"/>
          <ac:spMkLst>
            <pc:docMk/>
            <pc:sldMk cId="4122277925" sldId="274"/>
            <ac:spMk id="7" creationId="{A0C732C0-8A3C-0EDA-00D2-BF5D1DD372EB}"/>
          </ac:spMkLst>
        </pc:spChg>
        <pc:graphicFrameChg chg="add mod modGraphic">
          <ac:chgData name="Macey Matthews (2403724)" userId="de47a1be-64ba-48c0-8d56-4016bc84c041" providerId="ADAL" clId="{42BEEF43-AB15-EF4B-A8DE-94F5AB95E450}" dt="2025-05-19T22:34:34.065" v="21389" actId="1076"/>
          <ac:graphicFrameMkLst>
            <pc:docMk/>
            <pc:sldMk cId="4122277925" sldId="274"/>
            <ac:graphicFrameMk id="5" creationId="{50084ACB-825C-D1A7-5840-939683C6A73F}"/>
          </ac:graphicFrameMkLst>
        </pc:graphicFrameChg>
      </pc:sldChg>
      <pc:sldChg chg="addSp delSp modSp new mod">
        <pc:chgData name="Macey Matthews (2403724)" userId="de47a1be-64ba-48c0-8d56-4016bc84c041" providerId="ADAL" clId="{42BEEF43-AB15-EF4B-A8DE-94F5AB95E450}" dt="2025-05-19T22:19:27.602" v="20043" actId="1036"/>
        <pc:sldMkLst>
          <pc:docMk/>
          <pc:sldMk cId="3812550026" sldId="275"/>
        </pc:sldMkLst>
        <pc:spChg chg="del">
          <ac:chgData name="Macey Matthews (2403724)" userId="de47a1be-64ba-48c0-8d56-4016bc84c041" providerId="ADAL" clId="{42BEEF43-AB15-EF4B-A8DE-94F5AB95E450}" dt="2025-05-19T22:14:43.287" v="19964" actId="478"/>
          <ac:spMkLst>
            <pc:docMk/>
            <pc:sldMk cId="3812550026" sldId="275"/>
            <ac:spMk id="2" creationId="{6DD93C93-03D2-AA12-3A27-C8B644F96628}"/>
          </ac:spMkLst>
        </pc:spChg>
        <pc:spChg chg="del">
          <ac:chgData name="Macey Matthews (2403724)" userId="de47a1be-64ba-48c0-8d56-4016bc84c041" providerId="ADAL" clId="{42BEEF43-AB15-EF4B-A8DE-94F5AB95E450}" dt="2025-05-19T22:14:44.641" v="19965" actId="478"/>
          <ac:spMkLst>
            <pc:docMk/>
            <pc:sldMk cId="3812550026" sldId="275"/>
            <ac:spMk id="3" creationId="{ABEA0159-FBB8-D304-C98E-391AF43C0170}"/>
          </ac:spMkLst>
        </pc:spChg>
        <pc:spChg chg="add mod">
          <ac:chgData name="Macey Matthews (2403724)" userId="de47a1be-64ba-48c0-8d56-4016bc84c041" providerId="ADAL" clId="{42BEEF43-AB15-EF4B-A8DE-94F5AB95E450}" dt="2025-05-19T22:19:27.602" v="20043" actId="1036"/>
          <ac:spMkLst>
            <pc:docMk/>
            <pc:sldMk cId="3812550026" sldId="275"/>
            <ac:spMk id="4" creationId="{29537AC5-B9A9-5370-77E1-ED2A78A7B5D8}"/>
          </ac:spMkLst>
        </pc:spChg>
      </pc:sldChg>
      <pc:sldChg chg="addSp delSp modSp new mod ord">
        <pc:chgData name="Macey Matthews (2403724)" userId="de47a1be-64ba-48c0-8d56-4016bc84c041" providerId="ADAL" clId="{42BEEF43-AB15-EF4B-A8DE-94F5AB95E450}" dt="2025-05-19T22:19:12.454" v="20030" actId="20577"/>
        <pc:sldMkLst>
          <pc:docMk/>
          <pc:sldMk cId="495312628" sldId="276"/>
        </pc:sldMkLst>
        <pc:spChg chg="del">
          <ac:chgData name="Macey Matthews (2403724)" userId="de47a1be-64ba-48c0-8d56-4016bc84c041" providerId="ADAL" clId="{42BEEF43-AB15-EF4B-A8DE-94F5AB95E450}" dt="2025-05-19T21:58:25.998" v="19910" actId="478"/>
          <ac:spMkLst>
            <pc:docMk/>
            <pc:sldMk cId="495312628" sldId="276"/>
            <ac:spMk id="2" creationId="{3A9CBCCE-1A4B-8DC7-1FFE-530976A5F7B1}"/>
          </ac:spMkLst>
        </pc:spChg>
        <pc:spChg chg="del mod">
          <ac:chgData name="Macey Matthews (2403724)" userId="de47a1be-64ba-48c0-8d56-4016bc84c041" providerId="ADAL" clId="{42BEEF43-AB15-EF4B-A8DE-94F5AB95E450}" dt="2025-05-19T21:58:29.098" v="19912" actId="478"/>
          <ac:spMkLst>
            <pc:docMk/>
            <pc:sldMk cId="495312628" sldId="276"/>
            <ac:spMk id="3" creationId="{59CCE6C3-472C-C9F5-1F61-8C8420C33EDD}"/>
          </ac:spMkLst>
        </pc:spChg>
        <pc:spChg chg="add mod">
          <ac:chgData name="Macey Matthews (2403724)" userId="de47a1be-64ba-48c0-8d56-4016bc84c041" providerId="ADAL" clId="{42BEEF43-AB15-EF4B-A8DE-94F5AB95E450}" dt="2025-05-19T22:19:12.454" v="20030" actId="20577"/>
          <ac:spMkLst>
            <pc:docMk/>
            <pc:sldMk cId="495312628" sldId="276"/>
            <ac:spMk id="4" creationId="{1EF8DFA5-D608-2861-E93E-5B53A35F1773}"/>
          </ac:spMkLst>
        </pc:spChg>
        <pc:spChg chg="add mod">
          <ac:chgData name="Macey Matthews (2403724)" userId="de47a1be-64ba-48c0-8d56-4016bc84c041" providerId="ADAL" clId="{42BEEF43-AB15-EF4B-A8DE-94F5AB95E450}" dt="2025-05-19T22:19:02.791" v="20012" actId="1036"/>
          <ac:spMkLst>
            <pc:docMk/>
            <pc:sldMk cId="495312628" sldId="276"/>
            <ac:spMk id="5" creationId="{60CFBD84-7F04-4A93-6BAB-427C81ACEBE5}"/>
          </ac:spMkLst>
        </pc:spChg>
      </pc:sldChg>
      <pc:sldChg chg="addSp delSp modSp new mod">
        <pc:chgData name="Macey Matthews (2403724)" userId="de47a1be-64ba-48c0-8d56-4016bc84c041" providerId="ADAL" clId="{42BEEF43-AB15-EF4B-A8DE-94F5AB95E450}" dt="2025-05-19T22:36:05.494" v="21529" actId="14100"/>
        <pc:sldMkLst>
          <pc:docMk/>
          <pc:sldMk cId="3338937212" sldId="277"/>
        </pc:sldMkLst>
        <pc:spChg chg="del">
          <ac:chgData name="Macey Matthews (2403724)" userId="de47a1be-64ba-48c0-8d56-4016bc84c041" providerId="ADAL" clId="{42BEEF43-AB15-EF4B-A8DE-94F5AB95E450}" dt="2025-05-19T22:19:34.337" v="20045" actId="478"/>
          <ac:spMkLst>
            <pc:docMk/>
            <pc:sldMk cId="3338937212" sldId="277"/>
            <ac:spMk id="2" creationId="{B01CB9F2-461A-FE30-FC3B-C5953170F609}"/>
          </ac:spMkLst>
        </pc:spChg>
        <pc:spChg chg="del">
          <ac:chgData name="Macey Matthews (2403724)" userId="de47a1be-64ba-48c0-8d56-4016bc84c041" providerId="ADAL" clId="{42BEEF43-AB15-EF4B-A8DE-94F5AB95E450}" dt="2025-05-19T22:19:36.492" v="20046" actId="478"/>
          <ac:spMkLst>
            <pc:docMk/>
            <pc:sldMk cId="3338937212" sldId="277"/>
            <ac:spMk id="3" creationId="{90CA6741-1AC3-0B99-65D2-DF2A4098E22F}"/>
          </ac:spMkLst>
        </pc:spChg>
        <pc:spChg chg="add mod">
          <ac:chgData name="Macey Matthews (2403724)" userId="de47a1be-64ba-48c0-8d56-4016bc84c041" providerId="ADAL" clId="{42BEEF43-AB15-EF4B-A8DE-94F5AB95E450}" dt="2025-05-19T22:36:05.494" v="21529" actId="14100"/>
          <ac:spMkLst>
            <pc:docMk/>
            <pc:sldMk cId="3338937212" sldId="277"/>
            <ac:spMk id="4" creationId="{87A03467-BA3C-0347-EA5E-CF763FCA31CF}"/>
          </ac:spMkLst>
        </pc:spChg>
      </pc:sldChg>
      <pc:sldMasterChg chg="setBg modSldLayout">
        <pc:chgData name="Macey Matthews (2403724)" userId="de47a1be-64ba-48c0-8d56-4016bc84c041" providerId="ADAL" clId="{42BEEF43-AB15-EF4B-A8DE-94F5AB95E450}" dt="2025-05-18T11:45:27.727" v="358"/>
        <pc:sldMasterMkLst>
          <pc:docMk/>
          <pc:sldMasterMk cId="2460954070" sldId="2147483660"/>
        </pc:sldMasterMkLst>
        <pc:sldLayoutChg chg="setBg">
          <pc:chgData name="Macey Matthews (2403724)" userId="de47a1be-64ba-48c0-8d56-4016bc84c041" providerId="ADAL" clId="{42BEEF43-AB15-EF4B-A8DE-94F5AB95E450}" dt="2025-05-18T11:45:27.727" v="358"/>
          <pc:sldLayoutMkLst>
            <pc:docMk/>
            <pc:sldMasterMk cId="2460954070" sldId="2147483660"/>
            <pc:sldLayoutMk cId="2385387890" sldId="2147483661"/>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949138452" sldId="2147483662"/>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2591524520" sldId="2147483663"/>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1203092039" sldId="2147483664"/>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3733172339" sldId="2147483665"/>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3210312558" sldId="2147483666"/>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3146388984" sldId="2147483667"/>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3171841454" sldId="2147483668"/>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1718958274" sldId="2147483669"/>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2202905451" sldId="2147483670"/>
          </pc:sldLayoutMkLst>
        </pc:sldLayoutChg>
        <pc:sldLayoutChg chg="setBg">
          <pc:chgData name="Macey Matthews (2403724)" userId="de47a1be-64ba-48c0-8d56-4016bc84c041" providerId="ADAL" clId="{42BEEF43-AB15-EF4B-A8DE-94F5AB95E450}" dt="2025-05-18T11:45:27.727" v="358"/>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dashVert">
          <a:fgClr>
            <a:srgbClr val="F4FFD7"/>
          </a:fgClr>
          <a:bgClr>
            <a:schemeClr val="bg1"/>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estyn.gov.wales/improvement-resources/developing-pupils-skills-across-the-curriculum/" TargetMode="External"/><Relationship Id="rId3" Type="http://schemas.openxmlformats.org/officeDocument/2006/relationships/hyperlink" Target="https://kappanonline.org/inside-the-black-box-raising-standards-through-classroom-assessment/" TargetMode="External"/><Relationship Id="rId7" Type="http://schemas.openxmlformats.org/officeDocument/2006/relationships/hyperlink" Target="https://readingraphics.com/book-summary-mindset/" TargetMode="External"/><Relationship Id="rId2" Type="http://schemas.openxmlformats.org/officeDocument/2006/relationships/hyperlink" Target="https://www.taylorfrancis.com/books/mono/10.4324/9781351040143/dialogic-teaching-companion-robin-alexander" TargetMode="External"/><Relationship Id="rId1" Type="http://schemas.openxmlformats.org/officeDocument/2006/relationships/slideLayout" Target="../slideLayouts/slideLayout2.xml"/><Relationship Id="rId6" Type="http://schemas.openxmlformats.org/officeDocument/2006/relationships/hyperlink" Target="https://senresourcesblog.com/2018/03/13/why-children-need-to-make-mistakes/" TargetMode="External"/><Relationship Id="rId5" Type="http://schemas.openxmlformats.org/officeDocument/2006/relationships/hyperlink" Target="https://padlet.com/t_cox2/background-reading-for-ecad4017-c-presentation-darllen-cefnd-1lydwkxbwkmwtic6/wish/AL83WzBO634XW0Pg" TargetMode="External"/><Relationship Id="rId4" Type="http://schemas.openxmlformats.org/officeDocument/2006/relationships/hyperlink" Target="https://ebookcentral.proquest.com/lib/trinity/reader.action?docID=5323392&amp;ppg=422&amp;c=RVBVQg" TargetMode="External"/><Relationship Id="rId9" Type="http://schemas.openxmlformats.org/officeDocument/2006/relationships/hyperlink" Target="https://estyn.gov.wales/blog/having-a-voice-having-a-choice-effective-pupil-participatio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irisconnect.com/uk/blog/the-ultimate-guide-to-reflective-practice-in-teaching/#5-benefits" TargetMode="External"/><Relationship Id="rId3" Type="http://schemas.openxmlformats.org/officeDocument/2006/relationships/hyperlink" Target="https://estyn.gov.wales/improvement-resources/the-role-of-the-enabling-adult-to-support-effective-environments-and-engaging-experiences/" TargetMode="External"/><Relationship Id="rId7" Type="http://schemas.openxmlformats.org/officeDocument/2006/relationships/hyperlink" Target="https://www.twinkl.co.uk/blog/strategies-for-differentiation-in-the-classroom-that-actually-work" TargetMode="External"/><Relationship Id="rId2" Type="http://schemas.openxmlformats.org/officeDocument/2006/relationships/hyperlink" Target="https://estyn.gov.wales/improvement-resources/the-impact-of-professional-learning-on-teaching-and-learning-curriculum-development-and-leadership/" TargetMode="External"/><Relationship Id="rId1" Type="http://schemas.openxmlformats.org/officeDocument/2006/relationships/slideLayout" Target="../slideLayouts/slideLayout2.xml"/><Relationship Id="rId6" Type="http://schemas.openxmlformats.org/officeDocument/2006/relationships/hyperlink" Target="https://hes-extraordinary.com/common-obstacles-in-differentiation-how-to-overcome-them" TargetMode="External"/><Relationship Id="rId5" Type="http://schemas.openxmlformats.org/officeDocument/2006/relationships/hyperlink" Target="https://www.highspeedtraining.co.uk/hub/how-to-create-a-positive-learning-environment/#:~:text=A%20positive%20and%20purposeful%20learning,the%20best%20possible%20learning%20environment" TargetMode="External"/><Relationship Id="rId4" Type="http://schemas.openxmlformats.org/officeDocument/2006/relationships/hyperlink" Target="https://estyn.gov.wales/improvement-resources/developing-a-rich-and-stimulating-environment-that-promotes-the-curiosity-and-enthusiasm-of-the-youngest-pupil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hwb.gov.wales/curriculum-for-wales/cross-curricular-skills-frameworks" TargetMode="External"/><Relationship Id="rId3" Type="http://schemas.openxmlformats.org/officeDocument/2006/relationships/hyperlink" Target="https://files.ascd.org/staticfiles/ascd/pdf/siteASCD/publications/books/differentiated-classroom2nd-sample-chapters.pdf" TargetMode="External"/><Relationship Id="rId7" Type="http://schemas.openxmlformats.org/officeDocument/2006/relationships/hyperlink" Target="https://support-for-early-career-teachers.education.gov.uk/ambition-institute/year-1-behaviour/autumn-week-1-ect-module-overview/" TargetMode="External"/><Relationship Id="rId2" Type="http://schemas.openxmlformats.org/officeDocument/2006/relationships/hyperlink" Target="https://www.reflectiveteaching.co.uk/" TargetMode="External"/><Relationship Id="rId1" Type="http://schemas.openxmlformats.org/officeDocument/2006/relationships/slideLayout" Target="../slideLayouts/slideLayout2.xml"/><Relationship Id="rId6" Type="http://schemas.openxmlformats.org/officeDocument/2006/relationships/hyperlink" Target="https://www.gov.wales/well-being-of-future-generations-wales" TargetMode="External"/><Relationship Id="rId5" Type="http://schemas.openxmlformats.org/officeDocument/2006/relationships/hyperlink" Target="https://www.gov.wales/sites/default/files/publications/2018-02/foundation-phase-framework-revised-2015.pdf" TargetMode="External"/><Relationship Id="rId10" Type="http://schemas.openxmlformats.org/officeDocument/2006/relationships/hyperlink" Target="https://hwb.gov.wales/curriculum-for-wales/designing-your-curriculum/developing-a-vision-for-curriculum-design#skills-integral-to-the-four-purposes" TargetMode="External"/><Relationship Id="rId4" Type="http://schemas.openxmlformats.org/officeDocument/2006/relationships/hyperlink" Target="https://hwb.gov.wales/api/storage/8f0b360f-f1f6-4bec-b11a-df88168007f9/learning-and-teaching-pedagogy.pdf" TargetMode="External"/><Relationship Id="rId9" Type="http://schemas.openxmlformats.org/officeDocument/2006/relationships/hyperlink" Target="https://hwb.gov.wales/curriculum-for-wales/introduction-to-curriculum-for-wales-guidanc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4257" y="567415"/>
            <a:ext cx="12188952" cy="1840010"/>
          </a:xfrm>
        </p:spPr>
        <p:txBody>
          <a:bodyPr vert="horz" lIns="91440" tIns="45720" rIns="91440" bIns="45720" rtlCol="0" anchor="ctr">
            <a:normAutofit fontScale="90000"/>
          </a:bodyPr>
          <a:lstStyle/>
          <a:p>
            <a:pPr algn="l"/>
            <a:r>
              <a:rPr lang="en-US" sz="3600" kern="1200" dirty="0">
                <a:solidFill>
                  <a:schemeClr val="tx1"/>
                </a:solidFill>
                <a:latin typeface="+mj-lt"/>
                <a:ea typeface="+mj-ea"/>
                <a:cs typeface="+mj-cs"/>
              </a:rPr>
              <a:t>Effective teaching and learning in year 1: </a:t>
            </a:r>
            <a:br>
              <a:rPr lang="en-US" sz="3600" kern="1200" dirty="0">
                <a:solidFill>
                  <a:schemeClr val="tx1"/>
                </a:solidFill>
                <a:latin typeface="+mj-lt"/>
                <a:ea typeface="+mj-ea"/>
                <a:cs typeface="+mj-cs"/>
              </a:rPr>
            </a:br>
            <a:r>
              <a:rPr lang="en-US" sz="3100" kern="1200" dirty="0">
                <a:solidFill>
                  <a:schemeClr val="tx1"/>
                </a:solidFill>
                <a:latin typeface="+mj-lt"/>
                <a:ea typeface="+mj-ea"/>
                <a:cs typeface="+mj-cs"/>
              </a:rPr>
              <a:t>Managing the learning environment, differentiation and exploiting subject disciplines.</a:t>
            </a:r>
            <a:br>
              <a:rPr lang="en-US" sz="3600" kern="1200" dirty="0">
                <a:solidFill>
                  <a:schemeClr val="tx1"/>
                </a:solidFill>
                <a:latin typeface="+mj-lt"/>
                <a:ea typeface="+mj-ea"/>
                <a:cs typeface="+mj-cs"/>
              </a:rPr>
            </a:br>
            <a:r>
              <a:rPr lang="en-US" sz="2700" kern="1200" dirty="0">
                <a:solidFill>
                  <a:schemeClr val="tx1"/>
                </a:solidFill>
                <a:latin typeface="+mj-lt"/>
                <a:ea typeface="+mj-ea"/>
                <a:cs typeface="+mj-cs"/>
              </a:rPr>
              <a:t>Name: Macey Matthews </a:t>
            </a: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Student number: 2403724 </a:t>
            </a:r>
            <a:br>
              <a:rPr lang="en-US" sz="2100" kern="1200" dirty="0">
                <a:solidFill>
                  <a:schemeClr val="tx1"/>
                </a:solidFill>
                <a:latin typeface="+mj-lt"/>
                <a:ea typeface="+mj-ea"/>
                <a:cs typeface="+mj-cs"/>
              </a:rPr>
            </a:br>
            <a:br>
              <a:rPr lang="en-US" sz="2100" kern="1200" dirty="0">
                <a:solidFill>
                  <a:schemeClr val="tx1"/>
                </a:solidFill>
                <a:latin typeface="+mj-lt"/>
                <a:ea typeface="+mj-ea"/>
                <a:cs typeface="+mj-cs"/>
              </a:rPr>
            </a:br>
            <a:endParaRPr lang="en-US" sz="2100" kern="1200" dirty="0">
              <a:solidFill>
                <a:schemeClr val="tx1"/>
              </a:solidFill>
              <a:latin typeface="+mj-lt"/>
              <a:ea typeface="+mj-ea"/>
              <a:cs typeface="+mj-cs"/>
            </a:endParaRPr>
          </a:p>
        </p:txBody>
      </p:sp>
      <p:pic>
        <p:nvPicPr>
          <p:cNvPr id="16" name="Picture 15" descr="A piece of paper with writing on it&#10;&#10;Description automatically generated">
            <a:extLst>
              <a:ext uri="{FF2B5EF4-FFF2-40B4-BE49-F238E27FC236}">
                <a16:creationId xmlns:a16="http://schemas.microsoft.com/office/drawing/2014/main" id="{A4C98C53-73C2-1A22-68DB-838F6BF94C3D}"/>
              </a:ext>
            </a:extLst>
          </p:cNvPr>
          <p:cNvPicPr>
            <a:picLocks noChangeAspect="1"/>
          </p:cNvPicPr>
          <p:nvPr/>
        </p:nvPicPr>
        <p:blipFill>
          <a:blip r:embed="rId2">
            <a:extLst>
              <a:ext uri="{28A0092B-C50C-407E-A947-70E740481C1C}">
                <a14:useLocalDpi xmlns:a14="http://schemas.microsoft.com/office/drawing/2010/main" val="0"/>
              </a:ext>
            </a:extLst>
          </a:blip>
          <a:srcRect r="1021" b="-2"/>
          <a:stretch>
            <a:fillRect/>
          </a:stretch>
        </p:blipFill>
        <p:spPr>
          <a:xfrm rot="5400000">
            <a:off x="-269226" y="3010707"/>
            <a:ext cx="3731891" cy="2827865"/>
          </a:xfrm>
          <a:prstGeom prst="rect">
            <a:avLst/>
          </a:prstGeom>
        </p:spPr>
      </p:pic>
      <p:pic>
        <p:nvPicPr>
          <p:cNvPr id="10" name="Picture 9" descr="A tray of cards with numbers on it&#10;&#10;Description automatically generated">
            <a:extLst>
              <a:ext uri="{FF2B5EF4-FFF2-40B4-BE49-F238E27FC236}">
                <a16:creationId xmlns:a16="http://schemas.microsoft.com/office/drawing/2014/main" id="{0D965173-1623-8CE1-8F5F-996297D619D3}"/>
              </a:ext>
            </a:extLst>
          </p:cNvPr>
          <p:cNvPicPr>
            <a:picLocks noChangeAspect="1"/>
          </p:cNvPicPr>
          <p:nvPr/>
        </p:nvPicPr>
        <p:blipFill>
          <a:blip r:embed="rId3">
            <a:extLst>
              <a:ext uri="{28A0092B-C50C-407E-A947-70E740481C1C}">
                <a14:useLocalDpi xmlns:a14="http://schemas.microsoft.com/office/drawing/2010/main" val="0"/>
              </a:ext>
            </a:extLst>
          </a:blip>
          <a:srcRect r="1021" b="-2"/>
          <a:stretch>
            <a:fillRect/>
          </a:stretch>
        </p:blipFill>
        <p:spPr>
          <a:xfrm rot="5400000">
            <a:off x="2728747" y="3010707"/>
            <a:ext cx="3731891" cy="2827865"/>
          </a:xfrm>
          <a:prstGeom prst="rect">
            <a:avLst/>
          </a:prstGeom>
        </p:spPr>
      </p:pic>
      <p:pic>
        <p:nvPicPr>
          <p:cNvPr id="8" name="Picture 7" descr="A group of flowers on a green lawn&#10;&#10;Description automatically generated">
            <a:extLst>
              <a:ext uri="{FF2B5EF4-FFF2-40B4-BE49-F238E27FC236}">
                <a16:creationId xmlns:a16="http://schemas.microsoft.com/office/drawing/2014/main" id="{C70D84C3-C8BA-CB50-9066-768CD6F8F637}"/>
              </a:ext>
            </a:extLst>
          </p:cNvPr>
          <p:cNvPicPr>
            <a:picLocks noChangeAspect="1"/>
          </p:cNvPicPr>
          <p:nvPr/>
        </p:nvPicPr>
        <p:blipFill>
          <a:blip r:embed="rId4">
            <a:extLst>
              <a:ext uri="{28A0092B-C50C-407E-A947-70E740481C1C}">
                <a14:useLocalDpi xmlns:a14="http://schemas.microsoft.com/office/drawing/2010/main" val="0"/>
              </a:ext>
            </a:extLst>
          </a:blip>
          <a:srcRect r="1021" b="-2"/>
          <a:stretch>
            <a:fillRect/>
          </a:stretch>
        </p:blipFill>
        <p:spPr>
          <a:xfrm rot="5400000">
            <a:off x="5726720" y="3010707"/>
            <a:ext cx="3731891" cy="2827865"/>
          </a:xfrm>
          <a:prstGeom prst="rect">
            <a:avLst/>
          </a:prstGeom>
        </p:spPr>
      </p:pic>
      <p:pic>
        <p:nvPicPr>
          <p:cNvPr id="14" name="Picture 13" descr="Several plastic bags on a green surface&#10;&#10;Description automatically generated">
            <a:extLst>
              <a:ext uri="{FF2B5EF4-FFF2-40B4-BE49-F238E27FC236}">
                <a16:creationId xmlns:a16="http://schemas.microsoft.com/office/drawing/2014/main" id="{96497F86-92B2-A507-6F90-E700911CD4E4}"/>
              </a:ext>
            </a:extLst>
          </p:cNvPr>
          <p:cNvPicPr>
            <a:picLocks noChangeAspect="1"/>
          </p:cNvPicPr>
          <p:nvPr/>
        </p:nvPicPr>
        <p:blipFill>
          <a:blip r:embed="rId5">
            <a:extLst>
              <a:ext uri="{28A0092B-C50C-407E-A947-70E740481C1C}">
                <a14:useLocalDpi xmlns:a14="http://schemas.microsoft.com/office/drawing/2010/main" val="0"/>
              </a:ext>
            </a:extLst>
          </a:blip>
          <a:srcRect l="16411" r="26758" b="3"/>
          <a:stretch>
            <a:fillRect/>
          </a:stretch>
        </p:blipFill>
        <p:spPr>
          <a:xfrm>
            <a:off x="9176706" y="2558694"/>
            <a:ext cx="2827865" cy="3731891"/>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2AA985-2CF8-4BA8-2672-F1CF80A93E06}"/>
              </a:ext>
            </a:extLst>
          </p:cNvPr>
          <p:cNvSpPr>
            <a:spLocks noGrp="1"/>
          </p:cNvSpPr>
          <p:nvPr>
            <p:ph idx="1"/>
          </p:nvPr>
        </p:nvSpPr>
        <p:spPr>
          <a:xfrm>
            <a:off x="215900" y="689054"/>
            <a:ext cx="11760200" cy="2435347"/>
          </a:xfrm>
        </p:spPr>
        <p:txBody>
          <a:bodyPr>
            <a:normAutofit/>
          </a:bodyPr>
          <a:lstStyle/>
          <a:p>
            <a:pPr marL="0" indent="0">
              <a:buNone/>
            </a:pPr>
            <a:r>
              <a:rPr lang="en-US" sz="2400" dirty="0">
                <a:latin typeface="Helvetica" pitchFamily="2" charset="0"/>
              </a:rPr>
              <a:t>The presentation will explore three essential pedagogical strands and how I could effectively manage the learning environment to support the learners, differentiate to meet the diverse needs within the classroom and exploit subject disciplines within the curriculum for Wales Areas of Learning and experience (AOLEs). They will be discussed within the context of a year 1 class with approaches being underpinned by the curriculum for Wales (2022) and my own reflective practice from classroom experience. </a:t>
            </a:r>
          </a:p>
          <a:p>
            <a:pPr marL="0" indent="0">
              <a:buNone/>
            </a:pPr>
            <a:endParaRPr lang="en-US" sz="2600" dirty="0"/>
          </a:p>
          <a:p>
            <a:pPr marL="0" indent="0">
              <a:buNone/>
            </a:pPr>
            <a:endParaRPr lang="en-US" dirty="0"/>
          </a:p>
          <a:p>
            <a:pPr marL="0" indent="0">
              <a:buNone/>
            </a:pPr>
            <a:endParaRPr lang="en-US" dirty="0"/>
          </a:p>
          <a:p>
            <a:endParaRPr lang="en-US" dirty="0"/>
          </a:p>
        </p:txBody>
      </p:sp>
      <p:sp>
        <p:nvSpPr>
          <p:cNvPr id="14" name="TextBox 13">
            <a:extLst>
              <a:ext uri="{FF2B5EF4-FFF2-40B4-BE49-F238E27FC236}">
                <a16:creationId xmlns:a16="http://schemas.microsoft.com/office/drawing/2014/main" id="{DF83DE56-EECA-3CDC-9CBB-57C9D92AA0C2}"/>
              </a:ext>
            </a:extLst>
          </p:cNvPr>
          <p:cNvSpPr txBox="1"/>
          <p:nvPr/>
        </p:nvSpPr>
        <p:spPr>
          <a:xfrm>
            <a:off x="215900" y="3574198"/>
            <a:ext cx="11760200" cy="1846659"/>
          </a:xfrm>
          <a:prstGeom prst="rect">
            <a:avLst/>
          </a:prstGeom>
          <a:noFill/>
        </p:spPr>
        <p:txBody>
          <a:bodyPr wrap="square" rtlCol="0">
            <a:spAutoFit/>
          </a:bodyPr>
          <a:lstStyle/>
          <a:p>
            <a:r>
              <a:rPr lang="en-US" sz="2400" dirty="0">
                <a:latin typeface="Helvetica" pitchFamily="2" charset="0"/>
              </a:rPr>
              <a:t>The role of  a practitioner is to identify opportunities to enable students learning and knowledge making links to prior knowledge. Including their community to ensure students have a strong sense of belonging in their diverse environments (</a:t>
            </a:r>
            <a:r>
              <a:rPr lang="en-US" sz="2400" dirty="0" err="1">
                <a:latin typeface="Helvetica" pitchFamily="2" charset="0"/>
              </a:rPr>
              <a:t>Estyn</a:t>
            </a:r>
            <a:r>
              <a:rPr lang="en-US" sz="2400" dirty="0">
                <a:latin typeface="Helvetica" pitchFamily="2" charset="0"/>
              </a:rPr>
              <a:t>, 2024).</a:t>
            </a:r>
          </a:p>
          <a:p>
            <a:endParaRPr lang="en-US" dirty="0"/>
          </a:p>
        </p:txBody>
      </p:sp>
    </p:spTree>
    <p:extLst>
      <p:ext uri="{BB962C8B-B14F-4D97-AF65-F5344CB8AC3E}">
        <p14:creationId xmlns:p14="http://schemas.microsoft.com/office/powerpoint/2010/main" val="30615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EAC043-6B81-42F8-7C48-47A99CDD3B8E}"/>
              </a:ext>
            </a:extLst>
          </p:cNvPr>
          <p:cNvSpPr txBox="1"/>
          <p:nvPr/>
        </p:nvSpPr>
        <p:spPr>
          <a:xfrm>
            <a:off x="254000" y="279400"/>
            <a:ext cx="11430000" cy="2215991"/>
          </a:xfrm>
          <a:prstGeom prst="rect">
            <a:avLst/>
          </a:prstGeom>
          <a:noFill/>
        </p:spPr>
        <p:txBody>
          <a:bodyPr wrap="square" rtlCol="0">
            <a:spAutoFit/>
          </a:bodyPr>
          <a:lstStyle/>
          <a:p>
            <a:r>
              <a:rPr lang="en-GB" sz="2400" dirty="0">
                <a:latin typeface="Helvetica" pitchFamily="2" charset="0"/>
              </a:rPr>
              <a:t>Creating a secure classroom environment for students is essential for holding students to a high expectation and contributes to an effective and successful learning environment (GOV.UK, 2008). Ysgol Cynwyd Sant ensures an effective balance between focus and directed tasks and opportunities for children to learn through uninterrupted play (Estyn, 2022). </a:t>
            </a:r>
          </a:p>
          <a:p>
            <a:endParaRPr lang="en-US" dirty="0"/>
          </a:p>
        </p:txBody>
      </p:sp>
      <p:sp>
        <p:nvSpPr>
          <p:cNvPr id="5" name="TextBox 4">
            <a:extLst>
              <a:ext uri="{FF2B5EF4-FFF2-40B4-BE49-F238E27FC236}">
                <a16:creationId xmlns:a16="http://schemas.microsoft.com/office/drawing/2014/main" id="{FD3FAE5C-F250-DA20-F048-A50838DDFB08}"/>
              </a:ext>
            </a:extLst>
          </p:cNvPr>
          <p:cNvSpPr txBox="1"/>
          <p:nvPr/>
        </p:nvSpPr>
        <p:spPr>
          <a:xfrm>
            <a:off x="203200" y="2905035"/>
            <a:ext cx="11658600" cy="1477328"/>
          </a:xfrm>
          <a:prstGeom prst="rect">
            <a:avLst/>
          </a:prstGeom>
          <a:noFill/>
        </p:spPr>
        <p:txBody>
          <a:bodyPr wrap="square" rtlCol="0">
            <a:spAutoFit/>
          </a:bodyPr>
          <a:lstStyle/>
          <a:p>
            <a:r>
              <a:rPr lang="en-US" sz="2400" dirty="0">
                <a:latin typeface="Helvetica" pitchFamily="2" charset="0"/>
              </a:rPr>
              <a:t>Practitioners are required to respond to the needs and strengths of all students within their classroom. When differentiation is included in learning all children can therefore be taught effectively (</a:t>
            </a:r>
            <a:r>
              <a:rPr lang="en-US" sz="2400" dirty="0" err="1">
                <a:latin typeface="Helvetica" pitchFamily="2" charset="0"/>
              </a:rPr>
              <a:t>Cremin</a:t>
            </a:r>
            <a:r>
              <a:rPr lang="en-US" sz="2400" dirty="0">
                <a:latin typeface="Helvetica" pitchFamily="2" charset="0"/>
              </a:rPr>
              <a:t> and Burnett, 2018).</a:t>
            </a:r>
          </a:p>
          <a:p>
            <a:endParaRPr lang="en-US" dirty="0"/>
          </a:p>
        </p:txBody>
      </p:sp>
      <p:sp>
        <p:nvSpPr>
          <p:cNvPr id="7" name="TextBox 6">
            <a:extLst>
              <a:ext uri="{FF2B5EF4-FFF2-40B4-BE49-F238E27FC236}">
                <a16:creationId xmlns:a16="http://schemas.microsoft.com/office/drawing/2014/main" id="{7F4182FE-E4C4-17D3-26A5-51EA00B69E16}"/>
              </a:ext>
            </a:extLst>
          </p:cNvPr>
          <p:cNvSpPr txBox="1"/>
          <p:nvPr/>
        </p:nvSpPr>
        <p:spPr>
          <a:xfrm>
            <a:off x="254000" y="4876800"/>
            <a:ext cx="11658600" cy="1815882"/>
          </a:xfrm>
          <a:prstGeom prst="rect">
            <a:avLst/>
          </a:prstGeom>
          <a:noFill/>
        </p:spPr>
        <p:txBody>
          <a:bodyPr wrap="square" rtlCol="0">
            <a:spAutoFit/>
          </a:bodyPr>
          <a:lstStyle/>
          <a:p>
            <a:pPr marL="0" indent="0">
              <a:buNone/>
            </a:pPr>
            <a:r>
              <a:rPr lang="en-US" sz="2400" dirty="0">
                <a:latin typeface="Helvetica" pitchFamily="2" charset="0"/>
              </a:rPr>
              <a:t>The aims of the curriculum for Wales  prepares students for life after school by promoting the spiritual, moral, cultural, mental and physical development of pupils (Donaldson, G 2015). </a:t>
            </a:r>
          </a:p>
          <a:p>
            <a:pPr marL="0" indent="0">
              <a:buNone/>
            </a:pPr>
            <a:endParaRPr lang="en-US" sz="1000" dirty="0"/>
          </a:p>
          <a:p>
            <a:pPr marL="0" indent="0">
              <a:buNone/>
            </a:pPr>
            <a:endParaRPr lang="en-GB" sz="1200" b="1" dirty="0"/>
          </a:p>
          <a:p>
            <a:endParaRPr lang="en-US" dirty="0"/>
          </a:p>
        </p:txBody>
      </p:sp>
    </p:spTree>
    <p:extLst>
      <p:ext uri="{BB962C8B-B14F-4D97-AF65-F5344CB8AC3E}">
        <p14:creationId xmlns:p14="http://schemas.microsoft.com/office/powerpoint/2010/main" val="424963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F11E86-03BD-1F76-017E-A83A7FF5BBDB}"/>
              </a:ext>
            </a:extLst>
          </p:cNvPr>
          <p:cNvSpPr>
            <a:spLocks noGrp="1"/>
          </p:cNvSpPr>
          <p:nvPr>
            <p:ph idx="1"/>
          </p:nvPr>
        </p:nvSpPr>
        <p:spPr>
          <a:xfrm>
            <a:off x="406400" y="4657289"/>
            <a:ext cx="11379200" cy="1200150"/>
          </a:xfrm>
        </p:spPr>
        <p:txBody>
          <a:bodyPr>
            <a:normAutofit/>
          </a:bodyPr>
          <a:lstStyle/>
          <a:p>
            <a:pPr marL="0" indent="0">
              <a:buNone/>
            </a:pPr>
            <a:r>
              <a:rPr lang="en-GB" sz="2400" dirty="0">
                <a:solidFill>
                  <a:srgbClr val="000000"/>
                </a:solidFill>
                <a:latin typeface="Helvetica" pitchFamily="2" charset="0"/>
              </a:rPr>
              <a:t>Exploiting subject discipline allows knowledge and skills to be transferred across the AOLEs. This aids to high pupil engagement and an increased enjoyment in learning (Estyn, 2023)</a:t>
            </a:r>
            <a:endParaRPr lang="en-GB" sz="2400" i="0" u="none" strike="noStrike" dirty="0">
              <a:solidFill>
                <a:srgbClr val="000000"/>
              </a:solidFill>
              <a:effectLst/>
              <a:latin typeface="Helvetica" pitchFamily="2" charset="0"/>
            </a:endParaRPr>
          </a:p>
          <a:p>
            <a:pPr marL="0" indent="0">
              <a:buNone/>
            </a:pPr>
            <a:endParaRPr lang="en-GB" b="0" i="0" u="none" strike="noStrike" dirty="0">
              <a:solidFill>
                <a:srgbClr val="000000"/>
              </a:solidFill>
              <a:effectLst/>
              <a:latin typeface="-webkit-standard"/>
            </a:endParaRPr>
          </a:p>
        </p:txBody>
      </p:sp>
      <p:sp>
        <p:nvSpPr>
          <p:cNvPr id="6" name="TextBox 5">
            <a:extLst>
              <a:ext uri="{FF2B5EF4-FFF2-40B4-BE49-F238E27FC236}">
                <a16:creationId xmlns:a16="http://schemas.microsoft.com/office/drawing/2014/main" id="{2846CF5E-D784-65DE-6F29-7F40A37367CE}"/>
              </a:ext>
            </a:extLst>
          </p:cNvPr>
          <p:cNvSpPr txBox="1"/>
          <p:nvPr/>
        </p:nvSpPr>
        <p:spPr>
          <a:xfrm>
            <a:off x="406400" y="584537"/>
            <a:ext cx="11379200" cy="2215991"/>
          </a:xfrm>
          <a:prstGeom prst="rect">
            <a:avLst/>
          </a:prstGeom>
          <a:noFill/>
        </p:spPr>
        <p:txBody>
          <a:bodyPr wrap="square" rtlCol="0">
            <a:spAutoFit/>
          </a:bodyPr>
          <a:lstStyle/>
          <a:p>
            <a:r>
              <a:rPr lang="en-GB" sz="2400" i="0" u="none" strike="noStrike" dirty="0">
                <a:solidFill>
                  <a:srgbClr val="000000"/>
                </a:solidFill>
                <a:effectLst/>
                <a:latin typeface="Helvetica" pitchFamily="2" charset="0"/>
              </a:rPr>
              <a:t>Creating a positive, inclusive, and stimulating learning environment is fundamental to effective teaching. According to (Pollard, A, 2014), the classroom environment significantly impacts learner engagement, motivation, and behaviour. Effective management involves setting clear expectations, building relationships and positive reinforcement. </a:t>
            </a:r>
          </a:p>
          <a:p>
            <a:endParaRPr lang="en-US" dirty="0"/>
          </a:p>
        </p:txBody>
      </p:sp>
      <p:sp>
        <p:nvSpPr>
          <p:cNvPr id="7" name="TextBox 6">
            <a:extLst>
              <a:ext uri="{FF2B5EF4-FFF2-40B4-BE49-F238E27FC236}">
                <a16:creationId xmlns:a16="http://schemas.microsoft.com/office/drawing/2014/main" id="{45B9D92F-F30A-2E7B-9A67-D39D16907D22}"/>
              </a:ext>
            </a:extLst>
          </p:cNvPr>
          <p:cNvSpPr txBox="1"/>
          <p:nvPr/>
        </p:nvSpPr>
        <p:spPr>
          <a:xfrm>
            <a:off x="406400" y="2582724"/>
            <a:ext cx="11785599" cy="2308324"/>
          </a:xfrm>
          <a:prstGeom prst="rect">
            <a:avLst/>
          </a:prstGeom>
          <a:noFill/>
        </p:spPr>
        <p:txBody>
          <a:bodyPr wrap="square" rtlCol="0">
            <a:spAutoFit/>
          </a:bodyPr>
          <a:lstStyle/>
          <a:p>
            <a:r>
              <a:rPr lang="en-GB" sz="2400" i="0" u="none" strike="noStrike" dirty="0">
                <a:solidFill>
                  <a:srgbClr val="000000"/>
                </a:solidFill>
                <a:effectLst/>
                <a:latin typeface="Helvetica" pitchFamily="2" charset="0"/>
              </a:rPr>
              <a:t>Differentiation is essential for meeting the diverse needs of learners, including those with special educational needs (SEND), English as an Additional Language (EAL), and high attainers. (Tomlinson, C</a:t>
            </a:r>
            <a:r>
              <a:rPr lang="en-GB" sz="2400" dirty="0">
                <a:solidFill>
                  <a:srgbClr val="000000"/>
                </a:solidFill>
                <a:latin typeface="Helvetica" pitchFamily="2" charset="0"/>
              </a:rPr>
              <a:t>, A </a:t>
            </a:r>
            <a:r>
              <a:rPr lang="en-GB" sz="2400" i="0" u="none" strike="noStrike" dirty="0">
                <a:solidFill>
                  <a:srgbClr val="000000"/>
                </a:solidFill>
                <a:effectLst/>
                <a:latin typeface="Helvetica" pitchFamily="2" charset="0"/>
              </a:rPr>
              <a:t> 2014) describes differentiation as "responsive teaching," adapting content, process, product, and learning environment according to student readiness, interests, and learning profile.</a:t>
            </a:r>
          </a:p>
          <a:p>
            <a:endParaRPr lang="en-US" sz="2400" dirty="0"/>
          </a:p>
        </p:txBody>
      </p:sp>
    </p:spTree>
    <p:extLst>
      <p:ext uri="{BB962C8B-B14F-4D97-AF65-F5344CB8AC3E}">
        <p14:creationId xmlns:p14="http://schemas.microsoft.com/office/powerpoint/2010/main" val="3540670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Picture 8" descr="A notebook with writing on it&#10;&#10;Description automatically generated">
            <a:extLst>
              <a:ext uri="{FF2B5EF4-FFF2-40B4-BE49-F238E27FC236}">
                <a16:creationId xmlns:a16="http://schemas.microsoft.com/office/drawing/2014/main" id="{53E3500A-A8B0-90A1-4733-36B97D769875}"/>
              </a:ext>
            </a:extLst>
          </p:cNvPr>
          <p:cNvPicPr>
            <a:picLocks noChangeAspect="1"/>
          </p:cNvPicPr>
          <p:nvPr/>
        </p:nvPicPr>
        <p:blipFill>
          <a:blip r:embed="rId2">
            <a:extLst>
              <a:ext uri="{28A0092B-C50C-407E-A947-70E740481C1C}">
                <a14:useLocalDpi xmlns:a14="http://schemas.microsoft.com/office/drawing/2010/main" val="0"/>
              </a:ext>
            </a:extLst>
          </a:blip>
          <a:srcRect r="-3" b="758"/>
          <a:stretch>
            <a:fillRect/>
          </a:stretch>
        </p:blipFill>
        <p:spPr>
          <a:xfrm rot="5400000">
            <a:off x="87629" y="1606088"/>
            <a:ext cx="4976553" cy="3704013"/>
          </a:xfrm>
          <a:prstGeom prst="rect">
            <a:avLst/>
          </a:prstGeom>
        </p:spPr>
      </p:pic>
      <p:sp>
        <p:nvSpPr>
          <p:cNvPr id="22"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6D1618EF-E2B8-3160-CC01-D2727AB69068}"/>
              </a:ext>
            </a:extLst>
          </p:cNvPr>
          <p:cNvSpPr txBox="1"/>
          <p:nvPr/>
        </p:nvSpPr>
        <p:spPr>
          <a:xfrm>
            <a:off x="4791593" y="825409"/>
            <a:ext cx="6873934" cy="5244350"/>
          </a:xfrm>
          <a:prstGeom prst="rect">
            <a:avLst/>
          </a:prstGeom>
        </p:spPr>
        <p:txBody>
          <a:bodyPr vert="horz" lIns="91440" tIns="45720" rIns="91440" bIns="45720" rtlCol="0">
            <a:normAutofit/>
          </a:bodyPr>
          <a:lstStyle/>
          <a:p>
            <a:pPr>
              <a:lnSpc>
                <a:spcPct val="90000"/>
              </a:lnSpc>
              <a:spcAft>
                <a:spcPts val="600"/>
              </a:spcAft>
            </a:pPr>
            <a:r>
              <a:rPr lang="en-US" sz="2000" dirty="0">
                <a:latin typeface="Helvetica" pitchFamily="2" charset="0"/>
              </a:rPr>
              <a:t>In the school where the PTE took place, once a week a pupil voice session were held where the students were shown a stimulus and then asked to think about what the enhanced provision (challenges) could be for the following week and then the teacher would choose the most beneficial ones to aid students learning. This provides  students with opportunity to make their own decisions about their learning which encourages engagement and motivation to complete the challenges as they chose them. Pupils therefore enjoy exploring and investigating on their own rather than completing closed ended  tasks that they had no input in (</a:t>
            </a:r>
            <a:r>
              <a:rPr lang="en-US" sz="2000" dirty="0" err="1">
                <a:latin typeface="Helvetica" pitchFamily="2" charset="0"/>
              </a:rPr>
              <a:t>Estyn</a:t>
            </a:r>
            <a:r>
              <a:rPr lang="en-US" sz="2000" dirty="0">
                <a:latin typeface="Helvetica" pitchFamily="2" charset="0"/>
              </a:rPr>
              <a:t>, 2024). There are some barriers to pupil voice as discussion can sometimes only focus on certain aspects,  for example the enhanced provision and students not having a say in any other parts of their learning. In some school across Wales only the school council gets involved in pupil voice sessions and therefore not all students have a say (</a:t>
            </a:r>
            <a:r>
              <a:rPr lang="en-US" sz="2000" dirty="0" err="1">
                <a:latin typeface="Helvetica" pitchFamily="2" charset="0"/>
              </a:rPr>
              <a:t>Estyn</a:t>
            </a:r>
            <a:r>
              <a:rPr lang="en-US" sz="2000" dirty="0">
                <a:latin typeface="Helvetica" pitchFamily="2" charset="0"/>
              </a:rPr>
              <a:t>, 2019). </a:t>
            </a: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214854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206191-C093-8FF9-DF44-8165C3ABAC62}"/>
              </a:ext>
            </a:extLst>
          </p:cNvPr>
          <p:cNvSpPr txBox="1"/>
          <p:nvPr/>
        </p:nvSpPr>
        <p:spPr>
          <a:xfrm>
            <a:off x="177800" y="151179"/>
            <a:ext cx="11480800" cy="1631216"/>
          </a:xfrm>
          <a:prstGeom prst="rect">
            <a:avLst/>
          </a:prstGeom>
          <a:noFill/>
        </p:spPr>
        <p:txBody>
          <a:bodyPr wrap="square" rtlCol="0">
            <a:spAutoFit/>
          </a:bodyPr>
          <a:lstStyle/>
          <a:p>
            <a:r>
              <a:rPr lang="en-GB" sz="2000" dirty="0">
                <a:latin typeface="Helvetica" pitchFamily="2" charset="0"/>
              </a:rPr>
              <a:t>Creating a positive and happy classroom environment  can boost enjoyment and engagement therefore enriching the students experience when in school. Children must feel prepared to learn and show their enjoyment. The school needs to have a decided approach to behaviour to eliminate poor behaviour and understand all students are held to the same standards. The school’s physical environment also needs to allow all students to feel comfortable and focused.  (Hawthorne, H 2022) </a:t>
            </a:r>
          </a:p>
        </p:txBody>
      </p:sp>
      <p:sp>
        <p:nvSpPr>
          <p:cNvPr id="8" name="TextBox 7">
            <a:extLst>
              <a:ext uri="{FF2B5EF4-FFF2-40B4-BE49-F238E27FC236}">
                <a16:creationId xmlns:a16="http://schemas.microsoft.com/office/drawing/2014/main" id="{DAFB2897-E443-2049-A25A-FBD2506C62FB}"/>
              </a:ext>
            </a:extLst>
          </p:cNvPr>
          <p:cNvSpPr txBox="1"/>
          <p:nvPr/>
        </p:nvSpPr>
        <p:spPr>
          <a:xfrm>
            <a:off x="177800" y="1734502"/>
            <a:ext cx="12014200" cy="2215991"/>
          </a:xfrm>
          <a:prstGeom prst="rect">
            <a:avLst/>
          </a:prstGeom>
          <a:noFill/>
        </p:spPr>
        <p:txBody>
          <a:bodyPr wrap="square" rtlCol="0">
            <a:spAutoFit/>
          </a:bodyPr>
          <a:lstStyle/>
          <a:p>
            <a:r>
              <a:rPr lang="en-GB" sz="2000" dirty="0">
                <a:latin typeface="Helvetica" pitchFamily="2" charset="0"/>
              </a:rPr>
              <a:t>In the PTE school children are encouraged to make “marvellous mistakes” rather than being told off if they do something wrong. This helps to show their progression and that they can identify their own mistakes and change them. As students in the class knew they weren’t going to get into trouble for making a mistake it ensured that they were able to learn from their mistakes they were able to benefit from their mistakes, build resilience, aid a growth mindset and continues opportunities for learning (</a:t>
            </a:r>
            <a:r>
              <a:rPr lang="en-GB" sz="2000" dirty="0" err="1">
                <a:latin typeface="Helvetica" pitchFamily="2" charset="0"/>
              </a:rPr>
              <a:t>Durrant</a:t>
            </a:r>
            <a:r>
              <a:rPr lang="en-GB" sz="2000" dirty="0">
                <a:latin typeface="Helvetica" pitchFamily="2" charset="0"/>
              </a:rPr>
              <a:t>, G, 2018) </a:t>
            </a:r>
          </a:p>
          <a:p>
            <a:endParaRPr lang="en-US" dirty="0"/>
          </a:p>
        </p:txBody>
      </p:sp>
      <p:sp>
        <p:nvSpPr>
          <p:cNvPr id="9" name="TextBox 8">
            <a:extLst>
              <a:ext uri="{FF2B5EF4-FFF2-40B4-BE49-F238E27FC236}">
                <a16:creationId xmlns:a16="http://schemas.microsoft.com/office/drawing/2014/main" id="{C7123A51-B2FB-5FE2-94A5-1B3E198E3F14}"/>
              </a:ext>
            </a:extLst>
          </p:cNvPr>
          <p:cNvSpPr txBox="1"/>
          <p:nvPr/>
        </p:nvSpPr>
        <p:spPr>
          <a:xfrm>
            <a:off x="177800" y="3599829"/>
            <a:ext cx="11669334" cy="2215991"/>
          </a:xfrm>
          <a:prstGeom prst="rect">
            <a:avLst/>
          </a:prstGeom>
          <a:noFill/>
        </p:spPr>
        <p:txBody>
          <a:bodyPr wrap="square" rtlCol="0">
            <a:spAutoFit/>
          </a:bodyPr>
          <a:lstStyle/>
          <a:p>
            <a:r>
              <a:rPr lang="en-GB" sz="2000" dirty="0">
                <a:latin typeface="Helvetica" pitchFamily="2" charset="0"/>
              </a:rPr>
              <a:t>The teacher  shows other pupils work at the start of a session from the previous day or session to model what theirs could look like and then  has the students choose what they think is good about the work so that the students get praise from their peers and the teacher. By doing this the student gets positive feedback from their peers elevating their classroom discussion (Alexander, R, 2020). By doing this however it can cause unfair comparison and pressure on lower ability students if the example shown is a student of higher ability (Dweck, C 2006)</a:t>
            </a:r>
          </a:p>
          <a:p>
            <a:endParaRPr lang="en-US" dirty="0"/>
          </a:p>
        </p:txBody>
      </p:sp>
      <p:sp>
        <p:nvSpPr>
          <p:cNvPr id="10" name="TextBox 9">
            <a:extLst>
              <a:ext uri="{FF2B5EF4-FFF2-40B4-BE49-F238E27FC236}">
                <a16:creationId xmlns:a16="http://schemas.microsoft.com/office/drawing/2014/main" id="{53C8AEDE-7326-4BE3-422C-5939D07B01B8}"/>
              </a:ext>
            </a:extLst>
          </p:cNvPr>
          <p:cNvSpPr txBox="1"/>
          <p:nvPr/>
        </p:nvSpPr>
        <p:spPr>
          <a:xfrm>
            <a:off x="177800" y="5411183"/>
            <a:ext cx="11480800" cy="1600438"/>
          </a:xfrm>
          <a:prstGeom prst="rect">
            <a:avLst/>
          </a:prstGeom>
          <a:noFill/>
        </p:spPr>
        <p:txBody>
          <a:bodyPr wrap="square" rtlCol="0">
            <a:spAutoFit/>
          </a:bodyPr>
          <a:lstStyle/>
          <a:p>
            <a:r>
              <a:rPr lang="en-GB" sz="2000" dirty="0">
                <a:latin typeface="Helvetica" pitchFamily="2" charset="0"/>
              </a:rPr>
              <a:t>This was ensured to be continued when I was teaching within the class so that a positive relationship could be built with the class. By keeping the same techniques and routines within the classroom it ensured a smooth transition when the student teacher was developing a larger teaching role within the classroom. This helped to continue a clam and positive classroom aiding for learning. </a:t>
            </a:r>
          </a:p>
          <a:p>
            <a:endParaRPr lang="en-US" dirty="0"/>
          </a:p>
        </p:txBody>
      </p:sp>
    </p:spTree>
    <p:extLst>
      <p:ext uri="{BB962C8B-B14F-4D97-AF65-F5344CB8AC3E}">
        <p14:creationId xmlns:p14="http://schemas.microsoft.com/office/powerpoint/2010/main" val="3463249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4BA91FE9-72A0-9791-A59F-3E890404D585}"/>
              </a:ext>
            </a:extLst>
          </p:cNvPr>
          <p:cNvSpPr txBox="1"/>
          <p:nvPr/>
        </p:nvSpPr>
        <p:spPr>
          <a:xfrm>
            <a:off x="298823" y="482601"/>
            <a:ext cx="6810375" cy="6197600"/>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2400" dirty="0" err="1"/>
              <a:t>Vygotsk</a:t>
            </a:r>
            <a:r>
              <a:rPr lang="en-US" sz="2400" dirty="0"/>
              <a:t> states ensuring a child is working in their zone of proximal development (ZPD)  children will thrive. The ZPD is the area where a child can complete the task given to them but with assistance from a more knowledgeable other (MKO). The MKO can be resources, peers, teacher or parents. Children will cause problems if they are given work that is too easy or too hard for them (Welsh Government, 2008). This is where differentiation plays a large part. The importance of differentiation is tailoring the lessons to the needs of individual students in the classroom involving adapting the content being taught, delivery, and learning methods to ensure that each child is learning in a suitable way for them (Martin, H, 2025).  Barriers for differentiation can include having a lack of resources within your school, by not having the resources needed to push the higher ability groups. Having time constraints in the time that the topic needs to be completed so are unable to complete pre topic assessments to know where the learners are stating and basing their groups of a previous topic (He’s extraordinary, 2025).</a:t>
            </a:r>
          </a:p>
          <a:p>
            <a:pPr>
              <a:lnSpc>
                <a:spcPct val="90000"/>
              </a:lnSpc>
              <a:spcAft>
                <a:spcPts val="600"/>
              </a:spcAft>
            </a:pPr>
            <a:endParaRPr lang="en-US" sz="2000" dirty="0"/>
          </a:p>
        </p:txBody>
      </p:sp>
      <p:pic>
        <p:nvPicPr>
          <p:cNvPr id="2050" name="Picture 2" descr="Picture">
            <a:extLst>
              <a:ext uri="{FF2B5EF4-FFF2-40B4-BE49-F238E27FC236}">
                <a16:creationId xmlns:a16="http://schemas.microsoft.com/office/drawing/2014/main" id="{E7DF07F0-9C92-7FAD-EA9D-0B9E8C8731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4671" y="2363460"/>
            <a:ext cx="4788505" cy="2932958"/>
          </a:xfrm>
          <a:prstGeom prst="rect">
            <a:avLst/>
          </a:prstGeom>
          <a:noFill/>
          <a:extLst>
            <a:ext uri="{909E8E84-426E-40DD-AFC4-6F175D3DCCD1}">
              <a14:hiddenFill xmlns:a14="http://schemas.microsoft.com/office/drawing/2010/main">
                <a:solidFill>
                  <a:srgbClr val="FFFFFF"/>
                </a:solidFill>
              </a14:hiddenFill>
            </a:ext>
          </a:extLst>
        </p:spPr>
      </p:pic>
      <p:sp>
        <p:nvSpPr>
          <p:cNvPr id="2059" name="Freeform: Shape 205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2434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DE30B7-C774-EBF1-C1D7-7B177458F63D}"/>
              </a:ext>
            </a:extLst>
          </p:cNvPr>
          <p:cNvSpPr>
            <a:spLocks noGrp="1"/>
          </p:cNvSpPr>
          <p:nvPr>
            <p:ph idx="1"/>
          </p:nvPr>
        </p:nvSpPr>
        <p:spPr>
          <a:xfrm>
            <a:off x="168564" y="677866"/>
            <a:ext cx="6918035" cy="5799133"/>
          </a:xfrm>
        </p:spPr>
        <p:txBody>
          <a:bodyPr>
            <a:normAutofit fontScale="92500" lnSpcReduction="10000"/>
          </a:bodyPr>
          <a:lstStyle/>
          <a:p>
            <a:pPr marL="0" indent="0">
              <a:buNone/>
            </a:pPr>
            <a:r>
              <a:rPr lang="en-US" sz="2400" dirty="0">
                <a:latin typeface="Helvetica" pitchFamily="2" charset="0"/>
              </a:rPr>
              <a:t>During a math’s lesson introducing 2D and 3D shapes the children worked in ability groups,  so the teacher was able to vairy the delivery of learning to the pupils. This made sure all students were working in their ZPD as the teacher was aware of their abilities before hand.  All groups were given physical shapes to be able to hold and see them.  Differentiation was included by working in smaller groups with the lower ability groups, introducing less shape names and making the answers more obvious. Students were required to group shape’s, the higher ability groups had to decide their own groups and explain why they choose to group those shapes together. The lower ability groups were told how to groups the shapes and just needed to group them accordingly. Higher ability groups were expected to use advanced terminology like vertices, whereas lower ability groups were taught the terminology but not expected to use it when describing the shapes. </a:t>
            </a:r>
          </a:p>
        </p:txBody>
      </p:sp>
      <p:pic>
        <p:nvPicPr>
          <p:cNvPr id="5" name="Picture 4" descr="A group of colorful shapes&#10;&#10;Description automatically generated">
            <a:extLst>
              <a:ext uri="{FF2B5EF4-FFF2-40B4-BE49-F238E27FC236}">
                <a16:creationId xmlns:a16="http://schemas.microsoft.com/office/drawing/2014/main" id="{883E7EB3-12A3-8F5D-BBF7-78B593B957FB}"/>
              </a:ext>
            </a:extLst>
          </p:cNvPr>
          <p:cNvPicPr>
            <a:picLocks noChangeAspect="1"/>
          </p:cNvPicPr>
          <p:nvPr/>
        </p:nvPicPr>
        <p:blipFill>
          <a:blip r:embed="rId2">
            <a:extLst>
              <a:ext uri="{28A0092B-C50C-407E-A947-70E740481C1C}">
                <a14:useLocalDpi xmlns:a14="http://schemas.microsoft.com/office/drawing/2010/main" val="0"/>
              </a:ext>
            </a:extLst>
          </a:blip>
          <a:srcRect l="7833" r="16335"/>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345017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4" name="Picture 13" descr="A white card with black text&#10;&#10;Description automatically generated">
            <a:extLst>
              <a:ext uri="{FF2B5EF4-FFF2-40B4-BE49-F238E27FC236}">
                <a16:creationId xmlns:a16="http://schemas.microsoft.com/office/drawing/2014/main" id="{A18126C1-04D1-54A1-F545-24DBEF13FA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0268" y="983767"/>
            <a:ext cx="1936935" cy="5063885"/>
          </a:xfrm>
          <a:prstGeom prst="rect">
            <a:avLst/>
          </a:prstGeom>
        </p:spPr>
      </p:pic>
      <p:sp>
        <p:nvSpPr>
          <p:cNvPr id="10" name="TextBox 9">
            <a:extLst>
              <a:ext uri="{FF2B5EF4-FFF2-40B4-BE49-F238E27FC236}">
                <a16:creationId xmlns:a16="http://schemas.microsoft.com/office/drawing/2014/main" id="{1C6A25CE-3573-3887-2CB6-929B96F999E0}"/>
              </a:ext>
            </a:extLst>
          </p:cNvPr>
          <p:cNvSpPr txBox="1"/>
          <p:nvPr/>
        </p:nvSpPr>
        <p:spPr>
          <a:xfrm>
            <a:off x="6116572" y="854457"/>
            <a:ext cx="5796028" cy="5193195"/>
          </a:xfrm>
          <a:prstGeom prst="rect">
            <a:avLst/>
          </a:prstGeom>
        </p:spPr>
        <p:txBody>
          <a:bodyPr vert="horz" lIns="91440" tIns="45720" rIns="91440" bIns="45720" rtlCol="0">
            <a:noAutofit/>
          </a:bodyPr>
          <a:lstStyle/>
          <a:p>
            <a:pPr>
              <a:lnSpc>
                <a:spcPct val="90000"/>
              </a:lnSpc>
              <a:spcAft>
                <a:spcPts val="600"/>
              </a:spcAft>
            </a:pPr>
            <a:r>
              <a:rPr lang="en-US" sz="2000" dirty="0">
                <a:latin typeface="Helvetica" pitchFamily="2" charset="0"/>
              </a:rPr>
              <a:t>By tailoring the outcomes of tasks for different students with different needs you are </a:t>
            </a:r>
            <a:r>
              <a:rPr lang="en-US" sz="2000" dirty="0" err="1">
                <a:latin typeface="Helvetica" pitchFamily="2" charset="0"/>
              </a:rPr>
              <a:t>personalised</a:t>
            </a:r>
            <a:r>
              <a:rPr lang="en-US" sz="2000" dirty="0">
                <a:latin typeface="Helvetica" pitchFamily="2" charset="0"/>
              </a:rPr>
              <a:t> learning  for each student. When learning goals are achievable  students can work without feeling bored or overwhelmed. Each student can make appropriate progress from their individual starting point and can then succeed (Black, P and William, D. 1998) However, by setting how outcomes should look some student may believe that less is expected of them which can hinder their progression (Dweck, C. 2006). </a:t>
            </a:r>
          </a:p>
          <a:p>
            <a:pPr>
              <a:lnSpc>
                <a:spcPct val="90000"/>
              </a:lnSpc>
              <a:spcAft>
                <a:spcPts val="600"/>
              </a:spcAft>
            </a:pPr>
            <a:r>
              <a:rPr lang="en-US" sz="2000" dirty="0">
                <a:latin typeface="Helvetica" pitchFamily="2" charset="0"/>
              </a:rPr>
              <a:t>The images shown show when the teacher was completing a lesson on the life cycle of a seal. They show children work from three different abilities. The children were not told the amount they needed to write but they were all given the option to do the maximum amount. </a:t>
            </a:r>
          </a:p>
        </p:txBody>
      </p:sp>
    </p:spTree>
    <p:extLst>
      <p:ext uri="{BB962C8B-B14F-4D97-AF65-F5344CB8AC3E}">
        <p14:creationId xmlns:p14="http://schemas.microsoft.com/office/powerpoint/2010/main" val="318787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notebook with writing on it&#10;&#10;Description automatically generated">
            <a:extLst>
              <a:ext uri="{FF2B5EF4-FFF2-40B4-BE49-F238E27FC236}">
                <a16:creationId xmlns:a16="http://schemas.microsoft.com/office/drawing/2014/main" id="{53EA4446-7AE8-133E-F8BD-4B9952A65F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071" y="181928"/>
            <a:ext cx="3454400" cy="2590800"/>
          </a:xfrm>
          <a:prstGeom prst="rect">
            <a:avLst/>
          </a:prstGeom>
        </p:spPr>
      </p:pic>
      <p:sp>
        <p:nvSpPr>
          <p:cNvPr id="5" name="TextBox 4">
            <a:extLst>
              <a:ext uri="{FF2B5EF4-FFF2-40B4-BE49-F238E27FC236}">
                <a16:creationId xmlns:a16="http://schemas.microsoft.com/office/drawing/2014/main" id="{F3707CBD-ACE1-95FA-1862-BEB2779229B1}"/>
              </a:ext>
            </a:extLst>
          </p:cNvPr>
          <p:cNvSpPr txBox="1"/>
          <p:nvPr/>
        </p:nvSpPr>
        <p:spPr>
          <a:xfrm>
            <a:off x="3898943" y="1123385"/>
            <a:ext cx="7429457" cy="707886"/>
          </a:xfrm>
          <a:prstGeom prst="rect">
            <a:avLst/>
          </a:prstGeom>
          <a:noFill/>
        </p:spPr>
        <p:txBody>
          <a:bodyPr wrap="square" rtlCol="0">
            <a:spAutoFit/>
          </a:bodyPr>
          <a:lstStyle/>
          <a:p>
            <a:r>
              <a:rPr lang="en-US" sz="2000" dirty="0">
                <a:latin typeface="Helvetica" pitchFamily="2" charset="0"/>
              </a:rPr>
              <a:t>This image shows a student that was able to draw the required images but write a smaller amount than others.  </a:t>
            </a:r>
          </a:p>
        </p:txBody>
      </p:sp>
      <p:pic>
        <p:nvPicPr>
          <p:cNvPr id="6" name="Picture 5" descr="A notebook with writing on it&#10;&#10;Description automatically generated">
            <a:extLst>
              <a:ext uri="{FF2B5EF4-FFF2-40B4-BE49-F238E27FC236}">
                <a16:creationId xmlns:a16="http://schemas.microsoft.com/office/drawing/2014/main" id="{5EAE1019-355A-7D23-A726-B60124AFB6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2887881"/>
            <a:ext cx="3448029" cy="2586022"/>
          </a:xfrm>
          <a:prstGeom prst="rect">
            <a:avLst/>
          </a:prstGeom>
        </p:spPr>
      </p:pic>
      <p:pic>
        <p:nvPicPr>
          <p:cNvPr id="7" name="Picture 6" descr="A notebook with writing on it&#10;&#10;Description automatically generated">
            <a:extLst>
              <a:ext uri="{FF2B5EF4-FFF2-40B4-BE49-F238E27FC236}">
                <a16:creationId xmlns:a16="http://schemas.microsoft.com/office/drawing/2014/main" id="{730A4BD4-3590-903D-8361-0DFB0BBAF8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0271" y="4043278"/>
            <a:ext cx="3448029" cy="2586022"/>
          </a:xfrm>
          <a:prstGeom prst="rect">
            <a:avLst/>
          </a:prstGeom>
        </p:spPr>
      </p:pic>
      <p:sp>
        <p:nvSpPr>
          <p:cNvPr id="8" name="TextBox 7">
            <a:extLst>
              <a:ext uri="{FF2B5EF4-FFF2-40B4-BE49-F238E27FC236}">
                <a16:creationId xmlns:a16="http://schemas.microsoft.com/office/drawing/2014/main" id="{39BF2850-545B-AF58-15ED-FE9EFD3DEC65}"/>
              </a:ext>
            </a:extLst>
          </p:cNvPr>
          <p:cNvSpPr txBox="1"/>
          <p:nvPr/>
        </p:nvSpPr>
        <p:spPr>
          <a:xfrm>
            <a:off x="3651229" y="3057302"/>
            <a:ext cx="8743971" cy="707886"/>
          </a:xfrm>
          <a:prstGeom prst="rect">
            <a:avLst/>
          </a:prstGeom>
          <a:noFill/>
        </p:spPr>
        <p:txBody>
          <a:bodyPr wrap="square" rtlCol="0">
            <a:spAutoFit/>
          </a:bodyPr>
          <a:lstStyle/>
          <a:p>
            <a:r>
              <a:rPr lang="en-US" sz="2000" dirty="0">
                <a:latin typeface="Helvetica" pitchFamily="2" charset="0"/>
              </a:rPr>
              <a:t>This student was able to write in more detail about each stage however attempted to draw the images but was unable to so stuck images down. </a:t>
            </a:r>
          </a:p>
        </p:txBody>
      </p:sp>
      <p:sp>
        <p:nvSpPr>
          <p:cNvPr id="9" name="TextBox 8">
            <a:extLst>
              <a:ext uri="{FF2B5EF4-FFF2-40B4-BE49-F238E27FC236}">
                <a16:creationId xmlns:a16="http://schemas.microsoft.com/office/drawing/2014/main" id="{A543C5D4-9EC5-DBE1-953B-7004C85F18A7}"/>
              </a:ext>
            </a:extLst>
          </p:cNvPr>
          <p:cNvSpPr txBox="1"/>
          <p:nvPr/>
        </p:nvSpPr>
        <p:spPr>
          <a:xfrm>
            <a:off x="3448029" y="5170041"/>
            <a:ext cx="4902242" cy="1323439"/>
          </a:xfrm>
          <a:prstGeom prst="rect">
            <a:avLst/>
          </a:prstGeom>
          <a:noFill/>
        </p:spPr>
        <p:txBody>
          <a:bodyPr wrap="square" rtlCol="0">
            <a:spAutoFit/>
          </a:bodyPr>
          <a:lstStyle/>
          <a:p>
            <a:r>
              <a:rPr lang="en-US" sz="2000" dirty="0">
                <a:latin typeface="Helvetica" pitchFamily="2" charset="0"/>
              </a:rPr>
              <a:t>This image shows a student that was able to write more detailed information about each stage and draw the images needed for each stage. </a:t>
            </a:r>
          </a:p>
        </p:txBody>
      </p:sp>
    </p:spTree>
    <p:extLst>
      <p:ext uri="{BB962C8B-B14F-4D97-AF65-F5344CB8AC3E}">
        <p14:creationId xmlns:p14="http://schemas.microsoft.com/office/powerpoint/2010/main" val="55326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2394629-8F96-41DE-9771-A48E7EF3C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young boys sitting on the floor&#10;&#10;Description automatically generated">
            <a:extLst>
              <a:ext uri="{FF2B5EF4-FFF2-40B4-BE49-F238E27FC236}">
                <a16:creationId xmlns:a16="http://schemas.microsoft.com/office/drawing/2014/main" id="{32D8F3D9-9367-3DB0-F39E-C8A86C22E583}"/>
              </a:ext>
            </a:extLst>
          </p:cNvPr>
          <p:cNvPicPr>
            <a:picLocks noChangeAspect="1"/>
          </p:cNvPicPr>
          <p:nvPr/>
        </p:nvPicPr>
        <p:blipFill>
          <a:blip r:embed="rId2">
            <a:extLst>
              <a:ext uri="{28A0092B-C50C-407E-A947-70E740481C1C}">
                <a14:useLocalDpi xmlns:a14="http://schemas.microsoft.com/office/drawing/2010/main" val="0"/>
              </a:ext>
            </a:extLst>
          </a:blip>
          <a:srcRect r="4" b="12067"/>
          <a:stretch>
            <a:fillRect/>
          </a:stretch>
        </p:blipFill>
        <p:spPr>
          <a:xfrm>
            <a:off x="7772401" y="10"/>
            <a:ext cx="4419599" cy="2769351"/>
          </a:xfrm>
          <a:prstGeom prst="rect">
            <a:avLst/>
          </a:prstGeom>
        </p:spPr>
      </p:pic>
      <p:sp>
        <p:nvSpPr>
          <p:cNvPr id="3" name="TextBox 2">
            <a:extLst>
              <a:ext uri="{FF2B5EF4-FFF2-40B4-BE49-F238E27FC236}">
                <a16:creationId xmlns:a16="http://schemas.microsoft.com/office/drawing/2014/main" id="{4D3BEC22-FBD7-70AD-0A74-DA597F8CD9C7}"/>
              </a:ext>
            </a:extLst>
          </p:cNvPr>
          <p:cNvSpPr txBox="1"/>
          <p:nvPr/>
        </p:nvSpPr>
        <p:spPr>
          <a:xfrm>
            <a:off x="590338" y="762000"/>
            <a:ext cx="6812280" cy="5879805"/>
          </a:xfrm>
          <a:prstGeom prst="rect">
            <a:avLst/>
          </a:prstGeom>
        </p:spPr>
        <p:txBody>
          <a:bodyPr vert="horz" lIns="91440" tIns="45720" rIns="91440" bIns="45720" rtlCol="0">
            <a:normAutofit/>
          </a:bodyPr>
          <a:lstStyle/>
          <a:p>
            <a:pPr>
              <a:lnSpc>
                <a:spcPct val="90000"/>
              </a:lnSpc>
              <a:spcAft>
                <a:spcPts val="600"/>
              </a:spcAft>
            </a:pPr>
            <a:r>
              <a:rPr lang="en-US" sz="2400" dirty="0">
                <a:latin typeface="Helvetica" pitchFamily="2" charset="0"/>
              </a:rPr>
              <a:t>Children need to learn through first-hand experiences with play being at the heart of their learning. Children need to work through play to experiment, take risks, and make decisions, this  can be done independently or in a group setting (Welsh Government, 2015 A). During the PTE, the enhanced provision provided for the children was a game. The children needed to use their knowledge of odd and even numbers to go up and down the beanstalk, if they landed on an even number they would move up if an odd, they fell down, whoever got to the top first won. This encouraged the children to complete the challenge as they saw it as a game rather than a task. </a:t>
            </a:r>
          </a:p>
        </p:txBody>
      </p:sp>
      <p:pic>
        <p:nvPicPr>
          <p:cNvPr id="6" name="Picture 5" descr="A child and child sitting on the floor in a classroom&#10;&#10;Description automatically generated">
            <a:extLst>
              <a:ext uri="{FF2B5EF4-FFF2-40B4-BE49-F238E27FC236}">
                <a16:creationId xmlns:a16="http://schemas.microsoft.com/office/drawing/2014/main" id="{9C854B0F-F6FB-7F0A-1E2F-A799AC8D6643}"/>
              </a:ext>
            </a:extLst>
          </p:cNvPr>
          <p:cNvPicPr>
            <a:picLocks noChangeAspect="1"/>
          </p:cNvPicPr>
          <p:nvPr/>
        </p:nvPicPr>
        <p:blipFill>
          <a:blip r:embed="rId3">
            <a:extLst>
              <a:ext uri="{28A0092B-C50C-407E-A947-70E740481C1C}">
                <a14:useLocalDpi xmlns:a14="http://schemas.microsoft.com/office/drawing/2010/main" val="0"/>
              </a:ext>
            </a:extLst>
          </a:blip>
          <a:srcRect l="9701" r="9554" b="-1"/>
          <a:stretch>
            <a:fillRect/>
          </a:stretch>
        </p:blipFill>
        <p:spPr>
          <a:xfrm>
            <a:off x="7772401" y="2957665"/>
            <a:ext cx="4419600" cy="3900335"/>
          </a:xfrm>
          <a:prstGeom prst="rect">
            <a:avLst/>
          </a:prstGeom>
        </p:spPr>
      </p:pic>
    </p:spTree>
    <p:extLst>
      <p:ext uri="{BB962C8B-B14F-4D97-AF65-F5344CB8AC3E}">
        <p14:creationId xmlns:p14="http://schemas.microsoft.com/office/powerpoint/2010/main" val="1394660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E7273E-E5A3-4B1D-BE3E-56F045D92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rtlCol="0" anchor="ctr"/>
          <a:lstStyle/>
          <a:p>
            <a:pPr defTabSz="457200"/>
            <a:endParaRPr lang="en-US"/>
          </a:p>
        </p:txBody>
      </p:sp>
      <p:pic>
        <p:nvPicPr>
          <p:cNvPr id="7" name="Picture 6">
            <a:extLst>
              <a:ext uri="{FF2B5EF4-FFF2-40B4-BE49-F238E27FC236}">
                <a16:creationId xmlns:a16="http://schemas.microsoft.com/office/drawing/2014/main" id="{4D62F8DA-94E6-3434-D40A-F04E8BFF3E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6200" y="309800"/>
            <a:ext cx="7027556" cy="808167"/>
          </a:xfrm>
          <a:prstGeom prst="rect">
            <a:avLst/>
          </a:prstGeom>
        </p:spPr>
      </p:pic>
      <p:pic>
        <p:nvPicPr>
          <p:cNvPr id="9" name="Picture 8">
            <a:extLst>
              <a:ext uri="{FF2B5EF4-FFF2-40B4-BE49-F238E27FC236}">
                <a16:creationId xmlns:a16="http://schemas.microsoft.com/office/drawing/2014/main" id="{CBC6DE92-12C9-7AF8-CB83-4E14B8C3A5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135" y="1224337"/>
            <a:ext cx="9097737" cy="955263"/>
          </a:xfrm>
          <a:prstGeom prst="rect">
            <a:avLst/>
          </a:prstGeom>
        </p:spPr>
      </p:pic>
      <p:pic>
        <p:nvPicPr>
          <p:cNvPr id="11" name="Picture 10" descr="A black text on a white background&#10;&#10;Description automatically generated">
            <a:extLst>
              <a:ext uri="{FF2B5EF4-FFF2-40B4-BE49-F238E27FC236}">
                <a16:creationId xmlns:a16="http://schemas.microsoft.com/office/drawing/2014/main" id="{AC176054-CFB7-A047-6FD7-0E2111C153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01777" y="5065364"/>
            <a:ext cx="7554065" cy="1548583"/>
          </a:xfrm>
          <a:prstGeom prst="rect">
            <a:avLst/>
          </a:prstGeom>
        </p:spPr>
      </p:pic>
      <p:sp>
        <p:nvSpPr>
          <p:cNvPr id="4" name="TextBox 3">
            <a:extLst>
              <a:ext uri="{FF2B5EF4-FFF2-40B4-BE49-F238E27FC236}">
                <a16:creationId xmlns:a16="http://schemas.microsoft.com/office/drawing/2014/main" id="{963786D0-CFE4-F3E2-E6F9-7512728B0709}"/>
              </a:ext>
            </a:extLst>
          </p:cNvPr>
          <p:cNvSpPr txBox="1"/>
          <p:nvPr/>
        </p:nvSpPr>
        <p:spPr>
          <a:xfrm>
            <a:off x="272978" y="2254252"/>
            <a:ext cx="11211665" cy="2896812"/>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endParaRPr lang="en-US" sz="1700" dirty="0"/>
          </a:p>
          <a:p>
            <a:pPr>
              <a:lnSpc>
                <a:spcPct val="90000"/>
              </a:lnSpc>
              <a:spcAft>
                <a:spcPts val="600"/>
              </a:spcAft>
            </a:pPr>
            <a:r>
              <a:rPr lang="en-US" sz="2400" dirty="0">
                <a:latin typeface="Helvetica" pitchFamily="2" charset="0"/>
              </a:rPr>
              <a:t>Within the curriculum for Wales 2022, the mandatory cross curricular skills are literacy, numeracy and digital competency. It is the role of all practitioners within schools to develop and progress in these skills (Welsh Government, 2022 B). Staff in a range of schools ensure that each session that is taught covers skills from the cross curricular framework and is integrated into each day (</a:t>
            </a:r>
            <a:r>
              <a:rPr lang="en-US" sz="2400" dirty="0" err="1">
                <a:latin typeface="Helvetica" pitchFamily="2" charset="0"/>
              </a:rPr>
              <a:t>Estyn</a:t>
            </a:r>
            <a:r>
              <a:rPr lang="en-US" sz="2400" dirty="0">
                <a:latin typeface="Helvetica" pitchFamily="2" charset="0"/>
              </a:rPr>
              <a:t>, 2018). Throughout the PTE the cross curricular skills that were include the most was the Literacy Numeracy framework, as each topic lesson that was taught required a strong oracy aspect. Students were required to read and understand information then discuss and listen to each other during these sessions to develop </a:t>
            </a:r>
            <a:r>
              <a:rPr lang="en-US" sz="2400">
                <a:latin typeface="Helvetica" pitchFamily="2" charset="0"/>
              </a:rPr>
              <a:t>an opinion.</a:t>
            </a:r>
            <a:endParaRPr lang="en-US" sz="2400" dirty="0">
              <a:latin typeface="Helvetica" pitchFamily="2" charset="0"/>
            </a:endParaRPr>
          </a:p>
        </p:txBody>
      </p:sp>
      <p:sp>
        <p:nvSpPr>
          <p:cNvPr id="5" name="TextBox 4">
            <a:extLst>
              <a:ext uri="{FF2B5EF4-FFF2-40B4-BE49-F238E27FC236}">
                <a16:creationId xmlns:a16="http://schemas.microsoft.com/office/drawing/2014/main" id="{13E423D9-424A-4E04-9DD3-F03014234CDF}"/>
              </a:ext>
            </a:extLst>
          </p:cNvPr>
          <p:cNvSpPr txBox="1"/>
          <p:nvPr/>
        </p:nvSpPr>
        <p:spPr>
          <a:xfrm>
            <a:off x="4572000" y="-1422400"/>
            <a:ext cx="21858548" cy="723275"/>
          </a:xfrm>
          <a:prstGeom prst="rect">
            <a:avLst/>
          </a:prstGeom>
          <a:noFill/>
        </p:spPr>
        <p:txBody>
          <a:bodyPr wrap="none" rtlCol="0">
            <a:spAutoFit/>
          </a:bodyPr>
          <a:lstStyle/>
          <a:p>
            <a:pPr>
              <a:spcAft>
                <a:spcPts val="600"/>
              </a:spcAft>
            </a:pPr>
            <a:r>
              <a:rPr lang="en-US" dirty="0"/>
              <a:t> </a:t>
            </a:r>
            <a:r>
              <a:rPr lang="en-US"/>
              <a:t>The curriculum for Wales aims to help each school develop their own curriculum that helps them aid their students towards the four purposes and have a deeper understanding of each AOLE (Welsh Government, 2022 B) </a:t>
            </a:r>
          </a:p>
          <a:p>
            <a:pPr>
              <a:spcAft>
                <a:spcPts val="600"/>
              </a:spcAft>
            </a:pPr>
            <a:endParaRPr lang="en-US"/>
          </a:p>
        </p:txBody>
      </p:sp>
    </p:spTree>
    <p:extLst>
      <p:ext uri="{BB962C8B-B14F-4D97-AF65-F5344CB8AC3E}">
        <p14:creationId xmlns:p14="http://schemas.microsoft.com/office/powerpoint/2010/main" val="3553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5" name="TextBox 4">
            <a:extLst>
              <a:ext uri="{FF2B5EF4-FFF2-40B4-BE49-F238E27FC236}">
                <a16:creationId xmlns:a16="http://schemas.microsoft.com/office/drawing/2014/main" id="{0CCD1B2F-4C8B-1A75-563F-12827ED3E5AA}"/>
              </a:ext>
            </a:extLst>
          </p:cNvPr>
          <p:cNvSpPr txBox="1"/>
          <p:nvPr/>
        </p:nvSpPr>
        <p:spPr>
          <a:xfrm>
            <a:off x="726853" y="529930"/>
            <a:ext cx="11099800" cy="2899070"/>
          </a:xfrm>
          <a:prstGeom prst="rect">
            <a:avLst/>
          </a:prstGeom>
        </p:spPr>
        <p:txBody>
          <a:bodyPr vert="horz" lIns="91440" tIns="45720" rIns="91440" bIns="45720" rtlCol="0">
            <a:noAutofit/>
          </a:bodyPr>
          <a:lstStyle/>
          <a:p>
            <a:pPr>
              <a:lnSpc>
                <a:spcPct val="90000"/>
              </a:lnSpc>
              <a:spcAft>
                <a:spcPts val="600"/>
              </a:spcAft>
            </a:pPr>
            <a:r>
              <a:rPr lang="en-US" sz="2400" dirty="0">
                <a:latin typeface="Helvetica" pitchFamily="2" charset="0"/>
              </a:rPr>
              <a:t>Effective teaching and learning in Wales involves creating a positive and inclusive learning environment, differentiation for all learning within the class and understanding the pedagogical strengths of each AOLE within the curriculum (Welsh Government 2022 B).  Self reflection as a teacher is vital as practitioners need the ability to assess what worked in a lesson, what did not and how they could change it (Newell, A 2025). During the PTE this was done my discussing targets and improvements with teacher and senior mentors. This ensured accurate refection could take place and improvements could be made for the next time. </a:t>
            </a:r>
          </a:p>
        </p:txBody>
      </p:sp>
      <p:pic>
        <p:nvPicPr>
          <p:cNvPr id="10" name="Picture 9">
            <a:extLst>
              <a:ext uri="{FF2B5EF4-FFF2-40B4-BE49-F238E27FC236}">
                <a16:creationId xmlns:a16="http://schemas.microsoft.com/office/drawing/2014/main" id="{3BAA1DF5-FE58-6568-D12B-277E995D3E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8734" y="5274211"/>
            <a:ext cx="11099804" cy="832484"/>
          </a:xfrm>
          <a:prstGeom prst="rect">
            <a:avLst/>
          </a:prstGeom>
        </p:spPr>
      </p:pic>
      <p:pic>
        <p:nvPicPr>
          <p:cNvPr id="12" name="Picture 11">
            <a:extLst>
              <a:ext uri="{FF2B5EF4-FFF2-40B4-BE49-F238E27FC236}">
                <a16:creationId xmlns:a16="http://schemas.microsoft.com/office/drawing/2014/main" id="{2B30FB1B-6A54-4C99-4D2D-BD944DFD33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734" y="3914800"/>
            <a:ext cx="11099799" cy="832484"/>
          </a:xfrm>
          <a:prstGeom prst="rect">
            <a:avLst/>
          </a:prstGeom>
        </p:spPr>
      </p:pic>
    </p:spTree>
    <p:extLst>
      <p:ext uri="{BB962C8B-B14F-4D97-AF65-F5344CB8AC3E}">
        <p14:creationId xmlns:p14="http://schemas.microsoft.com/office/powerpoint/2010/main" val="2124125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0084ACB-825C-D1A7-5840-939683C6A73F}"/>
              </a:ext>
            </a:extLst>
          </p:cNvPr>
          <p:cNvGraphicFramePr>
            <a:graphicFrameLocks noGrp="1"/>
          </p:cNvGraphicFramePr>
          <p:nvPr>
            <p:extLst>
              <p:ext uri="{D42A27DB-BD31-4B8C-83A1-F6EECF244321}">
                <p14:modId xmlns:p14="http://schemas.microsoft.com/office/powerpoint/2010/main" val="402440406"/>
              </p:ext>
            </p:extLst>
          </p:nvPr>
        </p:nvGraphicFramePr>
        <p:xfrm>
          <a:off x="352927" y="257598"/>
          <a:ext cx="11486145" cy="6342804"/>
        </p:xfrm>
        <a:graphic>
          <a:graphicData uri="http://schemas.openxmlformats.org/drawingml/2006/table">
            <a:tbl>
              <a:tblPr firstRow="1" bandRow="1">
                <a:tableStyleId>{073A0DAA-6AF3-43AB-8588-CEC1D06C72B9}</a:tableStyleId>
              </a:tblPr>
              <a:tblGrid>
                <a:gridCol w="3828715">
                  <a:extLst>
                    <a:ext uri="{9D8B030D-6E8A-4147-A177-3AD203B41FA5}">
                      <a16:colId xmlns:a16="http://schemas.microsoft.com/office/drawing/2014/main" val="3087086255"/>
                    </a:ext>
                  </a:extLst>
                </a:gridCol>
                <a:gridCol w="3828715">
                  <a:extLst>
                    <a:ext uri="{9D8B030D-6E8A-4147-A177-3AD203B41FA5}">
                      <a16:colId xmlns:a16="http://schemas.microsoft.com/office/drawing/2014/main" val="688143583"/>
                    </a:ext>
                  </a:extLst>
                </a:gridCol>
                <a:gridCol w="3828715">
                  <a:extLst>
                    <a:ext uri="{9D8B030D-6E8A-4147-A177-3AD203B41FA5}">
                      <a16:colId xmlns:a16="http://schemas.microsoft.com/office/drawing/2014/main" val="697351905"/>
                    </a:ext>
                  </a:extLst>
                </a:gridCol>
              </a:tblGrid>
              <a:tr h="582084">
                <a:tc>
                  <a:txBody>
                    <a:bodyPr/>
                    <a:lstStyle/>
                    <a:p>
                      <a:r>
                        <a:rPr lang="en-US" dirty="0"/>
                        <a:t>Strand </a:t>
                      </a:r>
                    </a:p>
                  </a:txBody>
                  <a:tcPr/>
                </a:tc>
                <a:tc>
                  <a:txBody>
                    <a:bodyPr/>
                    <a:lstStyle/>
                    <a:p>
                      <a:r>
                        <a:rPr lang="en-US" dirty="0"/>
                        <a:t>Strength </a:t>
                      </a:r>
                    </a:p>
                  </a:txBody>
                  <a:tcPr/>
                </a:tc>
                <a:tc>
                  <a:txBody>
                    <a:bodyPr/>
                    <a:lstStyle/>
                    <a:p>
                      <a:r>
                        <a:rPr lang="en-US" dirty="0"/>
                        <a:t>Area for development </a:t>
                      </a:r>
                    </a:p>
                  </a:txBody>
                  <a:tcPr/>
                </a:tc>
                <a:extLst>
                  <a:ext uri="{0D108BD9-81ED-4DB2-BD59-A6C34878D82A}">
                    <a16:rowId xmlns:a16="http://schemas.microsoft.com/office/drawing/2014/main" val="3729665953"/>
                  </a:ext>
                </a:extLst>
              </a:tr>
              <a:tr h="582084">
                <a:tc>
                  <a:txBody>
                    <a:bodyPr/>
                    <a:lstStyle/>
                    <a:p>
                      <a:r>
                        <a:rPr lang="en-US" dirty="0"/>
                        <a:t>Managing the learning environment </a:t>
                      </a:r>
                    </a:p>
                  </a:txBody>
                  <a:tcPr/>
                </a:tc>
                <a:tc>
                  <a:txBody>
                    <a:bodyPr/>
                    <a:lstStyle/>
                    <a:p>
                      <a:r>
                        <a:rPr lang="en-US" dirty="0"/>
                        <a:t>Follows established routines to create a familiar environment for students. The routines follow the curriculum for Wales which emphasizes the importance of </a:t>
                      </a:r>
                      <a:r>
                        <a:rPr lang="en-GB" noProof="0" dirty="0"/>
                        <a:t>a well-structured classroom (Welsh Government 2022B) </a:t>
                      </a:r>
                      <a:endParaRPr lang="en-US" dirty="0"/>
                    </a:p>
                  </a:txBody>
                  <a:tcPr/>
                </a:tc>
                <a:tc>
                  <a:txBody>
                    <a:bodyPr/>
                    <a:lstStyle/>
                    <a:p>
                      <a:r>
                        <a:rPr lang="en-US" dirty="0"/>
                        <a:t>Including calming strategies during transition point in the day to help manage the learning environment support the student’s well-being (Welsh Government, 2015 B) </a:t>
                      </a:r>
                    </a:p>
                  </a:txBody>
                  <a:tcPr/>
                </a:tc>
                <a:extLst>
                  <a:ext uri="{0D108BD9-81ED-4DB2-BD59-A6C34878D82A}">
                    <a16:rowId xmlns:a16="http://schemas.microsoft.com/office/drawing/2014/main" val="2549037428"/>
                  </a:ext>
                </a:extLst>
              </a:tr>
              <a:tr h="582084">
                <a:tc>
                  <a:txBody>
                    <a:bodyPr/>
                    <a:lstStyle/>
                    <a:p>
                      <a:r>
                        <a:rPr lang="en-US" dirty="0"/>
                        <a:t>Differentiation</a:t>
                      </a:r>
                    </a:p>
                  </a:txBody>
                  <a:tcPr/>
                </a:tc>
                <a:tc>
                  <a:txBody>
                    <a:bodyPr/>
                    <a:lstStyle/>
                    <a:p>
                      <a:r>
                        <a:rPr lang="en-US" dirty="0"/>
                        <a:t>Effective planning for differentiation in math’s lessons as they work in ability groups. This ensured each child’s needs could be met as as well as myself the students around them could help as they had the same skill ability. </a:t>
                      </a:r>
                    </a:p>
                  </a:txBody>
                  <a:tcPr/>
                </a:tc>
                <a:tc>
                  <a:txBody>
                    <a:bodyPr/>
                    <a:lstStyle/>
                    <a:p>
                      <a:r>
                        <a:rPr lang="en-US" dirty="0"/>
                        <a:t>Instead of mixed ability groups in a topic lesson, move to ability groups, ensuring all higher ability groups can be stretched and lower ability groups aren’t being taught work that is too hard. </a:t>
                      </a:r>
                    </a:p>
                  </a:txBody>
                  <a:tcPr/>
                </a:tc>
                <a:extLst>
                  <a:ext uri="{0D108BD9-81ED-4DB2-BD59-A6C34878D82A}">
                    <a16:rowId xmlns:a16="http://schemas.microsoft.com/office/drawing/2014/main" val="3396620301"/>
                  </a:ext>
                </a:extLst>
              </a:tr>
              <a:tr h="582084">
                <a:tc>
                  <a:txBody>
                    <a:bodyPr/>
                    <a:lstStyle/>
                    <a:p>
                      <a:r>
                        <a:rPr lang="en-US" dirty="0"/>
                        <a:t>Exploiting learning disciplines </a:t>
                      </a:r>
                    </a:p>
                  </a:txBody>
                  <a:tcPr/>
                </a:tc>
                <a:tc>
                  <a:txBody>
                    <a:bodyPr/>
                    <a:lstStyle/>
                    <a:p>
                      <a:r>
                        <a:rPr lang="en-US" dirty="0"/>
                        <a:t>Including cross curricular skills in each lesson to make learning more meaningful and ensure students gain transferable skills (Welsh Government A, 2022). </a:t>
                      </a:r>
                    </a:p>
                  </a:txBody>
                  <a:tcPr/>
                </a:tc>
                <a:tc>
                  <a:txBody>
                    <a:bodyPr/>
                    <a:lstStyle/>
                    <a:p>
                      <a:r>
                        <a:rPr lang="en-US" dirty="0"/>
                        <a:t>To increase the meaningfulness of lesson, real-life examples could be included in sessions to make like to the wider world helping students become ethically informed citizens (Welsh Government C, 2022). </a:t>
                      </a:r>
                    </a:p>
                  </a:txBody>
                  <a:tcPr/>
                </a:tc>
                <a:extLst>
                  <a:ext uri="{0D108BD9-81ED-4DB2-BD59-A6C34878D82A}">
                    <a16:rowId xmlns:a16="http://schemas.microsoft.com/office/drawing/2014/main" val="2588466299"/>
                  </a:ext>
                </a:extLst>
              </a:tr>
            </a:tbl>
          </a:graphicData>
        </a:graphic>
      </p:graphicFrame>
    </p:spTree>
    <p:extLst>
      <p:ext uri="{BB962C8B-B14F-4D97-AF65-F5344CB8AC3E}">
        <p14:creationId xmlns:p14="http://schemas.microsoft.com/office/powerpoint/2010/main" val="4122277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EF8DFA5-D608-2861-E93E-5B53A35F1773}"/>
              </a:ext>
            </a:extLst>
          </p:cNvPr>
          <p:cNvSpPr txBox="1"/>
          <p:nvPr/>
        </p:nvSpPr>
        <p:spPr>
          <a:xfrm>
            <a:off x="0" y="288756"/>
            <a:ext cx="1553630" cy="338554"/>
          </a:xfrm>
          <a:prstGeom prst="rect">
            <a:avLst/>
          </a:prstGeom>
          <a:noFill/>
        </p:spPr>
        <p:txBody>
          <a:bodyPr wrap="none" rtlCol="0">
            <a:spAutoFit/>
          </a:bodyPr>
          <a:lstStyle/>
          <a:p>
            <a:r>
              <a:rPr lang="en-US" sz="1600" u="sng" dirty="0">
                <a:latin typeface="Helvetica" pitchFamily="2" charset="0"/>
              </a:rPr>
              <a:t>Reference list:</a:t>
            </a:r>
          </a:p>
        </p:txBody>
      </p:sp>
      <p:sp>
        <p:nvSpPr>
          <p:cNvPr id="5" name="TextBox 4">
            <a:extLst>
              <a:ext uri="{FF2B5EF4-FFF2-40B4-BE49-F238E27FC236}">
                <a16:creationId xmlns:a16="http://schemas.microsoft.com/office/drawing/2014/main" id="{60CFBD84-7F04-4A93-6BAB-427C81ACEBE5}"/>
              </a:ext>
            </a:extLst>
          </p:cNvPr>
          <p:cNvSpPr txBox="1"/>
          <p:nvPr/>
        </p:nvSpPr>
        <p:spPr>
          <a:xfrm>
            <a:off x="0" y="730459"/>
            <a:ext cx="12192000" cy="5995616"/>
          </a:xfrm>
          <a:prstGeom prst="rect">
            <a:avLst/>
          </a:prstGeom>
          <a:noFill/>
        </p:spPr>
        <p:txBody>
          <a:bodyPr wrap="square" rtlCol="0">
            <a:spAutoFit/>
          </a:bodyPr>
          <a:lstStyle/>
          <a:p>
            <a:pPr>
              <a:lnSpc>
                <a:spcPct val="115000"/>
              </a:lnSpc>
              <a:spcAft>
                <a:spcPts val="800"/>
              </a:spcAft>
            </a:pPr>
            <a:r>
              <a:rPr lang="en-US" sz="1600" kern="100" dirty="0">
                <a:effectLst/>
                <a:latin typeface="Helvetica" pitchFamily="2" charset="0"/>
                <a:ea typeface="Aptos" panose="020B0004020202020204" pitchFamily="34" charset="0"/>
                <a:cs typeface="Times New Roman" panose="02020603050405020304" pitchFamily="18" charset="0"/>
              </a:rPr>
              <a:t>Alexander, R (2020) A dialogical teaching companion. Available at &lt;</a:t>
            </a:r>
            <a:r>
              <a:rPr lang="en-US"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2"/>
              </a:rPr>
              <a:t>https://www.taylorfrancis.com/books/mono/10.4324/9781351040143/dialogic-teaching-companion-robin-alexander</a:t>
            </a:r>
            <a:r>
              <a:rPr lang="en-US" sz="1600" kern="100" dirty="0">
                <a:effectLst/>
                <a:latin typeface="Helvetica" pitchFamily="2" charset="0"/>
                <a:ea typeface="Aptos" panose="020B0004020202020204" pitchFamily="34" charset="0"/>
                <a:cs typeface="Times New Roman" panose="02020603050405020304" pitchFamily="18" charset="0"/>
              </a:rPr>
              <a:t>&gt; (accessed 13</a:t>
            </a:r>
            <a:r>
              <a:rPr lang="en-US" sz="1600" kern="100" baseline="30000" dirty="0">
                <a:effectLst/>
                <a:latin typeface="Helvetica" pitchFamily="2" charset="0"/>
                <a:ea typeface="Aptos" panose="020B0004020202020204" pitchFamily="34" charset="0"/>
                <a:cs typeface="Times New Roman" panose="02020603050405020304" pitchFamily="18" charset="0"/>
              </a:rPr>
              <a:t>th</a:t>
            </a:r>
            <a:r>
              <a:rPr lang="en-US" sz="1600" kern="100" dirty="0">
                <a:effectLst/>
                <a:latin typeface="Helvetica" pitchFamily="2" charset="0"/>
                <a:ea typeface="Aptos" panose="020B0004020202020204" pitchFamily="34" charset="0"/>
                <a:cs typeface="Times New Roman" panose="02020603050405020304" pitchFamily="18" charset="0"/>
              </a:rPr>
              <a:t> May 2025) </a:t>
            </a:r>
            <a:endParaRPr lang="en-GB" sz="1600" kern="100" dirty="0">
              <a:effectLst/>
              <a:latin typeface="Helvetica" pitchFamily="2" charset="0"/>
              <a:ea typeface="Aptos" panose="020B0004020202020204" pitchFamily="34" charset="0"/>
              <a:cs typeface="Times New Roman" panose="02020603050405020304" pitchFamily="18" charset="0"/>
            </a:endParaRP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Black, P. William, D (1998) Inside the black box: raising standards through classroom assessment.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3"/>
              </a:rPr>
              <a:t>https://kappanonline.org/inside-the-black-box-raising-standards-through-classroom-assessment/</a:t>
            </a:r>
            <a:r>
              <a:rPr lang="en-GB" sz="1600" kern="100" dirty="0">
                <a:effectLst/>
                <a:latin typeface="Helvetica" pitchFamily="2" charset="0"/>
                <a:ea typeface="Aptos" panose="020B0004020202020204" pitchFamily="34" charset="0"/>
                <a:cs typeface="Times New Roman" panose="02020603050405020304" pitchFamily="18" charset="0"/>
              </a:rPr>
              <a:t>&gt; (accessed 14</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US" sz="1600" kern="100" dirty="0">
                <a:effectLst/>
                <a:latin typeface="Helvetica" pitchFamily="2" charset="0"/>
                <a:ea typeface="Aptos" panose="020B0004020202020204" pitchFamily="34" charset="0"/>
                <a:cs typeface="Times New Roman" panose="02020603050405020304" pitchFamily="18" charset="0"/>
              </a:rPr>
              <a:t>Burnett, C. </a:t>
            </a:r>
            <a:r>
              <a:rPr lang="en-US" sz="1600" kern="100" dirty="0" err="1">
                <a:effectLst/>
                <a:latin typeface="Helvetica" pitchFamily="2" charset="0"/>
                <a:ea typeface="Aptos" panose="020B0004020202020204" pitchFamily="34" charset="0"/>
                <a:cs typeface="Times New Roman" panose="02020603050405020304" pitchFamily="18" charset="0"/>
              </a:rPr>
              <a:t>Cremin</a:t>
            </a:r>
            <a:r>
              <a:rPr lang="en-US" sz="1600" kern="100" dirty="0">
                <a:effectLst/>
                <a:latin typeface="Helvetica" pitchFamily="2" charset="0"/>
                <a:ea typeface="Aptos" panose="020B0004020202020204" pitchFamily="34" charset="0"/>
                <a:cs typeface="Times New Roman" panose="02020603050405020304" pitchFamily="18" charset="0"/>
              </a:rPr>
              <a:t>, T. (2018) Learning to teach in the primary school. Available at &lt;</a:t>
            </a:r>
            <a:r>
              <a:rPr lang="en-US"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4"/>
              </a:rPr>
              <a:t>https://ebookcentral.proquest.com/lib/trinity/reader.action?docID=5323392&amp;ppg=422&amp;c=RVBVQg</a:t>
            </a:r>
            <a:r>
              <a:rPr lang="en-US" sz="1600" kern="100" dirty="0">
                <a:effectLst/>
                <a:latin typeface="Helvetica" pitchFamily="2" charset="0"/>
                <a:ea typeface="Aptos" panose="020B0004020202020204" pitchFamily="34" charset="0"/>
                <a:cs typeface="Times New Roman" panose="02020603050405020304" pitchFamily="18" charset="0"/>
              </a:rPr>
              <a:t>&gt; (accessed: 10</a:t>
            </a:r>
            <a:r>
              <a:rPr lang="en-US" sz="1600" kern="100" baseline="30000" dirty="0">
                <a:effectLst/>
                <a:latin typeface="Helvetica" pitchFamily="2" charset="0"/>
                <a:ea typeface="Aptos" panose="020B0004020202020204" pitchFamily="34" charset="0"/>
                <a:cs typeface="Times New Roman" panose="02020603050405020304" pitchFamily="18" charset="0"/>
              </a:rPr>
              <a:t>th</a:t>
            </a:r>
            <a:r>
              <a:rPr lang="en-US" sz="1600" kern="100" dirty="0">
                <a:effectLst/>
                <a:latin typeface="Helvetica" pitchFamily="2" charset="0"/>
                <a:ea typeface="Aptos" panose="020B0004020202020204" pitchFamily="34" charset="0"/>
                <a:cs typeface="Times New Roman" panose="02020603050405020304" pitchFamily="18" charset="0"/>
              </a:rPr>
              <a:t> May 2025)</a:t>
            </a:r>
            <a:endParaRPr lang="en-GB" sz="1600" kern="100" dirty="0">
              <a:effectLst/>
              <a:latin typeface="Helvetica" pitchFamily="2" charset="0"/>
              <a:ea typeface="Aptos" panose="020B0004020202020204" pitchFamily="34" charset="0"/>
              <a:cs typeface="Times New Roman" panose="02020603050405020304" pitchFamily="18" charset="0"/>
            </a:endParaRPr>
          </a:p>
          <a:p>
            <a:pPr>
              <a:lnSpc>
                <a:spcPct val="115000"/>
              </a:lnSpc>
              <a:spcAft>
                <a:spcPts val="800"/>
              </a:spcAft>
            </a:pPr>
            <a:r>
              <a:rPr lang="en-US" sz="1600" kern="100" dirty="0">
                <a:effectLst/>
                <a:latin typeface="Helvetica" pitchFamily="2" charset="0"/>
                <a:ea typeface="Aptos" panose="020B0004020202020204" pitchFamily="34" charset="0"/>
                <a:cs typeface="Times New Roman" panose="02020603050405020304" pitchFamily="18" charset="0"/>
              </a:rPr>
              <a:t>Donaldson, G (2015) Successful futures. Available at &lt;</a:t>
            </a:r>
            <a:r>
              <a:rPr lang="en-US"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5"/>
              </a:rPr>
              <a:t>https://padlet.com/t_cox2/background-reading-for-ecad4017-c-presentation-darllen-cefnd-1lydwkxbwkmwtic6/wish/AL83WzBO634XW0Pg</a:t>
            </a:r>
            <a:r>
              <a:rPr lang="en-US" sz="1600" kern="100" dirty="0">
                <a:effectLst/>
                <a:latin typeface="Helvetica" pitchFamily="2" charset="0"/>
                <a:ea typeface="Aptos" panose="020B0004020202020204" pitchFamily="34" charset="0"/>
                <a:cs typeface="Times New Roman" panose="02020603050405020304" pitchFamily="18" charset="0"/>
              </a:rPr>
              <a:t>&gt; (accessed: 10</a:t>
            </a:r>
            <a:r>
              <a:rPr lang="en-US" sz="1600" kern="100" baseline="30000" dirty="0">
                <a:effectLst/>
                <a:latin typeface="Helvetica" pitchFamily="2" charset="0"/>
                <a:ea typeface="Aptos" panose="020B0004020202020204" pitchFamily="34" charset="0"/>
                <a:cs typeface="Times New Roman" panose="02020603050405020304" pitchFamily="18" charset="0"/>
              </a:rPr>
              <a:t>th</a:t>
            </a:r>
            <a:r>
              <a:rPr lang="en-US" sz="1600" kern="100" dirty="0">
                <a:effectLst/>
                <a:latin typeface="Helvetica" pitchFamily="2" charset="0"/>
                <a:ea typeface="Aptos" panose="020B0004020202020204" pitchFamily="34" charset="0"/>
                <a:cs typeface="Times New Roman" panose="02020603050405020304" pitchFamily="18" charset="0"/>
              </a:rPr>
              <a:t> May 2025) </a:t>
            </a:r>
            <a:endParaRPr lang="en-GB" sz="1600" kern="100" dirty="0">
              <a:effectLst/>
              <a:latin typeface="Helvetica" pitchFamily="2" charset="0"/>
              <a:ea typeface="Aptos" panose="020B0004020202020204" pitchFamily="34" charset="0"/>
              <a:cs typeface="Times New Roman" panose="02020603050405020304" pitchFamily="18" charset="0"/>
            </a:endParaRPr>
          </a:p>
          <a:p>
            <a:pPr>
              <a:lnSpc>
                <a:spcPct val="115000"/>
              </a:lnSpc>
              <a:spcAft>
                <a:spcPts val="800"/>
              </a:spcAft>
            </a:pPr>
            <a:r>
              <a:rPr lang="en-GB" sz="1600" kern="100" dirty="0" err="1">
                <a:effectLst/>
                <a:latin typeface="Helvetica" pitchFamily="2" charset="0"/>
                <a:ea typeface="Aptos" panose="020B0004020202020204" pitchFamily="34" charset="0"/>
                <a:cs typeface="Times New Roman" panose="02020603050405020304" pitchFamily="18" charset="0"/>
              </a:rPr>
              <a:t>Durrant</a:t>
            </a:r>
            <a:r>
              <a:rPr lang="en-GB" sz="1600" kern="100" dirty="0">
                <a:effectLst/>
                <a:latin typeface="Helvetica" pitchFamily="2" charset="0"/>
                <a:ea typeface="Aptos" panose="020B0004020202020204" pitchFamily="34" charset="0"/>
                <a:cs typeface="Times New Roman" panose="02020603050405020304" pitchFamily="18" charset="0"/>
              </a:rPr>
              <a:t>, G (2018) Why children need to make mistakes.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6"/>
              </a:rPr>
              <a:t>https://senresourcesblog.com/2018/03/13/why-children-need-to-make-mistakes/</a:t>
            </a:r>
            <a:r>
              <a:rPr lang="en-GB" sz="1600" kern="100" dirty="0">
                <a:effectLst/>
                <a:latin typeface="Helvetica" pitchFamily="2" charset="0"/>
                <a:ea typeface="Aptos" panose="020B0004020202020204" pitchFamily="34" charset="0"/>
                <a:cs typeface="Times New Roman" panose="02020603050405020304" pitchFamily="18" charset="0"/>
              </a:rPr>
              <a:t>&gt; (accessed: 12</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Dweck, c (2006) Mindset: the new psychology of success.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7"/>
              </a:rPr>
              <a:t>https://readingraphics.com/book-summary-mindset/</a:t>
            </a:r>
            <a:r>
              <a:rPr lang="en-GB" sz="1600" kern="100" dirty="0">
                <a:effectLst/>
                <a:latin typeface="Helvetica" pitchFamily="2" charset="0"/>
                <a:ea typeface="Aptos" panose="020B0004020202020204" pitchFamily="34" charset="0"/>
                <a:cs typeface="Times New Roman" panose="02020603050405020304" pitchFamily="18" charset="0"/>
              </a:rPr>
              <a:t>&gt; (accessed 14</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Estyn (2018) Developing pupils skills across the curriculum.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8"/>
              </a:rPr>
              <a:t>https://estyn.gov.wales/improvement-resources/developing-pupils-skills-across-the-curriculum/</a:t>
            </a:r>
            <a:r>
              <a:rPr lang="en-GB" sz="1600" kern="100" dirty="0">
                <a:effectLst/>
                <a:latin typeface="Helvetica" pitchFamily="2" charset="0"/>
                <a:ea typeface="Aptos" panose="020B0004020202020204" pitchFamily="34" charset="0"/>
                <a:cs typeface="Times New Roman" panose="02020603050405020304" pitchFamily="18" charset="0"/>
              </a:rPr>
              <a:t>&gt; (accessed 16</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Estyn (2019) Having a voice, having a choice: effective pupil participation.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9"/>
              </a:rPr>
              <a:t>https://estyn.gov.wales/blog/having-a-voice-having-a-choice-effective-pupil-participation/</a:t>
            </a:r>
            <a:r>
              <a:rPr lang="en-GB" sz="1600" kern="100" dirty="0">
                <a:effectLst/>
                <a:latin typeface="Helvetica" pitchFamily="2" charset="0"/>
                <a:ea typeface="Aptos" panose="020B0004020202020204" pitchFamily="34" charset="0"/>
                <a:cs typeface="Times New Roman" panose="02020603050405020304" pitchFamily="18" charset="0"/>
              </a:rPr>
              <a:t>&gt; (accessed 11</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a:t>
            </a:r>
          </a:p>
          <a:p>
            <a:pPr>
              <a:lnSpc>
                <a:spcPct val="115000"/>
              </a:lnSpc>
              <a:spcAft>
                <a:spcPts val="800"/>
              </a:spcAft>
            </a:pPr>
            <a:endParaRPr lang="en-GB" sz="1600" kern="100" dirty="0">
              <a:effectLst/>
              <a:latin typeface="Helvetica" pitchFamily="2"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95312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537AC5-B9A9-5370-77E1-ED2A78A7B5D8}"/>
              </a:ext>
            </a:extLst>
          </p:cNvPr>
          <p:cNvSpPr txBox="1"/>
          <p:nvPr/>
        </p:nvSpPr>
        <p:spPr>
          <a:xfrm>
            <a:off x="0" y="208546"/>
            <a:ext cx="12192000" cy="6776150"/>
          </a:xfrm>
          <a:prstGeom prst="rect">
            <a:avLst/>
          </a:prstGeom>
          <a:noFill/>
        </p:spPr>
        <p:txBody>
          <a:bodyPr wrap="square" rtlCol="0">
            <a:spAutoFit/>
          </a:bodyPr>
          <a:lstStyle/>
          <a:p>
            <a:pPr>
              <a:lnSpc>
                <a:spcPct val="115000"/>
              </a:lnSpc>
              <a:spcAft>
                <a:spcPts val="800"/>
              </a:spcAft>
            </a:pPr>
            <a:r>
              <a:rPr lang="en-US" sz="1600" kern="100" dirty="0" err="1">
                <a:effectLst/>
                <a:latin typeface="Helvetica" pitchFamily="2" charset="0"/>
                <a:ea typeface="Aptos" panose="020B0004020202020204" pitchFamily="34" charset="0"/>
                <a:cs typeface="Times New Roman" panose="02020603050405020304" pitchFamily="18" charset="0"/>
              </a:rPr>
              <a:t>Estyn</a:t>
            </a:r>
            <a:r>
              <a:rPr lang="en-US" sz="1600" kern="100" dirty="0">
                <a:effectLst/>
                <a:latin typeface="Helvetica" pitchFamily="2" charset="0"/>
                <a:ea typeface="Aptos" panose="020B0004020202020204" pitchFamily="34" charset="0"/>
                <a:cs typeface="Times New Roman" panose="02020603050405020304" pitchFamily="18" charset="0"/>
              </a:rPr>
              <a:t> (2023) The impact of professional learning on teaching and learning, curriculum development and leadership. </a:t>
            </a:r>
            <a:r>
              <a:rPr lang="en-GB" sz="1600" kern="100" dirty="0">
                <a:effectLst/>
                <a:latin typeface="Helvetica" pitchFamily="2" charset="0"/>
                <a:ea typeface="Aptos" panose="020B0004020202020204" pitchFamily="34" charset="0"/>
                <a:cs typeface="Times New Roman" panose="02020603050405020304" pitchFamily="18" charset="0"/>
              </a:rPr>
              <a:t>Available a</a:t>
            </a:r>
            <a:r>
              <a:rPr lang="en-US" sz="1600" kern="100" dirty="0">
                <a:effectLst/>
                <a:latin typeface="Helvetica" pitchFamily="2" charset="0"/>
                <a:ea typeface="Aptos" panose="020B0004020202020204" pitchFamily="34" charset="0"/>
                <a:cs typeface="Times New Roman" panose="02020603050405020304" pitchFamily="18" charset="0"/>
              </a:rPr>
              <a:t>t &lt;</a:t>
            </a:r>
            <a:r>
              <a:rPr lang="en-US"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2"/>
              </a:rPr>
              <a:t>https://estyn.gov.wales/improvement-resources/the-impact-of-professional-learning-on-teaching-and-learning-curriculum-development-and-leadership/</a:t>
            </a:r>
            <a:r>
              <a:rPr lang="en-US" sz="1600" kern="100" dirty="0">
                <a:effectLst/>
                <a:latin typeface="Helvetica" pitchFamily="2" charset="0"/>
                <a:ea typeface="Aptos" panose="020B0004020202020204" pitchFamily="34" charset="0"/>
                <a:cs typeface="Times New Roman" panose="02020603050405020304" pitchFamily="18" charset="0"/>
              </a:rPr>
              <a:t>&gt; (accessed: 12</a:t>
            </a:r>
            <a:r>
              <a:rPr lang="en-US" sz="1600" kern="100" baseline="30000" dirty="0">
                <a:effectLst/>
                <a:latin typeface="Helvetica" pitchFamily="2" charset="0"/>
                <a:ea typeface="Aptos" panose="020B0004020202020204" pitchFamily="34" charset="0"/>
                <a:cs typeface="Times New Roman" panose="02020603050405020304" pitchFamily="18" charset="0"/>
              </a:rPr>
              <a:t>th</a:t>
            </a:r>
            <a:r>
              <a:rPr lang="en-US" sz="1600" kern="100" dirty="0">
                <a:effectLst/>
                <a:latin typeface="Helvetica" pitchFamily="2" charset="0"/>
                <a:ea typeface="Aptos" panose="020B0004020202020204" pitchFamily="34" charset="0"/>
                <a:cs typeface="Times New Roman" panose="02020603050405020304" pitchFamily="18" charset="0"/>
              </a:rPr>
              <a:t> May 2025) </a:t>
            </a:r>
            <a:endParaRPr lang="en-GB" sz="1600" kern="100" dirty="0">
              <a:effectLst/>
              <a:latin typeface="Helvetica" pitchFamily="2" charset="0"/>
              <a:ea typeface="Aptos" panose="020B0004020202020204" pitchFamily="34" charset="0"/>
              <a:cs typeface="Times New Roman" panose="02020603050405020304" pitchFamily="18" charset="0"/>
            </a:endParaRPr>
          </a:p>
          <a:p>
            <a:pPr>
              <a:lnSpc>
                <a:spcPct val="115000"/>
              </a:lnSpc>
              <a:spcAft>
                <a:spcPts val="800"/>
              </a:spcAft>
            </a:pPr>
            <a:r>
              <a:rPr lang="en-US" sz="1600" kern="100" dirty="0" err="1">
                <a:effectLst/>
                <a:latin typeface="Helvetica" pitchFamily="2" charset="0"/>
                <a:ea typeface="Aptos" panose="020B0004020202020204" pitchFamily="34" charset="0"/>
                <a:cs typeface="Times New Roman" panose="02020603050405020304" pitchFamily="18" charset="0"/>
              </a:rPr>
              <a:t>Estyn</a:t>
            </a:r>
            <a:r>
              <a:rPr lang="en-US" sz="1600" kern="100" dirty="0">
                <a:effectLst/>
                <a:latin typeface="Helvetica" pitchFamily="2" charset="0"/>
                <a:ea typeface="Aptos" panose="020B0004020202020204" pitchFamily="34" charset="0"/>
                <a:cs typeface="Times New Roman" panose="02020603050405020304" pitchFamily="18" charset="0"/>
              </a:rPr>
              <a:t> (2024) A The role of the enabling adult to support effective environments and engaging experiences. Available at &lt;</a:t>
            </a:r>
            <a:r>
              <a:rPr lang="en-US"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3"/>
              </a:rPr>
              <a:t>https://estyn.gov.wales/improvement-resources/the-role-of-the-enabling-adult-to-support-effective-environments-and-engaging-experiences/</a:t>
            </a:r>
            <a:r>
              <a:rPr lang="en-US" sz="1600" kern="100" dirty="0">
                <a:effectLst/>
                <a:latin typeface="Helvetica" pitchFamily="2" charset="0"/>
                <a:ea typeface="Aptos" panose="020B0004020202020204" pitchFamily="34" charset="0"/>
                <a:cs typeface="Times New Roman" panose="02020603050405020304" pitchFamily="18" charset="0"/>
              </a:rPr>
              <a:t>&gt; (accessed: 10</a:t>
            </a:r>
            <a:r>
              <a:rPr lang="en-US" sz="1600" kern="100" baseline="30000" dirty="0">
                <a:effectLst/>
                <a:latin typeface="Helvetica" pitchFamily="2" charset="0"/>
                <a:ea typeface="Aptos" panose="020B0004020202020204" pitchFamily="34" charset="0"/>
                <a:cs typeface="Times New Roman" panose="02020603050405020304" pitchFamily="18" charset="0"/>
              </a:rPr>
              <a:t>th</a:t>
            </a:r>
            <a:r>
              <a:rPr lang="en-US" sz="1600" kern="100" dirty="0">
                <a:effectLst/>
                <a:latin typeface="Helvetica" pitchFamily="2" charset="0"/>
                <a:ea typeface="Aptos" panose="020B0004020202020204" pitchFamily="34" charset="0"/>
                <a:cs typeface="Times New Roman" panose="02020603050405020304" pitchFamily="18" charset="0"/>
              </a:rPr>
              <a:t> May 2025) </a:t>
            </a:r>
            <a:endParaRPr lang="en-GB" sz="1600" kern="100" dirty="0">
              <a:effectLst/>
              <a:latin typeface="Helvetica" pitchFamily="2" charset="0"/>
              <a:ea typeface="Aptos" panose="020B0004020202020204" pitchFamily="34" charset="0"/>
              <a:cs typeface="Times New Roman" panose="02020603050405020304" pitchFamily="18" charset="0"/>
            </a:endParaRPr>
          </a:p>
          <a:p>
            <a:pPr>
              <a:lnSpc>
                <a:spcPct val="115000"/>
              </a:lnSpc>
              <a:spcAft>
                <a:spcPts val="800"/>
              </a:spcAft>
            </a:pPr>
            <a:r>
              <a:rPr lang="en-US" sz="1600" kern="100" dirty="0" err="1">
                <a:effectLst/>
                <a:latin typeface="Helvetica" pitchFamily="2" charset="0"/>
                <a:ea typeface="Aptos" panose="020B0004020202020204" pitchFamily="34" charset="0"/>
                <a:cs typeface="Times New Roman" panose="02020603050405020304" pitchFamily="18" charset="0"/>
              </a:rPr>
              <a:t>Estyn</a:t>
            </a:r>
            <a:r>
              <a:rPr lang="en-US" sz="1600" kern="100" dirty="0">
                <a:effectLst/>
                <a:latin typeface="Helvetica" pitchFamily="2" charset="0"/>
                <a:ea typeface="Aptos" panose="020B0004020202020204" pitchFamily="34" charset="0"/>
                <a:cs typeface="Times New Roman" panose="02020603050405020304" pitchFamily="18" charset="0"/>
              </a:rPr>
              <a:t> (2024) B </a:t>
            </a:r>
            <a:r>
              <a:rPr lang="en-GB" sz="1600" kern="100" dirty="0">
                <a:effectLst/>
                <a:latin typeface="Helvetica" pitchFamily="2" charset="0"/>
                <a:ea typeface="Aptos" panose="020B0004020202020204" pitchFamily="34" charset="0"/>
                <a:cs typeface="Times New Roman" panose="02020603050405020304" pitchFamily="18" charset="0"/>
              </a:rPr>
              <a:t>Developing a rich and stimulating environment that promotes the curiosity and enthusiasm of the youngest pupils.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4"/>
              </a:rPr>
              <a:t>https://estyn.gov.wales/improvement-resources/developing-a-rich-and-stimulating-environment-that-promotes-the-curiosity-and-enthusiasm-of-the-youngest-pupils</a:t>
            </a:r>
            <a:r>
              <a:rPr lang="en-GB" sz="1600" kern="100" dirty="0">
                <a:effectLst/>
                <a:latin typeface="Helvetica" pitchFamily="2" charset="0"/>
                <a:ea typeface="Aptos" panose="020B0004020202020204" pitchFamily="34" charset="0"/>
                <a:cs typeface="Times New Roman" panose="02020603050405020304" pitchFamily="18" charset="0"/>
              </a:rPr>
              <a:t>&gt;  (accessed: 11</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Hawthorne, H (2022) How to create a positive learning environment.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5"/>
              </a:rPr>
              <a:t>https://www.highspeedtraining.co.uk/hub/how-to-create-a-positive-learning-environment/#:~:text=A%20positive%20and%20purposeful%20learning,the%20best%20possible%20learning%20environment</a:t>
            </a:r>
            <a:r>
              <a:rPr lang="en-GB" sz="1600" kern="100" dirty="0">
                <a:effectLst/>
                <a:latin typeface="Helvetica" pitchFamily="2" charset="0"/>
                <a:ea typeface="Aptos" panose="020B0004020202020204" pitchFamily="34" charset="0"/>
                <a:cs typeface="Times New Roman" panose="02020603050405020304" pitchFamily="18" charset="0"/>
              </a:rPr>
              <a:t>&gt; (accessed 13</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He’s extraordinary (2025) 5 common obstacles in differentiation and how to overcome them.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6"/>
              </a:rPr>
              <a:t>https://hes-extraordinary.com/common-obstacles-in-differentiation-how-to-overcome-them</a:t>
            </a:r>
            <a:r>
              <a:rPr lang="en-GB" sz="1600" kern="100" dirty="0">
                <a:effectLst/>
                <a:latin typeface="Helvetica" pitchFamily="2" charset="0"/>
                <a:ea typeface="Aptos" panose="020B0004020202020204" pitchFamily="34" charset="0"/>
                <a:cs typeface="Times New Roman" panose="02020603050405020304" pitchFamily="18" charset="0"/>
              </a:rPr>
              <a:t>&gt; (accessed: 12</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Martin, H (2025) Strategies for differentiation in the classroom that actually work.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7"/>
              </a:rPr>
              <a:t>https://www.twinkl.co.uk/blog/strategies-for-differentiation-in-the-classroom-that-actually-work#:~:text=Differentiation%20in%20the%20classroom%20refers,a%20way%20that%20suits%20them.</a:t>
            </a:r>
            <a:r>
              <a:rPr lang="en-GB" sz="1600" kern="100" dirty="0">
                <a:effectLst/>
                <a:latin typeface="Helvetica" pitchFamily="2" charset="0"/>
                <a:ea typeface="Aptos" panose="020B0004020202020204" pitchFamily="34" charset="0"/>
                <a:cs typeface="Times New Roman" panose="02020603050405020304" pitchFamily="18" charset="0"/>
              </a:rPr>
              <a:t>&gt; (accessed 12</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Newell, A (2025) The ultimate guide to reflective practice in teaching.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8"/>
              </a:rPr>
              <a:t>https://www.irisconnect.com/uk/blog/the-ultimate-guide-to-reflective-practice-in-teaching/#5-benefits</a:t>
            </a:r>
            <a:r>
              <a:rPr lang="en-GB" sz="1600" kern="100" dirty="0">
                <a:effectLst/>
                <a:latin typeface="Helvetica" pitchFamily="2" charset="0"/>
                <a:ea typeface="Aptos" panose="020B0004020202020204" pitchFamily="34" charset="0"/>
                <a:cs typeface="Times New Roman" panose="02020603050405020304" pitchFamily="18" charset="0"/>
              </a:rPr>
              <a:t>&gt; (accessed 16</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endParaRPr lang="en-GB" sz="1800" kern="100" dirty="0">
              <a:effectLst/>
              <a:latin typeface="Helvetica" pitchFamily="2"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12550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A03467-BA3C-0347-EA5E-CF763FCA31CF}"/>
              </a:ext>
            </a:extLst>
          </p:cNvPr>
          <p:cNvSpPr txBox="1"/>
          <p:nvPr/>
        </p:nvSpPr>
        <p:spPr>
          <a:xfrm>
            <a:off x="-1" y="0"/>
            <a:ext cx="12416589" cy="7522059"/>
          </a:xfrm>
          <a:prstGeom prst="rect">
            <a:avLst/>
          </a:prstGeom>
          <a:noFill/>
        </p:spPr>
        <p:txBody>
          <a:bodyPr wrap="square" rtlCol="0">
            <a:spAutoFit/>
          </a:bodyPr>
          <a:lstStyle/>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Pollard, A (2014) Reflective teaching in primary schools.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2"/>
              </a:rPr>
              <a:t>https://www.reflectiveteaching.co.uk</a:t>
            </a:r>
            <a:r>
              <a:rPr lang="en-GB" sz="1600" kern="100" dirty="0">
                <a:effectLst/>
                <a:latin typeface="Helvetica" pitchFamily="2" charset="0"/>
                <a:ea typeface="Aptos" panose="020B0004020202020204" pitchFamily="34" charset="0"/>
                <a:cs typeface="Times New Roman" panose="02020603050405020304" pitchFamily="18" charset="0"/>
              </a:rPr>
              <a:t>&gt; (accessed: 11</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Tomlinson, C, A (2014) The differentiated classroom: responding to the needs of all learners.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3"/>
              </a:rPr>
              <a:t>https://files.ascd.org/staticfiles/ascd/pdf/siteASCD/publications/books/differentiated-classroom2nd-sample-chapters.pdf</a:t>
            </a:r>
            <a:r>
              <a:rPr lang="en-GB" sz="1600" kern="100" dirty="0">
                <a:effectLst/>
                <a:latin typeface="Helvetica" pitchFamily="2" charset="0"/>
                <a:ea typeface="Aptos" panose="020B0004020202020204" pitchFamily="34" charset="0"/>
                <a:cs typeface="Times New Roman" panose="02020603050405020304" pitchFamily="18" charset="0"/>
              </a:rPr>
              <a:t>&gt; (accessed: 13</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Welsh Government (2008) Learning and teaching pedagogy.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4"/>
              </a:rPr>
              <a:t>https://hwb.gov.wales/api/storage/8f0b360f-f1f6-4bec-b11a-df88168007f9/learning-and-teaching-pedagogy.pdf</a:t>
            </a:r>
            <a:r>
              <a:rPr lang="en-GB" sz="1600" kern="100" dirty="0">
                <a:effectLst/>
                <a:latin typeface="Helvetica" pitchFamily="2" charset="0"/>
                <a:ea typeface="Aptos" panose="020B0004020202020204" pitchFamily="34" charset="0"/>
                <a:cs typeface="Times New Roman" panose="02020603050405020304" pitchFamily="18" charset="0"/>
              </a:rPr>
              <a:t>&gt; (accessed 11</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Welsh Government (2015) Curriculum for Wales: foundation phase framework.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5"/>
              </a:rPr>
              <a:t>https://www.gov.wales/sites/default/files/publications/2018-02/foundation-phase-framework-revised-2015.pdf</a:t>
            </a:r>
            <a:r>
              <a:rPr lang="en-GB" sz="1600" kern="100" dirty="0">
                <a:effectLst/>
                <a:latin typeface="Helvetica" pitchFamily="2" charset="0"/>
                <a:ea typeface="Aptos" panose="020B0004020202020204" pitchFamily="34" charset="0"/>
                <a:cs typeface="Times New Roman" panose="02020603050405020304" pitchFamily="18" charset="0"/>
              </a:rPr>
              <a:t>&gt; (accessed 15</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latin typeface="Helvetica" pitchFamily="2" charset="0"/>
                <a:ea typeface="Aptos" panose="020B0004020202020204" pitchFamily="34" charset="0"/>
                <a:cs typeface="Times New Roman" panose="02020603050405020304" pitchFamily="18" charset="0"/>
              </a:rPr>
              <a:t>Welsh Government (2015) Well-being of future generations. Available at &lt;</a:t>
            </a:r>
            <a:r>
              <a:rPr lang="en-GB" sz="1600" kern="100" dirty="0">
                <a:latin typeface="Helvetica" pitchFamily="2" charset="0"/>
                <a:ea typeface="Aptos" panose="020B0004020202020204" pitchFamily="34" charset="0"/>
                <a:cs typeface="Times New Roman" panose="02020603050405020304" pitchFamily="18" charset="0"/>
                <a:hlinkClick r:id="rId6"/>
              </a:rPr>
              <a:t>https://www.gov.wales/well-being-of-future-generations-wales</a:t>
            </a:r>
            <a:r>
              <a:rPr lang="en-GB" sz="1600" kern="100" dirty="0">
                <a:latin typeface="Helvetica" pitchFamily="2" charset="0"/>
                <a:ea typeface="Aptos" panose="020B0004020202020204" pitchFamily="34" charset="0"/>
                <a:cs typeface="Times New Roman" panose="02020603050405020304" pitchFamily="18" charset="0"/>
              </a:rPr>
              <a:t>&gt; (accessed 17</a:t>
            </a:r>
            <a:r>
              <a:rPr lang="en-GB" sz="1600" kern="100" baseline="30000" dirty="0">
                <a:latin typeface="Helvetica" pitchFamily="2" charset="0"/>
                <a:ea typeface="Aptos" panose="020B0004020202020204" pitchFamily="34" charset="0"/>
                <a:cs typeface="Times New Roman" panose="02020603050405020304" pitchFamily="18" charset="0"/>
              </a:rPr>
              <a:t>th</a:t>
            </a:r>
            <a:r>
              <a:rPr lang="en-GB" sz="1600" kern="100" dirty="0">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Welsh Government (2024) Support for early career teachers.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7"/>
              </a:rPr>
              <a:t>https://support-for-early-career-teachers.education.gov.uk/ambition-institute/year-1-behaviour/autumn-week-1-ect-module-overview/#:~:text=Part%20of%20creating%20an%20effective,them%20(IES%2C%202008)</a:t>
            </a:r>
            <a:r>
              <a:rPr lang="en-GB" sz="1600" kern="100" dirty="0">
                <a:effectLst/>
                <a:latin typeface="Helvetica" pitchFamily="2" charset="0"/>
                <a:ea typeface="Aptos" panose="020B0004020202020204" pitchFamily="34" charset="0"/>
                <a:cs typeface="Times New Roman" panose="02020603050405020304" pitchFamily="18" charset="0"/>
              </a:rPr>
              <a:t>&gt; (accessed: 10</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Welsh Government A (2022) Cross-curricular skills framework.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8"/>
              </a:rPr>
              <a:t>https://hwb.gov.wales/curriculum-for-wales/cross-curricular-skills-frameworks</a:t>
            </a:r>
            <a:r>
              <a:rPr lang="en-GB" sz="1600" kern="100" dirty="0">
                <a:effectLst/>
                <a:latin typeface="Helvetica" pitchFamily="2" charset="0"/>
                <a:ea typeface="Aptos" panose="020B0004020202020204" pitchFamily="34" charset="0"/>
                <a:cs typeface="Times New Roman" panose="02020603050405020304" pitchFamily="18" charset="0"/>
              </a:rPr>
              <a:t>&gt; (accessed: 16</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effectLst/>
                <a:latin typeface="Helvetica" pitchFamily="2" charset="0"/>
                <a:ea typeface="Aptos" panose="020B0004020202020204" pitchFamily="34" charset="0"/>
                <a:cs typeface="Times New Roman" panose="02020603050405020304" pitchFamily="18" charset="0"/>
              </a:rPr>
              <a:t>Welsh Government B (2022) Curriculum for Wales. Available at &lt;</a:t>
            </a:r>
            <a:r>
              <a:rPr lang="en-GB" sz="1600" u="sng" kern="100" dirty="0">
                <a:solidFill>
                  <a:srgbClr val="467886"/>
                </a:solidFill>
                <a:effectLst/>
                <a:latin typeface="Helvetica" pitchFamily="2" charset="0"/>
                <a:ea typeface="Aptos" panose="020B0004020202020204" pitchFamily="34" charset="0"/>
                <a:cs typeface="Times New Roman" panose="02020603050405020304" pitchFamily="18" charset="0"/>
                <a:hlinkClick r:id="rId9"/>
              </a:rPr>
              <a:t>https://hwb.gov.wales/curriculum-for-wales/introduction-to-curriculum-for-wales-guidance/</a:t>
            </a:r>
            <a:r>
              <a:rPr lang="en-GB" sz="1600" kern="100" dirty="0">
                <a:effectLst/>
                <a:latin typeface="Helvetica" pitchFamily="2" charset="0"/>
                <a:ea typeface="Aptos" panose="020B0004020202020204" pitchFamily="34" charset="0"/>
                <a:cs typeface="Times New Roman" panose="02020603050405020304" pitchFamily="18" charset="0"/>
              </a:rPr>
              <a:t>&gt; (accessed 14</a:t>
            </a:r>
            <a:r>
              <a:rPr lang="en-GB" sz="1600" kern="100" baseline="30000" dirty="0">
                <a:effectLst/>
                <a:latin typeface="Helvetica" pitchFamily="2" charset="0"/>
                <a:ea typeface="Aptos" panose="020B0004020202020204" pitchFamily="34" charset="0"/>
                <a:cs typeface="Times New Roman" panose="02020603050405020304" pitchFamily="18" charset="0"/>
              </a:rPr>
              <a:t>th</a:t>
            </a:r>
            <a:r>
              <a:rPr lang="en-GB" sz="1600" kern="100" dirty="0">
                <a:effectLst/>
                <a:latin typeface="Helvetica" pitchFamily="2" charset="0"/>
                <a:ea typeface="Aptos" panose="020B0004020202020204" pitchFamily="34" charset="0"/>
                <a:cs typeface="Times New Roman" panose="02020603050405020304" pitchFamily="18" charset="0"/>
              </a:rPr>
              <a:t> May 2025) </a:t>
            </a:r>
          </a:p>
          <a:p>
            <a:pPr>
              <a:lnSpc>
                <a:spcPct val="115000"/>
              </a:lnSpc>
              <a:spcAft>
                <a:spcPts val="800"/>
              </a:spcAft>
            </a:pPr>
            <a:r>
              <a:rPr lang="en-GB" sz="1600" kern="100" dirty="0">
                <a:latin typeface="Helvetica" pitchFamily="2" charset="0"/>
                <a:ea typeface="Aptos" panose="020B0004020202020204" pitchFamily="34" charset="0"/>
                <a:cs typeface="Times New Roman" panose="02020603050405020304" pitchFamily="18" charset="0"/>
              </a:rPr>
              <a:t>Welsh government C (2022) Developing a vision for curriculum design. </a:t>
            </a:r>
            <a:r>
              <a:rPr lang="en-GB" sz="1600" kern="100" dirty="0" err="1">
                <a:latin typeface="Helvetica" pitchFamily="2" charset="0"/>
                <a:ea typeface="Aptos" panose="020B0004020202020204" pitchFamily="34" charset="0"/>
                <a:cs typeface="Times New Roman" panose="02020603050405020304" pitchFamily="18" charset="0"/>
              </a:rPr>
              <a:t>Avaliable</a:t>
            </a:r>
            <a:r>
              <a:rPr lang="en-GB" sz="1600" kern="100" dirty="0">
                <a:latin typeface="Helvetica" pitchFamily="2" charset="0"/>
                <a:ea typeface="Aptos" panose="020B0004020202020204" pitchFamily="34" charset="0"/>
                <a:cs typeface="Times New Roman" panose="02020603050405020304" pitchFamily="18" charset="0"/>
              </a:rPr>
              <a:t> at &lt;</a:t>
            </a:r>
            <a:r>
              <a:rPr lang="en-GB" sz="1600" kern="100" dirty="0">
                <a:latin typeface="Helvetica" pitchFamily="2" charset="0"/>
                <a:ea typeface="Aptos" panose="020B0004020202020204" pitchFamily="34" charset="0"/>
                <a:cs typeface="Times New Roman" panose="02020603050405020304" pitchFamily="18" charset="0"/>
                <a:hlinkClick r:id="rId10"/>
              </a:rPr>
              <a:t>https://hwb.gov.wales/curriculum-for-wales/designing-your-curriculum/developing-a-vision-for-curriculum-design#skills-integral-to-the-four-purposes</a:t>
            </a:r>
            <a:r>
              <a:rPr lang="en-GB" sz="1600" kern="100" dirty="0">
                <a:latin typeface="Helvetica" pitchFamily="2" charset="0"/>
                <a:ea typeface="Aptos" panose="020B0004020202020204" pitchFamily="34" charset="0"/>
                <a:cs typeface="Times New Roman" panose="02020603050405020304" pitchFamily="18" charset="0"/>
              </a:rPr>
              <a:t>&gt; (accessed: 17</a:t>
            </a:r>
            <a:r>
              <a:rPr lang="en-GB" sz="1600" kern="100" baseline="30000" dirty="0">
                <a:latin typeface="Helvetica" pitchFamily="2" charset="0"/>
                <a:ea typeface="Aptos" panose="020B0004020202020204" pitchFamily="34" charset="0"/>
                <a:cs typeface="Times New Roman" panose="02020603050405020304" pitchFamily="18" charset="0"/>
              </a:rPr>
              <a:t>th</a:t>
            </a:r>
            <a:r>
              <a:rPr lang="en-GB" sz="1600" kern="100" dirty="0">
                <a:latin typeface="Helvetica" pitchFamily="2" charset="0"/>
                <a:ea typeface="Aptos" panose="020B0004020202020204" pitchFamily="34" charset="0"/>
                <a:cs typeface="Times New Roman" panose="02020603050405020304" pitchFamily="18" charset="0"/>
              </a:rPr>
              <a:t> May 2025) </a:t>
            </a:r>
            <a:endParaRPr lang="en-GB" sz="1600" kern="100" dirty="0">
              <a:effectLst/>
              <a:latin typeface="Helvetica" pitchFamily="2"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338937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36405A08-EBD5-15F7-A27B-C43A12F9E907}"/>
              </a:ext>
            </a:extLst>
          </p:cNvPr>
          <p:cNvGraphicFramePr>
            <a:graphicFrameLocks noGrp="1"/>
          </p:cNvGraphicFramePr>
          <p:nvPr>
            <p:extLst>
              <p:ext uri="{D42A27DB-BD31-4B8C-83A1-F6EECF244321}">
                <p14:modId xmlns:p14="http://schemas.microsoft.com/office/powerpoint/2010/main" val="1686236774"/>
              </p:ext>
            </p:extLst>
          </p:nvPr>
        </p:nvGraphicFramePr>
        <p:xfrm>
          <a:off x="355600" y="369888"/>
          <a:ext cx="11353800" cy="6183312"/>
        </p:xfrm>
        <a:graphic>
          <a:graphicData uri="http://schemas.openxmlformats.org/drawingml/2006/table">
            <a:tbl>
              <a:tblPr firstRow="1" bandRow="1">
                <a:tableStyleId>{2D5ABB26-0587-4C30-8999-92F81FD0307C}</a:tableStyleId>
              </a:tblPr>
              <a:tblGrid>
                <a:gridCol w="5676900">
                  <a:extLst>
                    <a:ext uri="{9D8B030D-6E8A-4147-A177-3AD203B41FA5}">
                      <a16:colId xmlns:a16="http://schemas.microsoft.com/office/drawing/2014/main" val="1258306535"/>
                    </a:ext>
                  </a:extLst>
                </a:gridCol>
                <a:gridCol w="5676900">
                  <a:extLst>
                    <a:ext uri="{9D8B030D-6E8A-4147-A177-3AD203B41FA5}">
                      <a16:colId xmlns:a16="http://schemas.microsoft.com/office/drawing/2014/main" val="319942973"/>
                    </a:ext>
                  </a:extLst>
                </a:gridCol>
              </a:tblGrid>
              <a:tr h="606207">
                <a:tc>
                  <a:txBody>
                    <a:bodyPr/>
                    <a:lstStyle/>
                    <a:p>
                      <a:r>
                        <a:rPr lang="en-US" sz="2400" dirty="0"/>
                        <a:t>Target </a:t>
                      </a:r>
                    </a:p>
                  </a:txBody>
                  <a:tcPr/>
                </a:tc>
                <a:tc>
                  <a:txBody>
                    <a:bodyPr/>
                    <a:lstStyle/>
                    <a:p>
                      <a:r>
                        <a:rPr lang="en-US" sz="2400" dirty="0"/>
                        <a:t>How I have addressed it in this work</a:t>
                      </a:r>
                    </a:p>
                  </a:txBody>
                  <a:tcPr/>
                </a:tc>
                <a:extLst>
                  <a:ext uri="{0D108BD9-81ED-4DB2-BD59-A6C34878D82A}">
                    <a16:rowId xmlns:a16="http://schemas.microsoft.com/office/drawing/2014/main" val="4164745288"/>
                  </a:ext>
                </a:extLst>
              </a:tr>
              <a:tr h="3031035">
                <a:tc>
                  <a:txBody>
                    <a:bodyPr/>
                    <a:lstStyle/>
                    <a:p>
                      <a:pPr algn="l" rtl="0"/>
                      <a:r>
                        <a:rPr lang="en-US" sz="2400" b="1" u="none" strike="noStrike" dirty="0">
                          <a:solidFill>
                            <a:srgbClr val="000000"/>
                          </a:solidFill>
                          <a:effectLst/>
                        </a:rPr>
                        <a:t>1. </a:t>
                      </a:r>
                      <a:r>
                        <a:rPr lang="en-US" sz="2400" b="0" u="none" strike="noStrike" dirty="0">
                          <a:solidFill>
                            <a:srgbClr val="000000"/>
                          </a:solidFill>
                          <a:effectLst/>
                        </a:rPr>
                        <a:t>Widen the scope of your reading to increase your knowledge and understanding of the subject. Back up everything you say with evidence. Ask yourself the question, “How do I know that?” </a:t>
                      </a:r>
                    </a:p>
                  </a:txBody>
                  <a:tcPr/>
                </a:tc>
                <a:tc>
                  <a:txBody>
                    <a:bodyPr/>
                    <a:lstStyle/>
                    <a:p>
                      <a:r>
                        <a:rPr lang="en-US" sz="2400" dirty="0"/>
                        <a:t>During this assignment I have widened the scope of my reading ensuring there are more references agreeing with my point and counter arguments.</a:t>
                      </a:r>
                    </a:p>
                  </a:txBody>
                  <a:tcPr/>
                </a:tc>
                <a:extLst>
                  <a:ext uri="{0D108BD9-81ED-4DB2-BD59-A6C34878D82A}">
                    <a16:rowId xmlns:a16="http://schemas.microsoft.com/office/drawing/2014/main" val="1752916654"/>
                  </a:ext>
                </a:extLst>
              </a:tr>
              <a:tr h="25460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u="none" strike="noStrike" dirty="0">
                          <a:solidFill>
                            <a:srgbClr val="000000"/>
                          </a:solidFill>
                          <a:effectLst/>
                        </a:rPr>
                        <a:t>2. </a:t>
                      </a:r>
                      <a:r>
                        <a:rPr lang="en-US" sz="2400" b="0" u="none" strike="noStrike" dirty="0">
                          <a:solidFill>
                            <a:srgbClr val="000000"/>
                          </a:solidFill>
                          <a:effectLst/>
                        </a:rPr>
                        <a:t>Make sure that the activities you plan for children enable them to achieve the learning intention; be clear about the progression step that you are focusing upon. </a:t>
                      </a:r>
                      <a:endParaRPr lang="en-US" sz="2400" b="0" i="0" u="none" strike="noStrike" dirty="0">
                        <a:solidFill>
                          <a:srgbClr val="000000"/>
                        </a:solidFill>
                        <a:effectLst/>
                        <a:latin typeface="Segoe UI" panose="020B0502040204020203" pitchFamily="34" charset="0"/>
                      </a:endParaRPr>
                    </a:p>
                  </a:txBody>
                  <a:tcPr/>
                </a:tc>
                <a:tc>
                  <a:txBody>
                    <a:bodyPr/>
                    <a:lstStyle/>
                    <a:p>
                      <a:r>
                        <a:rPr lang="en-US" sz="2400" dirty="0"/>
                        <a:t>During my PTE I was able to plan many focus tasks and enhanced provision  to extend my knowledge that I will be able to bring into my assignment. </a:t>
                      </a:r>
                    </a:p>
                  </a:txBody>
                  <a:tcPr/>
                </a:tc>
                <a:extLst>
                  <a:ext uri="{0D108BD9-81ED-4DB2-BD59-A6C34878D82A}">
                    <a16:rowId xmlns:a16="http://schemas.microsoft.com/office/drawing/2014/main" val="1554274036"/>
                  </a:ext>
                </a:extLst>
              </a:tr>
            </a:tbl>
          </a:graphicData>
        </a:graphic>
      </p:graphicFrame>
    </p:spTree>
    <p:extLst>
      <p:ext uri="{BB962C8B-B14F-4D97-AF65-F5344CB8AC3E}">
        <p14:creationId xmlns:p14="http://schemas.microsoft.com/office/powerpoint/2010/main" val="2203165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34230-5840-EF75-34F6-AC6525C2FA04}"/>
              </a:ext>
            </a:extLst>
          </p:cNvPr>
          <p:cNvSpPr>
            <a:spLocks noGrp="1"/>
          </p:cNvSpPr>
          <p:nvPr>
            <p:ph type="title"/>
          </p:nvPr>
        </p:nvSpPr>
        <p:spPr/>
        <p:txBody>
          <a:bodyPr/>
          <a:lstStyle/>
          <a:p>
            <a:r>
              <a:rPr lang="en-US" dirty="0"/>
              <a:t>AI acknowledgement </a:t>
            </a:r>
          </a:p>
        </p:txBody>
      </p:sp>
      <p:sp>
        <p:nvSpPr>
          <p:cNvPr id="3" name="Content Placeholder 2">
            <a:extLst>
              <a:ext uri="{FF2B5EF4-FFF2-40B4-BE49-F238E27FC236}">
                <a16:creationId xmlns:a16="http://schemas.microsoft.com/office/drawing/2014/main" id="{067EB100-3B5F-8BC5-9AC3-B7A48A7499A9}"/>
              </a:ext>
            </a:extLst>
          </p:cNvPr>
          <p:cNvSpPr>
            <a:spLocks noGrp="1"/>
          </p:cNvSpPr>
          <p:nvPr>
            <p:ph idx="1"/>
          </p:nvPr>
        </p:nvSpPr>
        <p:spPr/>
        <p:txBody>
          <a:bodyPr/>
          <a:lstStyle/>
          <a:p>
            <a:pPr marL="0" indent="0">
              <a:buNone/>
            </a:pPr>
            <a:r>
              <a:rPr lang="en-US" dirty="0"/>
              <a:t>I confirm that I have not used any AI tools in the research and creation of this assignment. </a:t>
            </a:r>
          </a:p>
          <a:p>
            <a:pPr marL="0" indent="0">
              <a:buNone/>
            </a:pPr>
            <a:r>
              <a:rPr lang="en-US" dirty="0"/>
              <a:t>I confirm that I have not presented any AI generated materials as my own work. </a:t>
            </a:r>
          </a:p>
          <a:p>
            <a:pPr marL="0" indent="0">
              <a:buNone/>
            </a:pPr>
            <a:r>
              <a:rPr lang="en-US" dirty="0"/>
              <a:t>I confirm that I have copies of my drafts, notes and other resources I used, which I may be asked to provide in evidence. </a:t>
            </a:r>
          </a:p>
        </p:txBody>
      </p:sp>
    </p:spTree>
    <p:extLst>
      <p:ext uri="{BB962C8B-B14F-4D97-AF65-F5344CB8AC3E}">
        <p14:creationId xmlns:p14="http://schemas.microsoft.com/office/powerpoint/2010/main" val="1714945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2031</TotalTime>
  <Words>3341</Words>
  <Application>Microsoft Macintosh PowerPoint</Application>
  <PresentationFormat>Widescreen</PresentationFormat>
  <Paragraphs>76</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-webkit-standard</vt:lpstr>
      <vt:lpstr>Aptos</vt:lpstr>
      <vt:lpstr>Aptos Display</vt:lpstr>
      <vt:lpstr>Arial</vt:lpstr>
      <vt:lpstr>Helvetica</vt:lpstr>
      <vt:lpstr>Segoe UI</vt:lpstr>
      <vt:lpstr>office theme</vt:lpstr>
      <vt:lpstr>Effective teaching and learning in year 1:  Managing the learning environment, differentiation and exploiting subject disciplines. Name: Macey Matthews  Student number: 2403724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 acknowledgement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Macey Matthews (2403724)</cp:lastModifiedBy>
  <cp:revision>1</cp:revision>
  <dcterms:created xsi:type="dcterms:W3CDTF">2025-01-28T14:37:35Z</dcterms:created>
  <dcterms:modified xsi:type="dcterms:W3CDTF">2025-05-19T22:36:19Z</dcterms:modified>
</cp:coreProperties>
</file>