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5"/>
  </p:notesMasterIdLst>
  <p:sldIdLst>
    <p:sldId id="257" r:id="rId3"/>
    <p:sldId id="256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1260" y="-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4C76EA-4FA8-4BB2-928E-1C9EB273E66A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A26E43-41B5-457A-A59C-B992AE707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614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A26E43-41B5-457A-A59C-B992AE70702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4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A26E43-41B5-457A-A59C-B992AE70702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09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0350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21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811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921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512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815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593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43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843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777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677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283114" y="1168329"/>
            <a:ext cx="6586124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091" y="2055278"/>
            <a:ext cx="6428445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091" y="3941492"/>
            <a:ext cx="6428445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0503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8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7" y="803186"/>
            <a:ext cx="4091410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18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roup 773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775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6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7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8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9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0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1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2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3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4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5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6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7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8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9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0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2403476" y="1158902"/>
            <a:ext cx="4317684" cy="4537816"/>
            <a:chOff x="2403476" y="1158902"/>
            <a:chExt cx="4317684" cy="4537816"/>
          </a:xfrm>
        </p:grpSpPr>
        <p:sp>
          <p:nvSpPr>
            <p:cNvPr id="28" name="Rectangle 27"/>
            <p:cNvSpPr/>
            <p:nvPr/>
          </p:nvSpPr>
          <p:spPr>
            <a:xfrm>
              <a:off x="2403476" y="1158902"/>
              <a:ext cx="431768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2403476" y="1963574"/>
              <a:ext cx="431768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3" name="Isosceles Triangle 28"/>
            <p:cNvSpPr/>
            <p:nvPr/>
          </p:nvSpPr>
          <p:spPr>
            <a:xfrm rot="10800000">
              <a:off x="4358702" y="5345655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148" y="2028827"/>
            <a:ext cx="4162952" cy="1732474"/>
          </a:xfrm>
        </p:spPr>
        <p:txBody>
          <a:bodyPr bIns="0" anchor="b">
            <a:normAutofit/>
          </a:bodyPr>
          <a:lstStyle>
            <a:lvl1pPr algn="ctr"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148" y="3843338"/>
            <a:ext cx="4162952" cy="1426097"/>
          </a:xfrm>
        </p:spPr>
        <p:txBody>
          <a:bodyPr tIns="0">
            <a:normAutofit/>
          </a:bodyPr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2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068"/>
            <a:ext cx="3122163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23014" y="804029"/>
            <a:ext cx="4091674" cy="2459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0283" y="3585104"/>
            <a:ext cx="4094404" cy="24706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440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39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0" name="Rectangle 59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5169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77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0" name="Group 3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1" name="Rectangle 4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697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2185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8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2" name="Group 4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3" name="Rectangle 4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1225399"/>
          </a:xfrm>
        </p:spPr>
        <p:txBody>
          <a:bodyPr bIns="0" anchor="b">
            <a:noAutofit/>
          </a:bodyPr>
          <a:lstStyle>
            <a:lvl1pPr algn="ctr">
              <a:defRPr sz="28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6" y="801390"/>
            <a:ext cx="4095643" cy="524949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554" y="3575324"/>
            <a:ext cx="3112047" cy="1239552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935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roup 428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30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1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2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3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4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5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6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7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8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9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0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1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2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3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4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5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644463" y="1698332"/>
            <a:ext cx="4357752" cy="3470420"/>
            <a:chOff x="644463" y="1698332"/>
            <a:chExt cx="4357752" cy="3470420"/>
          </a:xfrm>
        </p:grpSpPr>
        <p:sp>
          <p:nvSpPr>
            <p:cNvPr id="77" name="Rectangle 76"/>
            <p:cNvSpPr/>
            <p:nvPr/>
          </p:nvSpPr>
          <p:spPr>
            <a:xfrm>
              <a:off x="644463" y="1698332"/>
              <a:ext cx="4357752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644463" y="2274404"/>
              <a:ext cx="43577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7" name="Isosceles Triangle 9"/>
            <p:cNvSpPr/>
            <p:nvPr/>
          </p:nvSpPr>
          <p:spPr>
            <a:xfrm rot="10800000">
              <a:off x="2665346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4676" y="0"/>
            <a:ext cx="3489324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85" y="2336402"/>
            <a:ext cx="4197666" cy="1265539"/>
          </a:xfrm>
        </p:spPr>
        <p:txBody>
          <a:bodyPr bIns="0" anchor="b">
            <a:normAutofit/>
          </a:bodyPr>
          <a:lstStyle>
            <a:lvl1pPr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4" y="3601941"/>
            <a:ext cx="4199254" cy="1214535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4358641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315463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804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2" name="Rectangle 41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43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786" y="2349926"/>
            <a:ext cx="3113815" cy="2472774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15686" y="794719"/>
            <a:ext cx="4095643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480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/>
          <p:cNvGrpSpPr/>
          <p:nvPr/>
        </p:nvGrpSpPr>
        <p:grpSpPr>
          <a:xfrm flipH="1">
            <a:off x="0" y="0"/>
            <a:ext cx="9421759" cy="6858001"/>
            <a:chOff x="1243013" y="0"/>
            <a:chExt cx="9402763" cy="6858001"/>
          </a:xfrm>
        </p:grpSpPr>
        <p:sp>
          <p:nvSpPr>
            <p:cNvPr id="5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5" name="Group 84"/>
          <p:cNvGrpSpPr/>
          <p:nvPr/>
        </p:nvGrpSpPr>
        <p:grpSpPr>
          <a:xfrm>
            <a:off x="5228134" y="1699589"/>
            <a:ext cx="3286552" cy="3470421"/>
            <a:chOff x="640080" y="1699589"/>
            <a:chExt cx="3286552" cy="3470421"/>
          </a:xfrm>
        </p:grpSpPr>
        <p:sp>
          <p:nvSpPr>
            <p:cNvPr id="86" name="Rectangle 85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3609" y="2349924"/>
            <a:ext cx="3112047" cy="2464951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258" y="802808"/>
            <a:ext cx="4118291" cy="52548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291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550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5554" y="2349925"/>
            <a:ext cx="3112047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15687" y="794719"/>
            <a:ext cx="4079089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320040"/>
            <a:ext cx="27432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8C1E6B-63B6-4D2B-A88C-F0FA51353327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0" y="6227064"/>
            <a:ext cx="7854696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8976" y="320040"/>
            <a:ext cx="6858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D6E37-D295-4A27-B8F1-2315FBDC6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960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654B55-2720-9691-89FE-C3B51814A352}"/>
              </a:ext>
            </a:extLst>
          </p:cNvPr>
          <p:cNvSpPr txBox="1"/>
          <p:nvPr/>
        </p:nvSpPr>
        <p:spPr>
          <a:xfrm>
            <a:off x="3811814" y="3585339"/>
            <a:ext cx="5257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de-DE" b="1" dirty="0"/>
              <a:t>Name: </a:t>
            </a:r>
            <a:r>
              <a:rPr lang="de-DE" dirty="0"/>
              <a:t>Rekhaben Popat Odedara</a:t>
            </a:r>
          </a:p>
          <a:p>
            <a:pPr algn="ctr">
              <a:buNone/>
            </a:pPr>
            <a:r>
              <a:rPr lang="de-DE" b="1" dirty="0"/>
              <a:t>Student Number: </a:t>
            </a:r>
            <a:r>
              <a:rPr lang="de-DE" dirty="0"/>
              <a:t>2534406</a:t>
            </a:r>
          </a:p>
        </p:txBody>
      </p:sp>
      <p:pic>
        <p:nvPicPr>
          <p:cNvPr id="6" name="Picture 5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AFC18AE7-BABE-A53F-A272-3A8DBEEFCA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214" y="202054"/>
            <a:ext cx="32766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A93F90-1A64-A050-2728-C914AA36EA15}"/>
              </a:ext>
            </a:extLst>
          </p:cNvPr>
          <p:cNvSpPr txBox="1"/>
          <p:nvPr/>
        </p:nvSpPr>
        <p:spPr>
          <a:xfrm>
            <a:off x="4154714" y="1717634"/>
            <a:ext cx="4572000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US" sz="1800" b="1" dirty="0" err="1"/>
              <a:t>Programme</a:t>
            </a:r>
            <a:r>
              <a:rPr lang="en-US" sz="1800" b="1" dirty="0"/>
              <a:t>:</a:t>
            </a:r>
            <a:r>
              <a:rPr lang="en-US" sz="1800" dirty="0"/>
              <a:t> Master of Business Administration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1800" b="1" dirty="0"/>
              <a:t>Module:</a:t>
            </a:r>
            <a:r>
              <a:rPr lang="en-US" sz="1800" dirty="0"/>
              <a:t> Marketing Management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1800" b="1" dirty="0"/>
              <a:t>Module code:</a:t>
            </a:r>
            <a:r>
              <a:rPr lang="en-US" sz="1800" dirty="0"/>
              <a:t> LCMB7024</a:t>
            </a:r>
          </a:p>
        </p:txBody>
      </p:sp>
    </p:spTree>
    <p:extLst>
      <p:ext uri="{BB962C8B-B14F-4D97-AF65-F5344CB8AC3E}">
        <p14:creationId xmlns:p14="http://schemas.microsoft.com/office/powerpoint/2010/main" val="190565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ADA085-DBBC-CD4F-59CC-E217788301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022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ppt/theme/theme2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72</TotalTime>
  <Words>25</Words>
  <Application>Microsoft Office PowerPoint</Application>
  <PresentationFormat>On-screen Show (4:3)</PresentationFormat>
  <Paragraphs>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Calibri</vt:lpstr>
      <vt:lpstr>Calibri Light</vt:lpstr>
      <vt:lpstr>Rockwell</vt:lpstr>
      <vt:lpstr>Tw Cen MT</vt:lpstr>
      <vt:lpstr>Tw Cen MT Condensed</vt:lpstr>
      <vt:lpstr>Wingdings</vt:lpstr>
      <vt:lpstr>Wingdings 3</vt:lpstr>
      <vt:lpstr>Integral</vt:lpstr>
      <vt:lpstr>Atlas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Anonymous</dc:creator>
  <cp:lastModifiedBy>Anonymous</cp:lastModifiedBy>
  <cp:revision>4</cp:revision>
  <dcterms:created xsi:type="dcterms:W3CDTF">2026-07-05T17:17:04Z</dcterms:created>
  <dcterms:modified xsi:type="dcterms:W3CDTF">2026-07-05T18:29:21Z</dcterms:modified>
</cp:coreProperties>
</file>