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6"/>
  </p:notesMasterIdLst>
  <p:sldIdLst>
    <p:sldId id="333" r:id="rId5"/>
  </p:sldIdLst>
  <p:sldSz cx="18288000" cy="10285413"/>
  <p:notesSz cx="6797675" cy="9926638"/>
  <p:defaultTextStyle>
    <a:defPPr>
      <a:defRPr lang="en-US"/>
    </a:defPPr>
    <a:lvl1pPr marL="0" algn="l" defTabSz="1745625" rtl="0" eaLnBrk="1" latinLnBrk="0" hangingPunct="1">
      <a:defRPr sz="3429" kern="1200">
        <a:solidFill>
          <a:schemeClr val="tx1"/>
        </a:solidFill>
        <a:latin typeface="+mn-lt"/>
        <a:ea typeface="+mn-ea"/>
        <a:cs typeface="+mn-cs"/>
      </a:defRPr>
    </a:lvl1pPr>
    <a:lvl2pPr marL="872812" algn="l" defTabSz="1745625" rtl="0" eaLnBrk="1" latinLnBrk="0" hangingPunct="1">
      <a:defRPr sz="3429" kern="1200">
        <a:solidFill>
          <a:schemeClr val="tx1"/>
        </a:solidFill>
        <a:latin typeface="+mn-lt"/>
        <a:ea typeface="+mn-ea"/>
        <a:cs typeface="+mn-cs"/>
      </a:defRPr>
    </a:lvl2pPr>
    <a:lvl3pPr marL="1745625" algn="l" defTabSz="1745625" rtl="0" eaLnBrk="1" latinLnBrk="0" hangingPunct="1">
      <a:defRPr sz="3429" kern="1200">
        <a:solidFill>
          <a:schemeClr val="tx1"/>
        </a:solidFill>
        <a:latin typeface="+mn-lt"/>
        <a:ea typeface="+mn-ea"/>
        <a:cs typeface="+mn-cs"/>
      </a:defRPr>
    </a:lvl3pPr>
    <a:lvl4pPr marL="2618437" algn="l" defTabSz="1745625" rtl="0" eaLnBrk="1" latinLnBrk="0" hangingPunct="1">
      <a:defRPr sz="3429" kern="1200">
        <a:solidFill>
          <a:schemeClr val="tx1"/>
        </a:solidFill>
        <a:latin typeface="+mn-lt"/>
        <a:ea typeface="+mn-ea"/>
        <a:cs typeface="+mn-cs"/>
      </a:defRPr>
    </a:lvl4pPr>
    <a:lvl5pPr marL="3491248" algn="l" defTabSz="1745625" rtl="0" eaLnBrk="1" latinLnBrk="0" hangingPunct="1">
      <a:defRPr sz="3429" kern="1200">
        <a:solidFill>
          <a:schemeClr val="tx1"/>
        </a:solidFill>
        <a:latin typeface="+mn-lt"/>
        <a:ea typeface="+mn-ea"/>
        <a:cs typeface="+mn-cs"/>
      </a:defRPr>
    </a:lvl5pPr>
    <a:lvl6pPr marL="4364062" algn="l" defTabSz="1745625" rtl="0" eaLnBrk="1" latinLnBrk="0" hangingPunct="1">
      <a:defRPr sz="3429" kern="1200">
        <a:solidFill>
          <a:schemeClr val="tx1"/>
        </a:solidFill>
        <a:latin typeface="+mn-lt"/>
        <a:ea typeface="+mn-ea"/>
        <a:cs typeface="+mn-cs"/>
      </a:defRPr>
    </a:lvl6pPr>
    <a:lvl7pPr marL="5236873" algn="l" defTabSz="1745625" rtl="0" eaLnBrk="1" latinLnBrk="0" hangingPunct="1">
      <a:defRPr sz="3429" kern="1200">
        <a:solidFill>
          <a:schemeClr val="tx1"/>
        </a:solidFill>
        <a:latin typeface="+mn-lt"/>
        <a:ea typeface="+mn-ea"/>
        <a:cs typeface="+mn-cs"/>
      </a:defRPr>
    </a:lvl7pPr>
    <a:lvl8pPr marL="6109686" algn="l" defTabSz="1745625" rtl="0" eaLnBrk="1" latinLnBrk="0" hangingPunct="1">
      <a:defRPr sz="3429" kern="1200">
        <a:solidFill>
          <a:schemeClr val="tx1"/>
        </a:solidFill>
        <a:latin typeface="+mn-lt"/>
        <a:ea typeface="+mn-ea"/>
        <a:cs typeface="+mn-cs"/>
      </a:defRPr>
    </a:lvl8pPr>
    <a:lvl9pPr marL="6982498" algn="l" defTabSz="1745625" rtl="0" eaLnBrk="1" latinLnBrk="0" hangingPunct="1">
      <a:defRPr sz="3429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14" userDrawn="1">
          <p15:clr>
            <a:srgbClr val="A4A3A4"/>
          </p15:clr>
        </p15:guide>
        <p15:guide id="2" pos="4107" userDrawn="1">
          <p15:clr>
            <a:srgbClr val="A4A3A4"/>
          </p15:clr>
        </p15:guide>
        <p15:guide id="3" orient="horz" pos="3240" userDrawn="1">
          <p15:clr>
            <a:srgbClr val="A4A3A4"/>
          </p15:clr>
        </p15:guide>
        <p15:guide id="4" pos="576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scaleToFitPaper="1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33B59"/>
    <a:srgbClr val="21BAD8"/>
    <a:srgbClr val="666C78"/>
    <a:srgbClr val="DEC978"/>
    <a:srgbClr val="8E361B"/>
    <a:srgbClr val="255C7B"/>
    <a:srgbClr val="46B5C1"/>
    <a:srgbClr val="0AB9E4"/>
    <a:srgbClr val="218DAB"/>
    <a:srgbClr val="E985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267" autoAdjust="0"/>
    <p:restoredTop sz="96437" autoAdjust="0"/>
  </p:normalViewPr>
  <p:slideViewPr>
    <p:cSldViewPr snapToGrid="0" snapToObjects="1" showGuides="1">
      <p:cViewPr varScale="1">
        <p:scale>
          <a:sx n="45" d="100"/>
          <a:sy n="45" d="100"/>
        </p:scale>
        <p:origin x="356" y="28"/>
      </p:cViewPr>
      <p:guideLst>
        <p:guide orient="horz" pos="2314"/>
        <p:guide pos="4107"/>
        <p:guide orient="horz" pos="3240"/>
        <p:guide pos="57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9CC654-BC2D-0D41-B51B-FF603B2FEC6B}" type="datetimeFigureOut">
              <a:rPr lang="en-US" smtClean="0"/>
              <a:t>3/12/2018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D5B7DF-EFB8-F141-BBCE-7F4ACA07D1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39244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306312" rtl="0" eaLnBrk="1" latinLnBrk="0" hangingPunct="1">
      <a:defRPr sz="1714" kern="1200">
        <a:solidFill>
          <a:schemeClr val="tx1"/>
        </a:solidFill>
        <a:latin typeface="+mn-lt"/>
        <a:ea typeface="+mn-ea"/>
        <a:cs typeface="+mn-cs"/>
      </a:defRPr>
    </a:lvl1pPr>
    <a:lvl2pPr marL="653156" algn="l" defTabSz="1306312" rtl="0" eaLnBrk="1" latinLnBrk="0" hangingPunct="1">
      <a:defRPr sz="1714" kern="1200">
        <a:solidFill>
          <a:schemeClr val="tx1"/>
        </a:solidFill>
        <a:latin typeface="+mn-lt"/>
        <a:ea typeface="+mn-ea"/>
        <a:cs typeface="+mn-cs"/>
      </a:defRPr>
    </a:lvl2pPr>
    <a:lvl3pPr marL="1306312" algn="l" defTabSz="1306312" rtl="0" eaLnBrk="1" latinLnBrk="0" hangingPunct="1">
      <a:defRPr sz="1714" kern="1200">
        <a:solidFill>
          <a:schemeClr val="tx1"/>
        </a:solidFill>
        <a:latin typeface="+mn-lt"/>
        <a:ea typeface="+mn-ea"/>
        <a:cs typeface="+mn-cs"/>
      </a:defRPr>
    </a:lvl3pPr>
    <a:lvl4pPr marL="1959468" algn="l" defTabSz="1306312" rtl="0" eaLnBrk="1" latinLnBrk="0" hangingPunct="1">
      <a:defRPr sz="1714" kern="1200">
        <a:solidFill>
          <a:schemeClr val="tx1"/>
        </a:solidFill>
        <a:latin typeface="+mn-lt"/>
        <a:ea typeface="+mn-ea"/>
        <a:cs typeface="+mn-cs"/>
      </a:defRPr>
    </a:lvl4pPr>
    <a:lvl5pPr marL="2612624" algn="l" defTabSz="1306312" rtl="0" eaLnBrk="1" latinLnBrk="0" hangingPunct="1">
      <a:defRPr sz="1714" kern="1200">
        <a:solidFill>
          <a:schemeClr val="tx1"/>
        </a:solidFill>
        <a:latin typeface="+mn-lt"/>
        <a:ea typeface="+mn-ea"/>
        <a:cs typeface="+mn-cs"/>
      </a:defRPr>
    </a:lvl5pPr>
    <a:lvl6pPr marL="3265780" algn="l" defTabSz="1306312" rtl="0" eaLnBrk="1" latinLnBrk="0" hangingPunct="1">
      <a:defRPr sz="1714" kern="1200">
        <a:solidFill>
          <a:schemeClr val="tx1"/>
        </a:solidFill>
        <a:latin typeface="+mn-lt"/>
        <a:ea typeface="+mn-ea"/>
        <a:cs typeface="+mn-cs"/>
      </a:defRPr>
    </a:lvl6pPr>
    <a:lvl7pPr marL="3918936" algn="l" defTabSz="1306312" rtl="0" eaLnBrk="1" latinLnBrk="0" hangingPunct="1">
      <a:defRPr sz="1714" kern="1200">
        <a:solidFill>
          <a:schemeClr val="tx1"/>
        </a:solidFill>
        <a:latin typeface="+mn-lt"/>
        <a:ea typeface="+mn-ea"/>
        <a:cs typeface="+mn-cs"/>
      </a:defRPr>
    </a:lvl7pPr>
    <a:lvl8pPr marL="4572091" algn="l" defTabSz="1306312" rtl="0" eaLnBrk="1" latinLnBrk="0" hangingPunct="1">
      <a:defRPr sz="1714" kern="1200">
        <a:solidFill>
          <a:schemeClr val="tx1"/>
        </a:solidFill>
        <a:latin typeface="+mn-lt"/>
        <a:ea typeface="+mn-ea"/>
        <a:cs typeface="+mn-cs"/>
      </a:defRPr>
    </a:lvl8pPr>
    <a:lvl9pPr marL="5225247" algn="l" defTabSz="1306312" rtl="0" eaLnBrk="1" latinLnBrk="0" hangingPunct="1">
      <a:defRPr sz="1714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5B7DF-EFB8-F141-BBCE-7F4ACA07D1A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7265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7057" y="4041771"/>
            <a:ext cx="16849871" cy="1964899"/>
          </a:xfrm>
          <a:prstGeom prst="rect">
            <a:avLst/>
          </a:prstGeom>
        </p:spPr>
        <p:txBody>
          <a:bodyPr lIns="122191" tIns="61096" rIns="122191" bIns="61096"/>
          <a:lstStyle>
            <a:lvl1pPr marL="0" indent="0" algn="l">
              <a:buNone/>
              <a:defRPr sz="2399">
                <a:solidFill>
                  <a:srgbClr val="218DAB"/>
                </a:solidFill>
              </a:defRPr>
            </a:lvl1pPr>
            <a:lvl2pPr marL="45809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61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42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323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904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85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66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647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7" name="Title 1"/>
          <p:cNvSpPr txBox="1">
            <a:spLocks/>
          </p:cNvSpPr>
          <p:nvPr userDrawn="1"/>
        </p:nvSpPr>
        <p:spPr>
          <a:xfrm>
            <a:off x="647057" y="3090794"/>
            <a:ext cx="16726543" cy="950977"/>
          </a:xfrm>
          <a:prstGeom prst="rect">
            <a:avLst/>
          </a:prstGeom>
        </p:spPr>
        <p:txBody>
          <a:bodyPr lIns="91623" tIns="45812" rIns="91623" bIns="45812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b="1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399" dirty="0">
                <a:solidFill>
                  <a:srgbClr val="255C7B"/>
                </a:solidFill>
              </a:rPr>
              <a:t>School of Engineering, Manufacturing &amp; Logistics</a:t>
            </a:r>
            <a:endParaRPr lang="en-GB" sz="2399" dirty="0">
              <a:solidFill>
                <a:srgbClr val="255C7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61485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7057" y="411893"/>
            <a:ext cx="16726543" cy="950977"/>
          </a:xfrm>
          <a:prstGeom prst="rect">
            <a:avLst/>
          </a:prstGeom>
        </p:spPr>
        <p:txBody>
          <a:bodyPr lIns="122191" tIns="61096" rIns="122191" bIns="61096" anchor="t">
            <a:normAutofit/>
          </a:bodyPr>
          <a:lstStyle>
            <a:lvl1pPr algn="l">
              <a:defRPr sz="3224" b="1">
                <a:solidFill>
                  <a:srgbClr val="255C7B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7057" y="1578864"/>
            <a:ext cx="16726543" cy="6695710"/>
          </a:xfrm>
          <a:prstGeom prst="rect">
            <a:avLst/>
          </a:prstGeom>
        </p:spPr>
        <p:txBody>
          <a:bodyPr lIns="122191" tIns="61096" rIns="122191" bIns="61096"/>
          <a:lstStyle>
            <a:lvl1pPr>
              <a:defRPr>
                <a:solidFill>
                  <a:srgbClr val="255C7B"/>
                </a:solidFill>
              </a:defRPr>
            </a:lvl1pPr>
            <a:lvl2pPr>
              <a:defRPr>
                <a:solidFill>
                  <a:srgbClr val="255C7B"/>
                </a:solidFill>
              </a:defRPr>
            </a:lvl2pPr>
            <a:lvl3pPr>
              <a:defRPr>
                <a:solidFill>
                  <a:srgbClr val="255C7B"/>
                </a:solidFill>
              </a:defRPr>
            </a:lvl3pPr>
            <a:lvl4pPr>
              <a:defRPr>
                <a:solidFill>
                  <a:srgbClr val="255C7B"/>
                </a:solidFill>
              </a:defRPr>
            </a:lvl4pPr>
            <a:lvl5pPr>
              <a:defRPr>
                <a:solidFill>
                  <a:srgbClr val="255C7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33626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20940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11893"/>
            <a:ext cx="16459200" cy="1714236"/>
          </a:xfrm>
          <a:prstGeom prst="rect">
            <a:avLst/>
          </a:prstGeom>
        </p:spPr>
        <p:txBody>
          <a:bodyPr lIns="122191" tIns="61096" rIns="122191" bIns="61096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2399932"/>
            <a:ext cx="8077200" cy="6787897"/>
          </a:xfrm>
          <a:prstGeom prst="rect">
            <a:avLst/>
          </a:prstGeom>
        </p:spPr>
        <p:txBody>
          <a:bodyPr lIns="122191" tIns="61096" rIns="122191" bIns="61096"/>
          <a:lstStyle>
            <a:lvl1pPr>
              <a:defRPr sz="2774"/>
            </a:lvl1pPr>
            <a:lvl2pPr>
              <a:defRPr sz="2399"/>
            </a:lvl2pPr>
            <a:lvl3pPr>
              <a:defRPr sz="2024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296400" y="2399932"/>
            <a:ext cx="8077200" cy="6787897"/>
          </a:xfrm>
          <a:prstGeom prst="rect">
            <a:avLst/>
          </a:prstGeom>
        </p:spPr>
        <p:txBody>
          <a:bodyPr lIns="122191" tIns="61096" rIns="122191" bIns="61096"/>
          <a:lstStyle>
            <a:lvl1pPr>
              <a:defRPr sz="2774"/>
            </a:lvl1pPr>
            <a:lvl2pPr>
              <a:defRPr sz="2399"/>
            </a:lvl2pPr>
            <a:lvl3pPr>
              <a:defRPr sz="2024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14400" y="9533057"/>
            <a:ext cx="4267200" cy="547603"/>
          </a:xfrm>
          <a:prstGeom prst="rect">
            <a:avLst/>
          </a:prstGeom>
        </p:spPr>
        <p:txBody>
          <a:bodyPr/>
          <a:lstStyle/>
          <a:p>
            <a:fld id="{D1C7E1D2-7EF6-4848-A570-A02CB70B1E30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248400" y="9533057"/>
            <a:ext cx="5791200" cy="547603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106400" y="9533057"/>
            <a:ext cx="4267200" cy="547603"/>
          </a:xfrm>
          <a:prstGeom prst="rect">
            <a:avLst/>
          </a:prstGeom>
        </p:spPr>
        <p:txBody>
          <a:bodyPr/>
          <a:lstStyle/>
          <a:p>
            <a:fld id="{0CC0B1FC-D6CB-499E-95C1-B639A5369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9103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11893"/>
            <a:ext cx="16459200" cy="1714236"/>
          </a:xfrm>
          <a:prstGeom prst="rect">
            <a:avLst/>
          </a:prstGeom>
        </p:spPr>
        <p:txBody>
          <a:bodyPr lIns="122191" tIns="61096" rIns="122191" bIns="61096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2" y="2302315"/>
            <a:ext cx="8080376" cy="959495"/>
          </a:xfrm>
          <a:prstGeom prst="rect">
            <a:avLst/>
          </a:prstGeom>
        </p:spPr>
        <p:txBody>
          <a:bodyPr lIns="122191" tIns="61096" rIns="122191" bIns="61096" anchor="b"/>
          <a:lstStyle>
            <a:lvl1pPr marL="0" indent="0">
              <a:buNone/>
              <a:defRPr sz="2399" b="1"/>
            </a:lvl1pPr>
            <a:lvl2pPr marL="458095" indent="0">
              <a:buNone/>
              <a:defRPr sz="2024" b="1"/>
            </a:lvl2pPr>
            <a:lvl3pPr marL="916190" indent="0">
              <a:buNone/>
              <a:defRPr sz="1800" b="1"/>
            </a:lvl3pPr>
            <a:lvl4pPr marL="1374285" indent="0">
              <a:buNone/>
              <a:defRPr sz="1575" b="1"/>
            </a:lvl4pPr>
            <a:lvl5pPr marL="1832380" indent="0">
              <a:buNone/>
              <a:defRPr sz="1575" b="1"/>
            </a:lvl5pPr>
            <a:lvl6pPr marL="2290476" indent="0">
              <a:buNone/>
              <a:defRPr sz="1575" b="1"/>
            </a:lvl6pPr>
            <a:lvl7pPr marL="2748570" indent="0">
              <a:buNone/>
              <a:defRPr sz="1575" b="1"/>
            </a:lvl7pPr>
            <a:lvl8pPr marL="3206666" indent="0">
              <a:buNone/>
              <a:defRPr sz="1575" b="1"/>
            </a:lvl8pPr>
            <a:lvl9pPr marL="3664761" indent="0">
              <a:buNone/>
              <a:defRPr sz="157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4402" y="3261810"/>
            <a:ext cx="8080376" cy="5926018"/>
          </a:xfrm>
          <a:prstGeom prst="rect">
            <a:avLst/>
          </a:prstGeom>
        </p:spPr>
        <p:txBody>
          <a:bodyPr lIns="122191" tIns="61096" rIns="122191" bIns="61096"/>
          <a:lstStyle>
            <a:lvl1pPr>
              <a:defRPr sz="2399"/>
            </a:lvl1pPr>
            <a:lvl2pPr>
              <a:defRPr sz="2024"/>
            </a:lvl2pPr>
            <a:lvl3pPr>
              <a:defRPr sz="1800"/>
            </a:lvl3pPr>
            <a:lvl4pPr>
              <a:defRPr sz="1575"/>
            </a:lvl4pPr>
            <a:lvl5pPr>
              <a:defRPr sz="1575"/>
            </a:lvl5pPr>
            <a:lvl6pPr>
              <a:defRPr sz="1575"/>
            </a:lvl6pPr>
            <a:lvl7pPr>
              <a:defRPr sz="1575"/>
            </a:lvl7pPr>
            <a:lvl8pPr>
              <a:defRPr sz="1575"/>
            </a:lvl8pPr>
            <a:lvl9pPr>
              <a:defRPr sz="157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290052" y="2302315"/>
            <a:ext cx="8083551" cy="959495"/>
          </a:xfrm>
          <a:prstGeom prst="rect">
            <a:avLst/>
          </a:prstGeom>
        </p:spPr>
        <p:txBody>
          <a:bodyPr lIns="122191" tIns="61096" rIns="122191" bIns="61096" anchor="b"/>
          <a:lstStyle>
            <a:lvl1pPr marL="0" indent="0">
              <a:buNone/>
              <a:defRPr sz="2399" b="1"/>
            </a:lvl1pPr>
            <a:lvl2pPr marL="458095" indent="0">
              <a:buNone/>
              <a:defRPr sz="2024" b="1"/>
            </a:lvl2pPr>
            <a:lvl3pPr marL="916190" indent="0">
              <a:buNone/>
              <a:defRPr sz="1800" b="1"/>
            </a:lvl3pPr>
            <a:lvl4pPr marL="1374285" indent="0">
              <a:buNone/>
              <a:defRPr sz="1575" b="1"/>
            </a:lvl4pPr>
            <a:lvl5pPr marL="1832380" indent="0">
              <a:buNone/>
              <a:defRPr sz="1575" b="1"/>
            </a:lvl5pPr>
            <a:lvl6pPr marL="2290476" indent="0">
              <a:buNone/>
              <a:defRPr sz="1575" b="1"/>
            </a:lvl6pPr>
            <a:lvl7pPr marL="2748570" indent="0">
              <a:buNone/>
              <a:defRPr sz="1575" b="1"/>
            </a:lvl7pPr>
            <a:lvl8pPr marL="3206666" indent="0">
              <a:buNone/>
              <a:defRPr sz="1575" b="1"/>
            </a:lvl8pPr>
            <a:lvl9pPr marL="3664761" indent="0">
              <a:buNone/>
              <a:defRPr sz="157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290052" y="3261810"/>
            <a:ext cx="8083551" cy="5926018"/>
          </a:xfrm>
          <a:prstGeom prst="rect">
            <a:avLst/>
          </a:prstGeom>
        </p:spPr>
        <p:txBody>
          <a:bodyPr lIns="122191" tIns="61096" rIns="122191" bIns="61096"/>
          <a:lstStyle>
            <a:lvl1pPr>
              <a:defRPr sz="2399"/>
            </a:lvl1pPr>
            <a:lvl2pPr>
              <a:defRPr sz="2024"/>
            </a:lvl2pPr>
            <a:lvl3pPr>
              <a:defRPr sz="1800"/>
            </a:lvl3pPr>
            <a:lvl4pPr>
              <a:defRPr sz="1575"/>
            </a:lvl4pPr>
            <a:lvl5pPr>
              <a:defRPr sz="1575"/>
            </a:lvl5pPr>
            <a:lvl6pPr>
              <a:defRPr sz="1575"/>
            </a:lvl6pPr>
            <a:lvl7pPr>
              <a:defRPr sz="1575"/>
            </a:lvl7pPr>
            <a:lvl8pPr>
              <a:defRPr sz="1575"/>
            </a:lvl8pPr>
            <a:lvl9pPr>
              <a:defRPr sz="157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914400" y="9533057"/>
            <a:ext cx="4267200" cy="547603"/>
          </a:xfrm>
          <a:prstGeom prst="rect">
            <a:avLst/>
          </a:prstGeom>
        </p:spPr>
        <p:txBody>
          <a:bodyPr/>
          <a:lstStyle/>
          <a:p>
            <a:fld id="{D1C7E1D2-7EF6-4848-A570-A02CB70B1E30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6248400" y="9533057"/>
            <a:ext cx="5791200" cy="547603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3106400" y="9533057"/>
            <a:ext cx="4267200" cy="547603"/>
          </a:xfrm>
          <a:prstGeom prst="rect">
            <a:avLst/>
          </a:prstGeom>
        </p:spPr>
        <p:txBody>
          <a:bodyPr/>
          <a:lstStyle/>
          <a:p>
            <a:fld id="{0CC0B1FC-D6CB-499E-95C1-B639A5369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3478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11893"/>
            <a:ext cx="16459200" cy="1714236"/>
          </a:xfrm>
          <a:prstGeom prst="rect">
            <a:avLst/>
          </a:prstGeom>
        </p:spPr>
        <p:txBody>
          <a:bodyPr lIns="122191" tIns="61096" rIns="122191" bIns="61096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914400" y="9533057"/>
            <a:ext cx="4267200" cy="547603"/>
          </a:xfrm>
          <a:prstGeom prst="rect">
            <a:avLst/>
          </a:prstGeom>
        </p:spPr>
        <p:txBody>
          <a:bodyPr/>
          <a:lstStyle/>
          <a:p>
            <a:fld id="{D1C7E1D2-7EF6-4848-A570-A02CB70B1E30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6248400" y="9533057"/>
            <a:ext cx="5791200" cy="547603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3106400" y="9533057"/>
            <a:ext cx="4267200" cy="547603"/>
          </a:xfrm>
          <a:prstGeom prst="rect">
            <a:avLst/>
          </a:prstGeom>
        </p:spPr>
        <p:txBody>
          <a:bodyPr/>
          <a:lstStyle/>
          <a:p>
            <a:fld id="{0CC0B1FC-D6CB-499E-95C1-B639A5369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7839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914400" y="9533057"/>
            <a:ext cx="4267200" cy="547603"/>
          </a:xfrm>
          <a:prstGeom prst="rect">
            <a:avLst/>
          </a:prstGeom>
        </p:spPr>
        <p:txBody>
          <a:bodyPr/>
          <a:lstStyle/>
          <a:p>
            <a:fld id="{D1C7E1D2-7EF6-4848-A570-A02CB70B1E30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6248400" y="9533057"/>
            <a:ext cx="5791200" cy="547603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3106400" y="9533057"/>
            <a:ext cx="4267200" cy="547603"/>
          </a:xfrm>
          <a:prstGeom prst="rect">
            <a:avLst/>
          </a:prstGeom>
        </p:spPr>
        <p:txBody>
          <a:bodyPr/>
          <a:lstStyle/>
          <a:p>
            <a:fld id="{0CC0B1FC-D6CB-499E-95C1-B639A5369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9885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2" y="409511"/>
            <a:ext cx="6016627" cy="1742807"/>
          </a:xfrm>
          <a:prstGeom prst="rect">
            <a:avLst/>
          </a:prstGeom>
        </p:spPr>
        <p:txBody>
          <a:bodyPr lIns="122191" tIns="61096" rIns="122191" bIns="61096" anchor="b"/>
          <a:lstStyle>
            <a:lvl1pPr algn="l">
              <a:defRPr sz="2024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50101" y="409514"/>
            <a:ext cx="10223500" cy="8778315"/>
          </a:xfrm>
          <a:prstGeom prst="rect">
            <a:avLst/>
          </a:prstGeom>
        </p:spPr>
        <p:txBody>
          <a:bodyPr lIns="122191" tIns="61096" rIns="122191" bIns="61096"/>
          <a:lstStyle>
            <a:lvl1pPr>
              <a:defRPr sz="3224"/>
            </a:lvl1pPr>
            <a:lvl2pPr>
              <a:defRPr sz="2774"/>
            </a:lvl2pPr>
            <a:lvl3pPr>
              <a:defRPr sz="2399"/>
            </a:lvl3pPr>
            <a:lvl4pPr>
              <a:defRPr sz="2024"/>
            </a:lvl4pPr>
            <a:lvl5pPr>
              <a:defRPr sz="2024"/>
            </a:lvl5pPr>
            <a:lvl6pPr>
              <a:defRPr sz="2024"/>
            </a:lvl6pPr>
            <a:lvl7pPr>
              <a:defRPr sz="2024"/>
            </a:lvl7pPr>
            <a:lvl8pPr>
              <a:defRPr sz="2024"/>
            </a:lvl8pPr>
            <a:lvl9pPr>
              <a:defRPr sz="2024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2" y="2152321"/>
            <a:ext cx="6016627" cy="7035508"/>
          </a:xfrm>
          <a:prstGeom prst="rect">
            <a:avLst/>
          </a:prstGeom>
        </p:spPr>
        <p:txBody>
          <a:bodyPr lIns="122191" tIns="61096" rIns="122191" bIns="61096"/>
          <a:lstStyle>
            <a:lvl1pPr marL="0" indent="0">
              <a:buNone/>
              <a:defRPr sz="1425"/>
            </a:lvl1pPr>
            <a:lvl2pPr marL="458095" indent="0">
              <a:buNone/>
              <a:defRPr sz="1200"/>
            </a:lvl2pPr>
            <a:lvl3pPr marL="916190" indent="0">
              <a:buNone/>
              <a:defRPr sz="975"/>
            </a:lvl3pPr>
            <a:lvl4pPr marL="1374285" indent="0">
              <a:buNone/>
              <a:defRPr sz="900"/>
            </a:lvl4pPr>
            <a:lvl5pPr marL="1832380" indent="0">
              <a:buNone/>
              <a:defRPr sz="900"/>
            </a:lvl5pPr>
            <a:lvl6pPr marL="2290476" indent="0">
              <a:buNone/>
              <a:defRPr sz="900"/>
            </a:lvl6pPr>
            <a:lvl7pPr marL="2748570" indent="0">
              <a:buNone/>
              <a:defRPr sz="900"/>
            </a:lvl7pPr>
            <a:lvl8pPr marL="3206666" indent="0">
              <a:buNone/>
              <a:defRPr sz="900"/>
            </a:lvl8pPr>
            <a:lvl9pPr marL="3664761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14400" y="9533057"/>
            <a:ext cx="4267200" cy="547603"/>
          </a:xfrm>
          <a:prstGeom prst="rect">
            <a:avLst/>
          </a:prstGeom>
        </p:spPr>
        <p:txBody>
          <a:bodyPr/>
          <a:lstStyle/>
          <a:p>
            <a:fld id="{D1C7E1D2-7EF6-4848-A570-A02CB70B1E30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248400" y="9533057"/>
            <a:ext cx="5791200" cy="547603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106400" y="9533057"/>
            <a:ext cx="4267200" cy="547603"/>
          </a:xfrm>
          <a:prstGeom prst="rect">
            <a:avLst/>
          </a:prstGeom>
        </p:spPr>
        <p:txBody>
          <a:bodyPr/>
          <a:lstStyle/>
          <a:p>
            <a:fld id="{0CC0B1FC-D6CB-499E-95C1-B639A5369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3318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4576" y="7199789"/>
            <a:ext cx="10972800" cy="849976"/>
          </a:xfrm>
          <a:prstGeom prst="rect">
            <a:avLst/>
          </a:prstGeom>
        </p:spPr>
        <p:txBody>
          <a:bodyPr lIns="122191" tIns="61096" rIns="122191" bIns="61096" anchor="b"/>
          <a:lstStyle>
            <a:lvl1pPr algn="l">
              <a:defRPr sz="2024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584576" y="919021"/>
            <a:ext cx="10972800" cy="6171248"/>
          </a:xfrm>
          <a:prstGeom prst="rect">
            <a:avLst/>
          </a:prstGeom>
        </p:spPr>
        <p:txBody>
          <a:bodyPr lIns="122191" tIns="61096" rIns="122191" bIns="61096"/>
          <a:lstStyle>
            <a:lvl1pPr marL="0" indent="0">
              <a:buNone/>
              <a:defRPr sz="3224"/>
            </a:lvl1pPr>
            <a:lvl2pPr marL="458095" indent="0">
              <a:buNone/>
              <a:defRPr sz="2774"/>
            </a:lvl2pPr>
            <a:lvl3pPr marL="916190" indent="0">
              <a:buNone/>
              <a:defRPr sz="2399"/>
            </a:lvl3pPr>
            <a:lvl4pPr marL="1374285" indent="0">
              <a:buNone/>
              <a:defRPr sz="2024"/>
            </a:lvl4pPr>
            <a:lvl5pPr marL="1832380" indent="0">
              <a:buNone/>
              <a:defRPr sz="2024"/>
            </a:lvl5pPr>
            <a:lvl6pPr marL="2290476" indent="0">
              <a:buNone/>
              <a:defRPr sz="2024"/>
            </a:lvl6pPr>
            <a:lvl7pPr marL="2748570" indent="0">
              <a:buNone/>
              <a:defRPr sz="2024"/>
            </a:lvl7pPr>
            <a:lvl8pPr marL="3206666" indent="0">
              <a:buNone/>
              <a:defRPr sz="2024"/>
            </a:lvl8pPr>
            <a:lvl9pPr marL="3664761" indent="0">
              <a:buNone/>
              <a:defRPr sz="2024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584576" y="8049766"/>
            <a:ext cx="10972800" cy="1207107"/>
          </a:xfrm>
          <a:prstGeom prst="rect">
            <a:avLst/>
          </a:prstGeom>
        </p:spPr>
        <p:txBody>
          <a:bodyPr lIns="122191" tIns="61096" rIns="122191" bIns="61096"/>
          <a:lstStyle>
            <a:lvl1pPr marL="0" indent="0">
              <a:buNone/>
              <a:defRPr sz="1425"/>
            </a:lvl1pPr>
            <a:lvl2pPr marL="458095" indent="0">
              <a:buNone/>
              <a:defRPr sz="1200"/>
            </a:lvl2pPr>
            <a:lvl3pPr marL="916190" indent="0">
              <a:buNone/>
              <a:defRPr sz="975"/>
            </a:lvl3pPr>
            <a:lvl4pPr marL="1374285" indent="0">
              <a:buNone/>
              <a:defRPr sz="900"/>
            </a:lvl4pPr>
            <a:lvl5pPr marL="1832380" indent="0">
              <a:buNone/>
              <a:defRPr sz="900"/>
            </a:lvl5pPr>
            <a:lvl6pPr marL="2290476" indent="0">
              <a:buNone/>
              <a:defRPr sz="900"/>
            </a:lvl6pPr>
            <a:lvl7pPr marL="2748570" indent="0">
              <a:buNone/>
              <a:defRPr sz="900"/>
            </a:lvl7pPr>
            <a:lvl8pPr marL="3206666" indent="0">
              <a:buNone/>
              <a:defRPr sz="900"/>
            </a:lvl8pPr>
            <a:lvl9pPr marL="3664761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14400" y="9533057"/>
            <a:ext cx="4267200" cy="547603"/>
          </a:xfrm>
          <a:prstGeom prst="rect">
            <a:avLst/>
          </a:prstGeom>
        </p:spPr>
        <p:txBody>
          <a:bodyPr/>
          <a:lstStyle/>
          <a:p>
            <a:fld id="{D1C7E1D2-7EF6-4848-A570-A02CB70B1E30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248400" y="9533057"/>
            <a:ext cx="5791200" cy="547603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106400" y="9533057"/>
            <a:ext cx="4267200" cy="547603"/>
          </a:xfrm>
          <a:prstGeom prst="rect">
            <a:avLst/>
          </a:prstGeom>
        </p:spPr>
        <p:txBody>
          <a:bodyPr/>
          <a:lstStyle/>
          <a:p>
            <a:fld id="{0CC0B1FC-D6CB-499E-95C1-B639A5369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8073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11893"/>
            <a:ext cx="16459200" cy="1714236"/>
          </a:xfrm>
          <a:prstGeom prst="rect">
            <a:avLst/>
          </a:prstGeom>
        </p:spPr>
        <p:txBody>
          <a:bodyPr lIns="122191" tIns="61096" rIns="122191" bIns="61096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399932"/>
            <a:ext cx="16459200" cy="6787897"/>
          </a:xfrm>
          <a:prstGeom prst="rect">
            <a:avLst/>
          </a:prstGeom>
        </p:spPr>
        <p:txBody>
          <a:bodyPr vert="eaVert" lIns="122191" tIns="61096" rIns="122191" bIns="61096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14400" y="9533057"/>
            <a:ext cx="4267200" cy="547603"/>
          </a:xfrm>
          <a:prstGeom prst="rect">
            <a:avLst/>
          </a:prstGeom>
        </p:spPr>
        <p:txBody>
          <a:bodyPr/>
          <a:lstStyle/>
          <a:p>
            <a:fld id="{D1C7E1D2-7EF6-4848-A570-A02CB70B1E30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48400" y="9533057"/>
            <a:ext cx="5791200" cy="547603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3106400" y="9533057"/>
            <a:ext cx="4267200" cy="547603"/>
          </a:xfrm>
          <a:prstGeom prst="rect">
            <a:avLst/>
          </a:prstGeom>
        </p:spPr>
        <p:txBody>
          <a:bodyPr/>
          <a:lstStyle/>
          <a:p>
            <a:fld id="{0CC0B1FC-D6CB-499E-95C1-B639A5369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033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3258800" y="411897"/>
            <a:ext cx="4114800" cy="8775933"/>
          </a:xfrm>
          <a:prstGeom prst="rect">
            <a:avLst/>
          </a:prstGeom>
        </p:spPr>
        <p:txBody>
          <a:bodyPr vert="eaVert" lIns="122191" tIns="61096" rIns="122191" bIns="61096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411897"/>
            <a:ext cx="12039600" cy="8775933"/>
          </a:xfrm>
          <a:prstGeom prst="rect">
            <a:avLst/>
          </a:prstGeom>
        </p:spPr>
        <p:txBody>
          <a:bodyPr vert="eaVert" lIns="122191" tIns="61096" rIns="122191" bIns="61096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14400" y="9533057"/>
            <a:ext cx="4267200" cy="547603"/>
          </a:xfrm>
          <a:prstGeom prst="rect">
            <a:avLst/>
          </a:prstGeom>
        </p:spPr>
        <p:txBody>
          <a:bodyPr/>
          <a:lstStyle/>
          <a:p>
            <a:fld id="{D1C7E1D2-7EF6-4848-A570-A02CB70B1E30}" type="datetimeFigureOut">
              <a:rPr lang="en-GB" smtClean="0"/>
              <a:t>12/03/2018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48400" y="9533057"/>
            <a:ext cx="5791200" cy="547603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3106400" y="9533057"/>
            <a:ext cx="4267200" cy="547603"/>
          </a:xfrm>
          <a:prstGeom prst="rect">
            <a:avLst/>
          </a:prstGeom>
        </p:spPr>
        <p:txBody>
          <a:bodyPr/>
          <a:lstStyle/>
          <a:p>
            <a:fld id="{0CC0B1FC-D6CB-499E-95C1-B639A53692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843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651136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6190" rtl="0" eaLnBrk="1" latinLnBrk="0" hangingPunct="1">
        <a:spcBef>
          <a:spcPct val="0"/>
        </a:spcBef>
        <a:buNone/>
        <a:defRPr sz="4424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3571" indent="-343571" algn="l" defTabSz="91619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24" kern="1200">
          <a:solidFill>
            <a:schemeClr val="tx1"/>
          </a:solidFill>
          <a:latin typeface="+mn-lt"/>
          <a:ea typeface="+mn-ea"/>
          <a:cs typeface="+mn-cs"/>
        </a:defRPr>
      </a:lvl1pPr>
      <a:lvl2pPr marL="744404" indent="-286310" algn="l" defTabSz="91619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74" kern="1200">
          <a:solidFill>
            <a:schemeClr val="tx1"/>
          </a:solidFill>
          <a:latin typeface="+mn-lt"/>
          <a:ea typeface="+mn-ea"/>
          <a:cs typeface="+mn-cs"/>
        </a:defRPr>
      </a:lvl2pPr>
      <a:lvl3pPr marL="1145238" indent="-229047" algn="l" defTabSz="916190" rtl="0" eaLnBrk="1" latinLnBrk="0" hangingPunct="1">
        <a:spcBef>
          <a:spcPct val="20000"/>
        </a:spcBef>
        <a:buFont typeface="Arial" panose="020B0604020202020204" pitchFamily="34" charset="0"/>
        <a:buChar char="•"/>
        <a:defRPr sz="2399" kern="1200">
          <a:solidFill>
            <a:schemeClr val="tx1"/>
          </a:solidFill>
          <a:latin typeface="+mn-lt"/>
          <a:ea typeface="+mn-ea"/>
          <a:cs typeface="+mn-cs"/>
        </a:defRPr>
      </a:lvl3pPr>
      <a:lvl4pPr marL="1603333" indent="-229047" algn="l" defTabSz="91619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24" kern="1200">
          <a:solidFill>
            <a:schemeClr val="tx1"/>
          </a:solidFill>
          <a:latin typeface="+mn-lt"/>
          <a:ea typeface="+mn-ea"/>
          <a:cs typeface="+mn-cs"/>
        </a:defRPr>
      </a:lvl4pPr>
      <a:lvl5pPr marL="2061428" indent="-229047" algn="l" defTabSz="916190" rtl="0" eaLnBrk="1" latinLnBrk="0" hangingPunct="1">
        <a:spcBef>
          <a:spcPct val="20000"/>
        </a:spcBef>
        <a:buFont typeface="Arial" panose="020B0604020202020204" pitchFamily="34" charset="0"/>
        <a:buChar char="»"/>
        <a:defRPr sz="2024" kern="1200">
          <a:solidFill>
            <a:schemeClr val="tx1"/>
          </a:solidFill>
          <a:latin typeface="+mn-lt"/>
          <a:ea typeface="+mn-ea"/>
          <a:cs typeface="+mn-cs"/>
        </a:defRPr>
      </a:lvl5pPr>
      <a:lvl6pPr marL="2519523" indent="-229047" algn="l" defTabSz="91619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24" kern="1200">
          <a:solidFill>
            <a:schemeClr val="tx1"/>
          </a:solidFill>
          <a:latin typeface="+mn-lt"/>
          <a:ea typeface="+mn-ea"/>
          <a:cs typeface="+mn-cs"/>
        </a:defRPr>
      </a:lvl6pPr>
      <a:lvl7pPr marL="2977618" indent="-229047" algn="l" defTabSz="91619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24" kern="1200">
          <a:solidFill>
            <a:schemeClr val="tx1"/>
          </a:solidFill>
          <a:latin typeface="+mn-lt"/>
          <a:ea typeface="+mn-ea"/>
          <a:cs typeface="+mn-cs"/>
        </a:defRPr>
      </a:lvl7pPr>
      <a:lvl8pPr marL="3435713" indent="-229047" algn="l" defTabSz="91619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24" kern="1200">
          <a:solidFill>
            <a:schemeClr val="tx1"/>
          </a:solidFill>
          <a:latin typeface="+mn-lt"/>
          <a:ea typeface="+mn-ea"/>
          <a:cs typeface="+mn-cs"/>
        </a:defRPr>
      </a:lvl8pPr>
      <a:lvl9pPr marL="3893808" indent="-229047" algn="l" defTabSz="91619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24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619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8095" algn="l" defTabSz="91619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6190" algn="l" defTabSz="91619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4285" algn="l" defTabSz="91619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32380" algn="l" defTabSz="91619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90476" algn="l" defTabSz="91619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8570" algn="l" defTabSz="91619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6666" algn="l" defTabSz="91619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64761" algn="l" defTabSz="91619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15429541" y="9230734"/>
            <a:ext cx="2858459" cy="1054679"/>
          </a:xfrm>
          <a:prstGeom prst="rect">
            <a:avLst/>
          </a:prstGeom>
          <a:noFill/>
        </p:spPr>
        <p:txBody>
          <a:bodyPr wrap="square" lIns="0" tIns="0" rIns="251999" bIns="251999" rtlCol="0">
            <a:spAutoFit/>
          </a:bodyPr>
          <a:lstStyle/>
          <a:p>
            <a:pPr algn="r"/>
            <a:r>
              <a:rPr lang="en-GB" sz="2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School </a:t>
            </a:r>
            <a:r>
              <a:rPr lang="en-GB" sz="26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lang="en-GB" sz="2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r"/>
            <a:r>
              <a:rPr lang="en-GB" sz="2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Engineering</a:t>
            </a:r>
          </a:p>
        </p:txBody>
      </p:sp>
      <p:sp>
        <p:nvSpPr>
          <p:cNvPr id="2" name="Rectangle 1"/>
          <p:cNvSpPr/>
          <p:nvPr/>
        </p:nvSpPr>
        <p:spPr>
          <a:xfrm>
            <a:off x="0" y="-2"/>
            <a:ext cx="18288000" cy="10285413"/>
          </a:xfrm>
          <a:prstGeom prst="rect">
            <a:avLst/>
          </a:prstGeom>
          <a:solidFill>
            <a:srgbClr val="033B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3754" y="311321"/>
            <a:ext cx="3100727" cy="1030107"/>
          </a:xfrm>
          <a:prstGeom prst="rect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114300" y="1602656"/>
            <a:ext cx="17787334" cy="8082257"/>
          </a:xfrm>
          <a:prstGeom prst="rect">
            <a:avLst/>
          </a:prstGeom>
        </p:spPr>
        <p:txBody>
          <a:bodyPr lIns="180000" tIns="0" rIns="180000" bIns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400" b="1" dirty="0" err="1">
                <a:solidFill>
                  <a:srgbClr val="FF0000"/>
                </a:solidFill>
              </a:rPr>
              <a:t>Zentrac</a:t>
            </a:r>
            <a:r>
              <a:rPr lang="en-GB" sz="5400" b="1" dirty="0">
                <a:solidFill>
                  <a:srgbClr val="FF0000"/>
                </a:solidFill>
              </a:rPr>
              <a:t> </a:t>
            </a:r>
          </a:p>
          <a:p>
            <a:r>
              <a:rPr lang="en-GB" b="1" dirty="0">
                <a:solidFill>
                  <a:schemeClr val="bg1"/>
                </a:solidFill>
              </a:rPr>
              <a:t>Wednesday   14</a:t>
            </a:r>
            <a:r>
              <a:rPr lang="en-GB" b="1" baseline="30000" dirty="0">
                <a:solidFill>
                  <a:schemeClr val="bg1"/>
                </a:solidFill>
              </a:rPr>
              <a:t>th</a:t>
            </a:r>
            <a:r>
              <a:rPr lang="en-GB" b="1" dirty="0">
                <a:solidFill>
                  <a:schemeClr val="bg1"/>
                </a:solidFill>
              </a:rPr>
              <a:t> March </a:t>
            </a:r>
            <a:r>
              <a:rPr lang="en-GB" b="1" i="1" dirty="0">
                <a:solidFill>
                  <a:schemeClr val="bg1"/>
                </a:solidFill>
              </a:rPr>
              <a:t>09</a:t>
            </a:r>
            <a:r>
              <a:rPr lang="en-GB" i="1" dirty="0">
                <a:solidFill>
                  <a:schemeClr val="bg1"/>
                </a:solidFill>
              </a:rPr>
              <a:t>:00 hrs </a:t>
            </a:r>
          </a:p>
          <a:p>
            <a:r>
              <a:rPr lang="en-GB" sz="3600" b="1" i="1" dirty="0">
                <a:solidFill>
                  <a:schemeClr val="bg1"/>
                </a:solidFill>
              </a:rPr>
              <a:t>Motorsport Workshop</a:t>
            </a:r>
          </a:p>
          <a:p>
            <a:pPr algn="l"/>
            <a:endParaRPr lang="en-GB" sz="3600" b="1" i="1" dirty="0">
              <a:solidFill>
                <a:schemeClr val="bg1"/>
              </a:solidFill>
            </a:endParaRPr>
          </a:p>
          <a:p>
            <a:pPr algn="l"/>
            <a:r>
              <a:rPr lang="en-GB" sz="3600" b="1" i="1" dirty="0">
                <a:solidFill>
                  <a:schemeClr val="bg1"/>
                </a:solidFill>
              </a:rPr>
              <a:t>John Avery will be coming to show and  talk about the  race and track day car that is to be built in Carmarthen. </a:t>
            </a:r>
          </a:p>
          <a:p>
            <a:pPr algn="l"/>
            <a:r>
              <a:rPr lang="en-GB" sz="3600" b="1" i="1" dirty="0">
                <a:solidFill>
                  <a:srgbClr val="FF0000"/>
                </a:solidFill>
              </a:rPr>
              <a:t>Who should attend? </a:t>
            </a:r>
          </a:p>
          <a:p>
            <a:pPr algn="l"/>
            <a:r>
              <a:rPr lang="en-GB" sz="3600" b="1" i="1" dirty="0">
                <a:solidFill>
                  <a:schemeClr val="bg1"/>
                </a:solidFill>
              </a:rPr>
              <a:t>All are welcome but in particular:-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600" b="1" i="1" dirty="0">
                <a:solidFill>
                  <a:srgbClr val="FF0000"/>
                </a:solidFill>
              </a:rPr>
              <a:t>BEng 1  </a:t>
            </a:r>
            <a:r>
              <a:rPr lang="en-GB" sz="3600" b="1" i="1" dirty="0">
                <a:solidFill>
                  <a:schemeClr val="bg1"/>
                </a:solidFill>
              </a:rPr>
              <a:t>We are planning to make this  car the basis of a couple of our  BEng group projects next year and so would welcome your views on the areas of development we could get involved in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600" b="1" i="1" dirty="0">
                <a:solidFill>
                  <a:srgbClr val="FF0000"/>
                </a:solidFill>
              </a:rPr>
              <a:t>HND1</a:t>
            </a:r>
            <a:r>
              <a:rPr lang="en-GB" sz="3600" b="1" i="1" dirty="0">
                <a:solidFill>
                  <a:schemeClr val="bg1"/>
                </a:solidFill>
              </a:rPr>
              <a:t>  </a:t>
            </a:r>
            <a:r>
              <a:rPr lang="en-GB" sz="3600" b="1" i="1" dirty="0" err="1">
                <a:solidFill>
                  <a:schemeClr val="bg1"/>
                </a:solidFill>
              </a:rPr>
              <a:t>Zentrac</a:t>
            </a:r>
            <a:r>
              <a:rPr lang="en-GB" sz="3600" b="1" i="1" dirty="0">
                <a:solidFill>
                  <a:schemeClr val="bg1"/>
                </a:solidFill>
              </a:rPr>
              <a:t> are interested in taking a work placement student this year so if you are not </a:t>
            </a:r>
            <a:r>
              <a:rPr lang="en-GB" sz="3600" b="1" i="1" dirty="0" err="1">
                <a:solidFill>
                  <a:schemeClr val="bg1"/>
                </a:solidFill>
              </a:rPr>
              <a:t>aleady</a:t>
            </a:r>
            <a:r>
              <a:rPr lang="en-GB" sz="3600" b="1" i="1" dirty="0">
                <a:solidFill>
                  <a:schemeClr val="bg1"/>
                </a:solidFill>
              </a:rPr>
              <a:t> sorted this might be an opportunity for you. 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600" b="1" i="1" dirty="0">
                <a:solidFill>
                  <a:srgbClr val="FF0000"/>
                </a:solidFill>
              </a:rPr>
              <a:t>BEng 2 </a:t>
            </a:r>
            <a:r>
              <a:rPr lang="en-GB" sz="3600" b="1" i="1" dirty="0">
                <a:solidFill>
                  <a:schemeClr val="bg1"/>
                </a:solidFill>
              </a:rPr>
              <a:t> BSc2, HND2 There could be some interesting final year aero projects possible on the car </a:t>
            </a:r>
          </a:p>
          <a:p>
            <a:pPr algn="l"/>
            <a:endParaRPr lang="en-GB" sz="3600" b="1" i="1" dirty="0">
              <a:solidFill>
                <a:schemeClr val="bg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-556054" y="5916183"/>
            <a:ext cx="9144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fontAlgn="base">
              <a:spcAft>
                <a:spcPct val="0"/>
              </a:spcAft>
            </a:pPr>
            <a:endParaRPr lang="en-GB" sz="3200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04949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FEBB8CF4F97D8459032B127C6E30AFA" ma:contentTypeVersion="" ma:contentTypeDescription="Create a new document." ma:contentTypeScope="" ma:versionID="08f7ca74cacec811fba6f0256dcba1ff">
  <xsd:schema xmlns:xsd="http://www.w3.org/2001/XMLSchema" xmlns:xs="http://www.w3.org/2001/XMLSchema" xmlns:p="http://schemas.microsoft.com/office/2006/metadata/properties" xmlns:ns2="d2b8960e-facc-4669-b15e-a27cbac92f04" targetNamespace="http://schemas.microsoft.com/office/2006/metadata/properties" ma:root="true" ma:fieldsID="52910231109fd2aafc513f1ff09a7276" ns2:_="">
    <xsd:import namespace="d2b8960e-facc-4669-b15e-a27cbac92f04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b8960e-facc-4669-b15e-a27cbac92f0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0A9AF00-408E-42E3-A2AF-B5BA55C8705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D3E0231-85BE-4EC5-B77C-0DE513CD39F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b8960e-facc-4669-b15e-a27cbac92f0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BD41925-C16C-42D2-A7E1-94CDC2E282F7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d2b8960e-facc-4669-b15e-a27cbac92f04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8246</TotalTime>
  <Words>129</Words>
  <Application>Microsoft Office PowerPoint</Application>
  <PresentationFormat>Custom</PresentationFormat>
  <Paragraphs>13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Times New Roman</vt:lpstr>
      <vt:lpstr>Office Theme</vt:lpstr>
      <vt:lpstr>PowerPoint Presentation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kim.wills@uwtsd.ac.uk</dc:creator>
  <cp:lastModifiedBy>Roger Dowden</cp:lastModifiedBy>
  <cp:revision>206</cp:revision>
  <cp:lastPrinted>2016-10-07T19:55:01Z</cp:lastPrinted>
  <dcterms:created xsi:type="dcterms:W3CDTF">2015-07-16T15:57:54Z</dcterms:created>
  <dcterms:modified xsi:type="dcterms:W3CDTF">2018-03-12T21:40:11Z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0x0101000FEBB8CF4F97D8459032B127C6E30AFA</vt:lpwstr>
  </property>
</Properties>
</file>