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6"/>
  </p:notesMasterIdLst>
  <p:handoutMasterIdLst>
    <p:handoutMasterId r:id="rId37"/>
  </p:handoutMasterIdLst>
  <p:sldIdLst>
    <p:sldId id="325" r:id="rId3"/>
    <p:sldId id="268" r:id="rId4"/>
    <p:sldId id="285" r:id="rId5"/>
    <p:sldId id="323" r:id="rId6"/>
    <p:sldId id="286" r:id="rId7"/>
    <p:sldId id="287" r:id="rId8"/>
    <p:sldId id="313" r:id="rId9"/>
    <p:sldId id="318" r:id="rId10"/>
    <p:sldId id="316" r:id="rId11"/>
    <p:sldId id="317" r:id="rId12"/>
    <p:sldId id="319" r:id="rId13"/>
    <p:sldId id="315" r:id="rId14"/>
    <p:sldId id="326" r:id="rId15"/>
    <p:sldId id="289" r:id="rId16"/>
    <p:sldId id="288" r:id="rId17"/>
    <p:sldId id="291" r:id="rId18"/>
    <p:sldId id="292" r:id="rId19"/>
    <p:sldId id="296" r:id="rId20"/>
    <p:sldId id="314" r:id="rId21"/>
    <p:sldId id="295" r:id="rId22"/>
    <p:sldId id="324" r:id="rId23"/>
    <p:sldId id="298" r:id="rId24"/>
    <p:sldId id="300" r:id="rId25"/>
    <p:sldId id="308" r:id="rId26"/>
    <p:sldId id="305" r:id="rId27"/>
    <p:sldId id="306" r:id="rId28"/>
    <p:sldId id="301" r:id="rId29"/>
    <p:sldId id="303" r:id="rId30"/>
    <p:sldId id="310" r:id="rId31"/>
    <p:sldId id="311" r:id="rId32"/>
    <p:sldId id="312" r:id="rId33"/>
    <p:sldId id="321" r:id="rId34"/>
    <p:sldId id="320" r:id="rId3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4q+kovba7pyn9XrACImf6w==" hashData="IDZlVHPzDJ//L2aDUvpuSEmGfDkO+DsnxdwvJTq+X64eSqU/PK1qlTD2GZ3YUW3p/HtwAKPpztGO4ndlPn7RK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E3CFE"/>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64800" autoAdjust="0"/>
  </p:normalViewPr>
  <p:slideViewPr>
    <p:cSldViewPr snapToGrid="0">
      <p:cViewPr varScale="1">
        <p:scale>
          <a:sx n="68" d="100"/>
          <a:sy n="68" d="100"/>
        </p:scale>
        <p:origin x="1668" y="66"/>
      </p:cViewPr>
      <p:guideLst/>
    </p:cSldViewPr>
  </p:slideViewPr>
  <p:outlineViewPr>
    <p:cViewPr>
      <p:scale>
        <a:sx n="33" d="100"/>
        <a:sy n="33" d="100"/>
      </p:scale>
      <p:origin x="0" y="-288"/>
    </p:cViewPr>
  </p:outlineViewPr>
  <p:notesTextViewPr>
    <p:cViewPr>
      <p:scale>
        <a:sx n="3" d="2"/>
        <a:sy n="3" d="2"/>
      </p:scale>
      <p:origin x="0" y="-3786"/>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32FE13-ED5B-429D-8C66-DB089364F464}" type="doc">
      <dgm:prSet loTypeId="urn:microsoft.com/office/officeart/2005/8/layout/process2" loCatId="process" qsTypeId="urn:microsoft.com/office/officeart/2005/8/quickstyle/simple1" qsCatId="simple" csTypeId="urn:microsoft.com/office/officeart/2005/8/colors/accent1_2" csCatId="accent1" phldr="1"/>
      <dgm:spPr/>
    </dgm:pt>
    <dgm:pt modelId="{3C039F93-E92C-427D-80C9-D6E07503254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CSE is a form of child sexual abuse. It occurs where an individual or group takes advantage of an imbalance of power to coerce, manipulate or deceive a child or young person under the age of 18 into sexual activity</a:t>
          </a:r>
        </a:p>
      </dgm:t>
    </dgm:pt>
    <dgm:pt modelId="{0F6C96A8-7E62-4CA4-B6B7-EAD52E94032F}" type="parTrans" cxnId="{7679D11B-BEDE-47F1-949A-CE0736A127CA}">
      <dgm:prSet/>
      <dgm:spPr/>
      <dgm:t>
        <a:bodyPr/>
        <a:lstStyle/>
        <a:p>
          <a:endParaRPr lang="en-US"/>
        </a:p>
      </dgm:t>
    </dgm:pt>
    <dgm:pt modelId="{92A22195-2B7A-41B1-BE96-D0B4980F16CE}" type="sibTrans" cxnId="{7679D11B-BEDE-47F1-949A-CE0736A127CA}">
      <dgm:prSet/>
      <dgm:spPr>
        <a:solidFill>
          <a:srgbClr val="002060"/>
        </a:solidFill>
        <a:ln>
          <a:solidFill>
            <a:schemeClr val="tx1"/>
          </a:solidFill>
        </a:ln>
      </dgm:spPr>
      <dgm:t>
        <a:bodyPr/>
        <a:lstStyle/>
        <a:p>
          <a:endParaRPr lang="en-US"/>
        </a:p>
      </dgm:t>
    </dgm:pt>
    <dgm:pt modelId="{6300B672-1C8B-40EB-BAC6-F9353D52C84C}">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In exchange for </a:t>
          </a:r>
          <a:r>
            <a:rPr lang="en-US" sz="2400" b="1" i="1" u="sng" dirty="0">
              <a:solidFill>
                <a:schemeClr val="tx1"/>
              </a:solidFill>
            </a:rPr>
            <a:t>something</a:t>
          </a:r>
          <a:r>
            <a:rPr lang="en-US" sz="2400" dirty="0">
              <a:solidFill>
                <a:schemeClr val="tx1"/>
              </a:solidFill>
            </a:rPr>
            <a:t> they need or want &amp;/or</a:t>
          </a:r>
        </a:p>
        <a:p>
          <a:r>
            <a:rPr lang="en-US" sz="2400" dirty="0">
              <a:solidFill>
                <a:schemeClr val="tx1"/>
              </a:solidFill>
            </a:rPr>
            <a:t>(b) For the financial advantage or increased status of the perpetrator or facilitator</a:t>
          </a:r>
        </a:p>
      </dgm:t>
    </dgm:pt>
    <dgm:pt modelId="{E779DD21-CA40-4859-A3E5-D9088C8ED649}" type="parTrans" cxnId="{CC3BA1EA-044D-4557-B0AE-A96A004BC193}">
      <dgm:prSet/>
      <dgm:spPr/>
      <dgm:t>
        <a:bodyPr/>
        <a:lstStyle/>
        <a:p>
          <a:endParaRPr lang="en-US"/>
        </a:p>
      </dgm:t>
    </dgm:pt>
    <dgm:pt modelId="{0EC03E2D-95A2-4E31-B837-4A39ED2DDE21}" type="sibTrans" cxnId="{CC3BA1EA-044D-4557-B0AE-A96A004BC193}">
      <dgm:prSet/>
      <dgm:spPr>
        <a:solidFill>
          <a:srgbClr val="002060"/>
        </a:solidFill>
        <a:ln>
          <a:solidFill>
            <a:schemeClr val="tx1"/>
          </a:solidFill>
        </a:ln>
      </dgm:spPr>
      <dgm:t>
        <a:bodyPr/>
        <a:lstStyle/>
        <a:p>
          <a:endParaRPr lang="en-US"/>
        </a:p>
      </dgm:t>
    </dgm:pt>
    <dgm:pt modelId="{85B649DD-CD7B-4F7F-8273-EEACA5D21CFF}">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victim may have been sexually exploited even if the sexual activity appears consensual</a:t>
          </a:r>
        </a:p>
        <a:p>
          <a:r>
            <a:rPr lang="en-US" sz="2400" b="1" i="1" u="sng" dirty="0">
              <a:solidFill>
                <a:schemeClr val="tx1"/>
              </a:solidFill>
            </a:rPr>
            <a:t>CSE does not always involve physical contact, it can also occur through the use of technology</a:t>
          </a:r>
        </a:p>
      </dgm:t>
    </dgm:pt>
    <dgm:pt modelId="{3128A062-B1D9-4DD5-BF35-A53D50A7EE55}" type="parTrans" cxnId="{9ABC12C5-CF43-4C10-A146-2DE094111A8A}">
      <dgm:prSet/>
      <dgm:spPr/>
      <dgm:t>
        <a:bodyPr/>
        <a:lstStyle/>
        <a:p>
          <a:endParaRPr lang="en-US"/>
        </a:p>
      </dgm:t>
    </dgm:pt>
    <dgm:pt modelId="{C0E1AA1D-8BFD-4F1F-9C2F-FDF650A8B9F0}" type="sibTrans" cxnId="{9ABC12C5-CF43-4C10-A146-2DE094111A8A}">
      <dgm:prSet/>
      <dgm:spPr/>
      <dgm:t>
        <a:bodyPr/>
        <a:lstStyle/>
        <a:p>
          <a:endParaRPr lang="en-US"/>
        </a:p>
      </dgm:t>
    </dgm:pt>
    <dgm:pt modelId="{6A3207B7-6BC0-4515-9A4D-3FACAA75B854}" type="pres">
      <dgm:prSet presAssocID="{2C32FE13-ED5B-429D-8C66-DB089364F464}" presName="linearFlow" presStyleCnt="0">
        <dgm:presLayoutVars>
          <dgm:resizeHandles val="exact"/>
        </dgm:presLayoutVars>
      </dgm:prSet>
      <dgm:spPr/>
    </dgm:pt>
    <dgm:pt modelId="{F7A90C1B-4E05-4BFD-A306-270EDDBC4852}" type="pres">
      <dgm:prSet presAssocID="{3C039F93-E92C-427D-80C9-D6E07503254C}" presName="node" presStyleLbl="node1" presStyleIdx="0" presStyleCnt="3" custScaleX="213202">
        <dgm:presLayoutVars>
          <dgm:bulletEnabled val="1"/>
        </dgm:presLayoutVars>
      </dgm:prSet>
      <dgm:spPr/>
    </dgm:pt>
    <dgm:pt modelId="{20EE2CE3-EFE7-4472-BE11-9F055277C070}" type="pres">
      <dgm:prSet presAssocID="{92A22195-2B7A-41B1-BE96-D0B4980F16CE}" presName="sibTrans" presStyleLbl="sibTrans2D1" presStyleIdx="0" presStyleCnt="2"/>
      <dgm:spPr/>
    </dgm:pt>
    <dgm:pt modelId="{B2A62F33-8969-4949-BFBB-08EF4CC032F7}" type="pres">
      <dgm:prSet presAssocID="{92A22195-2B7A-41B1-BE96-D0B4980F16CE}" presName="connectorText" presStyleLbl="sibTrans2D1" presStyleIdx="0" presStyleCnt="2"/>
      <dgm:spPr/>
    </dgm:pt>
    <dgm:pt modelId="{FB330954-9EE8-43E6-AB73-3AFA4254DD11}" type="pres">
      <dgm:prSet presAssocID="{6300B672-1C8B-40EB-BAC6-F9353D52C84C}" presName="node" presStyleLbl="node1" presStyleIdx="1" presStyleCnt="3" custScaleX="213202" custScaleY="90799">
        <dgm:presLayoutVars>
          <dgm:bulletEnabled val="1"/>
        </dgm:presLayoutVars>
      </dgm:prSet>
      <dgm:spPr/>
    </dgm:pt>
    <dgm:pt modelId="{006C084F-8D7B-4E2B-ADE2-926D6E8B9144}" type="pres">
      <dgm:prSet presAssocID="{0EC03E2D-95A2-4E31-B837-4A39ED2DDE21}" presName="sibTrans" presStyleLbl="sibTrans2D1" presStyleIdx="1" presStyleCnt="2"/>
      <dgm:spPr/>
    </dgm:pt>
    <dgm:pt modelId="{15FD5F52-23C7-4060-ADB7-52F9F2AFBC71}" type="pres">
      <dgm:prSet presAssocID="{0EC03E2D-95A2-4E31-B837-4A39ED2DDE21}" presName="connectorText" presStyleLbl="sibTrans2D1" presStyleIdx="1" presStyleCnt="2"/>
      <dgm:spPr/>
    </dgm:pt>
    <dgm:pt modelId="{C8DCF949-CCA7-4530-BA36-12AF2FB31387}" type="pres">
      <dgm:prSet presAssocID="{85B649DD-CD7B-4F7F-8273-EEACA5D21CFF}" presName="node" presStyleLbl="node1" presStyleIdx="2" presStyleCnt="3" custScaleX="187360" custScaleY="123866">
        <dgm:presLayoutVars>
          <dgm:bulletEnabled val="1"/>
        </dgm:presLayoutVars>
      </dgm:prSet>
      <dgm:spPr/>
    </dgm:pt>
  </dgm:ptLst>
  <dgm:cxnLst>
    <dgm:cxn modelId="{9DA5FF0B-6955-4BE5-A302-8790D2C7EEDB}" type="presOf" srcId="{6300B672-1C8B-40EB-BAC6-F9353D52C84C}" destId="{FB330954-9EE8-43E6-AB73-3AFA4254DD11}" srcOrd="0" destOrd="0" presId="urn:microsoft.com/office/officeart/2005/8/layout/process2"/>
    <dgm:cxn modelId="{7679D11B-BEDE-47F1-949A-CE0736A127CA}" srcId="{2C32FE13-ED5B-429D-8C66-DB089364F464}" destId="{3C039F93-E92C-427D-80C9-D6E07503254C}" srcOrd="0" destOrd="0" parTransId="{0F6C96A8-7E62-4CA4-B6B7-EAD52E94032F}" sibTransId="{92A22195-2B7A-41B1-BE96-D0B4980F16CE}"/>
    <dgm:cxn modelId="{3957EA20-028B-42D8-921A-82BB49353D2C}" type="presOf" srcId="{85B649DD-CD7B-4F7F-8273-EEACA5D21CFF}" destId="{C8DCF949-CCA7-4530-BA36-12AF2FB31387}" srcOrd="0" destOrd="0" presId="urn:microsoft.com/office/officeart/2005/8/layout/process2"/>
    <dgm:cxn modelId="{CD7F209C-A16A-4C93-BFCC-9DA2AADBD80B}" type="presOf" srcId="{0EC03E2D-95A2-4E31-B837-4A39ED2DDE21}" destId="{006C084F-8D7B-4E2B-ADE2-926D6E8B9144}" srcOrd="0" destOrd="0" presId="urn:microsoft.com/office/officeart/2005/8/layout/process2"/>
    <dgm:cxn modelId="{616636A5-41B0-48FF-8768-AADB23F080AB}" type="presOf" srcId="{2C32FE13-ED5B-429D-8C66-DB089364F464}" destId="{6A3207B7-6BC0-4515-9A4D-3FACAA75B854}" srcOrd="0" destOrd="0" presId="urn:microsoft.com/office/officeart/2005/8/layout/process2"/>
    <dgm:cxn modelId="{7D9F04AD-4702-4773-9531-5D4CDCEC7AD1}" type="presOf" srcId="{3C039F93-E92C-427D-80C9-D6E07503254C}" destId="{F7A90C1B-4E05-4BFD-A306-270EDDBC4852}" srcOrd="0" destOrd="0" presId="urn:microsoft.com/office/officeart/2005/8/layout/process2"/>
    <dgm:cxn modelId="{C796D2BB-55D7-4719-B87A-04367232994C}" type="presOf" srcId="{92A22195-2B7A-41B1-BE96-D0B4980F16CE}" destId="{20EE2CE3-EFE7-4472-BE11-9F055277C070}" srcOrd="0" destOrd="0" presId="urn:microsoft.com/office/officeart/2005/8/layout/process2"/>
    <dgm:cxn modelId="{9ABC12C5-CF43-4C10-A146-2DE094111A8A}" srcId="{2C32FE13-ED5B-429D-8C66-DB089364F464}" destId="{85B649DD-CD7B-4F7F-8273-EEACA5D21CFF}" srcOrd="2" destOrd="0" parTransId="{3128A062-B1D9-4DD5-BF35-A53D50A7EE55}" sibTransId="{C0E1AA1D-8BFD-4F1F-9C2F-FDF650A8B9F0}"/>
    <dgm:cxn modelId="{AA651CEA-6A7A-4FBE-8057-829245700B8D}" type="presOf" srcId="{92A22195-2B7A-41B1-BE96-D0B4980F16CE}" destId="{B2A62F33-8969-4949-BFBB-08EF4CC032F7}" srcOrd="1" destOrd="0" presId="urn:microsoft.com/office/officeart/2005/8/layout/process2"/>
    <dgm:cxn modelId="{CC3BA1EA-044D-4557-B0AE-A96A004BC193}" srcId="{2C32FE13-ED5B-429D-8C66-DB089364F464}" destId="{6300B672-1C8B-40EB-BAC6-F9353D52C84C}" srcOrd="1" destOrd="0" parTransId="{E779DD21-CA40-4859-A3E5-D9088C8ED649}" sibTransId="{0EC03E2D-95A2-4E31-B837-4A39ED2DDE21}"/>
    <dgm:cxn modelId="{0DB862EF-CD97-401D-96B1-ACA9AAE5EBE8}" type="presOf" srcId="{0EC03E2D-95A2-4E31-B837-4A39ED2DDE21}" destId="{15FD5F52-23C7-4060-ADB7-52F9F2AFBC71}" srcOrd="1" destOrd="0" presId="urn:microsoft.com/office/officeart/2005/8/layout/process2"/>
    <dgm:cxn modelId="{9F53F101-31A3-486B-A9AF-A4501D5C72F0}" type="presParOf" srcId="{6A3207B7-6BC0-4515-9A4D-3FACAA75B854}" destId="{F7A90C1B-4E05-4BFD-A306-270EDDBC4852}" srcOrd="0" destOrd="0" presId="urn:microsoft.com/office/officeart/2005/8/layout/process2"/>
    <dgm:cxn modelId="{0350B5FF-5D5B-4475-86A2-8D17AFB57C5C}" type="presParOf" srcId="{6A3207B7-6BC0-4515-9A4D-3FACAA75B854}" destId="{20EE2CE3-EFE7-4472-BE11-9F055277C070}" srcOrd="1" destOrd="0" presId="urn:microsoft.com/office/officeart/2005/8/layout/process2"/>
    <dgm:cxn modelId="{67846809-3AF1-40D5-BB84-36F08A8AF010}" type="presParOf" srcId="{20EE2CE3-EFE7-4472-BE11-9F055277C070}" destId="{B2A62F33-8969-4949-BFBB-08EF4CC032F7}" srcOrd="0" destOrd="0" presId="urn:microsoft.com/office/officeart/2005/8/layout/process2"/>
    <dgm:cxn modelId="{5D256BE9-E351-4210-8F9D-EEDB00C1677E}" type="presParOf" srcId="{6A3207B7-6BC0-4515-9A4D-3FACAA75B854}" destId="{FB330954-9EE8-43E6-AB73-3AFA4254DD11}" srcOrd="2" destOrd="0" presId="urn:microsoft.com/office/officeart/2005/8/layout/process2"/>
    <dgm:cxn modelId="{76D4E73D-0F64-400D-B9E8-A53F50569945}" type="presParOf" srcId="{6A3207B7-6BC0-4515-9A4D-3FACAA75B854}" destId="{006C084F-8D7B-4E2B-ADE2-926D6E8B9144}" srcOrd="3" destOrd="0" presId="urn:microsoft.com/office/officeart/2005/8/layout/process2"/>
    <dgm:cxn modelId="{27BD05C5-190C-4444-8FE5-D46DB585C3E7}" type="presParOf" srcId="{006C084F-8D7B-4E2B-ADE2-926D6E8B9144}" destId="{15FD5F52-23C7-4060-ADB7-52F9F2AFBC71}" srcOrd="0" destOrd="0" presId="urn:microsoft.com/office/officeart/2005/8/layout/process2"/>
    <dgm:cxn modelId="{63E196FF-A4F2-4D53-B2B5-09B4AD74866D}" type="presParOf" srcId="{6A3207B7-6BC0-4515-9A4D-3FACAA75B854}" destId="{C8DCF949-CCA7-4530-BA36-12AF2FB3138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FC59E1-47F8-4834-BCCA-11569A98286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8DC1E24-E365-4193-A39B-A48197EFB05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Child sexual exploitation is child abuse</a:t>
          </a:r>
        </a:p>
      </dgm:t>
    </dgm:pt>
    <dgm:pt modelId="{F81CC757-429E-43CD-BCED-64ADBB29955D}" type="parTrans" cxnId="{AD012CEB-E649-4728-B2E3-C0815C93D597}">
      <dgm:prSet/>
      <dgm:spPr/>
      <dgm:t>
        <a:bodyPr/>
        <a:lstStyle/>
        <a:p>
          <a:endParaRPr lang="en-US"/>
        </a:p>
      </dgm:t>
    </dgm:pt>
    <dgm:pt modelId="{9A6E03C2-CA88-458B-994F-927219245C13}" type="sibTrans" cxnId="{AD012CEB-E649-4728-B2E3-C0815C93D597}">
      <dgm:prSet/>
      <dgm:spPr/>
      <dgm:t>
        <a:bodyPr/>
        <a:lstStyle/>
        <a:p>
          <a:endParaRPr lang="en-US"/>
        </a:p>
      </dgm:t>
    </dgm:pt>
    <dgm:pt modelId="{66204CF4-9D99-4D33-A1B0-91E197DA31F5}">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power imbalance such as age, gender, intellect, strength &amp;/or economic or other resources</a:t>
          </a:r>
        </a:p>
      </dgm:t>
    </dgm:pt>
    <dgm:pt modelId="{60FD9483-0302-4DA7-9C15-882C615A6C2A}" type="parTrans" cxnId="{27BCA438-A561-4AAE-A61D-01E9A2FB787C}">
      <dgm:prSet/>
      <dgm:spPr/>
      <dgm:t>
        <a:bodyPr/>
        <a:lstStyle/>
        <a:p>
          <a:endParaRPr lang="en-US"/>
        </a:p>
      </dgm:t>
    </dgm:pt>
    <dgm:pt modelId="{F0C5B619-D13D-4AE6-ACA1-793620DBC5DA}" type="sibTrans" cxnId="{27BCA438-A561-4AAE-A61D-01E9A2FB787C}">
      <dgm:prSet/>
      <dgm:spPr/>
      <dgm:t>
        <a:bodyPr/>
        <a:lstStyle/>
        <a:p>
          <a:endParaRPr lang="en-US"/>
        </a:p>
      </dgm:t>
    </dgm:pt>
    <dgm:pt modelId="{90C11D10-75E0-4AEA-81D9-5D136212EF42}">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Sex for food, accommodation, gifts, money, affection</a:t>
          </a:r>
        </a:p>
      </dgm:t>
    </dgm:pt>
    <dgm:pt modelId="{039FAE83-2A4F-4BD4-A6F7-8120B8A47040}" type="parTrans" cxnId="{0C368FBF-29D0-4023-AE45-6E27BBD4B379}">
      <dgm:prSet/>
      <dgm:spPr/>
      <dgm:t>
        <a:bodyPr/>
        <a:lstStyle/>
        <a:p>
          <a:endParaRPr lang="en-US"/>
        </a:p>
      </dgm:t>
    </dgm:pt>
    <dgm:pt modelId="{D8E31B19-84E8-42FE-B300-033AF2DA96CA}" type="sibTrans" cxnId="{0C368FBF-29D0-4023-AE45-6E27BBD4B379}">
      <dgm:prSet/>
      <dgm:spPr/>
      <dgm:t>
        <a:bodyPr/>
        <a:lstStyle/>
        <a:p>
          <a:endParaRPr lang="en-US"/>
        </a:p>
      </dgm:t>
    </dgm:pt>
    <dgm:pt modelId="{E8D3FFEA-CD8F-4788-99D3-3E5B20D4F724}">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Violence, coercion, intimidation</a:t>
          </a:r>
        </a:p>
      </dgm:t>
    </dgm:pt>
    <dgm:pt modelId="{8F90F38D-4B8C-4520-80FF-2B786A949EEB}" type="parTrans" cxnId="{FED3CA60-869D-4E0E-9AC3-66F7249DD9E9}">
      <dgm:prSet/>
      <dgm:spPr/>
      <dgm:t>
        <a:bodyPr/>
        <a:lstStyle/>
        <a:p>
          <a:endParaRPr lang="en-US"/>
        </a:p>
      </dgm:t>
    </dgm:pt>
    <dgm:pt modelId="{8BDBF26C-3958-4583-8F1A-97461F758629}" type="sibTrans" cxnId="{FED3CA60-869D-4E0E-9AC3-66F7249DD9E9}">
      <dgm:prSet/>
      <dgm:spPr/>
      <dgm:t>
        <a:bodyPr/>
        <a:lstStyle/>
        <a:p>
          <a:endParaRPr lang="en-US"/>
        </a:p>
      </dgm:t>
    </dgm:pt>
    <dgm:pt modelId="{659EB9BF-B2AD-4390-8484-F776EF72D1C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Safeguarding children &amp; young people from sexual exploitation (2009) based on the definition devised by the National Working Group for sexually exploited young people </a:t>
          </a:r>
        </a:p>
      </dgm:t>
    </dgm:pt>
    <dgm:pt modelId="{56AAC254-BCAA-4ED6-9687-66FB5A8DF84F}" type="parTrans" cxnId="{2D694EA0-96BC-4A02-A525-BEB8EE7BD09F}">
      <dgm:prSet/>
      <dgm:spPr/>
      <dgm:t>
        <a:bodyPr/>
        <a:lstStyle/>
        <a:p>
          <a:endParaRPr lang="en-US"/>
        </a:p>
      </dgm:t>
    </dgm:pt>
    <dgm:pt modelId="{F6A35B3A-1BA3-406F-B8FD-148DDDB26CA7}" type="sibTrans" cxnId="{2D694EA0-96BC-4A02-A525-BEB8EE7BD09F}">
      <dgm:prSet/>
      <dgm:spPr/>
      <dgm:t>
        <a:bodyPr/>
        <a:lstStyle/>
        <a:p>
          <a:endParaRPr lang="en-US"/>
        </a:p>
      </dgm:t>
    </dgm:pt>
    <dgm:pt modelId="{AB450780-9A84-41F0-9337-3558738A9FFF}" type="pres">
      <dgm:prSet presAssocID="{98FC59E1-47F8-4834-BCCA-11569A982868}" presName="diagram" presStyleCnt="0">
        <dgm:presLayoutVars>
          <dgm:dir/>
          <dgm:resizeHandles val="exact"/>
        </dgm:presLayoutVars>
      </dgm:prSet>
      <dgm:spPr/>
    </dgm:pt>
    <dgm:pt modelId="{698DF87E-C7B7-4ECE-9105-BBEFFFF24858}" type="pres">
      <dgm:prSet presAssocID="{88DC1E24-E365-4193-A39B-A48197EFB05C}" presName="node" presStyleLbl="node1" presStyleIdx="0" presStyleCnt="5" custScaleX="52183">
        <dgm:presLayoutVars>
          <dgm:bulletEnabled val="1"/>
        </dgm:presLayoutVars>
      </dgm:prSet>
      <dgm:spPr/>
    </dgm:pt>
    <dgm:pt modelId="{8DD8DEF5-16BE-4A5F-9A89-81EB8758307B}" type="pres">
      <dgm:prSet presAssocID="{9A6E03C2-CA88-458B-994F-927219245C13}" presName="sibTrans" presStyleCnt="0"/>
      <dgm:spPr/>
    </dgm:pt>
    <dgm:pt modelId="{840A8E0C-D49E-486B-877D-5963C002BFDB}" type="pres">
      <dgm:prSet presAssocID="{66204CF4-9D99-4D33-A1B0-91E197DA31F5}" presName="node" presStyleLbl="node1" presStyleIdx="1" presStyleCnt="5" custScaleX="61849">
        <dgm:presLayoutVars>
          <dgm:bulletEnabled val="1"/>
        </dgm:presLayoutVars>
      </dgm:prSet>
      <dgm:spPr/>
    </dgm:pt>
    <dgm:pt modelId="{3700D47C-25A1-4E54-875C-97127E871C8F}" type="pres">
      <dgm:prSet presAssocID="{F0C5B619-D13D-4AE6-ACA1-793620DBC5DA}" presName="sibTrans" presStyleCnt="0"/>
      <dgm:spPr/>
    </dgm:pt>
    <dgm:pt modelId="{843BC8F8-EE1B-4CB8-8C9C-267DB53CD3C4}" type="pres">
      <dgm:prSet presAssocID="{90C11D10-75E0-4AEA-81D9-5D136212EF42}" presName="node" presStyleLbl="node1" presStyleIdx="2" presStyleCnt="5" custScaleX="58290">
        <dgm:presLayoutVars>
          <dgm:bulletEnabled val="1"/>
        </dgm:presLayoutVars>
      </dgm:prSet>
      <dgm:spPr/>
    </dgm:pt>
    <dgm:pt modelId="{086826C8-E6F3-45BA-BBAD-73DE176C13CE}" type="pres">
      <dgm:prSet presAssocID="{D8E31B19-84E8-42FE-B300-033AF2DA96CA}" presName="sibTrans" presStyleCnt="0"/>
      <dgm:spPr/>
    </dgm:pt>
    <dgm:pt modelId="{961013BA-C4E8-49BD-96E0-1A1CCD52A500}" type="pres">
      <dgm:prSet presAssocID="{E8D3FFEA-CD8F-4788-99D3-3E5B20D4F724}" presName="node" presStyleLbl="node1" presStyleIdx="3" presStyleCnt="5" custScaleX="51853" custScaleY="98360" custLinFactNeighborX="-264" custLinFactNeighborY="181">
        <dgm:presLayoutVars>
          <dgm:bulletEnabled val="1"/>
        </dgm:presLayoutVars>
      </dgm:prSet>
      <dgm:spPr/>
    </dgm:pt>
    <dgm:pt modelId="{B65D760C-F146-4896-9B8B-242C2821AF52}" type="pres">
      <dgm:prSet presAssocID="{8BDBF26C-3958-4583-8F1A-97461F758629}" presName="sibTrans" presStyleCnt="0"/>
      <dgm:spPr/>
    </dgm:pt>
    <dgm:pt modelId="{D0B87D94-C422-4BCB-8345-15C099FF37D0}" type="pres">
      <dgm:prSet presAssocID="{659EB9BF-B2AD-4390-8484-F776EF72D1C6}" presName="node" presStyleLbl="node1" presStyleIdx="4" presStyleCnt="5" custScaleX="276291" custScaleY="43025" custLinFactNeighborX="0" custLinFactNeighborY="-2476">
        <dgm:presLayoutVars>
          <dgm:bulletEnabled val="1"/>
        </dgm:presLayoutVars>
      </dgm:prSet>
      <dgm:spPr/>
    </dgm:pt>
  </dgm:ptLst>
  <dgm:cxnLst>
    <dgm:cxn modelId="{A9719918-D0B8-4313-AAF1-038C94A26B42}" type="presOf" srcId="{659EB9BF-B2AD-4390-8484-F776EF72D1C6}" destId="{D0B87D94-C422-4BCB-8345-15C099FF37D0}" srcOrd="0" destOrd="0" presId="urn:microsoft.com/office/officeart/2005/8/layout/default"/>
    <dgm:cxn modelId="{27BCA438-A561-4AAE-A61D-01E9A2FB787C}" srcId="{98FC59E1-47F8-4834-BCCA-11569A982868}" destId="{66204CF4-9D99-4D33-A1B0-91E197DA31F5}" srcOrd="1" destOrd="0" parTransId="{60FD9483-0302-4DA7-9C15-882C615A6C2A}" sibTransId="{F0C5B619-D13D-4AE6-ACA1-793620DBC5DA}"/>
    <dgm:cxn modelId="{FED3CA60-869D-4E0E-9AC3-66F7249DD9E9}" srcId="{98FC59E1-47F8-4834-BCCA-11569A982868}" destId="{E8D3FFEA-CD8F-4788-99D3-3E5B20D4F724}" srcOrd="3" destOrd="0" parTransId="{8F90F38D-4B8C-4520-80FF-2B786A949EEB}" sibTransId="{8BDBF26C-3958-4583-8F1A-97461F758629}"/>
    <dgm:cxn modelId="{B504FB7D-CB4E-4055-BBF2-BC8FE4A11FDE}" type="presOf" srcId="{E8D3FFEA-CD8F-4788-99D3-3E5B20D4F724}" destId="{961013BA-C4E8-49BD-96E0-1A1CCD52A500}" srcOrd="0" destOrd="0" presId="urn:microsoft.com/office/officeart/2005/8/layout/default"/>
    <dgm:cxn modelId="{2D694EA0-96BC-4A02-A525-BEB8EE7BD09F}" srcId="{98FC59E1-47F8-4834-BCCA-11569A982868}" destId="{659EB9BF-B2AD-4390-8484-F776EF72D1C6}" srcOrd="4" destOrd="0" parTransId="{56AAC254-BCAA-4ED6-9687-66FB5A8DF84F}" sibTransId="{F6A35B3A-1BA3-406F-B8FD-148DDDB26CA7}"/>
    <dgm:cxn modelId="{F9808FB8-4DF5-4E3E-9B95-F96E6D31337F}" type="presOf" srcId="{66204CF4-9D99-4D33-A1B0-91E197DA31F5}" destId="{840A8E0C-D49E-486B-877D-5963C002BFDB}" srcOrd="0" destOrd="0" presId="urn:microsoft.com/office/officeart/2005/8/layout/default"/>
    <dgm:cxn modelId="{0C368FBF-29D0-4023-AE45-6E27BBD4B379}" srcId="{98FC59E1-47F8-4834-BCCA-11569A982868}" destId="{90C11D10-75E0-4AEA-81D9-5D136212EF42}" srcOrd="2" destOrd="0" parTransId="{039FAE83-2A4F-4BD4-A6F7-8120B8A47040}" sibTransId="{D8E31B19-84E8-42FE-B300-033AF2DA96CA}"/>
    <dgm:cxn modelId="{8201F3C6-2E29-40F9-B3C3-7744AD8F5AD8}" type="presOf" srcId="{98FC59E1-47F8-4834-BCCA-11569A982868}" destId="{AB450780-9A84-41F0-9337-3558738A9FFF}" srcOrd="0" destOrd="0" presId="urn:microsoft.com/office/officeart/2005/8/layout/default"/>
    <dgm:cxn modelId="{19E196D1-39A6-4408-B0ED-FCA2B751F954}" type="presOf" srcId="{90C11D10-75E0-4AEA-81D9-5D136212EF42}" destId="{843BC8F8-EE1B-4CB8-8C9C-267DB53CD3C4}" srcOrd="0" destOrd="0" presId="urn:microsoft.com/office/officeart/2005/8/layout/default"/>
    <dgm:cxn modelId="{E26F54D9-9A68-409D-B3F8-C3B8A93681DA}" type="presOf" srcId="{88DC1E24-E365-4193-A39B-A48197EFB05C}" destId="{698DF87E-C7B7-4ECE-9105-BBEFFFF24858}" srcOrd="0" destOrd="0" presId="urn:microsoft.com/office/officeart/2005/8/layout/default"/>
    <dgm:cxn modelId="{AD012CEB-E649-4728-B2E3-C0815C93D597}" srcId="{98FC59E1-47F8-4834-BCCA-11569A982868}" destId="{88DC1E24-E365-4193-A39B-A48197EFB05C}" srcOrd="0" destOrd="0" parTransId="{F81CC757-429E-43CD-BCED-64ADBB29955D}" sibTransId="{9A6E03C2-CA88-458B-994F-927219245C13}"/>
    <dgm:cxn modelId="{1D12D466-26F0-4F68-BDED-97B7BE7C2AA3}" type="presParOf" srcId="{AB450780-9A84-41F0-9337-3558738A9FFF}" destId="{698DF87E-C7B7-4ECE-9105-BBEFFFF24858}" srcOrd="0" destOrd="0" presId="urn:microsoft.com/office/officeart/2005/8/layout/default"/>
    <dgm:cxn modelId="{8987B636-970D-4082-85E3-2B2A64C22F19}" type="presParOf" srcId="{AB450780-9A84-41F0-9337-3558738A9FFF}" destId="{8DD8DEF5-16BE-4A5F-9A89-81EB8758307B}" srcOrd="1" destOrd="0" presId="urn:microsoft.com/office/officeart/2005/8/layout/default"/>
    <dgm:cxn modelId="{05B264F1-E1F0-45FD-90A0-CC1ACD6530DF}" type="presParOf" srcId="{AB450780-9A84-41F0-9337-3558738A9FFF}" destId="{840A8E0C-D49E-486B-877D-5963C002BFDB}" srcOrd="2" destOrd="0" presId="urn:microsoft.com/office/officeart/2005/8/layout/default"/>
    <dgm:cxn modelId="{A5C6F267-6FE7-42E8-8316-85C85C6F87D2}" type="presParOf" srcId="{AB450780-9A84-41F0-9337-3558738A9FFF}" destId="{3700D47C-25A1-4E54-875C-97127E871C8F}" srcOrd="3" destOrd="0" presId="urn:microsoft.com/office/officeart/2005/8/layout/default"/>
    <dgm:cxn modelId="{E1805933-ADAA-40D6-BF34-4502659DD091}" type="presParOf" srcId="{AB450780-9A84-41F0-9337-3558738A9FFF}" destId="{843BC8F8-EE1B-4CB8-8C9C-267DB53CD3C4}" srcOrd="4" destOrd="0" presId="urn:microsoft.com/office/officeart/2005/8/layout/default"/>
    <dgm:cxn modelId="{5E109109-9688-4D37-81AC-4C07C621B387}" type="presParOf" srcId="{AB450780-9A84-41F0-9337-3558738A9FFF}" destId="{086826C8-E6F3-45BA-BBAD-73DE176C13CE}" srcOrd="5" destOrd="0" presId="urn:microsoft.com/office/officeart/2005/8/layout/default"/>
    <dgm:cxn modelId="{700F1D45-4A9B-41DA-B4D0-2542B2496A7B}" type="presParOf" srcId="{AB450780-9A84-41F0-9337-3558738A9FFF}" destId="{961013BA-C4E8-49BD-96E0-1A1CCD52A500}" srcOrd="6" destOrd="0" presId="urn:microsoft.com/office/officeart/2005/8/layout/default"/>
    <dgm:cxn modelId="{93FD9EDC-F7FB-481D-8EAA-1094AFE26DC9}" type="presParOf" srcId="{AB450780-9A84-41F0-9337-3558738A9FFF}" destId="{B65D760C-F146-4896-9B8B-242C2821AF52}" srcOrd="7" destOrd="0" presId="urn:microsoft.com/office/officeart/2005/8/layout/default"/>
    <dgm:cxn modelId="{94B20C96-40BE-4E6A-8149-CD5631E1C78C}" type="presParOf" srcId="{AB450780-9A84-41F0-9337-3558738A9FFF}" destId="{D0B87D94-C422-4BCB-8345-15C099FF37D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4F1D8D-1285-4779-9104-D077BE82824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ACE1A31-7B2C-4072-9726-B771552097B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Inappropriate relationships</a:t>
          </a:r>
        </a:p>
      </dgm:t>
    </dgm:pt>
    <dgm:pt modelId="{27736794-1030-4CFF-A0A5-26322966982E}" type="parTrans" cxnId="{8CD2FC4C-4B72-47F6-ACED-50F554450F1E}">
      <dgm:prSet/>
      <dgm:spPr/>
      <dgm:t>
        <a:bodyPr/>
        <a:lstStyle/>
        <a:p>
          <a:endParaRPr lang="en-US"/>
        </a:p>
      </dgm:t>
    </dgm:pt>
    <dgm:pt modelId="{79C19907-C9C8-4A7C-B1CC-DBF8909708C7}" type="sibTrans" cxnId="{8CD2FC4C-4B72-47F6-ACED-50F554450F1E}">
      <dgm:prSet/>
      <dgm:spPr/>
      <dgm:t>
        <a:bodyPr/>
        <a:lstStyle/>
        <a:p>
          <a:endParaRPr lang="en-US"/>
        </a:p>
      </dgm:t>
    </dgm:pt>
    <dgm:pt modelId="{34732C81-3A53-4DAB-BF47-D97A96EE13A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“fake relationship” model</a:t>
          </a:r>
        </a:p>
      </dgm:t>
    </dgm:pt>
    <dgm:pt modelId="{10EBFA58-C9BD-4003-BF7A-B214A9BB8518}" type="parTrans" cxnId="{F8E5B2B0-4305-4FD5-961A-389E9672C0CB}">
      <dgm:prSet/>
      <dgm:spPr/>
      <dgm:t>
        <a:bodyPr/>
        <a:lstStyle/>
        <a:p>
          <a:endParaRPr lang="en-US"/>
        </a:p>
      </dgm:t>
    </dgm:pt>
    <dgm:pt modelId="{099A8299-5843-4B81-83B8-092F2892294E}" type="sibTrans" cxnId="{F8E5B2B0-4305-4FD5-961A-389E9672C0CB}">
      <dgm:prSet/>
      <dgm:spPr/>
      <dgm:t>
        <a:bodyPr/>
        <a:lstStyle/>
        <a:p>
          <a:endParaRPr lang="en-US"/>
        </a:p>
      </dgm:t>
    </dgm:pt>
    <dgm:pt modelId="{D2CBA25A-68B5-44B4-B7F0-DB6060FADDFC}">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err="1">
              <a:solidFill>
                <a:schemeClr val="tx1"/>
              </a:solidFill>
            </a:rPr>
            <a:t>Organised</a:t>
          </a:r>
          <a:r>
            <a:rPr lang="en-US" sz="2400" dirty="0">
              <a:solidFill>
                <a:schemeClr val="tx1"/>
              </a:solidFill>
            </a:rPr>
            <a:t> exploitation and trafficking</a:t>
          </a:r>
        </a:p>
      </dgm:t>
    </dgm:pt>
    <dgm:pt modelId="{492803A0-E6A8-4DBC-BD98-44EEA2147B29}" type="parTrans" cxnId="{96CA1E04-5CB8-4CE0-9C8A-60D85343D093}">
      <dgm:prSet/>
      <dgm:spPr/>
      <dgm:t>
        <a:bodyPr/>
        <a:lstStyle/>
        <a:p>
          <a:endParaRPr lang="en-US"/>
        </a:p>
      </dgm:t>
    </dgm:pt>
    <dgm:pt modelId="{8DAF6EA8-101D-4B51-BDF2-4AAA2F7936BC}" type="sibTrans" cxnId="{96CA1E04-5CB8-4CE0-9C8A-60D85343D093}">
      <dgm:prSet/>
      <dgm:spPr/>
      <dgm:t>
        <a:bodyPr/>
        <a:lstStyle/>
        <a:p>
          <a:endParaRPr lang="en-US"/>
        </a:p>
      </dgm:t>
    </dgm:pt>
    <dgm:pt modelId="{AA4FA0D4-B580-4D0C-A48D-7221D7B7516C}" type="pres">
      <dgm:prSet presAssocID="{F84F1D8D-1285-4779-9104-D077BE828244}" presName="linear" presStyleCnt="0">
        <dgm:presLayoutVars>
          <dgm:dir/>
          <dgm:animLvl val="lvl"/>
          <dgm:resizeHandles val="exact"/>
        </dgm:presLayoutVars>
      </dgm:prSet>
      <dgm:spPr/>
    </dgm:pt>
    <dgm:pt modelId="{CD9BA49B-6B26-40D7-8FB0-8F98B16DBA3E}" type="pres">
      <dgm:prSet presAssocID="{6ACE1A31-7B2C-4072-9726-B771552097B3}" presName="parentLin" presStyleCnt="0"/>
      <dgm:spPr/>
    </dgm:pt>
    <dgm:pt modelId="{7F9DD0C5-E4CF-46E8-A867-21465E658D49}" type="pres">
      <dgm:prSet presAssocID="{6ACE1A31-7B2C-4072-9726-B771552097B3}" presName="parentLeftMargin" presStyleLbl="node1" presStyleIdx="0" presStyleCnt="3"/>
      <dgm:spPr/>
    </dgm:pt>
    <dgm:pt modelId="{C11969D4-5BF7-4FB0-8C96-AABF23209EA1}" type="pres">
      <dgm:prSet presAssocID="{6ACE1A31-7B2C-4072-9726-B771552097B3}" presName="parentText" presStyleLbl="node1" presStyleIdx="0" presStyleCnt="3">
        <dgm:presLayoutVars>
          <dgm:chMax val="0"/>
          <dgm:bulletEnabled val="1"/>
        </dgm:presLayoutVars>
      </dgm:prSet>
      <dgm:spPr/>
    </dgm:pt>
    <dgm:pt modelId="{7A377DC0-51BF-4B6A-A7B5-49B9A63C934A}" type="pres">
      <dgm:prSet presAssocID="{6ACE1A31-7B2C-4072-9726-B771552097B3}" presName="negativeSpace" presStyleCnt="0"/>
      <dgm:spPr/>
    </dgm:pt>
    <dgm:pt modelId="{C8E82B2D-18EC-445B-BDEB-8CD8C3532586}" type="pres">
      <dgm:prSet presAssocID="{6ACE1A31-7B2C-4072-9726-B771552097B3}" presName="childText" presStyleLbl="conFgAcc1" presStyleIdx="0" presStyleCnt="3">
        <dgm:presLayoutVars>
          <dgm:bulletEnabled val="1"/>
        </dgm:presLayoutVars>
      </dgm:prSet>
      <dgm:spPr>
        <a:solidFill>
          <a:srgbClr val="002060">
            <a:alpha val="90000"/>
          </a:srgbClr>
        </a:solidFill>
        <a:ln>
          <a:solidFill>
            <a:schemeClr val="tx1"/>
          </a:solidFill>
        </a:ln>
      </dgm:spPr>
    </dgm:pt>
    <dgm:pt modelId="{A6DB6226-00B8-4F8C-B927-70968D87DAB4}" type="pres">
      <dgm:prSet presAssocID="{79C19907-C9C8-4A7C-B1CC-DBF8909708C7}" presName="spaceBetweenRectangles" presStyleCnt="0"/>
      <dgm:spPr/>
    </dgm:pt>
    <dgm:pt modelId="{764B37F6-0BFE-470A-A574-9398F163F4ED}" type="pres">
      <dgm:prSet presAssocID="{34732C81-3A53-4DAB-BF47-D97A96EE13A8}" presName="parentLin" presStyleCnt="0"/>
      <dgm:spPr/>
    </dgm:pt>
    <dgm:pt modelId="{EA4C62A5-537B-44E1-BDEE-9EE1E09D71EC}" type="pres">
      <dgm:prSet presAssocID="{34732C81-3A53-4DAB-BF47-D97A96EE13A8}" presName="parentLeftMargin" presStyleLbl="node1" presStyleIdx="0" presStyleCnt="3"/>
      <dgm:spPr/>
    </dgm:pt>
    <dgm:pt modelId="{C7BC5FDB-8E78-45E7-AD19-933392B01B3D}" type="pres">
      <dgm:prSet presAssocID="{34732C81-3A53-4DAB-BF47-D97A96EE13A8}" presName="parentText" presStyleLbl="node1" presStyleIdx="1" presStyleCnt="3">
        <dgm:presLayoutVars>
          <dgm:chMax val="0"/>
          <dgm:bulletEnabled val="1"/>
        </dgm:presLayoutVars>
      </dgm:prSet>
      <dgm:spPr/>
    </dgm:pt>
    <dgm:pt modelId="{B22B0E7E-9537-4D47-8DDA-9D5550284458}" type="pres">
      <dgm:prSet presAssocID="{34732C81-3A53-4DAB-BF47-D97A96EE13A8}" presName="negativeSpace" presStyleCnt="0"/>
      <dgm:spPr/>
    </dgm:pt>
    <dgm:pt modelId="{72E41968-A698-49BC-BE99-4C70F84D63CD}" type="pres">
      <dgm:prSet presAssocID="{34732C81-3A53-4DAB-BF47-D97A96EE13A8}" presName="childText" presStyleLbl="conFgAcc1" presStyleIdx="1" presStyleCnt="3">
        <dgm:presLayoutVars>
          <dgm:bulletEnabled val="1"/>
        </dgm:presLayoutVars>
      </dgm:prSet>
      <dgm:spPr>
        <a:solidFill>
          <a:srgbClr val="002060">
            <a:alpha val="90000"/>
          </a:srgbClr>
        </a:solidFill>
        <a:ln>
          <a:solidFill>
            <a:schemeClr val="tx1"/>
          </a:solidFill>
        </a:ln>
      </dgm:spPr>
    </dgm:pt>
    <dgm:pt modelId="{5DD65F0E-0B18-48FC-B146-E063C40896C8}" type="pres">
      <dgm:prSet presAssocID="{099A8299-5843-4B81-83B8-092F2892294E}" presName="spaceBetweenRectangles" presStyleCnt="0"/>
      <dgm:spPr/>
    </dgm:pt>
    <dgm:pt modelId="{F5512C9F-CC25-470E-8540-F0BAA889D4BF}" type="pres">
      <dgm:prSet presAssocID="{D2CBA25A-68B5-44B4-B7F0-DB6060FADDFC}" presName="parentLin" presStyleCnt="0"/>
      <dgm:spPr/>
    </dgm:pt>
    <dgm:pt modelId="{8C91EA4B-D9C9-494F-8D23-C617E4D67277}" type="pres">
      <dgm:prSet presAssocID="{D2CBA25A-68B5-44B4-B7F0-DB6060FADDFC}" presName="parentLeftMargin" presStyleLbl="node1" presStyleIdx="1" presStyleCnt="3"/>
      <dgm:spPr/>
    </dgm:pt>
    <dgm:pt modelId="{E2CA3DC2-E1DE-417B-9FB9-F41210C6AF34}" type="pres">
      <dgm:prSet presAssocID="{D2CBA25A-68B5-44B4-B7F0-DB6060FADDFC}" presName="parentText" presStyleLbl="node1" presStyleIdx="2" presStyleCnt="3">
        <dgm:presLayoutVars>
          <dgm:chMax val="0"/>
          <dgm:bulletEnabled val="1"/>
        </dgm:presLayoutVars>
      </dgm:prSet>
      <dgm:spPr/>
    </dgm:pt>
    <dgm:pt modelId="{EA2A0D4D-8270-4794-A7A6-17A44535B58E}" type="pres">
      <dgm:prSet presAssocID="{D2CBA25A-68B5-44B4-B7F0-DB6060FADDFC}" presName="negativeSpace" presStyleCnt="0"/>
      <dgm:spPr/>
    </dgm:pt>
    <dgm:pt modelId="{22C6BA32-6BDA-44FE-8EA1-20BD64BDA5A1}" type="pres">
      <dgm:prSet presAssocID="{D2CBA25A-68B5-44B4-B7F0-DB6060FADDFC}" presName="childText" presStyleLbl="conFgAcc1" presStyleIdx="2" presStyleCnt="3">
        <dgm:presLayoutVars>
          <dgm:bulletEnabled val="1"/>
        </dgm:presLayoutVars>
      </dgm:prSet>
      <dgm:spPr>
        <a:solidFill>
          <a:srgbClr val="002060">
            <a:alpha val="90000"/>
          </a:srgbClr>
        </a:solidFill>
        <a:ln>
          <a:solidFill>
            <a:srgbClr val="002060"/>
          </a:solidFill>
        </a:ln>
      </dgm:spPr>
    </dgm:pt>
  </dgm:ptLst>
  <dgm:cxnLst>
    <dgm:cxn modelId="{96CA1E04-5CB8-4CE0-9C8A-60D85343D093}" srcId="{F84F1D8D-1285-4779-9104-D077BE828244}" destId="{D2CBA25A-68B5-44B4-B7F0-DB6060FADDFC}" srcOrd="2" destOrd="0" parTransId="{492803A0-E6A8-4DBC-BD98-44EEA2147B29}" sibTransId="{8DAF6EA8-101D-4B51-BDF2-4AAA2F7936BC}"/>
    <dgm:cxn modelId="{F469A11E-0BC3-4FB7-8743-3AFA5CC85FFB}" type="presOf" srcId="{F84F1D8D-1285-4779-9104-D077BE828244}" destId="{AA4FA0D4-B580-4D0C-A48D-7221D7B7516C}" srcOrd="0" destOrd="0" presId="urn:microsoft.com/office/officeart/2005/8/layout/list1"/>
    <dgm:cxn modelId="{C2C1A54B-96A9-4A41-8D38-29988523B977}" type="presOf" srcId="{6ACE1A31-7B2C-4072-9726-B771552097B3}" destId="{C11969D4-5BF7-4FB0-8C96-AABF23209EA1}" srcOrd="1" destOrd="0" presId="urn:microsoft.com/office/officeart/2005/8/layout/list1"/>
    <dgm:cxn modelId="{8CD2FC4C-4B72-47F6-ACED-50F554450F1E}" srcId="{F84F1D8D-1285-4779-9104-D077BE828244}" destId="{6ACE1A31-7B2C-4072-9726-B771552097B3}" srcOrd="0" destOrd="0" parTransId="{27736794-1030-4CFF-A0A5-26322966982E}" sibTransId="{79C19907-C9C8-4A7C-B1CC-DBF8909708C7}"/>
    <dgm:cxn modelId="{8EB55151-DD5A-4AB1-A3CC-D35BE2F3A8EA}" type="presOf" srcId="{34732C81-3A53-4DAB-BF47-D97A96EE13A8}" destId="{EA4C62A5-537B-44E1-BDEE-9EE1E09D71EC}" srcOrd="0" destOrd="0" presId="urn:microsoft.com/office/officeart/2005/8/layout/list1"/>
    <dgm:cxn modelId="{5D4C1FAC-164E-4707-9D41-BCB2B073909A}" type="presOf" srcId="{D2CBA25A-68B5-44B4-B7F0-DB6060FADDFC}" destId="{8C91EA4B-D9C9-494F-8D23-C617E4D67277}" srcOrd="0" destOrd="0" presId="urn:microsoft.com/office/officeart/2005/8/layout/list1"/>
    <dgm:cxn modelId="{F8E5B2B0-4305-4FD5-961A-389E9672C0CB}" srcId="{F84F1D8D-1285-4779-9104-D077BE828244}" destId="{34732C81-3A53-4DAB-BF47-D97A96EE13A8}" srcOrd="1" destOrd="0" parTransId="{10EBFA58-C9BD-4003-BF7A-B214A9BB8518}" sibTransId="{099A8299-5843-4B81-83B8-092F2892294E}"/>
    <dgm:cxn modelId="{589554BF-54FD-4ECE-A673-2AE5E33EDBCF}" type="presOf" srcId="{6ACE1A31-7B2C-4072-9726-B771552097B3}" destId="{7F9DD0C5-E4CF-46E8-A867-21465E658D49}" srcOrd="0" destOrd="0" presId="urn:microsoft.com/office/officeart/2005/8/layout/list1"/>
    <dgm:cxn modelId="{9912A1D6-FF73-4B16-A468-B9DC0DC26E81}" type="presOf" srcId="{D2CBA25A-68B5-44B4-B7F0-DB6060FADDFC}" destId="{E2CA3DC2-E1DE-417B-9FB9-F41210C6AF34}" srcOrd="1" destOrd="0" presId="urn:microsoft.com/office/officeart/2005/8/layout/list1"/>
    <dgm:cxn modelId="{E0DB3DD9-EA27-4C55-AD9F-24A994E05D73}" type="presOf" srcId="{34732C81-3A53-4DAB-BF47-D97A96EE13A8}" destId="{C7BC5FDB-8E78-45E7-AD19-933392B01B3D}" srcOrd="1" destOrd="0" presId="urn:microsoft.com/office/officeart/2005/8/layout/list1"/>
    <dgm:cxn modelId="{FB9F0ADC-C121-496E-9689-3C844319018A}" type="presParOf" srcId="{AA4FA0D4-B580-4D0C-A48D-7221D7B7516C}" destId="{CD9BA49B-6B26-40D7-8FB0-8F98B16DBA3E}" srcOrd="0" destOrd="0" presId="urn:microsoft.com/office/officeart/2005/8/layout/list1"/>
    <dgm:cxn modelId="{B6637A5D-C13E-4766-A050-84185749A55B}" type="presParOf" srcId="{CD9BA49B-6B26-40D7-8FB0-8F98B16DBA3E}" destId="{7F9DD0C5-E4CF-46E8-A867-21465E658D49}" srcOrd="0" destOrd="0" presId="urn:microsoft.com/office/officeart/2005/8/layout/list1"/>
    <dgm:cxn modelId="{812CFED9-E474-49EE-8812-E81AD6F1716E}" type="presParOf" srcId="{CD9BA49B-6B26-40D7-8FB0-8F98B16DBA3E}" destId="{C11969D4-5BF7-4FB0-8C96-AABF23209EA1}" srcOrd="1" destOrd="0" presId="urn:microsoft.com/office/officeart/2005/8/layout/list1"/>
    <dgm:cxn modelId="{1F415619-9E2B-4FF7-9C29-AB64E10AB373}" type="presParOf" srcId="{AA4FA0D4-B580-4D0C-A48D-7221D7B7516C}" destId="{7A377DC0-51BF-4B6A-A7B5-49B9A63C934A}" srcOrd="1" destOrd="0" presId="urn:microsoft.com/office/officeart/2005/8/layout/list1"/>
    <dgm:cxn modelId="{8E99A4A1-6104-4985-BDA6-78F763138B3C}" type="presParOf" srcId="{AA4FA0D4-B580-4D0C-A48D-7221D7B7516C}" destId="{C8E82B2D-18EC-445B-BDEB-8CD8C3532586}" srcOrd="2" destOrd="0" presId="urn:microsoft.com/office/officeart/2005/8/layout/list1"/>
    <dgm:cxn modelId="{FE5F6854-491E-4ED1-A6A6-8F63F412F6FD}" type="presParOf" srcId="{AA4FA0D4-B580-4D0C-A48D-7221D7B7516C}" destId="{A6DB6226-00B8-4F8C-B927-70968D87DAB4}" srcOrd="3" destOrd="0" presId="urn:microsoft.com/office/officeart/2005/8/layout/list1"/>
    <dgm:cxn modelId="{8E5612BC-47F7-47A7-915C-6EB394AF83A1}" type="presParOf" srcId="{AA4FA0D4-B580-4D0C-A48D-7221D7B7516C}" destId="{764B37F6-0BFE-470A-A574-9398F163F4ED}" srcOrd="4" destOrd="0" presId="urn:microsoft.com/office/officeart/2005/8/layout/list1"/>
    <dgm:cxn modelId="{E90EAE44-EFC0-4CD0-A901-CD06ADDC66B7}" type="presParOf" srcId="{764B37F6-0BFE-470A-A574-9398F163F4ED}" destId="{EA4C62A5-537B-44E1-BDEE-9EE1E09D71EC}" srcOrd="0" destOrd="0" presId="urn:microsoft.com/office/officeart/2005/8/layout/list1"/>
    <dgm:cxn modelId="{79DD1854-B912-4FBB-9BDC-BAE9B725DC56}" type="presParOf" srcId="{764B37F6-0BFE-470A-A574-9398F163F4ED}" destId="{C7BC5FDB-8E78-45E7-AD19-933392B01B3D}" srcOrd="1" destOrd="0" presId="urn:microsoft.com/office/officeart/2005/8/layout/list1"/>
    <dgm:cxn modelId="{4F798097-2EA9-4C2B-9471-0F803CEA294D}" type="presParOf" srcId="{AA4FA0D4-B580-4D0C-A48D-7221D7B7516C}" destId="{B22B0E7E-9537-4D47-8DDA-9D5550284458}" srcOrd="5" destOrd="0" presId="urn:microsoft.com/office/officeart/2005/8/layout/list1"/>
    <dgm:cxn modelId="{072D3E71-DEDD-4594-81B3-70692102E020}" type="presParOf" srcId="{AA4FA0D4-B580-4D0C-A48D-7221D7B7516C}" destId="{72E41968-A698-49BC-BE99-4C70F84D63CD}" srcOrd="6" destOrd="0" presId="urn:microsoft.com/office/officeart/2005/8/layout/list1"/>
    <dgm:cxn modelId="{88BE8EDA-7A3E-4426-90FE-477D81569D99}" type="presParOf" srcId="{AA4FA0D4-B580-4D0C-A48D-7221D7B7516C}" destId="{5DD65F0E-0B18-48FC-B146-E063C40896C8}" srcOrd="7" destOrd="0" presId="urn:microsoft.com/office/officeart/2005/8/layout/list1"/>
    <dgm:cxn modelId="{8864FE19-2416-4D2C-A57E-4F88A6927961}" type="presParOf" srcId="{AA4FA0D4-B580-4D0C-A48D-7221D7B7516C}" destId="{F5512C9F-CC25-470E-8540-F0BAA889D4BF}" srcOrd="8" destOrd="0" presId="urn:microsoft.com/office/officeart/2005/8/layout/list1"/>
    <dgm:cxn modelId="{F684C357-0AD4-43E8-9414-B56FD3798B97}" type="presParOf" srcId="{F5512C9F-CC25-470E-8540-F0BAA889D4BF}" destId="{8C91EA4B-D9C9-494F-8D23-C617E4D67277}" srcOrd="0" destOrd="0" presId="urn:microsoft.com/office/officeart/2005/8/layout/list1"/>
    <dgm:cxn modelId="{7BC151F2-2E46-473C-8004-455298D4E893}" type="presParOf" srcId="{F5512C9F-CC25-470E-8540-F0BAA889D4BF}" destId="{E2CA3DC2-E1DE-417B-9FB9-F41210C6AF34}" srcOrd="1" destOrd="0" presId="urn:microsoft.com/office/officeart/2005/8/layout/list1"/>
    <dgm:cxn modelId="{9BC69D1A-709D-448A-82D3-25A2D59ACD0F}" type="presParOf" srcId="{AA4FA0D4-B580-4D0C-A48D-7221D7B7516C}" destId="{EA2A0D4D-8270-4794-A7A6-17A44535B58E}" srcOrd="9" destOrd="0" presId="urn:microsoft.com/office/officeart/2005/8/layout/list1"/>
    <dgm:cxn modelId="{85AF82AE-9AC3-4053-A654-E45C6751D26E}" type="presParOf" srcId="{AA4FA0D4-B580-4D0C-A48D-7221D7B7516C}" destId="{22C6BA32-6BDA-44FE-8EA1-20BD64BDA5A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95D9A9-E882-48DE-B3B6-0354AC4B0AF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02704DE-57F7-4F30-ABD5-FF7794AA81D0}">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Abuse through exchange of sexual activity for some form of payment</a:t>
          </a:r>
        </a:p>
      </dgm:t>
    </dgm:pt>
    <dgm:pt modelId="{51648077-4552-4818-A46F-EA40E53CF060}" type="parTrans" cxnId="{096BFD17-BB9A-4FD1-BE80-B208B81CB324}">
      <dgm:prSet/>
      <dgm:spPr/>
      <dgm:t>
        <a:bodyPr/>
        <a:lstStyle/>
        <a:p>
          <a:endParaRPr lang="en-US"/>
        </a:p>
      </dgm:t>
    </dgm:pt>
    <dgm:pt modelId="{7C7C615A-4A30-4031-83F4-B1EC1BEEBDE2}" type="sibTrans" cxnId="{096BFD17-BB9A-4FD1-BE80-B208B81CB324}">
      <dgm:prSet/>
      <dgm:spPr/>
      <dgm:t>
        <a:bodyPr/>
        <a:lstStyle/>
        <a:p>
          <a:endParaRPr lang="en-US"/>
        </a:p>
      </dgm:t>
    </dgm:pt>
    <dgm:pt modelId="{EFC8017A-EC68-438E-89D7-D817C81C8740}">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Abuse through the production of indecent images  &amp;/or any other indecent material involving children whether photographs, films or other technologies</a:t>
          </a:r>
        </a:p>
      </dgm:t>
    </dgm:pt>
    <dgm:pt modelId="{DA555E94-DBE3-492A-9F3D-5AB4D6482EB2}" type="parTrans" cxnId="{1DF917AF-B8F2-46C4-9693-E115CB54CB6F}">
      <dgm:prSet/>
      <dgm:spPr/>
      <dgm:t>
        <a:bodyPr/>
        <a:lstStyle/>
        <a:p>
          <a:endParaRPr lang="en-US"/>
        </a:p>
      </dgm:t>
    </dgm:pt>
    <dgm:pt modelId="{8B14E4B2-2E93-4E47-BB35-C5B40FAB8BDB}" type="sibTrans" cxnId="{1DF917AF-B8F2-46C4-9693-E115CB54CB6F}">
      <dgm:prSet/>
      <dgm:spPr/>
      <dgm:t>
        <a:bodyPr/>
        <a:lstStyle/>
        <a:p>
          <a:endParaRPr lang="en-US"/>
        </a:p>
      </dgm:t>
    </dgm:pt>
    <dgm:pt modelId="{BF456A4E-2255-4874-84BF-8D67699466EB}">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Abuse through grooming whether via direct contact or the use of technologies such as mobile phones &amp; the internet</a:t>
          </a:r>
        </a:p>
      </dgm:t>
    </dgm:pt>
    <dgm:pt modelId="{DF288F36-6536-444D-B2E7-49F8813AA054}" type="parTrans" cxnId="{5CF3FD52-8852-4273-961C-C27433945A3A}">
      <dgm:prSet/>
      <dgm:spPr/>
      <dgm:t>
        <a:bodyPr/>
        <a:lstStyle/>
        <a:p>
          <a:endParaRPr lang="en-US"/>
        </a:p>
      </dgm:t>
    </dgm:pt>
    <dgm:pt modelId="{0B71DA88-82EE-4AD9-8370-9A24CA19F33D}" type="sibTrans" cxnId="{5CF3FD52-8852-4273-961C-C27433945A3A}">
      <dgm:prSet/>
      <dgm:spPr/>
      <dgm:t>
        <a:bodyPr/>
        <a:lstStyle/>
        <a:p>
          <a:endParaRPr lang="en-US"/>
        </a:p>
      </dgm:t>
    </dgm:pt>
    <dgm:pt modelId="{9FDB2AF5-0D07-44B2-B448-3298D32A4B7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Abuse through trafficking for sexual purposes</a:t>
          </a:r>
        </a:p>
      </dgm:t>
    </dgm:pt>
    <dgm:pt modelId="{B259E7FD-BFAE-47BB-B927-51FC2B647DF0}" type="parTrans" cxnId="{278B5AE1-FD62-4321-AD46-646210998D9E}">
      <dgm:prSet/>
      <dgm:spPr/>
      <dgm:t>
        <a:bodyPr/>
        <a:lstStyle/>
        <a:p>
          <a:endParaRPr lang="en-US"/>
        </a:p>
      </dgm:t>
    </dgm:pt>
    <dgm:pt modelId="{25021F62-677D-4B08-ADD5-6883E6B93F7D}" type="sibTrans" cxnId="{278B5AE1-FD62-4321-AD46-646210998D9E}">
      <dgm:prSet/>
      <dgm:spPr/>
      <dgm:t>
        <a:bodyPr/>
        <a:lstStyle/>
        <a:p>
          <a:endParaRPr lang="en-US"/>
        </a:p>
      </dgm:t>
    </dgm:pt>
    <dgm:pt modelId="{DEBD5409-ED87-43E8-B1AF-A38C6119AACC}" type="pres">
      <dgm:prSet presAssocID="{1595D9A9-E882-48DE-B3B6-0354AC4B0AF5}" presName="diagram" presStyleCnt="0">
        <dgm:presLayoutVars>
          <dgm:dir/>
          <dgm:resizeHandles val="exact"/>
        </dgm:presLayoutVars>
      </dgm:prSet>
      <dgm:spPr/>
    </dgm:pt>
    <dgm:pt modelId="{6F84F090-3C2C-4136-AEB2-A40576F5E2C3}" type="pres">
      <dgm:prSet presAssocID="{802704DE-57F7-4F30-ABD5-FF7794AA81D0}" presName="node" presStyleLbl="node1" presStyleIdx="0" presStyleCnt="4" custScaleX="101868" custScaleY="64911">
        <dgm:presLayoutVars>
          <dgm:bulletEnabled val="1"/>
        </dgm:presLayoutVars>
      </dgm:prSet>
      <dgm:spPr/>
    </dgm:pt>
    <dgm:pt modelId="{2AF1C923-8394-48A8-8105-598C24BF4745}" type="pres">
      <dgm:prSet presAssocID="{7C7C615A-4A30-4031-83F4-B1EC1BEEBDE2}" presName="sibTrans" presStyleCnt="0"/>
      <dgm:spPr/>
    </dgm:pt>
    <dgm:pt modelId="{CC027BDD-6035-4C3E-B462-29A1C403C85E}" type="pres">
      <dgm:prSet presAssocID="{EFC8017A-EC68-438E-89D7-D817C81C8740}" presName="node" presStyleLbl="node1" presStyleIdx="1" presStyleCnt="4" custScaleY="64595">
        <dgm:presLayoutVars>
          <dgm:bulletEnabled val="1"/>
        </dgm:presLayoutVars>
      </dgm:prSet>
      <dgm:spPr/>
    </dgm:pt>
    <dgm:pt modelId="{0A500866-D48F-4542-A2E0-DB996299ED21}" type="pres">
      <dgm:prSet presAssocID="{8B14E4B2-2E93-4E47-BB35-C5B40FAB8BDB}" presName="sibTrans" presStyleCnt="0"/>
      <dgm:spPr/>
    </dgm:pt>
    <dgm:pt modelId="{3347E163-949D-440C-8544-DD2697552677}" type="pres">
      <dgm:prSet presAssocID="{BF456A4E-2255-4874-84BF-8D67699466EB}" presName="node" presStyleLbl="node1" presStyleIdx="2" presStyleCnt="4" custScaleY="67028">
        <dgm:presLayoutVars>
          <dgm:bulletEnabled val="1"/>
        </dgm:presLayoutVars>
      </dgm:prSet>
      <dgm:spPr/>
    </dgm:pt>
    <dgm:pt modelId="{DACA784B-258D-4615-911E-D796485613F5}" type="pres">
      <dgm:prSet presAssocID="{0B71DA88-82EE-4AD9-8370-9A24CA19F33D}" presName="sibTrans" presStyleCnt="0"/>
      <dgm:spPr/>
    </dgm:pt>
    <dgm:pt modelId="{7433980A-699C-4993-A85B-B59A307108D0}" type="pres">
      <dgm:prSet presAssocID="{9FDB2AF5-0D07-44B2-B448-3298D32A4B7A}" presName="node" presStyleLbl="node1" presStyleIdx="3" presStyleCnt="4" custScaleY="65212">
        <dgm:presLayoutVars>
          <dgm:bulletEnabled val="1"/>
        </dgm:presLayoutVars>
      </dgm:prSet>
      <dgm:spPr/>
    </dgm:pt>
  </dgm:ptLst>
  <dgm:cxnLst>
    <dgm:cxn modelId="{8229DE03-67BC-4E57-8442-CED8CFC6B6D4}" type="presOf" srcId="{802704DE-57F7-4F30-ABD5-FF7794AA81D0}" destId="{6F84F090-3C2C-4136-AEB2-A40576F5E2C3}" srcOrd="0" destOrd="0" presId="urn:microsoft.com/office/officeart/2005/8/layout/default"/>
    <dgm:cxn modelId="{096BFD17-BB9A-4FD1-BE80-B208B81CB324}" srcId="{1595D9A9-E882-48DE-B3B6-0354AC4B0AF5}" destId="{802704DE-57F7-4F30-ABD5-FF7794AA81D0}" srcOrd="0" destOrd="0" parTransId="{51648077-4552-4818-A46F-EA40E53CF060}" sibTransId="{7C7C615A-4A30-4031-83F4-B1EC1BEEBDE2}"/>
    <dgm:cxn modelId="{5CF3FD52-8852-4273-961C-C27433945A3A}" srcId="{1595D9A9-E882-48DE-B3B6-0354AC4B0AF5}" destId="{BF456A4E-2255-4874-84BF-8D67699466EB}" srcOrd="2" destOrd="0" parTransId="{DF288F36-6536-444D-B2E7-49F8813AA054}" sibTransId="{0B71DA88-82EE-4AD9-8370-9A24CA19F33D}"/>
    <dgm:cxn modelId="{6801C576-12CE-4552-9764-C685143B037A}" type="presOf" srcId="{9FDB2AF5-0D07-44B2-B448-3298D32A4B7A}" destId="{7433980A-699C-4993-A85B-B59A307108D0}" srcOrd="0" destOrd="0" presId="urn:microsoft.com/office/officeart/2005/8/layout/default"/>
    <dgm:cxn modelId="{84966397-8A23-4218-842F-C388D75E8E03}" type="presOf" srcId="{1595D9A9-E882-48DE-B3B6-0354AC4B0AF5}" destId="{DEBD5409-ED87-43E8-B1AF-A38C6119AACC}" srcOrd="0" destOrd="0" presId="urn:microsoft.com/office/officeart/2005/8/layout/default"/>
    <dgm:cxn modelId="{1DF917AF-B8F2-46C4-9693-E115CB54CB6F}" srcId="{1595D9A9-E882-48DE-B3B6-0354AC4B0AF5}" destId="{EFC8017A-EC68-438E-89D7-D817C81C8740}" srcOrd="1" destOrd="0" parTransId="{DA555E94-DBE3-492A-9F3D-5AB4D6482EB2}" sibTransId="{8B14E4B2-2E93-4E47-BB35-C5B40FAB8BDB}"/>
    <dgm:cxn modelId="{4B310BD4-7B9C-4917-B225-5F6D0BF91558}" type="presOf" srcId="{EFC8017A-EC68-438E-89D7-D817C81C8740}" destId="{CC027BDD-6035-4C3E-B462-29A1C403C85E}" srcOrd="0" destOrd="0" presId="urn:microsoft.com/office/officeart/2005/8/layout/default"/>
    <dgm:cxn modelId="{278B5AE1-FD62-4321-AD46-646210998D9E}" srcId="{1595D9A9-E882-48DE-B3B6-0354AC4B0AF5}" destId="{9FDB2AF5-0D07-44B2-B448-3298D32A4B7A}" srcOrd="3" destOrd="0" parTransId="{B259E7FD-BFAE-47BB-B927-51FC2B647DF0}" sibTransId="{25021F62-677D-4B08-ADD5-6883E6B93F7D}"/>
    <dgm:cxn modelId="{88CBBCFD-EBDF-4DDB-8261-3CD6A5C90B55}" type="presOf" srcId="{BF456A4E-2255-4874-84BF-8D67699466EB}" destId="{3347E163-949D-440C-8544-DD2697552677}" srcOrd="0" destOrd="0" presId="urn:microsoft.com/office/officeart/2005/8/layout/default"/>
    <dgm:cxn modelId="{6EB62F0E-B1E7-4BA2-A119-AD1B7DA200EB}" type="presParOf" srcId="{DEBD5409-ED87-43E8-B1AF-A38C6119AACC}" destId="{6F84F090-3C2C-4136-AEB2-A40576F5E2C3}" srcOrd="0" destOrd="0" presId="urn:microsoft.com/office/officeart/2005/8/layout/default"/>
    <dgm:cxn modelId="{17D69203-7A70-48E9-BD10-E4EAE7C84294}" type="presParOf" srcId="{DEBD5409-ED87-43E8-B1AF-A38C6119AACC}" destId="{2AF1C923-8394-48A8-8105-598C24BF4745}" srcOrd="1" destOrd="0" presId="urn:microsoft.com/office/officeart/2005/8/layout/default"/>
    <dgm:cxn modelId="{DB2D1764-618A-451F-830C-B83F1D8AE605}" type="presParOf" srcId="{DEBD5409-ED87-43E8-B1AF-A38C6119AACC}" destId="{CC027BDD-6035-4C3E-B462-29A1C403C85E}" srcOrd="2" destOrd="0" presId="urn:microsoft.com/office/officeart/2005/8/layout/default"/>
    <dgm:cxn modelId="{4B76B2A3-3064-4E7F-8E97-A5834B0A8012}" type="presParOf" srcId="{DEBD5409-ED87-43E8-B1AF-A38C6119AACC}" destId="{0A500866-D48F-4542-A2E0-DB996299ED21}" srcOrd="3" destOrd="0" presId="urn:microsoft.com/office/officeart/2005/8/layout/default"/>
    <dgm:cxn modelId="{627E7FC8-799D-474E-8EDC-16695D004A64}" type="presParOf" srcId="{DEBD5409-ED87-43E8-B1AF-A38C6119AACC}" destId="{3347E163-949D-440C-8544-DD2697552677}" srcOrd="4" destOrd="0" presId="urn:microsoft.com/office/officeart/2005/8/layout/default"/>
    <dgm:cxn modelId="{7E41B13B-7D04-404D-A23D-12C1B443BA7E}" type="presParOf" srcId="{DEBD5409-ED87-43E8-B1AF-A38C6119AACC}" destId="{DACA784B-258D-4615-911E-D796485613F5}" srcOrd="5" destOrd="0" presId="urn:microsoft.com/office/officeart/2005/8/layout/default"/>
    <dgm:cxn modelId="{4AE7D939-9868-4F0D-809C-2FD1914A20F4}" type="presParOf" srcId="{DEBD5409-ED87-43E8-B1AF-A38C6119AACC}" destId="{7433980A-699C-4993-A85B-B59A307108D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8E1A98-88A6-431C-9EC4-C919FC9873CB}"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E45527F-5B03-4141-B503-3A1C81A5B14E}">
      <dgm:prSet phldrT="[Text]" phldr="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324544C6-D9CE-490B-9E9C-692000DD4A3C}" type="parTrans" cxnId="{1B74881B-10D6-463A-8773-66B36A03EF0C}">
      <dgm:prSet/>
      <dgm:spPr/>
      <dgm:t>
        <a:bodyPr/>
        <a:lstStyle/>
        <a:p>
          <a:endParaRPr lang="en-US"/>
        </a:p>
      </dgm:t>
    </dgm:pt>
    <dgm:pt modelId="{260CAC32-980F-4890-8BAB-87BF8693D8F9}" type="sibTrans" cxnId="{1B74881B-10D6-463A-8773-66B36A03EF0C}">
      <dgm:prSet/>
      <dgm:spPr/>
      <dgm:t>
        <a:bodyPr/>
        <a:lstStyle/>
        <a:p>
          <a:endParaRPr lang="en-US"/>
        </a:p>
      </dgm:t>
    </dgm:pt>
    <dgm:pt modelId="{A872EF54-8371-468E-A68B-0643F6863D4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Children Act 2004 defines a child as under  18 years</a:t>
          </a:r>
        </a:p>
      </dgm:t>
    </dgm:pt>
    <dgm:pt modelId="{92D2ED1B-EC0B-4EF9-8C5E-16A0E7026480}" type="parTrans" cxnId="{4329E412-1B9E-406B-8364-8F757C439DE7}">
      <dgm:prSet/>
      <dgm:spPr/>
      <dgm:t>
        <a:bodyPr/>
        <a:lstStyle/>
        <a:p>
          <a:endParaRPr lang="en-US"/>
        </a:p>
      </dgm:t>
    </dgm:pt>
    <dgm:pt modelId="{CEA406BE-4C6C-4864-B409-3EFA195787D4}" type="sibTrans" cxnId="{4329E412-1B9E-406B-8364-8F757C439DE7}">
      <dgm:prSet/>
      <dgm:spPr/>
      <dgm:t>
        <a:bodyPr/>
        <a:lstStyle/>
        <a:p>
          <a:endParaRPr lang="en-US"/>
        </a:p>
      </dgm:t>
    </dgm:pt>
    <dgm:pt modelId="{CFEEAA00-EE55-40F1-A3DC-28B8D1D5D645}">
      <dgm:prSet phldrT="[Text]" phldr="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69ED91B1-BFC9-427F-A6E3-68000920A63A}" type="parTrans" cxnId="{9C21BB14-BAD7-4798-8B63-E4B2D6C2A6B2}">
      <dgm:prSet/>
      <dgm:spPr/>
      <dgm:t>
        <a:bodyPr/>
        <a:lstStyle/>
        <a:p>
          <a:endParaRPr lang="en-US"/>
        </a:p>
      </dgm:t>
    </dgm:pt>
    <dgm:pt modelId="{92E35D41-E674-4BCB-AB88-2745C56B2AA7}" type="sibTrans" cxnId="{9C21BB14-BAD7-4798-8B63-E4B2D6C2A6B2}">
      <dgm:prSet/>
      <dgm:spPr/>
      <dgm:t>
        <a:bodyPr/>
        <a:lstStyle/>
        <a:p>
          <a:endParaRPr lang="en-US"/>
        </a:p>
      </dgm:t>
    </dgm:pt>
    <dgm:pt modelId="{816EE389-FCD7-47CA-BC0F-435003757A2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Children over 16 years can consent to sex</a:t>
          </a:r>
        </a:p>
      </dgm:t>
    </dgm:pt>
    <dgm:pt modelId="{30B45BE3-ACDA-42F9-A262-C5665722CE03}" type="parTrans" cxnId="{6DEE67B6-E13B-468A-BEED-BC041E3F2E98}">
      <dgm:prSet/>
      <dgm:spPr/>
      <dgm:t>
        <a:bodyPr/>
        <a:lstStyle/>
        <a:p>
          <a:endParaRPr lang="en-US"/>
        </a:p>
      </dgm:t>
    </dgm:pt>
    <dgm:pt modelId="{240E2AF6-21CD-43B5-A319-32D8EA8EEC94}" type="sibTrans" cxnId="{6DEE67B6-E13B-468A-BEED-BC041E3F2E98}">
      <dgm:prSet/>
      <dgm:spPr/>
      <dgm:t>
        <a:bodyPr/>
        <a:lstStyle/>
        <a:p>
          <a:endParaRPr lang="en-US"/>
        </a:p>
      </dgm:t>
    </dgm:pt>
    <dgm:pt modelId="{99FBD042-967D-40F1-A874-063702B9BCE4}">
      <dgm:prSet phldrT="[Text]" phldr="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8D070DB4-FFE9-4375-BBF8-8A72796F475C}" type="parTrans" cxnId="{BE3B3A1E-077A-487C-ACCC-5A4D0EFC3A9A}">
      <dgm:prSet/>
      <dgm:spPr/>
      <dgm:t>
        <a:bodyPr/>
        <a:lstStyle/>
        <a:p>
          <a:endParaRPr lang="en-US"/>
        </a:p>
      </dgm:t>
    </dgm:pt>
    <dgm:pt modelId="{6C84BCE2-69A5-40E4-90BA-5EAD81CA3C0F}" type="sibTrans" cxnId="{BE3B3A1E-077A-487C-ACCC-5A4D0EFC3A9A}">
      <dgm:prSet/>
      <dgm:spPr/>
      <dgm:t>
        <a:bodyPr/>
        <a:lstStyle/>
        <a:p>
          <a:endParaRPr lang="en-US"/>
        </a:p>
      </dgm:t>
    </dgm:pt>
    <dgm:pt modelId="{4935EDE6-2CFC-4EF8-B346-61ED9BF73A14}">
      <dgm:prSet phldrT="[Text]" custT="1"/>
      <dgm:spPr>
        <a:solidFill>
          <a:schemeClr val="accent2">
            <a:lumMod val="60000"/>
            <a:lumOff val="40000"/>
          </a:schemeClr>
        </a:solidFill>
      </dgm:spPr>
      <dgm:t>
        <a:bodyPr/>
        <a:lstStyle/>
        <a:p>
          <a:r>
            <a:rPr lang="en-US" sz="2400" dirty="0">
              <a:solidFill>
                <a:schemeClr val="tx1"/>
              </a:solidFill>
            </a:rPr>
            <a:t>If under 18 years a child can never consent to the abuse perpetrated against them</a:t>
          </a:r>
        </a:p>
      </dgm:t>
    </dgm:pt>
    <dgm:pt modelId="{F35FFA3B-FEE1-4D61-9FA5-B5F12E4A6311}" type="parTrans" cxnId="{E67ECB4B-AA77-4EA5-B4B8-891264FBC7F0}">
      <dgm:prSet/>
      <dgm:spPr/>
      <dgm:t>
        <a:bodyPr/>
        <a:lstStyle/>
        <a:p>
          <a:endParaRPr lang="en-US"/>
        </a:p>
      </dgm:t>
    </dgm:pt>
    <dgm:pt modelId="{7538860C-18A9-414C-A260-9EF53160B8BF}" type="sibTrans" cxnId="{E67ECB4B-AA77-4EA5-B4B8-891264FBC7F0}">
      <dgm:prSet/>
      <dgm:spPr/>
      <dgm:t>
        <a:bodyPr/>
        <a:lstStyle/>
        <a:p>
          <a:endParaRPr lang="en-US"/>
        </a:p>
      </dgm:t>
    </dgm:pt>
    <dgm:pt modelId="{1D4FF173-DD71-48B9-937A-E0CD19DAB483}" type="pres">
      <dgm:prSet presAssocID="{C08E1A98-88A6-431C-9EC4-C919FC9873CB}" presName="Name0" presStyleCnt="0">
        <dgm:presLayoutVars>
          <dgm:dir/>
          <dgm:animLvl val="lvl"/>
          <dgm:resizeHandles val="exact"/>
        </dgm:presLayoutVars>
      </dgm:prSet>
      <dgm:spPr/>
    </dgm:pt>
    <dgm:pt modelId="{CC258365-34F4-4E16-9E98-347D16A7BD96}" type="pres">
      <dgm:prSet presAssocID="{AE45527F-5B03-4141-B503-3A1C81A5B14E}" presName="compositeNode" presStyleCnt="0">
        <dgm:presLayoutVars>
          <dgm:bulletEnabled val="1"/>
        </dgm:presLayoutVars>
      </dgm:prSet>
      <dgm:spPr/>
    </dgm:pt>
    <dgm:pt modelId="{AAA415AA-1F80-487C-87A7-B8A8AB69F9F4}" type="pres">
      <dgm:prSet presAssocID="{AE45527F-5B03-4141-B503-3A1C81A5B14E}" presName="bgRect" presStyleLbl="node1" presStyleIdx="0" presStyleCnt="3"/>
      <dgm:spPr/>
    </dgm:pt>
    <dgm:pt modelId="{C70B34B2-5876-48E1-B719-8C66E97B3BF8}" type="pres">
      <dgm:prSet presAssocID="{AE45527F-5B03-4141-B503-3A1C81A5B14E}" presName="parentNode" presStyleLbl="node1" presStyleIdx="0" presStyleCnt="3">
        <dgm:presLayoutVars>
          <dgm:chMax val="0"/>
          <dgm:bulletEnabled val="1"/>
        </dgm:presLayoutVars>
      </dgm:prSet>
      <dgm:spPr/>
    </dgm:pt>
    <dgm:pt modelId="{41EC3CDC-8D58-44A5-BB3D-9B1740730260}" type="pres">
      <dgm:prSet presAssocID="{AE45527F-5B03-4141-B503-3A1C81A5B14E}" presName="childNode" presStyleLbl="node1" presStyleIdx="0" presStyleCnt="3">
        <dgm:presLayoutVars>
          <dgm:bulletEnabled val="1"/>
        </dgm:presLayoutVars>
      </dgm:prSet>
      <dgm:spPr/>
    </dgm:pt>
    <dgm:pt modelId="{31494C1A-D624-413D-BCFF-D3B1074F2209}" type="pres">
      <dgm:prSet presAssocID="{260CAC32-980F-4890-8BAB-87BF8693D8F9}" presName="hSp" presStyleCnt="0"/>
      <dgm:spPr/>
    </dgm:pt>
    <dgm:pt modelId="{327776BA-72F6-4AD8-9E89-19A3B27F6DAC}" type="pres">
      <dgm:prSet presAssocID="{260CAC32-980F-4890-8BAB-87BF8693D8F9}" presName="vProcSp" presStyleCnt="0"/>
      <dgm:spPr/>
    </dgm:pt>
    <dgm:pt modelId="{03956CE3-8224-446C-A3D8-AC10794A58D5}" type="pres">
      <dgm:prSet presAssocID="{260CAC32-980F-4890-8BAB-87BF8693D8F9}" presName="vSp1" presStyleCnt="0"/>
      <dgm:spPr/>
    </dgm:pt>
    <dgm:pt modelId="{E8C5D5C9-C8BE-4D1F-8FA6-F0A61838B2B6}" type="pres">
      <dgm:prSet presAssocID="{260CAC32-980F-4890-8BAB-87BF8693D8F9}" presName="simulatedConn" presStyleLbl="solidFgAcc1" presStyleIdx="0" presStyleCnt="2"/>
      <dgm:spPr>
        <a:solidFill>
          <a:srgbClr val="002060"/>
        </a:solidFill>
        <a:ln>
          <a:solidFill>
            <a:schemeClr val="tx1"/>
          </a:solidFill>
        </a:ln>
      </dgm:spPr>
    </dgm:pt>
    <dgm:pt modelId="{61D6693D-F8A2-47C6-9706-FE43D0AF9C2B}" type="pres">
      <dgm:prSet presAssocID="{260CAC32-980F-4890-8BAB-87BF8693D8F9}" presName="vSp2" presStyleCnt="0"/>
      <dgm:spPr/>
    </dgm:pt>
    <dgm:pt modelId="{9B4C75E6-C00D-45FB-9F33-FD8218D8D79A}" type="pres">
      <dgm:prSet presAssocID="{260CAC32-980F-4890-8BAB-87BF8693D8F9}" presName="sibTrans" presStyleCnt="0"/>
      <dgm:spPr/>
    </dgm:pt>
    <dgm:pt modelId="{5BECB635-43AE-4C0C-A1B7-BA22C18B6A40}" type="pres">
      <dgm:prSet presAssocID="{CFEEAA00-EE55-40F1-A3DC-28B8D1D5D645}" presName="compositeNode" presStyleCnt="0">
        <dgm:presLayoutVars>
          <dgm:bulletEnabled val="1"/>
        </dgm:presLayoutVars>
      </dgm:prSet>
      <dgm:spPr/>
    </dgm:pt>
    <dgm:pt modelId="{7788FF8B-5CF0-4AC5-9303-653081A87052}" type="pres">
      <dgm:prSet presAssocID="{CFEEAA00-EE55-40F1-A3DC-28B8D1D5D645}" presName="bgRect" presStyleLbl="node1" presStyleIdx="1" presStyleCnt="3"/>
      <dgm:spPr/>
    </dgm:pt>
    <dgm:pt modelId="{A9DACC94-1092-40C6-AC6A-63EAD43E0046}" type="pres">
      <dgm:prSet presAssocID="{CFEEAA00-EE55-40F1-A3DC-28B8D1D5D645}" presName="parentNode" presStyleLbl="node1" presStyleIdx="1" presStyleCnt="3">
        <dgm:presLayoutVars>
          <dgm:chMax val="0"/>
          <dgm:bulletEnabled val="1"/>
        </dgm:presLayoutVars>
      </dgm:prSet>
      <dgm:spPr/>
    </dgm:pt>
    <dgm:pt modelId="{72691421-AF71-4501-9B09-6F6C8158BE36}" type="pres">
      <dgm:prSet presAssocID="{CFEEAA00-EE55-40F1-A3DC-28B8D1D5D645}" presName="childNode" presStyleLbl="node1" presStyleIdx="1" presStyleCnt="3">
        <dgm:presLayoutVars>
          <dgm:bulletEnabled val="1"/>
        </dgm:presLayoutVars>
      </dgm:prSet>
      <dgm:spPr/>
    </dgm:pt>
    <dgm:pt modelId="{DEF1F851-264A-4476-865D-5585E7E21D5D}" type="pres">
      <dgm:prSet presAssocID="{92E35D41-E674-4BCB-AB88-2745C56B2AA7}" presName="hSp" presStyleCnt="0"/>
      <dgm:spPr/>
    </dgm:pt>
    <dgm:pt modelId="{BDB8372E-96F9-468C-B82C-46A67E5537D9}" type="pres">
      <dgm:prSet presAssocID="{92E35D41-E674-4BCB-AB88-2745C56B2AA7}" presName="vProcSp" presStyleCnt="0"/>
      <dgm:spPr/>
    </dgm:pt>
    <dgm:pt modelId="{5D8580D0-CB7D-4F56-8053-4C6E6A5F9299}" type="pres">
      <dgm:prSet presAssocID="{92E35D41-E674-4BCB-AB88-2745C56B2AA7}" presName="vSp1" presStyleCnt="0"/>
      <dgm:spPr/>
    </dgm:pt>
    <dgm:pt modelId="{BC08DDB7-1ECB-421C-8677-4B7693C96E17}" type="pres">
      <dgm:prSet presAssocID="{92E35D41-E674-4BCB-AB88-2745C56B2AA7}" presName="simulatedConn" presStyleLbl="solidFgAcc1" presStyleIdx="1" presStyleCnt="2"/>
      <dgm:spPr>
        <a:solidFill>
          <a:srgbClr val="002060"/>
        </a:solidFill>
        <a:ln>
          <a:solidFill>
            <a:schemeClr val="tx1"/>
          </a:solidFill>
        </a:ln>
      </dgm:spPr>
    </dgm:pt>
    <dgm:pt modelId="{9F2834E7-107A-41F4-9B6D-A3FBDD065132}" type="pres">
      <dgm:prSet presAssocID="{92E35D41-E674-4BCB-AB88-2745C56B2AA7}" presName="vSp2" presStyleCnt="0"/>
      <dgm:spPr/>
    </dgm:pt>
    <dgm:pt modelId="{1E31CA0C-09BF-4DBD-801B-0681203272C3}" type="pres">
      <dgm:prSet presAssocID="{92E35D41-E674-4BCB-AB88-2745C56B2AA7}" presName="sibTrans" presStyleCnt="0"/>
      <dgm:spPr/>
    </dgm:pt>
    <dgm:pt modelId="{C8FC2E4A-426E-4DFC-B6A2-AB885ACC4B2B}" type="pres">
      <dgm:prSet presAssocID="{99FBD042-967D-40F1-A874-063702B9BCE4}" presName="compositeNode" presStyleCnt="0">
        <dgm:presLayoutVars>
          <dgm:bulletEnabled val="1"/>
        </dgm:presLayoutVars>
      </dgm:prSet>
      <dgm:spPr/>
    </dgm:pt>
    <dgm:pt modelId="{4F6575B2-D2B7-4E62-A6EB-7215D8BD00A1}" type="pres">
      <dgm:prSet presAssocID="{99FBD042-967D-40F1-A874-063702B9BCE4}" presName="bgRect" presStyleLbl="node1" presStyleIdx="2" presStyleCnt="3"/>
      <dgm:spPr/>
    </dgm:pt>
    <dgm:pt modelId="{412DF709-D977-4AF4-B883-E46DD90C894A}" type="pres">
      <dgm:prSet presAssocID="{99FBD042-967D-40F1-A874-063702B9BCE4}" presName="parentNode" presStyleLbl="node1" presStyleIdx="2" presStyleCnt="3">
        <dgm:presLayoutVars>
          <dgm:chMax val="0"/>
          <dgm:bulletEnabled val="1"/>
        </dgm:presLayoutVars>
      </dgm:prSet>
      <dgm:spPr/>
    </dgm:pt>
    <dgm:pt modelId="{F3FF533A-0A61-45B8-A513-9BDC5C0A884B}" type="pres">
      <dgm:prSet presAssocID="{99FBD042-967D-40F1-A874-063702B9BCE4}" presName="childNode" presStyleLbl="node1" presStyleIdx="2" presStyleCnt="3">
        <dgm:presLayoutVars>
          <dgm:bulletEnabled val="1"/>
        </dgm:presLayoutVars>
      </dgm:prSet>
      <dgm:spPr/>
    </dgm:pt>
  </dgm:ptLst>
  <dgm:cxnLst>
    <dgm:cxn modelId="{4329E412-1B9E-406B-8364-8F757C439DE7}" srcId="{AE45527F-5B03-4141-B503-3A1C81A5B14E}" destId="{A872EF54-8371-468E-A68B-0643F6863D43}" srcOrd="0" destOrd="0" parTransId="{92D2ED1B-EC0B-4EF9-8C5E-16A0E7026480}" sibTransId="{CEA406BE-4C6C-4864-B409-3EFA195787D4}"/>
    <dgm:cxn modelId="{9C21BB14-BAD7-4798-8B63-E4B2D6C2A6B2}" srcId="{C08E1A98-88A6-431C-9EC4-C919FC9873CB}" destId="{CFEEAA00-EE55-40F1-A3DC-28B8D1D5D645}" srcOrd="1" destOrd="0" parTransId="{69ED91B1-BFC9-427F-A6E3-68000920A63A}" sibTransId="{92E35D41-E674-4BCB-AB88-2745C56B2AA7}"/>
    <dgm:cxn modelId="{9EA7CA14-3581-4F1D-B386-65CCE42DB5E0}" type="presOf" srcId="{C08E1A98-88A6-431C-9EC4-C919FC9873CB}" destId="{1D4FF173-DD71-48B9-937A-E0CD19DAB483}" srcOrd="0" destOrd="0" presId="urn:microsoft.com/office/officeart/2005/8/layout/hProcess7"/>
    <dgm:cxn modelId="{1B74881B-10D6-463A-8773-66B36A03EF0C}" srcId="{C08E1A98-88A6-431C-9EC4-C919FC9873CB}" destId="{AE45527F-5B03-4141-B503-3A1C81A5B14E}" srcOrd="0" destOrd="0" parTransId="{324544C6-D9CE-490B-9E9C-692000DD4A3C}" sibTransId="{260CAC32-980F-4890-8BAB-87BF8693D8F9}"/>
    <dgm:cxn modelId="{B183351D-BB09-405E-A8B4-E8D4B74DFCD2}" type="presOf" srcId="{AE45527F-5B03-4141-B503-3A1C81A5B14E}" destId="{C70B34B2-5876-48E1-B719-8C66E97B3BF8}" srcOrd="1" destOrd="0" presId="urn:microsoft.com/office/officeart/2005/8/layout/hProcess7"/>
    <dgm:cxn modelId="{BE3B3A1E-077A-487C-ACCC-5A4D0EFC3A9A}" srcId="{C08E1A98-88A6-431C-9EC4-C919FC9873CB}" destId="{99FBD042-967D-40F1-A874-063702B9BCE4}" srcOrd="2" destOrd="0" parTransId="{8D070DB4-FFE9-4375-BBF8-8A72796F475C}" sibTransId="{6C84BCE2-69A5-40E4-90BA-5EAD81CA3C0F}"/>
    <dgm:cxn modelId="{93448526-E941-4DF9-849D-CAE39A1A30CC}" type="presOf" srcId="{CFEEAA00-EE55-40F1-A3DC-28B8D1D5D645}" destId="{A9DACC94-1092-40C6-AC6A-63EAD43E0046}" srcOrd="1" destOrd="0" presId="urn:microsoft.com/office/officeart/2005/8/layout/hProcess7"/>
    <dgm:cxn modelId="{07D76F69-60B0-4F08-B6B1-9E469BBD39E8}" type="presOf" srcId="{AE45527F-5B03-4141-B503-3A1C81A5B14E}" destId="{AAA415AA-1F80-487C-87A7-B8A8AB69F9F4}" srcOrd="0" destOrd="0" presId="urn:microsoft.com/office/officeart/2005/8/layout/hProcess7"/>
    <dgm:cxn modelId="{E67ECB4B-AA77-4EA5-B4B8-891264FBC7F0}" srcId="{99FBD042-967D-40F1-A874-063702B9BCE4}" destId="{4935EDE6-2CFC-4EF8-B346-61ED9BF73A14}" srcOrd="0" destOrd="0" parTransId="{F35FFA3B-FEE1-4D61-9FA5-B5F12E4A6311}" sibTransId="{7538860C-18A9-414C-A260-9EF53160B8BF}"/>
    <dgm:cxn modelId="{C645ED53-E66D-460A-9D1F-39CC8A22B5FF}" type="presOf" srcId="{4935EDE6-2CFC-4EF8-B346-61ED9BF73A14}" destId="{F3FF533A-0A61-45B8-A513-9BDC5C0A884B}" srcOrd="0" destOrd="0" presId="urn:microsoft.com/office/officeart/2005/8/layout/hProcess7"/>
    <dgm:cxn modelId="{DBB04C75-D2BD-4DE6-9C63-E19C2C053393}" type="presOf" srcId="{816EE389-FCD7-47CA-BC0F-435003757A20}" destId="{72691421-AF71-4501-9B09-6F6C8158BE36}" srcOrd="0" destOrd="0" presId="urn:microsoft.com/office/officeart/2005/8/layout/hProcess7"/>
    <dgm:cxn modelId="{683C32AF-C10E-4400-95F4-A539A476DEDB}" type="presOf" srcId="{A872EF54-8371-468E-A68B-0643F6863D43}" destId="{41EC3CDC-8D58-44A5-BB3D-9B1740730260}" srcOrd="0" destOrd="0" presId="urn:microsoft.com/office/officeart/2005/8/layout/hProcess7"/>
    <dgm:cxn modelId="{D4B8D0B4-032A-4A79-A628-EC4F0A5C3157}" type="presOf" srcId="{99FBD042-967D-40F1-A874-063702B9BCE4}" destId="{4F6575B2-D2B7-4E62-A6EB-7215D8BD00A1}" srcOrd="0" destOrd="0" presId="urn:microsoft.com/office/officeart/2005/8/layout/hProcess7"/>
    <dgm:cxn modelId="{6DEE67B6-E13B-468A-BEED-BC041E3F2E98}" srcId="{CFEEAA00-EE55-40F1-A3DC-28B8D1D5D645}" destId="{816EE389-FCD7-47CA-BC0F-435003757A20}" srcOrd="0" destOrd="0" parTransId="{30B45BE3-ACDA-42F9-A262-C5665722CE03}" sibTransId="{240E2AF6-21CD-43B5-A319-32D8EA8EEC94}"/>
    <dgm:cxn modelId="{AFABB5B6-4C36-45CE-AC52-51B06F3C1DF8}" type="presOf" srcId="{99FBD042-967D-40F1-A874-063702B9BCE4}" destId="{412DF709-D977-4AF4-B883-E46DD90C894A}" srcOrd="1" destOrd="0" presId="urn:microsoft.com/office/officeart/2005/8/layout/hProcess7"/>
    <dgm:cxn modelId="{62327DCE-EB2B-42B8-B769-AF702967A521}" type="presOf" srcId="{CFEEAA00-EE55-40F1-A3DC-28B8D1D5D645}" destId="{7788FF8B-5CF0-4AC5-9303-653081A87052}" srcOrd="0" destOrd="0" presId="urn:microsoft.com/office/officeart/2005/8/layout/hProcess7"/>
    <dgm:cxn modelId="{863C6AA5-BA0D-4C3B-8AEA-88D96E5CC6B2}" type="presParOf" srcId="{1D4FF173-DD71-48B9-937A-E0CD19DAB483}" destId="{CC258365-34F4-4E16-9E98-347D16A7BD96}" srcOrd="0" destOrd="0" presId="urn:microsoft.com/office/officeart/2005/8/layout/hProcess7"/>
    <dgm:cxn modelId="{D037399E-30CD-4C73-98DA-EC2AD24F54CC}" type="presParOf" srcId="{CC258365-34F4-4E16-9E98-347D16A7BD96}" destId="{AAA415AA-1F80-487C-87A7-B8A8AB69F9F4}" srcOrd="0" destOrd="0" presId="urn:microsoft.com/office/officeart/2005/8/layout/hProcess7"/>
    <dgm:cxn modelId="{63D9F127-6900-41DD-85ED-553C303A05FD}" type="presParOf" srcId="{CC258365-34F4-4E16-9E98-347D16A7BD96}" destId="{C70B34B2-5876-48E1-B719-8C66E97B3BF8}" srcOrd="1" destOrd="0" presId="urn:microsoft.com/office/officeart/2005/8/layout/hProcess7"/>
    <dgm:cxn modelId="{878E8B62-0EB8-48BA-A099-786D1D573CEE}" type="presParOf" srcId="{CC258365-34F4-4E16-9E98-347D16A7BD96}" destId="{41EC3CDC-8D58-44A5-BB3D-9B1740730260}" srcOrd="2" destOrd="0" presId="urn:microsoft.com/office/officeart/2005/8/layout/hProcess7"/>
    <dgm:cxn modelId="{A96DB73C-1B38-4BAC-985A-7067235F5DE5}" type="presParOf" srcId="{1D4FF173-DD71-48B9-937A-E0CD19DAB483}" destId="{31494C1A-D624-413D-BCFF-D3B1074F2209}" srcOrd="1" destOrd="0" presId="urn:microsoft.com/office/officeart/2005/8/layout/hProcess7"/>
    <dgm:cxn modelId="{ED4A8498-68AF-47F1-9D15-9130D3FE47FA}" type="presParOf" srcId="{1D4FF173-DD71-48B9-937A-E0CD19DAB483}" destId="{327776BA-72F6-4AD8-9E89-19A3B27F6DAC}" srcOrd="2" destOrd="0" presId="urn:microsoft.com/office/officeart/2005/8/layout/hProcess7"/>
    <dgm:cxn modelId="{CE3B9ED4-5ADC-4F02-8B19-B14096BFA9C2}" type="presParOf" srcId="{327776BA-72F6-4AD8-9E89-19A3B27F6DAC}" destId="{03956CE3-8224-446C-A3D8-AC10794A58D5}" srcOrd="0" destOrd="0" presId="urn:microsoft.com/office/officeart/2005/8/layout/hProcess7"/>
    <dgm:cxn modelId="{31E881CA-D76A-4B29-80FC-59B5FFBD86E7}" type="presParOf" srcId="{327776BA-72F6-4AD8-9E89-19A3B27F6DAC}" destId="{E8C5D5C9-C8BE-4D1F-8FA6-F0A61838B2B6}" srcOrd="1" destOrd="0" presId="urn:microsoft.com/office/officeart/2005/8/layout/hProcess7"/>
    <dgm:cxn modelId="{A80A05CF-541D-4D3B-BAC5-CD00739CB459}" type="presParOf" srcId="{327776BA-72F6-4AD8-9E89-19A3B27F6DAC}" destId="{61D6693D-F8A2-47C6-9706-FE43D0AF9C2B}" srcOrd="2" destOrd="0" presId="urn:microsoft.com/office/officeart/2005/8/layout/hProcess7"/>
    <dgm:cxn modelId="{FCA1EE55-2DF1-47D7-97C6-F147212A65A4}" type="presParOf" srcId="{1D4FF173-DD71-48B9-937A-E0CD19DAB483}" destId="{9B4C75E6-C00D-45FB-9F33-FD8218D8D79A}" srcOrd="3" destOrd="0" presId="urn:microsoft.com/office/officeart/2005/8/layout/hProcess7"/>
    <dgm:cxn modelId="{74CBA7FA-77EA-4A01-918D-43CF740080B5}" type="presParOf" srcId="{1D4FF173-DD71-48B9-937A-E0CD19DAB483}" destId="{5BECB635-43AE-4C0C-A1B7-BA22C18B6A40}" srcOrd="4" destOrd="0" presId="urn:microsoft.com/office/officeart/2005/8/layout/hProcess7"/>
    <dgm:cxn modelId="{66B300D3-5091-4D2F-A315-3499C4EB954D}" type="presParOf" srcId="{5BECB635-43AE-4C0C-A1B7-BA22C18B6A40}" destId="{7788FF8B-5CF0-4AC5-9303-653081A87052}" srcOrd="0" destOrd="0" presId="urn:microsoft.com/office/officeart/2005/8/layout/hProcess7"/>
    <dgm:cxn modelId="{59587E6E-A680-4180-8140-F63309D31C59}" type="presParOf" srcId="{5BECB635-43AE-4C0C-A1B7-BA22C18B6A40}" destId="{A9DACC94-1092-40C6-AC6A-63EAD43E0046}" srcOrd="1" destOrd="0" presId="urn:microsoft.com/office/officeart/2005/8/layout/hProcess7"/>
    <dgm:cxn modelId="{3DD040F1-9ECA-4643-9F62-0A0CC4828D79}" type="presParOf" srcId="{5BECB635-43AE-4C0C-A1B7-BA22C18B6A40}" destId="{72691421-AF71-4501-9B09-6F6C8158BE36}" srcOrd="2" destOrd="0" presId="urn:microsoft.com/office/officeart/2005/8/layout/hProcess7"/>
    <dgm:cxn modelId="{A7AA13B0-5CFA-49EE-8E5A-29C0C662BD20}" type="presParOf" srcId="{1D4FF173-DD71-48B9-937A-E0CD19DAB483}" destId="{DEF1F851-264A-4476-865D-5585E7E21D5D}" srcOrd="5" destOrd="0" presId="urn:microsoft.com/office/officeart/2005/8/layout/hProcess7"/>
    <dgm:cxn modelId="{985DDC39-7F9A-41C4-B3F9-50147EF58B83}" type="presParOf" srcId="{1D4FF173-DD71-48B9-937A-E0CD19DAB483}" destId="{BDB8372E-96F9-468C-B82C-46A67E5537D9}" srcOrd="6" destOrd="0" presId="urn:microsoft.com/office/officeart/2005/8/layout/hProcess7"/>
    <dgm:cxn modelId="{E11C3FFC-A57E-4B71-8EA9-D8ECFF01EAD9}" type="presParOf" srcId="{BDB8372E-96F9-468C-B82C-46A67E5537D9}" destId="{5D8580D0-CB7D-4F56-8053-4C6E6A5F9299}" srcOrd="0" destOrd="0" presId="urn:microsoft.com/office/officeart/2005/8/layout/hProcess7"/>
    <dgm:cxn modelId="{7A303915-BF81-402B-AC28-3454C2C3D1D7}" type="presParOf" srcId="{BDB8372E-96F9-468C-B82C-46A67E5537D9}" destId="{BC08DDB7-1ECB-421C-8677-4B7693C96E17}" srcOrd="1" destOrd="0" presId="urn:microsoft.com/office/officeart/2005/8/layout/hProcess7"/>
    <dgm:cxn modelId="{FA1DDFCE-7CFC-49B0-821C-E4BC7B44CA1E}" type="presParOf" srcId="{BDB8372E-96F9-468C-B82C-46A67E5537D9}" destId="{9F2834E7-107A-41F4-9B6D-A3FBDD065132}" srcOrd="2" destOrd="0" presId="urn:microsoft.com/office/officeart/2005/8/layout/hProcess7"/>
    <dgm:cxn modelId="{DB0F161D-52B3-45B2-A86B-8A09EF284A2C}" type="presParOf" srcId="{1D4FF173-DD71-48B9-937A-E0CD19DAB483}" destId="{1E31CA0C-09BF-4DBD-801B-0681203272C3}" srcOrd="7" destOrd="0" presId="urn:microsoft.com/office/officeart/2005/8/layout/hProcess7"/>
    <dgm:cxn modelId="{F2C6F12F-75AC-47F7-B396-811C892B6583}" type="presParOf" srcId="{1D4FF173-DD71-48B9-937A-E0CD19DAB483}" destId="{C8FC2E4A-426E-4DFC-B6A2-AB885ACC4B2B}" srcOrd="8" destOrd="0" presId="urn:microsoft.com/office/officeart/2005/8/layout/hProcess7"/>
    <dgm:cxn modelId="{A67AFAB7-CA47-4626-9C93-E38D5C99BE52}" type="presParOf" srcId="{C8FC2E4A-426E-4DFC-B6A2-AB885ACC4B2B}" destId="{4F6575B2-D2B7-4E62-A6EB-7215D8BD00A1}" srcOrd="0" destOrd="0" presId="urn:microsoft.com/office/officeart/2005/8/layout/hProcess7"/>
    <dgm:cxn modelId="{4AA76563-9B3B-43D8-9A01-82F0371D99FC}" type="presParOf" srcId="{C8FC2E4A-426E-4DFC-B6A2-AB885ACC4B2B}" destId="{412DF709-D977-4AF4-B883-E46DD90C894A}" srcOrd="1" destOrd="0" presId="urn:microsoft.com/office/officeart/2005/8/layout/hProcess7"/>
    <dgm:cxn modelId="{727F3DE7-1E93-4F27-8943-CBB8D03F9E1C}" type="presParOf" srcId="{C8FC2E4A-426E-4DFC-B6A2-AB885ACC4B2B}" destId="{F3FF533A-0A61-45B8-A513-9BDC5C0A884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98DA3E-7A14-46F8-8861-D2C83CFE442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2ED7964-D23A-4C19-9B69-1D18E0183583}">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89,200 identifiable child sexual abuse offences in children in 2020/2021 in England &amp; Wales. Relative to population Welsh forces recorded more child sexual abuse offences than forces in England – 5,097</a:t>
          </a:r>
        </a:p>
      </dgm:t>
    </dgm:pt>
    <dgm:pt modelId="{E1C57984-330B-4C74-B54C-CE370BA1CE0F}" type="parTrans" cxnId="{91BAD096-E74F-495F-980D-588469A2C9AB}">
      <dgm:prSet/>
      <dgm:spPr/>
      <dgm:t>
        <a:bodyPr/>
        <a:lstStyle/>
        <a:p>
          <a:endParaRPr lang="en-GB"/>
        </a:p>
      </dgm:t>
    </dgm:pt>
    <dgm:pt modelId="{9E04D66F-7C5A-4266-B49E-0F7C8487FA25}" type="sibTrans" cxnId="{91BAD096-E74F-495F-980D-588469A2C9AB}">
      <dgm:prSet/>
      <dgm:spPr/>
      <dgm:t>
        <a:bodyPr/>
        <a:lstStyle/>
        <a:p>
          <a:endParaRPr lang="en-GB"/>
        </a:p>
      </dgm:t>
    </dgm:pt>
    <dgm:pt modelId="{327B3D4C-1FD9-4AB7-91E4-6FC489C21FF9}">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35% of these were image offences, 31 % related to rape or sexual assault &amp; the remainder related to sexual activity, sexual grooming &amp; abuse through sexual exploitation</a:t>
          </a:r>
        </a:p>
      </dgm:t>
    </dgm:pt>
    <dgm:pt modelId="{32D53ACC-3823-4C46-81E3-6E20EC4202C7}" type="parTrans" cxnId="{EDB7E061-A26B-4C6E-9FF3-8E5B0C960AE2}">
      <dgm:prSet/>
      <dgm:spPr/>
      <dgm:t>
        <a:bodyPr/>
        <a:lstStyle/>
        <a:p>
          <a:endParaRPr lang="en-GB"/>
        </a:p>
      </dgm:t>
    </dgm:pt>
    <dgm:pt modelId="{C559B311-A8B7-4760-836D-168EF8C0DA06}" type="sibTrans" cxnId="{EDB7E061-A26B-4C6E-9FF3-8E5B0C960AE2}">
      <dgm:prSet/>
      <dgm:spPr/>
      <dgm:t>
        <a:bodyPr/>
        <a:lstStyle/>
        <a:p>
          <a:endParaRPr lang="en-GB"/>
        </a:p>
      </dgm:t>
    </dgm:pt>
    <dgm:pt modelId="{AB81AD43-57F7-4752-A613-45832872E3C5}">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Paedophile</a:t>
          </a:r>
        </a:p>
        <a:p>
          <a:r>
            <a:rPr lang="en-GB" sz="2300" dirty="0">
              <a:solidFill>
                <a:schemeClr val="tx1"/>
              </a:solidFill>
            </a:rPr>
            <a:t>A person who holds a long term sexual interest in children under 11 years of age</a:t>
          </a:r>
        </a:p>
      </dgm:t>
    </dgm:pt>
    <dgm:pt modelId="{E5EDDA9A-C511-46CD-BD5C-70E673E024F8}" type="parTrans" cxnId="{AF51F7EE-B651-4C2C-8E33-9A65D4181708}">
      <dgm:prSet/>
      <dgm:spPr/>
      <dgm:t>
        <a:bodyPr/>
        <a:lstStyle/>
        <a:p>
          <a:endParaRPr lang="en-GB"/>
        </a:p>
      </dgm:t>
    </dgm:pt>
    <dgm:pt modelId="{56D9047B-4ABF-4E05-B76B-D8A555A5A438}" type="sibTrans" cxnId="{AF51F7EE-B651-4C2C-8E33-9A65D4181708}">
      <dgm:prSet/>
      <dgm:spPr/>
      <dgm:t>
        <a:bodyPr/>
        <a:lstStyle/>
        <a:p>
          <a:endParaRPr lang="en-GB"/>
        </a:p>
      </dgm:t>
    </dgm:pt>
    <dgm:pt modelId="{1FB1B1FE-C8AA-4E13-BA8D-B84B765B96A3}">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err="1">
              <a:solidFill>
                <a:schemeClr val="tx1"/>
              </a:solidFill>
            </a:rPr>
            <a:t>Haebophile</a:t>
          </a:r>
          <a:endParaRPr lang="en-GB" sz="2300" dirty="0">
            <a:solidFill>
              <a:schemeClr val="tx1"/>
            </a:solidFill>
          </a:endParaRPr>
        </a:p>
        <a:p>
          <a:r>
            <a:rPr lang="en-GB" sz="2300" dirty="0">
              <a:solidFill>
                <a:schemeClr val="tx1"/>
              </a:solidFill>
            </a:rPr>
            <a:t>A person who has a sexual interest in children over 11 years of age</a:t>
          </a:r>
        </a:p>
        <a:p>
          <a:endParaRPr lang="en-GB" sz="2400" dirty="0"/>
        </a:p>
      </dgm:t>
    </dgm:pt>
    <dgm:pt modelId="{0C4548C0-6E86-4187-8EF0-0BEDBBE36A50}" type="parTrans" cxnId="{46CF4D66-48C1-4351-8444-692F6A8D6433}">
      <dgm:prSet/>
      <dgm:spPr/>
      <dgm:t>
        <a:bodyPr/>
        <a:lstStyle/>
        <a:p>
          <a:endParaRPr lang="en-GB"/>
        </a:p>
      </dgm:t>
    </dgm:pt>
    <dgm:pt modelId="{76813818-0597-4196-A325-D7EE74F01FD8}" type="sibTrans" cxnId="{46CF4D66-48C1-4351-8444-692F6A8D6433}">
      <dgm:prSet/>
      <dgm:spPr/>
      <dgm:t>
        <a:bodyPr/>
        <a:lstStyle/>
        <a:p>
          <a:endParaRPr lang="en-GB"/>
        </a:p>
      </dgm:t>
    </dgm:pt>
    <dgm:pt modelId="{7F050982-9C99-4B5D-9BA9-A85B928C2720}" type="pres">
      <dgm:prSet presAssocID="{8898DA3E-7A14-46F8-8861-D2C83CFE4426}" presName="diagram" presStyleCnt="0">
        <dgm:presLayoutVars>
          <dgm:dir/>
          <dgm:resizeHandles val="exact"/>
        </dgm:presLayoutVars>
      </dgm:prSet>
      <dgm:spPr/>
    </dgm:pt>
    <dgm:pt modelId="{E8306E90-57A5-4C1E-88E1-B2301A58FC5A}" type="pres">
      <dgm:prSet presAssocID="{E2ED7964-D23A-4C19-9B69-1D18E0183583}" presName="node" presStyleLbl="node1" presStyleIdx="0" presStyleCnt="4" custScaleY="74637">
        <dgm:presLayoutVars>
          <dgm:bulletEnabled val="1"/>
        </dgm:presLayoutVars>
      </dgm:prSet>
      <dgm:spPr/>
    </dgm:pt>
    <dgm:pt modelId="{9E0ADAA8-4B21-40D4-A20D-4897600939D2}" type="pres">
      <dgm:prSet presAssocID="{9E04D66F-7C5A-4266-B49E-0F7C8487FA25}" presName="sibTrans" presStyleCnt="0"/>
      <dgm:spPr/>
    </dgm:pt>
    <dgm:pt modelId="{0623DB5A-9971-4D48-9C96-C55775B6D42E}" type="pres">
      <dgm:prSet presAssocID="{327B3D4C-1FD9-4AB7-91E4-6FC489C21FF9}" presName="node" presStyleLbl="node1" presStyleIdx="1" presStyleCnt="4" custScaleY="74637">
        <dgm:presLayoutVars>
          <dgm:bulletEnabled val="1"/>
        </dgm:presLayoutVars>
      </dgm:prSet>
      <dgm:spPr/>
    </dgm:pt>
    <dgm:pt modelId="{DCCF72A1-A355-486C-B82D-29B7D6F1FC57}" type="pres">
      <dgm:prSet presAssocID="{C559B311-A8B7-4760-836D-168EF8C0DA06}" presName="sibTrans" presStyleCnt="0"/>
      <dgm:spPr/>
    </dgm:pt>
    <dgm:pt modelId="{060A88F4-B65B-4CF9-AB0E-B9123226DB5B}" type="pres">
      <dgm:prSet presAssocID="{AB81AD43-57F7-4752-A613-45832872E3C5}" presName="node" presStyleLbl="node1" presStyleIdx="2" presStyleCnt="4" custScaleY="57865" custLinFactNeighborX="-1703" custLinFactNeighborY="-8324">
        <dgm:presLayoutVars>
          <dgm:bulletEnabled val="1"/>
        </dgm:presLayoutVars>
      </dgm:prSet>
      <dgm:spPr/>
    </dgm:pt>
    <dgm:pt modelId="{7A50F71B-4EE7-4483-94EB-728758BF2F54}" type="pres">
      <dgm:prSet presAssocID="{56D9047B-4ABF-4E05-B76B-D8A555A5A438}" presName="sibTrans" presStyleCnt="0"/>
      <dgm:spPr/>
    </dgm:pt>
    <dgm:pt modelId="{03790D56-0C32-452A-A0ED-50579A5193CB}" type="pres">
      <dgm:prSet presAssocID="{1FB1B1FE-C8AA-4E13-BA8D-B84B765B96A3}" presName="node" presStyleLbl="node1" presStyleIdx="3" presStyleCnt="4" custScaleY="57317" custLinFactNeighborX="-588" custLinFactNeighborY="-8813">
        <dgm:presLayoutVars>
          <dgm:bulletEnabled val="1"/>
        </dgm:presLayoutVars>
      </dgm:prSet>
      <dgm:spPr/>
    </dgm:pt>
  </dgm:ptLst>
  <dgm:cxnLst>
    <dgm:cxn modelId="{5D8BA50C-E5E2-4CE5-8E5E-DA62D9CCCD07}" type="presOf" srcId="{E2ED7964-D23A-4C19-9B69-1D18E0183583}" destId="{E8306E90-57A5-4C1E-88E1-B2301A58FC5A}" srcOrd="0" destOrd="0" presId="urn:microsoft.com/office/officeart/2005/8/layout/default"/>
    <dgm:cxn modelId="{EDB7E061-A26B-4C6E-9FF3-8E5B0C960AE2}" srcId="{8898DA3E-7A14-46F8-8861-D2C83CFE4426}" destId="{327B3D4C-1FD9-4AB7-91E4-6FC489C21FF9}" srcOrd="1" destOrd="0" parTransId="{32D53ACC-3823-4C46-81E3-6E20EC4202C7}" sibTransId="{C559B311-A8B7-4760-836D-168EF8C0DA06}"/>
    <dgm:cxn modelId="{46CF4D66-48C1-4351-8444-692F6A8D6433}" srcId="{8898DA3E-7A14-46F8-8861-D2C83CFE4426}" destId="{1FB1B1FE-C8AA-4E13-BA8D-B84B765B96A3}" srcOrd="3" destOrd="0" parTransId="{0C4548C0-6E86-4187-8EF0-0BEDBBE36A50}" sibTransId="{76813818-0597-4196-A325-D7EE74F01FD8}"/>
    <dgm:cxn modelId="{AD1B6388-EC96-4DE8-8C22-0EE45FB0A4C6}" type="presOf" srcId="{8898DA3E-7A14-46F8-8861-D2C83CFE4426}" destId="{7F050982-9C99-4B5D-9BA9-A85B928C2720}" srcOrd="0" destOrd="0" presId="urn:microsoft.com/office/officeart/2005/8/layout/default"/>
    <dgm:cxn modelId="{91BAD096-E74F-495F-980D-588469A2C9AB}" srcId="{8898DA3E-7A14-46F8-8861-D2C83CFE4426}" destId="{E2ED7964-D23A-4C19-9B69-1D18E0183583}" srcOrd="0" destOrd="0" parTransId="{E1C57984-330B-4C74-B54C-CE370BA1CE0F}" sibTransId="{9E04D66F-7C5A-4266-B49E-0F7C8487FA25}"/>
    <dgm:cxn modelId="{993EE9A2-04F8-4191-A3F3-2357CEFB5BC0}" type="presOf" srcId="{AB81AD43-57F7-4752-A613-45832872E3C5}" destId="{060A88F4-B65B-4CF9-AB0E-B9123226DB5B}" srcOrd="0" destOrd="0" presId="urn:microsoft.com/office/officeart/2005/8/layout/default"/>
    <dgm:cxn modelId="{AF51F7EE-B651-4C2C-8E33-9A65D4181708}" srcId="{8898DA3E-7A14-46F8-8861-D2C83CFE4426}" destId="{AB81AD43-57F7-4752-A613-45832872E3C5}" srcOrd="2" destOrd="0" parTransId="{E5EDDA9A-C511-46CD-BD5C-70E673E024F8}" sibTransId="{56D9047B-4ABF-4E05-B76B-D8A555A5A438}"/>
    <dgm:cxn modelId="{66CD81F8-4F89-4EDA-82DB-28BB94150280}" type="presOf" srcId="{1FB1B1FE-C8AA-4E13-BA8D-B84B765B96A3}" destId="{03790D56-0C32-452A-A0ED-50579A5193CB}" srcOrd="0" destOrd="0" presId="urn:microsoft.com/office/officeart/2005/8/layout/default"/>
    <dgm:cxn modelId="{0F7F3AFB-0B50-48B1-A9AF-6264521B96B5}" type="presOf" srcId="{327B3D4C-1FD9-4AB7-91E4-6FC489C21FF9}" destId="{0623DB5A-9971-4D48-9C96-C55775B6D42E}" srcOrd="0" destOrd="0" presId="urn:microsoft.com/office/officeart/2005/8/layout/default"/>
    <dgm:cxn modelId="{C21ABC09-E444-4C8A-9D3C-0D513CD45811}" type="presParOf" srcId="{7F050982-9C99-4B5D-9BA9-A85B928C2720}" destId="{E8306E90-57A5-4C1E-88E1-B2301A58FC5A}" srcOrd="0" destOrd="0" presId="urn:microsoft.com/office/officeart/2005/8/layout/default"/>
    <dgm:cxn modelId="{76A30C21-0D02-4AA7-8427-66C2D98357BF}" type="presParOf" srcId="{7F050982-9C99-4B5D-9BA9-A85B928C2720}" destId="{9E0ADAA8-4B21-40D4-A20D-4897600939D2}" srcOrd="1" destOrd="0" presId="urn:microsoft.com/office/officeart/2005/8/layout/default"/>
    <dgm:cxn modelId="{6C6B6BA1-DC97-431C-AEDD-0DCE8DF1D197}" type="presParOf" srcId="{7F050982-9C99-4B5D-9BA9-A85B928C2720}" destId="{0623DB5A-9971-4D48-9C96-C55775B6D42E}" srcOrd="2" destOrd="0" presId="urn:microsoft.com/office/officeart/2005/8/layout/default"/>
    <dgm:cxn modelId="{E57346ED-09C5-44B6-AFCA-458F74AC59B4}" type="presParOf" srcId="{7F050982-9C99-4B5D-9BA9-A85B928C2720}" destId="{DCCF72A1-A355-486C-B82D-29B7D6F1FC57}" srcOrd="3" destOrd="0" presId="urn:microsoft.com/office/officeart/2005/8/layout/default"/>
    <dgm:cxn modelId="{57F64228-0BB4-4F82-9387-2DA5319ED7C6}" type="presParOf" srcId="{7F050982-9C99-4B5D-9BA9-A85B928C2720}" destId="{060A88F4-B65B-4CF9-AB0E-B9123226DB5B}" srcOrd="4" destOrd="0" presId="urn:microsoft.com/office/officeart/2005/8/layout/default"/>
    <dgm:cxn modelId="{72EB00A7-6E96-4740-8E17-F396D1078DC0}" type="presParOf" srcId="{7F050982-9C99-4B5D-9BA9-A85B928C2720}" destId="{7A50F71B-4EE7-4483-94EB-728758BF2F54}" srcOrd="5" destOrd="0" presId="urn:microsoft.com/office/officeart/2005/8/layout/default"/>
    <dgm:cxn modelId="{D9F39E01-99B4-4F4C-8AC7-312E0778938D}" type="presParOf" srcId="{7F050982-9C99-4B5D-9BA9-A85B928C2720}" destId="{03790D56-0C32-452A-A0ED-50579A5193C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8A3E005-2E4E-432F-A561-21770E098E3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DCF69FF2-EE98-4641-A166-7EE441DC0C44}">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Chaotic or dysfunctional household</a:t>
          </a:r>
        </a:p>
      </dgm:t>
    </dgm:pt>
    <dgm:pt modelId="{CCC3A8D8-F35B-4D04-9FA7-79833611D04D}" type="parTrans" cxnId="{842896A8-F071-4458-B1CF-E96D06AE88EE}">
      <dgm:prSet/>
      <dgm:spPr/>
      <dgm:t>
        <a:bodyPr/>
        <a:lstStyle/>
        <a:p>
          <a:endParaRPr lang="en-US"/>
        </a:p>
      </dgm:t>
    </dgm:pt>
    <dgm:pt modelId="{937D4027-668F-4016-AB4E-CD3C6F3B2E7C}" type="sibTrans" cxnId="{842896A8-F071-4458-B1CF-E96D06AE88EE}">
      <dgm:prSet/>
      <dgm:spPr>
        <a:solidFill>
          <a:srgbClr val="002060"/>
        </a:solidFill>
        <a:ln>
          <a:solidFill>
            <a:schemeClr val="tx1"/>
          </a:solidFill>
        </a:ln>
      </dgm:spPr>
      <dgm:t>
        <a:bodyPr/>
        <a:lstStyle/>
        <a:p>
          <a:endParaRPr lang="en-US"/>
        </a:p>
      </dgm:t>
    </dgm:pt>
    <dgm:pt modelId="{D8614C42-F254-43FF-BE88-88357EAF7FD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History of abuse</a:t>
          </a:r>
        </a:p>
      </dgm:t>
    </dgm:pt>
    <dgm:pt modelId="{68B7DAFF-1F84-4EA9-87FD-71BBC0B93C0A}" type="parTrans" cxnId="{81AD8C83-02AB-48D9-8CF7-2DA707B95AD7}">
      <dgm:prSet/>
      <dgm:spPr/>
      <dgm:t>
        <a:bodyPr/>
        <a:lstStyle/>
        <a:p>
          <a:endParaRPr lang="en-US"/>
        </a:p>
      </dgm:t>
    </dgm:pt>
    <dgm:pt modelId="{410001E2-A981-49CB-8060-CA55AB3CBB61}" type="sibTrans" cxnId="{81AD8C83-02AB-48D9-8CF7-2DA707B95AD7}">
      <dgm:prSet/>
      <dgm:spPr>
        <a:solidFill>
          <a:srgbClr val="002060"/>
        </a:solidFill>
        <a:ln>
          <a:solidFill>
            <a:schemeClr val="tx1"/>
          </a:solidFill>
        </a:ln>
      </dgm:spPr>
      <dgm:t>
        <a:bodyPr/>
        <a:lstStyle/>
        <a:p>
          <a:endParaRPr lang="en-US"/>
        </a:p>
      </dgm:t>
    </dgm:pt>
    <dgm:pt modelId="{8333A9D8-7106-41ED-8573-506DF821549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Recent bereavement or loss</a:t>
          </a:r>
        </a:p>
      </dgm:t>
    </dgm:pt>
    <dgm:pt modelId="{A296472D-1857-4E23-9392-3ABE3CD1165B}" type="parTrans" cxnId="{7FF33069-6875-4C73-A3F0-5A9663F5B233}">
      <dgm:prSet/>
      <dgm:spPr/>
      <dgm:t>
        <a:bodyPr/>
        <a:lstStyle/>
        <a:p>
          <a:endParaRPr lang="en-US"/>
        </a:p>
      </dgm:t>
    </dgm:pt>
    <dgm:pt modelId="{63D90C54-C484-49A9-88C1-A9FB630B1493}" type="sibTrans" cxnId="{7FF33069-6875-4C73-A3F0-5A9663F5B233}">
      <dgm:prSet/>
      <dgm:spPr>
        <a:solidFill>
          <a:srgbClr val="002060"/>
        </a:solidFill>
        <a:ln>
          <a:solidFill>
            <a:schemeClr val="tx1"/>
          </a:solidFill>
        </a:ln>
      </dgm:spPr>
      <dgm:t>
        <a:bodyPr/>
        <a:lstStyle/>
        <a:p>
          <a:endParaRPr lang="en-US"/>
        </a:p>
      </dgm:t>
    </dgm:pt>
    <dgm:pt modelId="{8ECA0DC0-7B9C-4224-8F07-FB2D90042F8F}">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Friends or associates who are CSE victims</a:t>
          </a:r>
        </a:p>
      </dgm:t>
    </dgm:pt>
    <dgm:pt modelId="{6FFE8E22-DF60-4C05-8CCF-50B041FCEC2A}" type="parTrans" cxnId="{A9DBE64E-F4BC-47D6-AFC9-38F6C503CA57}">
      <dgm:prSet/>
      <dgm:spPr/>
      <dgm:t>
        <a:bodyPr/>
        <a:lstStyle/>
        <a:p>
          <a:endParaRPr lang="en-US"/>
        </a:p>
      </dgm:t>
    </dgm:pt>
    <dgm:pt modelId="{78E69023-8F00-4825-B66B-9B0290428CEA}" type="sibTrans" cxnId="{A9DBE64E-F4BC-47D6-AFC9-38F6C503CA57}">
      <dgm:prSet/>
      <dgm:spPr>
        <a:solidFill>
          <a:srgbClr val="002060"/>
        </a:solidFill>
        <a:ln>
          <a:solidFill>
            <a:schemeClr val="tx1"/>
          </a:solidFill>
        </a:ln>
      </dgm:spPr>
      <dgm:t>
        <a:bodyPr/>
        <a:lstStyle/>
        <a:p>
          <a:endParaRPr lang="en-US"/>
        </a:p>
      </dgm:t>
    </dgm:pt>
    <dgm:pt modelId="{8A64ECAE-D47C-4F14-A688-170FC7A67F3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Learning disabilities</a:t>
          </a:r>
        </a:p>
      </dgm:t>
    </dgm:pt>
    <dgm:pt modelId="{AE74C341-7DED-4E57-BB84-6540FFB0ADCC}" type="parTrans" cxnId="{ABEA7F2B-1317-4690-9A5D-5664E3294908}">
      <dgm:prSet/>
      <dgm:spPr/>
      <dgm:t>
        <a:bodyPr/>
        <a:lstStyle/>
        <a:p>
          <a:endParaRPr lang="en-US"/>
        </a:p>
      </dgm:t>
    </dgm:pt>
    <dgm:pt modelId="{38528DC1-6FDD-411C-84B8-2E83FC11049D}" type="sibTrans" cxnId="{ABEA7F2B-1317-4690-9A5D-5664E3294908}">
      <dgm:prSet/>
      <dgm:spPr>
        <a:solidFill>
          <a:srgbClr val="002060"/>
        </a:solidFill>
        <a:ln>
          <a:solidFill>
            <a:schemeClr val="tx1"/>
          </a:solidFill>
        </a:ln>
      </dgm:spPr>
      <dgm:t>
        <a:bodyPr/>
        <a:lstStyle/>
        <a:p>
          <a:endParaRPr lang="en-US"/>
        </a:p>
      </dgm:t>
    </dgm:pt>
    <dgm:pt modelId="{51F97421-0662-4F93-BCEF-61CA9D167A15}">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Unaware of sexual orientation</a:t>
          </a:r>
        </a:p>
      </dgm:t>
    </dgm:pt>
    <dgm:pt modelId="{0D4D89B5-0DE9-45E4-BBB5-684DBA8C187C}" type="parTrans" cxnId="{FE0B1FC0-ADB1-4FB9-B144-2CD470B36DE0}">
      <dgm:prSet/>
      <dgm:spPr/>
      <dgm:t>
        <a:bodyPr/>
        <a:lstStyle/>
        <a:p>
          <a:endParaRPr lang="en-US"/>
        </a:p>
      </dgm:t>
    </dgm:pt>
    <dgm:pt modelId="{D221D10B-E19A-4A63-8A8D-20F40E8F65DE}" type="sibTrans" cxnId="{FE0B1FC0-ADB1-4FB9-B144-2CD470B36DE0}">
      <dgm:prSet/>
      <dgm:spPr>
        <a:solidFill>
          <a:srgbClr val="002060"/>
        </a:solidFill>
        <a:ln>
          <a:solidFill>
            <a:schemeClr val="tx1"/>
          </a:solidFill>
        </a:ln>
      </dgm:spPr>
      <dgm:t>
        <a:bodyPr/>
        <a:lstStyle/>
        <a:p>
          <a:endParaRPr lang="en-US"/>
        </a:p>
      </dgm:t>
    </dgm:pt>
    <dgm:pt modelId="{4BD3C5D6-E517-41F1-B991-3A7E578210C5}">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Homelessness</a:t>
          </a:r>
        </a:p>
      </dgm:t>
    </dgm:pt>
    <dgm:pt modelId="{1D4BB8AA-046F-44F8-98E5-15758FEFE2CC}" type="parTrans" cxnId="{FCED25E5-4741-4F7A-9134-2C4B5498F9CC}">
      <dgm:prSet/>
      <dgm:spPr/>
      <dgm:t>
        <a:bodyPr/>
        <a:lstStyle/>
        <a:p>
          <a:endParaRPr lang="en-US"/>
        </a:p>
      </dgm:t>
    </dgm:pt>
    <dgm:pt modelId="{2C4C460D-2F0C-4575-A6BB-DBE131227F2F}" type="sibTrans" cxnId="{FCED25E5-4741-4F7A-9134-2C4B5498F9CC}">
      <dgm:prSet/>
      <dgm:spPr>
        <a:solidFill>
          <a:srgbClr val="002060"/>
        </a:solidFill>
        <a:ln>
          <a:solidFill>
            <a:schemeClr val="tx1"/>
          </a:solidFill>
        </a:ln>
      </dgm:spPr>
      <dgm:t>
        <a:bodyPr/>
        <a:lstStyle/>
        <a:p>
          <a:endParaRPr lang="en-US"/>
        </a:p>
      </dgm:t>
    </dgm:pt>
    <dgm:pt modelId="{66738AF4-AFA6-4142-ACBB-02A0B47D2A4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Low self-esteem</a:t>
          </a:r>
        </a:p>
      </dgm:t>
    </dgm:pt>
    <dgm:pt modelId="{E68C0A7A-6FBB-4056-A377-E00B6113E41E}" type="parTrans" cxnId="{36D62329-8635-45C3-A109-A997085CFB49}">
      <dgm:prSet/>
      <dgm:spPr/>
      <dgm:t>
        <a:bodyPr/>
        <a:lstStyle/>
        <a:p>
          <a:endParaRPr lang="en-US"/>
        </a:p>
      </dgm:t>
    </dgm:pt>
    <dgm:pt modelId="{8CE1D57D-9E76-4A5A-A3A6-7ED98A82C4F1}" type="sibTrans" cxnId="{36D62329-8635-45C3-A109-A997085CFB49}">
      <dgm:prSet/>
      <dgm:spPr>
        <a:solidFill>
          <a:srgbClr val="002060"/>
        </a:solidFill>
        <a:ln>
          <a:solidFill>
            <a:schemeClr val="tx1"/>
          </a:solidFill>
        </a:ln>
      </dgm:spPr>
      <dgm:t>
        <a:bodyPr/>
        <a:lstStyle/>
        <a:p>
          <a:endParaRPr lang="en-US"/>
        </a:p>
      </dgm:t>
    </dgm:pt>
    <dgm:pt modelId="{2F9155D2-C362-4BD5-8500-CE4042E8194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Lacking friends of the same age group</a:t>
          </a:r>
        </a:p>
      </dgm:t>
    </dgm:pt>
    <dgm:pt modelId="{2F21C545-F1A5-438A-8FB9-F2F92ABC4740}" type="parTrans" cxnId="{52642A4B-11D5-4BBE-8A2D-E8B501F9F926}">
      <dgm:prSet/>
      <dgm:spPr/>
      <dgm:t>
        <a:bodyPr/>
        <a:lstStyle/>
        <a:p>
          <a:endParaRPr lang="en-US"/>
        </a:p>
      </dgm:t>
    </dgm:pt>
    <dgm:pt modelId="{B4100816-C4B2-4478-AD73-3E3A8D8D28EF}" type="sibTrans" cxnId="{52642A4B-11D5-4BBE-8A2D-E8B501F9F926}">
      <dgm:prSet/>
      <dgm:spPr/>
      <dgm:t>
        <a:bodyPr/>
        <a:lstStyle/>
        <a:p>
          <a:endParaRPr lang="en-US"/>
        </a:p>
      </dgm:t>
    </dgm:pt>
    <dgm:pt modelId="{87B61970-268D-4F36-9A25-FDE4E5D95558}" type="pres">
      <dgm:prSet presAssocID="{78A3E005-2E4E-432F-A561-21770E098E34}" presName="Name0" presStyleCnt="0">
        <dgm:presLayoutVars>
          <dgm:dir/>
          <dgm:resizeHandles/>
        </dgm:presLayoutVars>
      </dgm:prSet>
      <dgm:spPr/>
    </dgm:pt>
    <dgm:pt modelId="{8046520D-ADDE-4F43-B24E-5E61BFFA0464}" type="pres">
      <dgm:prSet presAssocID="{DCF69FF2-EE98-4641-A166-7EE441DC0C44}" presName="compNode" presStyleCnt="0"/>
      <dgm:spPr/>
    </dgm:pt>
    <dgm:pt modelId="{176AD3A6-E993-4F3B-AF26-762FE43816DA}" type="pres">
      <dgm:prSet presAssocID="{DCF69FF2-EE98-4641-A166-7EE441DC0C44}" presName="dummyConnPt" presStyleCnt="0"/>
      <dgm:spPr/>
    </dgm:pt>
    <dgm:pt modelId="{3A3E96F2-C89B-4592-8AFF-A738D506B15C}" type="pres">
      <dgm:prSet presAssocID="{DCF69FF2-EE98-4641-A166-7EE441DC0C44}" presName="node" presStyleLbl="node1" presStyleIdx="0" presStyleCnt="9">
        <dgm:presLayoutVars>
          <dgm:bulletEnabled val="1"/>
        </dgm:presLayoutVars>
      </dgm:prSet>
      <dgm:spPr/>
    </dgm:pt>
    <dgm:pt modelId="{D3B3F5DF-E6F2-4C47-A23F-9C5CECAC23EF}" type="pres">
      <dgm:prSet presAssocID="{937D4027-668F-4016-AB4E-CD3C6F3B2E7C}" presName="sibTrans" presStyleLbl="bgSibTrans2D1" presStyleIdx="0" presStyleCnt="8"/>
      <dgm:spPr/>
    </dgm:pt>
    <dgm:pt modelId="{2CBB9001-8E93-44FD-9D8F-9E4FAE320949}" type="pres">
      <dgm:prSet presAssocID="{D8614C42-F254-43FF-BE88-88357EAF7FD3}" presName="compNode" presStyleCnt="0"/>
      <dgm:spPr/>
    </dgm:pt>
    <dgm:pt modelId="{B9034439-BA24-4BDE-8D76-E494AB315111}" type="pres">
      <dgm:prSet presAssocID="{D8614C42-F254-43FF-BE88-88357EAF7FD3}" presName="dummyConnPt" presStyleCnt="0"/>
      <dgm:spPr/>
    </dgm:pt>
    <dgm:pt modelId="{EF59791F-3242-45F3-A7D8-DA688EBEE295}" type="pres">
      <dgm:prSet presAssocID="{D8614C42-F254-43FF-BE88-88357EAF7FD3}" presName="node" presStyleLbl="node1" presStyleIdx="1" presStyleCnt="9">
        <dgm:presLayoutVars>
          <dgm:bulletEnabled val="1"/>
        </dgm:presLayoutVars>
      </dgm:prSet>
      <dgm:spPr/>
    </dgm:pt>
    <dgm:pt modelId="{ED37C0C2-4849-4AE8-8016-81C2DBC88CF6}" type="pres">
      <dgm:prSet presAssocID="{410001E2-A981-49CB-8060-CA55AB3CBB61}" presName="sibTrans" presStyleLbl="bgSibTrans2D1" presStyleIdx="1" presStyleCnt="8"/>
      <dgm:spPr/>
    </dgm:pt>
    <dgm:pt modelId="{810BC182-EEFD-4906-8BB4-0C054904F536}" type="pres">
      <dgm:prSet presAssocID="{8333A9D8-7106-41ED-8573-506DF8215496}" presName="compNode" presStyleCnt="0"/>
      <dgm:spPr/>
    </dgm:pt>
    <dgm:pt modelId="{9006FBA8-2286-413D-9689-E8781DAAE080}" type="pres">
      <dgm:prSet presAssocID="{8333A9D8-7106-41ED-8573-506DF8215496}" presName="dummyConnPt" presStyleCnt="0"/>
      <dgm:spPr/>
    </dgm:pt>
    <dgm:pt modelId="{16A197BC-FF54-4B1E-8431-391423589A68}" type="pres">
      <dgm:prSet presAssocID="{8333A9D8-7106-41ED-8573-506DF8215496}" presName="node" presStyleLbl="node1" presStyleIdx="2" presStyleCnt="9">
        <dgm:presLayoutVars>
          <dgm:bulletEnabled val="1"/>
        </dgm:presLayoutVars>
      </dgm:prSet>
      <dgm:spPr/>
    </dgm:pt>
    <dgm:pt modelId="{7FF1102F-D55E-40F0-B55F-80EB7BC59869}" type="pres">
      <dgm:prSet presAssocID="{63D90C54-C484-49A9-88C1-A9FB630B1493}" presName="sibTrans" presStyleLbl="bgSibTrans2D1" presStyleIdx="2" presStyleCnt="8"/>
      <dgm:spPr/>
    </dgm:pt>
    <dgm:pt modelId="{9EF77432-8C13-432A-B540-FB8D8F01761F}" type="pres">
      <dgm:prSet presAssocID="{8ECA0DC0-7B9C-4224-8F07-FB2D90042F8F}" presName="compNode" presStyleCnt="0"/>
      <dgm:spPr/>
    </dgm:pt>
    <dgm:pt modelId="{798B13B0-BB2A-4629-B2B9-3B83C0A37D0A}" type="pres">
      <dgm:prSet presAssocID="{8ECA0DC0-7B9C-4224-8F07-FB2D90042F8F}" presName="dummyConnPt" presStyleCnt="0"/>
      <dgm:spPr/>
    </dgm:pt>
    <dgm:pt modelId="{2615DD7B-D0C1-469A-A766-C4CA414F5D91}" type="pres">
      <dgm:prSet presAssocID="{8ECA0DC0-7B9C-4224-8F07-FB2D90042F8F}" presName="node" presStyleLbl="node1" presStyleIdx="3" presStyleCnt="9">
        <dgm:presLayoutVars>
          <dgm:bulletEnabled val="1"/>
        </dgm:presLayoutVars>
      </dgm:prSet>
      <dgm:spPr/>
    </dgm:pt>
    <dgm:pt modelId="{9E77928E-F70E-40DA-BC83-02761DA05994}" type="pres">
      <dgm:prSet presAssocID="{78E69023-8F00-4825-B66B-9B0290428CEA}" presName="sibTrans" presStyleLbl="bgSibTrans2D1" presStyleIdx="3" presStyleCnt="8"/>
      <dgm:spPr/>
    </dgm:pt>
    <dgm:pt modelId="{2D85C2BC-6068-42BF-90DB-F183B55E7EB5}" type="pres">
      <dgm:prSet presAssocID="{8A64ECAE-D47C-4F14-A688-170FC7A67F31}" presName="compNode" presStyleCnt="0"/>
      <dgm:spPr/>
    </dgm:pt>
    <dgm:pt modelId="{A7A6D249-2604-469A-9D42-855B96D4E101}" type="pres">
      <dgm:prSet presAssocID="{8A64ECAE-D47C-4F14-A688-170FC7A67F31}" presName="dummyConnPt" presStyleCnt="0"/>
      <dgm:spPr/>
    </dgm:pt>
    <dgm:pt modelId="{5209ECAE-F7A7-4FBF-BEAE-171CDF37E949}" type="pres">
      <dgm:prSet presAssocID="{8A64ECAE-D47C-4F14-A688-170FC7A67F31}" presName="node" presStyleLbl="node1" presStyleIdx="4" presStyleCnt="9">
        <dgm:presLayoutVars>
          <dgm:bulletEnabled val="1"/>
        </dgm:presLayoutVars>
      </dgm:prSet>
      <dgm:spPr/>
    </dgm:pt>
    <dgm:pt modelId="{5C09FDBE-CAA9-4163-A530-0FBBCA8C9B24}" type="pres">
      <dgm:prSet presAssocID="{38528DC1-6FDD-411C-84B8-2E83FC11049D}" presName="sibTrans" presStyleLbl="bgSibTrans2D1" presStyleIdx="4" presStyleCnt="8"/>
      <dgm:spPr/>
    </dgm:pt>
    <dgm:pt modelId="{9DA6A548-9A18-456B-90F7-5E7098ED5DE0}" type="pres">
      <dgm:prSet presAssocID="{51F97421-0662-4F93-BCEF-61CA9D167A15}" presName="compNode" presStyleCnt="0"/>
      <dgm:spPr/>
    </dgm:pt>
    <dgm:pt modelId="{8D0529C5-6F41-47FD-91E2-1324BB8A6A66}" type="pres">
      <dgm:prSet presAssocID="{51F97421-0662-4F93-BCEF-61CA9D167A15}" presName="dummyConnPt" presStyleCnt="0"/>
      <dgm:spPr/>
    </dgm:pt>
    <dgm:pt modelId="{8AFFB6F4-CA21-4370-8382-94410D6F6123}" type="pres">
      <dgm:prSet presAssocID="{51F97421-0662-4F93-BCEF-61CA9D167A15}" presName="node" presStyleLbl="node1" presStyleIdx="5" presStyleCnt="9">
        <dgm:presLayoutVars>
          <dgm:bulletEnabled val="1"/>
        </dgm:presLayoutVars>
      </dgm:prSet>
      <dgm:spPr/>
    </dgm:pt>
    <dgm:pt modelId="{4A69FDB5-B2D5-47E5-A33D-814B25EFE63E}" type="pres">
      <dgm:prSet presAssocID="{D221D10B-E19A-4A63-8A8D-20F40E8F65DE}" presName="sibTrans" presStyleLbl="bgSibTrans2D1" presStyleIdx="5" presStyleCnt="8"/>
      <dgm:spPr/>
    </dgm:pt>
    <dgm:pt modelId="{955409BF-4598-4E03-82C1-CBAAB29F5FFA}" type="pres">
      <dgm:prSet presAssocID="{4BD3C5D6-E517-41F1-B991-3A7E578210C5}" presName="compNode" presStyleCnt="0"/>
      <dgm:spPr/>
    </dgm:pt>
    <dgm:pt modelId="{F93BD00E-2283-40B4-B188-92DFFCFD3DB2}" type="pres">
      <dgm:prSet presAssocID="{4BD3C5D6-E517-41F1-B991-3A7E578210C5}" presName="dummyConnPt" presStyleCnt="0"/>
      <dgm:spPr/>
    </dgm:pt>
    <dgm:pt modelId="{91D054FE-E1A7-49D9-B5E3-541EA96BE449}" type="pres">
      <dgm:prSet presAssocID="{4BD3C5D6-E517-41F1-B991-3A7E578210C5}" presName="node" presStyleLbl="node1" presStyleIdx="6" presStyleCnt="9">
        <dgm:presLayoutVars>
          <dgm:bulletEnabled val="1"/>
        </dgm:presLayoutVars>
      </dgm:prSet>
      <dgm:spPr/>
    </dgm:pt>
    <dgm:pt modelId="{1764B78B-803E-4778-9375-F7C8512F8A34}" type="pres">
      <dgm:prSet presAssocID="{2C4C460D-2F0C-4575-A6BB-DBE131227F2F}" presName="sibTrans" presStyleLbl="bgSibTrans2D1" presStyleIdx="6" presStyleCnt="8"/>
      <dgm:spPr/>
    </dgm:pt>
    <dgm:pt modelId="{B33C1CDC-9064-4FCB-904F-9EFB5FA01F4F}" type="pres">
      <dgm:prSet presAssocID="{66738AF4-AFA6-4142-ACBB-02A0B47D2A4F}" presName="compNode" presStyleCnt="0"/>
      <dgm:spPr/>
    </dgm:pt>
    <dgm:pt modelId="{7F21B5B7-9544-44F5-9D97-3E2F2CE159CD}" type="pres">
      <dgm:prSet presAssocID="{66738AF4-AFA6-4142-ACBB-02A0B47D2A4F}" presName="dummyConnPt" presStyleCnt="0"/>
      <dgm:spPr/>
    </dgm:pt>
    <dgm:pt modelId="{6BA5B69C-D060-4E84-B7D2-25D42EAA9D46}" type="pres">
      <dgm:prSet presAssocID="{66738AF4-AFA6-4142-ACBB-02A0B47D2A4F}" presName="node" presStyleLbl="node1" presStyleIdx="7" presStyleCnt="9">
        <dgm:presLayoutVars>
          <dgm:bulletEnabled val="1"/>
        </dgm:presLayoutVars>
      </dgm:prSet>
      <dgm:spPr/>
    </dgm:pt>
    <dgm:pt modelId="{62A08AD4-E984-4749-8100-750A25986831}" type="pres">
      <dgm:prSet presAssocID="{8CE1D57D-9E76-4A5A-A3A6-7ED98A82C4F1}" presName="sibTrans" presStyleLbl="bgSibTrans2D1" presStyleIdx="7" presStyleCnt="8"/>
      <dgm:spPr/>
    </dgm:pt>
    <dgm:pt modelId="{89E31E8E-3A00-4D43-8308-8AACAE650E4F}" type="pres">
      <dgm:prSet presAssocID="{2F9155D2-C362-4BD5-8500-CE4042E8194B}" presName="compNode" presStyleCnt="0"/>
      <dgm:spPr/>
    </dgm:pt>
    <dgm:pt modelId="{2FF73F8F-D6E7-4BC5-B105-6B51910396C6}" type="pres">
      <dgm:prSet presAssocID="{2F9155D2-C362-4BD5-8500-CE4042E8194B}" presName="dummyConnPt" presStyleCnt="0"/>
      <dgm:spPr/>
    </dgm:pt>
    <dgm:pt modelId="{574AA34E-D5D0-49F6-A0F0-04192570F9A1}" type="pres">
      <dgm:prSet presAssocID="{2F9155D2-C362-4BD5-8500-CE4042E8194B}" presName="node" presStyleLbl="node1" presStyleIdx="8" presStyleCnt="9">
        <dgm:presLayoutVars>
          <dgm:bulletEnabled val="1"/>
        </dgm:presLayoutVars>
      </dgm:prSet>
      <dgm:spPr/>
    </dgm:pt>
  </dgm:ptLst>
  <dgm:cxnLst>
    <dgm:cxn modelId="{A402590D-445A-403F-8EF4-6FF53FD1F513}" type="presOf" srcId="{8CE1D57D-9E76-4A5A-A3A6-7ED98A82C4F1}" destId="{62A08AD4-E984-4749-8100-750A25986831}" srcOrd="0" destOrd="0" presId="urn:microsoft.com/office/officeart/2005/8/layout/bProcess4"/>
    <dgm:cxn modelId="{1ECC8212-973B-4F1D-80CD-785B2CFA1D2E}" type="presOf" srcId="{8A64ECAE-D47C-4F14-A688-170FC7A67F31}" destId="{5209ECAE-F7A7-4FBF-BEAE-171CDF37E949}" srcOrd="0" destOrd="0" presId="urn:microsoft.com/office/officeart/2005/8/layout/bProcess4"/>
    <dgm:cxn modelId="{33807E16-15B7-4993-8DE7-4B8598DC5BAC}" type="presOf" srcId="{D221D10B-E19A-4A63-8A8D-20F40E8F65DE}" destId="{4A69FDB5-B2D5-47E5-A33D-814B25EFE63E}" srcOrd="0" destOrd="0" presId="urn:microsoft.com/office/officeart/2005/8/layout/bProcess4"/>
    <dgm:cxn modelId="{95125D1A-462A-4DBF-9C0A-D2A185D8F952}" type="presOf" srcId="{51F97421-0662-4F93-BCEF-61CA9D167A15}" destId="{8AFFB6F4-CA21-4370-8382-94410D6F6123}" srcOrd="0" destOrd="0" presId="urn:microsoft.com/office/officeart/2005/8/layout/bProcess4"/>
    <dgm:cxn modelId="{2D5DD71C-A610-4DA3-B698-E3FF66A29001}" type="presOf" srcId="{2C4C460D-2F0C-4575-A6BB-DBE131227F2F}" destId="{1764B78B-803E-4778-9375-F7C8512F8A34}" srcOrd="0" destOrd="0" presId="urn:microsoft.com/office/officeart/2005/8/layout/bProcess4"/>
    <dgm:cxn modelId="{36D62329-8635-45C3-A109-A997085CFB49}" srcId="{78A3E005-2E4E-432F-A561-21770E098E34}" destId="{66738AF4-AFA6-4142-ACBB-02A0B47D2A4F}" srcOrd="7" destOrd="0" parTransId="{E68C0A7A-6FBB-4056-A377-E00B6113E41E}" sibTransId="{8CE1D57D-9E76-4A5A-A3A6-7ED98A82C4F1}"/>
    <dgm:cxn modelId="{ABEA7F2B-1317-4690-9A5D-5664E3294908}" srcId="{78A3E005-2E4E-432F-A561-21770E098E34}" destId="{8A64ECAE-D47C-4F14-A688-170FC7A67F31}" srcOrd="4" destOrd="0" parTransId="{AE74C341-7DED-4E57-BB84-6540FFB0ADCC}" sibTransId="{38528DC1-6FDD-411C-84B8-2E83FC11049D}"/>
    <dgm:cxn modelId="{5DC3093B-0D0F-42F1-AD32-728C1FAD1EA9}" type="presOf" srcId="{66738AF4-AFA6-4142-ACBB-02A0B47D2A4F}" destId="{6BA5B69C-D060-4E84-B7D2-25D42EAA9D46}" srcOrd="0" destOrd="0" presId="urn:microsoft.com/office/officeart/2005/8/layout/bProcess4"/>
    <dgm:cxn modelId="{71A1E642-12BF-4054-AFB5-DF8F191EC411}" type="presOf" srcId="{8ECA0DC0-7B9C-4224-8F07-FB2D90042F8F}" destId="{2615DD7B-D0C1-469A-A766-C4CA414F5D91}" srcOrd="0" destOrd="0" presId="urn:microsoft.com/office/officeart/2005/8/layout/bProcess4"/>
    <dgm:cxn modelId="{7FF33069-6875-4C73-A3F0-5A9663F5B233}" srcId="{78A3E005-2E4E-432F-A561-21770E098E34}" destId="{8333A9D8-7106-41ED-8573-506DF8215496}" srcOrd="2" destOrd="0" parTransId="{A296472D-1857-4E23-9392-3ABE3CD1165B}" sibTransId="{63D90C54-C484-49A9-88C1-A9FB630B1493}"/>
    <dgm:cxn modelId="{52642A4B-11D5-4BBE-8A2D-E8B501F9F926}" srcId="{78A3E005-2E4E-432F-A561-21770E098E34}" destId="{2F9155D2-C362-4BD5-8500-CE4042E8194B}" srcOrd="8" destOrd="0" parTransId="{2F21C545-F1A5-438A-8FB9-F2F92ABC4740}" sibTransId="{B4100816-C4B2-4478-AD73-3E3A8D8D28EF}"/>
    <dgm:cxn modelId="{A9DBE64E-F4BC-47D6-AFC9-38F6C503CA57}" srcId="{78A3E005-2E4E-432F-A561-21770E098E34}" destId="{8ECA0DC0-7B9C-4224-8F07-FB2D90042F8F}" srcOrd="3" destOrd="0" parTransId="{6FFE8E22-DF60-4C05-8CCF-50B041FCEC2A}" sibTransId="{78E69023-8F00-4825-B66B-9B0290428CEA}"/>
    <dgm:cxn modelId="{5880D14F-5D42-4B15-8C30-81C848E15F1F}" type="presOf" srcId="{410001E2-A981-49CB-8060-CA55AB3CBB61}" destId="{ED37C0C2-4849-4AE8-8016-81C2DBC88CF6}" srcOrd="0" destOrd="0" presId="urn:microsoft.com/office/officeart/2005/8/layout/bProcess4"/>
    <dgm:cxn modelId="{1D2BD773-3C62-4605-BAE7-BF86B0626376}" type="presOf" srcId="{2F9155D2-C362-4BD5-8500-CE4042E8194B}" destId="{574AA34E-D5D0-49F6-A0F0-04192570F9A1}" srcOrd="0" destOrd="0" presId="urn:microsoft.com/office/officeart/2005/8/layout/bProcess4"/>
    <dgm:cxn modelId="{6F47587A-9C82-447F-BBD1-4EC1CFD53B3A}" type="presOf" srcId="{63D90C54-C484-49A9-88C1-A9FB630B1493}" destId="{7FF1102F-D55E-40F0-B55F-80EB7BC59869}" srcOrd="0" destOrd="0" presId="urn:microsoft.com/office/officeart/2005/8/layout/bProcess4"/>
    <dgm:cxn modelId="{81AD8C83-02AB-48D9-8CF7-2DA707B95AD7}" srcId="{78A3E005-2E4E-432F-A561-21770E098E34}" destId="{D8614C42-F254-43FF-BE88-88357EAF7FD3}" srcOrd="1" destOrd="0" parTransId="{68B7DAFF-1F84-4EA9-87FD-71BBC0B93C0A}" sibTransId="{410001E2-A981-49CB-8060-CA55AB3CBB61}"/>
    <dgm:cxn modelId="{848EAE8B-4D52-438D-8B2D-9771EC35BC1A}" type="presOf" srcId="{937D4027-668F-4016-AB4E-CD3C6F3B2E7C}" destId="{D3B3F5DF-E6F2-4C47-A23F-9C5CECAC23EF}" srcOrd="0" destOrd="0" presId="urn:microsoft.com/office/officeart/2005/8/layout/bProcess4"/>
    <dgm:cxn modelId="{C50B0292-C685-47A6-B098-83EFEB5E6338}" type="presOf" srcId="{78E69023-8F00-4825-B66B-9B0290428CEA}" destId="{9E77928E-F70E-40DA-BC83-02761DA05994}" srcOrd="0" destOrd="0" presId="urn:microsoft.com/office/officeart/2005/8/layout/bProcess4"/>
    <dgm:cxn modelId="{780A4AA1-11F0-407F-AABE-59968802EA19}" type="presOf" srcId="{8333A9D8-7106-41ED-8573-506DF8215496}" destId="{16A197BC-FF54-4B1E-8431-391423589A68}" srcOrd="0" destOrd="0" presId="urn:microsoft.com/office/officeart/2005/8/layout/bProcess4"/>
    <dgm:cxn modelId="{842896A8-F071-4458-B1CF-E96D06AE88EE}" srcId="{78A3E005-2E4E-432F-A561-21770E098E34}" destId="{DCF69FF2-EE98-4641-A166-7EE441DC0C44}" srcOrd="0" destOrd="0" parTransId="{CCC3A8D8-F35B-4D04-9FA7-79833611D04D}" sibTransId="{937D4027-668F-4016-AB4E-CD3C6F3B2E7C}"/>
    <dgm:cxn modelId="{C3321AAB-CF73-49B1-B22C-564B072AA942}" type="presOf" srcId="{38528DC1-6FDD-411C-84B8-2E83FC11049D}" destId="{5C09FDBE-CAA9-4163-A530-0FBBCA8C9B24}" srcOrd="0" destOrd="0" presId="urn:microsoft.com/office/officeart/2005/8/layout/bProcess4"/>
    <dgm:cxn modelId="{F29529AF-24B9-4BAB-8DCB-4B6951EC665C}" type="presOf" srcId="{D8614C42-F254-43FF-BE88-88357EAF7FD3}" destId="{EF59791F-3242-45F3-A7D8-DA688EBEE295}" srcOrd="0" destOrd="0" presId="urn:microsoft.com/office/officeart/2005/8/layout/bProcess4"/>
    <dgm:cxn modelId="{6D6B4FBE-7ED4-4C5C-9303-190C0947F9E7}" type="presOf" srcId="{78A3E005-2E4E-432F-A561-21770E098E34}" destId="{87B61970-268D-4F36-9A25-FDE4E5D95558}" srcOrd="0" destOrd="0" presId="urn:microsoft.com/office/officeart/2005/8/layout/bProcess4"/>
    <dgm:cxn modelId="{FE0B1FC0-ADB1-4FB9-B144-2CD470B36DE0}" srcId="{78A3E005-2E4E-432F-A561-21770E098E34}" destId="{51F97421-0662-4F93-BCEF-61CA9D167A15}" srcOrd="5" destOrd="0" parTransId="{0D4D89B5-0DE9-45E4-BBB5-684DBA8C187C}" sibTransId="{D221D10B-E19A-4A63-8A8D-20F40E8F65DE}"/>
    <dgm:cxn modelId="{106439C4-E467-4F4B-91A1-C9097DF011EC}" type="presOf" srcId="{DCF69FF2-EE98-4641-A166-7EE441DC0C44}" destId="{3A3E96F2-C89B-4592-8AFF-A738D506B15C}" srcOrd="0" destOrd="0" presId="urn:microsoft.com/office/officeart/2005/8/layout/bProcess4"/>
    <dgm:cxn modelId="{EF52E7C7-A971-4E76-BFF5-9E144FE93396}" type="presOf" srcId="{4BD3C5D6-E517-41F1-B991-3A7E578210C5}" destId="{91D054FE-E1A7-49D9-B5E3-541EA96BE449}" srcOrd="0" destOrd="0" presId="urn:microsoft.com/office/officeart/2005/8/layout/bProcess4"/>
    <dgm:cxn modelId="{FCED25E5-4741-4F7A-9134-2C4B5498F9CC}" srcId="{78A3E005-2E4E-432F-A561-21770E098E34}" destId="{4BD3C5D6-E517-41F1-B991-3A7E578210C5}" srcOrd="6" destOrd="0" parTransId="{1D4BB8AA-046F-44F8-98E5-15758FEFE2CC}" sibTransId="{2C4C460D-2F0C-4575-A6BB-DBE131227F2F}"/>
    <dgm:cxn modelId="{9401D176-D095-4A14-B0C1-AEC23491FA89}" type="presParOf" srcId="{87B61970-268D-4F36-9A25-FDE4E5D95558}" destId="{8046520D-ADDE-4F43-B24E-5E61BFFA0464}" srcOrd="0" destOrd="0" presId="urn:microsoft.com/office/officeart/2005/8/layout/bProcess4"/>
    <dgm:cxn modelId="{BA1E0CCC-2B48-4C0F-8CEE-532F3DE1627F}" type="presParOf" srcId="{8046520D-ADDE-4F43-B24E-5E61BFFA0464}" destId="{176AD3A6-E993-4F3B-AF26-762FE43816DA}" srcOrd="0" destOrd="0" presId="urn:microsoft.com/office/officeart/2005/8/layout/bProcess4"/>
    <dgm:cxn modelId="{853A739A-120D-4909-BDF9-5D7D83927F8C}" type="presParOf" srcId="{8046520D-ADDE-4F43-B24E-5E61BFFA0464}" destId="{3A3E96F2-C89B-4592-8AFF-A738D506B15C}" srcOrd="1" destOrd="0" presId="urn:microsoft.com/office/officeart/2005/8/layout/bProcess4"/>
    <dgm:cxn modelId="{41CE594D-907E-4CE4-9D24-A9ABAA8CAA7D}" type="presParOf" srcId="{87B61970-268D-4F36-9A25-FDE4E5D95558}" destId="{D3B3F5DF-E6F2-4C47-A23F-9C5CECAC23EF}" srcOrd="1" destOrd="0" presId="urn:microsoft.com/office/officeart/2005/8/layout/bProcess4"/>
    <dgm:cxn modelId="{31070D42-D2F5-4578-9884-502409F99718}" type="presParOf" srcId="{87B61970-268D-4F36-9A25-FDE4E5D95558}" destId="{2CBB9001-8E93-44FD-9D8F-9E4FAE320949}" srcOrd="2" destOrd="0" presId="urn:microsoft.com/office/officeart/2005/8/layout/bProcess4"/>
    <dgm:cxn modelId="{BE4B124D-078A-4806-8248-10B636EA3BA6}" type="presParOf" srcId="{2CBB9001-8E93-44FD-9D8F-9E4FAE320949}" destId="{B9034439-BA24-4BDE-8D76-E494AB315111}" srcOrd="0" destOrd="0" presId="urn:microsoft.com/office/officeart/2005/8/layout/bProcess4"/>
    <dgm:cxn modelId="{8096C9E8-4904-4DCB-A707-4B1F06249B60}" type="presParOf" srcId="{2CBB9001-8E93-44FD-9D8F-9E4FAE320949}" destId="{EF59791F-3242-45F3-A7D8-DA688EBEE295}" srcOrd="1" destOrd="0" presId="urn:microsoft.com/office/officeart/2005/8/layout/bProcess4"/>
    <dgm:cxn modelId="{00B3BB9A-B02E-45E4-BEB5-5B1231A5FFD0}" type="presParOf" srcId="{87B61970-268D-4F36-9A25-FDE4E5D95558}" destId="{ED37C0C2-4849-4AE8-8016-81C2DBC88CF6}" srcOrd="3" destOrd="0" presId="urn:microsoft.com/office/officeart/2005/8/layout/bProcess4"/>
    <dgm:cxn modelId="{8CD4A62E-79DA-4152-970B-30A7764A3365}" type="presParOf" srcId="{87B61970-268D-4F36-9A25-FDE4E5D95558}" destId="{810BC182-EEFD-4906-8BB4-0C054904F536}" srcOrd="4" destOrd="0" presId="urn:microsoft.com/office/officeart/2005/8/layout/bProcess4"/>
    <dgm:cxn modelId="{6F8D2B9E-9477-4EB4-B537-D31686949C19}" type="presParOf" srcId="{810BC182-EEFD-4906-8BB4-0C054904F536}" destId="{9006FBA8-2286-413D-9689-E8781DAAE080}" srcOrd="0" destOrd="0" presId="urn:microsoft.com/office/officeart/2005/8/layout/bProcess4"/>
    <dgm:cxn modelId="{A47E8EC6-C69A-4879-A6E8-17FC8A1FDA55}" type="presParOf" srcId="{810BC182-EEFD-4906-8BB4-0C054904F536}" destId="{16A197BC-FF54-4B1E-8431-391423589A68}" srcOrd="1" destOrd="0" presId="urn:microsoft.com/office/officeart/2005/8/layout/bProcess4"/>
    <dgm:cxn modelId="{1F87F9A0-2EFC-415B-BAA1-6A3E303682F7}" type="presParOf" srcId="{87B61970-268D-4F36-9A25-FDE4E5D95558}" destId="{7FF1102F-D55E-40F0-B55F-80EB7BC59869}" srcOrd="5" destOrd="0" presId="urn:microsoft.com/office/officeart/2005/8/layout/bProcess4"/>
    <dgm:cxn modelId="{668B6E98-63EF-4DBE-B6F1-819072184592}" type="presParOf" srcId="{87B61970-268D-4F36-9A25-FDE4E5D95558}" destId="{9EF77432-8C13-432A-B540-FB8D8F01761F}" srcOrd="6" destOrd="0" presId="urn:microsoft.com/office/officeart/2005/8/layout/bProcess4"/>
    <dgm:cxn modelId="{2E8783EE-1040-4A3A-907C-0496B4F94404}" type="presParOf" srcId="{9EF77432-8C13-432A-B540-FB8D8F01761F}" destId="{798B13B0-BB2A-4629-B2B9-3B83C0A37D0A}" srcOrd="0" destOrd="0" presId="urn:microsoft.com/office/officeart/2005/8/layout/bProcess4"/>
    <dgm:cxn modelId="{5E15AB6A-5A80-49C1-B70B-B19C651CDA54}" type="presParOf" srcId="{9EF77432-8C13-432A-B540-FB8D8F01761F}" destId="{2615DD7B-D0C1-469A-A766-C4CA414F5D91}" srcOrd="1" destOrd="0" presId="urn:microsoft.com/office/officeart/2005/8/layout/bProcess4"/>
    <dgm:cxn modelId="{29F6BC45-75E4-454F-8A3F-CAEE6FC343CA}" type="presParOf" srcId="{87B61970-268D-4F36-9A25-FDE4E5D95558}" destId="{9E77928E-F70E-40DA-BC83-02761DA05994}" srcOrd="7" destOrd="0" presId="urn:microsoft.com/office/officeart/2005/8/layout/bProcess4"/>
    <dgm:cxn modelId="{06058608-0116-46FD-994F-717A4982E3B9}" type="presParOf" srcId="{87B61970-268D-4F36-9A25-FDE4E5D95558}" destId="{2D85C2BC-6068-42BF-90DB-F183B55E7EB5}" srcOrd="8" destOrd="0" presId="urn:microsoft.com/office/officeart/2005/8/layout/bProcess4"/>
    <dgm:cxn modelId="{96D49EF4-7756-4370-BAFC-04DBD59C4FED}" type="presParOf" srcId="{2D85C2BC-6068-42BF-90DB-F183B55E7EB5}" destId="{A7A6D249-2604-469A-9D42-855B96D4E101}" srcOrd="0" destOrd="0" presId="urn:microsoft.com/office/officeart/2005/8/layout/bProcess4"/>
    <dgm:cxn modelId="{A94450D1-899A-40DE-A5D7-1C239052DB03}" type="presParOf" srcId="{2D85C2BC-6068-42BF-90DB-F183B55E7EB5}" destId="{5209ECAE-F7A7-4FBF-BEAE-171CDF37E949}" srcOrd="1" destOrd="0" presId="urn:microsoft.com/office/officeart/2005/8/layout/bProcess4"/>
    <dgm:cxn modelId="{EDF17D4A-4F33-44F4-B217-0D287F44E8FE}" type="presParOf" srcId="{87B61970-268D-4F36-9A25-FDE4E5D95558}" destId="{5C09FDBE-CAA9-4163-A530-0FBBCA8C9B24}" srcOrd="9" destOrd="0" presId="urn:microsoft.com/office/officeart/2005/8/layout/bProcess4"/>
    <dgm:cxn modelId="{3297B5DD-3207-402C-8C42-7A0C53FF2FAE}" type="presParOf" srcId="{87B61970-268D-4F36-9A25-FDE4E5D95558}" destId="{9DA6A548-9A18-456B-90F7-5E7098ED5DE0}" srcOrd="10" destOrd="0" presId="urn:microsoft.com/office/officeart/2005/8/layout/bProcess4"/>
    <dgm:cxn modelId="{52A1E9DD-F4B6-4F5A-A38B-5DF45C23BB01}" type="presParOf" srcId="{9DA6A548-9A18-456B-90F7-5E7098ED5DE0}" destId="{8D0529C5-6F41-47FD-91E2-1324BB8A6A66}" srcOrd="0" destOrd="0" presId="urn:microsoft.com/office/officeart/2005/8/layout/bProcess4"/>
    <dgm:cxn modelId="{C11F0779-2DE4-4FF6-B9FD-1C82C6C7DF3E}" type="presParOf" srcId="{9DA6A548-9A18-456B-90F7-5E7098ED5DE0}" destId="{8AFFB6F4-CA21-4370-8382-94410D6F6123}" srcOrd="1" destOrd="0" presId="urn:microsoft.com/office/officeart/2005/8/layout/bProcess4"/>
    <dgm:cxn modelId="{3BB5224D-CA88-495B-B779-D6E82EF53537}" type="presParOf" srcId="{87B61970-268D-4F36-9A25-FDE4E5D95558}" destId="{4A69FDB5-B2D5-47E5-A33D-814B25EFE63E}" srcOrd="11" destOrd="0" presId="urn:microsoft.com/office/officeart/2005/8/layout/bProcess4"/>
    <dgm:cxn modelId="{08EC5650-34DC-4C17-AEA2-36BC99E1B078}" type="presParOf" srcId="{87B61970-268D-4F36-9A25-FDE4E5D95558}" destId="{955409BF-4598-4E03-82C1-CBAAB29F5FFA}" srcOrd="12" destOrd="0" presId="urn:microsoft.com/office/officeart/2005/8/layout/bProcess4"/>
    <dgm:cxn modelId="{85F435CE-1DD1-4371-B1CF-565534B364A9}" type="presParOf" srcId="{955409BF-4598-4E03-82C1-CBAAB29F5FFA}" destId="{F93BD00E-2283-40B4-B188-92DFFCFD3DB2}" srcOrd="0" destOrd="0" presId="urn:microsoft.com/office/officeart/2005/8/layout/bProcess4"/>
    <dgm:cxn modelId="{26A8B4C3-0B45-4590-9385-AF31DFC64895}" type="presParOf" srcId="{955409BF-4598-4E03-82C1-CBAAB29F5FFA}" destId="{91D054FE-E1A7-49D9-B5E3-541EA96BE449}" srcOrd="1" destOrd="0" presId="urn:microsoft.com/office/officeart/2005/8/layout/bProcess4"/>
    <dgm:cxn modelId="{966115DD-EFFB-4691-8FFF-BEF818B7111E}" type="presParOf" srcId="{87B61970-268D-4F36-9A25-FDE4E5D95558}" destId="{1764B78B-803E-4778-9375-F7C8512F8A34}" srcOrd="13" destOrd="0" presId="urn:microsoft.com/office/officeart/2005/8/layout/bProcess4"/>
    <dgm:cxn modelId="{F551AB3F-D75D-4AAD-B75A-8CB5BCC93633}" type="presParOf" srcId="{87B61970-268D-4F36-9A25-FDE4E5D95558}" destId="{B33C1CDC-9064-4FCB-904F-9EFB5FA01F4F}" srcOrd="14" destOrd="0" presId="urn:microsoft.com/office/officeart/2005/8/layout/bProcess4"/>
    <dgm:cxn modelId="{A141948A-6218-4DB5-BEC9-A8D802833BAC}" type="presParOf" srcId="{B33C1CDC-9064-4FCB-904F-9EFB5FA01F4F}" destId="{7F21B5B7-9544-44F5-9D97-3E2F2CE159CD}" srcOrd="0" destOrd="0" presId="urn:microsoft.com/office/officeart/2005/8/layout/bProcess4"/>
    <dgm:cxn modelId="{9213BCA4-AA01-4E0C-A632-E2A6556C15B5}" type="presParOf" srcId="{B33C1CDC-9064-4FCB-904F-9EFB5FA01F4F}" destId="{6BA5B69C-D060-4E84-B7D2-25D42EAA9D46}" srcOrd="1" destOrd="0" presId="urn:microsoft.com/office/officeart/2005/8/layout/bProcess4"/>
    <dgm:cxn modelId="{817E24A0-C7D6-4EEE-AC99-CFB5649B4088}" type="presParOf" srcId="{87B61970-268D-4F36-9A25-FDE4E5D95558}" destId="{62A08AD4-E984-4749-8100-750A25986831}" srcOrd="15" destOrd="0" presId="urn:microsoft.com/office/officeart/2005/8/layout/bProcess4"/>
    <dgm:cxn modelId="{7D5FF30B-F0D2-4EEE-B690-A2D947E2FC50}" type="presParOf" srcId="{87B61970-268D-4F36-9A25-FDE4E5D95558}" destId="{89E31E8E-3A00-4D43-8308-8AACAE650E4F}" srcOrd="16" destOrd="0" presId="urn:microsoft.com/office/officeart/2005/8/layout/bProcess4"/>
    <dgm:cxn modelId="{E152F842-3AA2-40AF-AEBC-6387A8F9FFCD}" type="presParOf" srcId="{89E31E8E-3A00-4D43-8308-8AACAE650E4F}" destId="{2FF73F8F-D6E7-4BC5-B105-6B51910396C6}" srcOrd="0" destOrd="0" presId="urn:microsoft.com/office/officeart/2005/8/layout/bProcess4"/>
    <dgm:cxn modelId="{7B84EB24-A356-4895-9FFF-1D7480621FEB}" type="presParOf" srcId="{89E31E8E-3A00-4D43-8308-8AACAE650E4F}" destId="{574AA34E-D5D0-49F6-A0F0-04192570F9A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2F66DB7-39FE-4B95-A667-4A97B9A3378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97D0C066-C556-4063-B467-2B5BEEABE679}">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Evidence of drug/alcohol use</a:t>
          </a:r>
        </a:p>
      </dgm:t>
    </dgm:pt>
    <dgm:pt modelId="{1EF55AD3-CCD9-4325-9770-CF51205BAF02}" type="parTrans" cxnId="{C0BC7762-2D31-4610-87F1-428EFF0EE00B}">
      <dgm:prSet/>
      <dgm:spPr/>
      <dgm:t>
        <a:bodyPr/>
        <a:lstStyle/>
        <a:p>
          <a:endParaRPr lang="en-US"/>
        </a:p>
      </dgm:t>
    </dgm:pt>
    <dgm:pt modelId="{E866C02B-C1C1-48D8-8FA5-09EAF04AED35}" type="sibTrans" cxnId="{C0BC7762-2D31-4610-87F1-428EFF0EE00B}">
      <dgm:prSet/>
      <dgm:spPr>
        <a:solidFill>
          <a:srgbClr val="002060"/>
        </a:solidFill>
        <a:ln>
          <a:solidFill>
            <a:schemeClr val="tx1"/>
          </a:solidFill>
        </a:ln>
      </dgm:spPr>
      <dgm:t>
        <a:bodyPr/>
        <a:lstStyle/>
        <a:p>
          <a:endParaRPr lang="en-US"/>
        </a:p>
      </dgm:t>
    </dgm:pt>
    <dgm:pt modelId="{09FB4760-C378-4FAE-854B-E5A84EABF26F}">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Unexplained physical injuries</a:t>
          </a:r>
        </a:p>
      </dgm:t>
    </dgm:pt>
    <dgm:pt modelId="{ABFC80DA-83C7-400E-8DAE-C2BD50B81924}" type="parTrans" cxnId="{ADC9F30B-284F-4831-A1C7-C68535577697}">
      <dgm:prSet/>
      <dgm:spPr/>
      <dgm:t>
        <a:bodyPr/>
        <a:lstStyle/>
        <a:p>
          <a:endParaRPr lang="en-US"/>
        </a:p>
      </dgm:t>
    </dgm:pt>
    <dgm:pt modelId="{6DBCCD24-44C7-4865-B606-7E15ADD839AE}" type="sibTrans" cxnId="{ADC9F30B-284F-4831-A1C7-C68535577697}">
      <dgm:prSet/>
      <dgm:spPr>
        <a:solidFill>
          <a:srgbClr val="002060"/>
        </a:solidFill>
        <a:ln>
          <a:solidFill>
            <a:schemeClr val="tx1"/>
          </a:solidFill>
        </a:ln>
      </dgm:spPr>
      <dgm:t>
        <a:bodyPr/>
        <a:lstStyle/>
        <a:p>
          <a:endParaRPr lang="en-US"/>
        </a:p>
      </dgm:t>
    </dgm:pt>
    <dgm:pt modelId="{7832963D-1B37-462E-97A4-76C2639D6A6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Self harming/suicidal thoughts or tendencies</a:t>
          </a:r>
        </a:p>
      </dgm:t>
    </dgm:pt>
    <dgm:pt modelId="{74AD36FF-5BA3-4003-BC84-D04A638DFDF3}" type="parTrans" cxnId="{5AFFCE7C-E9F4-4983-965F-94413B1B0A49}">
      <dgm:prSet/>
      <dgm:spPr/>
      <dgm:t>
        <a:bodyPr/>
        <a:lstStyle/>
        <a:p>
          <a:endParaRPr lang="en-US"/>
        </a:p>
      </dgm:t>
    </dgm:pt>
    <dgm:pt modelId="{B8B50D30-94D2-4714-A217-E80A5A6D9BA7}" type="sibTrans" cxnId="{5AFFCE7C-E9F4-4983-965F-94413B1B0A49}">
      <dgm:prSet/>
      <dgm:spPr>
        <a:solidFill>
          <a:srgbClr val="002060"/>
        </a:solidFill>
        <a:ln>
          <a:solidFill>
            <a:schemeClr val="tx1"/>
          </a:solidFill>
        </a:ln>
      </dgm:spPr>
      <dgm:t>
        <a:bodyPr/>
        <a:lstStyle/>
        <a:p>
          <a:endParaRPr lang="en-US"/>
        </a:p>
      </dgm:t>
    </dgm:pt>
    <dgm:pt modelId="{03A5CF29-6650-44AD-B823-4088ED4DA9B4}">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Displaying inappropriate sexualized </a:t>
          </a:r>
          <a:r>
            <a:rPr lang="en-US" sz="2300" dirty="0" err="1">
              <a:solidFill>
                <a:schemeClr val="tx1"/>
              </a:solidFill>
            </a:rPr>
            <a:t>behaviour</a:t>
          </a:r>
          <a:endParaRPr lang="en-US" sz="2300" dirty="0">
            <a:solidFill>
              <a:schemeClr val="tx1"/>
            </a:solidFill>
          </a:endParaRPr>
        </a:p>
      </dgm:t>
    </dgm:pt>
    <dgm:pt modelId="{2FD98644-F6FB-4C0F-B91E-92554C9E5A83}" type="parTrans" cxnId="{447CE47A-E73D-4B41-9FDF-0841BEEE01D0}">
      <dgm:prSet/>
      <dgm:spPr/>
      <dgm:t>
        <a:bodyPr/>
        <a:lstStyle/>
        <a:p>
          <a:endParaRPr lang="en-US"/>
        </a:p>
      </dgm:t>
    </dgm:pt>
    <dgm:pt modelId="{ADD95898-E984-4460-945C-58D6F05D10D9}" type="sibTrans" cxnId="{447CE47A-E73D-4B41-9FDF-0841BEEE01D0}">
      <dgm:prSet/>
      <dgm:spPr>
        <a:solidFill>
          <a:srgbClr val="002060"/>
        </a:solidFill>
        <a:ln>
          <a:solidFill>
            <a:schemeClr val="tx1"/>
          </a:solidFill>
        </a:ln>
      </dgm:spPr>
      <dgm:t>
        <a:bodyPr/>
        <a:lstStyle/>
        <a:p>
          <a:endParaRPr lang="en-US"/>
        </a:p>
      </dgm:t>
    </dgm:pt>
    <dgm:pt modelId="{35C871C3-CE68-44FE-AABF-4B11A72A0E59}">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Truancy</a:t>
          </a:r>
        </a:p>
      </dgm:t>
    </dgm:pt>
    <dgm:pt modelId="{3A63E8D1-FBF9-48D9-844C-3875B04EF564}" type="parTrans" cxnId="{4B65CF6E-A7A7-4BAA-BCCF-C4966BB8B9D4}">
      <dgm:prSet/>
      <dgm:spPr/>
      <dgm:t>
        <a:bodyPr/>
        <a:lstStyle/>
        <a:p>
          <a:endParaRPr lang="en-US"/>
        </a:p>
      </dgm:t>
    </dgm:pt>
    <dgm:pt modelId="{8ADF0116-8B7C-4455-9CBA-0B3F23397177}" type="sibTrans" cxnId="{4B65CF6E-A7A7-4BAA-BCCF-C4966BB8B9D4}">
      <dgm:prSet/>
      <dgm:spPr>
        <a:solidFill>
          <a:srgbClr val="002060"/>
        </a:solidFill>
        <a:ln>
          <a:solidFill>
            <a:schemeClr val="tx1"/>
          </a:solidFill>
        </a:ln>
      </dgm:spPr>
      <dgm:t>
        <a:bodyPr/>
        <a:lstStyle/>
        <a:p>
          <a:endParaRPr lang="en-US"/>
        </a:p>
      </dgm:t>
    </dgm:pt>
    <dgm:pt modelId="{82A6A91B-371C-4979-B893-81F3633660D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Unexplained gifts or new possessions</a:t>
          </a:r>
        </a:p>
      </dgm:t>
    </dgm:pt>
    <dgm:pt modelId="{4FD017B3-2494-416C-AB24-89CC834A6F20}" type="parTrans" cxnId="{B8C2D3D4-E884-4D17-99D2-7819C5E25854}">
      <dgm:prSet/>
      <dgm:spPr/>
      <dgm:t>
        <a:bodyPr/>
        <a:lstStyle/>
        <a:p>
          <a:endParaRPr lang="en-US"/>
        </a:p>
      </dgm:t>
    </dgm:pt>
    <dgm:pt modelId="{4B25D68D-8926-412B-8641-86280D7E2643}" type="sibTrans" cxnId="{B8C2D3D4-E884-4D17-99D2-7819C5E25854}">
      <dgm:prSet/>
      <dgm:spPr>
        <a:solidFill>
          <a:srgbClr val="002060"/>
        </a:solidFill>
        <a:ln>
          <a:solidFill>
            <a:schemeClr val="tx1"/>
          </a:solidFill>
        </a:ln>
      </dgm:spPr>
      <dgm:t>
        <a:bodyPr/>
        <a:lstStyle/>
        <a:p>
          <a:endParaRPr lang="en-US"/>
        </a:p>
      </dgm:t>
    </dgm:pt>
    <dgm:pt modelId="{7E328AC3-F1D1-4C5B-BE3C-658D3F169907}">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Going missing/ regularly returning home late</a:t>
          </a:r>
        </a:p>
      </dgm:t>
    </dgm:pt>
    <dgm:pt modelId="{29E920C7-FAB7-471C-8FBF-A692D38B60DE}" type="parTrans" cxnId="{A6E89EAF-7EB8-4148-BB52-14C06D441C18}">
      <dgm:prSet/>
      <dgm:spPr/>
      <dgm:t>
        <a:bodyPr/>
        <a:lstStyle/>
        <a:p>
          <a:endParaRPr lang="en-US"/>
        </a:p>
      </dgm:t>
    </dgm:pt>
    <dgm:pt modelId="{3AFB5EA0-DDAE-4F74-A175-E007E127E0B9}" type="sibTrans" cxnId="{A6E89EAF-7EB8-4148-BB52-14C06D441C18}">
      <dgm:prSet/>
      <dgm:spPr>
        <a:solidFill>
          <a:srgbClr val="002060"/>
        </a:solidFill>
        <a:ln>
          <a:solidFill>
            <a:schemeClr val="tx1"/>
          </a:solidFill>
        </a:ln>
      </dgm:spPr>
      <dgm:t>
        <a:bodyPr/>
        <a:lstStyle/>
        <a:p>
          <a:endParaRPr lang="en-US"/>
        </a:p>
      </dgm:t>
    </dgm:pt>
    <dgm:pt modelId="{E485420D-0231-4D2E-A1AF-81E533511558}">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Estranged from family</a:t>
          </a:r>
        </a:p>
      </dgm:t>
    </dgm:pt>
    <dgm:pt modelId="{8C165044-9999-4008-9F87-1D4CA1227C39}" type="parTrans" cxnId="{2258DC32-81EC-4E38-913D-10AA9EC1E93E}">
      <dgm:prSet/>
      <dgm:spPr/>
      <dgm:t>
        <a:bodyPr/>
        <a:lstStyle/>
        <a:p>
          <a:endParaRPr lang="en-US"/>
        </a:p>
      </dgm:t>
    </dgm:pt>
    <dgm:pt modelId="{FDE1F3A3-EE31-4849-BB4B-3306AE7D3ACE}" type="sibTrans" cxnId="{2258DC32-81EC-4E38-913D-10AA9EC1E93E}">
      <dgm:prSet/>
      <dgm:spPr/>
      <dgm:t>
        <a:bodyPr/>
        <a:lstStyle/>
        <a:p>
          <a:endParaRPr lang="en-US"/>
        </a:p>
      </dgm:t>
    </dgm:pt>
    <dgm:pt modelId="{93518474-5D16-4FF0-8229-35F534B3E0DD}" type="pres">
      <dgm:prSet presAssocID="{E2F66DB7-39FE-4B95-A667-4A97B9A3378F}" presName="Name0" presStyleCnt="0">
        <dgm:presLayoutVars>
          <dgm:dir/>
          <dgm:resizeHandles/>
        </dgm:presLayoutVars>
      </dgm:prSet>
      <dgm:spPr/>
    </dgm:pt>
    <dgm:pt modelId="{7814926E-4C14-49F0-9ABE-45BE0B1D2CFE}" type="pres">
      <dgm:prSet presAssocID="{97D0C066-C556-4063-B467-2B5BEEABE679}" presName="compNode" presStyleCnt="0"/>
      <dgm:spPr/>
    </dgm:pt>
    <dgm:pt modelId="{95702BA7-6BA1-4034-A268-F5883DFB15A5}" type="pres">
      <dgm:prSet presAssocID="{97D0C066-C556-4063-B467-2B5BEEABE679}" presName="dummyConnPt" presStyleCnt="0"/>
      <dgm:spPr/>
    </dgm:pt>
    <dgm:pt modelId="{132AB83A-4D5C-43F5-B9FA-DB7ABE23A4EA}" type="pres">
      <dgm:prSet presAssocID="{97D0C066-C556-4063-B467-2B5BEEABE679}" presName="node" presStyleLbl="node1" presStyleIdx="0" presStyleCnt="8">
        <dgm:presLayoutVars>
          <dgm:bulletEnabled val="1"/>
        </dgm:presLayoutVars>
      </dgm:prSet>
      <dgm:spPr/>
    </dgm:pt>
    <dgm:pt modelId="{43EF09B1-E4D5-4A97-BC9A-4DE682532159}" type="pres">
      <dgm:prSet presAssocID="{E866C02B-C1C1-48D8-8FA5-09EAF04AED35}" presName="sibTrans" presStyleLbl="bgSibTrans2D1" presStyleIdx="0" presStyleCnt="7"/>
      <dgm:spPr/>
    </dgm:pt>
    <dgm:pt modelId="{A3BD4F7F-2803-4FD8-AD1D-F19E1CB5C6D8}" type="pres">
      <dgm:prSet presAssocID="{09FB4760-C378-4FAE-854B-E5A84EABF26F}" presName="compNode" presStyleCnt="0"/>
      <dgm:spPr/>
    </dgm:pt>
    <dgm:pt modelId="{2379C358-8930-481B-BF11-27576E1898F5}" type="pres">
      <dgm:prSet presAssocID="{09FB4760-C378-4FAE-854B-E5A84EABF26F}" presName="dummyConnPt" presStyleCnt="0"/>
      <dgm:spPr/>
    </dgm:pt>
    <dgm:pt modelId="{EE19779F-EFB1-444B-B0EA-7EECE9674CAA}" type="pres">
      <dgm:prSet presAssocID="{09FB4760-C378-4FAE-854B-E5A84EABF26F}" presName="node" presStyleLbl="node1" presStyleIdx="1" presStyleCnt="8">
        <dgm:presLayoutVars>
          <dgm:bulletEnabled val="1"/>
        </dgm:presLayoutVars>
      </dgm:prSet>
      <dgm:spPr/>
    </dgm:pt>
    <dgm:pt modelId="{3C8C87D3-76CA-4E21-A00F-10AD17D8E704}" type="pres">
      <dgm:prSet presAssocID="{6DBCCD24-44C7-4865-B606-7E15ADD839AE}" presName="sibTrans" presStyleLbl="bgSibTrans2D1" presStyleIdx="1" presStyleCnt="7"/>
      <dgm:spPr/>
    </dgm:pt>
    <dgm:pt modelId="{0C9F15B9-E13A-4CCB-94CD-C9CE213168F7}" type="pres">
      <dgm:prSet presAssocID="{7832963D-1B37-462E-97A4-76C2639D6A66}" presName="compNode" presStyleCnt="0"/>
      <dgm:spPr/>
    </dgm:pt>
    <dgm:pt modelId="{5A27E1E1-4FD5-4141-82FC-3E5868867AC0}" type="pres">
      <dgm:prSet presAssocID="{7832963D-1B37-462E-97A4-76C2639D6A66}" presName="dummyConnPt" presStyleCnt="0"/>
      <dgm:spPr/>
    </dgm:pt>
    <dgm:pt modelId="{6A669EE7-9EF2-4D6B-A40D-7A70015DB304}" type="pres">
      <dgm:prSet presAssocID="{7832963D-1B37-462E-97A4-76C2639D6A66}" presName="node" presStyleLbl="node1" presStyleIdx="2" presStyleCnt="8">
        <dgm:presLayoutVars>
          <dgm:bulletEnabled val="1"/>
        </dgm:presLayoutVars>
      </dgm:prSet>
      <dgm:spPr/>
    </dgm:pt>
    <dgm:pt modelId="{1D59E732-3635-4CE5-AF48-5446C8397F4C}" type="pres">
      <dgm:prSet presAssocID="{B8B50D30-94D2-4714-A217-E80A5A6D9BA7}" presName="sibTrans" presStyleLbl="bgSibTrans2D1" presStyleIdx="2" presStyleCnt="7"/>
      <dgm:spPr/>
    </dgm:pt>
    <dgm:pt modelId="{48CC6230-FFA0-4DF5-AF01-5A99263AEB8A}" type="pres">
      <dgm:prSet presAssocID="{03A5CF29-6650-44AD-B823-4088ED4DA9B4}" presName="compNode" presStyleCnt="0"/>
      <dgm:spPr/>
    </dgm:pt>
    <dgm:pt modelId="{40A4FB15-5CFA-476C-A8ED-62565DD62ADF}" type="pres">
      <dgm:prSet presAssocID="{03A5CF29-6650-44AD-B823-4088ED4DA9B4}" presName="dummyConnPt" presStyleCnt="0"/>
      <dgm:spPr/>
    </dgm:pt>
    <dgm:pt modelId="{FC6677E9-17F7-41CF-8CA0-8AE61AA4BD47}" type="pres">
      <dgm:prSet presAssocID="{03A5CF29-6650-44AD-B823-4088ED4DA9B4}" presName="node" presStyleLbl="node1" presStyleIdx="3" presStyleCnt="8">
        <dgm:presLayoutVars>
          <dgm:bulletEnabled val="1"/>
        </dgm:presLayoutVars>
      </dgm:prSet>
      <dgm:spPr/>
    </dgm:pt>
    <dgm:pt modelId="{1D17EF9B-853D-445C-9396-5A9A4F0F6916}" type="pres">
      <dgm:prSet presAssocID="{ADD95898-E984-4460-945C-58D6F05D10D9}" presName="sibTrans" presStyleLbl="bgSibTrans2D1" presStyleIdx="3" presStyleCnt="7"/>
      <dgm:spPr/>
    </dgm:pt>
    <dgm:pt modelId="{A07FC3D7-6E55-42A0-A551-CD42FE2F70D7}" type="pres">
      <dgm:prSet presAssocID="{35C871C3-CE68-44FE-AABF-4B11A72A0E59}" presName="compNode" presStyleCnt="0"/>
      <dgm:spPr/>
    </dgm:pt>
    <dgm:pt modelId="{36EA278A-540A-4CCB-9550-3A0B9A46AFD0}" type="pres">
      <dgm:prSet presAssocID="{35C871C3-CE68-44FE-AABF-4B11A72A0E59}" presName="dummyConnPt" presStyleCnt="0"/>
      <dgm:spPr/>
    </dgm:pt>
    <dgm:pt modelId="{0C71C6D2-8097-4351-B262-F675BFD2BCA3}" type="pres">
      <dgm:prSet presAssocID="{35C871C3-CE68-44FE-AABF-4B11A72A0E59}" presName="node" presStyleLbl="node1" presStyleIdx="4" presStyleCnt="8">
        <dgm:presLayoutVars>
          <dgm:bulletEnabled val="1"/>
        </dgm:presLayoutVars>
      </dgm:prSet>
      <dgm:spPr/>
    </dgm:pt>
    <dgm:pt modelId="{0B54EBE7-6D0E-49C8-90B9-FCC5EF16B388}" type="pres">
      <dgm:prSet presAssocID="{8ADF0116-8B7C-4455-9CBA-0B3F23397177}" presName="sibTrans" presStyleLbl="bgSibTrans2D1" presStyleIdx="4" presStyleCnt="7"/>
      <dgm:spPr/>
    </dgm:pt>
    <dgm:pt modelId="{3CA5BCBC-99EE-419A-B847-D6AAF51BC03F}" type="pres">
      <dgm:prSet presAssocID="{82A6A91B-371C-4979-B893-81F3633660D9}" presName="compNode" presStyleCnt="0"/>
      <dgm:spPr/>
    </dgm:pt>
    <dgm:pt modelId="{A9A509DB-7326-4054-890F-DBB608CD0E06}" type="pres">
      <dgm:prSet presAssocID="{82A6A91B-371C-4979-B893-81F3633660D9}" presName="dummyConnPt" presStyleCnt="0"/>
      <dgm:spPr/>
    </dgm:pt>
    <dgm:pt modelId="{9A921C93-B5A0-49EF-9CDD-5FD1EB23BEC6}" type="pres">
      <dgm:prSet presAssocID="{82A6A91B-371C-4979-B893-81F3633660D9}" presName="node" presStyleLbl="node1" presStyleIdx="5" presStyleCnt="8">
        <dgm:presLayoutVars>
          <dgm:bulletEnabled val="1"/>
        </dgm:presLayoutVars>
      </dgm:prSet>
      <dgm:spPr/>
    </dgm:pt>
    <dgm:pt modelId="{3964E808-EC8C-4DE7-8907-D101AAB9B64A}" type="pres">
      <dgm:prSet presAssocID="{4B25D68D-8926-412B-8641-86280D7E2643}" presName="sibTrans" presStyleLbl="bgSibTrans2D1" presStyleIdx="5" presStyleCnt="7"/>
      <dgm:spPr/>
    </dgm:pt>
    <dgm:pt modelId="{E7C8D848-D81E-4E54-A5A5-6BB6D89EBD98}" type="pres">
      <dgm:prSet presAssocID="{7E328AC3-F1D1-4C5B-BE3C-658D3F169907}" presName="compNode" presStyleCnt="0"/>
      <dgm:spPr/>
    </dgm:pt>
    <dgm:pt modelId="{9C8D147A-19CF-4EAC-A37A-78F9A3C3A0DF}" type="pres">
      <dgm:prSet presAssocID="{7E328AC3-F1D1-4C5B-BE3C-658D3F169907}" presName="dummyConnPt" presStyleCnt="0"/>
      <dgm:spPr/>
    </dgm:pt>
    <dgm:pt modelId="{DEEF4B74-1BCC-4565-A97D-C733F6277A67}" type="pres">
      <dgm:prSet presAssocID="{7E328AC3-F1D1-4C5B-BE3C-658D3F169907}" presName="node" presStyleLbl="node1" presStyleIdx="6" presStyleCnt="8">
        <dgm:presLayoutVars>
          <dgm:bulletEnabled val="1"/>
        </dgm:presLayoutVars>
      </dgm:prSet>
      <dgm:spPr/>
    </dgm:pt>
    <dgm:pt modelId="{F3697A74-2E62-4B6C-82EE-53F98D586CFF}" type="pres">
      <dgm:prSet presAssocID="{3AFB5EA0-DDAE-4F74-A175-E007E127E0B9}" presName="sibTrans" presStyleLbl="bgSibTrans2D1" presStyleIdx="6" presStyleCnt="7"/>
      <dgm:spPr/>
    </dgm:pt>
    <dgm:pt modelId="{63732A00-E60E-422D-A273-F8C7775DC16D}" type="pres">
      <dgm:prSet presAssocID="{E485420D-0231-4D2E-A1AF-81E533511558}" presName="compNode" presStyleCnt="0"/>
      <dgm:spPr/>
    </dgm:pt>
    <dgm:pt modelId="{6AD00547-50F3-4E9F-89BE-53486C1F2D51}" type="pres">
      <dgm:prSet presAssocID="{E485420D-0231-4D2E-A1AF-81E533511558}" presName="dummyConnPt" presStyleCnt="0"/>
      <dgm:spPr/>
    </dgm:pt>
    <dgm:pt modelId="{522B8C46-8BDB-4266-857E-C97C905D84D5}" type="pres">
      <dgm:prSet presAssocID="{E485420D-0231-4D2E-A1AF-81E533511558}" presName="node" presStyleLbl="node1" presStyleIdx="7" presStyleCnt="8">
        <dgm:presLayoutVars>
          <dgm:bulletEnabled val="1"/>
        </dgm:presLayoutVars>
      </dgm:prSet>
      <dgm:spPr/>
    </dgm:pt>
  </dgm:ptLst>
  <dgm:cxnLst>
    <dgm:cxn modelId="{ADC9F30B-284F-4831-A1C7-C68535577697}" srcId="{E2F66DB7-39FE-4B95-A667-4A97B9A3378F}" destId="{09FB4760-C378-4FAE-854B-E5A84EABF26F}" srcOrd="1" destOrd="0" parTransId="{ABFC80DA-83C7-400E-8DAE-C2BD50B81924}" sibTransId="{6DBCCD24-44C7-4865-B606-7E15ADD839AE}"/>
    <dgm:cxn modelId="{C141E711-FD76-4390-A419-C8F5EAA0E122}" type="presOf" srcId="{6DBCCD24-44C7-4865-B606-7E15ADD839AE}" destId="{3C8C87D3-76CA-4E21-A00F-10AD17D8E704}" srcOrd="0" destOrd="0" presId="urn:microsoft.com/office/officeart/2005/8/layout/bProcess4"/>
    <dgm:cxn modelId="{C00CF213-3E9B-4B04-A121-26AB82028D3B}" type="presOf" srcId="{ADD95898-E984-4460-945C-58D6F05D10D9}" destId="{1D17EF9B-853D-445C-9396-5A9A4F0F6916}" srcOrd="0" destOrd="0" presId="urn:microsoft.com/office/officeart/2005/8/layout/bProcess4"/>
    <dgm:cxn modelId="{33A33A14-368D-43EE-A87A-F01ED195182E}" type="presOf" srcId="{82A6A91B-371C-4979-B893-81F3633660D9}" destId="{9A921C93-B5A0-49EF-9CDD-5FD1EB23BEC6}" srcOrd="0" destOrd="0" presId="urn:microsoft.com/office/officeart/2005/8/layout/bProcess4"/>
    <dgm:cxn modelId="{091C7616-5F8E-4782-830A-3B8D2EE0BDF4}" type="presOf" srcId="{7E328AC3-F1D1-4C5B-BE3C-658D3F169907}" destId="{DEEF4B74-1BCC-4565-A97D-C733F6277A67}" srcOrd="0" destOrd="0" presId="urn:microsoft.com/office/officeart/2005/8/layout/bProcess4"/>
    <dgm:cxn modelId="{47A98523-B149-4024-8217-E95BC7B83E31}" type="presOf" srcId="{E485420D-0231-4D2E-A1AF-81E533511558}" destId="{522B8C46-8BDB-4266-857E-C97C905D84D5}" srcOrd="0" destOrd="0" presId="urn:microsoft.com/office/officeart/2005/8/layout/bProcess4"/>
    <dgm:cxn modelId="{96836B25-266B-4472-A355-8589CB0B1170}" type="presOf" srcId="{97D0C066-C556-4063-B467-2B5BEEABE679}" destId="{132AB83A-4D5C-43F5-B9FA-DB7ABE23A4EA}" srcOrd="0" destOrd="0" presId="urn:microsoft.com/office/officeart/2005/8/layout/bProcess4"/>
    <dgm:cxn modelId="{A4F7A828-B791-4552-97E8-B0FFA82B80A0}" type="presOf" srcId="{8ADF0116-8B7C-4455-9CBA-0B3F23397177}" destId="{0B54EBE7-6D0E-49C8-90B9-FCC5EF16B388}" srcOrd="0" destOrd="0" presId="urn:microsoft.com/office/officeart/2005/8/layout/bProcess4"/>
    <dgm:cxn modelId="{060CF830-A45E-45B7-974F-CF398351AFA8}" type="presOf" srcId="{4B25D68D-8926-412B-8641-86280D7E2643}" destId="{3964E808-EC8C-4DE7-8907-D101AAB9B64A}" srcOrd="0" destOrd="0" presId="urn:microsoft.com/office/officeart/2005/8/layout/bProcess4"/>
    <dgm:cxn modelId="{2258DC32-81EC-4E38-913D-10AA9EC1E93E}" srcId="{E2F66DB7-39FE-4B95-A667-4A97B9A3378F}" destId="{E485420D-0231-4D2E-A1AF-81E533511558}" srcOrd="7" destOrd="0" parTransId="{8C165044-9999-4008-9F87-1D4CA1227C39}" sibTransId="{FDE1F3A3-EE31-4849-BB4B-3306AE7D3ACE}"/>
    <dgm:cxn modelId="{64699038-2D78-40D0-86BD-EDFB2367AECF}" type="presOf" srcId="{3AFB5EA0-DDAE-4F74-A175-E007E127E0B9}" destId="{F3697A74-2E62-4B6C-82EE-53F98D586CFF}" srcOrd="0" destOrd="0" presId="urn:microsoft.com/office/officeart/2005/8/layout/bProcess4"/>
    <dgm:cxn modelId="{C0BC7762-2D31-4610-87F1-428EFF0EE00B}" srcId="{E2F66DB7-39FE-4B95-A667-4A97B9A3378F}" destId="{97D0C066-C556-4063-B467-2B5BEEABE679}" srcOrd="0" destOrd="0" parTransId="{1EF55AD3-CCD9-4325-9770-CF51205BAF02}" sibTransId="{E866C02B-C1C1-48D8-8FA5-09EAF04AED35}"/>
    <dgm:cxn modelId="{6F45A849-3F11-4855-9792-BA500513A39E}" type="presOf" srcId="{E866C02B-C1C1-48D8-8FA5-09EAF04AED35}" destId="{43EF09B1-E4D5-4A97-BC9A-4DE682532159}" srcOrd="0" destOrd="0" presId="urn:microsoft.com/office/officeart/2005/8/layout/bProcess4"/>
    <dgm:cxn modelId="{7F1B596A-CA06-480B-AC9D-C4CC96975C0A}" type="presOf" srcId="{7832963D-1B37-462E-97A4-76C2639D6A66}" destId="{6A669EE7-9EF2-4D6B-A40D-7A70015DB304}" srcOrd="0" destOrd="0" presId="urn:microsoft.com/office/officeart/2005/8/layout/bProcess4"/>
    <dgm:cxn modelId="{4B65CF6E-A7A7-4BAA-BCCF-C4966BB8B9D4}" srcId="{E2F66DB7-39FE-4B95-A667-4A97B9A3378F}" destId="{35C871C3-CE68-44FE-AABF-4B11A72A0E59}" srcOrd="4" destOrd="0" parTransId="{3A63E8D1-FBF9-48D9-844C-3875B04EF564}" sibTransId="{8ADF0116-8B7C-4455-9CBA-0B3F23397177}"/>
    <dgm:cxn modelId="{B121DE73-12D4-437D-80CC-6338392580DF}" type="presOf" srcId="{E2F66DB7-39FE-4B95-A667-4A97B9A3378F}" destId="{93518474-5D16-4FF0-8229-35F534B3E0DD}" srcOrd="0" destOrd="0" presId="urn:microsoft.com/office/officeart/2005/8/layout/bProcess4"/>
    <dgm:cxn modelId="{447CE47A-E73D-4B41-9FDF-0841BEEE01D0}" srcId="{E2F66DB7-39FE-4B95-A667-4A97B9A3378F}" destId="{03A5CF29-6650-44AD-B823-4088ED4DA9B4}" srcOrd="3" destOrd="0" parTransId="{2FD98644-F6FB-4C0F-B91E-92554C9E5A83}" sibTransId="{ADD95898-E984-4460-945C-58D6F05D10D9}"/>
    <dgm:cxn modelId="{5AFFCE7C-E9F4-4983-965F-94413B1B0A49}" srcId="{E2F66DB7-39FE-4B95-A667-4A97B9A3378F}" destId="{7832963D-1B37-462E-97A4-76C2639D6A66}" srcOrd="2" destOrd="0" parTransId="{74AD36FF-5BA3-4003-BC84-D04A638DFDF3}" sibTransId="{B8B50D30-94D2-4714-A217-E80A5A6D9BA7}"/>
    <dgm:cxn modelId="{D5D1229F-96BF-45B4-824D-449FAA8A4438}" type="presOf" srcId="{09FB4760-C378-4FAE-854B-E5A84EABF26F}" destId="{EE19779F-EFB1-444B-B0EA-7EECE9674CAA}" srcOrd="0" destOrd="0" presId="urn:microsoft.com/office/officeart/2005/8/layout/bProcess4"/>
    <dgm:cxn modelId="{A6E89EAF-7EB8-4148-BB52-14C06D441C18}" srcId="{E2F66DB7-39FE-4B95-A667-4A97B9A3378F}" destId="{7E328AC3-F1D1-4C5B-BE3C-658D3F169907}" srcOrd="6" destOrd="0" parTransId="{29E920C7-FAB7-471C-8FBF-A692D38B60DE}" sibTransId="{3AFB5EA0-DDAE-4F74-A175-E007E127E0B9}"/>
    <dgm:cxn modelId="{B8C2D3D4-E884-4D17-99D2-7819C5E25854}" srcId="{E2F66DB7-39FE-4B95-A667-4A97B9A3378F}" destId="{82A6A91B-371C-4979-B893-81F3633660D9}" srcOrd="5" destOrd="0" parTransId="{4FD017B3-2494-416C-AB24-89CC834A6F20}" sibTransId="{4B25D68D-8926-412B-8641-86280D7E2643}"/>
    <dgm:cxn modelId="{B7E2C0DF-2A2B-46A9-A121-8673B63B1C00}" type="presOf" srcId="{03A5CF29-6650-44AD-B823-4088ED4DA9B4}" destId="{FC6677E9-17F7-41CF-8CA0-8AE61AA4BD47}" srcOrd="0" destOrd="0" presId="urn:microsoft.com/office/officeart/2005/8/layout/bProcess4"/>
    <dgm:cxn modelId="{AA82E3E1-1831-4EB1-9D39-E00548CDB7CE}" type="presOf" srcId="{35C871C3-CE68-44FE-AABF-4B11A72A0E59}" destId="{0C71C6D2-8097-4351-B262-F675BFD2BCA3}" srcOrd="0" destOrd="0" presId="urn:microsoft.com/office/officeart/2005/8/layout/bProcess4"/>
    <dgm:cxn modelId="{B960EEF7-5B69-4C52-8D3D-2A876AF336CE}" type="presOf" srcId="{B8B50D30-94D2-4714-A217-E80A5A6D9BA7}" destId="{1D59E732-3635-4CE5-AF48-5446C8397F4C}" srcOrd="0" destOrd="0" presId="urn:microsoft.com/office/officeart/2005/8/layout/bProcess4"/>
    <dgm:cxn modelId="{0063D7EF-AB04-4323-BAAB-C333BB076AAA}" type="presParOf" srcId="{93518474-5D16-4FF0-8229-35F534B3E0DD}" destId="{7814926E-4C14-49F0-9ABE-45BE0B1D2CFE}" srcOrd="0" destOrd="0" presId="urn:microsoft.com/office/officeart/2005/8/layout/bProcess4"/>
    <dgm:cxn modelId="{7224141B-0D6D-4CDD-A1F6-5BAE10B29B2C}" type="presParOf" srcId="{7814926E-4C14-49F0-9ABE-45BE0B1D2CFE}" destId="{95702BA7-6BA1-4034-A268-F5883DFB15A5}" srcOrd="0" destOrd="0" presId="urn:microsoft.com/office/officeart/2005/8/layout/bProcess4"/>
    <dgm:cxn modelId="{8DA28D68-CB30-4910-BF60-FD993CE0525B}" type="presParOf" srcId="{7814926E-4C14-49F0-9ABE-45BE0B1D2CFE}" destId="{132AB83A-4D5C-43F5-B9FA-DB7ABE23A4EA}" srcOrd="1" destOrd="0" presId="urn:microsoft.com/office/officeart/2005/8/layout/bProcess4"/>
    <dgm:cxn modelId="{B69BF9FD-079C-483F-8F49-5FD8CF3F40C7}" type="presParOf" srcId="{93518474-5D16-4FF0-8229-35F534B3E0DD}" destId="{43EF09B1-E4D5-4A97-BC9A-4DE682532159}" srcOrd="1" destOrd="0" presId="urn:microsoft.com/office/officeart/2005/8/layout/bProcess4"/>
    <dgm:cxn modelId="{78A4BF62-780E-4618-A5F3-94E7FBDAEB57}" type="presParOf" srcId="{93518474-5D16-4FF0-8229-35F534B3E0DD}" destId="{A3BD4F7F-2803-4FD8-AD1D-F19E1CB5C6D8}" srcOrd="2" destOrd="0" presId="urn:microsoft.com/office/officeart/2005/8/layout/bProcess4"/>
    <dgm:cxn modelId="{F22E9FBB-A304-4E15-9250-05CE413510A0}" type="presParOf" srcId="{A3BD4F7F-2803-4FD8-AD1D-F19E1CB5C6D8}" destId="{2379C358-8930-481B-BF11-27576E1898F5}" srcOrd="0" destOrd="0" presId="urn:microsoft.com/office/officeart/2005/8/layout/bProcess4"/>
    <dgm:cxn modelId="{10FCA0CA-1C57-4F1D-A9B8-133AEF1D80CC}" type="presParOf" srcId="{A3BD4F7F-2803-4FD8-AD1D-F19E1CB5C6D8}" destId="{EE19779F-EFB1-444B-B0EA-7EECE9674CAA}" srcOrd="1" destOrd="0" presId="urn:microsoft.com/office/officeart/2005/8/layout/bProcess4"/>
    <dgm:cxn modelId="{A5FF0755-7D3C-4553-AA43-EA86B3781A2D}" type="presParOf" srcId="{93518474-5D16-4FF0-8229-35F534B3E0DD}" destId="{3C8C87D3-76CA-4E21-A00F-10AD17D8E704}" srcOrd="3" destOrd="0" presId="urn:microsoft.com/office/officeart/2005/8/layout/bProcess4"/>
    <dgm:cxn modelId="{BF4BF48E-6CDB-4EAE-ADA4-CAFA7212F3BC}" type="presParOf" srcId="{93518474-5D16-4FF0-8229-35F534B3E0DD}" destId="{0C9F15B9-E13A-4CCB-94CD-C9CE213168F7}" srcOrd="4" destOrd="0" presId="urn:microsoft.com/office/officeart/2005/8/layout/bProcess4"/>
    <dgm:cxn modelId="{45826A0F-3160-4CB5-81E1-9D12B8527D3A}" type="presParOf" srcId="{0C9F15B9-E13A-4CCB-94CD-C9CE213168F7}" destId="{5A27E1E1-4FD5-4141-82FC-3E5868867AC0}" srcOrd="0" destOrd="0" presId="urn:microsoft.com/office/officeart/2005/8/layout/bProcess4"/>
    <dgm:cxn modelId="{A1410497-3037-4C6C-8660-376674DE47AB}" type="presParOf" srcId="{0C9F15B9-E13A-4CCB-94CD-C9CE213168F7}" destId="{6A669EE7-9EF2-4D6B-A40D-7A70015DB304}" srcOrd="1" destOrd="0" presId="urn:microsoft.com/office/officeart/2005/8/layout/bProcess4"/>
    <dgm:cxn modelId="{235733E0-3FE4-477E-9C48-D0E8246B39FD}" type="presParOf" srcId="{93518474-5D16-4FF0-8229-35F534B3E0DD}" destId="{1D59E732-3635-4CE5-AF48-5446C8397F4C}" srcOrd="5" destOrd="0" presId="urn:microsoft.com/office/officeart/2005/8/layout/bProcess4"/>
    <dgm:cxn modelId="{83DED25E-ED46-4E1B-B06E-7722AEB67A97}" type="presParOf" srcId="{93518474-5D16-4FF0-8229-35F534B3E0DD}" destId="{48CC6230-FFA0-4DF5-AF01-5A99263AEB8A}" srcOrd="6" destOrd="0" presId="urn:microsoft.com/office/officeart/2005/8/layout/bProcess4"/>
    <dgm:cxn modelId="{C9B0FC7B-DABE-424D-BE83-3AB0E8F94AF7}" type="presParOf" srcId="{48CC6230-FFA0-4DF5-AF01-5A99263AEB8A}" destId="{40A4FB15-5CFA-476C-A8ED-62565DD62ADF}" srcOrd="0" destOrd="0" presId="urn:microsoft.com/office/officeart/2005/8/layout/bProcess4"/>
    <dgm:cxn modelId="{CFFF5527-64B6-478A-A588-ACE004CD2497}" type="presParOf" srcId="{48CC6230-FFA0-4DF5-AF01-5A99263AEB8A}" destId="{FC6677E9-17F7-41CF-8CA0-8AE61AA4BD47}" srcOrd="1" destOrd="0" presId="urn:microsoft.com/office/officeart/2005/8/layout/bProcess4"/>
    <dgm:cxn modelId="{E63896E9-8E40-416A-85B3-E44DD3B46B01}" type="presParOf" srcId="{93518474-5D16-4FF0-8229-35F534B3E0DD}" destId="{1D17EF9B-853D-445C-9396-5A9A4F0F6916}" srcOrd="7" destOrd="0" presId="urn:microsoft.com/office/officeart/2005/8/layout/bProcess4"/>
    <dgm:cxn modelId="{E6857E81-FBD8-4918-AB97-41B6BEE34AC7}" type="presParOf" srcId="{93518474-5D16-4FF0-8229-35F534B3E0DD}" destId="{A07FC3D7-6E55-42A0-A551-CD42FE2F70D7}" srcOrd="8" destOrd="0" presId="urn:microsoft.com/office/officeart/2005/8/layout/bProcess4"/>
    <dgm:cxn modelId="{226226A7-8396-45A6-A886-803737003675}" type="presParOf" srcId="{A07FC3D7-6E55-42A0-A551-CD42FE2F70D7}" destId="{36EA278A-540A-4CCB-9550-3A0B9A46AFD0}" srcOrd="0" destOrd="0" presId="urn:microsoft.com/office/officeart/2005/8/layout/bProcess4"/>
    <dgm:cxn modelId="{61B70FF6-C9FA-4103-9D56-66F328450302}" type="presParOf" srcId="{A07FC3D7-6E55-42A0-A551-CD42FE2F70D7}" destId="{0C71C6D2-8097-4351-B262-F675BFD2BCA3}" srcOrd="1" destOrd="0" presId="urn:microsoft.com/office/officeart/2005/8/layout/bProcess4"/>
    <dgm:cxn modelId="{EBA9D60E-6E83-4424-BAEF-DDBCD6120A65}" type="presParOf" srcId="{93518474-5D16-4FF0-8229-35F534B3E0DD}" destId="{0B54EBE7-6D0E-49C8-90B9-FCC5EF16B388}" srcOrd="9" destOrd="0" presId="urn:microsoft.com/office/officeart/2005/8/layout/bProcess4"/>
    <dgm:cxn modelId="{5B4D3E0C-9CD6-4C42-8454-DAF6D74AE3A8}" type="presParOf" srcId="{93518474-5D16-4FF0-8229-35F534B3E0DD}" destId="{3CA5BCBC-99EE-419A-B847-D6AAF51BC03F}" srcOrd="10" destOrd="0" presId="urn:microsoft.com/office/officeart/2005/8/layout/bProcess4"/>
    <dgm:cxn modelId="{77DE9527-D922-4EFB-B3EF-621D0399D972}" type="presParOf" srcId="{3CA5BCBC-99EE-419A-B847-D6AAF51BC03F}" destId="{A9A509DB-7326-4054-890F-DBB608CD0E06}" srcOrd="0" destOrd="0" presId="urn:microsoft.com/office/officeart/2005/8/layout/bProcess4"/>
    <dgm:cxn modelId="{7FC609FF-FF5D-480E-A33E-CF075661386C}" type="presParOf" srcId="{3CA5BCBC-99EE-419A-B847-D6AAF51BC03F}" destId="{9A921C93-B5A0-49EF-9CDD-5FD1EB23BEC6}" srcOrd="1" destOrd="0" presId="urn:microsoft.com/office/officeart/2005/8/layout/bProcess4"/>
    <dgm:cxn modelId="{0423EE80-7DA5-41E6-9B49-36EF11A2114D}" type="presParOf" srcId="{93518474-5D16-4FF0-8229-35F534B3E0DD}" destId="{3964E808-EC8C-4DE7-8907-D101AAB9B64A}" srcOrd="11" destOrd="0" presId="urn:microsoft.com/office/officeart/2005/8/layout/bProcess4"/>
    <dgm:cxn modelId="{C9876983-874D-46E5-BAD1-B411331E7580}" type="presParOf" srcId="{93518474-5D16-4FF0-8229-35F534B3E0DD}" destId="{E7C8D848-D81E-4E54-A5A5-6BB6D89EBD98}" srcOrd="12" destOrd="0" presId="urn:microsoft.com/office/officeart/2005/8/layout/bProcess4"/>
    <dgm:cxn modelId="{2BB9646D-156C-46E3-B7E4-C530FCE7C1C3}" type="presParOf" srcId="{E7C8D848-D81E-4E54-A5A5-6BB6D89EBD98}" destId="{9C8D147A-19CF-4EAC-A37A-78F9A3C3A0DF}" srcOrd="0" destOrd="0" presId="urn:microsoft.com/office/officeart/2005/8/layout/bProcess4"/>
    <dgm:cxn modelId="{4346A52F-55B0-4F53-9E0D-771E4871FA30}" type="presParOf" srcId="{E7C8D848-D81E-4E54-A5A5-6BB6D89EBD98}" destId="{DEEF4B74-1BCC-4565-A97D-C733F6277A67}" srcOrd="1" destOrd="0" presId="urn:microsoft.com/office/officeart/2005/8/layout/bProcess4"/>
    <dgm:cxn modelId="{1631D2DB-BCB3-4574-A667-AF03B8D70196}" type="presParOf" srcId="{93518474-5D16-4FF0-8229-35F534B3E0DD}" destId="{F3697A74-2E62-4B6C-82EE-53F98D586CFF}" srcOrd="13" destOrd="0" presId="urn:microsoft.com/office/officeart/2005/8/layout/bProcess4"/>
    <dgm:cxn modelId="{FE2597A9-0595-4A4F-A577-F751C3485514}" type="presParOf" srcId="{93518474-5D16-4FF0-8229-35F534B3E0DD}" destId="{63732A00-E60E-422D-A273-F8C7775DC16D}" srcOrd="14" destOrd="0" presId="urn:microsoft.com/office/officeart/2005/8/layout/bProcess4"/>
    <dgm:cxn modelId="{FA42CC42-DE05-48B1-8892-507D32FB4315}" type="presParOf" srcId="{63732A00-E60E-422D-A273-F8C7775DC16D}" destId="{6AD00547-50F3-4E9F-89BE-53486C1F2D51}" srcOrd="0" destOrd="0" presId="urn:microsoft.com/office/officeart/2005/8/layout/bProcess4"/>
    <dgm:cxn modelId="{2084DB51-7C30-4FFE-9EBD-9D4A5CC1024E}" type="presParOf" srcId="{63732A00-E60E-422D-A273-F8C7775DC16D}" destId="{522B8C46-8BDB-4266-857E-C97C905D84D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87749BD-B461-4F6B-BC01-0682ED4F971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31318C2E-ED8F-4D7C-921C-B94B359D3799}">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Use of new technologies</a:t>
          </a:r>
        </a:p>
      </dgm:t>
    </dgm:pt>
    <dgm:pt modelId="{FBD739A8-BA17-440C-8EDC-22B2F4FF7073}" type="parTrans" cxnId="{C6E12C5D-234E-4DAA-BBB0-CAE6E55A7AD5}">
      <dgm:prSet/>
      <dgm:spPr/>
      <dgm:t>
        <a:bodyPr/>
        <a:lstStyle/>
        <a:p>
          <a:endParaRPr lang="en-US"/>
        </a:p>
      </dgm:t>
    </dgm:pt>
    <dgm:pt modelId="{D96CFEA2-F7E5-40F2-A424-A241CD5B404D}" type="sibTrans" cxnId="{C6E12C5D-234E-4DAA-BBB0-CAE6E55A7AD5}">
      <dgm:prSet/>
      <dgm:spPr>
        <a:solidFill>
          <a:srgbClr val="002060"/>
        </a:solidFill>
        <a:ln>
          <a:solidFill>
            <a:schemeClr val="tx1"/>
          </a:solidFill>
        </a:ln>
      </dgm:spPr>
      <dgm:t>
        <a:bodyPr/>
        <a:lstStyle/>
        <a:p>
          <a:endParaRPr lang="en-US"/>
        </a:p>
      </dgm:t>
    </dgm:pt>
    <dgm:pt modelId="{BF28BA85-9EA0-443F-98EC-1DEEF989F5B4}">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Mobile phones</a:t>
          </a:r>
        </a:p>
      </dgm:t>
    </dgm:pt>
    <dgm:pt modelId="{AAC35A51-4313-45CA-A853-67DB78D015FE}" type="parTrans" cxnId="{2CCCA3AD-39F7-4BBD-A3F0-FF1435323ABF}">
      <dgm:prSet/>
      <dgm:spPr/>
      <dgm:t>
        <a:bodyPr/>
        <a:lstStyle/>
        <a:p>
          <a:endParaRPr lang="en-US"/>
        </a:p>
      </dgm:t>
    </dgm:pt>
    <dgm:pt modelId="{74B54FC7-E5F2-45D9-93F5-C9A1B8160E9E}" type="sibTrans" cxnId="{2CCCA3AD-39F7-4BBD-A3F0-FF1435323ABF}">
      <dgm:prSet/>
      <dgm:spPr>
        <a:solidFill>
          <a:srgbClr val="002060"/>
        </a:solidFill>
        <a:ln>
          <a:solidFill>
            <a:schemeClr val="tx1"/>
          </a:solidFill>
        </a:ln>
      </dgm:spPr>
      <dgm:t>
        <a:bodyPr/>
        <a:lstStyle/>
        <a:p>
          <a:endParaRPr lang="en-US"/>
        </a:p>
      </dgm:t>
    </dgm:pt>
    <dgm:pt modelId="{5F5469CD-07E7-473F-8255-72B797AD6D7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Alcohol/drugs</a:t>
          </a:r>
        </a:p>
      </dgm:t>
    </dgm:pt>
    <dgm:pt modelId="{B91970BE-1E34-4922-B3C6-59145835A2F7}" type="parTrans" cxnId="{E58D3CDD-A5D6-4BA3-AB52-E8316BA68ED0}">
      <dgm:prSet/>
      <dgm:spPr/>
      <dgm:t>
        <a:bodyPr/>
        <a:lstStyle/>
        <a:p>
          <a:endParaRPr lang="en-US"/>
        </a:p>
      </dgm:t>
    </dgm:pt>
    <dgm:pt modelId="{B083FA3A-9CF9-4E58-88F8-4320A81AEA1A}" type="sibTrans" cxnId="{E58D3CDD-A5D6-4BA3-AB52-E8316BA68ED0}">
      <dgm:prSet/>
      <dgm:spPr>
        <a:solidFill>
          <a:srgbClr val="002060"/>
        </a:solidFill>
        <a:ln>
          <a:solidFill>
            <a:schemeClr val="tx1"/>
          </a:solidFill>
        </a:ln>
      </dgm:spPr>
      <dgm:t>
        <a:bodyPr/>
        <a:lstStyle/>
        <a:p>
          <a:endParaRPr lang="en-US"/>
        </a:p>
      </dgm:t>
    </dgm:pt>
    <dgm:pt modelId="{04D5B4EC-41AA-47A9-9CA3-69B3368CDE90}">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Money/ gifts</a:t>
          </a:r>
        </a:p>
      </dgm:t>
    </dgm:pt>
    <dgm:pt modelId="{7430C0AD-B21C-4ECF-892B-486B00D564FA}" type="parTrans" cxnId="{58C8C57A-9435-452A-A721-613556350929}">
      <dgm:prSet/>
      <dgm:spPr/>
      <dgm:t>
        <a:bodyPr/>
        <a:lstStyle/>
        <a:p>
          <a:endParaRPr lang="en-US"/>
        </a:p>
      </dgm:t>
    </dgm:pt>
    <dgm:pt modelId="{53D5329B-2AEB-4D3A-B178-B9DDD271D0BA}" type="sibTrans" cxnId="{58C8C57A-9435-452A-A721-613556350929}">
      <dgm:prSet/>
      <dgm:spPr>
        <a:solidFill>
          <a:srgbClr val="002060"/>
        </a:solidFill>
        <a:ln>
          <a:solidFill>
            <a:schemeClr val="tx1"/>
          </a:solidFill>
        </a:ln>
      </dgm:spPr>
      <dgm:t>
        <a:bodyPr/>
        <a:lstStyle/>
        <a:p>
          <a:endParaRPr lang="en-US"/>
        </a:p>
      </dgm:t>
    </dgm:pt>
    <dgm:pt modelId="{39A42A9A-10E0-46A4-81FE-BC7AAE8FE160}">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Blackmail – ‘Sexting’</a:t>
          </a:r>
        </a:p>
      </dgm:t>
    </dgm:pt>
    <dgm:pt modelId="{E0AFA9FB-3C6E-432E-B765-036F8223473A}" type="parTrans" cxnId="{CA0E465B-DA59-4778-AC5B-D97BD6CD3285}">
      <dgm:prSet/>
      <dgm:spPr/>
      <dgm:t>
        <a:bodyPr/>
        <a:lstStyle/>
        <a:p>
          <a:endParaRPr lang="en-US"/>
        </a:p>
      </dgm:t>
    </dgm:pt>
    <dgm:pt modelId="{811BDA3C-BB76-4923-A5C0-25B91A5FBDA6}" type="sibTrans" cxnId="{CA0E465B-DA59-4778-AC5B-D97BD6CD3285}">
      <dgm:prSet/>
      <dgm:spPr>
        <a:solidFill>
          <a:srgbClr val="002060"/>
        </a:solidFill>
        <a:ln>
          <a:solidFill>
            <a:schemeClr val="tx1"/>
          </a:solidFill>
        </a:ln>
      </dgm:spPr>
      <dgm:t>
        <a:bodyPr/>
        <a:lstStyle/>
        <a:p>
          <a:endParaRPr lang="en-US"/>
        </a:p>
      </dgm:t>
    </dgm:pt>
    <dgm:pt modelId="{621A43D9-ABEE-453F-B051-F649DAFA049F}">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‘Love’</a:t>
          </a:r>
        </a:p>
      </dgm:t>
    </dgm:pt>
    <dgm:pt modelId="{250DDE41-0F1A-4955-B5AC-D8B1B8FEF1EC}" type="parTrans" cxnId="{18C56AE9-7E21-49FD-A6B0-1F869CEA91D1}">
      <dgm:prSet/>
      <dgm:spPr/>
      <dgm:t>
        <a:bodyPr/>
        <a:lstStyle/>
        <a:p>
          <a:endParaRPr lang="en-US"/>
        </a:p>
      </dgm:t>
    </dgm:pt>
    <dgm:pt modelId="{1DF96FB7-4B13-4870-A383-CD9753C3318E}" type="sibTrans" cxnId="{18C56AE9-7E21-49FD-A6B0-1F869CEA91D1}">
      <dgm:prSet/>
      <dgm:spPr/>
      <dgm:t>
        <a:bodyPr/>
        <a:lstStyle/>
        <a:p>
          <a:endParaRPr lang="en-US"/>
        </a:p>
      </dgm:t>
    </dgm:pt>
    <dgm:pt modelId="{BFFB5BB6-DE80-418A-AE6E-6C5756E39B4F}" type="pres">
      <dgm:prSet presAssocID="{087749BD-B461-4F6B-BC01-0682ED4F971B}" presName="diagram" presStyleCnt="0">
        <dgm:presLayoutVars>
          <dgm:dir/>
          <dgm:resizeHandles val="exact"/>
        </dgm:presLayoutVars>
      </dgm:prSet>
      <dgm:spPr/>
    </dgm:pt>
    <dgm:pt modelId="{0F672F67-2A4C-4ACC-9214-9A9EBDD9F3E5}" type="pres">
      <dgm:prSet presAssocID="{31318C2E-ED8F-4D7C-921C-B94B359D3799}" presName="node" presStyleLbl="node1" presStyleIdx="0" presStyleCnt="6">
        <dgm:presLayoutVars>
          <dgm:bulletEnabled val="1"/>
        </dgm:presLayoutVars>
      </dgm:prSet>
      <dgm:spPr/>
    </dgm:pt>
    <dgm:pt modelId="{46F6BB30-DC4F-48F3-BA2E-B19579FBEB14}" type="pres">
      <dgm:prSet presAssocID="{D96CFEA2-F7E5-40F2-A424-A241CD5B404D}" presName="sibTrans" presStyleLbl="sibTrans2D1" presStyleIdx="0" presStyleCnt="5"/>
      <dgm:spPr/>
    </dgm:pt>
    <dgm:pt modelId="{F690DC44-602C-49EA-8F8B-7927BBEFF2BC}" type="pres">
      <dgm:prSet presAssocID="{D96CFEA2-F7E5-40F2-A424-A241CD5B404D}" presName="connectorText" presStyleLbl="sibTrans2D1" presStyleIdx="0" presStyleCnt="5"/>
      <dgm:spPr/>
    </dgm:pt>
    <dgm:pt modelId="{80A1CD88-B7EF-4146-A8FD-B906FDD85544}" type="pres">
      <dgm:prSet presAssocID="{BF28BA85-9EA0-443F-98EC-1DEEF989F5B4}" presName="node" presStyleLbl="node1" presStyleIdx="1" presStyleCnt="6">
        <dgm:presLayoutVars>
          <dgm:bulletEnabled val="1"/>
        </dgm:presLayoutVars>
      </dgm:prSet>
      <dgm:spPr/>
    </dgm:pt>
    <dgm:pt modelId="{2274D4B6-7A9A-478F-B31A-56D70F5765A0}" type="pres">
      <dgm:prSet presAssocID="{74B54FC7-E5F2-45D9-93F5-C9A1B8160E9E}" presName="sibTrans" presStyleLbl="sibTrans2D1" presStyleIdx="1" presStyleCnt="5"/>
      <dgm:spPr/>
    </dgm:pt>
    <dgm:pt modelId="{CB2FBFC9-D133-4A8B-8CFE-9DD0B772D845}" type="pres">
      <dgm:prSet presAssocID="{74B54FC7-E5F2-45D9-93F5-C9A1B8160E9E}" presName="connectorText" presStyleLbl="sibTrans2D1" presStyleIdx="1" presStyleCnt="5"/>
      <dgm:spPr/>
    </dgm:pt>
    <dgm:pt modelId="{7D002D99-5A59-4EBB-B793-C0D9F9499C4A}" type="pres">
      <dgm:prSet presAssocID="{5F5469CD-07E7-473F-8255-72B797AD6D7E}" presName="node" presStyleLbl="node1" presStyleIdx="2" presStyleCnt="6">
        <dgm:presLayoutVars>
          <dgm:bulletEnabled val="1"/>
        </dgm:presLayoutVars>
      </dgm:prSet>
      <dgm:spPr/>
    </dgm:pt>
    <dgm:pt modelId="{CB8769B5-B0F9-4FA8-BBF7-0D1F09B79FF1}" type="pres">
      <dgm:prSet presAssocID="{B083FA3A-9CF9-4E58-88F8-4320A81AEA1A}" presName="sibTrans" presStyleLbl="sibTrans2D1" presStyleIdx="2" presStyleCnt="5"/>
      <dgm:spPr/>
    </dgm:pt>
    <dgm:pt modelId="{151563CC-93F5-44DE-973A-5001AB09E06D}" type="pres">
      <dgm:prSet presAssocID="{B083FA3A-9CF9-4E58-88F8-4320A81AEA1A}" presName="connectorText" presStyleLbl="sibTrans2D1" presStyleIdx="2" presStyleCnt="5"/>
      <dgm:spPr/>
    </dgm:pt>
    <dgm:pt modelId="{602F41FD-8C5C-43E2-8F69-B46582EA5DEF}" type="pres">
      <dgm:prSet presAssocID="{04D5B4EC-41AA-47A9-9CA3-69B3368CDE90}" presName="node" presStyleLbl="node1" presStyleIdx="3" presStyleCnt="6">
        <dgm:presLayoutVars>
          <dgm:bulletEnabled val="1"/>
        </dgm:presLayoutVars>
      </dgm:prSet>
      <dgm:spPr/>
    </dgm:pt>
    <dgm:pt modelId="{B4F1208A-F71F-4A7B-A7AA-D8A3CC954717}" type="pres">
      <dgm:prSet presAssocID="{53D5329B-2AEB-4D3A-B178-B9DDD271D0BA}" presName="sibTrans" presStyleLbl="sibTrans2D1" presStyleIdx="3" presStyleCnt="5"/>
      <dgm:spPr/>
    </dgm:pt>
    <dgm:pt modelId="{986322A9-950B-470A-9155-6E8A66E6818B}" type="pres">
      <dgm:prSet presAssocID="{53D5329B-2AEB-4D3A-B178-B9DDD271D0BA}" presName="connectorText" presStyleLbl="sibTrans2D1" presStyleIdx="3" presStyleCnt="5"/>
      <dgm:spPr/>
    </dgm:pt>
    <dgm:pt modelId="{040D23DA-3531-4CBB-BE73-216C91D2F975}" type="pres">
      <dgm:prSet presAssocID="{39A42A9A-10E0-46A4-81FE-BC7AAE8FE160}" presName="node" presStyleLbl="node1" presStyleIdx="4" presStyleCnt="6">
        <dgm:presLayoutVars>
          <dgm:bulletEnabled val="1"/>
        </dgm:presLayoutVars>
      </dgm:prSet>
      <dgm:spPr/>
    </dgm:pt>
    <dgm:pt modelId="{DEA7F57F-708C-4D16-A340-BDF3BA133C7B}" type="pres">
      <dgm:prSet presAssocID="{811BDA3C-BB76-4923-A5C0-25B91A5FBDA6}" presName="sibTrans" presStyleLbl="sibTrans2D1" presStyleIdx="4" presStyleCnt="5"/>
      <dgm:spPr/>
    </dgm:pt>
    <dgm:pt modelId="{753A1CA9-AA1C-4D24-9FF2-64F1198410BB}" type="pres">
      <dgm:prSet presAssocID="{811BDA3C-BB76-4923-A5C0-25B91A5FBDA6}" presName="connectorText" presStyleLbl="sibTrans2D1" presStyleIdx="4" presStyleCnt="5"/>
      <dgm:spPr/>
    </dgm:pt>
    <dgm:pt modelId="{2E096490-97D5-41D5-92E9-B38C2E20FA66}" type="pres">
      <dgm:prSet presAssocID="{621A43D9-ABEE-453F-B051-F649DAFA049F}" presName="node" presStyleLbl="node1" presStyleIdx="5" presStyleCnt="6">
        <dgm:presLayoutVars>
          <dgm:bulletEnabled val="1"/>
        </dgm:presLayoutVars>
      </dgm:prSet>
      <dgm:spPr/>
    </dgm:pt>
  </dgm:ptLst>
  <dgm:cxnLst>
    <dgm:cxn modelId="{6A66F726-4A4A-4F03-8FEE-57BC82F4F9D2}" type="presOf" srcId="{04D5B4EC-41AA-47A9-9CA3-69B3368CDE90}" destId="{602F41FD-8C5C-43E2-8F69-B46582EA5DEF}" srcOrd="0" destOrd="0" presId="urn:microsoft.com/office/officeart/2005/8/layout/process5"/>
    <dgm:cxn modelId="{CA0E465B-DA59-4778-AC5B-D97BD6CD3285}" srcId="{087749BD-B461-4F6B-BC01-0682ED4F971B}" destId="{39A42A9A-10E0-46A4-81FE-BC7AAE8FE160}" srcOrd="4" destOrd="0" parTransId="{E0AFA9FB-3C6E-432E-B765-036F8223473A}" sibTransId="{811BDA3C-BB76-4923-A5C0-25B91A5FBDA6}"/>
    <dgm:cxn modelId="{C6E12C5D-234E-4DAA-BBB0-CAE6E55A7AD5}" srcId="{087749BD-B461-4F6B-BC01-0682ED4F971B}" destId="{31318C2E-ED8F-4D7C-921C-B94B359D3799}" srcOrd="0" destOrd="0" parTransId="{FBD739A8-BA17-440C-8EDC-22B2F4FF7073}" sibTransId="{D96CFEA2-F7E5-40F2-A424-A241CD5B404D}"/>
    <dgm:cxn modelId="{60F7F664-BB4D-43E0-9A85-C534803785A6}" type="presOf" srcId="{74B54FC7-E5F2-45D9-93F5-C9A1B8160E9E}" destId="{2274D4B6-7A9A-478F-B31A-56D70F5765A0}" srcOrd="0" destOrd="0" presId="urn:microsoft.com/office/officeart/2005/8/layout/process5"/>
    <dgm:cxn modelId="{16D1DC6A-DD01-4F66-906C-EB65E43AFF2D}" type="presOf" srcId="{39A42A9A-10E0-46A4-81FE-BC7AAE8FE160}" destId="{040D23DA-3531-4CBB-BE73-216C91D2F975}" srcOrd="0" destOrd="0" presId="urn:microsoft.com/office/officeart/2005/8/layout/process5"/>
    <dgm:cxn modelId="{D89B144E-23D9-4B01-B4AD-1C39946B2A09}" type="presOf" srcId="{B083FA3A-9CF9-4E58-88F8-4320A81AEA1A}" destId="{151563CC-93F5-44DE-973A-5001AB09E06D}" srcOrd="1" destOrd="0" presId="urn:microsoft.com/office/officeart/2005/8/layout/process5"/>
    <dgm:cxn modelId="{9C80E44E-0090-448E-8862-898C56818DE5}" type="presOf" srcId="{B083FA3A-9CF9-4E58-88F8-4320A81AEA1A}" destId="{CB8769B5-B0F9-4FA8-BBF7-0D1F09B79FF1}" srcOrd="0" destOrd="0" presId="urn:microsoft.com/office/officeart/2005/8/layout/process5"/>
    <dgm:cxn modelId="{7C4A8172-913B-4547-B859-03033F240E00}" type="presOf" srcId="{811BDA3C-BB76-4923-A5C0-25B91A5FBDA6}" destId="{DEA7F57F-708C-4D16-A340-BDF3BA133C7B}" srcOrd="0" destOrd="0" presId="urn:microsoft.com/office/officeart/2005/8/layout/process5"/>
    <dgm:cxn modelId="{D3526C53-4D5B-4B4D-A72B-88758F62AB5A}" type="presOf" srcId="{811BDA3C-BB76-4923-A5C0-25B91A5FBDA6}" destId="{753A1CA9-AA1C-4D24-9FF2-64F1198410BB}" srcOrd="1" destOrd="0" presId="urn:microsoft.com/office/officeart/2005/8/layout/process5"/>
    <dgm:cxn modelId="{4F640C75-92EB-453C-A41A-9F86328C70A1}" type="presOf" srcId="{D96CFEA2-F7E5-40F2-A424-A241CD5B404D}" destId="{46F6BB30-DC4F-48F3-BA2E-B19579FBEB14}" srcOrd="0" destOrd="0" presId="urn:microsoft.com/office/officeart/2005/8/layout/process5"/>
    <dgm:cxn modelId="{58C8C57A-9435-452A-A721-613556350929}" srcId="{087749BD-B461-4F6B-BC01-0682ED4F971B}" destId="{04D5B4EC-41AA-47A9-9CA3-69B3368CDE90}" srcOrd="3" destOrd="0" parTransId="{7430C0AD-B21C-4ECF-892B-486B00D564FA}" sibTransId="{53D5329B-2AEB-4D3A-B178-B9DDD271D0BA}"/>
    <dgm:cxn modelId="{31A13E90-18A7-4F2B-BEBA-0BD49D4D890C}" type="presOf" srcId="{621A43D9-ABEE-453F-B051-F649DAFA049F}" destId="{2E096490-97D5-41D5-92E9-B38C2E20FA66}" srcOrd="0" destOrd="0" presId="urn:microsoft.com/office/officeart/2005/8/layout/process5"/>
    <dgm:cxn modelId="{1DE01F92-3499-42AA-B954-0D6BE5737642}" type="presOf" srcId="{5F5469CD-07E7-473F-8255-72B797AD6D7E}" destId="{7D002D99-5A59-4EBB-B793-C0D9F9499C4A}" srcOrd="0" destOrd="0" presId="urn:microsoft.com/office/officeart/2005/8/layout/process5"/>
    <dgm:cxn modelId="{2CCCA3AD-39F7-4BBD-A3F0-FF1435323ABF}" srcId="{087749BD-B461-4F6B-BC01-0682ED4F971B}" destId="{BF28BA85-9EA0-443F-98EC-1DEEF989F5B4}" srcOrd="1" destOrd="0" parTransId="{AAC35A51-4313-45CA-A853-67DB78D015FE}" sibTransId="{74B54FC7-E5F2-45D9-93F5-C9A1B8160E9E}"/>
    <dgm:cxn modelId="{4C347CCF-5540-4C30-94E3-C97A51E88E57}" type="presOf" srcId="{BF28BA85-9EA0-443F-98EC-1DEEF989F5B4}" destId="{80A1CD88-B7EF-4146-A8FD-B906FDD85544}" srcOrd="0" destOrd="0" presId="urn:microsoft.com/office/officeart/2005/8/layout/process5"/>
    <dgm:cxn modelId="{33FAB9D5-DCBB-446A-AB2B-3889CD714967}" type="presOf" srcId="{53D5329B-2AEB-4D3A-B178-B9DDD271D0BA}" destId="{986322A9-950B-470A-9155-6E8A66E6818B}" srcOrd="1" destOrd="0" presId="urn:microsoft.com/office/officeart/2005/8/layout/process5"/>
    <dgm:cxn modelId="{E58D3CDD-A5D6-4BA3-AB52-E8316BA68ED0}" srcId="{087749BD-B461-4F6B-BC01-0682ED4F971B}" destId="{5F5469CD-07E7-473F-8255-72B797AD6D7E}" srcOrd="2" destOrd="0" parTransId="{B91970BE-1E34-4922-B3C6-59145835A2F7}" sibTransId="{B083FA3A-9CF9-4E58-88F8-4320A81AEA1A}"/>
    <dgm:cxn modelId="{18C56AE9-7E21-49FD-A6B0-1F869CEA91D1}" srcId="{087749BD-B461-4F6B-BC01-0682ED4F971B}" destId="{621A43D9-ABEE-453F-B051-F649DAFA049F}" srcOrd="5" destOrd="0" parTransId="{250DDE41-0F1A-4955-B5AC-D8B1B8FEF1EC}" sibTransId="{1DF96FB7-4B13-4870-A383-CD9753C3318E}"/>
    <dgm:cxn modelId="{A22A7AED-EAB8-4F9F-872C-315A4786C224}" type="presOf" srcId="{087749BD-B461-4F6B-BC01-0682ED4F971B}" destId="{BFFB5BB6-DE80-418A-AE6E-6C5756E39B4F}" srcOrd="0" destOrd="0" presId="urn:microsoft.com/office/officeart/2005/8/layout/process5"/>
    <dgm:cxn modelId="{7D6750F7-FAA2-455F-8292-CDA9ECA338E4}" type="presOf" srcId="{D96CFEA2-F7E5-40F2-A424-A241CD5B404D}" destId="{F690DC44-602C-49EA-8F8B-7927BBEFF2BC}" srcOrd="1" destOrd="0" presId="urn:microsoft.com/office/officeart/2005/8/layout/process5"/>
    <dgm:cxn modelId="{E41E8BFB-E271-46DF-8897-11AF78F6FCF5}" type="presOf" srcId="{74B54FC7-E5F2-45D9-93F5-C9A1B8160E9E}" destId="{CB2FBFC9-D133-4A8B-8CFE-9DD0B772D845}" srcOrd="1" destOrd="0" presId="urn:microsoft.com/office/officeart/2005/8/layout/process5"/>
    <dgm:cxn modelId="{F65BDFFC-40A7-46E8-93C5-B5777297EB48}" type="presOf" srcId="{31318C2E-ED8F-4D7C-921C-B94B359D3799}" destId="{0F672F67-2A4C-4ACC-9214-9A9EBDD9F3E5}" srcOrd="0" destOrd="0" presId="urn:microsoft.com/office/officeart/2005/8/layout/process5"/>
    <dgm:cxn modelId="{322FAEFF-E943-459A-9E04-24EAB7BD8512}" type="presOf" srcId="{53D5329B-2AEB-4D3A-B178-B9DDD271D0BA}" destId="{B4F1208A-F71F-4A7B-A7AA-D8A3CC954717}" srcOrd="0" destOrd="0" presId="urn:microsoft.com/office/officeart/2005/8/layout/process5"/>
    <dgm:cxn modelId="{F666EE9E-CB61-434A-A62D-5AF156B050FC}" type="presParOf" srcId="{BFFB5BB6-DE80-418A-AE6E-6C5756E39B4F}" destId="{0F672F67-2A4C-4ACC-9214-9A9EBDD9F3E5}" srcOrd="0" destOrd="0" presId="urn:microsoft.com/office/officeart/2005/8/layout/process5"/>
    <dgm:cxn modelId="{86A12CBE-DC48-4107-B4DE-C5449600442D}" type="presParOf" srcId="{BFFB5BB6-DE80-418A-AE6E-6C5756E39B4F}" destId="{46F6BB30-DC4F-48F3-BA2E-B19579FBEB14}" srcOrd="1" destOrd="0" presId="urn:microsoft.com/office/officeart/2005/8/layout/process5"/>
    <dgm:cxn modelId="{4EF3FDC4-AC37-40FE-B28D-E2AD99C9C6EB}" type="presParOf" srcId="{46F6BB30-DC4F-48F3-BA2E-B19579FBEB14}" destId="{F690DC44-602C-49EA-8F8B-7927BBEFF2BC}" srcOrd="0" destOrd="0" presId="urn:microsoft.com/office/officeart/2005/8/layout/process5"/>
    <dgm:cxn modelId="{C128A56F-3559-4BB6-8BDB-CC22A8AEAC97}" type="presParOf" srcId="{BFFB5BB6-DE80-418A-AE6E-6C5756E39B4F}" destId="{80A1CD88-B7EF-4146-A8FD-B906FDD85544}" srcOrd="2" destOrd="0" presId="urn:microsoft.com/office/officeart/2005/8/layout/process5"/>
    <dgm:cxn modelId="{213D33A6-BF67-4163-871E-16207EEEF1A3}" type="presParOf" srcId="{BFFB5BB6-DE80-418A-AE6E-6C5756E39B4F}" destId="{2274D4B6-7A9A-478F-B31A-56D70F5765A0}" srcOrd="3" destOrd="0" presId="urn:microsoft.com/office/officeart/2005/8/layout/process5"/>
    <dgm:cxn modelId="{29E0BA14-AAF0-439F-AB0E-F62E4C09F2CE}" type="presParOf" srcId="{2274D4B6-7A9A-478F-B31A-56D70F5765A0}" destId="{CB2FBFC9-D133-4A8B-8CFE-9DD0B772D845}" srcOrd="0" destOrd="0" presId="urn:microsoft.com/office/officeart/2005/8/layout/process5"/>
    <dgm:cxn modelId="{48430413-B899-477A-9B29-95E0E69FD292}" type="presParOf" srcId="{BFFB5BB6-DE80-418A-AE6E-6C5756E39B4F}" destId="{7D002D99-5A59-4EBB-B793-C0D9F9499C4A}" srcOrd="4" destOrd="0" presId="urn:microsoft.com/office/officeart/2005/8/layout/process5"/>
    <dgm:cxn modelId="{5750861F-C4A2-455A-81F9-6E698733C85B}" type="presParOf" srcId="{BFFB5BB6-DE80-418A-AE6E-6C5756E39B4F}" destId="{CB8769B5-B0F9-4FA8-BBF7-0D1F09B79FF1}" srcOrd="5" destOrd="0" presId="urn:microsoft.com/office/officeart/2005/8/layout/process5"/>
    <dgm:cxn modelId="{F1D71B55-22B5-4D69-A17D-4CE96A46349B}" type="presParOf" srcId="{CB8769B5-B0F9-4FA8-BBF7-0D1F09B79FF1}" destId="{151563CC-93F5-44DE-973A-5001AB09E06D}" srcOrd="0" destOrd="0" presId="urn:microsoft.com/office/officeart/2005/8/layout/process5"/>
    <dgm:cxn modelId="{0B68181B-E659-48F4-8F4A-883FC296166B}" type="presParOf" srcId="{BFFB5BB6-DE80-418A-AE6E-6C5756E39B4F}" destId="{602F41FD-8C5C-43E2-8F69-B46582EA5DEF}" srcOrd="6" destOrd="0" presId="urn:microsoft.com/office/officeart/2005/8/layout/process5"/>
    <dgm:cxn modelId="{3DD6EC6C-A373-4A2B-87EA-6F29FFA5D3E6}" type="presParOf" srcId="{BFFB5BB6-DE80-418A-AE6E-6C5756E39B4F}" destId="{B4F1208A-F71F-4A7B-A7AA-D8A3CC954717}" srcOrd="7" destOrd="0" presId="urn:microsoft.com/office/officeart/2005/8/layout/process5"/>
    <dgm:cxn modelId="{7597F9E5-F2D5-4F13-A649-413DF6DCF4CB}" type="presParOf" srcId="{B4F1208A-F71F-4A7B-A7AA-D8A3CC954717}" destId="{986322A9-950B-470A-9155-6E8A66E6818B}" srcOrd="0" destOrd="0" presId="urn:microsoft.com/office/officeart/2005/8/layout/process5"/>
    <dgm:cxn modelId="{5AFB3A5C-DADF-4AD6-8357-8C4E8E83EA6D}" type="presParOf" srcId="{BFFB5BB6-DE80-418A-AE6E-6C5756E39B4F}" destId="{040D23DA-3531-4CBB-BE73-216C91D2F975}" srcOrd="8" destOrd="0" presId="urn:microsoft.com/office/officeart/2005/8/layout/process5"/>
    <dgm:cxn modelId="{B46F634F-8BEF-49B4-A85A-93F806CD159B}" type="presParOf" srcId="{BFFB5BB6-DE80-418A-AE6E-6C5756E39B4F}" destId="{DEA7F57F-708C-4D16-A340-BDF3BA133C7B}" srcOrd="9" destOrd="0" presId="urn:microsoft.com/office/officeart/2005/8/layout/process5"/>
    <dgm:cxn modelId="{1C1DC6A8-64A1-41E3-AC47-A7FC8519D219}" type="presParOf" srcId="{DEA7F57F-708C-4D16-A340-BDF3BA133C7B}" destId="{753A1CA9-AA1C-4D24-9FF2-64F1198410BB}" srcOrd="0" destOrd="0" presId="urn:microsoft.com/office/officeart/2005/8/layout/process5"/>
    <dgm:cxn modelId="{43F25FD6-A62C-4F61-ACD6-2AEA45B277C6}" type="presParOf" srcId="{BFFB5BB6-DE80-418A-AE6E-6C5756E39B4F}" destId="{2E096490-97D5-41D5-92E9-B38C2E20FA6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58D45B9-27FA-42F1-8BF8-A224063753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C14C92A6-179F-46A0-B5C1-28DD7BBC709C}">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Grooming</a:t>
          </a:r>
        </a:p>
      </dgm:t>
    </dgm:pt>
    <dgm:pt modelId="{2B530BDD-063E-4934-B24A-EC37DFA4CBAC}" type="parTrans" cxnId="{93A78842-87EA-4A4F-8425-729D5335C7BE}">
      <dgm:prSet/>
      <dgm:spPr/>
      <dgm:t>
        <a:bodyPr/>
        <a:lstStyle/>
        <a:p>
          <a:endParaRPr lang="en-US"/>
        </a:p>
      </dgm:t>
    </dgm:pt>
    <dgm:pt modelId="{11C4EA31-2FB6-4F6A-93BD-2851E1AE7BDA}" type="sibTrans" cxnId="{93A78842-87EA-4A4F-8425-729D5335C7BE}">
      <dgm:prSet/>
      <dgm:spPr/>
      <dgm:t>
        <a:bodyPr/>
        <a:lstStyle/>
        <a:p>
          <a:endParaRPr lang="en-US"/>
        </a:p>
      </dgm:t>
    </dgm:pt>
    <dgm:pt modelId="{7CF48E19-1DF7-4EB3-9BFF-B32E3452B9A9}">
      <dgm:prSet phldrT="[Text]" custT="1"/>
      <dgm:spPr>
        <a:solidFill>
          <a:schemeClr val="bg1">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Controlling</a:t>
          </a:r>
        </a:p>
      </dgm:t>
    </dgm:pt>
    <dgm:pt modelId="{863ADF9D-B5C1-419F-95B4-E364C40184C3}" type="parTrans" cxnId="{E655D482-8045-45A2-8114-ACFA8D347770}">
      <dgm:prSet/>
      <dgm:spPr/>
      <dgm:t>
        <a:bodyPr/>
        <a:lstStyle/>
        <a:p>
          <a:endParaRPr lang="en-US"/>
        </a:p>
      </dgm:t>
    </dgm:pt>
    <dgm:pt modelId="{E762AD54-8648-4FBE-BF66-ED048B5C5091}" type="sibTrans" cxnId="{E655D482-8045-45A2-8114-ACFA8D347770}">
      <dgm:prSet/>
      <dgm:spPr/>
      <dgm:t>
        <a:bodyPr/>
        <a:lstStyle/>
        <a:p>
          <a:endParaRPr lang="en-US"/>
        </a:p>
      </dgm:t>
    </dgm:pt>
    <dgm:pt modelId="{BAB144C8-8B23-4519-9799-113D375495C4}">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Pursuing</a:t>
          </a:r>
        </a:p>
      </dgm:t>
    </dgm:pt>
    <dgm:pt modelId="{CB4AF91A-5397-4010-9C94-DF117EF41303}" type="parTrans" cxnId="{A8EBEB75-A0AE-454D-8930-A49AA4F27F84}">
      <dgm:prSet/>
      <dgm:spPr/>
      <dgm:t>
        <a:bodyPr/>
        <a:lstStyle/>
        <a:p>
          <a:endParaRPr lang="en-US"/>
        </a:p>
      </dgm:t>
    </dgm:pt>
    <dgm:pt modelId="{E15B13F6-EC94-4E85-9D57-137B05069F36}" type="sibTrans" cxnId="{A8EBEB75-A0AE-454D-8930-A49AA4F27F84}">
      <dgm:prSet/>
      <dgm:spPr/>
      <dgm:t>
        <a:bodyPr/>
        <a:lstStyle/>
        <a:p>
          <a:endParaRPr lang="en-US"/>
        </a:p>
      </dgm:t>
    </dgm:pt>
    <dgm:pt modelId="{08B40B86-E277-49EB-A2B5-886DCEBC0940}">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Sharing</a:t>
          </a:r>
        </a:p>
      </dgm:t>
    </dgm:pt>
    <dgm:pt modelId="{5D536FFD-4277-4A51-98A1-B20CF0A8EF29}" type="parTrans" cxnId="{BA5E15F6-0406-436A-9934-D321B7B4EFE6}">
      <dgm:prSet/>
      <dgm:spPr/>
      <dgm:t>
        <a:bodyPr/>
        <a:lstStyle/>
        <a:p>
          <a:endParaRPr lang="en-US"/>
        </a:p>
      </dgm:t>
    </dgm:pt>
    <dgm:pt modelId="{9AD945E8-FC0B-4D17-AB8B-757E651A5754}" type="sibTrans" cxnId="{BA5E15F6-0406-436A-9934-D321B7B4EFE6}">
      <dgm:prSet/>
      <dgm:spPr/>
      <dgm:t>
        <a:bodyPr/>
        <a:lstStyle/>
        <a:p>
          <a:endParaRPr lang="en-US"/>
        </a:p>
      </dgm:t>
    </dgm:pt>
    <dgm:pt modelId="{00AA1A4C-A77B-4513-8C6B-9306AF7C80BD}" type="pres">
      <dgm:prSet presAssocID="{158D45B9-27FA-42F1-8BF8-A2240637533B}" presName="CompostProcess" presStyleCnt="0">
        <dgm:presLayoutVars>
          <dgm:dir/>
          <dgm:resizeHandles val="exact"/>
        </dgm:presLayoutVars>
      </dgm:prSet>
      <dgm:spPr/>
    </dgm:pt>
    <dgm:pt modelId="{EA24F053-B899-4A09-B8A9-021DB56D79C3}" type="pres">
      <dgm:prSet presAssocID="{158D45B9-27FA-42F1-8BF8-A2240637533B}" presName="arrow" presStyleLbl="bgShp" presStyleIdx="0" presStyleCnt="1"/>
      <dgm:spPr>
        <a:solidFill>
          <a:srgbClr val="002060"/>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pt>
    <dgm:pt modelId="{68CF3F73-7D37-4110-A571-1B1AC800761B}" type="pres">
      <dgm:prSet presAssocID="{158D45B9-27FA-42F1-8BF8-A2240637533B}" presName="linearProcess" presStyleCnt="0"/>
      <dgm:spPr/>
    </dgm:pt>
    <dgm:pt modelId="{CB6E9BCC-42F4-4335-A1F7-F8618AF3D332}" type="pres">
      <dgm:prSet presAssocID="{C14C92A6-179F-46A0-B5C1-28DD7BBC709C}" presName="textNode" presStyleLbl="node1" presStyleIdx="0" presStyleCnt="4">
        <dgm:presLayoutVars>
          <dgm:bulletEnabled val="1"/>
        </dgm:presLayoutVars>
      </dgm:prSet>
      <dgm:spPr/>
    </dgm:pt>
    <dgm:pt modelId="{58C31932-698C-4E6F-BA53-20EE4B099645}" type="pres">
      <dgm:prSet presAssocID="{11C4EA31-2FB6-4F6A-93BD-2851E1AE7BDA}" presName="sibTrans" presStyleCnt="0"/>
      <dgm:spPr/>
    </dgm:pt>
    <dgm:pt modelId="{BDDA2D08-2F94-40D5-AF1B-647A66400DC1}" type="pres">
      <dgm:prSet presAssocID="{7CF48E19-1DF7-4EB3-9BFF-B32E3452B9A9}" presName="textNode" presStyleLbl="node1" presStyleIdx="1" presStyleCnt="4">
        <dgm:presLayoutVars>
          <dgm:bulletEnabled val="1"/>
        </dgm:presLayoutVars>
      </dgm:prSet>
      <dgm:spPr/>
    </dgm:pt>
    <dgm:pt modelId="{7E6BB930-0BFA-41AC-BE78-F5A3F508F6FC}" type="pres">
      <dgm:prSet presAssocID="{E762AD54-8648-4FBE-BF66-ED048B5C5091}" presName="sibTrans" presStyleCnt="0"/>
      <dgm:spPr/>
    </dgm:pt>
    <dgm:pt modelId="{6858BCA4-A441-4FF5-802B-E53288398336}" type="pres">
      <dgm:prSet presAssocID="{BAB144C8-8B23-4519-9799-113D375495C4}" presName="textNode" presStyleLbl="node1" presStyleIdx="2" presStyleCnt="4">
        <dgm:presLayoutVars>
          <dgm:bulletEnabled val="1"/>
        </dgm:presLayoutVars>
      </dgm:prSet>
      <dgm:spPr/>
    </dgm:pt>
    <dgm:pt modelId="{1AB77197-8DB1-4FDE-8DEE-1C3FD2A8FA65}" type="pres">
      <dgm:prSet presAssocID="{E15B13F6-EC94-4E85-9D57-137B05069F36}" presName="sibTrans" presStyleCnt="0"/>
      <dgm:spPr/>
    </dgm:pt>
    <dgm:pt modelId="{915D2E4A-C529-479F-BB5D-55AD119DC9DB}" type="pres">
      <dgm:prSet presAssocID="{08B40B86-E277-49EB-A2B5-886DCEBC0940}" presName="textNode" presStyleLbl="node1" presStyleIdx="3" presStyleCnt="4">
        <dgm:presLayoutVars>
          <dgm:bulletEnabled val="1"/>
        </dgm:presLayoutVars>
      </dgm:prSet>
      <dgm:spPr/>
    </dgm:pt>
  </dgm:ptLst>
  <dgm:cxnLst>
    <dgm:cxn modelId="{8660352F-D45A-46AA-809F-8A4E8A88D1CD}" type="presOf" srcId="{BAB144C8-8B23-4519-9799-113D375495C4}" destId="{6858BCA4-A441-4FF5-802B-E53288398336}" srcOrd="0" destOrd="0" presId="urn:microsoft.com/office/officeart/2005/8/layout/hProcess9"/>
    <dgm:cxn modelId="{DAC10E31-7D9D-483D-B1CC-50EB79A1D7C3}" type="presOf" srcId="{08B40B86-E277-49EB-A2B5-886DCEBC0940}" destId="{915D2E4A-C529-479F-BB5D-55AD119DC9DB}" srcOrd="0" destOrd="0" presId="urn:microsoft.com/office/officeart/2005/8/layout/hProcess9"/>
    <dgm:cxn modelId="{F7079F3A-DD48-40A0-8FED-DC0E5DBE7525}" type="presOf" srcId="{7CF48E19-1DF7-4EB3-9BFF-B32E3452B9A9}" destId="{BDDA2D08-2F94-40D5-AF1B-647A66400DC1}" srcOrd="0" destOrd="0" presId="urn:microsoft.com/office/officeart/2005/8/layout/hProcess9"/>
    <dgm:cxn modelId="{200BAC60-62F4-4206-B7C2-65D688931733}" type="presOf" srcId="{158D45B9-27FA-42F1-8BF8-A2240637533B}" destId="{00AA1A4C-A77B-4513-8C6B-9306AF7C80BD}" srcOrd="0" destOrd="0" presId="urn:microsoft.com/office/officeart/2005/8/layout/hProcess9"/>
    <dgm:cxn modelId="{93A78842-87EA-4A4F-8425-729D5335C7BE}" srcId="{158D45B9-27FA-42F1-8BF8-A2240637533B}" destId="{C14C92A6-179F-46A0-B5C1-28DD7BBC709C}" srcOrd="0" destOrd="0" parTransId="{2B530BDD-063E-4934-B24A-EC37DFA4CBAC}" sibTransId="{11C4EA31-2FB6-4F6A-93BD-2851E1AE7BDA}"/>
    <dgm:cxn modelId="{5842B842-297A-4E51-AE5B-6ACFBDC86BC1}" type="presOf" srcId="{C14C92A6-179F-46A0-B5C1-28DD7BBC709C}" destId="{CB6E9BCC-42F4-4335-A1F7-F8618AF3D332}" srcOrd="0" destOrd="0" presId="urn:microsoft.com/office/officeart/2005/8/layout/hProcess9"/>
    <dgm:cxn modelId="{A8EBEB75-A0AE-454D-8930-A49AA4F27F84}" srcId="{158D45B9-27FA-42F1-8BF8-A2240637533B}" destId="{BAB144C8-8B23-4519-9799-113D375495C4}" srcOrd="2" destOrd="0" parTransId="{CB4AF91A-5397-4010-9C94-DF117EF41303}" sibTransId="{E15B13F6-EC94-4E85-9D57-137B05069F36}"/>
    <dgm:cxn modelId="{E655D482-8045-45A2-8114-ACFA8D347770}" srcId="{158D45B9-27FA-42F1-8BF8-A2240637533B}" destId="{7CF48E19-1DF7-4EB3-9BFF-B32E3452B9A9}" srcOrd="1" destOrd="0" parTransId="{863ADF9D-B5C1-419F-95B4-E364C40184C3}" sibTransId="{E762AD54-8648-4FBE-BF66-ED048B5C5091}"/>
    <dgm:cxn modelId="{BA5E15F6-0406-436A-9934-D321B7B4EFE6}" srcId="{158D45B9-27FA-42F1-8BF8-A2240637533B}" destId="{08B40B86-E277-49EB-A2B5-886DCEBC0940}" srcOrd="3" destOrd="0" parTransId="{5D536FFD-4277-4A51-98A1-B20CF0A8EF29}" sibTransId="{9AD945E8-FC0B-4D17-AB8B-757E651A5754}"/>
    <dgm:cxn modelId="{B9E7F0C8-E275-4C76-AE49-564C987D73A6}" type="presParOf" srcId="{00AA1A4C-A77B-4513-8C6B-9306AF7C80BD}" destId="{EA24F053-B899-4A09-B8A9-021DB56D79C3}" srcOrd="0" destOrd="0" presId="urn:microsoft.com/office/officeart/2005/8/layout/hProcess9"/>
    <dgm:cxn modelId="{B046FEDD-AE0D-4C26-B8E8-2CBB32D41128}" type="presParOf" srcId="{00AA1A4C-A77B-4513-8C6B-9306AF7C80BD}" destId="{68CF3F73-7D37-4110-A571-1B1AC800761B}" srcOrd="1" destOrd="0" presId="urn:microsoft.com/office/officeart/2005/8/layout/hProcess9"/>
    <dgm:cxn modelId="{B621CB09-E221-46FB-9B47-893CC2810617}" type="presParOf" srcId="{68CF3F73-7D37-4110-A571-1B1AC800761B}" destId="{CB6E9BCC-42F4-4335-A1F7-F8618AF3D332}" srcOrd="0" destOrd="0" presId="urn:microsoft.com/office/officeart/2005/8/layout/hProcess9"/>
    <dgm:cxn modelId="{BCD66703-DCFA-4D54-AD02-DD618516F50A}" type="presParOf" srcId="{68CF3F73-7D37-4110-A571-1B1AC800761B}" destId="{58C31932-698C-4E6F-BA53-20EE4B099645}" srcOrd="1" destOrd="0" presId="urn:microsoft.com/office/officeart/2005/8/layout/hProcess9"/>
    <dgm:cxn modelId="{3DE2BAFF-94B7-4809-8F04-C5A97412BB74}" type="presParOf" srcId="{68CF3F73-7D37-4110-A571-1B1AC800761B}" destId="{BDDA2D08-2F94-40D5-AF1B-647A66400DC1}" srcOrd="2" destOrd="0" presId="urn:microsoft.com/office/officeart/2005/8/layout/hProcess9"/>
    <dgm:cxn modelId="{978D857E-4C54-4A2A-9077-AD4D418D1F72}" type="presParOf" srcId="{68CF3F73-7D37-4110-A571-1B1AC800761B}" destId="{7E6BB930-0BFA-41AC-BE78-F5A3F508F6FC}" srcOrd="3" destOrd="0" presId="urn:microsoft.com/office/officeart/2005/8/layout/hProcess9"/>
    <dgm:cxn modelId="{DF375E4C-D2EC-4FBB-8917-061172262E96}" type="presParOf" srcId="{68CF3F73-7D37-4110-A571-1B1AC800761B}" destId="{6858BCA4-A441-4FF5-802B-E53288398336}" srcOrd="4" destOrd="0" presId="urn:microsoft.com/office/officeart/2005/8/layout/hProcess9"/>
    <dgm:cxn modelId="{83E09EE4-1D7A-4EF6-9013-64099F9452F2}" type="presParOf" srcId="{68CF3F73-7D37-4110-A571-1B1AC800761B}" destId="{1AB77197-8DB1-4FDE-8DEE-1C3FD2A8FA65}" srcOrd="5" destOrd="0" presId="urn:microsoft.com/office/officeart/2005/8/layout/hProcess9"/>
    <dgm:cxn modelId="{03ECD370-D34F-40B9-91A0-4A20A14756C3}" type="presParOf" srcId="{68CF3F73-7D37-4110-A571-1B1AC800761B}" destId="{915D2E4A-C529-479F-BB5D-55AD119DC9D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E5C9194-83BB-497F-8581-2C40028AB43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92F40C88-67B8-4172-A681-75003D3C1CC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Identification of potential suspects</a:t>
          </a:r>
        </a:p>
      </dgm:t>
    </dgm:pt>
    <dgm:pt modelId="{B258C818-D207-4DC1-8242-1033AAE60B58}" type="parTrans" cxnId="{E3F59A45-AD27-42D2-9A7A-57C5056BD28D}">
      <dgm:prSet/>
      <dgm:spPr/>
      <dgm:t>
        <a:bodyPr/>
        <a:lstStyle/>
        <a:p>
          <a:endParaRPr lang="en-US"/>
        </a:p>
      </dgm:t>
    </dgm:pt>
    <dgm:pt modelId="{B6A1AB9D-33CA-4298-B0D0-9A0014B1A318}" type="sibTrans" cxnId="{E3F59A45-AD27-42D2-9A7A-57C5056BD28D}">
      <dgm:prSet/>
      <dgm:spPr>
        <a:solidFill>
          <a:srgbClr val="002060"/>
        </a:solidFill>
        <a:ln>
          <a:solidFill>
            <a:schemeClr val="tx1"/>
          </a:solidFill>
        </a:ln>
      </dgm:spPr>
      <dgm:t>
        <a:bodyPr/>
        <a:lstStyle/>
        <a:p>
          <a:endParaRPr lang="en-US"/>
        </a:p>
      </dgm:t>
    </dgm:pt>
    <dgm:pt modelId="{164F5D78-B660-4CB6-97E6-EF635E777404}">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PNC &amp; PND checks of potential offenders</a:t>
          </a:r>
        </a:p>
      </dgm:t>
    </dgm:pt>
    <dgm:pt modelId="{38735DE5-E400-4307-9514-8183AF3E7EA0}" type="parTrans" cxnId="{313FE942-F2DE-422E-B751-9BBA5689CED4}">
      <dgm:prSet/>
      <dgm:spPr/>
      <dgm:t>
        <a:bodyPr/>
        <a:lstStyle/>
        <a:p>
          <a:endParaRPr lang="en-US"/>
        </a:p>
      </dgm:t>
    </dgm:pt>
    <dgm:pt modelId="{32A53CEF-E4CD-4E38-9F28-1E410097E01D}" type="sibTrans" cxnId="{313FE942-F2DE-422E-B751-9BBA5689CED4}">
      <dgm:prSet/>
      <dgm:spPr>
        <a:solidFill>
          <a:srgbClr val="002060"/>
        </a:solidFill>
        <a:ln>
          <a:solidFill>
            <a:schemeClr val="tx1"/>
          </a:solidFill>
        </a:ln>
      </dgm:spPr>
      <dgm:t>
        <a:bodyPr/>
        <a:lstStyle/>
        <a:p>
          <a:endParaRPr lang="en-US"/>
        </a:p>
      </dgm:t>
    </dgm:pt>
    <dgm:pt modelId="{611137B3-D2D5-4596-9337-D29604783B75}">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Check the CSE flags on offender &amp; victim</a:t>
          </a:r>
        </a:p>
      </dgm:t>
    </dgm:pt>
    <dgm:pt modelId="{90ABB080-1D6E-40AB-9BAA-987EF5FA3095}" type="parTrans" cxnId="{B99F2A39-5947-41D4-8BC9-6651605C7CCC}">
      <dgm:prSet/>
      <dgm:spPr/>
      <dgm:t>
        <a:bodyPr/>
        <a:lstStyle/>
        <a:p>
          <a:endParaRPr lang="en-US"/>
        </a:p>
      </dgm:t>
    </dgm:pt>
    <dgm:pt modelId="{95E0D305-979C-45B4-99F0-F40052195151}" type="sibTrans" cxnId="{B99F2A39-5947-41D4-8BC9-6651605C7CCC}">
      <dgm:prSet/>
      <dgm:spPr>
        <a:solidFill>
          <a:srgbClr val="002060"/>
        </a:solidFill>
        <a:ln>
          <a:solidFill>
            <a:schemeClr val="tx1"/>
          </a:solidFill>
        </a:ln>
      </dgm:spPr>
      <dgm:t>
        <a:bodyPr/>
        <a:lstStyle/>
        <a:p>
          <a:endParaRPr lang="en-US"/>
        </a:p>
      </dgm:t>
    </dgm:pt>
    <dgm:pt modelId="{3224B076-1249-4C8D-AA9A-224CCEB29A8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Initial response to a reported missing child/young person</a:t>
          </a:r>
        </a:p>
      </dgm:t>
    </dgm:pt>
    <dgm:pt modelId="{55DB9373-94B2-4CFC-8013-F79EEC42EB12}" type="parTrans" cxnId="{9ABF0431-3DBB-43EF-AECA-67ADBB50CD71}">
      <dgm:prSet/>
      <dgm:spPr/>
      <dgm:t>
        <a:bodyPr/>
        <a:lstStyle/>
        <a:p>
          <a:endParaRPr lang="en-US"/>
        </a:p>
      </dgm:t>
    </dgm:pt>
    <dgm:pt modelId="{D23CF828-4B9B-488F-B49F-3804193F14FC}" type="sibTrans" cxnId="{9ABF0431-3DBB-43EF-AECA-67ADBB50CD71}">
      <dgm:prSet/>
      <dgm:spPr>
        <a:solidFill>
          <a:srgbClr val="002060"/>
        </a:solidFill>
        <a:ln>
          <a:solidFill>
            <a:schemeClr val="tx1"/>
          </a:solidFill>
        </a:ln>
      </dgm:spPr>
      <dgm:t>
        <a:bodyPr/>
        <a:lstStyle/>
        <a:p>
          <a:endParaRPr lang="en-US"/>
        </a:p>
      </dgm:t>
    </dgm:pt>
    <dgm:pt modelId="{DCF26592-72B7-41D8-8589-16547CE8F5DE}">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Thorough search of the MISPER’s last known address</a:t>
          </a:r>
        </a:p>
      </dgm:t>
    </dgm:pt>
    <dgm:pt modelId="{0F2DCC8F-F762-4EB6-81DB-84836A842E79}" type="parTrans" cxnId="{CDF93C59-9720-43F0-8A5F-7D6E345C640A}">
      <dgm:prSet/>
      <dgm:spPr/>
      <dgm:t>
        <a:bodyPr/>
        <a:lstStyle/>
        <a:p>
          <a:endParaRPr lang="en-US"/>
        </a:p>
      </dgm:t>
    </dgm:pt>
    <dgm:pt modelId="{2C9CBD2F-ED88-4EFD-91F0-1434C8476054}" type="sibTrans" cxnId="{CDF93C59-9720-43F0-8A5F-7D6E345C640A}">
      <dgm:prSet/>
      <dgm:spPr>
        <a:solidFill>
          <a:srgbClr val="002060"/>
        </a:solidFill>
        <a:ln>
          <a:solidFill>
            <a:schemeClr val="tx1"/>
          </a:solidFill>
        </a:ln>
      </dgm:spPr>
      <dgm:t>
        <a:bodyPr/>
        <a:lstStyle/>
        <a:p>
          <a:endParaRPr lang="en-US"/>
        </a:p>
      </dgm:t>
    </dgm:pt>
    <dgm:pt modelId="{8614AF37-B0EE-40F0-B4D8-231D33BEDDB5}">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Child Protection Register checks</a:t>
          </a:r>
        </a:p>
      </dgm:t>
    </dgm:pt>
    <dgm:pt modelId="{1DEF19AE-3F72-4BE4-ADD6-5EAAC7B1071F}" type="parTrans" cxnId="{4E545F09-195B-4C45-8136-02914EBEFCFA}">
      <dgm:prSet/>
      <dgm:spPr/>
      <dgm:t>
        <a:bodyPr/>
        <a:lstStyle/>
        <a:p>
          <a:endParaRPr lang="en-US"/>
        </a:p>
      </dgm:t>
    </dgm:pt>
    <dgm:pt modelId="{2D357E68-63C8-4AB8-89AC-B30F209A426B}" type="sibTrans" cxnId="{4E545F09-195B-4C45-8136-02914EBEFCFA}">
      <dgm:prSet/>
      <dgm:spPr>
        <a:solidFill>
          <a:srgbClr val="002060"/>
        </a:solidFill>
        <a:ln>
          <a:solidFill>
            <a:schemeClr val="tx1"/>
          </a:solidFill>
        </a:ln>
      </dgm:spPr>
      <dgm:t>
        <a:bodyPr/>
        <a:lstStyle/>
        <a:p>
          <a:endParaRPr lang="en-US"/>
        </a:p>
      </dgm:t>
    </dgm:pt>
    <dgm:pt modelId="{0D3F714D-B5C9-48C6-9B4C-AD87A2D7FF0C}">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Submission of intelligence logs</a:t>
          </a:r>
        </a:p>
      </dgm:t>
    </dgm:pt>
    <dgm:pt modelId="{9B2E96D3-3261-4969-838F-F9E6FAB4F26C}" type="parTrans" cxnId="{639DF12F-D5C2-42B6-B6EB-402F134538B5}">
      <dgm:prSet/>
      <dgm:spPr/>
      <dgm:t>
        <a:bodyPr/>
        <a:lstStyle/>
        <a:p>
          <a:endParaRPr lang="en-US"/>
        </a:p>
      </dgm:t>
    </dgm:pt>
    <dgm:pt modelId="{F98F5A9D-7D60-485D-8F4A-0E8A5B3B8EDA}" type="sibTrans" cxnId="{639DF12F-D5C2-42B6-B6EB-402F134538B5}">
      <dgm:prSet/>
      <dgm:spPr>
        <a:solidFill>
          <a:srgbClr val="002060"/>
        </a:solidFill>
        <a:ln>
          <a:solidFill>
            <a:schemeClr val="tx1"/>
          </a:solidFill>
        </a:ln>
      </dgm:spPr>
      <dgm:t>
        <a:bodyPr/>
        <a:lstStyle/>
        <a:p>
          <a:endParaRPr lang="en-US"/>
        </a:p>
      </dgm:t>
    </dgm:pt>
    <dgm:pt modelId="{8916EF3D-D41E-4CB8-8149-8B1EE5607CC9}">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Link all known associates &amp; addresses to occurrence</a:t>
          </a:r>
        </a:p>
      </dgm:t>
    </dgm:pt>
    <dgm:pt modelId="{2CB29F1F-C22B-4B1D-9862-AFD482F45FC8}" type="parTrans" cxnId="{E922E411-B3E1-4970-922E-12FE6D21E64E}">
      <dgm:prSet/>
      <dgm:spPr/>
      <dgm:t>
        <a:bodyPr/>
        <a:lstStyle/>
        <a:p>
          <a:endParaRPr lang="en-US"/>
        </a:p>
      </dgm:t>
    </dgm:pt>
    <dgm:pt modelId="{30F3801D-A82C-46DB-AB53-51252ED99E88}" type="sibTrans" cxnId="{E922E411-B3E1-4970-922E-12FE6D21E64E}">
      <dgm:prSet/>
      <dgm:spPr>
        <a:solidFill>
          <a:srgbClr val="002060"/>
        </a:solidFill>
        <a:ln>
          <a:solidFill>
            <a:schemeClr val="tx1"/>
          </a:solidFill>
        </a:ln>
      </dgm:spPr>
      <dgm:t>
        <a:bodyPr/>
        <a:lstStyle/>
        <a:p>
          <a:endParaRPr lang="en-US"/>
        </a:p>
      </dgm:t>
    </dgm:pt>
    <dgm:pt modelId="{403F23EE-C1B1-470C-82C6-F080B6EFA5B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Safeguarding/PPN submission</a:t>
          </a:r>
        </a:p>
      </dgm:t>
    </dgm:pt>
    <dgm:pt modelId="{11E5D6C0-37FF-47E0-A8EA-76BF87FD7307}" type="parTrans" cxnId="{74A115E5-83BA-4EEF-A024-855D95E0E10A}">
      <dgm:prSet/>
      <dgm:spPr/>
      <dgm:t>
        <a:bodyPr/>
        <a:lstStyle/>
        <a:p>
          <a:endParaRPr lang="en-US"/>
        </a:p>
      </dgm:t>
    </dgm:pt>
    <dgm:pt modelId="{FAABE433-4839-49F5-B94C-3B9A5F06BF47}" type="sibTrans" cxnId="{74A115E5-83BA-4EEF-A024-855D95E0E10A}">
      <dgm:prSet/>
      <dgm:spPr/>
      <dgm:t>
        <a:bodyPr/>
        <a:lstStyle/>
        <a:p>
          <a:endParaRPr lang="en-US"/>
        </a:p>
      </dgm:t>
    </dgm:pt>
    <dgm:pt modelId="{004396D9-5D10-45C7-B876-58F6E667F03E}" type="pres">
      <dgm:prSet presAssocID="{8E5C9194-83BB-497F-8581-2C40028AB43D}" presName="Name0" presStyleCnt="0">
        <dgm:presLayoutVars>
          <dgm:dir/>
          <dgm:resizeHandles/>
        </dgm:presLayoutVars>
      </dgm:prSet>
      <dgm:spPr/>
    </dgm:pt>
    <dgm:pt modelId="{A5DD1A21-C924-4CB7-A83D-236210217227}" type="pres">
      <dgm:prSet presAssocID="{92F40C88-67B8-4172-A681-75003D3C1CC4}" presName="compNode" presStyleCnt="0"/>
      <dgm:spPr/>
    </dgm:pt>
    <dgm:pt modelId="{99E657D2-1127-4260-A78F-E0486BF764B0}" type="pres">
      <dgm:prSet presAssocID="{92F40C88-67B8-4172-A681-75003D3C1CC4}" presName="dummyConnPt" presStyleCnt="0"/>
      <dgm:spPr/>
    </dgm:pt>
    <dgm:pt modelId="{5C596118-3C9B-42BB-B7AD-2D0AC6883DFD}" type="pres">
      <dgm:prSet presAssocID="{92F40C88-67B8-4172-A681-75003D3C1CC4}" presName="node" presStyleLbl="node1" presStyleIdx="0" presStyleCnt="9" custScaleX="134416">
        <dgm:presLayoutVars>
          <dgm:bulletEnabled val="1"/>
        </dgm:presLayoutVars>
      </dgm:prSet>
      <dgm:spPr/>
    </dgm:pt>
    <dgm:pt modelId="{AE718DBD-C9ED-4ACD-A3A4-86FB94F1925F}" type="pres">
      <dgm:prSet presAssocID="{B6A1AB9D-33CA-4298-B0D0-9A0014B1A318}" presName="sibTrans" presStyleLbl="bgSibTrans2D1" presStyleIdx="0" presStyleCnt="8"/>
      <dgm:spPr/>
    </dgm:pt>
    <dgm:pt modelId="{3283507F-A153-4027-A6A8-CD95FC95016D}" type="pres">
      <dgm:prSet presAssocID="{164F5D78-B660-4CB6-97E6-EF635E777404}" presName="compNode" presStyleCnt="0"/>
      <dgm:spPr/>
    </dgm:pt>
    <dgm:pt modelId="{F18239F4-E225-4840-BF19-240374B51CA5}" type="pres">
      <dgm:prSet presAssocID="{164F5D78-B660-4CB6-97E6-EF635E777404}" presName="dummyConnPt" presStyleCnt="0"/>
      <dgm:spPr/>
    </dgm:pt>
    <dgm:pt modelId="{3D15FBA3-C155-4873-AF97-5968C631B5B1}" type="pres">
      <dgm:prSet presAssocID="{164F5D78-B660-4CB6-97E6-EF635E777404}" presName="node" presStyleLbl="node1" presStyleIdx="1" presStyleCnt="9" custScaleX="129878">
        <dgm:presLayoutVars>
          <dgm:bulletEnabled val="1"/>
        </dgm:presLayoutVars>
      </dgm:prSet>
      <dgm:spPr/>
    </dgm:pt>
    <dgm:pt modelId="{9AAFC0E8-5C01-4C41-883E-B14E77545FB9}" type="pres">
      <dgm:prSet presAssocID="{32A53CEF-E4CD-4E38-9F28-1E410097E01D}" presName="sibTrans" presStyleLbl="bgSibTrans2D1" presStyleIdx="1" presStyleCnt="8"/>
      <dgm:spPr/>
    </dgm:pt>
    <dgm:pt modelId="{E08BC5A6-E06D-4364-928D-E07F5B8E66C5}" type="pres">
      <dgm:prSet presAssocID="{611137B3-D2D5-4596-9337-D29604783B75}" presName="compNode" presStyleCnt="0"/>
      <dgm:spPr/>
    </dgm:pt>
    <dgm:pt modelId="{929EABAF-0423-4561-8E36-73B9C2A4E748}" type="pres">
      <dgm:prSet presAssocID="{611137B3-D2D5-4596-9337-D29604783B75}" presName="dummyConnPt" presStyleCnt="0"/>
      <dgm:spPr/>
    </dgm:pt>
    <dgm:pt modelId="{0BDE15BC-8AAD-4897-A9D8-BD71D86A3C5B}" type="pres">
      <dgm:prSet presAssocID="{611137B3-D2D5-4596-9337-D29604783B75}" presName="node" presStyleLbl="node1" presStyleIdx="2" presStyleCnt="9" custScaleX="125341">
        <dgm:presLayoutVars>
          <dgm:bulletEnabled val="1"/>
        </dgm:presLayoutVars>
      </dgm:prSet>
      <dgm:spPr/>
    </dgm:pt>
    <dgm:pt modelId="{847EEF31-F8A1-478C-8DD0-30F9B306B933}" type="pres">
      <dgm:prSet presAssocID="{95E0D305-979C-45B4-99F0-F40052195151}" presName="sibTrans" presStyleLbl="bgSibTrans2D1" presStyleIdx="2" presStyleCnt="8"/>
      <dgm:spPr/>
    </dgm:pt>
    <dgm:pt modelId="{A8C7EE36-CDED-425E-8B66-F905DA98B7FA}" type="pres">
      <dgm:prSet presAssocID="{3224B076-1249-4C8D-AA9A-224CCEB29A81}" presName="compNode" presStyleCnt="0"/>
      <dgm:spPr/>
    </dgm:pt>
    <dgm:pt modelId="{82591C05-CEBC-4F94-A5D9-C03E198A73FB}" type="pres">
      <dgm:prSet presAssocID="{3224B076-1249-4C8D-AA9A-224CCEB29A81}" presName="dummyConnPt" presStyleCnt="0"/>
      <dgm:spPr/>
    </dgm:pt>
    <dgm:pt modelId="{42A82C20-DFF3-43DB-A25E-08BD3F578696}" type="pres">
      <dgm:prSet presAssocID="{3224B076-1249-4C8D-AA9A-224CCEB29A81}" presName="node" presStyleLbl="node1" presStyleIdx="3" presStyleCnt="9" custScaleX="126100">
        <dgm:presLayoutVars>
          <dgm:bulletEnabled val="1"/>
        </dgm:presLayoutVars>
      </dgm:prSet>
      <dgm:spPr/>
    </dgm:pt>
    <dgm:pt modelId="{56332B0B-ED93-4D3C-813A-E5A9E2CE606C}" type="pres">
      <dgm:prSet presAssocID="{D23CF828-4B9B-488F-B49F-3804193F14FC}" presName="sibTrans" presStyleLbl="bgSibTrans2D1" presStyleIdx="3" presStyleCnt="8"/>
      <dgm:spPr/>
    </dgm:pt>
    <dgm:pt modelId="{32D37E01-FDD5-45FE-A3C7-1092C2AAB79C}" type="pres">
      <dgm:prSet presAssocID="{DCF26592-72B7-41D8-8589-16547CE8F5DE}" presName="compNode" presStyleCnt="0"/>
      <dgm:spPr/>
    </dgm:pt>
    <dgm:pt modelId="{9C42696B-A690-48F7-B856-D48BCD0E6C62}" type="pres">
      <dgm:prSet presAssocID="{DCF26592-72B7-41D8-8589-16547CE8F5DE}" presName="dummyConnPt" presStyleCnt="0"/>
      <dgm:spPr/>
    </dgm:pt>
    <dgm:pt modelId="{0C347B3E-4B1B-458B-BF29-66D559902BE8}" type="pres">
      <dgm:prSet presAssocID="{DCF26592-72B7-41D8-8589-16547CE8F5DE}" presName="node" presStyleLbl="node1" presStyleIdx="4" presStyleCnt="9" custScaleX="126100">
        <dgm:presLayoutVars>
          <dgm:bulletEnabled val="1"/>
        </dgm:presLayoutVars>
      </dgm:prSet>
      <dgm:spPr/>
    </dgm:pt>
    <dgm:pt modelId="{91C01709-E949-4B05-8630-19A0E7A067D7}" type="pres">
      <dgm:prSet presAssocID="{2C9CBD2F-ED88-4EFD-91F0-1434C8476054}" presName="sibTrans" presStyleLbl="bgSibTrans2D1" presStyleIdx="4" presStyleCnt="8"/>
      <dgm:spPr/>
    </dgm:pt>
    <dgm:pt modelId="{7597707B-B983-4E66-AA56-76A975CF9AE6}" type="pres">
      <dgm:prSet presAssocID="{8614AF37-B0EE-40F0-B4D8-231D33BEDDB5}" presName="compNode" presStyleCnt="0"/>
      <dgm:spPr/>
    </dgm:pt>
    <dgm:pt modelId="{E99B4353-886B-4F92-9C6B-F566F1C4360E}" type="pres">
      <dgm:prSet presAssocID="{8614AF37-B0EE-40F0-B4D8-231D33BEDDB5}" presName="dummyConnPt" presStyleCnt="0"/>
      <dgm:spPr/>
    </dgm:pt>
    <dgm:pt modelId="{BDB7F10A-B41A-4AF7-8153-839FAB31BC81}" type="pres">
      <dgm:prSet presAssocID="{8614AF37-B0EE-40F0-B4D8-231D33BEDDB5}" presName="node" presStyleLbl="node1" presStyleIdx="5" presStyleCnt="9" custScaleX="126100">
        <dgm:presLayoutVars>
          <dgm:bulletEnabled val="1"/>
        </dgm:presLayoutVars>
      </dgm:prSet>
      <dgm:spPr/>
    </dgm:pt>
    <dgm:pt modelId="{2764C686-B392-4A4C-BE90-64AB852C4F4B}" type="pres">
      <dgm:prSet presAssocID="{2D357E68-63C8-4AB8-89AC-B30F209A426B}" presName="sibTrans" presStyleLbl="bgSibTrans2D1" presStyleIdx="5" presStyleCnt="8"/>
      <dgm:spPr/>
    </dgm:pt>
    <dgm:pt modelId="{EA90100B-7D6E-4DA6-B77F-EECA6552F91C}" type="pres">
      <dgm:prSet presAssocID="{0D3F714D-B5C9-48C6-9B4C-AD87A2D7FF0C}" presName="compNode" presStyleCnt="0"/>
      <dgm:spPr/>
    </dgm:pt>
    <dgm:pt modelId="{4CF81F2E-AB1E-40A9-AFDC-A6A291FE06AD}" type="pres">
      <dgm:prSet presAssocID="{0D3F714D-B5C9-48C6-9B4C-AD87A2D7FF0C}" presName="dummyConnPt" presStyleCnt="0"/>
      <dgm:spPr/>
    </dgm:pt>
    <dgm:pt modelId="{02B6F497-DE11-4349-8424-BA3FC0B779C3}" type="pres">
      <dgm:prSet presAssocID="{0D3F714D-B5C9-48C6-9B4C-AD87A2D7FF0C}" presName="node" presStyleLbl="node1" presStyleIdx="6" presStyleCnt="9" custScaleX="124394">
        <dgm:presLayoutVars>
          <dgm:bulletEnabled val="1"/>
        </dgm:presLayoutVars>
      </dgm:prSet>
      <dgm:spPr/>
    </dgm:pt>
    <dgm:pt modelId="{E56DB236-F88F-4D3E-8E25-D2C234AF3629}" type="pres">
      <dgm:prSet presAssocID="{F98F5A9D-7D60-485D-8F4A-0E8A5B3B8EDA}" presName="sibTrans" presStyleLbl="bgSibTrans2D1" presStyleIdx="6" presStyleCnt="8"/>
      <dgm:spPr/>
    </dgm:pt>
    <dgm:pt modelId="{D8F407F1-F55B-437E-BB71-CB9531C9259B}" type="pres">
      <dgm:prSet presAssocID="{8916EF3D-D41E-4CB8-8149-8B1EE5607CC9}" presName="compNode" presStyleCnt="0"/>
      <dgm:spPr/>
    </dgm:pt>
    <dgm:pt modelId="{C6B67ED7-554E-4521-A746-A6EC1519C0D4}" type="pres">
      <dgm:prSet presAssocID="{8916EF3D-D41E-4CB8-8149-8B1EE5607CC9}" presName="dummyConnPt" presStyleCnt="0"/>
      <dgm:spPr/>
    </dgm:pt>
    <dgm:pt modelId="{26817869-BE85-40D8-BAD2-1028240F178B}" type="pres">
      <dgm:prSet presAssocID="{8916EF3D-D41E-4CB8-8149-8B1EE5607CC9}" presName="node" presStyleLbl="node1" presStyleIdx="7" presStyleCnt="9" custScaleX="117588">
        <dgm:presLayoutVars>
          <dgm:bulletEnabled val="1"/>
        </dgm:presLayoutVars>
      </dgm:prSet>
      <dgm:spPr/>
    </dgm:pt>
    <dgm:pt modelId="{9C4F49A3-38BD-4557-A2C4-B86F1935AB71}" type="pres">
      <dgm:prSet presAssocID="{30F3801D-A82C-46DB-AB53-51252ED99E88}" presName="sibTrans" presStyleLbl="bgSibTrans2D1" presStyleIdx="7" presStyleCnt="8"/>
      <dgm:spPr/>
    </dgm:pt>
    <dgm:pt modelId="{94A98129-F320-4FEC-83AD-0140AC580AB5}" type="pres">
      <dgm:prSet presAssocID="{403F23EE-C1B1-470C-82C6-F080B6EFA5BB}" presName="compNode" presStyleCnt="0"/>
      <dgm:spPr/>
    </dgm:pt>
    <dgm:pt modelId="{DFCF5FF3-B569-4F98-9E36-5DF7E18FDB02}" type="pres">
      <dgm:prSet presAssocID="{403F23EE-C1B1-470C-82C6-F080B6EFA5BB}" presName="dummyConnPt" presStyleCnt="0"/>
      <dgm:spPr/>
    </dgm:pt>
    <dgm:pt modelId="{0E5566D5-B050-4ECD-9C21-D909E158AA03}" type="pres">
      <dgm:prSet presAssocID="{403F23EE-C1B1-470C-82C6-F080B6EFA5BB}" presName="node" presStyleLbl="node1" presStyleIdx="8" presStyleCnt="9" custScaleX="119856">
        <dgm:presLayoutVars>
          <dgm:bulletEnabled val="1"/>
        </dgm:presLayoutVars>
      </dgm:prSet>
      <dgm:spPr/>
    </dgm:pt>
  </dgm:ptLst>
  <dgm:cxnLst>
    <dgm:cxn modelId="{4E545F09-195B-4C45-8136-02914EBEFCFA}" srcId="{8E5C9194-83BB-497F-8581-2C40028AB43D}" destId="{8614AF37-B0EE-40F0-B4D8-231D33BEDDB5}" srcOrd="5" destOrd="0" parTransId="{1DEF19AE-3F72-4BE4-ADD6-5EAAC7B1071F}" sibTransId="{2D357E68-63C8-4AB8-89AC-B30F209A426B}"/>
    <dgm:cxn modelId="{5AC4540C-8A98-499D-B192-616A792FDB11}" type="presOf" srcId="{32A53CEF-E4CD-4E38-9F28-1E410097E01D}" destId="{9AAFC0E8-5C01-4C41-883E-B14E77545FB9}" srcOrd="0" destOrd="0" presId="urn:microsoft.com/office/officeart/2005/8/layout/bProcess4"/>
    <dgm:cxn modelId="{AB888B0F-5CB4-487F-87FA-74C7DC9C07FE}" type="presOf" srcId="{403F23EE-C1B1-470C-82C6-F080B6EFA5BB}" destId="{0E5566D5-B050-4ECD-9C21-D909E158AA03}" srcOrd="0" destOrd="0" presId="urn:microsoft.com/office/officeart/2005/8/layout/bProcess4"/>
    <dgm:cxn modelId="{9ECCF10F-7A16-457A-B02E-4C0C617064B3}" type="presOf" srcId="{DCF26592-72B7-41D8-8589-16547CE8F5DE}" destId="{0C347B3E-4B1B-458B-BF29-66D559902BE8}" srcOrd="0" destOrd="0" presId="urn:microsoft.com/office/officeart/2005/8/layout/bProcess4"/>
    <dgm:cxn modelId="{E922E411-B3E1-4970-922E-12FE6D21E64E}" srcId="{8E5C9194-83BB-497F-8581-2C40028AB43D}" destId="{8916EF3D-D41E-4CB8-8149-8B1EE5607CC9}" srcOrd="7" destOrd="0" parTransId="{2CB29F1F-C22B-4B1D-9862-AFD482F45FC8}" sibTransId="{30F3801D-A82C-46DB-AB53-51252ED99E88}"/>
    <dgm:cxn modelId="{09DAFC14-92DC-46A7-8F0A-AB5964AD1CB6}" type="presOf" srcId="{D23CF828-4B9B-488F-B49F-3804193F14FC}" destId="{56332B0B-ED93-4D3C-813A-E5A9E2CE606C}" srcOrd="0" destOrd="0" presId="urn:microsoft.com/office/officeart/2005/8/layout/bProcess4"/>
    <dgm:cxn modelId="{C547A318-3953-48A4-ADCC-BFB3893B407E}" type="presOf" srcId="{30F3801D-A82C-46DB-AB53-51252ED99E88}" destId="{9C4F49A3-38BD-4557-A2C4-B86F1935AB71}" srcOrd="0" destOrd="0" presId="urn:microsoft.com/office/officeart/2005/8/layout/bProcess4"/>
    <dgm:cxn modelId="{639DF12F-D5C2-42B6-B6EB-402F134538B5}" srcId="{8E5C9194-83BB-497F-8581-2C40028AB43D}" destId="{0D3F714D-B5C9-48C6-9B4C-AD87A2D7FF0C}" srcOrd="6" destOrd="0" parTransId="{9B2E96D3-3261-4969-838F-F9E6FAB4F26C}" sibTransId="{F98F5A9D-7D60-485D-8F4A-0E8A5B3B8EDA}"/>
    <dgm:cxn modelId="{9ABF0431-3DBB-43EF-AECA-67ADBB50CD71}" srcId="{8E5C9194-83BB-497F-8581-2C40028AB43D}" destId="{3224B076-1249-4C8D-AA9A-224CCEB29A81}" srcOrd="3" destOrd="0" parTransId="{55DB9373-94B2-4CFC-8013-F79EEC42EB12}" sibTransId="{D23CF828-4B9B-488F-B49F-3804193F14FC}"/>
    <dgm:cxn modelId="{B99F2A39-5947-41D4-8BC9-6651605C7CCC}" srcId="{8E5C9194-83BB-497F-8581-2C40028AB43D}" destId="{611137B3-D2D5-4596-9337-D29604783B75}" srcOrd="2" destOrd="0" parTransId="{90ABB080-1D6E-40AB-9BAA-987EF5FA3095}" sibTransId="{95E0D305-979C-45B4-99F0-F40052195151}"/>
    <dgm:cxn modelId="{313FE942-F2DE-422E-B751-9BBA5689CED4}" srcId="{8E5C9194-83BB-497F-8581-2C40028AB43D}" destId="{164F5D78-B660-4CB6-97E6-EF635E777404}" srcOrd="1" destOrd="0" parTransId="{38735DE5-E400-4307-9514-8183AF3E7EA0}" sibTransId="{32A53CEF-E4CD-4E38-9F28-1E410097E01D}"/>
    <dgm:cxn modelId="{E3F59A45-AD27-42D2-9A7A-57C5056BD28D}" srcId="{8E5C9194-83BB-497F-8581-2C40028AB43D}" destId="{92F40C88-67B8-4172-A681-75003D3C1CC4}" srcOrd="0" destOrd="0" parTransId="{B258C818-D207-4DC1-8242-1033AAE60B58}" sibTransId="{B6A1AB9D-33CA-4298-B0D0-9A0014B1A318}"/>
    <dgm:cxn modelId="{46B6A166-6A61-4454-8D32-FCAD512F5B04}" type="presOf" srcId="{611137B3-D2D5-4596-9337-D29604783B75}" destId="{0BDE15BC-8AAD-4897-A9D8-BD71D86A3C5B}" srcOrd="0" destOrd="0" presId="urn:microsoft.com/office/officeart/2005/8/layout/bProcess4"/>
    <dgm:cxn modelId="{13036474-0F6C-423A-9497-851CE46C7F79}" type="presOf" srcId="{8916EF3D-D41E-4CB8-8149-8B1EE5607CC9}" destId="{26817869-BE85-40D8-BAD2-1028240F178B}" srcOrd="0" destOrd="0" presId="urn:microsoft.com/office/officeart/2005/8/layout/bProcess4"/>
    <dgm:cxn modelId="{9368BC54-5198-40A3-A88A-0A87C61B077D}" type="presOf" srcId="{2C9CBD2F-ED88-4EFD-91F0-1434C8476054}" destId="{91C01709-E949-4B05-8630-19A0E7A067D7}" srcOrd="0" destOrd="0" presId="urn:microsoft.com/office/officeart/2005/8/layout/bProcess4"/>
    <dgm:cxn modelId="{CDF93C59-9720-43F0-8A5F-7D6E345C640A}" srcId="{8E5C9194-83BB-497F-8581-2C40028AB43D}" destId="{DCF26592-72B7-41D8-8589-16547CE8F5DE}" srcOrd="4" destOrd="0" parTransId="{0F2DCC8F-F762-4EB6-81DB-84836A842E79}" sibTransId="{2C9CBD2F-ED88-4EFD-91F0-1434C8476054}"/>
    <dgm:cxn modelId="{8CA1578B-308C-4937-85E0-9AD09C1EE956}" type="presOf" srcId="{3224B076-1249-4C8D-AA9A-224CCEB29A81}" destId="{42A82C20-DFF3-43DB-A25E-08BD3F578696}" srcOrd="0" destOrd="0" presId="urn:microsoft.com/office/officeart/2005/8/layout/bProcess4"/>
    <dgm:cxn modelId="{F05AD19A-3A9D-4085-B880-9C74FE0876D5}" type="presOf" srcId="{164F5D78-B660-4CB6-97E6-EF635E777404}" destId="{3D15FBA3-C155-4873-AF97-5968C631B5B1}" srcOrd="0" destOrd="0" presId="urn:microsoft.com/office/officeart/2005/8/layout/bProcess4"/>
    <dgm:cxn modelId="{D74B34A8-0F5A-4659-9ABF-B29CDF57EFD1}" type="presOf" srcId="{2D357E68-63C8-4AB8-89AC-B30F209A426B}" destId="{2764C686-B392-4A4C-BE90-64AB852C4F4B}" srcOrd="0" destOrd="0" presId="urn:microsoft.com/office/officeart/2005/8/layout/bProcess4"/>
    <dgm:cxn modelId="{DB1336BE-6A90-445D-8FB9-3B1987EAB093}" type="presOf" srcId="{0D3F714D-B5C9-48C6-9B4C-AD87A2D7FF0C}" destId="{02B6F497-DE11-4349-8424-BA3FC0B779C3}" srcOrd="0" destOrd="0" presId="urn:microsoft.com/office/officeart/2005/8/layout/bProcess4"/>
    <dgm:cxn modelId="{CC23FED2-AAD1-44F3-A79B-637B755E743C}" type="presOf" srcId="{92F40C88-67B8-4172-A681-75003D3C1CC4}" destId="{5C596118-3C9B-42BB-B7AD-2D0AC6883DFD}" srcOrd="0" destOrd="0" presId="urn:microsoft.com/office/officeart/2005/8/layout/bProcess4"/>
    <dgm:cxn modelId="{0A1FBBD7-47CC-4147-994E-0973F4CD3B90}" type="presOf" srcId="{8E5C9194-83BB-497F-8581-2C40028AB43D}" destId="{004396D9-5D10-45C7-B876-58F6E667F03E}" srcOrd="0" destOrd="0" presId="urn:microsoft.com/office/officeart/2005/8/layout/bProcess4"/>
    <dgm:cxn modelId="{922948E0-36CF-427F-AA9A-3F71B0CA91CD}" type="presOf" srcId="{F98F5A9D-7D60-485D-8F4A-0E8A5B3B8EDA}" destId="{E56DB236-F88F-4D3E-8E25-D2C234AF3629}" srcOrd="0" destOrd="0" presId="urn:microsoft.com/office/officeart/2005/8/layout/bProcess4"/>
    <dgm:cxn modelId="{74A115E5-83BA-4EEF-A024-855D95E0E10A}" srcId="{8E5C9194-83BB-497F-8581-2C40028AB43D}" destId="{403F23EE-C1B1-470C-82C6-F080B6EFA5BB}" srcOrd="8" destOrd="0" parTransId="{11E5D6C0-37FF-47E0-A8EA-76BF87FD7307}" sibTransId="{FAABE433-4839-49F5-B94C-3B9A5F06BF47}"/>
    <dgm:cxn modelId="{65843EE9-5D15-45C9-B7FE-84D3780CFD9F}" type="presOf" srcId="{95E0D305-979C-45B4-99F0-F40052195151}" destId="{847EEF31-F8A1-478C-8DD0-30F9B306B933}" srcOrd="0" destOrd="0" presId="urn:microsoft.com/office/officeart/2005/8/layout/bProcess4"/>
    <dgm:cxn modelId="{9461F2F0-494A-460A-8E97-0E73533EAFDB}" type="presOf" srcId="{B6A1AB9D-33CA-4298-B0D0-9A0014B1A318}" destId="{AE718DBD-C9ED-4ACD-A3A4-86FB94F1925F}" srcOrd="0" destOrd="0" presId="urn:microsoft.com/office/officeart/2005/8/layout/bProcess4"/>
    <dgm:cxn modelId="{A795F4FF-CBBD-44BB-A430-854AACD6519D}" type="presOf" srcId="{8614AF37-B0EE-40F0-B4D8-231D33BEDDB5}" destId="{BDB7F10A-B41A-4AF7-8153-839FAB31BC81}" srcOrd="0" destOrd="0" presId="urn:microsoft.com/office/officeart/2005/8/layout/bProcess4"/>
    <dgm:cxn modelId="{0ED5FC75-F7B7-4AD4-B3E0-55FADAB1695F}" type="presParOf" srcId="{004396D9-5D10-45C7-B876-58F6E667F03E}" destId="{A5DD1A21-C924-4CB7-A83D-236210217227}" srcOrd="0" destOrd="0" presId="urn:microsoft.com/office/officeart/2005/8/layout/bProcess4"/>
    <dgm:cxn modelId="{1DE0A9C2-F289-4E07-8EF6-DC4922135A99}" type="presParOf" srcId="{A5DD1A21-C924-4CB7-A83D-236210217227}" destId="{99E657D2-1127-4260-A78F-E0486BF764B0}" srcOrd="0" destOrd="0" presId="urn:microsoft.com/office/officeart/2005/8/layout/bProcess4"/>
    <dgm:cxn modelId="{3F88E234-400B-445E-ACEC-DF24214ECEA1}" type="presParOf" srcId="{A5DD1A21-C924-4CB7-A83D-236210217227}" destId="{5C596118-3C9B-42BB-B7AD-2D0AC6883DFD}" srcOrd="1" destOrd="0" presId="urn:microsoft.com/office/officeart/2005/8/layout/bProcess4"/>
    <dgm:cxn modelId="{0266565E-0875-4C99-9477-52C4A55D94C6}" type="presParOf" srcId="{004396D9-5D10-45C7-B876-58F6E667F03E}" destId="{AE718DBD-C9ED-4ACD-A3A4-86FB94F1925F}" srcOrd="1" destOrd="0" presId="urn:microsoft.com/office/officeart/2005/8/layout/bProcess4"/>
    <dgm:cxn modelId="{A9ADEC73-6CB9-4C87-8A08-385A60E7C3B2}" type="presParOf" srcId="{004396D9-5D10-45C7-B876-58F6E667F03E}" destId="{3283507F-A153-4027-A6A8-CD95FC95016D}" srcOrd="2" destOrd="0" presId="urn:microsoft.com/office/officeart/2005/8/layout/bProcess4"/>
    <dgm:cxn modelId="{978BEB14-C406-4C53-914C-4119FB9E9C3F}" type="presParOf" srcId="{3283507F-A153-4027-A6A8-CD95FC95016D}" destId="{F18239F4-E225-4840-BF19-240374B51CA5}" srcOrd="0" destOrd="0" presId="urn:microsoft.com/office/officeart/2005/8/layout/bProcess4"/>
    <dgm:cxn modelId="{EA0E733B-6685-41DA-B714-4252360B553D}" type="presParOf" srcId="{3283507F-A153-4027-A6A8-CD95FC95016D}" destId="{3D15FBA3-C155-4873-AF97-5968C631B5B1}" srcOrd="1" destOrd="0" presId="urn:microsoft.com/office/officeart/2005/8/layout/bProcess4"/>
    <dgm:cxn modelId="{27D8DCC4-095D-4DC4-BEDC-B6324BE41EC3}" type="presParOf" srcId="{004396D9-5D10-45C7-B876-58F6E667F03E}" destId="{9AAFC0E8-5C01-4C41-883E-B14E77545FB9}" srcOrd="3" destOrd="0" presId="urn:microsoft.com/office/officeart/2005/8/layout/bProcess4"/>
    <dgm:cxn modelId="{13D95D4B-F14F-4726-90C5-69C7D89B0E9A}" type="presParOf" srcId="{004396D9-5D10-45C7-B876-58F6E667F03E}" destId="{E08BC5A6-E06D-4364-928D-E07F5B8E66C5}" srcOrd="4" destOrd="0" presId="urn:microsoft.com/office/officeart/2005/8/layout/bProcess4"/>
    <dgm:cxn modelId="{E619A7D0-E720-47E2-B13D-BA68946C39C7}" type="presParOf" srcId="{E08BC5A6-E06D-4364-928D-E07F5B8E66C5}" destId="{929EABAF-0423-4561-8E36-73B9C2A4E748}" srcOrd="0" destOrd="0" presId="urn:microsoft.com/office/officeart/2005/8/layout/bProcess4"/>
    <dgm:cxn modelId="{C6D8749C-224E-4A50-938E-6AA36B3AC2DF}" type="presParOf" srcId="{E08BC5A6-E06D-4364-928D-E07F5B8E66C5}" destId="{0BDE15BC-8AAD-4897-A9D8-BD71D86A3C5B}" srcOrd="1" destOrd="0" presId="urn:microsoft.com/office/officeart/2005/8/layout/bProcess4"/>
    <dgm:cxn modelId="{44467791-855F-4502-AE73-627F20117AFE}" type="presParOf" srcId="{004396D9-5D10-45C7-B876-58F6E667F03E}" destId="{847EEF31-F8A1-478C-8DD0-30F9B306B933}" srcOrd="5" destOrd="0" presId="urn:microsoft.com/office/officeart/2005/8/layout/bProcess4"/>
    <dgm:cxn modelId="{C4F2EAA2-A1E3-4D3E-89A3-4BCE8138656A}" type="presParOf" srcId="{004396D9-5D10-45C7-B876-58F6E667F03E}" destId="{A8C7EE36-CDED-425E-8B66-F905DA98B7FA}" srcOrd="6" destOrd="0" presId="urn:microsoft.com/office/officeart/2005/8/layout/bProcess4"/>
    <dgm:cxn modelId="{A4A067B9-7F50-4EFE-A23D-1E4A2CA9F98B}" type="presParOf" srcId="{A8C7EE36-CDED-425E-8B66-F905DA98B7FA}" destId="{82591C05-CEBC-4F94-A5D9-C03E198A73FB}" srcOrd="0" destOrd="0" presId="urn:microsoft.com/office/officeart/2005/8/layout/bProcess4"/>
    <dgm:cxn modelId="{1AD3C554-B891-446D-8938-DA41413F885D}" type="presParOf" srcId="{A8C7EE36-CDED-425E-8B66-F905DA98B7FA}" destId="{42A82C20-DFF3-43DB-A25E-08BD3F578696}" srcOrd="1" destOrd="0" presId="urn:microsoft.com/office/officeart/2005/8/layout/bProcess4"/>
    <dgm:cxn modelId="{CC8A3223-1C61-438F-A022-3A0FB485C542}" type="presParOf" srcId="{004396D9-5D10-45C7-B876-58F6E667F03E}" destId="{56332B0B-ED93-4D3C-813A-E5A9E2CE606C}" srcOrd="7" destOrd="0" presId="urn:microsoft.com/office/officeart/2005/8/layout/bProcess4"/>
    <dgm:cxn modelId="{29EB3018-D1A2-4782-88E3-DD27D042C778}" type="presParOf" srcId="{004396D9-5D10-45C7-B876-58F6E667F03E}" destId="{32D37E01-FDD5-45FE-A3C7-1092C2AAB79C}" srcOrd="8" destOrd="0" presId="urn:microsoft.com/office/officeart/2005/8/layout/bProcess4"/>
    <dgm:cxn modelId="{DEE391DC-9E6E-41A5-998A-7F6D66004AAE}" type="presParOf" srcId="{32D37E01-FDD5-45FE-A3C7-1092C2AAB79C}" destId="{9C42696B-A690-48F7-B856-D48BCD0E6C62}" srcOrd="0" destOrd="0" presId="urn:microsoft.com/office/officeart/2005/8/layout/bProcess4"/>
    <dgm:cxn modelId="{A4D76E7E-106A-417C-9C93-46B3AB8B5A89}" type="presParOf" srcId="{32D37E01-FDD5-45FE-A3C7-1092C2AAB79C}" destId="{0C347B3E-4B1B-458B-BF29-66D559902BE8}" srcOrd="1" destOrd="0" presId="urn:microsoft.com/office/officeart/2005/8/layout/bProcess4"/>
    <dgm:cxn modelId="{A7035AEB-CA71-4025-9AF1-FC566B4CCF3A}" type="presParOf" srcId="{004396D9-5D10-45C7-B876-58F6E667F03E}" destId="{91C01709-E949-4B05-8630-19A0E7A067D7}" srcOrd="9" destOrd="0" presId="urn:microsoft.com/office/officeart/2005/8/layout/bProcess4"/>
    <dgm:cxn modelId="{9CB3B8EE-1519-4ED5-A65B-B05C8D249FC5}" type="presParOf" srcId="{004396D9-5D10-45C7-B876-58F6E667F03E}" destId="{7597707B-B983-4E66-AA56-76A975CF9AE6}" srcOrd="10" destOrd="0" presId="urn:microsoft.com/office/officeart/2005/8/layout/bProcess4"/>
    <dgm:cxn modelId="{C9A072D3-78B5-45DE-B6C9-49539DA6A72F}" type="presParOf" srcId="{7597707B-B983-4E66-AA56-76A975CF9AE6}" destId="{E99B4353-886B-4F92-9C6B-F566F1C4360E}" srcOrd="0" destOrd="0" presId="urn:microsoft.com/office/officeart/2005/8/layout/bProcess4"/>
    <dgm:cxn modelId="{9F90B130-939D-43DD-A0CE-1B5FE0292BC7}" type="presParOf" srcId="{7597707B-B983-4E66-AA56-76A975CF9AE6}" destId="{BDB7F10A-B41A-4AF7-8153-839FAB31BC81}" srcOrd="1" destOrd="0" presId="urn:microsoft.com/office/officeart/2005/8/layout/bProcess4"/>
    <dgm:cxn modelId="{C20DEEAB-9DF3-4806-BE94-1FD2DDA37525}" type="presParOf" srcId="{004396D9-5D10-45C7-B876-58F6E667F03E}" destId="{2764C686-B392-4A4C-BE90-64AB852C4F4B}" srcOrd="11" destOrd="0" presId="urn:microsoft.com/office/officeart/2005/8/layout/bProcess4"/>
    <dgm:cxn modelId="{1C740FFE-36E6-466B-90AA-74F302AA83D5}" type="presParOf" srcId="{004396D9-5D10-45C7-B876-58F6E667F03E}" destId="{EA90100B-7D6E-4DA6-B77F-EECA6552F91C}" srcOrd="12" destOrd="0" presId="urn:microsoft.com/office/officeart/2005/8/layout/bProcess4"/>
    <dgm:cxn modelId="{8CF3575D-2C7B-4637-B0B6-3AE32670746B}" type="presParOf" srcId="{EA90100B-7D6E-4DA6-B77F-EECA6552F91C}" destId="{4CF81F2E-AB1E-40A9-AFDC-A6A291FE06AD}" srcOrd="0" destOrd="0" presId="urn:microsoft.com/office/officeart/2005/8/layout/bProcess4"/>
    <dgm:cxn modelId="{C3FD014B-1626-4162-95E0-FDB99595F74C}" type="presParOf" srcId="{EA90100B-7D6E-4DA6-B77F-EECA6552F91C}" destId="{02B6F497-DE11-4349-8424-BA3FC0B779C3}" srcOrd="1" destOrd="0" presId="urn:microsoft.com/office/officeart/2005/8/layout/bProcess4"/>
    <dgm:cxn modelId="{1DD8EE8C-8A1F-4966-AD61-545ADA9EB4F2}" type="presParOf" srcId="{004396D9-5D10-45C7-B876-58F6E667F03E}" destId="{E56DB236-F88F-4D3E-8E25-D2C234AF3629}" srcOrd="13" destOrd="0" presId="urn:microsoft.com/office/officeart/2005/8/layout/bProcess4"/>
    <dgm:cxn modelId="{31752AA2-A57C-455E-92FE-76F8A8630AE0}" type="presParOf" srcId="{004396D9-5D10-45C7-B876-58F6E667F03E}" destId="{D8F407F1-F55B-437E-BB71-CB9531C9259B}" srcOrd="14" destOrd="0" presId="urn:microsoft.com/office/officeart/2005/8/layout/bProcess4"/>
    <dgm:cxn modelId="{3C8C37BB-588C-4D07-B29D-20EDADDBD492}" type="presParOf" srcId="{D8F407F1-F55B-437E-BB71-CB9531C9259B}" destId="{C6B67ED7-554E-4521-A746-A6EC1519C0D4}" srcOrd="0" destOrd="0" presId="urn:microsoft.com/office/officeart/2005/8/layout/bProcess4"/>
    <dgm:cxn modelId="{6774FFB9-F878-47AB-9305-605BEBD4E11F}" type="presParOf" srcId="{D8F407F1-F55B-437E-BB71-CB9531C9259B}" destId="{26817869-BE85-40D8-BAD2-1028240F178B}" srcOrd="1" destOrd="0" presId="urn:microsoft.com/office/officeart/2005/8/layout/bProcess4"/>
    <dgm:cxn modelId="{623CE32D-4FA2-4474-917C-874BF7B61EE2}" type="presParOf" srcId="{004396D9-5D10-45C7-B876-58F6E667F03E}" destId="{9C4F49A3-38BD-4557-A2C4-B86F1935AB71}" srcOrd="15" destOrd="0" presId="urn:microsoft.com/office/officeart/2005/8/layout/bProcess4"/>
    <dgm:cxn modelId="{8EE47479-54D0-4E46-BFE2-E0C920A46CEC}" type="presParOf" srcId="{004396D9-5D10-45C7-B876-58F6E667F03E}" destId="{94A98129-F320-4FEC-83AD-0140AC580AB5}" srcOrd="16" destOrd="0" presId="urn:microsoft.com/office/officeart/2005/8/layout/bProcess4"/>
    <dgm:cxn modelId="{5DE9BB3E-5C23-4AD4-80FE-565E212E7D46}" type="presParOf" srcId="{94A98129-F320-4FEC-83AD-0140AC580AB5}" destId="{DFCF5FF3-B569-4F98-9E36-5DF7E18FDB02}" srcOrd="0" destOrd="0" presId="urn:microsoft.com/office/officeart/2005/8/layout/bProcess4"/>
    <dgm:cxn modelId="{16BF1DB0-AC75-4E64-989D-A81A430E6D97}" type="presParOf" srcId="{94A98129-F320-4FEC-83AD-0140AC580AB5}" destId="{0E5566D5-B050-4ECD-9C21-D909E158AA0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BA3BE8D-3EE1-4043-B893-120E5EA51CE9}"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D57F012-DAE6-4F71-AA1B-9A561D9D252F}">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There are two types of CAWNs</a:t>
          </a:r>
        </a:p>
      </dgm:t>
    </dgm:pt>
    <dgm:pt modelId="{5CBF3B77-7542-4EE8-AA99-ABE6276DF0FF}" type="parTrans" cxnId="{8ECDD30B-4DFB-449D-ACE4-B6D2FD095342}">
      <dgm:prSet/>
      <dgm:spPr/>
      <dgm:t>
        <a:bodyPr/>
        <a:lstStyle/>
        <a:p>
          <a:endParaRPr lang="en-US"/>
        </a:p>
      </dgm:t>
    </dgm:pt>
    <dgm:pt modelId="{72D16D81-1C12-4C5F-951E-42F481738BDC}" type="sibTrans" cxnId="{8ECDD30B-4DFB-449D-ACE4-B6D2FD095342}">
      <dgm:prSet/>
      <dgm:spPr/>
      <dgm:t>
        <a:bodyPr/>
        <a:lstStyle/>
        <a:p>
          <a:endParaRPr lang="en-US"/>
        </a:p>
      </dgm:t>
    </dgm:pt>
    <dgm:pt modelId="{B38FE27B-CBAE-4992-B50A-A4AFBE6FE76B}">
      <dgm:prSet phldrT="[Text]" custT="1"/>
      <dgm:spPr>
        <a:solidFill>
          <a:schemeClr val="bg2">
            <a:lumMod val="75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b="1" i="1" u="sng" dirty="0"/>
            <a:t>S2 Child Abduction Act 1984 </a:t>
          </a:r>
          <a:r>
            <a:rPr lang="en-US" sz="2400" dirty="0"/>
            <a:t>if the child is under 16 years</a:t>
          </a:r>
        </a:p>
      </dgm:t>
    </dgm:pt>
    <dgm:pt modelId="{B3511009-1039-4FE7-9744-E245482BDCC8}" type="parTrans" cxnId="{BF1B0549-A5FF-4585-B409-5CB5F8555C43}">
      <dgm:prSet/>
      <dgm:spPr/>
      <dgm:t>
        <a:bodyPr/>
        <a:lstStyle/>
        <a:p>
          <a:endParaRPr lang="en-US"/>
        </a:p>
      </dgm:t>
    </dgm:pt>
    <dgm:pt modelId="{C98E3B77-A41E-48CC-9582-F735BE0B3BB2}" type="sibTrans" cxnId="{BF1B0549-A5FF-4585-B409-5CB5F8555C43}">
      <dgm:prSet/>
      <dgm:spPr/>
      <dgm:t>
        <a:bodyPr/>
        <a:lstStyle/>
        <a:p>
          <a:endParaRPr lang="en-US"/>
        </a:p>
      </dgm:t>
    </dgm:pt>
    <dgm:pt modelId="{EA2F9C4A-B674-425A-8F10-CC156180031B}">
      <dgm:prSet phldrT="[Text]" custT="1"/>
      <dgm:spPr>
        <a:solidFill>
          <a:schemeClr val="accent3">
            <a:lumMod val="20000"/>
            <a:lumOff val="8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b="1" i="1" u="sng" dirty="0"/>
            <a:t>S49 Children Act 1989 </a:t>
          </a:r>
          <a:r>
            <a:rPr lang="en-US" sz="2400" dirty="0"/>
            <a:t>if the child is under 18 years &amp; in Local Authority care</a:t>
          </a:r>
        </a:p>
      </dgm:t>
    </dgm:pt>
    <dgm:pt modelId="{123BDC53-C251-44CF-8F5E-0FB94E2AC469}" type="parTrans" cxnId="{F500D0EC-CC0C-40B8-94A3-450F12AE7F82}">
      <dgm:prSet/>
      <dgm:spPr/>
      <dgm:t>
        <a:bodyPr/>
        <a:lstStyle/>
        <a:p>
          <a:endParaRPr lang="en-US"/>
        </a:p>
      </dgm:t>
    </dgm:pt>
    <dgm:pt modelId="{610388D3-A7AD-4117-A944-E1F6E04186D0}" type="sibTrans" cxnId="{F500D0EC-CC0C-40B8-94A3-450F12AE7F82}">
      <dgm:prSet/>
      <dgm:spPr/>
      <dgm:t>
        <a:bodyPr/>
        <a:lstStyle/>
        <a:p>
          <a:endParaRPr lang="en-US"/>
        </a:p>
      </dgm:t>
    </dgm:pt>
    <dgm:pt modelId="{8D9B3D36-3372-4393-9AB9-673CA086369E}" type="pres">
      <dgm:prSet presAssocID="{DBA3BE8D-3EE1-4043-B893-120E5EA51CE9}" presName="Name0" presStyleCnt="0">
        <dgm:presLayoutVars>
          <dgm:dir/>
          <dgm:animLvl val="lvl"/>
          <dgm:resizeHandles val="exact"/>
        </dgm:presLayoutVars>
      </dgm:prSet>
      <dgm:spPr/>
    </dgm:pt>
    <dgm:pt modelId="{50F7C78B-FFEB-471F-AB3E-7EF99B37304B}" type="pres">
      <dgm:prSet presAssocID="{6D57F012-DAE6-4F71-AA1B-9A561D9D252F}" presName="boxAndChildren" presStyleCnt="0"/>
      <dgm:spPr/>
    </dgm:pt>
    <dgm:pt modelId="{35DEA819-BBA4-474C-891B-44225AEF2B0C}" type="pres">
      <dgm:prSet presAssocID="{6D57F012-DAE6-4F71-AA1B-9A561D9D252F}" presName="parentTextBox" presStyleLbl="node1" presStyleIdx="0" presStyleCnt="1"/>
      <dgm:spPr/>
    </dgm:pt>
    <dgm:pt modelId="{DED98D27-8760-4482-8A3A-56DC8AF9D257}" type="pres">
      <dgm:prSet presAssocID="{6D57F012-DAE6-4F71-AA1B-9A561D9D252F}" presName="entireBox" presStyleLbl="node1" presStyleIdx="0" presStyleCnt="1" custScaleY="118108"/>
      <dgm:spPr/>
    </dgm:pt>
    <dgm:pt modelId="{33FDFE09-1762-40B7-A982-B1A8D8DD3F48}" type="pres">
      <dgm:prSet presAssocID="{6D57F012-DAE6-4F71-AA1B-9A561D9D252F}" presName="descendantBox" presStyleCnt="0"/>
      <dgm:spPr/>
    </dgm:pt>
    <dgm:pt modelId="{E7471A04-4FD3-4F04-9F95-CEE25A5A0452}" type="pres">
      <dgm:prSet presAssocID="{B38FE27B-CBAE-4992-B50A-A4AFBE6FE76B}" presName="childTextBox" presStyleLbl="fgAccFollowNode1" presStyleIdx="0" presStyleCnt="2" custScaleY="147804">
        <dgm:presLayoutVars>
          <dgm:bulletEnabled val="1"/>
        </dgm:presLayoutVars>
      </dgm:prSet>
      <dgm:spPr/>
    </dgm:pt>
    <dgm:pt modelId="{DA2DC501-1D5A-42BC-9EA4-0C235A48A7F7}" type="pres">
      <dgm:prSet presAssocID="{EA2F9C4A-B674-425A-8F10-CC156180031B}" presName="childTextBox" presStyleLbl="fgAccFollowNode1" presStyleIdx="1" presStyleCnt="2" custScaleY="146243">
        <dgm:presLayoutVars>
          <dgm:bulletEnabled val="1"/>
        </dgm:presLayoutVars>
      </dgm:prSet>
      <dgm:spPr/>
    </dgm:pt>
  </dgm:ptLst>
  <dgm:cxnLst>
    <dgm:cxn modelId="{8ECDD30B-4DFB-449D-ACE4-B6D2FD095342}" srcId="{DBA3BE8D-3EE1-4043-B893-120E5EA51CE9}" destId="{6D57F012-DAE6-4F71-AA1B-9A561D9D252F}" srcOrd="0" destOrd="0" parTransId="{5CBF3B77-7542-4EE8-AA99-ABE6276DF0FF}" sibTransId="{72D16D81-1C12-4C5F-951E-42F481738BDC}"/>
    <dgm:cxn modelId="{0D60C966-3E5A-4B4F-A11B-81E333C30B61}" type="presOf" srcId="{6D57F012-DAE6-4F71-AA1B-9A561D9D252F}" destId="{35DEA819-BBA4-474C-891B-44225AEF2B0C}" srcOrd="0" destOrd="0" presId="urn:microsoft.com/office/officeart/2005/8/layout/process4"/>
    <dgm:cxn modelId="{BF1B0549-A5FF-4585-B409-5CB5F8555C43}" srcId="{6D57F012-DAE6-4F71-AA1B-9A561D9D252F}" destId="{B38FE27B-CBAE-4992-B50A-A4AFBE6FE76B}" srcOrd="0" destOrd="0" parTransId="{B3511009-1039-4FE7-9744-E245482BDCC8}" sibTransId="{C98E3B77-A41E-48CC-9582-F735BE0B3BB2}"/>
    <dgm:cxn modelId="{8CC69BB3-9052-451E-B689-1ACDB472DA52}" type="presOf" srcId="{B38FE27B-CBAE-4992-B50A-A4AFBE6FE76B}" destId="{E7471A04-4FD3-4F04-9F95-CEE25A5A0452}" srcOrd="0" destOrd="0" presId="urn:microsoft.com/office/officeart/2005/8/layout/process4"/>
    <dgm:cxn modelId="{9B4C2BC4-9545-4DE4-9D7A-C0F696163BA5}" type="presOf" srcId="{EA2F9C4A-B674-425A-8F10-CC156180031B}" destId="{DA2DC501-1D5A-42BC-9EA4-0C235A48A7F7}" srcOrd="0" destOrd="0" presId="urn:microsoft.com/office/officeart/2005/8/layout/process4"/>
    <dgm:cxn modelId="{582F8CD9-CB28-49B4-AA89-8C6AC6F727C9}" type="presOf" srcId="{6D57F012-DAE6-4F71-AA1B-9A561D9D252F}" destId="{DED98D27-8760-4482-8A3A-56DC8AF9D257}" srcOrd="1" destOrd="0" presId="urn:microsoft.com/office/officeart/2005/8/layout/process4"/>
    <dgm:cxn modelId="{9851D2DE-1BAA-49C9-A4FD-F4A005F85011}" type="presOf" srcId="{DBA3BE8D-3EE1-4043-B893-120E5EA51CE9}" destId="{8D9B3D36-3372-4393-9AB9-673CA086369E}" srcOrd="0" destOrd="0" presId="urn:microsoft.com/office/officeart/2005/8/layout/process4"/>
    <dgm:cxn modelId="{F500D0EC-CC0C-40B8-94A3-450F12AE7F82}" srcId="{6D57F012-DAE6-4F71-AA1B-9A561D9D252F}" destId="{EA2F9C4A-B674-425A-8F10-CC156180031B}" srcOrd="1" destOrd="0" parTransId="{123BDC53-C251-44CF-8F5E-0FB94E2AC469}" sibTransId="{610388D3-A7AD-4117-A944-E1F6E04186D0}"/>
    <dgm:cxn modelId="{FB23329E-9587-4287-A3DA-1001D539DD00}" type="presParOf" srcId="{8D9B3D36-3372-4393-9AB9-673CA086369E}" destId="{50F7C78B-FFEB-471F-AB3E-7EF99B37304B}" srcOrd="0" destOrd="0" presId="urn:microsoft.com/office/officeart/2005/8/layout/process4"/>
    <dgm:cxn modelId="{09F93F49-F6CB-4199-85F3-219AE8D4067A}" type="presParOf" srcId="{50F7C78B-FFEB-471F-AB3E-7EF99B37304B}" destId="{35DEA819-BBA4-474C-891B-44225AEF2B0C}" srcOrd="0" destOrd="0" presId="urn:microsoft.com/office/officeart/2005/8/layout/process4"/>
    <dgm:cxn modelId="{7034D1AE-A529-41EC-9C48-3F5ED28A45D4}" type="presParOf" srcId="{50F7C78B-FFEB-471F-AB3E-7EF99B37304B}" destId="{DED98D27-8760-4482-8A3A-56DC8AF9D257}" srcOrd="1" destOrd="0" presId="urn:microsoft.com/office/officeart/2005/8/layout/process4"/>
    <dgm:cxn modelId="{26F3C7A7-E757-4C56-9610-D586BAA1B372}" type="presParOf" srcId="{50F7C78B-FFEB-471F-AB3E-7EF99B37304B}" destId="{33FDFE09-1762-40B7-A982-B1A8D8DD3F48}" srcOrd="2" destOrd="0" presId="urn:microsoft.com/office/officeart/2005/8/layout/process4"/>
    <dgm:cxn modelId="{8AFCF60E-3558-44E6-ABFD-542E43225219}" type="presParOf" srcId="{33FDFE09-1762-40B7-A982-B1A8D8DD3F48}" destId="{E7471A04-4FD3-4F04-9F95-CEE25A5A0452}" srcOrd="0" destOrd="0" presId="urn:microsoft.com/office/officeart/2005/8/layout/process4"/>
    <dgm:cxn modelId="{416105AE-D642-4681-B5AE-C7F93039A9EB}" type="presParOf" srcId="{33FDFE09-1762-40B7-A982-B1A8D8DD3F48}" destId="{DA2DC501-1D5A-42BC-9EA4-0C235A48A7F7}" srcOrd="1" destOrd="0" presId="urn:microsoft.com/office/officeart/2005/8/layout/process4"/>
  </dgm:cxnLst>
  <dgm:bg/>
  <dgm:whole>
    <a:ln>
      <a:extLst>
        <a:ext uri="{C807C97D-BFC1-408E-A445-0C87EB9F89A2}">
          <ask:lineSketchStyleProps xmlns:ask="http://schemas.microsoft.com/office/drawing/2018/sketchyshapes">
            <ask:type>
              <ask:lineSketchScribble/>
            </ask:type>
          </ask:lineSketchStyleProps>
        </a:ext>
      </a:extLst>
    </a:ln>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6E8CBA3-F0B0-4BE9-97CD-EB32CDBD2E18}" type="doc">
      <dgm:prSet loTypeId="urn:microsoft.com/office/officeart/2005/8/layout/process2" loCatId="process" qsTypeId="urn:microsoft.com/office/officeart/2005/8/quickstyle/simple1" qsCatId="simple" csTypeId="urn:microsoft.com/office/officeart/2005/8/colors/accent1_2" csCatId="accent1" phldr="1"/>
      <dgm:spPr/>
    </dgm:pt>
    <dgm:pt modelId="{29A38911-3915-4A47-B991-BF06FFB3CD0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Child Abduction Warning Notices are issued to suspects who are believed to place children at risk of offences being committed against them</a:t>
          </a:r>
        </a:p>
      </dgm:t>
    </dgm:pt>
    <dgm:pt modelId="{45441F55-D290-45C7-B4A8-173BE166B15F}" type="parTrans" cxnId="{9A3DBC37-CD96-40A0-BB8E-820658AC73F9}">
      <dgm:prSet/>
      <dgm:spPr/>
      <dgm:t>
        <a:bodyPr/>
        <a:lstStyle/>
        <a:p>
          <a:endParaRPr lang="en-US"/>
        </a:p>
      </dgm:t>
    </dgm:pt>
    <dgm:pt modelId="{11DB9B27-B108-44E4-BAA0-41610EDCA030}" type="sibTrans" cxnId="{9A3DBC37-CD96-40A0-BB8E-820658AC73F9}">
      <dgm:prSet/>
      <dgm:spPr>
        <a:solidFill>
          <a:srgbClr val="002060"/>
        </a:solidFill>
        <a:ln>
          <a:solidFill>
            <a:schemeClr val="tx1"/>
          </a:solidFill>
        </a:ln>
      </dgm:spPr>
      <dgm:t>
        <a:bodyPr/>
        <a:lstStyle/>
        <a:p>
          <a:endParaRPr lang="en-US"/>
        </a:p>
      </dgm:t>
    </dgm:pt>
    <dgm:pt modelId="{753C4968-9690-41E4-B8A8-3169505945F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issue of a CAWN should be viewed as a safeguarding measure for the child concerned &amp; also as active case building in the first stage of a potential prosecution for an offence</a:t>
          </a:r>
        </a:p>
      </dgm:t>
    </dgm:pt>
    <dgm:pt modelId="{7FE45266-3B40-4926-BE4D-E5269BCA4848}" type="parTrans" cxnId="{89844C4B-127D-42B5-BC04-18E2B4FA281C}">
      <dgm:prSet/>
      <dgm:spPr/>
      <dgm:t>
        <a:bodyPr/>
        <a:lstStyle/>
        <a:p>
          <a:endParaRPr lang="en-US"/>
        </a:p>
      </dgm:t>
    </dgm:pt>
    <dgm:pt modelId="{DFC50CA6-945D-4752-8D65-712D96A1D487}" type="sibTrans" cxnId="{89844C4B-127D-42B5-BC04-18E2B4FA281C}">
      <dgm:prSet/>
      <dgm:spPr/>
      <dgm:t>
        <a:bodyPr/>
        <a:lstStyle/>
        <a:p>
          <a:endParaRPr lang="en-US"/>
        </a:p>
      </dgm:t>
    </dgm:pt>
    <dgm:pt modelId="{8C5CE366-48ED-4667-B9DB-5FA0958BE927}" type="pres">
      <dgm:prSet presAssocID="{A6E8CBA3-F0B0-4BE9-97CD-EB32CDBD2E18}" presName="linearFlow" presStyleCnt="0">
        <dgm:presLayoutVars>
          <dgm:resizeHandles val="exact"/>
        </dgm:presLayoutVars>
      </dgm:prSet>
      <dgm:spPr/>
    </dgm:pt>
    <dgm:pt modelId="{B937064E-C6E2-455D-987B-F61E351FD2E1}" type="pres">
      <dgm:prSet presAssocID="{29A38911-3915-4A47-B991-BF06FFB3CD05}" presName="node" presStyleLbl="node1" presStyleIdx="0" presStyleCnt="2" custScaleX="217734">
        <dgm:presLayoutVars>
          <dgm:bulletEnabled val="1"/>
        </dgm:presLayoutVars>
      </dgm:prSet>
      <dgm:spPr/>
    </dgm:pt>
    <dgm:pt modelId="{538F73B5-B7B9-421E-819A-491A57C532C6}" type="pres">
      <dgm:prSet presAssocID="{11DB9B27-B108-44E4-BAA0-41610EDCA030}" presName="sibTrans" presStyleLbl="sibTrans2D1" presStyleIdx="0" presStyleCnt="1"/>
      <dgm:spPr/>
    </dgm:pt>
    <dgm:pt modelId="{5E4C9E50-6D84-4E62-BAFE-99318B1BAE24}" type="pres">
      <dgm:prSet presAssocID="{11DB9B27-B108-44E4-BAA0-41610EDCA030}" presName="connectorText" presStyleLbl="sibTrans2D1" presStyleIdx="0" presStyleCnt="1"/>
      <dgm:spPr/>
    </dgm:pt>
    <dgm:pt modelId="{687B5318-D2B8-45A6-AE99-3633FF5CB1F7}" type="pres">
      <dgm:prSet presAssocID="{753C4968-9690-41E4-B8A8-3169505945FB}" presName="node" presStyleLbl="node1" presStyleIdx="1" presStyleCnt="2" custScaleX="191978">
        <dgm:presLayoutVars>
          <dgm:bulletEnabled val="1"/>
        </dgm:presLayoutVars>
      </dgm:prSet>
      <dgm:spPr/>
    </dgm:pt>
  </dgm:ptLst>
  <dgm:cxnLst>
    <dgm:cxn modelId="{01F5E411-77E4-4F1C-B296-3B21D619DD3C}" type="presOf" srcId="{753C4968-9690-41E4-B8A8-3169505945FB}" destId="{687B5318-D2B8-45A6-AE99-3633FF5CB1F7}" srcOrd="0" destOrd="0" presId="urn:microsoft.com/office/officeart/2005/8/layout/process2"/>
    <dgm:cxn modelId="{EEC5CB1E-0980-496A-A54E-2E1627A745DA}" type="presOf" srcId="{11DB9B27-B108-44E4-BAA0-41610EDCA030}" destId="{5E4C9E50-6D84-4E62-BAFE-99318B1BAE24}" srcOrd="1" destOrd="0" presId="urn:microsoft.com/office/officeart/2005/8/layout/process2"/>
    <dgm:cxn modelId="{960F6B2F-1BEF-48BB-A399-30AF0CC4E465}" type="presOf" srcId="{11DB9B27-B108-44E4-BAA0-41610EDCA030}" destId="{538F73B5-B7B9-421E-819A-491A57C532C6}" srcOrd="0" destOrd="0" presId="urn:microsoft.com/office/officeart/2005/8/layout/process2"/>
    <dgm:cxn modelId="{9A3DBC37-CD96-40A0-BB8E-820658AC73F9}" srcId="{A6E8CBA3-F0B0-4BE9-97CD-EB32CDBD2E18}" destId="{29A38911-3915-4A47-B991-BF06FFB3CD05}" srcOrd="0" destOrd="0" parTransId="{45441F55-D290-45C7-B4A8-173BE166B15F}" sibTransId="{11DB9B27-B108-44E4-BAA0-41610EDCA030}"/>
    <dgm:cxn modelId="{89844C4B-127D-42B5-BC04-18E2B4FA281C}" srcId="{A6E8CBA3-F0B0-4BE9-97CD-EB32CDBD2E18}" destId="{753C4968-9690-41E4-B8A8-3169505945FB}" srcOrd="1" destOrd="0" parTransId="{7FE45266-3B40-4926-BE4D-E5269BCA4848}" sibTransId="{DFC50CA6-945D-4752-8D65-712D96A1D487}"/>
    <dgm:cxn modelId="{71D11E95-4310-496F-BB8A-0D36D6CF6459}" type="presOf" srcId="{29A38911-3915-4A47-B991-BF06FFB3CD05}" destId="{B937064E-C6E2-455D-987B-F61E351FD2E1}" srcOrd="0" destOrd="0" presId="urn:microsoft.com/office/officeart/2005/8/layout/process2"/>
    <dgm:cxn modelId="{27A186B7-E2D6-40DE-B857-0B70320DFE84}" type="presOf" srcId="{A6E8CBA3-F0B0-4BE9-97CD-EB32CDBD2E18}" destId="{8C5CE366-48ED-4667-B9DB-5FA0958BE927}" srcOrd="0" destOrd="0" presId="urn:microsoft.com/office/officeart/2005/8/layout/process2"/>
    <dgm:cxn modelId="{147F1A5C-271B-483E-8D93-E6AD1818F4C9}" type="presParOf" srcId="{8C5CE366-48ED-4667-B9DB-5FA0958BE927}" destId="{B937064E-C6E2-455D-987B-F61E351FD2E1}" srcOrd="0" destOrd="0" presId="urn:microsoft.com/office/officeart/2005/8/layout/process2"/>
    <dgm:cxn modelId="{EB4043B0-6649-4C11-BB0C-5C68AF241845}" type="presParOf" srcId="{8C5CE366-48ED-4667-B9DB-5FA0958BE927}" destId="{538F73B5-B7B9-421E-819A-491A57C532C6}" srcOrd="1" destOrd="0" presId="urn:microsoft.com/office/officeart/2005/8/layout/process2"/>
    <dgm:cxn modelId="{3CC85B72-B337-40BE-A767-497C575E498E}" type="presParOf" srcId="{538F73B5-B7B9-421E-819A-491A57C532C6}" destId="{5E4C9E50-6D84-4E62-BAFE-99318B1BAE24}" srcOrd="0" destOrd="0" presId="urn:microsoft.com/office/officeart/2005/8/layout/process2"/>
    <dgm:cxn modelId="{65CA5F6D-A568-4173-9EE1-C88A44066997}" type="presParOf" srcId="{8C5CE366-48ED-4667-B9DB-5FA0958BE927}" destId="{687B5318-D2B8-45A6-AE99-3633FF5CB1F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736B0CE-5DF7-4151-A779-9E3013FEB616}"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6B900F62-01E3-4F77-A8D3-B1A6448A9AE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There in NO specific offence of CSE</a:t>
          </a:r>
        </a:p>
      </dgm:t>
    </dgm:pt>
    <dgm:pt modelId="{5B16A0EE-8057-4F1E-A8C6-C20B69D0E4DE}" type="parTrans" cxnId="{1898D522-BB37-436F-A8B5-17910A78E868}">
      <dgm:prSet/>
      <dgm:spPr/>
      <dgm:t>
        <a:bodyPr/>
        <a:lstStyle/>
        <a:p>
          <a:endParaRPr lang="en-US"/>
        </a:p>
      </dgm:t>
    </dgm:pt>
    <dgm:pt modelId="{6AEC5DB6-1BE2-45E2-B36A-1DE9FF404954}" type="sibTrans" cxnId="{1898D522-BB37-436F-A8B5-17910A78E868}">
      <dgm:prSet/>
      <dgm:spPr/>
      <dgm:t>
        <a:bodyPr/>
        <a:lstStyle/>
        <a:p>
          <a:endParaRPr lang="en-US"/>
        </a:p>
      </dgm:t>
    </dgm:pt>
    <dgm:pt modelId="{359D414B-FE80-4DCC-A68F-9B3F071815CC}">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3200" dirty="0">
              <a:solidFill>
                <a:schemeClr val="tx1"/>
              </a:solidFill>
            </a:rPr>
            <a:t>So…….</a:t>
          </a:r>
        </a:p>
      </dgm:t>
    </dgm:pt>
    <dgm:pt modelId="{FBE598C6-D8FA-4D12-8755-94DFFFEF4387}" type="parTrans" cxnId="{E612F17E-4EEA-4ADE-876E-278E249951AE}">
      <dgm:prSet/>
      <dgm:spPr/>
      <dgm:t>
        <a:bodyPr/>
        <a:lstStyle/>
        <a:p>
          <a:endParaRPr lang="en-US"/>
        </a:p>
      </dgm:t>
    </dgm:pt>
    <dgm:pt modelId="{FF691F97-CB37-425F-8E4A-A21E872393F1}" type="sibTrans" cxnId="{E612F17E-4EEA-4ADE-876E-278E249951AE}">
      <dgm:prSet/>
      <dgm:spPr/>
      <dgm:t>
        <a:bodyPr/>
        <a:lstStyle/>
        <a:p>
          <a:endParaRPr lang="en-US"/>
        </a:p>
      </dgm:t>
    </dgm:pt>
    <dgm:pt modelId="{7437343A-E4A3-4264-9C6E-DCBC046275F0}">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What offences can be linked to CSE?</a:t>
          </a:r>
        </a:p>
      </dgm:t>
    </dgm:pt>
    <dgm:pt modelId="{589AA0DD-D208-44A3-8515-70AE93A76614}" type="parTrans" cxnId="{BD8DD145-B7D4-4BDA-89B4-3D0322A122AD}">
      <dgm:prSet/>
      <dgm:spPr/>
      <dgm:t>
        <a:bodyPr/>
        <a:lstStyle/>
        <a:p>
          <a:endParaRPr lang="en-US"/>
        </a:p>
      </dgm:t>
    </dgm:pt>
    <dgm:pt modelId="{209D915F-957A-49A8-971E-1F04BCCDECDE}" type="sibTrans" cxnId="{BD8DD145-B7D4-4BDA-89B4-3D0322A122AD}">
      <dgm:prSet/>
      <dgm:spPr/>
      <dgm:t>
        <a:bodyPr/>
        <a:lstStyle/>
        <a:p>
          <a:endParaRPr lang="en-US"/>
        </a:p>
      </dgm:t>
    </dgm:pt>
    <dgm:pt modelId="{77147835-8214-4C5A-B98F-0AA9793A85BE}" type="pres">
      <dgm:prSet presAssocID="{4736B0CE-5DF7-4151-A779-9E3013FEB616}" presName="CompostProcess" presStyleCnt="0">
        <dgm:presLayoutVars>
          <dgm:dir/>
          <dgm:resizeHandles val="exact"/>
        </dgm:presLayoutVars>
      </dgm:prSet>
      <dgm:spPr/>
    </dgm:pt>
    <dgm:pt modelId="{D8800024-017C-4F6C-9D6A-B29ABDDA1B24}" type="pres">
      <dgm:prSet presAssocID="{4736B0CE-5DF7-4151-A779-9E3013FEB616}" presName="arrow" presStyleLbl="bgShp" presStyleIdx="0" presStyleCnt="1"/>
      <dgm:spPr>
        <a:solidFill>
          <a:srgbClr val="002060"/>
        </a:solidFill>
        <a:ln>
          <a:extLst>
            <a:ext uri="{C807C97D-BFC1-408E-A445-0C87EB9F89A2}">
              <ask:lineSketchStyleProps xmlns:ask="http://schemas.microsoft.com/office/drawing/2018/sketchyshapes">
                <ask:type>
                  <ask:lineSketchScribble/>
                </ask:type>
              </ask:lineSketchStyleProps>
            </a:ext>
          </a:extLst>
        </a:ln>
      </dgm:spPr>
    </dgm:pt>
    <dgm:pt modelId="{BC079A01-E3C7-4CBE-8EF9-FC9C33ADB6E6}" type="pres">
      <dgm:prSet presAssocID="{4736B0CE-5DF7-4151-A779-9E3013FEB616}" presName="linearProcess" presStyleCnt="0"/>
      <dgm:spPr/>
    </dgm:pt>
    <dgm:pt modelId="{FBB8AEDC-5B33-4ED5-8A3F-8D0155D6DF31}" type="pres">
      <dgm:prSet presAssocID="{6B900F62-01E3-4F77-A8D3-B1A6448A9AE5}" presName="textNode" presStyleLbl="node1" presStyleIdx="0" presStyleCnt="3">
        <dgm:presLayoutVars>
          <dgm:bulletEnabled val="1"/>
        </dgm:presLayoutVars>
      </dgm:prSet>
      <dgm:spPr/>
    </dgm:pt>
    <dgm:pt modelId="{044751BC-FB51-4E65-9CB0-B86EC2B0A9ED}" type="pres">
      <dgm:prSet presAssocID="{6AEC5DB6-1BE2-45E2-B36A-1DE9FF404954}" presName="sibTrans" presStyleCnt="0"/>
      <dgm:spPr/>
    </dgm:pt>
    <dgm:pt modelId="{214AF532-658F-44E2-A61A-1CFB81693D25}" type="pres">
      <dgm:prSet presAssocID="{359D414B-FE80-4DCC-A68F-9B3F071815CC}" presName="textNode" presStyleLbl="node1" presStyleIdx="1" presStyleCnt="3">
        <dgm:presLayoutVars>
          <dgm:bulletEnabled val="1"/>
        </dgm:presLayoutVars>
      </dgm:prSet>
      <dgm:spPr/>
    </dgm:pt>
    <dgm:pt modelId="{5F9DE4E6-89F6-46A9-87A2-61C7EEBBAC4B}" type="pres">
      <dgm:prSet presAssocID="{FF691F97-CB37-425F-8E4A-A21E872393F1}" presName="sibTrans" presStyleCnt="0"/>
      <dgm:spPr/>
    </dgm:pt>
    <dgm:pt modelId="{68B11D48-3CDF-478D-8A68-D697F5BA5FDD}" type="pres">
      <dgm:prSet presAssocID="{7437343A-E4A3-4264-9C6E-DCBC046275F0}" presName="textNode" presStyleLbl="node1" presStyleIdx="2" presStyleCnt="3">
        <dgm:presLayoutVars>
          <dgm:bulletEnabled val="1"/>
        </dgm:presLayoutVars>
      </dgm:prSet>
      <dgm:spPr/>
    </dgm:pt>
  </dgm:ptLst>
  <dgm:cxnLst>
    <dgm:cxn modelId="{1898D522-BB37-436F-A8B5-17910A78E868}" srcId="{4736B0CE-5DF7-4151-A779-9E3013FEB616}" destId="{6B900F62-01E3-4F77-A8D3-B1A6448A9AE5}" srcOrd="0" destOrd="0" parTransId="{5B16A0EE-8057-4F1E-A8C6-C20B69D0E4DE}" sibTransId="{6AEC5DB6-1BE2-45E2-B36A-1DE9FF404954}"/>
    <dgm:cxn modelId="{49C34327-D186-4148-AAE1-4C9D67D58ECF}" type="presOf" srcId="{7437343A-E4A3-4264-9C6E-DCBC046275F0}" destId="{68B11D48-3CDF-478D-8A68-D697F5BA5FDD}" srcOrd="0" destOrd="0" presId="urn:microsoft.com/office/officeart/2005/8/layout/hProcess9"/>
    <dgm:cxn modelId="{BD8DD145-B7D4-4BDA-89B4-3D0322A122AD}" srcId="{4736B0CE-5DF7-4151-A779-9E3013FEB616}" destId="{7437343A-E4A3-4264-9C6E-DCBC046275F0}" srcOrd="2" destOrd="0" parTransId="{589AA0DD-D208-44A3-8515-70AE93A76614}" sibTransId="{209D915F-957A-49A8-971E-1F04BCCDECDE}"/>
    <dgm:cxn modelId="{D23B227A-13FA-45DF-AD23-DE4678127CCC}" type="presOf" srcId="{6B900F62-01E3-4F77-A8D3-B1A6448A9AE5}" destId="{FBB8AEDC-5B33-4ED5-8A3F-8D0155D6DF31}" srcOrd="0" destOrd="0" presId="urn:microsoft.com/office/officeart/2005/8/layout/hProcess9"/>
    <dgm:cxn modelId="{E612F17E-4EEA-4ADE-876E-278E249951AE}" srcId="{4736B0CE-5DF7-4151-A779-9E3013FEB616}" destId="{359D414B-FE80-4DCC-A68F-9B3F071815CC}" srcOrd="1" destOrd="0" parTransId="{FBE598C6-D8FA-4D12-8755-94DFFFEF4387}" sibTransId="{FF691F97-CB37-425F-8E4A-A21E872393F1}"/>
    <dgm:cxn modelId="{50000AF3-D067-4EE9-941B-2E4F02EDE88B}" type="presOf" srcId="{359D414B-FE80-4DCC-A68F-9B3F071815CC}" destId="{214AF532-658F-44E2-A61A-1CFB81693D25}" srcOrd="0" destOrd="0" presId="urn:microsoft.com/office/officeart/2005/8/layout/hProcess9"/>
    <dgm:cxn modelId="{85FAD5FB-604D-477A-A7F0-EEEA0D9E451E}" type="presOf" srcId="{4736B0CE-5DF7-4151-A779-9E3013FEB616}" destId="{77147835-8214-4C5A-B98F-0AA9793A85BE}" srcOrd="0" destOrd="0" presId="urn:microsoft.com/office/officeart/2005/8/layout/hProcess9"/>
    <dgm:cxn modelId="{C56D3F82-2B16-4E04-B465-9052BED3AE25}" type="presParOf" srcId="{77147835-8214-4C5A-B98F-0AA9793A85BE}" destId="{D8800024-017C-4F6C-9D6A-B29ABDDA1B24}" srcOrd="0" destOrd="0" presId="urn:microsoft.com/office/officeart/2005/8/layout/hProcess9"/>
    <dgm:cxn modelId="{A2248B54-5C8A-49C0-A0D0-D3C4C6108A89}" type="presParOf" srcId="{77147835-8214-4C5A-B98F-0AA9793A85BE}" destId="{BC079A01-E3C7-4CBE-8EF9-FC9C33ADB6E6}" srcOrd="1" destOrd="0" presId="urn:microsoft.com/office/officeart/2005/8/layout/hProcess9"/>
    <dgm:cxn modelId="{29F1C2B5-AC72-4D68-B46A-AE3FBC5EE2C9}" type="presParOf" srcId="{BC079A01-E3C7-4CBE-8EF9-FC9C33ADB6E6}" destId="{FBB8AEDC-5B33-4ED5-8A3F-8D0155D6DF31}" srcOrd="0" destOrd="0" presId="urn:microsoft.com/office/officeart/2005/8/layout/hProcess9"/>
    <dgm:cxn modelId="{3830EFD6-CCA4-45EF-A40E-6F42A10E8650}" type="presParOf" srcId="{BC079A01-E3C7-4CBE-8EF9-FC9C33ADB6E6}" destId="{044751BC-FB51-4E65-9CB0-B86EC2B0A9ED}" srcOrd="1" destOrd="0" presId="urn:microsoft.com/office/officeart/2005/8/layout/hProcess9"/>
    <dgm:cxn modelId="{BF2A0A7F-247A-4979-97C7-FC2058415151}" type="presParOf" srcId="{BC079A01-E3C7-4CBE-8EF9-FC9C33ADB6E6}" destId="{214AF532-658F-44E2-A61A-1CFB81693D25}" srcOrd="2" destOrd="0" presId="urn:microsoft.com/office/officeart/2005/8/layout/hProcess9"/>
    <dgm:cxn modelId="{FF7B5252-4488-47A1-AC8C-85407BD84F84}" type="presParOf" srcId="{BC079A01-E3C7-4CBE-8EF9-FC9C33ADB6E6}" destId="{5F9DE4E6-89F6-46A9-87A2-61C7EEBBAC4B}" srcOrd="3" destOrd="0" presId="urn:microsoft.com/office/officeart/2005/8/layout/hProcess9"/>
    <dgm:cxn modelId="{A3612691-0A27-415E-BB80-A8FABE8CAA6C}" type="presParOf" srcId="{BC079A01-E3C7-4CBE-8EF9-FC9C33ADB6E6}" destId="{68B11D48-3CDF-478D-8A68-D697F5BA5FD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9E87233-519A-458A-856E-DC710A21A02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0DAF160B-E61D-489A-8493-62813856747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Rape/ Assault by penetration</a:t>
          </a:r>
        </a:p>
      </dgm:t>
    </dgm:pt>
    <dgm:pt modelId="{E30DC5C4-CC6C-4126-A3EE-73188F7D1778}" type="parTrans" cxnId="{FC4D1C70-AE35-467A-863E-BC2684B760AA}">
      <dgm:prSet/>
      <dgm:spPr/>
      <dgm:t>
        <a:bodyPr/>
        <a:lstStyle/>
        <a:p>
          <a:endParaRPr lang="en-US"/>
        </a:p>
      </dgm:t>
    </dgm:pt>
    <dgm:pt modelId="{DF8806C7-0738-427D-96B7-A8D64F4DA14C}" type="sibTrans" cxnId="{FC4D1C70-AE35-467A-863E-BC2684B760AA}">
      <dgm:prSet/>
      <dgm:spPr>
        <a:solidFill>
          <a:srgbClr val="002060"/>
        </a:solidFill>
        <a:ln>
          <a:solidFill>
            <a:schemeClr val="tx1"/>
          </a:solidFill>
        </a:ln>
      </dgm:spPr>
      <dgm:t>
        <a:bodyPr/>
        <a:lstStyle/>
        <a:p>
          <a:endParaRPr lang="en-US"/>
        </a:p>
      </dgm:t>
    </dgm:pt>
    <dgm:pt modelId="{65DBAC6E-5DDD-4A12-A83B-6DCCF597462C}">
      <dgm:prSet phldrT="[Text]" custT="1"/>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Arranging or facilitating a child sex offence</a:t>
          </a:r>
        </a:p>
      </dgm:t>
    </dgm:pt>
    <dgm:pt modelId="{DB994884-1585-4075-998D-3B6C53813A3F}" type="parTrans" cxnId="{09FFD3F4-90D3-40E0-ADF4-FFE09D0A356B}">
      <dgm:prSet/>
      <dgm:spPr/>
      <dgm:t>
        <a:bodyPr/>
        <a:lstStyle/>
        <a:p>
          <a:endParaRPr lang="en-US"/>
        </a:p>
      </dgm:t>
    </dgm:pt>
    <dgm:pt modelId="{BE1E3544-6507-4B7A-B581-600F79D4A01E}" type="sibTrans" cxnId="{09FFD3F4-90D3-40E0-ADF4-FFE09D0A356B}">
      <dgm:prSet/>
      <dgm:spPr>
        <a:solidFill>
          <a:srgbClr val="002060"/>
        </a:solidFill>
        <a:ln>
          <a:solidFill>
            <a:schemeClr val="tx1"/>
          </a:solidFill>
        </a:ln>
      </dgm:spPr>
      <dgm:t>
        <a:bodyPr/>
        <a:lstStyle/>
        <a:p>
          <a:endParaRPr lang="en-US"/>
        </a:p>
      </dgm:t>
    </dgm:pt>
    <dgm:pt modelId="{DDFF41AF-BE8E-46A9-AED0-AF1D2CB67C94}">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Meeting a child following sexual grooming</a:t>
          </a:r>
        </a:p>
      </dgm:t>
    </dgm:pt>
    <dgm:pt modelId="{EC070DD6-7F62-4FAD-BE70-72153836F766}" type="parTrans" cxnId="{1778E08B-B5CE-4FF3-87AE-84217E395B2A}">
      <dgm:prSet/>
      <dgm:spPr/>
      <dgm:t>
        <a:bodyPr/>
        <a:lstStyle/>
        <a:p>
          <a:endParaRPr lang="en-US"/>
        </a:p>
      </dgm:t>
    </dgm:pt>
    <dgm:pt modelId="{BC35F943-3C5C-47EB-A058-675DB2641845}" type="sibTrans" cxnId="{1778E08B-B5CE-4FF3-87AE-84217E395B2A}">
      <dgm:prSet/>
      <dgm:spPr>
        <a:solidFill>
          <a:srgbClr val="002060"/>
        </a:solidFill>
        <a:ln>
          <a:solidFill>
            <a:schemeClr val="tx1"/>
          </a:solidFill>
        </a:ln>
      </dgm:spPr>
      <dgm:t>
        <a:bodyPr/>
        <a:lstStyle/>
        <a:p>
          <a:endParaRPr lang="en-US"/>
        </a:p>
      </dgm:t>
    </dgm:pt>
    <dgm:pt modelId="{D21B474D-166C-4295-B91A-141842EEB8B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Paying for the sexual services of a child</a:t>
          </a:r>
        </a:p>
      </dgm:t>
    </dgm:pt>
    <dgm:pt modelId="{8FF21CC8-3B43-4212-8FB7-9F68EFB95C64}" type="parTrans" cxnId="{B1BA628D-8D5D-4F55-B052-2F1232FF3746}">
      <dgm:prSet/>
      <dgm:spPr/>
      <dgm:t>
        <a:bodyPr/>
        <a:lstStyle/>
        <a:p>
          <a:endParaRPr lang="en-US"/>
        </a:p>
      </dgm:t>
    </dgm:pt>
    <dgm:pt modelId="{547AB8A1-62FB-40A7-8840-011935CFC82F}" type="sibTrans" cxnId="{B1BA628D-8D5D-4F55-B052-2F1232FF3746}">
      <dgm:prSet/>
      <dgm:spPr>
        <a:solidFill>
          <a:srgbClr val="002060"/>
        </a:solidFill>
        <a:ln>
          <a:solidFill>
            <a:schemeClr val="tx1"/>
          </a:solidFill>
        </a:ln>
      </dgm:spPr>
      <dgm:t>
        <a:bodyPr/>
        <a:lstStyle/>
        <a:p>
          <a:endParaRPr lang="en-US"/>
        </a:p>
      </dgm:t>
    </dgm:pt>
    <dgm:pt modelId="{AA56EA15-1552-431E-B1BC-5F4051BF30F2}">
      <dgm:prSet phldrT="[Text]" custT="1"/>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S2 Child Abduction Act 1984</a:t>
          </a:r>
        </a:p>
      </dgm:t>
    </dgm:pt>
    <dgm:pt modelId="{FA4284C6-89DC-4C73-9122-7E9D71663342}" type="parTrans" cxnId="{904F81A9-27D8-4B73-9083-62ED3FE4E0AA}">
      <dgm:prSet/>
      <dgm:spPr/>
      <dgm:t>
        <a:bodyPr/>
        <a:lstStyle/>
        <a:p>
          <a:endParaRPr lang="en-US"/>
        </a:p>
      </dgm:t>
    </dgm:pt>
    <dgm:pt modelId="{0BDA9011-FD64-4455-9B38-3E15C20566C8}" type="sibTrans" cxnId="{904F81A9-27D8-4B73-9083-62ED3FE4E0AA}">
      <dgm:prSet/>
      <dgm:spPr>
        <a:solidFill>
          <a:srgbClr val="002060"/>
        </a:solidFill>
        <a:ln>
          <a:solidFill>
            <a:schemeClr val="tx1"/>
          </a:solidFill>
        </a:ln>
      </dgm:spPr>
      <dgm:t>
        <a:bodyPr/>
        <a:lstStyle/>
        <a:p>
          <a:endParaRPr lang="en-US"/>
        </a:p>
      </dgm:t>
    </dgm:pt>
    <dgm:pt modelId="{C6B3FC48-AD41-4548-A584-7C36E66DEB9C}">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S47 – 51 of the Sexual Offences Act 2003</a:t>
          </a:r>
        </a:p>
      </dgm:t>
    </dgm:pt>
    <dgm:pt modelId="{0B442698-4890-4AD5-9455-48DB49C5CC1E}" type="parTrans" cxnId="{DC7C51EF-C8D7-4739-BAE6-731CE790ADCE}">
      <dgm:prSet/>
      <dgm:spPr/>
      <dgm:t>
        <a:bodyPr/>
        <a:lstStyle/>
        <a:p>
          <a:endParaRPr lang="en-US"/>
        </a:p>
      </dgm:t>
    </dgm:pt>
    <dgm:pt modelId="{82F0B27E-BA92-4023-B2DF-B7817E06C9CB}" type="sibTrans" cxnId="{DC7C51EF-C8D7-4739-BAE6-731CE790ADCE}">
      <dgm:prSet/>
      <dgm:spPr>
        <a:solidFill>
          <a:srgbClr val="002060"/>
        </a:solidFill>
      </dgm:spPr>
      <dgm:t>
        <a:bodyPr/>
        <a:lstStyle/>
        <a:p>
          <a:endParaRPr lang="en-US"/>
        </a:p>
      </dgm:t>
    </dgm:pt>
    <dgm:pt modelId="{B02EE3F2-0E1F-4B52-B640-CD70C192977A}">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Human Trafficking &amp; Modern Slavery</a:t>
          </a:r>
        </a:p>
      </dgm:t>
    </dgm:pt>
    <dgm:pt modelId="{1032D3DF-30F9-4C9A-99A0-3BC4D32309E7}" type="parTrans" cxnId="{BABFD0A3-146E-469E-9034-A37404DF28D0}">
      <dgm:prSet/>
      <dgm:spPr/>
      <dgm:t>
        <a:bodyPr/>
        <a:lstStyle/>
        <a:p>
          <a:endParaRPr lang="en-GB"/>
        </a:p>
      </dgm:t>
    </dgm:pt>
    <dgm:pt modelId="{4AFC5CE1-ED4B-482B-AECA-BB593CE36059}" type="sibTrans" cxnId="{BABFD0A3-146E-469E-9034-A37404DF28D0}">
      <dgm:prSet/>
      <dgm:spPr/>
      <dgm:t>
        <a:bodyPr/>
        <a:lstStyle/>
        <a:p>
          <a:endParaRPr lang="en-GB"/>
        </a:p>
      </dgm:t>
    </dgm:pt>
    <dgm:pt modelId="{0B83C48D-7CE1-438B-8F4C-FDB902F6A6F2}" type="pres">
      <dgm:prSet presAssocID="{39E87233-519A-458A-856E-DC710A21A028}" presName="diagram" presStyleCnt="0">
        <dgm:presLayoutVars>
          <dgm:dir/>
          <dgm:resizeHandles val="exact"/>
        </dgm:presLayoutVars>
      </dgm:prSet>
      <dgm:spPr/>
    </dgm:pt>
    <dgm:pt modelId="{30D58187-E8C8-4298-A96E-9E5332970C9C}" type="pres">
      <dgm:prSet presAssocID="{0DAF160B-E61D-489A-8493-62813856747B}" presName="node" presStyleLbl="node1" presStyleIdx="0" presStyleCnt="7" custScaleX="148070">
        <dgm:presLayoutVars>
          <dgm:bulletEnabled val="1"/>
        </dgm:presLayoutVars>
      </dgm:prSet>
      <dgm:spPr/>
    </dgm:pt>
    <dgm:pt modelId="{820716CA-F2D6-410C-A0DF-16CB73FBA903}" type="pres">
      <dgm:prSet presAssocID="{DF8806C7-0738-427D-96B7-A8D64F4DA14C}" presName="sibTrans" presStyleLbl="sibTrans2D1" presStyleIdx="0" presStyleCnt="6"/>
      <dgm:spPr/>
    </dgm:pt>
    <dgm:pt modelId="{462178E2-6A10-4CE4-91DC-FAA9A6E56B5F}" type="pres">
      <dgm:prSet presAssocID="{DF8806C7-0738-427D-96B7-A8D64F4DA14C}" presName="connectorText" presStyleLbl="sibTrans2D1" presStyleIdx="0" presStyleCnt="6"/>
      <dgm:spPr/>
    </dgm:pt>
    <dgm:pt modelId="{B3CF9F3D-23EA-4E01-8090-6DF16A0B9B0C}" type="pres">
      <dgm:prSet presAssocID="{65DBAC6E-5DDD-4A12-A83B-6DCCF597462C}" presName="node" presStyleLbl="node1" presStyleIdx="1" presStyleCnt="7" custScaleX="138334">
        <dgm:presLayoutVars>
          <dgm:bulletEnabled val="1"/>
        </dgm:presLayoutVars>
      </dgm:prSet>
      <dgm:spPr/>
    </dgm:pt>
    <dgm:pt modelId="{0A3B70C0-722E-450A-8BCD-BBF1937C1759}" type="pres">
      <dgm:prSet presAssocID="{BE1E3544-6507-4B7A-B581-600F79D4A01E}" presName="sibTrans" presStyleLbl="sibTrans2D1" presStyleIdx="1" presStyleCnt="6"/>
      <dgm:spPr/>
    </dgm:pt>
    <dgm:pt modelId="{7AE1E7AC-2A79-488D-B2CE-6E3AE022B0FA}" type="pres">
      <dgm:prSet presAssocID="{BE1E3544-6507-4B7A-B581-600F79D4A01E}" presName="connectorText" presStyleLbl="sibTrans2D1" presStyleIdx="1" presStyleCnt="6"/>
      <dgm:spPr/>
    </dgm:pt>
    <dgm:pt modelId="{092C72CD-66CB-43E6-AA17-9D61CA554B25}" type="pres">
      <dgm:prSet presAssocID="{DDFF41AF-BE8E-46A9-AED0-AF1D2CB67C94}" presName="node" presStyleLbl="node1" presStyleIdx="2" presStyleCnt="7" custScaleX="146461">
        <dgm:presLayoutVars>
          <dgm:bulletEnabled val="1"/>
        </dgm:presLayoutVars>
      </dgm:prSet>
      <dgm:spPr/>
    </dgm:pt>
    <dgm:pt modelId="{EDEB1A21-3FCF-41C9-BFFE-C4BC4463B414}" type="pres">
      <dgm:prSet presAssocID="{BC35F943-3C5C-47EB-A058-675DB2641845}" presName="sibTrans" presStyleLbl="sibTrans2D1" presStyleIdx="2" presStyleCnt="6"/>
      <dgm:spPr/>
    </dgm:pt>
    <dgm:pt modelId="{445B6097-EE7A-4022-A97F-61CAAADE5562}" type="pres">
      <dgm:prSet presAssocID="{BC35F943-3C5C-47EB-A058-675DB2641845}" presName="connectorText" presStyleLbl="sibTrans2D1" presStyleIdx="2" presStyleCnt="6"/>
      <dgm:spPr/>
    </dgm:pt>
    <dgm:pt modelId="{BE82B649-F1A5-4DCC-ADAF-72D6662B177E}" type="pres">
      <dgm:prSet presAssocID="{D21B474D-166C-4295-B91A-141842EEB8BF}" presName="node" presStyleLbl="node1" presStyleIdx="3" presStyleCnt="7" custScaleX="142618">
        <dgm:presLayoutVars>
          <dgm:bulletEnabled val="1"/>
        </dgm:presLayoutVars>
      </dgm:prSet>
      <dgm:spPr/>
    </dgm:pt>
    <dgm:pt modelId="{02E59D60-FA19-4C97-9BB1-77248B6FF429}" type="pres">
      <dgm:prSet presAssocID="{547AB8A1-62FB-40A7-8840-011935CFC82F}" presName="sibTrans" presStyleLbl="sibTrans2D1" presStyleIdx="3" presStyleCnt="6"/>
      <dgm:spPr/>
    </dgm:pt>
    <dgm:pt modelId="{DC397B9D-006C-46F7-BEFB-1B27B0BA9F7E}" type="pres">
      <dgm:prSet presAssocID="{547AB8A1-62FB-40A7-8840-011935CFC82F}" presName="connectorText" presStyleLbl="sibTrans2D1" presStyleIdx="3" presStyleCnt="6"/>
      <dgm:spPr/>
    </dgm:pt>
    <dgm:pt modelId="{A3865892-DB94-4EC3-80C1-79FD0380D410}" type="pres">
      <dgm:prSet presAssocID="{AA56EA15-1552-431E-B1BC-5F4051BF30F2}" presName="node" presStyleLbl="node1" presStyleIdx="4" presStyleCnt="7" custScaleX="147140">
        <dgm:presLayoutVars>
          <dgm:bulletEnabled val="1"/>
        </dgm:presLayoutVars>
      </dgm:prSet>
      <dgm:spPr/>
    </dgm:pt>
    <dgm:pt modelId="{9BF57790-384E-4B3D-A62B-E8AAC4132C86}" type="pres">
      <dgm:prSet presAssocID="{0BDA9011-FD64-4455-9B38-3E15C20566C8}" presName="sibTrans" presStyleLbl="sibTrans2D1" presStyleIdx="4" presStyleCnt="6"/>
      <dgm:spPr/>
    </dgm:pt>
    <dgm:pt modelId="{6FCCDD16-78F3-49BC-84A5-E4B9DB311BB1}" type="pres">
      <dgm:prSet presAssocID="{0BDA9011-FD64-4455-9B38-3E15C20566C8}" presName="connectorText" presStyleLbl="sibTrans2D1" presStyleIdx="4" presStyleCnt="6"/>
      <dgm:spPr/>
    </dgm:pt>
    <dgm:pt modelId="{FB745C1C-4068-4805-866F-726E6D91FA37}" type="pres">
      <dgm:prSet presAssocID="{C6B3FC48-AD41-4548-A584-7C36E66DEB9C}" presName="node" presStyleLbl="node1" presStyleIdx="5" presStyleCnt="7" custScaleX="154737">
        <dgm:presLayoutVars>
          <dgm:bulletEnabled val="1"/>
        </dgm:presLayoutVars>
      </dgm:prSet>
      <dgm:spPr/>
    </dgm:pt>
    <dgm:pt modelId="{D8134D2E-2987-4B25-AAD8-6CB0EA6BC1AB}" type="pres">
      <dgm:prSet presAssocID="{82F0B27E-BA92-4023-B2DF-B7817E06C9CB}" presName="sibTrans" presStyleLbl="sibTrans2D1" presStyleIdx="5" presStyleCnt="6" custAng="436569"/>
      <dgm:spPr/>
    </dgm:pt>
    <dgm:pt modelId="{18FAEAD4-07F6-48AE-8AB4-F96CBC38679E}" type="pres">
      <dgm:prSet presAssocID="{82F0B27E-BA92-4023-B2DF-B7817E06C9CB}" presName="connectorText" presStyleLbl="sibTrans2D1" presStyleIdx="5" presStyleCnt="6"/>
      <dgm:spPr/>
    </dgm:pt>
    <dgm:pt modelId="{1206AA0E-A4D5-4831-B76F-D8498B00AA22}" type="pres">
      <dgm:prSet presAssocID="{B02EE3F2-0E1F-4B52-B640-CD70C192977A}" presName="node" presStyleLbl="node1" presStyleIdx="6" presStyleCnt="7" custScaleX="180273">
        <dgm:presLayoutVars>
          <dgm:bulletEnabled val="1"/>
        </dgm:presLayoutVars>
      </dgm:prSet>
      <dgm:spPr/>
    </dgm:pt>
  </dgm:ptLst>
  <dgm:cxnLst>
    <dgm:cxn modelId="{EE908C03-A9B9-463C-B23B-29B5CD3DE319}" type="presOf" srcId="{D21B474D-166C-4295-B91A-141842EEB8BF}" destId="{BE82B649-F1A5-4DCC-ADAF-72D6662B177E}" srcOrd="0" destOrd="0" presId="urn:microsoft.com/office/officeart/2005/8/layout/process5"/>
    <dgm:cxn modelId="{61430A05-A594-4A98-8A52-2E5484AF11CF}" type="presOf" srcId="{DF8806C7-0738-427D-96B7-A8D64F4DA14C}" destId="{820716CA-F2D6-410C-A0DF-16CB73FBA903}" srcOrd="0" destOrd="0" presId="urn:microsoft.com/office/officeart/2005/8/layout/process5"/>
    <dgm:cxn modelId="{E6A8640F-2665-4386-A1FC-85E24F0AE6D9}" type="presOf" srcId="{82F0B27E-BA92-4023-B2DF-B7817E06C9CB}" destId="{18FAEAD4-07F6-48AE-8AB4-F96CBC38679E}" srcOrd="1" destOrd="0" presId="urn:microsoft.com/office/officeart/2005/8/layout/process5"/>
    <dgm:cxn modelId="{26EC0A1E-E913-4F63-BE0B-DDE43E3B3177}" type="presOf" srcId="{BC35F943-3C5C-47EB-A058-675DB2641845}" destId="{EDEB1A21-3FCF-41C9-BFFE-C4BC4463B414}" srcOrd="0" destOrd="0" presId="urn:microsoft.com/office/officeart/2005/8/layout/process5"/>
    <dgm:cxn modelId="{6AB7072F-B739-468F-BA91-B5D408EC7CDD}" type="presOf" srcId="{BE1E3544-6507-4B7A-B581-600F79D4A01E}" destId="{0A3B70C0-722E-450A-8BCD-BBF1937C1759}" srcOrd="0" destOrd="0" presId="urn:microsoft.com/office/officeart/2005/8/layout/process5"/>
    <dgm:cxn modelId="{977AFD40-C560-4B1D-A487-3F58E072302B}" type="presOf" srcId="{39E87233-519A-458A-856E-DC710A21A028}" destId="{0B83C48D-7CE1-438B-8F4C-FDB902F6A6F2}" srcOrd="0" destOrd="0" presId="urn:microsoft.com/office/officeart/2005/8/layout/process5"/>
    <dgm:cxn modelId="{69415D63-7361-43F6-A1FB-A38BF3C64CAF}" type="presOf" srcId="{0DAF160B-E61D-489A-8493-62813856747B}" destId="{30D58187-E8C8-4298-A96E-9E5332970C9C}" srcOrd="0" destOrd="0" presId="urn:microsoft.com/office/officeart/2005/8/layout/process5"/>
    <dgm:cxn modelId="{3DDA7C63-946D-4A1D-9B8B-B373E56E4C92}" type="presOf" srcId="{547AB8A1-62FB-40A7-8840-011935CFC82F}" destId="{02E59D60-FA19-4C97-9BB1-77248B6FF429}" srcOrd="0" destOrd="0" presId="urn:microsoft.com/office/officeart/2005/8/layout/process5"/>
    <dgm:cxn modelId="{499FE046-9555-4A10-80AB-2BFF71FF3AFB}" type="presOf" srcId="{B02EE3F2-0E1F-4B52-B640-CD70C192977A}" destId="{1206AA0E-A4D5-4831-B76F-D8498B00AA22}" srcOrd="0" destOrd="0" presId="urn:microsoft.com/office/officeart/2005/8/layout/process5"/>
    <dgm:cxn modelId="{E4C08169-4874-40D0-AE3F-8BB981EF831A}" type="presOf" srcId="{0BDA9011-FD64-4455-9B38-3E15C20566C8}" destId="{9BF57790-384E-4B3D-A62B-E8AAC4132C86}" srcOrd="0" destOrd="0" presId="urn:microsoft.com/office/officeart/2005/8/layout/process5"/>
    <dgm:cxn modelId="{7551216B-58CF-442B-8B73-8F1D7EFD2DC4}" type="presOf" srcId="{AA56EA15-1552-431E-B1BC-5F4051BF30F2}" destId="{A3865892-DB94-4EC3-80C1-79FD0380D410}" srcOrd="0" destOrd="0" presId="urn:microsoft.com/office/officeart/2005/8/layout/process5"/>
    <dgm:cxn modelId="{9D85176E-2E56-45A3-87EC-A8674BDA62F0}" type="presOf" srcId="{DF8806C7-0738-427D-96B7-A8D64F4DA14C}" destId="{462178E2-6A10-4CE4-91DC-FAA9A6E56B5F}" srcOrd="1" destOrd="0" presId="urn:microsoft.com/office/officeart/2005/8/layout/process5"/>
    <dgm:cxn modelId="{FC4D1C70-AE35-467A-863E-BC2684B760AA}" srcId="{39E87233-519A-458A-856E-DC710A21A028}" destId="{0DAF160B-E61D-489A-8493-62813856747B}" srcOrd="0" destOrd="0" parTransId="{E30DC5C4-CC6C-4126-A3EE-73188F7D1778}" sibTransId="{DF8806C7-0738-427D-96B7-A8D64F4DA14C}"/>
    <dgm:cxn modelId="{95BA1B51-7B6A-4E09-9EFF-047E8FBDB730}" type="presOf" srcId="{BE1E3544-6507-4B7A-B581-600F79D4A01E}" destId="{7AE1E7AC-2A79-488D-B2CE-6E3AE022B0FA}" srcOrd="1" destOrd="0" presId="urn:microsoft.com/office/officeart/2005/8/layout/process5"/>
    <dgm:cxn modelId="{6CDB3A76-B2D6-4C76-87D1-A1972B66215B}" type="presOf" srcId="{C6B3FC48-AD41-4548-A584-7C36E66DEB9C}" destId="{FB745C1C-4068-4805-866F-726E6D91FA37}" srcOrd="0" destOrd="0" presId="urn:microsoft.com/office/officeart/2005/8/layout/process5"/>
    <dgm:cxn modelId="{D3D26457-D1D6-4211-A7DC-0DE2D0159552}" type="presOf" srcId="{DDFF41AF-BE8E-46A9-AED0-AF1D2CB67C94}" destId="{092C72CD-66CB-43E6-AA17-9D61CA554B25}" srcOrd="0" destOrd="0" presId="urn:microsoft.com/office/officeart/2005/8/layout/process5"/>
    <dgm:cxn modelId="{6EE18E8A-14B9-4EFA-883D-79E023ACE0FE}" type="presOf" srcId="{65DBAC6E-5DDD-4A12-A83B-6DCCF597462C}" destId="{B3CF9F3D-23EA-4E01-8090-6DF16A0B9B0C}" srcOrd="0" destOrd="0" presId="urn:microsoft.com/office/officeart/2005/8/layout/process5"/>
    <dgm:cxn modelId="{1778E08B-B5CE-4FF3-87AE-84217E395B2A}" srcId="{39E87233-519A-458A-856E-DC710A21A028}" destId="{DDFF41AF-BE8E-46A9-AED0-AF1D2CB67C94}" srcOrd="2" destOrd="0" parTransId="{EC070DD6-7F62-4FAD-BE70-72153836F766}" sibTransId="{BC35F943-3C5C-47EB-A058-675DB2641845}"/>
    <dgm:cxn modelId="{B1BA628D-8D5D-4F55-B052-2F1232FF3746}" srcId="{39E87233-519A-458A-856E-DC710A21A028}" destId="{D21B474D-166C-4295-B91A-141842EEB8BF}" srcOrd="3" destOrd="0" parTransId="{8FF21CC8-3B43-4212-8FB7-9F68EFB95C64}" sibTransId="{547AB8A1-62FB-40A7-8840-011935CFC82F}"/>
    <dgm:cxn modelId="{BABFD0A3-146E-469E-9034-A37404DF28D0}" srcId="{39E87233-519A-458A-856E-DC710A21A028}" destId="{B02EE3F2-0E1F-4B52-B640-CD70C192977A}" srcOrd="6" destOrd="0" parTransId="{1032D3DF-30F9-4C9A-99A0-3BC4D32309E7}" sibTransId="{4AFC5CE1-ED4B-482B-AECA-BB593CE36059}"/>
    <dgm:cxn modelId="{F40709A9-9DBB-4750-A3B7-70EE670EA88B}" type="presOf" srcId="{BC35F943-3C5C-47EB-A058-675DB2641845}" destId="{445B6097-EE7A-4022-A97F-61CAAADE5562}" srcOrd="1" destOrd="0" presId="urn:microsoft.com/office/officeart/2005/8/layout/process5"/>
    <dgm:cxn modelId="{904F81A9-27D8-4B73-9083-62ED3FE4E0AA}" srcId="{39E87233-519A-458A-856E-DC710A21A028}" destId="{AA56EA15-1552-431E-B1BC-5F4051BF30F2}" srcOrd="4" destOrd="0" parTransId="{FA4284C6-89DC-4C73-9122-7E9D71663342}" sibTransId="{0BDA9011-FD64-4455-9B38-3E15C20566C8}"/>
    <dgm:cxn modelId="{94954EAD-34C2-4630-9F81-A6CFB05A8779}" type="presOf" srcId="{0BDA9011-FD64-4455-9B38-3E15C20566C8}" destId="{6FCCDD16-78F3-49BC-84A5-E4B9DB311BB1}" srcOrd="1" destOrd="0" presId="urn:microsoft.com/office/officeart/2005/8/layout/process5"/>
    <dgm:cxn modelId="{FF94E0C1-216A-456E-9D95-6E06D5AE0CF1}" type="presOf" srcId="{82F0B27E-BA92-4023-B2DF-B7817E06C9CB}" destId="{D8134D2E-2987-4B25-AAD8-6CB0EA6BC1AB}" srcOrd="0" destOrd="0" presId="urn:microsoft.com/office/officeart/2005/8/layout/process5"/>
    <dgm:cxn modelId="{30740FD8-9878-4D2D-901A-5620C7BEB548}" type="presOf" srcId="{547AB8A1-62FB-40A7-8840-011935CFC82F}" destId="{DC397B9D-006C-46F7-BEFB-1B27B0BA9F7E}" srcOrd="1" destOrd="0" presId="urn:microsoft.com/office/officeart/2005/8/layout/process5"/>
    <dgm:cxn modelId="{DC7C51EF-C8D7-4739-BAE6-731CE790ADCE}" srcId="{39E87233-519A-458A-856E-DC710A21A028}" destId="{C6B3FC48-AD41-4548-A584-7C36E66DEB9C}" srcOrd="5" destOrd="0" parTransId="{0B442698-4890-4AD5-9455-48DB49C5CC1E}" sibTransId="{82F0B27E-BA92-4023-B2DF-B7817E06C9CB}"/>
    <dgm:cxn modelId="{09FFD3F4-90D3-40E0-ADF4-FFE09D0A356B}" srcId="{39E87233-519A-458A-856E-DC710A21A028}" destId="{65DBAC6E-5DDD-4A12-A83B-6DCCF597462C}" srcOrd="1" destOrd="0" parTransId="{DB994884-1585-4075-998D-3B6C53813A3F}" sibTransId="{BE1E3544-6507-4B7A-B581-600F79D4A01E}"/>
    <dgm:cxn modelId="{43B460B0-ABE9-4E54-B590-09EF76D18341}" type="presParOf" srcId="{0B83C48D-7CE1-438B-8F4C-FDB902F6A6F2}" destId="{30D58187-E8C8-4298-A96E-9E5332970C9C}" srcOrd="0" destOrd="0" presId="urn:microsoft.com/office/officeart/2005/8/layout/process5"/>
    <dgm:cxn modelId="{1BAEA971-F110-4F74-853A-E4499810A9A3}" type="presParOf" srcId="{0B83C48D-7CE1-438B-8F4C-FDB902F6A6F2}" destId="{820716CA-F2D6-410C-A0DF-16CB73FBA903}" srcOrd="1" destOrd="0" presId="urn:microsoft.com/office/officeart/2005/8/layout/process5"/>
    <dgm:cxn modelId="{AC671998-4DE3-4B97-8650-8D6EE563DF4C}" type="presParOf" srcId="{820716CA-F2D6-410C-A0DF-16CB73FBA903}" destId="{462178E2-6A10-4CE4-91DC-FAA9A6E56B5F}" srcOrd="0" destOrd="0" presId="urn:microsoft.com/office/officeart/2005/8/layout/process5"/>
    <dgm:cxn modelId="{81FED2D6-3B61-433D-9702-60F0577D2038}" type="presParOf" srcId="{0B83C48D-7CE1-438B-8F4C-FDB902F6A6F2}" destId="{B3CF9F3D-23EA-4E01-8090-6DF16A0B9B0C}" srcOrd="2" destOrd="0" presId="urn:microsoft.com/office/officeart/2005/8/layout/process5"/>
    <dgm:cxn modelId="{5B648118-111F-4D71-A719-B7205E375FF3}" type="presParOf" srcId="{0B83C48D-7CE1-438B-8F4C-FDB902F6A6F2}" destId="{0A3B70C0-722E-450A-8BCD-BBF1937C1759}" srcOrd="3" destOrd="0" presId="urn:microsoft.com/office/officeart/2005/8/layout/process5"/>
    <dgm:cxn modelId="{F3F7D4FB-F687-4026-92B0-D5128D89EBDB}" type="presParOf" srcId="{0A3B70C0-722E-450A-8BCD-BBF1937C1759}" destId="{7AE1E7AC-2A79-488D-B2CE-6E3AE022B0FA}" srcOrd="0" destOrd="0" presId="urn:microsoft.com/office/officeart/2005/8/layout/process5"/>
    <dgm:cxn modelId="{724313BD-5C83-4B20-A312-C51B83A332A2}" type="presParOf" srcId="{0B83C48D-7CE1-438B-8F4C-FDB902F6A6F2}" destId="{092C72CD-66CB-43E6-AA17-9D61CA554B25}" srcOrd="4" destOrd="0" presId="urn:microsoft.com/office/officeart/2005/8/layout/process5"/>
    <dgm:cxn modelId="{F950E3CB-360B-4864-B20F-99AEC4C98BB1}" type="presParOf" srcId="{0B83C48D-7CE1-438B-8F4C-FDB902F6A6F2}" destId="{EDEB1A21-3FCF-41C9-BFFE-C4BC4463B414}" srcOrd="5" destOrd="0" presId="urn:microsoft.com/office/officeart/2005/8/layout/process5"/>
    <dgm:cxn modelId="{96FF2504-0213-48F7-9350-7141A41F93D3}" type="presParOf" srcId="{EDEB1A21-3FCF-41C9-BFFE-C4BC4463B414}" destId="{445B6097-EE7A-4022-A97F-61CAAADE5562}" srcOrd="0" destOrd="0" presId="urn:microsoft.com/office/officeart/2005/8/layout/process5"/>
    <dgm:cxn modelId="{BABEC695-629F-4202-9FAD-713665C0ECCA}" type="presParOf" srcId="{0B83C48D-7CE1-438B-8F4C-FDB902F6A6F2}" destId="{BE82B649-F1A5-4DCC-ADAF-72D6662B177E}" srcOrd="6" destOrd="0" presId="urn:microsoft.com/office/officeart/2005/8/layout/process5"/>
    <dgm:cxn modelId="{4F916A2A-F8FC-4C79-9986-8B1E53A0BB1C}" type="presParOf" srcId="{0B83C48D-7CE1-438B-8F4C-FDB902F6A6F2}" destId="{02E59D60-FA19-4C97-9BB1-77248B6FF429}" srcOrd="7" destOrd="0" presId="urn:microsoft.com/office/officeart/2005/8/layout/process5"/>
    <dgm:cxn modelId="{30B84142-25C9-48BB-B0A7-20ECBCBF9A47}" type="presParOf" srcId="{02E59D60-FA19-4C97-9BB1-77248B6FF429}" destId="{DC397B9D-006C-46F7-BEFB-1B27B0BA9F7E}" srcOrd="0" destOrd="0" presId="urn:microsoft.com/office/officeart/2005/8/layout/process5"/>
    <dgm:cxn modelId="{7E58735D-C426-4009-9FD1-094ECB4C47AD}" type="presParOf" srcId="{0B83C48D-7CE1-438B-8F4C-FDB902F6A6F2}" destId="{A3865892-DB94-4EC3-80C1-79FD0380D410}" srcOrd="8" destOrd="0" presId="urn:microsoft.com/office/officeart/2005/8/layout/process5"/>
    <dgm:cxn modelId="{26907F40-B7A3-45CA-8ED8-737C385E3021}" type="presParOf" srcId="{0B83C48D-7CE1-438B-8F4C-FDB902F6A6F2}" destId="{9BF57790-384E-4B3D-A62B-E8AAC4132C86}" srcOrd="9" destOrd="0" presId="urn:microsoft.com/office/officeart/2005/8/layout/process5"/>
    <dgm:cxn modelId="{887C6A22-F2DD-45AC-B5ED-2693886C70E4}" type="presParOf" srcId="{9BF57790-384E-4B3D-A62B-E8AAC4132C86}" destId="{6FCCDD16-78F3-49BC-84A5-E4B9DB311BB1}" srcOrd="0" destOrd="0" presId="urn:microsoft.com/office/officeart/2005/8/layout/process5"/>
    <dgm:cxn modelId="{A8086B16-111F-4E77-BC5E-A908CD6065FC}" type="presParOf" srcId="{0B83C48D-7CE1-438B-8F4C-FDB902F6A6F2}" destId="{FB745C1C-4068-4805-866F-726E6D91FA37}" srcOrd="10" destOrd="0" presId="urn:microsoft.com/office/officeart/2005/8/layout/process5"/>
    <dgm:cxn modelId="{9D0BE3E1-D82C-4F2F-B6B1-A01954E8514B}" type="presParOf" srcId="{0B83C48D-7CE1-438B-8F4C-FDB902F6A6F2}" destId="{D8134D2E-2987-4B25-AAD8-6CB0EA6BC1AB}" srcOrd="11" destOrd="0" presId="urn:microsoft.com/office/officeart/2005/8/layout/process5"/>
    <dgm:cxn modelId="{27889787-A3EA-404B-AC43-A8AA063CB1D6}" type="presParOf" srcId="{D8134D2E-2987-4B25-AAD8-6CB0EA6BC1AB}" destId="{18FAEAD4-07F6-48AE-8AB4-F96CBC38679E}" srcOrd="0" destOrd="0" presId="urn:microsoft.com/office/officeart/2005/8/layout/process5"/>
    <dgm:cxn modelId="{87334EA7-5DB4-4C8B-B6B1-D3865A66F2BE}" type="presParOf" srcId="{0B83C48D-7CE1-438B-8F4C-FDB902F6A6F2}" destId="{1206AA0E-A4D5-4831-B76F-D8498B00AA22}"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9602288-CCC2-43E7-831C-CB7461936F4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AD4C7C4-4F94-4AD0-8305-892FFEEDE12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Raise awareness – intel logs, daily briefing, sharing with other agencies (schools </a:t>
          </a:r>
          <a:r>
            <a:rPr lang="en-US" sz="2400" dirty="0" err="1">
              <a:solidFill>
                <a:schemeClr val="tx1"/>
              </a:solidFill>
            </a:rPr>
            <a:t>etc</a:t>
          </a:r>
          <a:r>
            <a:rPr lang="en-US" sz="2400" dirty="0">
              <a:solidFill>
                <a:schemeClr val="tx1"/>
              </a:solidFill>
            </a:rPr>
            <a:t>)</a:t>
          </a:r>
        </a:p>
      </dgm:t>
    </dgm:pt>
    <dgm:pt modelId="{A8F25D45-1420-4C91-BE83-76C1F609C3A9}" type="parTrans" cxnId="{B2CEEE6F-02B1-47CD-8C50-B3B84E0C4ACC}">
      <dgm:prSet/>
      <dgm:spPr/>
      <dgm:t>
        <a:bodyPr/>
        <a:lstStyle/>
        <a:p>
          <a:endParaRPr lang="en-US"/>
        </a:p>
      </dgm:t>
    </dgm:pt>
    <dgm:pt modelId="{051BCC79-5F4D-4400-A7F3-D12EE99D5A6F}" type="sibTrans" cxnId="{B2CEEE6F-02B1-47CD-8C50-B3B84E0C4ACC}">
      <dgm:prSet/>
      <dgm:spPr/>
      <dgm:t>
        <a:bodyPr/>
        <a:lstStyle/>
        <a:p>
          <a:endParaRPr lang="en-US"/>
        </a:p>
      </dgm:t>
    </dgm:pt>
    <dgm:pt modelId="{3D22850D-A363-4C87-B4AA-FA77D4C8DBF0}">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Bring to attention of supervisor</a:t>
          </a:r>
        </a:p>
      </dgm:t>
    </dgm:pt>
    <dgm:pt modelId="{5B19DEC9-18A1-4EB4-BA09-1C682D99BCC3}" type="parTrans" cxnId="{6EAF10DA-AE6C-441B-A490-089EDE8580B6}">
      <dgm:prSet/>
      <dgm:spPr/>
      <dgm:t>
        <a:bodyPr/>
        <a:lstStyle/>
        <a:p>
          <a:endParaRPr lang="en-US"/>
        </a:p>
      </dgm:t>
    </dgm:pt>
    <dgm:pt modelId="{EBE99910-D601-4FE3-BCC2-8BA2AB7D5157}" type="sibTrans" cxnId="{6EAF10DA-AE6C-441B-A490-089EDE8580B6}">
      <dgm:prSet/>
      <dgm:spPr/>
      <dgm:t>
        <a:bodyPr/>
        <a:lstStyle/>
        <a:p>
          <a:endParaRPr lang="en-US"/>
        </a:p>
      </dgm:t>
    </dgm:pt>
    <dgm:pt modelId="{6BF292B4-8431-4C64-9607-9DD88838DF4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If appropriate use S46 Police Powers</a:t>
          </a:r>
        </a:p>
      </dgm:t>
    </dgm:pt>
    <dgm:pt modelId="{9E71B74B-065A-4AA1-8523-6FAC32E8D6DF}" type="parTrans" cxnId="{B66E60D9-86B4-4C7E-8FCA-B65CB54B5892}">
      <dgm:prSet/>
      <dgm:spPr/>
      <dgm:t>
        <a:bodyPr/>
        <a:lstStyle/>
        <a:p>
          <a:endParaRPr lang="en-US"/>
        </a:p>
      </dgm:t>
    </dgm:pt>
    <dgm:pt modelId="{90A4A575-E23D-4034-9002-D968A2B32FE0}" type="sibTrans" cxnId="{B66E60D9-86B4-4C7E-8FCA-B65CB54B5892}">
      <dgm:prSet/>
      <dgm:spPr/>
      <dgm:t>
        <a:bodyPr/>
        <a:lstStyle/>
        <a:p>
          <a:endParaRPr lang="en-US"/>
        </a:p>
      </dgm:t>
    </dgm:pt>
    <dgm:pt modelId="{5C98CAB0-2F3B-4BC9-96D5-3C4B74140B0F}">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Bring to attention of PPU,MASH, CSE or Exploitation Team, Missing Team, CID</a:t>
          </a:r>
        </a:p>
      </dgm:t>
    </dgm:pt>
    <dgm:pt modelId="{808A2AAC-C53D-4DC2-A0E5-28513BC777F2}" type="parTrans" cxnId="{E85DF814-59FB-46BC-85E7-85F2BD1BFEF8}">
      <dgm:prSet/>
      <dgm:spPr/>
      <dgm:t>
        <a:bodyPr/>
        <a:lstStyle/>
        <a:p>
          <a:endParaRPr lang="en-US"/>
        </a:p>
      </dgm:t>
    </dgm:pt>
    <dgm:pt modelId="{447495E9-3F99-4270-901A-4A6A06A30376}" type="sibTrans" cxnId="{E85DF814-59FB-46BC-85E7-85F2BD1BFEF8}">
      <dgm:prSet/>
      <dgm:spPr/>
      <dgm:t>
        <a:bodyPr/>
        <a:lstStyle/>
        <a:p>
          <a:endParaRPr lang="en-US"/>
        </a:p>
      </dgm:t>
    </dgm:pt>
    <dgm:pt modelId="{7E8A8F47-7B87-44D6-A9B4-2BF7D158DD7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CSE referral</a:t>
          </a:r>
        </a:p>
      </dgm:t>
    </dgm:pt>
    <dgm:pt modelId="{B6BAFAEF-2A35-4E39-A747-EB2319972366}" type="parTrans" cxnId="{50AFBF1B-09D1-441E-ACD6-6BD4E2591B32}">
      <dgm:prSet/>
      <dgm:spPr/>
      <dgm:t>
        <a:bodyPr/>
        <a:lstStyle/>
        <a:p>
          <a:endParaRPr lang="en-US"/>
        </a:p>
      </dgm:t>
    </dgm:pt>
    <dgm:pt modelId="{07BBCBA3-371E-4BD4-8666-1AEC6ED66C11}" type="sibTrans" cxnId="{50AFBF1B-09D1-441E-ACD6-6BD4E2591B32}">
      <dgm:prSet/>
      <dgm:spPr/>
      <dgm:t>
        <a:bodyPr/>
        <a:lstStyle/>
        <a:p>
          <a:endParaRPr lang="en-US"/>
        </a:p>
      </dgm:t>
    </dgm:pt>
    <dgm:pt modelId="{2D861F1D-6AA6-4372-801C-F640A603FC0D}">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Crime (initial contact to be documented)</a:t>
          </a:r>
        </a:p>
      </dgm:t>
    </dgm:pt>
    <dgm:pt modelId="{16DA9612-4559-47E9-BD92-7111369F3237}" type="parTrans" cxnId="{754F8657-2CBF-4868-9FAB-F5CEB1A668DF}">
      <dgm:prSet/>
      <dgm:spPr/>
      <dgm:t>
        <a:bodyPr/>
        <a:lstStyle/>
        <a:p>
          <a:endParaRPr lang="en-US"/>
        </a:p>
      </dgm:t>
    </dgm:pt>
    <dgm:pt modelId="{F90FDAA1-940B-4803-808C-80D73407291F}" type="sibTrans" cxnId="{754F8657-2CBF-4868-9FAB-F5CEB1A668DF}">
      <dgm:prSet/>
      <dgm:spPr/>
      <dgm:t>
        <a:bodyPr/>
        <a:lstStyle/>
        <a:p>
          <a:endParaRPr lang="en-US"/>
        </a:p>
      </dgm:t>
    </dgm:pt>
    <dgm:pt modelId="{21079874-D17D-47E3-81AB-794C6577F47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more you know the more you see”</a:t>
          </a:r>
        </a:p>
      </dgm:t>
    </dgm:pt>
    <dgm:pt modelId="{CEF502D3-A8DB-4342-8344-DE6EB5E4DB3E}" type="parTrans" cxnId="{52996DEA-5755-43E3-9836-4B91ACC81012}">
      <dgm:prSet/>
      <dgm:spPr/>
      <dgm:t>
        <a:bodyPr/>
        <a:lstStyle/>
        <a:p>
          <a:endParaRPr lang="en-US"/>
        </a:p>
      </dgm:t>
    </dgm:pt>
    <dgm:pt modelId="{982AA52D-33E6-4ECC-BA55-924F5EEA748A}" type="sibTrans" cxnId="{52996DEA-5755-43E3-9836-4B91ACC81012}">
      <dgm:prSet/>
      <dgm:spPr/>
      <dgm:t>
        <a:bodyPr/>
        <a:lstStyle/>
        <a:p>
          <a:endParaRPr lang="en-US"/>
        </a:p>
      </dgm:t>
    </dgm:pt>
    <dgm:pt modelId="{228399E0-397B-40DA-95EC-F69537D8CD19}" type="pres">
      <dgm:prSet presAssocID="{D9602288-CCC2-43E7-831C-CB7461936F49}" presName="diagram" presStyleCnt="0">
        <dgm:presLayoutVars>
          <dgm:dir/>
          <dgm:resizeHandles val="exact"/>
        </dgm:presLayoutVars>
      </dgm:prSet>
      <dgm:spPr/>
    </dgm:pt>
    <dgm:pt modelId="{36D734F9-12B5-4628-B1D0-F3ADA69CAE6B}" type="pres">
      <dgm:prSet presAssocID="{DAD4C7C4-4F94-4AD0-8305-892FFEEDE12E}" presName="node" presStyleLbl="node1" presStyleIdx="0" presStyleCnt="7" custScaleX="149929">
        <dgm:presLayoutVars>
          <dgm:bulletEnabled val="1"/>
        </dgm:presLayoutVars>
      </dgm:prSet>
      <dgm:spPr/>
    </dgm:pt>
    <dgm:pt modelId="{00DBAB33-A90B-497B-9C73-887A8C18C2B3}" type="pres">
      <dgm:prSet presAssocID="{051BCC79-5F4D-4400-A7F3-D12EE99D5A6F}" presName="sibTrans" presStyleCnt="0"/>
      <dgm:spPr/>
    </dgm:pt>
    <dgm:pt modelId="{274CC9DD-640C-4BFC-BFCC-4C5AFBC4FDF1}" type="pres">
      <dgm:prSet presAssocID="{3D22850D-A363-4C87-B4AA-FA77D4C8DBF0}" presName="node" presStyleLbl="node1" presStyleIdx="1" presStyleCnt="7">
        <dgm:presLayoutVars>
          <dgm:bulletEnabled val="1"/>
        </dgm:presLayoutVars>
      </dgm:prSet>
      <dgm:spPr/>
    </dgm:pt>
    <dgm:pt modelId="{108A58D1-7F80-4C1F-AD02-16BCBDC1998A}" type="pres">
      <dgm:prSet presAssocID="{EBE99910-D601-4FE3-BCC2-8BA2AB7D5157}" presName="sibTrans" presStyleCnt="0"/>
      <dgm:spPr/>
    </dgm:pt>
    <dgm:pt modelId="{D2188DCA-FC34-4EF7-BCED-C6C419D359A2}" type="pres">
      <dgm:prSet presAssocID="{6BF292B4-8431-4C64-9607-9DD88838DF4A}" presName="node" presStyleLbl="node1" presStyleIdx="2" presStyleCnt="7" custScaleX="129085">
        <dgm:presLayoutVars>
          <dgm:bulletEnabled val="1"/>
        </dgm:presLayoutVars>
      </dgm:prSet>
      <dgm:spPr/>
    </dgm:pt>
    <dgm:pt modelId="{DA92B1A9-64C1-4530-AFEB-7F0FB29593EB}" type="pres">
      <dgm:prSet presAssocID="{90A4A575-E23D-4034-9002-D968A2B32FE0}" presName="sibTrans" presStyleCnt="0"/>
      <dgm:spPr/>
    </dgm:pt>
    <dgm:pt modelId="{5502E06B-4A73-4DA2-B787-657DB5B3366F}" type="pres">
      <dgm:prSet presAssocID="{5C98CAB0-2F3B-4BC9-96D5-3C4B74140B0F}" presName="node" presStyleLbl="node1" presStyleIdx="3" presStyleCnt="7" custScaleX="138571">
        <dgm:presLayoutVars>
          <dgm:bulletEnabled val="1"/>
        </dgm:presLayoutVars>
      </dgm:prSet>
      <dgm:spPr/>
    </dgm:pt>
    <dgm:pt modelId="{D2FCB99D-2E01-4C3A-BEC8-1987C741D8EC}" type="pres">
      <dgm:prSet presAssocID="{447495E9-3F99-4270-901A-4A6A06A30376}" presName="sibTrans" presStyleCnt="0"/>
      <dgm:spPr/>
    </dgm:pt>
    <dgm:pt modelId="{76A268FB-48B1-4EBA-86F1-42D5C872EB6C}" type="pres">
      <dgm:prSet presAssocID="{7E8A8F47-7B87-44D6-A9B4-2BF7D158DD78}" presName="node" presStyleLbl="node1" presStyleIdx="4" presStyleCnt="7">
        <dgm:presLayoutVars>
          <dgm:bulletEnabled val="1"/>
        </dgm:presLayoutVars>
      </dgm:prSet>
      <dgm:spPr/>
    </dgm:pt>
    <dgm:pt modelId="{EAB9A4A4-EBAB-49D3-8D17-1054A5EE3720}" type="pres">
      <dgm:prSet presAssocID="{07BBCBA3-371E-4BD4-8666-1AEC6ED66C11}" presName="sibTrans" presStyleCnt="0"/>
      <dgm:spPr/>
    </dgm:pt>
    <dgm:pt modelId="{98048468-E8B2-4F08-B2CE-47C9BBD8670F}" type="pres">
      <dgm:prSet presAssocID="{2D861F1D-6AA6-4372-801C-F640A603FC0D}" presName="node" presStyleLbl="node1" presStyleIdx="5" presStyleCnt="7" custScaleX="133734">
        <dgm:presLayoutVars>
          <dgm:bulletEnabled val="1"/>
        </dgm:presLayoutVars>
      </dgm:prSet>
      <dgm:spPr/>
    </dgm:pt>
    <dgm:pt modelId="{46019F34-A327-4AD6-95C4-32E051EED479}" type="pres">
      <dgm:prSet presAssocID="{F90FDAA1-940B-4803-808C-80D73407291F}" presName="sibTrans" presStyleCnt="0"/>
      <dgm:spPr/>
    </dgm:pt>
    <dgm:pt modelId="{3838E594-6E59-4BDE-8F16-E00BABAC1291}" type="pres">
      <dgm:prSet presAssocID="{21079874-D17D-47E3-81AB-794C6577F47B}" presName="node" presStyleLbl="node1" presStyleIdx="6" presStyleCnt="7" custScaleX="126177">
        <dgm:presLayoutVars>
          <dgm:bulletEnabled val="1"/>
        </dgm:presLayoutVars>
      </dgm:prSet>
      <dgm:spPr/>
    </dgm:pt>
  </dgm:ptLst>
  <dgm:cxnLst>
    <dgm:cxn modelId="{E85DF814-59FB-46BC-85E7-85F2BD1BFEF8}" srcId="{D9602288-CCC2-43E7-831C-CB7461936F49}" destId="{5C98CAB0-2F3B-4BC9-96D5-3C4B74140B0F}" srcOrd="3" destOrd="0" parTransId="{808A2AAC-C53D-4DC2-A0E5-28513BC777F2}" sibTransId="{447495E9-3F99-4270-901A-4A6A06A30376}"/>
    <dgm:cxn modelId="{E9B93C17-10D4-4A79-9D2D-85EAE27CC30E}" type="presOf" srcId="{D9602288-CCC2-43E7-831C-CB7461936F49}" destId="{228399E0-397B-40DA-95EC-F69537D8CD19}" srcOrd="0" destOrd="0" presId="urn:microsoft.com/office/officeart/2005/8/layout/default"/>
    <dgm:cxn modelId="{50AFBF1B-09D1-441E-ACD6-6BD4E2591B32}" srcId="{D9602288-CCC2-43E7-831C-CB7461936F49}" destId="{7E8A8F47-7B87-44D6-A9B4-2BF7D158DD78}" srcOrd="4" destOrd="0" parTransId="{B6BAFAEF-2A35-4E39-A747-EB2319972366}" sibTransId="{07BBCBA3-371E-4BD4-8666-1AEC6ED66C11}"/>
    <dgm:cxn modelId="{20056438-6ABE-44A4-B60C-5A8007D89B38}" type="presOf" srcId="{DAD4C7C4-4F94-4AD0-8305-892FFEEDE12E}" destId="{36D734F9-12B5-4628-B1D0-F3ADA69CAE6B}" srcOrd="0" destOrd="0" presId="urn:microsoft.com/office/officeart/2005/8/layout/default"/>
    <dgm:cxn modelId="{3E51726C-CD9D-4AFF-91CC-26229BC3F8A6}" type="presOf" srcId="{7E8A8F47-7B87-44D6-A9B4-2BF7D158DD78}" destId="{76A268FB-48B1-4EBA-86F1-42D5C872EB6C}" srcOrd="0" destOrd="0" presId="urn:microsoft.com/office/officeart/2005/8/layout/default"/>
    <dgm:cxn modelId="{B2CEEE6F-02B1-47CD-8C50-B3B84E0C4ACC}" srcId="{D9602288-CCC2-43E7-831C-CB7461936F49}" destId="{DAD4C7C4-4F94-4AD0-8305-892FFEEDE12E}" srcOrd="0" destOrd="0" parTransId="{A8F25D45-1420-4C91-BE83-76C1F609C3A9}" sibTransId="{051BCC79-5F4D-4400-A7F3-D12EE99D5A6F}"/>
    <dgm:cxn modelId="{5A981E70-42FE-48E7-84DD-807E6A6305AD}" type="presOf" srcId="{21079874-D17D-47E3-81AB-794C6577F47B}" destId="{3838E594-6E59-4BDE-8F16-E00BABAC1291}" srcOrd="0" destOrd="0" presId="urn:microsoft.com/office/officeart/2005/8/layout/default"/>
    <dgm:cxn modelId="{754F8657-2CBF-4868-9FAB-F5CEB1A668DF}" srcId="{D9602288-CCC2-43E7-831C-CB7461936F49}" destId="{2D861F1D-6AA6-4372-801C-F640A603FC0D}" srcOrd="5" destOrd="0" parTransId="{16DA9612-4559-47E9-BD92-7111369F3237}" sibTransId="{F90FDAA1-940B-4803-808C-80D73407291F}"/>
    <dgm:cxn modelId="{12D08BC7-1D0D-4D84-9D7A-51B80F3C29DF}" type="presOf" srcId="{2D861F1D-6AA6-4372-801C-F640A603FC0D}" destId="{98048468-E8B2-4F08-B2CE-47C9BBD8670F}" srcOrd="0" destOrd="0" presId="urn:microsoft.com/office/officeart/2005/8/layout/default"/>
    <dgm:cxn modelId="{EC17B5CF-344A-4A1F-9BC1-57C69EF82778}" type="presOf" srcId="{3D22850D-A363-4C87-B4AA-FA77D4C8DBF0}" destId="{274CC9DD-640C-4BFC-BFCC-4C5AFBC4FDF1}" srcOrd="0" destOrd="0" presId="urn:microsoft.com/office/officeart/2005/8/layout/default"/>
    <dgm:cxn modelId="{B66E60D9-86B4-4C7E-8FCA-B65CB54B5892}" srcId="{D9602288-CCC2-43E7-831C-CB7461936F49}" destId="{6BF292B4-8431-4C64-9607-9DD88838DF4A}" srcOrd="2" destOrd="0" parTransId="{9E71B74B-065A-4AA1-8523-6FAC32E8D6DF}" sibTransId="{90A4A575-E23D-4034-9002-D968A2B32FE0}"/>
    <dgm:cxn modelId="{6EAF10DA-AE6C-441B-A490-089EDE8580B6}" srcId="{D9602288-CCC2-43E7-831C-CB7461936F49}" destId="{3D22850D-A363-4C87-B4AA-FA77D4C8DBF0}" srcOrd="1" destOrd="0" parTransId="{5B19DEC9-18A1-4EB4-BA09-1C682D99BCC3}" sibTransId="{EBE99910-D601-4FE3-BCC2-8BA2AB7D5157}"/>
    <dgm:cxn modelId="{D836FBE5-35AC-4AB2-A1FF-DC256FD66221}" type="presOf" srcId="{6BF292B4-8431-4C64-9607-9DD88838DF4A}" destId="{D2188DCA-FC34-4EF7-BCED-C6C419D359A2}" srcOrd="0" destOrd="0" presId="urn:microsoft.com/office/officeart/2005/8/layout/default"/>
    <dgm:cxn modelId="{52996DEA-5755-43E3-9836-4B91ACC81012}" srcId="{D9602288-CCC2-43E7-831C-CB7461936F49}" destId="{21079874-D17D-47E3-81AB-794C6577F47B}" srcOrd="6" destOrd="0" parTransId="{CEF502D3-A8DB-4342-8344-DE6EB5E4DB3E}" sibTransId="{982AA52D-33E6-4ECC-BA55-924F5EEA748A}"/>
    <dgm:cxn modelId="{8D3AC8F7-0023-4DA5-870C-F1CFC93E20A5}" type="presOf" srcId="{5C98CAB0-2F3B-4BC9-96D5-3C4B74140B0F}" destId="{5502E06B-4A73-4DA2-B787-657DB5B3366F}" srcOrd="0" destOrd="0" presId="urn:microsoft.com/office/officeart/2005/8/layout/default"/>
    <dgm:cxn modelId="{E91FBDCC-B458-4E39-AAC6-77561039D746}" type="presParOf" srcId="{228399E0-397B-40DA-95EC-F69537D8CD19}" destId="{36D734F9-12B5-4628-B1D0-F3ADA69CAE6B}" srcOrd="0" destOrd="0" presId="urn:microsoft.com/office/officeart/2005/8/layout/default"/>
    <dgm:cxn modelId="{F5E89A33-45F1-45A5-A592-FD34D30211B0}" type="presParOf" srcId="{228399E0-397B-40DA-95EC-F69537D8CD19}" destId="{00DBAB33-A90B-497B-9C73-887A8C18C2B3}" srcOrd="1" destOrd="0" presId="urn:microsoft.com/office/officeart/2005/8/layout/default"/>
    <dgm:cxn modelId="{9D5992B8-5A73-4CDA-8479-B952EC288F5B}" type="presParOf" srcId="{228399E0-397B-40DA-95EC-F69537D8CD19}" destId="{274CC9DD-640C-4BFC-BFCC-4C5AFBC4FDF1}" srcOrd="2" destOrd="0" presId="urn:microsoft.com/office/officeart/2005/8/layout/default"/>
    <dgm:cxn modelId="{63A928DC-CFE4-42D1-8599-B940207EF472}" type="presParOf" srcId="{228399E0-397B-40DA-95EC-F69537D8CD19}" destId="{108A58D1-7F80-4C1F-AD02-16BCBDC1998A}" srcOrd="3" destOrd="0" presId="urn:microsoft.com/office/officeart/2005/8/layout/default"/>
    <dgm:cxn modelId="{62770B18-E413-4F76-BA19-B39209AD5B09}" type="presParOf" srcId="{228399E0-397B-40DA-95EC-F69537D8CD19}" destId="{D2188DCA-FC34-4EF7-BCED-C6C419D359A2}" srcOrd="4" destOrd="0" presId="urn:microsoft.com/office/officeart/2005/8/layout/default"/>
    <dgm:cxn modelId="{37D64B62-6CA6-4A66-A4C3-7CEAA08B44F0}" type="presParOf" srcId="{228399E0-397B-40DA-95EC-F69537D8CD19}" destId="{DA92B1A9-64C1-4530-AFEB-7F0FB29593EB}" srcOrd="5" destOrd="0" presId="urn:microsoft.com/office/officeart/2005/8/layout/default"/>
    <dgm:cxn modelId="{FDC9924D-EF04-4CE7-80AD-3ABB3C4C38B6}" type="presParOf" srcId="{228399E0-397B-40DA-95EC-F69537D8CD19}" destId="{5502E06B-4A73-4DA2-B787-657DB5B3366F}" srcOrd="6" destOrd="0" presId="urn:microsoft.com/office/officeart/2005/8/layout/default"/>
    <dgm:cxn modelId="{F7C1ADD2-809E-4753-A295-7E043C0475CC}" type="presParOf" srcId="{228399E0-397B-40DA-95EC-F69537D8CD19}" destId="{D2FCB99D-2E01-4C3A-BEC8-1987C741D8EC}" srcOrd="7" destOrd="0" presId="urn:microsoft.com/office/officeart/2005/8/layout/default"/>
    <dgm:cxn modelId="{2DC29E73-7BA3-4E83-8EDA-6CFCCD452953}" type="presParOf" srcId="{228399E0-397B-40DA-95EC-F69537D8CD19}" destId="{76A268FB-48B1-4EBA-86F1-42D5C872EB6C}" srcOrd="8" destOrd="0" presId="urn:microsoft.com/office/officeart/2005/8/layout/default"/>
    <dgm:cxn modelId="{BF67AE43-31B9-4BFA-A145-E98C7FC8AD17}" type="presParOf" srcId="{228399E0-397B-40DA-95EC-F69537D8CD19}" destId="{EAB9A4A4-EBAB-49D3-8D17-1054A5EE3720}" srcOrd="9" destOrd="0" presId="urn:microsoft.com/office/officeart/2005/8/layout/default"/>
    <dgm:cxn modelId="{1FA809E3-EA6D-4FFF-8995-411154BAFB20}" type="presParOf" srcId="{228399E0-397B-40DA-95EC-F69537D8CD19}" destId="{98048468-E8B2-4F08-B2CE-47C9BBD8670F}" srcOrd="10" destOrd="0" presId="urn:microsoft.com/office/officeart/2005/8/layout/default"/>
    <dgm:cxn modelId="{2E140D2D-0444-4CCA-9209-71BD32DF4B9C}" type="presParOf" srcId="{228399E0-397B-40DA-95EC-F69537D8CD19}" destId="{46019F34-A327-4AD6-95C4-32E051EED479}" srcOrd="11" destOrd="0" presId="urn:microsoft.com/office/officeart/2005/8/layout/default"/>
    <dgm:cxn modelId="{D680F2FE-DAFF-4E8E-BFD7-C8051C085206}" type="presParOf" srcId="{228399E0-397B-40DA-95EC-F69537D8CD19}" destId="{3838E594-6E59-4BDE-8F16-E00BABAC129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D4331C5-30A9-48E8-867C-83C4A4A36E9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37A66285-D578-46E1-A1D1-56211FB566F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Shopping </a:t>
          </a:r>
          <a:r>
            <a:rPr lang="en-US" sz="2400" dirty="0" err="1">
              <a:solidFill>
                <a:schemeClr val="tx1"/>
              </a:solidFill>
            </a:rPr>
            <a:t>Centres</a:t>
          </a:r>
          <a:endParaRPr lang="en-US" sz="2400" dirty="0">
            <a:solidFill>
              <a:schemeClr val="tx1"/>
            </a:solidFill>
          </a:endParaRPr>
        </a:p>
      </dgm:t>
    </dgm:pt>
    <dgm:pt modelId="{E8549B0E-CAAC-4626-ABA4-FE85901235E7}" type="parTrans" cxnId="{5C63AA69-73EC-48ED-9867-66894FCD631F}">
      <dgm:prSet/>
      <dgm:spPr/>
      <dgm:t>
        <a:bodyPr/>
        <a:lstStyle/>
        <a:p>
          <a:endParaRPr lang="en-US"/>
        </a:p>
      </dgm:t>
    </dgm:pt>
    <dgm:pt modelId="{687EFEA9-34AD-466C-946C-1E061D5F7F0A}" type="sibTrans" cxnId="{5C63AA69-73EC-48ED-9867-66894FCD631F}">
      <dgm:prSet/>
      <dgm:spPr>
        <a:solidFill>
          <a:srgbClr val="002060"/>
        </a:solidFill>
        <a:ln>
          <a:solidFill>
            <a:schemeClr val="tx1"/>
          </a:solidFill>
        </a:ln>
      </dgm:spPr>
      <dgm:t>
        <a:bodyPr/>
        <a:lstStyle/>
        <a:p>
          <a:endParaRPr lang="en-US"/>
        </a:p>
      </dgm:t>
    </dgm:pt>
    <dgm:pt modelId="{2B64E6BB-88E9-4E36-A883-072174163365}">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Arcades</a:t>
          </a:r>
        </a:p>
      </dgm:t>
    </dgm:pt>
    <dgm:pt modelId="{1D8E8094-817A-4D11-95EE-E7A56C7ECAFB}" type="parTrans" cxnId="{CA3DDCC2-4123-4D94-B721-5669EE851065}">
      <dgm:prSet/>
      <dgm:spPr/>
      <dgm:t>
        <a:bodyPr/>
        <a:lstStyle/>
        <a:p>
          <a:endParaRPr lang="en-US"/>
        </a:p>
      </dgm:t>
    </dgm:pt>
    <dgm:pt modelId="{E9BD5FD0-EDED-41A7-B66F-E67D10701504}" type="sibTrans" cxnId="{CA3DDCC2-4123-4D94-B721-5669EE851065}">
      <dgm:prSet/>
      <dgm:spPr>
        <a:solidFill>
          <a:srgbClr val="002060"/>
        </a:solidFill>
        <a:ln>
          <a:solidFill>
            <a:schemeClr val="tx1"/>
          </a:solidFill>
        </a:ln>
      </dgm:spPr>
      <dgm:t>
        <a:bodyPr/>
        <a:lstStyle/>
        <a:p>
          <a:endParaRPr lang="en-US"/>
        </a:p>
      </dgm:t>
    </dgm:pt>
    <dgm:pt modelId="{A7C702EF-5855-4846-83A5-5736A416CAC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Cafes</a:t>
          </a:r>
        </a:p>
      </dgm:t>
    </dgm:pt>
    <dgm:pt modelId="{17D394FF-7D1B-457A-BA68-271770E2F1BD}" type="parTrans" cxnId="{A69E3539-A7CB-44BA-BACB-ACF154466837}">
      <dgm:prSet/>
      <dgm:spPr/>
      <dgm:t>
        <a:bodyPr/>
        <a:lstStyle/>
        <a:p>
          <a:endParaRPr lang="en-US"/>
        </a:p>
      </dgm:t>
    </dgm:pt>
    <dgm:pt modelId="{88B47B12-A40A-4BA2-93F4-12C76C9D5234}" type="sibTrans" cxnId="{A69E3539-A7CB-44BA-BACB-ACF154466837}">
      <dgm:prSet/>
      <dgm:spPr>
        <a:solidFill>
          <a:srgbClr val="002060"/>
        </a:solidFill>
        <a:ln>
          <a:solidFill>
            <a:schemeClr val="tx1"/>
          </a:solidFill>
        </a:ln>
      </dgm:spPr>
      <dgm:t>
        <a:bodyPr/>
        <a:lstStyle/>
        <a:p>
          <a:endParaRPr lang="en-US"/>
        </a:p>
      </dgm:t>
    </dgm:pt>
    <dgm:pt modelId="{8391F06C-98A8-4BCB-B14A-1C1E6C31C69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Take away food outlets</a:t>
          </a:r>
        </a:p>
      </dgm:t>
    </dgm:pt>
    <dgm:pt modelId="{43C5051E-8E6A-4934-9C33-0127AD400B0E}" type="parTrans" cxnId="{2AA63DE4-60A1-49E2-B9C7-AAE0D931688B}">
      <dgm:prSet/>
      <dgm:spPr/>
      <dgm:t>
        <a:bodyPr/>
        <a:lstStyle/>
        <a:p>
          <a:endParaRPr lang="en-US"/>
        </a:p>
      </dgm:t>
    </dgm:pt>
    <dgm:pt modelId="{AF6F3003-E0B3-4514-8E0D-822263D7D78C}" type="sibTrans" cxnId="{2AA63DE4-60A1-49E2-B9C7-AAE0D931688B}">
      <dgm:prSet/>
      <dgm:spPr>
        <a:solidFill>
          <a:srgbClr val="002060"/>
        </a:solidFill>
        <a:ln>
          <a:solidFill>
            <a:schemeClr val="tx1"/>
          </a:solidFill>
        </a:ln>
      </dgm:spPr>
      <dgm:t>
        <a:bodyPr/>
        <a:lstStyle/>
        <a:p>
          <a:endParaRPr lang="en-US"/>
        </a:p>
      </dgm:t>
    </dgm:pt>
    <dgm:pt modelId="{BCB54921-362F-4347-A753-AAEAC47FA7BF}">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Alcohol outlets including shops, off </a:t>
          </a:r>
          <a:r>
            <a:rPr lang="en-US" sz="2400" dirty="0" err="1">
              <a:solidFill>
                <a:schemeClr val="tx1"/>
              </a:solidFill>
            </a:rPr>
            <a:t>licences</a:t>
          </a:r>
          <a:endParaRPr lang="en-US" sz="2400" dirty="0">
            <a:solidFill>
              <a:schemeClr val="tx1"/>
            </a:solidFill>
          </a:endParaRPr>
        </a:p>
      </dgm:t>
    </dgm:pt>
    <dgm:pt modelId="{0066B5D1-7A71-4C21-8401-08C12D595FDE}" type="parTrans" cxnId="{C9A194AE-FCC5-4D03-A788-4A728ED744DD}">
      <dgm:prSet/>
      <dgm:spPr/>
      <dgm:t>
        <a:bodyPr/>
        <a:lstStyle/>
        <a:p>
          <a:endParaRPr lang="en-US"/>
        </a:p>
      </dgm:t>
    </dgm:pt>
    <dgm:pt modelId="{C53CD856-2F80-40A1-B615-5E057D1A01A8}" type="sibTrans" cxnId="{C9A194AE-FCC5-4D03-A788-4A728ED744DD}">
      <dgm:prSet/>
      <dgm:spPr>
        <a:solidFill>
          <a:srgbClr val="002060"/>
        </a:solidFill>
        <a:ln>
          <a:solidFill>
            <a:schemeClr val="tx1"/>
          </a:solidFill>
        </a:ln>
      </dgm:spPr>
      <dgm:t>
        <a:bodyPr/>
        <a:lstStyle/>
        <a:p>
          <a:endParaRPr lang="en-US"/>
        </a:p>
      </dgm:t>
    </dgm:pt>
    <dgm:pt modelId="{09C595AF-7F6A-4921-B6B2-5B11F4489F10}">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Pubs/ clubs</a:t>
          </a:r>
        </a:p>
      </dgm:t>
    </dgm:pt>
    <dgm:pt modelId="{63A64E55-49E0-44EA-A742-9FE2163B3D63}" type="parTrans" cxnId="{AAF3993D-54EF-45C8-B22B-27CD66332CF3}">
      <dgm:prSet/>
      <dgm:spPr/>
      <dgm:t>
        <a:bodyPr/>
        <a:lstStyle/>
        <a:p>
          <a:endParaRPr lang="en-US"/>
        </a:p>
      </dgm:t>
    </dgm:pt>
    <dgm:pt modelId="{37128E47-280B-49DA-8669-28BE38D18CE9}" type="sibTrans" cxnId="{AAF3993D-54EF-45C8-B22B-27CD66332CF3}">
      <dgm:prSet/>
      <dgm:spPr>
        <a:solidFill>
          <a:srgbClr val="002060"/>
        </a:solidFill>
        <a:ln>
          <a:solidFill>
            <a:schemeClr val="tx1"/>
          </a:solidFill>
        </a:ln>
      </dgm:spPr>
      <dgm:t>
        <a:bodyPr/>
        <a:lstStyle/>
        <a:p>
          <a:endParaRPr lang="en-US"/>
        </a:p>
      </dgm:t>
    </dgm:pt>
    <dgm:pt modelId="{8DB353F8-5E2C-40A7-99A7-5222EEDF279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Public Parks</a:t>
          </a:r>
        </a:p>
      </dgm:t>
    </dgm:pt>
    <dgm:pt modelId="{7CBE85CA-6060-44B7-A390-B962F50807EB}" type="parTrans" cxnId="{AD6ADF34-E90B-4014-8D17-0AA1A079252E}">
      <dgm:prSet/>
      <dgm:spPr/>
      <dgm:t>
        <a:bodyPr/>
        <a:lstStyle/>
        <a:p>
          <a:endParaRPr lang="en-US"/>
        </a:p>
      </dgm:t>
    </dgm:pt>
    <dgm:pt modelId="{27E3A162-D6A2-4BD3-A3A0-4748D6B9BC9A}" type="sibTrans" cxnId="{AD6ADF34-E90B-4014-8D17-0AA1A079252E}">
      <dgm:prSet/>
      <dgm:spPr>
        <a:solidFill>
          <a:srgbClr val="002060"/>
        </a:solidFill>
        <a:ln>
          <a:solidFill>
            <a:schemeClr val="tx1"/>
          </a:solidFill>
        </a:ln>
      </dgm:spPr>
      <dgm:t>
        <a:bodyPr/>
        <a:lstStyle/>
        <a:p>
          <a:endParaRPr lang="en-US"/>
        </a:p>
      </dgm:t>
    </dgm:pt>
    <dgm:pt modelId="{7CE83255-7BCE-443A-B46D-95D360342D67}">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Car Parks</a:t>
          </a:r>
        </a:p>
      </dgm:t>
    </dgm:pt>
    <dgm:pt modelId="{960EE684-35BC-426A-9F5F-0BFD7A321F79}" type="parTrans" cxnId="{ECA9881A-305F-42AD-B734-04B39DC9B421}">
      <dgm:prSet/>
      <dgm:spPr/>
      <dgm:t>
        <a:bodyPr/>
        <a:lstStyle/>
        <a:p>
          <a:endParaRPr lang="en-US"/>
        </a:p>
      </dgm:t>
    </dgm:pt>
    <dgm:pt modelId="{614DF4C4-DF50-4561-872B-5DF2AAD89696}" type="sibTrans" cxnId="{ECA9881A-305F-42AD-B734-04B39DC9B421}">
      <dgm:prSet/>
      <dgm:spPr>
        <a:solidFill>
          <a:srgbClr val="002060"/>
        </a:solidFill>
        <a:ln>
          <a:solidFill>
            <a:schemeClr val="tx1"/>
          </a:solidFill>
        </a:ln>
      </dgm:spPr>
      <dgm:t>
        <a:bodyPr/>
        <a:lstStyle/>
        <a:p>
          <a:endParaRPr lang="en-US"/>
        </a:p>
      </dgm:t>
    </dgm:pt>
    <dgm:pt modelId="{A63D8E3A-1554-4A65-B5E0-A7BB1800962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Hotels/ B &amp; B (Operation </a:t>
          </a:r>
          <a:r>
            <a:rPr lang="en-US" sz="2400" dirty="0" err="1">
              <a:solidFill>
                <a:schemeClr val="tx1"/>
              </a:solidFill>
            </a:rPr>
            <a:t>Makesafe</a:t>
          </a:r>
          <a:r>
            <a:rPr lang="en-US" sz="2400" dirty="0">
              <a:solidFill>
                <a:schemeClr val="tx1"/>
              </a:solidFill>
            </a:rPr>
            <a:t>)</a:t>
          </a:r>
        </a:p>
      </dgm:t>
    </dgm:pt>
    <dgm:pt modelId="{3C937ABD-B07C-4457-8FF3-871ACE412C28}" type="parTrans" cxnId="{4E57F681-FA38-4CB7-B67B-B638D08FF862}">
      <dgm:prSet/>
      <dgm:spPr/>
      <dgm:t>
        <a:bodyPr/>
        <a:lstStyle/>
        <a:p>
          <a:endParaRPr lang="en-US"/>
        </a:p>
      </dgm:t>
    </dgm:pt>
    <dgm:pt modelId="{D57BCD84-E813-4376-B3B1-B7EE0C7356B3}" type="sibTrans" cxnId="{4E57F681-FA38-4CB7-B67B-B638D08FF862}">
      <dgm:prSet/>
      <dgm:spPr/>
      <dgm:t>
        <a:bodyPr/>
        <a:lstStyle/>
        <a:p>
          <a:endParaRPr lang="en-US"/>
        </a:p>
      </dgm:t>
    </dgm:pt>
    <dgm:pt modelId="{351616C5-9E4B-456E-B469-4B388DF99A1C}" type="pres">
      <dgm:prSet presAssocID="{5D4331C5-30A9-48E8-867C-83C4A4A36E9B}" presName="Name0" presStyleCnt="0">
        <dgm:presLayoutVars>
          <dgm:dir/>
          <dgm:resizeHandles/>
        </dgm:presLayoutVars>
      </dgm:prSet>
      <dgm:spPr/>
    </dgm:pt>
    <dgm:pt modelId="{82D23F21-0CC4-4070-8132-8D43E3CB9169}" type="pres">
      <dgm:prSet presAssocID="{37A66285-D578-46E1-A1D1-56211FB566FD}" presName="compNode" presStyleCnt="0"/>
      <dgm:spPr/>
    </dgm:pt>
    <dgm:pt modelId="{14014F67-C9E1-4C16-B6FF-186CBAAFFA3E}" type="pres">
      <dgm:prSet presAssocID="{37A66285-D578-46E1-A1D1-56211FB566FD}" presName="dummyConnPt" presStyleCnt="0"/>
      <dgm:spPr/>
    </dgm:pt>
    <dgm:pt modelId="{5FAB3CCF-1781-4AF9-A2DA-C54016D0A814}" type="pres">
      <dgm:prSet presAssocID="{37A66285-D578-46E1-A1D1-56211FB566FD}" presName="node" presStyleLbl="node1" presStyleIdx="0" presStyleCnt="9">
        <dgm:presLayoutVars>
          <dgm:bulletEnabled val="1"/>
        </dgm:presLayoutVars>
      </dgm:prSet>
      <dgm:spPr/>
    </dgm:pt>
    <dgm:pt modelId="{BCBC37A5-F9F5-4014-B37B-8D980628DADC}" type="pres">
      <dgm:prSet presAssocID="{687EFEA9-34AD-466C-946C-1E061D5F7F0A}" presName="sibTrans" presStyleLbl="bgSibTrans2D1" presStyleIdx="0" presStyleCnt="8"/>
      <dgm:spPr/>
    </dgm:pt>
    <dgm:pt modelId="{1BBFB2B9-426F-4633-9F01-21F5DD4E118F}" type="pres">
      <dgm:prSet presAssocID="{2B64E6BB-88E9-4E36-A883-072174163365}" presName="compNode" presStyleCnt="0"/>
      <dgm:spPr/>
    </dgm:pt>
    <dgm:pt modelId="{F5034559-D2CC-46C4-AE16-2DACF6122EF5}" type="pres">
      <dgm:prSet presAssocID="{2B64E6BB-88E9-4E36-A883-072174163365}" presName="dummyConnPt" presStyleCnt="0"/>
      <dgm:spPr/>
    </dgm:pt>
    <dgm:pt modelId="{D8A101CE-99D9-4D19-9B6C-A0A038E083D8}" type="pres">
      <dgm:prSet presAssocID="{2B64E6BB-88E9-4E36-A883-072174163365}" presName="node" presStyleLbl="node1" presStyleIdx="1" presStyleCnt="9">
        <dgm:presLayoutVars>
          <dgm:bulletEnabled val="1"/>
        </dgm:presLayoutVars>
      </dgm:prSet>
      <dgm:spPr/>
    </dgm:pt>
    <dgm:pt modelId="{DF6A0E14-0A5C-47B6-ACE7-3347FF55918F}" type="pres">
      <dgm:prSet presAssocID="{E9BD5FD0-EDED-41A7-B66F-E67D10701504}" presName="sibTrans" presStyleLbl="bgSibTrans2D1" presStyleIdx="1" presStyleCnt="8"/>
      <dgm:spPr/>
    </dgm:pt>
    <dgm:pt modelId="{3F4A8013-E4C2-42C3-AAC8-E2F701C24B04}" type="pres">
      <dgm:prSet presAssocID="{A7C702EF-5855-4846-83A5-5736A416CAC2}" presName="compNode" presStyleCnt="0"/>
      <dgm:spPr/>
    </dgm:pt>
    <dgm:pt modelId="{14671B86-C765-4E94-9C88-2D89E077A7AB}" type="pres">
      <dgm:prSet presAssocID="{A7C702EF-5855-4846-83A5-5736A416CAC2}" presName="dummyConnPt" presStyleCnt="0"/>
      <dgm:spPr/>
    </dgm:pt>
    <dgm:pt modelId="{14983312-3119-439C-B075-995E6B3364BB}" type="pres">
      <dgm:prSet presAssocID="{A7C702EF-5855-4846-83A5-5736A416CAC2}" presName="node" presStyleLbl="node1" presStyleIdx="2" presStyleCnt="9">
        <dgm:presLayoutVars>
          <dgm:bulletEnabled val="1"/>
        </dgm:presLayoutVars>
      </dgm:prSet>
      <dgm:spPr/>
    </dgm:pt>
    <dgm:pt modelId="{3D7FF653-C8C7-4404-82FC-8EF247B17334}" type="pres">
      <dgm:prSet presAssocID="{88B47B12-A40A-4BA2-93F4-12C76C9D5234}" presName="sibTrans" presStyleLbl="bgSibTrans2D1" presStyleIdx="2" presStyleCnt="8"/>
      <dgm:spPr/>
    </dgm:pt>
    <dgm:pt modelId="{D8CF1616-172B-4AEE-A453-25C7ED260F09}" type="pres">
      <dgm:prSet presAssocID="{8391F06C-98A8-4BCB-B14A-1C1E6C31C691}" presName="compNode" presStyleCnt="0"/>
      <dgm:spPr/>
    </dgm:pt>
    <dgm:pt modelId="{FBF79137-8C93-4178-A93E-9256301FD4C9}" type="pres">
      <dgm:prSet presAssocID="{8391F06C-98A8-4BCB-B14A-1C1E6C31C691}" presName="dummyConnPt" presStyleCnt="0"/>
      <dgm:spPr/>
    </dgm:pt>
    <dgm:pt modelId="{E42E9AC7-A68F-457E-B4E4-F7F7D3FDD8CF}" type="pres">
      <dgm:prSet presAssocID="{8391F06C-98A8-4BCB-B14A-1C1E6C31C691}" presName="node" presStyleLbl="node1" presStyleIdx="3" presStyleCnt="9">
        <dgm:presLayoutVars>
          <dgm:bulletEnabled val="1"/>
        </dgm:presLayoutVars>
      </dgm:prSet>
      <dgm:spPr/>
    </dgm:pt>
    <dgm:pt modelId="{1AFD9B73-8AB0-460D-A040-6C4EC87E2A57}" type="pres">
      <dgm:prSet presAssocID="{AF6F3003-E0B3-4514-8E0D-822263D7D78C}" presName="sibTrans" presStyleLbl="bgSibTrans2D1" presStyleIdx="3" presStyleCnt="8"/>
      <dgm:spPr/>
    </dgm:pt>
    <dgm:pt modelId="{1BB8C4AA-6FFA-43AE-B36B-CEE7CD6470E7}" type="pres">
      <dgm:prSet presAssocID="{BCB54921-362F-4347-A753-AAEAC47FA7BF}" presName="compNode" presStyleCnt="0"/>
      <dgm:spPr/>
    </dgm:pt>
    <dgm:pt modelId="{A694BAD1-E5DD-4DE2-845A-3A2D3106AC04}" type="pres">
      <dgm:prSet presAssocID="{BCB54921-362F-4347-A753-AAEAC47FA7BF}" presName="dummyConnPt" presStyleCnt="0"/>
      <dgm:spPr/>
    </dgm:pt>
    <dgm:pt modelId="{36BB5D4B-E9A8-4AE8-AF16-60542A9EC689}" type="pres">
      <dgm:prSet presAssocID="{BCB54921-362F-4347-A753-AAEAC47FA7BF}" presName="node" presStyleLbl="node1" presStyleIdx="4" presStyleCnt="9">
        <dgm:presLayoutVars>
          <dgm:bulletEnabled val="1"/>
        </dgm:presLayoutVars>
      </dgm:prSet>
      <dgm:spPr/>
    </dgm:pt>
    <dgm:pt modelId="{72CEDCFC-0E24-42E5-90E3-66A3FFFEE528}" type="pres">
      <dgm:prSet presAssocID="{C53CD856-2F80-40A1-B615-5E057D1A01A8}" presName="sibTrans" presStyleLbl="bgSibTrans2D1" presStyleIdx="4" presStyleCnt="8"/>
      <dgm:spPr/>
    </dgm:pt>
    <dgm:pt modelId="{79D2B007-933B-4E9E-8A0E-135BDD04A8C4}" type="pres">
      <dgm:prSet presAssocID="{09C595AF-7F6A-4921-B6B2-5B11F4489F10}" presName="compNode" presStyleCnt="0"/>
      <dgm:spPr/>
    </dgm:pt>
    <dgm:pt modelId="{C100F095-D864-4689-9245-5F925F9B822C}" type="pres">
      <dgm:prSet presAssocID="{09C595AF-7F6A-4921-B6B2-5B11F4489F10}" presName="dummyConnPt" presStyleCnt="0"/>
      <dgm:spPr/>
    </dgm:pt>
    <dgm:pt modelId="{CC9475FE-DB8E-479E-927D-8472F5D298E5}" type="pres">
      <dgm:prSet presAssocID="{09C595AF-7F6A-4921-B6B2-5B11F4489F10}" presName="node" presStyleLbl="node1" presStyleIdx="5" presStyleCnt="9">
        <dgm:presLayoutVars>
          <dgm:bulletEnabled val="1"/>
        </dgm:presLayoutVars>
      </dgm:prSet>
      <dgm:spPr/>
    </dgm:pt>
    <dgm:pt modelId="{110116C6-D20C-4BC0-B01D-2A0BDEE18F07}" type="pres">
      <dgm:prSet presAssocID="{37128E47-280B-49DA-8669-28BE38D18CE9}" presName="sibTrans" presStyleLbl="bgSibTrans2D1" presStyleIdx="5" presStyleCnt="8"/>
      <dgm:spPr/>
    </dgm:pt>
    <dgm:pt modelId="{689EFCB2-B66C-4C63-9710-8E14F74231AF}" type="pres">
      <dgm:prSet presAssocID="{8DB353F8-5E2C-40A7-99A7-5222EEDF279D}" presName="compNode" presStyleCnt="0"/>
      <dgm:spPr/>
    </dgm:pt>
    <dgm:pt modelId="{EF270FA3-E06C-4915-B1C5-9B047C97CC6C}" type="pres">
      <dgm:prSet presAssocID="{8DB353F8-5E2C-40A7-99A7-5222EEDF279D}" presName="dummyConnPt" presStyleCnt="0"/>
      <dgm:spPr/>
    </dgm:pt>
    <dgm:pt modelId="{B055A7DD-92AE-42CB-ACBF-8916BBB2F8B7}" type="pres">
      <dgm:prSet presAssocID="{8DB353F8-5E2C-40A7-99A7-5222EEDF279D}" presName="node" presStyleLbl="node1" presStyleIdx="6" presStyleCnt="9">
        <dgm:presLayoutVars>
          <dgm:bulletEnabled val="1"/>
        </dgm:presLayoutVars>
      </dgm:prSet>
      <dgm:spPr/>
    </dgm:pt>
    <dgm:pt modelId="{737FCF12-8304-470A-A335-3BF197618896}" type="pres">
      <dgm:prSet presAssocID="{27E3A162-D6A2-4BD3-A3A0-4748D6B9BC9A}" presName="sibTrans" presStyleLbl="bgSibTrans2D1" presStyleIdx="6" presStyleCnt="8" custLinFactNeighborY="1"/>
      <dgm:spPr/>
    </dgm:pt>
    <dgm:pt modelId="{C9243657-955C-4223-B96E-EE691F66F9D8}" type="pres">
      <dgm:prSet presAssocID="{7CE83255-7BCE-443A-B46D-95D360342D67}" presName="compNode" presStyleCnt="0"/>
      <dgm:spPr/>
    </dgm:pt>
    <dgm:pt modelId="{BE0182D9-1776-44A7-A551-B0319D4CF33F}" type="pres">
      <dgm:prSet presAssocID="{7CE83255-7BCE-443A-B46D-95D360342D67}" presName="dummyConnPt" presStyleCnt="0"/>
      <dgm:spPr/>
    </dgm:pt>
    <dgm:pt modelId="{00F1CD0E-BF99-4D1D-97BE-EC2B51F070CF}" type="pres">
      <dgm:prSet presAssocID="{7CE83255-7BCE-443A-B46D-95D360342D67}" presName="node" presStyleLbl="node1" presStyleIdx="7" presStyleCnt="9">
        <dgm:presLayoutVars>
          <dgm:bulletEnabled val="1"/>
        </dgm:presLayoutVars>
      </dgm:prSet>
      <dgm:spPr/>
    </dgm:pt>
    <dgm:pt modelId="{761F8B6B-2D91-4A4B-A497-FFF719163EA1}" type="pres">
      <dgm:prSet presAssocID="{614DF4C4-DF50-4561-872B-5DF2AAD89696}" presName="sibTrans" presStyleLbl="bgSibTrans2D1" presStyleIdx="7" presStyleCnt="8"/>
      <dgm:spPr/>
    </dgm:pt>
    <dgm:pt modelId="{9074D1EA-7079-42EA-9E77-ACF130C84AB4}" type="pres">
      <dgm:prSet presAssocID="{A63D8E3A-1554-4A65-B5E0-A7BB1800962A}" presName="compNode" presStyleCnt="0"/>
      <dgm:spPr/>
    </dgm:pt>
    <dgm:pt modelId="{42048E3A-5DA2-4882-85BF-03609C1C10A2}" type="pres">
      <dgm:prSet presAssocID="{A63D8E3A-1554-4A65-B5E0-A7BB1800962A}" presName="dummyConnPt" presStyleCnt="0"/>
      <dgm:spPr/>
    </dgm:pt>
    <dgm:pt modelId="{E1443AA6-51C8-401C-ADEB-E54A37E3C2E7}" type="pres">
      <dgm:prSet presAssocID="{A63D8E3A-1554-4A65-B5E0-A7BB1800962A}" presName="node" presStyleLbl="node1" presStyleIdx="8" presStyleCnt="9">
        <dgm:presLayoutVars>
          <dgm:bulletEnabled val="1"/>
        </dgm:presLayoutVars>
      </dgm:prSet>
      <dgm:spPr/>
    </dgm:pt>
  </dgm:ptLst>
  <dgm:cxnLst>
    <dgm:cxn modelId="{BB7D5A17-5D96-4F63-933E-C6A4C242A727}" type="presOf" srcId="{687EFEA9-34AD-466C-946C-1E061D5F7F0A}" destId="{BCBC37A5-F9F5-4014-B37B-8D980628DADC}" srcOrd="0" destOrd="0" presId="urn:microsoft.com/office/officeart/2005/8/layout/bProcess4"/>
    <dgm:cxn modelId="{ECA9881A-305F-42AD-B734-04B39DC9B421}" srcId="{5D4331C5-30A9-48E8-867C-83C4A4A36E9B}" destId="{7CE83255-7BCE-443A-B46D-95D360342D67}" srcOrd="7" destOrd="0" parTransId="{960EE684-35BC-426A-9F5F-0BFD7A321F79}" sibTransId="{614DF4C4-DF50-4561-872B-5DF2AAD89696}"/>
    <dgm:cxn modelId="{43C8661D-0CBD-4E0A-85FA-F4E4DA2BC420}" type="presOf" srcId="{09C595AF-7F6A-4921-B6B2-5B11F4489F10}" destId="{CC9475FE-DB8E-479E-927D-8472F5D298E5}" srcOrd="0" destOrd="0" presId="urn:microsoft.com/office/officeart/2005/8/layout/bProcess4"/>
    <dgm:cxn modelId="{58BADC26-69B3-40E1-9175-6D721A6E4FB0}" type="presOf" srcId="{AF6F3003-E0B3-4514-8E0D-822263D7D78C}" destId="{1AFD9B73-8AB0-460D-A040-6C4EC87E2A57}" srcOrd="0" destOrd="0" presId="urn:microsoft.com/office/officeart/2005/8/layout/bProcess4"/>
    <dgm:cxn modelId="{09C0CC28-FD92-4078-879F-77832DEA6725}" type="presOf" srcId="{E9BD5FD0-EDED-41A7-B66F-E67D10701504}" destId="{DF6A0E14-0A5C-47B6-ACE7-3347FF55918F}" srcOrd="0" destOrd="0" presId="urn:microsoft.com/office/officeart/2005/8/layout/bProcess4"/>
    <dgm:cxn modelId="{0BCAE529-0ED2-426C-B4FF-2776E0748399}" type="presOf" srcId="{A63D8E3A-1554-4A65-B5E0-A7BB1800962A}" destId="{E1443AA6-51C8-401C-ADEB-E54A37E3C2E7}" srcOrd="0" destOrd="0" presId="urn:microsoft.com/office/officeart/2005/8/layout/bProcess4"/>
    <dgm:cxn modelId="{9D8D932A-F9FB-4555-B342-DA678E059645}" type="presOf" srcId="{2B64E6BB-88E9-4E36-A883-072174163365}" destId="{D8A101CE-99D9-4D19-9B6C-A0A038E083D8}" srcOrd="0" destOrd="0" presId="urn:microsoft.com/office/officeart/2005/8/layout/bProcess4"/>
    <dgm:cxn modelId="{6793E22F-6845-4654-B118-9C0F308E618B}" type="presOf" srcId="{A7C702EF-5855-4846-83A5-5736A416CAC2}" destId="{14983312-3119-439C-B075-995E6B3364BB}" srcOrd="0" destOrd="0" presId="urn:microsoft.com/office/officeart/2005/8/layout/bProcess4"/>
    <dgm:cxn modelId="{67ABC134-0E38-4BE1-A355-FB7996FFC1A0}" type="presOf" srcId="{37128E47-280B-49DA-8669-28BE38D18CE9}" destId="{110116C6-D20C-4BC0-B01D-2A0BDEE18F07}" srcOrd="0" destOrd="0" presId="urn:microsoft.com/office/officeart/2005/8/layout/bProcess4"/>
    <dgm:cxn modelId="{AD6ADF34-E90B-4014-8D17-0AA1A079252E}" srcId="{5D4331C5-30A9-48E8-867C-83C4A4A36E9B}" destId="{8DB353F8-5E2C-40A7-99A7-5222EEDF279D}" srcOrd="6" destOrd="0" parTransId="{7CBE85CA-6060-44B7-A390-B962F50807EB}" sibTransId="{27E3A162-D6A2-4BD3-A3A0-4748D6B9BC9A}"/>
    <dgm:cxn modelId="{A69E3539-A7CB-44BA-BACB-ACF154466837}" srcId="{5D4331C5-30A9-48E8-867C-83C4A4A36E9B}" destId="{A7C702EF-5855-4846-83A5-5736A416CAC2}" srcOrd="2" destOrd="0" parTransId="{17D394FF-7D1B-457A-BA68-271770E2F1BD}" sibTransId="{88B47B12-A40A-4BA2-93F4-12C76C9D5234}"/>
    <dgm:cxn modelId="{AAF3993D-54EF-45C8-B22B-27CD66332CF3}" srcId="{5D4331C5-30A9-48E8-867C-83C4A4A36E9B}" destId="{09C595AF-7F6A-4921-B6B2-5B11F4489F10}" srcOrd="5" destOrd="0" parTransId="{63A64E55-49E0-44EA-A742-9FE2163B3D63}" sibTransId="{37128E47-280B-49DA-8669-28BE38D18CE9}"/>
    <dgm:cxn modelId="{4686E53F-2AA6-411A-8219-5E24FA212CB0}" type="presOf" srcId="{8391F06C-98A8-4BCB-B14A-1C1E6C31C691}" destId="{E42E9AC7-A68F-457E-B4E4-F7F7D3FDD8CF}" srcOrd="0" destOrd="0" presId="urn:microsoft.com/office/officeart/2005/8/layout/bProcess4"/>
    <dgm:cxn modelId="{D39B215E-E57D-4142-B7F5-452815377D49}" type="presOf" srcId="{8DB353F8-5E2C-40A7-99A7-5222EEDF279D}" destId="{B055A7DD-92AE-42CB-ACBF-8916BBB2F8B7}" srcOrd="0" destOrd="0" presId="urn:microsoft.com/office/officeart/2005/8/layout/bProcess4"/>
    <dgm:cxn modelId="{5C63AA69-73EC-48ED-9867-66894FCD631F}" srcId="{5D4331C5-30A9-48E8-867C-83C4A4A36E9B}" destId="{37A66285-D578-46E1-A1D1-56211FB566FD}" srcOrd="0" destOrd="0" parTransId="{E8549B0E-CAAC-4626-ABA4-FE85901235E7}" sibTransId="{687EFEA9-34AD-466C-946C-1E061D5F7F0A}"/>
    <dgm:cxn modelId="{04B2A556-F0CD-4486-BAA8-07B55F834CFD}" type="presOf" srcId="{7CE83255-7BCE-443A-B46D-95D360342D67}" destId="{00F1CD0E-BF99-4D1D-97BE-EC2B51F070CF}" srcOrd="0" destOrd="0" presId="urn:microsoft.com/office/officeart/2005/8/layout/bProcess4"/>
    <dgm:cxn modelId="{4E57F681-FA38-4CB7-B67B-B638D08FF862}" srcId="{5D4331C5-30A9-48E8-867C-83C4A4A36E9B}" destId="{A63D8E3A-1554-4A65-B5E0-A7BB1800962A}" srcOrd="8" destOrd="0" parTransId="{3C937ABD-B07C-4457-8FF3-871ACE412C28}" sibTransId="{D57BCD84-E813-4376-B3B1-B7EE0C7356B3}"/>
    <dgm:cxn modelId="{AB9E2A8B-0160-49F9-8D20-8B2407F84B51}" type="presOf" srcId="{614DF4C4-DF50-4561-872B-5DF2AAD89696}" destId="{761F8B6B-2D91-4A4B-A497-FFF719163EA1}" srcOrd="0" destOrd="0" presId="urn:microsoft.com/office/officeart/2005/8/layout/bProcess4"/>
    <dgm:cxn modelId="{35438AA9-8D1D-44DB-81DC-71A928794672}" type="presOf" srcId="{27E3A162-D6A2-4BD3-A3A0-4748D6B9BC9A}" destId="{737FCF12-8304-470A-A335-3BF197618896}" srcOrd="0" destOrd="0" presId="urn:microsoft.com/office/officeart/2005/8/layout/bProcess4"/>
    <dgm:cxn modelId="{C9A194AE-FCC5-4D03-A788-4A728ED744DD}" srcId="{5D4331C5-30A9-48E8-867C-83C4A4A36E9B}" destId="{BCB54921-362F-4347-A753-AAEAC47FA7BF}" srcOrd="4" destOrd="0" parTransId="{0066B5D1-7A71-4C21-8401-08C12D595FDE}" sibTransId="{C53CD856-2F80-40A1-B615-5E057D1A01A8}"/>
    <dgm:cxn modelId="{CD33A1B3-B027-41A5-8A85-86C12D2131D2}" type="presOf" srcId="{BCB54921-362F-4347-A753-AAEAC47FA7BF}" destId="{36BB5D4B-E9A8-4AE8-AF16-60542A9EC689}" srcOrd="0" destOrd="0" presId="urn:microsoft.com/office/officeart/2005/8/layout/bProcess4"/>
    <dgm:cxn modelId="{CA3DDCC2-4123-4D94-B721-5669EE851065}" srcId="{5D4331C5-30A9-48E8-867C-83C4A4A36E9B}" destId="{2B64E6BB-88E9-4E36-A883-072174163365}" srcOrd="1" destOrd="0" parTransId="{1D8E8094-817A-4D11-95EE-E7A56C7ECAFB}" sibTransId="{E9BD5FD0-EDED-41A7-B66F-E67D10701504}"/>
    <dgm:cxn modelId="{A855FDE0-F7F5-44FF-A600-08FE1EBEEE0B}" type="presOf" srcId="{37A66285-D578-46E1-A1D1-56211FB566FD}" destId="{5FAB3CCF-1781-4AF9-A2DA-C54016D0A814}" srcOrd="0" destOrd="0" presId="urn:microsoft.com/office/officeart/2005/8/layout/bProcess4"/>
    <dgm:cxn modelId="{2AA63DE4-60A1-49E2-B9C7-AAE0D931688B}" srcId="{5D4331C5-30A9-48E8-867C-83C4A4A36E9B}" destId="{8391F06C-98A8-4BCB-B14A-1C1E6C31C691}" srcOrd="3" destOrd="0" parTransId="{43C5051E-8E6A-4934-9C33-0127AD400B0E}" sibTransId="{AF6F3003-E0B3-4514-8E0D-822263D7D78C}"/>
    <dgm:cxn modelId="{124977F0-8EF6-428D-B2B1-0A079109383D}" type="presOf" srcId="{88B47B12-A40A-4BA2-93F4-12C76C9D5234}" destId="{3D7FF653-C8C7-4404-82FC-8EF247B17334}" srcOrd="0" destOrd="0" presId="urn:microsoft.com/office/officeart/2005/8/layout/bProcess4"/>
    <dgm:cxn modelId="{D598BCF2-7393-433C-B7A1-426F051F1C98}" type="presOf" srcId="{5D4331C5-30A9-48E8-867C-83C4A4A36E9B}" destId="{351616C5-9E4B-456E-B469-4B388DF99A1C}" srcOrd="0" destOrd="0" presId="urn:microsoft.com/office/officeart/2005/8/layout/bProcess4"/>
    <dgm:cxn modelId="{EF44E7F6-F0EC-4CE1-A934-07A227222402}" type="presOf" srcId="{C53CD856-2F80-40A1-B615-5E057D1A01A8}" destId="{72CEDCFC-0E24-42E5-90E3-66A3FFFEE528}" srcOrd="0" destOrd="0" presId="urn:microsoft.com/office/officeart/2005/8/layout/bProcess4"/>
    <dgm:cxn modelId="{A103CFD7-A377-4BF9-B3E7-822DF37B261E}" type="presParOf" srcId="{351616C5-9E4B-456E-B469-4B388DF99A1C}" destId="{82D23F21-0CC4-4070-8132-8D43E3CB9169}" srcOrd="0" destOrd="0" presId="urn:microsoft.com/office/officeart/2005/8/layout/bProcess4"/>
    <dgm:cxn modelId="{E6E06546-103F-4D12-A18A-365A1C80EEFF}" type="presParOf" srcId="{82D23F21-0CC4-4070-8132-8D43E3CB9169}" destId="{14014F67-C9E1-4C16-B6FF-186CBAAFFA3E}" srcOrd="0" destOrd="0" presId="urn:microsoft.com/office/officeart/2005/8/layout/bProcess4"/>
    <dgm:cxn modelId="{237A0EB4-0FC8-4E4E-9711-81D72925978E}" type="presParOf" srcId="{82D23F21-0CC4-4070-8132-8D43E3CB9169}" destId="{5FAB3CCF-1781-4AF9-A2DA-C54016D0A814}" srcOrd="1" destOrd="0" presId="urn:microsoft.com/office/officeart/2005/8/layout/bProcess4"/>
    <dgm:cxn modelId="{A6029973-FE87-48DE-99E4-83157178EBCA}" type="presParOf" srcId="{351616C5-9E4B-456E-B469-4B388DF99A1C}" destId="{BCBC37A5-F9F5-4014-B37B-8D980628DADC}" srcOrd="1" destOrd="0" presId="urn:microsoft.com/office/officeart/2005/8/layout/bProcess4"/>
    <dgm:cxn modelId="{96B01258-B3C8-44CA-979D-7299CF4EAC28}" type="presParOf" srcId="{351616C5-9E4B-456E-B469-4B388DF99A1C}" destId="{1BBFB2B9-426F-4633-9F01-21F5DD4E118F}" srcOrd="2" destOrd="0" presId="urn:microsoft.com/office/officeart/2005/8/layout/bProcess4"/>
    <dgm:cxn modelId="{4A494962-E466-4BC8-8E4C-AB5AFD3358E1}" type="presParOf" srcId="{1BBFB2B9-426F-4633-9F01-21F5DD4E118F}" destId="{F5034559-D2CC-46C4-AE16-2DACF6122EF5}" srcOrd="0" destOrd="0" presId="urn:microsoft.com/office/officeart/2005/8/layout/bProcess4"/>
    <dgm:cxn modelId="{7BEB8AE3-E346-49F2-8642-38D78CB83237}" type="presParOf" srcId="{1BBFB2B9-426F-4633-9F01-21F5DD4E118F}" destId="{D8A101CE-99D9-4D19-9B6C-A0A038E083D8}" srcOrd="1" destOrd="0" presId="urn:microsoft.com/office/officeart/2005/8/layout/bProcess4"/>
    <dgm:cxn modelId="{9CE0156F-4910-4FE7-BA50-3E7974BCA805}" type="presParOf" srcId="{351616C5-9E4B-456E-B469-4B388DF99A1C}" destId="{DF6A0E14-0A5C-47B6-ACE7-3347FF55918F}" srcOrd="3" destOrd="0" presId="urn:microsoft.com/office/officeart/2005/8/layout/bProcess4"/>
    <dgm:cxn modelId="{5C370A14-CF52-46DA-8795-DB77AE743494}" type="presParOf" srcId="{351616C5-9E4B-456E-B469-4B388DF99A1C}" destId="{3F4A8013-E4C2-42C3-AAC8-E2F701C24B04}" srcOrd="4" destOrd="0" presId="urn:microsoft.com/office/officeart/2005/8/layout/bProcess4"/>
    <dgm:cxn modelId="{416AF090-00CE-4D12-B7B6-5DAE9F3DC815}" type="presParOf" srcId="{3F4A8013-E4C2-42C3-AAC8-E2F701C24B04}" destId="{14671B86-C765-4E94-9C88-2D89E077A7AB}" srcOrd="0" destOrd="0" presId="urn:microsoft.com/office/officeart/2005/8/layout/bProcess4"/>
    <dgm:cxn modelId="{885A13FB-E6C0-48A8-A6E3-10F9473A1A4D}" type="presParOf" srcId="{3F4A8013-E4C2-42C3-AAC8-E2F701C24B04}" destId="{14983312-3119-439C-B075-995E6B3364BB}" srcOrd="1" destOrd="0" presId="urn:microsoft.com/office/officeart/2005/8/layout/bProcess4"/>
    <dgm:cxn modelId="{55E007A5-C8EF-4281-B3E4-967C7AE477B4}" type="presParOf" srcId="{351616C5-9E4B-456E-B469-4B388DF99A1C}" destId="{3D7FF653-C8C7-4404-82FC-8EF247B17334}" srcOrd="5" destOrd="0" presId="urn:microsoft.com/office/officeart/2005/8/layout/bProcess4"/>
    <dgm:cxn modelId="{BEFFCC9B-00D3-4209-9387-FE3EB88E881B}" type="presParOf" srcId="{351616C5-9E4B-456E-B469-4B388DF99A1C}" destId="{D8CF1616-172B-4AEE-A453-25C7ED260F09}" srcOrd="6" destOrd="0" presId="urn:microsoft.com/office/officeart/2005/8/layout/bProcess4"/>
    <dgm:cxn modelId="{EF911EB4-AD49-4A78-8D50-C3C084D380C5}" type="presParOf" srcId="{D8CF1616-172B-4AEE-A453-25C7ED260F09}" destId="{FBF79137-8C93-4178-A93E-9256301FD4C9}" srcOrd="0" destOrd="0" presId="urn:microsoft.com/office/officeart/2005/8/layout/bProcess4"/>
    <dgm:cxn modelId="{C55B6BCE-0A3C-4168-B445-6A7CF30F5BFE}" type="presParOf" srcId="{D8CF1616-172B-4AEE-A453-25C7ED260F09}" destId="{E42E9AC7-A68F-457E-B4E4-F7F7D3FDD8CF}" srcOrd="1" destOrd="0" presId="urn:microsoft.com/office/officeart/2005/8/layout/bProcess4"/>
    <dgm:cxn modelId="{AFFD7094-DA68-4E9F-B449-6D961EDF2900}" type="presParOf" srcId="{351616C5-9E4B-456E-B469-4B388DF99A1C}" destId="{1AFD9B73-8AB0-460D-A040-6C4EC87E2A57}" srcOrd="7" destOrd="0" presId="urn:microsoft.com/office/officeart/2005/8/layout/bProcess4"/>
    <dgm:cxn modelId="{A1EB06A3-054B-4872-B44B-933EBE187AB0}" type="presParOf" srcId="{351616C5-9E4B-456E-B469-4B388DF99A1C}" destId="{1BB8C4AA-6FFA-43AE-B36B-CEE7CD6470E7}" srcOrd="8" destOrd="0" presId="urn:microsoft.com/office/officeart/2005/8/layout/bProcess4"/>
    <dgm:cxn modelId="{D20EA0D9-9E7E-43A4-A96D-24B541B88049}" type="presParOf" srcId="{1BB8C4AA-6FFA-43AE-B36B-CEE7CD6470E7}" destId="{A694BAD1-E5DD-4DE2-845A-3A2D3106AC04}" srcOrd="0" destOrd="0" presId="urn:microsoft.com/office/officeart/2005/8/layout/bProcess4"/>
    <dgm:cxn modelId="{CA734840-282A-4C36-80D9-EF9C479F041A}" type="presParOf" srcId="{1BB8C4AA-6FFA-43AE-B36B-CEE7CD6470E7}" destId="{36BB5D4B-E9A8-4AE8-AF16-60542A9EC689}" srcOrd="1" destOrd="0" presId="urn:microsoft.com/office/officeart/2005/8/layout/bProcess4"/>
    <dgm:cxn modelId="{A1F79A73-C9F5-4FAB-B9F6-6743C7FEDD72}" type="presParOf" srcId="{351616C5-9E4B-456E-B469-4B388DF99A1C}" destId="{72CEDCFC-0E24-42E5-90E3-66A3FFFEE528}" srcOrd="9" destOrd="0" presId="urn:microsoft.com/office/officeart/2005/8/layout/bProcess4"/>
    <dgm:cxn modelId="{B8CDA13A-7EAF-442D-B992-50561386C1B5}" type="presParOf" srcId="{351616C5-9E4B-456E-B469-4B388DF99A1C}" destId="{79D2B007-933B-4E9E-8A0E-135BDD04A8C4}" srcOrd="10" destOrd="0" presId="urn:microsoft.com/office/officeart/2005/8/layout/bProcess4"/>
    <dgm:cxn modelId="{7564EB46-F6BC-4E56-BA89-17CF8CAA4792}" type="presParOf" srcId="{79D2B007-933B-4E9E-8A0E-135BDD04A8C4}" destId="{C100F095-D864-4689-9245-5F925F9B822C}" srcOrd="0" destOrd="0" presId="urn:microsoft.com/office/officeart/2005/8/layout/bProcess4"/>
    <dgm:cxn modelId="{5A4467A7-8FFF-49AD-B7E9-218A953088B7}" type="presParOf" srcId="{79D2B007-933B-4E9E-8A0E-135BDD04A8C4}" destId="{CC9475FE-DB8E-479E-927D-8472F5D298E5}" srcOrd="1" destOrd="0" presId="urn:microsoft.com/office/officeart/2005/8/layout/bProcess4"/>
    <dgm:cxn modelId="{D44091D6-9AFE-4A3F-B796-DA2073C2407A}" type="presParOf" srcId="{351616C5-9E4B-456E-B469-4B388DF99A1C}" destId="{110116C6-D20C-4BC0-B01D-2A0BDEE18F07}" srcOrd="11" destOrd="0" presId="urn:microsoft.com/office/officeart/2005/8/layout/bProcess4"/>
    <dgm:cxn modelId="{822995CF-E2C6-4725-AB33-7FD6C19CF7C8}" type="presParOf" srcId="{351616C5-9E4B-456E-B469-4B388DF99A1C}" destId="{689EFCB2-B66C-4C63-9710-8E14F74231AF}" srcOrd="12" destOrd="0" presId="urn:microsoft.com/office/officeart/2005/8/layout/bProcess4"/>
    <dgm:cxn modelId="{E6D4A9C0-BF4F-4ECE-97B6-4CE045481D1D}" type="presParOf" srcId="{689EFCB2-B66C-4C63-9710-8E14F74231AF}" destId="{EF270FA3-E06C-4915-B1C5-9B047C97CC6C}" srcOrd="0" destOrd="0" presId="urn:microsoft.com/office/officeart/2005/8/layout/bProcess4"/>
    <dgm:cxn modelId="{AC6A271F-CA49-4B83-BEE1-284FEC928290}" type="presParOf" srcId="{689EFCB2-B66C-4C63-9710-8E14F74231AF}" destId="{B055A7DD-92AE-42CB-ACBF-8916BBB2F8B7}" srcOrd="1" destOrd="0" presId="urn:microsoft.com/office/officeart/2005/8/layout/bProcess4"/>
    <dgm:cxn modelId="{15D17BB8-2508-4A0B-9555-C5EDC9F77442}" type="presParOf" srcId="{351616C5-9E4B-456E-B469-4B388DF99A1C}" destId="{737FCF12-8304-470A-A335-3BF197618896}" srcOrd="13" destOrd="0" presId="urn:microsoft.com/office/officeart/2005/8/layout/bProcess4"/>
    <dgm:cxn modelId="{D7E9AD7C-F397-4155-A292-3FB2F8104719}" type="presParOf" srcId="{351616C5-9E4B-456E-B469-4B388DF99A1C}" destId="{C9243657-955C-4223-B96E-EE691F66F9D8}" srcOrd="14" destOrd="0" presId="urn:microsoft.com/office/officeart/2005/8/layout/bProcess4"/>
    <dgm:cxn modelId="{EA5D40D8-BC3E-499B-AEBC-FAE190C3DA26}" type="presParOf" srcId="{C9243657-955C-4223-B96E-EE691F66F9D8}" destId="{BE0182D9-1776-44A7-A551-B0319D4CF33F}" srcOrd="0" destOrd="0" presId="urn:microsoft.com/office/officeart/2005/8/layout/bProcess4"/>
    <dgm:cxn modelId="{B84A2D7C-97D6-4BED-A655-4728448BD3C8}" type="presParOf" srcId="{C9243657-955C-4223-B96E-EE691F66F9D8}" destId="{00F1CD0E-BF99-4D1D-97BE-EC2B51F070CF}" srcOrd="1" destOrd="0" presId="urn:microsoft.com/office/officeart/2005/8/layout/bProcess4"/>
    <dgm:cxn modelId="{53B7D3B9-C870-4A3A-B2E6-A090A7255A5A}" type="presParOf" srcId="{351616C5-9E4B-456E-B469-4B388DF99A1C}" destId="{761F8B6B-2D91-4A4B-A497-FFF719163EA1}" srcOrd="15" destOrd="0" presId="urn:microsoft.com/office/officeart/2005/8/layout/bProcess4"/>
    <dgm:cxn modelId="{F0C3FC55-4904-47E8-81A1-8BDAB90C0DF5}" type="presParOf" srcId="{351616C5-9E4B-456E-B469-4B388DF99A1C}" destId="{9074D1EA-7079-42EA-9E77-ACF130C84AB4}" srcOrd="16" destOrd="0" presId="urn:microsoft.com/office/officeart/2005/8/layout/bProcess4"/>
    <dgm:cxn modelId="{AE764BA1-F724-4635-852A-FCFA3A075536}" type="presParOf" srcId="{9074D1EA-7079-42EA-9E77-ACF130C84AB4}" destId="{42048E3A-5DA2-4882-85BF-03609C1C10A2}" srcOrd="0" destOrd="0" presId="urn:microsoft.com/office/officeart/2005/8/layout/bProcess4"/>
    <dgm:cxn modelId="{4553EDA4-34D1-44D3-BA5B-C2CFB9B1AEED}" type="presParOf" srcId="{9074D1EA-7079-42EA-9E77-ACF130C84AB4}" destId="{E1443AA6-51C8-401C-ADEB-E54A37E3C2E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9043028-3302-4AF0-9C1F-B16BAFFFC47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8462943-26B7-4189-9A75-59DE5598FC90}">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Have you fully investigated this incident?</a:t>
          </a:r>
        </a:p>
      </dgm:t>
    </dgm:pt>
    <dgm:pt modelId="{54F6C57A-5555-4F87-88C2-C4B912310126}" type="parTrans" cxnId="{EF7C5145-1F8E-4F7D-841A-272137FEDDD3}">
      <dgm:prSet/>
      <dgm:spPr/>
      <dgm:t>
        <a:bodyPr/>
        <a:lstStyle/>
        <a:p>
          <a:endParaRPr lang="en-US"/>
        </a:p>
      </dgm:t>
    </dgm:pt>
    <dgm:pt modelId="{2721DA2F-0E9A-4CE8-87A0-D876F68E9E02}" type="sibTrans" cxnId="{EF7C5145-1F8E-4F7D-841A-272137FEDDD3}">
      <dgm:prSet/>
      <dgm:spPr>
        <a:solidFill>
          <a:srgbClr val="002060"/>
        </a:solidFill>
        <a:ln>
          <a:solidFill>
            <a:schemeClr val="tx1"/>
          </a:solidFill>
        </a:ln>
      </dgm:spPr>
      <dgm:t>
        <a:bodyPr/>
        <a:lstStyle/>
        <a:p>
          <a:endParaRPr lang="en-US"/>
        </a:p>
      </dgm:t>
    </dgm:pt>
    <dgm:pt modelId="{3926E370-31E0-40AF-B656-63D1D41C06AB}">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Have you considered all the wider safeguarding concerns?</a:t>
          </a:r>
        </a:p>
      </dgm:t>
    </dgm:pt>
    <dgm:pt modelId="{672A4066-84BA-47C1-B065-C3B38C992154}" type="parTrans" cxnId="{7C476A65-45F6-4B75-B9C1-BAA41941B47A}">
      <dgm:prSet/>
      <dgm:spPr/>
      <dgm:t>
        <a:bodyPr/>
        <a:lstStyle/>
        <a:p>
          <a:endParaRPr lang="en-US"/>
        </a:p>
      </dgm:t>
    </dgm:pt>
    <dgm:pt modelId="{05C75575-B75E-4FB6-8F97-E4A73233EEB5}" type="sibTrans" cxnId="{7C476A65-45F6-4B75-B9C1-BAA41941B47A}">
      <dgm:prSet/>
      <dgm:spPr>
        <a:solidFill>
          <a:srgbClr val="002060"/>
        </a:solidFill>
        <a:ln>
          <a:solidFill>
            <a:schemeClr val="tx1"/>
          </a:solidFill>
        </a:ln>
      </dgm:spPr>
      <dgm:t>
        <a:bodyPr/>
        <a:lstStyle/>
        <a:p>
          <a:endParaRPr lang="en-US"/>
        </a:p>
      </dgm:t>
    </dgm:pt>
    <dgm:pt modelId="{FC3C42B0-2906-4631-9BB0-30E0FF01D990}">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Have you done everything in your power to protect these vulnerable children?</a:t>
          </a:r>
        </a:p>
      </dgm:t>
    </dgm:pt>
    <dgm:pt modelId="{114684D7-06D4-48AD-A9E7-942930BC118C}" type="parTrans" cxnId="{36EB1944-5D10-4778-A318-9B5EA92F5589}">
      <dgm:prSet/>
      <dgm:spPr/>
      <dgm:t>
        <a:bodyPr/>
        <a:lstStyle/>
        <a:p>
          <a:endParaRPr lang="en-US"/>
        </a:p>
      </dgm:t>
    </dgm:pt>
    <dgm:pt modelId="{C56C59DB-68A7-4F70-A49D-195EEB09DFD3}" type="sibTrans" cxnId="{36EB1944-5D10-4778-A318-9B5EA92F5589}">
      <dgm:prSet/>
      <dgm:spPr>
        <a:solidFill>
          <a:srgbClr val="002060"/>
        </a:solidFill>
        <a:ln>
          <a:solidFill>
            <a:schemeClr val="tx1"/>
          </a:solidFill>
        </a:ln>
      </dgm:spPr>
      <dgm:t>
        <a:bodyPr/>
        <a:lstStyle/>
        <a:p>
          <a:endParaRPr lang="en-US"/>
        </a:p>
      </dgm:t>
    </dgm:pt>
    <dgm:pt modelId="{DC214CF3-73C3-41AA-A566-15EB339980F8}">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Have you recorded all your actions &amp; given a rationale for your decision making?</a:t>
          </a:r>
        </a:p>
      </dgm:t>
    </dgm:pt>
    <dgm:pt modelId="{3662DB63-1B8E-482B-A5BD-E9C65B1C94BD}" type="parTrans" cxnId="{AFF2A295-15D8-45B5-9EAC-12ABD7D1B6C7}">
      <dgm:prSet/>
      <dgm:spPr/>
      <dgm:t>
        <a:bodyPr/>
        <a:lstStyle/>
        <a:p>
          <a:endParaRPr lang="en-US"/>
        </a:p>
      </dgm:t>
    </dgm:pt>
    <dgm:pt modelId="{A400A390-6282-4164-9609-8983AA26F7C4}" type="sibTrans" cxnId="{AFF2A295-15D8-45B5-9EAC-12ABD7D1B6C7}">
      <dgm:prSet/>
      <dgm:spPr>
        <a:solidFill>
          <a:srgbClr val="002060"/>
        </a:solidFill>
        <a:ln>
          <a:solidFill>
            <a:schemeClr val="tx1"/>
          </a:solidFill>
        </a:ln>
      </dgm:spPr>
      <dgm:t>
        <a:bodyPr/>
        <a:lstStyle/>
        <a:p>
          <a:endParaRPr lang="en-US"/>
        </a:p>
      </dgm:t>
    </dgm:pt>
    <dgm:pt modelId="{16D24E63-8FE9-4F97-AF48-008DEB21872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3200" b="1" i="1" u="sng" dirty="0">
              <a:solidFill>
                <a:schemeClr val="tx1"/>
              </a:solidFill>
            </a:rPr>
            <a:t>Think Child Practice Review</a:t>
          </a:r>
        </a:p>
      </dgm:t>
    </dgm:pt>
    <dgm:pt modelId="{2C0EAE50-907A-4EE0-B0AB-C87FB74F63E0}" type="parTrans" cxnId="{116CD1A8-0F7A-4E34-A074-7119BF432EF7}">
      <dgm:prSet/>
      <dgm:spPr/>
      <dgm:t>
        <a:bodyPr/>
        <a:lstStyle/>
        <a:p>
          <a:endParaRPr lang="en-US"/>
        </a:p>
      </dgm:t>
    </dgm:pt>
    <dgm:pt modelId="{EBDED92F-DB28-4D1A-85CB-EDB9824DE831}" type="sibTrans" cxnId="{116CD1A8-0F7A-4E34-A074-7119BF432EF7}">
      <dgm:prSet/>
      <dgm:spPr/>
      <dgm:t>
        <a:bodyPr/>
        <a:lstStyle/>
        <a:p>
          <a:endParaRPr lang="en-US"/>
        </a:p>
      </dgm:t>
    </dgm:pt>
    <dgm:pt modelId="{E98169F8-D08D-4535-AF5E-6600637F7AF4}" type="pres">
      <dgm:prSet presAssocID="{99043028-3302-4AF0-9C1F-B16BAFFFC476}" presName="diagram" presStyleCnt="0">
        <dgm:presLayoutVars>
          <dgm:dir/>
          <dgm:resizeHandles val="exact"/>
        </dgm:presLayoutVars>
      </dgm:prSet>
      <dgm:spPr/>
    </dgm:pt>
    <dgm:pt modelId="{53E9FFDB-53CD-421D-8279-5600A75AD465}" type="pres">
      <dgm:prSet presAssocID="{A8462943-26B7-4189-9A75-59DE5598FC90}" presName="node" presStyleLbl="node1" presStyleIdx="0" presStyleCnt="5">
        <dgm:presLayoutVars>
          <dgm:bulletEnabled val="1"/>
        </dgm:presLayoutVars>
      </dgm:prSet>
      <dgm:spPr/>
    </dgm:pt>
    <dgm:pt modelId="{2759DB64-F4D4-4CA4-A7E0-0C1FA7FF1DCA}" type="pres">
      <dgm:prSet presAssocID="{2721DA2F-0E9A-4CE8-87A0-D876F68E9E02}" presName="sibTrans" presStyleLbl="sibTrans2D1" presStyleIdx="0" presStyleCnt="4"/>
      <dgm:spPr/>
    </dgm:pt>
    <dgm:pt modelId="{6EE52C8B-4AA3-4654-ACDE-EBAEDBBCCFA6}" type="pres">
      <dgm:prSet presAssocID="{2721DA2F-0E9A-4CE8-87A0-D876F68E9E02}" presName="connectorText" presStyleLbl="sibTrans2D1" presStyleIdx="0" presStyleCnt="4"/>
      <dgm:spPr/>
    </dgm:pt>
    <dgm:pt modelId="{AE9FCFF8-28CF-4485-9BFB-1B6C1A356EA8}" type="pres">
      <dgm:prSet presAssocID="{3926E370-31E0-40AF-B656-63D1D41C06AB}" presName="node" presStyleLbl="node1" presStyleIdx="1" presStyleCnt="5">
        <dgm:presLayoutVars>
          <dgm:bulletEnabled val="1"/>
        </dgm:presLayoutVars>
      </dgm:prSet>
      <dgm:spPr/>
    </dgm:pt>
    <dgm:pt modelId="{082DC2B4-345A-49AD-94A3-71413C0C5834}" type="pres">
      <dgm:prSet presAssocID="{05C75575-B75E-4FB6-8F97-E4A73233EEB5}" presName="sibTrans" presStyleLbl="sibTrans2D1" presStyleIdx="1" presStyleCnt="4"/>
      <dgm:spPr/>
    </dgm:pt>
    <dgm:pt modelId="{7E4F753A-0805-4B42-9653-4C3603636631}" type="pres">
      <dgm:prSet presAssocID="{05C75575-B75E-4FB6-8F97-E4A73233EEB5}" presName="connectorText" presStyleLbl="sibTrans2D1" presStyleIdx="1" presStyleCnt="4"/>
      <dgm:spPr/>
    </dgm:pt>
    <dgm:pt modelId="{FA36CD51-742E-41F9-94C6-E5926A6A90A5}" type="pres">
      <dgm:prSet presAssocID="{FC3C42B0-2906-4631-9BB0-30E0FF01D990}" presName="node" presStyleLbl="node1" presStyleIdx="2" presStyleCnt="5">
        <dgm:presLayoutVars>
          <dgm:bulletEnabled val="1"/>
        </dgm:presLayoutVars>
      </dgm:prSet>
      <dgm:spPr/>
    </dgm:pt>
    <dgm:pt modelId="{21AD29D6-A168-48A6-AFA5-B2541F60B47D}" type="pres">
      <dgm:prSet presAssocID="{C56C59DB-68A7-4F70-A49D-195EEB09DFD3}" presName="sibTrans" presStyleLbl="sibTrans2D1" presStyleIdx="2" presStyleCnt="4"/>
      <dgm:spPr/>
    </dgm:pt>
    <dgm:pt modelId="{83D15737-D7D8-421E-B78B-141EFBDE8377}" type="pres">
      <dgm:prSet presAssocID="{C56C59DB-68A7-4F70-A49D-195EEB09DFD3}" presName="connectorText" presStyleLbl="sibTrans2D1" presStyleIdx="2" presStyleCnt="4"/>
      <dgm:spPr/>
    </dgm:pt>
    <dgm:pt modelId="{357D4AB0-B262-4DB3-8E56-21F9AC68FC08}" type="pres">
      <dgm:prSet presAssocID="{DC214CF3-73C3-41AA-A566-15EB339980F8}" presName="node" presStyleLbl="node1" presStyleIdx="3" presStyleCnt="5">
        <dgm:presLayoutVars>
          <dgm:bulletEnabled val="1"/>
        </dgm:presLayoutVars>
      </dgm:prSet>
      <dgm:spPr/>
    </dgm:pt>
    <dgm:pt modelId="{F906D2CC-41F8-4A66-B693-DA9DCCD549C3}" type="pres">
      <dgm:prSet presAssocID="{A400A390-6282-4164-9609-8983AA26F7C4}" presName="sibTrans" presStyleLbl="sibTrans2D1" presStyleIdx="3" presStyleCnt="4"/>
      <dgm:spPr/>
    </dgm:pt>
    <dgm:pt modelId="{9CE72AB7-6542-421F-B53F-28C1ED3D4FE0}" type="pres">
      <dgm:prSet presAssocID="{A400A390-6282-4164-9609-8983AA26F7C4}" presName="connectorText" presStyleLbl="sibTrans2D1" presStyleIdx="3" presStyleCnt="4"/>
      <dgm:spPr/>
    </dgm:pt>
    <dgm:pt modelId="{27E70683-259D-4396-A249-F2DF98BEB6E2}" type="pres">
      <dgm:prSet presAssocID="{16D24E63-8FE9-4F97-AF48-008DEB218729}" presName="node" presStyleLbl="node1" presStyleIdx="4" presStyleCnt="5">
        <dgm:presLayoutVars>
          <dgm:bulletEnabled val="1"/>
        </dgm:presLayoutVars>
      </dgm:prSet>
      <dgm:spPr/>
    </dgm:pt>
  </dgm:ptLst>
  <dgm:cxnLst>
    <dgm:cxn modelId="{4E075D06-9526-468E-9F17-F3823CEC4748}" type="presOf" srcId="{2721DA2F-0E9A-4CE8-87A0-D876F68E9E02}" destId="{6EE52C8B-4AA3-4654-ACDE-EBAEDBBCCFA6}" srcOrd="1" destOrd="0" presId="urn:microsoft.com/office/officeart/2005/8/layout/process5"/>
    <dgm:cxn modelId="{7F721E10-C1AD-4764-8B78-F245A19390C6}" type="presOf" srcId="{C56C59DB-68A7-4F70-A49D-195EEB09DFD3}" destId="{21AD29D6-A168-48A6-AFA5-B2541F60B47D}" srcOrd="0" destOrd="0" presId="urn:microsoft.com/office/officeart/2005/8/layout/process5"/>
    <dgm:cxn modelId="{FB7BB017-573F-46FD-9DE3-BE3F7B2E9D05}" type="presOf" srcId="{16D24E63-8FE9-4F97-AF48-008DEB218729}" destId="{27E70683-259D-4396-A249-F2DF98BEB6E2}" srcOrd="0" destOrd="0" presId="urn:microsoft.com/office/officeart/2005/8/layout/process5"/>
    <dgm:cxn modelId="{181AFF21-4A9F-4239-B7F6-81D87ED8CA1A}" type="presOf" srcId="{A400A390-6282-4164-9609-8983AA26F7C4}" destId="{9CE72AB7-6542-421F-B53F-28C1ED3D4FE0}" srcOrd="1" destOrd="0" presId="urn:microsoft.com/office/officeart/2005/8/layout/process5"/>
    <dgm:cxn modelId="{CA9CC324-5082-45DD-84DC-343BA06FC3AA}" type="presOf" srcId="{05C75575-B75E-4FB6-8F97-E4A73233EEB5}" destId="{7E4F753A-0805-4B42-9653-4C3603636631}" srcOrd="1" destOrd="0" presId="urn:microsoft.com/office/officeart/2005/8/layout/process5"/>
    <dgm:cxn modelId="{0A1B7E2D-15FA-4481-AE54-F5214D1FF9CA}" type="presOf" srcId="{3926E370-31E0-40AF-B656-63D1D41C06AB}" destId="{AE9FCFF8-28CF-4485-9BFB-1B6C1A356EA8}" srcOrd="0" destOrd="0" presId="urn:microsoft.com/office/officeart/2005/8/layout/process5"/>
    <dgm:cxn modelId="{0220532E-405D-4AB3-8B4E-20DFD29CBE91}" type="presOf" srcId="{A400A390-6282-4164-9609-8983AA26F7C4}" destId="{F906D2CC-41F8-4A66-B693-DA9DCCD549C3}" srcOrd="0" destOrd="0" presId="urn:microsoft.com/office/officeart/2005/8/layout/process5"/>
    <dgm:cxn modelId="{36EB1944-5D10-4778-A318-9B5EA92F5589}" srcId="{99043028-3302-4AF0-9C1F-B16BAFFFC476}" destId="{FC3C42B0-2906-4631-9BB0-30E0FF01D990}" srcOrd="2" destOrd="0" parTransId="{114684D7-06D4-48AD-A9E7-942930BC118C}" sibTransId="{C56C59DB-68A7-4F70-A49D-195EEB09DFD3}"/>
    <dgm:cxn modelId="{7C476A65-45F6-4B75-B9C1-BAA41941B47A}" srcId="{99043028-3302-4AF0-9C1F-B16BAFFFC476}" destId="{3926E370-31E0-40AF-B656-63D1D41C06AB}" srcOrd="1" destOrd="0" parTransId="{672A4066-84BA-47C1-B065-C3B38C992154}" sibTransId="{05C75575-B75E-4FB6-8F97-E4A73233EEB5}"/>
    <dgm:cxn modelId="{EF7C5145-1F8E-4F7D-841A-272137FEDDD3}" srcId="{99043028-3302-4AF0-9C1F-B16BAFFFC476}" destId="{A8462943-26B7-4189-9A75-59DE5598FC90}" srcOrd="0" destOrd="0" parTransId="{54F6C57A-5555-4F87-88C2-C4B912310126}" sibTransId="{2721DA2F-0E9A-4CE8-87A0-D876F68E9E02}"/>
    <dgm:cxn modelId="{CEE65165-4F02-4A2B-8D39-E3D5C851F51B}" type="presOf" srcId="{A8462943-26B7-4189-9A75-59DE5598FC90}" destId="{53E9FFDB-53CD-421D-8279-5600A75AD465}" srcOrd="0" destOrd="0" presId="urn:microsoft.com/office/officeart/2005/8/layout/process5"/>
    <dgm:cxn modelId="{B1393870-FEE2-4501-A906-D911A19E3F38}" type="presOf" srcId="{05C75575-B75E-4FB6-8F97-E4A73233EEB5}" destId="{082DC2B4-345A-49AD-94A3-71413C0C5834}" srcOrd="0" destOrd="0" presId="urn:microsoft.com/office/officeart/2005/8/layout/process5"/>
    <dgm:cxn modelId="{FABAF690-8759-4D18-9567-671C6FA00452}" type="presOf" srcId="{DC214CF3-73C3-41AA-A566-15EB339980F8}" destId="{357D4AB0-B262-4DB3-8E56-21F9AC68FC08}" srcOrd="0" destOrd="0" presId="urn:microsoft.com/office/officeart/2005/8/layout/process5"/>
    <dgm:cxn modelId="{AFF2A295-15D8-45B5-9EAC-12ABD7D1B6C7}" srcId="{99043028-3302-4AF0-9C1F-B16BAFFFC476}" destId="{DC214CF3-73C3-41AA-A566-15EB339980F8}" srcOrd="3" destOrd="0" parTransId="{3662DB63-1B8E-482B-A5BD-E9C65B1C94BD}" sibTransId="{A400A390-6282-4164-9609-8983AA26F7C4}"/>
    <dgm:cxn modelId="{116CD1A8-0F7A-4E34-A074-7119BF432EF7}" srcId="{99043028-3302-4AF0-9C1F-B16BAFFFC476}" destId="{16D24E63-8FE9-4F97-AF48-008DEB218729}" srcOrd="4" destOrd="0" parTransId="{2C0EAE50-907A-4EE0-B0AB-C87FB74F63E0}" sibTransId="{EBDED92F-DB28-4D1A-85CB-EDB9824DE831}"/>
    <dgm:cxn modelId="{8593F6A8-BA80-454A-957B-C46A76AD026F}" type="presOf" srcId="{99043028-3302-4AF0-9C1F-B16BAFFFC476}" destId="{E98169F8-D08D-4535-AF5E-6600637F7AF4}" srcOrd="0" destOrd="0" presId="urn:microsoft.com/office/officeart/2005/8/layout/process5"/>
    <dgm:cxn modelId="{1B5FD4AF-BEF8-416E-9EFC-5D7C76E4AAA7}" type="presOf" srcId="{FC3C42B0-2906-4631-9BB0-30E0FF01D990}" destId="{FA36CD51-742E-41F9-94C6-E5926A6A90A5}" srcOrd="0" destOrd="0" presId="urn:microsoft.com/office/officeart/2005/8/layout/process5"/>
    <dgm:cxn modelId="{13E2BBC5-E61A-43D0-9736-7FEF0D17B61F}" type="presOf" srcId="{C56C59DB-68A7-4F70-A49D-195EEB09DFD3}" destId="{83D15737-D7D8-421E-B78B-141EFBDE8377}" srcOrd="1" destOrd="0" presId="urn:microsoft.com/office/officeart/2005/8/layout/process5"/>
    <dgm:cxn modelId="{5C01C1CC-32B9-481C-ADE0-ABE6F45E7124}" type="presOf" srcId="{2721DA2F-0E9A-4CE8-87A0-D876F68E9E02}" destId="{2759DB64-F4D4-4CA4-A7E0-0C1FA7FF1DCA}" srcOrd="0" destOrd="0" presId="urn:microsoft.com/office/officeart/2005/8/layout/process5"/>
    <dgm:cxn modelId="{DCF84CED-913E-4AC2-B2DE-C7DA7B03D4EF}" type="presParOf" srcId="{E98169F8-D08D-4535-AF5E-6600637F7AF4}" destId="{53E9FFDB-53CD-421D-8279-5600A75AD465}" srcOrd="0" destOrd="0" presId="urn:microsoft.com/office/officeart/2005/8/layout/process5"/>
    <dgm:cxn modelId="{397A5C1B-04DA-4DB8-A1D5-1EEF3F618E8E}" type="presParOf" srcId="{E98169F8-D08D-4535-AF5E-6600637F7AF4}" destId="{2759DB64-F4D4-4CA4-A7E0-0C1FA7FF1DCA}" srcOrd="1" destOrd="0" presId="urn:microsoft.com/office/officeart/2005/8/layout/process5"/>
    <dgm:cxn modelId="{071C5ECB-F992-4E21-8F48-FC77508F1F27}" type="presParOf" srcId="{2759DB64-F4D4-4CA4-A7E0-0C1FA7FF1DCA}" destId="{6EE52C8B-4AA3-4654-ACDE-EBAEDBBCCFA6}" srcOrd="0" destOrd="0" presId="urn:microsoft.com/office/officeart/2005/8/layout/process5"/>
    <dgm:cxn modelId="{CD151802-40DB-4FF5-96A8-D4BA8D0181CD}" type="presParOf" srcId="{E98169F8-D08D-4535-AF5E-6600637F7AF4}" destId="{AE9FCFF8-28CF-4485-9BFB-1B6C1A356EA8}" srcOrd="2" destOrd="0" presId="urn:microsoft.com/office/officeart/2005/8/layout/process5"/>
    <dgm:cxn modelId="{FFE5305B-29B6-450F-9E6B-125A3286B105}" type="presParOf" srcId="{E98169F8-D08D-4535-AF5E-6600637F7AF4}" destId="{082DC2B4-345A-49AD-94A3-71413C0C5834}" srcOrd="3" destOrd="0" presId="urn:microsoft.com/office/officeart/2005/8/layout/process5"/>
    <dgm:cxn modelId="{9CE7E543-14F0-41D3-9C93-21BFF23672EB}" type="presParOf" srcId="{082DC2B4-345A-49AD-94A3-71413C0C5834}" destId="{7E4F753A-0805-4B42-9653-4C3603636631}" srcOrd="0" destOrd="0" presId="urn:microsoft.com/office/officeart/2005/8/layout/process5"/>
    <dgm:cxn modelId="{E01F2E49-E9CD-496C-A32F-0B469298DA53}" type="presParOf" srcId="{E98169F8-D08D-4535-AF5E-6600637F7AF4}" destId="{FA36CD51-742E-41F9-94C6-E5926A6A90A5}" srcOrd="4" destOrd="0" presId="urn:microsoft.com/office/officeart/2005/8/layout/process5"/>
    <dgm:cxn modelId="{A02535A5-03B5-42E7-A7A7-DF0B34801586}" type="presParOf" srcId="{E98169F8-D08D-4535-AF5E-6600637F7AF4}" destId="{21AD29D6-A168-48A6-AFA5-B2541F60B47D}" srcOrd="5" destOrd="0" presId="urn:microsoft.com/office/officeart/2005/8/layout/process5"/>
    <dgm:cxn modelId="{95F9F520-A58C-472F-A34D-B326E3C6A0FC}" type="presParOf" srcId="{21AD29D6-A168-48A6-AFA5-B2541F60B47D}" destId="{83D15737-D7D8-421E-B78B-141EFBDE8377}" srcOrd="0" destOrd="0" presId="urn:microsoft.com/office/officeart/2005/8/layout/process5"/>
    <dgm:cxn modelId="{65CF2096-54D9-4233-BBD5-2E297A0C5E0B}" type="presParOf" srcId="{E98169F8-D08D-4535-AF5E-6600637F7AF4}" destId="{357D4AB0-B262-4DB3-8E56-21F9AC68FC08}" srcOrd="6" destOrd="0" presId="urn:microsoft.com/office/officeart/2005/8/layout/process5"/>
    <dgm:cxn modelId="{4605DA61-D3F6-495F-B0DB-FDFDA8CB12D3}" type="presParOf" srcId="{E98169F8-D08D-4535-AF5E-6600637F7AF4}" destId="{F906D2CC-41F8-4A66-B693-DA9DCCD549C3}" srcOrd="7" destOrd="0" presId="urn:microsoft.com/office/officeart/2005/8/layout/process5"/>
    <dgm:cxn modelId="{9B083DEB-36C3-426B-BF45-FE56B9504C63}" type="presParOf" srcId="{F906D2CC-41F8-4A66-B693-DA9DCCD549C3}" destId="{9CE72AB7-6542-421F-B53F-28C1ED3D4FE0}" srcOrd="0" destOrd="0" presId="urn:microsoft.com/office/officeart/2005/8/layout/process5"/>
    <dgm:cxn modelId="{752CEB90-074B-4D6F-B9D9-9D6A593709DB}" type="presParOf" srcId="{E98169F8-D08D-4535-AF5E-6600637F7AF4}" destId="{27E70683-259D-4396-A249-F2DF98BEB6E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90C1B-4E05-4BFD-A306-270EDDBC4852}">
      <dsp:nvSpPr>
        <dsp:cNvPr id="0" name=""/>
        <dsp:cNvSpPr/>
      </dsp:nvSpPr>
      <dsp:spPr>
        <a:xfrm>
          <a:off x="377874" y="4589"/>
          <a:ext cx="10640796" cy="1247736"/>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CSE is a form of child sexual abuse. It occurs where an individual or group takes advantage of an imbalance of power to coerce, manipulate or deceive a child or young person under the age of 18 into sexual activity</a:t>
          </a:r>
        </a:p>
      </dsp:txBody>
      <dsp:txXfrm>
        <a:off x="414419" y="41134"/>
        <a:ext cx="10567706" cy="1174646"/>
      </dsp:txXfrm>
    </dsp:sp>
    <dsp:sp modelId="{20EE2CE3-EFE7-4472-BE11-9F055277C070}">
      <dsp:nvSpPr>
        <dsp:cNvPr id="0" name=""/>
        <dsp:cNvSpPr/>
      </dsp:nvSpPr>
      <dsp:spPr>
        <a:xfrm rot="5400000">
          <a:off x="5464321" y="1283519"/>
          <a:ext cx="467901" cy="56148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1330309"/>
        <a:ext cx="336889" cy="327531"/>
      </dsp:txXfrm>
    </dsp:sp>
    <dsp:sp modelId="{FB330954-9EE8-43E6-AB73-3AFA4254DD11}">
      <dsp:nvSpPr>
        <dsp:cNvPr id="0" name=""/>
        <dsp:cNvSpPr/>
      </dsp:nvSpPr>
      <dsp:spPr>
        <a:xfrm>
          <a:off x="377874" y="1876193"/>
          <a:ext cx="10640796" cy="1132932"/>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In exchange for </a:t>
          </a:r>
          <a:r>
            <a:rPr lang="en-US" sz="2400" b="1" i="1" u="sng" kern="1200" dirty="0">
              <a:solidFill>
                <a:schemeClr val="tx1"/>
              </a:solidFill>
            </a:rPr>
            <a:t>something</a:t>
          </a:r>
          <a:r>
            <a:rPr lang="en-US" sz="2400" kern="1200" dirty="0">
              <a:solidFill>
                <a:schemeClr val="tx1"/>
              </a:solidFill>
            </a:rPr>
            <a:t> they need or want &amp;/or</a:t>
          </a:r>
        </a:p>
        <a:p>
          <a:pPr marL="0" lvl="0" indent="0" algn="ctr" defTabSz="1066800">
            <a:lnSpc>
              <a:spcPct val="90000"/>
            </a:lnSpc>
            <a:spcBef>
              <a:spcPct val="0"/>
            </a:spcBef>
            <a:spcAft>
              <a:spcPct val="35000"/>
            </a:spcAft>
            <a:buNone/>
          </a:pPr>
          <a:r>
            <a:rPr lang="en-US" sz="2400" kern="1200" dirty="0">
              <a:solidFill>
                <a:schemeClr val="tx1"/>
              </a:solidFill>
            </a:rPr>
            <a:t>(b) For the financial advantage or increased status of the perpetrator or facilitator</a:t>
          </a:r>
        </a:p>
      </dsp:txBody>
      <dsp:txXfrm>
        <a:off x="411056" y="1909375"/>
        <a:ext cx="10574432" cy="1066568"/>
      </dsp:txXfrm>
    </dsp:sp>
    <dsp:sp modelId="{006C084F-8D7B-4E2B-ADE2-926D6E8B9144}">
      <dsp:nvSpPr>
        <dsp:cNvPr id="0" name=""/>
        <dsp:cNvSpPr/>
      </dsp:nvSpPr>
      <dsp:spPr>
        <a:xfrm rot="5400000">
          <a:off x="5464321" y="3040319"/>
          <a:ext cx="467901" cy="56148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3087109"/>
        <a:ext cx="336889" cy="327531"/>
      </dsp:txXfrm>
    </dsp:sp>
    <dsp:sp modelId="{C8DCF949-CCA7-4530-BA36-12AF2FB31387}">
      <dsp:nvSpPr>
        <dsp:cNvPr id="0" name=""/>
        <dsp:cNvSpPr/>
      </dsp:nvSpPr>
      <dsp:spPr>
        <a:xfrm>
          <a:off x="1022754" y="3632994"/>
          <a:ext cx="9351036" cy="154552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 may have been sexually exploited even if the sexual activity appears consensual</a:t>
          </a:r>
        </a:p>
        <a:p>
          <a:pPr marL="0" lvl="0" indent="0" algn="ctr" defTabSz="1066800">
            <a:lnSpc>
              <a:spcPct val="90000"/>
            </a:lnSpc>
            <a:spcBef>
              <a:spcPct val="0"/>
            </a:spcBef>
            <a:spcAft>
              <a:spcPct val="35000"/>
            </a:spcAft>
            <a:buNone/>
          </a:pPr>
          <a:r>
            <a:rPr lang="en-US" sz="2400" b="1" i="1" u="sng" kern="1200" dirty="0">
              <a:solidFill>
                <a:schemeClr val="tx1"/>
              </a:solidFill>
            </a:rPr>
            <a:t>CSE does not always involve physical contact, it can also occur through the use of technology</a:t>
          </a:r>
        </a:p>
      </dsp:txBody>
      <dsp:txXfrm>
        <a:off x="1068021" y="3678261"/>
        <a:ext cx="9260502" cy="14549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DF87E-C7B7-4ECE-9105-BBEFFFF24858}">
      <dsp:nvSpPr>
        <dsp:cNvPr id="0" name=""/>
        <dsp:cNvSpPr/>
      </dsp:nvSpPr>
      <dsp:spPr>
        <a:xfrm>
          <a:off x="464743" y="473068"/>
          <a:ext cx="2184026" cy="2511193"/>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sexual exploitation is child abuse</a:t>
          </a:r>
        </a:p>
      </dsp:txBody>
      <dsp:txXfrm>
        <a:off x="464743" y="473068"/>
        <a:ext cx="2184026" cy="2511193"/>
      </dsp:txXfrm>
    </dsp:sp>
    <dsp:sp modelId="{840A8E0C-D49E-486B-877D-5963C002BFDB}">
      <dsp:nvSpPr>
        <dsp:cNvPr id="0" name=""/>
        <dsp:cNvSpPr/>
      </dsp:nvSpPr>
      <dsp:spPr>
        <a:xfrm>
          <a:off x="3067302" y="473068"/>
          <a:ext cx="2588580" cy="2511193"/>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power imbalance such as age, gender, intellect, strength &amp;/or economic or other resources</a:t>
          </a:r>
        </a:p>
      </dsp:txBody>
      <dsp:txXfrm>
        <a:off x="3067302" y="473068"/>
        <a:ext cx="2588580" cy="2511193"/>
      </dsp:txXfrm>
    </dsp:sp>
    <dsp:sp modelId="{843BC8F8-EE1B-4CB8-8C9C-267DB53CD3C4}">
      <dsp:nvSpPr>
        <dsp:cNvPr id="0" name=""/>
        <dsp:cNvSpPr/>
      </dsp:nvSpPr>
      <dsp:spPr>
        <a:xfrm>
          <a:off x="6074415" y="473068"/>
          <a:ext cx="2439624" cy="2511193"/>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Sex for food, accommodation, gifts, money, affection</a:t>
          </a:r>
        </a:p>
      </dsp:txBody>
      <dsp:txXfrm>
        <a:off x="6074415" y="473068"/>
        <a:ext cx="2439624" cy="2511193"/>
      </dsp:txXfrm>
    </dsp:sp>
    <dsp:sp modelId="{961013BA-C4E8-49BD-96E0-1A1CCD52A500}">
      <dsp:nvSpPr>
        <dsp:cNvPr id="0" name=""/>
        <dsp:cNvSpPr/>
      </dsp:nvSpPr>
      <dsp:spPr>
        <a:xfrm>
          <a:off x="8921522" y="498205"/>
          <a:ext cx="2170215" cy="2470009"/>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Violence, coercion, intimidation</a:t>
          </a:r>
        </a:p>
      </dsp:txBody>
      <dsp:txXfrm>
        <a:off x="8921522" y="498205"/>
        <a:ext cx="2170215" cy="2470009"/>
      </dsp:txXfrm>
    </dsp:sp>
    <dsp:sp modelId="{D0B87D94-C422-4BCB-8345-15C099FF37D0}">
      <dsp:nvSpPr>
        <dsp:cNvPr id="0" name=""/>
        <dsp:cNvSpPr/>
      </dsp:nvSpPr>
      <dsp:spPr>
        <a:xfrm>
          <a:off x="1930" y="3340617"/>
          <a:ext cx="11563669" cy="108044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Safeguarding children &amp; young people from sexual exploitation (2009) based on the definition devised by the National Working Group for sexually exploited young people </a:t>
          </a:r>
        </a:p>
      </dsp:txBody>
      <dsp:txXfrm>
        <a:off x="1930" y="3340617"/>
        <a:ext cx="11563669" cy="10804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82B2D-18EC-445B-BDEB-8CD8C3532586}">
      <dsp:nvSpPr>
        <dsp:cNvPr id="0" name=""/>
        <dsp:cNvSpPr/>
      </dsp:nvSpPr>
      <dsp:spPr>
        <a:xfrm>
          <a:off x="0" y="566280"/>
          <a:ext cx="8128000" cy="856800"/>
        </a:xfrm>
        <a:prstGeom prst="rect">
          <a:avLst/>
        </a:prstGeom>
        <a:solidFill>
          <a:srgbClr val="002060">
            <a:alpha val="90000"/>
          </a:srgb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11969D4-5BF7-4FB0-8C96-AABF23209EA1}">
      <dsp:nvSpPr>
        <dsp:cNvPr id="0" name=""/>
        <dsp:cNvSpPr/>
      </dsp:nvSpPr>
      <dsp:spPr>
        <a:xfrm>
          <a:off x="406400" y="64439"/>
          <a:ext cx="5689600" cy="1003680"/>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Inappropriate relationships</a:t>
          </a:r>
        </a:p>
      </dsp:txBody>
      <dsp:txXfrm>
        <a:off x="455396" y="113435"/>
        <a:ext cx="5591608" cy="905688"/>
      </dsp:txXfrm>
    </dsp:sp>
    <dsp:sp modelId="{72E41968-A698-49BC-BE99-4C70F84D63CD}">
      <dsp:nvSpPr>
        <dsp:cNvPr id="0" name=""/>
        <dsp:cNvSpPr/>
      </dsp:nvSpPr>
      <dsp:spPr>
        <a:xfrm>
          <a:off x="0" y="2108520"/>
          <a:ext cx="8128000" cy="856800"/>
        </a:xfrm>
        <a:prstGeom prst="rect">
          <a:avLst/>
        </a:prstGeom>
        <a:solidFill>
          <a:srgbClr val="002060">
            <a:alpha val="90000"/>
          </a:srgb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7BC5FDB-8E78-45E7-AD19-933392B01B3D}">
      <dsp:nvSpPr>
        <dsp:cNvPr id="0" name=""/>
        <dsp:cNvSpPr/>
      </dsp:nvSpPr>
      <dsp:spPr>
        <a:xfrm>
          <a:off x="406400" y="1606680"/>
          <a:ext cx="5689600" cy="1003680"/>
        </a:xfrm>
        <a:prstGeom prst="round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“fake relationship” model</a:t>
          </a:r>
        </a:p>
      </dsp:txBody>
      <dsp:txXfrm>
        <a:off x="455396" y="1655676"/>
        <a:ext cx="5591608" cy="905688"/>
      </dsp:txXfrm>
    </dsp:sp>
    <dsp:sp modelId="{22C6BA32-6BDA-44FE-8EA1-20BD64BDA5A1}">
      <dsp:nvSpPr>
        <dsp:cNvPr id="0" name=""/>
        <dsp:cNvSpPr/>
      </dsp:nvSpPr>
      <dsp:spPr>
        <a:xfrm>
          <a:off x="0" y="3650760"/>
          <a:ext cx="8128000" cy="856800"/>
        </a:xfrm>
        <a:prstGeom prst="rect">
          <a:avLst/>
        </a:prstGeom>
        <a:solidFill>
          <a:srgbClr val="002060">
            <a:alpha val="90000"/>
          </a:srgb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dsp:style>
    </dsp:sp>
    <dsp:sp modelId="{E2CA3DC2-E1DE-417B-9FB9-F41210C6AF34}">
      <dsp:nvSpPr>
        <dsp:cNvPr id="0" name=""/>
        <dsp:cNvSpPr/>
      </dsp:nvSpPr>
      <dsp:spPr>
        <a:xfrm>
          <a:off x="406400" y="3148920"/>
          <a:ext cx="5689600" cy="1003680"/>
        </a:xfrm>
        <a:prstGeom prst="round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err="1">
              <a:solidFill>
                <a:schemeClr val="tx1"/>
              </a:solidFill>
            </a:rPr>
            <a:t>Organised</a:t>
          </a:r>
          <a:r>
            <a:rPr lang="en-US" sz="2400" kern="1200" dirty="0">
              <a:solidFill>
                <a:schemeClr val="tx1"/>
              </a:solidFill>
            </a:rPr>
            <a:t> exploitation and trafficking</a:t>
          </a:r>
        </a:p>
      </dsp:txBody>
      <dsp:txXfrm>
        <a:off x="455396" y="3197916"/>
        <a:ext cx="5591608" cy="905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4F090-3C2C-4136-AEB2-A40576F5E2C3}">
      <dsp:nvSpPr>
        <dsp:cNvPr id="0" name=""/>
        <dsp:cNvSpPr/>
      </dsp:nvSpPr>
      <dsp:spPr>
        <a:xfrm>
          <a:off x="3478" y="405598"/>
          <a:ext cx="5052647" cy="1931749"/>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exchange of sexual activity for some form of payment</a:t>
          </a:r>
        </a:p>
      </dsp:txBody>
      <dsp:txXfrm>
        <a:off x="3478" y="405598"/>
        <a:ext cx="5052647" cy="1931749"/>
      </dsp:txXfrm>
    </dsp:sp>
    <dsp:sp modelId="{CC027BDD-6035-4C3E-B462-29A1C403C85E}">
      <dsp:nvSpPr>
        <dsp:cNvPr id="0" name=""/>
        <dsp:cNvSpPr/>
      </dsp:nvSpPr>
      <dsp:spPr>
        <a:xfrm>
          <a:off x="5552126" y="410301"/>
          <a:ext cx="4959994" cy="1922345"/>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the production of indecent images  &amp;/or any other indecent material involving children whether photographs, films or other technologies</a:t>
          </a:r>
        </a:p>
      </dsp:txBody>
      <dsp:txXfrm>
        <a:off x="5552126" y="410301"/>
        <a:ext cx="4959994" cy="1922345"/>
      </dsp:txXfrm>
    </dsp:sp>
    <dsp:sp modelId="{3347E163-949D-440C-8544-DD2697552677}">
      <dsp:nvSpPr>
        <dsp:cNvPr id="0" name=""/>
        <dsp:cNvSpPr/>
      </dsp:nvSpPr>
      <dsp:spPr>
        <a:xfrm>
          <a:off x="49805" y="2833347"/>
          <a:ext cx="4959994" cy="1994751"/>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grooming whether via direct contact or the use of technologies such as mobile phones &amp; the internet</a:t>
          </a:r>
        </a:p>
      </dsp:txBody>
      <dsp:txXfrm>
        <a:off x="49805" y="2833347"/>
        <a:ext cx="4959994" cy="1994751"/>
      </dsp:txXfrm>
    </dsp:sp>
    <dsp:sp modelId="{7433980A-699C-4993-A85B-B59A307108D0}">
      <dsp:nvSpPr>
        <dsp:cNvPr id="0" name=""/>
        <dsp:cNvSpPr/>
      </dsp:nvSpPr>
      <dsp:spPr>
        <a:xfrm>
          <a:off x="5505799" y="2860369"/>
          <a:ext cx="4959994" cy="1940707"/>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trafficking for sexual purposes</a:t>
          </a:r>
        </a:p>
      </dsp:txBody>
      <dsp:txXfrm>
        <a:off x="5505799" y="2860369"/>
        <a:ext cx="4959994" cy="19407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415AA-1F80-487C-87A7-B8A8AB69F9F4}">
      <dsp:nvSpPr>
        <dsp:cNvPr id="0" name=""/>
        <dsp:cNvSpPr/>
      </dsp:nvSpPr>
      <dsp:spPr>
        <a:xfrm>
          <a:off x="617" y="1179070"/>
          <a:ext cx="2657648" cy="3189177"/>
        </a:xfrm>
        <a:prstGeom prst="roundRect">
          <a:avLst>
            <a:gd name="adj" fmla="val 5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041180" y="2220868"/>
        <a:ext cx="2615125" cy="531529"/>
      </dsp:txXfrm>
    </dsp:sp>
    <dsp:sp modelId="{41EC3CDC-8D58-44A5-BB3D-9B1740730260}">
      <dsp:nvSpPr>
        <dsp:cNvPr id="0" name=""/>
        <dsp:cNvSpPr/>
      </dsp:nvSpPr>
      <dsp:spPr>
        <a:xfrm>
          <a:off x="532147"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Children Act 2004 defines a child as under  18 years</a:t>
          </a:r>
        </a:p>
      </dsp:txBody>
      <dsp:txXfrm>
        <a:off x="532147" y="1179070"/>
        <a:ext cx="1979947" cy="3189177"/>
      </dsp:txXfrm>
    </dsp:sp>
    <dsp:sp modelId="{7788FF8B-5CF0-4AC5-9303-653081A87052}">
      <dsp:nvSpPr>
        <dsp:cNvPr id="0" name=""/>
        <dsp:cNvSpPr/>
      </dsp:nvSpPr>
      <dsp:spPr>
        <a:xfrm>
          <a:off x="2751283" y="1179070"/>
          <a:ext cx="2657648" cy="3189177"/>
        </a:xfrm>
        <a:prstGeom prst="roundRect">
          <a:avLst>
            <a:gd name="adj" fmla="val 5000"/>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709485" y="2220868"/>
        <a:ext cx="2615125" cy="531529"/>
      </dsp:txXfrm>
    </dsp:sp>
    <dsp:sp modelId="{E8C5D5C9-C8BE-4D1F-8FA6-F0A61838B2B6}">
      <dsp:nvSpPr>
        <dsp:cNvPr id="0" name=""/>
        <dsp:cNvSpPr/>
      </dsp:nvSpPr>
      <dsp:spPr>
        <a:xfrm rot="5400000">
          <a:off x="2530114" y="3715074"/>
          <a:ext cx="468913" cy="398647"/>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2691421-AF71-4501-9B09-6F6C8158BE36}">
      <dsp:nvSpPr>
        <dsp:cNvPr id="0" name=""/>
        <dsp:cNvSpPr/>
      </dsp:nvSpPr>
      <dsp:spPr>
        <a:xfrm>
          <a:off x="3282813"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Children over 16 years can consent to sex</a:t>
          </a:r>
        </a:p>
      </dsp:txBody>
      <dsp:txXfrm>
        <a:off x="3282813" y="1179070"/>
        <a:ext cx="1979947" cy="3189177"/>
      </dsp:txXfrm>
    </dsp:sp>
    <dsp:sp modelId="{4F6575B2-D2B7-4E62-A6EB-7215D8BD00A1}">
      <dsp:nvSpPr>
        <dsp:cNvPr id="0" name=""/>
        <dsp:cNvSpPr/>
      </dsp:nvSpPr>
      <dsp:spPr>
        <a:xfrm>
          <a:off x="5501949" y="1179070"/>
          <a:ext cx="2657648" cy="3189177"/>
        </a:xfrm>
        <a:prstGeom prst="roundRect">
          <a:avLst>
            <a:gd name="adj" fmla="val 5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4460151" y="2220868"/>
        <a:ext cx="2615125" cy="531529"/>
      </dsp:txXfrm>
    </dsp:sp>
    <dsp:sp modelId="{BC08DDB7-1ECB-421C-8677-4B7693C96E17}">
      <dsp:nvSpPr>
        <dsp:cNvPr id="0" name=""/>
        <dsp:cNvSpPr/>
      </dsp:nvSpPr>
      <dsp:spPr>
        <a:xfrm rot="5400000">
          <a:off x="5280780" y="3715074"/>
          <a:ext cx="468913" cy="398647"/>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3FF533A-0A61-45B8-A513-9BDC5C0A884B}">
      <dsp:nvSpPr>
        <dsp:cNvPr id="0" name=""/>
        <dsp:cNvSpPr/>
      </dsp:nvSpPr>
      <dsp:spPr>
        <a:xfrm>
          <a:off x="6033478"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If under 18 years a child can never consent to the abuse perpetrated against them</a:t>
          </a:r>
        </a:p>
      </dsp:txBody>
      <dsp:txXfrm>
        <a:off x="6033478" y="1179070"/>
        <a:ext cx="1979947" cy="31891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06E90-57A5-4C1E-88E1-B2301A58FC5A}">
      <dsp:nvSpPr>
        <dsp:cNvPr id="0" name=""/>
        <dsp:cNvSpPr/>
      </dsp:nvSpPr>
      <dsp:spPr>
        <a:xfrm>
          <a:off x="1376" y="309497"/>
          <a:ext cx="5366472" cy="2403224"/>
        </a:xfrm>
        <a:prstGeom prst="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89,200 identifiable child sexual abuse offences in children in 2020/2021 in England &amp; Wales. Relative to population Welsh forces recorded more child sexual abuse offences than forces in England – 5,097</a:t>
          </a:r>
        </a:p>
      </dsp:txBody>
      <dsp:txXfrm>
        <a:off x="1376" y="309497"/>
        <a:ext cx="5366472" cy="2403224"/>
      </dsp:txXfrm>
    </dsp:sp>
    <dsp:sp modelId="{0623DB5A-9971-4D48-9C96-C55775B6D42E}">
      <dsp:nvSpPr>
        <dsp:cNvPr id="0" name=""/>
        <dsp:cNvSpPr/>
      </dsp:nvSpPr>
      <dsp:spPr>
        <a:xfrm>
          <a:off x="5904495" y="309497"/>
          <a:ext cx="5366472" cy="2403224"/>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35% of these were image offences, 31 % related to rape or sexual assault &amp; the remainder related to sexual activity, sexual grooming &amp; abuse through sexual exploitation</a:t>
          </a:r>
        </a:p>
      </dsp:txBody>
      <dsp:txXfrm>
        <a:off x="5904495" y="309497"/>
        <a:ext cx="5366472" cy="2403224"/>
      </dsp:txXfrm>
    </dsp:sp>
    <dsp:sp modelId="{060A88F4-B65B-4CF9-AB0E-B9123226DB5B}">
      <dsp:nvSpPr>
        <dsp:cNvPr id="0" name=""/>
        <dsp:cNvSpPr/>
      </dsp:nvSpPr>
      <dsp:spPr>
        <a:xfrm>
          <a:off x="0" y="2981345"/>
          <a:ext cx="5366472" cy="1863185"/>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Paedophile</a:t>
          </a:r>
        </a:p>
        <a:p>
          <a:pPr marL="0" lvl="0" indent="0" algn="ctr" defTabSz="1022350">
            <a:lnSpc>
              <a:spcPct val="90000"/>
            </a:lnSpc>
            <a:spcBef>
              <a:spcPct val="0"/>
            </a:spcBef>
            <a:spcAft>
              <a:spcPct val="35000"/>
            </a:spcAft>
            <a:buNone/>
          </a:pPr>
          <a:r>
            <a:rPr lang="en-GB" sz="2300" kern="1200" dirty="0">
              <a:solidFill>
                <a:schemeClr val="tx1"/>
              </a:solidFill>
            </a:rPr>
            <a:t>A person who holds a long term sexual interest in children under 11 years of age</a:t>
          </a:r>
        </a:p>
      </dsp:txBody>
      <dsp:txXfrm>
        <a:off x="0" y="2981345"/>
        <a:ext cx="5366472" cy="1863185"/>
      </dsp:txXfrm>
    </dsp:sp>
    <dsp:sp modelId="{03790D56-0C32-452A-A0ED-50579A5193CB}">
      <dsp:nvSpPr>
        <dsp:cNvPr id="0" name=""/>
        <dsp:cNvSpPr/>
      </dsp:nvSpPr>
      <dsp:spPr>
        <a:xfrm>
          <a:off x="5872940" y="2974423"/>
          <a:ext cx="5366472" cy="1845540"/>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err="1">
              <a:solidFill>
                <a:schemeClr val="tx1"/>
              </a:solidFill>
            </a:rPr>
            <a:t>Haebophile</a:t>
          </a:r>
          <a:endParaRPr lang="en-GB" sz="2300" kern="1200" dirty="0">
            <a:solidFill>
              <a:schemeClr val="tx1"/>
            </a:solidFill>
          </a:endParaRPr>
        </a:p>
        <a:p>
          <a:pPr marL="0" lvl="0" indent="0" algn="ctr" defTabSz="1022350">
            <a:lnSpc>
              <a:spcPct val="90000"/>
            </a:lnSpc>
            <a:spcBef>
              <a:spcPct val="0"/>
            </a:spcBef>
            <a:spcAft>
              <a:spcPct val="35000"/>
            </a:spcAft>
            <a:buNone/>
          </a:pPr>
          <a:r>
            <a:rPr lang="en-GB" sz="2300" kern="1200" dirty="0">
              <a:solidFill>
                <a:schemeClr val="tx1"/>
              </a:solidFill>
            </a:rPr>
            <a:t>A person who has a sexual interest in children over 11 years of age</a:t>
          </a:r>
        </a:p>
        <a:p>
          <a:pPr marL="0" lvl="0" indent="0" algn="ctr" defTabSz="1022350">
            <a:lnSpc>
              <a:spcPct val="90000"/>
            </a:lnSpc>
            <a:spcBef>
              <a:spcPct val="0"/>
            </a:spcBef>
            <a:spcAft>
              <a:spcPct val="35000"/>
            </a:spcAft>
            <a:buNone/>
          </a:pPr>
          <a:endParaRPr lang="en-GB" sz="2400" kern="1200" dirty="0"/>
        </a:p>
      </dsp:txBody>
      <dsp:txXfrm>
        <a:off x="5872940" y="2974423"/>
        <a:ext cx="5366472" cy="18455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F5DF-E6F2-4C47-A23F-9C5CECAC23EF}">
      <dsp:nvSpPr>
        <dsp:cNvPr id="0" name=""/>
        <dsp:cNvSpPr/>
      </dsp:nvSpPr>
      <dsp:spPr>
        <a:xfrm rot="5400000">
          <a:off x="-374328" y="1438591"/>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A3E96F2-C89B-4592-8AFF-A738D506B15C}">
      <dsp:nvSpPr>
        <dsp:cNvPr id="0" name=""/>
        <dsp:cNvSpPr/>
      </dsp:nvSpPr>
      <dsp:spPr>
        <a:xfrm>
          <a:off x="4087" y="379875"/>
          <a:ext cx="2218531" cy="1331118"/>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Chaotic or dysfunctional household</a:t>
          </a:r>
        </a:p>
      </dsp:txBody>
      <dsp:txXfrm>
        <a:off x="43074" y="418862"/>
        <a:ext cx="2140557" cy="1253144"/>
      </dsp:txXfrm>
    </dsp:sp>
    <dsp:sp modelId="{ED37C0C2-4849-4AE8-8016-81C2DBC88CF6}">
      <dsp:nvSpPr>
        <dsp:cNvPr id="0" name=""/>
        <dsp:cNvSpPr/>
      </dsp:nvSpPr>
      <dsp:spPr>
        <a:xfrm rot="5400000">
          <a:off x="-374328" y="3102489"/>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F59791F-3242-45F3-A7D8-DA688EBEE295}">
      <dsp:nvSpPr>
        <dsp:cNvPr id="0" name=""/>
        <dsp:cNvSpPr/>
      </dsp:nvSpPr>
      <dsp:spPr>
        <a:xfrm>
          <a:off x="4087" y="2043774"/>
          <a:ext cx="2218531" cy="1331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History of abuse</a:t>
          </a:r>
        </a:p>
      </dsp:txBody>
      <dsp:txXfrm>
        <a:off x="43074" y="2082761"/>
        <a:ext cx="2140557" cy="1253144"/>
      </dsp:txXfrm>
    </dsp:sp>
    <dsp:sp modelId="{7FF1102F-D55E-40F0-B55F-80EB7BC59869}">
      <dsp:nvSpPr>
        <dsp:cNvPr id="0" name=""/>
        <dsp:cNvSpPr/>
      </dsp:nvSpPr>
      <dsp:spPr>
        <a:xfrm>
          <a:off x="457620" y="3934438"/>
          <a:ext cx="2940820"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6A197BC-FF54-4B1E-8431-391423589A68}">
      <dsp:nvSpPr>
        <dsp:cNvPr id="0" name=""/>
        <dsp:cNvSpPr/>
      </dsp:nvSpPr>
      <dsp:spPr>
        <a:xfrm>
          <a:off x="4087" y="3707672"/>
          <a:ext cx="2218531" cy="133111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Recent bereavement or loss</a:t>
          </a:r>
        </a:p>
      </dsp:txBody>
      <dsp:txXfrm>
        <a:off x="43074" y="3746659"/>
        <a:ext cx="2140557" cy="1253144"/>
      </dsp:txXfrm>
    </dsp:sp>
    <dsp:sp modelId="{9E77928E-F70E-40DA-BC83-02761DA05994}">
      <dsp:nvSpPr>
        <dsp:cNvPr id="0" name=""/>
        <dsp:cNvSpPr/>
      </dsp:nvSpPr>
      <dsp:spPr>
        <a:xfrm rot="16200000">
          <a:off x="2576317" y="3102489"/>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615DD7B-D0C1-469A-A766-C4CA414F5D91}">
      <dsp:nvSpPr>
        <dsp:cNvPr id="0" name=""/>
        <dsp:cNvSpPr/>
      </dsp:nvSpPr>
      <dsp:spPr>
        <a:xfrm>
          <a:off x="2954734" y="3707672"/>
          <a:ext cx="2218531" cy="1331118"/>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Friends or associates who are CSE victims</a:t>
          </a:r>
        </a:p>
      </dsp:txBody>
      <dsp:txXfrm>
        <a:off x="2993721" y="3746659"/>
        <a:ext cx="2140557" cy="1253144"/>
      </dsp:txXfrm>
    </dsp:sp>
    <dsp:sp modelId="{5C09FDBE-CAA9-4163-A530-0FBBCA8C9B24}">
      <dsp:nvSpPr>
        <dsp:cNvPr id="0" name=""/>
        <dsp:cNvSpPr/>
      </dsp:nvSpPr>
      <dsp:spPr>
        <a:xfrm rot="16200000">
          <a:off x="2576317" y="1438591"/>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209ECAE-F7A7-4FBF-BEAE-171CDF37E949}">
      <dsp:nvSpPr>
        <dsp:cNvPr id="0" name=""/>
        <dsp:cNvSpPr/>
      </dsp:nvSpPr>
      <dsp:spPr>
        <a:xfrm>
          <a:off x="2954734" y="2043774"/>
          <a:ext cx="2218531" cy="1331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Learning disabilities</a:t>
          </a:r>
        </a:p>
      </dsp:txBody>
      <dsp:txXfrm>
        <a:off x="2993721" y="2082761"/>
        <a:ext cx="2140557" cy="1253144"/>
      </dsp:txXfrm>
    </dsp:sp>
    <dsp:sp modelId="{4A69FDB5-B2D5-47E5-A33D-814B25EFE63E}">
      <dsp:nvSpPr>
        <dsp:cNvPr id="0" name=""/>
        <dsp:cNvSpPr/>
      </dsp:nvSpPr>
      <dsp:spPr>
        <a:xfrm>
          <a:off x="3408266" y="606641"/>
          <a:ext cx="2940820"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AFFB6F4-CA21-4370-8382-94410D6F6123}">
      <dsp:nvSpPr>
        <dsp:cNvPr id="0" name=""/>
        <dsp:cNvSpPr/>
      </dsp:nvSpPr>
      <dsp:spPr>
        <a:xfrm>
          <a:off x="2954734" y="379875"/>
          <a:ext cx="2218531" cy="133111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Unaware of sexual orientation</a:t>
          </a:r>
        </a:p>
      </dsp:txBody>
      <dsp:txXfrm>
        <a:off x="2993721" y="418862"/>
        <a:ext cx="2140557" cy="1253144"/>
      </dsp:txXfrm>
    </dsp:sp>
    <dsp:sp modelId="{1764B78B-803E-4778-9375-F7C8512F8A34}">
      <dsp:nvSpPr>
        <dsp:cNvPr id="0" name=""/>
        <dsp:cNvSpPr/>
      </dsp:nvSpPr>
      <dsp:spPr>
        <a:xfrm rot="5400000">
          <a:off x="5526964" y="1438591"/>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1D054FE-E1A7-49D9-B5E3-541EA96BE449}">
      <dsp:nvSpPr>
        <dsp:cNvPr id="0" name=""/>
        <dsp:cNvSpPr/>
      </dsp:nvSpPr>
      <dsp:spPr>
        <a:xfrm>
          <a:off x="5905380" y="379875"/>
          <a:ext cx="2218531" cy="1331118"/>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Homelessness</a:t>
          </a:r>
        </a:p>
      </dsp:txBody>
      <dsp:txXfrm>
        <a:off x="5944367" y="418862"/>
        <a:ext cx="2140557" cy="1253144"/>
      </dsp:txXfrm>
    </dsp:sp>
    <dsp:sp modelId="{62A08AD4-E984-4749-8100-750A25986831}">
      <dsp:nvSpPr>
        <dsp:cNvPr id="0" name=""/>
        <dsp:cNvSpPr/>
      </dsp:nvSpPr>
      <dsp:spPr>
        <a:xfrm rot="5400000">
          <a:off x="5526964" y="3102489"/>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BA5B69C-D060-4E84-B7D2-25D42EAA9D46}">
      <dsp:nvSpPr>
        <dsp:cNvPr id="0" name=""/>
        <dsp:cNvSpPr/>
      </dsp:nvSpPr>
      <dsp:spPr>
        <a:xfrm>
          <a:off x="5905380" y="2043774"/>
          <a:ext cx="2218531" cy="1331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Low self-esteem</a:t>
          </a:r>
        </a:p>
      </dsp:txBody>
      <dsp:txXfrm>
        <a:off x="5944367" y="2082761"/>
        <a:ext cx="2140557" cy="1253144"/>
      </dsp:txXfrm>
    </dsp:sp>
    <dsp:sp modelId="{574AA34E-D5D0-49F6-A0F0-04192570F9A1}">
      <dsp:nvSpPr>
        <dsp:cNvPr id="0" name=""/>
        <dsp:cNvSpPr/>
      </dsp:nvSpPr>
      <dsp:spPr>
        <a:xfrm>
          <a:off x="5905380" y="3707672"/>
          <a:ext cx="2218531" cy="133111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Lacking friends of the same age group</a:t>
          </a:r>
        </a:p>
      </dsp:txBody>
      <dsp:txXfrm>
        <a:off x="5944367" y="3746659"/>
        <a:ext cx="2140557" cy="12531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F09B1-E4D5-4A97-BC9A-4DE682532159}">
      <dsp:nvSpPr>
        <dsp:cNvPr id="0" name=""/>
        <dsp:cNvSpPr/>
      </dsp:nvSpPr>
      <dsp:spPr>
        <a:xfrm rot="5400000">
          <a:off x="743972" y="1091433"/>
          <a:ext cx="1705653" cy="20560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32AB83A-4D5C-43F5-B9FA-DB7ABE23A4EA}">
      <dsp:nvSpPr>
        <dsp:cNvPr id="0" name=""/>
        <dsp:cNvSpPr/>
      </dsp:nvSpPr>
      <dsp:spPr>
        <a:xfrm>
          <a:off x="1136028" y="2420"/>
          <a:ext cx="2284517" cy="1370710"/>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Evidence of drug/alcohol use</a:t>
          </a:r>
        </a:p>
      </dsp:txBody>
      <dsp:txXfrm>
        <a:off x="1176175" y="42567"/>
        <a:ext cx="2204223" cy="1290416"/>
      </dsp:txXfrm>
    </dsp:sp>
    <dsp:sp modelId="{3C8C87D3-76CA-4E21-A00F-10AD17D8E704}">
      <dsp:nvSpPr>
        <dsp:cNvPr id="0" name=""/>
        <dsp:cNvSpPr/>
      </dsp:nvSpPr>
      <dsp:spPr>
        <a:xfrm rot="5400000">
          <a:off x="743972" y="2804821"/>
          <a:ext cx="1705653" cy="20560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E19779F-EFB1-444B-B0EA-7EECE9674CAA}">
      <dsp:nvSpPr>
        <dsp:cNvPr id="0" name=""/>
        <dsp:cNvSpPr/>
      </dsp:nvSpPr>
      <dsp:spPr>
        <a:xfrm>
          <a:off x="1136028" y="1715808"/>
          <a:ext cx="2284517" cy="137071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Unexplained physical injuries</a:t>
          </a:r>
        </a:p>
      </dsp:txBody>
      <dsp:txXfrm>
        <a:off x="1176175" y="1755955"/>
        <a:ext cx="2204223" cy="1290416"/>
      </dsp:txXfrm>
    </dsp:sp>
    <dsp:sp modelId="{1D59E732-3635-4CE5-AF48-5446C8397F4C}">
      <dsp:nvSpPr>
        <dsp:cNvPr id="0" name=""/>
        <dsp:cNvSpPr/>
      </dsp:nvSpPr>
      <dsp:spPr>
        <a:xfrm>
          <a:off x="1600666" y="3661515"/>
          <a:ext cx="3030674" cy="20560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A669EE7-9EF2-4D6B-A40D-7A70015DB304}">
      <dsp:nvSpPr>
        <dsp:cNvPr id="0" name=""/>
        <dsp:cNvSpPr/>
      </dsp:nvSpPr>
      <dsp:spPr>
        <a:xfrm>
          <a:off x="1136028" y="3429197"/>
          <a:ext cx="2284517" cy="1370710"/>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Self harming/suicidal thoughts or tendencies</a:t>
          </a:r>
        </a:p>
      </dsp:txBody>
      <dsp:txXfrm>
        <a:off x="1176175" y="3469344"/>
        <a:ext cx="2204223" cy="1290416"/>
      </dsp:txXfrm>
    </dsp:sp>
    <dsp:sp modelId="{1D17EF9B-853D-445C-9396-5A9A4F0F6916}">
      <dsp:nvSpPr>
        <dsp:cNvPr id="0" name=""/>
        <dsp:cNvSpPr/>
      </dsp:nvSpPr>
      <dsp:spPr>
        <a:xfrm rot="16200000">
          <a:off x="3782380" y="2804821"/>
          <a:ext cx="1705653" cy="20560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C6677E9-17F7-41CF-8CA0-8AE61AA4BD47}">
      <dsp:nvSpPr>
        <dsp:cNvPr id="0" name=""/>
        <dsp:cNvSpPr/>
      </dsp:nvSpPr>
      <dsp:spPr>
        <a:xfrm>
          <a:off x="4174437" y="3429197"/>
          <a:ext cx="2284517" cy="137071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Displaying inappropriate sexualized </a:t>
          </a:r>
          <a:r>
            <a:rPr lang="en-US" sz="2300" kern="1200" dirty="0" err="1">
              <a:solidFill>
                <a:schemeClr val="tx1"/>
              </a:solidFill>
            </a:rPr>
            <a:t>behaviour</a:t>
          </a:r>
          <a:endParaRPr lang="en-US" sz="2300" kern="1200" dirty="0">
            <a:solidFill>
              <a:schemeClr val="tx1"/>
            </a:solidFill>
          </a:endParaRPr>
        </a:p>
      </dsp:txBody>
      <dsp:txXfrm>
        <a:off x="4214584" y="3469344"/>
        <a:ext cx="2204223" cy="1290416"/>
      </dsp:txXfrm>
    </dsp:sp>
    <dsp:sp modelId="{0B54EBE7-6D0E-49C8-90B9-FCC5EF16B388}">
      <dsp:nvSpPr>
        <dsp:cNvPr id="0" name=""/>
        <dsp:cNvSpPr/>
      </dsp:nvSpPr>
      <dsp:spPr>
        <a:xfrm rot="16200000">
          <a:off x="3782380" y="1091433"/>
          <a:ext cx="1705653" cy="20560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71C6D2-8097-4351-B262-F675BFD2BCA3}">
      <dsp:nvSpPr>
        <dsp:cNvPr id="0" name=""/>
        <dsp:cNvSpPr/>
      </dsp:nvSpPr>
      <dsp:spPr>
        <a:xfrm>
          <a:off x="4174437" y="1715808"/>
          <a:ext cx="2284517" cy="1370710"/>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Truancy</a:t>
          </a:r>
        </a:p>
      </dsp:txBody>
      <dsp:txXfrm>
        <a:off x="4214584" y="1755955"/>
        <a:ext cx="2204223" cy="1290416"/>
      </dsp:txXfrm>
    </dsp:sp>
    <dsp:sp modelId="{3964E808-EC8C-4DE7-8907-D101AAB9B64A}">
      <dsp:nvSpPr>
        <dsp:cNvPr id="0" name=""/>
        <dsp:cNvSpPr/>
      </dsp:nvSpPr>
      <dsp:spPr>
        <a:xfrm>
          <a:off x="4639075" y="234739"/>
          <a:ext cx="3030674" cy="20560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A921C93-B5A0-49EF-9CDD-5FD1EB23BEC6}">
      <dsp:nvSpPr>
        <dsp:cNvPr id="0" name=""/>
        <dsp:cNvSpPr/>
      </dsp:nvSpPr>
      <dsp:spPr>
        <a:xfrm>
          <a:off x="4174437" y="2420"/>
          <a:ext cx="2284517" cy="137071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Unexplained gifts or new possessions</a:t>
          </a:r>
        </a:p>
      </dsp:txBody>
      <dsp:txXfrm>
        <a:off x="4214584" y="42567"/>
        <a:ext cx="2204223" cy="1290416"/>
      </dsp:txXfrm>
    </dsp:sp>
    <dsp:sp modelId="{F3697A74-2E62-4B6C-82EE-53F98D586CFF}">
      <dsp:nvSpPr>
        <dsp:cNvPr id="0" name=""/>
        <dsp:cNvSpPr/>
      </dsp:nvSpPr>
      <dsp:spPr>
        <a:xfrm rot="5400000">
          <a:off x="6820789" y="1091433"/>
          <a:ext cx="1705653" cy="20560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EEF4B74-1BCC-4565-A97D-C733F6277A67}">
      <dsp:nvSpPr>
        <dsp:cNvPr id="0" name=""/>
        <dsp:cNvSpPr/>
      </dsp:nvSpPr>
      <dsp:spPr>
        <a:xfrm>
          <a:off x="7212845" y="2420"/>
          <a:ext cx="2284517" cy="1370710"/>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Going missing/ regularly returning home late</a:t>
          </a:r>
        </a:p>
      </dsp:txBody>
      <dsp:txXfrm>
        <a:off x="7252992" y="42567"/>
        <a:ext cx="2204223" cy="1290416"/>
      </dsp:txXfrm>
    </dsp:sp>
    <dsp:sp modelId="{522B8C46-8BDB-4266-857E-C97C905D84D5}">
      <dsp:nvSpPr>
        <dsp:cNvPr id="0" name=""/>
        <dsp:cNvSpPr/>
      </dsp:nvSpPr>
      <dsp:spPr>
        <a:xfrm>
          <a:off x="7212845" y="1715808"/>
          <a:ext cx="2284517" cy="1370710"/>
        </a:xfrm>
        <a:prstGeom prst="roundRect">
          <a:avLst>
            <a:gd name="adj" fmla="val 10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Estranged from family</a:t>
          </a:r>
        </a:p>
      </dsp:txBody>
      <dsp:txXfrm>
        <a:off x="7252992" y="1755955"/>
        <a:ext cx="2204223" cy="12904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72F67-2A4C-4ACC-9214-9A9EBDD9F3E5}">
      <dsp:nvSpPr>
        <dsp:cNvPr id="0" name=""/>
        <dsp:cNvSpPr/>
      </dsp:nvSpPr>
      <dsp:spPr>
        <a:xfrm>
          <a:off x="8563" y="661636"/>
          <a:ext cx="2559621" cy="1535772"/>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Use of new technologies</a:t>
          </a:r>
        </a:p>
      </dsp:txBody>
      <dsp:txXfrm>
        <a:off x="53544" y="706617"/>
        <a:ext cx="2469659" cy="1445810"/>
      </dsp:txXfrm>
    </dsp:sp>
    <dsp:sp modelId="{46F6BB30-DC4F-48F3-BA2E-B19579FBEB14}">
      <dsp:nvSpPr>
        <dsp:cNvPr id="0" name=""/>
        <dsp:cNvSpPr/>
      </dsp:nvSpPr>
      <dsp:spPr>
        <a:xfrm>
          <a:off x="2793431" y="1112129"/>
          <a:ext cx="542639" cy="6347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93431" y="1239086"/>
        <a:ext cx="379847" cy="380872"/>
      </dsp:txXfrm>
    </dsp:sp>
    <dsp:sp modelId="{80A1CD88-B7EF-4146-A8FD-B906FDD85544}">
      <dsp:nvSpPr>
        <dsp:cNvPr id="0" name=""/>
        <dsp:cNvSpPr/>
      </dsp:nvSpPr>
      <dsp:spPr>
        <a:xfrm>
          <a:off x="3592033" y="661636"/>
          <a:ext cx="2559621" cy="1535772"/>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Mobile phones</a:t>
          </a:r>
        </a:p>
      </dsp:txBody>
      <dsp:txXfrm>
        <a:off x="3637014" y="706617"/>
        <a:ext cx="2469659" cy="1445810"/>
      </dsp:txXfrm>
    </dsp:sp>
    <dsp:sp modelId="{2274D4B6-7A9A-478F-B31A-56D70F5765A0}">
      <dsp:nvSpPr>
        <dsp:cNvPr id="0" name=""/>
        <dsp:cNvSpPr/>
      </dsp:nvSpPr>
      <dsp:spPr>
        <a:xfrm>
          <a:off x="6376901" y="1112129"/>
          <a:ext cx="542639" cy="6347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376901" y="1239086"/>
        <a:ext cx="379847" cy="380872"/>
      </dsp:txXfrm>
    </dsp:sp>
    <dsp:sp modelId="{7D002D99-5A59-4EBB-B793-C0D9F9499C4A}">
      <dsp:nvSpPr>
        <dsp:cNvPr id="0" name=""/>
        <dsp:cNvSpPr/>
      </dsp:nvSpPr>
      <dsp:spPr>
        <a:xfrm>
          <a:off x="7175503" y="661636"/>
          <a:ext cx="2559621" cy="1535772"/>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Alcohol/drugs</a:t>
          </a:r>
        </a:p>
      </dsp:txBody>
      <dsp:txXfrm>
        <a:off x="7220484" y="706617"/>
        <a:ext cx="2469659" cy="1445810"/>
      </dsp:txXfrm>
    </dsp:sp>
    <dsp:sp modelId="{CB8769B5-B0F9-4FA8-BBF7-0D1F09B79FF1}">
      <dsp:nvSpPr>
        <dsp:cNvPr id="0" name=""/>
        <dsp:cNvSpPr/>
      </dsp:nvSpPr>
      <dsp:spPr>
        <a:xfrm rot="5400000">
          <a:off x="8183993" y="2376582"/>
          <a:ext cx="542639" cy="6347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264877" y="2422655"/>
        <a:ext cx="380872" cy="379847"/>
      </dsp:txXfrm>
    </dsp:sp>
    <dsp:sp modelId="{602F41FD-8C5C-43E2-8F69-B46582EA5DEF}">
      <dsp:nvSpPr>
        <dsp:cNvPr id="0" name=""/>
        <dsp:cNvSpPr/>
      </dsp:nvSpPr>
      <dsp:spPr>
        <a:xfrm>
          <a:off x="7175503" y="3221257"/>
          <a:ext cx="2559621" cy="1535772"/>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Money/ gifts</a:t>
          </a:r>
        </a:p>
      </dsp:txBody>
      <dsp:txXfrm>
        <a:off x="7220484" y="3266238"/>
        <a:ext cx="2469659" cy="1445810"/>
      </dsp:txXfrm>
    </dsp:sp>
    <dsp:sp modelId="{B4F1208A-F71F-4A7B-A7AA-D8A3CC954717}">
      <dsp:nvSpPr>
        <dsp:cNvPr id="0" name=""/>
        <dsp:cNvSpPr/>
      </dsp:nvSpPr>
      <dsp:spPr>
        <a:xfrm rot="10800000">
          <a:off x="6407616" y="3671751"/>
          <a:ext cx="542639" cy="6347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570408" y="3798708"/>
        <a:ext cx="379847" cy="380872"/>
      </dsp:txXfrm>
    </dsp:sp>
    <dsp:sp modelId="{040D23DA-3531-4CBB-BE73-216C91D2F975}">
      <dsp:nvSpPr>
        <dsp:cNvPr id="0" name=""/>
        <dsp:cNvSpPr/>
      </dsp:nvSpPr>
      <dsp:spPr>
        <a:xfrm>
          <a:off x="3592033" y="3221257"/>
          <a:ext cx="2559621" cy="1535772"/>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Blackmail – ‘Sexting’</a:t>
          </a:r>
        </a:p>
      </dsp:txBody>
      <dsp:txXfrm>
        <a:off x="3637014" y="3266238"/>
        <a:ext cx="2469659" cy="1445810"/>
      </dsp:txXfrm>
    </dsp:sp>
    <dsp:sp modelId="{DEA7F57F-708C-4D16-A340-BDF3BA133C7B}">
      <dsp:nvSpPr>
        <dsp:cNvPr id="0" name=""/>
        <dsp:cNvSpPr/>
      </dsp:nvSpPr>
      <dsp:spPr>
        <a:xfrm rot="10800000">
          <a:off x="2824147" y="3671751"/>
          <a:ext cx="542639" cy="6347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2986939" y="3798708"/>
        <a:ext cx="379847" cy="380872"/>
      </dsp:txXfrm>
    </dsp:sp>
    <dsp:sp modelId="{2E096490-97D5-41D5-92E9-B38C2E20FA66}">
      <dsp:nvSpPr>
        <dsp:cNvPr id="0" name=""/>
        <dsp:cNvSpPr/>
      </dsp:nvSpPr>
      <dsp:spPr>
        <a:xfrm>
          <a:off x="8563" y="3221257"/>
          <a:ext cx="2559621" cy="1535772"/>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‘Love’</a:t>
          </a:r>
        </a:p>
      </dsp:txBody>
      <dsp:txXfrm>
        <a:off x="53544" y="3266238"/>
        <a:ext cx="2469659" cy="14458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F053-B899-4A09-B8A9-021DB56D79C3}">
      <dsp:nvSpPr>
        <dsp:cNvPr id="0" name=""/>
        <dsp:cNvSpPr/>
      </dsp:nvSpPr>
      <dsp:spPr>
        <a:xfrm>
          <a:off x="693977" y="0"/>
          <a:ext cx="7865078" cy="4781602"/>
        </a:xfrm>
        <a:prstGeom prst="rightArrow">
          <a:avLst/>
        </a:prstGeom>
        <a:solidFill>
          <a:srgbClr val="002060"/>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sp>
    <dsp:sp modelId="{CB6E9BCC-42F4-4335-A1F7-F8618AF3D332}">
      <dsp:nvSpPr>
        <dsp:cNvPr id="0" name=""/>
        <dsp:cNvSpPr/>
      </dsp:nvSpPr>
      <dsp:spPr>
        <a:xfrm>
          <a:off x="3162" y="1434480"/>
          <a:ext cx="2054824" cy="1912641"/>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Grooming</a:t>
          </a:r>
        </a:p>
      </dsp:txBody>
      <dsp:txXfrm>
        <a:off x="96529" y="1527847"/>
        <a:ext cx="1868090" cy="1725907"/>
      </dsp:txXfrm>
    </dsp:sp>
    <dsp:sp modelId="{BDDA2D08-2F94-40D5-AF1B-647A66400DC1}">
      <dsp:nvSpPr>
        <dsp:cNvPr id="0" name=""/>
        <dsp:cNvSpPr/>
      </dsp:nvSpPr>
      <dsp:spPr>
        <a:xfrm>
          <a:off x="2400457" y="1434480"/>
          <a:ext cx="2054824" cy="1912641"/>
        </a:xfrm>
        <a:prstGeom prst="roundRect">
          <a:avLst/>
        </a:prstGeom>
        <a:solidFill>
          <a:schemeClr val="bg1">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Controlling</a:t>
          </a:r>
        </a:p>
      </dsp:txBody>
      <dsp:txXfrm>
        <a:off x="2493824" y="1527847"/>
        <a:ext cx="1868090" cy="1725907"/>
      </dsp:txXfrm>
    </dsp:sp>
    <dsp:sp modelId="{6858BCA4-A441-4FF5-802B-E53288398336}">
      <dsp:nvSpPr>
        <dsp:cNvPr id="0" name=""/>
        <dsp:cNvSpPr/>
      </dsp:nvSpPr>
      <dsp:spPr>
        <a:xfrm>
          <a:off x="4797752" y="1434480"/>
          <a:ext cx="2054824" cy="1912641"/>
        </a:xfrm>
        <a:prstGeom prst="round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Pursuing</a:t>
          </a:r>
        </a:p>
      </dsp:txBody>
      <dsp:txXfrm>
        <a:off x="4891119" y="1527847"/>
        <a:ext cx="1868090" cy="1725907"/>
      </dsp:txXfrm>
    </dsp:sp>
    <dsp:sp modelId="{915D2E4A-C529-479F-BB5D-55AD119DC9DB}">
      <dsp:nvSpPr>
        <dsp:cNvPr id="0" name=""/>
        <dsp:cNvSpPr/>
      </dsp:nvSpPr>
      <dsp:spPr>
        <a:xfrm>
          <a:off x="7195047" y="1434480"/>
          <a:ext cx="2054824" cy="1912641"/>
        </a:xfrm>
        <a:prstGeom prst="round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Sharing</a:t>
          </a:r>
        </a:p>
      </dsp:txBody>
      <dsp:txXfrm>
        <a:off x="7288414" y="1527847"/>
        <a:ext cx="1868090" cy="172590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18DBD-C9ED-4ACD-A3A4-86FB94F1925F}">
      <dsp:nvSpPr>
        <dsp:cNvPr id="0" name=""/>
        <dsp:cNvSpPr/>
      </dsp:nvSpPr>
      <dsp:spPr>
        <a:xfrm rot="5400000">
          <a:off x="725922" y="958648"/>
          <a:ext cx="1499020"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C596118-3C9B-42BB-B7AD-2D0AC6883DFD}">
      <dsp:nvSpPr>
        <dsp:cNvPr id="0" name=""/>
        <dsp:cNvSpPr/>
      </dsp:nvSpPr>
      <dsp:spPr>
        <a:xfrm>
          <a:off x="724903" y="1469"/>
          <a:ext cx="2698898" cy="120472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Identification of potential suspects</a:t>
          </a:r>
        </a:p>
      </dsp:txBody>
      <dsp:txXfrm>
        <a:off x="760188" y="36754"/>
        <a:ext cx="2628328" cy="1134151"/>
      </dsp:txXfrm>
    </dsp:sp>
    <dsp:sp modelId="{9AAFC0E8-5C01-4C41-883E-B14E77545FB9}">
      <dsp:nvSpPr>
        <dsp:cNvPr id="0" name=""/>
        <dsp:cNvSpPr/>
      </dsp:nvSpPr>
      <dsp:spPr>
        <a:xfrm rot="5400000">
          <a:off x="725922" y="2464550"/>
          <a:ext cx="1499020"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D15FBA3-C155-4873-AF97-5968C631B5B1}">
      <dsp:nvSpPr>
        <dsp:cNvPr id="0" name=""/>
        <dsp:cNvSpPr/>
      </dsp:nvSpPr>
      <dsp:spPr>
        <a:xfrm>
          <a:off x="770462" y="1507371"/>
          <a:ext cx="2607781" cy="1204721"/>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PNC &amp; PND checks of potential offenders</a:t>
          </a:r>
        </a:p>
      </dsp:txBody>
      <dsp:txXfrm>
        <a:off x="805747" y="1542656"/>
        <a:ext cx="2537211" cy="1134151"/>
      </dsp:txXfrm>
    </dsp:sp>
    <dsp:sp modelId="{847EEF31-F8A1-478C-8DD0-30F9B306B933}">
      <dsp:nvSpPr>
        <dsp:cNvPr id="0" name=""/>
        <dsp:cNvSpPr/>
      </dsp:nvSpPr>
      <dsp:spPr>
        <a:xfrm>
          <a:off x="1479745" y="3217501"/>
          <a:ext cx="3269356"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BDE15BC-8AAD-4897-A9D8-BD71D86A3C5B}">
      <dsp:nvSpPr>
        <dsp:cNvPr id="0" name=""/>
        <dsp:cNvSpPr/>
      </dsp:nvSpPr>
      <dsp:spPr>
        <a:xfrm>
          <a:off x="816010" y="3013273"/>
          <a:ext cx="2516684" cy="1204721"/>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Check the CSE flags on offender &amp; victim</a:t>
          </a:r>
        </a:p>
      </dsp:txBody>
      <dsp:txXfrm>
        <a:off x="851295" y="3048558"/>
        <a:ext cx="2446114" cy="1134151"/>
      </dsp:txXfrm>
    </dsp:sp>
    <dsp:sp modelId="{56332B0B-ED93-4D3C-813A-E5A9E2CE606C}">
      <dsp:nvSpPr>
        <dsp:cNvPr id="0" name=""/>
        <dsp:cNvSpPr/>
      </dsp:nvSpPr>
      <dsp:spPr>
        <a:xfrm rot="16200000">
          <a:off x="4003930" y="2464550"/>
          <a:ext cx="1499020"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2A82C20-DFF3-43DB-A25E-08BD3F578696}">
      <dsp:nvSpPr>
        <dsp:cNvPr id="0" name=""/>
        <dsp:cNvSpPr/>
      </dsp:nvSpPr>
      <dsp:spPr>
        <a:xfrm>
          <a:off x="4086398" y="3013273"/>
          <a:ext cx="2531923" cy="120472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Initial response to a reported missing child/young person</a:t>
          </a:r>
        </a:p>
      </dsp:txBody>
      <dsp:txXfrm>
        <a:off x="4121683" y="3048558"/>
        <a:ext cx="2461353" cy="1134151"/>
      </dsp:txXfrm>
    </dsp:sp>
    <dsp:sp modelId="{91C01709-E949-4B05-8630-19A0E7A067D7}">
      <dsp:nvSpPr>
        <dsp:cNvPr id="0" name=""/>
        <dsp:cNvSpPr/>
      </dsp:nvSpPr>
      <dsp:spPr>
        <a:xfrm rot="16200000">
          <a:off x="4003930" y="958648"/>
          <a:ext cx="1499020"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347B3E-4B1B-458B-BF29-66D559902BE8}">
      <dsp:nvSpPr>
        <dsp:cNvPr id="0" name=""/>
        <dsp:cNvSpPr/>
      </dsp:nvSpPr>
      <dsp:spPr>
        <a:xfrm>
          <a:off x="4086398" y="1507371"/>
          <a:ext cx="2531923" cy="1204721"/>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Thorough search of the MISPER’s last known address</a:t>
          </a:r>
        </a:p>
      </dsp:txBody>
      <dsp:txXfrm>
        <a:off x="4121683" y="1542656"/>
        <a:ext cx="2461353" cy="1134151"/>
      </dsp:txXfrm>
    </dsp:sp>
    <dsp:sp modelId="{2764C686-B392-4A4C-BE90-64AB852C4F4B}">
      <dsp:nvSpPr>
        <dsp:cNvPr id="0" name=""/>
        <dsp:cNvSpPr/>
      </dsp:nvSpPr>
      <dsp:spPr>
        <a:xfrm>
          <a:off x="4757779" y="205697"/>
          <a:ext cx="3168774"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DB7F10A-B41A-4AF7-8153-839FAB31BC81}">
      <dsp:nvSpPr>
        <dsp:cNvPr id="0" name=""/>
        <dsp:cNvSpPr/>
      </dsp:nvSpPr>
      <dsp:spPr>
        <a:xfrm>
          <a:off x="4086398" y="1469"/>
          <a:ext cx="2531923" cy="1204721"/>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Child Protection Register checks</a:t>
          </a:r>
        </a:p>
      </dsp:txBody>
      <dsp:txXfrm>
        <a:off x="4121683" y="36754"/>
        <a:ext cx="2461353" cy="1134151"/>
      </dsp:txXfrm>
    </dsp:sp>
    <dsp:sp modelId="{E56DB236-F88F-4D3E-8E25-D2C234AF3629}">
      <dsp:nvSpPr>
        <dsp:cNvPr id="0" name=""/>
        <dsp:cNvSpPr/>
      </dsp:nvSpPr>
      <dsp:spPr>
        <a:xfrm rot="5400000">
          <a:off x="7181324" y="958648"/>
          <a:ext cx="1499020"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2B6F497-DE11-4349-8424-BA3FC0B779C3}">
      <dsp:nvSpPr>
        <dsp:cNvPr id="0" name=""/>
        <dsp:cNvSpPr/>
      </dsp:nvSpPr>
      <dsp:spPr>
        <a:xfrm>
          <a:off x="7280919" y="1469"/>
          <a:ext cx="2497669" cy="120472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Submission of intelligence logs</a:t>
          </a:r>
        </a:p>
      </dsp:txBody>
      <dsp:txXfrm>
        <a:off x="7316204" y="36754"/>
        <a:ext cx="2427099" cy="1134151"/>
      </dsp:txXfrm>
    </dsp:sp>
    <dsp:sp modelId="{9C4F49A3-38BD-4557-A2C4-B86F1935AB71}">
      <dsp:nvSpPr>
        <dsp:cNvPr id="0" name=""/>
        <dsp:cNvSpPr/>
      </dsp:nvSpPr>
      <dsp:spPr>
        <a:xfrm rot="5400000">
          <a:off x="7181324" y="2464550"/>
          <a:ext cx="1499020" cy="18070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6817869-BE85-40D8-BAD2-1028240F178B}">
      <dsp:nvSpPr>
        <dsp:cNvPr id="0" name=""/>
        <dsp:cNvSpPr/>
      </dsp:nvSpPr>
      <dsp:spPr>
        <a:xfrm>
          <a:off x="7349247" y="1507371"/>
          <a:ext cx="2361014" cy="1204721"/>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Link all known associates &amp; addresses to occurrence</a:t>
          </a:r>
        </a:p>
      </dsp:txBody>
      <dsp:txXfrm>
        <a:off x="7384532" y="1542656"/>
        <a:ext cx="2290444" cy="1134151"/>
      </dsp:txXfrm>
    </dsp:sp>
    <dsp:sp modelId="{0E5566D5-B050-4ECD-9C21-D909E158AA03}">
      <dsp:nvSpPr>
        <dsp:cNvPr id="0" name=""/>
        <dsp:cNvSpPr/>
      </dsp:nvSpPr>
      <dsp:spPr>
        <a:xfrm>
          <a:off x="7326478" y="3013273"/>
          <a:ext cx="2406552" cy="1204721"/>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Safeguarding/PPN submission</a:t>
          </a:r>
        </a:p>
      </dsp:txBody>
      <dsp:txXfrm>
        <a:off x="7361763" y="3048558"/>
        <a:ext cx="2335982" cy="113415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98D27-8760-4482-8A3A-56DC8AF9D257}">
      <dsp:nvSpPr>
        <dsp:cNvPr id="0" name=""/>
        <dsp:cNvSpPr/>
      </dsp:nvSpPr>
      <dsp:spPr>
        <a:xfrm>
          <a:off x="0" y="5"/>
          <a:ext cx="8128000" cy="3198541"/>
        </a:xfrm>
        <a:prstGeom prst="rect">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There are two types of CAWNs</a:t>
          </a:r>
        </a:p>
      </dsp:txBody>
      <dsp:txXfrm>
        <a:off x="0" y="5"/>
        <a:ext cx="8128000" cy="1727212"/>
      </dsp:txXfrm>
    </dsp:sp>
    <dsp:sp modelId="{E7471A04-4FD3-4F04-9F95-CEE25A5A0452}">
      <dsp:nvSpPr>
        <dsp:cNvPr id="0" name=""/>
        <dsp:cNvSpPr/>
      </dsp:nvSpPr>
      <dsp:spPr>
        <a:xfrm>
          <a:off x="0" y="1355680"/>
          <a:ext cx="4064000" cy="1841266"/>
        </a:xfrm>
        <a:prstGeom prst="rect">
          <a:avLst/>
        </a:prstGeom>
        <a:solidFill>
          <a:schemeClr val="bg2">
            <a:lumMod val="75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S2 Child Abduction Act 1984 </a:t>
          </a:r>
          <a:r>
            <a:rPr lang="en-US" sz="2400" kern="1200" dirty="0"/>
            <a:t>if the child is under 16 years</a:t>
          </a:r>
        </a:p>
      </dsp:txBody>
      <dsp:txXfrm>
        <a:off x="0" y="1355680"/>
        <a:ext cx="4064000" cy="1841266"/>
      </dsp:txXfrm>
    </dsp:sp>
    <dsp:sp modelId="{DA2DC501-1D5A-42BC-9EA4-0C235A48A7F7}">
      <dsp:nvSpPr>
        <dsp:cNvPr id="0" name=""/>
        <dsp:cNvSpPr/>
      </dsp:nvSpPr>
      <dsp:spPr>
        <a:xfrm>
          <a:off x="4064000" y="1365403"/>
          <a:ext cx="4064000" cy="1821820"/>
        </a:xfrm>
        <a:prstGeom prst="rect">
          <a:avLst/>
        </a:prstGeom>
        <a:solidFill>
          <a:schemeClr val="accent3">
            <a:lumMod val="20000"/>
            <a:lumOff val="8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S49 Children Act 1989 </a:t>
          </a:r>
          <a:r>
            <a:rPr lang="en-US" sz="2400" kern="1200" dirty="0"/>
            <a:t>if the child is under 18 years &amp; in Local Authority care</a:t>
          </a:r>
        </a:p>
      </dsp:txBody>
      <dsp:txXfrm>
        <a:off x="4064000" y="1365403"/>
        <a:ext cx="4064000" cy="182182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7064E-C6E2-455D-987B-F61E351FD2E1}">
      <dsp:nvSpPr>
        <dsp:cNvPr id="0" name=""/>
        <dsp:cNvSpPr/>
      </dsp:nvSpPr>
      <dsp:spPr>
        <a:xfrm>
          <a:off x="0" y="569"/>
          <a:ext cx="9454996" cy="186413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Abduction Warning Notices are issued to suspects who are believed to place children at risk of offences being committed against them</a:t>
          </a:r>
        </a:p>
      </dsp:txBody>
      <dsp:txXfrm>
        <a:off x="54599" y="55168"/>
        <a:ext cx="9345798" cy="1754932"/>
      </dsp:txXfrm>
    </dsp:sp>
    <dsp:sp modelId="{538F73B5-B7B9-421E-819A-491A57C532C6}">
      <dsp:nvSpPr>
        <dsp:cNvPr id="0" name=""/>
        <dsp:cNvSpPr/>
      </dsp:nvSpPr>
      <dsp:spPr>
        <a:xfrm rot="5400000">
          <a:off x="4377973" y="1911302"/>
          <a:ext cx="699048" cy="83885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rot="-5400000">
        <a:off x="4475840" y="1981207"/>
        <a:ext cx="503314" cy="489334"/>
      </dsp:txXfrm>
    </dsp:sp>
    <dsp:sp modelId="{687B5318-D2B8-45A6-AE99-3633FF5CB1F7}">
      <dsp:nvSpPr>
        <dsp:cNvPr id="0" name=""/>
        <dsp:cNvSpPr/>
      </dsp:nvSpPr>
      <dsp:spPr>
        <a:xfrm>
          <a:off x="559221" y="2796764"/>
          <a:ext cx="8336553" cy="1864130"/>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issue of a CAWN should be viewed as a safeguarding measure for the child concerned &amp; also as active case building in the first stage of a potential prosecution for an offence</a:t>
          </a:r>
        </a:p>
      </dsp:txBody>
      <dsp:txXfrm>
        <a:off x="613820" y="2851363"/>
        <a:ext cx="8227355" cy="17549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00024-017C-4F6C-9D6A-B29ABDDA1B24}">
      <dsp:nvSpPr>
        <dsp:cNvPr id="0" name=""/>
        <dsp:cNvSpPr/>
      </dsp:nvSpPr>
      <dsp:spPr>
        <a:xfrm>
          <a:off x="694860" y="0"/>
          <a:ext cx="7875084" cy="4532559"/>
        </a:xfrm>
        <a:prstGeom prst="rightArrow">
          <a:avLst/>
        </a:prstGeom>
        <a:solidFill>
          <a:srgbClr val="002060"/>
        </a:solidFill>
        <a:ln>
          <a:no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sp>
    <dsp:sp modelId="{FBB8AEDC-5B33-4ED5-8A3F-8D0155D6DF31}">
      <dsp:nvSpPr>
        <dsp:cNvPr id="0" name=""/>
        <dsp:cNvSpPr/>
      </dsp:nvSpPr>
      <dsp:spPr>
        <a:xfrm>
          <a:off x="0" y="1359767"/>
          <a:ext cx="2779441" cy="1813023"/>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in NO specific offence of CSE</a:t>
          </a:r>
        </a:p>
      </dsp:txBody>
      <dsp:txXfrm>
        <a:off x="88504" y="1448271"/>
        <a:ext cx="2602433" cy="1636015"/>
      </dsp:txXfrm>
    </dsp:sp>
    <dsp:sp modelId="{214AF532-658F-44E2-A61A-1CFB81693D25}">
      <dsp:nvSpPr>
        <dsp:cNvPr id="0" name=""/>
        <dsp:cNvSpPr/>
      </dsp:nvSpPr>
      <dsp:spPr>
        <a:xfrm>
          <a:off x="3242681" y="1359767"/>
          <a:ext cx="2779441" cy="1813023"/>
        </a:xfrm>
        <a:prstGeom prst="round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So…….</a:t>
          </a:r>
        </a:p>
      </dsp:txBody>
      <dsp:txXfrm>
        <a:off x="3331185" y="1448271"/>
        <a:ext cx="2602433" cy="1636015"/>
      </dsp:txXfrm>
    </dsp:sp>
    <dsp:sp modelId="{68B11D48-3CDF-478D-8A68-D697F5BA5FDD}">
      <dsp:nvSpPr>
        <dsp:cNvPr id="0" name=""/>
        <dsp:cNvSpPr/>
      </dsp:nvSpPr>
      <dsp:spPr>
        <a:xfrm>
          <a:off x="6485363" y="1359767"/>
          <a:ext cx="2779441" cy="1813023"/>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offences can be linked to CSE?</a:t>
          </a:r>
        </a:p>
      </dsp:txBody>
      <dsp:txXfrm>
        <a:off x="6573867" y="1448271"/>
        <a:ext cx="2602433" cy="163601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58187-E8C8-4298-A96E-9E5332970C9C}">
      <dsp:nvSpPr>
        <dsp:cNvPr id="0" name=""/>
        <dsp:cNvSpPr/>
      </dsp:nvSpPr>
      <dsp:spPr>
        <a:xfrm>
          <a:off x="465833" y="2611"/>
          <a:ext cx="2840643" cy="115106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Rape/ Assault by penetration</a:t>
          </a:r>
        </a:p>
      </dsp:txBody>
      <dsp:txXfrm>
        <a:off x="499547" y="36325"/>
        <a:ext cx="2773215" cy="1083639"/>
      </dsp:txXfrm>
    </dsp:sp>
    <dsp:sp modelId="{820716CA-F2D6-410C-A0DF-16CB73FBA903}">
      <dsp:nvSpPr>
        <dsp:cNvPr id="0" name=""/>
        <dsp:cNvSpPr/>
      </dsp:nvSpPr>
      <dsp:spPr>
        <a:xfrm>
          <a:off x="3475300" y="340257"/>
          <a:ext cx="406710" cy="47577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475300" y="435412"/>
        <a:ext cx="284697" cy="285464"/>
      </dsp:txXfrm>
    </dsp:sp>
    <dsp:sp modelId="{B3CF9F3D-23EA-4E01-8090-6DF16A0B9B0C}">
      <dsp:nvSpPr>
        <dsp:cNvPr id="0" name=""/>
        <dsp:cNvSpPr/>
      </dsp:nvSpPr>
      <dsp:spPr>
        <a:xfrm>
          <a:off x="4073855" y="2611"/>
          <a:ext cx="2653863" cy="1151067"/>
        </a:xfrm>
        <a:prstGeom prst="roundRect">
          <a:avLst>
            <a:gd name="adj" fmla="val 10000"/>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Arranging or facilitating a child sex offence</a:t>
          </a:r>
        </a:p>
      </dsp:txBody>
      <dsp:txXfrm>
        <a:off x="4107569" y="36325"/>
        <a:ext cx="2586435" cy="1083639"/>
      </dsp:txXfrm>
    </dsp:sp>
    <dsp:sp modelId="{0A3B70C0-722E-450A-8BCD-BBF1937C1759}">
      <dsp:nvSpPr>
        <dsp:cNvPr id="0" name=""/>
        <dsp:cNvSpPr/>
      </dsp:nvSpPr>
      <dsp:spPr>
        <a:xfrm>
          <a:off x="6896541" y="340257"/>
          <a:ext cx="406710" cy="47577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896541" y="435412"/>
        <a:ext cx="284697" cy="285464"/>
      </dsp:txXfrm>
    </dsp:sp>
    <dsp:sp modelId="{092C72CD-66CB-43E6-AA17-9D61CA554B25}">
      <dsp:nvSpPr>
        <dsp:cNvPr id="0" name=""/>
        <dsp:cNvSpPr/>
      </dsp:nvSpPr>
      <dsp:spPr>
        <a:xfrm>
          <a:off x="7495097" y="2611"/>
          <a:ext cx="2809775" cy="1151067"/>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Meeting a child following sexual grooming</a:t>
          </a:r>
        </a:p>
      </dsp:txBody>
      <dsp:txXfrm>
        <a:off x="7528811" y="36325"/>
        <a:ext cx="2742347" cy="1083639"/>
      </dsp:txXfrm>
    </dsp:sp>
    <dsp:sp modelId="{EDEB1A21-3FCF-41C9-BFFE-C4BC4463B414}">
      <dsp:nvSpPr>
        <dsp:cNvPr id="0" name=""/>
        <dsp:cNvSpPr/>
      </dsp:nvSpPr>
      <dsp:spPr>
        <a:xfrm rot="5333952">
          <a:off x="8714802" y="1287969"/>
          <a:ext cx="406785" cy="47577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8774290" y="1322475"/>
        <a:ext cx="285464" cy="284750"/>
      </dsp:txXfrm>
    </dsp:sp>
    <dsp:sp modelId="{BE82B649-F1A5-4DCC-ADAF-72D6662B177E}">
      <dsp:nvSpPr>
        <dsp:cNvPr id="0" name=""/>
        <dsp:cNvSpPr/>
      </dsp:nvSpPr>
      <dsp:spPr>
        <a:xfrm>
          <a:off x="7568822" y="1921057"/>
          <a:ext cx="2736049" cy="115106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Paying for the sexual services of a child</a:t>
          </a:r>
        </a:p>
      </dsp:txBody>
      <dsp:txXfrm>
        <a:off x="7602536" y="1954771"/>
        <a:ext cx="2668621" cy="1083639"/>
      </dsp:txXfrm>
    </dsp:sp>
    <dsp:sp modelId="{02E59D60-FA19-4C97-9BB1-77248B6FF429}">
      <dsp:nvSpPr>
        <dsp:cNvPr id="0" name=""/>
        <dsp:cNvSpPr/>
      </dsp:nvSpPr>
      <dsp:spPr>
        <a:xfrm rot="10800000">
          <a:off x="6993289" y="2258703"/>
          <a:ext cx="406710" cy="47577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7115302" y="2353858"/>
        <a:ext cx="284697" cy="285464"/>
      </dsp:txXfrm>
    </dsp:sp>
    <dsp:sp modelId="{A3865892-DB94-4EC3-80C1-79FD0380D410}">
      <dsp:nvSpPr>
        <dsp:cNvPr id="0" name=""/>
        <dsp:cNvSpPr/>
      </dsp:nvSpPr>
      <dsp:spPr>
        <a:xfrm>
          <a:off x="3978642" y="1921057"/>
          <a:ext cx="2822801" cy="1151067"/>
        </a:xfrm>
        <a:prstGeom prst="roundRect">
          <a:avLst>
            <a:gd name="adj" fmla="val 10000"/>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S2 Child Abduction Act 1984</a:t>
          </a:r>
        </a:p>
      </dsp:txBody>
      <dsp:txXfrm>
        <a:off x="4012356" y="1954771"/>
        <a:ext cx="2755373" cy="1083639"/>
      </dsp:txXfrm>
    </dsp:sp>
    <dsp:sp modelId="{9BF57790-384E-4B3D-A62B-E8AAC4132C86}">
      <dsp:nvSpPr>
        <dsp:cNvPr id="0" name=""/>
        <dsp:cNvSpPr/>
      </dsp:nvSpPr>
      <dsp:spPr>
        <a:xfrm rot="10800000">
          <a:off x="3403109" y="2258703"/>
          <a:ext cx="406710" cy="47577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3525122" y="2353858"/>
        <a:ext cx="284697" cy="285464"/>
      </dsp:txXfrm>
    </dsp:sp>
    <dsp:sp modelId="{FB745C1C-4068-4805-866F-726E6D91FA37}">
      <dsp:nvSpPr>
        <dsp:cNvPr id="0" name=""/>
        <dsp:cNvSpPr/>
      </dsp:nvSpPr>
      <dsp:spPr>
        <a:xfrm>
          <a:off x="242718" y="1921057"/>
          <a:ext cx="2968545" cy="1151067"/>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S47 – 51 of the Sexual Offences Act 2003</a:t>
          </a:r>
        </a:p>
      </dsp:txBody>
      <dsp:txXfrm>
        <a:off x="276432" y="1954771"/>
        <a:ext cx="2901117" cy="1083639"/>
      </dsp:txXfrm>
    </dsp:sp>
    <dsp:sp modelId="{D8134D2E-2987-4B25-AAD8-6CB0EA6BC1AB}">
      <dsp:nvSpPr>
        <dsp:cNvPr id="0" name=""/>
        <dsp:cNvSpPr/>
      </dsp:nvSpPr>
      <dsp:spPr>
        <a:xfrm rot="5400000">
          <a:off x="1642989" y="3206416"/>
          <a:ext cx="410012" cy="475774"/>
        </a:xfrm>
        <a:prstGeom prst="rightArrow">
          <a:avLst>
            <a:gd name="adj1" fmla="val 60000"/>
            <a:gd name="adj2" fmla="val 50000"/>
          </a:avLst>
        </a:prstGeom>
        <a:solidFill>
          <a:srgbClr val="00206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1705263" y="3239297"/>
        <a:ext cx="285464" cy="287008"/>
      </dsp:txXfrm>
    </dsp:sp>
    <dsp:sp modelId="{1206AA0E-A4D5-4831-B76F-D8498B00AA22}">
      <dsp:nvSpPr>
        <dsp:cNvPr id="0" name=""/>
        <dsp:cNvSpPr/>
      </dsp:nvSpPr>
      <dsp:spPr>
        <a:xfrm>
          <a:off x="242718" y="3839503"/>
          <a:ext cx="3458440" cy="1151067"/>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Human Trafficking &amp; Modern Slavery</a:t>
          </a:r>
        </a:p>
      </dsp:txBody>
      <dsp:txXfrm>
        <a:off x="276432" y="3873217"/>
        <a:ext cx="3391012" cy="108363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734F9-12B5-4628-B1D0-F3ADA69CAE6B}">
      <dsp:nvSpPr>
        <dsp:cNvPr id="0" name=""/>
        <dsp:cNvSpPr/>
      </dsp:nvSpPr>
      <dsp:spPr>
        <a:xfrm>
          <a:off x="334539" y="231"/>
          <a:ext cx="3627655" cy="145174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 intel logs, daily briefing, sharing with other agencies (schools </a:t>
          </a:r>
          <a:r>
            <a:rPr lang="en-US" sz="2400" kern="1200" dirty="0" err="1">
              <a:solidFill>
                <a:schemeClr val="tx1"/>
              </a:solidFill>
            </a:rPr>
            <a:t>etc</a:t>
          </a:r>
          <a:r>
            <a:rPr lang="en-US" sz="2400" kern="1200" dirty="0">
              <a:solidFill>
                <a:schemeClr val="tx1"/>
              </a:solidFill>
            </a:rPr>
            <a:t>)</a:t>
          </a:r>
        </a:p>
      </dsp:txBody>
      <dsp:txXfrm>
        <a:off x="334539" y="231"/>
        <a:ext cx="3627655" cy="1451749"/>
      </dsp:txXfrm>
    </dsp:sp>
    <dsp:sp modelId="{274CC9DD-640C-4BFC-BFCC-4C5AFBC4FDF1}">
      <dsp:nvSpPr>
        <dsp:cNvPr id="0" name=""/>
        <dsp:cNvSpPr/>
      </dsp:nvSpPr>
      <dsp:spPr>
        <a:xfrm>
          <a:off x="4204153" y="231"/>
          <a:ext cx="2419582" cy="145174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Bring to attention of supervisor</a:t>
          </a:r>
        </a:p>
      </dsp:txBody>
      <dsp:txXfrm>
        <a:off x="4204153" y="231"/>
        <a:ext cx="2419582" cy="1451749"/>
      </dsp:txXfrm>
    </dsp:sp>
    <dsp:sp modelId="{D2188DCA-FC34-4EF7-BCED-C6C419D359A2}">
      <dsp:nvSpPr>
        <dsp:cNvPr id="0" name=""/>
        <dsp:cNvSpPr/>
      </dsp:nvSpPr>
      <dsp:spPr>
        <a:xfrm>
          <a:off x="6865694" y="231"/>
          <a:ext cx="3123318" cy="145174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appropriate use S46 Police Powers</a:t>
          </a:r>
        </a:p>
      </dsp:txBody>
      <dsp:txXfrm>
        <a:off x="6865694" y="231"/>
        <a:ext cx="3123318" cy="1451749"/>
      </dsp:txXfrm>
    </dsp:sp>
    <dsp:sp modelId="{5502E06B-4A73-4DA2-B787-657DB5B3366F}">
      <dsp:nvSpPr>
        <dsp:cNvPr id="0" name=""/>
        <dsp:cNvSpPr/>
      </dsp:nvSpPr>
      <dsp:spPr>
        <a:xfrm>
          <a:off x="415704" y="1693939"/>
          <a:ext cx="3352839" cy="1451749"/>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Bring to attention of PPU,MASH, CSE or Exploitation Team, Missing Team, CID</a:t>
          </a:r>
        </a:p>
      </dsp:txBody>
      <dsp:txXfrm>
        <a:off x="415704" y="1693939"/>
        <a:ext cx="3352839" cy="1451749"/>
      </dsp:txXfrm>
    </dsp:sp>
    <dsp:sp modelId="{76A268FB-48B1-4EBA-86F1-42D5C872EB6C}">
      <dsp:nvSpPr>
        <dsp:cNvPr id="0" name=""/>
        <dsp:cNvSpPr/>
      </dsp:nvSpPr>
      <dsp:spPr>
        <a:xfrm>
          <a:off x="4010502" y="1693939"/>
          <a:ext cx="2419582" cy="1451749"/>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CSE referral</a:t>
          </a:r>
        </a:p>
      </dsp:txBody>
      <dsp:txXfrm>
        <a:off x="4010502" y="1693939"/>
        <a:ext cx="2419582" cy="1451749"/>
      </dsp:txXfrm>
    </dsp:sp>
    <dsp:sp modelId="{98048468-E8B2-4F08-B2CE-47C9BBD8670F}">
      <dsp:nvSpPr>
        <dsp:cNvPr id="0" name=""/>
        <dsp:cNvSpPr/>
      </dsp:nvSpPr>
      <dsp:spPr>
        <a:xfrm>
          <a:off x="6672043" y="1693939"/>
          <a:ext cx="3235804" cy="1451749"/>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(initial contact to be documented)</a:t>
          </a:r>
        </a:p>
      </dsp:txBody>
      <dsp:txXfrm>
        <a:off x="6672043" y="1693939"/>
        <a:ext cx="3235804" cy="1451749"/>
      </dsp:txXfrm>
    </dsp:sp>
    <dsp:sp modelId="{3838E594-6E59-4BDE-8F16-E00BABAC1291}">
      <dsp:nvSpPr>
        <dsp:cNvPr id="0" name=""/>
        <dsp:cNvSpPr/>
      </dsp:nvSpPr>
      <dsp:spPr>
        <a:xfrm>
          <a:off x="3635297" y="3387647"/>
          <a:ext cx="3052956" cy="1451749"/>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more you know the more you see”</a:t>
          </a:r>
        </a:p>
      </dsp:txBody>
      <dsp:txXfrm>
        <a:off x="3635297" y="3387647"/>
        <a:ext cx="3052956" cy="145174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C37A5-F9F5-4014-B37B-8D980628DADC}">
      <dsp:nvSpPr>
        <dsp:cNvPr id="0" name=""/>
        <dsp:cNvSpPr/>
      </dsp:nvSpPr>
      <dsp:spPr>
        <a:xfrm rot="5400000">
          <a:off x="-374328" y="1438591"/>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FAB3CCF-1781-4AF9-A2DA-C54016D0A814}">
      <dsp:nvSpPr>
        <dsp:cNvPr id="0" name=""/>
        <dsp:cNvSpPr/>
      </dsp:nvSpPr>
      <dsp:spPr>
        <a:xfrm>
          <a:off x="4087" y="379875"/>
          <a:ext cx="2218531" cy="1331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Shopping </a:t>
          </a:r>
          <a:r>
            <a:rPr lang="en-US" sz="2400" kern="1200" dirty="0" err="1">
              <a:solidFill>
                <a:schemeClr val="tx1"/>
              </a:solidFill>
            </a:rPr>
            <a:t>Centres</a:t>
          </a:r>
          <a:endParaRPr lang="en-US" sz="2400" kern="1200" dirty="0">
            <a:solidFill>
              <a:schemeClr val="tx1"/>
            </a:solidFill>
          </a:endParaRPr>
        </a:p>
      </dsp:txBody>
      <dsp:txXfrm>
        <a:off x="43074" y="418862"/>
        <a:ext cx="2140557" cy="1253144"/>
      </dsp:txXfrm>
    </dsp:sp>
    <dsp:sp modelId="{DF6A0E14-0A5C-47B6-ACE7-3347FF55918F}">
      <dsp:nvSpPr>
        <dsp:cNvPr id="0" name=""/>
        <dsp:cNvSpPr/>
      </dsp:nvSpPr>
      <dsp:spPr>
        <a:xfrm rot="5400000">
          <a:off x="-374328" y="3102489"/>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8A101CE-99D9-4D19-9B6C-A0A038E083D8}">
      <dsp:nvSpPr>
        <dsp:cNvPr id="0" name=""/>
        <dsp:cNvSpPr/>
      </dsp:nvSpPr>
      <dsp:spPr>
        <a:xfrm>
          <a:off x="4087" y="2043774"/>
          <a:ext cx="2218531" cy="1331118"/>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Arcades</a:t>
          </a:r>
        </a:p>
      </dsp:txBody>
      <dsp:txXfrm>
        <a:off x="43074" y="2082761"/>
        <a:ext cx="2140557" cy="1253144"/>
      </dsp:txXfrm>
    </dsp:sp>
    <dsp:sp modelId="{3D7FF653-C8C7-4404-82FC-8EF247B17334}">
      <dsp:nvSpPr>
        <dsp:cNvPr id="0" name=""/>
        <dsp:cNvSpPr/>
      </dsp:nvSpPr>
      <dsp:spPr>
        <a:xfrm>
          <a:off x="457620" y="3934438"/>
          <a:ext cx="2940820"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4983312-3119-439C-B075-995E6B3364BB}">
      <dsp:nvSpPr>
        <dsp:cNvPr id="0" name=""/>
        <dsp:cNvSpPr/>
      </dsp:nvSpPr>
      <dsp:spPr>
        <a:xfrm>
          <a:off x="4087" y="3707672"/>
          <a:ext cx="2218531" cy="133111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Cafes</a:t>
          </a:r>
        </a:p>
      </dsp:txBody>
      <dsp:txXfrm>
        <a:off x="43074" y="3746659"/>
        <a:ext cx="2140557" cy="1253144"/>
      </dsp:txXfrm>
    </dsp:sp>
    <dsp:sp modelId="{1AFD9B73-8AB0-460D-A040-6C4EC87E2A57}">
      <dsp:nvSpPr>
        <dsp:cNvPr id="0" name=""/>
        <dsp:cNvSpPr/>
      </dsp:nvSpPr>
      <dsp:spPr>
        <a:xfrm rot="16200000">
          <a:off x="2576317" y="3102489"/>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42E9AC7-A68F-457E-B4E4-F7F7D3FDD8CF}">
      <dsp:nvSpPr>
        <dsp:cNvPr id="0" name=""/>
        <dsp:cNvSpPr/>
      </dsp:nvSpPr>
      <dsp:spPr>
        <a:xfrm>
          <a:off x="2954734" y="3707672"/>
          <a:ext cx="2218531" cy="1331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Take away food outlets</a:t>
          </a:r>
        </a:p>
      </dsp:txBody>
      <dsp:txXfrm>
        <a:off x="2993721" y="3746659"/>
        <a:ext cx="2140557" cy="1253144"/>
      </dsp:txXfrm>
    </dsp:sp>
    <dsp:sp modelId="{72CEDCFC-0E24-42E5-90E3-66A3FFFEE528}">
      <dsp:nvSpPr>
        <dsp:cNvPr id="0" name=""/>
        <dsp:cNvSpPr/>
      </dsp:nvSpPr>
      <dsp:spPr>
        <a:xfrm rot="16200000">
          <a:off x="2576317" y="1438591"/>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6BB5D4B-E9A8-4AE8-AF16-60542A9EC689}">
      <dsp:nvSpPr>
        <dsp:cNvPr id="0" name=""/>
        <dsp:cNvSpPr/>
      </dsp:nvSpPr>
      <dsp:spPr>
        <a:xfrm>
          <a:off x="2954734" y="2043774"/>
          <a:ext cx="2218531" cy="1331118"/>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 outlets including shops, off </a:t>
          </a:r>
          <a:r>
            <a:rPr lang="en-US" sz="2400" kern="1200" dirty="0" err="1">
              <a:solidFill>
                <a:schemeClr val="tx1"/>
              </a:solidFill>
            </a:rPr>
            <a:t>licences</a:t>
          </a:r>
          <a:endParaRPr lang="en-US" sz="2400" kern="1200" dirty="0">
            <a:solidFill>
              <a:schemeClr val="tx1"/>
            </a:solidFill>
          </a:endParaRPr>
        </a:p>
      </dsp:txBody>
      <dsp:txXfrm>
        <a:off x="2993721" y="2082761"/>
        <a:ext cx="2140557" cy="1253144"/>
      </dsp:txXfrm>
    </dsp:sp>
    <dsp:sp modelId="{110116C6-D20C-4BC0-B01D-2A0BDEE18F07}">
      <dsp:nvSpPr>
        <dsp:cNvPr id="0" name=""/>
        <dsp:cNvSpPr/>
      </dsp:nvSpPr>
      <dsp:spPr>
        <a:xfrm>
          <a:off x="3408266" y="606641"/>
          <a:ext cx="2940820"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C9475FE-DB8E-479E-927D-8472F5D298E5}">
      <dsp:nvSpPr>
        <dsp:cNvPr id="0" name=""/>
        <dsp:cNvSpPr/>
      </dsp:nvSpPr>
      <dsp:spPr>
        <a:xfrm>
          <a:off x="2954734" y="379875"/>
          <a:ext cx="2218531" cy="133111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Pubs/ clubs</a:t>
          </a:r>
        </a:p>
      </dsp:txBody>
      <dsp:txXfrm>
        <a:off x="2993721" y="418862"/>
        <a:ext cx="2140557" cy="1253144"/>
      </dsp:txXfrm>
    </dsp:sp>
    <dsp:sp modelId="{737FCF12-8304-470A-A335-3BF197618896}">
      <dsp:nvSpPr>
        <dsp:cNvPr id="0" name=""/>
        <dsp:cNvSpPr/>
      </dsp:nvSpPr>
      <dsp:spPr>
        <a:xfrm rot="5400000">
          <a:off x="5526964" y="1438593"/>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055A7DD-92AE-42CB-ACBF-8916BBB2F8B7}">
      <dsp:nvSpPr>
        <dsp:cNvPr id="0" name=""/>
        <dsp:cNvSpPr/>
      </dsp:nvSpPr>
      <dsp:spPr>
        <a:xfrm>
          <a:off x="5905380" y="379875"/>
          <a:ext cx="2218531" cy="1331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Parks</a:t>
          </a:r>
        </a:p>
      </dsp:txBody>
      <dsp:txXfrm>
        <a:off x="5944367" y="418862"/>
        <a:ext cx="2140557" cy="1253144"/>
      </dsp:txXfrm>
    </dsp:sp>
    <dsp:sp modelId="{761F8B6B-2D91-4A4B-A497-FFF719163EA1}">
      <dsp:nvSpPr>
        <dsp:cNvPr id="0" name=""/>
        <dsp:cNvSpPr/>
      </dsp:nvSpPr>
      <dsp:spPr>
        <a:xfrm rot="5400000">
          <a:off x="5526964" y="3102489"/>
          <a:ext cx="1654072" cy="19966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0F1CD0E-BF99-4D1D-97BE-EC2B51F070CF}">
      <dsp:nvSpPr>
        <dsp:cNvPr id="0" name=""/>
        <dsp:cNvSpPr/>
      </dsp:nvSpPr>
      <dsp:spPr>
        <a:xfrm>
          <a:off x="5905380" y="2043774"/>
          <a:ext cx="2218531" cy="1331118"/>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Car Parks</a:t>
          </a:r>
        </a:p>
      </dsp:txBody>
      <dsp:txXfrm>
        <a:off x="5944367" y="2082761"/>
        <a:ext cx="2140557" cy="1253144"/>
      </dsp:txXfrm>
    </dsp:sp>
    <dsp:sp modelId="{E1443AA6-51C8-401C-ADEB-E54A37E3C2E7}">
      <dsp:nvSpPr>
        <dsp:cNvPr id="0" name=""/>
        <dsp:cNvSpPr/>
      </dsp:nvSpPr>
      <dsp:spPr>
        <a:xfrm>
          <a:off x="5905380" y="3707672"/>
          <a:ext cx="2218531" cy="133111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Hotels/ B &amp; B (Operation </a:t>
          </a:r>
          <a:r>
            <a:rPr lang="en-US" sz="2400" kern="1200" dirty="0" err="1">
              <a:solidFill>
                <a:schemeClr val="tx1"/>
              </a:solidFill>
            </a:rPr>
            <a:t>Makesafe</a:t>
          </a:r>
          <a:r>
            <a:rPr lang="en-US" sz="2400" kern="1200" dirty="0">
              <a:solidFill>
                <a:schemeClr val="tx1"/>
              </a:solidFill>
            </a:rPr>
            <a:t>)</a:t>
          </a:r>
        </a:p>
      </dsp:txBody>
      <dsp:txXfrm>
        <a:off x="5944367" y="3746659"/>
        <a:ext cx="2140557" cy="12531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9FFDB-53CD-421D-8279-5600A75AD465}">
      <dsp:nvSpPr>
        <dsp:cNvPr id="0" name=""/>
        <dsp:cNvSpPr/>
      </dsp:nvSpPr>
      <dsp:spPr>
        <a:xfrm>
          <a:off x="9761" y="369223"/>
          <a:ext cx="2917655" cy="175059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fully investigated this incident?</a:t>
          </a:r>
        </a:p>
      </dsp:txBody>
      <dsp:txXfrm>
        <a:off x="61034" y="420496"/>
        <a:ext cx="2815109" cy="1648047"/>
      </dsp:txXfrm>
    </dsp:sp>
    <dsp:sp modelId="{2759DB64-F4D4-4CA4-A7E0-0C1FA7FF1DCA}">
      <dsp:nvSpPr>
        <dsp:cNvPr id="0" name=""/>
        <dsp:cNvSpPr/>
      </dsp:nvSpPr>
      <dsp:spPr>
        <a:xfrm>
          <a:off x="3184170" y="882731"/>
          <a:ext cx="618542" cy="72357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84170" y="1027447"/>
        <a:ext cx="432979" cy="434146"/>
      </dsp:txXfrm>
    </dsp:sp>
    <dsp:sp modelId="{AE9FCFF8-28CF-4485-9BFB-1B6C1A356EA8}">
      <dsp:nvSpPr>
        <dsp:cNvPr id="0" name=""/>
        <dsp:cNvSpPr/>
      </dsp:nvSpPr>
      <dsp:spPr>
        <a:xfrm>
          <a:off x="4094479" y="369223"/>
          <a:ext cx="2917655" cy="1750593"/>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considered all the wider safeguarding concerns?</a:t>
          </a:r>
        </a:p>
      </dsp:txBody>
      <dsp:txXfrm>
        <a:off x="4145752" y="420496"/>
        <a:ext cx="2815109" cy="1648047"/>
      </dsp:txXfrm>
    </dsp:sp>
    <dsp:sp modelId="{082DC2B4-345A-49AD-94A3-71413C0C5834}">
      <dsp:nvSpPr>
        <dsp:cNvPr id="0" name=""/>
        <dsp:cNvSpPr/>
      </dsp:nvSpPr>
      <dsp:spPr>
        <a:xfrm>
          <a:off x="7268888" y="882731"/>
          <a:ext cx="618542" cy="72357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68888" y="1027447"/>
        <a:ext cx="432979" cy="434146"/>
      </dsp:txXfrm>
    </dsp:sp>
    <dsp:sp modelId="{FA36CD51-742E-41F9-94C6-E5926A6A90A5}">
      <dsp:nvSpPr>
        <dsp:cNvPr id="0" name=""/>
        <dsp:cNvSpPr/>
      </dsp:nvSpPr>
      <dsp:spPr>
        <a:xfrm>
          <a:off x="8179196" y="369223"/>
          <a:ext cx="2917655" cy="1750593"/>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done everything in your power to protect these vulnerable children?</a:t>
          </a:r>
        </a:p>
      </dsp:txBody>
      <dsp:txXfrm>
        <a:off x="8230469" y="420496"/>
        <a:ext cx="2815109" cy="1648047"/>
      </dsp:txXfrm>
    </dsp:sp>
    <dsp:sp modelId="{21AD29D6-A168-48A6-AFA5-B2541F60B47D}">
      <dsp:nvSpPr>
        <dsp:cNvPr id="0" name=""/>
        <dsp:cNvSpPr/>
      </dsp:nvSpPr>
      <dsp:spPr>
        <a:xfrm rot="5400000">
          <a:off x="9328753" y="2324052"/>
          <a:ext cx="618542" cy="72357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5400000">
        <a:off x="9420952" y="2376570"/>
        <a:ext cx="434146" cy="432979"/>
      </dsp:txXfrm>
    </dsp:sp>
    <dsp:sp modelId="{357D4AB0-B262-4DB3-8E56-21F9AC68FC08}">
      <dsp:nvSpPr>
        <dsp:cNvPr id="0" name=""/>
        <dsp:cNvSpPr/>
      </dsp:nvSpPr>
      <dsp:spPr>
        <a:xfrm>
          <a:off x="8179196" y="3286879"/>
          <a:ext cx="2917655" cy="175059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recorded all your actions &amp; given a rationale for your decision making?</a:t>
          </a:r>
        </a:p>
      </dsp:txBody>
      <dsp:txXfrm>
        <a:off x="8230469" y="3338152"/>
        <a:ext cx="2815109" cy="1648047"/>
      </dsp:txXfrm>
    </dsp:sp>
    <dsp:sp modelId="{F906D2CC-41F8-4A66-B693-DA9DCCD549C3}">
      <dsp:nvSpPr>
        <dsp:cNvPr id="0" name=""/>
        <dsp:cNvSpPr/>
      </dsp:nvSpPr>
      <dsp:spPr>
        <a:xfrm rot="10800000">
          <a:off x="7303900" y="3800386"/>
          <a:ext cx="618542" cy="72357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7489463" y="3945102"/>
        <a:ext cx="432979" cy="434146"/>
      </dsp:txXfrm>
    </dsp:sp>
    <dsp:sp modelId="{27E70683-259D-4396-A249-F2DF98BEB6E2}">
      <dsp:nvSpPr>
        <dsp:cNvPr id="0" name=""/>
        <dsp:cNvSpPr/>
      </dsp:nvSpPr>
      <dsp:spPr>
        <a:xfrm>
          <a:off x="4094479" y="3286879"/>
          <a:ext cx="2917655" cy="1750593"/>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Think Child Practice Review</a:t>
          </a:r>
        </a:p>
      </dsp:txBody>
      <dsp:txXfrm>
        <a:off x="4145752" y="3338152"/>
        <a:ext cx="2815109" cy="164804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16/05/2023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16/05/2023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sacentre.org.uk/documents/child-sexual-abuse-in-2020-21-trends-in-official-data/"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youtube.com/watch?v=DAvRj6BQ0AM"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www.barnardos.org.uk/"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www.thinkuknow.co.uk/" TargetMode="External"/><Relationship Id="rId5" Type="http://schemas.openxmlformats.org/officeDocument/2006/relationships/hyperlink" Target="https://www.nspcc.org.uk/" TargetMode="External"/><Relationship Id="rId4" Type="http://schemas.openxmlformats.org/officeDocument/2006/relationships/hyperlink" Target="https://www.lucyfaithfull.org.uk/strategy.htm"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process of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those children most at risk and the signs and behaviours of victims of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police role and responsibility in safeguarding.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applicable legislation in relation to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impact of CSE.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672347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This</a:t>
            </a:r>
            <a:r>
              <a:rPr lang="en-US" altLang="en-US" sz="1100" baseline="0" dirty="0">
                <a:latin typeface="Arial" panose="020B0604020202020204" pitchFamily="34" charset="0"/>
                <a:ea typeface="ＭＳ Ｐゴシック" panose="020B0600070205080204" pitchFamily="34" charset="-128"/>
                <a:cs typeface="Arial" panose="020B0604020202020204" pitchFamily="34" charset="0"/>
              </a:rPr>
              <a:t> lesson relates to vulnerability.</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615255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 What is child sexual exploitation?</a:t>
            </a:r>
          </a:p>
          <a:p>
            <a:r>
              <a:rPr lang="en-GB" altLang="en-US" sz="1100" b="0" dirty="0">
                <a:latin typeface="Arial" panose="020B0604020202020204" pitchFamily="34" charset="0"/>
                <a:ea typeface="ＭＳ Ｐゴシック" panose="020B0600070205080204" pitchFamily="34" charset="-128"/>
              </a:rPr>
              <a:t>Ask each student to write down what their understanding or knowledge is of CSE.</a:t>
            </a:r>
          </a:p>
          <a:p>
            <a:endParaRPr lang="en-GB" altLang="en-US" sz="1100" b="1" dirty="0">
              <a:latin typeface="Arial" panose="020B0604020202020204" pitchFamily="34" charset="0"/>
              <a:ea typeface="ＭＳ Ｐゴシック" panose="020B0600070205080204" pitchFamily="34" charset="-128"/>
            </a:endParaRP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CSE is a form of Child Abuse.</a:t>
            </a:r>
          </a:p>
          <a:p>
            <a:r>
              <a:rPr lang="en-GB" altLang="en-US" sz="1100" dirty="0">
                <a:latin typeface="Arial" panose="020B0604020202020204" pitchFamily="34" charset="0"/>
                <a:ea typeface="ＭＳ Ｐゴシック" panose="020B0600070205080204" pitchFamily="34" charset="-128"/>
              </a:rPr>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recognise the exploitative nature of relationships and unable to give informed consent.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87250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1745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a:t>
            </a:r>
            <a:r>
              <a:rPr lang="en-GB" altLang="en-US" sz="1100" b="1" baseline="0" dirty="0">
                <a:latin typeface="Arial" panose="020B0604020202020204" pitchFamily="34" charset="0"/>
                <a:ea typeface="ＭＳ Ｐゴシック" panose="020B0600070205080204" pitchFamily="34" charset="-128"/>
              </a:rPr>
              <a:t> W</a:t>
            </a:r>
            <a:r>
              <a:rPr lang="en-GB" altLang="en-US" sz="1100" b="1" dirty="0">
                <a:latin typeface="Arial" panose="020B0604020202020204" pitchFamily="34" charset="0"/>
                <a:ea typeface="ＭＳ Ｐゴシック" panose="020B0600070205080204" pitchFamily="34" charset="-128"/>
              </a:rPr>
              <a:t>hat does “SOMETHING” mean to you?</a:t>
            </a:r>
            <a:r>
              <a:rPr lang="en-GB" altLang="en-US" sz="1100" dirty="0">
                <a:latin typeface="Arial" panose="020B0604020202020204" pitchFamily="34" charset="0"/>
                <a:ea typeface="ＭＳ Ｐゴシック" panose="020B0600070205080204" pitchFamily="34" charset="-128"/>
              </a:rPr>
              <a:t> Something could mean: food, accommodation, drugs, alcohol, cigarettes, affection, gifts, money.</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solidFill>
                  <a:srgbClr val="FF0000"/>
                </a:solidFill>
                <a:latin typeface="Arial" panose="020B0604020202020204" pitchFamily="34" charset="0"/>
                <a:ea typeface="ＭＳ Ｐゴシック" panose="020B0600070205080204" pitchFamily="34" charset="-128"/>
              </a:rPr>
              <a:t>Child sexual exploitation can occur through the use of technology without the child’s immediate recognition; for example being persuaded to post images on the internet/mobile phones without immediate payment or gain.” </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Once an image has been sent then the perpetrators will coerce or bribe the child to take part in sexual acts.</a:t>
            </a:r>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Violence, coercion and intimidation are common.</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A common feature is that the child or young person does not recognise the coercive nature of the relationship and does not perceive themselves as a victim.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Abuse through exchange as a result of which the child/young person may not view themselves as a victim.</a:t>
            </a:r>
          </a:p>
          <a:p>
            <a:r>
              <a:rPr lang="en-GB" altLang="en-US" sz="1100" dirty="0">
                <a:latin typeface="Arial" panose="020B0604020202020204" pitchFamily="34" charset="0"/>
                <a:ea typeface="ＭＳ Ｐゴシック" panose="020B0600070205080204" pitchFamily="34" charset="-128"/>
              </a:rPr>
              <a:t>Children do not volunteer to be sexually exploited they cannot consent to their own abuse; they are forced and/or coerced.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Some young people crave attention and they convince themselves that this attention is better than no attention they are coerced into believing that they are in love and that the perpetrator cares for them.</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Old Def: Sexual exploitation of children and young people under the age of 18 involves exploitative situations, contexts, and relationships where the young person (or third person/s) receive something as a result of them performing, and/or another or others performing on them, sexual activities.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390327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rPr>
              <a:t>Ensure a common understanding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79561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b="1" dirty="0">
                <a:latin typeface="Arial" panose="020B0604020202020204" pitchFamily="34" charset="0"/>
              </a:rPr>
              <a:t>QTS – what types of CSE exist?</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We will be looking at </a:t>
            </a:r>
            <a:r>
              <a:rPr lang="en-GB" altLang="en-US" sz="1100" b="1" dirty="0">
                <a:solidFill>
                  <a:srgbClr val="0000FF"/>
                </a:solidFill>
                <a:latin typeface="Arial" panose="020B0604020202020204" pitchFamily="34" charset="0"/>
              </a:rPr>
              <a:t>Inappropriate relationships</a:t>
            </a:r>
            <a:r>
              <a:rPr lang="en-GB" altLang="en-US" sz="1100" b="1" dirty="0">
                <a:solidFill>
                  <a:srgbClr val="FF0000"/>
                </a:solidFill>
                <a:latin typeface="Arial" panose="020B0604020202020204" pitchFamily="34" charset="0"/>
              </a:rPr>
              <a:t> </a:t>
            </a:r>
            <a:r>
              <a:rPr lang="en-GB" altLang="en-US" sz="1100" dirty="0">
                <a:latin typeface="Arial" panose="020B0604020202020204" pitchFamily="34" charset="0"/>
              </a:rPr>
              <a:t>and</a:t>
            </a:r>
            <a:r>
              <a:rPr lang="en-GB" altLang="en-US" sz="1100" b="1" dirty="0">
                <a:solidFill>
                  <a:srgbClr val="FF0000"/>
                </a:solidFill>
                <a:latin typeface="Arial" panose="020B0604020202020204" pitchFamily="34" charset="0"/>
              </a:rPr>
              <a:t> </a:t>
            </a:r>
            <a:r>
              <a:rPr lang="en-GB" altLang="en-US" sz="1100" b="1" dirty="0">
                <a:solidFill>
                  <a:srgbClr val="0000FF"/>
                </a:solidFill>
                <a:latin typeface="Arial" panose="020B0604020202020204" pitchFamily="34" charset="0"/>
              </a:rPr>
              <a:t>the “fake</a:t>
            </a:r>
            <a:r>
              <a:rPr lang="en-GB" altLang="en-US" sz="1100" b="1" baseline="0" dirty="0">
                <a:solidFill>
                  <a:srgbClr val="0000FF"/>
                </a:solidFill>
                <a:latin typeface="Arial" panose="020B0604020202020204" pitchFamily="34" charset="0"/>
              </a:rPr>
              <a:t> relationship</a:t>
            </a:r>
            <a:r>
              <a:rPr lang="en-GB" altLang="en-US" sz="1100" b="1" dirty="0">
                <a:solidFill>
                  <a:srgbClr val="0000FF"/>
                </a:solidFill>
                <a:latin typeface="Arial" panose="020B0604020202020204" pitchFamily="34" charset="0"/>
              </a:rPr>
              <a:t>” Model</a:t>
            </a:r>
            <a:r>
              <a:rPr lang="en-GB" altLang="en-US" sz="1100" b="1" dirty="0">
                <a:solidFill>
                  <a:srgbClr val="FF0000"/>
                </a:solidFill>
                <a:latin typeface="Arial" panose="020B0604020202020204" pitchFamily="34" charset="0"/>
              </a:rPr>
              <a:t> </a:t>
            </a:r>
            <a:r>
              <a:rPr lang="en-GB" altLang="en-US" sz="1100" dirty="0">
                <a:latin typeface="Arial" panose="020B0604020202020204" pitchFamily="34" charset="0"/>
              </a:rPr>
              <a:t>during this session.</a:t>
            </a:r>
          </a:p>
          <a:p>
            <a:pPr algn="l">
              <a:spcBef>
                <a:spcPct val="0"/>
              </a:spcBef>
            </a:pPr>
            <a:endParaRPr lang="en-GB" altLang="en-US" sz="1100" b="1" dirty="0">
              <a:solidFill>
                <a:srgbClr val="FF0000"/>
              </a:solidFill>
              <a:latin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rPr>
              <a:t>Inappropriate relationship:</a:t>
            </a:r>
          </a:p>
          <a:p>
            <a:r>
              <a:rPr lang="en-GB" altLang="en-US" sz="1100" dirty="0">
                <a:latin typeface="Arial" panose="020B0604020202020204" pitchFamily="34" charset="0"/>
                <a:ea typeface="ＭＳ Ｐゴシック" panose="020B0600070205080204" pitchFamily="34" charset="-128"/>
              </a:rPr>
              <a:t>Usually involving one perpetrator who has inappropriate power or control over a young person (physical, emotional or financial). One indicator may be a significant age gap. The young person may believe they re in a loving relationship.</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‘Fake relationship” Model:</a:t>
            </a:r>
          </a:p>
          <a:p>
            <a:r>
              <a:rPr lang="en-GB" altLang="en-US" sz="1100" dirty="0">
                <a:latin typeface="Arial" panose="020B0604020202020204" pitchFamily="34" charset="0"/>
                <a:ea typeface="ＭＳ Ｐゴシック" panose="020B0600070205080204" pitchFamily="34" charset="-128"/>
              </a:rPr>
              <a:t>The perpetrator befriends and grooms a young person into a ‘relationship’ and then coerces or forces them to have sex with friends or associates.</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Organised Network:</a:t>
            </a:r>
          </a:p>
          <a:p>
            <a:r>
              <a:rPr lang="en-GB" altLang="en-US" sz="1100" dirty="0">
                <a:latin typeface="Arial" panose="020B0604020202020204" pitchFamily="34" charset="0"/>
                <a:ea typeface="ＭＳ Ｐゴシック" panose="020B0600070205080204" pitchFamily="34" charset="-128"/>
              </a:rPr>
              <a:t>Young people (often connected) are passed through networks, possibly over geographical distances, between towns and cities where they may be forced/coerced into sexual activity with multiple perpetrators. Often this occurs at sex parties and young people who are involved may be used as agents to recruit others into a network. Some of this activity is described as  serious organised crime and can involve the organised buying and selling of young people by perpetrators. </a:t>
            </a:r>
          </a:p>
          <a:p>
            <a:pPr algn="l">
              <a:spcBef>
                <a:spcPct val="0"/>
              </a:spcBef>
            </a:pPr>
            <a:r>
              <a:rPr lang="en-GB" altLang="en-US" sz="1100" dirty="0">
                <a:latin typeface="Arial" panose="020B0604020202020204" pitchFamily="34" charset="0"/>
              </a:rPr>
              <a:t>Victims are Trafficked through criminal networks - Often between towns, cities or buildings - Where they may be forced or coerced to have sex with multiple men and used to recruit other victims.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544777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GB" altLang="en-US" sz="1100" b="1" dirty="0">
                <a:solidFill>
                  <a:srgbClr val="0000FF"/>
                </a:solidFill>
                <a:latin typeface="Arial" panose="020B0604020202020204" pitchFamily="34" charset="0"/>
              </a:rPr>
              <a:t>QTS</a:t>
            </a:r>
            <a:r>
              <a:rPr lang="en-GB" altLang="en-US" sz="1100" b="1" baseline="0" dirty="0">
                <a:solidFill>
                  <a:srgbClr val="0000FF"/>
                </a:solidFill>
                <a:latin typeface="Arial" panose="020B0604020202020204" pitchFamily="34" charset="0"/>
              </a:rPr>
              <a:t> - </a:t>
            </a:r>
            <a:r>
              <a:rPr lang="en-GB" altLang="en-US" sz="1100" b="1" dirty="0">
                <a:solidFill>
                  <a:srgbClr val="0000FF"/>
                </a:solidFill>
                <a:latin typeface="Arial" panose="020B0604020202020204" pitchFamily="34" charset="0"/>
              </a:rPr>
              <a:t>what would you consider an inappropriate relationship?</a:t>
            </a:r>
          </a:p>
          <a:p>
            <a:pPr algn="l">
              <a:lnSpc>
                <a:spcPct val="100000"/>
              </a:lnSpc>
              <a:spcBef>
                <a:spcPct val="0"/>
              </a:spcBef>
            </a:pPr>
            <a:endParaRPr lang="en-GB" altLang="en-US" sz="1100" b="1" dirty="0">
              <a:solidFill>
                <a:srgbClr val="0000FF"/>
              </a:solidFill>
              <a:latin typeface="Arial" panose="020B0604020202020204" pitchFamily="34" charset="0"/>
            </a:endParaRPr>
          </a:p>
          <a:p>
            <a:pPr algn="l">
              <a:lnSpc>
                <a:spcPct val="100000"/>
              </a:lnSpc>
              <a:spcBef>
                <a:spcPct val="0"/>
              </a:spcBef>
            </a:pPr>
            <a:r>
              <a:rPr lang="en-GB" altLang="en-US" sz="1100" b="1" dirty="0">
                <a:solidFill>
                  <a:srgbClr val="0000FF"/>
                </a:solidFill>
                <a:latin typeface="Arial" panose="020B0604020202020204" pitchFamily="34" charset="0"/>
              </a:rPr>
              <a:t>Abuse Model One - </a:t>
            </a:r>
            <a:r>
              <a:rPr lang="en-GB" altLang="en-US" sz="1100" b="1" dirty="0">
                <a:solidFill>
                  <a:srgbClr val="FF0000"/>
                </a:solidFill>
                <a:latin typeface="Arial" panose="020B0604020202020204" pitchFamily="34" charset="0"/>
              </a:rPr>
              <a:t>Inappropriate Relationships.</a:t>
            </a:r>
          </a:p>
          <a:p>
            <a:pPr algn="l">
              <a:lnSpc>
                <a:spcPct val="100000"/>
              </a:lnSpc>
              <a:spcBef>
                <a:spcPct val="0"/>
              </a:spcBef>
            </a:pPr>
            <a:endParaRPr lang="en-GB" altLang="en-US" sz="1100" b="1" dirty="0">
              <a:solidFill>
                <a:srgbClr val="FF0000"/>
              </a:solidFill>
              <a:latin typeface="Arial" panose="020B0604020202020204" pitchFamily="34" charset="0"/>
            </a:endParaRPr>
          </a:p>
          <a:p>
            <a:pPr algn="l">
              <a:lnSpc>
                <a:spcPct val="100000"/>
              </a:lnSpc>
              <a:spcBef>
                <a:spcPct val="0"/>
              </a:spcBef>
            </a:pPr>
            <a:r>
              <a:rPr lang="en-GB" altLang="en-US" sz="1100" dirty="0">
                <a:solidFill>
                  <a:srgbClr val="FF0000"/>
                </a:solidFill>
                <a:latin typeface="Arial" panose="020B0604020202020204" pitchFamily="34" charset="0"/>
              </a:rPr>
              <a:t>The use of “relationships” in this context is at risk of normalising the behaviour by the tone of language - This is abuse, not a relationship!</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This type of relationship could simply be an innocent friendship… </a:t>
            </a:r>
            <a:r>
              <a:rPr lang="en-GB" altLang="en-US" sz="1100" b="1" dirty="0">
                <a:latin typeface="Arial" panose="020B0604020202020204" pitchFamily="34" charset="0"/>
              </a:rPr>
              <a:t>but </a:t>
            </a:r>
            <a:r>
              <a:rPr lang="en-GB" altLang="en-US" sz="1100" b="0" dirty="0">
                <a:latin typeface="Arial" panose="020B0604020202020204" pitchFamily="34" charset="0"/>
              </a:rPr>
              <a:t>co</a:t>
            </a:r>
            <a:r>
              <a:rPr lang="en-GB" altLang="en-US" sz="1100" dirty="0">
                <a:latin typeface="Arial" panose="020B0604020202020204" pitchFamily="34" charset="0"/>
              </a:rPr>
              <a:t>uld also be the pre-cursor to CSE (the “Grooming” stage…).</a:t>
            </a:r>
          </a:p>
          <a:p>
            <a:pPr algn="l">
              <a:lnSpc>
                <a:spcPct val="100000"/>
              </a:lnSpc>
              <a:spcBef>
                <a:spcPct val="0"/>
              </a:spcBef>
            </a:pPr>
            <a:endParaRPr lang="en-GB" altLang="en-US" sz="1100" b="1" dirty="0">
              <a:solidFill>
                <a:srgbClr val="0000FF"/>
              </a:solidFill>
              <a:latin typeface="Arial" panose="020B0604020202020204" pitchFamily="34" charset="0"/>
            </a:endParaRPr>
          </a:p>
          <a:p>
            <a:pPr algn="l">
              <a:lnSpc>
                <a:spcPct val="100000"/>
              </a:lnSpc>
              <a:spcBef>
                <a:spcPct val="0"/>
              </a:spcBef>
            </a:pPr>
            <a:endParaRPr lang="en-GB" altLang="en-US" sz="1100" b="1" dirty="0">
              <a:solidFill>
                <a:srgbClr val="0000FF"/>
              </a:solidFill>
              <a:latin typeface="Arial" panose="020B0604020202020204" pitchFamily="34" charset="0"/>
            </a:endParaRPr>
          </a:p>
          <a:p>
            <a:pPr algn="l">
              <a:lnSpc>
                <a:spcPct val="100000"/>
              </a:lnSpc>
              <a:spcBef>
                <a:spcPct val="0"/>
              </a:spcBef>
            </a:pPr>
            <a:r>
              <a:rPr lang="en-GB" altLang="en-US" sz="1100" b="1" dirty="0">
                <a:solidFill>
                  <a:srgbClr val="0000FF"/>
                </a:solidFill>
                <a:latin typeface="Arial" panose="020B0604020202020204" pitchFamily="34" charset="0"/>
              </a:rPr>
              <a:t>QTS – what would you do if</a:t>
            </a:r>
            <a:r>
              <a:rPr lang="en-GB" altLang="en-US" sz="1100" b="1" baseline="0" dirty="0">
                <a:solidFill>
                  <a:srgbClr val="0000FF"/>
                </a:solidFill>
                <a:latin typeface="Arial" panose="020B0604020202020204" pitchFamily="34" charset="0"/>
              </a:rPr>
              <a:t> you identified one?</a:t>
            </a:r>
            <a:endParaRPr lang="en-GB" altLang="en-US" sz="1100" b="1" dirty="0">
              <a:solidFill>
                <a:srgbClr val="0000FF"/>
              </a:solidFill>
              <a:latin typeface="Arial" panose="020B0604020202020204" pitchFamily="34" charset="0"/>
            </a:endParaRPr>
          </a:p>
          <a:p>
            <a:pPr algn="l">
              <a:lnSpc>
                <a:spcPct val="100000"/>
              </a:lnSpc>
              <a:spcBef>
                <a:spcPct val="0"/>
              </a:spcBef>
            </a:pPr>
            <a:endParaRPr lang="en-GB" altLang="en-US" sz="1100" b="1" dirty="0">
              <a:solidFill>
                <a:srgbClr val="0000FF"/>
              </a:solidFill>
              <a:latin typeface="Arial" panose="020B0604020202020204" pitchFamily="34" charset="0"/>
            </a:endParaRP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b="1" dirty="0">
                <a:latin typeface="Arial" panose="020B0604020202020204" pitchFamily="34" charset="0"/>
              </a:rPr>
              <a:t>Trainer to facilitate what actions could be taken should Officers identify an “Inappropriate Relationship:”</a:t>
            </a:r>
          </a:p>
          <a:p>
            <a:pPr algn="l">
              <a:lnSpc>
                <a:spcPct val="100000"/>
              </a:lnSpc>
              <a:spcBef>
                <a:spcPct val="0"/>
              </a:spcBef>
            </a:pPr>
            <a:endParaRPr lang="en-GB" altLang="en-US" sz="1100" b="1" dirty="0">
              <a:latin typeface="Arial" panose="020B0604020202020204" pitchFamily="34" charset="0"/>
            </a:endParaRPr>
          </a:p>
          <a:p>
            <a:pPr algn="l">
              <a:lnSpc>
                <a:spcPct val="100000"/>
              </a:lnSpc>
              <a:spcBef>
                <a:spcPct val="0"/>
              </a:spcBef>
            </a:pPr>
            <a:r>
              <a:rPr lang="en-GB" altLang="en-US" sz="1100" b="1" dirty="0">
                <a:latin typeface="Arial" panose="020B0604020202020204" pitchFamily="34" charset="0"/>
              </a:rPr>
              <a:t>Positive Action in all cases </a:t>
            </a:r>
            <a:r>
              <a:rPr lang="en-GB" altLang="en-US" sz="1100" dirty="0">
                <a:latin typeface="Arial" panose="020B0604020202020204" pitchFamily="34" charset="0"/>
              </a:rPr>
              <a:t>– consider opportunities to disrupt, direct students to the </a:t>
            </a:r>
            <a:r>
              <a:rPr lang="en-GB" altLang="en-US" sz="1100" b="1" dirty="0">
                <a:latin typeface="Arial" panose="020B0604020202020204" pitchFamily="34" charset="0"/>
              </a:rPr>
              <a:t>Home Office Child Exploitation tool kit on Moodle</a:t>
            </a:r>
            <a:r>
              <a:rPr lang="en-GB" altLang="en-US" sz="1100" dirty="0">
                <a:latin typeface="Arial" panose="020B0604020202020204" pitchFamily="34" charset="0"/>
              </a:rPr>
              <a:t> which contains measures that can be used to disrupt child sexual exploitation which is split into suspects and offenders, victims and location to help focus on different aspects of the problem</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Obtain details of all persons present at incident -  check NICHE &amp; PNC. Look at warning markers &amp; flags which should contain information regarding risks &amp; concerns. Data quality is so important as is the linking of associates.</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Take appropriate actions to safeguard. Consider Police Protection Powers. If in doubt liaise with Patrol Inspector/Exploitation Teams/PPU/MASH/CID/Supervisors</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Intelligence submission.</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Submit a PPN outlining risks &amp; concerns and actions taken. Make sure this is informative or an Early Help referral if more appropriate. Please consider the use of </a:t>
            </a:r>
            <a:r>
              <a:rPr lang="en-GB" altLang="en-US" sz="1100" b="1" dirty="0">
                <a:latin typeface="Arial" panose="020B0604020202020204" pitchFamily="34" charset="0"/>
              </a:rPr>
              <a:t>Victim Blaming Handout on Moodle </a:t>
            </a:r>
            <a:r>
              <a:rPr lang="en-GB" altLang="en-US" sz="1100" dirty="0">
                <a:latin typeface="Arial" panose="020B0604020202020204" pitchFamily="34" charset="0"/>
              </a:rPr>
              <a:t>when writing updates – see handout</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Liaise with the PPU ASAP.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343705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sz="1100" dirty="0">
              <a:latin typeface="Arial" panose="020B0604020202020204" pitchFamily="34" charset="0"/>
            </a:endParaRPr>
          </a:p>
          <a:p>
            <a:pPr>
              <a:spcBef>
                <a:spcPct val="0"/>
              </a:spcBef>
            </a:pPr>
            <a:endParaRPr lang="en-GB" altLang="en-US" sz="1100" dirty="0">
              <a:latin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rPr>
              <a:t>Abuse Model Two - </a:t>
            </a:r>
            <a:r>
              <a:rPr lang="en-GB" altLang="en-US" sz="1100" b="1" dirty="0">
                <a:solidFill>
                  <a:srgbClr val="FF0000"/>
                </a:solidFill>
                <a:latin typeface="Arial" panose="020B0604020202020204" pitchFamily="34" charset="0"/>
              </a:rPr>
              <a:t>“fake</a:t>
            </a:r>
            <a:r>
              <a:rPr lang="en-GB" altLang="en-US" sz="1100" b="1" baseline="0" dirty="0">
                <a:solidFill>
                  <a:srgbClr val="FF0000"/>
                </a:solidFill>
                <a:latin typeface="Arial" panose="020B0604020202020204" pitchFamily="34" charset="0"/>
              </a:rPr>
              <a:t> relationship model</a:t>
            </a:r>
            <a:r>
              <a:rPr lang="en-GB" altLang="en-US" sz="1100" b="1" dirty="0">
                <a:solidFill>
                  <a:srgbClr val="FF0000"/>
                </a:solidFill>
                <a:latin typeface="Arial" panose="020B0604020202020204" pitchFamily="34" charset="0"/>
              </a:rPr>
              <a:t>” </a:t>
            </a:r>
            <a:endParaRPr lang="en-GB" altLang="en-US" sz="1100" dirty="0">
              <a:solidFill>
                <a:srgbClr val="FF0000"/>
              </a:solidFill>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A gang sends a perpetrator to befriend and groom the victim into a “normal” relationship before forcing or coercing them to have sex with multiple “friends” and associates.</a:t>
            </a:r>
            <a:endParaRPr lang="en-GB" altLang="en-US" sz="1100" b="1" dirty="0">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term “boyfriend/girlfriend” is crucial as it is the victim’s perception of their relationship that sustains the control and abuse.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victim will often never think of her abuser in any other term than “boyfriend/girlfriend.”</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Often the perpetrator will have other relationships with other children but the victim will still see themselves as “special.”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Sometimes the perpetrator may sell the victim onto another.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perpetrator will then move on to ensnare another vulnerable child and the cycle continues.</a:t>
            </a:r>
          </a:p>
          <a:p>
            <a:pPr algn="l">
              <a:spcBef>
                <a:spcPct val="0"/>
              </a:spcBef>
            </a:pPr>
            <a:endParaRPr lang="en-GB" altLang="en-US" sz="1100" dirty="0">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Trainer to facilitate that this model is equally as valid in same-sex relationships with the added dynamic of the potential of the unwelcome disclosure of sexuality etc.</a:t>
            </a:r>
          </a:p>
          <a:p>
            <a:pPr algn="l" eaLnBrk="1" hangingPunct="1">
              <a:spcBef>
                <a:spcPct val="20000"/>
              </a:spcBef>
            </a:pPr>
            <a:r>
              <a:rPr lang="en-GB" altLang="en-US" sz="1100" dirty="0">
                <a:latin typeface="Arial" panose="020B0604020202020204" pitchFamily="34" charset="0"/>
              </a:rPr>
              <a:t>CSE projects are now reporting that 1 in 3 referrals are for boys and young men.</a:t>
            </a:r>
          </a:p>
          <a:p>
            <a:pPr algn="l" eaLnBrk="1" hangingPunct="1">
              <a:spcBef>
                <a:spcPct val="20000"/>
              </a:spcBef>
            </a:pPr>
            <a:endParaRPr lang="en-GB" altLang="en-US" sz="1100" b="1" dirty="0">
              <a:latin typeface="Arial" panose="020B0604020202020204" pitchFamily="34" charset="0"/>
              <a:cs typeface="Arial" panose="020B0604020202020204" pitchFamily="34" charset="0"/>
            </a:endParaRPr>
          </a:p>
          <a:p>
            <a:pPr algn="l" eaLnBrk="1" hangingPunct="1">
              <a:spcBef>
                <a:spcPct val="20000"/>
              </a:spcBef>
            </a:pPr>
            <a:r>
              <a:rPr lang="en-GB" sz="1100" dirty="0">
                <a:latin typeface="Arial" panose="020B0604020202020204" pitchFamily="34" charset="0"/>
                <a:cs typeface="Arial" panose="020B0604020202020204" pitchFamily="34" charset="0"/>
              </a:rPr>
              <a:t>Blaming children and young people for their own abuse is never acceptable. Professionals should clearly understand that children can never be expected to predict, pre-empt or protect themselves from abuse. Irrespective of the context or circumstance, the responsibility always lies with the person who abused the child or young person</a:t>
            </a:r>
            <a:endParaRPr lang="en-GB" altLang="en-US" sz="1100" b="1" dirty="0">
              <a:latin typeface="Arial" panose="020B0604020202020204" pitchFamily="34" charset="0"/>
              <a:cs typeface="Arial" panose="020B0604020202020204" pitchFamily="34" charset="0"/>
            </a:endParaRPr>
          </a:p>
          <a:p>
            <a:pPr algn="l"/>
            <a:endParaRPr lang="en-US" altLang="en-US" sz="1200" dirty="0">
              <a:latin typeface="+mn-lt"/>
            </a:endParaRPr>
          </a:p>
          <a:p>
            <a:pPr>
              <a:spcBef>
                <a:spcPct val="0"/>
              </a:spcBef>
            </a:pPr>
            <a:endParaRPr lang="en-GB" altLang="en-US" sz="12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753968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US" altLang="en-US" sz="1100" dirty="0">
                <a:latin typeface="Arial" panose="020B0604020202020204" pitchFamily="34" charset="0"/>
              </a:rPr>
              <a:t>Trainer to facilitate each point.</a:t>
            </a:r>
          </a:p>
          <a:p>
            <a:pPr algn="l">
              <a:lnSpc>
                <a:spcPct val="100000"/>
              </a:lnSpc>
            </a:pPr>
            <a:endParaRPr lang="en-US"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CSE can be separated into the two following areas:</a:t>
            </a:r>
            <a:endParaRPr lang="en-GB" altLang="en-US" sz="1100" b="1" dirty="0">
              <a:latin typeface="Arial" panose="020B0604020202020204" pitchFamily="34" charset="0"/>
            </a:endParaRPr>
          </a:p>
          <a:p>
            <a:pPr algn="l">
              <a:lnSpc>
                <a:spcPct val="100000"/>
              </a:lnSpc>
            </a:pPr>
            <a:endParaRPr lang="en-GB" altLang="en-US" sz="1100" b="1" dirty="0">
              <a:latin typeface="Arial" panose="020B0604020202020204" pitchFamily="34" charset="0"/>
            </a:endParaRPr>
          </a:p>
          <a:p>
            <a:pPr algn="l">
              <a:lnSpc>
                <a:spcPct val="100000"/>
              </a:lnSpc>
            </a:pPr>
            <a:r>
              <a:rPr lang="en-GB" altLang="en-US" sz="1100" b="1" dirty="0">
                <a:latin typeface="Arial" panose="020B0604020202020204" pitchFamily="34" charset="0"/>
              </a:rPr>
              <a:t>Sexual exploitation through street grooming:</a:t>
            </a: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Grooming a child for sexual purposes which involve the abuser befriending a child, gaining their trust giving them drugs, alcohol or gifts, asking them to perform sexual acts as a favour or in exchange for something.</a:t>
            </a:r>
            <a:endParaRPr lang="en-GB" altLang="en-US" sz="1100" b="1" dirty="0">
              <a:latin typeface="Arial" panose="020B0604020202020204" pitchFamily="34" charset="0"/>
            </a:endParaRPr>
          </a:p>
          <a:p>
            <a:pPr algn="l">
              <a:lnSpc>
                <a:spcPct val="100000"/>
              </a:lnSpc>
            </a:pPr>
            <a:endParaRPr lang="en-GB" altLang="en-US" sz="1100" b="1" dirty="0">
              <a:latin typeface="Arial" panose="020B0604020202020204" pitchFamily="34" charset="0"/>
            </a:endParaRPr>
          </a:p>
          <a:p>
            <a:pPr algn="l">
              <a:lnSpc>
                <a:spcPct val="100000"/>
              </a:lnSpc>
            </a:pPr>
            <a:r>
              <a:rPr lang="en-GB" altLang="en-US" sz="1100" b="1" dirty="0">
                <a:latin typeface="Arial" panose="020B0604020202020204" pitchFamily="34" charset="0"/>
              </a:rPr>
              <a:t>Online sexual exploitation:</a:t>
            </a: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Grooming children online for the purposes of sexually abusing them. This can involve adults pretending to be a child &amp; befriending them in chat rooms &amp; social networking sites etc.</a:t>
            </a:r>
          </a:p>
          <a:p>
            <a:pPr algn="l">
              <a:lnSpc>
                <a:spcPct val="100000"/>
              </a:lnSpc>
            </a:pPr>
            <a:r>
              <a:rPr lang="en-GB" altLang="en-US" sz="1100" dirty="0">
                <a:latin typeface="Arial" panose="020B0604020202020204" pitchFamily="34" charset="0"/>
              </a:rPr>
              <a:t>Mobile phone messaging, gaining their trust, stalking their online activities.</a:t>
            </a:r>
          </a:p>
          <a:p>
            <a:pPr algn="l">
              <a:lnSpc>
                <a:spcPct val="100000"/>
              </a:lnSpc>
            </a:pPr>
            <a:r>
              <a:rPr lang="en-GB" altLang="en-US" sz="1100" dirty="0">
                <a:latin typeface="Arial" panose="020B0604020202020204" pitchFamily="34" charset="0"/>
              </a:rPr>
              <a:t>Asking children to share indecent images of themselves or to participate in sexual activities or engaging in sexual conversation on line or via mobile phone/webcam.</a:t>
            </a:r>
          </a:p>
          <a:p>
            <a:pPr algn="l">
              <a:lnSpc>
                <a:spcPct val="100000"/>
              </a:lnSpc>
            </a:pPr>
            <a:r>
              <a:rPr lang="en-GB" altLang="en-US" sz="1100" dirty="0">
                <a:latin typeface="Arial" panose="020B0604020202020204" pitchFamily="34" charset="0"/>
              </a:rPr>
              <a:t>Eventually arranging to meet the child in person for the purpose of sexually abusing them.</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68641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what is your perception of victims of CSE?</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Flip Chart to record what student’s perceptions are:</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Words which are frequently used by professionals in many localities are: promiscuous, liking the glamour, engaging in risky behaviour, prostituting themselves, sexually available and asking for it.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This labelling reflects a worrying perspective held by some professionals, namely that children are complicit in, and responsible for, their own abuse. </a:t>
            </a:r>
          </a:p>
          <a:p>
            <a:endParaRPr lang="en-GB" altLang="en-US" sz="1100" dirty="0">
              <a:latin typeface="Arial" panose="020B0604020202020204" pitchFamily="34" charset="0"/>
              <a:ea typeface="ＭＳ Ｐゴシック" panose="020B0600070205080204" pitchFamily="34" charset="-128"/>
            </a:endParaRPr>
          </a:p>
          <a:p>
            <a:r>
              <a:rPr lang="en-GB" sz="1100" dirty="0">
                <a:latin typeface="Arial" panose="020B0604020202020204" pitchFamily="34" charset="0"/>
                <a:cs typeface="Arial" panose="020B0604020202020204" pitchFamily="34" charset="0"/>
              </a:rPr>
              <a:t>Victim blaming is any language or action that implies (whether intentionally or unintentionally) that a person is partially or wholly responsible for abuse that has happened to them. It is harmful and can wrongfully place responsibility, shame or blame onto a victim, making them feel that they are complicit or responsible for the harm they have experienced.</a:t>
            </a:r>
          </a:p>
          <a:p>
            <a:endParaRPr lang="en-GB" altLang="en-US" sz="16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Trainer to refer to </a:t>
            </a:r>
            <a:r>
              <a:rPr lang="en-GB" altLang="en-US" sz="1100" b="1" dirty="0">
                <a:latin typeface="Arial" panose="020B0604020202020204" pitchFamily="34" charset="0"/>
                <a:ea typeface="ＭＳ Ｐゴシック" panose="020B0600070205080204" pitchFamily="34" charset="-128"/>
              </a:rPr>
              <a:t>Handout ‘Challenging Victim Blaming’</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There appears to be confusion surrounding the word consent (remind students of Sexual Offence lesson) : </a:t>
            </a:r>
            <a:r>
              <a:rPr lang="en-GB" altLang="en-US" sz="1100" dirty="0">
                <a:latin typeface="Arial" panose="020B0604020202020204" pitchFamily="34" charset="0"/>
                <a:ea typeface="ＭＳ Ｐゴシック" panose="020B0600070205080204" pitchFamily="34" charset="-128"/>
              </a:rPr>
              <a:t>This refers to young people, and professionals, failing to identify the circumstances under which a child (anyone under 18) was unable to consent freely to sexual activity, for example drunkenness, influence of drugs, threats of violence towards the young</a:t>
            </a:r>
          </a:p>
          <a:p>
            <a:r>
              <a:rPr lang="en-GB" altLang="en-US" sz="1100" dirty="0">
                <a:latin typeface="Arial" panose="020B0604020202020204" pitchFamily="34" charset="0"/>
                <a:ea typeface="ＭＳ Ｐゴシック" panose="020B0600070205080204" pitchFamily="34" charset="-128"/>
              </a:rPr>
              <a:t>person or their family, grooming, a power imbalance between victim and perpetrators. This is why a 16- or 17-year-old can be sexually exploited even though they are old enough to consent to sexual</a:t>
            </a:r>
          </a:p>
          <a:p>
            <a:r>
              <a:rPr lang="en-GB" altLang="en-US" sz="1100" dirty="0">
                <a:latin typeface="Arial" panose="020B0604020202020204" pitchFamily="34" charset="0"/>
                <a:ea typeface="ＭＳ Ｐゴシック" panose="020B0600070205080204" pitchFamily="34" charset="-128"/>
              </a:rPr>
              <a:t>activity.</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 law not only set down 16 as the age of consent it also applies to whether a person has given their consent to sexual activity or was able to give their consent or whether sexual violence or rape took place.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In the context of child sexual exploitation, the term ‘consent’ refers to whether or not a child understands how one gives consent, withdraws consent and what situations (such as intoxication, duress, violence) can compromise the child or young person’s ability to consent freely to sexual activity.</a:t>
            </a:r>
          </a:p>
          <a:p>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IF it is apparent that CSE has occurred then  </a:t>
            </a:r>
            <a:r>
              <a:rPr lang="en-GB" altLang="en-US" sz="1100" b="1" dirty="0">
                <a:latin typeface="Arial" panose="020B0604020202020204" pitchFamily="34" charset="0"/>
                <a:ea typeface="ＭＳ Ｐゴシック" panose="020B0600070205080204" pitchFamily="34" charset="-128"/>
              </a:rPr>
              <a:t>treat the child as a victim of CSE and not as a criminal or a troublemaker.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117255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US" altLang="en-US" sz="1100" dirty="0">
                <a:latin typeface="Arial" panose="020B0604020202020204" pitchFamily="34" charset="0"/>
              </a:rPr>
              <a:t>“Consent” or “Compliance with sexual abuse?”</a:t>
            </a:r>
          </a:p>
          <a:p>
            <a:pPr algn="l">
              <a:spcBef>
                <a:spcPct val="0"/>
              </a:spcBef>
            </a:pPr>
            <a:endParaRPr lang="en-US"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A person consents if they agree by CHOICE and have the FREEDOM and the CAPACITY to make that choice.</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Someone over 16yrs and under 18yrs may consent to the act of sex but it may still be an abusive act.</a:t>
            </a:r>
          </a:p>
          <a:p>
            <a:pPr algn="l">
              <a:spcBef>
                <a:spcPct val="0"/>
              </a:spcBef>
            </a:pPr>
            <a:endParaRPr lang="en-GB" altLang="en-US" sz="1100" dirty="0">
              <a:latin typeface="Arial" panose="020B0604020202020204" pitchFamily="34" charset="0"/>
            </a:endParaRPr>
          </a:p>
          <a:p>
            <a:pPr algn="l">
              <a:spcBef>
                <a:spcPct val="0"/>
              </a:spcBef>
            </a:pPr>
            <a:r>
              <a:rPr lang="en-GB" altLang="en-US" sz="1100" b="1" dirty="0">
                <a:solidFill>
                  <a:srgbClr val="FF0000"/>
                </a:solidFill>
                <a:latin typeface="Arial" panose="020B0604020202020204" pitchFamily="34" charset="0"/>
              </a:rPr>
              <a:t>Don’t use the fact that they are over 16yrs as an excuse for “no offence - NFA.”</a:t>
            </a:r>
          </a:p>
          <a:p>
            <a:pPr algn="l">
              <a:spcBef>
                <a:spcPct val="0"/>
              </a:spcBef>
            </a:pPr>
            <a:endParaRPr lang="en-GB" altLang="en-US" sz="1100" b="1" dirty="0">
              <a:solidFill>
                <a:srgbClr val="FF0000"/>
              </a:solidFill>
              <a:latin typeface="Arial" panose="020B0604020202020204" pitchFamily="34" charset="0"/>
            </a:endParaRPr>
          </a:p>
          <a:p>
            <a:pPr algn="l">
              <a:spcBef>
                <a:spcPct val="0"/>
              </a:spcBef>
            </a:pPr>
            <a:r>
              <a:rPr lang="en-GB" altLang="en-US" sz="1100" dirty="0">
                <a:latin typeface="Arial" panose="020B0604020202020204" pitchFamily="34" charset="0"/>
              </a:rPr>
              <a:t>Be aware that the victim may not see themselves as a victim of abuse or in need of protection…</a:t>
            </a:r>
          </a:p>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319336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ts val="600"/>
              </a:spcAft>
            </a:pPr>
            <a:r>
              <a:rPr lang="en-GB" sz="1100" dirty="0">
                <a:latin typeface="Arial" panose="020B0604020202020204" pitchFamily="34" charset="0"/>
                <a:cs typeface="Arial" panose="020B0604020202020204" pitchFamily="34" charset="0"/>
                <a:hlinkClick r:id="rId3"/>
              </a:rPr>
              <a:t>Figures above and information below obtained from the Centre of Expertise on Child Sexual abuse Child sexual abuse in 2020/21: Trends in official data (csacentre.org.uk)</a:t>
            </a:r>
            <a:endParaRPr lang="en-GB" sz="1100" dirty="0">
              <a:latin typeface="Arial" panose="020B0604020202020204" pitchFamily="34" charset="0"/>
              <a:cs typeface="Arial" panose="020B0604020202020204" pitchFamily="34" charset="0"/>
            </a:endParaRPr>
          </a:p>
          <a:p>
            <a:pPr>
              <a:lnSpc>
                <a:spcPct val="100000"/>
              </a:lnSpc>
              <a:spcBef>
                <a:spcPct val="0"/>
              </a:spcBef>
              <a:spcAft>
                <a:spcPts val="600"/>
              </a:spcAft>
            </a:pPr>
            <a:endParaRPr lang="en-GB" altLang="en-US" sz="1100" dirty="0">
              <a:latin typeface="Arial" panose="020B0604020202020204" pitchFamily="34" charset="0"/>
              <a:cs typeface="Arial" panose="020B0604020202020204" pitchFamily="34" charset="0"/>
            </a:endParaRPr>
          </a:p>
          <a:p>
            <a:pPr>
              <a:lnSpc>
                <a:spcPct val="100000"/>
              </a:lnSpc>
              <a:spcBef>
                <a:spcPct val="0"/>
              </a:spcBef>
              <a:spcAft>
                <a:spcPts val="600"/>
              </a:spcAft>
            </a:pPr>
            <a:r>
              <a:rPr lang="en-GB" altLang="en-US" sz="1100" dirty="0">
                <a:latin typeface="Arial" panose="020B0604020202020204" pitchFamily="34" charset="0"/>
                <a:cs typeface="Arial" panose="020B0604020202020204" pitchFamily="34" charset="0"/>
              </a:rPr>
              <a:t>Police-recorded crime statistics suffer from under-reporting and therefore do not reflect the actual number of offences committed. </a:t>
            </a:r>
          </a:p>
          <a:p>
            <a:pPr>
              <a:lnSpc>
                <a:spcPct val="100000"/>
              </a:lnSpc>
              <a:spcBef>
                <a:spcPct val="0"/>
              </a:spcBef>
              <a:spcAft>
                <a:spcPts val="600"/>
              </a:spcAft>
            </a:pPr>
            <a:endParaRPr lang="en-GB" altLang="en-US" sz="1100" dirty="0">
              <a:latin typeface="Arial" panose="020B0604020202020204" pitchFamily="34" charset="0"/>
              <a:cs typeface="Arial" panose="020B0604020202020204" pitchFamily="34" charset="0"/>
            </a:endParaRPr>
          </a:p>
          <a:p>
            <a:pPr>
              <a:lnSpc>
                <a:spcPct val="100000"/>
              </a:lnSpc>
              <a:spcBef>
                <a:spcPct val="0"/>
              </a:spcBef>
              <a:spcAft>
                <a:spcPts val="600"/>
              </a:spcAft>
            </a:pPr>
            <a:r>
              <a:rPr lang="en-GB" sz="1100" dirty="0">
                <a:latin typeface="Arial" panose="020B0604020202020204" pitchFamily="34" charset="0"/>
                <a:cs typeface="Arial" panose="020B0604020202020204" pitchFamily="34" charset="0"/>
              </a:rPr>
              <a:t>Following significant increases in police-recorded child sexual abuse offences between 2012/13 and 2018/19, the recording of most contact child sexual abuse offence types has decreased. This decline accelerated in 2020/21: there were significant falls in the recorded number of child sexual offences committed by a person in a position of trust (–22%), sexual activity with a child under 16 (–15%) and rape of or a sexual assault of against a male child (–13%). At the same time, child sexual abuse image offences continued to rise, with 2020/21 seeing the largest single-year increase (18%) since 2003/04.</a:t>
            </a:r>
            <a:endParaRPr lang="en-GB" altLang="en-US" sz="1100" dirty="0">
              <a:latin typeface="Arial" panose="020B0604020202020204" pitchFamily="34" charset="0"/>
              <a:cs typeface="Arial" panose="020B0604020202020204" pitchFamily="34" charset="0"/>
            </a:endParaRPr>
          </a:p>
          <a:p>
            <a:pPr>
              <a:lnSpc>
                <a:spcPct val="100000"/>
              </a:lnSpc>
              <a:spcBef>
                <a:spcPct val="0"/>
              </a:spcBef>
              <a:spcAft>
                <a:spcPts val="600"/>
              </a:spcAft>
            </a:pPr>
            <a:endParaRPr lang="en-GB" sz="110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Nationally 500,000 children estimated to experience child sexual abuse every year.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89,000  child sexual offence recorded by the police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aseline="0" dirty="0">
                <a:latin typeface="Arial" panose="020B0604020202020204" pitchFamily="34" charset="0"/>
                <a:cs typeface="Arial" panose="020B0604020202020204" pitchFamily="34" charset="0"/>
              </a:rPr>
              <a:t>2,600 are on a child protection plan.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aseline="0" dirty="0">
                <a:latin typeface="Arial" panose="020B0604020202020204" pitchFamily="34" charset="0"/>
                <a:cs typeface="Arial" panose="020B0604020202020204" pitchFamily="34" charset="0"/>
              </a:rPr>
              <a:t>CSE is becoming increasingly complex – technology is used in most exploitation cases.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z="1100" baseline="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z="1100" baseline="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aseline="0" dirty="0">
                <a:latin typeface="Arial" panose="020B0604020202020204" pitchFamily="34" charset="0"/>
                <a:cs typeface="Arial" panose="020B0604020202020204" pitchFamily="34" charset="0"/>
              </a:rPr>
              <a:t>NSPCC stats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aseline="0" dirty="0">
                <a:latin typeface="Arial" panose="020B0604020202020204" pitchFamily="34" charset="0"/>
                <a:cs typeface="Arial" panose="020B0604020202020204" pitchFamily="34" charset="0"/>
              </a:rPr>
              <a:t>During 2021/2022 – 17,486 crimes logged by police in England and Wales where children had been sexually exploited. An average of 48 offences per day.</a:t>
            </a: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8464048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a:latin typeface="Arial" panose="020B0604020202020204" pitchFamily="34" charset="0"/>
                <a:cs typeface="Arial" panose="020B0604020202020204" pitchFamily="34" charset="0"/>
              </a:rPr>
              <a:t>QTS –</a:t>
            </a:r>
            <a:r>
              <a:rPr lang="en-GB" altLang="en-US" sz="1100" b="1" baseline="0" dirty="0">
                <a:latin typeface="Arial" panose="020B0604020202020204" pitchFamily="34" charset="0"/>
                <a:cs typeface="Arial" panose="020B0604020202020204" pitchFamily="34" charset="0"/>
              </a:rPr>
              <a:t> Describe a CSE offender</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There is more than one type of offender and more than one model, method and approach taken to exploit children. Offenders can be of any age, gender, and ethnicity; even so, the majority of CSE offenders are male and over the age of 14 years. Women can also be perpetrators of CSE and can also be used to recruit and coerce victims into CSE.   </a:t>
            </a:r>
          </a:p>
          <a:p>
            <a:pPr>
              <a:defRPr/>
            </a:pPr>
            <a:endParaRPr lang="en-GB" altLang="en-US" sz="1100" dirty="0">
              <a:latin typeface="Arial" panose="020B0604020202020204" pitchFamily="34" charset="0"/>
              <a:cs typeface="Arial" panose="020B0604020202020204" pitchFamily="34" charset="0"/>
            </a:endParaRP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Offenders groom victims in order to manipulate them.</a:t>
            </a:r>
          </a:p>
          <a:p>
            <a:pPr>
              <a:defRPr/>
            </a:pPr>
            <a:endParaRPr lang="en-GB" alt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Distancing them from friends and family to control them</a:t>
            </a: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The power and control exerted by the offender is designed to increase the dependence of the victim as the exploitative relationship develops.</a:t>
            </a: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Offenders often use flattery and attention to persuade victims to view them as a boyfriend</a:t>
            </a:r>
          </a:p>
          <a:p>
            <a:pPr marL="171450" indent="-171450">
              <a:buFont typeface="Arial" panose="020B0604020202020204" pitchFamily="34" charset="0"/>
              <a:buChar char="•"/>
              <a:defRPr/>
            </a:pPr>
            <a:endParaRPr lang="en-GB" alt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Psychology of the offender is very similar to that of the domestic abuse offender:  control and manipulation. </a:t>
            </a:r>
          </a:p>
          <a:p>
            <a:pPr marL="171450" indent="-171450">
              <a:buFont typeface="Arial" panose="020B0604020202020204" pitchFamily="34" charset="0"/>
              <a:buChar char="•"/>
              <a:defRPr/>
            </a:pPr>
            <a:endParaRPr lang="en-GB" altLang="en-US" sz="110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1" dirty="0">
                <a:latin typeface="Arial" panose="020B0604020202020204" pitchFamily="34" charset="0"/>
                <a:cs typeface="Arial" panose="020B0604020202020204" pitchFamily="34" charset="0"/>
              </a:rPr>
              <a:t>Trainer to click onto icon which hyperlinks to a case in West Midlands where there were numerous offenders. Trainer to let students read the article in order to facilitate discussion           </a:t>
            </a:r>
          </a:p>
          <a:p>
            <a:pPr marL="171450" indent="-171450">
              <a:buFont typeface="Arial" panose="020B0604020202020204" pitchFamily="34" charset="0"/>
              <a:buChar char="•"/>
              <a:defRPr/>
            </a:pP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108056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what factors can</a:t>
            </a:r>
            <a:r>
              <a:rPr lang="en-GB" altLang="en-US" sz="1100" b="1" baseline="0" dirty="0">
                <a:latin typeface="Arial" panose="020B0604020202020204" pitchFamily="34" charset="0"/>
                <a:ea typeface="ＭＳ Ｐゴシック" panose="020B0600070205080204" pitchFamily="34" charset="-128"/>
              </a:rPr>
              <a:t> make a child vulnerable to CSE?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Board Blast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Individual Task for each student to write down what they believe the risks are.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166402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US" altLang="en-US" sz="1100" b="1" dirty="0">
                <a:solidFill>
                  <a:srgbClr val="FF0000"/>
                </a:solidFill>
                <a:latin typeface="Arial" panose="020B0604020202020204" pitchFamily="34" charset="0"/>
              </a:rPr>
              <a:t>Trainer notes:</a:t>
            </a:r>
          </a:p>
          <a:p>
            <a:pPr algn="l">
              <a:lnSpc>
                <a:spcPct val="100000"/>
              </a:lnSpc>
              <a:spcBef>
                <a:spcPct val="0"/>
              </a:spcBef>
            </a:pPr>
            <a:endParaRPr lang="en-US" altLang="en-US" sz="1100" b="1" dirty="0">
              <a:solidFill>
                <a:srgbClr val="0000FF"/>
              </a:solidFill>
              <a:latin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sz="1100" dirty="0">
                <a:latin typeface="Arial" panose="020B0604020202020204" pitchFamily="34" charset="0"/>
              </a:rPr>
              <a:t>Although all children and young people are potentially vulnerable, </a:t>
            </a:r>
            <a:r>
              <a:rPr lang="en-GB" altLang="en-US" sz="1200" kern="1200" dirty="0">
                <a:solidFill>
                  <a:schemeClr val="tx1"/>
                </a:solidFill>
                <a:effectLst/>
                <a:latin typeface="+mn-lt"/>
                <a:ea typeface="+mn-ea"/>
                <a:cs typeface="+mn-cs"/>
              </a:rPr>
              <a:t>c</a:t>
            </a:r>
            <a:r>
              <a:rPr lang="en-GB" sz="1200" kern="1200" dirty="0">
                <a:solidFill>
                  <a:schemeClr val="tx1"/>
                </a:solidFill>
                <a:effectLst/>
                <a:latin typeface="+mn-lt"/>
                <a:ea typeface="+mn-ea"/>
                <a:cs typeface="+mn-cs"/>
              </a:rPr>
              <a:t>hildren from loving and secure homes can also be victims of sexual exploitation. The characteristics common to all victims are not always their age, ethnicity, disability or sexual orientation, </a:t>
            </a:r>
            <a:r>
              <a:rPr lang="en-GB" sz="1200" b="1" kern="1200" dirty="0">
                <a:solidFill>
                  <a:schemeClr val="tx1"/>
                </a:solidFill>
                <a:effectLst/>
                <a:latin typeface="+mn-lt"/>
                <a:ea typeface="+mn-ea"/>
                <a:cs typeface="+mn-cs"/>
              </a:rPr>
              <a:t>but their powerlessness and vulnerability.</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GB" sz="1200" b="1" kern="1200" dirty="0">
                <a:solidFill>
                  <a:schemeClr val="tx1"/>
                </a:solidFill>
                <a:effectLst/>
                <a:latin typeface="+mn-lt"/>
                <a:ea typeface="+mn-ea"/>
                <a:cs typeface="+mn-cs"/>
              </a:rPr>
              <a:t>Trainer to direct students to handout on Moodle ‘Stop IT Now Wales Webinar March 2023 Autism and HSB handout’ which explains how autistic child can be vulnerable to grooming and CSE/</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GB" sz="1200" b="1" kern="1200" dirty="0">
              <a:solidFill>
                <a:schemeClr val="tx1"/>
              </a:solidFill>
              <a:effectLst/>
              <a:latin typeface="+mn-lt"/>
              <a:ea typeface="+mn-ea"/>
              <a:cs typeface="+mn-cs"/>
            </a:endParaRPr>
          </a:p>
          <a:p>
            <a:pPr algn="l">
              <a:lnSpc>
                <a:spcPct val="100000"/>
              </a:lnSpc>
              <a:spcBef>
                <a:spcPct val="0"/>
              </a:spcBef>
            </a:pPr>
            <a:r>
              <a:rPr lang="en-US" altLang="en-US" sz="1100" dirty="0">
                <a:latin typeface="Arial" panose="020B0604020202020204" pitchFamily="34" charset="0"/>
              </a:rPr>
              <a:t>Research has shown that the more Vulnerability Factors they have in their lives, the more likely they are to experience CSE.</a:t>
            </a:r>
          </a:p>
          <a:p>
            <a:pPr algn="l">
              <a:lnSpc>
                <a:spcPct val="100000"/>
              </a:lnSpc>
              <a:spcBef>
                <a:spcPct val="0"/>
              </a:spcBef>
            </a:pPr>
            <a:endParaRPr lang="en-US" altLang="en-US" sz="1100" dirty="0">
              <a:latin typeface="Arial" panose="020B0604020202020204" pitchFamily="34" charset="0"/>
            </a:endParaRPr>
          </a:p>
          <a:p>
            <a:pPr algn="l">
              <a:lnSpc>
                <a:spcPct val="100000"/>
              </a:lnSpc>
              <a:spcBef>
                <a:spcPct val="0"/>
              </a:spcBef>
            </a:pPr>
            <a:r>
              <a:rPr lang="en-US" altLang="en-US" sz="1100" dirty="0">
                <a:latin typeface="Arial" panose="020B0604020202020204" pitchFamily="34" charset="0"/>
              </a:rPr>
              <a:t>ACES - </a:t>
            </a:r>
            <a:r>
              <a:rPr lang="en-GB" sz="1100" dirty="0"/>
              <a:t>stressful experiences occurring during childhood that directly harm a child or affect the environment in which they live (</a:t>
            </a:r>
            <a:r>
              <a:rPr lang="en-GB" sz="1100" dirty="0" err="1"/>
              <a:t>e.g</a:t>
            </a:r>
            <a:r>
              <a:rPr lang="en-GB" sz="1100" dirty="0"/>
              <a:t> growing up in a house with domestic violence) that they were subjected to while </a:t>
            </a:r>
            <a:r>
              <a:rPr lang="en-GB" sz="1100" baseline="0" dirty="0"/>
              <a:t>under the age of 18. </a:t>
            </a:r>
            <a:endParaRPr lang="en-US" altLang="en-US" sz="1100" dirty="0">
              <a:latin typeface="Arial" panose="020B0604020202020204" pitchFamily="34" charset="0"/>
            </a:endParaRPr>
          </a:p>
          <a:p>
            <a:pPr algn="l">
              <a:lnSpc>
                <a:spcPct val="100000"/>
              </a:lnSpc>
              <a:spcBef>
                <a:spcPct val="0"/>
              </a:spcBef>
            </a:pPr>
            <a:endParaRPr lang="en-US" altLang="en-US" sz="1100" dirty="0">
              <a:latin typeface="Arial" panose="020B0604020202020204" pitchFamily="34" charset="0"/>
            </a:endParaRPr>
          </a:p>
          <a:p>
            <a:pPr algn="l">
              <a:lnSpc>
                <a:spcPct val="100000"/>
              </a:lnSpc>
              <a:spcBef>
                <a:spcPct val="0"/>
              </a:spcBef>
            </a:pPr>
            <a:r>
              <a:rPr lang="en-US" altLang="en-US" sz="1100" dirty="0">
                <a:latin typeface="Arial" panose="020B0604020202020204" pitchFamily="34" charset="0"/>
              </a:rPr>
              <a:t>Identifying these Factors can allow an early intervention to be made and targeted preventative work to be carried out.</a:t>
            </a:r>
          </a:p>
          <a:p>
            <a:pPr algn="l">
              <a:lnSpc>
                <a:spcPct val="100000"/>
              </a:lnSpc>
              <a:spcBef>
                <a:spcPct val="0"/>
              </a:spcBef>
            </a:pPr>
            <a:endParaRPr lang="en-US"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Living in a chaotic or dysfunctional household</a:t>
            </a:r>
            <a:r>
              <a:rPr lang="en-GB" altLang="en-US" sz="1100" dirty="0">
                <a:latin typeface="Arial" panose="020B0604020202020204" pitchFamily="34" charset="0"/>
              </a:rPr>
              <a:t> - Including parental substance use, DA, parental mental health issues, parental criminality.</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History of abuse</a:t>
            </a:r>
            <a:r>
              <a:rPr lang="en-GB" altLang="en-US" sz="1100" dirty="0">
                <a:latin typeface="Arial" panose="020B0604020202020204" pitchFamily="34" charset="0"/>
              </a:rPr>
              <a:t> - Including familial child sexual abuse, risk of forced marriage, risk of HBV, physical and emotional abuse and neglect).</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Friends/association with young people who are sexually exploited</a:t>
            </a:r>
            <a:r>
              <a:rPr lang="en-GB" altLang="en-US" sz="1100" dirty="0">
                <a:latin typeface="Arial" panose="020B0604020202020204" pitchFamily="34" charset="0"/>
              </a:rPr>
              <a:t> (</a:t>
            </a:r>
            <a:r>
              <a:rPr lang="en-GB" altLang="en-US" sz="1100" dirty="0" err="1">
                <a:latin typeface="Arial" panose="020B0604020202020204" pitchFamily="34" charset="0"/>
              </a:rPr>
              <a:t>eg</a:t>
            </a:r>
            <a:r>
              <a:rPr lang="en-GB" altLang="en-US" sz="1100" dirty="0">
                <a:latin typeface="Arial" panose="020B0604020202020204" pitchFamily="34" charset="0"/>
              </a:rPr>
              <a:t>. School) this is most often the route into CSE where there is no dysfunctional family or abuse - </a:t>
            </a:r>
            <a:r>
              <a:rPr lang="en-GB" altLang="en-US" sz="1100" b="1" dirty="0">
                <a:latin typeface="Arial" panose="020B0604020202020204" pitchFamily="34" charset="0"/>
              </a:rPr>
              <a:t>This is why we need Intelligence submissions and details of associates….</a:t>
            </a:r>
          </a:p>
          <a:p>
            <a:pPr algn="l">
              <a:lnSpc>
                <a:spcPct val="100000"/>
              </a:lnSpc>
              <a:spcBef>
                <a:spcPct val="0"/>
              </a:spcBef>
            </a:pPr>
            <a:endParaRPr lang="en-GB" altLang="en-US" sz="1100" b="1"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Unsure about their sexual orientation</a:t>
            </a:r>
            <a:r>
              <a:rPr lang="en-GB" altLang="en-US" sz="1100" dirty="0">
                <a:latin typeface="Arial" panose="020B0604020202020204" pitchFamily="34" charset="0"/>
              </a:rPr>
              <a:t> - And/or unable to disclose sexual orientation to their families.</a:t>
            </a:r>
          </a:p>
          <a:p>
            <a:pPr algn="l">
              <a:lnSpc>
                <a:spcPct val="100000"/>
              </a:lnSpc>
              <a:spcBef>
                <a:spcPct val="0"/>
              </a:spcBef>
            </a:pPr>
            <a:endParaRPr lang="en-GB" altLang="en-US" sz="1100" dirty="0">
              <a:solidFill>
                <a:srgbClr val="0000FF"/>
              </a:solidFill>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Lacking friends of same age group</a:t>
            </a:r>
            <a:r>
              <a:rPr lang="en-GB" altLang="en-US" sz="1100" dirty="0">
                <a:latin typeface="Arial" panose="020B0604020202020204" pitchFamily="34" charset="0"/>
              </a:rPr>
              <a:t> - This leads to isolation and vulnerability. Something as simple as reintroducing them into education can make a huge difference.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450360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QTS – what signs and behaviours in a child might suggest</a:t>
            </a:r>
            <a:r>
              <a:rPr lang="en-GB" altLang="en-US" sz="1100" b="1" baseline="0" dirty="0">
                <a:solidFill>
                  <a:srgbClr val="0000FF"/>
                </a:solidFill>
                <a:latin typeface="Arial" panose="020B0604020202020204" pitchFamily="34" charset="0"/>
                <a:cs typeface="Arial" panose="020B0604020202020204" pitchFamily="34" charset="0"/>
              </a:rPr>
              <a:t> that CSE is taking place?</a:t>
            </a:r>
          </a:p>
          <a:p>
            <a:pPr algn="l">
              <a:lnSpc>
                <a:spcPct val="100000"/>
              </a:lnSpc>
            </a:pPr>
            <a:endParaRPr lang="en-GB" altLang="en-US" sz="1100" b="1" dirty="0">
              <a:solidFill>
                <a:srgbClr val="0000FF"/>
              </a:solidFill>
              <a:latin typeface="Arial" panose="020B0604020202020204" pitchFamily="34" charset="0"/>
              <a:cs typeface="Arial" panose="020B0604020202020204" pitchFamily="34" charset="0"/>
            </a:endParaRPr>
          </a:p>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Group Task</a:t>
            </a:r>
            <a:r>
              <a:rPr lang="en-GB" altLang="en-US" sz="1100" dirty="0">
                <a:latin typeface="Arial" panose="020B0604020202020204" pitchFamily="34" charset="0"/>
                <a:cs typeface="Arial" panose="020B0604020202020204" pitchFamily="34" charset="0"/>
              </a:rPr>
              <a:t> - Students to list what signs &amp; behaviours might suggest that CSE is taking place.</a:t>
            </a:r>
          </a:p>
          <a:p>
            <a:pPr algn="l">
              <a:lnSpc>
                <a:spcPct val="100000"/>
              </a:lnSpc>
              <a:spcBef>
                <a:spcPct val="0"/>
              </a:spcBef>
            </a:pPr>
            <a:endParaRPr lang="en-US" altLang="en-US" sz="1100" dirty="0">
              <a:latin typeface="Arial" panose="020B0604020202020204" pitchFamily="34" charset="0"/>
              <a:cs typeface="Arial" panose="020B0604020202020204" pitchFamily="34" charset="0"/>
            </a:endParaRPr>
          </a:p>
          <a:p>
            <a:pPr algn="l">
              <a:lnSpc>
                <a:spcPct val="100000"/>
              </a:lnSpc>
              <a:spcBef>
                <a:spcPct val="0"/>
              </a:spcBef>
            </a:pPr>
            <a:r>
              <a:rPr lang="en-US" altLang="en-US" sz="1100" dirty="0">
                <a:latin typeface="Arial" panose="020B0604020202020204" pitchFamily="34" charset="0"/>
                <a:cs typeface="Arial" panose="020B0604020202020204" pitchFamily="34" charset="0"/>
              </a:rPr>
              <a:t>Trainer to debrief using the below and </a:t>
            </a:r>
            <a:r>
              <a:rPr lang="en-GB" altLang="en-US" sz="1100" b="1" dirty="0">
                <a:solidFill>
                  <a:srgbClr val="FF0000"/>
                </a:solidFill>
                <a:latin typeface="Arial" panose="020B0604020202020204" pitchFamily="34" charset="0"/>
                <a:cs typeface="Arial" panose="020B0604020202020204" pitchFamily="34" charset="0"/>
              </a:rPr>
              <a:t>Recognising Warning Signs of CSE - Trainer Notes</a:t>
            </a:r>
            <a:endParaRPr lang="en-US" altLang="en-US" sz="1100" b="1" dirty="0">
              <a:solidFill>
                <a:srgbClr val="FF0000"/>
              </a:solidFill>
              <a:latin typeface="Arial" panose="020B0604020202020204" pitchFamily="34" charset="0"/>
              <a:cs typeface="Arial" panose="020B0604020202020204" pitchFamily="34" charset="0"/>
            </a:endParaRPr>
          </a:p>
          <a:p>
            <a:pPr algn="l">
              <a:lnSpc>
                <a:spcPct val="100000"/>
              </a:lnSpc>
            </a:pPr>
            <a:endParaRPr lang="en-GB" altLang="en-US" sz="1100" b="1" dirty="0">
              <a:solidFill>
                <a:srgbClr val="FF0000"/>
              </a:solidFill>
              <a:latin typeface="Arial" panose="020B0604020202020204" pitchFamily="34" charset="0"/>
              <a:cs typeface="Arial" panose="020B0604020202020204" pitchFamily="34" charset="0"/>
            </a:endParaRPr>
          </a:p>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Signs and behaviour generally seen in children who are already being sexually exploited - The first 3 have been identified by CEOP as the most common risk indicators:</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Repeatedly missing from home/care/school.</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Estranged from their family/friends.</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Associating with older people. </a:t>
            </a:r>
          </a:p>
          <a:p>
            <a:pPr algn="l">
              <a:lnSpc>
                <a:spcPct val="100000"/>
              </a:lnSpc>
              <a:spcBef>
                <a:spcPct val="0"/>
              </a:spcBef>
            </a:pPr>
            <a:r>
              <a:rPr lang="en-GB" altLang="en-US" sz="1100" dirty="0">
                <a:latin typeface="Arial" panose="020B0604020202020204" pitchFamily="34" charset="0"/>
                <a:cs typeface="Arial" panose="020B0604020202020204" pitchFamily="34" charset="0"/>
              </a:rPr>
              <a:t>Physical injuries.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Alcohol/Drug misuse.</a:t>
            </a:r>
          </a:p>
          <a:p>
            <a:pPr algn="l">
              <a:lnSpc>
                <a:spcPct val="100000"/>
              </a:lnSpc>
              <a:spcBef>
                <a:spcPct val="0"/>
              </a:spcBef>
            </a:pPr>
            <a:r>
              <a:rPr lang="en-GB" altLang="en-US" sz="1100" dirty="0">
                <a:latin typeface="Arial" panose="020B0604020202020204" pitchFamily="34" charset="0"/>
                <a:cs typeface="Arial" panose="020B0604020202020204" pitchFamily="34" charset="0"/>
              </a:rPr>
              <a:t>Involvement in offending.</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Repeat sexually-transmitted infections, pregnancy and terminations.</a:t>
            </a:r>
          </a:p>
          <a:p>
            <a:pPr algn="l">
              <a:lnSpc>
                <a:spcPct val="100000"/>
              </a:lnSpc>
              <a:spcBef>
                <a:spcPct val="0"/>
              </a:spcBef>
            </a:pPr>
            <a:r>
              <a:rPr lang="en-GB" altLang="en-US" sz="1100" dirty="0">
                <a:latin typeface="Arial" panose="020B0604020202020204" pitchFamily="34" charset="0"/>
                <a:cs typeface="Arial" panose="020B0604020202020204" pitchFamily="34" charset="0"/>
              </a:rPr>
              <a:t>Change in physical appearance.</a:t>
            </a:r>
          </a:p>
          <a:p>
            <a:pPr algn="l">
              <a:lnSpc>
                <a:spcPct val="100000"/>
              </a:lnSpc>
              <a:spcBef>
                <a:spcPct val="0"/>
              </a:spcBef>
            </a:pPr>
            <a:endParaRPr lang="en-GB" altLang="en-US" sz="1100" dirty="0">
              <a:latin typeface="Arial" panose="020B0604020202020204" pitchFamily="34" charset="0"/>
              <a:cs typeface="Arial" panose="020B0604020202020204" pitchFamily="34" charset="0"/>
            </a:endParaRPr>
          </a:p>
          <a:p>
            <a:pPr algn="l">
              <a:lnSpc>
                <a:spcPct val="100000"/>
              </a:lnSpc>
              <a:spcBef>
                <a:spcPct val="0"/>
              </a:spcBef>
            </a:pPr>
            <a:r>
              <a:rPr lang="en-GB" altLang="en-US" sz="1100" dirty="0">
                <a:latin typeface="Arial" panose="020B0604020202020204" pitchFamily="34" charset="0"/>
                <a:cs typeface="Arial" panose="020B0604020202020204" pitchFamily="34" charset="0"/>
              </a:rPr>
              <a:t>Evidence of sexual bullying and/or vulnerability through the internet and/or social networking sites.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Receipt of gifts from unknown sources.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Recruiting others into exploitative situations.</a:t>
            </a:r>
          </a:p>
          <a:p>
            <a:pPr algn="l">
              <a:lnSpc>
                <a:spcPct val="100000"/>
              </a:lnSpc>
              <a:spcBef>
                <a:spcPct val="0"/>
              </a:spcBef>
            </a:pPr>
            <a:r>
              <a:rPr lang="en-GB" altLang="en-US" sz="1100" dirty="0">
                <a:latin typeface="Arial" panose="020B0604020202020204" pitchFamily="34" charset="0"/>
                <a:cs typeface="Arial" panose="020B0604020202020204" pitchFamily="34" charset="0"/>
              </a:rPr>
              <a:t>Mental Health issues (</a:t>
            </a:r>
            <a:r>
              <a:rPr lang="en-GB" altLang="en-US" sz="1100" dirty="0" err="1">
                <a:latin typeface="Arial" panose="020B0604020202020204" pitchFamily="34" charset="0"/>
                <a:cs typeface="Arial" panose="020B0604020202020204" pitchFamily="34" charset="0"/>
              </a:rPr>
              <a:t>inc.</a:t>
            </a:r>
            <a:r>
              <a:rPr lang="en-GB" altLang="en-US" sz="1100" dirty="0">
                <a:latin typeface="Arial" panose="020B0604020202020204" pitchFamily="34" charset="0"/>
                <a:cs typeface="Arial" panose="020B0604020202020204" pitchFamily="34" charset="0"/>
              </a:rPr>
              <a:t> Self-harm).</a:t>
            </a:r>
          </a:p>
          <a:p>
            <a:pPr algn="l">
              <a:lnSpc>
                <a:spcPct val="100000"/>
              </a:lnSpc>
              <a:spcBef>
                <a:spcPct val="0"/>
              </a:spcBef>
            </a:pPr>
            <a:r>
              <a:rPr lang="en-GB" altLang="en-US" sz="1100" dirty="0">
                <a:latin typeface="Arial" panose="020B0604020202020204" pitchFamily="34" charset="0"/>
                <a:cs typeface="Arial" panose="020B0604020202020204" pitchFamily="34" charset="0"/>
              </a:rPr>
              <a:t>Thoughts of, or attempts at, suicide.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Perpetrators are likely to target those whose wellbeing may attract less attention and those they have the highest chance of isolating and then controlling, e.g. children who are looked after or even children with Special Educational Needs.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6582078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GB" altLang="en-US" sz="1100" b="1" dirty="0">
                <a:latin typeface="Arial" panose="020B0604020202020204" pitchFamily="34" charset="0"/>
                <a:ea typeface="ＭＳ Ｐゴシック" panose="020B0600070205080204" pitchFamily="34" charset="-128"/>
              </a:rPr>
              <a:t>QTS – what grooming methods do you think perpetrators of CSE will use?</a:t>
            </a:r>
          </a:p>
          <a:p>
            <a:pPr>
              <a:buFontTx/>
              <a:buNone/>
            </a:pPr>
            <a:endParaRPr lang="en-GB" altLang="en-US" sz="1100" b="1" dirty="0">
              <a:latin typeface="Arial" panose="020B0604020202020204" pitchFamily="34" charset="0"/>
              <a:ea typeface="ＭＳ Ｐゴシック" panose="020B0600070205080204" pitchFamily="34" charset="-128"/>
            </a:endParaRPr>
          </a:p>
          <a:p>
            <a:pPr>
              <a:buFontTx/>
              <a:buNone/>
            </a:pPr>
            <a:r>
              <a:rPr lang="en-GB" altLang="en-US" sz="1100" b="1" dirty="0">
                <a:latin typeface="Arial" panose="020B0604020202020204" pitchFamily="34" charset="0"/>
                <a:ea typeface="ＭＳ Ｐゴシック" panose="020B0600070205080204" pitchFamily="34" charset="-128"/>
              </a:rPr>
              <a:t>If conducting searches- consider multiple phones in their possession. A number of victims have been identified as having been given phones by their perpetrators.   </a:t>
            </a:r>
          </a:p>
          <a:p>
            <a:pPr>
              <a:buFontTx/>
              <a:buChar char="•"/>
            </a:pPr>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The perpetrator will step in and meet their needs.</a:t>
            </a:r>
          </a:p>
          <a:p>
            <a:pPr>
              <a:buFontTx/>
              <a:buChar char="•"/>
            </a:pPr>
            <a:r>
              <a:rPr lang="en-GB" altLang="en-US" sz="1100" dirty="0">
                <a:latin typeface="Arial" panose="020B0604020202020204" pitchFamily="34" charset="0"/>
                <a:ea typeface="ＭＳ Ｐゴシック" panose="020B0600070205080204" pitchFamily="34" charset="-128"/>
              </a:rPr>
              <a:t>Perpetrator will offer them a place to stay – hence why the link to Missing Persons</a:t>
            </a:r>
          </a:p>
          <a:p>
            <a:pPr>
              <a:buFontTx/>
              <a:buChar char="•"/>
            </a:pPr>
            <a:r>
              <a:rPr lang="en-GB" altLang="en-US" sz="1100" dirty="0">
                <a:latin typeface="Arial" panose="020B0604020202020204" pitchFamily="34" charset="0"/>
                <a:ea typeface="ＭＳ Ｐゴシック" panose="020B0600070205080204" pitchFamily="34" charset="-128"/>
              </a:rPr>
              <a:t>Police will investigate inform the child that they will arrest the perpetrator and take him/her to court.</a:t>
            </a:r>
          </a:p>
          <a:p>
            <a:pPr>
              <a:buFontTx/>
              <a:buChar char="•"/>
            </a:pPr>
            <a:r>
              <a:rPr lang="en-GB" altLang="en-US" sz="1100" dirty="0">
                <a:latin typeface="Arial" panose="020B0604020202020204" pitchFamily="34" charset="0"/>
                <a:ea typeface="ＭＳ Ｐゴシック" panose="020B0600070205080204" pitchFamily="34" charset="-128"/>
              </a:rPr>
              <a:t> Child will clam up as any attention/attachment is better than nothing. </a:t>
            </a:r>
          </a:p>
          <a:p>
            <a:pPr>
              <a:buFontTx/>
              <a:buChar char="•"/>
            </a:pPr>
            <a:r>
              <a:rPr lang="en-GB" altLang="en-US" sz="1100" dirty="0">
                <a:latin typeface="Arial" panose="020B0604020202020204" pitchFamily="34" charset="0"/>
                <a:ea typeface="ＭＳ Ｐゴシック" panose="020B0600070205080204" pitchFamily="34" charset="-128"/>
              </a:rPr>
              <a:t>It may be bad it may hurt but it is better than nothing </a:t>
            </a:r>
          </a:p>
          <a:p>
            <a:pPr>
              <a:buFontTx/>
              <a:buChar char="•"/>
            </a:pPr>
            <a:r>
              <a:rPr lang="en-GB" altLang="en-US" sz="1100" dirty="0">
                <a:latin typeface="Arial" panose="020B0604020202020204" pitchFamily="34" charset="0"/>
                <a:ea typeface="ＭＳ Ｐゴシック" panose="020B0600070205080204" pitchFamily="34" charset="-128"/>
              </a:rPr>
              <a:t>Multi Agency approach required need to provide alternative attachments.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2911029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a:latin typeface="Arial" panose="020B0604020202020204" pitchFamily="34" charset="0"/>
              </a:rPr>
              <a:t>‘The Facebook Killer’ – Peter Chapman, then 33 was a High Risk Registered Sex Offender. He was first investigated at the age of 15 and 4 years later he received a prison sentence for raping two prostitutes at knifepoint.</a:t>
            </a:r>
            <a:r>
              <a:rPr lang="en-GB" altLang="en-US" sz="1100" baseline="0" dirty="0">
                <a:latin typeface="Arial" panose="020B0604020202020204" pitchFamily="34" charset="0"/>
              </a:rPr>
              <a:t> He was released in 2001. The following year Cheshire police questioned him over the rape and kidnap of a prostitute in </a:t>
            </a:r>
            <a:r>
              <a:rPr lang="en-GB" altLang="en-US" sz="1100" baseline="0" dirty="0" err="1">
                <a:latin typeface="Arial" panose="020B0604020202020204" pitchFamily="34" charset="0"/>
              </a:rPr>
              <a:t>Ellsemere</a:t>
            </a:r>
            <a:r>
              <a:rPr lang="en-GB" altLang="en-US" sz="1100" baseline="0" dirty="0">
                <a:latin typeface="Arial" panose="020B0604020202020204" pitchFamily="34" charset="0"/>
              </a:rPr>
              <a:t> Port. The case was discontinued.</a:t>
            </a:r>
            <a:endParaRPr lang="en-GB" altLang="en-US" sz="1100" dirty="0">
              <a:latin typeface="Arial" panose="020B0604020202020204" pitchFamily="34" charset="0"/>
            </a:endParaRP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He went missing from his home Force area but no enquiries were made to trace him, nor was he circulated.  </a:t>
            </a:r>
          </a:p>
          <a:p>
            <a:pPr algn="l"/>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Chapman used a fake</a:t>
            </a:r>
            <a:r>
              <a:rPr lang="en-GB" altLang="en-US" sz="1100" baseline="0" dirty="0">
                <a:latin typeface="Arial" panose="020B0604020202020204" pitchFamily="34" charset="0"/>
              </a:rPr>
              <a:t> Facebook profile and</a:t>
            </a:r>
            <a:r>
              <a:rPr lang="en-US" altLang="en-US" sz="1100" baseline="0" dirty="0">
                <a:solidFill>
                  <a:schemeClr val="tx1"/>
                </a:solidFill>
                <a:latin typeface="+mn-lt"/>
              </a:rPr>
              <a:t> </a:t>
            </a:r>
            <a:r>
              <a:rPr lang="en-GB" altLang="en-US" sz="1100" baseline="0" dirty="0">
                <a:latin typeface="Arial" panose="020B0604020202020204" pitchFamily="34" charset="0"/>
              </a:rPr>
              <a:t>impersonated a teenage boy to befriend 17 year old Ashleigh who suffered from low-esteem. </a:t>
            </a:r>
            <a:r>
              <a:rPr lang="en-US" altLang="en-US" sz="1100" baseline="0" dirty="0">
                <a:solidFill>
                  <a:schemeClr val="tx1"/>
                </a:solidFill>
                <a:latin typeface="Arial" panose="020B0604020202020204" pitchFamily="34" charset="0"/>
              </a:rPr>
              <a:t>He </a:t>
            </a:r>
            <a:r>
              <a:rPr lang="en-US" sz="1100" dirty="0">
                <a:solidFill>
                  <a:schemeClr val="tx1"/>
                </a:solidFill>
              </a:rPr>
              <a:t>arranged to meet 17yr old Ashleigh Hall in County Durham in October 2009. </a:t>
            </a:r>
            <a:r>
              <a:rPr lang="en-GB" altLang="en-US" sz="1100" dirty="0">
                <a:latin typeface="Arial" panose="020B0604020202020204" pitchFamily="34" charset="0"/>
              </a:rPr>
              <a:t>On the day Chapman had arranged to meet Ashleigh he texted her to say that he wasn’t able to get to the place they had arranged but that “his father” would pick her up.</a:t>
            </a:r>
          </a:p>
          <a:p>
            <a:pPr algn="l"/>
            <a:r>
              <a:rPr lang="en-GB" altLang="en-US" sz="1100" dirty="0">
                <a:latin typeface="Arial" panose="020B0604020202020204" pitchFamily="34" charset="0"/>
              </a:rPr>
              <a:t>Ashleigh willingly got into the car with Chapman.</a:t>
            </a:r>
          </a:p>
          <a:p>
            <a:pPr algn="l"/>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He kidnapped, raped and murdered her and dumped her body in a field. Her arms were bound and tape was put over her face suffocating her to death. </a:t>
            </a:r>
            <a:r>
              <a:rPr lang="en-US" sz="1100" dirty="0">
                <a:solidFill>
                  <a:schemeClr val="tx1"/>
                </a:solidFill>
              </a:rPr>
              <a:t>He was jailed for a minimum of 35 years for her rape &amp; murder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solidFill>
              </a:rPr>
              <a:t>Trainer to click on the hyperlink which links to the news article of Cardiff </a:t>
            </a:r>
            <a:r>
              <a:rPr lang="en-US" sz="1100">
                <a:solidFill>
                  <a:schemeClr val="tx1"/>
                </a:solidFill>
              </a:rPr>
              <a:t>couple convicted of CSE</a:t>
            </a:r>
            <a:endParaRPr lang="en-US" sz="1100" dirty="0">
              <a:solidFill>
                <a:schemeClr val="tx1"/>
              </a:solidFill>
            </a:endParaRPr>
          </a:p>
          <a:p>
            <a:pPr algn="l"/>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870828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ea typeface="ＭＳ Ｐゴシック" panose="020B0600070205080204" pitchFamily="34" charset="-128"/>
              </a:rPr>
              <a:t>Grooming</a:t>
            </a:r>
            <a:r>
              <a:rPr lang="en-GB" altLang="en-US" sz="1100" dirty="0">
                <a:latin typeface="Arial" panose="020B0604020202020204" pitchFamily="34" charset="0"/>
                <a:ea typeface="ＭＳ Ｐゴシック" panose="020B0600070205080204" pitchFamily="34" charset="-128"/>
              </a:rPr>
              <a:t> is a process whereby a child is wooed and courted by an older perpetrator initially through constant attention and affection, later developing into more coercive and often violent behaviour. A key part of the process is that the victim becomes isolated from friends and family and other important relationships.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Grooming using social media/network sites is on the increase.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The grooming process usually starts with kindness, friendship and gifts</a:t>
            </a:r>
          </a:p>
          <a:p>
            <a:pPr algn="l">
              <a:lnSpc>
                <a:spcPct val="100000"/>
              </a:lnSpc>
            </a:pPr>
            <a:endParaRPr lang="en-GB" altLang="en-US" sz="1100" dirty="0">
              <a:latin typeface="Arial" panose="020B0604020202020204" pitchFamily="34" charset="0"/>
              <a:ea typeface="ＭＳ Ｐゴシック" panose="020B0600070205080204" pitchFamily="34" charset="-128"/>
            </a:endParaRPr>
          </a:p>
          <a:p>
            <a:pPr algn="l">
              <a:lnSpc>
                <a:spcPct val="100000"/>
              </a:lnSpc>
              <a:spcBef>
                <a:spcPct val="0"/>
              </a:spcBef>
            </a:pPr>
            <a:r>
              <a:rPr lang="en-GB" altLang="en-US" sz="1100" b="1" dirty="0">
                <a:latin typeface="Arial" panose="020B0604020202020204" pitchFamily="34" charset="0"/>
              </a:rPr>
              <a:t>Control </a:t>
            </a:r>
          </a:p>
          <a:p>
            <a:pPr algn="l">
              <a:lnSpc>
                <a:spcPct val="100000"/>
              </a:lnSpc>
              <a:spcBef>
                <a:spcPct val="0"/>
              </a:spcBef>
            </a:pPr>
            <a:r>
              <a:rPr lang="en-GB" altLang="en-US" sz="1100" dirty="0">
                <a:latin typeface="Arial" panose="020B0604020202020204" pitchFamily="34" charset="0"/>
              </a:rPr>
              <a:t>The perpetrator now begins to control all aspects of the child’s life. Where they go, who they see, what they wear etc.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child often becomes frightened but, similar to other victims of abuse, may believe that it is their own fault and feels guilty.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perpetrator may provide drugs and alcohol which aid in reducing resistance.</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perpetrator gradually destroys any ties to the child’s support network - relinquishing friends and even rejecting family.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victim may also be physically isolated - kept in a room or flat.</a:t>
            </a:r>
            <a:endParaRPr lang="en-GB" altLang="en-US" sz="1100" dirty="0">
              <a:latin typeface="Arial" panose="020B0604020202020204" pitchFamily="34" charset="0"/>
              <a:ea typeface="ＭＳ Ｐゴシック" panose="020B0600070205080204" pitchFamily="34" charset="-128"/>
            </a:endParaRP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gn="l">
              <a:lnSpc>
                <a:spcPct val="100000"/>
              </a:lnSpc>
            </a:pPr>
            <a:r>
              <a:rPr lang="en-GB" altLang="en-US" sz="1100" b="1" dirty="0">
                <a:latin typeface="Arial" panose="020B0604020202020204" pitchFamily="34" charset="0"/>
                <a:ea typeface="ＭＳ Ｐゴシック" panose="020B0600070205080204" pitchFamily="34" charset="-128"/>
              </a:rPr>
              <a:t>Pursuing</a:t>
            </a:r>
          </a:p>
          <a:p>
            <a:pPr algn="l">
              <a:lnSpc>
                <a:spcPct val="100000"/>
              </a:lnSpc>
            </a:pPr>
            <a:r>
              <a:rPr lang="en-GB" altLang="en-US" sz="1100" dirty="0">
                <a:latin typeface="Arial" panose="020B0604020202020204" pitchFamily="34" charset="0"/>
              </a:rPr>
              <a:t>Should the child “escape,” the perpetrator will continue to pursue them via phone, text, internet, in person etc. to manipulate them in an attempt to renew the “relationship.”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The perpetrator will apologise for their behaviour, shower the child with gifts and attention. </a:t>
            </a:r>
          </a:p>
          <a:p>
            <a:pPr algn="l">
              <a:lnSpc>
                <a:spcPct val="100000"/>
              </a:lnSpc>
            </a:pPr>
            <a:r>
              <a:rPr lang="en-GB" altLang="en-US" sz="1100" dirty="0">
                <a:latin typeface="Arial" panose="020B0604020202020204" pitchFamily="34" charset="0"/>
              </a:rPr>
              <a:t>And/or use guilt, offers of money (which may be the reason for the child being involved in CSE in the first place), threats or blackmail (distributing embarrassing images on the net, character assassination via Facebook, word-of-mouth etc.).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But the end result is always the same if the child re-engages - A return to the abuse…</a:t>
            </a:r>
          </a:p>
          <a:p>
            <a:pPr>
              <a:lnSpc>
                <a:spcPct val="100000"/>
              </a:lnSpc>
            </a:pPr>
            <a:endParaRPr lang="en-GB" altLang="en-US" sz="1100" b="1"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Sharing</a:t>
            </a:r>
          </a:p>
          <a:p>
            <a:pPr algn="l">
              <a:lnSpc>
                <a:spcPct val="100000"/>
              </a:lnSpc>
            </a:pPr>
            <a:r>
              <a:rPr lang="en-GB" altLang="en-US" sz="1100" dirty="0">
                <a:latin typeface="Arial" panose="020B0604020202020204" pitchFamily="34" charset="0"/>
              </a:rPr>
              <a:t>The perpetrator shares the child with other perpetrators.</a:t>
            </a:r>
          </a:p>
          <a:p>
            <a:pPr algn="l">
              <a:lnSpc>
                <a:spcPct val="100000"/>
              </a:lnSpc>
            </a:pPr>
            <a:r>
              <a:rPr lang="en-GB" altLang="en-US" sz="1100" dirty="0">
                <a:latin typeface="Arial" panose="020B0604020202020204" pitchFamily="34" charset="0"/>
              </a:rPr>
              <a:t>The victim is forced to have sex with </a:t>
            </a:r>
            <a:r>
              <a:rPr lang="en-GB" altLang="en-US" sz="1100">
                <a:latin typeface="Arial" panose="020B0604020202020204" pitchFamily="34" charset="0"/>
              </a:rPr>
              <a:t>other people, </a:t>
            </a:r>
            <a:r>
              <a:rPr lang="en-GB" altLang="en-US" sz="1100" dirty="0">
                <a:latin typeface="Arial" panose="020B0604020202020204" pitchFamily="34" charset="0"/>
              </a:rPr>
              <a:t>often the perpetrator’s “friends.”</a:t>
            </a:r>
          </a:p>
          <a:p>
            <a:endParaRPr lang="en-GB" altLang="en-US" b="1" dirty="0">
              <a:latin typeface="Arial" panose="020B0604020202020204" pitchFamily="34" charset="0"/>
              <a:ea typeface="ＭＳ Ｐゴシック" panose="020B0600070205080204" pitchFamily="34" charset="-128"/>
            </a:endParaRPr>
          </a:p>
          <a:p>
            <a:endParaRPr lang="en-GB" altLang="en-US" b="1" dirty="0">
              <a:latin typeface="Arial" panose="020B0604020202020204" pitchFamily="34" charset="0"/>
              <a:ea typeface="ＭＳ Ｐゴシック" panose="020B0600070205080204" pitchFamily="34" charset="-128"/>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4513074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2679060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
              </a:spcBef>
            </a:pPr>
            <a:r>
              <a:rPr lang="en-US" altLang="en-US" sz="1100" b="1" dirty="0">
                <a:solidFill>
                  <a:srgbClr val="0000FF"/>
                </a:solidFill>
                <a:latin typeface="Arial" panose="020B0604020202020204" pitchFamily="34" charset="0"/>
              </a:rPr>
              <a:t>QTS – What actions</a:t>
            </a:r>
            <a:r>
              <a:rPr lang="en-US" altLang="en-US" sz="1100" b="1" baseline="0" dirty="0">
                <a:solidFill>
                  <a:srgbClr val="0000FF"/>
                </a:solidFill>
                <a:latin typeface="Arial" panose="020B0604020202020204" pitchFamily="34" charset="0"/>
              </a:rPr>
              <a:t> can we take as police officers in relation to CSE?</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Positive Action </a:t>
            </a:r>
            <a:r>
              <a:rPr lang="en-US" altLang="en-US" sz="1100" dirty="0">
                <a:latin typeface="Arial" panose="020B0604020202020204" pitchFamily="34" charset="0"/>
              </a:rPr>
              <a:t>- See</a:t>
            </a:r>
            <a:r>
              <a:rPr lang="en-US" altLang="en-US" sz="1100" dirty="0">
                <a:solidFill>
                  <a:srgbClr val="0000FF"/>
                </a:solidFill>
                <a:latin typeface="Arial" panose="020B0604020202020204" pitchFamily="34" charset="0"/>
              </a:rPr>
              <a:t> </a:t>
            </a:r>
            <a:r>
              <a:rPr lang="en-US" altLang="en-US" sz="1100" b="1" dirty="0">
                <a:solidFill>
                  <a:srgbClr val="FF0000"/>
                </a:solidFill>
                <a:latin typeface="Arial" panose="020B0604020202020204" pitchFamily="34" charset="0"/>
              </a:rPr>
              <a:t>Trainer Notes for Legislative powers.</a:t>
            </a:r>
          </a:p>
          <a:p>
            <a:pPr algn="l">
              <a:spcBef>
                <a:spcPct val="5000"/>
              </a:spcBef>
            </a:pPr>
            <a:endParaRPr lang="en-US" altLang="en-US" sz="1100" b="1" dirty="0">
              <a:solidFill>
                <a:srgbClr val="FF0000"/>
              </a:solidFill>
              <a:latin typeface="Arial" panose="020B0604020202020204" pitchFamily="34" charset="0"/>
            </a:endParaRPr>
          </a:p>
          <a:p>
            <a:pPr algn="l">
              <a:spcBef>
                <a:spcPct val="5000"/>
              </a:spcBef>
            </a:pPr>
            <a:r>
              <a:rPr lang="en-US" altLang="en-US" sz="1100" b="1" dirty="0">
                <a:solidFill>
                  <a:srgbClr val="FF0000"/>
                </a:solidFill>
                <a:latin typeface="Arial" panose="020B0604020202020204" pitchFamily="34" charset="0"/>
              </a:rPr>
              <a:t>Professional curiosity </a:t>
            </a:r>
            <a:r>
              <a:rPr lang="en-US" altLang="en-US" sz="1100" b="0" dirty="0">
                <a:solidFill>
                  <a:srgbClr val="FF0000"/>
                </a:solidFill>
                <a:latin typeface="Arial" panose="020B0604020202020204" pitchFamily="34" charset="0"/>
              </a:rPr>
              <a:t>– ask questions</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Linking of all known associates &amp; addresses</a:t>
            </a:r>
            <a:r>
              <a:rPr lang="en-US" altLang="en-US" sz="1100" dirty="0">
                <a:latin typeface="Arial" panose="020B0604020202020204" pitchFamily="34" charset="0"/>
              </a:rPr>
              <a:t> - This will assist in building up a pattern, identifying those at risk of being pulled into CSE by their friends and provide further avenues for enquiries.</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latin typeface="Arial" panose="020B0604020202020204" pitchFamily="34" charset="0"/>
              </a:rPr>
              <a:t>Safeguarding</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latin typeface="Arial" panose="020B0604020202020204" pitchFamily="34" charset="0"/>
              </a:rPr>
              <a:t>Check flags &amp; markers</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PND check</a:t>
            </a:r>
            <a:r>
              <a:rPr lang="en-US" altLang="en-US" sz="1100" dirty="0">
                <a:latin typeface="Arial" panose="020B0604020202020204" pitchFamily="34" charset="0"/>
              </a:rPr>
              <a:t> - Only if you believe that this is a cross-border issue or the perp is from another area.</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PPN submission</a:t>
            </a:r>
            <a:r>
              <a:rPr lang="en-US" altLang="en-US" sz="1100" dirty="0">
                <a:latin typeface="Arial" panose="020B0604020202020204" pitchFamily="34" charset="0"/>
              </a:rPr>
              <a:t> - Officers are </a:t>
            </a:r>
            <a:r>
              <a:rPr lang="en-US" altLang="en-US" sz="1100" b="1" dirty="0">
                <a:latin typeface="Arial" panose="020B0604020202020204" pitchFamily="34" charset="0"/>
              </a:rPr>
              <a:t>still </a:t>
            </a:r>
            <a:r>
              <a:rPr lang="en-US" altLang="en-US" sz="1100" dirty="0">
                <a:latin typeface="Arial" panose="020B0604020202020204" pitchFamily="34" charset="0"/>
              </a:rPr>
              <a:t>asking </a:t>
            </a:r>
            <a:r>
              <a:rPr lang="en-US" altLang="en-US" sz="1100" i="1" dirty="0">
                <a:latin typeface="Arial" panose="020B0604020202020204" pitchFamily="34" charset="0"/>
              </a:rPr>
              <a:t>“why do we have to put a PPN in if Social Services are already aware of this child/young person or they are in care?”</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latin typeface="Arial" panose="020B0604020202020204" pitchFamily="34" charset="0"/>
              </a:rPr>
              <a:t>Firstly</a:t>
            </a:r>
            <a:r>
              <a:rPr lang="en-US" altLang="en-US" sz="1100" dirty="0">
                <a:latin typeface="Arial" panose="020B0604020202020204" pitchFamily="34" charset="0"/>
              </a:rPr>
              <a:t> - Social Services (and other agencies) are not aware of every encounter this child/young person has with the Police so PPNs will provide a full picture of how the situation is developing.</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Trainer to direct students to the Home Office Child Exploitation Toolkit on Moodle which also provides advice on disruption </a:t>
            </a:r>
          </a:p>
          <a:p>
            <a:pPr algn="l">
              <a:spcBef>
                <a:spcPct val="5000"/>
              </a:spcBef>
            </a:pPr>
            <a:endParaRPr lang="en-US" altLang="en-US" sz="1100" dirty="0">
              <a:latin typeface="Arial" panose="020B0604020202020204" pitchFamily="34" charset="0"/>
            </a:endParaRP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REMINDER</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The PPN is disclosed to other agencies and discussed at multi-agency meetings </a:t>
            </a:r>
            <a:r>
              <a:rPr lang="en-US" altLang="en-US" sz="1100" i="1" dirty="0">
                <a:latin typeface="Arial" panose="020B0604020202020204" pitchFamily="34" charset="0"/>
              </a:rPr>
              <a:t>so consider what you put on the form</a:t>
            </a:r>
            <a:r>
              <a:rPr lang="en-US" altLang="en-US" sz="1100" dirty="0">
                <a:latin typeface="Arial" panose="020B0604020202020204" pitchFamily="34" charset="0"/>
              </a:rPr>
              <a:t>.</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There has been an occasion where an Officer submitted a PPN which contained very, very negative comments about Social Services.</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This PPN was then shared with other agencies and “discussed” during the next multi-agency meeting, which proved very embarrassing to the PPU Officer attending…  </a:t>
            </a:r>
          </a:p>
          <a:p>
            <a:pPr algn="l">
              <a:spcBef>
                <a:spcPct val="5000"/>
              </a:spcBef>
            </a:pP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753824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dirty="0" err="1">
                <a:latin typeface="Arial" panose="020B0604020202020204" pitchFamily="34" charset="0"/>
                <a:cs typeface="Arial" panose="020B0604020202020204" pitchFamily="34" charset="0"/>
              </a:rPr>
              <a:t>Boardblast</a:t>
            </a: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b="1" dirty="0">
                <a:latin typeface="Arial" panose="020B0604020202020204" pitchFamily="34" charset="0"/>
                <a:cs typeface="Arial" panose="020B0604020202020204" pitchFamily="34" charset="0"/>
              </a:rPr>
              <a:t>QTS – what powers</a:t>
            </a:r>
            <a:r>
              <a:rPr lang="en-GB" altLang="en-US" sz="1100" b="1" baseline="0" dirty="0">
                <a:latin typeface="Arial" panose="020B0604020202020204" pitchFamily="34" charset="0"/>
                <a:cs typeface="Arial" panose="020B0604020202020204" pitchFamily="34" charset="0"/>
              </a:rPr>
              <a:t> do we have in relation to trying to protect children?</a:t>
            </a:r>
          </a:p>
          <a:p>
            <a:pPr algn="l">
              <a:spcBef>
                <a:spcPct val="0"/>
              </a:spcBef>
            </a:pPr>
            <a:r>
              <a:rPr lang="en-GB" altLang="en-US" sz="1100" b="1" baseline="0" dirty="0">
                <a:latin typeface="Arial" panose="020B0604020202020204" pitchFamily="34" charset="0"/>
                <a:cs typeface="Arial" panose="020B0604020202020204" pitchFamily="34" charset="0"/>
              </a:rPr>
              <a:t>What can we do as response officers?</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See </a:t>
            </a:r>
            <a:r>
              <a:rPr lang="en-GB" altLang="en-US" sz="1100" b="1" dirty="0">
                <a:solidFill>
                  <a:srgbClr val="FF0000"/>
                </a:solidFill>
                <a:latin typeface="Arial" panose="020B0604020202020204" pitchFamily="34" charset="0"/>
                <a:cs typeface="Arial" panose="020B0604020202020204" pitchFamily="34" charset="0"/>
              </a:rPr>
              <a:t>Child Abduction Warning Notice - Trainer Notes &amp;  NPCC guidance. Trainer to direct students to this on Moodle.</a:t>
            </a:r>
            <a:endParaRPr lang="en-GB" altLang="en-US" sz="1100" dirty="0">
              <a:latin typeface="Arial" panose="020B0604020202020204" pitchFamily="34" charset="0"/>
              <a:cs typeface="Arial" panose="020B0604020202020204" pitchFamily="34" charset="0"/>
            </a:endParaRP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cs typeface="Arial" panose="020B0604020202020204" pitchFamily="34" charset="0"/>
              </a:rPr>
              <a:t>Basically:</a:t>
            </a:r>
            <a:r>
              <a:rPr lang="en-GB" altLang="en-US" sz="1100" dirty="0">
                <a:latin typeface="Arial" panose="020B0604020202020204" pitchFamily="34" charset="0"/>
                <a:cs typeface="Arial" panose="020B0604020202020204" pitchFamily="34" charset="0"/>
              </a:rPr>
              <a:t> CAWNs are issued to suspects who are believed to place children at risk of offences being committed against them.</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The issue of a CAWN should be viewed as a Safeguarding measure for the child concerned and also as active case building in the first stage of a potential prosecution for an offence under the above legislation </a:t>
            </a:r>
          </a:p>
          <a:p>
            <a:pPr algn="l">
              <a:spcBef>
                <a:spcPct val="0"/>
              </a:spcBef>
            </a:pPr>
            <a:r>
              <a:rPr lang="en-GB" altLang="en-US" sz="1100" dirty="0">
                <a:latin typeface="Arial" panose="020B0604020202020204" pitchFamily="34" charset="0"/>
                <a:cs typeface="Arial" panose="020B0604020202020204" pitchFamily="34" charset="0"/>
              </a:rPr>
              <a:t> </a:t>
            </a:r>
            <a:endParaRPr lang="en-GB" altLang="en-US" sz="1100" b="1" dirty="0">
              <a:latin typeface="Arial" panose="020B0604020202020204" pitchFamily="34" charset="0"/>
              <a:cs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cs typeface="Arial" panose="020B0604020202020204" pitchFamily="34" charset="0"/>
              </a:rPr>
              <a:t>AUTHORITY TO ISSUE A CAWN</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If a child under the age of 16 years (or under 18yrs if in Local Authority care):</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Is reported missing and is found on 2 or more occasions to be in the company of a suspect.</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or</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Is the subject of reports that suggest their behaviour and association with a suspect is giving significant cause for concern.</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Then a CAWN should be considered </a:t>
            </a:r>
            <a:r>
              <a:rPr lang="en-GB" altLang="en-US" sz="1100" b="1" dirty="0">
                <a:latin typeface="Arial" panose="020B0604020202020204" pitchFamily="34" charset="0"/>
                <a:cs typeface="Arial" panose="020B0604020202020204" pitchFamily="34" charset="0"/>
              </a:rPr>
              <a:t>only after consultation with and authorisation from the local PPU DI.  </a:t>
            </a:r>
          </a:p>
          <a:p>
            <a:pPr algn="l">
              <a:spcBef>
                <a:spcPct val="0"/>
              </a:spcBef>
            </a:pPr>
            <a:endParaRPr lang="en-GB" altLang="en-US" sz="1100" b="1" dirty="0">
              <a:latin typeface="Arial" panose="020B0604020202020204" pitchFamily="34" charset="0"/>
              <a:cs typeface="Arial" panose="020B0604020202020204" pitchFamily="34" charset="0"/>
            </a:endParaRPr>
          </a:p>
          <a:p>
            <a:pPr algn="l">
              <a:spcBef>
                <a:spcPct val="0"/>
              </a:spcBef>
            </a:pPr>
            <a:r>
              <a:rPr lang="en-GB" altLang="en-US" sz="1100" b="1" dirty="0">
                <a:latin typeface="Arial" panose="020B0604020202020204" pitchFamily="34" charset="0"/>
                <a:cs typeface="Arial" panose="020B0604020202020204" pitchFamily="34" charset="0"/>
              </a:rPr>
              <a:t>NOTE: </a:t>
            </a:r>
            <a:r>
              <a:rPr lang="en-GB" altLang="en-US" sz="1100" dirty="0">
                <a:latin typeface="Arial" panose="020B0604020202020204" pitchFamily="34" charset="0"/>
                <a:cs typeface="Arial" panose="020B0604020202020204" pitchFamily="34" charset="0"/>
              </a:rPr>
              <a:t>Nothing should prevent consideration of this procedure on the first occasion a child is found at any particular location if, following a Risk Assessment, the PPU DI considers that it is proportionate and appropriate to do so.</a:t>
            </a:r>
          </a:p>
          <a:p>
            <a:pPr lvl="1" algn="l"/>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Serving the Warning Notice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suspect should be informed of the parent/carer’s wishes, the Warning Notice read out, the photograph shown and the suspect asked to confirm that they understand what they have been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 wording of the Warning Notice should not be deviated from</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since doing so may allow the suspect later to cast doubt on what exactly they were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should be emphasised to the suspect that the responsibility for complying with the Notice is theirs</a:t>
            </a:r>
            <a:r>
              <a:rPr lang="en-GB" altLang="en-US" sz="1100" b="1" i="1" dirty="0">
                <a:latin typeface="Arial" panose="020B0604020202020204" pitchFamily="34" charset="0"/>
                <a:ea typeface="ＭＳ Ｐゴシック" panose="020B0600070205080204" pitchFamily="34" charset="-128"/>
                <a:cs typeface="Arial" panose="020B0604020202020204" pitchFamily="34" charset="0"/>
              </a:rPr>
              <a:t> not the subject’s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Warning Notice will be served on the suspect in two copies.   One copy will be left with the suspect. The second will be retained by the police and exhibited to assist with continuity of evidence. A copy of the photograph is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not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to be left with the suspect.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service of the notice informs the person named therein that if they continue they may be liable to prosecution. In many cases, the service of this notice will be sufficient to stop that particular individual from continuing to encourage or assist young people absconding. In the event that they continue in contravention of the warning, then the fact that they had previously been served with a Child Abduction Warning Notice will increase the likelihood of any subsequent prosecution being successful. This is because the Child Abduction Warning Notice can be used as evidence in criminal proceedings that the adult knew the age of the child which is clearly stated on the warning notice. Breach of a Child Abduction Warning Notice can also become grounds for the issuing of the new Sexual Risk Order.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straightforward process can significantly reduce the instances of frequent missing persons; reduce the risk of child sexual exploitation and increase the likelihood of a successful prosecution for relevant offences if the person served with the notice ignores the warning.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template ‘Word’ documents in line with the NPIA Guidance for both versions of the notice and these can be accessed via the PVP Intranet Site. CPS has agreed this process at national level.</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6585127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cs typeface="Arial" panose="020B0604020202020204" pitchFamily="34" charset="0"/>
              </a:rPr>
              <a:t>Issued in relation to children who persistently are missing and are at significant risk of harm through inappropriate associations and relationships with inappropriate individuals, sometimes much older than themselves. They are then vulnerable particularly to sexual or physical exploitation. A child may be repeatedly missing and nearly always found in the company of the same adult and it is deemed inappropriate to associate with them. In order to disrupt the criminal or undesirable activities of adults associating with young people, police can serve a CAWN.</a:t>
            </a:r>
          </a:p>
          <a:p>
            <a:pPr>
              <a:defRPr/>
            </a:pPr>
            <a:endParaRPr lang="en-GB" altLang="en-US" sz="1100" dirty="0">
              <a:latin typeface="Arial" panose="020B0604020202020204" pitchFamily="34" charset="0"/>
              <a:cs typeface="Arial" panose="020B0604020202020204" pitchFamily="34" charset="0"/>
            </a:endParaRPr>
          </a:p>
          <a:p>
            <a:pPr marL="171450" indent="-171450">
              <a:buFontTx/>
              <a:buChar char="•"/>
              <a:defRPr/>
            </a:pPr>
            <a:r>
              <a:rPr lang="en-GB" altLang="en-US" sz="1100" dirty="0">
                <a:latin typeface="Arial" panose="020B0604020202020204" pitchFamily="34" charset="0"/>
                <a:cs typeface="Arial" panose="020B0604020202020204" pitchFamily="34" charset="0"/>
              </a:rPr>
              <a:t>The notices have provided useful evidence in many prosecutions</a:t>
            </a:r>
          </a:p>
          <a:p>
            <a:pPr marL="171450" indent="-171450">
              <a:buFontTx/>
              <a:buChar char="•"/>
              <a:defRPr/>
            </a:pPr>
            <a:r>
              <a:rPr lang="en-GB" altLang="en-US" sz="1100" dirty="0">
                <a:latin typeface="Arial" panose="020B0604020202020204" pitchFamily="34" charset="0"/>
                <a:cs typeface="Arial" panose="020B0604020202020204" pitchFamily="34" charset="0"/>
              </a:rPr>
              <a:t>They have no statutory basis</a:t>
            </a:r>
          </a:p>
          <a:p>
            <a:pPr marL="171450" indent="-171450">
              <a:buFontTx/>
              <a:buChar char="•"/>
              <a:defRPr/>
            </a:pPr>
            <a:r>
              <a:rPr lang="en-GB" altLang="en-US" sz="1100" dirty="0">
                <a:latin typeface="Arial" panose="020B0604020202020204" pitchFamily="34" charset="0"/>
                <a:cs typeface="Arial" panose="020B0604020202020204" pitchFamily="34" charset="0"/>
              </a:rPr>
              <a:t>They are part of an administrative process which can help to safeguard vulnerable youngsters and proved supportive evidence for criminal or other proceedings.</a:t>
            </a:r>
          </a:p>
          <a:p>
            <a:pPr marL="171450" indent="-171450">
              <a:buFontTx/>
              <a:buChar char="•"/>
              <a:defRPr/>
            </a:pPr>
            <a:r>
              <a:rPr lang="en-GB" altLang="en-US" sz="1100" dirty="0">
                <a:latin typeface="Arial" panose="020B0604020202020204" pitchFamily="34" charset="0"/>
                <a:cs typeface="Arial" panose="020B0604020202020204" pitchFamily="34" charset="0"/>
              </a:rPr>
              <a:t>CAWN: used to disrupt criminal or undesirable activities of adults</a:t>
            </a:r>
          </a:p>
          <a:p>
            <a:pPr marL="171450" indent="-171450">
              <a:buFontTx/>
              <a:buChar char="•"/>
              <a:defRPr/>
            </a:pPr>
            <a:r>
              <a:rPr lang="en-GB" altLang="en-US" sz="1100" dirty="0">
                <a:latin typeface="Arial" panose="020B0604020202020204" pitchFamily="34" charset="0"/>
                <a:cs typeface="Arial" panose="020B0604020202020204" pitchFamily="34" charset="0"/>
              </a:rPr>
              <a:t>Used when arrest/prosecution is not available.</a:t>
            </a:r>
          </a:p>
          <a:p>
            <a:pPr marL="171450" indent="-171450">
              <a:buFontTx/>
              <a:buChar char="•"/>
              <a:defRPr/>
            </a:pPr>
            <a:endParaRPr lang="en-GB" altLang="en-US" sz="1100" dirty="0">
              <a:latin typeface="Arial" panose="020B0604020202020204" pitchFamily="34" charset="0"/>
              <a:cs typeface="Arial" panose="020B0604020202020204" pitchFamily="34" charset="0"/>
            </a:endParaRPr>
          </a:p>
          <a:p>
            <a:pPr>
              <a:defRPr/>
            </a:pPr>
            <a:r>
              <a:rPr lang="en-GB" altLang="en-US" sz="1100" b="1" dirty="0">
                <a:latin typeface="Arial" panose="020B0604020202020204" pitchFamily="34" charset="0"/>
                <a:cs typeface="Arial" panose="020B0604020202020204" pitchFamily="34" charset="0"/>
              </a:rPr>
              <a:t>Example of CAWN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Christopher Rushton has now been charged with 4 x charges of sexual activity with a 14 yr. old child and for child abduction.</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18/3/15 Rushton was issued with a CAWN with regards to a 17 yr. old girl named Sophie Townsend  who is a LAC (Local Authority Care) and at high risk of sexual exploitation.</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5/5/15 Rushton was issued with a CAWN with regards to a 14 yr. old child named Connie </a:t>
            </a:r>
            <a:r>
              <a:rPr lang="en-GB" altLang="en-US" sz="1100" dirty="0" err="1">
                <a:solidFill>
                  <a:srgbClr val="FF0000"/>
                </a:solidFill>
                <a:latin typeface="Arial" panose="020B0604020202020204" pitchFamily="34" charset="0"/>
                <a:cs typeface="Arial" panose="020B0604020202020204" pitchFamily="34" charset="0"/>
              </a:rPr>
              <a:t>Stenton</a:t>
            </a:r>
            <a:r>
              <a:rPr lang="en-GB" altLang="en-US" sz="1100" dirty="0">
                <a:solidFill>
                  <a:srgbClr val="FF0000"/>
                </a:solidFill>
                <a:latin typeface="Arial" panose="020B0604020202020204" pitchFamily="34" charset="0"/>
                <a:cs typeface="Arial" panose="020B0604020202020204" pitchFamily="34" charset="0"/>
              </a:rPr>
              <a:t> who is deemed to be at high risk of sexual exploitation. Connie is a LAC and has been a previous victim of rape and that perpetrator is currently serving a prison sentence. She originates from the Hull area.</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3/6/15 Connie was reported as missing by her carers, this report was made to West Mercia Police as the home is in their police area. She was seen on the 4/6/15  in company with Rushton in Welshpool </a:t>
            </a:r>
            <a:r>
              <a:rPr lang="en-GB" altLang="en-US" sz="1100" dirty="0" err="1">
                <a:solidFill>
                  <a:srgbClr val="FF0000"/>
                </a:solidFill>
                <a:latin typeface="Arial" panose="020B0604020202020204" pitchFamily="34" charset="0"/>
                <a:cs typeface="Arial" panose="020B0604020202020204" pitchFamily="34" charset="0"/>
              </a:rPr>
              <a:t>Tescos</a:t>
            </a:r>
            <a:r>
              <a:rPr lang="en-GB" altLang="en-US" sz="1100" dirty="0">
                <a:solidFill>
                  <a:srgbClr val="FF0000"/>
                </a:solidFill>
                <a:latin typeface="Arial" panose="020B0604020202020204" pitchFamily="34" charset="0"/>
                <a:cs typeface="Arial" panose="020B0604020202020204" pitchFamily="34" charset="0"/>
              </a:rPr>
              <a:t>. She was recognised due to the details of her going missing having been posted on Facebook. Welshpool officers attended at the home of Rushton. He denied that she was at the address, there was a strong smell of bleach coming from inside the property. Officers entered under section  17 of PACE and Connie was located at the address.</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Connie was removed from the address and later disclosed that she had had oral, vaginal anal sex with Rushton. He was arrested and taken into custody.</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Previous CAWN was introduced into evidence by the OIC.</a:t>
            </a:r>
            <a:endParaRPr lang="en-GB" altLang="en-US" sz="1100" dirty="0">
              <a:latin typeface="Arial" panose="020B0604020202020204" pitchFamily="34" charset="0"/>
              <a:cs typeface="Arial" panose="020B0604020202020204" pitchFamily="34" charset="0"/>
            </a:endParaRPr>
          </a:p>
          <a:p>
            <a:pPr>
              <a:defRPr/>
            </a:pPr>
            <a:endParaRPr lang="en-GB" altLang="en-US" sz="1100" dirty="0">
              <a:latin typeface="Arial" panose="020B0604020202020204" pitchFamily="34" charset="0"/>
              <a:cs typeface="Arial" panose="020B0604020202020204" pitchFamily="34" charset="0"/>
            </a:endParaRP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If there is evidence that the terms of the CAWN have been contravened </a:t>
            </a:r>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The child has been seen with the suspect or is reported missing and is then found with the suspect after a CAWN has been given.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 suspect can be arrested and interviewed on suspicion of having committed an offence under the relevant legislation ( such as Child Abduction Act 1984 or S 49 Children Act 1989)</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NOTE THE SUSPECT CANNOT BE ARRESTED FOR BREACH OF A CAWN AS THERE IS NO SUCH CRIMINAL OFFENCE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5428427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Board Blast</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Offences against children under the age of 13 (sections 5 to 8) </a:t>
            </a:r>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Sexual activity with a child under the age of 13 is an offence regardless of consent or the defendant’s belief as to the child’s age. The offences are: </a:t>
            </a:r>
          </a:p>
          <a:p>
            <a:r>
              <a:rPr lang="en-GB" altLang="en-US" sz="1100" dirty="0">
                <a:latin typeface="Arial" panose="020B0604020202020204" pitchFamily="34" charset="0"/>
                <a:ea typeface="ＭＳ Ｐゴシック" panose="020B0600070205080204" pitchFamily="34" charset="-128"/>
              </a:rPr>
              <a:t>rape </a:t>
            </a:r>
          </a:p>
          <a:p>
            <a:r>
              <a:rPr lang="en-GB" altLang="en-US" sz="1100" dirty="0">
                <a:latin typeface="Arial" panose="020B0604020202020204" pitchFamily="34" charset="0"/>
                <a:ea typeface="ＭＳ Ｐゴシック" panose="020B0600070205080204" pitchFamily="34" charset="-128"/>
              </a:rPr>
              <a:t>assault by penetration </a:t>
            </a:r>
          </a:p>
          <a:p>
            <a:r>
              <a:rPr lang="en-GB" altLang="en-US" sz="1100" dirty="0">
                <a:latin typeface="Arial" panose="020B0604020202020204" pitchFamily="34" charset="0"/>
                <a:ea typeface="ＭＳ Ｐゴシック" panose="020B0600070205080204" pitchFamily="34" charset="-128"/>
              </a:rPr>
              <a:t>sexual assault </a:t>
            </a:r>
          </a:p>
          <a:p>
            <a:r>
              <a:rPr lang="en-GB" altLang="en-US" sz="1100" dirty="0">
                <a:latin typeface="Arial" panose="020B0604020202020204" pitchFamily="34" charset="0"/>
                <a:ea typeface="ＭＳ Ｐゴシック" panose="020B0600070205080204" pitchFamily="34" charset="-128"/>
              </a:rPr>
              <a:t>causing or inciting a child under 13 to engage in sexual activity.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offences carry a maximum sentence of life imprisonment or 14 years’ imprisonment depending on which offence applies.</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Offences against children under the age of 16 (sections 9 to 15) </a:t>
            </a:r>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These offences apply regardless of whether the child consented to the sexual activity but, unlike the offences relating to children under 13, an offence is not committed if the defendant reasonably believed that the victim was 16 years or over. The offences are: </a:t>
            </a:r>
          </a:p>
          <a:p>
            <a:r>
              <a:rPr lang="en-GB" altLang="en-US" sz="1100" dirty="0">
                <a:latin typeface="Arial" panose="020B0604020202020204" pitchFamily="34" charset="0"/>
                <a:ea typeface="ＭＳ Ｐゴシック" panose="020B0600070205080204" pitchFamily="34" charset="-128"/>
              </a:rPr>
              <a:t>sexual activity with a child </a:t>
            </a:r>
          </a:p>
          <a:p>
            <a:r>
              <a:rPr lang="en-GB" altLang="en-US" sz="1100" dirty="0">
                <a:latin typeface="Arial" panose="020B0604020202020204" pitchFamily="34" charset="0"/>
                <a:ea typeface="ＭＳ Ｐゴシック" panose="020B0600070205080204" pitchFamily="34" charset="-128"/>
              </a:rPr>
              <a:t>causing or inciting a child to engage in sexual activity </a:t>
            </a:r>
          </a:p>
          <a:p>
            <a:r>
              <a:rPr lang="en-GB" altLang="en-US" sz="1100" dirty="0">
                <a:latin typeface="Arial" panose="020B0604020202020204" pitchFamily="34" charset="0"/>
                <a:ea typeface="ＭＳ Ｐゴシック" panose="020B0600070205080204" pitchFamily="34" charset="-128"/>
              </a:rPr>
              <a:t>engaging in sexual activity in the presence of a child </a:t>
            </a:r>
          </a:p>
          <a:p>
            <a:r>
              <a:rPr lang="en-GB" altLang="en-US" sz="1100" dirty="0">
                <a:latin typeface="Arial" panose="020B0604020202020204" pitchFamily="34" charset="0"/>
                <a:ea typeface="ＭＳ Ｐゴシック" panose="020B0600070205080204" pitchFamily="34" charset="-128"/>
              </a:rPr>
              <a:t>causing a child to watch a sexual act </a:t>
            </a:r>
          </a:p>
          <a:p>
            <a:r>
              <a:rPr lang="en-GB" altLang="en-US" sz="1100" dirty="0">
                <a:latin typeface="Arial" panose="020B0604020202020204" pitchFamily="34" charset="0"/>
                <a:ea typeface="ＭＳ Ｐゴシック" panose="020B0600070205080204" pitchFamily="34" charset="-128"/>
              </a:rPr>
              <a:t>arranging or facilitating the commission of a child sex offence </a:t>
            </a:r>
          </a:p>
          <a:p>
            <a:r>
              <a:rPr lang="en-GB" altLang="en-US" sz="1100" dirty="0">
                <a:latin typeface="Arial" panose="020B0604020202020204" pitchFamily="34" charset="0"/>
                <a:ea typeface="ＭＳ Ｐゴシック" panose="020B0600070205080204" pitchFamily="34" charset="-128"/>
              </a:rPr>
              <a:t>meeting a child following sexual grooming (under section 15 an offence is committed if an adult communicates with a child on at least one previous occasions, and then meets the child, arranges to meet the child or (the adult or child) travels for such a meeting, where the adult intends to commit a sexual offence).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offences carry a minimum sentence of 10 or 14 years’ imprisonment, depending on which offence applies. Where the offender is under 18, the maximum sentence is 5 years’ imprisonment. If any of these offences is committed against a child under 13, the defendant’s belief as to the age of the child is irrelevant. 	</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Recent amendment to Sexual Grooming:</a:t>
            </a:r>
          </a:p>
          <a:p>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Section 36 of the Criminal Justice and Courts Act 2015 amends section 15 of the Sexual Offences Act 2003 (the offence of meeting a child following sexual grooming etc.) so that the number of initial occasions on which the defendant must meet or communicate with the child in question in order to commit the offence is reduced from two to one.</a:t>
            </a:r>
            <a:br>
              <a:rPr lang="en-GB" altLang="en-US" sz="1100" dirty="0">
                <a:latin typeface="Arial" panose="020B0604020202020204" pitchFamily="34" charset="0"/>
                <a:ea typeface="ＭＳ Ｐゴシック" panose="020B0600070205080204" pitchFamily="34" charset="-128"/>
              </a:rPr>
            </a:br>
            <a:br>
              <a:rPr lang="en-GB" altLang="en-US" sz="1100"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As now, following any initial communication or meeting, the defendant must intentionally meet, arrange to meet or travel with the intention of meeting the child, or the child must travel with the intention of meeting the defendant; and the defendant must intend to do something to or in respect of the child during or after any meeting which would, if done in England and Wales, amount to an offence under Part 1 of the Sexual Offences Act 2003.</a:t>
            </a:r>
            <a:br>
              <a:rPr lang="en-GB" altLang="en-US" sz="1100" dirty="0">
                <a:latin typeface="Arial" panose="020B0604020202020204" pitchFamily="34" charset="0"/>
                <a:ea typeface="ＭＳ Ｐゴシック" panose="020B0600070205080204" pitchFamily="34" charset="-128"/>
              </a:rPr>
            </a:br>
            <a:br>
              <a:rPr lang="en-GB" altLang="en-US" sz="1100"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Section 36 will be in force on 13 April 2015. The offence can only be committed as amended (i.e. by proof of a single initial communication or meeting) if that communication or meeting took place on or after 13 April 2015.</a:t>
            </a:r>
          </a:p>
          <a:p>
            <a:endParaRPr lang="en-GB" altLang="en-US" sz="1100"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2358399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Child Abduction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Criminal offence if a person without lawful authority or reasonable excuse takes or detains a child under the age of 16 so as to remove him from the lawful control of any person having lawful control of the child or so as to keep him out of the lawful control of any person entitled to lawful control of the child.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Sections 47 – 51 of the Sexual Offences Act 2003 introduces new offences to protect all children aged less than 18 yrs. The act provides specific offences in respect of the child sexual exploitation: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Taking making permitting to take distributing showing possessing with intent to distribute and advertising indecent photographs or pseudo photographs of children aged 16 or 17 yrs.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14 arranging or facilitating a child sex offence (child under 16)</a:t>
            </a:r>
          </a:p>
          <a:p>
            <a:r>
              <a:rPr lang="en-GB" altLang="en-US" sz="1100" dirty="0">
                <a:latin typeface="Arial" panose="020B0604020202020204" pitchFamily="34" charset="0"/>
                <a:ea typeface="ＭＳ Ｐゴシック" panose="020B0600070205080204" pitchFamily="34" charset="-128"/>
              </a:rPr>
              <a:t>Section 15 Meeting a child following sexual grooming (child under 16)</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47 </a:t>
            </a:r>
          </a:p>
          <a:p>
            <a:r>
              <a:rPr lang="en-GB" altLang="en-US" sz="1100" dirty="0">
                <a:latin typeface="Arial" panose="020B0604020202020204" pitchFamily="34" charset="0"/>
                <a:ea typeface="ＭＳ Ｐゴシック" panose="020B0600070205080204" pitchFamily="34" charset="-128"/>
              </a:rPr>
              <a:t>Paying for the sexual services of a child aged under 13 </a:t>
            </a:r>
            <a:r>
              <a:rPr lang="en-GB" altLang="en-US" sz="1100" dirty="0" err="1">
                <a:latin typeface="Arial" panose="020B0604020202020204" pitchFamily="34" charset="0"/>
                <a:ea typeface="ＭＳ Ｐゴシック" panose="020B0600070205080204" pitchFamily="34" charset="-128"/>
              </a:rPr>
              <a:t>yrs</a:t>
            </a:r>
            <a:r>
              <a:rPr lang="en-GB" altLang="en-US" sz="1100" dirty="0">
                <a:latin typeface="Arial" panose="020B0604020202020204" pitchFamily="34" charset="0"/>
                <a:ea typeface="ＭＳ Ｐゴシック" panose="020B0600070205080204" pitchFamily="34" charset="-128"/>
              </a:rPr>
              <a:t> a child under 13 </a:t>
            </a:r>
            <a:r>
              <a:rPr lang="en-GB" altLang="en-US" sz="1100" dirty="0" err="1">
                <a:latin typeface="Arial" panose="020B0604020202020204" pitchFamily="34" charset="0"/>
                <a:ea typeface="ＭＳ Ｐゴシック" panose="020B0600070205080204" pitchFamily="34" charset="-128"/>
              </a:rPr>
              <a:t>yrs</a:t>
            </a:r>
            <a:r>
              <a:rPr lang="en-GB" altLang="en-US" sz="1100" dirty="0">
                <a:latin typeface="Arial" panose="020B0604020202020204" pitchFamily="34" charset="0"/>
                <a:ea typeface="ＭＳ Ｐゴシック" panose="020B0600070205080204" pitchFamily="34" charset="-128"/>
              </a:rPr>
              <a:t> cannot give consent</a:t>
            </a:r>
          </a:p>
          <a:p>
            <a:r>
              <a:rPr lang="en-GB" altLang="en-US" sz="1100" dirty="0">
                <a:latin typeface="Arial" panose="020B0604020202020204" pitchFamily="34" charset="0"/>
                <a:ea typeface="ＭＳ Ｐゴシック" panose="020B0600070205080204" pitchFamily="34" charset="-128"/>
              </a:rPr>
              <a:t>Paying for the sexual services of a child aged between 14 and 16 </a:t>
            </a:r>
            <a:r>
              <a:rPr lang="en-GB" altLang="en-US" sz="1100" dirty="0" err="1">
                <a:latin typeface="Arial" panose="020B0604020202020204" pitchFamily="34" charset="0"/>
                <a:ea typeface="ＭＳ Ｐゴシック" panose="020B0600070205080204" pitchFamily="34" charset="-128"/>
              </a:rPr>
              <a:t>yrs</a:t>
            </a:r>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Paying for the sexual services of a child aged between 16 and 18 </a:t>
            </a:r>
            <a:r>
              <a:rPr lang="en-GB" altLang="en-US" sz="1100" dirty="0" err="1">
                <a:latin typeface="Arial" panose="020B0604020202020204" pitchFamily="34" charset="0"/>
                <a:ea typeface="ＭＳ Ｐゴシック" panose="020B0600070205080204" pitchFamily="34" charset="-128"/>
              </a:rPr>
              <a:t>yrs</a:t>
            </a:r>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48</a:t>
            </a:r>
          </a:p>
          <a:p>
            <a:r>
              <a:rPr lang="en-GB" altLang="en-US" sz="1100" dirty="0">
                <a:latin typeface="Arial" panose="020B0604020202020204" pitchFamily="34" charset="0"/>
                <a:ea typeface="ＭＳ Ｐゴシック" panose="020B0600070205080204" pitchFamily="34" charset="-128"/>
              </a:rPr>
              <a:t>Causing or inciting child prostitution or pornography</a:t>
            </a:r>
          </a:p>
          <a:p>
            <a:r>
              <a:rPr lang="en-GB" altLang="en-US" sz="1100" dirty="0">
                <a:latin typeface="Arial" panose="020B0604020202020204" pitchFamily="34" charset="0"/>
                <a:ea typeface="ＭＳ Ｐゴシック" panose="020B0600070205080204" pitchFamily="34" charset="-128"/>
              </a:rPr>
              <a:t>Section 49</a:t>
            </a:r>
          </a:p>
          <a:p>
            <a:r>
              <a:rPr lang="en-GB" altLang="en-US" sz="1100" dirty="0">
                <a:latin typeface="Arial" panose="020B0604020202020204" pitchFamily="34" charset="0"/>
                <a:ea typeface="ＭＳ Ｐゴシック" panose="020B0600070205080204" pitchFamily="34" charset="-128"/>
              </a:rPr>
              <a:t>Controlling a child prostitute or child involved in pornography</a:t>
            </a:r>
          </a:p>
          <a:p>
            <a:r>
              <a:rPr lang="en-GB" altLang="en-US" sz="1100" dirty="0">
                <a:latin typeface="Arial" panose="020B0604020202020204" pitchFamily="34" charset="0"/>
                <a:ea typeface="ＭＳ Ｐゴシック" panose="020B0600070205080204" pitchFamily="34" charset="-128"/>
              </a:rPr>
              <a:t>Section 50</a:t>
            </a:r>
          </a:p>
          <a:p>
            <a:r>
              <a:rPr lang="en-GB" altLang="en-US" sz="1100" dirty="0">
                <a:latin typeface="Arial" panose="020B0604020202020204" pitchFamily="34" charset="0"/>
                <a:ea typeface="ＭＳ Ｐゴシック" panose="020B0600070205080204" pitchFamily="34" charset="-128"/>
              </a:rPr>
              <a:t>Arranging or facilitating child prostitution or pornography</a:t>
            </a:r>
          </a:p>
          <a:p>
            <a:endParaRPr lang="en-GB" altLang="en-US" sz="1100"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rPr>
              <a:t>Human Trafficking &amp; Modern Slavery – internal trafficking of vulnerable children &amp; adults. There is a separate session on this.</a:t>
            </a:r>
          </a:p>
          <a:p>
            <a:endParaRPr lang="en-GB" altLang="en-US" sz="1100"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7585271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180223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Arial" panose="020B0604020202020204" pitchFamily="34" charset="0"/>
                <a:ea typeface="ＭＳ Ｐゴシック" panose="020B0600070205080204" pitchFamily="34" charset="-128"/>
              </a:rPr>
              <a:t>Identify hotspots- schools, taxi rank, takeaway outlets, parks, retail parks; youth clubs; leisure centres, vape shops, hostels, residential care homes, shopping centres (especially where gaming, bowling activity), online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1"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Arial" panose="020B0604020202020204" pitchFamily="34" charset="0"/>
                <a:ea typeface="ＭＳ Ｐゴシック" panose="020B0600070205080204" pitchFamily="34" charset="-128"/>
              </a:rPr>
              <a:t>The list is endless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latin typeface="Arial" panose="020B0604020202020204" pitchFamily="34" charset="0"/>
              <a:ea typeface="ＭＳ Ｐゴシック" panose="020B0600070205080204" pitchFamily="34" charset="-128"/>
            </a:endParaRPr>
          </a:p>
          <a:p>
            <a:pPr>
              <a:lnSpc>
                <a:spcPct val="100000"/>
              </a:lnSpc>
            </a:pPr>
            <a:r>
              <a:rPr lang="en-GB" altLang="en-US" sz="1200" dirty="0">
                <a:latin typeface="Arial" panose="020B0604020202020204" pitchFamily="34" charset="0"/>
                <a:ea typeface="ＭＳ Ｐゴシック" panose="020B0600070205080204" pitchFamily="34" charset="-128"/>
              </a:rPr>
              <a:t>Refer to Information and Intelligence document.</a:t>
            </a:r>
          </a:p>
          <a:p>
            <a:pPr>
              <a:lnSpc>
                <a:spcPct val="100000"/>
              </a:lnSpc>
            </a:pPr>
            <a:endParaRPr lang="en-GB" altLang="en-US" sz="1200" dirty="0">
              <a:latin typeface="Arial" panose="020B0604020202020204" pitchFamily="34" charset="0"/>
              <a:ea typeface="ＭＳ Ｐゴシック" panose="020B0600070205080204" pitchFamily="34" charset="-128"/>
            </a:endParaRPr>
          </a:p>
          <a:p>
            <a:pPr>
              <a:lnSpc>
                <a:spcPct val="100000"/>
              </a:lnSpc>
            </a:pPr>
            <a:r>
              <a:rPr lang="en-GB" altLang="en-US" sz="1200" dirty="0">
                <a:latin typeface="Arial" panose="020B0604020202020204" pitchFamily="34" charset="0"/>
                <a:ea typeface="ＭＳ Ｐゴシック" panose="020B0600070205080204" pitchFamily="34" charset="-128"/>
              </a:rPr>
              <a:t>PVPU department website – information and forms on there</a:t>
            </a:r>
          </a:p>
          <a:p>
            <a:pPr>
              <a:lnSpc>
                <a:spcPct val="100000"/>
              </a:lnSpc>
            </a:pPr>
            <a:endParaRPr lang="en-GB" altLang="en-US" sz="1200" dirty="0">
              <a:latin typeface="Arial" panose="020B0604020202020204" pitchFamily="34" charset="0"/>
              <a:ea typeface="ＭＳ Ｐゴシック" panose="020B0600070205080204" pitchFamily="34" charset="-128"/>
            </a:endParaRPr>
          </a:p>
          <a:p>
            <a:pPr>
              <a:lnSpc>
                <a:spcPct val="100000"/>
              </a:lnSpc>
            </a:pPr>
            <a:r>
              <a:rPr lang="en-GB" altLang="en-US" sz="1200" dirty="0">
                <a:latin typeface="Arial" panose="020B0604020202020204" pitchFamily="34" charset="0"/>
                <a:ea typeface="ＭＳ Ｐゴシック" panose="020B0600070205080204" pitchFamily="34" charset="-128"/>
              </a:rPr>
              <a:t>Be careful of tags/ task - ensure you deal with complaint first not just tag/ task for other departments to deal.</a:t>
            </a:r>
          </a:p>
          <a:p>
            <a:pPr>
              <a:lnSpc>
                <a:spcPct val="100000"/>
              </a:lnSpc>
            </a:pPr>
            <a:endParaRPr lang="en-GB" altLang="en-US" sz="1200" dirty="0">
              <a:latin typeface="Arial" panose="020B0604020202020204" pitchFamily="34" charset="0"/>
              <a:ea typeface="ＭＳ Ｐゴシック" panose="020B0600070205080204" pitchFamily="34" charset="-128"/>
            </a:endParaRPr>
          </a:p>
          <a:p>
            <a:pPr>
              <a:lnSpc>
                <a:spcPct val="100000"/>
              </a:lnSpc>
            </a:pPr>
            <a:r>
              <a:rPr lang="en-GB" altLang="en-US" sz="1200" dirty="0">
                <a:latin typeface="Arial" panose="020B0604020202020204" pitchFamily="34" charset="0"/>
                <a:ea typeface="ＭＳ Ｐゴシック" panose="020B0600070205080204" pitchFamily="34" charset="-128"/>
              </a:rPr>
              <a:t>If in doubt – seek advice</a:t>
            </a:r>
          </a:p>
          <a:p>
            <a:pPr>
              <a:lnSpc>
                <a:spcPct val="100000"/>
              </a:lnSpc>
            </a:pPr>
            <a:endParaRPr lang="en-GB" altLang="en-US" sz="1200" dirty="0">
              <a:latin typeface="Arial" panose="020B0604020202020204" pitchFamily="34" charset="0"/>
              <a:ea typeface="ＭＳ Ｐゴシック" panose="020B0600070205080204" pitchFamily="34" charset="-128"/>
            </a:endParaRPr>
          </a:p>
          <a:p>
            <a:pPr>
              <a:lnSpc>
                <a:spcPct val="100000"/>
              </a:lnSpc>
            </a:pPr>
            <a:r>
              <a:rPr lang="en-GB" b="1" i="0" dirty="0">
                <a:solidFill>
                  <a:srgbClr val="1F2025"/>
                </a:solidFill>
                <a:effectLst/>
                <a:latin typeface="lato-regular"/>
              </a:rPr>
              <a:t>Operation </a:t>
            </a:r>
            <a:r>
              <a:rPr lang="en-GB" b="1" i="0" dirty="0" err="1">
                <a:solidFill>
                  <a:srgbClr val="1F2025"/>
                </a:solidFill>
                <a:effectLst/>
                <a:latin typeface="lato-regular"/>
              </a:rPr>
              <a:t>Makesafe</a:t>
            </a:r>
            <a:r>
              <a:rPr lang="en-GB" b="1" i="0" dirty="0">
                <a:solidFill>
                  <a:srgbClr val="1F2025"/>
                </a:solidFill>
                <a:effectLst/>
                <a:latin typeface="lato-regular"/>
              </a:rPr>
              <a:t> </a:t>
            </a:r>
            <a:r>
              <a:rPr lang="en-GB" b="0" i="0" dirty="0">
                <a:solidFill>
                  <a:srgbClr val="1F2025"/>
                </a:solidFill>
                <a:effectLst/>
                <a:latin typeface="lato-regular"/>
              </a:rPr>
              <a:t>is a national project, looking to raise awareness of child sexual exploitation within the Hotel &amp; Leisure industry. The initiative focuses on making sure that people working within these sectors are aware of the early warning signs of CSE and then can report concerns to the police.</a:t>
            </a:r>
          </a:p>
          <a:p>
            <a:pPr>
              <a:lnSpc>
                <a:spcPct val="100000"/>
              </a:lnSpc>
            </a:pPr>
            <a:endParaRPr lang="en-GB" altLang="en-US" sz="1200" b="0" i="0" dirty="0">
              <a:solidFill>
                <a:srgbClr val="1F2025"/>
              </a:solidFill>
              <a:effectLst/>
              <a:latin typeface="lato-regular"/>
              <a:ea typeface="ＭＳ Ｐゴシック" panose="020B0600070205080204" pitchFamily="34" charset="-128"/>
            </a:endParaRPr>
          </a:p>
          <a:p>
            <a:pPr>
              <a:lnSpc>
                <a:spcPct val="100000"/>
              </a:lnSpc>
            </a:pPr>
            <a:r>
              <a:rPr lang="en-GB" b="0" i="0" dirty="0">
                <a:solidFill>
                  <a:srgbClr val="1F2025"/>
                </a:solidFill>
                <a:effectLst/>
                <a:latin typeface="lato-regular"/>
              </a:rPr>
              <a:t>The purpose of Operation </a:t>
            </a:r>
            <a:r>
              <a:rPr lang="en-GB" b="0" i="0" dirty="0" err="1">
                <a:solidFill>
                  <a:srgbClr val="1F2025"/>
                </a:solidFill>
                <a:effectLst/>
                <a:latin typeface="lato-regular"/>
              </a:rPr>
              <a:t>Makesafe</a:t>
            </a:r>
            <a:r>
              <a:rPr lang="en-GB" b="0" i="0" dirty="0">
                <a:solidFill>
                  <a:srgbClr val="1F2025"/>
                </a:solidFill>
                <a:effectLst/>
                <a:latin typeface="lato-regular"/>
              </a:rPr>
              <a:t> is to empower businesses and organisations to tackle exploitation through increased awareness and training by being able to identify potential victims of child sexual exploitation, and where necessary, alert police officers to intervene to safeguard any at risk children.</a:t>
            </a:r>
            <a:endParaRPr lang="en-GB" altLang="en-US" sz="1200"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4555046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a:latin typeface="Arial" panose="020B0604020202020204" pitchFamily="34" charset="0"/>
                <a:cs typeface="Arial" panose="020B0604020202020204" pitchFamily="34" charset="0"/>
              </a:rPr>
              <a:t>QTS – what was the impact on these two women in relation to their abuse?</a:t>
            </a:r>
          </a:p>
          <a:p>
            <a:pPr>
              <a:lnSpc>
                <a:spcPct val="100000"/>
              </a:lnSpc>
              <a:defRPr/>
            </a:pPr>
            <a:endParaRPr lang="en-GB" sz="1100" b="1" dirty="0">
              <a:latin typeface="Arial" panose="020B0604020202020204" pitchFamily="34" charset="0"/>
              <a:cs typeface="Arial" panose="020B0604020202020204" pitchFamily="34" charset="0"/>
            </a:endParaRPr>
          </a:p>
          <a:p>
            <a:pPr>
              <a:lnSpc>
                <a:spcPct val="100000"/>
              </a:lnSpc>
              <a:defRPr/>
            </a:pPr>
            <a:r>
              <a:rPr lang="en-GB" sz="1100" b="1" dirty="0">
                <a:latin typeface="Arial" panose="020B0604020202020204" pitchFamily="34" charset="0"/>
                <a:cs typeface="Arial" panose="020B0604020202020204" pitchFamily="34" charset="0"/>
              </a:rPr>
              <a:t>Channel</a:t>
            </a:r>
            <a:r>
              <a:rPr lang="en-GB" sz="1100" b="1" baseline="0" dirty="0">
                <a:latin typeface="Arial" panose="020B0604020202020204" pitchFamily="34" charset="0"/>
                <a:cs typeface="Arial" panose="020B0604020202020204" pitchFamily="34" charset="0"/>
              </a:rPr>
              <a:t> 4 News November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Rotherham grooming victims speak out for the first time. (May wish to stop at 5mins 25sec) </a:t>
            </a:r>
            <a:r>
              <a:rPr lang="en-GB" altLang="en-US" sz="1100" b="0" kern="0" dirty="0">
                <a:solidFill>
                  <a:srgbClr val="002060"/>
                </a:solidFill>
                <a:latin typeface="Arial" panose="020B0604020202020204" pitchFamily="34" charset="0"/>
                <a:cs typeface="Arial" panose="020B0604020202020204" pitchFamily="34" charset="0"/>
                <a:hlinkClick r:id="rId3"/>
              </a:rPr>
              <a:t>https://www.youtube.com/watch?v=DAvRj6BQ0AM</a:t>
            </a:r>
            <a:endParaRPr lang="en-GB" altLang="en-US" sz="1100" b="0" kern="0" dirty="0">
              <a:solidFill>
                <a:srgbClr val="002060"/>
              </a:solidFill>
              <a:latin typeface="Arial" panose="020B0604020202020204" pitchFamily="34" charset="0"/>
              <a:cs typeface="Arial" panose="020B0604020202020204" pitchFamily="34" charset="0"/>
            </a:endParaRPr>
          </a:p>
          <a:p>
            <a:pPr>
              <a:lnSpc>
                <a:spcPct val="100000"/>
              </a:lnSpc>
              <a:defRPr/>
            </a:pPr>
            <a:endParaRPr lang="en-GB" sz="1100" b="0" baseline="0" dirty="0">
              <a:latin typeface="Arial" panose="020B0604020202020204" pitchFamily="34" charset="0"/>
              <a:cs typeface="Arial" panose="020B0604020202020204" pitchFamily="34" charset="0"/>
            </a:endParaRPr>
          </a:p>
          <a:p>
            <a:pPr>
              <a:lnSpc>
                <a:spcPct val="100000"/>
              </a:lnSpc>
              <a:defRPr/>
            </a:pPr>
            <a:endParaRPr lang="en-GB" sz="1100" b="1" baseline="0" dirty="0">
              <a:latin typeface="Arial" panose="020B0604020202020204" pitchFamily="34" charset="0"/>
              <a:cs typeface="Arial" panose="020B0604020202020204" pitchFamily="34" charset="0"/>
            </a:endParaRPr>
          </a:p>
          <a:p>
            <a:pPr>
              <a:lnSpc>
                <a:spcPct val="100000"/>
              </a:lnSpc>
              <a:defRPr/>
            </a:pPr>
            <a:r>
              <a:rPr lang="en-GB" sz="1100" b="0" dirty="0">
                <a:latin typeface="Arial" panose="020B0604020202020204" pitchFamily="34" charset="0"/>
                <a:cs typeface="Arial" panose="020B0604020202020204" pitchFamily="34" charset="0"/>
              </a:rPr>
              <a:t>(See Information handout Rotherham</a:t>
            </a:r>
            <a:r>
              <a:rPr lang="en-GB" sz="1100" b="0" baseline="0" dirty="0">
                <a:latin typeface="Arial" panose="020B0604020202020204" pitchFamily="34" charset="0"/>
                <a:cs typeface="Arial" panose="020B0604020202020204" pitchFamily="34" charset="0"/>
              </a:rPr>
              <a:t> Child Abuse Case for background history)</a:t>
            </a:r>
          </a:p>
          <a:p>
            <a:pPr>
              <a:lnSpc>
                <a:spcPct val="100000"/>
              </a:lnSpc>
              <a:defRPr/>
            </a:pPr>
            <a:endParaRPr lang="en-GB" sz="1100" b="0" baseline="0" dirty="0">
              <a:latin typeface="Arial" panose="020B0604020202020204" pitchFamily="34" charset="0"/>
              <a:cs typeface="Arial" panose="020B0604020202020204" pitchFamily="34" charset="0"/>
            </a:endParaRPr>
          </a:p>
          <a:p>
            <a:pPr>
              <a:lnSpc>
                <a:spcPct val="100000"/>
              </a:lnSpc>
              <a:defRPr/>
            </a:pPr>
            <a:r>
              <a:rPr lang="en-GB" sz="1100" b="0" dirty="0">
                <a:latin typeface="Arial" panose="020B0604020202020204" pitchFamily="34" charset="0"/>
                <a:cs typeface="Arial" panose="020B0604020202020204" pitchFamily="34" charset="0"/>
              </a:rPr>
              <a:t>Some victim comments from CR in Oxfordshire:</a:t>
            </a:r>
          </a:p>
          <a:p>
            <a:pPr>
              <a:lnSpc>
                <a:spcPct val="100000"/>
              </a:lnSpc>
              <a:defRPr/>
            </a:pPr>
            <a:endParaRPr lang="en-GB" sz="1100" b="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I was found in the presence of men constantly. Why were they not pulled in? </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They did not look on me as a child. In my head I was older but really truly I wasn’t.</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 Police never asked me why – they just took me home.</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A WPC found me drunk with men. I said I was ok and she went away and left me with them, I was abused that night.</a:t>
            </a:r>
          </a:p>
          <a:p>
            <a:pPr marL="171450" indent="-171450">
              <a:lnSpc>
                <a:spcPct val="100000"/>
              </a:lnSpc>
              <a:buFont typeface="Arial" panose="020B0604020202020204" pitchFamily="34" charset="0"/>
              <a:buChar char="•"/>
              <a:defRPr/>
            </a:pPr>
            <a:endParaRPr lang="en-GB" sz="1100" b="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 police lacked curiosity they would pick the child up – give them a telling off and drop them back at home.</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Taking something forward rested almost wholly on victim evidence  - which in CSE can rarely be expected to be forthcoming.</a:t>
            </a:r>
          </a:p>
          <a:p>
            <a:pPr marL="171450" indent="-171450">
              <a:lnSpc>
                <a:spcPct val="100000"/>
              </a:lnSpc>
              <a:buFont typeface="Arial" panose="020B0604020202020204" pitchFamily="34" charset="0"/>
              <a:buChar char="•"/>
              <a:defRPr/>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dirty="0">
                <a:latin typeface="Arial" panose="020B0604020202020204" pitchFamily="34" charset="0"/>
                <a:cs typeface="Arial" panose="020B0604020202020204" pitchFamily="34" charset="0"/>
              </a:rPr>
              <a:t>Be aware of tunnel vision; don’t deal with incidents in isolation if there is a connection to be made then make it. It may be the same address or the same male perpetrator. Think wider.  </a:t>
            </a:r>
          </a:p>
          <a:p>
            <a:pPr marL="171450" indent="-171450">
              <a:lnSpc>
                <a:spcPct val="100000"/>
              </a:lnSpc>
              <a:buFont typeface="Arial" panose="020B0604020202020204" pitchFamily="34" charset="0"/>
              <a:buChar char="•"/>
              <a:defRPr/>
            </a:pPr>
            <a:r>
              <a:rPr lang="en-GB" sz="1100" dirty="0">
                <a:latin typeface="Arial" panose="020B0604020202020204" pitchFamily="34" charset="0"/>
                <a:cs typeface="Arial" panose="020B0604020202020204" pitchFamily="34" charset="0"/>
              </a:rPr>
              <a:t>Think of disruption tactics – see the Home Office Disruption Toolkit previously mentioned in the session.</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6586370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what questions do you think you need to ask yourself when dealing with these types on incidents?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Based on the information/knowledge  that you had at the time of the incident; can you justify the action that you have taken?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Seek advice from supervisor, PPU, MASH, CID, CSE or Exploitation Teams, Missing Person Teams</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Think murder abduction serious sexual assault and self harm/suicide…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29341209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For</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further information about Child Sexual Exploitation, or need for advice or support</a:t>
            </a:r>
          </a:p>
          <a:p>
            <a:endParaRPr lang="en-GB" sz="1100" b="1"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Barnardo’s</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Children’s charity </a:t>
            </a:r>
            <a:r>
              <a:rPr lang="en-GB" sz="1100" dirty="0" err="1">
                <a:effectLst/>
                <a:latin typeface="Arial" panose="020B0604020202020204" pitchFamily="34" charset="0"/>
                <a:cs typeface="Arial" panose="020B0604020202020204" pitchFamily="34" charset="0"/>
                <a:hlinkClick r:id="rId3"/>
              </a:rPr>
              <a:t>Barnardo’s</a:t>
            </a:r>
            <a:r>
              <a:rPr lang="en-GB" sz="1100" dirty="0">
                <a:effectLst/>
                <a:latin typeface="Arial" panose="020B0604020202020204" pitchFamily="34" charset="0"/>
                <a:cs typeface="Arial" panose="020B0604020202020204" pitchFamily="34" charset="0"/>
              </a:rPr>
              <a:t> support children and families affected by issues such as sexual exploitation and domestic abuse.</a:t>
            </a:r>
          </a:p>
          <a:p>
            <a:r>
              <a:rPr lang="en-GB" sz="1100" dirty="0">
                <a:effectLst/>
                <a:latin typeface="Arial" panose="020B0604020202020204" pitchFamily="34" charset="0"/>
                <a:cs typeface="Arial" panose="020B0604020202020204" pitchFamily="34" charset="0"/>
              </a:rPr>
              <a:t>Every year thousands of children across the UK are affected by sexual exploitation. The internet and mobile devices make it even easier for adults to trick vulnerable children. Barnardo’s free guide tells you how to spot when a child is at risk, and help keep them safe.</a:t>
            </a:r>
          </a:p>
          <a:p>
            <a:endParaRPr lang="en-GB" sz="1100"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Stop it Now!</a:t>
            </a:r>
          </a:p>
          <a:p>
            <a:pPr algn="l"/>
            <a:r>
              <a:rPr lang="en-GB" sz="1100" b="0" i="0" dirty="0">
                <a:solidFill>
                  <a:srgbClr val="000000"/>
                </a:solidFill>
                <a:effectLst/>
                <a:latin typeface="Arial" panose="020B0604020202020204" pitchFamily="34" charset="0"/>
                <a:cs typeface="Arial" panose="020B0604020202020204" pitchFamily="34" charset="0"/>
              </a:rPr>
              <a:t>Stop It Now! UK and Ireland was established in 2002 by </a:t>
            </a:r>
            <a:r>
              <a:rPr lang="en-GB" sz="1100" b="1" i="0" u="sng" dirty="0">
                <a:solidFill>
                  <a:srgbClr val="000000"/>
                </a:solidFill>
                <a:effectLst/>
                <a:latin typeface="Arial" panose="020B0604020202020204" pitchFamily="34" charset="0"/>
                <a:cs typeface="Arial" panose="020B0604020202020204" pitchFamily="34" charset="0"/>
                <a:hlinkClick r:id="rId4"/>
              </a:rPr>
              <a:t>The Lucy Faithfull Foundation</a:t>
            </a:r>
            <a:r>
              <a:rPr lang="en-GB" sz="1100" b="1" i="0" dirty="0">
                <a:solidFill>
                  <a:srgbClr val="000000"/>
                </a:solidFill>
                <a:effectLst/>
                <a:latin typeface="Arial" panose="020B0604020202020204" pitchFamily="34" charset="0"/>
                <a:cs typeface="Arial" panose="020B0604020202020204" pitchFamily="34" charset="0"/>
              </a:rPr>
              <a:t> </a:t>
            </a:r>
            <a:r>
              <a:rPr lang="en-GB" sz="1100" b="0" i="0" dirty="0">
                <a:solidFill>
                  <a:srgbClr val="000000"/>
                </a:solidFill>
                <a:effectLst/>
                <a:latin typeface="Arial" panose="020B0604020202020204" pitchFamily="34" charset="0"/>
                <a:cs typeface="Arial" panose="020B0604020202020204" pitchFamily="34" charset="0"/>
              </a:rPr>
              <a:t>– the only UK wide charity dedicated solely to preventing child sexual abuse.</a:t>
            </a:r>
          </a:p>
          <a:p>
            <a:pPr algn="l"/>
            <a:r>
              <a:rPr lang="en-GB" sz="1100" b="0" i="0" dirty="0">
                <a:solidFill>
                  <a:srgbClr val="000000"/>
                </a:solidFill>
                <a:effectLst/>
                <a:latin typeface="Arial" panose="020B0604020202020204" pitchFamily="34" charset="0"/>
                <a:cs typeface="Arial" panose="020B0604020202020204" pitchFamily="34" charset="0"/>
              </a:rPr>
              <a:t>Established in 1992 and named after its founder Baroness Lucy Faithfull, we work tirelessly to prevent child sexual abuse. We know that child sexual abuse is preventable and everything we do works towards a society where children are free from sexual abuse and exploitation.</a:t>
            </a:r>
          </a:p>
          <a:p>
            <a:pPr algn="l"/>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Child sexual abuse is preventable, not inevitable. So we will work tirelessly to protect all children – by providing direct support to individuals in a position to prevent abuse, including those affected by abuse and those perpetrating it, or at risk of doing so; by sharing our expertise and resources with organisations and governments worldwide to make children safer today; and by driving forward new interventions to protect children against tomorrow’s threats.</a:t>
            </a:r>
          </a:p>
          <a:p>
            <a:endParaRPr lang="en-GB" sz="1100" dirty="0">
              <a:effectLst/>
              <a:latin typeface="Arial" panose="020B0604020202020204" pitchFamily="34" charset="0"/>
              <a:cs typeface="Arial" panose="020B0604020202020204" pitchFamily="34" charset="0"/>
            </a:endParaRPr>
          </a:p>
          <a:p>
            <a:endParaRPr lang="en-GB" sz="1100"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The Children’s Society</a:t>
            </a:r>
          </a:p>
          <a:p>
            <a:r>
              <a:rPr lang="en-GB" sz="1100" b="0" i="0" dirty="0">
                <a:solidFill>
                  <a:srgbClr val="000000"/>
                </a:solidFill>
                <a:effectLst/>
                <a:latin typeface="Arial" panose="020B0604020202020204" pitchFamily="34" charset="0"/>
                <a:cs typeface="Arial" panose="020B0604020202020204" pitchFamily="34" charset="0"/>
              </a:rPr>
              <a:t>We are a national charity working to transform the hopes and happiness of young people facing abuse, exploitation and neglect. We listen. We support. We act. Because no child should feel alone</a:t>
            </a:r>
            <a:endParaRPr lang="en-GB" sz="1100" b="1" dirty="0">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NSPCC</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a:effectLst/>
                <a:latin typeface="Arial" panose="020B0604020202020204" pitchFamily="34" charset="0"/>
                <a:cs typeface="Arial" panose="020B0604020202020204" pitchFamily="34" charset="0"/>
                <a:hlinkClick r:id="rId5"/>
              </a:rPr>
              <a:t>NSPCC </a:t>
            </a:r>
            <a:r>
              <a:rPr lang="en-GB" sz="1100" dirty="0">
                <a:effectLst/>
                <a:latin typeface="Arial" panose="020B0604020202020204" pitchFamily="34" charset="0"/>
                <a:cs typeface="Arial" panose="020B0604020202020204" pitchFamily="34" charset="0"/>
              </a:rPr>
              <a:t>provide a wide range of services for both children and adults, including national helplines staffed by trained helpline counsellors for 24/7 help and advice.</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Thinkuknow</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err="1">
                <a:effectLst/>
                <a:latin typeface="Arial" panose="020B0604020202020204" pitchFamily="34" charset="0"/>
                <a:cs typeface="Arial" panose="020B0604020202020204" pitchFamily="34" charset="0"/>
                <a:hlinkClick r:id="rId6"/>
              </a:rPr>
              <a:t>Thinkuknow</a:t>
            </a:r>
            <a:r>
              <a:rPr lang="en-GB" sz="1100" dirty="0">
                <a:effectLst/>
                <a:latin typeface="Arial" panose="020B0604020202020204" pitchFamily="34" charset="0"/>
                <a:cs typeface="Arial" panose="020B0604020202020204" pitchFamily="34" charset="0"/>
              </a:rPr>
              <a:t> website for children and young people. Gives honest and frank advice on topics including sex and relationships, and the internet.</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CEOP safety centre</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If someone has acted inappropriately online towards you, a child or young person, or someone you know, find out what to do, and how to report it to police</a:t>
            </a:r>
          </a:p>
          <a:p>
            <a:endParaRPr lang="en-GB" sz="1100" b="1" dirty="0">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Pace - Parents Against Child Sexual Exploitation </a:t>
            </a:r>
          </a:p>
          <a:p>
            <a:r>
              <a:rPr lang="en-GB" sz="1100" b="0" dirty="0">
                <a:latin typeface="Arial" panose="020B0604020202020204" pitchFamily="34" charset="0"/>
                <a:cs typeface="Arial" panose="020B0604020202020204" pitchFamily="34" charset="0"/>
              </a:rPr>
              <a:t>Pace works alongside parents and carers of children who are – or are at risk of being – sexually exploited by perpetrators external to the family. We offer guidance and training to professionals on how child sexual exploitation affects the whole family</a:t>
            </a:r>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35779285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b="1" dirty="0">
                <a:solidFill>
                  <a:srgbClr val="0000FF"/>
                </a:solidFill>
                <a:latin typeface="Arial" panose="020B0604020202020204" pitchFamily="34" charset="0"/>
              </a:rPr>
              <a:t>Group Task</a:t>
            </a:r>
          </a:p>
          <a:p>
            <a:pPr algn="l"/>
            <a:endParaRPr lang="en-GB" altLang="en-US" sz="1100" b="1" dirty="0">
              <a:solidFill>
                <a:srgbClr val="0000FF"/>
              </a:solidFill>
              <a:latin typeface="Arial" panose="020B0604020202020204" pitchFamily="34" charset="0"/>
            </a:endParaRPr>
          </a:p>
          <a:p>
            <a:pPr algn="l"/>
            <a:r>
              <a:rPr lang="en-GB" altLang="en-US" sz="1100" dirty="0">
                <a:latin typeface="Arial" panose="020B0604020202020204" pitchFamily="34" charset="0"/>
              </a:rPr>
              <a:t>Trainer to debrief fully, using: </a:t>
            </a:r>
          </a:p>
          <a:p>
            <a:pPr algn="l"/>
            <a:r>
              <a:rPr lang="en-GB" altLang="en-US" sz="1100" b="1" dirty="0">
                <a:solidFill>
                  <a:srgbClr val="FF0000"/>
                </a:solidFill>
                <a:latin typeface="Arial" panose="020B0604020202020204" pitchFamily="34" charset="0"/>
              </a:rPr>
              <a:t>Hidden DVD - Trainer Debrief Notes</a:t>
            </a:r>
            <a:r>
              <a:rPr lang="en-GB" altLang="en-US" sz="1100" dirty="0">
                <a:latin typeface="Arial" panose="020B0604020202020204" pitchFamily="34" charset="0"/>
              </a:rPr>
              <a:t> </a:t>
            </a:r>
          </a:p>
          <a:p>
            <a:pPr algn="l"/>
            <a:r>
              <a:rPr lang="en-GB" altLang="en-US" sz="1100" dirty="0">
                <a:latin typeface="Arial" panose="020B0604020202020204" pitchFamily="34" charset="0"/>
              </a:rPr>
              <a:t>and </a:t>
            </a:r>
          </a:p>
          <a:p>
            <a:pPr algn="l"/>
            <a:r>
              <a:rPr lang="en-GB" altLang="en-US" sz="1100" b="1" dirty="0">
                <a:solidFill>
                  <a:srgbClr val="FF0000"/>
                </a:solidFill>
                <a:latin typeface="Arial" panose="020B0604020202020204" pitchFamily="34" charset="0"/>
              </a:rPr>
              <a:t>Recognising Warning Signs of CSE - Trainer Notes</a:t>
            </a:r>
            <a:r>
              <a:rPr lang="en-GB" altLang="en-US" sz="1100" dirty="0">
                <a:latin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9072843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254168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16/05/2023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16/05/2023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16/05/2023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37687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69899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8312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9790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16/05/2023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449086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16/05/2023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95211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16/05/2023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68653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98010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69137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636737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120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16/05/2023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16/05/2023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8637245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gbr01.safelinks.protection.outlook.com/?url=https%3A%2F%2Fwww.theguardian.com%2Fuk-news%2F2023%2Fapr%2F05%2Ftwenty-one-convicted-in-west-midlands-child-sexual-abuse-inquiry&amp;data=05%7C01%7CSharon.Neil%40south-wales.police.uk%7C496b7bcffd92444f619108db3ff52ca0%7C270c2f4dfd0c4f0892a9e5bdd8a87e09%7C0%7C0%7C638174094580017916%7CUnknown%7CTWFpbGZsb3d8eyJWIjoiMC4wLjAwMDAiLCJQIjoiV2luMzIiLCJBTiI6Ik1haWwiLCJXVCI6Mn0%3D%7C3000%7C%7C%7C&amp;sdata=bKO6%2FXp3tH7VEX%2FJP1F2o8RxGrKi7czdRDWNCIqhSiY%3D&amp;reserved=0"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hyperlink" Target="https://gbr01.safelinks.protection.outlook.com/?url=https%3A%2F%2Fwww.walesonline.co.uk%2Fnews%2Fwales-news%2Fcouple-plied-teenager-drugs-alcohol-26188022&amp;data=05%7C01%7CSharon.Neil%40south-wales.police.uk%7C496b7bcffd92444f619108db3ff52ca0%7C270c2f4dfd0c4f0892a9e5bdd8a87e09%7C0%7C0%7C638174094580017916%7CUnknown%7CTWFpbGZsb3d8eyJWIjoiMC4wLjAwMDAiLCJQIjoiV2luMzIiLCJBTiI6Ik1haWwiLCJXVCI6Mn0%3D%7C3000%7C%7C%7C&amp;sdata=zocDWBee9Kj1CmRo5wL82RtjEuiimqICcrYYfYvgcUE%3D&amp;reserved=0" TargetMode="External"/><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5.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hyperlink" Target="https://youtu.be/DAvRj6BQ0AM"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gif"/><Relationship Id="rId7"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Child Sexual Exploitation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061576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73214" y="1875913"/>
            <a:ext cx="8280920" cy="1754326"/>
          </a:xfrm>
          <a:prstGeom prst="rect">
            <a:avLst/>
          </a:prstGeom>
          <a:solidFill>
            <a:srgbClr val="002060"/>
          </a:solidFill>
        </p:spPr>
        <p:txBody>
          <a:bodyPr wrap="square" rtlCol="0">
            <a:spAutoFit/>
          </a:bodyPr>
          <a:lstStyle/>
          <a:p>
            <a:pPr algn="ctr"/>
            <a:r>
              <a:rPr lang="en-GB" sz="3600" b="1" dirty="0">
                <a:solidFill>
                  <a:schemeClr val="bg1"/>
                </a:solidFill>
              </a:rPr>
              <a:t>Safeguarding Children and Young People at Risk of Abuse through Sexual Exploitation</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48640" y="379159"/>
            <a:ext cx="11186160" cy="584775"/>
          </a:xfrm>
          <a:prstGeom prst="rect">
            <a:avLst/>
          </a:prstGeom>
          <a:solidFill>
            <a:srgbClr val="002060"/>
          </a:solidFill>
        </p:spPr>
        <p:txBody>
          <a:bodyPr wrap="square" rtlCol="0">
            <a:spAutoFit/>
          </a:bodyPr>
          <a:lstStyle/>
          <a:p>
            <a:pPr algn="ctr"/>
            <a:r>
              <a:rPr lang="en-GB" sz="3200" b="1" dirty="0">
                <a:solidFill>
                  <a:schemeClr val="bg1"/>
                </a:solidFill>
              </a:rPr>
              <a:t>What is Child Sexual Exploitation?</a:t>
            </a:r>
          </a:p>
        </p:txBody>
      </p:sp>
      <p:pic>
        <p:nvPicPr>
          <p:cNvPr id="1026" name="Picture 12">
            <a:extLst>
              <a:ext uri="{FF2B5EF4-FFF2-40B4-BE49-F238E27FC236}">
                <a16:creationId xmlns:a16="http://schemas.microsoft.com/office/drawing/2014/main" id="{6898DB07-94EF-B8B3-F13C-628C9FF94C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 y="1093535"/>
            <a:ext cx="4281374" cy="2408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Child Sexual Exploitation (Professionals) - Harrow Safeguarding Children  Board">
            <a:extLst>
              <a:ext uri="{FF2B5EF4-FFF2-40B4-BE49-F238E27FC236}">
                <a16:creationId xmlns:a16="http://schemas.microsoft.com/office/drawing/2014/main" id="{69D3C772-BF8A-E315-8C5C-E7C917A8FC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3735" y="3799635"/>
            <a:ext cx="3400425" cy="174105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SE – Child Sexual Exploitation">
            <a:extLst>
              <a:ext uri="{FF2B5EF4-FFF2-40B4-BE49-F238E27FC236}">
                <a16:creationId xmlns:a16="http://schemas.microsoft.com/office/drawing/2014/main" id="{426EBA79-26BA-1B94-015C-785FAE910A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9247" y="1093535"/>
            <a:ext cx="5224996" cy="26124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otel, B&amp;B and takeaway owners urged to 'know the signs' of child sexual  exploitation - YorkshireLive">
            <a:extLst>
              <a:ext uri="{FF2B5EF4-FFF2-40B4-BE49-F238E27FC236}">
                <a16:creationId xmlns:a16="http://schemas.microsoft.com/office/drawing/2014/main" id="{EF4A2473-B9A0-F7A6-B1F3-7C32B80A19C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94560" y="3799635"/>
            <a:ext cx="3082177" cy="2049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bwMode="auto">
          <a:xfrm>
            <a:off x="925551" y="76745"/>
            <a:ext cx="1035948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1" i="0" u="none" strike="noStrike" kern="1200" cap="none" spc="0" normalizeH="0" baseline="0" noProof="0" dirty="0">
                <a:ln>
                  <a:noFill/>
                </a:ln>
                <a:solidFill>
                  <a:srgbClr val="000099">
                    <a:lumMod val="75000"/>
                  </a:srgbClr>
                </a:solidFill>
                <a:effectLst/>
                <a:uLnTx/>
                <a:uFillTx/>
                <a:latin typeface="Arial" panose="020B0604020202020204" pitchFamily="34" charset="0"/>
                <a:ea typeface="ＭＳ Ｐゴシック" pitchFamily="1" charset="-128"/>
                <a:cs typeface="Arial" panose="020B0604020202020204" pitchFamily="34" charset="0"/>
              </a:rPr>
              <a:t>What is Child Sexual Exploitation?</a:t>
            </a:r>
          </a:p>
        </p:txBody>
      </p:sp>
      <p:pic>
        <p:nvPicPr>
          <p:cNvPr id="3" name="NSPCC The Story of Jay_MP4 72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2383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9793" y="45683"/>
            <a:ext cx="10682867" cy="584775"/>
          </a:xfrm>
          <a:prstGeom prst="rect">
            <a:avLst/>
          </a:prstGeom>
          <a:solidFill>
            <a:srgbClr val="002060"/>
          </a:solidFill>
        </p:spPr>
        <p:txBody>
          <a:bodyPr wrap="square" rtlCol="0">
            <a:spAutoFit/>
          </a:bodyPr>
          <a:lstStyle/>
          <a:p>
            <a:pPr algn="ctr"/>
            <a:r>
              <a:rPr lang="en-GB" sz="3200" b="1" dirty="0">
                <a:solidFill>
                  <a:schemeClr val="bg1"/>
                </a:solidFill>
              </a:rPr>
              <a:t>The Definition….Child Sexual Exploitation (CSE)</a:t>
            </a:r>
          </a:p>
        </p:txBody>
      </p:sp>
      <p:graphicFrame>
        <p:nvGraphicFramePr>
          <p:cNvPr id="2" name="Diagram 1"/>
          <p:cNvGraphicFramePr/>
          <p:nvPr>
            <p:extLst>
              <p:ext uri="{D42A27DB-BD31-4B8C-83A1-F6EECF244321}">
                <p14:modId xmlns:p14="http://schemas.microsoft.com/office/powerpoint/2010/main" val="3333077231"/>
              </p:ext>
            </p:extLst>
          </p:nvPr>
        </p:nvGraphicFramePr>
        <p:xfrm>
          <a:off x="397727" y="630458"/>
          <a:ext cx="11396545" cy="5183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A90C1B-4E05-4BFD-A306-270EDDBC4852}"/>
                                            </p:graphicEl>
                                          </p:spTgt>
                                        </p:tgtEl>
                                        <p:attrNameLst>
                                          <p:attrName>style.visibility</p:attrName>
                                        </p:attrNameLst>
                                      </p:cBhvr>
                                      <p:to>
                                        <p:strVal val="visible"/>
                                      </p:to>
                                    </p:set>
                                    <p:animEffect transition="in" filter="fade">
                                      <p:cBhvr>
                                        <p:cTn id="7" dur="500"/>
                                        <p:tgtEl>
                                          <p:spTgt spid="2">
                                            <p:graphicEl>
                                              <a:dgm id="{F7A90C1B-4E05-4BFD-A306-270EDDBC48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0EE2CE3-EFE7-4472-BE11-9F055277C070}"/>
                                            </p:graphicEl>
                                          </p:spTgt>
                                        </p:tgtEl>
                                        <p:attrNameLst>
                                          <p:attrName>style.visibility</p:attrName>
                                        </p:attrNameLst>
                                      </p:cBhvr>
                                      <p:to>
                                        <p:strVal val="visible"/>
                                      </p:to>
                                    </p:set>
                                    <p:animEffect transition="in" filter="fade">
                                      <p:cBhvr>
                                        <p:cTn id="12" dur="500"/>
                                        <p:tgtEl>
                                          <p:spTgt spid="2">
                                            <p:graphicEl>
                                              <a:dgm id="{20EE2CE3-EFE7-4472-BE11-9F055277C0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B330954-9EE8-43E6-AB73-3AFA4254DD11}"/>
                                            </p:graphicEl>
                                          </p:spTgt>
                                        </p:tgtEl>
                                        <p:attrNameLst>
                                          <p:attrName>style.visibility</p:attrName>
                                        </p:attrNameLst>
                                      </p:cBhvr>
                                      <p:to>
                                        <p:strVal val="visible"/>
                                      </p:to>
                                    </p:set>
                                    <p:animEffect transition="in" filter="fade">
                                      <p:cBhvr>
                                        <p:cTn id="15" dur="500"/>
                                        <p:tgtEl>
                                          <p:spTgt spid="2">
                                            <p:graphicEl>
                                              <a:dgm id="{FB330954-9EE8-43E6-AB73-3AFA4254DD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06C084F-8D7B-4E2B-ADE2-926D6E8B9144}"/>
                                            </p:graphicEl>
                                          </p:spTgt>
                                        </p:tgtEl>
                                        <p:attrNameLst>
                                          <p:attrName>style.visibility</p:attrName>
                                        </p:attrNameLst>
                                      </p:cBhvr>
                                      <p:to>
                                        <p:strVal val="visible"/>
                                      </p:to>
                                    </p:set>
                                    <p:animEffect transition="in" filter="fade">
                                      <p:cBhvr>
                                        <p:cTn id="20" dur="500"/>
                                        <p:tgtEl>
                                          <p:spTgt spid="2">
                                            <p:graphicEl>
                                              <a:dgm id="{006C084F-8D7B-4E2B-ADE2-926D6E8B914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DCF949-CCA7-4530-BA36-12AF2FB31387}"/>
                                            </p:graphicEl>
                                          </p:spTgt>
                                        </p:tgtEl>
                                        <p:attrNameLst>
                                          <p:attrName>style.visibility</p:attrName>
                                        </p:attrNameLst>
                                      </p:cBhvr>
                                      <p:to>
                                        <p:strVal val="visible"/>
                                      </p:to>
                                    </p:set>
                                    <p:animEffect transition="in" filter="fade">
                                      <p:cBhvr>
                                        <p:cTn id="23" dur="500"/>
                                        <p:tgtEl>
                                          <p:spTgt spid="2">
                                            <p:graphicEl>
                                              <a:dgm id="{C8DCF949-CCA7-4530-BA36-12AF2FB313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1903" y="186977"/>
            <a:ext cx="10928194" cy="584775"/>
          </a:xfrm>
          <a:prstGeom prst="rect">
            <a:avLst/>
          </a:prstGeom>
          <a:solidFill>
            <a:srgbClr val="002060"/>
          </a:solidFill>
        </p:spPr>
        <p:txBody>
          <a:bodyPr wrap="square" rtlCol="0">
            <a:spAutoFit/>
          </a:bodyPr>
          <a:lstStyle/>
          <a:p>
            <a:pPr algn="ctr"/>
            <a:r>
              <a:rPr lang="en-GB" sz="3200" b="1" dirty="0">
                <a:solidFill>
                  <a:schemeClr val="bg1"/>
                </a:solidFill>
              </a:rPr>
              <a:t>What is Child Sexual Exploitation?</a:t>
            </a:r>
          </a:p>
        </p:txBody>
      </p:sp>
      <p:graphicFrame>
        <p:nvGraphicFramePr>
          <p:cNvPr id="2" name="Diagram 1"/>
          <p:cNvGraphicFramePr/>
          <p:nvPr>
            <p:extLst>
              <p:ext uri="{D42A27DB-BD31-4B8C-83A1-F6EECF244321}">
                <p14:modId xmlns:p14="http://schemas.microsoft.com/office/powerpoint/2010/main" val="3124006287"/>
              </p:ext>
            </p:extLst>
          </p:nvPr>
        </p:nvGraphicFramePr>
        <p:xfrm>
          <a:off x="312234" y="771752"/>
          <a:ext cx="11567531" cy="495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266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98DF87E-C7B7-4ECE-9105-BBEFFFF24858}"/>
                                            </p:graphicEl>
                                          </p:spTgt>
                                        </p:tgtEl>
                                        <p:attrNameLst>
                                          <p:attrName>style.visibility</p:attrName>
                                        </p:attrNameLst>
                                      </p:cBhvr>
                                      <p:to>
                                        <p:strVal val="visible"/>
                                      </p:to>
                                    </p:set>
                                    <p:animEffect transition="in" filter="fade">
                                      <p:cBhvr>
                                        <p:cTn id="7" dur="500"/>
                                        <p:tgtEl>
                                          <p:spTgt spid="2">
                                            <p:graphicEl>
                                              <a:dgm id="{698DF87E-C7B7-4ECE-9105-BBEFFFF2485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40A8E0C-D49E-486B-877D-5963C002BFDB}"/>
                                            </p:graphicEl>
                                          </p:spTgt>
                                        </p:tgtEl>
                                        <p:attrNameLst>
                                          <p:attrName>style.visibility</p:attrName>
                                        </p:attrNameLst>
                                      </p:cBhvr>
                                      <p:to>
                                        <p:strVal val="visible"/>
                                      </p:to>
                                    </p:set>
                                    <p:animEffect transition="in" filter="fade">
                                      <p:cBhvr>
                                        <p:cTn id="12" dur="500"/>
                                        <p:tgtEl>
                                          <p:spTgt spid="2">
                                            <p:graphicEl>
                                              <a:dgm id="{840A8E0C-D49E-486B-877D-5963C002BFD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43BC8F8-EE1B-4CB8-8C9C-267DB53CD3C4}"/>
                                            </p:graphicEl>
                                          </p:spTgt>
                                        </p:tgtEl>
                                        <p:attrNameLst>
                                          <p:attrName>style.visibility</p:attrName>
                                        </p:attrNameLst>
                                      </p:cBhvr>
                                      <p:to>
                                        <p:strVal val="visible"/>
                                      </p:to>
                                    </p:set>
                                    <p:animEffect transition="in" filter="fade">
                                      <p:cBhvr>
                                        <p:cTn id="17" dur="500"/>
                                        <p:tgtEl>
                                          <p:spTgt spid="2">
                                            <p:graphicEl>
                                              <a:dgm id="{843BC8F8-EE1B-4CB8-8C9C-267DB53CD3C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61013BA-C4E8-49BD-96E0-1A1CCD52A500}"/>
                                            </p:graphicEl>
                                          </p:spTgt>
                                        </p:tgtEl>
                                        <p:attrNameLst>
                                          <p:attrName>style.visibility</p:attrName>
                                        </p:attrNameLst>
                                      </p:cBhvr>
                                      <p:to>
                                        <p:strVal val="visible"/>
                                      </p:to>
                                    </p:set>
                                    <p:animEffect transition="in" filter="fade">
                                      <p:cBhvr>
                                        <p:cTn id="22" dur="500"/>
                                        <p:tgtEl>
                                          <p:spTgt spid="2">
                                            <p:graphicEl>
                                              <a:dgm id="{961013BA-C4E8-49BD-96E0-1A1CCD52A50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D0B87D94-C422-4BCB-8345-15C099FF37D0}"/>
                                            </p:graphicEl>
                                          </p:spTgt>
                                        </p:tgtEl>
                                        <p:attrNameLst>
                                          <p:attrName>style.visibility</p:attrName>
                                        </p:attrNameLst>
                                      </p:cBhvr>
                                      <p:to>
                                        <p:strVal val="visible"/>
                                      </p:to>
                                    </p:set>
                                    <p:animEffect transition="in" filter="fade">
                                      <p:cBhvr>
                                        <p:cTn id="27" dur="500"/>
                                        <p:tgtEl>
                                          <p:spTgt spid="2">
                                            <p:graphicEl>
                                              <a:dgm id="{D0B87D94-C422-4BCB-8345-15C099FF37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37435" y="240201"/>
            <a:ext cx="10515600" cy="584775"/>
          </a:xfrm>
          <a:prstGeom prst="rect">
            <a:avLst/>
          </a:prstGeom>
          <a:solidFill>
            <a:srgbClr val="002060"/>
          </a:solidFill>
        </p:spPr>
        <p:txBody>
          <a:bodyPr wrap="square" rtlCol="0">
            <a:spAutoFit/>
          </a:bodyPr>
          <a:lstStyle/>
          <a:p>
            <a:pPr algn="ctr"/>
            <a:r>
              <a:rPr lang="en-GB" sz="3200" b="1" dirty="0">
                <a:solidFill>
                  <a:schemeClr val="bg1"/>
                </a:solidFill>
              </a:rPr>
              <a:t>What Types Exist?</a:t>
            </a:r>
          </a:p>
        </p:txBody>
      </p:sp>
      <p:graphicFrame>
        <p:nvGraphicFramePr>
          <p:cNvPr id="2" name="Diagram 1"/>
          <p:cNvGraphicFramePr/>
          <p:nvPr>
            <p:extLst>
              <p:ext uri="{D42A27DB-BD31-4B8C-83A1-F6EECF244321}">
                <p14:modId xmlns:p14="http://schemas.microsoft.com/office/powerpoint/2010/main" val="3914836209"/>
              </p:ext>
            </p:extLst>
          </p:nvPr>
        </p:nvGraphicFramePr>
        <p:xfrm>
          <a:off x="904240" y="1143000"/>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Rounded Corners 2">
            <a:extLst>
              <a:ext uri="{FF2B5EF4-FFF2-40B4-BE49-F238E27FC236}">
                <a16:creationId xmlns:a16="http://schemas.microsoft.com/office/drawing/2014/main" id="{98E3C8F5-B1F7-D408-273D-4A7BB6D3048A}"/>
              </a:ext>
            </a:extLst>
          </p:cNvPr>
          <p:cNvSpPr/>
          <p:nvPr/>
        </p:nvSpPr>
        <p:spPr>
          <a:xfrm>
            <a:off x="9555480" y="1143000"/>
            <a:ext cx="2118360" cy="4419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 a relationship with… This implies that the person is in a consensual relationship and does not reflect the abusive or exploitative context.</a:t>
            </a:r>
          </a:p>
        </p:txBody>
      </p:sp>
    </p:spTree>
    <p:extLst>
      <p:ext uri="{BB962C8B-B14F-4D97-AF65-F5344CB8AC3E}">
        <p14:creationId xmlns:p14="http://schemas.microsoft.com/office/powerpoint/2010/main" val="1641260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911840" cy="705392"/>
          </a:xfrm>
          <a:solidFill>
            <a:srgbClr val="002060"/>
          </a:solidFill>
        </p:spPr>
        <p:txBody>
          <a:bodyPr>
            <a:normAutofit/>
          </a:bodyPr>
          <a:lstStyle/>
          <a:p>
            <a:pPr algn="ctr"/>
            <a:r>
              <a:rPr lang="en-GB" sz="3200" b="1" dirty="0">
                <a:solidFill>
                  <a:schemeClr val="bg1"/>
                </a:solidFill>
                <a:latin typeface="+mn-lt"/>
              </a:rPr>
              <a:t>Child Sexual Exploitation</a:t>
            </a:r>
          </a:p>
        </p:txBody>
      </p:sp>
      <p:sp>
        <p:nvSpPr>
          <p:cNvPr id="3" name="Rectangle: Rounded Corners 2">
            <a:extLst>
              <a:ext uri="{FF2B5EF4-FFF2-40B4-BE49-F238E27FC236}">
                <a16:creationId xmlns:a16="http://schemas.microsoft.com/office/drawing/2014/main" id="{610F6B58-AC12-E6C1-E2AE-803AFD0C9682}"/>
              </a:ext>
            </a:extLst>
          </p:cNvPr>
          <p:cNvSpPr/>
          <p:nvPr/>
        </p:nvSpPr>
        <p:spPr>
          <a:xfrm>
            <a:off x="3393192" y="1194794"/>
            <a:ext cx="2240280" cy="4629242"/>
          </a:xfrm>
          <a:custGeom>
            <a:avLst/>
            <a:gdLst>
              <a:gd name="connsiteX0" fmla="*/ 0 w 2240280"/>
              <a:gd name="connsiteY0" fmla="*/ 373387 h 4629242"/>
              <a:gd name="connsiteX1" fmla="*/ 373387 w 2240280"/>
              <a:gd name="connsiteY1" fmla="*/ 0 h 4629242"/>
              <a:gd name="connsiteX2" fmla="*/ 841352 w 2240280"/>
              <a:gd name="connsiteY2" fmla="*/ 0 h 4629242"/>
              <a:gd name="connsiteX3" fmla="*/ 1339188 w 2240280"/>
              <a:gd name="connsiteY3" fmla="*/ 0 h 4629242"/>
              <a:gd name="connsiteX4" fmla="*/ 1866893 w 2240280"/>
              <a:gd name="connsiteY4" fmla="*/ 0 h 4629242"/>
              <a:gd name="connsiteX5" fmla="*/ 2240280 w 2240280"/>
              <a:gd name="connsiteY5" fmla="*/ 373387 h 4629242"/>
              <a:gd name="connsiteX6" fmla="*/ 2240280 w 2240280"/>
              <a:gd name="connsiteY6" fmla="*/ 889201 h 4629242"/>
              <a:gd name="connsiteX7" fmla="*/ 2240280 w 2240280"/>
              <a:gd name="connsiteY7" fmla="*/ 1482664 h 4629242"/>
              <a:gd name="connsiteX8" fmla="*/ 2240280 w 2240280"/>
              <a:gd name="connsiteY8" fmla="*/ 2076127 h 4629242"/>
              <a:gd name="connsiteX9" fmla="*/ 2240280 w 2240280"/>
              <a:gd name="connsiteY9" fmla="*/ 2630765 h 4629242"/>
              <a:gd name="connsiteX10" fmla="*/ 2240280 w 2240280"/>
              <a:gd name="connsiteY10" fmla="*/ 3107754 h 4629242"/>
              <a:gd name="connsiteX11" fmla="*/ 2240280 w 2240280"/>
              <a:gd name="connsiteY11" fmla="*/ 3701217 h 4629242"/>
              <a:gd name="connsiteX12" fmla="*/ 2240280 w 2240280"/>
              <a:gd name="connsiteY12" fmla="*/ 4255855 h 4629242"/>
              <a:gd name="connsiteX13" fmla="*/ 1866893 w 2240280"/>
              <a:gd name="connsiteY13" fmla="*/ 4629242 h 4629242"/>
              <a:gd name="connsiteX14" fmla="*/ 1398928 w 2240280"/>
              <a:gd name="connsiteY14" fmla="*/ 4629242 h 4629242"/>
              <a:gd name="connsiteX15" fmla="*/ 901092 w 2240280"/>
              <a:gd name="connsiteY15" fmla="*/ 4629242 h 4629242"/>
              <a:gd name="connsiteX16" fmla="*/ 373387 w 2240280"/>
              <a:gd name="connsiteY16" fmla="*/ 4629242 h 4629242"/>
              <a:gd name="connsiteX17" fmla="*/ 0 w 2240280"/>
              <a:gd name="connsiteY17" fmla="*/ 4255855 h 4629242"/>
              <a:gd name="connsiteX18" fmla="*/ 0 w 2240280"/>
              <a:gd name="connsiteY18" fmla="*/ 3623567 h 4629242"/>
              <a:gd name="connsiteX19" fmla="*/ 0 w 2240280"/>
              <a:gd name="connsiteY19" fmla="*/ 3030104 h 4629242"/>
              <a:gd name="connsiteX20" fmla="*/ 0 w 2240280"/>
              <a:gd name="connsiteY20" fmla="*/ 2397817 h 4629242"/>
              <a:gd name="connsiteX21" fmla="*/ 0 w 2240280"/>
              <a:gd name="connsiteY21" fmla="*/ 1843178 h 4629242"/>
              <a:gd name="connsiteX22" fmla="*/ 0 w 2240280"/>
              <a:gd name="connsiteY22" fmla="*/ 1288540 h 4629242"/>
              <a:gd name="connsiteX23" fmla="*/ 0 w 2240280"/>
              <a:gd name="connsiteY23" fmla="*/ 373387 h 4629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240280" h="4629242" fill="none" extrusionOk="0">
                <a:moveTo>
                  <a:pt x="0" y="373387"/>
                </a:moveTo>
                <a:cubicBezTo>
                  <a:pt x="4255" y="146181"/>
                  <a:pt x="134847" y="-49677"/>
                  <a:pt x="373387" y="0"/>
                </a:cubicBezTo>
                <a:cubicBezTo>
                  <a:pt x="470943" y="-55363"/>
                  <a:pt x="634207" y="13420"/>
                  <a:pt x="841352" y="0"/>
                </a:cubicBezTo>
                <a:cubicBezTo>
                  <a:pt x="1048497" y="-13420"/>
                  <a:pt x="1132056" y="9242"/>
                  <a:pt x="1339188" y="0"/>
                </a:cubicBezTo>
                <a:cubicBezTo>
                  <a:pt x="1546320" y="-9242"/>
                  <a:pt x="1638346" y="34259"/>
                  <a:pt x="1866893" y="0"/>
                </a:cubicBezTo>
                <a:cubicBezTo>
                  <a:pt x="2079553" y="58612"/>
                  <a:pt x="2225395" y="163161"/>
                  <a:pt x="2240280" y="373387"/>
                </a:cubicBezTo>
                <a:cubicBezTo>
                  <a:pt x="2274104" y="575804"/>
                  <a:pt x="2221864" y="758214"/>
                  <a:pt x="2240280" y="889201"/>
                </a:cubicBezTo>
                <a:cubicBezTo>
                  <a:pt x="2258696" y="1020188"/>
                  <a:pt x="2205763" y="1234033"/>
                  <a:pt x="2240280" y="1482664"/>
                </a:cubicBezTo>
                <a:cubicBezTo>
                  <a:pt x="2274797" y="1731295"/>
                  <a:pt x="2200155" y="1896363"/>
                  <a:pt x="2240280" y="2076127"/>
                </a:cubicBezTo>
                <a:cubicBezTo>
                  <a:pt x="2280405" y="2255891"/>
                  <a:pt x="2182029" y="2388467"/>
                  <a:pt x="2240280" y="2630765"/>
                </a:cubicBezTo>
                <a:cubicBezTo>
                  <a:pt x="2298531" y="2873063"/>
                  <a:pt x="2218609" y="2980500"/>
                  <a:pt x="2240280" y="3107754"/>
                </a:cubicBezTo>
                <a:cubicBezTo>
                  <a:pt x="2261951" y="3235008"/>
                  <a:pt x="2186706" y="3490689"/>
                  <a:pt x="2240280" y="3701217"/>
                </a:cubicBezTo>
                <a:cubicBezTo>
                  <a:pt x="2293854" y="3911745"/>
                  <a:pt x="2219194" y="4128952"/>
                  <a:pt x="2240280" y="4255855"/>
                </a:cubicBezTo>
                <a:cubicBezTo>
                  <a:pt x="2283466" y="4448621"/>
                  <a:pt x="2079372" y="4630951"/>
                  <a:pt x="1866893" y="4629242"/>
                </a:cubicBezTo>
                <a:cubicBezTo>
                  <a:pt x="1646021" y="4666843"/>
                  <a:pt x="1525984" y="4628509"/>
                  <a:pt x="1398928" y="4629242"/>
                </a:cubicBezTo>
                <a:cubicBezTo>
                  <a:pt x="1271872" y="4629975"/>
                  <a:pt x="1041301" y="4624481"/>
                  <a:pt x="901092" y="4629242"/>
                </a:cubicBezTo>
                <a:cubicBezTo>
                  <a:pt x="760883" y="4634003"/>
                  <a:pt x="601195" y="4624170"/>
                  <a:pt x="373387" y="4629242"/>
                </a:cubicBezTo>
                <a:cubicBezTo>
                  <a:pt x="132739" y="4588720"/>
                  <a:pt x="-33409" y="4413972"/>
                  <a:pt x="0" y="4255855"/>
                </a:cubicBezTo>
                <a:cubicBezTo>
                  <a:pt x="-13299" y="4100218"/>
                  <a:pt x="44233" y="3843585"/>
                  <a:pt x="0" y="3623567"/>
                </a:cubicBezTo>
                <a:cubicBezTo>
                  <a:pt x="-44233" y="3403549"/>
                  <a:pt x="17789" y="3315202"/>
                  <a:pt x="0" y="3030104"/>
                </a:cubicBezTo>
                <a:cubicBezTo>
                  <a:pt x="-17789" y="2745006"/>
                  <a:pt x="1012" y="2650537"/>
                  <a:pt x="0" y="2397817"/>
                </a:cubicBezTo>
                <a:cubicBezTo>
                  <a:pt x="-1012" y="2145097"/>
                  <a:pt x="55854" y="1968163"/>
                  <a:pt x="0" y="1843178"/>
                </a:cubicBezTo>
                <a:cubicBezTo>
                  <a:pt x="-55854" y="1718193"/>
                  <a:pt x="63044" y="1455016"/>
                  <a:pt x="0" y="1288540"/>
                </a:cubicBezTo>
                <a:cubicBezTo>
                  <a:pt x="-63044" y="1122064"/>
                  <a:pt x="103332" y="619801"/>
                  <a:pt x="0" y="373387"/>
                </a:cubicBezTo>
                <a:close/>
              </a:path>
              <a:path w="2240280" h="4629242" stroke="0" extrusionOk="0">
                <a:moveTo>
                  <a:pt x="0" y="373387"/>
                </a:moveTo>
                <a:cubicBezTo>
                  <a:pt x="23023" y="165724"/>
                  <a:pt x="212743" y="-31219"/>
                  <a:pt x="373387" y="0"/>
                </a:cubicBezTo>
                <a:cubicBezTo>
                  <a:pt x="539767" y="-16880"/>
                  <a:pt x="712248" y="24334"/>
                  <a:pt x="871222" y="0"/>
                </a:cubicBezTo>
                <a:cubicBezTo>
                  <a:pt x="1030196" y="-24334"/>
                  <a:pt x="1262484" y="31616"/>
                  <a:pt x="1383993" y="0"/>
                </a:cubicBezTo>
                <a:cubicBezTo>
                  <a:pt x="1505502" y="-31616"/>
                  <a:pt x="1715845" y="19354"/>
                  <a:pt x="1866893" y="0"/>
                </a:cubicBezTo>
                <a:cubicBezTo>
                  <a:pt x="2118060" y="-18840"/>
                  <a:pt x="2234562" y="142823"/>
                  <a:pt x="2240280" y="373387"/>
                </a:cubicBezTo>
                <a:cubicBezTo>
                  <a:pt x="2268546" y="499170"/>
                  <a:pt x="2220967" y="640321"/>
                  <a:pt x="2240280" y="811551"/>
                </a:cubicBezTo>
                <a:cubicBezTo>
                  <a:pt x="2259593" y="982781"/>
                  <a:pt x="2199390" y="1204434"/>
                  <a:pt x="2240280" y="1327365"/>
                </a:cubicBezTo>
                <a:cubicBezTo>
                  <a:pt x="2281170" y="1450296"/>
                  <a:pt x="2236990" y="1671010"/>
                  <a:pt x="2240280" y="1765529"/>
                </a:cubicBezTo>
                <a:cubicBezTo>
                  <a:pt x="2243570" y="1860048"/>
                  <a:pt x="2218305" y="2039883"/>
                  <a:pt x="2240280" y="2203693"/>
                </a:cubicBezTo>
                <a:cubicBezTo>
                  <a:pt x="2262255" y="2367503"/>
                  <a:pt x="2234638" y="2545141"/>
                  <a:pt x="2240280" y="2719507"/>
                </a:cubicBezTo>
                <a:cubicBezTo>
                  <a:pt x="2245922" y="2893873"/>
                  <a:pt x="2210243" y="3165571"/>
                  <a:pt x="2240280" y="3312970"/>
                </a:cubicBezTo>
                <a:cubicBezTo>
                  <a:pt x="2270317" y="3460369"/>
                  <a:pt x="2179200" y="4065646"/>
                  <a:pt x="2240280" y="4255855"/>
                </a:cubicBezTo>
                <a:cubicBezTo>
                  <a:pt x="2241615" y="4469561"/>
                  <a:pt x="2055502" y="4652071"/>
                  <a:pt x="1866893" y="4629242"/>
                </a:cubicBezTo>
                <a:cubicBezTo>
                  <a:pt x="1656628" y="4659317"/>
                  <a:pt x="1494541" y="4602469"/>
                  <a:pt x="1383993" y="4629242"/>
                </a:cubicBezTo>
                <a:cubicBezTo>
                  <a:pt x="1273445" y="4656015"/>
                  <a:pt x="1006587" y="4612754"/>
                  <a:pt x="856287" y="4629242"/>
                </a:cubicBezTo>
                <a:cubicBezTo>
                  <a:pt x="705987" y="4645730"/>
                  <a:pt x="502971" y="4617543"/>
                  <a:pt x="373387" y="4629242"/>
                </a:cubicBezTo>
                <a:cubicBezTo>
                  <a:pt x="146880" y="4607180"/>
                  <a:pt x="-1836" y="4474767"/>
                  <a:pt x="0" y="4255855"/>
                </a:cubicBezTo>
                <a:cubicBezTo>
                  <a:pt x="-12762" y="4150708"/>
                  <a:pt x="1076" y="3904743"/>
                  <a:pt x="0" y="3778866"/>
                </a:cubicBezTo>
                <a:cubicBezTo>
                  <a:pt x="-1076" y="3652989"/>
                  <a:pt x="48228" y="3432861"/>
                  <a:pt x="0" y="3340702"/>
                </a:cubicBezTo>
                <a:cubicBezTo>
                  <a:pt x="-48228" y="3248543"/>
                  <a:pt x="66130" y="2945538"/>
                  <a:pt x="0" y="2786064"/>
                </a:cubicBezTo>
                <a:cubicBezTo>
                  <a:pt x="-66130" y="2626590"/>
                  <a:pt x="15183" y="2474648"/>
                  <a:pt x="0" y="2309075"/>
                </a:cubicBezTo>
                <a:cubicBezTo>
                  <a:pt x="-15183" y="2143502"/>
                  <a:pt x="28082" y="1997287"/>
                  <a:pt x="0" y="1870910"/>
                </a:cubicBezTo>
                <a:cubicBezTo>
                  <a:pt x="-28082" y="1744534"/>
                  <a:pt x="34698" y="1501240"/>
                  <a:pt x="0" y="1238623"/>
                </a:cubicBezTo>
                <a:cubicBezTo>
                  <a:pt x="-34698" y="976006"/>
                  <a:pt x="95963" y="775167"/>
                  <a:pt x="0" y="373387"/>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367171527">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In a relationship with… This implies that the person is in a consensual relationship and does not reflect the abusive or exploitative context.</a:t>
            </a:r>
          </a:p>
        </p:txBody>
      </p:sp>
      <p:sp>
        <p:nvSpPr>
          <p:cNvPr id="5" name="Rectangle: Rounded Corners 4">
            <a:extLst>
              <a:ext uri="{FF2B5EF4-FFF2-40B4-BE49-F238E27FC236}">
                <a16:creationId xmlns:a16="http://schemas.microsoft.com/office/drawing/2014/main" id="{6F319BB2-22AA-352D-124D-9EF45930A587}"/>
              </a:ext>
            </a:extLst>
          </p:cNvPr>
          <p:cNvSpPr/>
          <p:nvPr/>
        </p:nvSpPr>
        <p:spPr>
          <a:xfrm>
            <a:off x="6367656" y="1200868"/>
            <a:ext cx="2240280" cy="4629242"/>
          </a:xfrm>
          <a:custGeom>
            <a:avLst/>
            <a:gdLst>
              <a:gd name="connsiteX0" fmla="*/ 0 w 2240280"/>
              <a:gd name="connsiteY0" fmla="*/ 373387 h 4629242"/>
              <a:gd name="connsiteX1" fmla="*/ 373387 w 2240280"/>
              <a:gd name="connsiteY1" fmla="*/ 0 h 4629242"/>
              <a:gd name="connsiteX2" fmla="*/ 841352 w 2240280"/>
              <a:gd name="connsiteY2" fmla="*/ 0 h 4629242"/>
              <a:gd name="connsiteX3" fmla="*/ 1339188 w 2240280"/>
              <a:gd name="connsiteY3" fmla="*/ 0 h 4629242"/>
              <a:gd name="connsiteX4" fmla="*/ 1866893 w 2240280"/>
              <a:gd name="connsiteY4" fmla="*/ 0 h 4629242"/>
              <a:gd name="connsiteX5" fmla="*/ 2240280 w 2240280"/>
              <a:gd name="connsiteY5" fmla="*/ 373387 h 4629242"/>
              <a:gd name="connsiteX6" fmla="*/ 2240280 w 2240280"/>
              <a:gd name="connsiteY6" fmla="*/ 966850 h 4629242"/>
              <a:gd name="connsiteX7" fmla="*/ 2240280 w 2240280"/>
              <a:gd name="connsiteY7" fmla="*/ 1521488 h 4629242"/>
              <a:gd name="connsiteX8" fmla="*/ 2240280 w 2240280"/>
              <a:gd name="connsiteY8" fmla="*/ 1959652 h 4629242"/>
              <a:gd name="connsiteX9" fmla="*/ 2240280 w 2240280"/>
              <a:gd name="connsiteY9" fmla="*/ 2436641 h 4629242"/>
              <a:gd name="connsiteX10" fmla="*/ 2240280 w 2240280"/>
              <a:gd name="connsiteY10" fmla="*/ 3030104 h 4629242"/>
              <a:gd name="connsiteX11" fmla="*/ 2240280 w 2240280"/>
              <a:gd name="connsiteY11" fmla="*/ 3545918 h 4629242"/>
              <a:gd name="connsiteX12" fmla="*/ 2240280 w 2240280"/>
              <a:gd name="connsiteY12" fmla="*/ 4255855 h 4629242"/>
              <a:gd name="connsiteX13" fmla="*/ 1866893 w 2240280"/>
              <a:gd name="connsiteY13" fmla="*/ 4629242 h 4629242"/>
              <a:gd name="connsiteX14" fmla="*/ 1354123 w 2240280"/>
              <a:gd name="connsiteY14" fmla="*/ 4629242 h 4629242"/>
              <a:gd name="connsiteX15" fmla="*/ 856287 w 2240280"/>
              <a:gd name="connsiteY15" fmla="*/ 4629242 h 4629242"/>
              <a:gd name="connsiteX16" fmla="*/ 373387 w 2240280"/>
              <a:gd name="connsiteY16" fmla="*/ 4629242 h 4629242"/>
              <a:gd name="connsiteX17" fmla="*/ 0 w 2240280"/>
              <a:gd name="connsiteY17" fmla="*/ 4255855 h 4629242"/>
              <a:gd name="connsiteX18" fmla="*/ 0 w 2240280"/>
              <a:gd name="connsiteY18" fmla="*/ 3662392 h 4629242"/>
              <a:gd name="connsiteX19" fmla="*/ 0 w 2240280"/>
              <a:gd name="connsiteY19" fmla="*/ 3030104 h 4629242"/>
              <a:gd name="connsiteX20" fmla="*/ 0 w 2240280"/>
              <a:gd name="connsiteY20" fmla="*/ 2514291 h 4629242"/>
              <a:gd name="connsiteX21" fmla="*/ 0 w 2240280"/>
              <a:gd name="connsiteY21" fmla="*/ 1882003 h 4629242"/>
              <a:gd name="connsiteX22" fmla="*/ 0 w 2240280"/>
              <a:gd name="connsiteY22" fmla="*/ 1288540 h 4629242"/>
              <a:gd name="connsiteX23" fmla="*/ 0 w 2240280"/>
              <a:gd name="connsiteY23" fmla="*/ 373387 h 4629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240280" h="4629242" fill="none" extrusionOk="0">
                <a:moveTo>
                  <a:pt x="0" y="373387"/>
                </a:moveTo>
                <a:cubicBezTo>
                  <a:pt x="41706" y="143501"/>
                  <a:pt x="121285" y="32241"/>
                  <a:pt x="373387" y="0"/>
                </a:cubicBezTo>
                <a:cubicBezTo>
                  <a:pt x="567244" y="-24158"/>
                  <a:pt x="708726" y="61"/>
                  <a:pt x="841352" y="0"/>
                </a:cubicBezTo>
                <a:cubicBezTo>
                  <a:pt x="973979" y="-61"/>
                  <a:pt x="1135537" y="48797"/>
                  <a:pt x="1339188" y="0"/>
                </a:cubicBezTo>
                <a:cubicBezTo>
                  <a:pt x="1542839" y="-48797"/>
                  <a:pt x="1740204" y="39319"/>
                  <a:pt x="1866893" y="0"/>
                </a:cubicBezTo>
                <a:cubicBezTo>
                  <a:pt x="2067657" y="-19394"/>
                  <a:pt x="2202015" y="175883"/>
                  <a:pt x="2240280" y="373387"/>
                </a:cubicBezTo>
                <a:cubicBezTo>
                  <a:pt x="2305743" y="617742"/>
                  <a:pt x="2184784" y="743661"/>
                  <a:pt x="2240280" y="966850"/>
                </a:cubicBezTo>
                <a:cubicBezTo>
                  <a:pt x="2295776" y="1190039"/>
                  <a:pt x="2225061" y="1321596"/>
                  <a:pt x="2240280" y="1521488"/>
                </a:cubicBezTo>
                <a:cubicBezTo>
                  <a:pt x="2255499" y="1721380"/>
                  <a:pt x="2222423" y="1740897"/>
                  <a:pt x="2240280" y="1959652"/>
                </a:cubicBezTo>
                <a:cubicBezTo>
                  <a:pt x="2258137" y="2178407"/>
                  <a:pt x="2205137" y="2325621"/>
                  <a:pt x="2240280" y="2436641"/>
                </a:cubicBezTo>
                <a:cubicBezTo>
                  <a:pt x="2275423" y="2547661"/>
                  <a:pt x="2230900" y="2860045"/>
                  <a:pt x="2240280" y="3030104"/>
                </a:cubicBezTo>
                <a:cubicBezTo>
                  <a:pt x="2249660" y="3200163"/>
                  <a:pt x="2194098" y="3327058"/>
                  <a:pt x="2240280" y="3545918"/>
                </a:cubicBezTo>
                <a:cubicBezTo>
                  <a:pt x="2286462" y="3764778"/>
                  <a:pt x="2156347" y="3963825"/>
                  <a:pt x="2240280" y="4255855"/>
                </a:cubicBezTo>
                <a:cubicBezTo>
                  <a:pt x="2283930" y="4421745"/>
                  <a:pt x="2074739" y="4637672"/>
                  <a:pt x="1866893" y="4629242"/>
                </a:cubicBezTo>
                <a:cubicBezTo>
                  <a:pt x="1764109" y="4687285"/>
                  <a:pt x="1582314" y="4626423"/>
                  <a:pt x="1354123" y="4629242"/>
                </a:cubicBezTo>
                <a:cubicBezTo>
                  <a:pt x="1125932" y="4632061"/>
                  <a:pt x="1104187" y="4585210"/>
                  <a:pt x="856287" y="4629242"/>
                </a:cubicBezTo>
                <a:cubicBezTo>
                  <a:pt x="608387" y="4673274"/>
                  <a:pt x="555643" y="4601106"/>
                  <a:pt x="373387" y="4629242"/>
                </a:cubicBezTo>
                <a:cubicBezTo>
                  <a:pt x="187511" y="4606619"/>
                  <a:pt x="36619" y="4436496"/>
                  <a:pt x="0" y="4255855"/>
                </a:cubicBezTo>
                <a:cubicBezTo>
                  <a:pt x="-41652" y="3959993"/>
                  <a:pt x="47632" y="3786074"/>
                  <a:pt x="0" y="3662392"/>
                </a:cubicBezTo>
                <a:cubicBezTo>
                  <a:pt x="-47632" y="3538710"/>
                  <a:pt x="22711" y="3167973"/>
                  <a:pt x="0" y="3030104"/>
                </a:cubicBezTo>
                <a:cubicBezTo>
                  <a:pt x="-22711" y="2892235"/>
                  <a:pt x="61278" y="2729888"/>
                  <a:pt x="0" y="2514291"/>
                </a:cubicBezTo>
                <a:cubicBezTo>
                  <a:pt x="-61278" y="2298694"/>
                  <a:pt x="7776" y="2135824"/>
                  <a:pt x="0" y="1882003"/>
                </a:cubicBezTo>
                <a:cubicBezTo>
                  <a:pt x="-7776" y="1628182"/>
                  <a:pt x="58441" y="1456193"/>
                  <a:pt x="0" y="1288540"/>
                </a:cubicBezTo>
                <a:cubicBezTo>
                  <a:pt x="-58441" y="1120887"/>
                  <a:pt x="96139" y="652902"/>
                  <a:pt x="0" y="373387"/>
                </a:cubicBezTo>
                <a:close/>
              </a:path>
              <a:path w="2240280" h="4629242" stroke="0" extrusionOk="0">
                <a:moveTo>
                  <a:pt x="0" y="373387"/>
                </a:moveTo>
                <a:cubicBezTo>
                  <a:pt x="18950" y="175316"/>
                  <a:pt x="128999" y="13629"/>
                  <a:pt x="373387" y="0"/>
                </a:cubicBezTo>
                <a:cubicBezTo>
                  <a:pt x="487056" y="-34196"/>
                  <a:pt x="724421" y="35131"/>
                  <a:pt x="886157" y="0"/>
                </a:cubicBezTo>
                <a:cubicBezTo>
                  <a:pt x="1047893" y="-35131"/>
                  <a:pt x="1157357" y="9332"/>
                  <a:pt x="1339188" y="0"/>
                </a:cubicBezTo>
                <a:cubicBezTo>
                  <a:pt x="1521019" y="-9332"/>
                  <a:pt x="1701377" y="17626"/>
                  <a:pt x="1866893" y="0"/>
                </a:cubicBezTo>
                <a:cubicBezTo>
                  <a:pt x="2079258" y="-5301"/>
                  <a:pt x="2205276" y="198770"/>
                  <a:pt x="2240280" y="373387"/>
                </a:cubicBezTo>
                <a:cubicBezTo>
                  <a:pt x="2259867" y="629292"/>
                  <a:pt x="2214590" y="829100"/>
                  <a:pt x="2240280" y="966850"/>
                </a:cubicBezTo>
                <a:cubicBezTo>
                  <a:pt x="2265970" y="1104600"/>
                  <a:pt x="2192668" y="1259135"/>
                  <a:pt x="2240280" y="1482664"/>
                </a:cubicBezTo>
                <a:cubicBezTo>
                  <a:pt x="2287892" y="1706193"/>
                  <a:pt x="2237217" y="1806186"/>
                  <a:pt x="2240280" y="1920828"/>
                </a:cubicBezTo>
                <a:cubicBezTo>
                  <a:pt x="2243343" y="2035470"/>
                  <a:pt x="2197425" y="2205491"/>
                  <a:pt x="2240280" y="2475466"/>
                </a:cubicBezTo>
                <a:cubicBezTo>
                  <a:pt x="2283135" y="2745441"/>
                  <a:pt x="2228790" y="2849654"/>
                  <a:pt x="2240280" y="3030104"/>
                </a:cubicBezTo>
                <a:cubicBezTo>
                  <a:pt x="2251770" y="3210554"/>
                  <a:pt x="2216254" y="3390067"/>
                  <a:pt x="2240280" y="3623567"/>
                </a:cubicBezTo>
                <a:cubicBezTo>
                  <a:pt x="2264306" y="3857067"/>
                  <a:pt x="2205585" y="4058610"/>
                  <a:pt x="2240280" y="4255855"/>
                </a:cubicBezTo>
                <a:cubicBezTo>
                  <a:pt x="2286965" y="4442280"/>
                  <a:pt x="2062007" y="4627966"/>
                  <a:pt x="1866893" y="4629242"/>
                </a:cubicBezTo>
                <a:cubicBezTo>
                  <a:pt x="1743351" y="4652578"/>
                  <a:pt x="1606251" y="4599069"/>
                  <a:pt x="1413863" y="4629242"/>
                </a:cubicBezTo>
                <a:cubicBezTo>
                  <a:pt x="1221475" y="4659415"/>
                  <a:pt x="1079156" y="4618619"/>
                  <a:pt x="960833" y="4629242"/>
                </a:cubicBezTo>
                <a:cubicBezTo>
                  <a:pt x="842510" y="4639865"/>
                  <a:pt x="518158" y="4559816"/>
                  <a:pt x="373387" y="4629242"/>
                </a:cubicBezTo>
                <a:cubicBezTo>
                  <a:pt x="138047" y="4610414"/>
                  <a:pt x="-8559" y="4447802"/>
                  <a:pt x="0" y="4255855"/>
                </a:cubicBezTo>
                <a:cubicBezTo>
                  <a:pt x="-69575" y="4007673"/>
                  <a:pt x="15836" y="3887293"/>
                  <a:pt x="0" y="3623567"/>
                </a:cubicBezTo>
                <a:cubicBezTo>
                  <a:pt x="-15836" y="3359841"/>
                  <a:pt x="63648" y="3276805"/>
                  <a:pt x="0" y="3068929"/>
                </a:cubicBezTo>
                <a:cubicBezTo>
                  <a:pt x="-63648" y="2861053"/>
                  <a:pt x="8350" y="2718123"/>
                  <a:pt x="0" y="2514291"/>
                </a:cubicBezTo>
                <a:cubicBezTo>
                  <a:pt x="-8350" y="2310459"/>
                  <a:pt x="17293" y="2100725"/>
                  <a:pt x="0" y="1882003"/>
                </a:cubicBezTo>
                <a:cubicBezTo>
                  <a:pt x="-17293" y="1663281"/>
                  <a:pt x="27562" y="1619238"/>
                  <a:pt x="0" y="1405014"/>
                </a:cubicBezTo>
                <a:cubicBezTo>
                  <a:pt x="-27562" y="1190790"/>
                  <a:pt x="49501" y="1098517"/>
                  <a:pt x="0" y="889201"/>
                </a:cubicBezTo>
                <a:cubicBezTo>
                  <a:pt x="-49501" y="679885"/>
                  <a:pt x="34736" y="570085"/>
                  <a:pt x="0" y="373387"/>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3865880124">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Think about the facts of the person’s situation giving consideration to the likelihood of coercion and control being a factor. </a:t>
            </a:r>
          </a:p>
        </p:txBody>
      </p:sp>
      <p:sp>
        <p:nvSpPr>
          <p:cNvPr id="6" name="Rectangle: Rounded Corners 5">
            <a:extLst>
              <a:ext uri="{FF2B5EF4-FFF2-40B4-BE49-F238E27FC236}">
                <a16:creationId xmlns:a16="http://schemas.microsoft.com/office/drawing/2014/main" id="{04EA3875-CB10-0064-693B-7C07FD4835BD}"/>
              </a:ext>
            </a:extLst>
          </p:cNvPr>
          <p:cNvSpPr/>
          <p:nvPr/>
        </p:nvSpPr>
        <p:spPr>
          <a:xfrm>
            <a:off x="721236" y="1194794"/>
            <a:ext cx="2240280" cy="2684596"/>
          </a:xfrm>
          <a:custGeom>
            <a:avLst/>
            <a:gdLst>
              <a:gd name="connsiteX0" fmla="*/ 0 w 2240280"/>
              <a:gd name="connsiteY0" fmla="*/ 373387 h 2684596"/>
              <a:gd name="connsiteX1" fmla="*/ 373387 w 2240280"/>
              <a:gd name="connsiteY1" fmla="*/ 0 h 2684596"/>
              <a:gd name="connsiteX2" fmla="*/ 901092 w 2240280"/>
              <a:gd name="connsiteY2" fmla="*/ 0 h 2684596"/>
              <a:gd name="connsiteX3" fmla="*/ 1383993 w 2240280"/>
              <a:gd name="connsiteY3" fmla="*/ 0 h 2684596"/>
              <a:gd name="connsiteX4" fmla="*/ 1866893 w 2240280"/>
              <a:gd name="connsiteY4" fmla="*/ 0 h 2684596"/>
              <a:gd name="connsiteX5" fmla="*/ 2240280 w 2240280"/>
              <a:gd name="connsiteY5" fmla="*/ 373387 h 2684596"/>
              <a:gd name="connsiteX6" fmla="*/ 2240280 w 2240280"/>
              <a:gd name="connsiteY6" fmla="*/ 857843 h 2684596"/>
              <a:gd name="connsiteX7" fmla="*/ 2240280 w 2240280"/>
              <a:gd name="connsiteY7" fmla="*/ 1284163 h 2684596"/>
              <a:gd name="connsiteX8" fmla="*/ 2240280 w 2240280"/>
              <a:gd name="connsiteY8" fmla="*/ 1710484 h 2684596"/>
              <a:gd name="connsiteX9" fmla="*/ 2240280 w 2240280"/>
              <a:gd name="connsiteY9" fmla="*/ 2311209 h 2684596"/>
              <a:gd name="connsiteX10" fmla="*/ 1866893 w 2240280"/>
              <a:gd name="connsiteY10" fmla="*/ 2684596 h 2684596"/>
              <a:gd name="connsiteX11" fmla="*/ 1369058 w 2240280"/>
              <a:gd name="connsiteY11" fmla="*/ 2684596 h 2684596"/>
              <a:gd name="connsiteX12" fmla="*/ 916028 w 2240280"/>
              <a:gd name="connsiteY12" fmla="*/ 2684596 h 2684596"/>
              <a:gd name="connsiteX13" fmla="*/ 373387 w 2240280"/>
              <a:gd name="connsiteY13" fmla="*/ 2684596 h 2684596"/>
              <a:gd name="connsiteX14" fmla="*/ 0 w 2240280"/>
              <a:gd name="connsiteY14" fmla="*/ 2311209 h 2684596"/>
              <a:gd name="connsiteX15" fmla="*/ 0 w 2240280"/>
              <a:gd name="connsiteY15" fmla="*/ 1865510 h 2684596"/>
              <a:gd name="connsiteX16" fmla="*/ 0 w 2240280"/>
              <a:gd name="connsiteY16" fmla="*/ 1381054 h 2684596"/>
              <a:gd name="connsiteX17" fmla="*/ 0 w 2240280"/>
              <a:gd name="connsiteY17" fmla="*/ 954734 h 2684596"/>
              <a:gd name="connsiteX18" fmla="*/ 0 w 2240280"/>
              <a:gd name="connsiteY18" fmla="*/ 373387 h 2684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40280" h="2684596" fill="none" extrusionOk="0">
                <a:moveTo>
                  <a:pt x="0" y="373387"/>
                </a:moveTo>
                <a:cubicBezTo>
                  <a:pt x="4249" y="123228"/>
                  <a:pt x="212628" y="-20544"/>
                  <a:pt x="373387" y="0"/>
                </a:cubicBezTo>
                <a:cubicBezTo>
                  <a:pt x="560057" y="-11947"/>
                  <a:pt x="729270" y="61279"/>
                  <a:pt x="901092" y="0"/>
                </a:cubicBezTo>
                <a:cubicBezTo>
                  <a:pt x="1072915" y="-61279"/>
                  <a:pt x="1243930" y="22480"/>
                  <a:pt x="1383993" y="0"/>
                </a:cubicBezTo>
                <a:cubicBezTo>
                  <a:pt x="1524056" y="-22480"/>
                  <a:pt x="1766032" y="45590"/>
                  <a:pt x="1866893" y="0"/>
                </a:cubicBezTo>
                <a:cubicBezTo>
                  <a:pt x="2044393" y="2636"/>
                  <a:pt x="2259749" y="143023"/>
                  <a:pt x="2240280" y="373387"/>
                </a:cubicBezTo>
                <a:cubicBezTo>
                  <a:pt x="2285741" y="549753"/>
                  <a:pt x="2201699" y="677260"/>
                  <a:pt x="2240280" y="857843"/>
                </a:cubicBezTo>
                <a:cubicBezTo>
                  <a:pt x="2278861" y="1038426"/>
                  <a:pt x="2232760" y="1141016"/>
                  <a:pt x="2240280" y="1284163"/>
                </a:cubicBezTo>
                <a:cubicBezTo>
                  <a:pt x="2247800" y="1427310"/>
                  <a:pt x="2193027" y="1523008"/>
                  <a:pt x="2240280" y="1710484"/>
                </a:cubicBezTo>
                <a:cubicBezTo>
                  <a:pt x="2287533" y="1897960"/>
                  <a:pt x="2181103" y="2116952"/>
                  <a:pt x="2240280" y="2311209"/>
                </a:cubicBezTo>
                <a:cubicBezTo>
                  <a:pt x="2255128" y="2528667"/>
                  <a:pt x="2065549" y="2678312"/>
                  <a:pt x="1866893" y="2684596"/>
                </a:cubicBezTo>
                <a:cubicBezTo>
                  <a:pt x="1671946" y="2713941"/>
                  <a:pt x="1576509" y="2625539"/>
                  <a:pt x="1369058" y="2684596"/>
                </a:cubicBezTo>
                <a:cubicBezTo>
                  <a:pt x="1161607" y="2743653"/>
                  <a:pt x="1010267" y="2667887"/>
                  <a:pt x="916028" y="2684596"/>
                </a:cubicBezTo>
                <a:cubicBezTo>
                  <a:pt x="821789" y="2701305"/>
                  <a:pt x="487447" y="2668142"/>
                  <a:pt x="373387" y="2684596"/>
                </a:cubicBezTo>
                <a:cubicBezTo>
                  <a:pt x="193098" y="2664977"/>
                  <a:pt x="44091" y="2549510"/>
                  <a:pt x="0" y="2311209"/>
                </a:cubicBezTo>
                <a:cubicBezTo>
                  <a:pt x="-19234" y="2191059"/>
                  <a:pt x="11052" y="1996824"/>
                  <a:pt x="0" y="1865510"/>
                </a:cubicBezTo>
                <a:cubicBezTo>
                  <a:pt x="-11052" y="1734196"/>
                  <a:pt x="546" y="1568517"/>
                  <a:pt x="0" y="1381054"/>
                </a:cubicBezTo>
                <a:cubicBezTo>
                  <a:pt x="-546" y="1193591"/>
                  <a:pt x="40724" y="1151775"/>
                  <a:pt x="0" y="954734"/>
                </a:cubicBezTo>
                <a:cubicBezTo>
                  <a:pt x="-40724" y="757693"/>
                  <a:pt x="62276" y="530080"/>
                  <a:pt x="0" y="373387"/>
                </a:cubicBezTo>
                <a:close/>
              </a:path>
              <a:path w="2240280" h="2684596" stroke="0" extrusionOk="0">
                <a:moveTo>
                  <a:pt x="0" y="373387"/>
                </a:moveTo>
                <a:cubicBezTo>
                  <a:pt x="19797" y="109435"/>
                  <a:pt x="173947" y="-4736"/>
                  <a:pt x="373387" y="0"/>
                </a:cubicBezTo>
                <a:cubicBezTo>
                  <a:pt x="553527" y="-19246"/>
                  <a:pt x="653915" y="32755"/>
                  <a:pt x="871222" y="0"/>
                </a:cubicBezTo>
                <a:cubicBezTo>
                  <a:pt x="1088530" y="-32755"/>
                  <a:pt x="1199583" y="16741"/>
                  <a:pt x="1369058" y="0"/>
                </a:cubicBezTo>
                <a:cubicBezTo>
                  <a:pt x="1538533" y="-16741"/>
                  <a:pt x="1711426" y="48458"/>
                  <a:pt x="1866893" y="0"/>
                </a:cubicBezTo>
                <a:cubicBezTo>
                  <a:pt x="2084722" y="-40526"/>
                  <a:pt x="2205079" y="199865"/>
                  <a:pt x="2240280" y="373387"/>
                </a:cubicBezTo>
                <a:cubicBezTo>
                  <a:pt x="2271630" y="516840"/>
                  <a:pt x="2198968" y="629378"/>
                  <a:pt x="2240280" y="799708"/>
                </a:cubicBezTo>
                <a:cubicBezTo>
                  <a:pt x="2281592" y="970038"/>
                  <a:pt x="2197426" y="1148252"/>
                  <a:pt x="2240280" y="1264785"/>
                </a:cubicBezTo>
                <a:cubicBezTo>
                  <a:pt x="2283134" y="1381318"/>
                  <a:pt x="2228099" y="1534623"/>
                  <a:pt x="2240280" y="1768619"/>
                </a:cubicBezTo>
                <a:cubicBezTo>
                  <a:pt x="2252461" y="2002615"/>
                  <a:pt x="2191024" y="2051471"/>
                  <a:pt x="2240280" y="2311209"/>
                </a:cubicBezTo>
                <a:cubicBezTo>
                  <a:pt x="2254352" y="2496572"/>
                  <a:pt x="2069639" y="2706085"/>
                  <a:pt x="1866893" y="2684596"/>
                </a:cubicBezTo>
                <a:cubicBezTo>
                  <a:pt x="1723729" y="2726339"/>
                  <a:pt x="1591758" y="2648673"/>
                  <a:pt x="1369058" y="2684596"/>
                </a:cubicBezTo>
                <a:cubicBezTo>
                  <a:pt x="1146358" y="2720519"/>
                  <a:pt x="1038025" y="2661113"/>
                  <a:pt x="916028" y="2684596"/>
                </a:cubicBezTo>
                <a:cubicBezTo>
                  <a:pt x="794031" y="2708079"/>
                  <a:pt x="494006" y="2647112"/>
                  <a:pt x="373387" y="2684596"/>
                </a:cubicBezTo>
                <a:cubicBezTo>
                  <a:pt x="172229" y="2685685"/>
                  <a:pt x="38594" y="2543204"/>
                  <a:pt x="0" y="2311209"/>
                </a:cubicBezTo>
                <a:cubicBezTo>
                  <a:pt x="-15671" y="2117209"/>
                  <a:pt x="3722" y="1991455"/>
                  <a:pt x="0" y="1846132"/>
                </a:cubicBezTo>
                <a:cubicBezTo>
                  <a:pt x="-3722" y="1700809"/>
                  <a:pt x="30170" y="1516938"/>
                  <a:pt x="0" y="1361676"/>
                </a:cubicBezTo>
                <a:cubicBezTo>
                  <a:pt x="-30170" y="1206414"/>
                  <a:pt x="40016" y="1105804"/>
                  <a:pt x="0" y="877221"/>
                </a:cubicBezTo>
                <a:cubicBezTo>
                  <a:pt x="-40016" y="648638"/>
                  <a:pt x="19704" y="597477"/>
                  <a:pt x="0" y="373387"/>
                </a:cubicBezTo>
                <a:close/>
              </a:path>
            </a:pathLst>
          </a:custGeom>
          <a:solidFill>
            <a:schemeClr val="tx2">
              <a:lumMod val="60000"/>
              <a:lumOff val="40000"/>
            </a:schemeClr>
          </a:solidFill>
          <a:ln>
            <a:solidFill>
              <a:schemeClr val="tx1"/>
            </a:solidFill>
            <a:extLst>
              <a:ext uri="{C807C97D-BFC1-408E-A445-0C87EB9F89A2}">
                <ask:lineSketchStyleProps xmlns:ask="http://schemas.microsoft.com/office/drawing/2018/sketchyshapes" sd="4097881884">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200" dirty="0">
                <a:solidFill>
                  <a:schemeClr val="tx1"/>
                </a:solidFill>
              </a:rPr>
              <a:t>What is an “Inappropriate Relationship?”</a:t>
            </a:r>
          </a:p>
        </p:txBody>
      </p:sp>
      <p:sp>
        <p:nvSpPr>
          <p:cNvPr id="7" name="Rectangle: Rounded Corners 6">
            <a:extLst>
              <a:ext uri="{FF2B5EF4-FFF2-40B4-BE49-F238E27FC236}">
                <a16:creationId xmlns:a16="http://schemas.microsoft.com/office/drawing/2014/main" id="{6C8BCFEC-04A1-BA55-532D-37DD7B8FCEE2}"/>
              </a:ext>
            </a:extLst>
          </p:cNvPr>
          <p:cNvSpPr/>
          <p:nvPr/>
        </p:nvSpPr>
        <p:spPr>
          <a:xfrm>
            <a:off x="9342120" y="1194794"/>
            <a:ext cx="2128644" cy="2828566"/>
          </a:xfrm>
          <a:custGeom>
            <a:avLst/>
            <a:gdLst>
              <a:gd name="connsiteX0" fmla="*/ 0 w 2128644"/>
              <a:gd name="connsiteY0" fmla="*/ 354781 h 2828566"/>
              <a:gd name="connsiteX1" fmla="*/ 354781 w 2128644"/>
              <a:gd name="connsiteY1" fmla="*/ 0 h 2828566"/>
              <a:gd name="connsiteX2" fmla="*/ 785236 w 2128644"/>
              <a:gd name="connsiteY2" fmla="*/ 0 h 2828566"/>
              <a:gd name="connsiteX3" fmla="*/ 1244072 w 2128644"/>
              <a:gd name="connsiteY3" fmla="*/ 0 h 2828566"/>
              <a:gd name="connsiteX4" fmla="*/ 1773863 w 2128644"/>
              <a:gd name="connsiteY4" fmla="*/ 0 h 2828566"/>
              <a:gd name="connsiteX5" fmla="*/ 2128644 w 2128644"/>
              <a:gd name="connsiteY5" fmla="*/ 354781 h 2828566"/>
              <a:gd name="connsiteX6" fmla="*/ 2128644 w 2128644"/>
              <a:gd name="connsiteY6" fmla="*/ 842152 h 2828566"/>
              <a:gd name="connsiteX7" fmla="*/ 2128644 w 2128644"/>
              <a:gd name="connsiteY7" fmla="*/ 1329523 h 2828566"/>
              <a:gd name="connsiteX8" fmla="*/ 2128644 w 2128644"/>
              <a:gd name="connsiteY8" fmla="*/ 1880464 h 2828566"/>
              <a:gd name="connsiteX9" fmla="*/ 2128644 w 2128644"/>
              <a:gd name="connsiteY9" fmla="*/ 2473785 h 2828566"/>
              <a:gd name="connsiteX10" fmla="*/ 1773863 w 2128644"/>
              <a:gd name="connsiteY10" fmla="*/ 2828566 h 2828566"/>
              <a:gd name="connsiteX11" fmla="*/ 1329217 w 2128644"/>
              <a:gd name="connsiteY11" fmla="*/ 2828566 h 2828566"/>
              <a:gd name="connsiteX12" fmla="*/ 898762 w 2128644"/>
              <a:gd name="connsiteY12" fmla="*/ 2828566 h 2828566"/>
              <a:gd name="connsiteX13" fmla="*/ 354781 w 2128644"/>
              <a:gd name="connsiteY13" fmla="*/ 2828566 h 2828566"/>
              <a:gd name="connsiteX14" fmla="*/ 0 w 2128644"/>
              <a:gd name="connsiteY14" fmla="*/ 2473785 h 2828566"/>
              <a:gd name="connsiteX15" fmla="*/ 0 w 2128644"/>
              <a:gd name="connsiteY15" fmla="*/ 1944034 h 2828566"/>
              <a:gd name="connsiteX16" fmla="*/ 0 w 2128644"/>
              <a:gd name="connsiteY16" fmla="*/ 1456663 h 2828566"/>
              <a:gd name="connsiteX17" fmla="*/ 0 w 2128644"/>
              <a:gd name="connsiteY17" fmla="*/ 969292 h 2828566"/>
              <a:gd name="connsiteX18" fmla="*/ 0 w 2128644"/>
              <a:gd name="connsiteY18" fmla="*/ 354781 h 282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128644" h="2828566" fill="none" extrusionOk="0">
                <a:moveTo>
                  <a:pt x="0" y="354781"/>
                </a:moveTo>
                <a:cubicBezTo>
                  <a:pt x="4164" y="166055"/>
                  <a:pt x="154175" y="-20666"/>
                  <a:pt x="354781" y="0"/>
                </a:cubicBezTo>
                <a:cubicBezTo>
                  <a:pt x="501255" y="-15541"/>
                  <a:pt x="664787" y="13078"/>
                  <a:pt x="785236" y="0"/>
                </a:cubicBezTo>
                <a:cubicBezTo>
                  <a:pt x="905686" y="-13078"/>
                  <a:pt x="1096015" y="41444"/>
                  <a:pt x="1244072" y="0"/>
                </a:cubicBezTo>
                <a:cubicBezTo>
                  <a:pt x="1392129" y="-41444"/>
                  <a:pt x="1579522" y="10158"/>
                  <a:pt x="1773863" y="0"/>
                </a:cubicBezTo>
                <a:cubicBezTo>
                  <a:pt x="1963141" y="-2811"/>
                  <a:pt x="2105699" y="132456"/>
                  <a:pt x="2128644" y="354781"/>
                </a:cubicBezTo>
                <a:cubicBezTo>
                  <a:pt x="2149969" y="578632"/>
                  <a:pt x="2072911" y="705337"/>
                  <a:pt x="2128644" y="842152"/>
                </a:cubicBezTo>
                <a:cubicBezTo>
                  <a:pt x="2184377" y="978967"/>
                  <a:pt x="2120312" y="1132775"/>
                  <a:pt x="2128644" y="1329523"/>
                </a:cubicBezTo>
                <a:cubicBezTo>
                  <a:pt x="2136976" y="1526271"/>
                  <a:pt x="2087513" y="1647347"/>
                  <a:pt x="2128644" y="1880464"/>
                </a:cubicBezTo>
                <a:cubicBezTo>
                  <a:pt x="2169775" y="2113581"/>
                  <a:pt x="2112310" y="2292824"/>
                  <a:pt x="2128644" y="2473785"/>
                </a:cubicBezTo>
                <a:cubicBezTo>
                  <a:pt x="2149372" y="2644940"/>
                  <a:pt x="1999368" y="2779679"/>
                  <a:pt x="1773863" y="2828566"/>
                </a:cubicBezTo>
                <a:cubicBezTo>
                  <a:pt x="1601864" y="2869152"/>
                  <a:pt x="1441812" y="2775717"/>
                  <a:pt x="1329217" y="2828566"/>
                </a:cubicBezTo>
                <a:cubicBezTo>
                  <a:pt x="1216622" y="2881415"/>
                  <a:pt x="1092955" y="2826251"/>
                  <a:pt x="898762" y="2828566"/>
                </a:cubicBezTo>
                <a:cubicBezTo>
                  <a:pt x="704570" y="2830881"/>
                  <a:pt x="623631" y="2820703"/>
                  <a:pt x="354781" y="2828566"/>
                </a:cubicBezTo>
                <a:cubicBezTo>
                  <a:pt x="124277" y="2856554"/>
                  <a:pt x="23843" y="2617511"/>
                  <a:pt x="0" y="2473785"/>
                </a:cubicBezTo>
                <a:cubicBezTo>
                  <a:pt x="-20424" y="2307232"/>
                  <a:pt x="6018" y="2077564"/>
                  <a:pt x="0" y="1944034"/>
                </a:cubicBezTo>
                <a:cubicBezTo>
                  <a:pt x="-6018" y="1810504"/>
                  <a:pt x="55357" y="1570293"/>
                  <a:pt x="0" y="1456663"/>
                </a:cubicBezTo>
                <a:cubicBezTo>
                  <a:pt x="-55357" y="1343033"/>
                  <a:pt x="50934" y="1188018"/>
                  <a:pt x="0" y="969292"/>
                </a:cubicBezTo>
                <a:cubicBezTo>
                  <a:pt x="-50934" y="750566"/>
                  <a:pt x="46884" y="617691"/>
                  <a:pt x="0" y="354781"/>
                </a:cubicBezTo>
                <a:close/>
              </a:path>
              <a:path w="2128644" h="2828566" stroke="0" extrusionOk="0">
                <a:moveTo>
                  <a:pt x="0" y="354781"/>
                </a:moveTo>
                <a:cubicBezTo>
                  <a:pt x="4158" y="180021"/>
                  <a:pt x="134293" y="-18104"/>
                  <a:pt x="354781" y="0"/>
                </a:cubicBezTo>
                <a:cubicBezTo>
                  <a:pt x="527505" y="-21967"/>
                  <a:pt x="685512" y="5527"/>
                  <a:pt x="785236" y="0"/>
                </a:cubicBezTo>
                <a:cubicBezTo>
                  <a:pt x="884960" y="-5527"/>
                  <a:pt x="1164414" y="52518"/>
                  <a:pt x="1272454" y="0"/>
                </a:cubicBezTo>
                <a:cubicBezTo>
                  <a:pt x="1380494" y="-52518"/>
                  <a:pt x="1611220" y="1774"/>
                  <a:pt x="1773863" y="0"/>
                </a:cubicBezTo>
                <a:cubicBezTo>
                  <a:pt x="1956572" y="42454"/>
                  <a:pt x="2117422" y="112700"/>
                  <a:pt x="2128644" y="354781"/>
                </a:cubicBezTo>
                <a:cubicBezTo>
                  <a:pt x="2143102" y="562622"/>
                  <a:pt x="2111909" y="714501"/>
                  <a:pt x="2128644" y="863342"/>
                </a:cubicBezTo>
                <a:cubicBezTo>
                  <a:pt x="2145379" y="1012183"/>
                  <a:pt x="2074016" y="1161121"/>
                  <a:pt x="2128644" y="1371903"/>
                </a:cubicBezTo>
                <a:cubicBezTo>
                  <a:pt x="2183272" y="1582685"/>
                  <a:pt x="2065458" y="1759497"/>
                  <a:pt x="2128644" y="1944034"/>
                </a:cubicBezTo>
                <a:cubicBezTo>
                  <a:pt x="2191830" y="2128571"/>
                  <a:pt x="2102012" y="2321482"/>
                  <a:pt x="2128644" y="2473785"/>
                </a:cubicBezTo>
                <a:cubicBezTo>
                  <a:pt x="2143072" y="2628436"/>
                  <a:pt x="2008901" y="2819794"/>
                  <a:pt x="1773863" y="2828566"/>
                </a:cubicBezTo>
                <a:cubicBezTo>
                  <a:pt x="1588650" y="2842428"/>
                  <a:pt x="1517673" y="2780331"/>
                  <a:pt x="1315026" y="2828566"/>
                </a:cubicBezTo>
                <a:cubicBezTo>
                  <a:pt x="1112379" y="2876801"/>
                  <a:pt x="1004632" y="2772686"/>
                  <a:pt x="841999" y="2828566"/>
                </a:cubicBezTo>
                <a:cubicBezTo>
                  <a:pt x="679366" y="2884446"/>
                  <a:pt x="468024" y="2785592"/>
                  <a:pt x="354781" y="2828566"/>
                </a:cubicBezTo>
                <a:cubicBezTo>
                  <a:pt x="179465" y="2860193"/>
                  <a:pt x="35942" y="2689224"/>
                  <a:pt x="0" y="2473785"/>
                </a:cubicBezTo>
                <a:cubicBezTo>
                  <a:pt x="-13551" y="2272835"/>
                  <a:pt x="9306" y="2147923"/>
                  <a:pt x="0" y="1986414"/>
                </a:cubicBezTo>
                <a:cubicBezTo>
                  <a:pt x="-9306" y="1824905"/>
                  <a:pt x="29136" y="1657265"/>
                  <a:pt x="0" y="1414283"/>
                </a:cubicBezTo>
                <a:cubicBezTo>
                  <a:pt x="-29136" y="1171301"/>
                  <a:pt x="6687" y="1024878"/>
                  <a:pt x="0" y="842152"/>
                </a:cubicBezTo>
                <a:cubicBezTo>
                  <a:pt x="-6687" y="659426"/>
                  <a:pt x="48219" y="531717"/>
                  <a:pt x="0" y="354781"/>
                </a:cubicBezTo>
                <a:close/>
              </a:path>
            </a:pathLst>
          </a:custGeom>
          <a:solidFill>
            <a:schemeClr val="bg2">
              <a:lumMod val="75000"/>
            </a:schemeClr>
          </a:solidFill>
          <a:ln>
            <a:solidFill>
              <a:schemeClr val="tx1"/>
            </a:solidFill>
            <a:extLst>
              <a:ext uri="{C807C97D-BFC1-408E-A445-0C87EB9F89A2}">
                <ask:lineSketchStyleProps xmlns:ask="http://schemas.microsoft.com/office/drawing/2018/sketchyshapes" sd="289625799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200" dirty="0">
                <a:solidFill>
                  <a:schemeClr val="tx1"/>
                </a:solidFill>
              </a:rPr>
              <a:t>What should we do if one is identified?</a:t>
            </a:r>
          </a:p>
        </p:txBody>
      </p:sp>
    </p:spTree>
    <p:extLst>
      <p:ext uri="{BB962C8B-B14F-4D97-AF65-F5344CB8AC3E}">
        <p14:creationId xmlns:p14="http://schemas.microsoft.com/office/powerpoint/2010/main" val="174595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1170"/>
            <a:ext cx="10515600" cy="574846"/>
          </a:xfrm>
          <a:solidFill>
            <a:srgbClr val="002060"/>
          </a:solidFill>
        </p:spPr>
        <p:txBody>
          <a:bodyPr>
            <a:normAutofit fontScale="90000"/>
          </a:bodyPr>
          <a:lstStyle/>
          <a:p>
            <a:pPr algn="ctr"/>
            <a:r>
              <a:rPr lang="en-GB" sz="3600" b="1" dirty="0">
                <a:solidFill>
                  <a:schemeClr val="bg1"/>
                </a:solidFill>
                <a:latin typeface="+mn-lt"/>
              </a:rPr>
              <a:t>Child Sexual Exploitation</a:t>
            </a:r>
          </a:p>
        </p:txBody>
      </p:sp>
      <p:sp>
        <p:nvSpPr>
          <p:cNvPr id="3" name="Rectangle: Rounded Corners 2">
            <a:extLst>
              <a:ext uri="{FF2B5EF4-FFF2-40B4-BE49-F238E27FC236}">
                <a16:creationId xmlns:a16="http://schemas.microsoft.com/office/drawing/2014/main" id="{99FD9078-3BE3-309D-FA3D-A70E2761D1F7}"/>
              </a:ext>
            </a:extLst>
          </p:cNvPr>
          <p:cNvSpPr/>
          <p:nvPr/>
        </p:nvSpPr>
        <p:spPr>
          <a:xfrm>
            <a:off x="1645920" y="1676400"/>
            <a:ext cx="8564880" cy="3124200"/>
          </a:xfrm>
          <a:custGeom>
            <a:avLst/>
            <a:gdLst>
              <a:gd name="connsiteX0" fmla="*/ 0 w 8564880"/>
              <a:gd name="connsiteY0" fmla="*/ 520710 h 3124200"/>
              <a:gd name="connsiteX1" fmla="*/ 520710 w 8564880"/>
              <a:gd name="connsiteY1" fmla="*/ 0 h 3124200"/>
              <a:gd name="connsiteX2" fmla="*/ 873734 w 8564880"/>
              <a:gd name="connsiteY2" fmla="*/ 0 h 3124200"/>
              <a:gd name="connsiteX3" fmla="*/ 1377227 w 8564880"/>
              <a:gd name="connsiteY3" fmla="*/ 0 h 3124200"/>
              <a:gd name="connsiteX4" fmla="*/ 1880720 w 8564880"/>
              <a:gd name="connsiteY4" fmla="*/ 0 h 3124200"/>
              <a:gd name="connsiteX5" fmla="*/ 2609917 w 8564880"/>
              <a:gd name="connsiteY5" fmla="*/ 0 h 3124200"/>
              <a:gd name="connsiteX6" fmla="*/ 3263879 w 8564880"/>
              <a:gd name="connsiteY6" fmla="*/ 0 h 3124200"/>
              <a:gd name="connsiteX7" fmla="*/ 3842607 w 8564880"/>
              <a:gd name="connsiteY7" fmla="*/ 0 h 3124200"/>
              <a:gd name="connsiteX8" fmla="*/ 4421335 w 8564880"/>
              <a:gd name="connsiteY8" fmla="*/ 0 h 3124200"/>
              <a:gd name="connsiteX9" fmla="*/ 5075297 w 8564880"/>
              <a:gd name="connsiteY9" fmla="*/ 0 h 3124200"/>
              <a:gd name="connsiteX10" fmla="*/ 5428321 w 8564880"/>
              <a:gd name="connsiteY10" fmla="*/ 0 h 3124200"/>
              <a:gd name="connsiteX11" fmla="*/ 6157518 w 8564880"/>
              <a:gd name="connsiteY11" fmla="*/ 0 h 3124200"/>
              <a:gd name="connsiteX12" fmla="*/ 6661011 w 8564880"/>
              <a:gd name="connsiteY12" fmla="*/ 0 h 3124200"/>
              <a:gd name="connsiteX13" fmla="*/ 7014035 w 8564880"/>
              <a:gd name="connsiteY13" fmla="*/ 0 h 3124200"/>
              <a:gd name="connsiteX14" fmla="*/ 8044170 w 8564880"/>
              <a:gd name="connsiteY14" fmla="*/ 0 h 3124200"/>
              <a:gd name="connsiteX15" fmla="*/ 8564880 w 8564880"/>
              <a:gd name="connsiteY15" fmla="*/ 520710 h 3124200"/>
              <a:gd name="connsiteX16" fmla="*/ 8564880 w 8564880"/>
              <a:gd name="connsiteY16" fmla="*/ 978922 h 3124200"/>
              <a:gd name="connsiteX17" fmla="*/ 8564880 w 8564880"/>
              <a:gd name="connsiteY17" fmla="*/ 1437133 h 3124200"/>
              <a:gd name="connsiteX18" fmla="*/ 8564880 w 8564880"/>
              <a:gd name="connsiteY18" fmla="*/ 1895345 h 3124200"/>
              <a:gd name="connsiteX19" fmla="*/ 8564880 w 8564880"/>
              <a:gd name="connsiteY19" fmla="*/ 2603490 h 3124200"/>
              <a:gd name="connsiteX20" fmla="*/ 8044170 w 8564880"/>
              <a:gd name="connsiteY20" fmla="*/ 3124200 h 3124200"/>
              <a:gd name="connsiteX21" fmla="*/ 7540677 w 8564880"/>
              <a:gd name="connsiteY21" fmla="*/ 3124200 h 3124200"/>
              <a:gd name="connsiteX22" fmla="*/ 6886715 w 8564880"/>
              <a:gd name="connsiteY22" fmla="*/ 3124200 h 3124200"/>
              <a:gd name="connsiteX23" fmla="*/ 6157518 w 8564880"/>
              <a:gd name="connsiteY23" fmla="*/ 3124200 h 3124200"/>
              <a:gd name="connsiteX24" fmla="*/ 5654025 w 8564880"/>
              <a:gd name="connsiteY24" fmla="*/ 3124200 h 3124200"/>
              <a:gd name="connsiteX25" fmla="*/ 4924828 w 8564880"/>
              <a:gd name="connsiteY25" fmla="*/ 3124200 h 3124200"/>
              <a:gd name="connsiteX26" fmla="*/ 4496569 w 8564880"/>
              <a:gd name="connsiteY26" fmla="*/ 3124200 h 3124200"/>
              <a:gd name="connsiteX27" fmla="*/ 3767372 w 8564880"/>
              <a:gd name="connsiteY27" fmla="*/ 3124200 h 3124200"/>
              <a:gd name="connsiteX28" fmla="*/ 3414348 w 8564880"/>
              <a:gd name="connsiteY28" fmla="*/ 3124200 h 3124200"/>
              <a:gd name="connsiteX29" fmla="*/ 3061325 w 8564880"/>
              <a:gd name="connsiteY29" fmla="*/ 3124200 h 3124200"/>
              <a:gd name="connsiteX30" fmla="*/ 2407362 w 8564880"/>
              <a:gd name="connsiteY30" fmla="*/ 3124200 h 3124200"/>
              <a:gd name="connsiteX31" fmla="*/ 1903869 w 8564880"/>
              <a:gd name="connsiteY31" fmla="*/ 3124200 h 3124200"/>
              <a:gd name="connsiteX32" fmla="*/ 1400376 w 8564880"/>
              <a:gd name="connsiteY32" fmla="*/ 3124200 h 3124200"/>
              <a:gd name="connsiteX33" fmla="*/ 520710 w 8564880"/>
              <a:gd name="connsiteY33" fmla="*/ 3124200 h 3124200"/>
              <a:gd name="connsiteX34" fmla="*/ 0 w 8564880"/>
              <a:gd name="connsiteY34" fmla="*/ 2603490 h 3124200"/>
              <a:gd name="connsiteX35" fmla="*/ 0 w 8564880"/>
              <a:gd name="connsiteY35" fmla="*/ 2041139 h 3124200"/>
              <a:gd name="connsiteX36" fmla="*/ 0 w 8564880"/>
              <a:gd name="connsiteY36" fmla="*/ 1562100 h 3124200"/>
              <a:gd name="connsiteX37" fmla="*/ 0 w 8564880"/>
              <a:gd name="connsiteY37" fmla="*/ 1020577 h 3124200"/>
              <a:gd name="connsiteX38" fmla="*/ 0 w 8564880"/>
              <a:gd name="connsiteY38" fmla="*/ 520710 h 3124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8564880" h="3124200" fill="none" extrusionOk="0">
                <a:moveTo>
                  <a:pt x="0" y="520710"/>
                </a:moveTo>
                <a:cubicBezTo>
                  <a:pt x="12960" y="230943"/>
                  <a:pt x="217091" y="-6261"/>
                  <a:pt x="520710" y="0"/>
                </a:cubicBezTo>
                <a:cubicBezTo>
                  <a:pt x="644903" y="-8405"/>
                  <a:pt x="766232" y="2584"/>
                  <a:pt x="873734" y="0"/>
                </a:cubicBezTo>
                <a:cubicBezTo>
                  <a:pt x="981236" y="-2584"/>
                  <a:pt x="1156958" y="32804"/>
                  <a:pt x="1377227" y="0"/>
                </a:cubicBezTo>
                <a:cubicBezTo>
                  <a:pt x="1597496" y="-32804"/>
                  <a:pt x="1778469" y="46619"/>
                  <a:pt x="1880720" y="0"/>
                </a:cubicBezTo>
                <a:cubicBezTo>
                  <a:pt x="1982971" y="-46619"/>
                  <a:pt x="2425516" y="48528"/>
                  <a:pt x="2609917" y="0"/>
                </a:cubicBezTo>
                <a:cubicBezTo>
                  <a:pt x="2794318" y="-48528"/>
                  <a:pt x="3088390" y="66562"/>
                  <a:pt x="3263879" y="0"/>
                </a:cubicBezTo>
                <a:cubicBezTo>
                  <a:pt x="3439368" y="-66562"/>
                  <a:pt x="3661483" y="2179"/>
                  <a:pt x="3842607" y="0"/>
                </a:cubicBezTo>
                <a:cubicBezTo>
                  <a:pt x="4023731" y="-2179"/>
                  <a:pt x="4222400" y="10439"/>
                  <a:pt x="4421335" y="0"/>
                </a:cubicBezTo>
                <a:cubicBezTo>
                  <a:pt x="4620270" y="-10439"/>
                  <a:pt x="4919965" y="4988"/>
                  <a:pt x="5075297" y="0"/>
                </a:cubicBezTo>
                <a:cubicBezTo>
                  <a:pt x="5230629" y="-4988"/>
                  <a:pt x="5280380" y="28368"/>
                  <a:pt x="5428321" y="0"/>
                </a:cubicBezTo>
                <a:cubicBezTo>
                  <a:pt x="5576262" y="-28368"/>
                  <a:pt x="5825388" y="40039"/>
                  <a:pt x="6157518" y="0"/>
                </a:cubicBezTo>
                <a:cubicBezTo>
                  <a:pt x="6489648" y="-40039"/>
                  <a:pt x="6503281" y="4997"/>
                  <a:pt x="6661011" y="0"/>
                </a:cubicBezTo>
                <a:cubicBezTo>
                  <a:pt x="6818741" y="-4997"/>
                  <a:pt x="6940785" y="2084"/>
                  <a:pt x="7014035" y="0"/>
                </a:cubicBezTo>
                <a:cubicBezTo>
                  <a:pt x="7087285" y="-2084"/>
                  <a:pt x="7832935" y="88054"/>
                  <a:pt x="8044170" y="0"/>
                </a:cubicBezTo>
                <a:cubicBezTo>
                  <a:pt x="8270395" y="-39968"/>
                  <a:pt x="8550880" y="268879"/>
                  <a:pt x="8564880" y="520710"/>
                </a:cubicBezTo>
                <a:cubicBezTo>
                  <a:pt x="8575149" y="741370"/>
                  <a:pt x="8533852" y="867649"/>
                  <a:pt x="8564880" y="978922"/>
                </a:cubicBezTo>
                <a:cubicBezTo>
                  <a:pt x="8595908" y="1090195"/>
                  <a:pt x="8531719" y="1292963"/>
                  <a:pt x="8564880" y="1437133"/>
                </a:cubicBezTo>
                <a:cubicBezTo>
                  <a:pt x="8598041" y="1581303"/>
                  <a:pt x="8511834" y="1802006"/>
                  <a:pt x="8564880" y="1895345"/>
                </a:cubicBezTo>
                <a:cubicBezTo>
                  <a:pt x="8617926" y="1988684"/>
                  <a:pt x="8507458" y="2302735"/>
                  <a:pt x="8564880" y="2603490"/>
                </a:cubicBezTo>
                <a:cubicBezTo>
                  <a:pt x="8534993" y="2848191"/>
                  <a:pt x="8403322" y="3084673"/>
                  <a:pt x="8044170" y="3124200"/>
                </a:cubicBezTo>
                <a:cubicBezTo>
                  <a:pt x="7832887" y="3151512"/>
                  <a:pt x="7720833" y="3080421"/>
                  <a:pt x="7540677" y="3124200"/>
                </a:cubicBezTo>
                <a:cubicBezTo>
                  <a:pt x="7360521" y="3167979"/>
                  <a:pt x="7126045" y="3102179"/>
                  <a:pt x="6886715" y="3124200"/>
                </a:cubicBezTo>
                <a:cubicBezTo>
                  <a:pt x="6647385" y="3146221"/>
                  <a:pt x="6347407" y="3110228"/>
                  <a:pt x="6157518" y="3124200"/>
                </a:cubicBezTo>
                <a:cubicBezTo>
                  <a:pt x="5967629" y="3138172"/>
                  <a:pt x="5777012" y="3098649"/>
                  <a:pt x="5654025" y="3124200"/>
                </a:cubicBezTo>
                <a:cubicBezTo>
                  <a:pt x="5531038" y="3149751"/>
                  <a:pt x="5271862" y="3122137"/>
                  <a:pt x="4924828" y="3124200"/>
                </a:cubicBezTo>
                <a:cubicBezTo>
                  <a:pt x="4577794" y="3126263"/>
                  <a:pt x="4612201" y="3103782"/>
                  <a:pt x="4496569" y="3124200"/>
                </a:cubicBezTo>
                <a:cubicBezTo>
                  <a:pt x="4380937" y="3144618"/>
                  <a:pt x="4115563" y="3046499"/>
                  <a:pt x="3767372" y="3124200"/>
                </a:cubicBezTo>
                <a:cubicBezTo>
                  <a:pt x="3419181" y="3201901"/>
                  <a:pt x="3495593" y="3113913"/>
                  <a:pt x="3414348" y="3124200"/>
                </a:cubicBezTo>
                <a:cubicBezTo>
                  <a:pt x="3333103" y="3134487"/>
                  <a:pt x="3198517" y="3107839"/>
                  <a:pt x="3061325" y="3124200"/>
                </a:cubicBezTo>
                <a:cubicBezTo>
                  <a:pt x="2924133" y="3140561"/>
                  <a:pt x="2645405" y="3079336"/>
                  <a:pt x="2407362" y="3124200"/>
                </a:cubicBezTo>
                <a:cubicBezTo>
                  <a:pt x="2169319" y="3169064"/>
                  <a:pt x="2109214" y="3106190"/>
                  <a:pt x="1903869" y="3124200"/>
                </a:cubicBezTo>
                <a:cubicBezTo>
                  <a:pt x="1698524" y="3142210"/>
                  <a:pt x="1523121" y="3114869"/>
                  <a:pt x="1400376" y="3124200"/>
                </a:cubicBezTo>
                <a:cubicBezTo>
                  <a:pt x="1277631" y="3133531"/>
                  <a:pt x="897253" y="3030334"/>
                  <a:pt x="520710" y="3124200"/>
                </a:cubicBezTo>
                <a:cubicBezTo>
                  <a:pt x="234023" y="3151776"/>
                  <a:pt x="24218" y="2868111"/>
                  <a:pt x="0" y="2603490"/>
                </a:cubicBezTo>
                <a:cubicBezTo>
                  <a:pt x="-36871" y="2464093"/>
                  <a:pt x="21096" y="2320432"/>
                  <a:pt x="0" y="2041139"/>
                </a:cubicBezTo>
                <a:cubicBezTo>
                  <a:pt x="-21096" y="1761846"/>
                  <a:pt x="55771" y="1797158"/>
                  <a:pt x="0" y="1562100"/>
                </a:cubicBezTo>
                <a:cubicBezTo>
                  <a:pt x="-55771" y="1327042"/>
                  <a:pt x="39819" y="1280651"/>
                  <a:pt x="0" y="1020577"/>
                </a:cubicBezTo>
                <a:cubicBezTo>
                  <a:pt x="-39819" y="760503"/>
                  <a:pt x="34074" y="646798"/>
                  <a:pt x="0" y="520710"/>
                </a:cubicBezTo>
                <a:close/>
              </a:path>
              <a:path w="8564880" h="3124200" stroke="0" extrusionOk="0">
                <a:moveTo>
                  <a:pt x="0" y="520710"/>
                </a:moveTo>
                <a:cubicBezTo>
                  <a:pt x="-7629" y="225485"/>
                  <a:pt x="180938" y="-46279"/>
                  <a:pt x="520710" y="0"/>
                </a:cubicBezTo>
                <a:cubicBezTo>
                  <a:pt x="660563" y="-40748"/>
                  <a:pt x="928384" y="62337"/>
                  <a:pt x="1099438" y="0"/>
                </a:cubicBezTo>
                <a:cubicBezTo>
                  <a:pt x="1270492" y="-62337"/>
                  <a:pt x="1538864" y="44001"/>
                  <a:pt x="1753400" y="0"/>
                </a:cubicBezTo>
                <a:cubicBezTo>
                  <a:pt x="1967936" y="-44001"/>
                  <a:pt x="2273134" y="16060"/>
                  <a:pt x="2482597" y="0"/>
                </a:cubicBezTo>
                <a:cubicBezTo>
                  <a:pt x="2692060" y="-16060"/>
                  <a:pt x="2781296" y="48404"/>
                  <a:pt x="3061325" y="0"/>
                </a:cubicBezTo>
                <a:cubicBezTo>
                  <a:pt x="3341354" y="-48404"/>
                  <a:pt x="3272437" y="32142"/>
                  <a:pt x="3414348" y="0"/>
                </a:cubicBezTo>
                <a:cubicBezTo>
                  <a:pt x="3556259" y="-32142"/>
                  <a:pt x="3859106" y="41464"/>
                  <a:pt x="4143545" y="0"/>
                </a:cubicBezTo>
                <a:cubicBezTo>
                  <a:pt x="4427984" y="-41464"/>
                  <a:pt x="4337163" y="40604"/>
                  <a:pt x="4496569" y="0"/>
                </a:cubicBezTo>
                <a:cubicBezTo>
                  <a:pt x="4655975" y="-40604"/>
                  <a:pt x="4751150" y="37795"/>
                  <a:pt x="5000062" y="0"/>
                </a:cubicBezTo>
                <a:cubicBezTo>
                  <a:pt x="5248974" y="-37795"/>
                  <a:pt x="5354905" y="40246"/>
                  <a:pt x="5654025" y="0"/>
                </a:cubicBezTo>
                <a:cubicBezTo>
                  <a:pt x="5953145" y="-40246"/>
                  <a:pt x="5943370" y="24783"/>
                  <a:pt x="6157518" y="0"/>
                </a:cubicBezTo>
                <a:cubicBezTo>
                  <a:pt x="6371666" y="-24783"/>
                  <a:pt x="6692002" y="15466"/>
                  <a:pt x="6886715" y="0"/>
                </a:cubicBezTo>
                <a:cubicBezTo>
                  <a:pt x="7081428" y="-15466"/>
                  <a:pt x="7116461" y="913"/>
                  <a:pt x="7314973" y="0"/>
                </a:cubicBezTo>
                <a:cubicBezTo>
                  <a:pt x="7513485" y="-913"/>
                  <a:pt x="7860350" y="83333"/>
                  <a:pt x="8044170" y="0"/>
                </a:cubicBezTo>
                <a:cubicBezTo>
                  <a:pt x="8335472" y="10067"/>
                  <a:pt x="8585618" y="216505"/>
                  <a:pt x="8564880" y="520710"/>
                </a:cubicBezTo>
                <a:cubicBezTo>
                  <a:pt x="8565703" y="748449"/>
                  <a:pt x="8545687" y="823857"/>
                  <a:pt x="8564880" y="978922"/>
                </a:cubicBezTo>
                <a:cubicBezTo>
                  <a:pt x="8584073" y="1133987"/>
                  <a:pt x="8554989" y="1265421"/>
                  <a:pt x="8564880" y="1520444"/>
                </a:cubicBezTo>
                <a:cubicBezTo>
                  <a:pt x="8574771" y="1775467"/>
                  <a:pt x="8556578" y="1813662"/>
                  <a:pt x="8564880" y="1999484"/>
                </a:cubicBezTo>
                <a:cubicBezTo>
                  <a:pt x="8573182" y="2185306"/>
                  <a:pt x="8512192" y="2356261"/>
                  <a:pt x="8564880" y="2603490"/>
                </a:cubicBezTo>
                <a:cubicBezTo>
                  <a:pt x="8605362" y="2844954"/>
                  <a:pt x="8333714" y="3111149"/>
                  <a:pt x="8044170" y="3124200"/>
                </a:cubicBezTo>
                <a:cubicBezTo>
                  <a:pt x="7939625" y="3150818"/>
                  <a:pt x="7694271" y="3119804"/>
                  <a:pt x="7540677" y="3124200"/>
                </a:cubicBezTo>
                <a:cubicBezTo>
                  <a:pt x="7387083" y="3128596"/>
                  <a:pt x="7121092" y="3096524"/>
                  <a:pt x="6961949" y="3124200"/>
                </a:cubicBezTo>
                <a:cubicBezTo>
                  <a:pt x="6802806" y="3151876"/>
                  <a:pt x="6701757" y="3117774"/>
                  <a:pt x="6608925" y="3124200"/>
                </a:cubicBezTo>
                <a:cubicBezTo>
                  <a:pt x="6516093" y="3130626"/>
                  <a:pt x="6340884" y="3079349"/>
                  <a:pt x="6180667" y="3124200"/>
                </a:cubicBezTo>
                <a:cubicBezTo>
                  <a:pt x="6020450" y="3169051"/>
                  <a:pt x="5825168" y="3111439"/>
                  <a:pt x="5677174" y="3124200"/>
                </a:cubicBezTo>
                <a:cubicBezTo>
                  <a:pt x="5529180" y="3136961"/>
                  <a:pt x="5289179" y="3064948"/>
                  <a:pt x="5098446" y="3124200"/>
                </a:cubicBezTo>
                <a:cubicBezTo>
                  <a:pt x="4907713" y="3183452"/>
                  <a:pt x="4877526" y="3120117"/>
                  <a:pt x="4745422" y="3124200"/>
                </a:cubicBezTo>
                <a:cubicBezTo>
                  <a:pt x="4613318" y="3128283"/>
                  <a:pt x="4538619" y="3122453"/>
                  <a:pt x="4392398" y="3124200"/>
                </a:cubicBezTo>
                <a:cubicBezTo>
                  <a:pt x="4246177" y="3125947"/>
                  <a:pt x="4164492" y="3100357"/>
                  <a:pt x="4039374" y="3124200"/>
                </a:cubicBezTo>
                <a:cubicBezTo>
                  <a:pt x="3914256" y="3148043"/>
                  <a:pt x="3584982" y="3087995"/>
                  <a:pt x="3310177" y="3124200"/>
                </a:cubicBezTo>
                <a:cubicBezTo>
                  <a:pt x="3035372" y="3160405"/>
                  <a:pt x="2996633" y="3111400"/>
                  <a:pt x="2881919" y="3124200"/>
                </a:cubicBezTo>
                <a:cubicBezTo>
                  <a:pt x="2767205" y="3137000"/>
                  <a:pt x="2390567" y="3050527"/>
                  <a:pt x="2227957" y="3124200"/>
                </a:cubicBezTo>
                <a:cubicBezTo>
                  <a:pt x="2065347" y="3197873"/>
                  <a:pt x="1649377" y="3039120"/>
                  <a:pt x="1498760" y="3124200"/>
                </a:cubicBezTo>
                <a:cubicBezTo>
                  <a:pt x="1348143" y="3209280"/>
                  <a:pt x="1304190" y="3089322"/>
                  <a:pt x="1145736" y="3124200"/>
                </a:cubicBezTo>
                <a:cubicBezTo>
                  <a:pt x="987282" y="3159078"/>
                  <a:pt x="772916" y="3084922"/>
                  <a:pt x="520710" y="3124200"/>
                </a:cubicBezTo>
                <a:cubicBezTo>
                  <a:pt x="156404" y="3144500"/>
                  <a:pt x="25826" y="2821832"/>
                  <a:pt x="0" y="2603490"/>
                </a:cubicBezTo>
                <a:cubicBezTo>
                  <a:pt x="-57473" y="2445385"/>
                  <a:pt x="38400" y="2196000"/>
                  <a:pt x="0" y="2061967"/>
                </a:cubicBezTo>
                <a:cubicBezTo>
                  <a:pt x="-38400" y="1927934"/>
                  <a:pt x="14476" y="1755798"/>
                  <a:pt x="0" y="1582928"/>
                </a:cubicBezTo>
                <a:cubicBezTo>
                  <a:pt x="-14476" y="1410058"/>
                  <a:pt x="11939" y="1217049"/>
                  <a:pt x="0" y="1062233"/>
                </a:cubicBezTo>
                <a:cubicBezTo>
                  <a:pt x="-11939" y="907418"/>
                  <a:pt x="10763" y="631860"/>
                  <a:pt x="0" y="52071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360497500">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0" u="sng" dirty="0">
                <a:solidFill>
                  <a:srgbClr val="040C28"/>
                </a:solidFill>
                <a:effectLst/>
                <a:latin typeface="Google Sans"/>
              </a:rPr>
              <a:t>‘Fake Relationship Model’</a:t>
            </a:r>
          </a:p>
          <a:p>
            <a:pPr algn="ctr"/>
            <a:endParaRPr lang="en-GB" sz="2400" b="0" i="0" dirty="0">
              <a:solidFill>
                <a:srgbClr val="040C28"/>
              </a:solidFill>
              <a:effectLst/>
              <a:latin typeface="Google Sans"/>
            </a:endParaRPr>
          </a:p>
          <a:p>
            <a:pPr algn="ctr"/>
            <a:r>
              <a:rPr lang="en-GB" sz="2400" b="0" i="0" dirty="0">
                <a:solidFill>
                  <a:srgbClr val="040C28"/>
                </a:solidFill>
                <a:effectLst/>
                <a:latin typeface="Google Sans"/>
              </a:rPr>
              <a:t>The perpetrator befriends and grooms a young person into a 'relationship'</a:t>
            </a:r>
            <a:r>
              <a:rPr lang="en-GB" sz="2400" b="0" i="0" dirty="0">
                <a:solidFill>
                  <a:srgbClr val="4D5156"/>
                </a:solidFill>
                <a:effectLst/>
                <a:latin typeface="Google Sans"/>
              </a:rPr>
              <a:t>. </a:t>
            </a:r>
            <a:r>
              <a:rPr lang="en-GB" sz="2400" b="0" i="0" dirty="0">
                <a:solidFill>
                  <a:schemeClr val="tx1"/>
                </a:solidFill>
                <a:effectLst/>
              </a:rPr>
              <a:t>The child will believe they are in a loving, caring relationship and then find they are coerced into having sex with the perpetrator's friends or associates.</a:t>
            </a:r>
            <a:endParaRPr lang="en-GB" sz="2400" dirty="0">
              <a:solidFill>
                <a:schemeClr val="tx1"/>
              </a:solidFill>
            </a:endParaRPr>
          </a:p>
        </p:txBody>
      </p:sp>
    </p:spTree>
    <p:extLst>
      <p:ext uri="{BB962C8B-B14F-4D97-AF65-F5344CB8AC3E}">
        <p14:creationId xmlns:p14="http://schemas.microsoft.com/office/powerpoint/2010/main" val="3051617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0157" y="30117"/>
            <a:ext cx="10515600" cy="584775"/>
          </a:xfrm>
          <a:prstGeom prst="rect">
            <a:avLst/>
          </a:prstGeom>
          <a:solidFill>
            <a:srgbClr val="002060"/>
          </a:solidFill>
        </p:spPr>
        <p:txBody>
          <a:bodyPr wrap="square" rtlCol="0">
            <a:spAutoFit/>
          </a:bodyPr>
          <a:lstStyle/>
          <a:p>
            <a:pPr algn="ctr"/>
            <a:r>
              <a:rPr lang="en-GB" sz="3200" b="1" dirty="0">
                <a:solidFill>
                  <a:schemeClr val="bg1"/>
                </a:solidFill>
              </a:rPr>
              <a:t>Main and Interrelated Forms of CSE</a:t>
            </a:r>
          </a:p>
        </p:txBody>
      </p:sp>
      <p:graphicFrame>
        <p:nvGraphicFramePr>
          <p:cNvPr id="4" name="Diagram 3"/>
          <p:cNvGraphicFramePr/>
          <p:nvPr>
            <p:extLst>
              <p:ext uri="{D42A27DB-BD31-4B8C-83A1-F6EECF244321}">
                <p14:modId xmlns:p14="http://schemas.microsoft.com/office/powerpoint/2010/main" val="2484367407"/>
              </p:ext>
            </p:extLst>
          </p:nvPr>
        </p:nvGraphicFramePr>
        <p:xfrm>
          <a:off x="970157" y="676448"/>
          <a:ext cx="10515600" cy="523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620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84F090-3C2C-4136-AEB2-A40576F5E2C3}"/>
                                            </p:graphicEl>
                                          </p:spTgt>
                                        </p:tgtEl>
                                        <p:attrNameLst>
                                          <p:attrName>style.visibility</p:attrName>
                                        </p:attrNameLst>
                                      </p:cBhvr>
                                      <p:to>
                                        <p:strVal val="visible"/>
                                      </p:to>
                                    </p:set>
                                    <p:animEffect transition="in" filter="fade">
                                      <p:cBhvr>
                                        <p:cTn id="7" dur="500"/>
                                        <p:tgtEl>
                                          <p:spTgt spid="4">
                                            <p:graphicEl>
                                              <a:dgm id="{6F84F090-3C2C-4136-AEB2-A40576F5E2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27BDD-6035-4C3E-B462-29A1C403C85E}"/>
                                            </p:graphicEl>
                                          </p:spTgt>
                                        </p:tgtEl>
                                        <p:attrNameLst>
                                          <p:attrName>style.visibility</p:attrName>
                                        </p:attrNameLst>
                                      </p:cBhvr>
                                      <p:to>
                                        <p:strVal val="visible"/>
                                      </p:to>
                                    </p:set>
                                    <p:animEffect transition="in" filter="fade">
                                      <p:cBhvr>
                                        <p:cTn id="12" dur="500"/>
                                        <p:tgtEl>
                                          <p:spTgt spid="4">
                                            <p:graphicEl>
                                              <a:dgm id="{CC027BDD-6035-4C3E-B462-29A1C403C85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347E163-949D-440C-8544-DD2697552677}"/>
                                            </p:graphicEl>
                                          </p:spTgt>
                                        </p:tgtEl>
                                        <p:attrNameLst>
                                          <p:attrName>style.visibility</p:attrName>
                                        </p:attrNameLst>
                                      </p:cBhvr>
                                      <p:to>
                                        <p:strVal val="visible"/>
                                      </p:to>
                                    </p:set>
                                    <p:animEffect transition="in" filter="fade">
                                      <p:cBhvr>
                                        <p:cTn id="17" dur="500"/>
                                        <p:tgtEl>
                                          <p:spTgt spid="4">
                                            <p:graphicEl>
                                              <a:dgm id="{3347E163-949D-440C-8544-DD269755267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433980A-699C-4993-A85B-B59A307108D0}"/>
                                            </p:graphicEl>
                                          </p:spTgt>
                                        </p:tgtEl>
                                        <p:attrNameLst>
                                          <p:attrName>style.visibility</p:attrName>
                                        </p:attrNameLst>
                                      </p:cBhvr>
                                      <p:to>
                                        <p:strVal val="visible"/>
                                      </p:to>
                                    </p:set>
                                    <p:animEffect transition="in" filter="fade">
                                      <p:cBhvr>
                                        <p:cTn id="22" dur="500"/>
                                        <p:tgtEl>
                                          <p:spTgt spid="4">
                                            <p:graphicEl>
                                              <a:dgm id="{7433980A-699C-4993-A85B-B59A30710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55540" y="253885"/>
            <a:ext cx="8280920" cy="584775"/>
          </a:xfrm>
          <a:prstGeom prst="rect">
            <a:avLst/>
          </a:prstGeom>
          <a:solidFill>
            <a:srgbClr val="002060"/>
          </a:solidFill>
        </p:spPr>
        <p:txBody>
          <a:bodyPr wrap="square" rtlCol="0">
            <a:spAutoFit/>
          </a:bodyPr>
          <a:lstStyle/>
          <a:p>
            <a:pPr algn="ctr"/>
            <a:r>
              <a:rPr lang="en-GB" sz="3200" b="1" dirty="0">
                <a:solidFill>
                  <a:schemeClr val="bg1"/>
                </a:solidFill>
              </a:rPr>
              <a:t>What is your perception of the victims of CSE?</a:t>
            </a:r>
          </a:p>
        </p:txBody>
      </p:sp>
      <p:pic>
        <p:nvPicPr>
          <p:cNvPr id="2050" name="Picture 2" descr="NWG Child Sexual Exploitation (CSE) Myth Busting Tickets, Thu 9 Nov 2023 at  17:30 | Eventbrite">
            <a:extLst>
              <a:ext uri="{FF2B5EF4-FFF2-40B4-BE49-F238E27FC236}">
                <a16:creationId xmlns:a16="http://schemas.microsoft.com/office/drawing/2014/main" id="{ED330A45-0DE1-7576-4B15-E875B5B5D9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5590" y="1615440"/>
            <a:ext cx="6560820" cy="3280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820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7940" y="298627"/>
            <a:ext cx="10348332" cy="584775"/>
          </a:xfrm>
          <a:prstGeom prst="rect">
            <a:avLst/>
          </a:prstGeom>
          <a:solidFill>
            <a:srgbClr val="002060"/>
          </a:solidFill>
        </p:spPr>
        <p:txBody>
          <a:bodyPr wrap="square" rtlCol="0">
            <a:spAutoFit/>
          </a:bodyPr>
          <a:lstStyle/>
          <a:p>
            <a:pPr algn="ctr"/>
            <a:r>
              <a:rPr lang="en-GB" sz="3200" b="1" dirty="0">
                <a:solidFill>
                  <a:schemeClr val="bg1"/>
                </a:solidFill>
              </a:rPr>
              <a:t>‘Consent’ or ‘Compliance’</a:t>
            </a:r>
          </a:p>
        </p:txBody>
      </p:sp>
      <p:graphicFrame>
        <p:nvGraphicFramePr>
          <p:cNvPr id="2" name="Diagram 1"/>
          <p:cNvGraphicFramePr/>
          <p:nvPr>
            <p:extLst>
              <p:ext uri="{D42A27DB-BD31-4B8C-83A1-F6EECF244321}">
                <p14:modId xmlns:p14="http://schemas.microsoft.com/office/powerpoint/2010/main" val="3080102155"/>
              </p:ext>
            </p:extLst>
          </p:nvPr>
        </p:nvGraphicFramePr>
        <p:xfrm>
          <a:off x="2031999" y="719666"/>
          <a:ext cx="8160215" cy="5547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510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AA415AA-1F80-487C-87A7-B8A8AB69F9F4}"/>
                                            </p:graphicEl>
                                          </p:spTgt>
                                        </p:tgtEl>
                                        <p:attrNameLst>
                                          <p:attrName>style.visibility</p:attrName>
                                        </p:attrNameLst>
                                      </p:cBhvr>
                                      <p:to>
                                        <p:strVal val="visible"/>
                                      </p:to>
                                    </p:set>
                                    <p:animEffect transition="in" filter="fade">
                                      <p:cBhvr>
                                        <p:cTn id="7" dur="500"/>
                                        <p:tgtEl>
                                          <p:spTgt spid="2">
                                            <p:graphicEl>
                                              <a:dgm id="{AAA415AA-1F80-487C-87A7-B8A8AB69F9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1EC3CDC-8D58-44A5-BB3D-9B1740730260}"/>
                                            </p:graphicEl>
                                          </p:spTgt>
                                        </p:tgtEl>
                                        <p:attrNameLst>
                                          <p:attrName>style.visibility</p:attrName>
                                        </p:attrNameLst>
                                      </p:cBhvr>
                                      <p:to>
                                        <p:strVal val="visible"/>
                                      </p:to>
                                    </p:set>
                                    <p:animEffect transition="in" filter="fade">
                                      <p:cBhvr>
                                        <p:cTn id="12" dur="500"/>
                                        <p:tgtEl>
                                          <p:spTgt spid="2">
                                            <p:graphicEl>
                                              <a:dgm id="{41EC3CDC-8D58-44A5-BB3D-9B174073026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C5D5C9-C8BE-4D1F-8FA6-F0A61838B2B6}"/>
                                            </p:graphicEl>
                                          </p:spTgt>
                                        </p:tgtEl>
                                        <p:attrNameLst>
                                          <p:attrName>style.visibility</p:attrName>
                                        </p:attrNameLst>
                                      </p:cBhvr>
                                      <p:to>
                                        <p:strVal val="visible"/>
                                      </p:to>
                                    </p:set>
                                    <p:animEffect transition="in" filter="fade">
                                      <p:cBhvr>
                                        <p:cTn id="17" dur="500"/>
                                        <p:tgtEl>
                                          <p:spTgt spid="2">
                                            <p:graphicEl>
                                              <a:dgm id="{E8C5D5C9-C8BE-4D1F-8FA6-F0A61838B2B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7788FF8B-5CF0-4AC5-9303-653081A87052}"/>
                                            </p:graphicEl>
                                          </p:spTgt>
                                        </p:tgtEl>
                                        <p:attrNameLst>
                                          <p:attrName>style.visibility</p:attrName>
                                        </p:attrNameLst>
                                      </p:cBhvr>
                                      <p:to>
                                        <p:strVal val="visible"/>
                                      </p:to>
                                    </p:set>
                                    <p:animEffect transition="in" filter="fade">
                                      <p:cBhvr>
                                        <p:cTn id="20" dur="500"/>
                                        <p:tgtEl>
                                          <p:spTgt spid="2">
                                            <p:graphicEl>
                                              <a:dgm id="{7788FF8B-5CF0-4AC5-9303-653081A8705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72691421-AF71-4501-9B09-6F6C8158BE36}"/>
                                            </p:graphicEl>
                                          </p:spTgt>
                                        </p:tgtEl>
                                        <p:attrNameLst>
                                          <p:attrName>style.visibility</p:attrName>
                                        </p:attrNameLst>
                                      </p:cBhvr>
                                      <p:to>
                                        <p:strVal val="visible"/>
                                      </p:to>
                                    </p:set>
                                    <p:animEffect transition="in" filter="fade">
                                      <p:cBhvr>
                                        <p:cTn id="25" dur="500"/>
                                        <p:tgtEl>
                                          <p:spTgt spid="2">
                                            <p:graphicEl>
                                              <a:dgm id="{72691421-AF71-4501-9B09-6F6C8158BE36}"/>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BC08DDB7-1ECB-421C-8677-4B7693C96E17}"/>
                                            </p:graphicEl>
                                          </p:spTgt>
                                        </p:tgtEl>
                                        <p:attrNameLst>
                                          <p:attrName>style.visibility</p:attrName>
                                        </p:attrNameLst>
                                      </p:cBhvr>
                                      <p:to>
                                        <p:strVal val="visible"/>
                                      </p:to>
                                    </p:set>
                                    <p:animEffect transition="in" filter="fade">
                                      <p:cBhvr>
                                        <p:cTn id="30" dur="500"/>
                                        <p:tgtEl>
                                          <p:spTgt spid="2">
                                            <p:graphicEl>
                                              <a:dgm id="{BC08DDB7-1ECB-421C-8677-4B7693C96E17}"/>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4F6575B2-D2B7-4E62-A6EB-7215D8BD00A1}"/>
                                            </p:graphicEl>
                                          </p:spTgt>
                                        </p:tgtEl>
                                        <p:attrNameLst>
                                          <p:attrName>style.visibility</p:attrName>
                                        </p:attrNameLst>
                                      </p:cBhvr>
                                      <p:to>
                                        <p:strVal val="visible"/>
                                      </p:to>
                                    </p:set>
                                    <p:animEffect transition="in" filter="fade">
                                      <p:cBhvr>
                                        <p:cTn id="33" dur="500"/>
                                        <p:tgtEl>
                                          <p:spTgt spid="2">
                                            <p:graphicEl>
                                              <a:dgm id="{4F6575B2-D2B7-4E62-A6EB-7215D8BD00A1}"/>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F3FF533A-0A61-45B8-A513-9BDC5C0A884B}"/>
                                            </p:graphicEl>
                                          </p:spTgt>
                                        </p:tgtEl>
                                        <p:attrNameLst>
                                          <p:attrName>style.visibility</p:attrName>
                                        </p:attrNameLst>
                                      </p:cBhvr>
                                      <p:to>
                                        <p:strVal val="visible"/>
                                      </p:to>
                                    </p:set>
                                    <p:animEffect transition="in" filter="fade">
                                      <p:cBhvr>
                                        <p:cTn id="38" dur="500"/>
                                        <p:tgtEl>
                                          <p:spTgt spid="2">
                                            <p:graphicEl>
                                              <a:dgm id="{F3FF533A-0A61-45B8-A513-9BDC5C0A88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720" y="174269"/>
            <a:ext cx="10104120" cy="542012"/>
          </a:xfrm>
          <a:solidFill>
            <a:srgbClr val="002060"/>
          </a:solidFill>
        </p:spPr>
        <p:txBody>
          <a:bodyPr>
            <a:normAutofit/>
          </a:bodyPr>
          <a:lstStyle/>
          <a:p>
            <a:pPr algn="ctr"/>
            <a:r>
              <a:rPr lang="en-GB" sz="3200" b="1" dirty="0">
                <a:solidFill>
                  <a:schemeClr val="bg1"/>
                </a:solidFill>
                <a:latin typeface="+mn-lt"/>
              </a:rPr>
              <a:t>Child Sexual Exploitation</a:t>
            </a:r>
          </a:p>
        </p:txBody>
      </p:sp>
      <p:graphicFrame>
        <p:nvGraphicFramePr>
          <p:cNvPr id="3" name="Diagram 2">
            <a:extLst>
              <a:ext uri="{FF2B5EF4-FFF2-40B4-BE49-F238E27FC236}">
                <a16:creationId xmlns:a16="http://schemas.microsoft.com/office/drawing/2014/main" id="{7AC09CA8-BE38-257E-777D-DDA046D4ECC6}"/>
              </a:ext>
            </a:extLst>
          </p:cNvPr>
          <p:cNvGraphicFramePr/>
          <p:nvPr>
            <p:extLst>
              <p:ext uri="{D42A27DB-BD31-4B8C-83A1-F6EECF244321}">
                <p14:modId xmlns:p14="http://schemas.microsoft.com/office/powerpoint/2010/main" val="3349278437"/>
              </p:ext>
            </p:extLst>
          </p:nvPr>
        </p:nvGraphicFramePr>
        <p:xfrm>
          <a:off x="583325" y="716282"/>
          <a:ext cx="11272344" cy="54220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9539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8306E90-57A5-4C1E-88E1-B2301A58FC5A}"/>
                                            </p:graphicEl>
                                          </p:spTgt>
                                        </p:tgtEl>
                                        <p:attrNameLst>
                                          <p:attrName>style.visibility</p:attrName>
                                        </p:attrNameLst>
                                      </p:cBhvr>
                                      <p:to>
                                        <p:strVal val="visible"/>
                                      </p:to>
                                    </p:set>
                                    <p:animEffect transition="in" filter="fade">
                                      <p:cBhvr>
                                        <p:cTn id="7" dur="500"/>
                                        <p:tgtEl>
                                          <p:spTgt spid="3">
                                            <p:graphicEl>
                                              <a:dgm id="{E8306E90-57A5-4C1E-88E1-B2301A58FC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623DB5A-9971-4D48-9C96-C55775B6D42E}"/>
                                            </p:graphicEl>
                                          </p:spTgt>
                                        </p:tgtEl>
                                        <p:attrNameLst>
                                          <p:attrName>style.visibility</p:attrName>
                                        </p:attrNameLst>
                                      </p:cBhvr>
                                      <p:to>
                                        <p:strVal val="visible"/>
                                      </p:to>
                                    </p:set>
                                    <p:animEffect transition="in" filter="fade">
                                      <p:cBhvr>
                                        <p:cTn id="12" dur="500"/>
                                        <p:tgtEl>
                                          <p:spTgt spid="3">
                                            <p:graphicEl>
                                              <a:dgm id="{0623DB5A-9971-4D48-9C96-C55775B6D42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60A88F4-B65B-4CF9-AB0E-B9123226DB5B}"/>
                                            </p:graphicEl>
                                          </p:spTgt>
                                        </p:tgtEl>
                                        <p:attrNameLst>
                                          <p:attrName>style.visibility</p:attrName>
                                        </p:attrNameLst>
                                      </p:cBhvr>
                                      <p:to>
                                        <p:strVal val="visible"/>
                                      </p:to>
                                    </p:set>
                                    <p:animEffect transition="in" filter="fade">
                                      <p:cBhvr>
                                        <p:cTn id="17" dur="500"/>
                                        <p:tgtEl>
                                          <p:spTgt spid="3">
                                            <p:graphicEl>
                                              <a:dgm id="{060A88F4-B65B-4CF9-AB0E-B9123226DB5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3790D56-0C32-452A-A0ED-50579A5193CB}"/>
                                            </p:graphicEl>
                                          </p:spTgt>
                                        </p:tgtEl>
                                        <p:attrNameLst>
                                          <p:attrName>style.visibility</p:attrName>
                                        </p:attrNameLst>
                                      </p:cBhvr>
                                      <p:to>
                                        <p:strVal val="visible"/>
                                      </p:to>
                                    </p:set>
                                    <p:animEffect transition="in" filter="fade">
                                      <p:cBhvr>
                                        <p:cTn id="22" dur="500"/>
                                        <p:tgtEl>
                                          <p:spTgt spid="3">
                                            <p:graphicEl>
                                              <a:dgm id="{03790D56-0C32-452A-A0ED-50579A5193C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73918" y="2360722"/>
            <a:ext cx="8280920" cy="646331"/>
          </a:xfrm>
          <a:prstGeom prst="rect">
            <a:avLst/>
          </a:prstGeom>
          <a:solidFill>
            <a:srgbClr val="002060"/>
          </a:solidFill>
        </p:spPr>
        <p:txBody>
          <a:bodyPr wrap="square" rtlCol="0">
            <a:spAutoFit/>
          </a:bodyPr>
          <a:lstStyle/>
          <a:p>
            <a:pPr algn="ctr"/>
            <a:r>
              <a:rPr lang="en-GB" sz="3600" b="1" dirty="0">
                <a:solidFill>
                  <a:schemeClr val="bg1"/>
                </a:solidFill>
              </a:rPr>
              <a:t>Describe a CSE Offender</a:t>
            </a:r>
          </a:p>
        </p:txBody>
      </p:sp>
      <p:sp>
        <p:nvSpPr>
          <p:cNvPr id="4" name="Action Button: Go Forward or Next 3">
            <a:hlinkClick r:id="rId3" highlightClick="1"/>
            <a:extLst>
              <a:ext uri="{FF2B5EF4-FFF2-40B4-BE49-F238E27FC236}">
                <a16:creationId xmlns:a16="http://schemas.microsoft.com/office/drawing/2014/main" id="{FA14C626-3D78-EEBC-789E-676DB2C4BCC3}"/>
              </a:ext>
            </a:extLst>
          </p:cNvPr>
          <p:cNvSpPr/>
          <p:nvPr/>
        </p:nvSpPr>
        <p:spPr>
          <a:xfrm>
            <a:off x="9494520" y="4480560"/>
            <a:ext cx="1310640" cy="1005840"/>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9922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647" y="347653"/>
            <a:ext cx="11212642" cy="584775"/>
          </a:xfrm>
          <a:prstGeom prst="rect">
            <a:avLst/>
          </a:prstGeom>
          <a:solidFill>
            <a:srgbClr val="002060"/>
          </a:solidFill>
        </p:spPr>
        <p:txBody>
          <a:bodyPr wrap="square" rtlCol="0">
            <a:spAutoFit/>
          </a:bodyPr>
          <a:lstStyle/>
          <a:p>
            <a:pPr algn="ctr"/>
            <a:r>
              <a:rPr lang="en-GB" sz="3200" b="1" dirty="0">
                <a:solidFill>
                  <a:schemeClr val="bg1"/>
                </a:solidFill>
              </a:rPr>
              <a:t>What Factors Can Make a Child  Vulnerable to CSE?</a:t>
            </a:r>
          </a:p>
        </p:txBody>
      </p:sp>
      <p:pic>
        <p:nvPicPr>
          <p:cNvPr id="1026" name="Picture 2" descr="Warning signs of Child Sexual Exploitation (CSE) | What To Indentify?">
            <a:extLst>
              <a:ext uri="{FF2B5EF4-FFF2-40B4-BE49-F238E27FC236}">
                <a16:creationId xmlns:a16="http://schemas.microsoft.com/office/drawing/2014/main" id="{6CC38430-CDC9-6577-8067-A476581DEE8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71045" y="1401580"/>
            <a:ext cx="6082259" cy="4054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201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7029"/>
            <a:ext cx="10515600" cy="512637"/>
          </a:xfrm>
          <a:solidFill>
            <a:srgbClr val="002060"/>
          </a:solidFill>
        </p:spPr>
        <p:txBody>
          <a:bodyPr>
            <a:noAutofit/>
          </a:bodyPr>
          <a:lstStyle/>
          <a:p>
            <a:pPr algn="ctr"/>
            <a:r>
              <a:rPr lang="en-GB" sz="3200" b="1" dirty="0">
                <a:solidFill>
                  <a:schemeClr val="bg1"/>
                </a:solidFill>
                <a:latin typeface="+mn-lt"/>
              </a:rPr>
              <a:t>Vulnerability Factors</a:t>
            </a:r>
          </a:p>
        </p:txBody>
      </p:sp>
      <p:graphicFrame>
        <p:nvGraphicFramePr>
          <p:cNvPr id="3" name="Diagram 2"/>
          <p:cNvGraphicFramePr/>
          <p:nvPr>
            <p:extLst>
              <p:ext uri="{D42A27DB-BD31-4B8C-83A1-F6EECF244321}">
                <p14:modId xmlns:p14="http://schemas.microsoft.com/office/powerpoint/2010/main" val="266989028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957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A3E96F2-C89B-4592-8AFF-A738D506B15C}"/>
                                            </p:graphicEl>
                                          </p:spTgt>
                                        </p:tgtEl>
                                        <p:attrNameLst>
                                          <p:attrName>style.visibility</p:attrName>
                                        </p:attrNameLst>
                                      </p:cBhvr>
                                      <p:to>
                                        <p:strVal val="visible"/>
                                      </p:to>
                                    </p:set>
                                    <p:animEffect transition="in" filter="fade">
                                      <p:cBhvr>
                                        <p:cTn id="7" dur="500"/>
                                        <p:tgtEl>
                                          <p:spTgt spid="3">
                                            <p:graphicEl>
                                              <a:dgm id="{3A3E96F2-C89B-4592-8AFF-A738D506B1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3B3F5DF-E6F2-4C47-A23F-9C5CECAC23EF}"/>
                                            </p:graphicEl>
                                          </p:spTgt>
                                        </p:tgtEl>
                                        <p:attrNameLst>
                                          <p:attrName>style.visibility</p:attrName>
                                        </p:attrNameLst>
                                      </p:cBhvr>
                                      <p:to>
                                        <p:strVal val="visible"/>
                                      </p:to>
                                    </p:set>
                                    <p:animEffect transition="in" filter="fade">
                                      <p:cBhvr>
                                        <p:cTn id="12" dur="500"/>
                                        <p:tgtEl>
                                          <p:spTgt spid="3">
                                            <p:graphicEl>
                                              <a:dgm id="{D3B3F5DF-E6F2-4C47-A23F-9C5CECAC23E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F59791F-3242-45F3-A7D8-DA688EBEE295}"/>
                                            </p:graphicEl>
                                          </p:spTgt>
                                        </p:tgtEl>
                                        <p:attrNameLst>
                                          <p:attrName>style.visibility</p:attrName>
                                        </p:attrNameLst>
                                      </p:cBhvr>
                                      <p:to>
                                        <p:strVal val="visible"/>
                                      </p:to>
                                    </p:set>
                                    <p:animEffect transition="in" filter="fade">
                                      <p:cBhvr>
                                        <p:cTn id="15" dur="500"/>
                                        <p:tgtEl>
                                          <p:spTgt spid="3">
                                            <p:graphicEl>
                                              <a:dgm id="{EF59791F-3242-45F3-A7D8-DA688EBEE2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37C0C2-4849-4AE8-8016-81C2DBC88CF6}"/>
                                            </p:graphicEl>
                                          </p:spTgt>
                                        </p:tgtEl>
                                        <p:attrNameLst>
                                          <p:attrName>style.visibility</p:attrName>
                                        </p:attrNameLst>
                                      </p:cBhvr>
                                      <p:to>
                                        <p:strVal val="visible"/>
                                      </p:to>
                                    </p:set>
                                    <p:animEffect transition="in" filter="fade">
                                      <p:cBhvr>
                                        <p:cTn id="20" dur="500"/>
                                        <p:tgtEl>
                                          <p:spTgt spid="3">
                                            <p:graphicEl>
                                              <a:dgm id="{ED37C0C2-4849-4AE8-8016-81C2DBC88CF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6A197BC-FF54-4B1E-8431-391423589A68}"/>
                                            </p:graphicEl>
                                          </p:spTgt>
                                        </p:tgtEl>
                                        <p:attrNameLst>
                                          <p:attrName>style.visibility</p:attrName>
                                        </p:attrNameLst>
                                      </p:cBhvr>
                                      <p:to>
                                        <p:strVal val="visible"/>
                                      </p:to>
                                    </p:set>
                                    <p:animEffect transition="in" filter="fade">
                                      <p:cBhvr>
                                        <p:cTn id="23" dur="500"/>
                                        <p:tgtEl>
                                          <p:spTgt spid="3">
                                            <p:graphicEl>
                                              <a:dgm id="{16A197BC-FF54-4B1E-8431-391423589A6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FF1102F-D55E-40F0-B55F-80EB7BC59869}"/>
                                            </p:graphicEl>
                                          </p:spTgt>
                                        </p:tgtEl>
                                        <p:attrNameLst>
                                          <p:attrName>style.visibility</p:attrName>
                                        </p:attrNameLst>
                                      </p:cBhvr>
                                      <p:to>
                                        <p:strVal val="visible"/>
                                      </p:to>
                                    </p:set>
                                    <p:animEffect transition="in" filter="fade">
                                      <p:cBhvr>
                                        <p:cTn id="28" dur="500"/>
                                        <p:tgtEl>
                                          <p:spTgt spid="3">
                                            <p:graphicEl>
                                              <a:dgm id="{7FF1102F-D55E-40F0-B55F-80EB7BC5986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2615DD7B-D0C1-469A-A766-C4CA414F5D91}"/>
                                            </p:graphicEl>
                                          </p:spTgt>
                                        </p:tgtEl>
                                        <p:attrNameLst>
                                          <p:attrName>style.visibility</p:attrName>
                                        </p:attrNameLst>
                                      </p:cBhvr>
                                      <p:to>
                                        <p:strVal val="visible"/>
                                      </p:to>
                                    </p:set>
                                    <p:animEffect transition="in" filter="fade">
                                      <p:cBhvr>
                                        <p:cTn id="31" dur="500"/>
                                        <p:tgtEl>
                                          <p:spTgt spid="3">
                                            <p:graphicEl>
                                              <a:dgm id="{2615DD7B-D0C1-469A-A766-C4CA414F5D9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E77928E-F70E-40DA-BC83-02761DA05994}"/>
                                            </p:graphicEl>
                                          </p:spTgt>
                                        </p:tgtEl>
                                        <p:attrNameLst>
                                          <p:attrName>style.visibility</p:attrName>
                                        </p:attrNameLst>
                                      </p:cBhvr>
                                      <p:to>
                                        <p:strVal val="visible"/>
                                      </p:to>
                                    </p:set>
                                    <p:animEffect transition="in" filter="fade">
                                      <p:cBhvr>
                                        <p:cTn id="36" dur="500"/>
                                        <p:tgtEl>
                                          <p:spTgt spid="3">
                                            <p:graphicEl>
                                              <a:dgm id="{9E77928E-F70E-40DA-BC83-02761DA0599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209ECAE-F7A7-4FBF-BEAE-171CDF37E949}"/>
                                            </p:graphicEl>
                                          </p:spTgt>
                                        </p:tgtEl>
                                        <p:attrNameLst>
                                          <p:attrName>style.visibility</p:attrName>
                                        </p:attrNameLst>
                                      </p:cBhvr>
                                      <p:to>
                                        <p:strVal val="visible"/>
                                      </p:to>
                                    </p:set>
                                    <p:animEffect transition="in" filter="fade">
                                      <p:cBhvr>
                                        <p:cTn id="39" dur="500"/>
                                        <p:tgtEl>
                                          <p:spTgt spid="3">
                                            <p:graphicEl>
                                              <a:dgm id="{5209ECAE-F7A7-4FBF-BEAE-171CDF37E9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C09FDBE-CAA9-4163-A530-0FBBCA8C9B24}"/>
                                            </p:graphicEl>
                                          </p:spTgt>
                                        </p:tgtEl>
                                        <p:attrNameLst>
                                          <p:attrName>style.visibility</p:attrName>
                                        </p:attrNameLst>
                                      </p:cBhvr>
                                      <p:to>
                                        <p:strVal val="visible"/>
                                      </p:to>
                                    </p:set>
                                    <p:animEffect transition="in" filter="fade">
                                      <p:cBhvr>
                                        <p:cTn id="44" dur="500"/>
                                        <p:tgtEl>
                                          <p:spTgt spid="3">
                                            <p:graphicEl>
                                              <a:dgm id="{5C09FDBE-CAA9-4163-A530-0FBBCA8C9B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AFFB6F4-CA21-4370-8382-94410D6F6123}"/>
                                            </p:graphicEl>
                                          </p:spTgt>
                                        </p:tgtEl>
                                        <p:attrNameLst>
                                          <p:attrName>style.visibility</p:attrName>
                                        </p:attrNameLst>
                                      </p:cBhvr>
                                      <p:to>
                                        <p:strVal val="visible"/>
                                      </p:to>
                                    </p:set>
                                    <p:animEffect transition="in" filter="fade">
                                      <p:cBhvr>
                                        <p:cTn id="47" dur="500"/>
                                        <p:tgtEl>
                                          <p:spTgt spid="3">
                                            <p:graphicEl>
                                              <a:dgm id="{8AFFB6F4-CA21-4370-8382-94410D6F612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4A69FDB5-B2D5-47E5-A33D-814B25EFE63E}"/>
                                            </p:graphicEl>
                                          </p:spTgt>
                                        </p:tgtEl>
                                        <p:attrNameLst>
                                          <p:attrName>style.visibility</p:attrName>
                                        </p:attrNameLst>
                                      </p:cBhvr>
                                      <p:to>
                                        <p:strVal val="visible"/>
                                      </p:to>
                                    </p:set>
                                    <p:animEffect transition="in" filter="fade">
                                      <p:cBhvr>
                                        <p:cTn id="52" dur="500"/>
                                        <p:tgtEl>
                                          <p:spTgt spid="3">
                                            <p:graphicEl>
                                              <a:dgm id="{4A69FDB5-B2D5-47E5-A33D-814B25EFE63E}"/>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91D054FE-E1A7-49D9-B5E3-541EA96BE449}"/>
                                            </p:graphicEl>
                                          </p:spTgt>
                                        </p:tgtEl>
                                        <p:attrNameLst>
                                          <p:attrName>style.visibility</p:attrName>
                                        </p:attrNameLst>
                                      </p:cBhvr>
                                      <p:to>
                                        <p:strVal val="visible"/>
                                      </p:to>
                                    </p:set>
                                    <p:animEffect transition="in" filter="fade">
                                      <p:cBhvr>
                                        <p:cTn id="55" dur="500"/>
                                        <p:tgtEl>
                                          <p:spTgt spid="3">
                                            <p:graphicEl>
                                              <a:dgm id="{91D054FE-E1A7-49D9-B5E3-541EA96BE449}"/>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graphicEl>
                                              <a:dgm id="{1764B78B-803E-4778-9375-F7C8512F8A34}"/>
                                            </p:graphicEl>
                                          </p:spTgt>
                                        </p:tgtEl>
                                        <p:attrNameLst>
                                          <p:attrName>style.visibility</p:attrName>
                                        </p:attrNameLst>
                                      </p:cBhvr>
                                      <p:to>
                                        <p:strVal val="visible"/>
                                      </p:to>
                                    </p:set>
                                    <p:animEffect transition="in" filter="fade">
                                      <p:cBhvr>
                                        <p:cTn id="60" dur="500"/>
                                        <p:tgtEl>
                                          <p:spTgt spid="3">
                                            <p:graphicEl>
                                              <a:dgm id="{1764B78B-803E-4778-9375-F7C8512F8A3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
                                            <p:graphicEl>
                                              <a:dgm id="{6BA5B69C-D060-4E84-B7D2-25D42EAA9D46}"/>
                                            </p:graphicEl>
                                          </p:spTgt>
                                        </p:tgtEl>
                                        <p:attrNameLst>
                                          <p:attrName>style.visibility</p:attrName>
                                        </p:attrNameLst>
                                      </p:cBhvr>
                                      <p:to>
                                        <p:strVal val="visible"/>
                                      </p:to>
                                    </p:set>
                                    <p:animEffect transition="in" filter="fade">
                                      <p:cBhvr>
                                        <p:cTn id="63" dur="500"/>
                                        <p:tgtEl>
                                          <p:spTgt spid="3">
                                            <p:graphicEl>
                                              <a:dgm id="{6BA5B69C-D060-4E84-B7D2-25D42EAA9D46}"/>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graphicEl>
                                              <a:dgm id="{62A08AD4-E984-4749-8100-750A25986831}"/>
                                            </p:graphicEl>
                                          </p:spTgt>
                                        </p:tgtEl>
                                        <p:attrNameLst>
                                          <p:attrName>style.visibility</p:attrName>
                                        </p:attrNameLst>
                                      </p:cBhvr>
                                      <p:to>
                                        <p:strVal val="visible"/>
                                      </p:to>
                                    </p:set>
                                    <p:animEffect transition="in" filter="fade">
                                      <p:cBhvr>
                                        <p:cTn id="68" dur="500"/>
                                        <p:tgtEl>
                                          <p:spTgt spid="3">
                                            <p:graphicEl>
                                              <a:dgm id="{62A08AD4-E984-4749-8100-750A2598683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
                                            <p:graphicEl>
                                              <a:dgm id="{574AA34E-D5D0-49F6-A0F0-04192570F9A1}"/>
                                            </p:graphicEl>
                                          </p:spTgt>
                                        </p:tgtEl>
                                        <p:attrNameLst>
                                          <p:attrName>style.visibility</p:attrName>
                                        </p:attrNameLst>
                                      </p:cBhvr>
                                      <p:to>
                                        <p:strVal val="visible"/>
                                      </p:to>
                                    </p:set>
                                    <p:animEffect transition="in" filter="fade">
                                      <p:cBhvr>
                                        <p:cTn id="71" dur="500"/>
                                        <p:tgtEl>
                                          <p:spTgt spid="3">
                                            <p:graphicEl>
                                              <a:dgm id="{574AA34E-D5D0-49F6-A0F0-04192570F9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79054" y="134892"/>
            <a:ext cx="10816682" cy="584775"/>
          </a:xfrm>
          <a:prstGeom prst="rect">
            <a:avLst/>
          </a:prstGeom>
          <a:solidFill>
            <a:srgbClr val="002060"/>
          </a:solidFill>
        </p:spPr>
        <p:txBody>
          <a:bodyPr wrap="square" rtlCol="0">
            <a:spAutoFit/>
          </a:bodyPr>
          <a:lstStyle/>
          <a:p>
            <a:pPr algn="ctr"/>
            <a:r>
              <a:rPr lang="en-GB" sz="3200" b="1" dirty="0">
                <a:solidFill>
                  <a:schemeClr val="bg1"/>
                </a:solidFill>
              </a:rPr>
              <a:t>Signs &amp; Behaviours</a:t>
            </a:r>
          </a:p>
        </p:txBody>
      </p:sp>
      <p:graphicFrame>
        <p:nvGraphicFramePr>
          <p:cNvPr id="2" name="Diagram 1"/>
          <p:cNvGraphicFramePr/>
          <p:nvPr>
            <p:extLst>
              <p:ext uri="{D42A27DB-BD31-4B8C-83A1-F6EECF244321}">
                <p14:modId xmlns:p14="http://schemas.microsoft.com/office/powerpoint/2010/main" val="3623046691"/>
              </p:ext>
            </p:extLst>
          </p:nvPr>
        </p:nvGraphicFramePr>
        <p:xfrm>
          <a:off x="879054" y="803994"/>
          <a:ext cx="10633392" cy="4802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259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47492" y="222496"/>
            <a:ext cx="10660565" cy="584775"/>
          </a:xfrm>
          <a:prstGeom prst="rect">
            <a:avLst/>
          </a:prstGeom>
          <a:solidFill>
            <a:srgbClr val="002060"/>
          </a:solidFill>
        </p:spPr>
        <p:txBody>
          <a:bodyPr wrap="square" rtlCol="0">
            <a:spAutoFit/>
          </a:bodyPr>
          <a:lstStyle/>
          <a:p>
            <a:pPr algn="ctr"/>
            <a:r>
              <a:rPr lang="en-GB" sz="3200" b="1" dirty="0">
                <a:solidFill>
                  <a:schemeClr val="bg1"/>
                </a:solidFill>
              </a:rPr>
              <a:t>Grooming Methods</a:t>
            </a:r>
          </a:p>
        </p:txBody>
      </p:sp>
      <p:graphicFrame>
        <p:nvGraphicFramePr>
          <p:cNvPr id="5" name="Diagram 4"/>
          <p:cNvGraphicFramePr/>
          <p:nvPr>
            <p:extLst>
              <p:ext uri="{D42A27DB-BD31-4B8C-83A1-F6EECF244321}">
                <p14:modId xmlns:p14="http://schemas.microsoft.com/office/powerpoint/2010/main" val="312943206"/>
              </p:ext>
            </p:extLst>
          </p:nvPr>
        </p:nvGraphicFramePr>
        <p:xfrm>
          <a:off x="1305931" y="632062"/>
          <a:ext cx="974368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999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F672F67-2A4C-4ACC-9214-9A9EBDD9F3E5}"/>
                                            </p:graphicEl>
                                          </p:spTgt>
                                        </p:tgtEl>
                                        <p:attrNameLst>
                                          <p:attrName>style.visibility</p:attrName>
                                        </p:attrNameLst>
                                      </p:cBhvr>
                                      <p:to>
                                        <p:strVal val="visible"/>
                                      </p:to>
                                    </p:set>
                                    <p:animEffect transition="in" filter="fade">
                                      <p:cBhvr>
                                        <p:cTn id="7" dur="500"/>
                                        <p:tgtEl>
                                          <p:spTgt spid="5">
                                            <p:graphicEl>
                                              <a:dgm id="{0F672F67-2A4C-4ACC-9214-9A9EBDD9F3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F6BB30-DC4F-48F3-BA2E-B19579FBEB14}"/>
                                            </p:graphicEl>
                                          </p:spTgt>
                                        </p:tgtEl>
                                        <p:attrNameLst>
                                          <p:attrName>style.visibility</p:attrName>
                                        </p:attrNameLst>
                                      </p:cBhvr>
                                      <p:to>
                                        <p:strVal val="visible"/>
                                      </p:to>
                                    </p:set>
                                    <p:animEffect transition="in" filter="fade">
                                      <p:cBhvr>
                                        <p:cTn id="12" dur="500"/>
                                        <p:tgtEl>
                                          <p:spTgt spid="5">
                                            <p:graphicEl>
                                              <a:dgm id="{46F6BB30-DC4F-48F3-BA2E-B19579FBEB1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0A1CD88-B7EF-4146-A8FD-B906FDD85544}"/>
                                            </p:graphicEl>
                                          </p:spTgt>
                                        </p:tgtEl>
                                        <p:attrNameLst>
                                          <p:attrName>style.visibility</p:attrName>
                                        </p:attrNameLst>
                                      </p:cBhvr>
                                      <p:to>
                                        <p:strVal val="visible"/>
                                      </p:to>
                                    </p:set>
                                    <p:animEffect transition="in" filter="fade">
                                      <p:cBhvr>
                                        <p:cTn id="15" dur="500"/>
                                        <p:tgtEl>
                                          <p:spTgt spid="5">
                                            <p:graphicEl>
                                              <a:dgm id="{80A1CD88-B7EF-4146-A8FD-B906FDD855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74D4B6-7A9A-478F-B31A-56D70F5765A0}"/>
                                            </p:graphicEl>
                                          </p:spTgt>
                                        </p:tgtEl>
                                        <p:attrNameLst>
                                          <p:attrName>style.visibility</p:attrName>
                                        </p:attrNameLst>
                                      </p:cBhvr>
                                      <p:to>
                                        <p:strVal val="visible"/>
                                      </p:to>
                                    </p:set>
                                    <p:animEffect transition="in" filter="fade">
                                      <p:cBhvr>
                                        <p:cTn id="20" dur="500"/>
                                        <p:tgtEl>
                                          <p:spTgt spid="5">
                                            <p:graphicEl>
                                              <a:dgm id="{2274D4B6-7A9A-478F-B31A-56D70F5765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D002D99-5A59-4EBB-B793-C0D9F9499C4A}"/>
                                            </p:graphicEl>
                                          </p:spTgt>
                                        </p:tgtEl>
                                        <p:attrNameLst>
                                          <p:attrName>style.visibility</p:attrName>
                                        </p:attrNameLst>
                                      </p:cBhvr>
                                      <p:to>
                                        <p:strVal val="visible"/>
                                      </p:to>
                                    </p:set>
                                    <p:animEffect transition="in" filter="fade">
                                      <p:cBhvr>
                                        <p:cTn id="23" dur="500"/>
                                        <p:tgtEl>
                                          <p:spTgt spid="5">
                                            <p:graphicEl>
                                              <a:dgm id="{7D002D99-5A59-4EBB-B793-C0D9F9499C4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CB8769B5-B0F9-4FA8-BBF7-0D1F09B79FF1}"/>
                                            </p:graphicEl>
                                          </p:spTgt>
                                        </p:tgtEl>
                                        <p:attrNameLst>
                                          <p:attrName>style.visibility</p:attrName>
                                        </p:attrNameLst>
                                      </p:cBhvr>
                                      <p:to>
                                        <p:strVal val="visible"/>
                                      </p:to>
                                    </p:set>
                                    <p:animEffect transition="in" filter="fade">
                                      <p:cBhvr>
                                        <p:cTn id="28" dur="500"/>
                                        <p:tgtEl>
                                          <p:spTgt spid="5">
                                            <p:graphicEl>
                                              <a:dgm id="{CB8769B5-B0F9-4FA8-BBF7-0D1F09B79FF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602F41FD-8C5C-43E2-8F69-B46582EA5DEF}"/>
                                            </p:graphicEl>
                                          </p:spTgt>
                                        </p:tgtEl>
                                        <p:attrNameLst>
                                          <p:attrName>style.visibility</p:attrName>
                                        </p:attrNameLst>
                                      </p:cBhvr>
                                      <p:to>
                                        <p:strVal val="visible"/>
                                      </p:to>
                                    </p:set>
                                    <p:animEffect transition="in" filter="fade">
                                      <p:cBhvr>
                                        <p:cTn id="31" dur="500"/>
                                        <p:tgtEl>
                                          <p:spTgt spid="5">
                                            <p:graphicEl>
                                              <a:dgm id="{602F41FD-8C5C-43E2-8F69-B46582EA5D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4F1208A-F71F-4A7B-A7AA-D8A3CC954717}"/>
                                            </p:graphicEl>
                                          </p:spTgt>
                                        </p:tgtEl>
                                        <p:attrNameLst>
                                          <p:attrName>style.visibility</p:attrName>
                                        </p:attrNameLst>
                                      </p:cBhvr>
                                      <p:to>
                                        <p:strVal val="visible"/>
                                      </p:to>
                                    </p:set>
                                    <p:animEffect transition="in" filter="fade">
                                      <p:cBhvr>
                                        <p:cTn id="36" dur="500"/>
                                        <p:tgtEl>
                                          <p:spTgt spid="5">
                                            <p:graphicEl>
                                              <a:dgm id="{B4F1208A-F71F-4A7B-A7AA-D8A3CC95471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40D23DA-3531-4CBB-BE73-216C91D2F975}"/>
                                            </p:graphicEl>
                                          </p:spTgt>
                                        </p:tgtEl>
                                        <p:attrNameLst>
                                          <p:attrName>style.visibility</p:attrName>
                                        </p:attrNameLst>
                                      </p:cBhvr>
                                      <p:to>
                                        <p:strVal val="visible"/>
                                      </p:to>
                                    </p:set>
                                    <p:animEffect transition="in" filter="fade">
                                      <p:cBhvr>
                                        <p:cTn id="39" dur="500"/>
                                        <p:tgtEl>
                                          <p:spTgt spid="5">
                                            <p:graphicEl>
                                              <a:dgm id="{040D23DA-3531-4CBB-BE73-216C91D2F97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DEA7F57F-708C-4D16-A340-BDF3BA133C7B}"/>
                                            </p:graphicEl>
                                          </p:spTgt>
                                        </p:tgtEl>
                                        <p:attrNameLst>
                                          <p:attrName>style.visibility</p:attrName>
                                        </p:attrNameLst>
                                      </p:cBhvr>
                                      <p:to>
                                        <p:strVal val="visible"/>
                                      </p:to>
                                    </p:set>
                                    <p:animEffect transition="in" filter="fade">
                                      <p:cBhvr>
                                        <p:cTn id="44" dur="500"/>
                                        <p:tgtEl>
                                          <p:spTgt spid="5">
                                            <p:graphicEl>
                                              <a:dgm id="{DEA7F57F-708C-4D16-A340-BDF3BA133C7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E096490-97D5-41D5-92E9-B38C2E20FA66}"/>
                                            </p:graphicEl>
                                          </p:spTgt>
                                        </p:tgtEl>
                                        <p:attrNameLst>
                                          <p:attrName>style.visibility</p:attrName>
                                        </p:attrNameLst>
                                      </p:cBhvr>
                                      <p:to>
                                        <p:strVal val="visible"/>
                                      </p:to>
                                    </p:set>
                                    <p:animEffect transition="in" filter="fade">
                                      <p:cBhvr>
                                        <p:cTn id="47" dur="500"/>
                                        <p:tgtEl>
                                          <p:spTgt spid="5">
                                            <p:graphicEl>
                                              <a:dgm id="{2E096490-97D5-41D5-92E9-B38C2E20F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94934" y="130140"/>
            <a:ext cx="11027373" cy="638485"/>
          </a:xfrm>
          <a:solidFill>
            <a:srgbClr val="002060"/>
          </a:solidFill>
        </p:spPr>
        <p:txBody>
          <a:bodyPr>
            <a:normAutofit/>
          </a:bodyPr>
          <a:lstStyle/>
          <a:p>
            <a:pPr algn="ctr"/>
            <a:r>
              <a:rPr lang="en-GB" sz="3200" b="1" dirty="0">
                <a:solidFill>
                  <a:schemeClr val="bg1"/>
                </a:solidFill>
                <a:latin typeface="+mn-lt"/>
              </a:rPr>
              <a:t>Examples</a:t>
            </a:r>
          </a:p>
        </p:txBody>
      </p:sp>
      <p:pic>
        <p:nvPicPr>
          <p:cNvPr id="7" name="Picture 6">
            <a:extLst>
              <a:ext uri="{FF2B5EF4-FFF2-40B4-BE49-F238E27FC236}">
                <a16:creationId xmlns:a16="http://schemas.microsoft.com/office/drawing/2014/main" id="{EFC363BA-66D5-BFCA-392F-AB3998C27CF0}"/>
              </a:ext>
            </a:extLst>
          </p:cNvPr>
          <p:cNvPicPr>
            <a:picLocks noChangeAspect="1"/>
          </p:cNvPicPr>
          <p:nvPr/>
        </p:nvPicPr>
        <p:blipFill rotWithShape="1">
          <a:blip r:embed="rId3"/>
          <a:srcRect b="8918"/>
          <a:stretch/>
        </p:blipFill>
        <p:spPr>
          <a:xfrm>
            <a:off x="517188" y="3160348"/>
            <a:ext cx="11157623" cy="1891191"/>
          </a:xfrm>
          <a:prstGeom prst="rect">
            <a:avLst/>
          </a:prstGeom>
        </p:spPr>
      </p:pic>
      <p:sp>
        <p:nvSpPr>
          <p:cNvPr id="8" name="Rectangle: Rounded Corners 7">
            <a:extLst>
              <a:ext uri="{FF2B5EF4-FFF2-40B4-BE49-F238E27FC236}">
                <a16:creationId xmlns:a16="http://schemas.microsoft.com/office/drawing/2014/main" id="{44019EB1-D508-3F8F-FD1F-992483C94DFF}"/>
              </a:ext>
            </a:extLst>
          </p:cNvPr>
          <p:cNvSpPr/>
          <p:nvPr/>
        </p:nvSpPr>
        <p:spPr>
          <a:xfrm>
            <a:off x="838199" y="1018891"/>
            <a:ext cx="2413337" cy="1891191"/>
          </a:xfrm>
          <a:prstGeom prst="roundRect">
            <a:avLst>
              <a:gd name="adj" fmla="val 10000"/>
            </a:avLst>
          </a:prstGeom>
          <a:blipFill rotWithShape="1">
            <a:blip r:embed="rId4"/>
            <a:stretch>
              <a:fillRect/>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9" name="Rectangle: Rounded Corners 8">
            <a:extLst>
              <a:ext uri="{FF2B5EF4-FFF2-40B4-BE49-F238E27FC236}">
                <a16:creationId xmlns:a16="http://schemas.microsoft.com/office/drawing/2014/main" id="{54D80B2E-6167-272C-6EE3-0FF347938B57}"/>
              </a:ext>
            </a:extLst>
          </p:cNvPr>
          <p:cNvSpPr/>
          <p:nvPr/>
        </p:nvSpPr>
        <p:spPr>
          <a:xfrm>
            <a:off x="4251781" y="1018890"/>
            <a:ext cx="2553755" cy="1891191"/>
          </a:xfrm>
          <a:prstGeom prst="roundRect">
            <a:avLst>
              <a:gd name="adj" fmla="val 10000"/>
            </a:avLst>
          </a:prstGeom>
          <a:blipFill rotWithShape="1">
            <a:blip r:embed="rId5"/>
            <a:stretch>
              <a:fillRect/>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1" name="Action Button: Go Forward or Next 10">
            <a:hlinkClick r:id="rId6" highlightClick="1"/>
            <a:extLst>
              <a:ext uri="{FF2B5EF4-FFF2-40B4-BE49-F238E27FC236}">
                <a16:creationId xmlns:a16="http://schemas.microsoft.com/office/drawing/2014/main" id="{D2E1C15A-C457-C15D-03EB-8CE0357416AB}"/>
              </a:ext>
            </a:extLst>
          </p:cNvPr>
          <p:cNvSpPr/>
          <p:nvPr/>
        </p:nvSpPr>
        <p:spPr>
          <a:xfrm>
            <a:off x="10157084" y="5051539"/>
            <a:ext cx="1565223" cy="73072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2780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9509" y="188976"/>
            <a:ext cx="10792918" cy="584775"/>
          </a:xfrm>
          <a:prstGeom prst="rect">
            <a:avLst/>
          </a:prstGeom>
          <a:solidFill>
            <a:srgbClr val="002060"/>
          </a:solidFill>
        </p:spPr>
        <p:txBody>
          <a:bodyPr wrap="square" rtlCol="0">
            <a:spAutoFit/>
          </a:bodyPr>
          <a:lstStyle/>
          <a:p>
            <a:pPr algn="ctr"/>
            <a:r>
              <a:rPr lang="en-GB" sz="3200" b="1" dirty="0">
                <a:solidFill>
                  <a:schemeClr val="bg1"/>
                </a:solidFill>
              </a:rPr>
              <a:t>Process of Controlling</a:t>
            </a:r>
          </a:p>
        </p:txBody>
      </p:sp>
      <p:graphicFrame>
        <p:nvGraphicFramePr>
          <p:cNvPr id="2" name="Diagram 1"/>
          <p:cNvGraphicFramePr/>
          <p:nvPr>
            <p:extLst>
              <p:ext uri="{D42A27DB-BD31-4B8C-83A1-F6EECF244321}">
                <p14:modId xmlns:p14="http://schemas.microsoft.com/office/powerpoint/2010/main" val="1177876663"/>
              </p:ext>
            </p:extLst>
          </p:nvPr>
        </p:nvGraphicFramePr>
        <p:xfrm>
          <a:off x="1519044" y="1023328"/>
          <a:ext cx="9253034" cy="4781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73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24F053-B899-4A09-B8A9-021DB56D79C3}"/>
                                            </p:graphicEl>
                                          </p:spTgt>
                                        </p:tgtEl>
                                        <p:attrNameLst>
                                          <p:attrName>style.visibility</p:attrName>
                                        </p:attrNameLst>
                                      </p:cBhvr>
                                      <p:to>
                                        <p:strVal val="visible"/>
                                      </p:to>
                                    </p:set>
                                    <p:animEffect transition="in" filter="fade">
                                      <p:cBhvr>
                                        <p:cTn id="7" dur="500"/>
                                        <p:tgtEl>
                                          <p:spTgt spid="2">
                                            <p:graphicEl>
                                              <a:dgm id="{EA24F053-B899-4A09-B8A9-021DB56D79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6E9BCC-42F4-4335-A1F7-F8618AF3D332}"/>
                                            </p:graphicEl>
                                          </p:spTgt>
                                        </p:tgtEl>
                                        <p:attrNameLst>
                                          <p:attrName>style.visibility</p:attrName>
                                        </p:attrNameLst>
                                      </p:cBhvr>
                                      <p:to>
                                        <p:strVal val="visible"/>
                                      </p:to>
                                    </p:set>
                                    <p:animEffect transition="in" filter="fade">
                                      <p:cBhvr>
                                        <p:cTn id="12" dur="500"/>
                                        <p:tgtEl>
                                          <p:spTgt spid="2">
                                            <p:graphicEl>
                                              <a:dgm id="{CB6E9BCC-42F4-4335-A1F7-F8618AF3D3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DDA2D08-2F94-40D5-AF1B-647A66400DC1}"/>
                                            </p:graphicEl>
                                          </p:spTgt>
                                        </p:tgtEl>
                                        <p:attrNameLst>
                                          <p:attrName>style.visibility</p:attrName>
                                        </p:attrNameLst>
                                      </p:cBhvr>
                                      <p:to>
                                        <p:strVal val="visible"/>
                                      </p:to>
                                    </p:set>
                                    <p:animEffect transition="in" filter="fade">
                                      <p:cBhvr>
                                        <p:cTn id="17" dur="500"/>
                                        <p:tgtEl>
                                          <p:spTgt spid="2">
                                            <p:graphicEl>
                                              <a:dgm id="{BDDA2D08-2F94-40D5-AF1B-647A66400DC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858BCA4-A441-4FF5-802B-E53288398336}"/>
                                            </p:graphicEl>
                                          </p:spTgt>
                                        </p:tgtEl>
                                        <p:attrNameLst>
                                          <p:attrName>style.visibility</p:attrName>
                                        </p:attrNameLst>
                                      </p:cBhvr>
                                      <p:to>
                                        <p:strVal val="visible"/>
                                      </p:to>
                                    </p:set>
                                    <p:animEffect transition="in" filter="fade">
                                      <p:cBhvr>
                                        <p:cTn id="22" dur="500"/>
                                        <p:tgtEl>
                                          <p:spTgt spid="2">
                                            <p:graphicEl>
                                              <a:dgm id="{6858BCA4-A441-4FF5-802B-E532883983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15D2E4A-C529-479F-BB5D-55AD119DC9DB}"/>
                                            </p:graphicEl>
                                          </p:spTgt>
                                        </p:tgtEl>
                                        <p:attrNameLst>
                                          <p:attrName>style.visibility</p:attrName>
                                        </p:attrNameLst>
                                      </p:cBhvr>
                                      <p:to>
                                        <p:strVal val="visible"/>
                                      </p:to>
                                    </p:set>
                                    <p:animEffect transition="in" filter="fade">
                                      <p:cBhvr>
                                        <p:cTn id="27" dur="500"/>
                                        <p:tgtEl>
                                          <p:spTgt spid="2">
                                            <p:graphicEl>
                                              <a:dgm id="{915D2E4A-C529-479F-BB5D-55AD119DC9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oomed Through Gam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8718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a:xfrm>
            <a:off x="1560007" y="5226665"/>
            <a:ext cx="9351034" cy="618506"/>
          </a:xfrm>
          <a:custGeom>
            <a:avLst/>
            <a:gdLst>
              <a:gd name="connsiteX0" fmla="*/ 0 w 9351034"/>
              <a:gd name="connsiteY0" fmla="*/ 0 h 618506"/>
              <a:gd name="connsiteX1" fmla="*/ 397419 w 9351034"/>
              <a:gd name="connsiteY1" fmla="*/ 0 h 618506"/>
              <a:gd name="connsiteX2" fmla="*/ 794838 w 9351034"/>
              <a:gd name="connsiteY2" fmla="*/ 0 h 618506"/>
              <a:gd name="connsiteX3" fmla="*/ 1192257 w 9351034"/>
              <a:gd name="connsiteY3" fmla="*/ 0 h 618506"/>
              <a:gd name="connsiteX4" fmla="*/ 1963717 w 9351034"/>
              <a:gd name="connsiteY4" fmla="*/ 0 h 618506"/>
              <a:gd name="connsiteX5" fmla="*/ 2361136 w 9351034"/>
              <a:gd name="connsiteY5" fmla="*/ 0 h 618506"/>
              <a:gd name="connsiteX6" fmla="*/ 2665045 w 9351034"/>
              <a:gd name="connsiteY6" fmla="*/ 0 h 618506"/>
              <a:gd name="connsiteX7" fmla="*/ 3342995 w 9351034"/>
              <a:gd name="connsiteY7" fmla="*/ 0 h 618506"/>
              <a:gd name="connsiteX8" fmla="*/ 3740414 w 9351034"/>
              <a:gd name="connsiteY8" fmla="*/ 0 h 618506"/>
              <a:gd name="connsiteX9" fmla="*/ 4137833 w 9351034"/>
              <a:gd name="connsiteY9" fmla="*/ 0 h 618506"/>
              <a:gd name="connsiteX10" fmla="*/ 4909293 w 9351034"/>
              <a:gd name="connsiteY10" fmla="*/ 0 h 618506"/>
              <a:gd name="connsiteX11" fmla="*/ 5213201 w 9351034"/>
              <a:gd name="connsiteY11" fmla="*/ 0 h 618506"/>
              <a:gd name="connsiteX12" fmla="*/ 5517110 w 9351034"/>
              <a:gd name="connsiteY12" fmla="*/ 0 h 618506"/>
              <a:gd name="connsiteX13" fmla="*/ 5914529 w 9351034"/>
              <a:gd name="connsiteY13" fmla="*/ 0 h 618506"/>
              <a:gd name="connsiteX14" fmla="*/ 6592479 w 9351034"/>
              <a:gd name="connsiteY14" fmla="*/ 0 h 618506"/>
              <a:gd name="connsiteX15" fmla="*/ 7176919 w 9351034"/>
              <a:gd name="connsiteY15" fmla="*/ 0 h 618506"/>
              <a:gd name="connsiteX16" fmla="*/ 7948379 w 9351034"/>
              <a:gd name="connsiteY16" fmla="*/ 0 h 618506"/>
              <a:gd name="connsiteX17" fmla="*/ 8532819 w 9351034"/>
              <a:gd name="connsiteY17" fmla="*/ 0 h 618506"/>
              <a:gd name="connsiteX18" fmla="*/ 8836727 w 9351034"/>
              <a:gd name="connsiteY18" fmla="*/ 0 h 618506"/>
              <a:gd name="connsiteX19" fmla="*/ 9351034 w 9351034"/>
              <a:gd name="connsiteY19" fmla="*/ 0 h 618506"/>
              <a:gd name="connsiteX20" fmla="*/ 9351034 w 9351034"/>
              <a:gd name="connsiteY20" fmla="*/ 303068 h 618506"/>
              <a:gd name="connsiteX21" fmla="*/ 9351034 w 9351034"/>
              <a:gd name="connsiteY21" fmla="*/ 618506 h 618506"/>
              <a:gd name="connsiteX22" fmla="*/ 8860105 w 9351034"/>
              <a:gd name="connsiteY22" fmla="*/ 618506 h 618506"/>
              <a:gd name="connsiteX23" fmla="*/ 8182155 w 9351034"/>
              <a:gd name="connsiteY23" fmla="*/ 618506 h 618506"/>
              <a:gd name="connsiteX24" fmla="*/ 7878246 w 9351034"/>
              <a:gd name="connsiteY24" fmla="*/ 618506 h 618506"/>
              <a:gd name="connsiteX25" fmla="*/ 7106786 w 9351034"/>
              <a:gd name="connsiteY25" fmla="*/ 618506 h 618506"/>
              <a:gd name="connsiteX26" fmla="*/ 6615857 w 9351034"/>
              <a:gd name="connsiteY26" fmla="*/ 618506 h 618506"/>
              <a:gd name="connsiteX27" fmla="*/ 5937907 w 9351034"/>
              <a:gd name="connsiteY27" fmla="*/ 618506 h 618506"/>
              <a:gd name="connsiteX28" fmla="*/ 5353467 w 9351034"/>
              <a:gd name="connsiteY28" fmla="*/ 618506 h 618506"/>
              <a:gd name="connsiteX29" fmla="*/ 4862538 w 9351034"/>
              <a:gd name="connsiteY29" fmla="*/ 618506 h 618506"/>
              <a:gd name="connsiteX30" fmla="*/ 4184588 w 9351034"/>
              <a:gd name="connsiteY30" fmla="*/ 618506 h 618506"/>
              <a:gd name="connsiteX31" fmla="*/ 3506638 w 9351034"/>
              <a:gd name="connsiteY31" fmla="*/ 618506 h 618506"/>
              <a:gd name="connsiteX32" fmla="*/ 2735177 w 9351034"/>
              <a:gd name="connsiteY32" fmla="*/ 618506 h 618506"/>
              <a:gd name="connsiteX33" fmla="*/ 2244248 w 9351034"/>
              <a:gd name="connsiteY33" fmla="*/ 618506 h 618506"/>
              <a:gd name="connsiteX34" fmla="*/ 1472788 w 9351034"/>
              <a:gd name="connsiteY34" fmla="*/ 618506 h 618506"/>
              <a:gd name="connsiteX35" fmla="*/ 981859 w 9351034"/>
              <a:gd name="connsiteY35" fmla="*/ 618506 h 618506"/>
              <a:gd name="connsiteX36" fmla="*/ 0 w 9351034"/>
              <a:gd name="connsiteY36" fmla="*/ 618506 h 618506"/>
              <a:gd name="connsiteX37" fmla="*/ 0 w 9351034"/>
              <a:gd name="connsiteY37" fmla="*/ 296883 h 618506"/>
              <a:gd name="connsiteX38" fmla="*/ 0 w 9351034"/>
              <a:gd name="connsiteY38" fmla="*/ 0 h 61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351034" h="618506" fill="none" extrusionOk="0">
                <a:moveTo>
                  <a:pt x="0" y="0"/>
                </a:moveTo>
                <a:cubicBezTo>
                  <a:pt x="151524" y="-26413"/>
                  <a:pt x="230101" y="43027"/>
                  <a:pt x="397419" y="0"/>
                </a:cubicBezTo>
                <a:cubicBezTo>
                  <a:pt x="564737" y="-43027"/>
                  <a:pt x="606729" y="18921"/>
                  <a:pt x="794838" y="0"/>
                </a:cubicBezTo>
                <a:cubicBezTo>
                  <a:pt x="982947" y="-18921"/>
                  <a:pt x="1066573" y="43416"/>
                  <a:pt x="1192257" y="0"/>
                </a:cubicBezTo>
                <a:cubicBezTo>
                  <a:pt x="1317941" y="-43416"/>
                  <a:pt x="1675375" y="58972"/>
                  <a:pt x="1963717" y="0"/>
                </a:cubicBezTo>
                <a:cubicBezTo>
                  <a:pt x="2252059" y="-58972"/>
                  <a:pt x="2222995" y="7124"/>
                  <a:pt x="2361136" y="0"/>
                </a:cubicBezTo>
                <a:cubicBezTo>
                  <a:pt x="2499277" y="-7124"/>
                  <a:pt x="2522276" y="9331"/>
                  <a:pt x="2665045" y="0"/>
                </a:cubicBezTo>
                <a:cubicBezTo>
                  <a:pt x="2807814" y="-9331"/>
                  <a:pt x="3153623" y="44407"/>
                  <a:pt x="3342995" y="0"/>
                </a:cubicBezTo>
                <a:cubicBezTo>
                  <a:pt x="3532367" y="-44407"/>
                  <a:pt x="3602377" y="18106"/>
                  <a:pt x="3740414" y="0"/>
                </a:cubicBezTo>
                <a:cubicBezTo>
                  <a:pt x="3878451" y="-18106"/>
                  <a:pt x="4003105" y="13428"/>
                  <a:pt x="4137833" y="0"/>
                </a:cubicBezTo>
                <a:cubicBezTo>
                  <a:pt x="4272561" y="-13428"/>
                  <a:pt x="4571282" y="2706"/>
                  <a:pt x="4909293" y="0"/>
                </a:cubicBezTo>
                <a:cubicBezTo>
                  <a:pt x="5247304" y="-2706"/>
                  <a:pt x="5075033" y="23169"/>
                  <a:pt x="5213201" y="0"/>
                </a:cubicBezTo>
                <a:cubicBezTo>
                  <a:pt x="5351369" y="-23169"/>
                  <a:pt x="5371450" y="35688"/>
                  <a:pt x="5517110" y="0"/>
                </a:cubicBezTo>
                <a:cubicBezTo>
                  <a:pt x="5662770" y="-35688"/>
                  <a:pt x="5827955" y="18372"/>
                  <a:pt x="5914529" y="0"/>
                </a:cubicBezTo>
                <a:cubicBezTo>
                  <a:pt x="6001103" y="-18372"/>
                  <a:pt x="6361277" y="75700"/>
                  <a:pt x="6592479" y="0"/>
                </a:cubicBezTo>
                <a:cubicBezTo>
                  <a:pt x="6823681" y="-75700"/>
                  <a:pt x="6923901" y="10598"/>
                  <a:pt x="7176919" y="0"/>
                </a:cubicBezTo>
                <a:cubicBezTo>
                  <a:pt x="7429937" y="-10598"/>
                  <a:pt x="7577853" y="4004"/>
                  <a:pt x="7948379" y="0"/>
                </a:cubicBezTo>
                <a:cubicBezTo>
                  <a:pt x="8318905" y="-4004"/>
                  <a:pt x="8256918" y="9872"/>
                  <a:pt x="8532819" y="0"/>
                </a:cubicBezTo>
                <a:cubicBezTo>
                  <a:pt x="8808720" y="-9872"/>
                  <a:pt x="8738607" y="12351"/>
                  <a:pt x="8836727" y="0"/>
                </a:cubicBezTo>
                <a:cubicBezTo>
                  <a:pt x="8934847" y="-12351"/>
                  <a:pt x="9183872" y="4823"/>
                  <a:pt x="9351034" y="0"/>
                </a:cubicBezTo>
                <a:cubicBezTo>
                  <a:pt x="9376847" y="114748"/>
                  <a:pt x="9327159" y="202875"/>
                  <a:pt x="9351034" y="303068"/>
                </a:cubicBezTo>
                <a:cubicBezTo>
                  <a:pt x="9374909" y="403261"/>
                  <a:pt x="9319685" y="551827"/>
                  <a:pt x="9351034" y="618506"/>
                </a:cubicBezTo>
                <a:cubicBezTo>
                  <a:pt x="9110919" y="630499"/>
                  <a:pt x="8995415" y="592431"/>
                  <a:pt x="8860105" y="618506"/>
                </a:cubicBezTo>
                <a:cubicBezTo>
                  <a:pt x="8724795" y="644581"/>
                  <a:pt x="8339601" y="614368"/>
                  <a:pt x="8182155" y="618506"/>
                </a:cubicBezTo>
                <a:cubicBezTo>
                  <a:pt x="8024709" y="622644"/>
                  <a:pt x="7964888" y="594701"/>
                  <a:pt x="7878246" y="618506"/>
                </a:cubicBezTo>
                <a:cubicBezTo>
                  <a:pt x="7791604" y="642311"/>
                  <a:pt x="7338251" y="598039"/>
                  <a:pt x="7106786" y="618506"/>
                </a:cubicBezTo>
                <a:cubicBezTo>
                  <a:pt x="6875321" y="638973"/>
                  <a:pt x="6851684" y="595287"/>
                  <a:pt x="6615857" y="618506"/>
                </a:cubicBezTo>
                <a:cubicBezTo>
                  <a:pt x="6380030" y="641725"/>
                  <a:pt x="6265894" y="589275"/>
                  <a:pt x="5937907" y="618506"/>
                </a:cubicBezTo>
                <a:cubicBezTo>
                  <a:pt x="5609920" y="647737"/>
                  <a:pt x="5598389" y="596534"/>
                  <a:pt x="5353467" y="618506"/>
                </a:cubicBezTo>
                <a:cubicBezTo>
                  <a:pt x="5108545" y="640478"/>
                  <a:pt x="5033511" y="589067"/>
                  <a:pt x="4862538" y="618506"/>
                </a:cubicBezTo>
                <a:cubicBezTo>
                  <a:pt x="4691565" y="647945"/>
                  <a:pt x="4337567" y="591688"/>
                  <a:pt x="4184588" y="618506"/>
                </a:cubicBezTo>
                <a:cubicBezTo>
                  <a:pt x="4031609" y="645324"/>
                  <a:pt x="3785872" y="606163"/>
                  <a:pt x="3506638" y="618506"/>
                </a:cubicBezTo>
                <a:cubicBezTo>
                  <a:pt x="3227404" y="630849"/>
                  <a:pt x="3054051" y="603187"/>
                  <a:pt x="2735177" y="618506"/>
                </a:cubicBezTo>
                <a:cubicBezTo>
                  <a:pt x="2416303" y="633825"/>
                  <a:pt x="2344646" y="571334"/>
                  <a:pt x="2244248" y="618506"/>
                </a:cubicBezTo>
                <a:cubicBezTo>
                  <a:pt x="2143850" y="665678"/>
                  <a:pt x="1823967" y="605022"/>
                  <a:pt x="1472788" y="618506"/>
                </a:cubicBezTo>
                <a:cubicBezTo>
                  <a:pt x="1121609" y="631990"/>
                  <a:pt x="1178975" y="570527"/>
                  <a:pt x="981859" y="618506"/>
                </a:cubicBezTo>
                <a:cubicBezTo>
                  <a:pt x="784743" y="666485"/>
                  <a:pt x="305093" y="507678"/>
                  <a:pt x="0" y="618506"/>
                </a:cubicBezTo>
                <a:cubicBezTo>
                  <a:pt x="-33902" y="491582"/>
                  <a:pt x="19995" y="372919"/>
                  <a:pt x="0" y="296883"/>
                </a:cubicBezTo>
                <a:cubicBezTo>
                  <a:pt x="-19995" y="220847"/>
                  <a:pt x="24340" y="90606"/>
                  <a:pt x="0" y="0"/>
                </a:cubicBezTo>
                <a:close/>
              </a:path>
              <a:path w="9351034" h="618506" stroke="0" extrusionOk="0">
                <a:moveTo>
                  <a:pt x="0" y="0"/>
                </a:moveTo>
                <a:cubicBezTo>
                  <a:pt x="175381" y="-31804"/>
                  <a:pt x="260844" y="2981"/>
                  <a:pt x="397419" y="0"/>
                </a:cubicBezTo>
                <a:cubicBezTo>
                  <a:pt x="533994" y="-2981"/>
                  <a:pt x="744226" y="48138"/>
                  <a:pt x="1075369" y="0"/>
                </a:cubicBezTo>
                <a:cubicBezTo>
                  <a:pt x="1406512" y="-48138"/>
                  <a:pt x="1436305" y="5723"/>
                  <a:pt x="1659809" y="0"/>
                </a:cubicBezTo>
                <a:cubicBezTo>
                  <a:pt x="1883313" y="-5723"/>
                  <a:pt x="1965659" y="54919"/>
                  <a:pt x="2150738" y="0"/>
                </a:cubicBezTo>
                <a:cubicBezTo>
                  <a:pt x="2335817" y="-54919"/>
                  <a:pt x="2589521" y="3511"/>
                  <a:pt x="2828688" y="0"/>
                </a:cubicBezTo>
                <a:cubicBezTo>
                  <a:pt x="3067855" y="-3511"/>
                  <a:pt x="3045783" y="37299"/>
                  <a:pt x="3226107" y="0"/>
                </a:cubicBezTo>
                <a:cubicBezTo>
                  <a:pt x="3406431" y="-37299"/>
                  <a:pt x="3642669" y="57185"/>
                  <a:pt x="3904057" y="0"/>
                </a:cubicBezTo>
                <a:cubicBezTo>
                  <a:pt x="4165445" y="-57185"/>
                  <a:pt x="4367182" y="58998"/>
                  <a:pt x="4675517" y="0"/>
                </a:cubicBezTo>
                <a:cubicBezTo>
                  <a:pt x="4983852" y="-58998"/>
                  <a:pt x="4831993" y="10512"/>
                  <a:pt x="4979426" y="0"/>
                </a:cubicBezTo>
                <a:cubicBezTo>
                  <a:pt x="5126859" y="-10512"/>
                  <a:pt x="5262311" y="49985"/>
                  <a:pt x="5470355" y="0"/>
                </a:cubicBezTo>
                <a:cubicBezTo>
                  <a:pt x="5678399" y="-49985"/>
                  <a:pt x="5932759" y="45648"/>
                  <a:pt x="6054795" y="0"/>
                </a:cubicBezTo>
                <a:cubicBezTo>
                  <a:pt x="6176831" y="-45648"/>
                  <a:pt x="6468036" y="13999"/>
                  <a:pt x="6639234" y="0"/>
                </a:cubicBezTo>
                <a:cubicBezTo>
                  <a:pt x="6810432" y="-13999"/>
                  <a:pt x="6910528" y="46433"/>
                  <a:pt x="7130163" y="0"/>
                </a:cubicBezTo>
                <a:cubicBezTo>
                  <a:pt x="7349798" y="-46433"/>
                  <a:pt x="7344921" y="11873"/>
                  <a:pt x="7527582" y="0"/>
                </a:cubicBezTo>
                <a:cubicBezTo>
                  <a:pt x="7710243" y="-11873"/>
                  <a:pt x="7823987" y="2440"/>
                  <a:pt x="7925001" y="0"/>
                </a:cubicBezTo>
                <a:cubicBezTo>
                  <a:pt x="8026015" y="-2440"/>
                  <a:pt x="8520179" y="69163"/>
                  <a:pt x="8696462" y="0"/>
                </a:cubicBezTo>
                <a:cubicBezTo>
                  <a:pt x="8872745" y="-69163"/>
                  <a:pt x="9106487" y="26361"/>
                  <a:pt x="9351034" y="0"/>
                </a:cubicBezTo>
                <a:cubicBezTo>
                  <a:pt x="9358178" y="147659"/>
                  <a:pt x="9326883" y="226887"/>
                  <a:pt x="9351034" y="303068"/>
                </a:cubicBezTo>
                <a:cubicBezTo>
                  <a:pt x="9375185" y="379249"/>
                  <a:pt x="9318952" y="543361"/>
                  <a:pt x="9351034" y="618506"/>
                </a:cubicBezTo>
                <a:cubicBezTo>
                  <a:pt x="9178868" y="660444"/>
                  <a:pt x="9034050" y="596535"/>
                  <a:pt x="8953615" y="618506"/>
                </a:cubicBezTo>
                <a:cubicBezTo>
                  <a:pt x="8873180" y="640477"/>
                  <a:pt x="8712737" y="584375"/>
                  <a:pt x="8556196" y="618506"/>
                </a:cubicBezTo>
                <a:cubicBezTo>
                  <a:pt x="8399655" y="652637"/>
                  <a:pt x="8360027" y="607799"/>
                  <a:pt x="8252288" y="618506"/>
                </a:cubicBezTo>
                <a:cubicBezTo>
                  <a:pt x="8144549" y="629213"/>
                  <a:pt x="7881602" y="561907"/>
                  <a:pt x="7574338" y="618506"/>
                </a:cubicBezTo>
                <a:cubicBezTo>
                  <a:pt x="7267074" y="675105"/>
                  <a:pt x="7354125" y="599414"/>
                  <a:pt x="7270429" y="618506"/>
                </a:cubicBezTo>
                <a:cubicBezTo>
                  <a:pt x="7186733" y="637598"/>
                  <a:pt x="6878207" y="563208"/>
                  <a:pt x="6779500" y="618506"/>
                </a:cubicBezTo>
                <a:cubicBezTo>
                  <a:pt x="6680793" y="673804"/>
                  <a:pt x="6391551" y="563886"/>
                  <a:pt x="6195060" y="618506"/>
                </a:cubicBezTo>
                <a:cubicBezTo>
                  <a:pt x="5998569" y="673126"/>
                  <a:pt x="5957622" y="612899"/>
                  <a:pt x="5891151" y="618506"/>
                </a:cubicBezTo>
                <a:cubicBezTo>
                  <a:pt x="5824680" y="624113"/>
                  <a:pt x="5306292" y="561031"/>
                  <a:pt x="5119691" y="618506"/>
                </a:cubicBezTo>
                <a:cubicBezTo>
                  <a:pt x="4933090" y="675981"/>
                  <a:pt x="4680805" y="617066"/>
                  <a:pt x="4535251" y="618506"/>
                </a:cubicBezTo>
                <a:cubicBezTo>
                  <a:pt x="4389697" y="619946"/>
                  <a:pt x="4142699" y="595085"/>
                  <a:pt x="3763791" y="618506"/>
                </a:cubicBezTo>
                <a:cubicBezTo>
                  <a:pt x="3384883" y="641927"/>
                  <a:pt x="3358427" y="541952"/>
                  <a:pt x="3085841" y="618506"/>
                </a:cubicBezTo>
                <a:cubicBezTo>
                  <a:pt x="2813255" y="695060"/>
                  <a:pt x="2627059" y="581430"/>
                  <a:pt x="2407891" y="618506"/>
                </a:cubicBezTo>
                <a:cubicBezTo>
                  <a:pt x="2188723" y="655582"/>
                  <a:pt x="2012686" y="536612"/>
                  <a:pt x="1636431" y="618506"/>
                </a:cubicBezTo>
                <a:cubicBezTo>
                  <a:pt x="1260176" y="700400"/>
                  <a:pt x="1062421" y="576289"/>
                  <a:pt x="864971" y="618506"/>
                </a:cubicBezTo>
                <a:cubicBezTo>
                  <a:pt x="667521" y="660723"/>
                  <a:pt x="636505" y="589974"/>
                  <a:pt x="561062" y="618506"/>
                </a:cubicBezTo>
                <a:cubicBezTo>
                  <a:pt x="485619" y="647038"/>
                  <a:pt x="260723" y="558569"/>
                  <a:pt x="0" y="618506"/>
                </a:cubicBezTo>
                <a:cubicBezTo>
                  <a:pt x="-23186" y="494839"/>
                  <a:pt x="1898" y="412436"/>
                  <a:pt x="0" y="327808"/>
                </a:cubicBezTo>
                <a:cubicBezTo>
                  <a:pt x="-1898" y="243180"/>
                  <a:pt x="1266" y="144468"/>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682769175">
                  <a:prstGeom prst="rect">
                    <a:avLst/>
                  </a:prstGeom>
                  <ask:type>
                    <ask:lineSketchScribble/>
                  </ask:type>
                </ask:lineSketchStyleProps>
              </a:ext>
            </a:extLst>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45000"/>
              </a:lnSpc>
              <a:spcBef>
                <a:spcPct val="0"/>
              </a:spcBef>
              <a:buFontTx/>
              <a:buNone/>
              <a:defRPr/>
            </a:pPr>
            <a:r>
              <a:rPr lang="en-GB" altLang="en-US" sz="2200" dirty="0"/>
              <a:t>Consider the use of disruption tactics such as </a:t>
            </a:r>
            <a:r>
              <a:rPr lang="en-GB" altLang="en-US" sz="2200" i="1" u="sng" dirty="0"/>
              <a:t>Child Abduction Warning Notices</a:t>
            </a:r>
            <a:endParaRPr lang="en-US" altLang="en-US" sz="2200" i="1" u="sng" dirty="0"/>
          </a:p>
        </p:txBody>
      </p:sp>
      <p:sp>
        <p:nvSpPr>
          <p:cNvPr id="3" name="TextBox 2"/>
          <p:cNvSpPr txBox="1"/>
          <p:nvPr/>
        </p:nvSpPr>
        <p:spPr>
          <a:xfrm>
            <a:off x="562707" y="161648"/>
            <a:ext cx="11066585" cy="584775"/>
          </a:xfrm>
          <a:prstGeom prst="rect">
            <a:avLst/>
          </a:prstGeom>
          <a:solidFill>
            <a:srgbClr val="002060"/>
          </a:solidFill>
        </p:spPr>
        <p:txBody>
          <a:bodyPr wrap="square" rtlCol="0">
            <a:spAutoFit/>
          </a:bodyPr>
          <a:lstStyle/>
          <a:p>
            <a:pPr algn="ctr"/>
            <a:r>
              <a:rPr lang="en-GB" sz="3200" b="1" dirty="0">
                <a:solidFill>
                  <a:schemeClr val="bg1"/>
                </a:solidFill>
              </a:rPr>
              <a:t>Positive Action</a:t>
            </a:r>
          </a:p>
        </p:txBody>
      </p:sp>
      <p:graphicFrame>
        <p:nvGraphicFramePr>
          <p:cNvPr id="6" name="Diagram 5"/>
          <p:cNvGraphicFramePr/>
          <p:nvPr>
            <p:extLst>
              <p:ext uri="{D42A27DB-BD31-4B8C-83A1-F6EECF244321}">
                <p14:modId xmlns:p14="http://schemas.microsoft.com/office/powerpoint/2010/main" val="210282186"/>
              </p:ext>
            </p:extLst>
          </p:nvPr>
        </p:nvGraphicFramePr>
        <p:xfrm>
          <a:off x="844061" y="802240"/>
          <a:ext cx="10503493" cy="4219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011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2195967" y="955229"/>
            <a:ext cx="8208332" cy="615664"/>
          </a:xfrm>
          <a:custGeom>
            <a:avLst/>
            <a:gdLst>
              <a:gd name="connsiteX0" fmla="*/ 0 w 8208332"/>
              <a:gd name="connsiteY0" fmla="*/ 0 h 615664"/>
              <a:gd name="connsiteX1" fmla="*/ 586309 w 8208332"/>
              <a:gd name="connsiteY1" fmla="*/ 0 h 615664"/>
              <a:gd name="connsiteX2" fmla="*/ 1090536 w 8208332"/>
              <a:gd name="connsiteY2" fmla="*/ 0 h 615664"/>
              <a:gd name="connsiteX3" fmla="*/ 1676845 w 8208332"/>
              <a:gd name="connsiteY3" fmla="*/ 0 h 615664"/>
              <a:gd name="connsiteX4" fmla="*/ 2098988 w 8208332"/>
              <a:gd name="connsiteY4" fmla="*/ 0 h 615664"/>
              <a:gd name="connsiteX5" fmla="*/ 2767381 w 8208332"/>
              <a:gd name="connsiteY5" fmla="*/ 0 h 615664"/>
              <a:gd name="connsiteX6" fmla="*/ 3517857 w 8208332"/>
              <a:gd name="connsiteY6" fmla="*/ 0 h 615664"/>
              <a:gd name="connsiteX7" fmla="*/ 3857916 w 8208332"/>
              <a:gd name="connsiteY7" fmla="*/ 0 h 615664"/>
              <a:gd name="connsiteX8" fmla="*/ 4608392 w 8208332"/>
              <a:gd name="connsiteY8" fmla="*/ 0 h 615664"/>
              <a:gd name="connsiteX9" fmla="*/ 5194702 w 8208332"/>
              <a:gd name="connsiteY9" fmla="*/ 0 h 615664"/>
              <a:gd name="connsiteX10" fmla="*/ 5698928 w 8208332"/>
              <a:gd name="connsiteY10" fmla="*/ 0 h 615664"/>
              <a:gd name="connsiteX11" fmla="*/ 6367320 w 8208332"/>
              <a:gd name="connsiteY11" fmla="*/ 0 h 615664"/>
              <a:gd name="connsiteX12" fmla="*/ 6871547 w 8208332"/>
              <a:gd name="connsiteY12" fmla="*/ 0 h 615664"/>
              <a:gd name="connsiteX13" fmla="*/ 7375773 w 8208332"/>
              <a:gd name="connsiteY13" fmla="*/ 0 h 615664"/>
              <a:gd name="connsiteX14" fmla="*/ 8208332 w 8208332"/>
              <a:gd name="connsiteY14" fmla="*/ 0 h 615664"/>
              <a:gd name="connsiteX15" fmla="*/ 8208332 w 8208332"/>
              <a:gd name="connsiteY15" fmla="*/ 307832 h 615664"/>
              <a:gd name="connsiteX16" fmla="*/ 8208332 w 8208332"/>
              <a:gd name="connsiteY16" fmla="*/ 615664 h 615664"/>
              <a:gd name="connsiteX17" fmla="*/ 7704106 w 8208332"/>
              <a:gd name="connsiteY17" fmla="*/ 615664 h 615664"/>
              <a:gd name="connsiteX18" fmla="*/ 7117796 w 8208332"/>
              <a:gd name="connsiteY18" fmla="*/ 615664 h 615664"/>
              <a:gd name="connsiteX19" fmla="*/ 6613570 w 8208332"/>
              <a:gd name="connsiteY19" fmla="*/ 615664 h 615664"/>
              <a:gd name="connsiteX20" fmla="*/ 6109344 w 8208332"/>
              <a:gd name="connsiteY20" fmla="*/ 615664 h 615664"/>
              <a:gd name="connsiteX21" fmla="*/ 5605118 w 8208332"/>
              <a:gd name="connsiteY21" fmla="*/ 615664 h 615664"/>
              <a:gd name="connsiteX22" fmla="*/ 5018809 w 8208332"/>
              <a:gd name="connsiteY22" fmla="*/ 615664 h 615664"/>
              <a:gd name="connsiteX23" fmla="*/ 4268333 w 8208332"/>
              <a:gd name="connsiteY23" fmla="*/ 615664 h 615664"/>
              <a:gd name="connsiteX24" fmla="*/ 3764107 w 8208332"/>
              <a:gd name="connsiteY24" fmla="*/ 615664 h 615664"/>
              <a:gd name="connsiteX25" fmla="*/ 3177797 w 8208332"/>
              <a:gd name="connsiteY25" fmla="*/ 615664 h 615664"/>
              <a:gd name="connsiteX26" fmla="*/ 2673571 w 8208332"/>
              <a:gd name="connsiteY26" fmla="*/ 615664 h 615664"/>
              <a:gd name="connsiteX27" fmla="*/ 2251428 w 8208332"/>
              <a:gd name="connsiteY27" fmla="*/ 615664 h 615664"/>
              <a:gd name="connsiteX28" fmla="*/ 1665119 w 8208332"/>
              <a:gd name="connsiteY28" fmla="*/ 615664 h 615664"/>
              <a:gd name="connsiteX29" fmla="*/ 1160893 w 8208332"/>
              <a:gd name="connsiteY29" fmla="*/ 615664 h 615664"/>
              <a:gd name="connsiteX30" fmla="*/ 820833 w 8208332"/>
              <a:gd name="connsiteY30" fmla="*/ 615664 h 615664"/>
              <a:gd name="connsiteX31" fmla="*/ 0 w 8208332"/>
              <a:gd name="connsiteY31" fmla="*/ 615664 h 615664"/>
              <a:gd name="connsiteX32" fmla="*/ 0 w 8208332"/>
              <a:gd name="connsiteY32" fmla="*/ 301675 h 615664"/>
              <a:gd name="connsiteX33" fmla="*/ 0 w 8208332"/>
              <a:gd name="connsiteY33" fmla="*/ 0 h 61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208332" h="615664" fill="none" extrusionOk="0">
                <a:moveTo>
                  <a:pt x="0" y="0"/>
                </a:moveTo>
                <a:cubicBezTo>
                  <a:pt x="221868" y="-38201"/>
                  <a:pt x="433726" y="41655"/>
                  <a:pt x="586309" y="0"/>
                </a:cubicBezTo>
                <a:cubicBezTo>
                  <a:pt x="738892" y="-41655"/>
                  <a:pt x="977797" y="39442"/>
                  <a:pt x="1090536" y="0"/>
                </a:cubicBezTo>
                <a:cubicBezTo>
                  <a:pt x="1203275" y="-39442"/>
                  <a:pt x="1513182" y="51075"/>
                  <a:pt x="1676845" y="0"/>
                </a:cubicBezTo>
                <a:cubicBezTo>
                  <a:pt x="1840508" y="-51075"/>
                  <a:pt x="1889477" y="40815"/>
                  <a:pt x="2098988" y="0"/>
                </a:cubicBezTo>
                <a:cubicBezTo>
                  <a:pt x="2308499" y="-40815"/>
                  <a:pt x="2463737" y="57327"/>
                  <a:pt x="2767381" y="0"/>
                </a:cubicBezTo>
                <a:cubicBezTo>
                  <a:pt x="3071025" y="-57327"/>
                  <a:pt x="3336616" y="615"/>
                  <a:pt x="3517857" y="0"/>
                </a:cubicBezTo>
                <a:cubicBezTo>
                  <a:pt x="3699098" y="-615"/>
                  <a:pt x="3788052" y="9284"/>
                  <a:pt x="3857916" y="0"/>
                </a:cubicBezTo>
                <a:cubicBezTo>
                  <a:pt x="3927780" y="-9284"/>
                  <a:pt x="4424986" y="78736"/>
                  <a:pt x="4608392" y="0"/>
                </a:cubicBezTo>
                <a:cubicBezTo>
                  <a:pt x="4791798" y="-78736"/>
                  <a:pt x="5051041" y="56002"/>
                  <a:pt x="5194702" y="0"/>
                </a:cubicBezTo>
                <a:cubicBezTo>
                  <a:pt x="5338363" y="-56002"/>
                  <a:pt x="5465385" y="55220"/>
                  <a:pt x="5698928" y="0"/>
                </a:cubicBezTo>
                <a:cubicBezTo>
                  <a:pt x="5932471" y="-55220"/>
                  <a:pt x="6188871" y="36208"/>
                  <a:pt x="6367320" y="0"/>
                </a:cubicBezTo>
                <a:cubicBezTo>
                  <a:pt x="6545769" y="-36208"/>
                  <a:pt x="6641968" y="15746"/>
                  <a:pt x="6871547" y="0"/>
                </a:cubicBezTo>
                <a:cubicBezTo>
                  <a:pt x="7101126" y="-15746"/>
                  <a:pt x="7270756" y="26596"/>
                  <a:pt x="7375773" y="0"/>
                </a:cubicBezTo>
                <a:cubicBezTo>
                  <a:pt x="7480790" y="-26596"/>
                  <a:pt x="7831970" y="17592"/>
                  <a:pt x="8208332" y="0"/>
                </a:cubicBezTo>
                <a:cubicBezTo>
                  <a:pt x="8223449" y="113437"/>
                  <a:pt x="8171502" y="154535"/>
                  <a:pt x="8208332" y="307832"/>
                </a:cubicBezTo>
                <a:cubicBezTo>
                  <a:pt x="8245162" y="461129"/>
                  <a:pt x="8185149" y="509465"/>
                  <a:pt x="8208332" y="615664"/>
                </a:cubicBezTo>
                <a:cubicBezTo>
                  <a:pt x="8082983" y="662896"/>
                  <a:pt x="7841021" y="593028"/>
                  <a:pt x="7704106" y="615664"/>
                </a:cubicBezTo>
                <a:cubicBezTo>
                  <a:pt x="7567191" y="638300"/>
                  <a:pt x="7289003" y="593237"/>
                  <a:pt x="7117796" y="615664"/>
                </a:cubicBezTo>
                <a:cubicBezTo>
                  <a:pt x="6946589" y="638091"/>
                  <a:pt x="6842941" y="574211"/>
                  <a:pt x="6613570" y="615664"/>
                </a:cubicBezTo>
                <a:cubicBezTo>
                  <a:pt x="6384199" y="657117"/>
                  <a:pt x="6248855" y="590185"/>
                  <a:pt x="6109344" y="615664"/>
                </a:cubicBezTo>
                <a:cubicBezTo>
                  <a:pt x="5969833" y="641143"/>
                  <a:pt x="5752450" y="595850"/>
                  <a:pt x="5605118" y="615664"/>
                </a:cubicBezTo>
                <a:cubicBezTo>
                  <a:pt x="5457786" y="635478"/>
                  <a:pt x="5215115" y="589113"/>
                  <a:pt x="5018809" y="615664"/>
                </a:cubicBezTo>
                <a:cubicBezTo>
                  <a:pt x="4822503" y="642215"/>
                  <a:pt x="4617357" y="557384"/>
                  <a:pt x="4268333" y="615664"/>
                </a:cubicBezTo>
                <a:cubicBezTo>
                  <a:pt x="3919309" y="673944"/>
                  <a:pt x="3875775" y="586977"/>
                  <a:pt x="3764107" y="615664"/>
                </a:cubicBezTo>
                <a:cubicBezTo>
                  <a:pt x="3652439" y="644351"/>
                  <a:pt x="3324681" y="592874"/>
                  <a:pt x="3177797" y="615664"/>
                </a:cubicBezTo>
                <a:cubicBezTo>
                  <a:pt x="3030913" y="638454"/>
                  <a:pt x="2811720" y="611320"/>
                  <a:pt x="2673571" y="615664"/>
                </a:cubicBezTo>
                <a:cubicBezTo>
                  <a:pt x="2535422" y="620008"/>
                  <a:pt x="2390097" y="598780"/>
                  <a:pt x="2251428" y="615664"/>
                </a:cubicBezTo>
                <a:cubicBezTo>
                  <a:pt x="2112759" y="632548"/>
                  <a:pt x="1804801" y="603443"/>
                  <a:pt x="1665119" y="615664"/>
                </a:cubicBezTo>
                <a:cubicBezTo>
                  <a:pt x="1525437" y="627885"/>
                  <a:pt x="1351672" y="611260"/>
                  <a:pt x="1160893" y="615664"/>
                </a:cubicBezTo>
                <a:cubicBezTo>
                  <a:pt x="970114" y="620068"/>
                  <a:pt x="946967" y="596407"/>
                  <a:pt x="820833" y="615664"/>
                </a:cubicBezTo>
                <a:cubicBezTo>
                  <a:pt x="694699" y="634921"/>
                  <a:pt x="232712" y="531291"/>
                  <a:pt x="0" y="615664"/>
                </a:cubicBezTo>
                <a:cubicBezTo>
                  <a:pt x="-19869" y="538105"/>
                  <a:pt x="9579" y="447830"/>
                  <a:pt x="0" y="301675"/>
                </a:cubicBezTo>
                <a:cubicBezTo>
                  <a:pt x="-9579" y="155520"/>
                  <a:pt x="25967" y="122573"/>
                  <a:pt x="0" y="0"/>
                </a:cubicBezTo>
                <a:close/>
              </a:path>
              <a:path w="8208332" h="615664" stroke="0" extrusionOk="0">
                <a:moveTo>
                  <a:pt x="0" y="0"/>
                </a:moveTo>
                <a:cubicBezTo>
                  <a:pt x="303196" y="-71795"/>
                  <a:pt x="362116" y="62319"/>
                  <a:pt x="668393" y="0"/>
                </a:cubicBezTo>
                <a:cubicBezTo>
                  <a:pt x="974670" y="-62319"/>
                  <a:pt x="1214233" y="3715"/>
                  <a:pt x="1418869" y="0"/>
                </a:cubicBezTo>
                <a:cubicBezTo>
                  <a:pt x="1623505" y="-3715"/>
                  <a:pt x="1742910" y="5861"/>
                  <a:pt x="1923095" y="0"/>
                </a:cubicBezTo>
                <a:cubicBezTo>
                  <a:pt x="2103280" y="-5861"/>
                  <a:pt x="2369679" y="10473"/>
                  <a:pt x="2509404" y="0"/>
                </a:cubicBezTo>
                <a:cubicBezTo>
                  <a:pt x="2649129" y="-10473"/>
                  <a:pt x="2789205" y="327"/>
                  <a:pt x="2931547" y="0"/>
                </a:cubicBezTo>
                <a:cubicBezTo>
                  <a:pt x="3073889" y="-327"/>
                  <a:pt x="3134966" y="16293"/>
                  <a:pt x="3271607" y="0"/>
                </a:cubicBezTo>
                <a:cubicBezTo>
                  <a:pt x="3408248" y="-16293"/>
                  <a:pt x="3652720" y="70168"/>
                  <a:pt x="3939999" y="0"/>
                </a:cubicBezTo>
                <a:cubicBezTo>
                  <a:pt x="4227278" y="-70168"/>
                  <a:pt x="4218301" y="25476"/>
                  <a:pt x="4444225" y="0"/>
                </a:cubicBezTo>
                <a:cubicBezTo>
                  <a:pt x="4670149" y="-25476"/>
                  <a:pt x="4817725" y="47999"/>
                  <a:pt x="4948452" y="0"/>
                </a:cubicBezTo>
                <a:cubicBezTo>
                  <a:pt x="5079179" y="-47999"/>
                  <a:pt x="5260362" y="57833"/>
                  <a:pt x="5452678" y="0"/>
                </a:cubicBezTo>
                <a:cubicBezTo>
                  <a:pt x="5644994" y="-57833"/>
                  <a:pt x="5833095" y="68253"/>
                  <a:pt x="6038987" y="0"/>
                </a:cubicBezTo>
                <a:cubicBezTo>
                  <a:pt x="6244879" y="-68253"/>
                  <a:pt x="6454139" y="66036"/>
                  <a:pt x="6707380" y="0"/>
                </a:cubicBezTo>
                <a:cubicBezTo>
                  <a:pt x="6960621" y="-66036"/>
                  <a:pt x="6975697" y="11325"/>
                  <a:pt x="7211606" y="0"/>
                </a:cubicBezTo>
                <a:cubicBezTo>
                  <a:pt x="7447515" y="-11325"/>
                  <a:pt x="7423919" y="10336"/>
                  <a:pt x="7551665" y="0"/>
                </a:cubicBezTo>
                <a:cubicBezTo>
                  <a:pt x="7679411" y="-10336"/>
                  <a:pt x="7982894" y="30313"/>
                  <a:pt x="8208332" y="0"/>
                </a:cubicBezTo>
                <a:cubicBezTo>
                  <a:pt x="8208435" y="94781"/>
                  <a:pt x="8174610" y="224912"/>
                  <a:pt x="8208332" y="295519"/>
                </a:cubicBezTo>
                <a:cubicBezTo>
                  <a:pt x="8242054" y="366126"/>
                  <a:pt x="8174281" y="504857"/>
                  <a:pt x="8208332" y="615664"/>
                </a:cubicBezTo>
                <a:cubicBezTo>
                  <a:pt x="8071461" y="628315"/>
                  <a:pt x="7948904" y="580147"/>
                  <a:pt x="7868273" y="615664"/>
                </a:cubicBezTo>
                <a:cubicBezTo>
                  <a:pt x="7787642" y="651181"/>
                  <a:pt x="7343661" y="581056"/>
                  <a:pt x="7117796" y="615664"/>
                </a:cubicBezTo>
                <a:cubicBezTo>
                  <a:pt x="6891931" y="650272"/>
                  <a:pt x="6870782" y="609298"/>
                  <a:pt x="6695654" y="615664"/>
                </a:cubicBezTo>
                <a:cubicBezTo>
                  <a:pt x="6520526" y="622030"/>
                  <a:pt x="6500710" y="599243"/>
                  <a:pt x="6355594" y="615664"/>
                </a:cubicBezTo>
                <a:cubicBezTo>
                  <a:pt x="6210478" y="632085"/>
                  <a:pt x="5914987" y="543023"/>
                  <a:pt x="5605118" y="615664"/>
                </a:cubicBezTo>
                <a:cubicBezTo>
                  <a:pt x="5295249" y="688305"/>
                  <a:pt x="5328720" y="590074"/>
                  <a:pt x="5182975" y="615664"/>
                </a:cubicBezTo>
                <a:cubicBezTo>
                  <a:pt x="5037230" y="641254"/>
                  <a:pt x="4847735" y="560808"/>
                  <a:pt x="4678749" y="615664"/>
                </a:cubicBezTo>
                <a:cubicBezTo>
                  <a:pt x="4509763" y="670520"/>
                  <a:pt x="4267774" y="593737"/>
                  <a:pt x="4092440" y="615664"/>
                </a:cubicBezTo>
                <a:cubicBezTo>
                  <a:pt x="3917106" y="637591"/>
                  <a:pt x="3782950" y="561645"/>
                  <a:pt x="3506130" y="615664"/>
                </a:cubicBezTo>
                <a:cubicBezTo>
                  <a:pt x="3229310" y="669683"/>
                  <a:pt x="3125743" y="585276"/>
                  <a:pt x="2919821" y="615664"/>
                </a:cubicBezTo>
                <a:cubicBezTo>
                  <a:pt x="2713899" y="646052"/>
                  <a:pt x="2673254" y="590758"/>
                  <a:pt x="2579761" y="615664"/>
                </a:cubicBezTo>
                <a:cubicBezTo>
                  <a:pt x="2486268" y="640570"/>
                  <a:pt x="2133840" y="546653"/>
                  <a:pt x="1993452" y="615664"/>
                </a:cubicBezTo>
                <a:cubicBezTo>
                  <a:pt x="1853064" y="684675"/>
                  <a:pt x="1648219" y="578463"/>
                  <a:pt x="1407143" y="615664"/>
                </a:cubicBezTo>
                <a:cubicBezTo>
                  <a:pt x="1166067" y="652865"/>
                  <a:pt x="1105845" y="574140"/>
                  <a:pt x="820833" y="615664"/>
                </a:cubicBezTo>
                <a:cubicBezTo>
                  <a:pt x="535821" y="657188"/>
                  <a:pt x="211269" y="611032"/>
                  <a:pt x="0" y="615664"/>
                </a:cubicBezTo>
                <a:cubicBezTo>
                  <a:pt x="-12481" y="524228"/>
                  <a:pt x="17118" y="417762"/>
                  <a:pt x="0" y="320145"/>
                </a:cubicBezTo>
                <a:cubicBezTo>
                  <a:pt x="-17118" y="222528"/>
                  <a:pt x="30163" y="72970"/>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73827478">
                  <a:prstGeom prst="rect">
                    <a:avLst/>
                  </a:prstGeom>
                  <ask:type>
                    <ask:lineSketchScribble/>
                  </ask:type>
                </ask:lineSketchStyleProps>
              </a:ext>
            </a:extLst>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FontTx/>
              <a:buNone/>
              <a:tabLst>
                <a:tab pos="0" algn="l"/>
              </a:tabLst>
              <a:defRPr/>
            </a:pPr>
            <a:r>
              <a:rPr lang="en-GB" altLang="en-US" dirty="0"/>
              <a:t>(formerly known as </a:t>
            </a:r>
            <a:r>
              <a:rPr lang="en-GB" altLang="en-US" i="1" dirty="0"/>
              <a:t>‘Harbourers Warning Notices.’</a:t>
            </a:r>
            <a:r>
              <a:rPr lang="en-GB" altLang="en-US" dirty="0"/>
              <a:t>)</a:t>
            </a:r>
          </a:p>
        </p:txBody>
      </p:sp>
      <p:sp>
        <p:nvSpPr>
          <p:cNvPr id="6" name="TextBox 5"/>
          <p:cNvSpPr txBox="1"/>
          <p:nvPr/>
        </p:nvSpPr>
        <p:spPr>
          <a:xfrm>
            <a:off x="884071" y="209953"/>
            <a:ext cx="10832124" cy="584775"/>
          </a:xfrm>
          <a:prstGeom prst="rect">
            <a:avLst/>
          </a:prstGeom>
          <a:solidFill>
            <a:srgbClr val="002060"/>
          </a:solidFill>
        </p:spPr>
        <p:txBody>
          <a:bodyPr wrap="square" rtlCol="0">
            <a:spAutoFit/>
          </a:bodyPr>
          <a:lstStyle/>
          <a:p>
            <a:pPr algn="ctr"/>
            <a:r>
              <a:rPr lang="en-GB" sz="32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1064667133"/>
              </p:ext>
            </p:extLst>
          </p:nvPr>
        </p:nvGraphicFramePr>
        <p:xfrm>
          <a:off x="2276299" y="1891895"/>
          <a:ext cx="8128000" cy="3198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3072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ED98D27-8760-4482-8A3A-56DC8AF9D257}"/>
                                            </p:graphicEl>
                                          </p:spTgt>
                                        </p:tgtEl>
                                        <p:attrNameLst>
                                          <p:attrName>style.visibility</p:attrName>
                                        </p:attrNameLst>
                                      </p:cBhvr>
                                      <p:to>
                                        <p:strVal val="visible"/>
                                      </p:to>
                                    </p:set>
                                    <p:animEffect transition="in" filter="fade">
                                      <p:cBhvr>
                                        <p:cTn id="12" dur="500"/>
                                        <p:tgtEl>
                                          <p:spTgt spid="2">
                                            <p:graphicEl>
                                              <a:dgm id="{DED98D27-8760-4482-8A3A-56DC8AF9D25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7471A04-4FD3-4F04-9F95-CEE25A5A0452}"/>
                                            </p:graphicEl>
                                          </p:spTgt>
                                        </p:tgtEl>
                                        <p:attrNameLst>
                                          <p:attrName>style.visibility</p:attrName>
                                        </p:attrNameLst>
                                      </p:cBhvr>
                                      <p:to>
                                        <p:strVal val="visible"/>
                                      </p:to>
                                    </p:set>
                                    <p:animEffect transition="in" filter="fade">
                                      <p:cBhvr>
                                        <p:cTn id="17" dur="500"/>
                                        <p:tgtEl>
                                          <p:spTgt spid="2">
                                            <p:graphicEl>
                                              <a:dgm id="{E7471A04-4FD3-4F04-9F95-CEE25A5A045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2DC501-1D5A-42BC-9EA4-0C235A48A7F7}"/>
                                            </p:graphicEl>
                                          </p:spTgt>
                                        </p:tgtEl>
                                        <p:attrNameLst>
                                          <p:attrName>style.visibility</p:attrName>
                                        </p:attrNameLst>
                                      </p:cBhvr>
                                      <p:to>
                                        <p:strVal val="visible"/>
                                      </p:to>
                                    </p:set>
                                    <p:animEffect transition="in" filter="fade">
                                      <p:cBhvr>
                                        <p:cTn id="22" dur="500"/>
                                        <p:tgtEl>
                                          <p:spTgt spid="2">
                                            <p:graphicEl>
                                              <a:dgm id="{DA2DC501-1D5A-42BC-9EA4-0C235A48A7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2" grpId="0">
        <p:bldSub>
          <a:bldDgm bld="lvl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10566" y="246522"/>
            <a:ext cx="10838985" cy="584775"/>
          </a:xfrm>
          <a:prstGeom prst="rect">
            <a:avLst/>
          </a:prstGeom>
          <a:solidFill>
            <a:srgbClr val="002060"/>
          </a:solidFill>
        </p:spPr>
        <p:txBody>
          <a:bodyPr wrap="square" rtlCol="0">
            <a:spAutoFit/>
          </a:bodyPr>
          <a:lstStyle/>
          <a:p>
            <a:pPr algn="ctr"/>
            <a:r>
              <a:rPr lang="en-GB" sz="32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2027615882"/>
              </p:ext>
            </p:extLst>
          </p:nvPr>
        </p:nvGraphicFramePr>
        <p:xfrm>
          <a:off x="1502560" y="963356"/>
          <a:ext cx="9454996" cy="4661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76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937064E-C6E2-455D-987B-F61E351FD2E1}"/>
                                            </p:graphicEl>
                                          </p:spTgt>
                                        </p:tgtEl>
                                        <p:attrNameLst>
                                          <p:attrName>style.visibility</p:attrName>
                                        </p:attrNameLst>
                                      </p:cBhvr>
                                      <p:to>
                                        <p:strVal val="visible"/>
                                      </p:to>
                                    </p:set>
                                    <p:animEffect transition="in" filter="fade">
                                      <p:cBhvr>
                                        <p:cTn id="7" dur="500"/>
                                        <p:tgtEl>
                                          <p:spTgt spid="2">
                                            <p:graphicEl>
                                              <a:dgm id="{B937064E-C6E2-455D-987B-F61E351FD2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38F73B5-B7B9-421E-819A-491A57C532C6}"/>
                                            </p:graphicEl>
                                          </p:spTgt>
                                        </p:tgtEl>
                                        <p:attrNameLst>
                                          <p:attrName>style.visibility</p:attrName>
                                        </p:attrNameLst>
                                      </p:cBhvr>
                                      <p:to>
                                        <p:strVal val="visible"/>
                                      </p:to>
                                    </p:set>
                                    <p:animEffect transition="in" filter="fade">
                                      <p:cBhvr>
                                        <p:cTn id="12" dur="500"/>
                                        <p:tgtEl>
                                          <p:spTgt spid="2">
                                            <p:graphicEl>
                                              <a:dgm id="{538F73B5-B7B9-421E-819A-491A57C532C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87B5318-D2B8-45A6-AE99-3633FF5CB1F7}"/>
                                            </p:graphicEl>
                                          </p:spTgt>
                                        </p:tgtEl>
                                        <p:attrNameLst>
                                          <p:attrName>style.visibility</p:attrName>
                                        </p:attrNameLst>
                                      </p:cBhvr>
                                      <p:to>
                                        <p:strVal val="visible"/>
                                      </p:to>
                                    </p:set>
                                    <p:animEffect transition="in" filter="fade">
                                      <p:cBhvr>
                                        <p:cTn id="15" dur="500"/>
                                        <p:tgtEl>
                                          <p:spTgt spid="2">
                                            <p:graphicEl>
                                              <a:dgm id="{687B5318-D2B8-45A6-AE99-3633FF5CB1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3072" y="260195"/>
            <a:ext cx="10515600" cy="593880"/>
          </a:xfrm>
          <a:solidFill>
            <a:srgbClr val="002060"/>
          </a:solidFill>
        </p:spPr>
        <p:txBody>
          <a:bodyPr>
            <a:normAutofit/>
          </a:bodyPr>
          <a:lstStyle/>
          <a:p>
            <a:pPr algn="ctr"/>
            <a:r>
              <a:rPr lang="en-GB" sz="3200" b="1" dirty="0">
                <a:solidFill>
                  <a:schemeClr val="bg1"/>
                </a:solidFill>
                <a:latin typeface="+mn-lt"/>
              </a:rPr>
              <a:t>Child Sexual Exploitation</a:t>
            </a:r>
          </a:p>
        </p:txBody>
      </p:sp>
      <p:graphicFrame>
        <p:nvGraphicFramePr>
          <p:cNvPr id="6" name="Diagram 5"/>
          <p:cNvGraphicFramePr/>
          <p:nvPr>
            <p:extLst>
              <p:ext uri="{D42A27DB-BD31-4B8C-83A1-F6EECF244321}">
                <p14:modId xmlns:p14="http://schemas.microsoft.com/office/powerpoint/2010/main" val="3479197254"/>
              </p:ext>
            </p:extLst>
          </p:nvPr>
        </p:nvGraphicFramePr>
        <p:xfrm>
          <a:off x="1774902" y="959006"/>
          <a:ext cx="9264805" cy="4532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909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59005" y="73335"/>
            <a:ext cx="10682868" cy="584775"/>
          </a:xfrm>
          <a:prstGeom prst="rect">
            <a:avLst/>
          </a:prstGeom>
          <a:solidFill>
            <a:srgbClr val="002060"/>
          </a:solidFill>
        </p:spPr>
        <p:txBody>
          <a:bodyPr wrap="square" rtlCol="0">
            <a:spAutoFit/>
          </a:bodyPr>
          <a:lstStyle/>
          <a:p>
            <a:pPr algn="ctr"/>
            <a:r>
              <a:rPr lang="en-GB" sz="3200" b="1" dirty="0">
                <a:solidFill>
                  <a:schemeClr val="bg1"/>
                </a:solidFill>
              </a:rPr>
              <a:t>Offences to Consider</a:t>
            </a:r>
          </a:p>
        </p:txBody>
      </p:sp>
      <p:graphicFrame>
        <p:nvGraphicFramePr>
          <p:cNvPr id="2" name="Diagram 1"/>
          <p:cNvGraphicFramePr/>
          <p:nvPr>
            <p:extLst>
              <p:ext uri="{D42A27DB-BD31-4B8C-83A1-F6EECF244321}">
                <p14:modId xmlns:p14="http://schemas.microsoft.com/office/powerpoint/2010/main" val="804341804"/>
              </p:ext>
            </p:extLst>
          </p:nvPr>
        </p:nvGraphicFramePr>
        <p:xfrm>
          <a:off x="1094282" y="778033"/>
          <a:ext cx="10547591" cy="4993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5144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0D58187-E8C8-4298-A96E-9E5332970C9C}"/>
                                            </p:graphicEl>
                                          </p:spTgt>
                                        </p:tgtEl>
                                        <p:attrNameLst>
                                          <p:attrName>style.visibility</p:attrName>
                                        </p:attrNameLst>
                                      </p:cBhvr>
                                      <p:to>
                                        <p:strVal val="visible"/>
                                      </p:to>
                                    </p:set>
                                    <p:animEffect transition="in" filter="fade">
                                      <p:cBhvr>
                                        <p:cTn id="7" dur="500"/>
                                        <p:tgtEl>
                                          <p:spTgt spid="2">
                                            <p:graphicEl>
                                              <a:dgm id="{30D58187-E8C8-4298-A96E-9E5332970C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20716CA-F2D6-410C-A0DF-16CB73FBA903}"/>
                                            </p:graphicEl>
                                          </p:spTgt>
                                        </p:tgtEl>
                                        <p:attrNameLst>
                                          <p:attrName>style.visibility</p:attrName>
                                        </p:attrNameLst>
                                      </p:cBhvr>
                                      <p:to>
                                        <p:strVal val="visible"/>
                                      </p:to>
                                    </p:set>
                                    <p:animEffect transition="in" filter="fade">
                                      <p:cBhvr>
                                        <p:cTn id="12" dur="500"/>
                                        <p:tgtEl>
                                          <p:spTgt spid="2">
                                            <p:graphicEl>
                                              <a:dgm id="{820716CA-F2D6-410C-A0DF-16CB73FBA9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3CF9F3D-23EA-4E01-8090-6DF16A0B9B0C}"/>
                                            </p:graphicEl>
                                          </p:spTgt>
                                        </p:tgtEl>
                                        <p:attrNameLst>
                                          <p:attrName>style.visibility</p:attrName>
                                        </p:attrNameLst>
                                      </p:cBhvr>
                                      <p:to>
                                        <p:strVal val="visible"/>
                                      </p:to>
                                    </p:set>
                                    <p:animEffect transition="in" filter="fade">
                                      <p:cBhvr>
                                        <p:cTn id="15" dur="500"/>
                                        <p:tgtEl>
                                          <p:spTgt spid="2">
                                            <p:graphicEl>
                                              <a:dgm id="{B3CF9F3D-23EA-4E01-8090-6DF16A0B9B0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A3B70C0-722E-450A-8BCD-BBF1937C1759}"/>
                                            </p:graphicEl>
                                          </p:spTgt>
                                        </p:tgtEl>
                                        <p:attrNameLst>
                                          <p:attrName>style.visibility</p:attrName>
                                        </p:attrNameLst>
                                      </p:cBhvr>
                                      <p:to>
                                        <p:strVal val="visible"/>
                                      </p:to>
                                    </p:set>
                                    <p:animEffect transition="in" filter="fade">
                                      <p:cBhvr>
                                        <p:cTn id="20" dur="500"/>
                                        <p:tgtEl>
                                          <p:spTgt spid="2">
                                            <p:graphicEl>
                                              <a:dgm id="{0A3B70C0-722E-450A-8BCD-BBF1937C175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2C72CD-66CB-43E6-AA17-9D61CA554B25}"/>
                                            </p:graphicEl>
                                          </p:spTgt>
                                        </p:tgtEl>
                                        <p:attrNameLst>
                                          <p:attrName>style.visibility</p:attrName>
                                        </p:attrNameLst>
                                      </p:cBhvr>
                                      <p:to>
                                        <p:strVal val="visible"/>
                                      </p:to>
                                    </p:set>
                                    <p:animEffect transition="in" filter="fade">
                                      <p:cBhvr>
                                        <p:cTn id="23" dur="500"/>
                                        <p:tgtEl>
                                          <p:spTgt spid="2">
                                            <p:graphicEl>
                                              <a:dgm id="{092C72CD-66CB-43E6-AA17-9D61CA554B2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DEB1A21-3FCF-41C9-BFFE-C4BC4463B414}"/>
                                            </p:graphicEl>
                                          </p:spTgt>
                                        </p:tgtEl>
                                        <p:attrNameLst>
                                          <p:attrName>style.visibility</p:attrName>
                                        </p:attrNameLst>
                                      </p:cBhvr>
                                      <p:to>
                                        <p:strVal val="visible"/>
                                      </p:to>
                                    </p:set>
                                    <p:animEffect transition="in" filter="fade">
                                      <p:cBhvr>
                                        <p:cTn id="28" dur="500"/>
                                        <p:tgtEl>
                                          <p:spTgt spid="2">
                                            <p:graphicEl>
                                              <a:dgm id="{EDEB1A21-3FCF-41C9-BFFE-C4BC4463B41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E82B649-F1A5-4DCC-ADAF-72D6662B177E}"/>
                                            </p:graphicEl>
                                          </p:spTgt>
                                        </p:tgtEl>
                                        <p:attrNameLst>
                                          <p:attrName>style.visibility</p:attrName>
                                        </p:attrNameLst>
                                      </p:cBhvr>
                                      <p:to>
                                        <p:strVal val="visible"/>
                                      </p:to>
                                    </p:set>
                                    <p:animEffect transition="in" filter="fade">
                                      <p:cBhvr>
                                        <p:cTn id="31" dur="500"/>
                                        <p:tgtEl>
                                          <p:spTgt spid="2">
                                            <p:graphicEl>
                                              <a:dgm id="{BE82B649-F1A5-4DCC-ADAF-72D6662B177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02E59D60-FA19-4C97-9BB1-77248B6FF429}"/>
                                            </p:graphicEl>
                                          </p:spTgt>
                                        </p:tgtEl>
                                        <p:attrNameLst>
                                          <p:attrName>style.visibility</p:attrName>
                                        </p:attrNameLst>
                                      </p:cBhvr>
                                      <p:to>
                                        <p:strVal val="visible"/>
                                      </p:to>
                                    </p:set>
                                    <p:animEffect transition="in" filter="fade">
                                      <p:cBhvr>
                                        <p:cTn id="36" dur="500"/>
                                        <p:tgtEl>
                                          <p:spTgt spid="2">
                                            <p:graphicEl>
                                              <a:dgm id="{02E59D60-FA19-4C97-9BB1-77248B6FF42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3865892-DB94-4EC3-80C1-79FD0380D410}"/>
                                            </p:graphicEl>
                                          </p:spTgt>
                                        </p:tgtEl>
                                        <p:attrNameLst>
                                          <p:attrName>style.visibility</p:attrName>
                                        </p:attrNameLst>
                                      </p:cBhvr>
                                      <p:to>
                                        <p:strVal val="visible"/>
                                      </p:to>
                                    </p:set>
                                    <p:animEffect transition="in" filter="fade">
                                      <p:cBhvr>
                                        <p:cTn id="39" dur="500"/>
                                        <p:tgtEl>
                                          <p:spTgt spid="2">
                                            <p:graphicEl>
                                              <a:dgm id="{A3865892-DB94-4EC3-80C1-79FD0380D41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9BF57790-384E-4B3D-A62B-E8AAC4132C86}"/>
                                            </p:graphicEl>
                                          </p:spTgt>
                                        </p:tgtEl>
                                        <p:attrNameLst>
                                          <p:attrName>style.visibility</p:attrName>
                                        </p:attrNameLst>
                                      </p:cBhvr>
                                      <p:to>
                                        <p:strVal val="visible"/>
                                      </p:to>
                                    </p:set>
                                    <p:animEffect transition="in" filter="fade">
                                      <p:cBhvr>
                                        <p:cTn id="44" dur="500"/>
                                        <p:tgtEl>
                                          <p:spTgt spid="2">
                                            <p:graphicEl>
                                              <a:dgm id="{9BF57790-384E-4B3D-A62B-E8AAC4132C8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FB745C1C-4068-4805-866F-726E6D91FA37}"/>
                                            </p:graphicEl>
                                          </p:spTgt>
                                        </p:tgtEl>
                                        <p:attrNameLst>
                                          <p:attrName>style.visibility</p:attrName>
                                        </p:attrNameLst>
                                      </p:cBhvr>
                                      <p:to>
                                        <p:strVal val="visible"/>
                                      </p:to>
                                    </p:set>
                                    <p:animEffect transition="in" filter="fade">
                                      <p:cBhvr>
                                        <p:cTn id="47" dur="500"/>
                                        <p:tgtEl>
                                          <p:spTgt spid="2">
                                            <p:graphicEl>
                                              <a:dgm id="{FB745C1C-4068-4805-866F-726E6D91FA3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8134D2E-2987-4B25-AAD8-6CB0EA6BC1AB}"/>
                                            </p:graphicEl>
                                          </p:spTgt>
                                        </p:tgtEl>
                                        <p:attrNameLst>
                                          <p:attrName>style.visibility</p:attrName>
                                        </p:attrNameLst>
                                      </p:cBhvr>
                                      <p:to>
                                        <p:strVal val="visible"/>
                                      </p:to>
                                    </p:set>
                                    <p:animEffect transition="in" filter="fade">
                                      <p:cBhvr>
                                        <p:cTn id="52" dur="500"/>
                                        <p:tgtEl>
                                          <p:spTgt spid="2">
                                            <p:graphicEl>
                                              <a:dgm id="{D8134D2E-2987-4B25-AAD8-6CB0EA6BC1A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1206AA0E-A4D5-4831-B76F-D8498B00AA22}"/>
                                            </p:graphicEl>
                                          </p:spTgt>
                                        </p:tgtEl>
                                        <p:attrNameLst>
                                          <p:attrName>style.visibility</p:attrName>
                                        </p:attrNameLst>
                                      </p:cBhvr>
                                      <p:to>
                                        <p:strVal val="visible"/>
                                      </p:to>
                                    </p:set>
                                    <p:animEffect transition="in" filter="fade">
                                      <p:cBhvr>
                                        <p:cTn id="55" dur="500"/>
                                        <p:tgtEl>
                                          <p:spTgt spid="2">
                                            <p:graphicEl>
                                              <a:dgm id="{1206AA0E-A4D5-4831-B76F-D8498B00AA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4577" y="114025"/>
            <a:ext cx="10942779" cy="584775"/>
          </a:xfrm>
          <a:prstGeom prst="rect">
            <a:avLst/>
          </a:prstGeom>
          <a:solidFill>
            <a:srgbClr val="002060"/>
          </a:solidFill>
        </p:spPr>
        <p:txBody>
          <a:bodyPr wrap="square" rtlCol="0">
            <a:spAutoFit/>
          </a:bodyPr>
          <a:lstStyle/>
          <a:p>
            <a:pPr algn="ctr"/>
            <a:r>
              <a:rPr lang="en-GB" sz="3200" b="1" dirty="0">
                <a:solidFill>
                  <a:schemeClr val="bg1"/>
                </a:solidFill>
              </a:rPr>
              <a:t>What Can You Do?</a:t>
            </a:r>
          </a:p>
        </p:txBody>
      </p:sp>
      <p:graphicFrame>
        <p:nvGraphicFramePr>
          <p:cNvPr id="2" name="Diagram 1"/>
          <p:cNvGraphicFramePr/>
          <p:nvPr>
            <p:extLst>
              <p:ext uri="{D42A27DB-BD31-4B8C-83A1-F6EECF244321}">
                <p14:modId xmlns:p14="http://schemas.microsoft.com/office/powerpoint/2010/main" val="2616908864"/>
              </p:ext>
            </p:extLst>
          </p:nvPr>
        </p:nvGraphicFramePr>
        <p:xfrm>
          <a:off x="1263804" y="897581"/>
          <a:ext cx="10323552" cy="4839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546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D734F9-12B5-4628-B1D0-F3ADA69CAE6B}"/>
                                            </p:graphicEl>
                                          </p:spTgt>
                                        </p:tgtEl>
                                        <p:attrNameLst>
                                          <p:attrName>style.visibility</p:attrName>
                                        </p:attrNameLst>
                                      </p:cBhvr>
                                      <p:to>
                                        <p:strVal val="visible"/>
                                      </p:to>
                                    </p:set>
                                    <p:animEffect transition="in" filter="fade">
                                      <p:cBhvr>
                                        <p:cTn id="7" dur="500"/>
                                        <p:tgtEl>
                                          <p:spTgt spid="2">
                                            <p:graphicEl>
                                              <a:dgm id="{36D734F9-12B5-4628-B1D0-F3ADA69CAE6B}"/>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274CC9DD-640C-4BFC-BFCC-4C5AFBC4FDF1}"/>
                                            </p:graphicEl>
                                          </p:spTgt>
                                        </p:tgtEl>
                                        <p:attrNameLst>
                                          <p:attrName>style.visibility</p:attrName>
                                        </p:attrNameLst>
                                      </p:cBhvr>
                                      <p:to>
                                        <p:strVal val="visible"/>
                                      </p:to>
                                    </p:set>
                                    <p:animEffect transition="in" filter="fade">
                                      <p:cBhvr>
                                        <p:cTn id="10" dur="500"/>
                                        <p:tgtEl>
                                          <p:spTgt spid="2">
                                            <p:graphicEl>
                                              <a:dgm id="{274CC9DD-640C-4BFC-BFCC-4C5AFBC4FDF1}"/>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D2188DCA-FC34-4EF7-BCED-C6C419D359A2}"/>
                                            </p:graphicEl>
                                          </p:spTgt>
                                        </p:tgtEl>
                                        <p:attrNameLst>
                                          <p:attrName>style.visibility</p:attrName>
                                        </p:attrNameLst>
                                      </p:cBhvr>
                                      <p:to>
                                        <p:strVal val="visible"/>
                                      </p:to>
                                    </p:set>
                                    <p:animEffect transition="in" filter="fade">
                                      <p:cBhvr>
                                        <p:cTn id="13" dur="500"/>
                                        <p:tgtEl>
                                          <p:spTgt spid="2">
                                            <p:graphicEl>
                                              <a:dgm id="{D2188DCA-FC34-4EF7-BCED-C6C419D359A2}"/>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graphicEl>
                                              <a:dgm id="{5502E06B-4A73-4DA2-B787-657DB5B3366F}"/>
                                            </p:graphicEl>
                                          </p:spTgt>
                                        </p:tgtEl>
                                        <p:attrNameLst>
                                          <p:attrName>style.visibility</p:attrName>
                                        </p:attrNameLst>
                                      </p:cBhvr>
                                      <p:to>
                                        <p:strVal val="visible"/>
                                      </p:to>
                                    </p:set>
                                    <p:animEffect transition="in" filter="fade">
                                      <p:cBhvr>
                                        <p:cTn id="16" dur="500"/>
                                        <p:tgtEl>
                                          <p:spTgt spid="2">
                                            <p:graphicEl>
                                              <a:dgm id="{5502E06B-4A73-4DA2-B787-657DB5B3366F}"/>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76A268FB-48B1-4EBA-86F1-42D5C872EB6C}"/>
                                            </p:graphicEl>
                                          </p:spTgt>
                                        </p:tgtEl>
                                        <p:attrNameLst>
                                          <p:attrName>style.visibility</p:attrName>
                                        </p:attrNameLst>
                                      </p:cBhvr>
                                      <p:to>
                                        <p:strVal val="visible"/>
                                      </p:to>
                                    </p:set>
                                    <p:animEffect transition="in" filter="fade">
                                      <p:cBhvr>
                                        <p:cTn id="19" dur="500"/>
                                        <p:tgtEl>
                                          <p:spTgt spid="2">
                                            <p:graphicEl>
                                              <a:dgm id="{76A268FB-48B1-4EBA-86F1-42D5C872EB6C}"/>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
                                            <p:graphicEl>
                                              <a:dgm id="{98048468-E8B2-4F08-B2CE-47C9BBD8670F}"/>
                                            </p:graphicEl>
                                          </p:spTgt>
                                        </p:tgtEl>
                                        <p:attrNameLst>
                                          <p:attrName>style.visibility</p:attrName>
                                        </p:attrNameLst>
                                      </p:cBhvr>
                                      <p:to>
                                        <p:strVal val="visible"/>
                                      </p:to>
                                    </p:set>
                                    <p:animEffect transition="in" filter="fade">
                                      <p:cBhvr>
                                        <p:cTn id="22" dur="500"/>
                                        <p:tgtEl>
                                          <p:spTgt spid="2">
                                            <p:graphicEl>
                                              <a:dgm id="{98048468-E8B2-4F08-B2CE-47C9BBD8670F}"/>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3838E594-6E59-4BDE-8F16-E00BABAC1291}"/>
                                            </p:graphicEl>
                                          </p:spTgt>
                                        </p:tgtEl>
                                        <p:attrNameLst>
                                          <p:attrName>style.visibility</p:attrName>
                                        </p:attrNameLst>
                                      </p:cBhvr>
                                      <p:to>
                                        <p:strVal val="visible"/>
                                      </p:to>
                                    </p:set>
                                    <p:animEffect transition="in" filter="fade">
                                      <p:cBhvr>
                                        <p:cTn id="25" dur="500"/>
                                        <p:tgtEl>
                                          <p:spTgt spid="2">
                                            <p:graphicEl>
                                              <a:dgm id="{3838E594-6E59-4BDE-8F16-E00BABAC12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6703" y="308897"/>
            <a:ext cx="10504448" cy="584775"/>
          </a:xfrm>
          <a:prstGeom prst="rect">
            <a:avLst/>
          </a:prstGeom>
          <a:solidFill>
            <a:srgbClr val="002060"/>
          </a:solidFill>
        </p:spPr>
        <p:txBody>
          <a:bodyPr wrap="square" rtlCol="0">
            <a:spAutoFit/>
          </a:bodyPr>
          <a:lstStyle/>
          <a:p>
            <a:pPr algn="ctr"/>
            <a:r>
              <a:rPr lang="en-GB" sz="3200" b="1" dirty="0">
                <a:solidFill>
                  <a:schemeClr val="bg1"/>
                </a:solidFill>
              </a:rPr>
              <a:t>CSE Locations of Concern</a:t>
            </a:r>
          </a:p>
        </p:txBody>
      </p:sp>
      <p:graphicFrame>
        <p:nvGraphicFramePr>
          <p:cNvPr id="2" name="Diagram 1"/>
          <p:cNvGraphicFramePr/>
          <p:nvPr>
            <p:extLst>
              <p:ext uri="{D42A27DB-BD31-4B8C-83A1-F6EECF244321}">
                <p14:modId xmlns:p14="http://schemas.microsoft.com/office/powerpoint/2010/main" val="247859367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170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rotWithShape="1">
          <a:blip r:embed="rId4"/>
          <a:srcRect l="13988" t="7268" r="12893" b="7435"/>
          <a:stretch/>
        </p:blipFill>
        <p:spPr>
          <a:xfrm>
            <a:off x="10459843" y="4293637"/>
            <a:ext cx="1115123" cy="798754"/>
          </a:xfrm>
          <a:prstGeom prst="rect">
            <a:avLst/>
          </a:prstGeom>
        </p:spPr>
      </p:pic>
      <p:sp>
        <p:nvSpPr>
          <p:cNvPr id="4" name="Title 3"/>
          <p:cNvSpPr>
            <a:spLocks noGrp="1"/>
          </p:cNvSpPr>
          <p:nvPr>
            <p:ph type="title"/>
          </p:nvPr>
        </p:nvSpPr>
        <p:spPr>
          <a:xfrm>
            <a:off x="838200" y="365126"/>
            <a:ext cx="10515600" cy="609235"/>
          </a:xfrm>
          <a:solidFill>
            <a:srgbClr val="002060"/>
          </a:solidFill>
        </p:spPr>
        <p:txBody>
          <a:bodyPr>
            <a:normAutofit/>
          </a:bodyPr>
          <a:lstStyle/>
          <a:p>
            <a:pPr algn="ctr"/>
            <a:r>
              <a:rPr lang="en-GB" sz="3200" b="1" dirty="0">
                <a:solidFill>
                  <a:schemeClr val="bg1"/>
                </a:solidFill>
                <a:latin typeface="+mn-lt"/>
              </a:rPr>
              <a:t>Child Sexual Exploitation</a:t>
            </a:r>
          </a:p>
        </p:txBody>
      </p:sp>
      <p:sp>
        <p:nvSpPr>
          <p:cNvPr id="5" name="Horizontal Scroll 4"/>
          <p:cNvSpPr/>
          <p:nvPr/>
        </p:nvSpPr>
        <p:spPr>
          <a:xfrm>
            <a:off x="2288742" y="1319500"/>
            <a:ext cx="6646127" cy="3523785"/>
          </a:xfrm>
          <a:custGeom>
            <a:avLst/>
            <a:gdLst>
              <a:gd name="connsiteX0" fmla="*/ 6646127 w 6646127"/>
              <a:gd name="connsiteY0" fmla="*/ 220237 h 3523785"/>
              <a:gd name="connsiteX1" fmla="*/ 6425890 w 6646127"/>
              <a:gd name="connsiteY1" fmla="*/ 440474 h 3523785"/>
              <a:gd name="connsiteX2" fmla="*/ 6425890 w 6646127"/>
              <a:gd name="connsiteY2" fmla="*/ 220237 h 3523785"/>
              <a:gd name="connsiteX3" fmla="*/ 6315772 w 6646127"/>
              <a:gd name="connsiteY3" fmla="*/ 330355 h 3523785"/>
              <a:gd name="connsiteX4" fmla="*/ 6205654 w 6646127"/>
              <a:gd name="connsiteY4" fmla="*/ 220237 h 3523785"/>
              <a:gd name="connsiteX5" fmla="*/ 6205654 w 6646127"/>
              <a:gd name="connsiteY5" fmla="*/ 440473 h 3523785"/>
              <a:gd name="connsiteX6" fmla="*/ 5726821 w 6646127"/>
              <a:gd name="connsiteY6" fmla="*/ 440473 h 3523785"/>
              <a:gd name="connsiteX7" fmla="*/ 5008571 w 6646127"/>
              <a:gd name="connsiteY7" fmla="*/ 440473 h 3523785"/>
              <a:gd name="connsiteX8" fmla="*/ 4350175 w 6646127"/>
              <a:gd name="connsiteY8" fmla="*/ 440473 h 3523785"/>
              <a:gd name="connsiteX9" fmla="*/ 3631925 w 6646127"/>
              <a:gd name="connsiteY9" fmla="*/ 440473 h 3523785"/>
              <a:gd name="connsiteX10" fmla="*/ 2973529 w 6646127"/>
              <a:gd name="connsiteY10" fmla="*/ 440473 h 3523785"/>
              <a:gd name="connsiteX11" fmla="*/ 2255279 w 6646127"/>
              <a:gd name="connsiteY11" fmla="*/ 440473 h 3523785"/>
              <a:gd name="connsiteX12" fmla="*/ 1716591 w 6646127"/>
              <a:gd name="connsiteY12" fmla="*/ 440473 h 3523785"/>
              <a:gd name="connsiteX13" fmla="*/ 1118050 w 6646127"/>
              <a:gd name="connsiteY13" fmla="*/ 440473 h 3523785"/>
              <a:gd name="connsiteX14" fmla="*/ 220237 w 6646127"/>
              <a:gd name="connsiteY14" fmla="*/ 440473 h 3523785"/>
              <a:gd name="connsiteX15" fmla="*/ 0 w 6646127"/>
              <a:gd name="connsiteY15" fmla="*/ 660710 h 3523785"/>
              <a:gd name="connsiteX16" fmla="*/ 0 w 6646127"/>
              <a:gd name="connsiteY16" fmla="*/ 1136421 h 3523785"/>
              <a:gd name="connsiteX17" fmla="*/ 0 w 6646127"/>
              <a:gd name="connsiteY17" fmla="*/ 1691417 h 3523785"/>
              <a:gd name="connsiteX18" fmla="*/ 0 w 6646127"/>
              <a:gd name="connsiteY18" fmla="*/ 2272841 h 3523785"/>
              <a:gd name="connsiteX19" fmla="*/ 0 w 6646127"/>
              <a:gd name="connsiteY19" fmla="*/ 2827837 h 3523785"/>
              <a:gd name="connsiteX20" fmla="*/ 0 w 6646127"/>
              <a:gd name="connsiteY20" fmla="*/ 3303548 h 3523785"/>
              <a:gd name="connsiteX21" fmla="*/ 220237 w 6646127"/>
              <a:gd name="connsiteY21" fmla="*/ 3523785 h 3523785"/>
              <a:gd name="connsiteX22" fmla="*/ 440474 w 6646127"/>
              <a:gd name="connsiteY22" fmla="*/ 3303548 h 3523785"/>
              <a:gd name="connsiteX23" fmla="*/ 440473 w 6646127"/>
              <a:gd name="connsiteY23" fmla="*/ 3083312 h 3523785"/>
              <a:gd name="connsiteX24" fmla="*/ 919306 w 6646127"/>
              <a:gd name="connsiteY24" fmla="*/ 3083312 h 3523785"/>
              <a:gd name="connsiteX25" fmla="*/ 1457994 w 6646127"/>
              <a:gd name="connsiteY25" fmla="*/ 3083312 h 3523785"/>
              <a:gd name="connsiteX26" fmla="*/ 2056536 w 6646127"/>
              <a:gd name="connsiteY26" fmla="*/ 3083312 h 3523785"/>
              <a:gd name="connsiteX27" fmla="*/ 2535369 w 6646127"/>
              <a:gd name="connsiteY27" fmla="*/ 3083312 h 3523785"/>
              <a:gd name="connsiteX28" fmla="*/ 3193765 w 6646127"/>
              <a:gd name="connsiteY28" fmla="*/ 3083312 h 3523785"/>
              <a:gd name="connsiteX29" fmla="*/ 3792307 w 6646127"/>
              <a:gd name="connsiteY29" fmla="*/ 3083312 h 3523785"/>
              <a:gd name="connsiteX30" fmla="*/ 4390848 w 6646127"/>
              <a:gd name="connsiteY30" fmla="*/ 3083312 h 3523785"/>
              <a:gd name="connsiteX31" fmla="*/ 4869682 w 6646127"/>
              <a:gd name="connsiteY31" fmla="*/ 3083312 h 3523785"/>
              <a:gd name="connsiteX32" fmla="*/ 5288661 w 6646127"/>
              <a:gd name="connsiteY32" fmla="*/ 3083312 h 3523785"/>
              <a:gd name="connsiteX33" fmla="*/ 6425890 w 6646127"/>
              <a:gd name="connsiteY33" fmla="*/ 3083312 h 3523785"/>
              <a:gd name="connsiteX34" fmla="*/ 6646127 w 6646127"/>
              <a:gd name="connsiteY34" fmla="*/ 2863075 h 3523785"/>
              <a:gd name="connsiteX35" fmla="*/ 6646127 w 6646127"/>
              <a:gd name="connsiteY35" fmla="*/ 2281651 h 3523785"/>
              <a:gd name="connsiteX36" fmla="*/ 6646127 w 6646127"/>
              <a:gd name="connsiteY36" fmla="*/ 1700226 h 3523785"/>
              <a:gd name="connsiteX37" fmla="*/ 6646127 w 6646127"/>
              <a:gd name="connsiteY37" fmla="*/ 1250944 h 3523785"/>
              <a:gd name="connsiteX38" fmla="*/ 6646127 w 6646127"/>
              <a:gd name="connsiteY38" fmla="*/ 669519 h 3523785"/>
              <a:gd name="connsiteX39" fmla="*/ 6646127 w 6646127"/>
              <a:gd name="connsiteY39" fmla="*/ 220237 h 3523785"/>
              <a:gd name="connsiteX40" fmla="*/ 220237 w 6646127"/>
              <a:gd name="connsiteY40" fmla="*/ 880946 h 3523785"/>
              <a:gd name="connsiteX41" fmla="*/ 440474 w 6646127"/>
              <a:gd name="connsiteY41" fmla="*/ 660709 h 3523785"/>
              <a:gd name="connsiteX42" fmla="*/ 330356 w 6646127"/>
              <a:gd name="connsiteY42" fmla="*/ 550591 h 3523785"/>
              <a:gd name="connsiteX43" fmla="*/ 220238 w 6646127"/>
              <a:gd name="connsiteY43" fmla="*/ 660709 h 3523785"/>
              <a:gd name="connsiteX44" fmla="*/ 220237 w 6646127"/>
              <a:gd name="connsiteY44" fmla="*/ 880946 h 3523785"/>
              <a:gd name="connsiteX0" fmla="*/ 220237 w 6646127"/>
              <a:gd name="connsiteY0" fmla="*/ 880946 h 3523785"/>
              <a:gd name="connsiteX1" fmla="*/ 440474 w 6646127"/>
              <a:gd name="connsiteY1" fmla="*/ 660709 h 3523785"/>
              <a:gd name="connsiteX2" fmla="*/ 330356 w 6646127"/>
              <a:gd name="connsiteY2" fmla="*/ 550591 h 3523785"/>
              <a:gd name="connsiteX3" fmla="*/ 220238 w 6646127"/>
              <a:gd name="connsiteY3" fmla="*/ 660709 h 3523785"/>
              <a:gd name="connsiteX4" fmla="*/ 220237 w 6646127"/>
              <a:gd name="connsiteY4" fmla="*/ 880946 h 3523785"/>
              <a:gd name="connsiteX5" fmla="*/ 6425890 w 6646127"/>
              <a:gd name="connsiteY5" fmla="*/ 440473 h 3523785"/>
              <a:gd name="connsiteX6" fmla="*/ 6646127 w 6646127"/>
              <a:gd name="connsiteY6" fmla="*/ 220236 h 3523785"/>
              <a:gd name="connsiteX7" fmla="*/ 6425890 w 6646127"/>
              <a:gd name="connsiteY7" fmla="*/ -1 h 3523785"/>
              <a:gd name="connsiteX8" fmla="*/ 6205653 w 6646127"/>
              <a:gd name="connsiteY8" fmla="*/ 220236 h 3523785"/>
              <a:gd name="connsiteX9" fmla="*/ 6315771 w 6646127"/>
              <a:gd name="connsiteY9" fmla="*/ 330354 h 3523785"/>
              <a:gd name="connsiteX10" fmla="*/ 6425889 w 6646127"/>
              <a:gd name="connsiteY10" fmla="*/ 220236 h 3523785"/>
              <a:gd name="connsiteX11" fmla="*/ 6425890 w 6646127"/>
              <a:gd name="connsiteY11" fmla="*/ 440473 h 3523785"/>
              <a:gd name="connsiteX0" fmla="*/ 0 w 6646127"/>
              <a:gd name="connsiteY0" fmla="*/ 660710 h 3523785"/>
              <a:gd name="connsiteX1" fmla="*/ 220237 w 6646127"/>
              <a:gd name="connsiteY1" fmla="*/ 440473 h 3523785"/>
              <a:gd name="connsiteX2" fmla="*/ 758925 w 6646127"/>
              <a:gd name="connsiteY2" fmla="*/ 440473 h 3523785"/>
              <a:gd name="connsiteX3" fmla="*/ 1297612 w 6646127"/>
              <a:gd name="connsiteY3" fmla="*/ 440473 h 3523785"/>
              <a:gd name="connsiteX4" fmla="*/ 1896154 w 6646127"/>
              <a:gd name="connsiteY4" fmla="*/ 440473 h 3523785"/>
              <a:gd name="connsiteX5" fmla="*/ 2614404 w 6646127"/>
              <a:gd name="connsiteY5" fmla="*/ 440473 h 3523785"/>
              <a:gd name="connsiteX6" fmla="*/ 3332654 w 6646127"/>
              <a:gd name="connsiteY6" fmla="*/ 440473 h 3523785"/>
              <a:gd name="connsiteX7" fmla="*/ 3991050 w 6646127"/>
              <a:gd name="connsiteY7" fmla="*/ 440473 h 3523785"/>
              <a:gd name="connsiteX8" fmla="*/ 4649446 w 6646127"/>
              <a:gd name="connsiteY8" fmla="*/ 440473 h 3523785"/>
              <a:gd name="connsiteX9" fmla="*/ 5068425 w 6646127"/>
              <a:gd name="connsiteY9" fmla="*/ 440473 h 3523785"/>
              <a:gd name="connsiteX10" fmla="*/ 5487404 w 6646127"/>
              <a:gd name="connsiteY10" fmla="*/ 440473 h 3523785"/>
              <a:gd name="connsiteX11" fmla="*/ 6205654 w 6646127"/>
              <a:gd name="connsiteY11" fmla="*/ 440473 h 3523785"/>
              <a:gd name="connsiteX12" fmla="*/ 6205654 w 6646127"/>
              <a:gd name="connsiteY12" fmla="*/ 220237 h 3523785"/>
              <a:gd name="connsiteX13" fmla="*/ 6425891 w 6646127"/>
              <a:gd name="connsiteY13" fmla="*/ 0 h 3523785"/>
              <a:gd name="connsiteX14" fmla="*/ 6646128 w 6646127"/>
              <a:gd name="connsiteY14" fmla="*/ 220237 h 3523785"/>
              <a:gd name="connsiteX15" fmla="*/ 6646127 w 6646127"/>
              <a:gd name="connsiteY15" fmla="*/ 2863075 h 3523785"/>
              <a:gd name="connsiteX16" fmla="*/ 6425890 w 6646127"/>
              <a:gd name="connsiteY16" fmla="*/ 3083312 h 3523785"/>
              <a:gd name="connsiteX17" fmla="*/ 6006911 w 6646127"/>
              <a:gd name="connsiteY17" fmla="*/ 3083312 h 3523785"/>
              <a:gd name="connsiteX18" fmla="*/ 5528077 w 6646127"/>
              <a:gd name="connsiteY18" fmla="*/ 3083312 h 3523785"/>
              <a:gd name="connsiteX19" fmla="*/ 4989390 w 6646127"/>
              <a:gd name="connsiteY19" fmla="*/ 3083312 h 3523785"/>
              <a:gd name="connsiteX20" fmla="*/ 4450702 w 6646127"/>
              <a:gd name="connsiteY20" fmla="*/ 3083312 h 3523785"/>
              <a:gd name="connsiteX21" fmla="*/ 3852161 w 6646127"/>
              <a:gd name="connsiteY21" fmla="*/ 3083312 h 3523785"/>
              <a:gd name="connsiteX22" fmla="*/ 3253619 w 6646127"/>
              <a:gd name="connsiteY22" fmla="*/ 3083312 h 3523785"/>
              <a:gd name="connsiteX23" fmla="*/ 2595223 w 6646127"/>
              <a:gd name="connsiteY23" fmla="*/ 3083312 h 3523785"/>
              <a:gd name="connsiteX24" fmla="*/ 2056536 w 6646127"/>
              <a:gd name="connsiteY24" fmla="*/ 3083312 h 3523785"/>
              <a:gd name="connsiteX25" fmla="*/ 1637556 w 6646127"/>
              <a:gd name="connsiteY25" fmla="*/ 3083312 h 3523785"/>
              <a:gd name="connsiteX26" fmla="*/ 1218577 w 6646127"/>
              <a:gd name="connsiteY26" fmla="*/ 3083312 h 3523785"/>
              <a:gd name="connsiteX27" fmla="*/ 440473 w 6646127"/>
              <a:gd name="connsiteY27" fmla="*/ 3083312 h 3523785"/>
              <a:gd name="connsiteX28" fmla="*/ 440473 w 6646127"/>
              <a:gd name="connsiteY28" fmla="*/ 3303548 h 3523785"/>
              <a:gd name="connsiteX29" fmla="*/ 220236 w 6646127"/>
              <a:gd name="connsiteY29" fmla="*/ 3523785 h 3523785"/>
              <a:gd name="connsiteX30" fmla="*/ -1 w 6646127"/>
              <a:gd name="connsiteY30" fmla="*/ 3303548 h 3523785"/>
              <a:gd name="connsiteX31" fmla="*/ 0 w 6646127"/>
              <a:gd name="connsiteY31" fmla="*/ 660710 h 3523785"/>
              <a:gd name="connsiteX32" fmla="*/ 6205654 w 6646127"/>
              <a:gd name="connsiteY32" fmla="*/ 440473 h 3523785"/>
              <a:gd name="connsiteX33" fmla="*/ 6425890 w 6646127"/>
              <a:gd name="connsiteY33" fmla="*/ 440473 h 3523785"/>
              <a:gd name="connsiteX34" fmla="*/ 6646127 w 6646127"/>
              <a:gd name="connsiteY34" fmla="*/ 220236 h 3523785"/>
              <a:gd name="connsiteX35" fmla="*/ 6425890 w 6646127"/>
              <a:gd name="connsiteY35" fmla="*/ 440473 h 3523785"/>
              <a:gd name="connsiteX36" fmla="*/ 6425890 w 6646127"/>
              <a:gd name="connsiteY36" fmla="*/ 220237 h 3523785"/>
              <a:gd name="connsiteX37" fmla="*/ 6315772 w 6646127"/>
              <a:gd name="connsiteY37" fmla="*/ 330355 h 3523785"/>
              <a:gd name="connsiteX38" fmla="*/ 6205654 w 6646127"/>
              <a:gd name="connsiteY38" fmla="*/ 220237 h 3523785"/>
              <a:gd name="connsiteX39" fmla="*/ 220237 w 6646127"/>
              <a:gd name="connsiteY39" fmla="*/ 880946 h 3523785"/>
              <a:gd name="connsiteX40" fmla="*/ 220237 w 6646127"/>
              <a:gd name="connsiteY40" fmla="*/ 660710 h 3523785"/>
              <a:gd name="connsiteX41" fmla="*/ 330355 w 6646127"/>
              <a:gd name="connsiteY41" fmla="*/ 550592 h 3523785"/>
              <a:gd name="connsiteX42" fmla="*/ 440473 w 6646127"/>
              <a:gd name="connsiteY42" fmla="*/ 660710 h 3523785"/>
              <a:gd name="connsiteX43" fmla="*/ 220236 w 6646127"/>
              <a:gd name="connsiteY43" fmla="*/ 880947 h 3523785"/>
              <a:gd name="connsiteX44" fmla="*/ -1 w 6646127"/>
              <a:gd name="connsiteY44" fmla="*/ 660710 h 3523785"/>
              <a:gd name="connsiteX45" fmla="*/ 440473 w 6646127"/>
              <a:gd name="connsiteY45" fmla="*/ 660710 h 3523785"/>
              <a:gd name="connsiteX46" fmla="*/ 440473 w 6646127"/>
              <a:gd name="connsiteY46" fmla="*/ 1169456 h 3523785"/>
              <a:gd name="connsiteX47" fmla="*/ 440473 w 6646127"/>
              <a:gd name="connsiteY47" fmla="*/ 1605525 h 3523785"/>
              <a:gd name="connsiteX48" fmla="*/ 440473 w 6646127"/>
              <a:gd name="connsiteY48" fmla="*/ 2114271 h 3523785"/>
              <a:gd name="connsiteX49" fmla="*/ 440473 w 6646127"/>
              <a:gd name="connsiteY49" fmla="*/ 2574566 h 3523785"/>
              <a:gd name="connsiteX50" fmla="*/ 440473 w 6646127"/>
              <a:gd name="connsiteY50" fmla="*/ 3083312 h 35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6646127" h="3523785" stroke="0" extrusionOk="0">
                <a:moveTo>
                  <a:pt x="6646127" y="220237"/>
                </a:moveTo>
                <a:cubicBezTo>
                  <a:pt x="6627792" y="372188"/>
                  <a:pt x="6552969" y="472196"/>
                  <a:pt x="6425890" y="440474"/>
                </a:cubicBezTo>
                <a:cubicBezTo>
                  <a:pt x="6417354" y="359951"/>
                  <a:pt x="6451670" y="295791"/>
                  <a:pt x="6425890" y="220237"/>
                </a:cubicBezTo>
                <a:cubicBezTo>
                  <a:pt x="6420284" y="287514"/>
                  <a:pt x="6376349" y="342666"/>
                  <a:pt x="6315772" y="330355"/>
                </a:cubicBezTo>
                <a:cubicBezTo>
                  <a:pt x="6252167" y="331310"/>
                  <a:pt x="6205714" y="285636"/>
                  <a:pt x="6205654" y="220237"/>
                </a:cubicBezTo>
                <a:cubicBezTo>
                  <a:pt x="6219563" y="295882"/>
                  <a:pt x="6197630" y="360973"/>
                  <a:pt x="6205654" y="440473"/>
                </a:cubicBezTo>
                <a:cubicBezTo>
                  <a:pt x="6105006" y="442561"/>
                  <a:pt x="5925544" y="386903"/>
                  <a:pt x="5726821" y="440473"/>
                </a:cubicBezTo>
                <a:cubicBezTo>
                  <a:pt x="5528098" y="494043"/>
                  <a:pt x="5207020" y="436206"/>
                  <a:pt x="5008571" y="440473"/>
                </a:cubicBezTo>
                <a:cubicBezTo>
                  <a:pt x="4810122" y="444740"/>
                  <a:pt x="4546561" y="371440"/>
                  <a:pt x="4350175" y="440473"/>
                </a:cubicBezTo>
                <a:cubicBezTo>
                  <a:pt x="4153789" y="509506"/>
                  <a:pt x="3925487" y="375220"/>
                  <a:pt x="3631925" y="440473"/>
                </a:cubicBezTo>
                <a:cubicBezTo>
                  <a:pt x="3338363" y="505726"/>
                  <a:pt x="3190129" y="372162"/>
                  <a:pt x="2973529" y="440473"/>
                </a:cubicBezTo>
                <a:cubicBezTo>
                  <a:pt x="2756929" y="508784"/>
                  <a:pt x="2575126" y="425548"/>
                  <a:pt x="2255279" y="440473"/>
                </a:cubicBezTo>
                <a:cubicBezTo>
                  <a:pt x="1935432" y="455398"/>
                  <a:pt x="1880816" y="416188"/>
                  <a:pt x="1716591" y="440473"/>
                </a:cubicBezTo>
                <a:cubicBezTo>
                  <a:pt x="1552366" y="464758"/>
                  <a:pt x="1314978" y="388829"/>
                  <a:pt x="1118050" y="440473"/>
                </a:cubicBezTo>
                <a:cubicBezTo>
                  <a:pt x="921122" y="492117"/>
                  <a:pt x="498007" y="431399"/>
                  <a:pt x="220237" y="440473"/>
                </a:cubicBezTo>
                <a:cubicBezTo>
                  <a:pt x="98394" y="418334"/>
                  <a:pt x="-2485" y="513925"/>
                  <a:pt x="0" y="660710"/>
                </a:cubicBezTo>
                <a:cubicBezTo>
                  <a:pt x="31955" y="768087"/>
                  <a:pt x="-36888" y="974296"/>
                  <a:pt x="0" y="1136421"/>
                </a:cubicBezTo>
                <a:cubicBezTo>
                  <a:pt x="36888" y="1298546"/>
                  <a:pt x="-59826" y="1462279"/>
                  <a:pt x="0" y="1691417"/>
                </a:cubicBezTo>
                <a:cubicBezTo>
                  <a:pt x="59826" y="1920555"/>
                  <a:pt x="-51851" y="2130417"/>
                  <a:pt x="0" y="2272841"/>
                </a:cubicBezTo>
                <a:cubicBezTo>
                  <a:pt x="51851" y="2415265"/>
                  <a:pt x="-14902" y="2703504"/>
                  <a:pt x="0" y="2827837"/>
                </a:cubicBezTo>
                <a:cubicBezTo>
                  <a:pt x="14902" y="2952170"/>
                  <a:pt x="-14107" y="3114179"/>
                  <a:pt x="0" y="3303548"/>
                </a:cubicBezTo>
                <a:cubicBezTo>
                  <a:pt x="-21627" y="3441579"/>
                  <a:pt x="94056" y="3526091"/>
                  <a:pt x="220237" y="3523785"/>
                </a:cubicBezTo>
                <a:cubicBezTo>
                  <a:pt x="317244" y="3525424"/>
                  <a:pt x="429115" y="3412194"/>
                  <a:pt x="440474" y="3303548"/>
                </a:cubicBezTo>
                <a:cubicBezTo>
                  <a:pt x="454888" y="3225525"/>
                  <a:pt x="457551" y="3155224"/>
                  <a:pt x="440473" y="3083312"/>
                </a:cubicBezTo>
                <a:cubicBezTo>
                  <a:pt x="664443" y="3079666"/>
                  <a:pt x="696663" y="3135181"/>
                  <a:pt x="919306" y="3083312"/>
                </a:cubicBezTo>
                <a:cubicBezTo>
                  <a:pt x="1141949" y="3031443"/>
                  <a:pt x="1268372" y="3101170"/>
                  <a:pt x="1457994" y="3083312"/>
                </a:cubicBezTo>
                <a:cubicBezTo>
                  <a:pt x="1647616" y="3065454"/>
                  <a:pt x="1918986" y="3085598"/>
                  <a:pt x="2056536" y="3083312"/>
                </a:cubicBezTo>
                <a:cubicBezTo>
                  <a:pt x="2194086" y="3081026"/>
                  <a:pt x="2422501" y="3120634"/>
                  <a:pt x="2535369" y="3083312"/>
                </a:cubicBezTo>
                <a:cubicBezTo>
                  <a:pt x="2648237" y="3045990"/>
                  <a:pt x="2913585" y="3103066"/>
                  <a:pt x="3193765" y="3083312"/>
                </a:cubicBezTo>
                <a:cubicBezTo>
                  <a:pt x="3473945" y="3063558"/>
                  <a:pt x="3516233" y="3146943"/>
                  <a:pt x="3792307" y="3083312"/>
                </a:cubicBezTo>
                <a:cubicBezTo>
                  <a:pt x="4068381" y="3019681"/>
                  <a:pt x="4247642" y="3149912"/>
                  <a:pt x="4390848" y="3083312"/>
                </a:cubicBezTo>
                <a:cubicBezTo>
                  <a:pt x="4534054" y="3016712"/>
                  <a:pt x="4702141" y="3109879"/>
                  <a:pt x="4869682" y="3083312"/>
                </a:cubicBezTo>
                <a:cubicBezTo>
                  <a:pt x="5037223" y="3056745"/>
                  <a:pt x="5135521" y="3099714"/>
                  <a:pt x="5288661" y="3083312"/>
                </a:cubicBezTo>
                <a:cubicBezTo>
                  <a:pt x="5441801" y="3066910"/>
                  <a:pt x="5879119" y="3170009"/>
                  <a:pt x="6425890" y="3083312"/>
                </a:cubicBezTo>
                <a:cubicBezTo>
                  <a:pt x="6555612" y="3086369"/>
                  <a:pt x="6652504" y="3001367"/>
                  <a:pt x="6646127" y="2863075"/>
                </a:cubicBezTo>
                <a:cubicBezTo>
                  <a:pt x="6584105" y="2579584"/>
                  <a:pt x="6700646" y="2422507"/>
                  <a:pt x="6646127" y="2281651"/>
                </a:cubicBezTo>
                <a:cubicBezTo>
                  <a:pt x="6591608" y="2140795"/>
                  <a:pt x="6702353" y="1839505"/>
                  <a:pt x="6646127" y="1700226"/>
                </a:cubicBezTo>
                <a:cubicBezTo>
                  <a:pt x="6589901" y="1560948"/>
                  <a:pt x="6656576" y="1366986"/>
                  <a:pt x="6646127" y="1250944"/>
                </a:cubicBezTo>
                <a:cubicBezTo>
                  <a:pt x="6635678" y="1134902"/>
                  <a:pt x="6676476" y="948127"/>
                  <a:pt x="6646127" y="669519"/>
                </a:cubicBezTo>
                <a:cubicBezTo>
                  <a:pt x="6615778" y="390912"/>
                  <a:pt x="6668953" y="438959"/>
                  <a:pt x="6646127" y="220237"/>
                </a:cubicBezTo>
                <a:close/>
                <a:moveTo>
                  <a:pt x="220237" y="880946"/>
                </a:moveTo>
                <a:cubicBezTo>
                  <a:pt x="341076" y="864872"/>
                  <a:pt x="420885" y="781709"/>
                  <a:pt x="440474" y="660709"/>
                </a:cubicBezTo>
                <a:cubicBezTo>
                  <a:pt x="437999" y="605671"/>
                  <a:pt x="390256" y="547563"/>
                  <a:pt x="330356" y="550591"/>
                </a:cubicBezTo>
                <a:cubicBezTo>
                  <a:pt x="268095" y="556737"/>
                  <a:pt x="229195" y="604574"/>
                  <a:pt x="220238" y="660709"/>
                </a:cubicBezTo>
                <a:cubicBezTo>
                  <a:pt x="227765" y="735494"/>
                  <a:pt x="214689" y="807765"/>
                  <a:pt x="220237" y="880946"/>
                </a:cubicBezTo>
                <a:close/>
              </a:path>
              <a:path w="6646127" h="3523785" fill="darkenLess" stroke="0" extrusionOk="0">
                <a:moveTo>
                  <a:pt x="220237" y="880946"/>
                </a:moveTo>
                <a:cubicBezTo>
                  <a:pt x="345784" y="881593"/>
                  <a:pt x="432040" y="783093"/>
                  <a:pt x="440474" y="660709"/>
                </a:cubicBezTo>
                <a:cubicBezTo>
                  <a:pt x="440254" y="597851"/>
                  <a:pt x="389234" y="566369"/>
                  <a:pt x="330356" y="550591"/>
                </a:cubicBezTo>
                <a:cubicBezTo>
                  <a:pt x="271044" y="550881"/>
                  <a:pt x="236791" y="595334"/>
                  <a:pt x="220238" y="660709"/>
                </a:cubicBezTo>
                <a:cubicBezTo>
                  <a:pt x="209688" y="725405"/>
                  <a:pt x="211245" y="804621"/>
                  <a:pt x="220237" y="880946"/>
                </a:cubicBezTo>
                <a:close/>
                <a:moveTo>
                  <a:pt x="6425890" y="440473"/>
                </a:moveTo>
                <a:cubicBezTo>
                  <a:pt x="6528997" y="434288"/>
                  <a:pt x="6623364" y="335796"/>
                  <a:pt x="6646127" y="220236"/>
                </a:cubicBezTo>
                <a:cubicBezTo>
                  <a:pt x="6642022" y="116141"/>
                  <a:pt x="6549915" y="-4101"/>
                  <a:pt x="6425890" y="-1"/>
                </a:cubicBezTo>
                <a:cubicBezTo>
                  <a:pt x="6296223" y="-19708"/>
                  <a:pt x="6225988" y="86148"/>
                  <a:pt x="6205653" y="220236"/>
                </a:cubicBezTo>
                <a:cubicBezTo>
                  <a:pt x="6204095" y="282609"/>
                  <a:pt x="6253430" y="330398"/>
                  <a:pt x="6315771" y="330354"/>
                </a:cubicBezTo>
                <a:cubicBezTo>
                  <a:pt x="6381029" y="331906"/>
                  <a:pt x="6421167" y="279802"/>
                  <a:pt x="6425889" y="220236"/>
                </a:cubicBezTo>
                <a:cubicBezTo>
                  <a:pt x="6416920" y="304520"/>
                  <a:pt x="6424044" y="370774"/>
                  <a:pt x="6425890" y="440473"/>
                </a:cubicBezTo>
                <a:close/>
              </a:path>
              <a:path w="6646127" h="3523785" fill="none" extrusionOk="0">
                <a:moveTo>
                  <a:pt x="0" y="660710"/>
                </a:moveTo>
                <a:cubicBezTo>
                  <a:pt x="14443" y="554772"/>
                  <a:pt x="118757" y="467265"/>
                  <a:pt x="220237" y="440473"/>
                </a:cubicBezTo>
                <a:cubicBezTo>
                  <a:pt x="451839" y="379861"/>
                  <a:pt x="604968" y="457873"/>
                  <a:pt x="758925" y="440473"/>
                </a:cubicBezTo>
                <a:cubicBezTo>
                  <a:pt x="912882" y="423073"/>
                  <a:pt x="1052370" y="448038"/>
                  <a:pt x="1297612" y="440473"/>
                </a:cubicBezTo>
                <a:cubicBezTo>
                  <a:pt x="1542854" y="432908"/>
                  <a:pt x="1691548" y="457932"/>
                  <a:pt x="1896154" y="440473"/>
                </a:cubicBezTo>
                <a:cubicBezTo>
                  <a:pt x="2100760" y="423014"/>
                  <a:pt x="2348894" y="505056"/>
                  <a:pt x="2614404" y="440473"/>
                </a:cubicBezTo>
                <a:cubicBezTo>
                  <a:pt x="2879914" y="375890"/>
                  <a:pt x="2995854" y="501416"/>
                  <a:pt x="3332654" y="440473"/>
                </a:cubicBezTo>
                <a:cubicBezTo>
                  <a:pt x="3669454" y="379530"/>
                  <a:pt x="3765745" y="470796"/>
                  <a:pt x="3991050" y="440473"/>
                </a:cubicBezTo>
                <a:cubicBezTo>
                  <a:pt x="4216355" y="410150"/>
                  <a:pt x="4344152" y="459305"/>
                  <a:pt x="4649446" y="440473"/>
                </a:cubicBezTo>
                <a:cubicBezTo>
                  <a:pt x="4954740" y="421641"/>
                  <a:pt x="4967184" y="447851"/>
                  <a:pt x="5068425" y="440473"/>
                </a:cubicBezTo>
                <a:cubicBezTo>
                  <a:pt x="5169666" y="433095"/>
                  <a:pt x="5308476" y="471608"/>
                  <a:pt x="5487404" y="440473"/>
                </a:cubicBezTo>
                <a:cubicBezTo>
                  <a:pt x="5666332" y="409338"/>
                  <a:pt x="6050021" y="519864"/>
                  <a:pt x="6205654" y="440473"/>
                </a:cubicBezTo>
                <a:cubicBezTo>
                  <a:pt x="6188686" y="333905"/>
                  <a:pt x="6217050" y="312523"/>
                  <a:pt x="6205654" y="220237"/>
                </a:cubicBezTo>
                <a:cubicBezTo>
                  <a:pt x="6195779" y="77816"/>
                  <a:pt x="6308541" y="-25848"/>
                  <a:pt x="6425891" y="0"/>
                </a:cubicBezTo>
                <a:cubicBezTo>
                  <a:pt x="6537973" y="24382"/>
                  <a:pt x="6636382" y="105986"/>
                  <a:pt x="6646128" y="220237"/>
                </a:cubicBezTo>
                <a:cubicBezTo>
                  <a:pt x="6632301" y="1077656"/>
                  <a:pt x="6427837" y="1869359"/>
                  <a:pt x="6646127" y="2863075"/>
                </a:cubicBezTo>
                <a:cubicBezTo>
                  <a:pt x="6633177" y="3012305"/>
                  <a:pt x="6556437" y="3103586"/>
                  <a:pt x="6425890" y="3083312"/>
                </a:cubicBezTo>
                <a:cubicBezTo>
                  <a:pt x="6235635" y="3115535"/>
                  <a:pt x="6161205" y="3059863"/>
                  <a:pt x="6006911" y="3083312"/>
                </a:cubicBezTo>
                <a:cubicBezTo>
                  <a:pt x="5852617" y="3106761"/>
                  <a:pt x="5747932" y="3037973"/>
                  <a:pt x="5528077" y="3083312"/>
                </a:cubicBezTo>
                <a:cubicBezTo>
                  <a:pt x="5308222" y="3128651"/>
                  <a:pt x="5208678" y="3019510"/>
                  <a:pt x="4989390" y="3083312"/>
                </a:cubicBezTo>
                <a:cubicBezTo>
                  <a:pt x="4770102" y="3147114"/>
                  <a:pt x="4715110" y="3075473"/>
                  <a:pt x="4450702" y="3083312"/>
                </a:cubicBezTo>
                <a:cubicBezTo>
                  <a:pt x="4186294" y="3091151"/>
                  <a:pt x="4102544" y="3055606"/>
                  <a:pt x="3852161" y="3083312"/>
                </a:cubicBezTo>
                <a:cubicBezTo>
                  <a:pt x="3601778" y="3111018"/>
                  <a:pt x="3456875" y="3046458"/>
                  <a:pt x="3253619" y="3083312"/>
                </a:cubicBezTo>
                <a:cubicBezTo>
                  <a:pt x="3050363" y="3120166"/>
                  <a:pt x="2745182" y="3044215"/>
                  <a:pt x="2595223" y="3083312"/>
                </a:cubicBezTo>
                <a:cubicBezTo>
                  <a:pt x="2445264" y="3122409"/>
                  <a:pt x="2172589" y="3045453"/>
                  <a:pt x="2056536" y="3083312"/>
                </a:cubicBezTo>
                <a:cubicBezTo>
                  <a:pt x="1940483" y="3121171"/>
                  <a:pt x="1807452" y="3082284"/>
                  <a:pt x="1637556" y="3083312"/>
                </a:cubicBezTo>
                <a:cubicBezTo>
                  <a:pt x="1467660" y="3084340"/>
                  <a:pt x="1419055" y="3041545"/>
                  <a:pt x="1218577" y="3083312"/>
                </a:cubicBezTo>
                <a:cubicBezTo>
                  <a:pt x="1018099" y="3125079"/>
                  <a:pt x="799317" y="3037762"/>
                  <a:pt x="440473" y="3083312"/>
                </a:cubicBezTo>
                <a:cubicBezTo>
                  <a:pt x="447281" y="3163617"/>
                  <a:pt x="427797" y="3257185"/>
                  <a:pt x="440473" y="3303548"/>
                </a:cubicBezTo>
                <a:cubicBezTo>
                  <a:pt x="440411" y="3411640"/>
                  <a:pt x="373544" y="3510595"/>
                  <a:pt x="220236" y="3523785"/>
                </a:cubicBezTo>
                <a:cubicBezTo>
                  <a:pt x="66167" y="3533591"/>
                  <a:pt x="-35527" y="3432687"/>
                  <a:pt x="-1" y="3303548"/>
                </a:cubicBezTo>
                <a:cubicBezTo>
                  <a:pt x="249750" y="2361794"/>
                  <a:pt x="-217365" y="1673498"/>
                  <a:pt x="0" y="660710"/>
                </a:cubicBezTo>
                <a:close/>
                <a:moveTo>
                  <a:pt x="6205654" y="440473"/>
                </a:moveTo>
                <a:cubicBezTo>
                  <a:pt x="6305549" y="429110"/>
                  <a:pt x="6346282" y="456146"/>
                  <a:pt x="6425890" y="440473"/>
                </a:cubicBezTo>
                <a:cubicBezTo>
                  <a:pt x="6533694" y="433138"/>
                  <a:pt x="6618042" y="325317"/>
                  <a:pt x="6646127" y="220236"/>
                </a:cubicBezTo>
                <a:moveTo>
                  <a:pt x="6425890" y="440473"/>
                </a:moveTo>
                <a:cubicBezTo>
                  <a:pt x="6425815" y="395462"/>
                  <a:pt x="6442224" y="323533"/>
                  <a:pt x="6425890" y="220237"/>
                </a:cubicBezTo>
                <a:cubicBezTo>
                  <a:pt x="6426328" y="277774"/>
                  <a:pt x="6384136" y="333076"/>
                  <a:pt x="6315772" y="330355"/>
                </a:cubicBezTo>
                <a:cubicBezTo>
                  <a:pt x="6272186" y="335662"/>
                  <a:pt x="6206744" y="279529"/>
                  <a:pt x="6205654" y="220237"/>
                </a:cubicBezTo>
                <a:moveTo>
                  <a:pt x="220237" y="880946"/>
                </a:moveTo>
                <a:cubicBezTo>
                  <a:pt x="202809" y="802870"/>
                  <a:pt x="220683" y="759957"/>
                  <a:pt x="220237" y="660710"/>
                </a:cubicBezTo>
                <a:cubicBezTo>
                  <a:pt x="214710" y="606477"/>
                  <a:pt x="262704" y="538844"/>
                  <a:pt x="330355" y="550592"/>
                </a:cubicBezTo>
                <a:cubicBezTo>
                  <a:pt x="391686" y="539671"/>
                  <a:pt x="447362" y="610263"/>
                  <a:pt x="440473" y="660710"/>
                </a:cubicBezTo>
                <a:cubicBezTo>
                  <a:pt x="418962" y="780192"/>
                  <a:pt x="336733" y="877924"/>
                  <a:pt x="220236" y="880947"/>
                </a:cubicBezTo>
                <a:cubicBezTo>
                  <a:pt x="104319" y="889333"/>
                  <a:pt x="32255" y="772536"/>
                  <a:pt x="-1" y="660710"/>
                </a:cubicBezTo>
                <a:moveTo>
                  <a:pt x="440473" y="660710"/>
                </a:moveTo>
                <a:cubicBezTo>
                  <a:pt x="448289" y="776116"/>
                  <a:pt x="427277" y="987035"/>
                  <a:pt x="440473" y="1169456"/>
                </a:cubicBezTo>
                <a:cubicBezTo>
                  <a:pt x="453669" y="1351877"/>
                  <a:pt x="394658" y="1467683"/>
                  <a:pt x="440473" y="1605525"/>
                </a:cubicBezTo>
                <a:cubicBezTo>
                  <a:pt x="486288" y="1743367"/>
                  <a:pt x="408291" y="1951901"/>
                  <a:pt x="440473" y="2114271"/>
                </a:cubicBezTo>
                <a:cubicBezTo>
                  <a:pt x="472655" y="2276641"/>
                  <a:pt x="433005" y="2361252"/>
                  <a:pt x="440473" y="2574566"/>
                </a:cubicBezTo>
                <a:cubicBezTo>
                  <a:pt x="447941" y="2787881"/>
                  <a:pt x="410657" y="2855780"/>
                  <a:pt x="440473" y="3083312"/>
                </a:cubicBezTo>
              </a:path>
              <a:path w="6646127" h="3523785" fill="none" stroke="0" extrusionOk="0">
                <a:moveTo>
                  <a:pt x="0" y="660710"/>
                </a:moveTo>
                <a:cubicBezTo>
                  <a:pt x="9046" y="531302"/>
                  <a:pt x="94701" y="442657"/>
                  <a:pt x="220237" y="440473"/>
                </a:cubicBezTo>
                <a:cubicBezTo>
                  <a:pt x="400401" y="427894"/>
                  <a:pt x="541253" y="478362"/>
                  <a:pt x="818779" y="440473"/>
                </a:cubicBezTo>
                <a:cubicBezTo>
                  <a:pt x="1096305" y="402584"/>
                  <a:pt x="1177425" y="458767"/>
                  <a:pt x="1477175" y="440473"/>
                </a:cubicBezTo>
                <a:cubicBezTo>
                  <a:pt x="1776925" y="422179"/>
                  <a:pt x="1799354" y="442435"/>
                  <a:pt x="1896154" y="440473"/>
                </a:cubicBezTo>
                <a:cubicBezTo>
                  <a:pt x="1992954" y="438511"/>
                  <a:pt x="2274549" y="495469"/>
                  <a:pt x="2374987" y="440473"/>
                </a:cubicBezTo>
                <a:cubicBezTo>
                  <a:pt x="2475425" y="385477"/>
                  <a:pt x="2702893" y="469188"/>
                  <a:pt x="2853820" y="440473"/>
                </a:cubicBezTo>
                <a:cubicBezTo>
                  <a:pt x="3004747" y="411758"/>
                  <a:pt x="3241711" y="491624"/>
                  <a:pt x="3392508" y="440473"/>
                </a:cubicBezTo>
                <a:cubicBezTo>
                  <a:pt x="3543305" y="389322"/>
                  <a:pt x="3894247" y="492706"/>
                  <a:pt x="4110758" y="440473"/>
                </a:cubicBezTo>
                <a:cubicBezTo>
                  <a:pt x="4327269" y="388240"/>
                  <a:pt x="4466582" y="440481"/>
                  <a:pt x="4649446" y="440473"/>
                </a:cubicBezTo>
                <a:cubicBezTo>
                  <a:pt x="4832310" y="440465"/>
                  <a:pt x="5114798" y="504720"/>
                  <a:pt x="5307841" y="440473"/>
                </a:cubicBezTo>
                <a:cubicBezTo>
                  <a:pt x="5500885" y="376226"/>
                  <a:pt x="5861485" y="513491"/>
                  <a:pt x="6205654" y="440473"/>
                </a:cubicBezTo>
                <a:cubicBezTo>
                  <a:pt x="6193772" y="350729"/>
                  <a:pt x="6231676" y="299070"/>
                  <a:pt x="6205654" y="220237"/>
                </a:cubicBezTo>
                <a:cubicBezTo>
                  <a:pt x="6211778" y="110674"/>
                  <a:pt x="6327457" y="17080"/>
                  <a:pt x="6425891" y="0"/>
                </a:cubicBezTo>
                <a:cubicBezTo>
                  <a:pt x="6534839" y="23341"/>
                  <a:pt x="6648845" y="71767"/>
                  <a:pt x="6646128" y="220237"/>
                </a:cubicBezTo>
                <a:cubicBezTo>
                  <a:pt x="6724878" y="1086785"/>
                  <a:pt x="6835195" y="2050767"/>
                  <a:pt x="6646127" y="2863075"/>
                </a:cubicBezTo>
                <a:cubicBezTo>
                  <a:pt x="6656511" y="2999129"/>
                  <a:pt x="6543801" y="3082517"/>
                  <a:pt x="6425890" y="3083312"/>
                </a:cubicBezTo>
                <a:cubicBezTo>
                  <a:pt x="6202252" y="3092418"/>
                  <a:pt x="6062526" y="3061183"/>
                  <a:pt x="5947057" y="3083312"/>
                </a:cubicBezTo>
                <a:cubicBezTo>
                  <a:pt x="5831588" y="3105441"/>
                  <a:pt x="5555108" y="3078542"/>
                  <a:pt x="5288661" y="3083312"/>
                </a:cubicBezTo>
                <a:cubicBezTo>
                  <a:pt x="5022214" y="3088082"/>
                  <a:pt x="4941600" y="3080400"/>
                  <a:pt x="4749973" y="3083312"/>
                </a:cubicBezTo>
                <a:cubicBezTo>
                  <a:pt x="4558346" y="3086224"/>
                  <a:pt x="4248100" y="3006177"/>
                  <a:pt x="4091577" y="3083312"/>
                </a:cubicBezTo>
                <a:cubicBezTo>
                  <a:pt x="3935054" y="3160447"/>
                  <a:pt x="3683508" y="3077031"/>
                  <a:pt x="3552890" y="3083312"/>
                </a:cubicBezTo>
                <a:cubicBezTo>
                  <a:pt x="3422272" y="3089593"/>
                  <a:pt x="3182248" y="3045108"/>
                  <a:pt x="3074056" y="3083312"/>
                </a:cubicBezTo>
                <a:cubicBezTo>
                  <a:pt x="2965864" y="3121516"/>
                  <a:pt x="2754028" y="3039753"/>
                  <a:pt x="2655077" y="3083312"/>
                </a:cubicBezTo>
                <a:cubicBezTo>
                  <a:pt x="2556126" y="3126871"/>
                  <a:pt x="2317926" y="3066453"/>
                  <a:pt x="2116390" y="3083312"/>
                </a:cubicBezTo>
                <a:cubicBezTo>
                  <a:pt x="1914854" y="3100171"/>
                  <a:pt x="1622180" y="3055104"/>
                  <a:pt x="1398140" y="3083312"/>
                </a:cubicBezTo>
                <a:cubicBezTo>
                  <a:pt x="1174100" y="3111520"/>
                  <a:pt x="896223" y="3073658"/>
                  <a:pt x="440473" y="3083312"/>
                </a:cubicBezTo>
                <a:cubicBezTo>
                  <a:pt x="448898" y="3159042"/>
                  <a:pt x="418187" y="3201713"/>
                  <a:pt x="440473" y="3303548"/>
                </a:cubicBezTo>
                <a:cubicBezTo>
                  <a:pt x="412913" y="3409845"/>
                  <a:pt x="330984" y="3540700"/>
                  <a:pt x="220236" y="3523785"/>
                </a:cubicBezTo>
                <a:cubicBezTo>
                  <a:pt x="103094" y="3536385"/>
                  <a:pt x="-2907" y="3450331"/>
                  <a:pt x="-1" y="3303548"/>
                </a:cubicBezTo>
                <a:cubicBezTo>
                  <a:pt x="-59993" y="2315802"/>
                  <a:pt x="71700" y="1402584"/>
                  <a:pt x="0" y="660710"/>
                </a:cubicBezTo>
                <a:close/>
                <a:moveTo>
                  <a:pt x="6205654" y="440473"/>
                </a:moveTo>
                <a:cubicBezTo>
                  <a:pt x="6310291" y="425293"/>
                  <a:pt x="6316441" y="447533"/>
                  <a:pt x="6425890" y="440473"/>
                </a:cubicBezTo>
                <a:cubicBezTo>
                  <a:pt x="6549279" y="413517"/>
                  <a:pt x="6612142" y="351573"/>
                  <a:pt x="6646127" y="220236"/>
                </a:cubicBezTo>
                <a:moveTo>
                  <a:pt x="6425890" y="440473"/>
                </a:moveTo>
                <a:cubicBezTo>
                  <a:pt x="6406474" y="389397"/>
                  <a:pt x="6446217" y="312054"/>
                  <a:pt x="6425890" y="220237"/>
                </a:cubicBezTo>
                <a:cubicBezTo>
                  <a:pt x="6436592" y="276447"/>
                  <a:pt x="6370340" y="338283"/>
                  <a:pt x="6315772" y="330355"/>
                </a:cubicBezTo>
                <a:cubicBezTo>
                  <a:pt x="6249763" y="331039"/>
                  <a:pt x="6217502" y="274997"/>
                  <a:pt x="6205654" y="220237"/>
                </a:cubicBezTo>
                <a:moveTo>
                  <a:pt x="220237" y="880946"/>
                </a:moveTo>
                <a:cubicBezTo>
                  <a:pt x="206316" y="787378"/>
                  <a:pt x="225880" y="755401"/>
                  <a:pt x="220237" y="660710"/>
                </a:cubicBezTo>
                <a:cubicBezTo>
                  <a:pt x="217326" y="608382"/>
                  <a:pt x="272257" y="555245"/>
                  <a:pt x="330355" y="550592"/>
                </a:cubicBezTo>
                <a:cubicBezTo>
                  <a:pt x="391179" y="547259"/>
                  <a:pt x="442651" y="587925"/>
                  <a:pt x="440473" y="660710"/>
                </a:cubicBezTo>
                <a:cubicBezTo>
                  <a:pt x="410897" y="774496"/>
                  <a:pt x="347055" y="896042"/>
                  <a:pt x="220236" y="880947"/>
                </a:cubicBezTo>
                <a:cubicBezTo>
                  <a:pt x="80107" y="867196"/>
                  <a:pt x="-936" y="790228"/>
                  <a:pt x="-1" y="660710"/>
                </a:cubicBezTo>
                <a:moveTo>
                  <a:pt x="440473" y="660710"/>
                </a:moveTo>
                <a:cubicBezTo>
                  <a:pt x="447807" y="770413"/>
                  <a:pt x="417711" y="905563"/>
                  <a:pt x="440473" y="1121004"/>
                </a:cubicBezTo>
                <a:cubicBezTo>
                  <a:pt x="463235" y="1336445"/>
                  <a:pt x="393896" y="1336515"/>
                  <a:pt x="440473" y="1532847"/>
                </a:cubicBezTo>
                <a:cubicBezTo>
                  <a:pt x="487050" y="1729179"/>
                  <a:pt x="404760" y="1819033"/>
                  <a:pt x="440473" y="1968915"/>
                </a:cubicBezTo>
                <a:cubicBezTo>
                  <a:pt x="476186" y="2118797"/>
                  <a:pt x="391749" y="2288528"/>
                  <a:pt x="440473" y="2453435"/>
                </a:cubicBezTo>
                <a:cubicBezTo>
                  <a:pt x="489197" y="2618342"/>
                  <a:pt x="429066" y="2933841"/>
                  <a:pt x="440473" y="3083312"/>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432820065">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can we learn from recent Case Reviews in Rotherham, Rochdale &amp; Oxfordshire?</a:t>
            </a:r>
          </a:p>
        </p:txBody>
      </p:sp>
    </p:spTree>
    <p:extLst>
      <p:ext uri="{BB962C8B-B14F-4D97-AF65-F5344CB8AC3E}">
        <p14:creationId xmlns:p14="http://schemas.microsoft.com/office/powerpoint/2010/main" val="399958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0655" y="150982"/>
            <a:ext cx="11106614" cy="696511"/>
          </a:xfrm>
          <a:solidFill>
            <a:srgbClr val="002060"/>
          </a:solidFill>
        </p:spPr>
        <p:txBody>
          <a:bodyPr>
            <a:normAutofit/>
          </a:bodyPr>
          <a:lstStyle/>
          <a:p>
            <a:pPr algn="ctr"/>
            <a:r>
              <a:rPr lang="en-GB" sz="3200" b="1" dirty="0">
                <a:solidFill>
                  <a:schemeClr val="bg1"/>
                </a:solidFill>
                <a:latin typeface="+mn-lt"/>
              </a:rPr>
              <a:t>Child Sexual Exploitation</a:t>
            </a:r>
          </a:p>
        </p:txBody>
      </p:sp>
      <p:graphicFrame>
        <p:nvGraphicFramePr>
          <p:cNvPr id="4" name="Diagram 3"/>
          <p:cNvGraphicFramePr/>
          <p:nvPr>
            <p:extLst>
              <p:ext uri="{D42A27DB-BD31-4B8C-83A1-F6EECF244321}">
                <p14:modId xmlns:p14="http://schemas.microsoft.com/office/powerpoint/2010/main" val="2476803272"/>
              </p:ext>
            </p:extLst>
          </p:nvPr>
        </p:nvGraphicFramePr>
        <p:xfrm>
          <a:off x="594731" y="608563"/>
          <a:ext cx="11106614" cy="5406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092820" y="3311911"/>
            <a:ext cx="2443383" cy="2408663"/>
          </a:xfrm>
          <a:prstGeom prst="rect">
            <a:avLst/>
          </a:prstGeom>
        </p:spPr>
      </p:pic>
    </p:spTree>
    <p:extLst>
      <p:ext uri="{BB962C8B-B14F-4D97-AF65-F5344CB8AC3E}">
        <p14:creationId xmlns:p14="http://schemas.microsoft.com/office/powerpoint/2010/main" val="2252600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3E9FFDB-53CD-421D-8279-5600A75AD465}"/>
                                            </p:graphicEl>
                                          </p:spTgt>
                                        </p:tgtEl>
                                        <p:attrNameLst>
                                          <p:attrName>style.visibility</p:attrName>
                                        </p:attrNameLst>
                                      </p:cBhvr>
                                      <p:to>
                                        <p:strVal val="visible"/>
                                      </p:to>
                                    </p:set>
                                    <p:animEffect transition="in" filter="fade">
                                      <p:cBhvr>
                                        <p:cTn id="7" dur="500"/>
                                        <p:tgtEl>
                                          <p:spTgt spid="4">
                                            <p:graphicEl>
                                              <a:dgm id="{53E9FFDB-53CD-421D-8279-5600A75AD4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759DB64-F4D4-4CA4-A7E0-0C1FA7FF1DCA}"/>
                                            </p:graphicEl>
                                          </p:spTgt>
                                        </p:tgtEl>
                                        <p:attrNameLst>
                                          <p:attrName>style.visibility</p:attrName>
                                        </p:attrNameLst>
                                      </p:cBhvr>
                                      <p:to>
                                        <p:strVal val="visible"/>
                                      </p:to>
                                    </p:set>
                                    <p:animEffect transition="in" filter="fade">
                                      <p:cBhvr>
                                        <p:cTn id="12" dur="500"/>
                                        <p:tgtEl>
                                          <p:spTgt spid="4">
                                            <p:graphicEl>
                                              <a:dgm id="{2759DB64-F4D4-4CA4-A7E0-0C1FA7FF1DC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E9FCFF8-28CF-4485-9BFB-1B6C1A356EA8}"/>
                                            </p:graphicEl>
                                          </p:spTgt>
                                        </p:tgtEl>
                                        <p:attrNameLst>
                                          <p:attrName>style.visibility</p:attrName>
                                        </p:attrNameLst>
                                      </p:cBhvr>
                                      <p:to>
                                        <p:strVal val="visible"/>
                                      </p:to>
                                    </p:set>
                                    <p:animEffect transition="in" filter="fade">
                                      <p:cBhvr>
                                        <p:cTn id="15" dur="500"/>
                                        <p:tgtEl>
                                          <p:spTgt spid="4">
                                            <p:graphicEl>
                                              <a:dgm id="{AE9FCFF8-28CF-4485-9BFB-1B6C1A356E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82DC2B4-345A-49AD-94A3-71413C0C5834}"/>
                                            </p:graphicEl>
                                          </p:spTgt>
                                        </p:tgtEl>
                                        <p:attrNameLst>
                                          <p:attrName>style.visibility</p:attrName>
                                        </p:attrNameLst>
                                      </p:cBhvr>
                                      <p:to>
                                        <p:strVal val="visible"/>
                                      </p:to>
                                    </p:set>
                                    <p:animEffect transition="in" filter="fade">
                                      <p:cBhvr>
                                        <p:cTn id="20" dur="500"/>
                                        <p:tgtEl>
                                          <p:spTgt spid="4">
                                            <p:graphicEl>
                                              <a:dgm id="{082DC2B4-345A-49AD-94A3-71413C0C58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A36CD51-742E-41F9-94C6-E5926A6A90A5}"/>
                                            </p:graphicEl>
                                          </p:spTgt>
                                        </p:tgtEl>
                                        <p:attrNameLst>
                                          <p:attrName>style.visibility</p:attrName>
                                        </p:attrNameLst>
                                      </p:cBhvr>
                                      <p:to>
                                        <p:strVal val="visible"/>
                                      </p:to>
                                    </p:set>
                                    <p:animEffect transition="in" filter="fade">
                                      <p:cBhvr>
                                        <p:cTn id="23" dur="500"/>
                                        <p:tgtEl>
                                          <p:spTgt spid="4">
                                            <p:graphicEl>
                                              <a:dgm id="{FA36CD51-742E-41F9-94C6-E5926A6A90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AD29D6-A168-48A6-AFA5-B2541F60B47D}"/>
                                            </p:graphicEl>
                                          </p:spTgt>
                                        </p:tgtEl>
                                        <p:attrNameLst>
                                          <p:attrName>style.visibility</p:attrName>
                                        </p:attrNameLst>
                                      </p:cBhvr>
                                      <p:to>
                                        <p:strVal val="visible"/>
                                      </p:to>
                                    </p:set>
                                    <p:animEffect transition="in" filter="fade">
                                      <p:cBhvr>
                                        <p:cTn id="28" dur="500"/>
                                        <p:tgtEl>
                                          <p:spTgt spid="4">
                                            <p:graphicEl>
                                              <a:dgm id="{21AD29D6-A168-48A6-AFA5-B2541F60B47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57D4AB0-B262-4DB3-8E56-21F9AC68FC08}"/>
                                            </p:graphicEl>
                                          </p:spTgt>
                                        </p:tgtEl>
                                        <p:attrNameLst>
                                          <p:attrName>style.visibility</p:attrName>
                                        </p:attrNameLst>
                                      </p:cBhvr>
                                      <p:to>
                                        <p:strVal val="visible"/>
                                      </p:to>
                                    </p:set>
                                    <p:animEffect transition="in" filter="fade">
                                      <p:cBhvr>
                                        <p:cTn id="31" dur="500"/>
                                        <p:tgtEl>
                                          <p:spTgt spid="4">
                                            <p:graphicEl>
                                              <a:dgm id="{357D4AB0-B262-4DB3-8E56-21F9AC68FC0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F906D2CC-41F8-4A66-B693-DA9DCCD549C3}"/>
                                            </p:graphicEl>
                                          </p:spTgt>
                                        </p:tgtEl>
                                        <p:attrNameLst>
                                          <p:attrName>style.visibility</p:attrName>
                                        </p:attrNameLst>
                                      </p:cBhvr>
                                      <p:to>
                                        <p:strVal val="visible"/>
                                      </p:to>
                                    </p:set>
                                    <p:animEffect transition="in" filter="fade">
                                      <p:cBhvr>
                                        <p:cTn id="36" dur="500"/>
                                        <p:tgtEl>
                                          <p:spTgt spid="4">
                                            <p:graphicEl>
                                              <a:dgm id="{F906D2CC-41F8-4A66-B693-DA9DCCD549C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7E70683-259D-4396-A249-F2DF98BEB6E2}"/>
                                            </p:graphicEl>
                                          </p:spTgt>
                                        </p:tgtEl>
                                        <p:attrNameLst>
                                          <p:attrName>style.visibility</p:attrName>
                                        </p:attrNameLst>
                                      </p:cBhvr>
                                      <p:to>
                                        <p:strVal val="visible"/>
                                      </p:to>
                                    </p:set>
                                    <p:animEffect transition="in" filter="fade">
                                      <p:cBhvr>
                                        <p:cTn id="39" dur="500"/>
                                        <p:tgtEl>
                                          <p:spTgt spid="4">
                                            <p:graphicEl>
                                              <a:dgm id="{27E70683-259D-4396-A249-F2DF98BEB6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Barnardo's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399" y="1505248"/>
            <a:ext cx="2459128" cy="12022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6613223" y="1277693"/>
            <a:ext cx="2762250" cy="1657350"/>
          </a:xfrm>
          <a:prstGeom prst="rect">
            <a:avLst/>
          </a:prstGeom>
        </p:spPr>
      </p:pic>
      <p:pic>
        <p:nvPicPr>
          <p:cNvPr id="6" name="Picture 5"/>
          <p:cNvPicPr>
            <a:picLocks noChangeAspect="1"/>
          </p:cNvPicPr>
          <p:nvPr/>
        </p:nvPicPr>
        <p:blipFill>
          <a:blip r:embed="rId5"/>
          <a:stretch>
            <a:fillRect/>
          </a:stretch>
        </p:blipFill>
        <p:spPr>
          <a:xfrm>
            <a:off x="4641954" y="3298309"/>
            <a:ext cx="2303773" cy="2303773"/>
          </a:xfrm>
          <a:prstGeom prst="rect">
            <a:avLst/>
          </a:prstGeom>
        </p:spPr>
      </p:pic>
      <p:pic>
        <p:nvPicPr>
          <p:cNvPr id="7" name="Picture 6"/>
          <p:cNvPicPr>
            <a:picLocks noChangeAspect="1"/>
          </p:cNvPicPr>
          <p:nvPr/>
        </p:nvPicPr>
        <p:blipFill>
          <a:blip r:embed="rId6"/>
          <a:stretch>
            <a:fillRect/>
          </a:stretch>
        </p:blipFill>
        <p:spPr>
          <a:xfrm>
            <a:off x="9860524" y="1285873"/>
            <a:ext cx="1702595" cy="2143127"/>
          </a:xfrm>
          <a:prstGeom prst="rect">
            <a:avLst/>
          </a:prstGeom>
          <a:ln>
            <a:solidFill>
              <a:schemeClr val="tx1"/>
            </a:solidFill>
          </a:ln>
        </p:spPr>
      </p:pic>
      <p:pic>
        <p:nvPicPr>
          <p:cNvPr id="11" name="Picture 10"/>
          <p:cNvPicPr>
            <a:picLocks noChangeAspect="1"/>
          </p:cNvPicPr>
          <p:nvPr/>
        </p:nvPicPr>
        <p:blipFill>
          <a:blip r:embed="rId7"/>
          <a:stretch>
            <a:fillRect/>
          </a:stretch>
        </p:blipFill>
        <p:spPr>
          <a:xfrm>
            <a:off x="838200" y="3231974"/>
            <a:ext cx="2370108" cy="2370108"/>
          </a:xfrm>
          <a:prstGeom prst="rect">
            <a:avLst/>
          </a:prstGeom>
          <a:ln>
            <a:solidFill>
              <a:schemeClr val="tx1"/>
            </a:solidFill>
          </a:ln>
        </p:spPr>
      </p:pic>
      <p:sp>
        <p:nvSpPr>
          <p:cNvPr id="2" name="Title 1"/>
          <p:cNvSpPr>
            <a:spLocks noGrp="1"/>
          </p:cNvSpPr>
          <p:nvPr>
            <p:ph type="title"/>
          </p:nvPr>
        </p:nvSpPr>
        <p:spPr>
          <a:xfrm>
            <a:off x="1047519" y="244362"/>
            <a:ext cx="10515600" cy="665762"/>
          </a:xfrm>
          <a:solidFill>
            <a:srgbClr val="002060"/>
          </a:solidFill>
        </p:spPr>
        <p:txBody>
          <a:bodyPr>
            <a:normAutofit/>
          </a:bodyPr>
          <a:lstStyle/>
          <a:p>
            <a:pPr algn="ctr"/>
            <a:r>
              <a:rPr lang="en-GB" sz="3200" b="1" dirty="0">
                <a:solidFill>
                  <a:schemeClr val="bg1"/>
                </a:solidFill>
                <a:latin typeface="+mn-lt"/>
              </a:rPr>
              <a:t>Child Sexual Exploitation</a:t>
            </a:r>
          </a:p>
        </p:txBody>
      </p:sp>
      <p:pic>
        <p:nvPicPr>
          <p:cNvPr id="1026" name="Picture 2" descr="Jobs with THE CHILDRENS SOCIETY | Guardian Jobs">
            <a:extLst>
              <a:ext uri="{FF2B5EF4-FFF2-40B4-BE49-F238E27FC236}">
                <a16:creationId xmlns:a16="http://schemas.microsoft.com/office/drawing/2014/main" id="{F66549AE-7E0F-9A16-4740-9CD2A2AD87D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0214" r="11655"/>
          <a:stretch/>
        </p:blipFill>
        <p:spPr bwMode="auto">
          <a:xfrm>
            <a:off x="3187908" y="1175850"/>
            <a:ext cx="2908092" cy="18610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top It Now! helpline and campaign | The Lucy Faithfull Foundation">
            <a:extLst>
              <a:ext uri="{FF2B5EF4-FFF2-40B4-BE49-F238E27FC236}">
                <a16:creationId xmlns:a16="http://schemas.microsoft.com/office/drawing/2014/main" id="{D0C78752-CFBC-7F2C-4E51-07EECDE2789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67259" y="3551655"/>
            <a:ext cx="2632869" cy="188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92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48465" y="2249209"/>
            <a:ext cx="8280920" cy="646331"/>
          </a:xfrm>
          <a:prstGeom prst="rect">
            <a:avLst/>
          </a:prstGeom>
          <a:solidFill>
            <a:srgbClr val="002060"/>
          </a:solidFill>
        </p:spPr>
        <p:txBody>
          <a:bodyPr wrap="square" rtlCol="0">
            <a:spAutoFit/>
          </a:bodyPr>
          <a:lstStyle/>
          <a:p>
            <a:pPr algn="ctr"/>
            <a:r>
              <a:rPr lang="en-GB" sz="3600" b="1" dirty="0">
                <a:solidFill>
                  <a:schemeClr val="bg1"/>
                </a:solidFill>
              </a:rPr>
              <a:t>‘Hidden’</a:t>
            </a:r>
          </a:p>
        </p:txBody>
      </p:sp>
    </p:spTree>
    <p:extLst>
      <p:ext uri="{BB962C8B-B14F-4D97-AF65-F5344CB8AC3E}">
        <p14:creationId xmlns:p14="http://schemas.microsoft.com/office/powerpoint/2010/main" val="1406226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33313" y="1069212"/>
            <a:ext cx="5594300" cy="4080342"/>
          </a:xfrm>
          <a:prstGeom prst="rect">
            <a:avLst/>
          </a:prstGeom>
        </p:spPr>
      </p:pic>
    </p:spTree>
    <p:extLst>
      <p:ext uri="{BB962C8B-B14F-4D97-AF65-F5344CB8AC3E}">
        <p14:creationId xmlns:p14="http://schemas.microsoft.com/office/powerpoint/2010/main" val="125060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1811</TotalTime>
  <Words>7737</Words>
  <Application>Microsoft Office PowerPoint</Application>
  <PresentationFormat>Widescreen</PresentationFormat>
  <Paragraphs>654</Paragraphs>
  <Slides>33</Slides>
  <Notes>33</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33</vt:i4>
      </vt:variant>
    </vt:vector>
  </HeadingPairs>
  <TitlesOfParts>
    <vt:vector size="44" baseType="lpstr">
      <vt:lpstr>Arial</vt:lpstr>
      <vt:lpstr>Arial Nova</vt:lpstr>
      <vt:lpstr>Arial Nova Cond</vt:lpstr>
      <vt:lpstr>Calibri</vt:lpstr>
      <vt:lpstr>Calibri Light</vt:lpstr>
      <vt:lpstr>Google Sans</vt:lpstr>
      <vt:lpstr>lato-regular</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Child Sexual Exploitation</vt:lpstr>
      <vt:lpstr>Child Sexual Exploitation</vt:lpstr>
      <vt:lpstr>PowerPoint Presentation</vt:lpstr>
      <vt:lpstr>PowerPoint Presentation</vt:lpstr>
      <vt:lpstr>PowerPoint Presentation</vt:lpstr>
      <vt:lpstr>Child Sexual Exploitation</vt:lpstr>
      <vt:lpstr>PowerPoint Presentation</vt:lpstr>
      <vt:lpstr>PowerPoint Presentation</vt:lpstr>
      <vt:lpstr>Vulnerability Factors</vt:lpstr>
      <vt:lpstr>PowerPoint Presentation</vt:lpstr>
      <vt:lpstr>PowerPoint Presentation</vt:lpstr>
      <vt:lpstr>Examples</vt:lpstr>
      <vt:lpstr>PowerPoint Presentation</vt:lpstr>
      <vt:lpstr>PowerPoint Presentation</vt:lpstr>
      <vt:lpstr>PowerPoint Presentation</vt:lpstr>
      <vt:lpstr>PowerPoint Presentation</vt:lpstr>
      <vt:lpstr>PowerPoint Presentation</vt:lpstr>
      <vt:lpstr>Child Sexual Exploitation</vt:lpstr>
      <vt:lpstr>PowerPoint Presentation</vt:lpstr>
      <vt:lpstr>PowerPoint Presentation</vt:lpstr>
      <vt:lpstr>PowerPoint Presentation</vt:lpstr>
      <vt:lpstr>Child Sexual Exploitation</vt:lpstr>
      <vt:lpstr>Child Sexual Exploitation</vt:lpstr>
      <vt:lpstr>Child Sexual Exploitation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223</cp:revision>
  <cp:lastPrinted>2023-05-16T10:46:05Z</cp:lastPrinted>
  <dcterms:created xsi:type="dcterms:W3CDTF">2018-01-30T11:09:50Z</dcterms:created>
  <dcterms:modified xsi:type="dcterms:W3CDTF">2023-05-16T10:58:53Z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2022-06-22T13:50:17Z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766ff5d9-5a0e-488b-a43b-4b4305d33d4e</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