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theme/themeOverride3.xml" ContentType="application/vnd.openxmlformats-officedocument.themeOverride+xml"/>
  <Override PartName="/ppt/notesSlides/notesSlide16.xml" ContentType="application/vnd.openxmlformats-officedocument.presentationml.notesSlide+xml"/>
  <Override PartName="/ppt/theme/themeOverride4.xml" ContentType="application/vnd.openxmlformats-officedocument.themeOverride+xml"/>
  <Override PartName="/ppt/notesSlides/notesSlide17.xml" ContentType="application/vnd.openxmlformats-officedocument.presentationml.notesSlide+xml"/>
  <Override PartName="/ppt/theme/themeOverride5.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heme/themeOverride6.xml" ContentType="application/vnd.openxmlformats-officedocument.themeOverride+xml"/>
  <Override PartName="/ppt/notesSlides/notesSlide20.xml" ContentType="application/vnd.openxmlformats-officedocument.presentationml.notesSlide+xml"/>
  <Override PartName="/ppt/theme/themeOverride7.xml" ContentType="application/vnd.openxmlformats-officedocument.themeOverr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4865" r:id="rId6"/>
    <p:sldMasterId id="2147484933" r:id="rId7"/>
  </p:sldMasterIdLst>
  <p:notesMasterIdLst>
    <p:notesMasterId r:id="rId49"/>
  </p:notesMasterIdLst>
  <p:handoutMasterIdLst>
    <p:handoutMasterId r:id="rId50"/>
  </p:handoutMasterIdLst>
  <p:sldIdLst>
    <p:sldId id="618" r:id="rId8"/>
    <p:sldId id="698" r:id="rId9"/>
    <p:sldId id="701" r:id="rId10"/>
    <p:sldId id="699" r:id="rId11"/>
    <p:sldId id="700" r:id="rId12"/>
    <p:sldId id="593" r:id="rId13"/>
    <p:sldId id="437" r:id="rId14"/>
    <p:sldId id="620" r:id="rId15"/>
    <p:sldId id="621" r:id="rId16"/>
    <p:sldId id="347" r:id="rId17"/>
    <p:sldId id="622" r:id="rId18"/>
    <p:sldId id="694" r:id="rId19"/>
    <p:sldId id="696" r:id="rId20"/>
    <p:sldId id="695" r:id="rId21"/>
    <p:sldId id="693" r:id="rId22"/>
    <p:sldId id="628" r:id="rId23"/>
    <p:sldId id="301" r:id="rId24"/>
    <p:sldId id="619" r:id="rId25"/>
    <p:sldId id="430" r:id="rId26"/>
    <p:sldId id="623" r:id="rId27"/>
    <p:sldId id="697" r:id="rId28"/>
    <p:sldId id="300" r:id="rId29"/>
    <p:sldId id="624" r:id="rId30"/>
    <p:sldId id="629" r:id="rId31"/>
    <p:sldId id="692" r:id="rId32"/>
    <p:sldId id="630" r:id="rId33"/>
    <p:sldId id="631" r:id="rId34"/>
    <p:sldId id="626" r:id="rId35"/>
    <p:sldId id="632" r:id="rId36"/>
    <p:sldId id="326" r:id="rId37"/>
    <p:sldId id="452" r:id="rId38"/>
    <p:sldId id="633" r:id="rId39"/>
    <p:sldId id="453" r:id="rId40"/>
    <p:sldId id="319" r:id="rId41"/>
    <p:sldId id="332" r:id="rId42"/>
    <p:sldId id="321" r:id="rId43"/>
    <p:sldId id="634" r:id="rId44"/>
    <p:sldId id="627" r:id="rId45"/>
    <p:sldId id="256" r:id="rId46"/>
    <p:sldId id="259" r:id="rId47"/>
    <p:sldId id="306" r:id="rId48"/>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47E6DC-8ECC-EA7E-302C-66F4AC062A0C}" v="39" dt="2024-09-23T10:43:08.396"/>
    <p1510:client id="{8AFFD48C-3FEB-8C08-AAE4-D87CFD0E566C}" v="8" dt="2024-09-23T10:22:51.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56918" autoAdjust="0"/>
  </p:normalViewPr>
  <p:slideViewPr>
    <p:cSldViewPr>
      <p:cViewPr varScale="1">
        <p:scale>
          <a:sx n="59" d="100"/>
          <a:sy n="59" d="100"/>
        </p:scale>
        <p:origin x="3720" y="192"/>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theme" Target="theme/theme1.xml"/><Relationship Id="rId5" Type="http://schemas.openxmlformats.org/officeDocument/2006/relationships/slideMaster" Target="slideMasters/slide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viewProps" Target="viewProps.xml"/><Relationship Id="rId4" Type="http://schemas.openxmlformats.org/officeDocument/2006/relationships/customXml" Target="../customXml/item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microsoft.com/office/2015/10/relationships/revisionInfo" Target="revisionInfo.xml"/><Relationship Id="rId8" Type="http://schemas.openxmlformats.org/officeDocument/2006/relationships/slide" Target="slides/slide1.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n Cross" userId="S::kencross@sso.group::a8551758-715d-46e1-81f1-65fef4c6b7b3" providerId="AD" clId="Web-{3447E6DC-8ECC-EA7E-302C-66F4AC062A0C}"/>
    <pc:docChg chg="modSld">
      <pc:chgData name="Ken Cross" userId="S::kencross@sso.group::a8551758-715d-46e1-81f1-65fef4c6b7b3" providerId="AD" clId="Web-{3447E6DC-8ECC-EA7E-302C-66F4AC062A0C}" dt="2024-09-23T10:43:08.396" v="28" actId="20577"/>
      <pc:docMkLst>
        <pc:docMk/>
      </pc:docMkLst>
      <pc:sldChg chg="modSp">
        <pc:chgData name="Ken Cross" userId="S::kencross@sso.group::a8551758-715d-46e1-81f1-65fef4c6b7b3" providerId="AD" clId="Web-{3447E6DC-8ECC-EA7E-302C-66F4AC062A0C}" dt="2024-09-23T10:43:08.396" v="28" actId="20577"/>
        <pc:sldMkLst>
          <pc:docMk/>
          <pc:sldMk cId="0" sldId="628"/>
        </pc:sldMkLst>
        <pc:spChg chg="mod">
          <ac:chgData name="Ken Cross" userId="S::kencross@sso.group::a8551758-715d-46e1-81f1-65fef4c6b7b3" providerId="AD" clId="Web-{3447E6DC-8ECC-EA7E-302C-66F4AC062A0C}" dt="2024-09-23T10:43:08.396" v="28" actId="20577"/>
          <ac:spMkLst>
            <pc:docMk/>
            <pc:sldMk cId="0" sldId="628"/>
            <ac:spMk id="28674" creationId="{6DD154DC-8187-B775-8A50-3C8E401E86CE}"/>
          </ac:spMkLst>
        </pc:spChg>
        <pc:picChg chg="mod">
          <ac:chgData name="Ken Cross" userId="S::kencross@sso.group::a8551758-715d-46e1-81f1-65fef4c6b7b3" providerId="AD" clId="Web-{3447E6DC-8ECC-EA7E-302C-66F4AC062A0C}" dt="2024-09-23T10:42:21.411" v="26" actId="1076"/>
          <ac:picMkLst>
            <pc:docMk/>
            <pc:sldMk cId="0" sldId="628"/>
            <ac:picMk id="28676" creationId="{A560363B-DB2F-BEAB-61FE-29B52A970561}"/>
          </ac:picMkLst>
        </pc:picChg>
      </pc:sldChg>
    </pc:docChg>
  </pc:docChgLst>
  <pc:docChgLst>
    <pc:chgData name="Ken Cross" userId="S::kencross@sso.group::a8551758-715d-46e1-81f1-65fef4c6b7b3" providerId="AD" clId="Web-{8AFFD48C-3FEB-8C08-AAE4-D87CFD0E566C}"/>
    <pc:docChg chg="modSld">
      <pc:chgData name="Ken Cross" userId="S::kencross@sso.group::a8551758-715d-46e1-81f1-65fef4c6b7b3" providerId="AD" clId="Web-{8AFFD48C-3FEB-8C08-AAE4-D87CFD0E566C}" dt="2024-09-23T10:22:51.607" v="3" actId="20577"/>
      <pc:docMkLst>
        <pc:docMk/>
      </pc:docMkLst>
      <pc:sldChg chg="modSp">
        <pc:chgData name="Ken Cross" userId="S::kencross@sso.group::a8551758-715d-46e1-81f1-65fef4c6b7b3" providerId="AD" clId="Web-{8AFFD48C-3FEB-8C08-AAE4-D87CFD0E566C}" dt="2024-09-23T10:22:51.607" v="3" actId="20577"/>
        <pc:sldMkLst>
          <pc:docMk/>
          <pc:sldMk cId="0" sldId="628"/>
        </pc:sldMkLst>
        <pc:spChg chg="mod">
          <ac:chgData name="Ken Cross" userId="S::kencross@sso.group::a8551758-715d-46e1-81f1-65fef4c6b7b3" providerId="AD" clId="Web-{8AFFD48C-3FEB-8C08-AAE4-D87CFD0E566C}" dt="2024-09-23T10:22:51.607" v="3" actId="20577"/>
          <ac:spMkLst>
            <pc:docMk/>
            <pc:sldMk cId="0" sldId="628"/>
            <ac:spMk id="28674" creationId="{6DD154DC-8187-B775-8A50-3C8E401E86C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11</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16</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28</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33</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38</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m/search?q=blast+injury&amp;tbm=isch&amp;ved=2ahUKEwjOzKDFuO2BAxXCmicCHR8GB-MQ2-cCegQIABAA&amp;oq=blast+injury&amp;gs_lcp=CgNpbWcQAzIHCAAQigUQQzIHCAAQigUQQzIFCAAQgAQyBQgAEIAEMgcIABCKBRBDMgUIABCABDIFCAAQgAQyBQgAEIAEMgUIABCABDIFCAAQgARQAFgAYJsPaABwAHgAgAFDiAFDkgEBMZgBAKoBC2d3cy13aXotaW1nwAEB&amp;sclient=img&amp;ei=p0omZY7dNcK1nsEPn4ycmA4&amp;bih=721&amp;biw=1368&amp;client=safar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emf"/><Relationship Id="rId7"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42.png"/><Relationship Id="rId4" Type="http://schemas.openxmlformats.org/officeDocument/2006/relationships/image" Target="../media/image41.emf"/></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45.jpeg"/><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48.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47.jpeg"/><Relationship Id="rId5" Type="http://schemas.openxmlformats.org/officeDocument/2006/relationships/image" Target="../media/image45.jpeg"/><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5.jpeg"/><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50.png"/><Relationship Id="rId5" Type="http://schemas.openxmlformats.org/officeDocument/2006/relationships/image" Target="../media/image45.jpeg"/><Relationship Id="rId4" Type="http://schemas.openxmlformats.org/officeDocument/2006/relationships/image" Target="../media/image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45.jpeg"/><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45.jpeg"/><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emf"/><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4" descr="NonElecDet-1[1]">
            <a:extLst>
              <a:ext uri="{FF2B5EF4-FFF2-40B4-BE49-F238E27FC236}">
                <a16:creationId xmlns:a16="http://schemas.microsoft.com/office/drawing/2014/main" id="{9F70A60D-2A7A-8964-BF9B-0C184E464D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38225" y="1412875"/>
            <a:ext cx="7067550" cy="530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pic>
        <p:nvPicPr>
          <p:cNvPr id="25603" name="Picture 3">
            <a:extLst>
              <a:ext uri="{FF2B5EF4-FFF2-40B4-BE49-F238E27FC236}">
                <a16:creationId xmlns:a16="http://schemas.microsoft.com/office/drawing/2014/main" id="{2DDC42D1-702E-712F-53C8-18F7A24801F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5400000">
            <a:off x="5053807" y="2010568"/>
            <a:ext cx="26035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644650"/>
            <a:ext cx="6408738" cy="5139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Blast Wave</a:t>
            </a:r>
          </a:p>
          <a:p>
            <a:pPr lvl="1">
              <a:spcBef>
                <a:spcPct val="0"/>
              </a:spcBef>
              <a:buClrTx/>
              <a:buFontTx/>
              <a:buChar char="•"/>
            </a:pPr>
            <a:r>
              <a:rPr lang="en-GB" altLang="en-US" dirty="0">
                <a:latin typeface="Arial"/>
                <a:ea typeface="ＭＳ Ｐゴシック"/>
                <a:cs typeface="Arial"/>
              </a:rPr>
              <a:t>700 tonnes per square inch in a millisecond</a:t>
            </a:r>
          </a:p>
          <a:p>
            <a:pPr lvl="1">
              <a:spcBef>
                <a:spcPct val="0"/>
              </a:spcBef>
              <a:buClrTx/>
              <a:buFontTx/>
              <a:buChar char="•"/>
            </a:pPr>
            <a:r>
              <a:rPr lang="en-GB" dirty="0">
                <a:latin typeface="Arial"/>
                <a:ea typeface="ＭＳ Ｐゴシック"/>
                <a:cs typeface="Arial"/>
              </a:rPr>
              <a:t>i.e. the weight of 116 male Savannah elephants on one square inch</a:t>
            </a:r>
            <a:endParaRPr lang="en-GB"/>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dirty="0">
                <a:latin typeface="Arial"/>
                <a:ea typeface="ＭＳ Ｐゴシック"/>
                <a:cs typeface="Arial"/>
              </a:rPr>
              <a:t>Primary</a:t>
            </a:r>
          </a:p>
          <a:p>
            <a:pPr lvl="1">
              <a:spcBef>
                <a:spcPct val="0"/>
              </a:spcBef>
              <a:buClrTx/>
              <a:buFontTx/>
              <a:buChar char="•"/>
            </a:pPr>
            <a:r>
              <a:rPr lang="en-GB" altLang="en-US" dirty="0">
                <a:latin typeface="Arial"/>
                <a:ea typeface="ＭＳ Ｐゴシック"/>
                <a:cs typeface="Arial"/>
              </a:rPr>
              <a:t>Secondary</a:t>
            </a:r>
          </a:p>
          <a:p>
            <a:pPr lvl="1">
              <a:spcBef>
                <a:spcPct val="0"/>
              </a:spcBef>
              <a:buClrTx/>
              <a:buFontTx/>
              <a:buChar char="•"/>
            </a:pPr>
            <a:endParaRPr lang="en-GB" altLang="en-US" sz="2100" dirty="0"/>
          </a:p>
          <a:p>
            <a:pPr>
              <a:spcBef>
                <a:spcPct val="0"/>
              </a:spcBef>
              <a:buClrTx/>
              <a:buFontTx/>
              <a:buChar char="•"/>
            </a:pPr>
            <a:r>
              <a:rPr lang="en-GB" altLang="en-US" sz="2400" dirty="0">
                <a:latin typeface="Arial"/>
                <a:ea typeface="ＭＳ Ｐゴシック"/>
                <a:cs typeface="Arial"/>
              </a:rPr>
              <a:t> Ground Shock</a:t>
            </a:r>
            <a:endParaRPr lang="en-GB" altLang="en-US" sz="1800" dirty="0">
              <a:solidFill>
                <a:srgbClr val="EBD447"/>
              </a:solidFill>
              <a:latin typeface="Arial"/>
              <a:ea typeface="ＭＳ Ｐゴシック"/>
              <a:cs typeface="Arial"/>
            </a:endParaRPr>
          </a:p>
          <a:p>
            <a:pPr lvl="1" indent="0">
              <a:spcBef>
                <a:spcPct val="0"/>
              </a:spcBef>
              <a:buClrTx/>
              <a:buFontTx/>
              <a:buChar char="•"/>
            </a:pPr>
            <a:r>
              <a:rPr lang="en-GB" dirty="0">
                <a:latin typeface="Arial"/>
                <a:ea typeface="ＭＳ Ｐゴシック"/>
                <a:cs typeface="Arial"/>
              </a:rPr>
              <a:t> </a:t>
            </a:r>
            <a:r>
              <a:rPr lang="en-GB" dirty="0">
                <a:solidFill>
                  <a:srgbClr val="EBD447"/>
                </a:solidFill>
                <a:latin typeface="Arial"/>
                <a:ea typeface="ＭＳ Ｐゴシック"/>
                <a:cs typeface="Arial"/>
              </a:rPr>
              <a:t>Vertical waves, Transverse waves, compression waves (Peak Particle Velocity at sensible frequencies)</a:t>
            </a:r>
            <a:endParaRPr lang="en-GB" altLang="en-US">
              <a:solidFill>
                <a:srgbClr val="EBD447"/>
              </a:solidFill>
              <a:latin typeface="Arial"/>
              <a:ea typeface="ＭＳ Ｐゴシック"/>
              <a:cs typeface="Arial"/>
            </a:endParaRPr>
          </a:p>
          <a:p>
            <a:pPr lvl="1">
              <a:spcBef>
                <a:spcPct val="0"/>
              </a:spcBef>
              <a:buClrTx/>
              <a:buFontTx/>
              <a:buChar char="•"/>
            </a:pPr>
            <a:endParaRPr lang="en-GB" altLang="en-US" dirty="0">
              <a:cs typeface="Arial"/>
            </a:endParaRPr>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220322"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
        <p:nvSpPr>
          <p:cNvPr id="8" name="TextBox 7">
            <a:extLst>
              <a:ext uri="{FF2B5EF4-FFF2-40B4-BE49-F238E27FC236}">
                <a16:creationId xmlns:a16="http://schemas.microsoft.com/office/drawing/2014/main" id="{211DE744-1193-9C50-4BC9-5D3A95E9118A}"/>
              </a:ext>
            </a:extLst>
          </p:cNvPr>
          <p:cNvSpPr txBox="1"/>
          <p:nvPr/>
        </p:nvSpPr>
        <p:spPr>
          <a:xfrm>
            <a:off x="1688147" y="1628800"/>
            <a:ext cx="5416868" cy="369332"/>
          </a:xfrm>
          <a:prstGeom prst="rect">
            <a:avLst/>
          </a:prstGeom>
          <a:solidFill>
            <a:schemeClr val="bg1"/>
          </a:solidFill>
        </p:spPr>
        <p:txBody>
          <a:bodyPr wrap="none" rtlCol="0">
            <a:spAutoFit/>
          </a:bodyPr>
          <a:lstStyle/>
          <a:p>
            <a:r>
              <a:rPr lang="en-US" dirty="0">
                <a:hlinkClick r:id="rId3"/>
              </a:rPr>
              <a:t>Injuries caued by secondary and tertiary explosives</a:t>
            </a:r>
            <a:endParaRPr lang="en-US" dirty="0"/>
          </a:p>
        </p:txBody>
      </p:sp>
      <p:sp>
        <p:nvSpPr>
          <p:cNvPr id="9" name="TextBox 8">
            <a:extLst>
              <a:ext uri="{FF2B5EF4-FFF2-40B4-BE49-F238E27FC236}">
                <a16:creationId xmlns:a16="http://schemas.microsoft.com/office/drawing/2014/main" id="{D2082283-63B1-1BAC-EC35-70413EEA3406}"/>
              </a:ext>
            </a:extLst>
          </p:cNvPr>
          <p:cNvSpPr txBox="1"/>
          <p:nvPr/>
        </p:nvSpPr>
        <p:spPr>
          <a:xfrm>
            <a:off x="1109042" y="2492896"/>
            <a:ext cx="6925915" cy="3139321"/>
          </a:xfrm>
          <a:prstGeom prst="rect">
            <a:avLst/>
          </a:prstGeom>
          <a:solidFill>
            <a:schemeClr val="bg1"/>
          </a:solidFill>
        </p:spPr>
        <p:txBody>
          <a:bodyPr wrap="square" rtlCol="0">
            <a:spAutoFit/>
          </a:bodyPr>
          <a:lstStyle/>
          <a:p>
            <a:r>
              <a:rPr lang="en-GB" sz="1800" i="1" dirty="0">
                <a:effectLst/>
                <a:latin typeface="MuseoSans"/>
              </a:rPr>
              <a:t>“I felt confident with my training and knowledge. What I didn’t feel confident in is perhaps applying that practically because we never had the chance to do that in a simulated situation.”</a:t>
            </a:r>
            <a:r>
              <a:rPr lang="en-GB" sz="1800" dirty="0">
                <a:effectLst/>
                <a:latin typeface="MuseoSans"/>
              </a:rPr>
              <a:t>752 </a:t>
            </a:r>
          </a:p>
          <a:p>
            <a:endParaRPr lang="en-GB" dirty="0">
              <a:latin typeface="MuseoSans"/>
            </a:endParaRPr>
          </a:p>
          <a:p>
            <a:r>
              <a:rPr lang="en-GB" dirty="0">
                <a:latin typeface="MuseoSans"/>
              </a:rPr>
              <a:t>There had been failures to prepare. There had been inadequacies in training. Well‐established principles had not been ingrained in practice.</a:t>
            </a:r>
          </a:p>
          <a:p>
            <a:endParaRPr lang="en-GB" dirty="0">
              <a:latin typeface="MuseoSans"/>
            </a:endParaRPr>
          </a:p>
          <a:p>
            <a:r>
              <a:rPr lang="en-GB" sz="1800" dirty="0">
                <a:effectLst/>
                <a:latin typeface="MuseoSans"/>
              </a:rPr>
              <a:t>‘muscle memory’ requires effective training , exposure and exercising </a:t>
            </a:r>
            <a:endParaRPr lang="en-GB" dirty="0"/>
          </a:p>
          <a:p>
            <a:endParaRPr lang="en-GB" dirty="0">
              <a:latin typeface="MuseoSans"/>
            </a:endParaRPr>
          </a:p>
          <a:p>
            <a:endParaRPr lang="en-GB" dirty="0">
              <a:latin typeface="MuseoSans"/>
            </a:endParaRPr>
          </a:p>
          <a:p>
            <a:pPr algn="ctr"/>
            <a:r>
              <a:rPr lang="en-GB" dirty="0">
                <a:effectLst/>
                <a:latin typeface="MuseoSans"/>
              </a:rPr>
              <a:t>Manchester Arena Inquest</a:t>
            </a:r>
            <a:endParaRPr lang="en-GB" dirty="0">
              <a:effectLst/>
            </a:endParaRPr>
          </a:p>
        </p:txBody>
      </p:sp>
    </p:spTree>
    <p:extLst>
      <p:ext uri="{BB962C8B-B14F-4D97-AF65-F5344CB8AC3E}">
        <p14:creationId xmlns:p14="http://schemas.microsoft.com/office/powerpoint/2010/main" val="368984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7" name="Picture 2" descr="A picture containing person, ground, outdoor, sand&#10;&#10;Description automatically generated">
            <a:extLst>
              <a:ext uri="{FF2B5EF4-FFF2-40B4-BE49-F238E27FC236}">
                <a16:creationId xmlns:a16="http://schemas.microsoft.com/office/drawing/2014/main" id="{CB6085AE-0C52-0515-C484-B975BF323C7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724128" y="1691312"/>
            <a:ext cx="3096022" cy="4136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pic>
        <p:nvPicPr>
          <p:cNvPr id="66562" name="Content Placeholder 4" descr="A picture containing fire, dark, lit, fireplace&#10;&#10;Description automatically generated">
            <a:extLst>
              <a:ext uri="{FF2B5EF4-FFF2-40B4-BE49-F238E27FC236}">
                <a16:creationId xmlns:a16="http://schemas.microsoft.com/office/drawing/2014/main" id="{0ACB57C2-6FE6-AD55-9F23-C2484231EB2D}"/>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50825" y="1772816"/>
            <a:ext cx="6502400" cy="4051300"/>
          </a:xfrm>
        </p:spPr>
      </p:pic>
      <p:pic>
        <p:nvPicPr>
          <p:cNvPr id="4" name="Picture 3" descr="A picture containing outdoor, car bomb&#10;&#10;Description automatically generated">
            <a:extLst>
              <a:ext uri="{FF2B5EF4-FFF2-40B4-BE49-F238E27FC236}">
                <a16:creationId xmlns:a16="http://schemas.microsoft.com/office/drawing/2014/main" id="{3A27AF45-7491-9073-C4C5-6F5B946ABC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23928" y="3058366"/>
            <a:ext cx="4736571" cy="355242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pic>
        <p:nvPicPr>
          <p:cNvPr id="43012" name="Picture 4" descr="A picture containing drawing&#10;&#10;Description automatically generated">
            <a:extLst>
              <a:ext uri="{FF2B5EF4-FFF2-40B4-BE49-F238E27FC236}">
                <a16:creationId xmlns:a16="http://schemas.microsoft.com/office/drawing/2014/main" id="{1C6E79D6-EF84-44C9-B0E6-5A5A8CCFEFA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pic>
        <p:nvPicPr>
          <p:cNvPr id="47108" name="Picture 4" descr="A picture containing drawing&#10;&#10;Description automatically generated">
            <a:extLst>
              <a:ext uri="{FF2B5EF4-FFF2-40B4-BE49-F238E27FC236}">
                <a16:creationId xmlns:a16="http://schemas.microsoft.com/office/drawing/2014/main" id="{F8D8B590-CE14-05D6-CBDC-C43D470A44E6}"/>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5">
            <a:extLst>
              <a:ext uri="{FF2B5EF4-FFF2-40B4-BE49-F238E27FC236}">
                <a16:creationId xmlns:a16="http://schemas.microsoft.com/office/drawing/2014/main" id="{195C8A7E-7FB3-A1AA-2251-C945651C0334}"/>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292850" y="1619250"/>
            <a:ext cx="2359025" cy="2006600"/>
          </a:xfrm>
          <a:prstGeom prst="rect">
            <a:avLst/>
          </a:prstGeom>
          <a:noFill/>
          <a:ln w="4127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110" name="Picture 6" descr="A picture containing text&#10;&#10;Description automatically generated">
            <a:extLst>
              <a:ext uri="{FF2B5EF4-FFF2-40B4-BE49-F238E27FC236}">
                <a16:creationId xmlns:a16="http://schemas.microsoft.com/office/drawing/2014/main" id="{9FD0788D-B354-702F-8B19-D4E274D7CA1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19700" y="3949700"/>
            <a:ext cx="273685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pic>
        <p:nvPicPr>
          <p:cNvPr id="51204" name="Picture 4" descr="A picture containing drawing&#10;&#10;Description automatically generated">
            <a:extLst>
              <a:ext uri="{FF2B5EF4-FFF2-40B4-BE49-F238E27FC236}">
                <a16:creationId xmlns:a16="http://schemas.microsoft.com/office/drawing/2014/main" id="{D020E245-84AE-DE75-06A2-3E8BE5AC850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2" descr="A picture containing X-ray film, sculpture&#10;&#10;Description automatically generated">
            <a:extLst>
              <a:ext uri="{FF2B5EF4-FFF2-40B4-BE49-F238E27FC236}">
                <a16:creationId xmlns:a16="http://schemas.microsoft.com/office/drawing/2014/main" id="{BD0B51A1-B71C-4523-288C-80E3E9D46DC0}"/>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rot="5400000">
            <a:off x="5133975" y="2908301"/>
            <a:ext cx="2338387" cy="382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pic>
        <p:nvPicPr>
          <p:cNvPr id="53252" name="Picture 4" descr="A picture containing drawing&#10;&#10;Description automatically generated">
            <a:extLst>
              <a:ext uri="{FF2B5EF4-FFF2-40B4-BE49-F238E27FC236}">
                <a16:creationId xmlns:a16="http://schemas.microsoft.com/office/drawing/2014/main" id="{1E7B81DF-348B-F5BB-497C-A81601E3C632}"/>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EC5EE730-0F89-7E05-F6C6-BE91D8A310A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60438" y="458788"/>
            <a:ext cx="7573962" cy="6018212"/>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pic>
        <p:nvPicPr>
          <p:cNvPr id="57348" name="Picture 4" descr="A picture containing drawing&#10;&#10;Description automatically generated">
            <a:extLst>
              <a:ext uri="{FF2B5EF4-FFF2-40B4-BE49-F238E27FC236}">
                <a16:creationId xmlns:a16="http://schemas.microsoft.com/office/drawing/2014/main" id="{D69BC9D6-7E48-C6F6-FE2E-2F4B8AEBEBF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0FAECE-4D15-410B-87D9-78794997F81E}">
  <ds:schemaRefs>
    <ds:schemaRef ds:uri="http://schemas.microsoft.com/sharepoint/v3/contenttype/forms"/>
  </ds:schemaRefs>
</ds:datastoreItem>
</file>

<file path=customXml/itemProps2.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3.xml><?xml version="1.0" encoding="utf-8"?>
<ds:datastoreItem xmlns:ds="http://schemas.openxmlformats.org/officeDocument/2006/customXml" ds:itemID="{D4BC19A2-0C31-48D9-922F-9423E7C91A0D}">
  <ds:schemaRefs>
    <ds:schemaRef ds:uri="http://schemas.microsoft.com/office/2006/metadata/properties"/>
    <ds:schemaRef ds:uri="http://schemas.microsoft.com/office/infopath/2007/PartnerControls"/>
  </ds:schemaRefs>
</ds:datastoreItem>
</file>

<file path=customXml/itemProps4.xml><?xml version="1.0" encoding="utf-8"?>
<ds:datastoreItem xmlns:ds="http://schemas.openxmlformats.org/officeDocument/2006/customXml" ds:itemID="{C3FB66E5-202A-458D-9B19-674BC76CA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065779-0a3c-4ba0-a672-3d0c7b6a8a2f"/>
    <ds:schemaRef ds:uri="f82ed513-2835-4dd1-b542-3d75ae70e63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20293</TotalTime>
  <Words>1059</Words>
  <Application>Microsoft Office PowerPoint</Application>
  <PresentationFormat>On-screen Show (4:3)</PresentationFormat>
  <Paragraphs>194</Paragraphs>
  <Slides>41</Slides>
  <Notes>21</Notes>
  <HiddenSlides>0</HiddenSlides>
  <MMClips>0</MMClips>
  <ScaleCrop>false</ScaleCrop>
  <HeadingPairs>
    <vt:vector size="4" baseType="variant">
      <vt:variant>
        <vt:lpstr>Theme</vt:lpstr>
      </vt:variant>
      <vt:variant>
        <vt:i4>3</vt:i4>
      </vt:variant>
      <vt:variant>
        <vt:lpstr>Slide Titles</vt:lpstr>
      </vt:variant>
      <vt:variant>
        <vt:i4>41</vt:i4>
      </vt:variant>
    </vt:vector>
  </HeadingPairs>
  <TitlesOfParts>
    <vt:vector size="44" baseType="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731</cp:revision>
  <cp:lastPrinted>2020-05-12T07:36:41Z</cp:lastPrinted>
  <dcterms:created xsi:type="dcterms:W3CDTF">2008-04-17T14:40:59Z</dcterms:created>
  <dcterms:modified xsi:type="dcterms:W3CDTF">2024-09-23T10:43:15Z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0x010100EE5DEC50FA5B5A4788751834B920179F</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