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sldIdLst>
    <p:sldId id="256" r:id="rId2"/>
    <p:sldId id="265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AA6422AB-CBF9-45B8-BCE5-4B53940CBD7A}">
          <p14:sldIdLst>
            <p14:sldId id="256"/>
          </p14:sldIdLst>
        </p14:section>
        <p14:section name="Untitled Section" id="{93EE8DE6-33D4-40DE-A318-EE8FCED61749}">
          <p14:sldIdLst>
            <p14:sldId id="265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814" autoAdjust="0"/>
    <p:restoredTop sz="94660"/>
  </p:normalViewPr>
  <p:slideViewPr>
    <p:cSldViewPr snapToGrid="0">
      <p:cViewPr>
        <p:scale>
          <a:sx n="75" d="100"/>
          <a:sy n="75" d="100"/>
        </p:scale>
        <p:origin x="504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ED084-C877-4959-B6A3-71DD38EEDF68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9E8930-6F79-454A-8890-67548F41AC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06173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ED084-C877-4959-B6A3-71DD38EEDF68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9E8930-6F79-454A-8890-67548F41AC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45638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ED084-C877-4959-B6A3-71DD38EEDF68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9E8930-6F79-454A-8890-67548F41AC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41159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ED084-C877-4959-B6A3-71DD38EEDF68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9E8930-6F79-454A-8890-67548F41AC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291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ED084-C877-4959-B6A3-71DD38EEDF68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9E8930-6F79-454A-8890-67548F41AC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63846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ED084-C877-4959-B6A3-71DD38EEDF68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9E8930-6F79-454A-8890-67548F41AC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21799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ED084-C877-4959-B6A3-71DD38EEDF68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9E8930-6F79-454A-8890-67548F41AC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61487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ED084-C877-4959-B6A3-71DD38EEDF68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9E8930-6F79-454A-8890-67548F41AC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45081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ED084-C877-4959-B6A3-71DD38EEDF68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9E8930-6F79-454A-8890-67548F41AC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01863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ED084-C877-4959-B6A3-71DD38EEDF68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9E8930-6F79-454A-8890-67548F41AC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96922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ED084-C877-4959-B6A3-71DD38EEDF68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9E8930-6F79-454A-8890-67548F41AC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37573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EED084-C877-4959-B6A3-71DD38EEDF68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9E8930-6F79-454A-8890-67548F41AC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53471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2"/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57577" y="270456"/>
            <a:ext cx="11655381" cy="5201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b="1" dirty="0" smtClean="0"/>
          </a:p>
          <a:p>
            <a:pPr algn="ctr"/>
            <a:endParaRPr lang="en-GB" b="1" dirty="0"/>
          </a:p>
          <a:p>
            <a:pPr algn="ctr"/>
            <a:endParaRPr lang="en-GB" b="1" dirty="0" smtClean="0"/>
          </a:p>
          <a:p>
            <a:pPr algn="ctr"/>
            <a:r>
              <a:rPr lang="en-GB" sz="2000" b="1" dirty="0" smtClean="0"/>
              <a:t>Breakfast Board</a:t>
            </a:r>
            <a:r>
              <a:rPr lang="en-GB" sz="2000" dirty="0"/>
              <a:t> </a:t>
            </a:r>
          </a:p>
          <a:p>
            <a:pPr algn="ctr"/>
            <a:endParaRPr lang="en-GB" sz="2000" b="1" dirty="0" smtClean="0"/>
          </a:p>
          <a:p>
            <a:pPr algn="ctr"/>
            <a:endParaRPr lang="en-GB" sz="2000" b="1" dirty="0"/>
          </a:p>
          <a:p>
            <a:pPr algn="ctr"/>
            <a:endParaRPr lang="en-GB" sz="2000" b="1" dirty="0" smtClean="0"/>
          </a:p>
          <a:p>
            <a:pPr algn="ctr"/>
            <a:endParaRPr lang="en-GB" sz="2000" b="1" dirty="0"/>
          </a:p>
          <a:p>
            <a:pPr algn="ctr"/>
            <a:endParaRPr lang="en-GB" sz="2000" b="1" dirty="0" smtClean="0"/>
          </a:p>
          <a:p>
            <a:pPr algn="ctr"/>
            <a:r>
              <a:rPr lang="en-GB" sz="2000" b="1" dirty="0"/>
              <a:t>Student Name : Hani </a:t>
            </a:r>
            <a:r>
              <a:rPr lang="en-GB" sz="2000" b="1" dirty="0" err="1"/>
              <a:t>Rosteenmehr</a:t>
            </a:r>
            <a:endParaRPr lang="en-GB" sz="2000" b="1" dirty="0"/>
          </a:p>
          <a:p>
            <a:pPr algn="ctr"/>
            <a:r>
              <a:rPr lang="en-GB" sz="2000" b="1" dirty="0"/>
              <a:t>Student ID Number: </a:t>
            </a:r>
            <a:r>
              <a:rPr lang="en-GB" sz="2000" b="1" dirty="0" smtClean="0"/>
              <a:t>2118863</a:t>
            </a:r>
          </a:p>
          <a:p>
            <a:pPr algn="ctr"/>
            <a:endParaRPr lang="en-GB" sz="2000" b="1" dirty="0" smtClean="0"/>
          </a:p>
          <a:p>
            <a:pPr algn="ctr"/>
            <a:endParaRPr lang="en-GB" sz="2000" b="1" dirty="0"/>
          </a:p>
          <a:p>
            <a:pPr algn="ctr"/>
            <a:r>
              <a:rPr lang="en-GB" sz="2000" b="1" dirty="0"/>
              <a:t>Foreign Languages &amp; </a:t>
            </a:r>
            <a:r>
              <a:rPr lang="en-GB" sz="2000" b="1"/>
              <a:t>Cultural </a:t>
            </a:r>
            <a:r>
              <a:rPr lang="en-GB" sz="2000" b="1" smtClean="0"/>
              <a:t>Awareness(BMIH5003</a:t>
            </a:r>
            <a:r>
              <a:rPr lang="en-GB" sz="2000" b="1" smtClean="0"/>
              <a:t>)</a:t>
            </a:r>
            <a:endParaRPr lang="en-GB" sz="2000" b="1" dirty="0" smtClean="0"/>
          </a:p>
          <a:p>
            <a:pPr algn="ctr"/>
            <a:endParaRPr lang="en-GB" sz="2000" b="1" dirty="0"/>
          </a:p>
          <a:p>
            <a:pPr algn="ctr"/>
            <a:r>
              <a:rPr lang="en-GB" sz="2000" b="1" dirty="0"/>
              <a:t>Module Tutor: </a:t>
            </a:r>
            <a:r>
              <a:rPr lang="en-GB" sz="2000" b="1" dirty="0" smtClean="0"/>
              <a:t>Veronica </a:t>
            </a:r>
            <a:r>
              <a:rPr lang="en-GB" sz="2000" b="1" dirty="0" err="1" smtClean="0"/>
              <a:t>Rojo</a:t>
            </a:r>
            <a:r>
              <a:rPr lang="en-GB" sz="2000" b="1" dirty="0" smtClean="0"/>
              <a:t> Fernandez</a:t>
            </a:r>
            <a:endParaRPr lang="en-GB" sz="2000" b="1" dirty="0"/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9844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6541" y="0"/>
            <a:ext cx="4146997" cy="1514475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1"/>
            <a:ext cx="10515600" cy="1690688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45719"/>
          </a:xfrm>
        </p:spPr>
        <p:txBody>
          <a:bodyPr>
            <a:normAutofit fontScale="25000" lnSpcReduction="20000"/>
          </a:bodyPr>
          <a:lstStyle/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89795" y="1560512"/>
            <a:ext cx="10515600" cy="517683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                                           </a:t>
            </a:r>
            <a:r>
              <a:rPr lang="en-GB" dirty="0" err="1" smtClean="0">
                <a:solidFill>
                  <a:schemeClr val="accent4"/>
                </a:solidFill>
                <a:latin typeface="Algerian" panose="04020705040A02060702" pitchFamily="82" charset="0"/>
              </a:rPr>
              <a:t>Menue</a:t>
            </a:r>
            <a:r>
              <a:rPr lang="en-GB" dirty="0" smtClean="0">
                <a:solidFill>
                  <a:schemeClr val="accent4"/>
                </a:solidFill>
                <a:latin typeface="Algerian" panose="04020705040A02060702" pitchFamily="82" charset="0"/>
              </a:rPr>
              <a:t> de </a:t>
            </a:r>
            <a:r>
              <a:rPr lang="en-GB" dirty="0" err="1" smtClean="0">
                <a:solidFill>
                  <a:schemeClr val="accent4"/>
                </a:solidFill>
                <a:latin typeface="Algerian" panose="04020705040A02060702" pitchFamily="82" charset="0"/>
              </a:rPr>
              <a:t>Desayuno</a:t>
            </a:r>
            <a:endParaRPr lang="en-GB" dirty="0" smtClean="0">
              <a:solidFill>
                <a:schemeClr val="accent4"/>
              </a:solidFill>
              <a:latin typeface="Algerian" panose="04020705040A02060702" pitchFamily="82" charset="0"/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s-ES" sz="1400" dirty="0" smtClean="0">
                <a:solidFill>
                  <a:srgbClr val="002060"/>
                </a:solidFill>
              </a:rPr>
              <a:t>Pan </a:t>
            </a:r>
            <a:r>
              <a:rPr lang="es-ES" sz="1400" dirty="0">
                <a:solidFill>
                  <a:srgbClr val="002060"/>
                </a:solidFill>
              </a:rPr>
              <a:t>Con Tomate, </a:t>
            </a:r>
            <a:r>
              <a:rPr lang="es-ES" sz="1400" dirty="0" err="1">
                <a:solidFill>
                  <a:srgbClr val="002060"/>
                </a:solidFill>
              </a:rPr>
              <a:t>Jamon</a:t>
            </a:r>
            <a:r>
              <a:rPr lang="es-ES" sz="1400" dirty="0">
                <a:solidFill>
                  <a:srgbClr val="002060"/>
                </a:solidFill>
              </a:rPr>
              <a:t> y Aceite</a:t>
            </a:r>
            <a:r>
              <a:rPr lang="es-ES" sz="1400" dirty="0"/>
              <a:t>             </a:t>
            </a:r>
            <a:r>
              <a:rPr lang="es-ES" sz="1300" dirty="0" smtClean="0"/>
              <a:t>€2.50</a:t>
            </a:r>
            <a:r>
              <a:rPr lang="es-ES" sz="1400" dirty="0" smtClean="0"/>
              <a:t>                                                                             </a:t>
            </a:r>
            <a:r>
              <a:rPr lang="es-ES" sz="1400" dirty="0" smtClean="0">
                <a:solidFill>
                  <a:srgbClr val="7030A0"/>
                </a:solidFill>
              </a:rPr>
              <a:t>Magdalenas</a:t>
            </a:r>
            <a:r>
              <a:rPr lang="es-ES" sz="1400" dirty="0"/>
              <a:t>                                  </a:t>
            </a:r>
            <a:r>
              <a:rPr lang="es-ES" sz="1300" dirty="0"/>
              <a:t>€2.55</a:t>
            </a:r>
            <a:endParaRPr lang="es-ES" sz="1300" dirty="0" smtClean="0"/>
          </a:p>
          <a:p>
            <a:pPr marL="0" indent="0">
              <a:buNone/>
            </a:pPr>
            <a:r>
              <a:rPr lang="en-GB" sz="1400" dirty="0">
                <a:solidFill>
                  <a:srgbClr val="C00000"/>
                </a:solidFill>
              </a:rPr>
              <a:t>Toasted bread with tomato, olive oil, and ham</a:t>
            </a:r>
            <a:r>
              <a:rPr lang="en-GB" sz="1400" dirty="0"/>
              <a:t>                                                                         </a:t>
            </a:r>
            <a:r>
              <a:rPr lang="en-GB" sz="1400" dirty="0">
                <a:solidFill>
                  <a:srgbClr val="FF0000"/>
                </a:solidFill>
              </a:rPr>
              <a:t>Spanish </a:t>
            </a:r>
            <a:r>
              <a:rPr lang="en-GB" sz="1400" dirty="0" smtClean="0">
                <a:solidFill>
                  <a:srgbClr val="FF0000"/>
                </a:solidFill>
              </a:rPr>
              <a:t>Cupcakes</a:t>
            </a:r>
          </a:p>
          <a:p>
            <a:pPr marL="0" indent="0">
              <a:buNone/>
            </a:pPr>
            <a:r>
              <a:rPr lang="en-GB" sz="1400" dirty="0">
                <a:solidFill>
                  <a:srgbClr val="002060"/>
                </a:solidFill>
              </a:rPr>
              <a:t>Tortilla Española</a:t>
            </a:r>
            <a:r>
              <a:rPr lang="en-GB" sz="1400" dirty="0"/>
              <a:t>                                          </a:t>
            </a:r>
            <a:r>
              <a:rPr lang="en-GB" sz="1300" dirty="0"/>
              <a:t>€2.55</a:t>
            </a:r>
            <a:r>
              <a:rPr lang="en-GB" sz="1400" dirty="0"/>
              <a:t>                                                                            </a:t>
            </a:r>
            <a:r>
              <a:rPr lang="en-GB" sz="1400" dirty="0" err="1" smtClean="0">
                <a:solidFill>
                  <a:srgbClr val="002060"/>
                </a:solidFill>
              </a:rPr>
              <a:t>Bocadillos</a:t>
            </a:r>
            <a:r>
              <a:rPr lang="en-GB" sz="1400" dirty="0"/>
              <a:t>                                       </a:t>
            </a:r>
            <a:r>
              <a:rPr lang="en-GB" sz="1300" dirty="0"/>
              <a:t>€1.95</a:t>
            </a:r>
            <a:endParaRPr lang="en-GB" sz="1300" dirty="0" smtClean="0"/>
          </a:p>
          <a:p>
            <a:pPr marL="0" indent="0">
              <a:buNone/>
            </a:pPr>
            <a:r>
              <a:rPr lang="en-GB" sz="1400" dirty="0">
                <a:solidFill>
                  <a:srgbClr val="C00000"/>
                </a:solidFill>
              </a:rPr>
              <a:t>Spanish Omelette</a:t>
            </a:r>
            <a:r>
              <a:rPr lang="en-GB" sz="1400" dirty="0"/>
              <a:t> </a:t>
            </a:r>
            <a:r>
              <a:rPr lang="en-GB" sz="1400" dirty="0" smtClean="0"/>
              <a:t>                                                                                                                           </a:t>
            </a:r>
            <a:r>
              <a:rPr lang="en-GB" sz="1400" dirty="0" smtClean="0">
                <a:solidFill>
                  <a:srgbClr val="FF0000"/>
                </a:solidFill>
              </a:rPr>
              <a:t>Sandwiches</a:t>
            </a:r>
            <a:r>
              <a:rPr lang="en-GB" sz="1400" dirty="0" smtClean="0"/>
              <a:t>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</a:p>
          <a:p>
            <a:pPr marL="0" indent="0">
              <a:buNone/>
            </a:pPr>
            <a:r>
              <a:rPr lang="en-GB" sz="1400" dirty="0" err="1" smtClean="0">
                <a:solidFill>
                  <a:srgbClr val="002060"/>
                </a:solidFill>
              </a:rPr>
              <a:t>Torrijas</a:t>
            </a:r>
            <a:r>
              <a:rPr lang="en-GB" sz="1400" dirty="0"/>
              <a:t>                          </a:t>
            </a:r>
            <a:r>
              <a:rPr lang="en-GB" sz="1300" dirty="0"/>
              <a:t>€2.00</a:t>
            </a:r>
            <a:r>
              <a:rPr lang="en-GB" sz="1400" dirty="0"/>
              <a:t>                                                                                                            </a:t>
            </a:r>
            <a:r>
              <a:rPr lang="en-GB" sz="1400" dirty="0" smtClean="0">
                <a:solidFill>
                  <a:schemeClr val="accent5"/>
                </a:solidFill>
              </a:rPr>
              <a:t> café</a:t>
            </a:r>
            <a:r>
              <a:rPr lang="en-GB" sz="1400" dirty="0"/>
              <a:t>                                                 </a:t>
            </a:r>
            <a:r>
              <a:rPr lang="en-GB" sz="1300" dirty="0"/>
              <a:t>€1.20</a:t>
            </a:r>
            <a:endParaRPr lang="en-GB" sz="1300" dirty="0" smtClean="0"/>
          </a:p>
          <a:p>
            <a:pPr marL="0" indent="0">
              <a:buNone/>
            </a:pPr>
            <a:r>
              <a:rPr lang="en-GB" sz="1400" dirty="0">
                <a:solidFill>
                  <a:srgbClr val="C00000"/>
                </a:solidFill>
              </a:rPr>
              <a:t>Spanish Breakfast </a:t>
            </a:r>
            <a:r>
              <a:rPr lang="en-GB" sz="1400" dirty="0" smtClean="0">
                <a:solidFill>
                  <a:srgbClr val="C00000"/>
                </a:solidFill>
              </a:rPr>
              <a:t>Foods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endParaRPr lang="en-GB" sz="1400" dirty="0" smtClean="0"/>
          </a:p>
          <a:p>
            <a:pPr marL="0" indent="0">
              <a:buNone/>
            </a:pPr>
            <a:endParaRPr lang="en-GB" sz="1400" dirty="0" smtClean="0"/>
          </a:p>
          <a:p>
            <a:pPr marL="0" indent="0">
              <a:buNone/>
            </a:pPr>
            <a:r>
              <a:rPr lang="en-GB" sz="1400" dirty="0" err="1" smtClean="0">
                <a:solidFill>
                  <a:schemeClr val="accent5"/>
                </a:solidFill>
              </a:rPr>
              <a:t>Churros</a:t>
            </a:r>
            <a:r>
              <a:rPr lang="en-GB" sz="1400" dirty="0"/>
              <a:t>                         </a:t>
            </a:r>
            <a:r>
              <a:rPr lang="en-GB" sz="1300" dirty="0"/>
              <a:t>€1.50</a:t>
            </a:r>
            <a:r>
              <a:rPr lang="en-GB" sz="1400" dirty="0"/>
              <a:t>                                              </a:t>
            </a:r>
            <a:r>
              <a:rPr lang="en-GB" sz="1400" dirty="0" smtClean="0"/>
              <a:t>                                                                     </a:t>
            </a:r>
            <a:r>
              <a:rPr lang="en-GB" sz="1400" dirty="0" err="1">
                <a:solidFill>
                  <a:srgbClr val="C00000"/>
                </a:solidFill>
              </a:rPr>
              <a:t>Ibérico</a:t>
            </a:r>
            <a:r>
              <a:rPr lang="en-GB" sz="1400" dirty="0">
                <a:solidFill>
                  <a:srgbClr val="C00000"/>
                </a:solidFill>
              </a:rPr>
              <a:t> Ham Croissants     </a:t>
            </a:r>
            <a:r>
              <a:rPr lang="en-GB" sz="1400" dirty="0" smtClean="0">
                <a:solidFill>
                  <a:srgbClr val="C00000"/>
                </a:solidFill>
              </a:rPr>
              <a:t>  </a:t>
            </a:r>
            <a:r>
              <a:rPr lang="en-GB" sz="1300" dirty="0"/>
              <a:t>€</a:t>
            </a:r>
            <a:r>
              <a:rPr lang="en-GB" sz="1300" dirty="0" smtClean="0"/>
              <a:t>3.55</a:t>
            </a:r>
          </a:p>
          <a:p>
            <a:pPr marL="0" indent="0">
              <a:buNone/>
            </a:pPr>
            <a:r>
              <a:rPr lang="en-GB" sz="1400" dirty="0" smtClean="0"/>
              <a:t>                                    El </a:t>
            </a:r>
            <a:r>
              <a:rPr lang="en-GB" sz="1400" dirty="0" err="1" smtClean="0"/>
              <a:t>servicio</a:t>
            </a:r>
            <a:r>
              <a:rPr lang="en-GB" sz="1400" dirty="0" smtClean="0"/>
              <a:t> de </a:t>
            </a:r>
            <a:r>
              <a:rPr lang="en-GB" sz="1400" dirty="0" err="1" smtClean="0"/>
              <a:t>habitaciones</a:t>
            </a:r>
            <a:r>
              <a:rPr lang="en-GB" sz="1400" dirty="0" smtClean="0"/>
              <a:t> </a:t>
            </a:r>
            <a:r>
              <a:rPr lang="en-GB" sz="1400" dirty="0" err="1" smtClean="0"/>
              <a:t>esta</a:t>
            </a:r>
            <a:r>
              <a:rPr lang="en-GB" sz="1400" dirty="0" smtClean="0"/>
              <a:t> </a:t>
            </a:r>
            <a:r>
              <a:rPr lang="en-GB" sz="1400" dirty="0" err="1" smtClean="0"/>
              <a:t>disponible</a:t>
            </a:r>
            <a:r>
              <a:rPr lang="en-GB" sz="1400" dirty="0" smtClean="0"/>
              <a:t> 1.50 euros </a:t>
            </a:r>
            <a:r>
              <a:rPr lang="en-GB" sz="1400" dirty="0" err="1" smtClean="0"/>
              <a:t>por</a:t>
            </a:r>
            <a:r>
              <a:rPr lang="en-GB" sz="1400" dirty="0" smtClean="0"/>
              <a:t> persona        </a:t>
            </a:r>
            <a:r>
              <a:rPr lang="en-GB" sz="1400" dirty="0">
                <a:solidFill>
                  <a:srgbClr val="00B050"/>
                </a:solidFill>
              </a:rPr>
              <a:t>Ham and Cheese Croissants  </a:t>
            </a:r>
            <a:endParaRPr lang="en-GB" sz="1400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en-GB" sz="1400" dirty="0" err="1" smtClean="0">
                <a:solidFill>
                  <a:srgbClr val="00B050"/>
                </a:solidFill>
              </a:rPr>
              <a:t>Zumo</a:t>
            </a:r>
            <a:r>
              <a:rPr lang="en-GB" sz="1400" dirty="0" smtClean="0">
                <a:solidFill>
                  <a:srgbClr val="00B050"/>
                </a:solidFill>
              </a:rPr>
              <a:t>  </a:t>
            </a:r>
            <a:r>
              <a:rPr lang="en-GB" sz="1400" dirty="0" err="1" smtClean="0">
                <a:solidFill>
                  <a:srgbClr val="00B050"/>
                </a:solidFill>
              </a:rPr>
              <a:t>Maramja</a:t>
            </a:r>
            <a:r>
              <a:rPr lang="en-GB" sz="1400" dirty="0" smtClean="0">
                <a:solidFill>
                  <a:srgbClr val="00B050"/>
                </a:solidFill>
              </a:rPr>
              <a:t>+ Plato de </a:t>
            </a:r>
            <a:r>
              <a:rPr lang="en-GB" sz="1400" dirty="0" err="1" smtClean="0">
                <a:solidFill>
                  <a:srgbClr val="00B050"/>
                </a:solidFill>
              </a:rPr>
              <a:t>Fruta</a:t>
            </a:r>
            <a:r>
              <a:rPr lang="en-GB" sz="1400" dirty="0" smtClean="0">
                <a:solidFill>
                  <a:srgbClr val="00B050"/>
                </a:solidFill>
              </a:rPr>
              <a:t> </a:t>
            </a:r>
            <a:r>
              <a:rPr lang="en-GB" sz="1400" dirty="0">
                <a:solidFill>
                  <a:srgbClr val="00B050"/>
                </a:solidFill>
              </a:rPr>
              <a:t>Fresca     </a:t>
            </a:r>
            <a:r>
              <a:rPr lang="en-GB" sz="1300" dirty="0"/>
              <a:t>€</a:t>
            </a:r>
            <a:r>
              <a:rPr lang="en-GB" sz="1300" dirty="0" smtClean="0"/>
              <a:t>1.50</a:t>
            </a:r>
            <a:r>
              <a:rPr lang="en-GB" sz="1400" dirty="0" smtClean="0"/>
              <a:t>                  </a:t>
            </a:r>
            <a:r>
              <a:rPr lang="en-GB" sz="1400" dirty="0" err="1" smtClean="0">
                <a:solidFill>
                  <a:srgbClr val="0070C0"/>
                </a:solidFill>
              </a:rPr>
              <a:t>todo</a:t>
            </a:r>
            <a:r>
              <a:rPr lang="en-GB" sz="1400" dirty="0" smtClean="0">
                <a:solidFill>
                  <a:srgbClr val="0070C0"/>
                </a:solidFill>
              </a:rPr>
              <a:t> el menu con </a:t>
            </a:r>
            <a:r>
              <a:rPr lang="en-GB" sz="1400" dirty="0" err="1" smtClean="0">
                <a:solidFill>
                  <a:srgbClr val="0070C0"/>
                </a:solidFill>
              </a:rPr>
              <a:t>bebidas</a:t>
            </a:r>
            <a:r>
              <a:rPr lang="en-GB" sz="1400" dirty="0" smtClean="0">
                <a:solidFill>
                  <a:srgbClr val="0070C0"/>
                </a:solidFill>
              </a:rPr>
              <a:t> </a:t>
            </a:r>
            <a:r>
              <a:rPr lang="en-GB" sz="1400" dirty="0" err="1" smtClean="0">
                <a:solidFill>
                  <a:srgbClr val="0070C0"/>
                </a:solidFill>
              </a:rPr>
              <a:t>frias</a:t>
            </a:r>
            <a:r>
              <a:rPr lang="en-GB" sz="1400" dirty="0" smtClean="0">
                <a:solidFill>
                  <a:srgbClr val="0070C0"/>
                </a:solidFill>
              </a:rPr>
              <a:t> y </a:t>
            </a:r>
            <a:r>
              <a:rPr lang="en-GB" sz="1400" dirty="0" err="1" smtClean="0">
                <a:solidFill>
                  <a:srgbClr val="0070C0"/>
                </a:solidFill>
              </a:rPr>
              <a:t>calientes</a:t>
            </a:r>
            <a:r>
              <a:rPr lang="en-GB" sz="1400" dirty="0" smtClean="0">
                <a:solidFill>
                  <a:srgbClr val="0070C0"/>
                </a:solidFill>
              </a:rPr>
              <a:t> cuesta 1 euro </a:t>
            </a:r>
            <a:r>
              <a:rPr lang="en-GB" sz="1400" dirty="0" err="1" smtClean="0">
                <a:solidFill>
                  <a:srgbClr val="0070C0"/>
                </a:solidFill>
              </a:rPr>
              <a:t>menos</a:t>
            </a:r>
            <a:endParaRPr lang="en-GB" sz="1400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en-GB" sz="1400" dirty="0" smtClean="0">
                <a:solidFill>
                  <a:srgbClr val="FF0000"/>
                </a:solidFill>
              </a:rPr>
              <a:t>Orange </a:t>
            </a:r>
            <a:r>
              <a:rPr lang="en-GB" sz="1400" dirty="0" err="1" smtClean="0">
                <a:solidFill>
                  <a:srgbClr val="FF0000"/>
                </a:solidFill>
              </a:rPr>
              <a:t>Juce</a:t>
            </a:r>
            <a:r>
              <a:rPr lang="en-GB" sz="1400" dirty="0" smtClean="0">
                <a:solidFill>
                  <a:srgbClr val="FF0000"/>
                </a:solidFill>
              </a:rPr>
              <a:t> with Sandwich</a:t>
            </a:r>
            <a:r>
              <a:rPr lang="en-GB" sz="1400" dirty="0" smtClean="0"/>
              <a:t>                                                                                        </a:t>
            </a:r>
            <a:endParaRPr lang="en-GB" sz="1400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7588" y="1687736"/>
            <a:ext cx="5183188" cy="45719"/>
          </a:xfrm>
        </p:spPr>
        <p:txBody>
          <a:bodyPr>
            <a:normAutofit fontScale="25000" lnSpcReduction="20000"/>
          </a:bodyPr>
          <a:lstStyle/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1280776" y="1733455"/>
            <a:ext cx="74612" cy="4456208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 </a:t>
            </a:r>
            <a:endParaRPr lang="en-GB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49441" y="4020186"/>
            <a:ext cx="2189408" cy="1125596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8549" y="2527850"/>
            <a:ext cx="2382592" cy="1186256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55953" y="3806626"/>
            <a:ext cx="1262129" cy="115174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882187" y="5119385"/>
            <a:ext cx="1876425" cy="1123950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949441" y="6295838"/>
            <a:ext cx="6829559" cy="7475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02111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1D9A78"/>
      </a:accent1>
      <a:accent2>
        <a:srgbClr val="8BC145"/>
      </a:accent2>
      <a:accent3>
        <a:srgbClr val="36AFCE"/>
      </a:accent3>
      <a:accent4>
        <a:srgbClr val="1D6FA9"/>
      </a:accent4>
      <a:accent5>
        <a:srgbClr val="B74919"/>
      </a:accent5>
      <a:accent6>
        <a:srgbClr val="F19D19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AE6F2518-B084-4896-AF52-66CC2144AA2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1746</TotalTime>
  <Words>98</Words>
  <Application>Microsoft Office PowerPoint</Application>
  <PresentationFormat>Widescreen</PresentationFormat>
  <Paragraphs>32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Algerian</vt:lpstr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</dc:creator>
  <cp:lastModifiedBy>Admin</cp:lastModifiedBy>
  <cp:revision>160</cp:revision>
  <dcterms:created xsi:type="dcterms:W3CDTF">2022-03-23T09:56:03Z</dcterms:created>
  <dcterms:modified xsi:type="dcterms:W3CDTF">2023-03-03T22:01:19Z</dcterms:modified>
</cp:coreProperties>
</file>