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58" autoAdjust="0"/>
    <p:restoredTop sz="94660"/>
  </p:normalViewPr>
  <p:slideViewPr>
    <p:cSldViewPr snapToGrid="0">
      <p:cViewPr varScale="1">
        <p:scale>
          <a:sx n="90" d="100"/>
          <a:sy n="90" d="100"/>
        </p:scale>
        <p:origin x="208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51E87B-9E81-4992-A36C-A6A699F1534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892C87E-D39D-4EE1-83B0-70A58C1C3E3C}">
      <dgm:prSet/>
      <dgm:spPr/>
      <dgm:t>
        <a:bodyPr/>
        <a:lstStyle/>
        <a:p>
          <a:r>
            <a:rPr lang="en-US" b="1"/>
            <a:t>What questions will be asked- </a:t>
          </a:r>
          <a:r>
            <a:rPr lang="en-US"/>
            <a:t>The participants were asked a blend of both open and close ended questions regarding their digital skills and perception towards new tools of information and technology </a:t>
          </a:r>
        </a:p>
      </dgm:t>
    </dgm:pt>
    <dgm:pt modelId="{EBFE9B31-B013-421E-871A-F6940FA4EC7B}" type="parTrans" cxnId="{C2D73355-EA5F-4A0E-A55F-6DFAA5C7EA5B}">
      <dgm:prSet/>
      <dgm:spPr/>
      <dgm:t>
        <a:bodyPr/>
        <a:lstStyle/>
        <a:p>
          <a:endParaRPr lang="en-US"/>
        </a:p>
      </dgm:t>
    </dgm:pt>
    <dgm:pt modelId="{489FC35C-D3E9-4AAA-A68A-626230CB1C8C}" type="sibTrans" cxnId="{C2D73355-EA5F-4A0E-A55F-6DFAA5C7EA5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BEEB68B-6B93-4081-9C73-531029A5E8FF}">
      <dgm:prSet/>
      <dgm:spPr/>
      <dgm:t>
        <a:bodyPr/>
        <a:lstStyle/>
        <a:p>
          <a:r>
            <a:rPr lang="en-US" b="1"/>
            <a:t>Who will be the participant- </a:t>
          </a:r>
          <a:r>
            <a:rPr lang="en-US"/>
            <a:t>Total 50 number of students and 10 staffs of UWTSD were chosen for gathering that study data</a:t>
          </a:r>
        </a:p>
      </dgm:t>
    </dgm:pt>
    <dgm:pt modelId="{AC521E99-C4F4-4CDA-906F-FAD6A59BA224}" type="parTrans" cxnId="{616716F1-CAE0-4CC1-9EF7-64A5D73A8EF4}">
      <dgm:prSet/>
      <dgm:spPr/>
      <dgm:t>
        <a:bodyPr/>
        <a:lstStyle/>
        <a:p>
          <a:endParaRPr lang="en-US"/>
        </a:p>
      </dgm:t>
    </dgm:pt>
    <dgm:pt modelId="{D05264C0-D8C1-455B-91D8-0866151B277C}" type="sibTrans" cxnId="{616716F1-CAE0-4CC1-9EF7-64A5D73A8EF4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D4290569-C21C-4C6C-9164-3C3B8137FDCA}">
      <dgm:prSet/>
      <dgm:spPr/>
      <dgm:t>
        <a:bodyPr/>
        <a:lstStyle/>
        <a:p>
          <a:r>
            <a:rPr lang="en-US" b="1"/>
            <a:t>How the participants will be reached- </a:t>
          </a:r>
          <a:r>
            <a:rPr lang="en-US"/>
            <a:t>During the break time between classes, students and staffs of UWTSD were communicated for gathering data of the research. </a:t>
          </a:r>
        </a:p>
      </dgm:t>
    </dgm:pt>
    <dgm:pt modelId="{D9AEF603-7CDE-4E3C-8D80-FEDFC7EE8C53}" type="parTrans" cxnId="{3019D929-3CD9-4B38-AE54-E240C2AA35CB}">
      <dgm:prSet/>
      <dgm:spPr/>
      <dgm:t>
        <a:bodyPr/>
        <a:lstStyle/>
        <a:p>
          <a:endParaRPr lang="en-US"/>
        </a:p>
      </dgm:t>
    </dgm:pt>
    <dgm:pt modelId="{B3011325-C1E9-4FD7-96F6-B9D05D51820C}" type="sibTrans" cxnId="{3019D929-3CD9-4B38-AE54-E240C2AA35C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B17040F0-EAC1-46D2-8043-42D67EEB579D}" type="pres">
      <dgm:prSet presAssocID="{8551E87B-9E81-4992-A36C-A6A699F15344}" presName="Name0" presStyleCnt="0">
        <dgm:presLayoutVars>
          <dgm:animLvl val="lvl"/>
          <dgm:resizeHandles val="exact"/>
        </dgm:presLayoutVars>
      </dgm:prSet>
      <dgm:spPr/>
    </dgm:pt>
    <dgm:pt modelId="{57F2D98C-AAA8-47B6-B98A-3C2D2E738153}" type="pres">
      <dgm:prSet presAssocID="{2892C87E-D39D-4EE1-83B0-70A58C1C3E3C}" presName="compositeNode" presStyleCnt="0">
        <dgm:presLayoutVars>
          <dgm:bulletEnabled val="1"/>
        </dgm:presLayoutVars>
      </dgm:prSet>
      <dgm:spPr/>
    </dgm:pt>
    <dgm:pt modelId="{42743810-F09E-4DDE-B4AA-52C513C16319}" type="pres">
      <dgm:prSet presAssocID="{2892C87E-D39D-4EE1-83B0-70A58C1C3E3C}" presName="bgRect" presStyleLbl="bgAccFollowNode1" presStyleIdx="0" presStyleCnt="3"/>
      <dgm:spPr/>
    </dgm:pt>
    <dgm:pt modelId="{D008291E-B71A-48C2-886D-55E76E598B47}" type="pres">
      <dgm:prSet presAssocID="{489FC35C-D3E9-4AAA-A68A-626230CB1C8C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601C55B9-B0AD-4301-977D-54A013ECEAEE}" type="pres">
      <dgm:prSet presAssocID="{2892C87E-D39D-4EE1-83B0-70A58C1C3E3C}" presName="bottomLine" presStyleLbl="alignNode1" presStyleIdx="1" presStyleCnt="6">
        <dgm:presLayoutVars/>
      </dgm:prSet>
      <dgm:spPr/>
    </dgm:pt>
    <dgm:pt modelId="{C752A2C3-438F-411E-AF10-3B54C3F221E0}" type="pres">
      <dgm:prSet presAssocID="{2892C87E-D39D-4EE1-83B0-70A58C1C3E3C}" presName="nodeText" presStyleLbl="bgAccFollowNode1" presStyleIdx="0" presStyleCnt="3">
        <dgm:presLayoutVars>
          <dgm:bulletEnabled val="1"/>
        </dgm:presLayoutVars>
      </dgm:prSet>
      <dgm:spPr/>
    </dgm:pt>
    <dgm:pt modelId="{CEFE7E25-8A16-479D-B982-C08AA936A30B}" type="pres">
      <dgm:prSet presAssocID="{489FC35C-D3E9-4AAA-A68A-626230CB1C8C}" presName="sibTrans" presStyleCnt="0"/>
      <dgm:spPr/>
    </dgm:pt>
    <dgm:pt modelId="{4DB0061B-8EC3-4730-B10F-E806A14F05B8}" type="pres">
      <dgm:prSet presAssocID="{8BEEB68B-6B93-4081-9C73-531029A5E8FF}" presName="compositeNode" presStyleCnt="0">
        <dgm:presLayoutVars>
          <dgm:bulletEnabled val="1"/>
        </dgm:presLayoutVars>
      </dgm:prSet>
      <dgm:spPr/>
    </dgm:pt>
    <dgm:pt modelId="{29A2DDA6-32C7-4FA0-8A17-04BCB60064DE}" type="pres">
      <dgm:prSet presAssocID="{8BEEB68B-6B93-4081-9C73-531029A5E8FF}" presName="bgRect" presStyleLbl="bgAccFollowNode1" presStyleIdx="1" presStyleCnt="3"/>
      <dgm:spPr/>
    </dgm:pt>
    <dgm:pt modelId="{71BE94C3-88B6-4E21-8019-687DEA84D1E3}" type="pres">
      <dgm:prSet presAssocID="{D05264C0-D8C1-455B-91D8-0866151B277C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9FD4D6B5-EAD7-4F29-9025-6EF005121E5F}" type="pres">
      <dgm:prSet presAssocID="{8BEEB68B-6B93-4081-9C73-531029A5E8FF}" presName="bottomLine" presStyleLbl="alignNode1" presStyleIdx="3" presStyleCnt="6">
        <dgm:presLayoutVars/>
      </dgm:prSet>
      <dgm:spPr/>
    </dgm:pt>
    <dgm:pt modelId="{56286126-94CB-4916-9F4F-760BEEBAD70B}" type="pres">
      <dgm:prSet presAssocID="{8BEEB68B-6B93-4081-9C73-531029A5E8FF}" presName="nodeText" presStyleLbl="bgAccFollowNode1" presStyleIdx="1" presStyleCnt="3">
        <dgm:presLayoutVars>
          <dgm:bulletEnabled val="1"/>
        </dgm:presLayoutVars>
      </dgm:prSet>
      <dgm:spPr/>
    </dgm:pt>
    <dgm:pt modelId="{6B359E2E-4A2F-417F-9D3F-72B60B9C5E38}" type="pres">
      <dgm:prSet presAssocID="{D05264C0-D8C1-455B-91D8-0866151B277C}" presName="sibTrans" presStyleCnt="0"/>
      <dgm:spPr/>
    </dgm:pt>
    <dgm:pt modelId="{3577562B-3096-47C3-87F5-16BCC5FB35BF}" type="pres">
      <dgm:prSet presAssocID="{D4290569-C21C-4C6C-9164-3C3B8137FDCA}" presName="compositeNode" presStyleCnt="0">
        <dgm:presLayoutVars>
          <dgm:bulletEnabled val="1"/>
        </dgm:presLayoutVars>
      </dgm:prSet>
      <dgm:spPr/>
    </dgm:pt>
    <dgm:pt modelId="{21B398B3-133D-4493-AA12-5A237AC3994A}" type="pres">
      <dgm:prSet presAssocID="{D4290569-C21C-4C6C-9164-3C3B8137FDCA}" presName="bgRect" presStyleLbl="bgAccFollowNode1" presStyleIdx="2" presStyleCnt="3"/>
      <dgm:spPr/>
    </dgm:pt>
    <dgm:pt modelId="{9C28DE35-417B-4FAE-8F8C-56B088254A2A}" type="pres">
      <dgm:prSet presAssocID="{B3011325-C1E9-4FD7-96F6-B9D05D51820C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A8B773E7-26AB-4170-B7AD-B216E08688D9}" type="pres">
      <dgm:prSet presAssocID="{D4290569-C21C-4C6C-9164-3C3B8137FDCA}" presName="bottomLine" presStyleLbl="alignNode1" presStyleIdx="5" presStyleCnt="6">
        <dgm:presLayoutVars/>
      </dgm:prSet>
      <dgm:spPr/>
    </dgm:pt>
    <dgm:pt modelId="{6ABADA9E-796E-4A76-AB26-D3FD206C300C}" type="pres">
      <dgm:prSet presAssocID="{D4290569-C21C-4C6C-9164-3C3B8137FDCA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3CE30C0C-D92A-49D5-B34C-A3D2492CAE54}" type="presOf" srcId="{2892C87E-D39D-4EE1-83B0-70A58C1C3E3C}" destId="{42743810-F09E-4DDE-B4AA-52C513C16319}" srcOrd="0" destOrd="0" presId="urn:microsoft.com/office/officeart/2016/7/layout/BasicLinearProcessNumbered"/>
    <dgm:cxn modelId="{3019D929-3CD9-4B38-AE54-E240C2AA35CB}" srcId="{8551E87B-9E81-4992-A36C-A6A699F15344}" destId="{D4290569-C21C-4C6C-9164-3C3B8137FDCA}" srcOrd="2" destOrd="0" parTransId="{D9AEF603-7CDE-4E3C-8D80-FEDFC7EE8C53}" sibTransId="{B3011325-C1E9-4FD7-96F6-B9D05D51820C}"/>
    <dgm:cxn modelId="{53D6FC3E-017A-4162-8BEE-12F469BB98E9}" type="presOf" srcId="{D4290569-C21C-4C6C-9164-3C3B8137FDCA}" destId="{6ABADA9E-796E-4A76-AB26-D3FD206C300C}" srcOrd="1" destOrd="0" presId="urn:microsoft.com/office/officeart/2016/7/layout/BasicLinearProcessNumbered"/>
    <dgm:cxn modelId="{C2D73355-EA5F-4A0E-A55F-6DFAA5C7EA5B}" srcId="{8551E87B-9E81-4992-A36C-A6A699F15344}" destId="{2892C87E-D39D-4EE1-83B0-70A58C1C3E3C}" srcOrd="0" destOrd="0" parTransId="{EBFE9B31-B013-421E-871A-F6940FA4EC7B}" sibTransId="{489FC35C-D3E9-4AAA-A68A-626230CB1C8C}"/>
    <dgm:cxn modelId="{8891F25B-7D5A-4D8A-A6CF-D21586BBB3BF}" type="presOf" srcId="{2892C87E-D39D-4EE1-83B0-70A58C1C3E3C}" destId="{C752A2C3-438F-411E-AF10-3B54C3F221E0}" srcOrd="1" destOrd="0" presId="urn:microsoft.com/office/officeart/2016/7/layout/BasicLinearProcessNumbered"/>
    <dgm:cxn modelId="{28E40463-BBCB-4202-A9A2-4B03ED36C309}" type="presOf" srcId="{8551E87B-9E81-4992-A36C-A6A699F15344}" destId="{B17040F0-EAC1-46D2-8043-42D67EEB579D}" srcOrd="0" destOrd="0" presId="urn:microsoft.com/office/officeart/2016/7/layout/BasicLinearProcessNumbered"/>
    <dgm:cxn modelId="{CACBE792-F908-4256-A220-3A901827DA6E}" type="presOf" srcId="{B3011325-C1E9-4FD7-96F6-B9D05D51820C}" destId="{9C28DE35-417B-4FAE-8F8C-56B088254A2A}" srcOrd="0" destOrd="0" presId="urn:microsoft.com/office/officeart/2016/7/layout/BasicLinearProcessNumbered"/>
    <dgm:cxn modelId="{A91B6895-ECB9-48D4-B55B-310AD351E4A3}" type="presOf" srcId="{8BEEB68B-6B93-4081-9C73-531029A5E8FF}" destId="{29A2DDA6-32C7-4FA0-8A17-04BCB60064DE}" srcOrd="0" destOrd="0" presId="urn:microsoft.com/office/officeart/2016/7/layout/BasicLinearProcessNumbered"/>
    <dgm:cxn modelId="{9203A29E-A8E7-4ECF-A9DE-3EA03D211D95}" type="presOf" srcId="{D05264C0-D8C1-455B-91D8-0866151B277C}" destId="{71BE94C3-88B6-4E21-8019-687DEA84D1E3}" srcOrd="0" destOrd="0" presId="urn:microsoft.com/office/officeart/2016/7/layout/BasicLinearProcessNumbered"/>
    <dgm:cxn modelId="{18F300B1-CFF3-48AC-8BC2-9741DC49E401}" type="presOf" srcId="{489FC35C-D3E9-4AAA-A68A-626230CB1C8C}" destId="{D008291E-B71A-48C2-886D-55E76E598B47}" srcOrd="0" destOrd="0" presId="urn:microsoft.com/office/officeart/2016/7/layout/BasicLinearProcessNumbered"/>
    <dgm:cxn modelId="{134AFFEA-69FB-43E3-96D4-CB48A0CB2589}" type="presOf" srcId="{D4290569-C21C-4C6C-9164-3C3B8137FDCA}" destId="{21B398B3-133D-4493-AA12-5A237AC3994A}" srcOrd="0" destOrd="0" presId="urn:microsoft.com/office/officeart/2016/7/layout/BasicLinearProcessNumbered"/>
    <dgm:cxn modelId="{616716F1-CAE0-4CC1-9EF7-64A5D73A8EF4}" srcId="{8551E87B-9E81-4992-A36C-A6A699F15344}" destId="{8BEEB68B-6B93-4081-9C73-531029A5E8FF}" srcOrd="1" destOrd="0" parTransId="{AC521E99-C4F4-4CDA-906F-FAD6A59BA224}" sibTransId="{D05264C0-D8C1-455B-91D8-0866151B277C}"/>
    <dgm:cxn modelId="{E1D744FD-DB28-46BE-B4A6-3A2CF84E071C}" type="presOf" srcId="{8BEEB68B-6B93-4081-9C73-531029A5E8FF}" destId="{56286126-94CB-4916-9F4F-760BEEBAD70B}" srcOrd="1" destOrd="0" presId="urn:microsoft.com/office/officeart/2016/7/layout/BasicLinearProcessNumbered"/>
    <dgm:cxn modelId="{B6FFC159-B584-47B9-A4AA-647C878EC407}" type="presParOf" srcId="{B17040F0-EAC1-46D2-8043-42D67EEB579D}" destId="{57F2D98C-AAA8-47B6-B98A-3C2D2E738153}" srcOrd="0" destOrd="0" presId="urn:microsoft.com/office/officeart/2016/7/layout/BasicLinearProcessNumbered"/>
    <dgm:cxn modelId="{3A6120DA-A840-4680-AD31-6D4D0B13AE65}" type="presParOf" srcId="{57F2D98C-AAA8-47B6-B98A-3C2D2E738153}" destId="{42743810-F09E-4DDE-B4AA-52C513C16319}" srcOrd="0" destOrd="0" presId="urn:microsoft.com/office/officeart/2016/7/layout/BasicLinearProcessNumbered"/>
    <dgm:cxn modelId="{7B590516-CF96-4FBF-9404-B9192CB2558E}" type="presParOf" srcId="{57F2D98C-AAA8-47B6-B98A-3C2D2E738153}" destId="{D008291E-B71A-48C2-886D-55E76E598B47}" srcOrd="1" destOrd="0" presId="urn:microsoft.com/office/officeart/2016/7/layout/BasicLinearProcessNumbered"/>
    <dgm:cxn modelId="{6B50E631-6393-4B83-AF86-43EBFB91AE1A}" type="presParOf" srcId="{57F2D98C-AAA8-47B6-B98A-3C2D2E738153}" destId="{601C55B9-B0AD-4301-977D-54A013ECEAEE}" srcOrd="2" destOrd="0" presId="urn:microsoft.com/office/officeart/2016/7/layout/BasicLinearProcessNumbered"/>
    <dgm:cxn modelId="{57A48217-D376-4AC1-9551-5549055BCFAE}" type="presParOf" srcId="{57F2D98C-AAA8-47B6-B98A-3C2D2E738153}" destId="{C752A2C3-438F-411E-AF10-3B54C3F221E0}" srcOrd="3" destOrd="0" presId="urn:microsoft.com/office/officeart/2016/7/layout/BasicLinearProcessNumbered"/>
    <dgm:cxn modelId="{E6B5EAB4-A377-410C-9222-D72F2A57F557}" type="presParOf" srcId="{B17040F0-EAC1-46D2-8043-42D67EEB579D}" destId="{CEFE7E25-8A16-479D-B982-C08AA936A30B}" srcOrd="1" destOrd="0" presId="urn:microsoft.com/office/officeart/2016/7/layout/BasicLinearProcessNumbered"/>
    <dgm:cxn modelId="{B6984067-AD68-4B65-8D21-51ECBE8658B9}" type="presParOf" srcId="{B17040F0-EAC1-46D2-8043-42D67EEB579D}" destId="{4DB0061B-8EC3-4730-B10F-E806A14F05B8}" srcOrd="2" destOrd="0" presId="urn:microsoft.com/office/officeart/2016/7/layout/BasicLinearProcessNumbered"/>
    <dgm:cxn modelId="{32EEF5D0-BAB0-4EA4-89C1-B1FE4BB8077F}" type="presParOf" srcId="{4DB0061B-8EC3-4730-B10F-E806A14F05B8}" destId="{29A2DDA6-32C7-4FA0-8A17-04BCB60064DE}" srcOrd="0" destOrd="0" presId="urn:microsoft.com/office/officeart/2016/7/layout/BasicLinearProcessNumbered"/>
    <dgm:cxn modelId="{E333981B-AEF3-4504-B8B6-88D3584DECBA}" type="presParOf" srcId="{4DB0061B-8EC3-4730-B10F-E806A14F05B8}" destId="{71BE94C3-88B6-4E21-8019-687DEA84D1E3}" srcOrd="1" destOrd="0" presId="urn:microsoft.com/office/officeart/2016/7/layout/BasicLinearProcessNumbered"/>
    <dgm:cxn modelId="{35AB7771-4E6A-419F-87C4-8D0297FC5D64}" type="presParOf" srcId="{4DB0061B-8EC3-4730-B10F-E806A14F05B8}" destId="{9FD4D6B5-EAD7-4F29-9025-6EF005121E5F}" srcOrd="2" destOrd="0" presId="urn:microsoft.com/office/officeart/2016/7/layout/BasicLinearProcessNumbered"/>
    <dgm:cxn modelId="{4F760867-EAB6-4532-A4D1-9353ED9B07AF}" type="presParOf" srcId="{4DB0061B-8EC3-4730-B10F-E806A14F05B8}" destId="{56286126-94CB-4916-9F4F-760BEEBAD70B}" srcOrd="3" destOrd="0" presId="urn:microsoft.com/office/officeart/2016/7/layout/BasicLinearProcessNumbered"/>
    <dgm:cxn modelId="{D76D1F08-401D-4B68-9984-6C8A654B4185}" type="presParOf" srcId="{B17040F0-EAC1-46D2-8043-42D67EEB579D}" destId="{6B359E2E-4A2F-417F-9D3F-72B60B9C5E38}" srcOrd="3" destOrd="0" presId="urn:microsoft.com/office/officeart/2016/7/layout/BasicLinearProcessNumbered"/>
    <dgm:cxn modelId="{FEC16FBC-E06C-4569-A976-87E2AC96EE19}" type="presParOf" srcId="{B17040F0-EAC1-46D2-8043-42D67EEB579D}" destId="{3577562B-3096-47C3-87F5-16BCC5FB35BF}" srcOrd="4" destOrd="0" presId="urn:microsoft.com/office/officeart/2016/7/layout/BasicLinearProcessNumbered"/>
    <dgm:cxn modelId="{8F19805B-E702-4790-8B78-D29C08661B25}" type="presParOf" srcId="{3577562B-3096-47C3-87F5-16BCC5FB35BF}" destId="{21B398B3-133D-4493-AA12-5A237AC3994A}" srcOrd="0" destOrd="0" presId="urn:microsoft.com/office/officeart/2016/7/layout/BasicLinearProcessNumbered"/>
    <dgm:cxn modelId="{2AB9559D-7988-4F15-8A3E-BB8C5C538614}" type="presParOf" srcId="{3577562B-3096-47C3-87F5-16BCC5FB35BF}" destId="{9C28DE35-417B-4FAE-8F8C-56B088254A2A}" srcOrd="1" destOrd="0" presId="urn:microsoft.com/office/officeart/2016/7/layout/BasicLinearProcessNumbered"/>
    <dgm:cxn modelId="{0B3EEE6E-C4DE-495B-A0F8-B7C08ABAF470}" type="presParOf" srcId="{3577562B-3096-47C3-87F5-16BCC5FB35BF}" destId="{A8B773E7-26AB-4170-B7AD-B216E08688D9}" srcOrd="2" destOrd="0" presId="urn:microsoft.com/office/officeart/2016/7/layout/BasicLinearProcessNumbered"/>
    <dgm:cxn modelId="{62FF7A65-15A4-4875-BA90-13A7A186220B}" type="presParOf" srcId="{3577562B-3096-47C3-87F5-16BCC5FB35BF}" destId="{6ABADA9E-796E-4A76-AB26-D3FD206C300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C9F166-7753-463E-A1FD-E4164794065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CAEA202-B7AA-4C96-BC1C-01207F73053A}">
      <dgm:prSet/>
      <dgm:spPr/>
      <dgm:t>
        <a:bodyPr/>
        <a:lstStyle/>
        <a:p>
          <a:r>
            <a:rPr lang="en-US"/>
            <a:t>Confidentiality of the participant’s name and other information were kept.</a:t>
          </a:r>
        </a:p>
      </dgm:t>
    </dgm:pt>
    <dgm:pt modelId="{DF75D93B-0C1C-4F96-86EA-7D609E3A4866}" type="parTrans" cxnId="{EB1722B9-69EA-481F-A331-5C8B07800D0B}">
      <dgm:prSet/>
      <dgm:spPr/>
      <dgm:t>
        <a:bodyPr/>
        <a:lstStyle/>
        <a:p>
          <a:endParaRPr lang="en-US"/>
        </a:p>
      </dgm:t>
    </dgm:pt>
    <dgm:pt modelId="{BEBAA78D-E0EE-453C-B2C1-70D1EF979FDC}" type="sibTrans" cxnId="{EB1722B9-69EA-481F-A331-5C8B07800D0B}">
      <dgm:prSet/>
      <dgm:spPr/>
      <dgm:t>
        <a:bodyPr/>
        <a:lstStyle/>
        <a:p>
          <a:endParaRPr lang="en-US"/>
        </a:p>
      </dgm:t>
    </dgm:pt>
    <dgm:pt modelId="{1311B8F5-2B49-46C4-836A-A3F5998FCCF0}">
      <dgm:prSet/>
      <dgm:spPr/>
      <dgm:t>
        <a:bodyPr/>
        <a:lstStyle/>
        <a:p>
          <a:r>
            <a:rPr lang="en-US"/>
            <a:t>All the participants had independent right to give their opinion and answered and nobody have not forced to reply the survey questionnaire</a:t>
          </a:r>
        </a:p>
      </dgm:t>
    </dgm:pt>
    <dgm:pt modelId="{4D3D184F-1687-4BA1-908E-D81CEFAC20A2}" type="parTrans" cxnId="{4EED33D9-0C3F-454E-9002-B9119A7217AC}">
      <dgm:prSet/>
      <dgm:spPr/>
      <dgm:t>
        <a:bodyPr/>
        <a:lstStyle/>
        <a:p>
          <a:endParaRPr lang="en-US"/>
        </a:p>
      </dgm:t>
    </dgm:pt>
    <dgm:pt modelId="{4FB950BF-5C5F-4BEA-B331-02BAB1F5AB1F}" type="sibTrans" cxnId="{4EED33D9-0C3F-454E-9002-B9119A7217AC}">
      <dgm:prSet/>
      <dgm:spPr/>
      <dgm:t>
        <a:bodyPr/>
        <a:lstStyle/>
        <a:p>
          <a:endParaRPr lang="en-US"/>
        </a:p>
      </dgm:t>
    </dgm:pt>
    <dgm:pt modelId="{010E0512-BE84-49E3-981F-66020E26EF9E}">
      <dgm:prSet/>
      <dgm:spPr/>
      <dgm:t>
        <a:bodyPr/>
        <a:lstStyle/>
        <a:p>
          <a:r>
            <a:rPr lang="en-US"/>
            <a:t>During the data collection no harm were occurred in the classes and other activities</a:t>
          </a:r>
        </a:p>
      </dgm:t>
    </dgm:pt>
    <dgm:pt modelId="{1177DA0D-173A-4DD2-902C-6317D28FC43B}" type="parTrans" cxnId="{FDE6D8E1-7EAA-429D-9930-D046957B17B2}">
      <dgm:prSet/>
      <dgm:spPr/>
      <dgm:t>
        <a:bodyPr/>
        <a:lstStyle/>
        <a:p>
          <a:endParaRPr lang="en-US"/>
        </a:p>
      </dgm:t>
    </dgm:pt>
    <dgm:pt modelId="{74FE3C5F-6843-48EE-9FB0-A87D433644C5}" type="sibTrans" cxnId="{FDE6D8E1-7EAA-429D-9930-D046957B17B2}">
      <dgm:prSet/>
      <dgm:spPr/>
      <dgm:t>
        <a:bodyPr/>
        <a:lstStyle/>
        <a:p>
          <a:endParaRPr lang="en-US"/>
        </a:p>
      </dgm:t>
    </dgm:pt>
    <dgm:pt modelId="{5284A3B9-B647-48E1-98B7-98665A0565FE}" type="pres">
      <dgm:prSet presAssocID="{99C9F166-7753-463E-A1FD-E4164794065F}" presName="root" presStyleCnt="0">
        <dgm:presLayoutVars>
          <dgm:dir/>
          <dgm:resizeHandles val="exact"/>
        </dgm:presLayoutVars>
      </dgm:prSet>
      <dgm:spPr/>
    </dgm:pt>
    <dgm:pt modelId="{FFC189F2-B348-4691-BB8A-0E1482A45911}" type="pres">
      <dgm:prSet presAssocID="{6CAEA202-B7AA-4C96-BC1C-01207F73053A}" presName="compNode" presStyleCnt="0"/>
      <dgm:spPr/>
    </dgm:pt>
    <dgm:pt modelId="{CB123760-C748-4710-8A7C-E9FD5D89900C}" type="pres">
      <dgm:prSet presAssocID="{6CAEA202-B7AA-4C96-BC1C-01207F73053A}" presName="bgRect" presStyleLbl="bgShp" presStyleIdx="0" presStyleCnt="3"/>
      <dgm:spPr/>
    </dgm:pt>
    <dgm:pt modelId="{E34CCE78-A492-49E5-879E-1A90A0913F98}" type="pres">
      <dgm:prSet presAssocID="{6CAEA202-B7AA-4C96-BC1C-01207F73053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CEB6A64A-9039-4E45-B623-515FBC3503E2}" type="pres">
      <dgm:prSet presAssocID="{6CAEA202-B7AA-4C96-BC1C-01207F73053A}" presName="spaceRect" presStyleCnt="0"/>
      <dgm:spPr/>
    </dgm:pt>
    <dgm:pt modelId="{E7CF09B3-ED6C-48FB-B82E-F7576EB2E524}" type="pres">
      <dgm:prSet presAssocID="{6CAEA202-B7AA-4C96-BC1C-01207F73053A}" presName="parTx" presStyleLbl="revTx" presStyleIdx="0" presStyleCnt="3">
        <dgm:presLayoutVars>
          <dgm:chMax val="0"/>
          <dgm:chPref val="0"/>
        </dgm:presLayoutVars>
      </dgm:prSet>
      <dgm:spPr/>
    </dgm:pt>
    <dgm:pt modelId="{08EC7668-D7E0-4ED5-B369-7ABA878C8614}" type="pres">
      <dgm:prSet presAssocID="{BEBAA78D-E0EE-453C-B2C1-70D1EF979FDC}" presName="sibTrans" presStyleCnt="0"/>
      <dgm:spPr/>
    </dgm:pt>
    <dgm:pt modelId="{A8832053-76C6-42FB-A5B8-767236989EA5}" type="pres">
      <dgm:prSet presAssocID="{1311B8F5-2B49-46C4-836A-A3F5998FCCF0}" presName="compNode" presStyleCnt="0"/>
      <dgm:spPr/>
    </dgm:pt>
    <dgm:pt modelId="{F94366FB-9AA1-43DC-AE4B-855A832C02F0}" type="pres">
      <dgm:prSet presAssocID="{1311B8F5-2B49-46C4-836A-A3F5998FCCF0}" presName="bgRect" presStyleLbl="bgShp" presStyleIdx="1" presStyleCnt="3"/>
      <dgm:spPr/>
    </dgm:pt>
    <dgm:pt modelId="{D29254CD-744D-44DF-ABED-C7E1D66247D9}" type="pres">
      <dgm:prSet presAssocID="{1311B8F5-2B49-46C4-836A-A3F5998FCCF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C4D81B12-79D9-47F0-A91C-C1A25699BB90}" type="pres">
      <dgm:prSet presAssocID="{1311B8F5-2B49-46C4-836A-A3F5998FCCF0}" presName="spaceRect" presStyleCnt="0"/>
      <dgm:spPr/>
    </dgm:pt>
    <dgm:pt modelId="{380807BA-44A4-402C-9ADB-BF0C8C2EDAF7}" type="pres">
      <dgm:prSet presAssocID="{1311B8F5-2B49-46C4-836A-A3F5998FCCF0}" presName="parTx" presStyleLbl="revTx" presStyleIdx="1" presStyleCnt="3">
        <dgm:presLayoutVars>
          <dgm:chMax val="0"/>
          <dgm:chPref val="0"/>
        </dgm:presLayoutVars>
      </dgm:prSet>
      <dgm:spPr/>
    </dgm:pt>
    <dgm:pt modelId="{51E84C5D-5170-47ED-82F8-6EB36D577782}" type="pres">
      <dgm:prSet presAssocID="{4FB950BF-5C5F-4BEA-B331-02BAB1F5AB1F}" presName="sibTrans" presStyleCnt="0"/>
      <dgm:spPr/>
    </dgm:pt>
    <dgm:pt modelId="{A46C0BF5-B943-4D52-BB4E-1706220F569E}" type="pres">
      <dgm:prSet presAssocID="{010E0512-BE84-49E3-981F-66020E26EF9E}" presName="compNode" presStyleCnt="0"/>
      <dgm:spPr/>
    </dgm:pt>
    <dgm:pt modelId="{4AA4BF77-5D7E-4B63-9B38-FDFFADBEA5E8}" type="pres">
      <dgm:prSet presAssocID="{010E0512-BE84-49E3-981F-66020E26EF9E}" presName="bgRect" presStyleLbl="bgShp" presStyleIdx="2" presStyleCnt="3"/>
      <dgm:spPr/>
    </dgm:pt>
    <dgm:pt modelId="{31113510-451F-4580-A08A-B2BF88969C40}" type="pres">
      <dgm:prSet presAssocID="{010E0512-BE84-49E3-981F-66020E26EF9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5DDE5DF-431C-4F74-B0C1-A31178FE4816}" type="pres">
      <dgm:prSet presAssocID="{010E0512-BE84-49E3-981F-66020E26EF9E}" presName="spaceRect" presStyleCnt="0"/>
      <dgm:spPr/>
    </dgm:pt>
    <dgm:pt modelId="{C60C8175-7F23-4104-BA05-68B08BC68475}" type="pres">
      <dgm:prSet presAssocID="{010E0512-BE84-49E3-981F-66020E26EF9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8D7D920-533F-4E34-A654-0C9BEA6CCF24}" type="presOf" srcId="{010E0512-BE84-49E3-981F-66020E26EF9E}" destId="{C60C8175-7F23-4104-BA05-68B08BC68475}" srcOrd="0" destOrd="0" presId="urn:microsoft.com/office/officeart/2018/2/layout/IconVerticalSolidList"/>
    <dgm:cxn modelId="{82C21B6E-9BEC-4519-9862-60AF2371FE7C}" type="presOf" srcId="{6CAEA202-B7AA-4C96-BC1C-01207F73053A}" destId="{E7CF09B3-ED6C-48FB-B82E-F7576EB2E524}" srcOrd="0" destOrd="0" presId="urn:microsoft.com/office/officeart/2018/2/layout/IconVerticalSolidList"/>
    <dgm:cxn modelId="{71172A9E-2A58-451C-9613-1F76B2CC447E}" type="presOf" srcId="{99C9F166-7753-463E-A1FD-E4164794065F}" destId="{5284A3B9-B647-48E1-98B7-98665A0565FE}" srcOrd="0" destOrd="0" presId="urn:microsoft.com/office/officeart/2018/2/layout/IconVerticalSolidList"/>
    <dgm:cxn modelId="{EB1722B9-69EA-481F-A331-5C8B07800D0B}" srcId="{99C9F166-7753-463E-A1FD-E4164794065F}" destId="{6CAEA202-B7AA-4C96-BC1C-01207F73053A}" srcOrd="0" destOrd="0" parTransId="{DF75D93B-0C1C-4F96-86EA-7D609E3A4866}" sibTransId="{BEBAA78D-E0EE-453C-B2C1-70D1EF979FDC}"/>
    <dgm:cxn modelId="{8599C9C9-373A-4B47-ACF8-91309F795128}" type="presOf" srcId="{1311B8F5-2B49-46C4-836A-A3F5998FCCF0}" destId="{380807BA-44A4-402C-9ADB-BF0C8C2EDAF7}" srcOrd="0" destOrd="0" presId="urn:microsoft.com/office/officeart/2018/2/layout/IconVerticalSolidList"/>
    <dgm:cxn modelId="{4EED33D9-0C3F-454E-9002-B9119A7217AC}" srcId="{99C9F166-7753-463E-A1FD-E4164794065F}" destId="{1311B8F5-2B49-46C4-836A-A3F5998FCCF0}" srcOrd="1" destOrd="0" parTransId="{4D3D184F-1687-4BA1-908E-D81CEFAC20A2}" sibTransId="{4FB950BF-5C5F-4BEA-B331-02BAB1F5AB1F}"/>
    <dgm:cxn modelId="{FDE6D8E1-7EAA-429D-9930-D046957B17B2}" srcId="{99C9F166-7753-463E-A1FD-E4164794065F}" destId="{010E0512-BE84-49E3-981F-66020E26EF9E}" srcOrd="2" destOrd="0" parTransId="{1177DA0D-173A-4DD2-902C-6317D28FC43B}" sibTransId="{74FE3C5F-6843-48EE-9FB0-A87D433644C5}"/>
    <dgm:cxn modelId="{3306DCA8-64B2-46B3-A5D6-B5A1B3A74AA5}" type="presParOf" srcId="{5284A3B9-B647-48E1-98B7-98665A0565FE}" destId="{FFC189F2-B348-4691-BB8A-0E1482A45911}" srcOrd="0" destOrd="0" presId="urn:microsoft.com/office/officeart/2018/2/layout/IconVerticalSolidList"/>
    <dgm:cxn modelId="{193C1A5F-7C44-4076-BE4D-71ECEA69E7F1}" type="presParOf" srcId="{FFC189F2-B348-4691-BB8A-0E1482A45911}" destId="{CB123760-C748-4710-8A7C-E9FD5D89900C}" srcOrd="0" destOrd="0" presId="urn:microsoft.com/office/officeart/2018/2/layout/IconVerticalSolidList"/>
    <dgm:cxn modelId="{BB3DEA5C-F87E-4B4F-951B-E07F10017D31}" type="presParOf" srcId="{FFC189F2-B348-4691-BB8A-0E1482A45911}" destId="{E34CCE78-A492-49E5-879E-1A90A0913F98}" srcOrd="1" destOrd="0" presId="urn:microsoft.com/office/officeart/2018/2/layout/IconVerticalSolidList"/>
    <dgm:cxn modelId="{461AF79B-4B58-409F-A7EB-3C34378FDA86}" type="presParOf" srcId="{FFC189F2-B348-4691-BB8A-0E1482A45911}" destId="{CEB6A64A-9039-4E45-B623-515FBC3503E2}" srcOrd="2" destOrd="0" presId="urn:microsoft.com/office/officeart/2018/2/layout/IconVerticalSolidList"/>
    <dgm:cxn modelId="{3936267F-D224-4E39-80F2-94F582B629D9}" type="presParOf" srcId="{FFC189F2-B348-4691-BB8A-0E1482A45911}" destId="{E7CF09B3-ED6C-48FB-B82E-F7576EB2E524}" srcOrd="3" destOrd="0" presId="urn:microsoft.com/office/officeart/2018/2/layout/IconVerticalSolidList"/>
    <dgm:cxn modelId="{1F64154A-AEFC-4A8D-BC75-08503F01C863}" type="presParOf" srcId="{5284A3B9-B647-48E1-98B7-98665A0565FE}" destId="{08EC7668-D7E0-4ED5-B369-7ABA878C8614}" srcOrd="1" destOrd="0" presId="urn:microsoft.com/office/officeart/2018/2/layout/IconVerticalSolidList"/>
    <dgm:cxn modelId="{86CD8CD0-218C-453D-8DC9-771A9D4B27A3}" type="presParOf" srcId="{5284A3B9-B647-48E1-98B7-98665A0565FE}" destId="{A8832053-76C6-42FB-A5B8-767236989EA5}" srcOrd="2" destOrd="0" presId="urn:microsoft.com/office/officeart/2018/2/layout/IconVerticalSolidList"/>
    <dgm:cxn modelId="{DB4F0C5A-3748-4CE1-81D8-6059C7E57998}" type="presParOf" srcId="{A8832053-76C6-42FB-A5B8-767236989EA5}" destId="{F94366FB-9AA1-43DC-AE4B-855A832C02F0}" srcOrd="0" destOrd="0" presId="urn:microsoft.com/office/officeart/2018/2/layout/IconVerticalSolidList"/>
    <dgm:cxn modelId="{1E63E6A0-9FAA-40A7-9145-4E7E8A3B1F01}" type="presParOf" srcId="{A8832053-76C6-42FB-A5B8-767236989EA5}" destId="{D29254CD-744D-44DF-ABED-C7E1D66247D9}" srcOrd="1" destOrd="0" presId="urn:microsoft.com/office/officeart/2018/2/layout/IconVerticalSolidList"/>
    <dgm:cxn modelId="{286E5BF3-06EF-4345-8CE7-A8DED820CAE9}" type="presParOf" srcId="{A8832053-76C6-42FB-A5B8-767236989EA5}" destId="{C4D81B12-79D9-47F0-A91C-C1A25699BB90}" srcOrd="2" destOrd="0" presId="urn:microsoft.com/office/officeart/2018/2/layout/IconVerticalSolidList"/>
    <dgm:cxn modelId="{C121DECC-04BA-4B18-A532-C5DE6214CD2E}" type="presParOf" srcId="{A8832053-76C6-42FB-A5B8-767236989EA5}" destId="{380807BA-44A4-402C-9ADB-BF0C8C2EDAF7}" srcOrd="3" destOrd="0" presId="urn:microsoft.com/office/officeart/2018/2/layout/IconVerticalSolidList"/>
    <dgm:cxn modelId="{BB58EF73-537A-4399-BADA-93606244BA20}" type="presParOf" srcId="{5284A3B9-B647-48E1-98B7-98665A0565FE}" destId="{51E84C5D-5170-47ED-82F8-6EB36D577782}" srcOrd="3" destOrd="0" presId="urn:microsoft.com/office/officeart/2018/2/layout/IconVerticalSolidList"/>
    <dgm:cxn modelId="{DC167D16-E12E-4283-B2F0-248F39CFF451}" type="presParOf" srcId="{5284A3B9-B647-48E1-98B7-98665A0565FE}" destId="{A46C0BF5-B943-4D52-BB4E-1706220F569E}" srcOrd="4" destOrd="0" presId="urn:microsoft.com/office/officeart/2018/2/layout/IconVerticalSolidList"/>
    <dgm:cxn modelId="{700E45B8-F1F2-4F87-8760-D94BA1E9688B}" type="presParOf" srcId="{A46C0BF5-B943-4D52-BB4E-1706220F569E}" destId="{4AA4BF77-5D7E-4B63-9B38-FDFFADBEA5E8}" srcOrd="0" destOrd="0" presId="urn:microsoft.com/office/officeart/2018/2/layout/IconVerticalSolidList"/>
    <dgm:cxn modelId="{CEA78BF3-6819-4A32-8916-9527B2FDD2B7}" type="presParOf" srcId="{A46C0BF5-B943-4D52-BB4E-1706220F569E}" destId="{31113510-451F-4580-A08A-B2BF88969C40}" srcOrd="1" destOrd="0" presId="urn:microsoft.com/office/officeart/2018/2/layout/IconVerticalSolidList"/>
    <dgm:cxn modelId="{F730343C-D405-433D-B881-B44572C3B789}" type="presParOf" srcId="{A46C0BF5-B943-4D52-BB4E-1706220F569E}" destId="{B5DDE5DF-431C-4F74-B0C1-A31178FE4816}" srcOrd="2" destOrd="0" presId="urn:microsoft.com/office/officeart/2018/2/layout/IconVerticalSolidList"/>
    <dgm:cxn modelId="{8F67D5AA-0C41-4C54-81C1-4D1D69E51733}" type="presParOf" srcId="{A46C0BF5-B943-4D52-BB4E-1706220F569E}" destId="{C60C8175-7F23-4104-BA05-68B08BC684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743810-F09E-4DDE-B4AA-52C513C16319}">
      <dsp:nvSpPr>
        <dsp:cNvPr id="0" name=""/>
        <dsp:cNvSpPr/>
      </dsp:nvSpPr>
      <dsp:spPr>
        <a:xfrm>
          <a:off x="0" y="0"/>
          <a:ext cx="3283267" cy="453542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976" tIns="330200" rIns="255976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What questions will be asked- </a:t>
          </a:r>
          <a:r>
            <a:rPr lang="en-US" sz="1800" kern="1200"/>
            <a:t>The participants were asked a blend of both open and close ended questions regarding their digital skills and perception towards new tools of information and technology </a:t>
          </a:r>
        </a:p>
      </dsp:txBody>
      <dsp:txXfrm>
        <a:off x="0" y="1723461"/>
        <a:ext cx="3283267" cy="2721254"/>
      </dsp:txXfrm>
    </dsp:sp>
    <dsp:sp modelId="{D008291E-B71A-48C2-886D-55E76E598B47}">
      <dsp:nvSpPr>
        <dsp:cNvPr id="0" name=""/>
        <dsp:cNvSpPr/>
      </dsp:nvSpPr>
      <dsp:spPr>
        <a:xfrm>
          <a:off x="961320" y="453542"/>
          <a:ext cx="1360627" cy="136062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80" tIns="12700" rIns="10608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60579" y="652801"/>
        <a:ext cx="962109" cy="962109"/>
      </dsp:txXfrm>
    </dsp:sp>
    <dsp:sp modelId="{601C55B9-B0AD-4301-977D-54A013ECEAEE}">
      <dsp:nvSpPr>
        <dsp:cNvPr id="0" name=""/>
        <dsp:cNvSpPr/>
      </dsp:nvSpPr>
      <dsp:spPr>
        <a:xfrm>
          <a:off x="0" y="4535352"/>
          <a:ext cx="3283267" cy="72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2DDA6-32C7-4FA0-8A17-04BCB60064DE}">
      <dsp:nvSpPr>
        <dsp:cNvPr id="0" name=""/>
        <dsp:cNvSpPr/>
      </dsp:nvSpPr>
      <dsp:spPr>
        <a:xfrm>
          <a:off x="3611594" y="0"/>
          <a:ext cx="3283267" cy="4535424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976" tIns="330200" rIns="255976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Who will be the participant- </a:t>
          </a:r>
          <a:r>
            <a:rPr lang="en-US" sz="1800" kern="1200"/>
            <a:t>Total 50 number of students and 10 staffs of UWTSD were chosen for gathering that study data</a:t>
          </a:r>
        </a:p>
      </dsp:txBody>
      <dsp:txXfrm>
        <a:off x="3611594" y="1723461"/>
        <a:ext cx="3283267" cy="2721254"/>
      </dsp:txXfrm>
    </dsp:sp>
    <dsp:sp modelId="{71BE94C3-88B6-4E21-8019-687DEA84D1E3}">
      <dsp:nvSpPr>
        <dsp:cNvPr id="0" name=""/>
        <dsp:cNvSpPr/>
      </dsp:nvSpPr>
      <dsp:spPr>
        <a:xfrm>
          <a:off x="4572914" y="453542"/>
          <a:ext cx="1360627" cy="1360627"/>
        </a:xfrm>
        <a:prstGeom prst="ellipse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80" tIns="12700" rIns="10608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72173" y="652801"/>
        <a:ext cx="962109" cy="962109"/>
      </dsp:txXfrm>
    </dsp:sp>
    <dsp:sp modelId="{9FD4D6B5-EAD7-4F29-9025-6EF005121E5F}">
      <dsp:nvSpPr>
        <dsp:cNvPr id="0" name=""/>
        <dsp:cNvSpPr/>
      </dsp:nvSpPr>
      <dsp:spPr>
        <a:xfrm>
          <a:off x="3611594" y="4535352"/>
          <a:ext cx="3283267" cy="72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398B3-133D-4493-AA12-5A237AC3994A}">
      <dsp:nvSpPr>
        <dsp:cNvPr id="0" name=""/>
        <dsp:cNvSpPr/>
      </dsp:nvSpPr>
      <dsp:spPr>
        <a:xfrm>
          <a:off x="7223188" y="0"/>
          <a:ext cx="3283267" cy="4535424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976" tIns="330200" rIns="255976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How the participants will be reached- </a:t>
          </a:r>
          <a:r>
            <a:rPr lang="en-US" sz="1800" kern="1200"/>
            <a:t>During the break time between classes, students and staffs of UWTSD were communicated for gathering data of the research. </a:t>
          </a:r>
        </a:p>
      </dsp:txBody>
      <dsp:txXfrm>
        <a:off x="7223188" y="1723461"/>
        <a:ext cx="3283267" cy="2721254"/>
      </dsp:txXfrm>
    </dsp:sp>
    <dsp:sp modelId="{9C28DE35-417B-4FAE-8F8C-56B088254A2A}">
      <dsp:nvSpPr>
        <dsp:cNvPr id="0" name=""/>
        <dsp:cNvSpPr/>
      </dsp:nvSpPr>
      <dsp:spPr>
        <a:xfrm>
          <a:off x="8184508" y="453542"/>
          <a:ext cx="1360627" cy="1360627"/>
        </a:xfrm>
        <a:prstGeom prst="ellipse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80" tIns="12700" rIns="10608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383767" y="652801"/>
        <a:ext cx="962109" cy="962109"/>
      </dsp:txXfrm>
    </dsp:sp>
    <dsp:sp modelId="{A8B773E7-26AB-4170-B7AD-B216E08688D9}">
      <dsp:nvSpPr>
        <dsp:cNvPr id="0" name=""/>
        <dsp:cNvSpPr/>
      </dsp:nvSpPr>
      <dsp:spPr>
        <a:xfrm>
          <a:off x="7223188" y="4535352"/>
          <a:ext cx="3283267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123760-C748-4710-8A7C-E9FD5D89900C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4CCE78-A492-49E5-879E-1A90A0913F98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F09B3-ED6C-48FB-B82E-F7576EB2E524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Confidentiality of the participant’s name and other information were kept.</a:t>
          </a:r>
        </a:p>
      </dsp:txBody>
      <dsp:txXfrm>
        <a:off x="1437631" y="531"/>
        <a:ext cx="9077968" cy="1244702"/>
      </dsp:txXfrm>
    </dsp:sp>
    <dsp:sp modelId="{F94366FB-9AA1-43DC-AE4B-855A832C02F0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9254CD-744D-44DF-ABED-C7E1D66247D9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807BA-44A4-402C-9ADB-BF0C8C2EDAF7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All the participants had independent right to give their opinion and answered and nobody have not forced to reply the survey questionnaire</a:t>
          </a:r>
        </a:p>
      </dsp:txBody>
      <dsp:txXfrm>
        <a:off x="1437631" y="1556410"/>
        <a:ext cx="9077968" cy="1244702"/>
      </dsp:txXfrm>
    </dsp:sp>
    <dsp:sp modelId="{4AA4BF77-5D7E-4B63-9B38-FDFFADBEA5E8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113510-451F-4580-A08A-B2BF88969C40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C8175-7F23-4104-BA05-68B08BC68475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During the data collection no harm were occurred in the classes and other activities</a:t>
          </a:r>
        </a:p>
      </dsp:txBody>
      <dsp:txXfrm>
        <a:off x="1437631" y="3112289"/>
        <a:ext cx="90779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F99D2-6964-C656-97CB-E7FF224A61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D53C84-5EB3-EFE4-28E7-66C36018CC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7C048-7638-0C1F-D9AE-702A0A777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6E663-5C90-F2D3-5A8F-3EA4CDEEF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D243FE-AB48-2C4F-FAED-3538D743E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214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6AEEA-4166-496E-D8A5-4A0A05A07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8C267-BA55-A602-A62F-0564D29A8C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AB462F-88F6-5493-1E43-C58E023BA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DA457-C5D4-B36B-ADE2-55ADD608C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4438AD-A96D-98FD-C04E-5104A16E6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030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6B4CB-64B3-0B1B-487D-3DC7F9091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0CAF31-94EC-9888-429B-554A9A7850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EEFE7-5A2C-D3C9-9345-CF93F3974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26F79C-178F-9A89-53C9-8235687AD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F39B1-03AF-D6B9-B7BB-1A5F0640C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843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2515E-AD45-D33B-532C-F7349D419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E49B5-11F9-1C89-BAB1-485ECA72CF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F9D43A-7212-CC20-116B-3BFD914995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A4F9D8-53EE-BA6A-FE55-F2DDE61E3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9CCD6D-C64D-C8A4-1251-FBA05E7A8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804352-B39E-9784-F7C0-07A36CCD2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048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C969B-4980-632E-95BC-3F7CDC473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8CD29-9346-D1C2-02E7-BCBE74A5E8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B684CF-8C6D-C056-1183-4E86D13FB1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F6DEFD-71C5-7502-E485-BB2A50AB9B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976AB1-9F6C-79E5-C69D-84DF32C402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FEC337-671E-0875-5BE7-78917A95D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636A31-1FB5-EA21-14FE-658037DC0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E70737-CB74-2BAB-6AE3-95CCFD123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181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4F9FB-6F5B-62D1-8F1E-D2BF2FCEC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9C91AE-8CC8-79B5-B692-484432D21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DB9D93-D9B9-7A0F-2FB8-D2B0C07C2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7CEC47-E315-45BC-8E78-269195473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142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50E70C-043F-4A89-A27F-B69555F3D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5F9152-D3B7-ACD2-9B66-501804631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CA53DE-B29C-550F-5327-3028136C2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213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6EA0D-2A06-B848-CC30-A8DA7DCF9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89761-BCC5-8AA9-C388-0BDB76CF3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C882FE-0BBA-41AF-4424-B97C7B769E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858C0D-1077-7F6E-4E31-FA357F83F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805415-7D4C-15DD-66C9-BFFB7DE8B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4229E5-16B5-6716-04DC-3799DA555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339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E1662-05BA-6C56-6F3C-6ACDF7830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705AEF-3AA2-ED74-F0DD-725E49F36B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B2E2C-5273-93F6-EF18-3C343ABB22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B4EC33-5546-0766-08FA-46A909319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9B821E-762A-9881-011C-CE16C07E6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287D48-A2F7-0E71-9218-5141471B4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813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D9B6B-FB74-E6F1-3E4D-4FBEDC05E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14D204-E9D9-0C3E-695B-72B3AA4C8C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B7644-DB0A-D838-D5A6-AAFB5D862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211D78-B1A1-0EED-4E66-2F05730F2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456BCE-6E44-DAB8-E6B3-6716FD798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064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516CE4-6FA9-EA1A-D108-F204C1BB2D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160F7E-71E3-3F1D-0657-D4C9838356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466CA-6D83-03A9-218A-A457EB47F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CE9F48-89B0-6B84-232F-6ACB5C44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DC4B15-5B26-5CCC-5442-9EB877DA6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93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95F04E-C941-2D86-9E3D-4C84CD301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45C521-99FA-EA12-D269-AE20551FC2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F68F8-86CF-A75E-F293-6F8DD5CE0B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5D4E1-34BE-4B46-990A-553CA1F243FE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DD626-457B-B36C-81B8-848DE24B4E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1BC81-FB81-1A99-3B94-BD3EAC5C5C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ADD72E-4ED1-41CB-B770-82CC22D7B1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104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475E4-7A0C-8A8A-35D0-83EE2EE958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 fontScale="70000" lnSpcReduction="20000"/>
          </a:bodyPr>
          <a:lstStyle/>
          <a:p>
            <a:r>
              <a:rPr lang="en-US" sz="2000" dirty="0">
                <a:solidFill>
                  <a:srgbClr val="080808"/>
                </a:solidFill>
              </a:rPr>
              <a:t>Marian </a:t>
            </a:r>
            <a:r>
              <a:rPr lang="en-US" sz="2000" dirty="0" err="1">
                <a:solidFill>
                  <a:srgbClr val="080808"/>
                </a:solidFill>
              </a:rPr>
              <a:t>Tancos</a:t>
            </a:r>
            <a:endParaRPr lang="en-US" sz="2000" dirty="0">
              <a:solidFill>
                <a:srgbClr val="080808"/>
              </a:solidFill>
            </a:endParaRPr>
          </a:p>
          <a:p>
            <a:r>
              <a:rPr lang="en-US" sz="2000" dirty="0">
                <a:solidFill>
                  <a:srgbClr val="080808"/>
                </a:solidFill>
              </a:rPr>
              <a:t>Student ID: 2120437</a:t>
            </a:r>
          </a:p>
          <a:p>
            <a:endParaRPr lang="en-US" sz="2000" dirty="0">
              <a:solidFill>
                <a:srgbClr val="080808"/>
              </a:solidFill>
            </a:endParaRPr>
          </a:p>
          <a:p>
            <a:r>
              <a:rPr lang="en-US" sz="2000" dirty="0">
                <a:solidFill>
                  <a:srgbClr val="080808"/>
                </a:solidFill>
              </a:rPr>
              <a:t>Lecturer: Yohan </a:t>
            </a:r>
            <a:r>
              <a:rPr lang="en-US" sz="2000" dirty="0" err="1">
                <a:solidFill>
                  <a:srgbClr val="080808"/>
                </a:solidFill>
              </a:rPr>
              <a:t>Mendis</a:t>
            </a:r>
            <a:endParaRPr lang="en-US" sz="2000" dirty="0">
              <a:solidFill>
                <a:srgbClr val="080808"/>
              </a:solidFill>
            </a:endParaRPr>
          </a:p>
          <a:p>
            <a:endParaRPr lang="en-US" sz="2000" dirty="0">
              <a:solidFill>
                <a:srgbClr val="080808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00F87B-AC95-A3A2-6971-8E826BC5BD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08080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BMSW4003: Digital Skills and Research Method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682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5ABBE-9FF2-0AE3-81FC-6A66D8E46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721230"/>
          </a:xfrm>
        </p:spPr>
        <p:txBody>
          <a:bodyPr anchor="b"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EF9BD-EDEF-8C53-8F96-40BFD1D50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2" y="2499359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University thrives in a globally interconnected and world of global competition by integrating digital at the core of all we do and strengthening the digital capabilities of our students and faculty (Casey 2011). </a:t>
            </a:r>
          </a:p>
          <a:p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employment of digital gadgets and technologies in the educational sector was exceptional around the world following the advent of the COVID-19 pandemic (Gallardo et al. 2015).</a:t>
            </a:r>
            <a:endParaRPr lang="en-US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Technology in education has seen an uptick since the corona virus was first spread over the world, and this trend continues today (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Popovici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2015). </a:t>
            </a:r>
            <a:endParaRPr lang="en-US" sz="2000" dirty="0"/>
          </a:p>
        </p:txBody>
      </p:sp>
      <p:pic>
        <p:nvPicPr>
          <p:cNvPr id="5" name="Picture 4" descr="Old computer monitors">
            <a:extLst>
              <a:ext uri="{FF2B5EF4-FFF2-40B4-BE49-F238E27FC236}">
                <a16:creationId xmlns:a16="http://schemas.microsoft.com/office/drawing/2014/main" id="{4BC5CF89-C0E7-7E76-4BE2-07F1B6D4A8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42" r="31046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7FBB7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9375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77F0BF-A86C-65CE-3320-392A03859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US" sz="4000"/>
              <a:t>Proposed method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0D1C36-4D4A-D6C5-F252-FFC0D99A29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6373924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2437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215CE-213C-04E8-962B-6150EB5A7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Ethical Clearance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86F192-FCC4-52EF-2371-95E67D076D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9108123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5806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6BDFD-21FF-9E21-88E9-9266783E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19D64-93B4-E2B9-46F8-4BCAB63C3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algn="just"/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confident of the students on the digital skills depend on multiple commodities that influence students positively or negatively.</a:t>
            </a:r>
          </a:p>
          <a:p>
            <a:pPr algn="just"/>
            <a:endParaRPr lang="en-US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/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Most of the time skilled students have a very easy and accessible to the using any kind of software.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17752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D4ED5-3BFE-4F79-01F9-F27DFE439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2920"/>
            <a:ext cx="10509504" cy="1975104"/>
          </a:xfrm>
        </p:spPr>
        <p:txBody>
          <a:bodyPr anchor="b">
            <a:normAutofit/>
          </a:bodyPr>
          <a:lstStyle/>
          <a:p>
            <a:r>
              <a:rPr lang="en-US" sz="5400" dirty="0"/>
              <a:t>Reference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289407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9AB3D-6236-146E-8D50-847189E50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28416"/>
            <a:ext cx="10509504" cy="2715768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Blackwell, C.K.,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Lauricella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A.R.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Wartella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E., 2014. Factors influencing digital technology use in early childhood education. Computers &amp; Education, 77, pp.82-90.</a:t>
            </a:r>
          </a:p>
          <a:p>
            <a:pPr algn="just"/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Henderson, M., Finger, G. and Selwyn, N., 2016. What’s used and what’s useful? Exploring digital technology use (s) among taught postgraduate students. Active Learning in Higher Education, 17(3), pp.235-247.</a:t>
            </a:r>
            <a:endParaRPr lang="en-US" sz="18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/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Lee, S.J., MacArthur IV, R.X. and Gallucci, G.O., 2013. An evaluation of student and clinician perception of digital and conventional implant impressions. The Journal of prosthetic dentistry, 110(5), pp.420-423.</a:t>
            </a:r>
          </a:p>
          <a:p>
            <a:pPr algn="just"/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McKnight, K., O'Malley, K.,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Ruzic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R., Horsley, M.K.,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Franey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J.J. and Bassett, K., 2016. Teaching in a digital age: How educators use technology to improve student learning. Journal of research on technology in education, 48(3), pp.194-211.</a:t>
            </a: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194132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C3ACCD5FC3264C9F1CF6975C483694" ma:contentTypeVersion="4" ma:contentTypeDescription="Create a new document." ma:contentTypeScope="" ma:versionID="01567076c389ca80dcb0be6512fff459">
  <xsd:schema xmlns:xsd="http://www.w3.org/2001/XMLSchema" xmlns:xs="http://www.w3.org/2001/XMLSchema" xmlns:p="http://schemas.microsoft.com/office/2006/metadata/properties" xmlns:ns3="e708e00d-f5de-411b-9064-6b95ecd38d99" targetNamespace="http://schemas.microsoft.com/office/2006/metadata/properties" ma:root="true" ma:fieldsID="987ff6c7917112e09790ecd8a43cedc2" ns3:_="">
    <xsd:import namespace="e708e00d-f5de-411b-9064-6b95ecd38d9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08e00d-f5de-411b-9064-6b95ecd38d9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897508A-497E-4E46-BE1B-161CF167BB75}">
  <ds:schemaRefs>
    <ds:schemaRef ds:uri="http://schemas.microsoft.com/office/2006/documentManagement/types"/>
    <ds:schemaRef ds:uri="http://schemas.microsoft.com/office/2006/metadata/properties"/>
    <ds:schemaRef ds:uri="e708e00d-f5de-411b-9064-6b95ecd38d99"/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infopath/2007/PartnerControls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B762758-8BA5-4CC6-A4E9-7C45167CF3D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2282A9B-C11B-4C5D-847C-C062DF103D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708e00d-f5de-411b-9064-6b95ecd38d9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486</Words>
  <Application>Microsoft Macintosh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BMSW4003: Digital Skills and Research Method</vt:lpstr>
      <vt:lpstr>Introduction</vt:lpstr>
      <vt:lpstr>Proposed method</vt:lpstr>
      <vt:lpstr>Ethical Clearance</vt:lpstr>
      <vt:lpstr>Conclusion </vt:lpstr>
      <vt:lpstr>Reference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</dc:title>
  <dc:creator>Maruf Hasan Rumi</dc:creator>
  <cp:lastModifiedBy>Microsoft Office User</cp:lastModifiedBy>
  <cp:revision>3</cp:revision>
  <dcterms:created xsi:type="dcterms:W3CDTF">2022-06-21T08:47:18Z</dcterms:created>
  <dcterms:modified xsi:type="dcterms:W3CDTF">2022-06-23T14:21:35Z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0x01010046C3ACCD5FC3264C9F1CF6975C483694</vt:lpwstr>
  </property>
</Properties>
</file>