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9" r:id="rId1"/>
  </p:sldMasterIdLst>
  <p:sldIdLst>
    <p:sldId id="256" r:id="rId2"/>
    <p:sldId id="257" r:id="rId3"/>
    <p:sldId id="258" r:id="rId4"/>
    <p:sldId id="259" r:id="rId5"/>
    <p:sldId id="260" r:id="rId6"/>
    <p:sldId id="261" r:id="rId7"/>
    <p:sldId id="263"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552"/>
    <p:restoredTop sz="94084"/>
  </p:normalViewPr>
  <p:slideViewPr>
    <p:cSldViewPr snapToGrid="0" snapToObjects="1">
      <p:cViewPr varScale="1">
        <p:scale>
          <a:sx n="139" d="100"/>
          <a:sy n="139" d="100"/>
        </p:scale>
        <p:origin x="192" y="3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theme" Target="theme/theme1.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viewProps" Target="viewProps.xml" /><Relationship Id="rId5" Type="http://schemas.openxmlformats.org/officeDocument/2006/relationships/slide" Target="slides/slide4.xml" /><Relationship Id="rId10" Type="http://schemas.openxmlformats.org/officeDocument/2006/relationships/presProps" Target="presProps.xml" /><Relationship Id="rId4" Type="http://schemas.openxmlformats.org/officeDocument/2006/relationships/slide" Target="slides/slide3.xml" /><Relationship Id="rId9" Type="http://schemas.openxmlformats.org/officeDocument/2006/relationships/slide" Target="slides/slide8.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10" name="Freeform 6" title="Page Number Shape">
            <a:extLst>
              <a:ext uri="{FF2B5EF4-FFF2-40B4-BE49-F238E27FC236}">
                <a16:creationId xmlns:a16="http://schemas.microsoft.com/office/drawing/2014/main" id="{DD4C4B28-6B4B-4445-8535-F516D74E4AA9}"/>
              </a:ext>
            </a:extLst>
          </p:cNvPr>
          <p:cNvSpPr/>
          <p:nvPr/>
        </p:nvSpPr>
        <p:spPr bwMode="auto">
          <a:xfrm>
            <a:off x="11784011" y="578356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cxnSp>
        <p:nvCxnSpPr>
          <p:cNvPr id="12" name="Straight Connector 11" title="Verticle Rule Line">
            <a:extLst>
              <a:ext uri="{FF2B5EF4-FFF2-40B4-BE49-F238E27FC236}">
                <a16:creationId xmlns:a16="http://schemas.microsoft.com/office/drawing/2014/main" id="{0CB1C732-7193-4253-8746-850D090A6B4E}"/>
              </a:ext>
            </a:extLst>
          </p:cNvPr>
          <p:cNvCxnSpPr>
            <a:cxnSpLocks/>
          </p:cNvCxnSpPr>
          <p:nvPr/>
        </p:nvCxnSpPr>
        <p:spPr>
          <a:xfrm>
            <a:off x="758952" y="1280160"/>
            <a:ext cx="0" cy="557784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03AA199-952B-427F-A5BE-B97D25FD0733}"/>
              </a:ext>
            </a:extLst>
          </p:cNvPr>
          <p:cNvSpPr>
            <a:spLocks noGrp="1"/>
          </p:cNvSpPr>
          <p:nvPr>
            <p:ph type="ctrTitle"/>
          </p:nvPr>
        </p:nvSpPr>
        <p:spPr>
          <a:xfrm>
            <a:off x="1078992" y="1143000"/>
            <a:ext cx="6720840" cy="3730752"/>
          </a:xfrm>
        </p:spPr>
        <p:txBody>
          <a:bodyPr anchor="t">
            <a:normAutofit/>
          </a:bodyPr>
          <a:lstStyle>
            <a:lvl1pPr algn="l">
              <a:defRPr sz="7200" baseline="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6A1AA393-A876-475F-A05B-1CCAB6C1F089}"/>
              </a:ext>
            </a:extLst>
          </p:cNvPr>
          <p:cNvSpPr>
            <a:spLocks noGrp="1"/>
          </p:cNvSpPr>
          <p:nvPr>
            <p:ph type="subTitle" idx="1"/>
          </p:nvPr>
        </p:nvSpPr>
        <p:spPr>
          <a:xfrm>
            <a:off x="1078992" y="5010912"/>
            <a:ext cx="6720840" cy="704088"/>
          </a:xfrm>
        </p:spPr>
        <p:txBody>
          <a:bodyPr>
            <a:normAutofit/>
          </a:bodyPr>
          <a:lstStyle>
            <a:lvl1pPr marL="0" indent="0" algn="l">
              <a:lnSpc>
                <a:spcPct val="100000"/>
              </a:lnSpc>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B3395621-D631-4F31-AEEF-C8574E507372}"/>
              </a:ext>
            </a:extLst>
          </p:cNvPr>
          <p:cNvSpPr>
            <a:spLocks noGrp="1"/>
          </p:cNvSpPr>
          <p:nvPr>
            <p:ph type="dt" sz="half" idx="10"/>
          </p:nvPr>
        </p:nvSpPr>
        <p:spPr>
          <a:xfrm>
            <a:off x="8286356" y="6007608"/>
            <a:ext cx="3143643" cy="365125"/>
          </a:xfrm>
        </p:spPr>
        <p:txBody>
          <a:bodyPr/>
          <a:lstStyle/>
          <a:p>
            <a:fld id="{53BEF823-48A5-43FC-BE03-E79964288B41}" type="datetimeFigureOut">
              <a:rPr lang="en-US" smtClean="0"/>
              <a:t>11/3/2022</a:t>
            </a:fld>
            <a:endParaRPr lang="en-US" dirty="0"/>
          </a:p>
        </p:txBody>
      </p:sp>
      <p:sp>
        <p:nvSpPr>
          <p:cNvPr id="5" name="Footer Placeholder 4">
            <a:extLst>
              <a:ext uri="{FF2B5EF4-FFF2-40B4-BE49-F238E27FC236}">
                <a16:creationId xmlns:a16="http://schemas.microsoft.com/office/drawing/2014/main" id="{305EE125-77AD-4E23-AFB7-C5CFDEACACF1}"/>
              </a:ext>
            </a:extLst>
          </p:cNvPr>
          <p:cNvSpPr>
            <a:spLocks noGrp="1"/>
          </p:cNvSpPr>
          <p:nvPr>
            <p:ph type="ftr" sz="quarter" idx="11"/>
          </p:nvPr>
        </p:nvSpPr>
        <p:spPr>
          <a:xfrm>
            <a:off x="1078991" y="6007608"/>
            <a:ext cx="6720837" cy="365125"/>
          </a:xfrm>
        </p:spPr>
        <p:txBody>
          <a:bodyPr/>
          <a:lstStyle/>
          <a:p>
            <a:endParaRPr lang="en-US" dirty="0"/>
          </a:p>
        </p:txBody>
      </p:sp>
      <p:sp>
        <p:nvSpPr>
          <p:cNvPr id="6" name="Slide Number Placeholder 5">
            <a:extLst>
              <a:ext uri="{FF2B5EF4-FFF2-40B4-BE49-F238E27FC236}">
                <a16:creationId xmlns:a16="http://schemas.microsoft.com/office/drawing/2014/main" id="{DC569682-B530-4F52-87B9-39464A0930B3}"/>
              </a:ext>
            </a:extLst>
          </p:cNvPr>
          <p:cNvSpPr>
            <a:spLocks noGrp="1"/>
          </p:cNvSpPr>
          <p:nvPr>
            <p:ph type="sldNum" sz="quarter" idx="12"/>
          </p:nvPr>
        </p:nvSpPr>
        <p:spPr/>
        <p:txBody>
          <a:bodyPr/>
          <a:lstStyle>
            <a:lvl1pPr algn="ctr">
              <a:defRPr/>
            </a:lvl1p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46842477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351BD-5252-4168-A69E-C6864AE2971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9748EEE-19C9-493B-836D-73B9E4A0BE1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7FA6BFE-11ED-4FB4-9F65-508B5B0F0DD3}"/>
              </a:ext>
            </a:extLst>
          </p:cNvPr>
          <p:cNvSpPr>
            <a:spLocks noGrp="1"/>
          </p:cNvSpPr>
          <p:nvPr>
            <p:ph type="dt" sz="half" idx="10"/>
          </p:nvPr>
        </p:nvSpPr>
        <p:spPr/>
        <p:txBody>
          <a:bodyPr/>
          <a:lstStyle/>
          <a:p>
            <a:pPr algn="r"/>
            <a:fld id="{53BEF823-48A5-43FC-BE03-E79964288B41}" type="datetimeFigureOut">
              <a:rPr lang="en-US" smtClean="0"/>
              <a:pPr algn="r"/>
              <a:t>11/3/2022</a:t>
            </a:fld>
            <a:endParaRPr lang="en-US" dirty="0"/>
          </a:p>
        </p:txBody>
      </p:sp>
      <p:sp>
        <p:nvSpPr>
          <p:cNvPr id="8" name="Footer Placeholder 7">
            <a:extLst>
              <a:ext uri="{FF2B5EF4-FFF2-40B4-BE49-F238E27FC236}">
                <a16:creationId xmlns:a16="http://schemas.microsoft.com/office/drawing/2014/main" id="{F90F536E-BEFF-4E0D-B4EC-39DE28C67CC3}"/>
              </a:ext>
            </a:extLst>
          </p:cNvPr>
          <p:cNvSpPr>
            <a:spLocks noGrp="1"/>
          </p:cNvSpPr>
          <p:nvPr>
            <p:ph type="ftr" sz="quarter" idx="11"/>
          </p:nvPr>
        </p:nvSpPr>
        <p:spPr/>
        <p:txBody>
          <a:bodyPr/>
          <a:lstStyle/>
          <a:p>
            <a:pPr algn="l"/>
            <a:endParaRPr lang="en-US" dirty="0"/>
          </a:p>
        </p:txBody>
      </p:sp>
      <p:sp>
        <p:nvSpPr>
          <p:cNvPr id="9" name="Slide Number Placeholder 8">
            <a:extLst>
              <a:ext uri="{FF2B5EF4-FFF2-40B4-BE49-F238E27FC236}">
                <a16:creationId xmlns:a16="http://schemas.microsoft.com/office/drawing/2014/main" id="{36EE02AF-6FE1-4972-BD48-A82499AD67F6}"/>
              </a:ext>
            </a:extLst>
          </p:cNvPr>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3389127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452EE-D9FC-4E51-9BFF-141F9192339F}"/>
              </a:ext>
            </a:extLst>
          </p:cNvPr>
          <p:cNvSpPr>
            <a:spLocks noGrp="1"/>
          </p:cNvSpPr>
          <p:nvPr>
            <p:ph type="title"/>
          </p:nvPr>
        </p:nvSpPr>
        <p:spPr>
          <a:xfrm>
            <a:off x="763051" y="2414016"/>
            <a:ext cx="10666949" cy="3099816"/>
          </a:xfrm>
        </p:spPr>
        <p:txBody>
          <a:bodyPr anchor="t"/>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1E086C4-4949-4E7A-A182-6709496A1C38}"/>
              </a:ext>
            </a:extLst>
          </p:cNvPr>
          <p:cNvSpPr>
            <a:spLocks noGrp="1"/>
          </p:cNvSpPr>
          <p:nvPr>
            <p:ph type="body" idx="1"/>
          </p:nvPr>
        </p:nvSpPr>
        <p:spPr>
          <a:xfrm>
            <a:off x="758952" y="1389888"/>
            <a:ext cx="10671048" cy="822960"/>
          </a:xfrm>
        </p:spPr>
        <p:txBody>
          <a:bodyPr anchor="ctr">
            <a:normAutofit/>
          </a:bodyPr>
          <a:lstStyle>
            <a:lvl1pPr marL="0" indent="0">
              <a:buNone/>
              <a:defRPr sz="2000" i="1">
                <a:solidFill>
                  <a:schemeClr val="tx1">
                    <a:lumMod val="85000"/>
                    <a:lumOff val="1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3D12BC88-6A2B-4851-9568-23A4B74D9F98}"/>
              </a:ext>
            </a:extLst>
          </p:cNvPr>
          <p:cNvSpPr>
            <a:spLocks noGrp="1"/>
          </p:cNvSpPr>
          <p:nvPr>
            <p:ph type="dt" sz="half" idx="10"/>
          </p:nvPr>
        </p:nvSpPr>
        <p:spPr/>
        <p:txBody>
          <a:bodyPr/>
          <a:lstStyle/>
          <a:p>
            <a:pPr algn="r"/>
            <a:fld id="{53BEF823-48A5-43FC-BE03-E79964288B41}" type="datetimeFigureOut">
              <a:rPr lang="en-US" smtClean="0"/>
              <a:pPr algn="r"/>
              <a:t>11/3/2022</a:t>
            </a:fld>
            <a:endParaRPr lang="en-US" dirty="0"/>
          </a:p>
        </p:txBody>
      </p:sp>
      <p:sp>
        <p:nvSpPr>
          <p:cNvPr id="8" name="Footer Placeholder 7">
            <a:extLst>
              <a:ext uri="{FF2B5EF4-FFF2-40B4-BE49-F238E27FC236}">
                <a16:creationId xmlns:a16="http://schemas.microsoft.com/office/drawing/2014/main" id="{D882CFE5-65C3-4F46-9141-4645455947D2}"/>
              </a:ext>
            </a:extLst>
          </p:cNvPr>
          <p:cNvSpPr>
            <a:spLocks noGrp="1"/>
          </p:cNvSpPr>
          <p:nvPr>
            <p:ph type="ftr" sz="quarter" idx="11"/>
          </p:nvPr>
        </p:nvSpPr>
        <p:spPr/>
        <p:txBody>
          <a:bodyPr/>
          <a:lstStyle/>
          <a:p>
            <a:pPr algn="l"/>
            <a:endParaRPr lang="en-US" dirty="0"/>
          </a:p>
        </p:txBody>
      </p:sp>
      <p:sp>
        <p:nvSpPr>
          <p:cNvPr id="9" name="Slide Number Placeholder 8">
            <a:extLst>
              <a:ext uri="{FF2B5EF4-FFF2-40B4-BE49-F238E27FC236}">
                <a16:creationId xmlns:a16="http://schemas.microsoft.com/office/drawing/2014/main" id="{5321B390-4E13-4481-AC02-FF126656C4C9}"/>
              </a:ext>
            </a:extLst>
          </p:cNvPr>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2464214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40E02F8-47BB-4D30-8EFE-69C9222D9EC4}"/>
              </a:ext>
            </a:extLst>
          </p:cNvPr>
          <p:cNvSpPr>
            <a:spLocks noGrp="1"/>
          </p:cNvSpPr>
          <p:nvPr>
            <p:ph sz="half" idx="1"/>
          </p:nvPr>
        </p:nvSpPr>
        <p:spPr>
          <a:xfrm>
            <a:off x="5184648" y="758952"/>
            <a:ext cx="6245352" cy="2240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DA844D33-6BF0-4205-A542-8537E3515938}"/>
              </a:ext>
            </a:extLst>
          </p:cNvPr>
          <p:cNvSpPr>
            <a:spLocks noGrp="1"/>
          </p:cNvSpPr>
          <p:nvPr>
            <p:ph sz="half" idx="2"/>
          </p:nvPr>
        </p:nvSpPr>
        <p:spPr>
          <a:xfrm>
            <a:off x="5184647" y="3273551"/>
            <a:ext cx="6245351" cy="22402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Date Placeholder 8">
            <a:extLst>
              <a:ext uri="{FF2B5EF4-FFF2-40B4-BE49-F238E27FC236}">
                <a16:creationId xmlns:a16="http://schemas.microsoft.com/office/drawing/2014/main" id="{D6953A83-D2BE-4015-8D64-BE93DDFE5D21}"/>
              </a:ext>
            </a:extLst>
          </p:cNvPr>
          <p:cNvSpPr>
            <a:spLocks noGrp="1"/>
          </p:cNvSpPr>
          <p:nvPr>
            <p:ph type="dt" sz="half" idx="10"/>
          </p:nvPr>
        </p:nvSpPr>
        <p:spPr/>
        <p:txBody>
          <a:bodyPr/>
          <a:lstStyle/>
          <a:p>
            <a:pPr algn="r"/>
            <a:fld id="{53BEF823-48A5-43FC-BE03-E79964288B41}" type="datetimeFigureOut">
              <a:rPr lang="en-US" smtClean="0"/>
              <a:pPr algn="r"/>
              <a:t>11/3/2022</a:t>
            </a:fld>
            <a:endParaRPr lang="en-US" dirty="0"/>
          </a:p>
        </p:txBody>
      </p:sp>
      <p:sp>
        <p:nvSpPr>
          <p:cNvPr id="10" name="Footer Placeholder 9">
            <a:extLst>
              <a:ext uri="{FF2B5EF4-FFF2-40B4-BE49-F238E27FC236}">
                <a16:creationId xmlns:a16="http://schemas.microsoft.com/office/drawing/2014/main" id="{BA849E67-05F9-4033-B033-74D6B8C8E771}"/>
              </a:ext>
            </a:extLst>
          </p:cNvPr>
          <p:cNvSpPr>
            <a:spLocks noGrp="1"/>
          </p:cNvSpPr>
          <p:nvPr>
            <p:ph type="ftr" sz="quarter" idx="11"/>
          </p:nvPr>
        </p:nvSpPr>
        <p:spPr/>
        <p:txBody>
          <a:bodyPr/>
          <a:lstStyle/>
          <a:p>
            <a:pPr algn="l"/>
            <a:endParaRPr lang="en-US" dirty="0"/>
          </a:p>
        </p:txBody>
      </p:sp>
      <p:sp>
        <p:nvSpPr>
          <p:cNvPr id="11" name="Slide Number Placeholder 10">
            <a:extLst>
              <a:ext uri="{FF2B5EF4-FFF2-40B4-BE49-F238E27FC236}">
                <a16:creationId xmlns:a16="http://schemas.microsoft.com/office/drawing/2014/main" id="{DFAAC6AA-CFFB-438F-9327-DDB023E2E149}"/>
              </a:ext>
            </a:extLst>
          </p:cNvPr>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
        <p:nvSpPr>
          <p:cNvPr id="5" name="Title 4">
            <a:extLst>
              <a:ext uri="{FF2B5EF4-FFF2-40B4-BE49-F238E27FC236}">
                <a16:creationId xmlns:a16="http://schemas.microsoft.com/office/drawing/2014/main" id="{BA4960CB-ABA7-4442-AB15-FE444F23C63C}"/>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164571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8348291-9C7D-407E-8D07-FA3A323EA973}"/>
              </a:ext>
            </a:extLst>
          </p:cNvPr>
          <p:cNvSpPr>
            <a:spLocks noGrp="1"/>
          </p:cNvSpPr>
          <p:nvPr>
            <p:ph type="body" idx="1"/>
          </p:nvPr>
        </p:nvSpPr>
        <p:spPr>
          <a:xfrm>
            <a:off x="5184648" y="758952"/>
            <a:ext cx="6245352" cy="548640"/>
          </a:xfrm>
        </p:spPr>
        <p:txBody>
          <a:bodyPr anchor="b"/>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1A192D2-8BA6-4A4D-814D-AD37A2A10AC8}"/>
              </a:ext>
            </a:extLst>
          </p:cNvPr>
          <p:cNvSpPr>
            <a:spLocks noGrp="1"/>
          </p:cNvSpPr>
          <p:nvPr>
            <p:ph sz="half" idx="2"/>
          </p:nvPr>
        </p:nvSpPr>
        <p:spPr>
          <a:xfrm>
            <a:off x="5190323" y="1377198"/>
            <a:ext cx="6239675" cy="1828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86FD4BC-C948-41C4-BA24-5D26147E1C97}"/>
              </a:ext>
            </a:extLst>
          </p:cNvPr>
          <p:cNvSpPr>
            <a:spLocks noGrp="1"/>
          </p:cNvSpPr>
          <p:nvPr>
            <p:ph type="body" sz="quarter" idx="3"/>
          </p:nvPr>
        </p:nvSpPr>
        <p:spPr>
          <a:xfrm>
            <a:off x="5184647" y="3319548"/>
            <a:ext cx="6245351" cy="548640"/>
          </a:xfrm>
        </p:spPr>
        <p:txBody>
          <a:bodyPr anchor="b"/>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12E359C-F73D-4F1B-9F9A-6D628567105D}"/>
              </a:ext>
            </a:extLst>
          </p:cNvPr>
          <p:cNvSpPr>
            <a:spLocks noGrp="1"/>
          </p:cNvSpPr>
          <p:nvPr>
            <p:ph sz="quarter" idx="4"/>
          </p:nvPr>
        </p:nvSpPr>
        <p:spPr>
          <a:xfrm>
            <a:off x="5184646" y="3932372"/>
            <a:ext cx="6245352" cy="1828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9">
            <a:extLst>
              <a:ext uri="{FF2B5EF4-FFF2-40B4-BE49-F238E27FC236}">
                <a16:creationId xmlns:a16="http://schemas.microsoft.com/office/drawing/2014/main" id="{D76B63AE-38FF-40DD-A543-32DD98E6BDB2}"/>
              </a:ext>
            </a:extLst>
          </p:cNvPr>
          <p:cNvSpPr>
            <a:spLocks noGrp="1"/>
          </p:cNvSpPr>
          <p:nvPr>
            <p:ph type="title"/>
          </p:nvPr>
        </p:nvSpPr>
        <p:spPr/>
        <p:txBody>
          <a:bodyPr/>
          <a:lstStyle/>
          <a:p>
            <a:r>
              <a:rPr lang="en-US"/>
              <a:t>Click to edit Master title style</a:t>
            </a:r>
            <a:endParaRPr lang="en-US" dirty="0"/>
          </a:p>
        </p:txBody>
      </p:sp>
      <p:sp>
        <p:nvSpPr>
          <p:cNvPr id="12" name="Date Placeholder 11">
            <a:extLst>
              <a:ext uri="{FF2B5EF4-FFF2-40B4-BE49-F238E27FC236}">
                <a16:creationId xmlns:a16="http://schemas.microsoft.com/office/drawing/2014/main" id="{C686C0EB-E082-4BAB-99E8-B42F3C28B20F}"/>
              </a:ext>
            </a:extLst>
          </p:cNvPr>
          <p:cNvSpPr>
            <a:spLocks noGrp="1"/>
          </p:cNvSpPr>
          <p:nvPr>
            <p:ph type="dt" sz="half" idx="10"/>
          </p:nvPr>
        </p:nvSpPr>
        <p:spPr/>
        <p:txBody>
          <a:bodyPr/>
          <a:lstStyle/>
          <a:p>
            <a:pPr algn="r"/>
            <a:fld id="{53BEF823-48A5-43FC-BE03-E79964288B41}" type="datetimeFigureOut">
              <a:rPr lang="en-US" smtClean="0"/>
              <a:pPr algn="r"/>
              <a:t>11/3/2022</a:t>
            </a:fld>
            <a:endParaRPr lang="en-US" dirty="0"/>
          </a:p>
        </p:txBody>
      </p:sp>
      <p:sp>
        <p:nvSpPr>
          <p:cNvPr id="13" name="Footer Placeholder 12">
            <a:extLst>
              <a:ext uri="{FF2B5EF4-FFF2-40B4-BE49-F238E27FC236}">
                <a16:creationId xmlns:a16="http://schemas.microsoft.com/office/drawing/2014/main" id="{B3CB0152-BA1F-48C7-A66F-3ADB51C94B97}"/>
              </a:ext>
            </a:extLst>
          </p:cNvPr>
          <p:cNvSpPr>
            <a:spLocks noGrp="1"/>
          </p:cNvSpPr>
          <p:nvPr>
            <p:ph type="ftr" sz="quarter" idx="11"/>
          </p:nvPr>
        </p:nvSpPr>
        <p:spPr/>
        <p:txBody>
          <a:bodyPr/>
          <a:lstStyle/>
          <a:p>
            <a:pPr algn="l"/>
            <a:endParaRPr lang="en-US" dirty="0"/>
          </a:p>
        </p:txBody>
      </p:sp>
      <p:sp>
        <p:nvSpPr>
          <p:cNvPr id="14" name="Slide Number Placeholder 13">
            <a:extLst>
              <a:ext uri="{FF2B5EF4-FFF2-40B4-BE49-F238E27FC236}">
                <a16:creationId xmlns:a16="http://schemas.microsoft.com/office/drawing/2014/main" id="{BD1C21B3-5CF6-415F-8295-EED3DF5CB55C}"/>
              </a:ext>
            </a:extLst>
          </p:cNvPr>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33645618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D470D5-4EB9-4410-A8AE-6D85F19239FF}"/>
              </a:ext>
            </a:extLst>
          </p:cNvPr>
          <p:cNvSpPr>
            <a:spLocks noGrp="1"/>
          </p:cNvSpPr>
          <p:nvPr>
            <p:ph type="title"/>
          </p:nvPr>
        </p:nvSpPr>
        <p:spPr/>
        <p:txBody>
          <a:bodyPr/>
          <a:lstStyle/>
          <a:p>
            <a:r>
              <a:rPr lang="en-US"/>
              <a:t>Click to edit Master title style</a:t>
            </a:r>
          </a:p>
        </p:txBody>
      </p:sp>
      <p:sp>
        <p:nvSpPr>
          <p:cNvPr id="6" name="Date Placeholder 5">
            <a:extLst>
              <a:ext uri="{FF2B5EF4-FFF2-40B4-BE49-F238E27FC236}">
                <a16:creationId xmlns:a16="http://schemas.microsoft.com/office/drawing/2014/main" id="{5887FB59-BA77-4864-B9E8-994851250CB4}"/>
              </a:ext>
            </a:extLst>
          </p:cNvPr>
          <p:cNvSpPr>
            <a:spLocks noGrp="1"/>
          </p:cNvSpPr>
          <p:nvPr>
            <p:ph type="dt" sz="half" idx="10"/>
          </p:nvPr>
        </p:nvSpPr>
        <p:spPr/>
        <p:txBody>
          <a:bodyPr/>
          <a:lstStyle/>
          <a:p>
            <a:pPr algn="r"/>
            <a:fld id="{53BEF823-48A5-43FC-BE03-E79964288B41}" type="datetimeFigureOut">
              <a:rPr lang="en-US" smtClean="0"/>
              <a:pPr algn="r"/>
              <a:t>11/3/2022</a:t>
            </a:fld>
            <a:endParaRPr lang="en-US" dirty="0"/>
          </a:p>
        </p:txBody>
      </p:sp>
      <p:sp>
        <p:nvSpPr>
          <p:cNvPr id="7" name="Footer Placeholder 6">
            <a:extLst>
              <a:ext uri="{FF2B5EF4-FFF2-40B4-BE49-F238E27FC236}">
                <a16:creationId xmlns:a16="http://schemas.microsoft.com/office/drawing/2014/main" id="{B6F0BC0B-BA67-455B-B567-1473DF0628BE}"/>
              </a:ext>
            </a:extLst>
          </p:cNvPr>
          <p:cNvSpPr>
            <a:spLocks noGrp="1"/>
          </p:cNvSpPr>
          <p:nvPr>
            <p:ph type="ftr" sz="quarter" idx="11"/>
          </p:nvPr>
        </p:nvSpPr>
        <p:spPr/>
        <p:txBody>
          <a:bodyPr/>
          <a:lstStyle/>
          <a:p>
            <a:pPr algn="l"/>
            <a:endParaRPr lang="en-US" dirty="0"/>
          </a:p>
        </p:txBody>
      </p:sp>
      <p:sp>
        <p:nvSpPr>
          <p:cNvPr id="8" name="Slide Number Placeholder 7">
            <a:extLst>
              <a:ext uri="{FF2B5EF4-FFF2-40B4-BE49-F238E27FC236}">
                <a16:creationId xmlns:a16="http://schemas.microsoft.com/office/drawing/2014/main" id="{2CF0BCF3-6FB5-4529-AA6A-A31467351EF5}"/>
              </a:ext>
            </a:extLst>
          </p:cNvPr>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14115068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4BF1315B-6865-4A5A-91C1-B75339038903}"/>
              </a:ext>
            </a:extLst>
          </p:cNvPr>
          <p:cNvSpPr>
            <a:spLocks noGrp="1"/>
          </p:cNvSpPr>
          <p:nvPr>
            <p:ph type="dt" sz="half" idx="10"/>
          </p:nvPr>
        </p:nvSpPr>
        <p:spPr/>
        <p:txBody>
          <a:bodyPr/>
          <a:lstStyle/>
          <a:p>
            <a:pPr algn="r"/>
            <a:fld id="{53BEF823-48A5-43FC-BE03-E79964288B41}" type="datetimeFigureOut">
              <a:rPr lang="en-US" smtClean="0"/>
              <a:pPr algn="r"/>
              <a:t>11/3/2022</a:t>
            </a:fld>
            <a:endParaRPr lang="en-US" dirty="0"/>
          </a:p>
        </p:txBody>
      </p:sp>
      <p:sp>
        <p:nvSpPr>
          <p:cNvPr id="6" name="Footer Placeholder 5">
            <a:extLst>
              <a:ext uri="{FF2B5EF4-FFF2-40B4-BE49-F238E27FC236}">
                <a16:creationId xmlns:a16="http://schemas.microsoft.com/office/drawing/2014/main" id="{DD536720-08C7-43DE-8EB5-CAB52D0E96B1}"/>
              </a:ext>
            </a:extLst>
          </p:cNvPr>
          <p:cNvSpPr>
            <a:spLocks noGrp="1"/>
          </p:cNvSpPr>
          <p:nvPr>
            <p:ph type="ftr" sz="quarter" idx="11"/>
          </p:nvPr>
        </p:nvSpPr>
        <p:spPr/>
        <p:txBody>
          <a:bodyPr/>
          <a:lstStyle/>
          <a:p>
            <a:pPr algn="l"/>
            <a:endParaRPr lang="en-US" dirty="0"/>
          </a:p>
        </p:txBody>
      </p:sp>
      <p:sp>
        <p:nvSpPr>
          <p:cNvPr id="7" name="Slide Number Placeholder 6">
            <a:extLst>
              <a:ext uri="{FF2B5EF4-FFF2-40B4-BE49-F238E27FC236}">
                <a16:creationId xmlns:a16="http://schemas.microsoft.com/office/drawing/2014/main" id="{6D2477AF-B012-491C-AE42-22DE1203BE8D}"/>
              </a:ext>
            </a:extLst>
          </p:cNvPr>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39883009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D183AC-72A9-43F5-A1B3-1D7A6A4C7EEB}"/>
              </a:ext>
            </a:extLst>
          </p:cNvPr>
          <p:cNvSpPr>
            <a:spLocks noGrp="1"/>
          </p:cNvSpPr>
          <p:nvPr>
            <p:ph idx="1"/>
          </p:nvPr>
        </p:nvSpPr>
        <p:spPr>
          <a:xfrm>
            <a:off x="5183188" y="758951"/>
            <a:ext cx="6245352" cy="4754881"/>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C4045592-52ED-4270-ACBB-BCC528DAC407}"/>
              </a:ext>
            </a:extLst>
          </p:cNvPr>
          <p:cNvSpPr>
            <a:spLocks noGrp="1"/>
          </p:cNvSpPr>
          <p:nvPr>
            <p:ph type="body" sz="half" idx="2"/>
          </p:nvPr>
        </p:nvSpPr>
        <p:spPr>
          <a:xfrm>
            <a:off x="758953" y="3815080"/>
            <a:ext cx="3831336" cy="169875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a:extLst>
              <a:ext uri="{FF2B5EF4-FFF2-40B4-BE49-F238E27FC236}">
                <a16:creationId xmlns:a16="http://schemas.microsoft.com/office/drawing/2014/main" id="{99A93518-F9B5-418F-9883-BEF8359B045A}"/>
              </a:ext>
            </a:extLst>
          </p:cNvPr>
          <p:cNvSpPr>
            <a:spLocks noGrp="1"/>
          </p:cNvSpPr>
          <p:nvPr>
            <p:ph type="dt" sz="half" idx="10"/>
          </p:nvPr>
        </p:nvSpPr>
        <p:spPr/>
        <p:txBody>
          <a:bodyPr/>
          <a:lstStyle/>
          <a:p>
            <a:pPr algn="r"/>
            <a:fld id="{53BEF823-48A5-43FC-BE03-E79964288B41}" type="datetimeFigureOut">
              <a:rPr lang="en-US" smtClean="0"/>
              <a:pPr algn="r"/>
              <a:t>11/3/2022</a:t>
            </a:fld>
            <a:endParaRPr lang="en-US" dirty="0"/>
          </a:p>
        </p:txBody>
      </p:sp>
      <p:sp>
        <p:nvSpPr>
          <p:cNvPr id="10" name="Footer Placeholder 9">
            <a:extLst>
              <a:ext uri="{FF2B5EF4-FFF2-40B4-BE49-F238E27FC236}">
                <a16:creationId xmlns:a16="http://schemas.microsoft.com/office/drawing/2014/main" id="{27B9FFE7-C4AB-425B-9B56-E412C72212A0}"/>
              </a:ext>
            </a:extLst>
          </p:cNvPr>
          <p:cNvSpPr>
            <a:spLocks noGrp="1"/>
          </p:cNvSpPr>
          <p:nvPr>
            <p:ph type="ftr" sz="quarter" idx="11"/>
          </p:nvPr>
        </p:nvSpPr>
        <p:spPr/>
        <p:txBody>
          <a:bodyPr/>
          <a:lstStyle/>
          <a:p>
            <a:pPr algn="l"/>
            <a:endParaRPr lang="en-US" dirty="0"/>
          </a:p>
        </p:txBody>
      </p:sp>
      <p:sp>
        <p:nvSpPr>
          <p:cNvPr id="11" name="Slide Number Placeholder 10">
            <a:extLst>
              <a:ext uri="{FF2B5EF4-FFF2-40B4-BE49-F238E27FC236}">
                <a16:creationId xmlns:a16="http://schemas.microsoft.com/office/drawing/2014/main" id="{59231052-EBA8-4781-B28A-2FEA8BE523F3}"/>
              </a:ext>
            </a:extLst>
          </p:cNvPr>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
        <p:nvSpPr>
          <p:cNvPr id="2" name="Title 1">
            <a:extLst>
              <a:ext uri="{FF2B5EF4-FFF2-40B4-BE49-F238E27FC236}">
                <a16:creationId xmlns:a16="http://schemas.microsoft.com/office/drawing/2014/main" id="{CBDBF9E7-F686-4FA1-9BA5-69BDD014B0D3}"/>
              </a:ext>
            </a:extLst>
          </p:cNvPr>
          <p:cNvSpPr>
            <a:spLocks noGrp="1"/>
          </p:cNvSpPr>
          <p:nvPr>
            <p:ph type="title"/>
          </p:nvPr>
        </p:nvSpPr>
        <p:spPr>
          <a:xfrm>
            <a:off x="758952" y="758952"/>
            <a:ext cx="3831336" cy="2930179"/>
          </a:xfrm>
        </p:spPr>
        <p:txBody>
          <a:bodyPr/>
          <a:lstStyle/>
          <a:p>
            <a:r>
              <a:rPr lang="en-US"/>
              <a:t>Click to edit Master title style</a:t>
            </a:r>
            <a:endParaRPr lang="en-US" dirty="0"/>
          </a:p>
        </p:txBody>
      </p:sp>
    </p:spTree>
    <p:extLst>
      <p:ext uri="{BB962C8B-B14F-4D97-AF65-F5344CB8AC3E}">
        <p14:creationId xmlns:p14="http://schemas.microsoft.com/office/powerpoint/2010/main" val="36859274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116CF06-B27C-4DC4-981D-38E31997BD16}"/>
              </a:ext>
            </a:extLst>
          </p:cNvPr>
          <p:cNvSpPr>
            <a:spLocks noGrp="1"/>
          </p:cNvSpPr>
          <p:nvPr>
            <p:ph type="pic" idx="1"/>
          </p:nvPr>
        </p:nvSpPr>
        <p:spPr>
          <a:xfrm>
            <a:off x="5183188" y="758951"/>
            <a:ext cx="6245352" cy="475488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1976E66-2CB3-4F47-97F6-077C42818316}"/>
              </a:ext>
            </a:extLst>
          </p:cNvPr>
          <p:cNvSpPr>
            <a:spLocks noGrp="1"/>
          </p:cNvSpPr>
          <p:nvPr>
            <p:ph type="body" sz="half" idx="2"/>
          </p:nvPr>
        </p:nvSpPr>
        <p:spPr>
          <a:xfrm>
            <a:off x="758952" y="3794760"/>
            <a:ext cx="3831336" cy="1719072"/>
          </a:xfrm>
        </p:spPr>
        <p:txBody>
          <a:bodyPr>
            <a:normAutofit/>
          </a:bodyPr>
          <a:lstStyle>
            <a:lvl1pPr marL="0" indent="0">
              <a:buNone/>
              <a:defRPr sz="2000"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a:extLst>
              <a:ext uri="{FF2B5EF4-FFF2-40B4-BE49-F238E27FC236}">
                <a16:creationId xmlns:a16="http://schemas.microsoft.com/office/drawing/2014/main" id="{71414C9F-CBBD-4D5E-A831-BC0CDFEBCEF3}"/>
              </a:ext>
            </a:extLst>
          </p:cNvPr>
          <p:cNvSpPr>
            <a:spLocks noGrp="1"/>
          </p:cNvSpPr>
          <p:nvPr>
            <p:ph type="dt" sz="half" idx="10"/>
          </p:nvPr>
        </p:nvSpPr>
        <p:spPr/>
        <p:txBody>
          <a:bodyPr/>
          <a:lstStyle/>
          <a:p>
            <a:pPr algn="r"/>
            <a:fld id="{53BEF823-48A5-43FC-BE03-E79964288B41}" type="datetimeFigureOut">
              <a:rPr lang="en-US" smtClean="0"/>
              <a:pPr algn="r"/>
              <a:t>11/3/2022</a:t>
            </a:fld>
            <a:endParaRPr lang="en-US" dirty="0"/>
          </a:p>
        </p:txBody>
      </p:sp>
      <p:sp>
        <p:nvSpPr>
          <p:cNvPr id="10" name="Footer Placeholder 9">
            <a:extLst>
              <a:ext uri="{FF2B5EF4-FFF2-40B4-BE49-F238E27FC236}">
                <a16:creationId xmlns:a16="http://schemas.microsoft.com/office/drawing/2014/main" id="{F58DC0C8-B580-442D-8DAC-4F0F869B1F11}"/>
              </a:ext>
            </a:extLst>
          </p:cNvPr>
          <p:cNvSpPr>
            <a:spLocks noGrp="1"/>
          </p:cNvSpPr>
          <p:nvPr>
            <p:ph type="ftr" sz="quarter" idx="11"/>
          </p:nvPr>
        </p:nvSpPr>
        <p:spPr/>
        <p:txBody>
          <a:bodyPr/>
          <a:lstStyle/>
          <a:p>
            <a:pPr algn="l"/>
            <a:endParaRPr lang="en-US" dirty="0"/>
          </a:p>
        </p:txBody>
      </p:sp>
      <p:sp>
        <p:nvSpPr>
          <p:cNvPr id="11" name="Slide Number Placeholder 10">
            <a:extLst>
              <a:ext uri="{FF2B5EF4-FFF2-40B4-BE49-F238E27FC236}">
                <a16:creationId xmlns:a16="http://schemas.microsoft.com/office/drawing/2014/main" id="{1B0D29E8-DFEE-49AB-83AF-85FF25252A3C}"/>
              </a:ext>
            </a:extLst>
          </p:cNvPr>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
        <p:nvSpPr>
          <p:cNvPr id="2" name="Title 1">
            <a:extLst>
              <a:ext uri="{FF2B5EF4-FFF2-40B4-BE49-F238E27FC236}">
                <a16:creationId xmlns:a16="http://schemas.microsoft.com/office/drawing/2014/main" id="{D0EAAF1B-6B6E-4D37-8F57-E403C6371A00}"/>
              </a:ext>
            </a:extLst>
          </p:cNvPr>
          <p:cNvSpPr>
            <a:spLocks noGrp="1"/>
          </p:cNvSpPr>
          <p:nvPr>
            <p:ph type="title"/>
          </p:nvPr>
        </p:nvSpPr>
        <p:spPr>
          <a:xfrm>
            <a:off x="758952" y="758952"/>
            <a:ext cx="3831336" cy="2926080"/>
          </a:xfrm>
        </p:spPr>
        <p:txBody>
          <a:bodyPr/>
          <a:lstStyle/>
          <a:p>
            <a:r>
              <a:rPr lang="en-US"/>
              <a:t>Click to edit Master title style</a:t>
            </a:r>
            <a:endParaRPr lang="en-US" dirty="0"/>
          </a:p>
        </p:txBody>
      </p:sp>
    </p:spTree>
    <p:extLst>
      <p:ext uri="{BB962C8B-B14F-4D97-AF65-F5344CB8AC3E}">
        <p14:creationId xmlns:p14="http://schemas.microsoft.com/office/powerpoint/2010/main" val="14867630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F59FCF-ACDF-495D-ACFA-15FCAC9EAEE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B3786E3-AB17-427E-8EF8-7FCB671A11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833B4E9-7A16-448C-8BE6-B14941A34857}"/>
              </a:ext>
            </a:extLst>
          </p:cNvPr>
          <p:cNvSpPr>
            <a:spLocks noGrp="1"/>
          </p:cNvSpPr>
          <p:nvPr>
            <p:ph type="dt" sz="half" idx="10"/>
          </p:nvPr>
        </p:nvSpPr>
        <p:spPr/>
        <p:txBody>
          <a:bodyPr/>
          <a:lstStyle/>
          <a:p>
            <a:pPr algn="r"/>
            <a:fld id="{53BEF823-48A5-43FC-BE03-E79964288B41}" type="datetimeFigureOut">
              <a:rPr lang="en-US" smtClean="0"/>
              <a:pPr algn="r"/>
              <a:t>11/3/2022</a:t>
            </a:fld>
            <a:endParaRPr lang="en-US" dirty="0"/>
          </a:p>
        </p:txBody>
      </p:sp>
      <p:sp>
        <p:nvSpPr>
          <p:cNvPr id="8" name="Footer Placeholder 7">
            <a:extLst>
              <a:ext uri="{FF2B5EF4-FFF2-40B4-BE49-F238E27FC236}">
                <a16:creationId xmlns:a16="http://schemas.microsoft.com/office/drawing/2014/main" id="{579212F5-5835-49FF-836F-5E3008A0EDB1}"/>
              </a:ext>
            </a:extLst>
          </p:cNvPr>
          <p:cNvSpPr>
            <a:spLocks noGrp="1"/>
          </p:cNvSpPr>
          <p:nvPr>
            <p:ph type="ftr" sz="quarter" idx="11"/>
          </p:nvPr>
        </p:nvSpPr>
        <p:spPr/>
        <p:txBody>
          <a:bodyPr/>
          <a:lstStyle/>
          <a:p>
            <a:pPr algn="l"/>
            <a:endParaRPr lang="en-US" dirty="0"/>
          </a:p>
        </p:txBody>
      </p:sp>
      <p:sp>
        <p:nvSpPr>
          <p:cNvPr id="9" name="Slide Number Placeholder 8">
            <a:extLst>
              <a:ext uri="{FF2B5EF4-FFF2-40B4-BE49-F238E27FC236}">
                <a16:creationId xmlns:a16="http://schemas.microsoft.com/office/drawing/2014/main" id="{DE9D492B-E5EE-4D24-A087-57D739CFACE8}"/>
              </a:ext>
            </a:extLst>
          </p:cNvPr>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20754486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A31E395-94BD-4E79-8E42-9CD4EB33CA60}"/>
              </a:ext>
            </a:extLst>
          </p:cNvPr>
          <p:cNvSpPr>
            <a:spLocks noGrp="1"/>
          </p:cNvSpPr>
          <p:nvPr>
            <p:ph type="title" orient="vert"/>
          </p:nvPr>
        </p:nvSpPr>
        <p:spPr>
          <a:xfrm>
            <a:off x="8475542" y="758952"/>
            <a:ext cx="2954458" cy="4986002"/>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079AA8A4-66BC-4E80-ABE3-F533F82B88CA}"/>
              </a:ext>
            </a:extLst>
          </p:cNvPr>
          <p:cNvSpPr>
            <a:spLocks noGrp="1"/>
          </p:cNvSpPr>
          <p:nvPr>
            <p:ph type="body" orient="vert" idx="1"/>
          </p:nvPr>
        </p:nvSpPr>
        <p:spPr>
          <a:xfrm>
            <a:off x="758952" y="758952"/>
            <a:ext cx="7407586" cy="498600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DDA4EA6-6A1A-48ED-9D79-A438561C7E79}"/>
              </a:ext>
            </a:extLst>
          </p:cNvPr>
          <p:cNvSpPr>
            <a:spLocks noGrp="1"/>
          </p:cNvSpPr>
          <p:nvPr>
            <p:ph type="dt" sz="half" idx="10"/>
          </p:nvPr>
        </p:nvSpPr>
        <p:spPr/>
        <p:txBody>
          <a:bodyPr/>
          <a:lstStyle/>
          <a:p>
            <a:pPr algn="r"/>
            <a:fld id="{53BEF823-48A5-43FC-BE03-E79964288B41}" type="datetimeFigureOut">
              <a:rPr lang="en-US" smtClean="0"/>
              <a:pPr algn="r"/>
              <a:t>11/3/2022</a:t>
            </a:fld>
            <a:endParaRPr lang="en-US" dirty="0"/>
          </a:p>
        </p:txBody>
      </p:sp>
      <p:sp>
        <p:nvSpPr>
          <p:cNvPr id="8" name="Footer Placeholder 7">
            <a:extLst>
              <a:ext uri="{FF2B5EF4-FFF2-40B4-BE49-F238E27FC236}">
                <a16:creationId xmlns:a16="http://schemas.microsoft.com/office/drawing/2014/main" id="{F049B2BA-9250-4EBF-8820-10BDA5C1C62B}"/>
              </a:ext>
            </a:extLst>
          </p:cNvPr>
          <p:cNvSpPr>
            <a:spLocks noGrp="1"/>
          </p:cNvSpPr>
          <p:nvPr>
            <p:ph type="ftr" sz="quarter" idx="11"/>
          </p:nvPr>
        </p:nvSpPr>
        <p:spPr/>
        <p:txBody>
          <a:bodyPr/>
          <a:lstStyle/>
          <a:p>
            <a:pPr algn="l"/>
            <a:endParaRPr lang="en-US" dirty="0"/>
          </a:p>
        </p:txBody>
      </p:sp>
      <p:sp>
        <p:nvSpPr>
          <p:cNvPr id="9" name="Slide Number Placeholder 8">
            <a:extLst>
              <a:ext uri="{FF2B5EF4-FFF2-40B4-BE49-F238E27FC236}">
                <a16:creationId xmlns:a16="http://schemas.microsoft.com/office/drawing/2014/main" id="{1F914475-55F3-4C46-BAE2-E4D93E9E3781}"/>
              </a:ext>
            </a:extLst>
          </p:cNvPr>
          <p:cNvSpPr>
            <a:spLocks noGrp="1"/>
          </p:cNvSpPr>
          <p:nvPr>
            <p:ph type="sldNum" sz="quarter" idx="12"/>
          </p:nvPr>
        </p:nvSpPr>
        <p:spPr/>
        <p:txBody>
          <a:body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4003901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8" name="Freeform 6" title="Page Number Shape">
            <a:extLst>
              <a:ext uri="{FF2B5EF4-FFF2-40B4-BE49-F238E27FC236}">
                <a16:creationId xmlns:a16="http://schemas.microsoft.com/office/drawing/2014/main" id="{72411438-92A5-42B0-9C54-EA4FB32ACB5E}"/>
              </a:ext>
            </a:extLst>
          </p:cNvPr>
          <p:cNvSpPr/>
          <p:nvPr/>
        </p:nvSpPr>
        <p:spPr bwMode="auto">
          <a:xfrm>
            <a:off x="11784011" y="5778801"/>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sp>
        <p:nvSpPr>
          <p:cNvPr id="2" name="Title Placeholder 1">
            <a:extLst>
              <a:ext uri="{FF2B5EF4-FFF2-40B4-BE49-F238E27FC236}">
                <a16:creationId xmlns:a16="http://schemas.microsoft.com/office/drawing/2014/main" id="{0D56E4D8-47B6-4DEC-BD29-B3B6ED4CC739}"/>
              </a:ext>
            </a:extLst>
          </p:cNvPr>
          <p:cNvSpPr>
            <a:spLocks noGrp="1"/>
          </p:cNvSpPr>
          <p:nvPr>
            <p:ph type="title"/>
          </p:nvPr>
        </p:nvSpPr>
        <p:spPr>
          <a:xfrm>
            <a:off x="758952" y="758952"/>
            <a:ext cx="3831336" cy="475488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F0F5D4C-4873-4052-A294-99CCB9421C4A}"/>
              </a:ext>
            </a:extLst>
          </p:cNvPr>
          <p:cNvSpPr>
            <a:spLocks noGrp="1"/>
          </p:cNvSpPr>
          <p:nvPr>
            <p:ph type="body" idx="1"/>
          </p:nvPr>
        </p:nvSpPr>
        <p:spPr>
          <a:xfrm>
            <a:off x="5184648" y="758952"/>
            <a:ext cx="6245352" cy="475488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41D62B3-3490-46B4-A10E-33FCE4A1FBB5}"/>
              </a:ext>
            </a:extLst>
          </p:cNvPr>
          <p:cNvSpPr>
            <a:spLocks noGrp="1"/>
          </p:cNvSpPr>
          <p:nvPr>
            <p:ph type="dt" sz="half" idx="2"/>
          </p:nvPr>
        </p:nvSpPr>
        <p:spPr>
          <a:xfrm>
            <a:off x="7616952" y="6007608"/>
            <a:ext cx="3813048" cy="365125"/>
          </a:xfrm>
          <a:prstGeom prst="rect">
            <a:avLst/>
          </a:prstGeom>
        </p:spPr>
        <p:txBody>
          <a:bodyPr vert="horz" lIns="91440" tIns="45720" rIns="91440" bIns="45720" rtlCol="0" anchor="ctr"/>
          <a:lstStyle>
            <a:lvl1pPr algn="r">
              <a:defRPr sz="1000" spc="50" baseline="0">
                <a:solidFill>
                  <a:schemeClr val="tx1">
                    <a:lumMod val="85000"/>
                    <a:lumOff val="15000"/>
                  </a:schemeClr>
                </a:solidFill>
              </a:defRPr>
            </a:lvl1pPr>
          </a:lstStyle>
          <a:p>
            <a:pPr algn="r"/>
            <a:fld id="{53BEF823-48A5-43FC-BE03-E79964288B41}" type="datetimeFigureOut">
              <a:rPr lang="en-US" smtClean="0"/>
              <a:pPr algn="r"/>
              <a:t>11/3/2022</a:t>
            </a:fld>
            <a:endParaRPr lang="en-US" dirty="0"/>
          </a:p>
        </p:txBody>
      </p:sp>
      <p:sp>
        <p:nvSpPr>
          <p:cNvPr id="5" name="Footer Placeholder 4">
            <a:extLst>
              <a:ext uri="{FF2B5EF4-FFF2-40B4-BE49-F238E27FC236}">
                <a16:creationId xmlns:a16="http://schemas.microsoft.com/office/drawing/2014/main" id="{97424CB1-7D5F-4F52-9F99-7068F5819E8C}"/>
              </a:ext>
            </a:extLst>
          </p:cNvPr>
          <p:cNvSpPr>
            <a:spLocks noGrp="1"/>
          </p:cNvSpPr>
          <p:nvPr>
            <p:ph type="ftr" sz="quarter" idx="3"/>
          </p:nvPr>
        </p:nvSpPr>
        <p:spPr>
          <a:xfrm>
            <a:off x="758952" y="6007608"/>
            <a:ext cx="3831336" cy="365125"/>
          </a:xfrm>
          <a:prstGeom prst="rect">
            <a:avLst/>
          </a:prstGeom>
        </p:spPr>
        <p:txBody>
          <a:bodyPr vert="horz" lIns="91440" tIns="45720" rIns="91440" bIns="45720" rtlCol="0" anchor="ctr"/>
          <a:lstStyle>
            <a:lvl1pPr algn="l">
              <a:defRPr sz="1000" spc="50" baseline="0">
                <a:solidFill>
                  <a:schemeClr val="tx1">
                    <a:lumMod val="85000"/>
                    <a:lumOff val="15000"/>
                  </a:schemeClr>
                </a:solidFill>
              </a:defRPr>
            </a:lvl1pPr>
          </a:lstStyle>
          <a:p>
            <a:pPr algn="l"/>
            <a:endParaRPr lang="en-US" dirty="0"/>
          </a:p>
        </p:txBody>
      </p:sp>
      <p:sp>
        <p:nvSpPr>
          <p:cNvPr id="6" name="Slide Number Placeholder 5">
            <a:extLst>
              <a:ext uri="{FF2B5EF4-FFF2-40B4-BE49-F238E27FC236}">
                <a16:creationId xmlns:a16="http://schemas.microsoft.com/office/drawing/2014/main" id="{1A1F9CC9-1431-4569-B2F1-D04814955381}"/>
              </a:ext>
            </a:extLst>
          </p:cNvPr>
          <p:cNvSpPr>
            <a:spLocks noGrp="1"/>
          </p:cNvSpPr>
          <p:nvPr>
            <p:ph type="sldNum" sz="quarter" idx="4"/>
          </p:nvPr>
        </p:nvSpPr>
        <p:spPr>
          <a:xfrm>
            <a:off x="11786616" y="6007608"/>
            <a:ext cx="411480" cy="365125"/>
          </a:xfrm>
          <a:prstGeom prst="rect">
            <a:avLst/>
          </a:prstGeom>
        </p:spPr>
        <p:txBody>
          <a:bodyPr vert="horz" lIns="45720" tIns="45720" rIns="45720" bIns="45720" rtlCol="0" anchor="ctr"/>
          <a:lstStyle>
            <a:lvl1pPr algn="r">
              <a:defRPr sz="900" b="1">
                <a:solidFill>
                  <a:schemeClr val="bg1"/>
                </a:solidFill>
              </a:defRPr>
            </a:lvl1pPr>
          </a:lstStyle>
          <a:p>
            <a:pPr algn="ctr"/>
            <a:fld id="{D79E6812-DF0E-4B88-AFAA-EAC7168F54C0}" type="slidenum">
              <a:rPr lang="en-US" smtClean="0"/>
              <a:pPr algn="ctr"/>
              <a:t>‹#›</a:t>
            </a:fld>
            <a:endParaRPr lang="en-US" dirty="0"/>
          </a:p>
        </p:txBody>
      </p:sp>
    </p:spTree>
    <p:extLst>
      <p:ext uri="{BB962C8B-B14F-4D97-AF65-F5344CB8AC3E}">
        <p14:creationId xmlns:p14="http://schemas.microsoft.com/office/powerpoint/2010/main" val="2943743960"/>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8" r:id="rId6"/>
    <p:sldLayoutId id="2147483693" r:id="rId7"/>
    <p:sldLayoutId id="2147483694" r:id="rId8"/>
    <p:sldLayoutId id="2147483695" r:id="rId9"/>
    <p:sldLayoutId id="2147483697" r:id="rId10"/>
    <p:sldLayoutId id="2147483696" r:id="rId11"/>
  </p:sldLayoutIdLst>
  <p:txStyles>
    <p:titleStyle>
      <a:lvl1pPr algn="l" defTabSz="914400" rtl="0" eaLnBrk="1" latinLnBrk="0" hangingPunct="1">
        <a:lnSpc>
          <a:spcPct val="90000"/>
        </a:lnSpc>
        <a:spcBef>
          <a:spcPct val="0"/>
        </a:spcBef>
        <a:buNone/>
        <a:defRPr sz="6000" i="1" kern="1200" spc="100" baseline="0">
          <a:solidFill>
            <a:schemeClr val="tx1">
              <a:lumMod val="85000"/>
              <a:lumOff val="15000"/>
            </a:schemeClr>
          </a:solidFill>
          <a:latin typeface="+mj-lt"/>
          <a:ea typeface="+mj-ea"/>
          <a:cs typeface="+mj-cs"/>
        </a:defRPr>
      </a:lvl1pPr>
    </p:titleStyle>
    <p:bodyStyle>
      <a:lvl1pPr marL="182880" indent="-182880" algn="l" defTabSz="914400" rtl="0" eaLnBrk="1" latinLnBrk="0" hangingPunct="1">
        <a:lnSpc>
          <a:spcPct val="110000"/>
        </a:lnSpc>
        <a:spcBef>
          <a:spcPts val="400"/>
        </a:spcBef>
        <a:spcAft>
          <a:spcPts val="400"/>
        </a:spcAft>
        <a:buClrTx/>
        <a:buFont typeface="Arial" panose="020B0604020202020204" pitchFamily="34" charset="0"/>
        <a:buChar char="•"/>
        <a:defRPr sz="2000" kern="1200">
          <a:solidFill>
            <a:schemeClr val="tx1">
              <a:lumMod val="85000"/>
              <a:lumOff val="15000"/>
            </a:schemeClr>
          </a:solidFill>
          <a:latin typeface="+mn-lt"/>
          <a:ea typeface="+mn-ea"/>
          <a:cs typeface="+mn-cs"/>
        </a:defRPr>
      </a:lvl1pPr>
      <a:lvl2pPr marL="182880" indent="0" algn="l" defTabSz="914400" rtl="0" eaLnBrk="1" latinLnBrk="0" hangingPunct="1">
        <a:lnSpc>
          <a:spcPct val="110000"/>
        </a:lnSpc>
        <a:spcBef>
          <a:spcPts val="400"/>
        </a:spcBef>
        <a:spcAft>
          <a:spcPts val="400"/>
        </a:spcAft>
        <a:buClrTx/>
        <a:buFont typeface="Arial" panose="020B0604020202020204" pitchFamily="34" charset="0"/>
        <a:buNone/>
        <a:defRPr sz="1800" i="1" kern="1200">
          <a:solidFill>
            <a:schemeClr val="tx1">
              <a:lumMod val="85000"/>
              <a:lumOff val="15000"/>
            </a:schemeClr>
          </a:solidFill>
          <a:latin typeface="+mn-lt"/>
          <a:ea typeface="+mn-ea"/>
          <a:cs typeface="+mn-cs"/>
        </a:defRPr>
      </a:lvl2pPr>
      <a:lvl3pPr marL="182880" indent="-182880" algn="l" defTabSz="914400" rtl="0" eaLnBrk="1" latinLnBrk="0" hangingPunct="1">
        <a:lnSpc>
          <a:spcPct val="110000"/>
        </a:lnSpc>
        <a:spcBef>
          <a:spcPts val="400"/>
        </a:spcBef>
        <a:spcAft>
          <a:spcPts val="400"/>
        </a:spcAft>
        <a:buClrTx/>
        <a:buFont typeface="Arial" panose="020B0604020202020204" pitchFamily="34" charset="0"/>
        <a:buChar char="•"/>
        <a:defRPr sz="1600" kern="1200">
          <a:solidFill>
            <a:schemeClr val="tx1">
              <a:lumMod val="85000"/>
              <a:lumOff val="15000"/>
            </a:schemeClr>
          </a:solidFill>
          <a:latin typeface="+mn-lt"/>
          <a:ea typeface="+mn-ea"/>
          <a:cs typeface="+mn-cs"/>
        </a:defRPr>
      </a:lvl3pPr>
      <a:lvl4pPr marL="182880" indent="0" algn="l" defTabSz="914400" rtl="0" eaLnBrk="1" latinLnBrk="0" hangingPunct="1">
        <a:lnSpc>
          <a:spcPct val="110000"/>
        </a:lnSpc>
        <a:spcBef>
          <a:spcPts val="400"/>
        </a:spcBef>
        <a:spcAft>
          <a:spcPts val="400"/>
        </a:spcAft>
        <a:buClrTx/>
        <a:buFont typeface="Arial" panose="020B0604020202020204" pitchFamily="34" charset="0"/>
        <a:buNone/>
        <a:defRPr sz="1400" i="1" kern="1200">
          <a:solidFill>
            <a:schemeClr val="tx1">
              <a:lumMod val="85000"/>
              <a:lumOff val="15000"/>
            </a:schemeClr>
          </a:solidFill>
          <a:latin typeface="+mn-lt"/>
          <a:ea typeface="+mn-ea"/>
          <a:cs typeface="+mn-cs"/>
        </a:defRPr>
      </a:lvl4pPr>
      <a:lvl5pPr marL="182880" indent="-182880" algn="l" defTabSz="914400" rtl="0" eaLnBrk="1" latinLnBrk="0" hangingPunct="1">
        <a:lnSpc>
          <a:spcPct val="110000"/>
        </a:lnSpc>
        <a:spcBef>
          <a:spcPts val="400"/>
        </a:spcBef>
        <a:spcAft>
          <a:spcPts val="400"/>
        </a:spcAft>
        <a:buClrTx/>
        <a:buFont typeface="Arial" panose="020B0604020202020204" pitchFamily="34" charset="0"/>
        <a:buChar char="•"/>
        <a:defRPr sz="14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2" Type="http://schemas.openxmlformats.org/officeDocument/2006/relationships/image" Target="../media/image3.jpeg"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8000"/>
            <a:satMod val="170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5B419A7-F817-4767-8CCB-FB0E189C4A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0CC45D-F330-1B0C-B1E8-EBB52390F658}"/>
              </a:ext>
            </a:extLst>
          </p:cNvPr>
          <p:cNvSpPr>
            <a:spLocks noGrp="1"/>
          </p:cNvSpPr>
          <p:nvPr>
            <p:ph type="ctrTitle"/>
          </p:nvPr>
        </p:nvSpPr>
        <p:spPr>
          <a:xfrm>
            <a:off x="5978914" y="893935"/>
            <a:ext cx="5364937" cy="3339390"/>
          </a:xfrm>
        </p:spPr>
        <p:txBody>
          <a:bodyPr anchor="ctr">
            <a:normAutofit fontScale="90000"/>
          </a:bodyPr>
          <a:lstStyle/>
          <a:p>
            <a:r>
              <a:rPr lang="en-US" sz="6000" dirty="0"/>
              <a:t>Problem Solving and Decision Making </a:t>
            </a:r>
            <a:br>
              <a:rPr lang="en-US" sz="6000" dirty="0"/>
            </a:br>
            <a:r>
              <a:rPr lang="en-US" sz="6000" dirty="0"/>
              <a:t>BMSW4004</a:t>
            </a:r>
          </a:p>
        </p:txBody>
      </p:sp>
      <p:sp>
        <p:nvSpPr>
          <p:cNvPr id="3" name="Subtitle 2">
            <a:extLst>
              <a:ext uri="{FF2B5EF4-FFF2-40B4-BE49-F238E27FC236}">
                <a16:creationId xmlns:a16="http://schemas.microsoft.com/office/drawing/2014/main" id="{F3C897B4-37B1-50F7-D982-67FCC15B0AC2}"/>
              </a:ext>
            </a:extLst>
          </p:cNvPr>
          <p:cNvSpPr>
            <a:spLocks noGrp="1"/>
          </p:cNvSpPr>
          <p:nvPr>
            <p:ph type="subTitle" idx="1"/>
          </p:nvPr>
        </p:nvSpPr>
        <p:spPr>
          <a:xfrm>
            <a:off x="5978915" y="4876803"/>
            <a:ext cx="5364936" cy="909848"/>
          </a:xfrm>
        </p:spPr>
        <p:txBody>
          <a:bodyPr anchor="t">
            <a:normAutofit/>
          </a:bodyPr>
          <a:lstStyle/>
          <a:p>
            <a:r>
              <a:rPr lang="en-US" dirty="0"/>
              <a:t>Cristina </a:t>
            </a:r>
            <a:r>
              <a:rPr lang="en-US" dirty="0" err="1"/>
              <a:t>Sardaru</a:t>
            </a:r>
            <a:r>
              <a:rPr lang="en-US" dirty="0"/>
              <a:t> 1816279</a:t>
            </a:r>
          </a:p>
        </p:txBody>
      </p:sp>
      <p:pic>
        <p:nvPicPr>
          <p:cNvPr id="4" name="Picture 3" descr="Sticky notes on a wall">
            <a:extLst>
              <a:ext uri="{FF2B5EF4-FFF2-40B4-BE49-F238E27FC236}">
                <a16:creationId xmlns:a16="http://schemas.microsoft.com/office/drawing/2014/main" id="{4368E231-7E66-F509-9BFB-CEBB2B9AC912}"/>
              </a:ext>
            </a:extLst>
          </p:cNvPr>
          <p:cNvPicPr>
            <a:picLocks noChangeAspect="1"/>
          </p:cNvPicPr>
          <p:nvPr/>
        </p:nvPicPr>
        <p:blipFill rotWithShape="1">
          <a:blip r:embed="rId2"/>
          <a:srcRect l="23349" r="23612" b="2"/>
          <a:stretch/>
        </p:blipFill>
        <p:spPr>
          <a:xfrm>
            <a:off x="1" y="10"/>
            <a:ext cx="5215066" cy="6857990"/>
          </a:xfrm>
          <a:custGeom>
            <a:avLst/>
            <a:gdLst/>
            <a:ahLst/>
            <a:cxnLst/>
            <a:rect l="l" t="t" r="r" b="b"/>
            <a:pathLst>
              <a:path w="5215066" h="6845983">
                <a:moveTo>
                  <a:pt x="0" y="0"/>
                </a:moveTo>
                <a:lnTo>
                  <a:pt x="3197713" y="0"/>
                </a:lnTo>
                <a:lnTo>
                  <a:pt x="3259787" y="39795"/>
                </a:lnTo>
                <a:cubicBezTo>
                  <a:pt x="4439462" y="836768"/>
                  <a:pt x="5215066" y="2186425"/>
                  <a:pt x="5215066" y="3717234"/>
                </a:cubicBezTo>
                <a:cubicBezTo>
                  <a:pt x="5215066" y="4788800"/>
                  <a:pt x="4835020" y="5771602"/>
                  <a:pt x="4202364" y="6538204"/>
                </a:cubicBezTo>
                <a:lnTo>
                  <a:pt x="3922635" y="6845983"/>
                </a:lnTo>
                <a:lnTo>
                  <a:pt x="0" y="6845983"/>
                </a:lnTo>
                <a:close/>
              </a:path>
            </a:pathLst>
          </a:custGeom>
        </p:spPr>
      </p:pic>
      <p:cxnSp>
        <p:nvCxnSpPr>
          <p:cNvPr id="11" name="Straight Connector 10">
            <a:extLst>
              <a:ext uri="{FF2B5EF4-FFF2-40B4-BE49-F238E27FC236}">
                <a16:creationId xmlns:a16="http://schemas.microsoft.com/office/drawing/2014/main" id="{E3B95BE3-D5B2-4F38-9A01-17866C9FBA6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040331" y="4555071"/>
            <a:ext cx="530352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Freeform 6">
            <a:extLst>
              <a:ext uri="{FF2B5EF4-FFF2-40B4-BE49-F238E27FC236}">
                <a16:creationId xmlns:a16="http://schemas.microsoft.com/office/drawing/2014/main" id="{ADA271CD-3011-4A05-B4A3-80F1794684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84011" y="5788152"/>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txBody>
          <a:bodyPr anchor="ctr"/>
          <a:lstStyle/>
          <a:p>
            <a:endParaRPr lang="en-US"/>
          </a:p>
        </p:txBody>
      </p:sp>
    </p:spTree>
    <p:extLst>
      <p:ext uri="{BB962C8B-B14F-4D97-AF65-F5344CB8AC3E}">
        <p14:creationId xmlns:p14="http://schemas.microsoft.com/office/powerpoint/2010/main" val="1742868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741B9-E245-A906-3DBC-9E3371E1C4D0}"/>
              </a:ext>
            </a:extLst>
          </p:cNvPr>
          <p:cNvSpPr>
            <a:spLocks noGrp="1"/>
          </p:cNvSpPr>
          <p:nvPr>
            <p:ph type="title"/>
          </p:nvPr>
        </p:nvSpPr>
        <p:spPr>
          <a:xfrm>
            <a:off x="758951" y="758952"/>
            <a:ext cx="4099919" cy="2055966"/>
          </a:xfrm>
        </p:spPr>
        <p:txBody>
          <a:bodyPr/>
          <a:lstStyle/>
          <a:p>
            <a:r>
              <a:rPr lang="en-US" dirty="0"/>
              <a:t>Introduction </a:t>
            </a:r>
          </a:p>
        </p:txBody>
      </p:sp>
      <p:sp>
        <p:nvSpPr>
          <p:cNvPr id="3" name="Content Placeholder 2">
            <a:extLst>
              <a:ext uri="{FF2B5EF4-FFF2-40B4-BE49-F238E27FC236}">
                <a16:creationId xmlns:a16="http://schemas.microsoft.com/office/drawing/2014/main" id="{F10B05D1-ADEA-46B0-7F75-A741FD556522}"/>
              </a:ext>
            </a:extLst>
          </p:cNvPr>
          <p:cNvSpPr>
            <a:spLocks noGrp="1"/>
          </p:cNvSpPr>
          <p:nvPr>
            <p:ph idx="1"/>
          </p:nvPr>
        </p:nvSpPr>
        <p:spPr>
          <a:xfrm>
            <a:off x="1562907" y="1665643"/>
            <a:ext cx="9870142" cy="4717228"/>
          </a:xfrm>
        </p:spPr>
        <p:txBody>
          <a:bodyPr/>
          <a:lstStyle/>
          <a:p>
            <a:r>
              <a:rPr lang="en-US" dirty="0"/>
              <a:t>Hello and welcome to my PowerPoint presentation where I will be discussing the complex problem of staff shortage in the UK as it is a problem that is quite complex as you have a lot of different sides you have to address and a lot of different viewpoints pf which you have to see for yourself in order to truly address the problem and get to the root of it.  So in this presentation we will try to look at all of the different sides of the problem and viewpoints in order to get a better understanding of it and find solutions that will please everyone no matter what their viewpoint and opinion on the problem is.</a:t>
            </a:r>
          </a:p>
        </p:txBody>
      </p:sp>
    </p:spTree>
    <p:extLst>
      <p:ext uri="{BB962C8B-B14F-4D97-AF65-F5344CB8AC3E}">
        <p14:creationId xmlns:p14="http://schemas.microsoft.com/office/powerpoint/2010/main" val="39175358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4098A-218B-4B24-E6B4-40F60B857440}"/>
              </a:ext>
            </a:extLst>
          </p:cNvPr>
          <p:cNvSpPr>
            <a:spLocks noGrp="1"/>
          </p:cNvSpPr>
          <p:nvPr>
            <p:ph type="title"/>
          </p:nvPr>
        </p:nvSpPr>
        <p:spPr>
          <a:xfrm>
            <a:off x="1025024" y="149352"/>
            <a:ext cx="3992342" cy="1733236"/>
          </a:xfrm>
        </p:spPr>
        <p:txBody>
          <a:bodyPr>
            <a:normAutofit fontScale="90000"/>
          </a:bodyPr>
          <a:lstStyle/>
          <a:p>
            <a:r>
              <a:rPr lang="en-US" dirty="0"/>
              <a:t>The Discussion</a:t>
            </a:r>
          </a:p>
        </p:txBody>
      </p:sp>
      <p:sp>
        <p:nvSpPr>
          <p:cNvPr id="3" name="Content Placeholder 2">
            <a:extLst>
              <a:ext uri="{FF2B5EF4-FFF2-40B4-BE49-F238E27FC236}">
                <a16:creationId xmlns:a16="http://schemas.microsoft.com/office/drawing/2014/main" id="{D08C0F98-8AEC-1399-7E16-DFC82745905B}"/>
              </a:ext>
            </a:extLst>
          </p:cNvPr>
          <p:cNvSpPr>
            <a:spLocks noGrp="1"/>
          </p:cNvSpPr>
          <p:nvPr>
            <p:ph idx="1"/>
          </p:nvPr>
        </p:nvSpPr>
        <p:spPr>
          <a:xfrm>
            <a:off x="1025024" y="1619026"/>
            <a:ext cx="10718741" cy="4754880"/>
          </a:xfrm>
        </p:spPr>
        <p:txBody>
          <a:bodyPr/>
          <a:lstStyle/>
          <a:p>
            <a:pPr marL="0" indent="0">
              <a:buNone/>
            </a:pPr>
            <a:r>
              <a:rPr lang="en-US" dirty="0"/>
              <a:t>First point we will discuss is the impact the staff shortage has on the current employees that are still working and the business itself. The first impact the current staff shortage has on the current employees is the fact they are under more stress as they have to work more in order to make up for the missing staff as they will have to work harder and in this scenario to look after more people as the fact that there are around 41,000 nurse vacancies this means that the nurses that are working 2 times as harder and as much to make up for the ones that are missing. Another impact they have is the fact they have to change the shifts as they have to make them longer in order to make sure all of the patients are looked after and treated meaning doctors and the staff in general have to work longer hours.</a:t>
            </a:r>
          </a:p>
        </p:txBody>
      </p:sp>
      <p:pic>
        <p:nvPicPr>
          <p:cNvPr id="5" name="Picture 4" descr="A group of people holding papers&#10;&#10;Description automatically generated with low confidence">
            <a:extLst>
              <a:ext uri="{FF2B5EF4-FFF2-40B4-BE49-F238E27FC236}">
                <a16:creationId xmlns:a16="http://schemas.microsoft.com/office/drawing/2014/main" id="{31537B15-7B14-6293-E6F0-1226B5849603}"/>
              </a:ext>
            </a:extLst>
          </p:cNvPr>
          <p:cNvPicPr>
            <a:picLocks noChangeAspect="1"/>
          </p:cNvPicPr>
          <p:nvPr/>
        </p:nvPicPr>
        <p:blipFill>
          <a:blip r:embed="rId2"/>
          <a:stretch>
            <a:fillRect/>
          </a:stretch>
        </p:blipFill>
        <p:spPr>
          <a:xfrm>
            <a:off x="9439969" y="5023313"/>
            <a:ext cx="2752031" cy="1834687"/>
          </a:xfrm>
          <a:prstGeom prst="rect">
            <a:avLst/>
          </a:prstGeom>
        </p:spPr>
      </p:pic>
    </p:spTree>
    <p:extLst>
      <p:ext uri="{BB962C8B-B14F-4D97-AF65-F5344CB8AC3E}">
        <p14:creationId xmlns:p14="http://schemas.microsoft.com/office/powerpoint/2010/main" val="1469933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59CE7D-39F0-5188-678F-93102E829B66}"/>
              </a:ext>
            </a:extLst>
          </p:cNvPr>
          <p:cNvSpPr>
            <a:spLocks noGrp="1"/>
          </p:cNvSpPr>
          <p:nvPr>
            <p:ph type="title"/>
          </p:nvPr>
        </p:nvSpPr>
        <p:spPr>
          <a:xfrm>
            <a:off x="443753" y="274858"/>
            <a:ext cx="4425696" cy="1338789"/>
          </a:xfrm>
        </p:spPr>
        <p:txBody>
          <a:bodyPr>
            <a:normAutofit fontScale="90000"/>
          </a:bodyPr>
          <a:lstStyle/>
          <a:p>
            <a:r>
              <a:rPr lang="en-US" dirty="0"/>
              <a:t>PESTLE Analysis </a:t>
            </a:r>
          </a:p>
        </p:txBody>
      </p:sp>
      <p:pic>
        <p:nvPicPr>
          <p:cNvPr id="5" name="Content Placeholder 4">
            <a:extLst>
              <a:ext uri="{FF2B5EF4-FFF2-40B4-BE49-F238E27FC236}">
                <a16:creationId xmlns:a16="http://schemas.microsoft.com/office/drawing/2014/main" id="{706E4D63-0A4A-52F1-700A-EC3BA82A8FEC}"/>
              </a:ext>
            </a:extLst>
          </p:cNvPr>
          <p:cNvPicPr>
            <a:picLocks noGrp="1" noChangeAspect="1"/>
          </p:cNvPicPr>
          <p:nvPr>
            <p:ph idx="1"/>
          </p:nvPr>
        </p:nvPicPr>
        <p:blipFill>
          <a:blip r:embed="rId2"/>
          <a:stretch>
            <a:fillRect/>
          </a:stretch>
        </p:blipFill>
        <p:spPr>
          <a:xfrm>
            <a:off x="8058150" y="0"/>
            <a:ext cx="4133850" cy="1984248"/>
          </a:xfrm>
        </p:spPr>
      </p:pic>
      <p:sp>
        <p:nvSpPr>
          <p:cNvPr id="6" name="TextBox 5">
            <a:extLst>
              <a:ext uri="{FF2B5EF4-FFF2-40B4-BE49-F238E27FC236}">
                <a16:creationId xmlns:a16="http://schemas.microsoft.com/office/drawing/2014/main" id="{EAC952D1-A307-BD6F-5CFC-84DE45C0702C}"/>
              </a:ext>
            </a:extLst>
          </p:cNvPr>
          <p:cNvSpPr txBox="1"/>
          <p:nvPr/>
        </p:nvSpPr>
        <p:spPr>
          <a:xfrm>
            <a:off x="443753" y="2832846"/>
            <a:ext cx="11748247" cy="9233297"/>
          </a:xfrm>
          <a:prstGeom prst="rect">
            <a:avLst/>
          </a:prstGeom>
          <a:noFill/>
        </p:spPr>
        <p:txBody>
          <a:bodyPr wrap="square" rtlCol="0">
            <a:spAutoFit/>
          </a:bodyPr>
          <a:lstStyle/>
          <a:p>
            <a:r>
              <a:rPr lang="en-US" dirty="0"/>
              <a:t>Political: For the political factor I have chosen Brexit as it has a major role in the staff shortage in the NHS and overall rise of unemployment as a lot of people cannot  come into the country anymore as they might be refused entry to the country and some have been deported due to the fact they do not have an immigration status which in turn means a lot of people that are qualified to be doctors and nurses that were willing to fill those vacancies have not been allowed into the country.</a:t>
            </a:r>
          </a:p>
          <a:p>
            <a:endParaRPr lang="en-US" dirty="0"/>
          </a:p>
          <a:p>
            <a:r>
              <a:rPr lang="en-US" dirty="0"/>
              <a:t>Economic: For the Economic factor I have chosen the Unemployment rate as due to the fact that the unemployment rate has gone up because of the pandemic as a lot of people lost their jobs due to it and have been struggling to find jobs same has happened for the NHS as a lot of people stopped working in hospitals and care centers because of the COVID-19 virus and some have been struggling to find work while other have stopped working all together. </a:t>
            </a:r>
          </a:p>
          <a:p>
            <a:endParaRPr lang="en-US" dirty="0"/>
          </a:p>
          <a:p>
            <a:r>
              <a:rPr lang="en-US" dirty="0"/>
              <a:t>Social: For the social factor I have chosen the fact that most people are not enticed into choosing a doctor or a nursing career path because of the pay and working hours. As people now are looking for jobs that are paid well and offer good working hours where as with being a doctor or a nurse the salary is not as high as other jobs and quite low to compared to jobs such as managers and as a doctor or nurse you have to work long non-sociable hours meaning you can either work all day or all night and you will have little to no social life outside of work.</a:t>
            </a:r>
          </a:p>
          <a:p>
            <a:endParaRPr lang="en-US" dirty="0"/>
          </a:p>
          <a:p>
            <a:r>
              <a:rPr lang="en-US" dirty="0"/>
              <a:t>Technological: For the technological factor I have chosen the fact that due to current technological advancements the NHS has started to rely more and more on machinery and technology such as could based saving for patient details and computers to share the information faster and to get more accurate descriptions of what the patient might be suffering from.</a:t>
            </a:r>
          </a:p>
          <a:p>
            <a:endParaRPr lang="en-US" dirty="0"/>
          </a:p>
          <a:p>
            <a:r>
              <a:rPr lang="en-US" dirty="0"/>
              <a:t>Legal: For the legal factor I have chosen the Health and Safety laws as many new employees and employers are put off by the amount of effort, time and money has to go in order to make sure the hospital is up to the standards set by law and employees might be put off by the fact they have to maintain that standard which can take a long time and might not be enjoyable to do.</a:t>
            </a:r>
          </a:p>
          <a:p>
            <a:endParaRPr lang="en-US" dirty="0"/>
          </a:p>
          <a:p>
            <a:r>
              <a:rPr lang="en-US" dirty="0"/>
              <a:t>Environmental: For the environmental factor I have chosen is the fact that many doctors that might be doing their practice in other countries are not enticed to come to the UK to continue their practice in the UK because of the weather as most of the time it is raining and cold and they might be looking for places with a hotter climate.</a:t>
            </a:r>
          </a:p>
        </p:txBody>
      </p:sp>
    </p:spTree>
    <p:extLst>
      <p:ext uri="{BB962C8B-B14F-4D97-AF65-F5344CB8AC3E}">
        <p14:creationId xmlns:p14="http://schemas.microsoft.com/office/powerpoint/2010/main" val="40365118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98FAF-9C41-BC82-E4BC-26E8BD755F8F}"/>
              </a:ext>
            </a:extLst>
          </p:cNvPr>
          <p:cNvSpPr>
            <a:spLocks noGrp="1"/>
          </p:cNvSpPr>
          <p:nvPr>
            <p:ph type="title"/>
          </p:nvPr>
        </p:nvSpPr>
        <p:spPr>
          <a:xfrm>
            <a:off x="723094" y="274858"/>
            <a:ext cx="3831336" cy="1320860"/>
          </a:xfrm>
        </p:spPr>
        <p:txBody>
          <a:bodyPr>
            <a:normAutofit fontScale="90000"/>
          </a:bodyPr>
          <a:lstStyle/>
          <a:p>
            <a:r>
              <a:rPr lang="en-US" dirty="0"/>
              <a:t>Fishburne Diagram </a:t>
            </a:r>
          </a:p>
        </p:txBody>
      </p:sp>
      <p:sp>
        <p:nvSpPr>
          <p:cNvPr id="3" name="Content Placeholder 2">
            <a:extLst>
              <a:ext uri="{FF2B5EF4-FFF2-40B4-BE49-F238E27FC236}">
                <a16:creationId xmlns:a16="http://schemas.microsoft.com/office/drawing/2014/main" id="{931AC08F-3E8B-A411-12CD-76083E9D79CE}"/>
              </a:ext>
            </a:extLst>
          </p:cNvPr>
          <p:cNvSpPr>
            <a:spLocks noGrp="1"/>
          </p:cNvSpPr>
          <p:nvPr>
            <p:ph idx="1"/>
          </p:nvPr>
        </p:nvSpPr>
        <p:spPr>
          <a:xfrm>
            <a:off x="502024" y="2183547"/>
            <a:ext cx="11887200" cy="4754880"/>
          </a:xfrm>
        </p:spPr>
        <p:txBody>
          <a:bodyPr/>
          <a:lstStyle/>
          <a:p>
            <a:endParaRPr lang="en-US" dirty="0"/>
          </a:p>
          <a:p>
            <a:endParaRPr lang="en-US" dirty="0"/>
          </a:p>
        </p:txBody>
      </p:sp>
      <p:sp>
        <p:nvSpPr>
          <p:cNvPr id="4" name="Right Arrow 3">
            <a:extLst>
              <a:ext uri="{FF2B5EF4-FFF2-40B4-BE49-F238E27FC236}">
                <a16:creationId xmlns:a16="http://schemas.microsoft.com/office/drawing/2014/main" id="{D0F1D7E7-75D5-86D7-30EB-EE470D1F7E85}"/>
              </a:ext>
            </a:extLst>
          </p:cNvPr>
          <p:cNvSpPr/>
          <p:nvPr/>
        </p:nvSpPr>
        <p:spPr>
          <a:xfrm>
            <a:off x="1201271" y="3770165"/>
            <a:ext cx="9305364" cy="156012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6" name="Straight Arrow Connector 5">
            <a:extLst>
              <a:ext uri="{FF2B5EF4-FFF2-40B4-BE49-F238E27FC236}">
                <a16:creationId xmlns:a16="http://schemas.microsoft.com/office/drawing/2014/main" id="{0C89A62B-DFDD-1835-D684-EFF495430B23}"/>
              </a:ext>
            </a:extLst>
          </p:cNvPr>
          <p:cNvCxnSpPr>
            <a:cxnSpLocks/>
          </p:cNvCxnSpPr>
          <p:nvPr/>
        </p:nvCxnSpPr>
        <p:spPr>
          <a:xfrm>
            <a:off x="14182165" y="155269"/>
            <a:ext cx="1649505" cy="17127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A9B86904-5FAD-F346-5BAD-D3B8809C8E45}"/>
              </a:ext>
            </a:extLst>
          </p:cNvPr>
          <p:cNvCxnSpPr>
            <a:cxnSpLocks/>
          </p:cNvCxnSpPr>
          <p:nvPr/>
        </p:nvCxnSpPr>
        <p:spPr>
          <a:xfrm>
            <a:off x="2043953" y="2991253"/>
            <a:ext cx="806823" cy="97114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2" name="TextBox 11">
            <a:extLst>
              <a:ext uri="{FF2B5EF4-FFF2-40B4-BE49-F238E27FC236}">
                <a16:creationId xmlns:a16="http://schemas.microsoft.com/office/drawing/2014/main" id="{3D8F06B2-FCA8-C5DF-A495-811909673BC6}"/>
              </a:ext>
            </a:extLst>
          </p:cNvPr>
          <p:cNvSpPr txBox="1"/>
          <p:nvPr/>
        </p:nvSpPr>
        <p:spPr>
          <a:xfrm>
            <a:off x="1470212" y="2644333"/>
            <a:ext cx="1195833" cy="369332"/>
          </a:xfrm>
          <a:prstGeom prst="rect">
            <a:avLst/>
          </a:prstGeom>
          <a:noFill/>
        </p:spPr>
        <p:txBody>
          <a:bodyPr wrap="square" rtlCol="0">
            <a:spAutoFit/>
          </a:bodyPr>
          <a:lstStyle/>
          <a:p>
            <a:r>
              <a:rPr lang="en-US" dirty="0"/>
              <a:t>Brexit </a:t>
            </a:r>
          </a:p>
        </p:txBody>
      </p:sp>
      <p:cxnSp>
        <p:nvCxnSpPr>
          <p:cNvPr id="14" name="Straight Arrow Connector 13">
            <a:extLst>
              <a:ext uri="{FF2B5EF4-FFF2-40B4-BE49-F238E27FC236}">
                <a16:creationId xmlns:a16="http://schemas.microsoft.com/office/drawing/2014/main" id="{BAB0BE9B-C200-A557-742D-0EEDA45E59F4}"/>
              </a:ext>
            </a:extLst>
          </p:cNvPr>
          <p:cNvCxnSpPr/>
          <p:nvPr/>
        </p:nvCxnSpPr>
        <p:spPr>
          <a:xfrm flipV="1">
            <a:off x="1664716" y="5058596"/>
            <a:ext cx="806823" cy="71717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5" name="TextBox 14">
            <a:extLst>
              <a:ext uri="{FF2B5EF4-FFF2-40B4-BE49-F238E27FC236}">
                <a16:creationId xmlns:a16="http://schemas.microsoft.com/office/drawing/2014/main" id="{B8E3E069-0ABE-DA82-F881-3A503D4BE0DF}"/>
              </a:ext>
            </a:extLst>
          </p:cNvPr>
          <p:cNvSpPr txBox="1"/>
          <p:nvPr/>
        </p:nvSpPr>
        <p:spPr>
          <a:xfrm>
            <a:off x="1111623" y="5775772"/>
            <a:ext cx="1380564" cy="369332"/>
          </a:xfrm>
          <a:prstGeom prst="rect">
            <a:avLst/>
          </a:prstGeom>
          <a:noFill/>
        </p:spPr>
        <p:txBody>
          <a:bodyPr wrap="square" rtlCol="0">
            <a:spAutoFit/>
          </a:bodyPr>
          <a:lstStyle/>
          <a:p>
            <a:r>
              <a:rPr lang="en-US" dirty="0"/>
              <a:t>Weather</a:t>
            </a:r>
          </a:p>
        </p:txBody>
      </p:sp>
      <p:cxnSp>
        <p:nvCxnSpPr>
          <p:cNvPr id="17" name="Straight Arrow Connector 16">
            <a:extLst>
              <a:ext uri="{FF2B5EF4-FFF2-40B4-BE49-F238E27FC236}">
                <a16:creationId xmlns:a16="http://schemas.microsoft.com/office/drawing/2014/main" id="{5EC0961F-EDDF-543B-9212-FF7BC8D5625A}"/>
              </a:ext>
            </a:extLst>
          </p:cNvPr>
          <p:cNvCxnSpPr/>
          <p:nvPr/>
        </p:nvCxnSpPr>
        <p:spPr>
          <a:xfrm>
            <a:off x="3585882" y="2796988"/>
            <a:ext cx="753036" cy="116541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8" name="TextBox 17">
            <a:extLst>
              <a:ext uri="{FF2B5EF4-FFF2-40B4-BE49-F238E27FC236}">
                <a16:creationId xmlns:a16="http://schemas.microsoft.com/office/drawing/2014/main" id="{ED62E937-EE5F-DD84-7458-DC3367808613}"/>
              </a:ext>
            </a:extLst>
          </p:cNvPr>
          <p:cNvSpPr txBox="1"/>
          <p:nvPr/>
        </p:nvSpPr>
        <p:spPr>
          <a:xfrm>
            <a:off x="3150138" y="2465040"/>
            <a:ext cx="1188779" cy="369332"/>
          </a:xfrm>
          <a:prstGeom prst="rect">
            <a:avLst/>
          </a:prstGeom>
          <a:noFill/>
        </p:spPr>
        <p:txBody>
          <a:bodyPr wrap="square" rtlCol="0">
            <a:spAutoFit/>
          </a:bodyPr>
          <a:lstStyle/>
          <a:p>
            <a:r>
              <a:rPr lang="en-US" dirty="0"/>
              <a:t>Low Pay</a:t>
            </a:r>
          </a:p>
        </p:txBody>
      </p:sp>
      <p:cxnSp>
        <p:nvCxnSpPr>
          <p:cNvPr id="20" name="Straight Arrow Connector 19">
            <a:extLst>
              <a:ext uri="{FF2B5EF4-FFF2-40B4-BE49-F238E27FC236}">
                <a16:creationId xmlns:a16="http://schemas.microsoft.com/office/drawing/2014/main" id="{BFBDC55B-FF76-AF6C-8E8B-9A5E8E5F883A}"/>
              </a:ext>
            </a:extLst>
          </p:cNvPr>
          <p:cNvCxnSpPr/>
          <p:nvPr/>
        </p:nvCxnSpPr>
        <p:spPr>
          <a:xfrm flipV="1">
            <a:off x="3926541" y="5074024"/>
            <a:ext cx="412376" cy="95025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1" name="TextBox 20">
            <a:extLst>
              <a:ext uri="{FF2B5EF4-FFF2-40B4-BE49-F238E27FC236}">
                <a16:creationId xmlns:a16="http://schemas.microsoft.com/office/drawing/2014/main" id="{39C08ECD-A16B-C0EE-B641-9A7CAB7659DB}"/>
              </a:ext>
            </a:extLst>
          </p:cNvPr>
          <p:cNvSpPr txBox="1"/>
          <p:nvPr/>
        </p:nvSpPr>
        <p:spPr>
          <a:xfrm>
            <a:off x="3150138" y="6076279"/>
            <a:ext cx="1816307" cy="369332"/>
          </a:xfrm>
          <a:prstGeom prst="rect">
            <a:avLst/>
          </a:prstGeom>
          <a:noFill/>
        </p:spPr>
        <p:txBody>
          <a:bodyPr wrap="square" rtlCol="0">
            <a:spAutoFit/>
          </a:bodyPr>
          <a:lstStyle/>
          <a:p>
            <a:r>
              <a:rPr lang="en-US" dirty="0"/>
              <a:t>Long Hours</a:t>
            </a:r>
          </a:p>
        </p:txBody>
      </p:sp>
      <p:cxnSp>
        <p:nvCxnSpPr>
          <p:cNvPr id="23" name="Straight Arrow Connector 22">
            <a:extLst>
              <a:ext uri="{FF2B5EF4-FFF2-40B4-BE49-F238E27FC236}">
                <a16:creationId xmlns:a16="http://schemas.microsoft.com/office/drawing/2014/main" id="{C462647E-F668-F1D1-704E-2BDE3F820B4B}"/>
              </a:ext>
            </a:extLst>
          </p:cNvPr>
          <p:cNvCxnSpPr/>
          <p:nvPr/>
        </p:nvCxnSpPr>
        <p:spPr>
          <a:xfrm>
            <a:off x="5341860" y="2841826"/>
            <a:ext cx="681320" cy="112057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4" name="TextBox 23">
            <a:extLst>
              <a:ext uri="{FF2B5EF4-FFF2-40B4-BE49-F238E27FC236}">
                <a16:creationId xmlns:a16="http://schemas.microsoft.com/office/drawing/2014/main" id="{C278D2D3-DDB5-C2BE-0CA9-1A2FAD6D6100}"/>
              </a:ext>
            </a:extLst>
          </p:cNvPr>
          <p:cNvSpPr txBox="1"/>
          <p:nvPr/>
        </p:nvSpPr>
        <p:spPr>
          <a:xfrm>
            <a:off x="4328042" y="2185031"/>
            <a:ext cx="2648114" cy="646331"/>
          </a:xfrm>
          <a:prstGeom prst="rect">
            <a:avLst/>
          </a:prstGeom>
          <a:noFill/>
        </p:spPr>
        <p:txBody>
          <a:bodyPr wrap="square" rtlCol="0">
            <a:spAutoFit/>
          </a:bodyPr>
          <a:lstStyle/>
          <a:p>
            <a:r>
              <a:rPr lang="en-US" dirty="0"/>
              <a:t>Hard to maintain health and safety standards</a:t>
            </a:r>
          </a:p>
        </p:txBody>
      </p:sp>
      <p:sp>
        <p:nvSpPr>
          <p:cNvPr id="25" name="TextBox 24">
            <a:extLst>
              <a:ext uri="{FF2B5EF4-FFF2-40B4-BE49-F238E27FC236}">
                <a16:creationId xmlns:a16="http://schemas.microsoft.com/office/drawing/2014/main" id="{57D7B590-A30F-CC4A-8DF3-EB0B25950341}"/>
              </a:ext>
            </a:extLst>
          </p:cNvPr>
          <p:cNvSpPr txBox="1"/>
          <p:nvPr/>
        </p:nvSpPr>
        <p:spPr>
          <a:xfrm>
            <a:off x="10542494" y="4150694"/>
            <a:ext cx="1649506" cy="923330"/>
          </a:xfrm>
          <a:prstGeom prst="rect">
            <a:avLst/>
          </a:prstGeom>
          <a:noFill/>
        </p:spPr>
        <p:txBody>
          <a:bodyPr wrap="square" rtlCol="0">
            <a:spAutoFit/>
          </a:bodyPr>
          <a:lstStyle/>
          <a:p>
            <a:r>
              <a:rPr lang="en-US" dirty="0"/>
              <a:t>Low employment rate </a:t>
            </a:r>
          </a:p>
        </p:txBody>
      </p:sp>
    </p:spTree>
    <p:extLst>
      <p:ext uri="{BB962C8B-B14F-4D97-AF65-F5344CB8AC3E}">
        <p14:creationId xmlns:p14="http://schemas.microsoft.com/office/powerpoint/2010/main" val="11903766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D9021C-3B4F-1634-A205-F2AD312D7790}"/>
              </a:ext>
            </a:extLst>
          </p:cNvPr>
          <p:cNvSpPr>
            <a:spLocks noGrp="1"/>
          </p:cNvSpPr>
          <p:nvPr>
            <p:ph type="title"/>
          </p:nvPr>
        </p:nvSpPr>
        <p:spPr>
          <a:xfrm>
            <a:off x="385482" y="149352"/>
            <a:ext cx="4799166" cy="1607730"/>
          </a:xfrm>
        </p:spPr>
        <p:txBody>
          <a:bodyPr>
            <a:normAutofit fontScale="90000"/>
          </a:bodyPr>
          <a:lstStyle/>
          <a:p>
            <a:r>
              <a:rPr lang="en-US" dirty="0"/>
              <a:t>Solutions to the problem </a:t>
            </a:r>
          </a:p>
        </p:txBody>
      </p:sp>
      <p:sp>
        <p:nvSpPr>
          <p:cNvPr id="3" name="Content Placeholder 2">
            <a:extLst>
              <a:ext uri="{FF2B5EF4-FFF2-40B4-BE49-F238E27FC236}">
                <a16:creationId xmlns:a16="http://schemas.microsoft.com/office/drawing/2014/main" id="{F94DC305-2004-C2C8-2C0D-964692CB72F2}"/>
              </a:ext>
            </a:extLst>
          </p:cNvPr>
          <p:cNvSpPr>
            <a:spLocks noGrp="1"/>
          </p:cNvSpPr>
          <p:nvPr>
            <p:ph idx="1"/>
          </p:nvPr>
        </p:nvSpPr>
        <p:spPr>
          <a:xfrm>
            <a:off x="0" y="1757082"/>
            <a:ext cx="12192000" cy="4951566"/>
          </a:xfrm>
        </p:spPr>
        <p:txBody>
          <a:bodyPr/>
          <a:lstStyle/>
          <a:p>
            <a:pPr lvl="1"/>
            <a:r>
              <a:rPr lang="en-US" dirty="0"/>
              <a:t>A clear solution to this problem would be to increase the pay rate as if would satisfy the current employees and entice them to keep working while also attracting the past employees that might have stopped working because of the pay rate and new ones. Another thing they could offer to attract more people to apply for the current vacancies is to offer bonuses such as paid vacations, extra pay for working more than their shifts, and paid time off in general as it will entice more people to apply. Opportunities to grow their career should also be offered in order to give an incentive to the people that feel like they are working a dead end job and salary increases to the nurses and doctors that were performing well over a certain period of time as a reward for their performances which other than the pay rise will also give the employees a feeling of being rewarded and appreciated for their work. </a:t>
            </a:r>
          </a:p>
        </p:txBody>
      </p:sp>
    </p:spTree>
    <p:extLst>
      <p:ext uri="{BB962C8B-B14F-4D97-AF65-F5344CB8AC3E}">
        <p14:creationId xmlns:p14="http://schemas.microsoft.com/office/powerpoint/2010/main" val="32802521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08EA0-CACE-7794-4EAB-EC2B14204BF9}"/>
              </a:ext>
            </a:extLst>
          </p:cNvPr>
          <p:cNvSpPr>
            <a:spLocks noGrp="1"/>
          </p:cNvSpPr>
          <p:nvPr>
            <p:ph type="title"/>
          </p:nvPr>
        </p:nvSpPr>
        <p:spPr/>
        <p:txBody>
          <a:bodyPr/>
          <a:lstStyle/>
          <a:p>
            <a:r>
              <a:rPr lang="en-US" dirty="0"/>
              <a:t>P.M.I</a:t>
            </a:r>
          </a:p>
        </p:txBody>
      </p:sp>
      <p:graphicFrame>
        <p:nvGraphicFramePr>
          <p:cNvPr id="7" name="Table 7">
            <a:extLst>
              <a:ext uri="{FF2B5EF4-FFF2-40B4-BE49-F238E27FC236}">
                <a16:creationId xmlns:a16="http://schemas.microsoft.com/office/drawing/2014/main" id="{0971F9F0-7229-EBE1-5677-8C24DA02AF68}"/>
              </a:ext>
            </a:extLst>
          </p:cNvPr>
          <p:cNvGraphicFramePr>
            <a:graphicFrameLocks noGrp="1"/>
          </p:cNvGraphicFramePr>
          <p:nvPr>
            <p:ph idx="1"/>
            <p:extLst>
              <p:ext uri="{D42A27DB-BD31-4B8C-83A1-F6EECF244321}">
                <p14:modId xmlns:p14="http://schemas.microsoft.com/office/powerpoint/2010/main" val="2466261890"/>
              </p:ext>
            </p:extLst>
          </p:nvPr>
        </p:nvGraphicFramePr>
        <p:xfrm>
          <a:off x="5184775" y="758825"/>
          <a:ext cx="6245224" cy="17373600"/>
        </p:xfrm>
        <a:graphic>
          <a:graphicData uri="http://schemas.openxmlformats.org/drawingml/2006/table">
            <a:tbl>
              <a:tblPr firstRow="1" bandRow="1">
                <a:tableStyleId>{5C22544A-7EE6-4342-B048-85BDC9FD1C3A}</a:tableStyleId>
              </a:tblPr>
              <a:tblGrid>
                <a:gridCol w="1561306">
                  <a:extLst>
                    <a:ext uri="{9D8B030D-6E8A-4147-A177-3AD203B41FA5}">
                      <a16:colId xmlns:a16="http://schemas.microsoft.com/office/drawing/2014/main" val="2333724226"/>
                    </a:ext>
                  </a:extLst>
                </a:gridCol>
                <a:gridCol w="1561306">
                  <a:extLst>
                    <a:ext uri="{9D8B030D-6E8A-4147-A177-3AD203B41FA5}">
                      <a16:colId xmlns:a16="http://schemas.microsoft.com/office/drawing/2014/main" val="2101345475"/>
                    </a:ext>
                  </a:extLst>
                </a:gridCol>
                <a:gridCol w="1561306">
                  <a:extLst>
                    <a:ext uri="{9D8B030D-6E8A-4147-A177-3AD203B41FA5}">
                      <a16:colId xmlns:a16="http://schemas.microsoft.com/office/drawing/2014/main" val="2577926816"/>
                    </a:ext>
                  </a:extLst>
                </a:gridCol>
                <a:gridCol w="1561306">
                  <a:extLst>
                    <a:ext uri="{9D8B030D-6E8A-4147-A177-3AD203B41FA5}">
                      <a16:colId xmlns:a16="http://schemas.microsoft.com/office/drawing/2014/main" val="1114114706"/>
                    </a:ext>
                  </a:extLst>
                </a:gridCol>
              </a:tblGrid>
              <a:tr h="370840">
                <a:tc>
                  <a:txBody>
                    <a:bodyPr/>
                    <a:lstStyle/>
                    <a:p>
                      <a:r>
                        <a:rPr lang="en-US" dirty="0"/>
                        <a:t>Solutions</a:t>
                      </a:r>
                    </a:p>
                  </a:txBody>
                  <a:tcPr/>
                </a:tc>
                <a:tc>
                  <a:txBody>
                    <a:bodyPr/>
                    <a:lstStyle/>
                    <a:p>
                      <a:r>
                        <a:rPr lang="en-US" dirty="0"/>
                        <a:t>Plus</a:t>
                      </a:r>
                    </a:p>
                  </a:txBody>
                  <a:tcPr/>
                </a:tc>
                <a:tc>
                  <a:txBody>
                    <a:bodyPr/>
                    <a:lstStyle/>
                    <a:p>
                      <a:r>
                        <a:rPr lang="en-US" dirty="0"/>
                        <a:t>Minus</a:t>
                      </a:r>
                    </a:p>
                  </a:txBody>
                  <a:tcPr/>
                </a:tc>
                <a:tc>
                  <a:txBody>
                    <a:bodyPr/>
                    <a:lstStyle/>
                    <a:p>
                      <a:r>
                        <a:rPr lang="en-US" dirty="0" err="1"/>
                        <a:t>Whats</a:t>
                      </a:r>
                      <a:r>
                        <a:rPr lang="en-US" dirty="0"/>
                        <a:t> Interesting</a:t>
                      </a:r>
                    </a:p>
                  </a:txBody>
                  <a:tcPr/>
                </a:tc>
                <a:extLst>
                  <a:ext uri="{0D108BD9-81ED-4DB2-BD59-A6C34878D82A}">
                    <a16:rowId xmlns:a16="http://schemas.microsoft.com/office/drawing/2014/main" val="1164401721"/>
                  </a:ext>
                </a:extLst>
              </a:tr>
              <a:tr h="370840">
                <a:tc>
                  <a:txBody>
                    <a:bodyPr/>
                    <a:lstStyle/>
                    <a:p>
                      <a:r>
                        <a:rPr lang="en-US" dirty="0"/>
                        <a:t>Increase pay rate </a:t>
                      </a:r>
                    </a:p>
                  </a:txBody>
                  <a:tcPr/>
                </a:tc>
                <a:tc>
                  <a:txBody>
                    <a:bodyPr/>
                    <a:lstStyle/>
                    <a:p>
                      <a:r>
                        <a:rPr lang="en-US" dirty="0"/>
                        <a:t>It would attract a lot of new+4 people to apply for the vacancy as as would offer a more attractive pay package </a:t>
                      </a:r>
                    </a:p>
                  </a:txBody>
                  <a:tcPr/>
                </a:tc>
                <a:tc>
                  <a:txBody>
                    <a:bodyPr/>
                    <a:lstStyle/>
                    <a:p>
                      <a:r>
                        <a:rPr lang="en-US" dirty="0"/>
                        <a:t>It would cost us way more to keep that employee in the long and it could lead to current employees who have worked for a longer time for a pay rise </a:t>
                      </a:r>
                    </a:p>
                    <a:p>
                      <a:r>
                        <a:rPr lang="en-US" dirty="0"/>
                        <a:t>-1</a:t>
                      </a:r>
                    </a:p>
                  </a:txBody>
                  <a:tcPr/>
                </a:tc>
                <a:tc>
                  <a:txBody>
                    <a:bodyPr/>
                    <a:lstStyle/>
                    <a:p>
                      <a:r>
                        <a:rPr lang="en-US" dirty="0"/>
                        <a:t>The interesting part is the fact that while we would get a lot of new applicants it could lead to the current employees getting angry and could lead to them either revolted or leaving the business +2</a:t>
                      </a:r>
                    </a:p>
                  </a:txBody>
                  <a:tcPr/>
                </a:tc>
                <a:extLst>
                  <a:ext uri="{0D108BD9-81ED-4DB2-BD59-A6C34878D82A}">
                    <a16:rowId xmlns:a16="http://schemas.microsoft.com/office/drawing/2014/main" val="4070077982"/>
                  </a:ext>
                </a:extLst>
              </a:tr>
              <a:tr h="370840">
                <a:tc>
                  <a:txBody>
                    <a:bodyPr/>
                    <a:lstStyle/>
                    <a:p>
                      <a:r>
                        <a:rPr lang="en-US" dirty="0"/>
                        <a:t>Paid time off</a:t>
                      </a:r>
                    </a:p>
                  </a:txBody>
                  <a:tcPr/>
                </a:tc>
                <a:tc>
                  <a:txBody>
                    <a:bodyPr/>
                    <a:lstStyle/>
                    <a:p>
                      <a:r>
                        <a:rPr lang="en-US" dirty="0"/>
                        <a:t>It would lead to us retaining our current employees and making them satisfied and another plus would be the fact it would motivate them as they would have something to work towards.</a:t>
                      </a:r>
                    </a:p>
                    <a:p>
                      <a:r>
                        <a:rPr lang="en-US" dirty="0"/>
                        <a:t>+5</a:t>
                      </a:r>
                    </a:p>
                  </a:txBody>
                  <a:tcPr/>
                </a:tc>
                <a:tc>
                  <a:txBody>
                    <a:bodyPr/>
                    <a:lstStyle/>
                    <a:p>
                      <a:r>
                        <a:rPr lang="en-US" dirty="0"/>
                        <a:t>Again it would lead to this costing more money from our business which in the current economic climate is a huge risk.</a:t>
                      </a:r>
                    </a:p>
                    <a:p>
                      <a:r>
                        <a:rPr lang="en-US" dirty="0"/>
                        <a:t>-0</a:t>
                      </a:r>
                    </a:p>
                  </a:txBody>
                  <a:tcPr/>
                </a:tc>
                <a:tc>
                  <a:txBody>
                    <a:bodyPr/>
                    <a:lstStyle/>
                    <a:p>
                      <a:r>
                        <a:rPr lang="en-US" dirty="0"/>
                        <a:t>The interesting part is that while it would cost more money for us to provide a paid time off </a:t>
                      </a:r>
                      <a:r>
                        <a:rPr lang="en-US" dirty="0" err="1"/>
                        <a:t>programe</a:t>
                      </a:r>
                      <a:r>
                        <a:rPr lang="en-US" dirty="0"/>
                        <a:t> it would lead to our employees working harder as they would be motivated towards gaining that paid time off +5</a:t>
                      </a:r>
                    </a:p>
                  </a:txBody>
                  <a:tcPr/>
                </a:tc>
                <a:extLst>
                  <a:ext uri="{0D108BD9-81ED-4DB2-BD59-A6C34878D82A}">
                    <a16:rowId xmlns:a16="http://schemas.microsoft.com/office/drawing/2014/main" val="254162580"/>
                  </a:ext>
                </a:extLst>
              </a:tr>
              <a:tr h="370840">
                <a:tc>
                  <a:txBody>
                    <a:bodyPr/>
                    <a:lstStyle/>
                    <a:p>
                      <a:r>
                        <a:rPr lang="en-US" dirty="0"/>
                        <a:t>Opportunities for career growth</a:t>
                      </a:r>
                    </a:p>
                  </a:txBody>
                  <a:tcPr/>
                </a:tc>
                <a:tc>
                  <a:txBody>
                    <a:bodyPr/>
                    <a:lstStyle/>
                    <a:p>
                      <a:r>
                        <a:rPr lang="en-US" dirty="0"/>
                        <a:t>Again it would lead the employees working harder as they would be more motivated to achieve opportunities for career growth and getting stuff such as a higher paid position.+3</a:t>
                      </a:r>
                    </a:p>
                  </a:txBody>
                  <a:tcPr/>
                </a:tc>
                <a:tc>
                  <a:txBody>
                    <a:bodyPr/>
                    <a:lstStyle/>
                    <a:p>
                      <a:r>
                        <a:rPr lang="en-US" dirty="0"/>
                        <a:t>The minus of this is that it would lead to some employees feeling that they have worked hard for nothing if they have not been chosen which would in turn would mean they would feel unappreciated -2</a:t>
                      </a:r>
                    </a:p>
                  </a:txBody>
                  <a:tcPr/>
                </a:tc>
                <a:tc>
                  <a:txBody>
                    <a:bodyPr/>
                    <a:lstStyle/>
                    <a:p>
                      <a:r>
                        <a:rPr lang="en-US" dirty="0"/>
                        <a:t>The interesting part is that while it would increase overall productivity and effort it would also lead to an increase in people feeling unappreciated and being angry at the management +0</a:t>
                      </a:r>
                    </a:p>
                  </a:txBody>
                  <a:tcPr/>
                </a:tc>
                <a:extLst>
                  <a:ext uri="{0D108BD9-81ED-4DB2-BD59-A6C34878D82A}">
                    <a16:rowId xmlns:a16="http://schemas.microsoft.com/office/drawing/2014/main" val="1676290445"/>
                  </a:ext>
                </a:extLst>
              </a:tr>
            </a:tbl>
          </a:graphicData>
        </a:graphic>
      </p:graphicFrame>
    </p:spTree>
    <p:extLst>
      <p:ext uri="{BB962C8B-B14F-4D97-AF65-F5344CB8AC3E}">
        <p14:creationId xmlns:p14="http://schemas.microsoft.com/office/powerpoint/2010/main" val="6343662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809F8-5CB9-4D7D-3ACF-EACCEF9EEB34}"/>
              </a:ext>
            </a:extLst>
          </p:cNvPr>
          <p:cNvSpPr>
            <a:spLocks noGrp="1"/>
          </p:cNvSpPr>
          <p:nvPr>
            <p:ph type="title"/>
          </p:nvPr>
        </p:nvSpPr>
        <p:spPr>
          <a:xfrm>
            <a:off x="758951" y="758952"/>
            <a:ext cx="3974413" cy="908483"/>
          </a:xfrm>
        </p:spPr>
        <p:txBody>
          <a:bodyPr>
            <a:normAutofit fontScale="90000"/>
          </a:bodyPr>
          <a:lstStyle/>
          <a:p>
            <a:r>
              <a:rPr lang="en-US" dirty="0"/>
              <a:t>Conclusion </a:t>
            </a:r>
            <a:br>
              <a:rPr lang="en-US" dirty="0"/>
            </a:br>
            <a:endParaRPr lang="en-US" dirty="0"/>
          </a:p>
        </p:txBody>
      </p:sp>
      <p:sp>
        <p:nvSpPr>
          <p:cNvPr id="3" name="Content Placeholder 2">
            <a:extLst>
              <a:ext uri="{FF2B5EF4-FFF2-40B4-BE49-F238E27FC236}">
                <a16:creationId xmlns:a16="http://schemas.microsoft.com/office/drawing/2014/main" id="{4A379EF9-B1D5-401D-920C-8F998D7640BA}"/>
              </a:ext>
            </a:extLst>
          </p:cNvPr>
          <p:cNvSpPr>
            <a:spLocks noGrp="1"/>
          </p:cNvSpPr>
          <p:nvPr>
            <p:ph idx="1"/>
          </p:nvPr>
        </p:nvSpPr>
        <p:spPr>
          <a:xfrm>
            <a:off x="0" y="1494057"/>
            <a:ext cx="12191999" cy="5363943"/>
          </a:xfrm>
        </p:spPr>
        <p:txBody>
          <a:bodyPr/>
          <a:lstStyle/>
          <a:p>
            <a:r>
              <a:rPr lang="en-US" dirty="0"/>
              <a:t>In conclusion this is quite complex problem and have a lot of viewpoints and factors you have to take into consideration as they all play a huge role on this problem and to find a solution that addresses all </a:t>
            </a:r>
            <a:r>
              <a:rPr lang="en-US"/>
              <a:t>of them.</a:t>
            </a:r>
          </a:p>
        </p:txBody>
      </p:sp>
    </p:spTree>
    <p:extLst>
      <p:ext uri="{BB962C8B-B14F-4D97-AF65-F5344CB8AC3E}">
        <p14:creationId xmlns:p14="http://schemas.microsoft.com/office/powerpoint/2010/main" val="2560945713"/>
      </p:ext>
    </p:extLst>
  </p:cSld>
  <p:clrMapOvr>
    <a:masterClrMapping/>
  </p:clrMapOvr>
</p:sld>
</file>

<file path=ppt/theme/theme1.xml><?xml version="1.0" encoding="utf-8"?>
<a:theme xmlns:a="http://schemas.openxmlformats.org/drawingml/2006/main" name="HeadlinesVTI">
  <a:themeElements>
    <a:clrScheme name="AnalogousFromLightSeed_2SEEDS">
      <a:dk1>
        <a:srgbClr val="000000"/>
      </a:dk1>
      <a:lt1>
        <a:srgbClr val="FFFFFF"/>
      </a:lt1>
      <a:dk2>
        <a:srgbClr val="38202E"/>
      </a:dk2>
      <a:lt2>
        <a:srgbClr val="E2E2E8"/>
      </a:lt2>
      <a:accent1>
        <a:srgbClr val="A1A269"/>
      </a:accent1>
      <a:accent2>
        <a:srgbClr val="B79B72"/>
      </a:accent2>
      <a:accent3>
        <a:srgbClr val="94A87A"/>
      </a:accent3>
      <a:accent4>
        <a:srgbClr val="7BA1BE"/>
      </a:accent4>
      <a:accent5>
        <a:srgbClr val="939BCA"/>
      </a:accent5>
      <a:accent6>
        <a:srgbClr val="8C7BBE"/>
      </a:accent6>
      <a:hlink>
        <a:srgbClr val="6A69AE"/>
      </a:hlink>
      <a:folHlink>
        <a:srgbClr val="7F7F7F"/>
      </a:folHlink>
    </a:clrScheme>
    <a:fontScheme name="Custom 211">
      <a:majorFont>
        <a:latin typeface="Sitka Banner"/>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8000"/>
            <a:satMod val="170000"/>
          </a:schemeClr>
        </a:solidFill>
        <a:gradFill rotWithShape="1">
          <a:gsLst>
            <a:gs pos="0">
              <a:schemeClr val="phClr">
                <a:tint val="93000"/>
                <a:satMod val="16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adlinesVTI" id="{66EB4A02-0C0F-47F1-9F48-4E6882B9F967}" vid="{F3552358-4452-4FDA-9568-4F5DA32F7A60}"/>
    </a:ext>
  </a:extLst>
</a:theme>
</file>

<file path=docProps/app.xml><?xml version="1.0" encoding="utf-8"?>
<Properties xmlns="http://schemas.openxmlformats.org/officeDocument/2006/extended-properties" xmlns:vt="http://schemas.openxmlformats.org/officeDocument/2006/docPropsVTypes">
  <TotalTime>126</TotalTime>
  <Words>1341</Words>
  <Application>Microsoft Office PowerPoint</Application>
  <PresentationFormat>Widescreen</PresentationFormat>
  <Paragraphs>49</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HeadlinesVTI</vt:lpstr>
      <vt:lpstr>Problem Solving and Decision Making  BMSW4004</vt:lpstr>
      <vt:lpstr>Introduction </vt:lpstr>
      <vt:lpstr>The Discussion</vt:lpstr>
      <vt:lpstr>PESTLE Analysis </vt:lpstr>
      <vt:lpstr>Fishburne Diagram </vt:lpstr>
      <vt:lpstr>Solutions to the problem </vt:lpstr>
      <vt:lpstr>P.M.I</vt:lpstr>
      <vt:lpstr>Conclusion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 Solving and Decision Making  BMSW4004</dc:title>
  <dc:creator>Enrico Balteanu</dc:creator>
  <cp:lastModifiedBy>Enrico Balteanu</cp:lastModifiedBy>
  <cp:revision>4</cp:revision>
  <dcterms:created xsi:type="dcterms:W3CDTF">2022-07-08T14:43:18Z</dcterms:created>
  <dcterms:modified xsi:type="dcterms:W3CDTF">2022-11-03T22:18:58Z</dcterms:modified>
</cp:coreProperties>
</file>