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slideLayouts/slideLayout5.xml" ContentType="application/vnd.openxmlformats-officedocument.presentationml.slideLayout+xml"/>
  <Override PartName="/ppt/theme/theme3.xml" ContentType="application/vnd.openxmlformats-officedocument.theme+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6" r:id="rId4"/>
    <p:sldMasterId id="2147483678" r:id="rId5"/>
    <p:sldMasterId id="2147483680" r:id="rId6"/>
    <p:sldMasterId id="2147483682" r:id="rId7"/>
    <p:sldMasterId id="2147483701" r:id="rId8"/>
  </p:sldMasterIdLst>
  <p:notesMasterIdLst>
    <p:notesMasterId r:id="rId31"/>
  </p:notesMasterIdLst>
  <p:sldIdLst>
    <p:sldId id="434" r:id="rId9"/>
    <p:sldId id="435" r:id="rId10"/>
    <p:sldId id="436" r:id="rId11"/>
    <p:sldId id="437" r:id="rId12"/>
    <p:sldId id="423" r:id="rId13"/>
    <p:sldId id="422" r:id="rId14"/>
    <p:sldId id="421" r:id="rId15"/>
    <p:sldId id="433" r:id="rId16"/>
    <p:sldId id="432" r:id="rId17"/>
    <p:sldId id="431" r:id="rId18"/>
    <p:sldId id="418" r:id="rId19"/>
    <p:sldId id="419" r:id="rId20"/>
    <p:sldId id="425" r:id="rId21"/>
    <p:sldId id="426" r:id="rId22"/>
    <p:sldId id="414" r:id="rId23"/>
    <p:sldId id="417" r:id="rId24"/>
    <p:sldId id="411" r:id="rId25"/>
    <p:sldId id="428" r:id="rId26"/>
    <p:sldId id="429" r:id="rId27"/>
    <p:sldId id="430" r:id="rId28"/>
    <p:sldId id="427" r:id="rId29"/>
    <p:sldId id="405"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FC21405-40A1-FCFB-AA04-4CB1DAEAC04C}" v="27" dt="2024-03-15T14:01:56.448"/>
    <p1510:client id="{F5867F51-164B-E0B0-34E8-04009B63F7D1}" v="84" dt="2024-03-15T13:26:57.98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26" autoAdjust="0"/>
    <p:restoredTop sz="94293" autoAdjust="0"/>
  </p:normalViewPr>
  <p:slideViewPr>
    <p:cSldViewPr snapToGrid="0">
      <p:cViewPr varScale="1">
        <p:scale>
          <a:sx n="86" d="100"/>
          <a:sy n="86" d="100"/>
        </p:scale>
        <p:origin x="248" y="7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21" Type="http://schemas.openxmlformats.org/officeDocument/2006/relationships/slide" Target="slides/slide13.xml"/><Relationship Id="rId34" Type="http://schemas.openxmlformats.org/officeDocument/2006/relationships/theme" Target="theme/theme1.xml"/><Relationship Id="rId7" Type="http://schemas.openxmlformats.org/officeDocument/2006/relationships/slideMaster" Target="slideMasters/slideMaster4.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slide" Target="slides/slide2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microsoft.com/office/2016/11/relationships/changesInfo" Target="changesInfos/changesInfo1.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tableStyles" Target="tableStyles.xml"/><Relationship Id="rId8" Type="http://schemas.openxmlformats.org/officeDocument/2006/relationships/slideMaster" Target="slideMasters/slideMaster5.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theesh Kaliyamurthy" userId="2821ebda-f4ac-4963-9a4e-a836dfc45829" providerId="ADAL" clId="{954D8DAC-0B6C-4F9A-8888-FB2C33956BBD}"/>
    <pc:docChg chg="delSld modSld">
      <pc:chgData name="Nitheesh Kaliyamurthy" userId="2821ebda-f4ac-4963-9a4e-a836dfc45829" providerId="ADAL" clId="{954D8DAC-0B6C-4F9A-8888-FB2C33956BBD}" dt="2024-01-29T12:45:42.476" v="65" actId="20577"/>
      <pc:docMkLst>
        <pc:docMk/>
      </pc:docMkLst>
      <pc:sldChg chg="modNotesTx">
        <pc:chgData name="Nitheesh Kaliyamurthy" userId="2821ebda-f4ac-4963-9a4e-a836dfc45829" providerId="ADAL" clId="{954D8DAC-0B6C-4F9A-8888-FB2C33956BBD}" dt="2024-01-29T12:26:34.031" v="0" actId="6549"/>
        <pc:sldMkLst>
          <pc:docMk/>
          <pc:sldMk cId="611457409" sldId="372"/>
        </pc:sldMkLst>
      </pc:sldChg>
      <pc:sldChg chg="modNotesTx">
        <pc:chgData name="Nitheesh Kaliyamurthy" userId="2821ebda-f4ac-4963-9a4e-a836dfc45829" providerId="ADAL" clId="{954D8DAC-0B6C-4F9A-8888-FB2C33956BBD}" dt="2024-01-29T12:26:39.091" v="1" actId="6549"/>
        <pc:sldMkLst>
          <pc:docMk/>
          <pc:sldMk cId="4292408592" sldId="373"/>
        </pc:sldMkLst>
      </pc:sldChg>
      <pc:sldChg chg="modSp mod modNotesTx">
        <pc:chgData name="Nitheesh Kaliyamurthy" userId="2821ebda-f4ac-4963-9a4e-a836dfc45829" providerId="ADAL" clId="{954D8DAC-0B6C-4F9A-8888-FB2C33956BBD}" dt="2024-01-29T12:28:07.007" v="58" actId="6549"/>
        <pc:sldMkLst>
          <pc:docMk/>
          <pc:sldMk cId="840170834" sldId="405"/>
        </pc:sldMkLst>
        <pc:spChg chg="mod">
          <ac:chgData name="Nitheesh Kaliyamurthy" userId="2821ebda-f4ac-4963-9a4e-a836dfc45829" providerId="ADAL" clId="{954D8DAC-0B6C-4F9A-8888-FB2C33956BBD}" dt="2024-01-29T12:27:43.776" v="12" actId="6549"/>
          <ac:spMkLst>
            <pc:docMk/>
            <pc:sldMk cId="840170834" sldId="405"/>
            <ac:spMk id="2" creationId="{EDD4C10A-E4A0-4C54-98D4-C13432B17C16}"/>
          </ac:spMkLst>
        </pc:spChg>
        <pc:spChg chg="mod">
          <ac:chgData name="Nitheesh Kaliyamurthy" userId="2821ebda-f4ac-4963-9a4e-a836dfc45829" providerId="ADAL" clId="{954D8DAC-0B6C-4F9A-8888-FB2C33956BBD}" dt="2024-01-29T12:28:03.266" v="57" actId="20577"/>
          <ac:spMkLst>
            <pc:docMk/>
            <pc:sldMk cId="840170834" sldId="405"/>
            <ac:spMk id="3" creationId="{8A24508A-09F8-407C-BCEE-EED5957725C5}"/>
          </ac:spMkLst>
        </pc:spChg>
      </pc:sldChg>
      <pc:sldChg chg="del">
        <pc:chgData name="Nitheesh Kaliyamurthy" userId="2821ebda-f4ac-4963-9a4e-a836dfc45829" providerId="ADAL" clId="{954D8DAC-0B6C-4F9A-8888-FB2C33956BBD}" dt="2024-01-29T12:27:34.076" v="11" actId="47"/>
        <pc:sldMkLst>
          <pc:docMk/>
          <pc:sldMk cId="683668143" sldId="413"/>
        </pc:sldMkLst>
      </pc:sldChg>
      <pc:sldChg chg="del">
        <pc:chgData name="Nitheesh Kaliyamurthy" userId="2821ebda-f4ac-4963-9a4e-a836dfc45829" providerId="ADAL" clId="{954D8DAC-0B6C-4F9A-8888-FB2C33956BBD}" dt="2024-01-29T12:27:34.076" v="11" actId="47"/>
        <pc:sldMkLst>
          <pc:docMk/>
          <pc:sldMk cId="1128288593" sldId="414"/>
        </pc:sldMkLst>
      </pc:sldChg>
      <pc:sldChg chg="del">
        <pc:chgData name="Nitheesh Kaliyamurthy" userId="2821ebda-f4ac-4963-9a4e-a836dfc45829" providerId="ADAL" clId="{954D8DAC-0B6C-4F9A-8888-FB2C33956BBD}" dt="2024-01-29T12:27:34.076" v="11" actId="47"/>
        <pc:sldMkLst>
          <pc:docMk/>
          <pc:sldMk cId="2692523008" sldId="415"/>
        </pc:sldMkLst>
      </pc:sldChg>
      <pc:sldChg chg="del">
        <pc:chgData name="Nitheesh Kaliyamurthy" userId="2821ebda-f4ac-4963-9a4e-a836dfc45829" providerId="ADAL" clId="{954D8DAC-0B6C-4F9A-8888-FB2C33956BBD}" dt="2024-01-29T12:27:34.076" v="11" actId="47"/>
        <pc:sldMkLst>
          <pc:docMk/>
          <pc:sldMk cId="1001152144" sldId="416"/>
        </pc:sldMkLst>
      </pc:sldChg>
      <pc:sldChg chg="del">
        <pc:chgData name="Nitheesh Kaliyamurthy" userId="2821ebda-f4ac-4963-9a4e-a836dfc45829" providerId="ADAL" clId="{954D8DAC-0B6C-4F9A-8888-FB2C33956BBD}" dt="2024-01-29T12:27:34.076" v="11" actId="47"/>
        <pc:sldMkLst>
          <pc:docMk/>
          <pc:sldMk cId="1921073176" sldId="420"/>
        </pc:sldMkLst>
      </pc:sldChg>
      <pc:sldChg chg="del">
        <pc:chgData name="Nitheesh Kaliyamurthy" userId="2821ebda-f4ac-4963-9a4e-a836dfc45829" providerId="ADAL" clId="{954D8DAC-0B6C-4F9A-8888-FB2C33956BBD}" dt="2024-01-29T12:27:34.076" v="11" actId="47"/>
        <pc:sldMkLst>
          <pc:docMk/>
          <pc:sldMk cId="3672856317" sldId="427"/>
        </pc:sldMkLst>
      </pc:sldChg>
      <pc:sldChg chg="del">
        <pc:chgData name="Nitheesh Kaliyamurthy" userId="2821ebda-f4ac-4963-9a4e-a836dfc45829" providerId="ADAL" clId="{954D8DAC-0B6C-4F9A-8888-FB2C33956BBD}" dt="2024-01-29T12:27:34.076" v="11" actId="47"/>
        <pc:sldMkLst>
          <pc:docMk/>
          <pc:sldMk cId="378809121" sldId="442"/>
        </pc:sldMkLst>
      </pc:sldChg>
      <pc:sldChg chg="del">
        <pc:chgData name="Nitheesh Kaliyamurthy" userId="2821ebda-f4ac-4963-9a4e-a836dfc45829" providerId="ADAL" clId="{954D8DAC-0B6C-4F9A-8888-FB2C33956BBD}" dt="2024-01-29T12:27:34.076" v="11" actId="47"/>
        <pc:sldMkLst>
          <pc:docMk/>
          <pc:sldMk cId="730594138" sldId="443"/>
        </pc:sldMkLst>
      </pc:sldChg>
      <pc:sldChg chg="del">
        <pc:chgData name="Nitheesh Kaliyamurthy" userId="2821ebda-f4ac-4963-9a4e-a836dfc45829" providerId="ADAL" clId="{954D8DAC-0B6C-4F9A-8888-FB2C33956BBD}" dt="2024-01-29T12:27:34.076" v="11" actId="47"/>
        <pc:sldMkLst>
          <pc:docMk/>
          <pc:sldMk cId="2894681550" sldId="444"/>
        </pc:sldMkLst>
      </pc:sldChg>
      <pc:sldChg chg="modNotesTx">
        <pc:chgData name="Nitheesh Kaliyamurthy" userId="2821ebda-f4ac-4963-9a4e-a836dfc45829" providerId="ADAL" clId="{954D8DAC-0B6C-4F9A-8888-FB2C33956BBD}" dt="2024-01-29T12:26:51.360" v="3" actId="6549"/>
        <pc:sldMkLst>
          <pc:docMk/>
          <pc:sldMk cId="3895803092" sldId="529"/>
        </pc:sldMkLst>
      </pc:sldChg>
      <pc:sldChg chg="modNotesTx">
        <pc:chgData name="Nitheesh Kaliyamurthy" userId="2821ebda-f4ac-4963-9a4e-a836dfc45829" providerId="ADAL" clId="{954D8DAC-0B6C-4F9A-8888-FB2C33956BBD}" dt="2024-01-29T12:26:54.511" v="4" actId="6549"/>
        <pc:sldMkLst>
          <pc:docMk/>
          <pc:sldMk cId="690020946" sldId="530"/>
        </pc:sldMkLst>
      </pc:sldChg>
      <pc:sldChg chg="modSp mod">
        <pc:chgData name="Nitheesh Kaliyamurthy" userId="2821ebda-f4ac-4963-9a4e-a836dfc45829" providerId="ADAL" clId="{954D8DAC-0B6C-4F9A-8888-FB2C33956BBD}" dt="2024-01-29T12:45:42.476" v="65" actId="20577"/>
        <pc:sldMkLst>
          <pc:docMk/>
          <pc:sldMk cId="3430368062" sldId="532"/>
        </pc:sldMkLst>
        <pc:spChg chg="mod">
          <ac:chgData name="Nitheesh Kaliyamurthy" userId="2821ebda-f4ac-4963-9a4e-a836dfc45829" providerId="ADAL" clId="{954D8DAC-0B6C-4F9A-8888-FB2C33956BBD}" dt="2024-01-29T12:45:42.476" v="65" actId="20577"/>
          <ac:spMkLst>
            <pc:docMk/>
            <pc:sldMk cId="3430368062" sldId="532"/>
            <ac:spMk id="2" creationId="{00000000-0000-0000-0000-000000000000}"/>
          </ac:spMkLst>
        </pc:spChg>
      </pc:sldChg>
      <pc:sldChg chg="modNotesTx">
        <pc:chgData name="Nitheesh Kaliyamurthy" userId="2821ebda-f4ac-4963-9a4e-a836dfc45829" providerId="ADAL" clId="{954D8DAC-0B6C-4F9A-8888-FB2C33956BBD}" dt="2024-01-29T12:26:58.267" v="5" actId="6549"/>
        <pc:sldMkLst>
          <pc:docMk/>
          <pc:sldMk cId="2296249931" sldId="533"/>
        </pc:sldMkLst>
      </pc:sldChg>
      <pc:sldChg chg="modNotesTx">
        <pc:chgData name="Nitheesh Kaliyamurthy" userId="2821ebda-f4ac-4963-9a4e-a836dfc45829" providerId="ADAL" clId="{954D8DAC-0B6C-4F9A-8888-FB2C33956BBD}" dt="2024-01-29T12:27:01.817" v="6" actId="6549"/>
        <pc:sldMkLst>
          <pc:docMk/>
          <pc:sldMk cId="4143586659" sldId="535"/>
        </pc:sldMkLst>
      </pc:sldChg>
      <pc:sldChg chg="modNotesTx">
        <pc:chgData name="Nitheesh Kaliyamurthy" userId="2821ebda-f4ac-4963-9a4e-a836dfc45829" providerId="ADAL" clId="{954D8DAC-0B6C-4F9A-8888-FB2C33956BBD}" dt="2024-01-29T12:27:05.255" v="7" actId="6549"/>
        <pc:sldMkLst>
          <pc:docMk/>
          <pc:sldMk cId="226324778" sldId="536"/>
        </pc:sldMkLst>
      </pc:sldChg>
      <pc:sldChg chg="modNotesTx">
        <pc:chgData name="Nitheesh Kaliyamurthy" userId="2821ebda-f4ac-4963-9a4e-a836dfc45829" providerId="ADAL" clId="{954D8DAC-0B6C-4F9A-8888-FB2C33956BBD}" dt="2024-01-29T12:27:08.414" v="8" actId="6549"/>
        <pc:sldMkLst>
          <pc:docMk/>
          <pc:sldMk cId="2974234180" sldId="539"/>
        </pc:sldMkLst>
      </pc:sldChg>
      <pc:sldChg chg="modNotesTx">
        <pc:chgData name="Nitheesh Kaliyamurthy" userId="2821ebda-f4ac-4963-9a4e-a836dfc45829" providerId="ADAL" clId="{954D8DAC-0B6C-4F9A-8888-FB2C33956BBD}" dt="2024-01-29T12:27:11.386" v="9" actId="6549"/>
        <pc:sldMkLst>
          <pc:docMk/>
          <pc:sldMk cId="3680393115" sldId="548"/>
        </pc:sldMkLst>
      </pc:sldChg>
      <pc:sldChg chg="del">
        <pc:chgData name="Nitheesh Kaliyamurthy" userId="2821ebda-f4ac-4963-9a4e-a836dfc45829" providerId="ADAL" clId="{954D8DAC-0B6C-4F9A-8888-FB2C33956BBD}" dt="2024-01-29T12:27:19.505" v="10" actId="47"/>
        <pc:sldMkLst>
          <pc:docMk/>
          <pc:sldMk cId="4172233181" sldId="550"/>
        </pc:sldMkLst>
      </pc:sldChg>
      <pc:sldChg chg="modNotesTx">
        <pc:chgData name="Nitheesh Kaliyamurthy" userId="2821ebda-f4ac-4963-9a4e-a836dfc45829" providerId="ADAL" clId="{954D8DAC-0B6C-4F9A-8888-FB2C33956BBD}" dt="2024-01-29T12:26:42.394" v="2" actId="6549"/>
        <pc:sldMkLst>
          <pc:docMk/>
          <pc:sldMk cId="2594254486" sldId="552"/>
        </pc:sldMkLst>
      </pc:sldChg>
      <pc:sldChg chg="del">
        <pc:chgData name="Nitheesh Kaliyamurthy" userId="2821ebda-f4ac-4963-9a4e-a836dfc45829" providerId="ADAL" clId="{954D8DAC-0B6C-4F9A-8888-FB2C33956BBD}" dt="2024-01-29T12:27:34.076" v="11" actId="47"/>
        <pc:sldMkLst>
          <pc:docMk/>
          <pc:sldMk cId="2902312421" sldId="571"/>
        </pc:sldMkLst>
      </pc:sldChg>
      <pc:sldChg chg="del">
        <pc:chgData name="Nitheesh Kaliyamurthy" userId="2821ebda-f4ac-4963-9a4e-a836dfc45829" providerId="ADAL" clId="{954D8DAC-0B6C-4F9A-8888-FB2C33956BBD}" dt="2024-01-29T12:27:34.076" v="11" actId="47"/>
        <pc:sldMkLst>
          <pc:docMk/>
          <pc:sldMk cId="4073864068" sldId="572"/>
        </pc:sldMkLst>
      </pc:sldChg>
      <pc:sldChg chg="del">
        <pc:chgData name="Nitheesh Kaliyamurthy" userId="2821ebda-f4ac-4963-9a4e-a836dfc45829" providerId="ADAL" clId="{954D8DAC-0B6C-4F9A-8888-FB2C33956BBD}" dt="2024-01-29T12:27:34.076" v="11" actId="47"/>
        <pc:sldMkLst>
          <pc:docMk/>
          <pc:sldMk cId="2747083776" sldId="573"/>
        </pc:sldMkLst>
      </pc:sldChg>
      <pc:sldChg chg="del">
        <pc:chgData name="Nitheesh Kaliyamurthy" userId="2821ebda-f4ac-4963-9a4e-a836dfc45829" providerId="ADAL" clId="{954D8DAC-0B6C-4F9A-8888-FB2C33956BBD}" dt="2024-01-29T12:27:34.076" v="11" actId="47"/>
        <pc:sldMkLst>
          <pc:docMk/>
          <pc:sldMk cId="2736903517" sldId="574"/>
        </pc:sldMkLst>
      </pc:sldChg>
      <pc:sldChg chg="del">
        <pc:chgData name="Nitheesh Kaliyamurthy" userId="2821ebda-f4ac-4963-9a4e-a836dfc45829" providerId="ADAL" clId="{954D8DAC-0B6C-4F9A-8888-FB2C33956BBD}" dt="2024-01-29T12:27:34.076" v="11" actId="47"/>
        <pc:sldMkLst>
          <pc:docMk/>
          <pc:sldMk cId="3853743729" sldId="575"/>
        </pc:sldMkLst>
      </pc:sldChg>
      <pc:sldChg chg="del">
        <pc:chgData name="Nitheesh Kaliyamurthy" userId="2821ebda-f4ac-4963-9a4e-a836dfc45829" providerId="ADAL" clId="{954D8DAC-0B6C-4F9A-8888-FB2C33956BBD}" dt="2024-01-29T12:27:34.076" v="11" actId="47"/>
        <pc:sldMkLst>
          <pc:docMk/>
          <pc:sldMk cId="3495235038" sldId="576"/>
        </pc:sldMkLst>
      </pc:sldChg>
      <pc:sldChg chg="del">
        <pc:chgData name="Nitheesh Kaliyamurthy" userId="2821ebda-f4ac-4963-9a4e-a836dfc45829" providerId="ADAL" clId="{954D8DAC-0B6C-4F9A-8888-FB2C33956BBD}" dt="2024-01-29T12:27:34.076" v="11" actId="47"/>
        <pc:sldMkLst>
          <pc:docMk/>
          <pc:sldMk cId="739040080" sldId="577"/>
        </pc:sldMkLst>
      </pc:sldChg>
    </pc:docChg>
  </pc:docChgLst>
  <pc:docChgLst>
    <pc:chgData name="Jinwei Xu (2304705)" userId="S::2304705@student.uwtsd.ac.uk::0d0f2492-671e-4cea-98f4-975294e37c6b" providerId="AD" clId="Web-{7FC21405-40A1-FCFB-AA04-4CB1DAEAC04C}"/>
    <pc:docChg chg="modSld">
      <pc:chgData name="Jinwei Xu (2304705)" userId="S::2304705@student.uwtsd.ac.uk::0d0f2492-671e-4cea-98f4-975294e37c6b" providerId="AD" clId="Web-{7FC21405-40A1-FCFB-AA04-4CB1DAEAC04C}" dt="2024-03-15T14:01:56.448" v="26" actId="20577"/>
      <pc:docMkLst>
        <pc:docMk/>
      </pc:docMkLst>
      <pc:sldChg chg="modSp">
        <pc:chgData name="Jinwei Xu (2304705)" userId="S::2304705@student.uwtsd.ac.uk::0d0f2492-671e-4cea-98f4-975294e37c6b" providerId="AD" clId="Web-{7FC21405-40A1-FCFB-AA04-4CB1DAEAC04C}" dt="2024-03-15T14:00:12.242" v="23" actId="20577"/>
        <pc:sldMkLst>
          <pc:docMk/>
          <pc:sldMk cId="3840816542" sldId="412"/>
        </pc:sldMkLst>
        <pc:spChg chg="mod">
          <ac:chgData name="Jinwei Xu (2304705)" userId="S::2304705@student.uwtsd.ac.uk::0d0f2492-671e-4cea-98f4-975294e37c6b" providerId="AD" clId="Web-{7FC21405-40A1-FCFB-AA04-4CB1DAEAC04C}" dt="2024-03-15T14:00:12.242" v="23" actId="20577"/>
          <ac:spMkLst>
            <pc:docMk/>
            <pc:sldMk cId="3840816542" sldId="412"/>
            <ac:spMk id="4" creationId="{4036AB3A-3BD7-6D4B-BD39-7A0683AA9FB1}"/>
          </ac:spMkLst>
        </pc:spChg>
      </pc:sldChg>
      <pc:sldChg chg="modSp">
        <pc:chgData name="Jinwei Xu (2304705)" userId="S::2304705@student.uwtsd.ac.uk::0d0f2492-671e-4cea-98f4-975294e37c6b" providerId="AD" clId="Web-{7FC21405-40A1-FCFB-AA04-4CB1DAEAC04C}" dt="2024-03-15T13:57:47.692" v="1" actId="20577"/>
        <pc:sldMkLst>
          <pc:docMk/>
          <pc:sldMk cId="3682106487" sldId="413"/>
        </pc:sldMkLst>
        <pc:spChg chg="mod">
          <ac:chgData name="Jinwei Xu (2304705)" userId="S::2304705@student.uwtsd.ac.uk::0d0f2492-671e-4cea-98f4-975294e37c6b" providerId="AD" clId="Web-{7FC21405-40A1-FCFB-AA04-4CB1DAEAC04C}" dt="2024-03-15T13:57:47.692" v="1" actId="20577"/>
          <ac:spMkLst>
            <pc:docMk/>
            <pc:sldMk cId="3682106487" sldId="413"/>
            <ac:spMk id="4" creationId="{4036AB3A-3BD7-6D4B-BD39-7A0683AA9FB1}"/>
          </ac:spMkLst>
        </pc:spChg>
      </pc:sldChg>
      <pc:sldChg chg="modSp">
        <pc:chgData name="Jinwei Xu (2304705)" userId="S::2304705@student.uwtsd.ac.uk::0d0f2492-671e-4cea-98f4-975294e37c6b" providerId="AD" clId="Web-{7FC21405-40A1-FCFB-AA04-4CB1DAEAC04C}" dt="2024-03-15T14:01:56.448" v="26" actId="20577"/>
        <pc:sldMkLst>
          <pc:docMk/>
          <pc:sldMk cId="1982597820" sldId="414"/>
        </pc:sldMkLst>
        <pc:spChg chg="mod">
          <ac:chgData name="Jinwei Xu (2304705)" userId="S::2304705@student.uwtsd.ac.uk::0d0f2492-671e-4cea-98f4-975294e37c6b" providerId="AD" clId="Web-{7FC21405-40A1-FCFB-AA04-4CB1DAEAC04C}" dt="2024-03-15T14:01:56.448" v="26" actId="20577"/>
          <ac:spMkLst>
            <pc:docMk/>
            <pc:sldMk cId="1982597820" sldId="414"/>
            <ac:spMk id="4" creationId="{4036AB3A-3BD7-6D4B-BD39-7A0683AA9FB1}"/>
          </ac:spMkLst>
        </pc:spChg>
      </pc:sldChg>
    </pc:docChg>
  </pc:docChgLst>
  <pc:docChgLst>
    <pc:chgData name="Jinwei Xu (2304705)" userId="S::2304705@student.uwtsd.ac.uk::0d0f2492-671e-4cea-98f4-975294e37c6b" providerId="AD" clId="Web-{F5867F51-164B-E0B0-34E8-04009B63F7D1}"/>
    <pc:docChg chg="modSld">
      <pc:chgData name="Jinwei Xu (2304705)" userId="S::2304705@student.uwtsd.ac.uk::0d0f2492-671e-4cea-98f4-975294e37c6b" providerId="AD" clId="Web-{F5867F51-164B-E0B0-34E8-04009B63F7D1}" dt="2024-03-15T13:26:57.505" v="80" actId="20577"/>
      <pc:docMkLst>
        <pc:docMk/>
      </pc:docMkLst>
      <pc:sldChg chg="modSp">
        <pc:chgData name="Jinwei Xu (2304705)" userId="S::2304705@student.uwtsd.ac.uk::0d0f2492-671e-4cea-98f4-975294e37c6b" providerId="AD" clId="Web-{F5867F51-164B-E0B0-34E8-04009B63F7D1}" dt="2024-03-15T13:21:52.933" v="24" actId="20577"/>
        <pc:sldMkLst>
          <pc:docMk/>
          <pc:sldMk cId="1684463073" sldId="411"/>
        </pc:sldMkLst>
        <pc:spChg chg="mod">
          <ac:chgData name="Jinwei Xu (2304705)" userId="S::2304705@student.uwtsd.ac.uk::0d0f2492-671e-4cea-98f4-975294e37c6b" providerId="AD" clId="Web-{F5867F51-164B-E0B0-34E8-04009B63F7D1}" dt="2024-03-15T13:21:52.933" v="24" actId="20577"/>
          <ac:spMkLst>
            <pc:docMk/>
            <pc:sldMk cId="1684463073" sldId="411"/>
            <ac:spMk id="4" creationId="{4036AB3A-3BD7-6D4B-BD39-7A0683AA9FB1}"/>
          </ac:spMkLst>
        </pc:spChg>
      </pc:sldChg>
      <pc:sldChg chg="modSp">
        <pc:chgData name="Jinwei Xu (2304705)" userId="S::2304705@student.uwtsd.ac.uk::0d0f2492-671e-4cea-98f4-975294e37c6b" providerId="AD" clId="Web-{F5867F51-164B-E0B0-34E8-04009B63F7D1}" dt="2024-03-15T13:26:57.505" v="80" actId="20577"/>
        <pc:sldMkLst>
          <pc:docMk/>
          <pc:sldMk cId="3840816542" sldId="412"/>
        </pc:sldMkLst>
        <pc:spChg chg="mod">
          <ac:chgData name="Jinwei Xu (2304705)" userId="S::2304705@student.uwtsd.ac.uk::0d0f2492-671e-4cea-98f4-975294e37c6b" providerId="AD" clId="Web-{F5867F51-164B-E0B0-34E8-04009B63F7D1}" dt="2024-03-15T13:26:57.505" v="80" actId="20577"/>
          <ac:spMkLst>
            <pc:docMk/>
            <pc:sldMk cId="3840816542" sldId="412"/>
            <ac:spMk id="4" creationId="{4036AB3A-3BD7-6D4B-BD39-7A0683AA9FB1}"/>
          </ac:spMkLst>
        </pc:spChg>
      </pc:sldChg>
      <pc:sldChg chg="modSp">
        <pc:chgData name="Jinwei Xu (2304705)" userId="S::2304705@student.uwtsd.ac.uk::0d0f2492-671e-4cea-98f4-975294e37c6b" providerId="AD" clId="Web-{F5867F51-164B-E0B0-34E8-04009B63F7D1}" dt="2024-03-15T13:17:48.675" v="3" actId="20577"/>
        <pc:sldMkLst>
          <pc:docMk/>
          <pc:sldMk cId="1982597820" sldId="414"/>
        </pc:sldMkLst>
        <pc:spChg chg="mod">
          <ac:chgData name="Jinwei Xu (2304705)" userId="S::2304705@student.uwtsd.ac.uk::0d0f2492-671e-4cea-98f4-975294e37c6b" providerId="AD" clId="Web-{F5867F51-164B-E0B0-34E8-04009B63F7D1}" dt="2024-03-15T13:17:48.675" v="3" actId="20577"/>
          <ac:spMkLst>
            <pc:docMk/>
            <pc:sldMk cId="1982597820" sldId="414"/>
            <ac:spMk id="4" creationId="{4036AB3A-3BD7-6D4B-BD39-7A0683AA9FB1}"/>
          </ac:spMkLst>
        </pc:spChg>
      </pc:sldChg>
      <pc:sldChg chg="modSp">
        <pc:chgData name="Jinwei Xu (2304705)" userId="S::2304705@student.uwtsd.ac.uk::0d0f2492-671e-4cea-98f4-975294e37c6b" providerId="AD" clId="Web-{F5867F51-164B-E0B0-34E8-04009B63F7D1}" dt="2024-03-15T13:18:36.552" v="7" actId="20577"/>
        <pc:sldMkLst>
          <pc:docMk/>
          <pc:sldMk cId="3397569355" sldId="417"/>
        </pc:sldMkLst>
        <pc:spChg chg="mod">
          <ac:chgData name="Jinwei Xu (2304705)" userId="S::2304705@student.uwtsd.ac.uk::0d0f2492-671e-4cea-98f4-975294e37c6b" providerId="AD" clId="Web-{F5867F51-164B-E0B0-34E8-04009B63F7D1}" dt="2024-03-15T13:18:36.552" v="7" actId="20577"/>
          <ac:spMkLst>
            <pc:docMk/>
            <pc:sldMk cId="3397569355" sldId="417"/>
            <ac:spMk id="4" creationId="{4036AB3A-3BD7-6D4B-BD39-7A0683AA9FB1}"/>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sv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11" Type="http://schemas.openxmlformats.org/officeDocument/2006/relationships/image" Target="../media/image16.pn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ata3.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_rels/data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svg"/><Relationship Id="rId1" Type="http://schemas.openxmlformats.org/officeDocument/2006/relationships/image" Target="../media/image35.png"/><Relationship Id="rId4" Type="http://schemas.openxmlformats.org/officeDocument/2006/relationships/image" Target="../media/image38.svg"/></Relationships>
</file>

<file path=ppt/diagrams/_rels/data5.xml.rels><?xml version="1.0" encoding="UTF-8" standalone="yes"?>
<Relationships xmlns="http://schemas.openxmlformats.org/package/2006/relationships"><Relationship Id="rId8" Type="http://schemas.openxmlformats.org/officeDocument/2006/relationships/image" Target="../media/image46.svg"/><Relationship Id="rId13" Type="http://schemas.openxmlformats.org/officeDocument/2006/relationships/image" Target="../media/image51.png"/><Relationship Id="rId3" Type="http://schemas.openxmlformats.org/officeDocument/2006/relationships/image" Target="../media/image41.png"/><Relationship Id="rId7" Type="http://schemas.openxmlformats.org/officeDocument/2006/relationships/image" Target="../media/image45.png"/><Relationship Id="rId12" Type="http://schemas.openxmlformats.org/officeDocument/2006/relationships/image" Target="../media/image50.svg"/><Relationship Id="rId2" Type="http://schemas.openxmlformats.org/officeDocument/2006/relationships/image" Target="../media/image40.svg"/><Relationship Id="rId16" Type="http://schemas.openxmlformats.org/officeDocument/2006/relationships/image" Target="../media/image54.svg"/><Relationship Id="rId1" Type="http://schemas.openxmlformats.org/officeDocument/2006/relationships/image" Target="../media/image39.png"/><Relationship Id="rId6" Type="http://schemas.openxmlformats.org/officeDocument/2006/relationships/image" Target="../media/image44.svg"/><Relationship Id="rId11" Type="http://schemas.openxmlformats.org/officeDocument/2006/relationships/image" Target="../media/image49.png"/><Relationship Id="rId5" Type="http://schemas.openxmlformats.org/officeDocument/2006/relationships/image" Target="../media/image43.png"/><Relationship Id="rId15" Type="http://schemas.openxmlformats.org/officeDocument/2006/relationships/image" Target="../media/image53.png"/><Relationship Id="rId10" Type="http://schemas.openxmlformats.org/officeDocument/2006/relationships/image" Target="../media/image48.svg"/><Relationship Id="rId4" Type="http://schemas.openxmlformats.org/officeDocument/2006/relationships/image" Target="../media/image42.svg"/><Relationship Id="rId9" Type="http://schemas.openxmlformats.org/officeDocument/2006/relationships/image" Target="../media/image47.png"/><Relationship Id="rId14" Type="http://schemas.openxmlformats.org/officeDocument/2006/relationships/image" Target="../media/image52.svg"/></Relationships>
</file>

<file path=ppt/diagrams/_rels/data8.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svg"/><Relationship Id="rId1" Type="http://schemas.openxmlformats.org/officeDocument/2006/relationships/image" Target="../media/image55.png"/><Relationship Id="rId6" Type="http://schemas.openxmlformats.org/officeDocument/2006/relationships/image" Target="../media/image60.svg"/><Relationship Id="rId5" Type="http://schemas.openxmlformats.org/officeDocument/2006/relationships/image" Target="../media/image59.png"/><Relationship Id="rId4" Type="http://schemas.openxmlformats.org/officeDocument/2006/relationships/image" Target="../media/image58.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sv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11" Type="http://schemas.openxmlformats.org/officeDocument/2006/relationships/image" Target="../media/image16.pn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rawing3.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_rels/drawing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svg"/><Relationship Id="rId1" Type="http://schemas.openxmlformats.org/officeDocument/2006/relationships/image" Target="../media/image35.png"/><Relationship Id="rId4" Type="http://schemas.openxmlformats.org/officeDocument/2006/relationships/image" Target="../media/image38.svg"/></Relationships>
</file>

<file path=ppt/diagrams/_rels/drawing5.xml.rels><?xml version="1.0" encoding="UTF-8" standalone="yes"?>
<Relationships xmlns="http://schemas.openxmlformats.org/package/2006/relationships"><Relationship Id="rId8" Type="http://schemas.openxmlformats.org/officeDocument/2006/relationships/image" Target="../media/image46.svg"/><Relationship Id="rId13" Type="http://schemas.openxmlformats.org/officeDocument/2006/relationships/image" Target="../media/image51.png"/><Relationship Id="rId3" Type="http://schemas.openxmlformats.org/officeDocument/2006/relationships/image" Target="../media/image41.png"/><Relationship Id="rId7" Type="http://schemas.openxmlformats.org/officeDocument/2006/relationships/image" Target="../media/image45.png"/><Relationship Id="rId12" Type="http://schemas.openxmlformats.org/officeDocument/2006/relationships/image" Target="../media/image50.svg"/><Relationship Id="rId2" Type="http://schemas.openxmlformats.org/officeDocument/2006/relationships/image" Target="../media/image40.svg"/><Relationship Id="rId16" Type="http://schemas.openxmlformats.org/officeDocument/2006/relationships/image" Target="../media/image54.svg"/><Relationship Id="rId1" Type="http://schemas.openxmlformats.org/officeDocument/2006/relationships/image" Target="../media/image39.png"/><Relationship Id="rId6" Type="http://schemas.openxmlformats.org/officeDocument/2006/relationships/image" Target="../media/image44.svg"/><Relationship Id="rId11" Type="http://schemas.openxmlformats.org/officeDocument/2006/relationships/image" Target="../media/image49.png"/><Relationship Id="rId5" Type="http://schemas.openxmlformats.org/officeDocument/2006/relationships/image" Target="../media/image43.png"/><Relationship Id="rId15" Type="http://schemas.openxmlformats.org/officeDocument/2006/relationships/image" Target="../media/image53.png"/><Relationship Id="rId10" Type="http://schemas.openxmlformats.org/officeDocument/2006/relationships/image" Target="../media/image48.svg"/><Relationship Id="rId4" Type="http://schemas.openxmlformats.org/officeDocument/2006/relationships/image" Target="../media/image42.svg"/><Relationship Id="rId9" Type="http://schemas.openxmlformats.org/officeDocument/2006/relationships/image" Target="../media/image47.png"/><Relationship Id="rId14" Type="http://schemas.openxmlformats.org/officeDocument/2006/relationships/image" Target="../media/image52.svg"/></Relationships>
</file>

<file path=ppt/diagrams/_rels/drawing8.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svg"/><Relationship Id="rId1" Type="http://schemas.openxmlformats.org/officeDocument/2006/relationships/image" Target="../media/image55.png"/><Relationship Id="rId6" Type="http://schemas.openxmlformats.org/officeDocument/2006/relationships/image" Target="../media/image60.svg"/><Relationship Id="rId5" Type="http://schemas.openxmlformats.org/officeDocument/2006/relationships/image" Target="../media/image59.png"/><Relationship Id="rId4" Type="http://schemas.openxmlformats.org/officeDocument/2006/relationships/image" Target="../media/image58.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B3501B4-EADE-4100-AA62-6F0786C2E37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54056A9-D5C1-41C1-8857-7603597A924D}">
      <dgm:prSet/>
      <dgm:spPr/>
      <dgm:t>
        <a:bodyPr/>
        <a:lstStyle/>
        <a:p>
          <a:r>
            <a:rPr lang="en-US"/>
            <a:t>Preventing Unauthorized Access</a:t>
          </a:r>
        </a:p>
      </dgm:t>
    </dgm:pt>
    <dgm:pt modelId="{21019083-6681-4E9C-BD36-F6B4D92F0E85}" type="parTrans" cxnId="{D5AC2262-A15A-458F-BEB4-783A4C7147EA}">
      <dgm:prSet/>
      <dgm:spPr/>
      <dgm:t>
        <a:bodyPr/>
        <a:lstStyle/>
        <a:p>
          <a:endParaRPr lang="en-US"/>
        </a:p>
      </dgm:t>
    </dgm:pt>
    <dgm:pt modelId="{AC105CF5-23B3-4A2F-B051-6E687116E874}" type="sibTrans" cxnId="{D5AC2262-A15A-458F-BEB4-783A4C7147EA}">
      <dgm:prSet/>
      <dgm:spPr/>
      <dgm:t>
        <a:bodyPr/>
        <a:lstStyle/>
        <a:p>
          <a:endParaRPr lang="en-US"/>
        </a:p>
      </dgm:t>
    </dgm:pt>
    <dgm:pt modelId="{B0B4677B-5957-435E-BDAE-E56351E2A9A0}">
      <dgm:prSet/>
      <dgm:spPr/>
      <dgm:t>
        <a:bodyPr/>
        <a:lstStyle/>
        <a:p>
          <a:r>
            <a:rPr lang="en-US"/>
            <a:t>Mitigating Security Risks</a:t>
          </a:r>
        </a:p>
      </dgm:t>
    </dgm:pt>
    <dgm:pt modelId="{154F75D7-6FA7-484D-88C9-1B72822D7B31}" type="parTrans" cxnId="{DFC4009C-9F20-484F-8427-D54CFFAD283B}">
      <dgm:prSet/>
      <dgm:spPr/>
      <dgm:t>
        <a:bodyPr/>
        <a:lstStyle/>
        <a:p>
          <a:endParaRPr lang="en-US"/>
        </a:p>
      </dgm:t>
    </dgm:pt>
    <dgm:pt modelId="{624CA9A0-76DF-4778-ADA4-AFC4CD599435}" type="sibTrans" cxnId="{DFC4009C-9F20-484F-8427-D54CFFAD283B}">
      <dgm:prSet/>
      <dgm:spPr/>
      <dgm:t>
        <a:bodyPr/>
        <a:lstStyle/>
        <a:p>
          <a:endParaRPr lang="en-US"/>
        </a:p>
      </dgm:t>
    </dgm:pt>
    <dgm:pt modelId="{10977F1A-D9A1-4BCF-830F-2A8E8C180EC2}">
      <dgm:prSet/>
      <dgm:spPr/>
      <dgm:t>
        <a:bodyPr/>
        <a:lstStyle/>
        <a:p>
          <a:r>
            <a:rPr lang="en-US"/>
            <a:t>Enhancing Compliance</a:t>
          </a:r>
        </a:p>
      </dgm:t>
    </dgm:pt>
    <dgm:pt modelId="{C19FD450-E855-455B-94F9-25FB83895EE2}" type="parTrans" cxnId="{33A9250C-D6E5-401D-93DD-8C5E2A3522BC}">
      <dgm:prSet/>
      <dgm:spPr/>
      <dgm:t>
        <a:bodyPr/>
        <a:lstStyle/>
        <a:p>
          <a:endParaRPr lang="en-US"/>
        </a:p>
      </dgm:t>
    </dgm:pt>
    <dgm:pt modelId="{26C896AD-ADCB-42B1-A237-91B190E765C9}" type="sibTrans" cxnId="{33A9250C-D6E5-401D-93DD-8C5E2A3522BC}">
      <dgm:prSet/>
      <dgm:spPr/>
      <dgm:t>
        <a:bodyPr/>
        <a:lstStyle/>
        <a:p>
          <a:endParaRPr lang="en-US"/>
        </a:p>
      </dgm:t>
    </dgm:pt>
    <dgm:pt modelId="{6CA6DF72-BA40-4172-B443-05CC9C6CBCC5}">
      <dgm:prSet/>
      <dgm:spPr/>
      <dgm:t>
        <a:bodyPr/>
        <a:lstStyle/>
        <a:p>
          <a:r>
            <a:rPr lang="en-US"/>
            <a:t>Improving Network Performance</a:t>
          </a:r>
        </a:p>
      </dgm:t>
    </dgm:pt>
    <dgm:pt modelId="{53FAF665-45E9-4710-899B-013D8038F174}" type="parTrans" cxnId="{5733CE00-2369-48AE-9D41-7F9A6BF51C36}">
      <dgm:prSet/>
      <dgm:spPr/>
      <dgm:t>
        <a:bodyPr/>
        <a:lstStyle/>
        <a:p>
          <a:endParaRPr lang="en-US"/>
        </a:p>
      </dgm:t>
    </dgm:pt>
    <dgm:pt modelId="{732D196E-A469-4E5C-BA90-10014EFE7497}" type="sibTrans" cxnId="{5733CE00-2369-48AE-9D41-7F9A6BF51C36}">
      <dgm:prSet/>
      <dgm:spPr/>
      <dgm:t>
        <a:bodyPr/>
        <a:lstStyle/>
        <a:p>
          <a:endParaRPr lang="en-US"/>
        </a:p>
      </dgm:t>
    </dgm:pt>
    <dgm:pt modelId="{8AF34C7E-0A33-409C-B06B-9E1ADDD17A70}">
      <dgm:prSet/>
      <dgm:spPr/>
      <dgm:t>
        <a:bodyPr/>
        <a:lstStyle/>
        <a:p>
          <a:r>
            <a:rPr lang="en-US"/>
            <a:t>Preventing Data Loss</a:t>
          </a:r>
        </a:p>
      </dgm:t>
    </dgm:pt>
    <dgm:pt modelId="{EDC890BA-D735-43DE-B460-A27197638E8F}" type="parTrans" cxnId="{32BFECB1-FDDB-4D99-BB62-D93411E56B8C}">
      <dgm:prSet/>
      <dgm:spPr/>
      <dgm:t>
        <a:bodyPr/>
        <a:lstStyle/>
        <a:p>
          <a:endParaRPr lang="en-US"/>
        </a:p>
      </dgm:t>
    </dgm:pt>
    <dgm:pt modelId="{D308BF8A-0BCE-4C2F-8BD0-E8A857BD963A}" type="sibTrans" cxnId="{32BFECB1-FDDB-4D99-BB62-D93411E56B8C}">
      <dgm:prSet/>
      <dgm:spPr/>
      <dgm:t>
        <a:bodyPr/>
        <a:lstStyle/>
        <a:p>
          <a:endParaRPr lang="en-US"/>
        </a:p>
      </dgm:t>
    </dgm:pt>
    <dgm:pt modelId="{95FE2BDC-D1DD-45B9-9466-B39F882999F0}">
      <dgm:prSet/>
      <dgm:spPr/>
      <dgm:t>
        <a:bodyPr/>
        <a:lstStyle/>
        <a:p>
          <a:r>
            <a:rPr lang="en-US"/>
            <a:t>Enabling BYOD (Bring Your Own Device) Policies</a:t>
          </a:r>
        </a:p>
      </dgm:t>
    </dgm:pt>
    <dgm:pt modelId="{20CEBF90-A56F-44F6-A4D2-001ACF6480D5}" type="parTrans" cxnId="{5E77B7AD-710D-44A3-8CCB-626190ED0032}">
      <dgm:prSet/>
      <dgm:spPr/>
      <dgm:t>
        <a:bodyPr/>
        <a:lstStyle/>
        <a:p>
          <a:endParaRPr lang="en-US"/>
        </a:p>
      </dgm:t>
    </dgm:pt>
    <dgm:pt modelId="{0B74FF80-3974-4D1C-9240-5941CA2766FE}" type="sibTrans" cxnId="{5E77B7AD-710D-44A3-8CCB-626190ED0032}">
      <dgm:prSet/>
      <dgm:spPr/>
      <dgm:t>
        <a:bodyPr/>
        <a:lstStyle/>
        <a:p>
          <a:endParaRPr lang="en-US"/>
        </a:p>
      </dgm:t>
    </dgm:pt>
    <dgm:pt modelId="{AAEDBBC0-E1F3-440D-B4FD-F3853424D141}" type="pres">
      <dgm:prSet presAssocID="{BB3501B4-EADE-4100-AA62-6F0786C2E376}" presName="root" presStyleCnt="0">
        <dgm:presLayoutVars>
          <dgm:dir/>
          <dgm:resizeHandles val="exact"/>
        </dgm:presLayoutVars>
      </dgm:prSet>
      <dgm:spPr/>
    </dgm:pt>
    <dgm:pt modelId="{43FC3EFF-E53A-41AA-954F-AB11347ABA43}" type="pres">
      <dgm:prSet presAssocID="{154056A9-D5C1-41C1-8857-7603597A924D}" presName="compNode" presStyleCnt="0"/>
      <dgm:spPr/>
    </dgm:pt>
    <dgm:pt modelId="{E722E610-978B-4E68-B038-74B39E7F0AA0}" type="pres">
      <dgm:prSet presAssocID="{154056A9-D5C1-41C1-8857-7603597A924D}" presName="bgRect" presStyleLbl="bgShp" presStyleIdx="0" presStyleCnt="6" custLinFactNeighborX="4720" custLinFactNeighborY="1522"/>
      <dgm:spPr/>
    </dgm:pt>
    <dgm:pt modelId="{ECDE4B7E-95CE-47EA-8AA8-A3EFBB182F36}" type="pres">
      <dgm:prSet presAssocID="{154056A9-D5C1-41C1-8857-7603597A924D}"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ock"/>
        </a:ext>
      </dgm:extLst>
    </dgm:pt>
    <dgm:pt modelId="{D16270F9-0BB0-4E9B-924F-6C7F57EC2D50}" type="pres">
      <dgm:prSet presAssocID="{154056A9-D5C1-41C1-8857-7603597A924D}" presName="spaceRect" presStyleCnt="0"/>
      <dgm:spPr/>
    </dgm:pt>
    <dgm:pt modelId="{ABAF11C4-0305-4E9B-9BA5-243DD3EC9FA0}" type="pres">
      <dgm:prSet presAssocID="{154056A9-D5C1-41C1-8857-7603597A924D}" presName="parTx" presStyleLbl="revTx" presStyleIdx="0" presStyleCnt="6">
        <dgm:presLayoutVars>
          <dgm:chMax val="0"/>
          <dgm:chPref val="0"/>
        </dgm:presLayoutVars>
      </dgm:prSet>
      <dgm:spPr/>
    </dgm:pt>
    <dgm:pt modelId="{989703D7-D016-4C07-BAF1-AD1AB85B7726}" type="pres">
      <dgm:prSet presAssocID="{AC105CF5-23B3-4A2F-B051-6E687116E874}" presName="sibTrans" presStyleCnt="0"/>
      <dgm:spPr/>
    </dgm:pt>
    <dgm:pt modelId="{3C274AFD-319A-40C2-9FD7-92420C51F74D}" type="pres">
      <dgm:prSet presAssocID="{B0B4677B-5957-435E-BDAE-E56351E2A9A0}" presName="compNode" presStyleCnt="0"/>
      <dgm:spPr/>
    </dgm:pt>
    <dgm:pt modelId="{FBDA9528-3B86-458A-9EA7-26164BBC4E77}" type="pres">
      <dgm:prSet presAssocID="{B0B4677B-5957-435E-BDAE-E56351E2A9A0}" presName="bgRect" presStyleLbl="bgShp" presStyleIdx="1" presStyleCnt="6"/>
      <dgm:spPr/>
    </dgm:pt>
    <dgm:pt modelId="{2132E963-8D84-4652-88E8-7B3920599462}" type="pres">
      <dgm:prSet presAssocID="{B0B4677B-5957-435E-BDAE-E56351E2A9A0}"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arning"/>
        </a:ext>
      </dgm:extLst>
    </dgm:pt>
    <dgm:pt modelId="{3FB8A68A-E67E-4DBB-BA9F-93F0AE68EC48}" type="pres">
      <dgm:prSet presAssocID="{B0B4677B-5957-435E-BDAE-E56351E2A9A0}" presName="spaceRect" presStyleCnt="0"/>
      <dgm:spPr/>
    </dgm:pt>
    <dgm:pt modelId="{61178BA0-A243-42D8-9D33-880D64B7878C}" type="pres">
      <dgm:prSet presAssocID="{B0B4677B-5957-435E-BDAE-E56351E2A9A0}" presName="parTx" presStyleLbl="revTx" presStyleIdx="1" presStyleCnt="6">
        <dgm:presLayoutVars>
          <dgm:chMax val="0"/>
          <dgm:chPref val="0"/>
        </dgm:presLayoutVars>
      </dgm:prSet>
      <dgm:spPr/>
    </dgm:pt>
    <dgm:pt modelId="{9E63E994-2568-44CC-8368-8BEDBD0951BD}" type="pres">
      <dgm:prSet presAssocID="{624CA9A0-76DF-4778-ADA4-AFC4CD599435}" presName="sibTrans" presStyleCnt="0"/>
      <dgm:spPr/>
    </dgm:pt>
    <dgm:pt modelId="{AF272FBB-D76E-471F-89D8-E4F38BF7F2E9}" type="pres">
      <dgm:prSet presAssocID="{10977F1A-D9A1-4BCF-830F-2A8E8C180EC2}" presName="compNode" presStyleCnt="0"/>
      <dgm:spPr/>
    </dgm:pt>
    <dgm:pt modelId="{F8CB0C39-8A06-47A6-BE04-1D5CAA126A3F}" type="pres">
      <dgm:prSet presAssocID="{10977F1A-D9A1-4BCF-830F-2A8E8C180EC2}" presName="bgRect" presStyleLbl="bgShp" presStyleIdx="2" presStyleCnt="6"/>
      <dgm:spPr/>
    </dgm:pt>
    <dgm:pt modelId="{43CFE88B-4230-4107-A11D-B3D84F662EBC}" type="pres">
      <dgm:prSet presAssocID="{10977F1A-D9A1-4BCF-830F-2A8E8C180EC2}"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 List"/>
        </a:ext>
      </dgm:extLst>
    </dgm:pt>
    <dgm:pt modelId="{68E62A21-4CEC-4FE3-A800-D58972E01F2B}" type="pres">
      <dgm:prSet presAssocID="{10977F1A-D9A1-4BCF-830F-2A8E8C180EC2}" presName="spaceRect" presStyleCnt="0"/>
      <dgm:spPr/>
    </dgm:pt>
    <dgm:pt modelId="{1025FF75-D2AA-4A59-A70C-7CEFD783D5F1}" type="pres">
      <dgm:prSet presAssocID="{10977F1A-D9A1-4BCF-830F-2A8E8C180EC2}" presName="parTx" presStyleLbl="revTx" presStyleIdx="2" presStyleCnt="6">
        <dgm:presLayoutVars>
          <dgm:chMax val="0"/>
          <dgm:chPref val="0"/>
        </dgm:presLayoutVars>
      </dgm:prSet>
      <dgm:spPr/>
    </dgm:pt>
    <dgm:pt modelId="{634D94F9-1BFF-4CE1-A73A-DC5BDD8F422F}" type="pres">
      <dgm:prSet presAssocID="{26C896AD-ADCB-42B1-A237-91B190E765C9}" presName="sibTrans" presStyleCnt="0"/>
      <dgm:spPr/>
    </dgm:pt>
    <dgm:pt modelId="{40C519B4-2F75-4822-B9F7-E90B0458EEA0}" type="pres">
      <dgm:prSet presAssocID="{6CA6DF72-BA40-4172-B443-05CC9C6CBCC5}" presName="compNode" presStyleCnt="0"/>
      <dgm:spPr/>
    </dgm:pt>
    <dgm:pt modelId="{221CCBD6-72CF-4B9C-A566-F496E6643034}" type="pres">
      <dgm:prSet presAssocID="{6CA6DF72-BA40-4172-B443-05CC9C6CBCC5}" presName="bgRect" presStyleLbl="bgShp" presStyleIdx="3" presStyleCnt="6"/>
      <dgm:spPr/>
    </dgm:pt>
    <dgm:pt modelId="{79378A25-ED8D-4EFF-9628-22B017ABC725}" type="pres">
      <dgm:prSet presAssocID="{6CA6DF72-BA40-4172-B443-05CC9C6CBCC5}"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pward trend"/>
        </a:ext>
      </dgm:extLst>
    </dgm:pt>
    <dgm:pt modelId="{4937D3A3-2D3F-410F-BA93-F7CD41A23043}" type="pres">
      <dgm:prSet presAssocID="{6CA6DF72-BA40-4172-B443-05CC9C6CBCC5}" presName="spaceRect" presStyleCnt="0"/>
      <dgm:spPr/>
    </dgm:pt>
    <dgm:pt modelId="{D8A6F0C3-8858-4119-B552-1295C70F6B56}" type="pres">
      <dgm:prSet presAssocID="{6CA6DF72-BA40-4172-B443-05CC9C6CBCC5}" presName="parTx" presStyleLbl="revTx" presStyleIdx="3" presStyleCnt="6">
        <dgm:presLayoutVars>
          <dgm:chMax val="0"/>
          <dgm:chPref val="0"/>
        </dgm:presLayoutVars>
      </dgm:prSet>
      <dgm:spPr/>
    </dgm:pt>
    <dgm:pt modelId="{9515F3E1-9D0B-4589-BA4A-89542F671103}" type="pres">
      <dgm:prSet presAssocID="{732D196E-A469-4E5C-BA90-10014EFE7497}" presName="sibTrans" presStyleCnt="0"/>
      <dgm:spPr/>
    </dgm:pt>
    <dgm:pt modelId="{1BCD63F5-8330-4151-A90A-2E6A14FE0F74}" type="pres">
      <dgm:prSet presAssocID="{8AF34C7E-0A33-409C-B06B-9E1ADDD17A70}" presName="compNode" presStyleCnt="0"/>
      <dgm:spPr/>
    </dgm:pt>
    <dgm:pt modelId="{8B5CFE89-73D0-4EB9-94DE-5C13A7F3B9A2}" type="pres">
      <dgm:prSet presAssocID="{8AF34C7E-0A33-409C-B06B-9E1ADDD17A70}" presName="bgRect" presStyleLbl="bgShp" presStyleIdx="4" presStyleCnt="6"/>
      <dgm:spPr/>
    </dgm:pt>
    <dgm:pt modelId="{62ACF113-AB1A-456D-A09A-6F6519638E9F}" type="pres">
      <dgm:prSet presAssocID="{8AF34C7E-0A33-409C-B06B-9E1ADDD17A70}"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ocument"/>
        </a:ext>
      </dgm:extLst>
    </dgm:pt>
    <dgm:pt modelId="{1BB05617-FB02-474D-8A1C-FD84997DDD91}" type="pres">
      <dgm:prSet presAssocID="{8AF34C7E-0A33-409C-B06B-9E1ADDD17A70}" presName="spaceRect" presStyleCnt="0"/>
      <dgm:spPr/>
    </dgm:pt>
    <dgm:pt modelId="{5B88368C-D70F-4B08-98F6-0A9EC5B786B9}" type="pres">
      <dgm:prSet presAssocID="{8AF34C7E-0A33-409C-B06B-9E1ADDD17A70}" presName="parTx" presStyleLbl="revTx" presStyleIdx="4" presStyleCnt="6">
        <dgm:presLayoutVars>
          <dgm:chMax val="0"/>
          <dgm:chPref val="0"/>
        </dgm:presLayoutVars>
      </dgm:prSet>
      <dgm:spPr/>
    </dgm:pt>
    <dgm:pt modelId="{FD25365B-837A-476A-8771-A609FAFC1401}" type="pres">
      <dgm:prSet presAssocID="{D308BF8A-0BCE-4C2F-8BD0-E8A857BD963A}" presName="sibTrans" presStyleCnt="0"/>
      <dgm:spPr/>
    </dgm:pt>
    <dgm:pt modelId="{B58F3147-4963-4E57-9647-46B6788DCB09}" type="pres">
      <dgm:prSet presAssocID="{95FE2BDC-D1DD-45B9-9466-B39F882999F0}" presName="compNode" presStyleCnt="0"/>
      <dgm:spPr/>
    </dgm:pt>
    <dgm:pt modelId="{4CB7766D-DF11-41E2-9016-900620583D7F}" type="pres">
      <dgm:prSet presAssocID="{95FE2BDC-D1DD-45B9-9466-B39F882999F0}" presName="bgRect" presStyleLbl="bgShp" presStyleIdx="5" presStyleCnt="6"/>
      <dgm:spPr/>
    </dgm:pt>
    <dgm:pt modelId="{0ED1E223-EEA3-4BFC-81A4-B01349564857}" type="pres">
      <dgm:prSet presAssocID="{95FE2BDC-D1DD-45B9-9466-B39F882999F0}"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Tablet"/>
        </a:ext>
      </dgm:extLst>
    </dgm:pt>
    <dgm:pt modelId="{2D1DFCC8-9BD6-4373-9D4B-538081E53B4F}" type="pres">
      <dgm:prSet presAssocID="{95FE2BDC-D1DD-45B9-9466-B39F882999F0}" presName="spaceRect" presStyleCnt="0"/>
      <dgm:spPr/>
    </dgm:pt>
    <dgm:pt modelId="{414C2050-23F5-418E-BD3E-9AD1F0A2E781}" type="pres">
      <dgm:prSet presAssocID="{95FE2BDC-D1DD-45B9-9466-B39F882999F0}" presName="parTx" presStyleLbl="revTx" presStyleIdx="5" presStyleCnt="6">
        <dgm:presLayoutVars>
          <dgm:chMax val="0"/>
          <dgm:chPref val="0"/>
        </dgm:presLayoutVars>
      </dgm:prSet>
      <dgm:spPr/>
    </dgm:pt>
  </dgm:ptLst>
  <dgm:cxnLst>
    <dgm:cxn modelId="{5733CE00-2369-48AE-9D41-7F9A6BF51C36}" srcId="{BB3501B4-EADE-4100-AA62-6F0786C2E376}" destId="{6CA6DF72-BA40-4172-B443-05CC9C6CBCC5}" srcOrd="3" destOrd="0" parTransId="{53FAF665-45E9-4710-899B-013D8038F174}" sibTransId="{732D196E-A469-4E5C-BA90-10014EFE7497}"/>
    <dgm:cxn modelId="{2335E109-9534-48D0-8ABC-C49AE175A02A}" type="presOf" srcId="{95FE2BDC-D1DD-45B9-9466-B39F882999F0}" destId="{414C2050-23F5-418E-BD3E-9AD1F0A2E781}" srcOrd="0" destOrd="0" presId="urn:microsoft.com/office/officeart/2018/2/layout/IconVerticalSolidList"/>
    <dgm:cxn modelId="{33A9250C-D6E5-401D-93DD-8C5E2A3522BC}" srcId="{BB3501B4-EADE-4100-AA62-6F0786C2E376}" destId="{10977F1A-D9A1-4BCF-830F-2A8E8C180EC2}" srcOrd="2" destOrd="0" parTransId="{C19FD450-E855-455B-94F9-25FB83895EE2}" sibTransId="{26C896AD-ADCB-42B1-A237-91B190E765C9}"/>
    <dgm:cxn modelId="{B316A51E-57BB-4336-A316-FF253D6DD0F5}" type="presOf" srcId="{154056A9-D5C1-41C1-8857-7603597A924D}" destId="{ABAF11C4-0305-4E9B-9BA5-243DD3EC9FA0}" srcOrd="0" destOrd="0" presId="urn:microsoft.com/office/officeart/2018/2/layout/IconVerticalSolidList"/>
    <dgm:cxn modelId="{D1603C32-2F53-41D8-A746-C41D644FE0F5}" type="presOf" srcId="{8AF34C7E-0A33-409C-B06B-9E1ADDD17A70}" destId="{5B88368C-D70F-4B08-98F6-0A9EC5B786B9}" srcOrd="0" destOrd="0" presId="urn:microsoft.com/office/officeart/2018/2/layout/IconVerticalSolidList"/>
    <dgm:cxn modelId="{8E1BE34D-2610-4034-B605-6E91E9DD3564}" type="presOf" srcId="{10977F1A-D9A1-4BCF-830F-2A8E8C180EC2}" destId="{1025FF75-D2AA-4A59-A70C-7CEFD783D5F1}" srcOrd="0" destOrd="0" presId="urn:microsoft.com/office/officeart/2018/2/layout/IconVerticalSolidList"/>
    <dgm:cxn modelId="{D5AC2262-A15A-458F-BEB4-783A4C7147EA}" srcId="{BB3501B4-EADE-4100-AA62-6F0786C2E376}" destId="{154056A9-D5C1-41C1-8857-7603597A924D}" srcOrd="0" destOrd="0" parTransId="{21019083-6681-4E9C-BD36-F6B4D92F0E85}" sibTransId="{AC105CF5-23B3-4A2F-B051-6E687116E874}"/>
    <dgm:cxn modelId="{FACE5374-FEB1-45A2-91FD-551054A1B470}" type="presOf" srcId="{B0B4677B-5957-435E-BDAE-E56351E2A9A0}" destId="{61178BA0-A243-42D8-9D33-880D64B7878C}" srcOrd="0" destOrd="0" presId="urn:microsoft.com/office/officeart/2018/2/layout/IconVerticalSolidList"/>
    <dgm:cxn modelId="{DFC4009C-9F20-484F-8427-D54CFFAD283B}" srcId="{BB3501B4-EADE-4100-AA62-6F0786C2E376}" destId="{B0B4677B-5957-435E-BDAE-E56351E2A9A0}" srcOrd="1" destOrd="0" parTransId="{154F75D7-6FA7-484D-88C9-1B72822D7B31}" sibTransId="{624CA9A0-76DF-4778-ADA4-AFC4CD599435}"/>
    <dgm:cxn modelId="{E7ED6EAD-6A1F-4170-BE0E-46014357AE3F}" type="presOf" srcId="{6CA6DF72-BA40-4172-B443-05CC9C6CBCC5}" destId="{D8A6F0C3-8858-4119-B552-1295C70F6B56}" srcOrd="0" destOrd="0" presId="urn:microsoft.com/office/officeart/2018/2/layout/IconVerticalSolidList"/>
    <dgm:cxn modelId="{5E77B7AD-710D-44A3-8CCB-626190ED0032}" srcId="{BB3501B4-EADE-4100-AA62-6F0786C2E376}" destId="{95FE2BDC-D1DD-45B9-9466-B39F882999F0}" srcOrd="5" destOrd="0" parTransId="{20CEBF90-A56F-44F6-A4D2-001ACF6480D5}" sibTransId="{0B74FF80-3974-4D1C-9240-5941CA2766FE}"/>
    <dgm:cxn modelId="{32BFECB1-FDDB-4D99-BB62-D93411E56B8C}" srcId="{BB3501B4-EADE-4100-AA62-6F0786C2E376}" destId="{8AF34C7E-0A33-409C-B06B-9E1ADDD17A70}" srcOrd="4" destOrd="0" parTransId="{EDC890BA-D735-43DE-B460-A27197638E8F}" sibTransId="{D308BF8A-0BCE-4C2F-8BD0-E8A857BD963A}"/>
    <dgm:cxn modelId="{B85763E0-3CA5-47B3-9F89-8A5C930338AF}" type="presOf" srcId="{BB3501B4-EADE-4100-AA62-6F0786C2E376}" destId="{AAEDBBC0-E1F3-440D-B4FD-F3853424D141}" srcOrd="0" destOrd="0" presId="urn:microsoft.com/office/officeart/2018/2/layout/IconVerticalSolidList"/>
    <dgm:cxn modelId="{F5A675A4-7E44-4724-B95F-F8E9EF8BD0CC}" type="presParOf" srcId="{AAEDBBC0-E1F3-440D-B4FD-F3853424D141}" destId="{43FC3EFF-E53A-41AA-954F-AB11347ABA43}" srcOrd="0" destOrd="0" presId="urn:microsoft.com/office/officeart/2018/2/layout/IconVerticalSolidList"/>
    <dgm:cxn modelId="{D35F4F90-D9F8-4B8F-B43B-57AFC56ABD33}" type="presParOf" srcId="{43FC3EFF-E53A-41AA-954F-AB11347ABA43}" destId="{E722E610-978B-4E68-B038-74B39E7F0AA0}" srcOrd="0" destOrd="0" presId="urn:microsoft.com/office/officeart/2018/2/layout/IconVerticalSolidList"/>
    <dgm:cxn modelId="{A585E377-2EF4-450F-AD64-071846E1F993}" type="presParOf" srcId="{43FC3EFF-E53A-41AA-954F-AB11347ABA43}" destId="{ECDE4B7E-95CE-47EA-8AA8-A3EFBB182F36}" srcOrd="1" destOrd="0" presId="urn:microsoft.com/office/officeart/2018/2/layout/IconVerticalSolidList"/>
    <dgm:cxn modelId="{38E6C2EB-04CC-450D-9FA4-22D86465BC90}" type="presParOf" srcId="{43FC3EFF-E53A-41AA-954F-AB11347ABA43}" destId="{D16270F9-0BB0-4E9B-924F-6C7F57EC2D50}" srcOrd="2" destOrd="0" presId="urn:microsoft.com/office/officeart/2018/2/layout/IconVerticalSolidList"/>
    <dgm:cxn modelId="{0EA7A918-64FF-4013-AE63-8035A7506961}" type="presParOf" srcId="{43FC3EFF-E53A-41AA-954F-AB11347ABA43}" destId="{ABAF11C4-0305-4E9B-9BA5-243DD3EC9FA0}" srcOrd="3" destOrd="0" presId="urn:microsoft.com/office/officeart/2018/2/layout/IconVerticalSolidList"/>
    <dgm:cxn modelId="{2E38C079-C045-488D-9605-BD19ADB9A2FB}" type="presParOf" srcId="{AAEDBBC0-E1F3-440D-B4FD-F3853424D141}" destId="{989703D7-D016-4C07-BAF1-AD1AB85B7726}" srcOrd="1" destOrd="0" presId="urn:microsoft.com/office/officeart/2018/2/layout/IconVerticalSolidList"/>
    <dgm:cxn modelId="{15F5EFD0-DBC1-4A5B-8B56-5CC46C9157F9}" type="presParOf" srcId="{AAEDBBC0-E1F3-440D-B4FD-F3853424D141}" destId="{3C274AFD-319A-40C2-9FD7-92420C51F74D}" srcOrd="2" destOrd="0" presId="urn:microsoft.com/office/officeart/2018/2/layout/IconVerticalSolidList"/>
    <dgm:cxn modelId="{3D129303-25FB-4F8F-BAC1-7C66100F429C}" type="presParOf" srcId="{3C274AFD-319A-40C2-9FD7-92420C51F74D}" destId="{FBDA9528-3B86-458A-9EA7-26164BBC4E77}" srcOrd="0" destOrd="0" presId="urn:microsoft.com/office/officeart/2018/2/layout/IconVerticalSolidList"/>
    <dgm:cxn modelId="{1C917857-1464-430A-9615-4F626AF1EDD1}" type="presParOf" srcId="{3C274AFD-319A-40C2-9FD7-92420C51F74D}" destId="{2132E963-8D84-4652-88E8-7B3920599462}" srcOrd="1" destOrd="0" presId="urn:microsoft.com/office/officeart/2018/2/layout/IconVerticalSolidList"/>
    <dgm:cxn modelId="{3DBD01BC-4F26-4D93-8E11-A2EFD4785A76}" type="presParOf" srcId="{3C274AFD-319A-40C2-9FD7-92420C51F74D}" destId="{3FB8A68A-E67E-4DBB-BA9F-93F0AE68EC48}" srcOrd="2" destOrd="0" presId="urn:microsoft.com/office/officeart/2018/2/layout/IconVerticalSolidList"/>
    <dgm:cxn modelId="{07D50AD7-6ADF-480A-90EC-5B0F14C2BBA8}" type="presParOf" srcId="{3C274AFD-319A-40C2-9FD7-92420C51F74D}" destId="{61178BA0-A243-42D8-9D33-880D64B7878C}" srcOrd="3" destOrd="0" presId="urn:microsoft.com/office/officeart/2018/2/layout/IconVerticalSolidList"/>
    <dgm:cxn modelId="{96A1B77F-6CD2-433A-977D-C0C4EF867E3C}" type="presParOf" srcId="{AAEDBBC0-E1F3-440D-B4FD-F3853424D141}" destId="{9E63E994-2568-44CC-8368-8BEDBD0951BD}" srcOrd="3" destOrd="0" presId="urn:microsoft.com/office/officeart/2018/2/layout/IconVerticalSolidList"/>
    <dgm:cxn modelId="{6E2BF0A3-A480-4826-BEEF-41997D62DBDC}" type="presParOf" srcId="{AAEDBBC0-E1F3-440D-B4FD-F3853424D141}" destId="{AF272FBB-D76E-471F-89D8-E4F38BF7F2E9}" srcOrd="4" destOrd="0" presId="urn:microsoft.com/office/officeart/2018/2/layout/IconVerticalSolidList"/>
    <dgm:cxn modelId="{FD595371-F285-43B6-A428-AC1337D84977}" type="presParOf" srcId="{AF272FBB-D76E-471F-89D8-E4F38BF7F2E9}" destId="{F8CB0C39-8A06-47A6-BE04-1D5CAA126A3F}" srcOrd="0" destOrd="0" presId="urn:microsoft.com/office/officeart/2018/2/layout/IconVerticalSolidList"/>
    <dgm:cxn modelId="{7ED13D76-102D-4C12-B59A-411FBA2DCE09}" type="presParOf" srcId="{AF272FBB-D76E-471F-89D8-E4F38BF7F2E9}" destId="{43CFE88B-4230-4107-A11D-B3D84F662EBC}" srcOrd="1" destOrd="0" presId="urn:microsoft.com/office/officeart/2018/2/layout/IconVerticalSolidList"/>
    <dgm:cxn modelId="{8B065365-D961-427F-BD88-4E65D4DB388B}" type="presParOf" srcId="{AF272FBB-D76E-471F-89D8-E4F38BF7F2E9}" destId="{68E62A21-4CEC-4FE3-A800-D58972E01F2B}" srcOrd="2" destOrd="0" presId="urn:microsoft.com/office/officeart/2018/2/layout/IconVerticalSolidList"/>
    <dgm:cxn modelId="{6ABCE5F3-4230-418A-8B07-65DFC369E72A}" type="presParOf" srcId="{AF272FBB-D76E-471F-89D8-E4F38BF7F2E9}" destId="{1025FF75-D2AA-4A59-A70C-7CEFD783D5F1}" srcOrd="3" destOrd="0" presId="urn:microsoft.com/office/officeart/2018/2/layout/IconVerticalSolidList"/>
    <dgm:cxn modelId="{66DE17F1-F309-46E0-8A74-4D1629CD8162}" type="presParOf" srcId="{AAEDBBC0-E1F3-440D-B4FD-F3853424D141}" destId="{634D94F9-1BFF-4CE1-A73A-DC5BDD8F422F}" srcOrd="5" destOrd="0" presId="urn:microsoft.com/office/officeart/2018/2/layout/IconVerticalSolidList"/>
    <dgm:cxn modelId="{FBDCB5F1-ABDF-45A6-AC0B-B9D1EF70A4C0}" type="presParOf" srcId="{AAEDBBC0-E1F3-440D-B4FD-F3853424D141}" destId="{40C519B4-2F75-4822-B9F7-E90B0458EEA0}" srcOrd="6" destOrd="0" presId="urn:microsoft.com/office/officeart/2018/2/layout/IconVerticalSolidList"/>
    <dgm:cxn modelId="{6EAED4A4-19D4-46A4-B719-360C2BFC012E}" type="presParOf" srcId="{40C519B4-2F75-4822-B9F7-E90B0458EEA0}" destId="{221CCBD6-72CF-4B9C-A566-F496E6643034}" srcOrd="0" destOrd="0" presId="urn:microsoft.com/office/officeart/2018/2/layout/IconVerticalSolidList"/>
    <dgm:cxn modelId="{ECB1F914-80C8-4B4D-8405-B4909432196F}" type="presParOf" srcId="{40C519B4-2F75-4822-B9F7-E90B0458EEA0}" destId="{79378A25-ED8D-4EFF-9628-22B017ABC725}" srcOrd="1" destOrd="0" presId="urn:microsoft.com/office/officeart/2018/2/layout/IconVerticalSolidList"/>
    <dgm:cxn modelId="{8F1BAE55-5D43-4629-AB1E-CD476A98E14E}" type="presParOf" srcId="{40C519B4-2F75-4822-B9F7-E90B0458EEA0}" destId="{4937D3A3-2D3F-410F-BA93-F7CD41A23043}" srcOrd="2" destOrd="0" presId="urn:microsoft.com/office/officeart/2018/2/layout/IconVerticalSolidList"/>
    <dgm:cxn modelId="{7CB08352-716C-4ECD-846B-78B2EF363BC2}" type="presParOf" srcId="{40C519B4-2F75-4822-B9F7-E90B0458EEA0}" destId="{D8A6F0C3-8858-4119-B552-1295C70F6B56}" srcOrd="3" destOrd="0" presId="urn:microsoft.com/office/officeart/2018/2/layout/IconVerticalSolidList"/>
    <dgm:cxn modelId="{FD831543-43B0-416B-8926-F6B16492E8FD}" type="presParOf" srcId="{AAEDBBC0-E1F3-440D-B4FD-F3853424D141}" destId="{9515F3E1-9D0B-4589-BA4A-89542F671103}" srcOrd="7" destOrd="0" presId="urn:microsoft.com/office/officeart/2018/2/layout/IconVerticalSolidList"/>
    <dgm:cxn modelId="{D306F422-7F7D-48ED-8FA2-65454F361257}" type="presParOf" srcId="{AAEDBBC0-E1F3-440D-B4FD-F3853424D141}" destId="{1BCD63F5-8330-4151-A90A-2E6A14FE0F74}" srcOrd="8" destOrd="0" presId="urn:microsoft.com/office/officeart/2018/2/layout/IconVerticalSolidList"/>
    <dgm:cxn modelId="{7044F99B-8C75-44B4-B28E-27D2073464E0}" type="presParOf" srcId="{1BCD63F5-8330-4151-A90A-2E6A14FE0F74}" destId="{8B5CFE89-73D0-4EB9-94DE-5C13A7F3B9A2}" srcOrd="0" destOrd="0" presId="urn:microsoft.com/office/officeart/2018/2/layout/IconVerticalSolidList"/>
    <dgm:cxn modelId="{33F1F4BA-9443-42AD-8136-21FD0E9865C8}" type="presParOf" srcId="{1BCD63F5-8330-4151-A90A-2E6A14FE0F74}" destId="{62ACF113-AB1A-456D-A09A-6F6519638E9F}" srcOrd="1" destOrd="0" presId="urn:microsoft.com/office/officeart/2018/2/layout/IconVerticalSolidList"/>
    <dgm:cxn modelId="{4BB71D11-238F-4546-82B1-F21E5675E148}" type="presParOf" srcId="{1BCD63F5-8330-4151-A90A-2E6A14FE0F74}" destId="{1BB05617-FB02-474D-8A1C-FD84997DDD91}" srcOrd="2" destOrd="0" presId="urn:microsoft.com/office/officeart/2018/2/layout/IconVerticalSolidList"/>
    <dgm:cxn modelId="{12F3F8EB-9CFE-4BBD-A952-035EAAC86A77}" type="presParOf" srcId="{1BCD63F5-8330-4151-A90A-2E6A14FE0F74}" destId="{5B88368C-D70F-4B08-98F6-0A9EC5B786B9}" srcOrd="3" destOrd="0" presId="urn:microsoft.com/office/officeart/2018/2/layout/IconVerticalSolidList"/>
    <dgm:cxn modelId="{1094EEA2-9A51-4635-9400-EAB8168C41F6}" type="presParOf" srcId="{AAEDBBC0-E1F3-440D-B4FD-F3853424D141}" destId="{FD25365B-837A-476A-8771-A609FAFC1401}" srcOrd="9" destOrd="0" presId="urn:microsoft.com/office/officeart/2018/2/layout/IconVerticalSolidList"/>
    <dgm:cxn modelId="{148AD705-FE5D-4385-9CE6-8B9D62C6C6A8}" type="presParOf" srcId="{AAEDBBC0-E1F3-440D-B4FD-F3853424D141}" destId="{B58F3147-4963-4E57-9647-46B6788DCB09}" srcOrd="10" destOrd="0" presId="urn:microsoft.com/office/officeart/2018/2/layout/IconVerticalSolidList"/>
    <dgm:cxn modelId="{3AAEA8F7-9C34-41AD-8D28-0090B2AD1FE9}" type="presParOf" srcId="{B58F3147-4963-4E57-9647-46B6788DCB09}" destId="{4CB7766D-DF11-41E2-9016-900620583D7F}" srcOrd="0" destOrd="0" presId="urn:microsoft.com/office/officeart/2018/2/layout/IconVerticalSolidList"/>
    <dgm:cxn modelId="{CCF15D30-894C-4DBB-BB62-ECFC3C14838E}" type="presParOf" srcId="{B58F3147-4963-4E57-9647-46B6788DCB09}" destId="{0ED1E223-EEA3-4BFC-81A4-B01349564857}" srcOrd="1" destOrd="0" presId="urn:microsoft.com/office/officeart/2018/2/layout/IconVerticalSolidList"/>
    <dgm:cxn modelId="{204845FD-66E8-45C5-9D27-3A5EC20C9650}" type="presParOf" srcId="{B58F3147-4963-4E57-9647-46B6788DCB09}" destId="{2D1DFCC8-9BD6-4373-9D4B-538081E53B4F}" srcOrd="2" destOrd="0" presId="urn:microsoft.com/office/officeart/2018/2/layout/IconVerticalSolidList"/>
    <dgm:cxn modelId="{D332CFD6-F231-4AA2-B1EB-2B31C574A0F2}" type="presParOf" srcId="{B58F3147-4963-4E57-9647-46B6788DCB09}" destId="{414C2050-23F5-418E-BD3E-9AD1F0A2E78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17E04C1-9DD8-4F93-AA68-DB7D9EC57E42}" type="doc">
      <dgm:prSet loTypeId="urn:microsoft.com/office/officeart/2005/8/layout/vList2" loCatId="list" qsTypeId="urn:microsoft.com/office/officeart/2005/8/quickstyle/simple4" qsCatId="simple" csTypeId="urn:microsoft.com/office/officeart/2005/8/colors/colorful1" csCatId="colorful"/>
      <dgm:spPr/>
      <dgm:t>
        <a:bodyPr/>
        <a:lstStyle/>
        <a:p>
          <a:endParaRPr lang="en-US"/>
        </a:p>
      </dgm:t>
    </dgm:pt>
    <dgm:pt modelId="{33859369-D7E1-44D9-92E9-C55CD18EA2F7}">
      <dgm:prSet/>
      <dgm:spPr/>
      <dgm:t>
        <a:bodyPr/>
        <a:lstStyle/>
        <a:p>
          <a:r>
            <a:rPr lang="en-US" dirty="0"/>
            <a:t>Application control is a tool that helps organizations define which applications are allowed on their networks, preventing unauthorized access and minimizing security risks. </a:t>
          </a:r>
        </a:p>
      </dgm:t>
    </dgm:pt>
    <dgm:pt modelId="{2F4B7B4D-8055-41B0-B1C4-7AB321814011}" type="parTrans" cxnId="{BF6C1918-469E-4DF2-B3FC-22F22E0895D2}">
      <dgm:prSet/>
      <dgm:spPr/>
      <dgm:t>
        <a:bodyPr/>
        <a:lstStyle/>
        <a:p>
          <a:endParaRPr lang="en-US"/>
        </a:p>
      </dgm:t>
    </dgm:pt>
    <dgm:pt modelId="{06999B7D-45B4-4789-A321-9C1E5BB7A4D5}" type="sibTrans" cxnId="{BF6C1918-469E-4DF2-B3FC-22F22E0895D2}">
      <dgm:prSet/>
      <dgm:spPr/>
      <dgm:t>
        <a:bodyPr/>
        <a:lstStyle/>
        <a:p>
          <a:endParaRPr lang="en-US"/>
        </a:p>
      </dgm:t>
    </dgm:pt>
    <dgm:pt modelId="{61EF6F38-C5BC-489A-A47A-8B15509B26A0}">
      <dgm:prSet/>
      <dgm:spPr/>
      <dgm:t>
        <a:bodyPr/>
        <a:lstStyle/>
        <a:p>
          <a:r>
            <a:rPr lang="en-US"/>
            <a:t>It helps organizations enforce strict policies to restrict the use of unauthorized applications, reducing the attack surface and enhancing overall security. </a:t>
          </a:r>
        </a:p>
      </dgm:t>
    </dgm:pt>
    <dgm:pt modelId="{BC92AF0F-2FC3-44C5-B054-69FCD0D27934}" type="parTrans" cxnId="{0995C3BE-CCAA-42D6-A494-85C9C0D07B50}">
      <dgm:prSet/>
      <dgm:spPr/>
      <dgm:t>
        <a:bodyPr/>
        <a:lstStyle/>
        <a:p>
          <a:endParaRPr lang="en-US"/>
        </a:p>
      </dgm:t>
    </dgm:pt>
    <dgm:pt modelId="{8F62DA90-BC6A-4F01-9110-8481ED57090C}" type="sibTrans" cxnId="{0995C3BE-CCAA-42D6-A494-85C9C0D07B50}">
      <dgm:prSet/>
      <dgm:spPr/>
      <dgm:t>
        <a:bodyPr/>
        <a:lstStyle/>
        <a:p>
          <a:endParaRPr lang="en-US"/>
        </a:p>
      </dgm:t>
    </dgm:pt>
    <dgm:pt modelId="{883F4D42-C257-4442-8A3F-3DBFDA29A648}">
      <dgm:prSet/>
      <dgm:spPr/>
      <dgm:t>
        <a:bodyPr/>
        <a:lstStyle/>
        <a:p>
          <a:r>
            <a:rPr lang="en-US" dirty="0"/>
            <a:t>Application control also enhances regulation compliance, particularly in sectors like finance, healthcare, and government. </a:t>
          </a:r>
        </a:p>
      </dgm:t>
    </dgm:pt>
    <dgm:pt modelId="{59AFD4DE-8F36-4601-A05E-168B14465D3C}" type="parTrans" cxnId="{1222EB0E-2BC8-448C-8816-43C8FEA02037}">
      <dgm:prSet/>
      <dgm:spPr/>
      <dgm:t>
        <a:bodyPr/>
        <a:lstStyle/>
        <a:p>
          <a:endParaRPr lang="en-US"/>
        </a:p>
      </dgm:t>
    </dgm:pt>
    <dgm:pt modelId="{CA52E119-3204-476A-AE67-E96640C06800}" type="sibTrans" cxnId="{1222EB0E-2BC8-448C-8816-43C8FEA02037}">
      <dgm:prSet/>
      <dgm:spPr/>
      <dgm:t>
        <a:bodyPr/>
        <a:lstStyle/>
        <a:p>
          <a:endParaRPr lang="en-US"/>
        </a:p>
      </dgm:t>
    </dgm:pt>
    <dgm:pt modelId="{EB956486-4459-4A52-BDB3-507614581817}">
      <dgm:prSet/>
      <dgm:spPr/>
      <dgm:t>
        <a:bodyPr/>
        <a:lstStyle/>
        <a:p>
          <a:r>
            <a:rPr lang="en-US"/>
            <a:t>It improves network performance by prioritizing traffic based on application importance. </a:t>
          </a:r>
        </a:p>
      </dgm:t>
    </dgm:pt>
    <dgm:pt modelId="{E9E45EE6-1256-4DE5-9094-CE4403272E42}" type="parTrans" cxnId="{DD7A9EEC-3920-447D-9BA5-8060E5B28C3B}">
      <dgm:prSet/>
      <dgm:spPr/>
      <dgm:t>
        <a:bodyPr/>
        <a:lstStyle/>
        <a:p>
          <a:endParaRPr lang="en-US"/>
        </a:p>
      </dgm:t>
    </dgm:pt>
    <dgm:pt modelId="{EF9A7F21-4D8D-498F-92B8-564A842CC326}" type="sibTrans" cxnId="{DD7A9EEC-3920-447D-9BA5-8060E5B28C3B}">
      <dgm:prSet/>
      <dgm:spPr/>
      <dgm:t>
        <a:bodyPr/>
        <a:lstStyle/>
        <a:p>
          <a:endParaRPr lang="en-US"/>
        </a:p>
      </dgm:t>
    </dgm:pt>
    <dgm:pt modelId="{4D0DAE46-186D-43CD-88F5-6F0104B57D38}">
      <dgm:prSet/>
      <dgm:spPr/>
      <dgm:t>
        <a:bodyPr/>
        <a:lstStyle/>
        <a:p>
          <a:r>
            <a:rPr lang="en-US"/>
            <a:t>It prevents data loss by monitoring and restricting the use of certain applications, such as file-sharing or social media platforms. </a:t>
          </a:r>
        </a:p>
      </dgm:t>
    </dgm:pt>
    <dgm:pt modelId="{154E1BC0-ADFA-4FF8-8950-8E6ABBA74E3F}" type="parTrans" cxnId="{7471B28B-9C1A-49E5-A589-EF35DCB40240}">
      <dgm:prSet/>
      <dgm:spPr/>
      <dgm:t>
        <a:bodyPr/>
        <a:lstStyle/>
        <a:p>
          <a:endParaRPr lang="en-US"/>
        </a:p>
      </dgm:t>
    </dgm:pt>
    <dgm:pt modelId="{57D6B769-E024-4C20-A398-1BDBDF08039A}" type="sibTrans" cxnId="{7471B28B-9C1A-49E5-A589-EF35DCB40240}">
      <dgm:prSet/>
      <dgm:spPr/>
      <dgm:t>
        <a:bodyPr/>
        <a:lstStyle/>
        <a:p>
          <a:endParaRPr lang="en-US"/>
        </a:p>
      </dgm:t>
    </dgm:pt>
    <dgm:pt modelId="{D5AC3023-0FB9-4B85-ADBD-5E4DAEDDDA17}">
      <dgm:prSet/>
      <dgm:spPr/>
      <dgm:t>
        <a:bodyPr/>
        <a:lstStyle/>
        <a:p>
          <a:r>
            <a:rPr lang="en-US"/>
            <a:t>It also enables BYOD policies, ensuring only authorized applications are used for work-related tasks, and maintaining security standards while accommodating flexible work arrangements.</a:t>
          </a:r>
        </a:p>
      </dgm:t>
    </dgm:pt>
    <dgm:pt modelId="{415E4D7B-DAFE-4936-89C6-2CE9809AC856}" type="parTrans" cxnId="{60255FF4-647F-4C20-85DE-5FC2E98C3F3F}">
      <dgm:prSet/>
      <dgm:spPr/>
      <dgm:t>
        <a:bodyPr/>
        <a:lstStyle/>
        <a:p>
          <a:endParaRPr lang="en-US"/>
        </a:p>
      </dgm:t>
    </dgm:pt>
    <dgm:pt modelId="{04CCAD59-4408-4332-BCD2-7753983F4852}" type="sibTrans" cxnId="{60255FF4-647F-4C20-85DE-5FC2E98C3F3F}">
      <dgm:prSet/>
      <dgm:spPr/>
      <dgm:t>
        <a:bodyPr/>
        <a:lstStyle/>
        <a:p>
          <a:endParaRPr lang="en-US"/>
        </a:p>
      </dgm:t>
    </dgm:pt>
    <dgm:pt modelId="{9A47B012-2395-447E-84DB-A766FF83B283}" type="pres">
      <dgm:prSet presAssocID="{917E04C1-9DD8-4F93-AA68-DB7D9EC57E42}" presName="linear" presStyleCnt="0">
        <dgm:presLayoutVars>
          <dgm:animLvl val="lvl"/>
          <dgm:resizeHandles val="exact"/>
        </dgm:presLayoutVars>
      </dgm:prSet>
      <dgm:spPr/>
    </dgm:pt>
    <dgm:pt modelId="{E5A311A0-AD4D-419E-9114-46BB9F610A8A}" type="pres">
      <dgm:prSet presAssocID="{33859369-D7E1-44D9-92E9-C55CD18EA2F7}" presName="parentText" presStyleLbl="node1" presStyleIdx="0" presStyleCnt="6" custLinFactY="-15854" custLinFactNeighborX="428" custLinFactNeighborY="-100000">
        <dgm:presLayoutVars>
          <dgm:chMax val="0"/>
          <dgm:bulletEnabled val="1"/>
        </dgm:presLayoutVars>
      </dgm:prSet>
      <dgm:spPr/>
    </dgm:pt>
    <dgm:pt modelId="{419F3BD6-2318-4868-B8A1-446D0090036D}" type="pres">
      <dgm:prSet presAssocID="{06999B7D-45B4-4789-A321-9C1E5BB7A4D5}" presName="spacer" presStyleCnt="0"/>
      <dgm:spPr/>
    </dgm:pt>
    <dgm:pt modelId="{E7B9D553-77FE-4C6F-8CAB-48F1323B6996}" type="pres">
      <dgm:prSet presAssocID="{61EF6F38-C5BC-489A-A47A-8B15509B26A0}" presName="parentText" presStyleLbl="node1" presStyleIdx="1" presStyleCnt="6">
        <dgm:presLayoutVars>
          <dgm:chMax val="0"/>
          <dgm:bulletEnabled val="1"/>
        </dgm:presLayoutVars>
      </dgm:prSet>
      <dgm:spPr/>
    </dgm:pt>
    <dgm:pt modelId="{703F0F8A-D621-46BD-B123-6D8A6BDC80B4}" type="pres">
      <dgm:prSet presAssocID="{8F62DA90-BC6A-4F01-9110-8481ED57090C}" presName="spacer" presStyleCnt="0"/>
      <dgm:spPr/>
    </dgm:pt>
    <dgm:pt modelId="{97798568-63CE-4313-A395-233503D58CDD}" type="pres">
      <dgm:prSet presAssocID="{883F4D42-C257-4442-8A3F-3DBFDA29A648}" presName="parentText" presStyleLbl="node1" presStyleIdx="2" presStyleCnt="6">
        <dgm:presLayoutVars>
          <dgm:chMax val="0"/>
          <dgm:bulletEnabled val="1"/>
        </dgm:presLayoutVars>
      </dgm:prSet>
      <dgm:spPr/>
    </dgm:pt>
    <dgm:pt modelId="{4D471987-39D8-44BD-AF8F-A4136BD95990}" type="pres">
      <dgm:prSet presAssocID="{CA52E119-3204-476A-AE67-E96640C06800}" presName="spacer" presStyleCnt="0"/>
      <dgm:spPr/>
    </dgm:pt>
    <dgm:pt modelId="{1093D459-D54A-4871-931A-5AB009EB4443}" type="pres">
      <dgm:prSet presAssocID="{EB956486-4459-4A52-BDB3-507614581817}" presName="parentText" presStyleLbl="node1" presStyleIdx="3" presStyleCnt="6">
        <dgm:presLayoutVars>
          <dgm:chMax val="0"/>
          <dgm:bulletEnabled val="1"/>
        </dgm:presLayoutVars>
      </dgm:prSet>
      <dgm:spPr/>
    </dgm:pt>
    <dgm:pt modelId="{799E1FF0-3B02-479B-AE66-FA48B16EFA98}" type="pres">
      <dgm:prSet presAssocID="{EF9A7F21-4D8D-498F-92B8-564A842CC326}" presName="spacer" presStyleCnt="0"/>
      <dgm:spPr/>
    </dgm:pt>
    <dgm:pt modelId="{AD57BB77-B2A6-4125-BAA1-DC204FF3BA3C}" type="pres">
      <dgm:prSet presAssocID="{4D0DAE46-186D-43CD-88F5-6F0104B57D38}" presName="parentText" presStyleLbl="node1" presStyleIdx="4" presStyleCnt="6">
        <dgm:presLayoutVars>
          <dgm:chMax val="0"/>
          <dgm:bulletEnabled val="1"/>
        </dgm:presLayoutVars>
      </dgm:prSet>
      <dgm:spPr/>
    </dgm:pt>
    <dgm:pt modelId="{6C5B9A1D-C47C-4D8A-8C2C-2C438F589D9B}" type="pres">
      <dgm:prSet presAssocID="{57D6B769-E024-4C20-A398-1BDBDF08039A}" presName="spacer" presStyleCnt="0"/>
      <dgm:spPr/>
    </dgm:pt>
    <dgm:pt modelId="{5C4AF8B7-FA91-47E0-AFEB-EFCEC7B12B82}" type="pres">
      <dgm:prSet presAssocID="{D5AC3023-0FB9-4B85-ADBD-5E4DAEDDDA17}" presName="parentText" presStyleLbl="node1" presStyleIdx="5" presStyleCnt="6">
        <dgm:presLayoutVars>
          <dgm:chMax val="0"/>
          <dgm:bulletEnabled val="1"/>
        </dgm:presLayoutVars>
      </dgm:prSet>
      <dgm:spPr/>
    </dgm:pt>
  </dgm:ptLst>
  <dgm:cxnLst>
    <dgm:cxn modelId="{1222EB0E-2BC8-448C-8816-43C8FEA02037}" srcId="{917E04C1-9DD8-4F93-AA68-DB7D9EC57E42}" destId="{883F4D42-C257-4442-8A3F-3DBFDA29A648}" srcOrd="2" destOrd="0" parTransId="{59AFD4DE-8F36-4601-A05E-168B14465D3C}" sibTransId="{CA52E119-3204-476A-AE67-E96640C06800}"/>
    <dgm:cxn modelId="{BF6C1918-469E-4DF2-B3FC-22F22E0895D2}" srcId="{917E04C1-9DD8-4F93-AA68-DB7D9EC57E42}" destId="{33859369-D7E1-44D9-92E9-C55CD18EA2F7}" srcOrd="0" destOrd="0" parTransId="{2F4B7B4D-8055-41B0-B1C4-7AB321814011}" sibTransId="{06999B7D-45B4-4789-A321-9C1E5BB7A4D5}"/>
    <dgm:cxn modelId="{C4BC131A-AB03-4DE4-99E7-1D234EF31D84}" type="presOf" srcId="{883F4D42-C257-4442-8A3F-3DBFDA29A648}" destId="{97798568-63CE-4313-A395-233503D58CDD}" srcOrd="0" destOrd="0" presId="urn:microsoft.com/office/officeart/2005/8/layout/vList2"/>
    <dgm:cxn modelId="{32F0DC3F-74B0-4A5F-B512-81B884DC2E46}" type="presOf" srcId="{D5AC3023-0FB9-4B85-ADBD-5E4DAEDDDA17}" destId="{5C4AF8B7-FA91-47E0-AFEB-EFCEC7B12B82}" srcOrd="0" destOrd="0" presId="urn:microsoft.com/office/officeart/2005/8/layout/vList2"/>
    <dgm:cxn modelId="{FA2EF570-E34F-4D46-8FA2-ACAB31D1F54F}" type="presOf" srcId="{4D0DAE46-186D-43CD-88F5-6F0104B57D38}" destId="{AD57BB77-B2A6-4125-BAA1-DC204FF3BA3C}" srcOrd="0" destOrd="0" presId="urn:microsoft.com/office/officeart/2005/8/layout/vList2"/>
    <dgm:cxn modelId="{367CF273-A658-4F59-8F12-3C7308F2756B}" type="presOf" srcId="{61EF6F38-C5BC-489A-A47A-8B15509B26A0}" destId="{E7B9D553-77FE-4C6F-8CAB-48F1323B6996}" srcOrd="0" destOrd="0" presId="urn:microsoft.com/office/officeart/2005/8/layout/vList2"/>
    <dgm:cxn modelId="{7471B28B-9C1A-49E5-A589-EF35DCB40240}" srcId="{917E04C1-9DD8-4F93-AA68-DB7D9EC57E42}" destId="{4D0DAE46-186D-43CD-88F5-6F0104B57D38}" srcOrd="4" destOrd="0" parTransId="{154E1BC0-ADFA-4FF8-8950-8E6ABBA74E3F}" sibTransId="{57D6B769-E024-4C20-A398-1BDBDF08039A}"/>
    <dgm:cxn modelId="{CA3765A8-3996-420D-8CAC-263B6B507D8D}" type="presOf" srcId="{917E04C1-9DD8-4F93-AA68-DB7D9EC57E42}" destId="{9A47B012-2395-447E-84DB-A766FF83B283}" srcOrd="0" destOrd="0" presId="urn:microsoft.com/office/officeart/2005/8/layout/vList2"/>
    <dgm:cxn modelId="{0995C3BE-CCAA-42D6-A494-85C9C0D07B50}" srcId="{917E04C1-9DD8-4F93-AA68-DB7D9EC57E42}" destId="{61EF6F38-C5BC-489A-A47A-8B15509B26A0}" srcOrd="1" destOrd="0" parTransId="{BC92AF0F-2FC3-44C5-B054-69FCD0D27934}" sibTransId="{8F62DA90-BC6A-4F01-9110-8481ED57090C}"/>
    <dgm:cxn modelId="{E755F1C6-5603-4863-9041-D0E206A336D7}" type="presOf" srcId="{EB956486-4459-4A52-BDB3-507614581817}" destId="{1093D459-D54A-4871-931A-5AB009EB4443}" srcOrd="0" destOrd="0" presId="urn:microsoft.com/office/officeart/2005/8/layout/vList2"/>
    <dgm:cxn modelId="{DD7A9EEC-3920-447D-9BA5-8060E5B28C3B}" srcId="{917E04C1-9DD8-4F93-AA68-DB7D9EC57E42}" destId="{EB956486-4459-4A52-BDB3-507614581817}" srcOrd="3" destOrd="0" parTransId="{E9E45EE6-1256-4DE5-9094-CE4403272E42}" sibTransId="{EF9A7F21-4D8D-498F-92B8-564A842CC326}"/>
    <dgm:cxn modelId="{3FC11CF0-6935-43FD-B510-F1B00E6BDEAC}" type="presOf" srcId="{33859369-D7E1-44D9-92E9-C55CD18EA2F7}" destId="{E5A311A0-AD4D-419E-9114-46BB9F610A8A}" srcOrd="0" destOrd="0" presId="urn:microsoft.com/office/officeart/2005/8/layout/vList2"/>
    <dgm:cxn modelId="{60255FF4-647F-4C20-85DE-5FC2E98C3F3F}" srcId="{917E04C1-9DD8-4F93-AA68-DB7D9EC57E42}" destId="{D5AC3023-0FB9-4B85-ADBD-5E4DAEDDDA17}" srcOrd="5" destOrd="0" parTransId="{415E4D7B-DAFE-4936-89C6-2CE9809AC856}" sibTransId="{04CCAD59-4408-4332-BCD2-7753983F4852}"/>
    <dgm:cxn modelId="{FAFC24EE-B747-4E1A-9D7C-0EACBB53678D}" type="presParOf" srcId="{9A47B012-2395-447E-84DB-A766FF83B283}" destId="{E5A311A0-AD4D-419E-9114-46BB9F610A8A}" srcOrd="0" destOrd="0" presId="urn:microsoft.com/office/officeart/2005/8/layout/vList2"/>
    <dgm:cxn modelId="{3C1F6ED5-A3CE-4307-A682-495A5D826E8C}" type="presParOf" srcId="{9A47B012-2395-447E-84DB-A766FF83B283}" destId="{419F3BD6-2318-4868-B8A1-446D0090036D}" srcOrd="1" destOrd="0" presId="urn:microsoft.com/office/officeart/2005/8/layout/vList2"/>
    <dgm:cxn modelId="{0AC9B0BF-FFEA-4966-BC60-AD24130B5664}" type="presParOf" srcId="{9A47B012-2395-447E-84DB-A766FF83B283}" destId="{E7B9D553-77FE-4C6F-8CAB-48F1323B6996}" srcOrd="2" destOrd="0" presId="urn:microsoft.com/office/officeart/2005/8/layout/vList2"/>
    <dgm:cxn modelId="{6B61F578-0D0F-40AB-B0B8-D411135189E1}" type="presParOf" srcId="{9A47B012-2395-447E-84DB-A766FF83B283}" destId="{703F0F8A-D621-46BD-B123-6D8A6BDC80B4}" srcOrd="3" destOrd="0" presId="urn:microsoft.com/office/officeart/2005/8/layout/vList2"/>
    <dgm:cxn modelId="{08EFA9B6-5CB4-4C2E-AAF9-0481CA365F37}" type="presParOf" srcId="{9A47B012-2395-447E-84DB-A766FF83B283}" destId="{97798568-63CE-4313-A395-233503D58CDD}" srcOrd="4" destOrd="0" presId="urn:microsoft.com/office/officeart/2005/8/layout/vList2"/>
    <dgm:cxn modelId="{3E1D7304-4D8F-4960-A136-F696926AF13B}" type="presParOf" srcId="{9A47B012-2395-447E-84DB-A766FF83B283}" destId="{4D471987-39D8-44BD-AF8F-A4136BD95990}" srcOrd="5" destOrd="0" presId="urn:microsoft.com/office/officeart/2005/8/layout/vList2"/>
    <dgm:cxn modelId="{D92D5ECE-8573-49B7-A816-889496C0A1FE}" type="presParOf" srcId="{9A47B012-2395-447E-84DB-A766FF83B283}" destId="{1093D459-D54A-4871-931A-5AB009EB4443}" srcOrd="6" destOrd="0" presId="urn:microsoft.com/office/officeart/2005/8/layout/vList2"/>
    <dgm:cxn modelId="{E2B6F5B2-8E43-4471-82AC-E94999DCF211}" type="presParOf" srcId="{9A47B012-2395-447E-84DB-A766FF83B283}" destId="{799E1FF0-3B02-479B-AE66-FA48B16EFA98}" srcOrd="7" destOrd="0" presId="urn:microsoft.com/office/officeart/2005/8/layout/vList2"/>
    <dgm:cxn modelId="{69490265-9BDC-4140-8866-8ED100E18B36}" type="presParOf" srcId="{9A47B012-2395-447E-84DB-A766FF83B283}" destId="{AD57BB77-B2A6-4125-BAA1-DC204FF3BA3C}" srcOrd="8" destOrd="0" presId="urn:microsoft.com/office/officeart/2005/8/layout/vList2"/>
    <dgm:cxn modelId="{85C09FFF-A0C0-4A2E-9929-E644C9384D47}" type="presParOf" srcId="{9A47B012-2395-447E-84DB-A766FF83B283}" destId="{6C5B9A1D-C47C-4D8A-8C2C-2C438F589D9B}" srcOrd="9" destOrd="0" presId="urn:microsoft.com/office/officeart/2005/8/layout/vList2"/>
    <dgm:cxn modelId="{2A4021FD-14F2-404F-A88D-9DC85C627EF2}" type="presParOf" srcId="{9A47B012-2395-447E-84DB-A766FF83B283}" destId="{5C4AF8B7-FA91-47E0-AFEB-EFCEC7B12B82}"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A15A8A7-0480-4DD9-8054-2658DB20E51C}"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FB6B0166-393B-449A-AA6D-12505DDE2BF5}">
      <dgm:prSet/>
      <dgm:spPr/>
      <dgm:t>
        <a:bodyPr/>
        <a:lstStyle/>
        <a:p>
          <a:r>
            <a:rPr lang="en-US" dirty="0"/>
            <a:t>Compliancy policy is composed of different types of rules [1].</a:t>
          </a:r>
        </a:p>
      </dgm:t>
    </dgm:pt>
    <dgm:pt modelId="{724AA8BC-C545-48E7-A31B-37066E20E5A7}" type="parTrans" cxnId="{47C6D810-934B-4020-963B-560812FA6AD7}">
      <dgm:prSet/>
      <dgm:spPr/>
      <dgm:t>
        <a:bodyPr/>
        <a:lstStyle/>
        <a:p>
          <a:endParaRPr lang="en-US"/>
        </a:p>
      </dgm:t>
    </dgm:pt>
    <dgm:pt modelId="{8E148C87-02FD-4125-B745-599D5EB57D8B}" type="sibTrans" cxnId="{47C6D810-934B-4020-963B-560812FA6AD7}">
      <dgm:prSet/>
      <dgm:spPr/>
      <dgm:t>
        <a:bodyPr/>
        <a:lstStyle/>
        <a:p>
          <a:endParaRPr lang="en-US"/>
        </a:p>
      </dgm:t>
    </dgm:pt>
    <dgm:pt modelId="{10170372-29E6-42DA-AEE2-F9FCB677C811}">
      <dgm:prSet/>
      <dgm:spPr/>
      <dgm:t>
        <a:bodyPr/>
        <a:lstStyle/>
        <a:p>
          <a:r>
            <a:rPr lang="en-US"/>
            <a:t>These rules allow administrators decide what applications they wish to use based on their business and day to day taskings.</a:t>
          </a:r>
        </a:p>
      </dgm:t>
    </dgm:pt>
    <dgm:pt modelId="{3C0B8E04-2A07-4074-B0BC-DC88991A3F6E}" type="parTrans" cxnId="{8C06252F-1F4B-409F-BAA6-225D3EA93745}">
      <dgm:prSet/>
      <dgm:spPr/>
      <dgm:t>
        <a:bodyPr/>
        <a:lstStyle/>
        <a:p>
          <a:endParaRPr lang="en-US"/>
        </a:p>
      </dgm:t>
    </dgm:pt>
    <dgm:pt modelId="{9F778BED-EB8E-4270-B716-45A8B80B77FA}" type="sibTrans" cxnId="{8C06252F-1F4B-409F-BAA6-225D3EA93745}">
      <dgm:prSet/>
      <dgm:spPr/>
      <dgm:t>
        <a:bodyPr/>
        <a:lstStyle/>
        <a:p>
          <a:endParaRPr lang="en-US"/>
        </a:p>
      </dgm:t>
    </dgm:pt>
    <dgm:pt modelId="{10D11CF0-E8B4-482E-8C92-558FAF103995}">
      <dgm:prSet/>
      <dgm:spPr/>
      <dgm:t>
        <a:bodyPr/>
        <a:lstStyle/>
        <a:p>
          <a:r>
            <a:rPr lang="en-US"/>
            <a:t>Application control in checkpoint is built into some of the next generation firewalls.</a:t>
          </a:r>
        </a:p>
      </dgm:t>
    </dgm:pt>
    <dgm:pt modelId="{A04CA6C0-4937-4F2B-8F6F-DE995448F97B}" type="parTrans" cxnId="{2CDC8687-2F3E-40AE-A1A6-45CB2239C5E2}">
      <dgm:prSet/>
      <dgm:spPr/>
      <dgm:t>
        <a:bodyPr/>
        <a:lstStyle/>
        <a:p>
          <a:endParaRPr lang="en-US"/>
        </a:p>
      </dgm:t>
    </dgm:pt>
    <dgm:pt modelId="{3DF92372-C944-4A09-8D2C-47B0596DA1B6}" type="sibTrans" cxnId="{2CDC8687-2F3E-40AE-A1A6-45CB2239C5E2}">
      <dgm:prSet/>
      <dgm:spPr/>
      <dgm:t>
        <a:bodyPr/>
        <a:lstStyle/>
        <a:p>
          <a:endParaRPr lang="en-US"/>
        </a:p>
      </dgm:t>
    </dgm:pt>
    <dgm:pt modelId="{BCFB4EF2-3A95-4BF0-B3B6-94787E5A7028}">
      <dgm:prSet/>
      <dgm:spPr/>
      <dgm:t>
        <a:bodyPr/>
        <a:lstStyle/>
        <a:p>
          <a:r>
            <a:rPr lang="en-US"/>
            <a:t>Ensuring that each user has set privileges ensures that security compliance is maintained throughout the working environment.</a:t>
          </a:r>
        </a:p>
      </dgm:t>
    </dgm:pt>
    <dgm:pt modelId="{19AF2B24-9992-4B27-BE8D-79603B799D84}" type="parTrans" cxnId="{470F0AC7-A28D-4E30-8CE6-8B08E991D8AE}">
      <dgm:prSet/>
      <dgm:spPr/>
      <dgm:t>
        <a:bodyPr/>
        <a:lstStyle/>
        <a:p>
          <a:endParaRPr lang="en-US"/>
        </a:p>
      </dgm:t>
    </dgm:pt>
    <dgm:pt modelId="{B2BBFA27-6264-4B73-8377-0D6F40057C51}" type="sibTrans" cxnId="{470F0AC7-A28D-4E30-8CE6-8B08E991D8AE}">
      <dgm:prSet/>
      <dgm:spPr/>
      <dgm:t>
        <a:bodyPr/>
        <a:lstStyle/>
        <a:p>
          <a:endParaRPr lang="en-US"/>
        </a:p>
      </dgm:t>
    </dgm:pt>
    <dgm:pt modelId="{B67AE997-9B32-4988-A6D7-1151B237EE33}" type="pres">
      <dgm:prSet presAssocID="{2A15A8A7-0480-4DD9-8054-2658DB20E51C}" presName="root" presStyleCnt="0">
        <dgm:presLayoutVars>
          <dgm:dir/>
          <dgm:resizeHandles val="exact"/>
        </dgm:presLayoutVars>
      </dgm:prSet>
      <dgm:spPr/>
    </dgm:pt>
    <dgm:pt modelId="{FE277150-574C-4073-8268-E6EDF63D96E8}" type="pres">
      <dgm:prSet presAssocID="{2A15A8A7-0480-4DD9-8054-2658DB20E51C}" presName="container" presStyleCnt="0">
        <dgm:presLayoutVars>
          <dgm:dir/>
          <dgm:resizeHandles val="exact"/>
        </dgm:presLayoutVars>
      </dgm:prSet>
      <dgm:spPr/>
    </dgm:pt>
    <dgm:pt modelId="{A15CD67C-3C26-431F-A00B-D05EFB904846}" type="pres">
      <dgm:prSet presAssocID="{FB6B0166-393B-449A-AA6D-12505DDE2BF5}" presName="compNode" presStyleCnt="0"/>
      <dgm:spPr/>
    </dgm:pt>
    <dgm:pt modelId="{762E8E5E-C159-468F-8427-3417A95D017E}" type="pres">
      <dgm:prSet presAssocID="{FB6B0166-393B-449A-AA6D-12505DDE2BF5}" presName="iconBgRect" presStyleLbl="bgShp" presStyleIdx="0" presStyleCnt="4"/>
      <dgm:spPr/>
    </dgm:pt>
    <dgm:pt modelId="{51EABF57-1925-4740-8037-F6E4600F3E18}" type="pres">
      <dgm:prSet presAssocID="{FB6B0166-393B-449A-AA6D-12505DDE2BF5}" presName="iconRect" presStyleLbl="node1" presStyleIdx="0" presStyleCnt="4"/>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22B9CF66-442A-4A84-8AE6-4128CBB559DE}" type="pres">
      <dgm:prSet presAssocID="{FB6B0166-393B-449A-AA6D-12505DDE2BF5}" presName="spaceRect" presStyleCnt="0"/>
      <dgm:spPr/>
    </dgm:pt>
    <dgm:pt modelId="{8F823DA8-CB31-4626-9D0D-AB9D0C732035}" type="pres">
      <dgm:prSet presAssocID="{FB6B0166-393B-449A-AA6D-12505DDE2BF5}" presName="textRect" presStyleLbl="revTx" presStyleIdx="0" presStyleCnt="4">
        <dgm:presLayoutVars>
          <dgm:chMax val="1"/>
          <dgm:chPref val="1"/>
        </dgm:presLayoutVars>
      </dgm:prSet>
      <dgm:spPr/>
    </dgm:pt>
    <dgm:pt modelId="{ED92E0C1-1BDF-4E39-9980-0C55D26EBBAD}" type="pres">
      <dgm:prSet presAssocID="{8E148C87-02FD-4125-B745-599D5EB57D8B}" presName="sibTrans" presStyleLbl="sibTrans2D1" presStyleIdx="0" presStyleCnt="0"/>
      <dgm:spPr/>
    </dgm:pt>
    <dgm:pt modelId="{27C57BD8-E7F4-4A8D-9C46-7178539F4726}" type="pres">
      <dgm:prSet presAssocID="{10170372-29E6-42DA-AEE2-F9FCB677C811}" presName="compNode" presStyleCnt="0"/>
      <dgm:spPr/>
    </dgm:pt>
    <dgm:pt modelId="{FF5E531B-F405-4A06-A55E-6CBBC8D96CF7}" type="pres">
      <dgm:prSet presAssocID="{10170372-29E6-42DA-AEE2-F9FCB677C811}" presName="iconBgRect" presStyleLbl="bgShp" presStyleIdx="1" presStyleCnt="4"/>
      <dgm:spPr/>
    </dgm:pt>
    <dgm:pt modelId="{CF704692-2780-4D66-89FD-00C38DA290AB}" type="pres">
      <dgm:prSet presAssocID="{10170372-29E6-42DA-AEE2-F9FCB677C811}" presName="iconRect" presStyleLbl="node1" presStyleIdx="1" presStyleCnt="4"/>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Irritant"/>
        </a:ext>
      </dgm:extLst>
    </dgm:pt>
    <dgm:pt modelId="{BF1F6E33-7725-431A-8C72-8154FF242E0F}" type="pres">
      <dgm:prSet presAssocID="{10170372-29E6-42DA-AEE2-F9FCB677C811}" presName="spaceRect" presStyleCnt="0"/>
      <dgm:spPr/>
    </dgm:pt>
    <dgm:pt modelId="{19EE1E0F-589C-46C6-821B-873D1B99F028}" type="pres">
      <dgm:prSet presAssocID="{10170372-29E6-42DA-AEE2-F9FCB677C811}" presName="textRect" presStyleLbl="revTx" presStyleIdx="1" presStyleCnt="4">
        <dgm:presLayoutVars>
          <dgm:chMax val="1"/>
          <dgm:chPref val="1"/>
        </dgm:presLayoutVars>
      </dgm:prSet>
      <dgm:spPr/>
    </dgm:pt>
    <dgm:pt modelId="{93484239-BE45-4858-BAA1-3FF90092A24C}" type="pres">
      <dgm:prSet presAssocID="{9F778BED-EB8E-4270-B716-45A8B80B77FA}" presName="sibTrans" presStyleLbl="sibTrans2D1" presStyleIdx="0" presStyleCnt="0"/>
      <dgm:spPr/>
    </dgm:pt>
    <dgm:pt modelId="{2D866140-A712-4BC3-8D35-511F918D9AA2}" type="pres">
      <dgm:prSet presAssocID="{10D11CF0-E8B4-482E-8C92-558FAF103995}" presName="compNode" presStyleCnt="0"/>
      <dgm:spPr/>
    </dgm:pt>
    <dgm:pt modelId="{337111BC-0E58-4984-B609-CAC8347A696E}" type="pres">
      <dgm:prSet presAssocID="{10D11CF0-E8B4-482E-8C92-558FAF103995}" presName="iconBgRect" presStyleLbl="bgShp" presStyleIdx="2" presStyleCnt="4"/>
      <dgm:spPr/>
    </dgm:pt>
    <dgm:pt modelId="{24F3E7A9-8D04-45F8-BF90-D635D3A3D4EC}" type="pres">
      <dgm:prSet presAssocID="{10D11CF0-E8B4-482E-8C92-558FAF103995}" presName="iconRect" presStyleLbl="node1" presStyleIdx="2" presStyleCnt="4"/>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isconnected"/>
        </a:ext>
      </dgm:extLst>
    </dgm:pt>
    <dgm:pt modelId="{2FD20B6E-6AED-466F-B81F-B42803AD831B}" type="pres">
      <dgm:prSet presAssocID="{10D11CF0-E8B4-482E-8C92-558FAF103995}" presName="spaceRect" presStyleCnt="0"/>
      <dgm:spPr/>
    </dgm:pt>
    <dgm:pt modelId="{3644DD73-CD9B-47E9-AD6E-EA14ED96E4F9}" type="pres">
      <dgm:prSet presAssocID="{10D11CF0-E8B4-482E-8C92-558FAF103995}" presName="textRect" presStyleLbl="revTx" presStyleIdx="2" presStyleCnt="4">
        <dgm:presLayoutVars>
          <dgm:chMax val="1"/>
          <dgm:chPref val="1"/>
        </dgm:presLayoutVars>
      </dgm:prSet>
      <dgm:spPr/>
    </dgm:pt>
    <dgm:pt modelId="{1F8E03FA-0D21-4624-8C74-F3A79F8A4F99}" type="pres">
      <dgm:prSet presAssocID="{3DF92372-C944-4A09-8D2C-47B0596DA1B6}" presName="sibTrans" presStyleLbl="sibTrans2D1" presStyleIdx="0" presStyleCnt="0"/>
      <dgm:spPr/>
    </dgm:pt>
    <dgm:pt modelId="{49CCD403-B99B-44C9-95CD-B854D8EC6662}" type="pres">
      <dgm:prSet presAssocID="{BCFB4EF2-3A95-4BF0-B3B6-94787E5A7028}" presName="compNode" presStyleCnt="0"/>
      <dgm:spPr/>
    </dgm:pt>
    <dgm:pt modelId="{C55B3979-3AD0-430A-9414-9C40EA63A00A}" type="pres">
      <dgm:prSet presAssocID="{BCFB4EF2-3A95-4BF0-B3B6-94787E5A7028}" presName="iconBgRect" presStyleLbl="bgShp" presStyleIdx="3" presStyleCnt="4"/>
      <dgm:spPr/>
    </dgm:pt>
    <dgm:pt modelId="{8B0F4147-58C5-4ABD-979D-F3C07DBEAC37}" type="pres">
      <dgm:prSet presAssocID="{BCFB4EF2-3A95-4BF0-B3B6-94787E5A7028}" presName="iconRect" presStyleLbl="node1" presStyleIdx="3" presStyleCnt="4"/>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ock"/>
        </a:ext>
      </dgm:extLst>
    </dgm:pt>
    <dgm:pt modelId="{CC0D1B3B-D81C-4BEC-B674-C9854A7B20B8}" type="pres">
      <dgm:prSet presAssocID="{BCFB4EF2-3A95-4BF0-B3B6-94787E5A7028}" presName="spaceRect" presStyleCnt="0"/>
      <dgm:spPr/>
    </dgm:pt>
    <dgm:pt modelId="{E24D8E55-4BF4-4A43-BF16-C6A2871A7FB9}" type="pres">
      <dgm:prSet presAssocID="{BCFB4EF2-3A95-4BF0-B3B6-94787E5A7028}" presName="textRect" presStyleLbl="revTx" presStyleIdx="3" presStyleCnt="4">
        <dgm:presLayoutVars>
          <dgm:chMax val="1"/>
          <dgm:chPref val="1"/>
        </dgm:presLayoutVars>
      </dgm:prSet>
      <dgm:spPr/>
    </dgm:pt>
  </dgm:ptLst>
  <dgm:cxnLst>
    <dgm:cxn modelId="{BB73C80B-F4F6-447F-98FA-1F9895CE393E}" type="presOf" srcId="{8E148C87-02FD-4125-B745-599D5EB57D8B}" destId="{ED92E0C1-1BDF-4E39-9980-0C55D26EBBAD}" srcOrd="0" destOrd="0" presId="urn:microsoft.com/office/officeart/2018/2/layout/IconCircleList"/>
    <dgm:cxn modelId="{47C6D810-934B-4020-963B-560812FA6AD7}" srcId="{2A15A8A7-0480-4DD9-8054-2658DB20E51C}" destId="{FB6B0166-393B-449A-AA6D-12505DDE2BF5}" srcOrd="0" destOrd="0" parTransId="{724AA8BC-C545-48E7-A31B-37066E20E5A7}" sibTransId="{8E148C87-02FD-4125-B745-599D5EB57D8B}"/>
    <dgm:cxn modelId="{8C06252F-1F4B-409F-BAA6-225D3EA93745}" srcId="{2A15A8A7-0480-4DD9-8054-2658DB20E51C}" destId="{10170372-29E6-42DA-AEE2-F9FCB677C811}" srcOrd="1" destOrd="0" parTransId="{3C0B8E04-2A07-4074-B0BC-DC88991A3F6E}" sibTransId="{9F778BED-EB8E-4270-B716-45A8B80B77FA}"/>
    <dgm:cxn modelId="{0A14C347-8CC2-4B0D-B1C1-33BE537E4ADD}" type="presOf" srcId="{FB6B0166-393B-449A-AA6D-12505DDE2BF5}" destId="{8F823DA8-CB31-4626-9D0D-AB9D0C732035}" srcOrd="0" destOrd="0" presId="urn:microsoft.com/office/officeart/2018/2/layout/IconCircleList"/>
    <dgm:cxn modelId="{8AF17387-C334-4273-9279-686A505B2256}" type="presOf" srcId="{BCFB4EF2-3A95-4BF0-B3B6-94787E5A7028}" destId="{E24D8E55-4BF4-4A43-BF16-C6A2871A7FB9}" srcOrd="0" destOrd="0" presId="urn:microsoft.com/office/officeart/2018/2/layout/IconCircleList"/>
    <dgm:cxn modelId="{2CDC8687-2F3E-40AE-A1A6-45CB2239C5E2}" srcId="{2A15A8A7-0480-4DD9-8054-2658DB20E51C}" destId="{10D11CF0-E8B4-482E-8C92-558FAF103995}" srcOrd="2" destOrd="0" parTransId="{A04CA6C0-4937-4F2B-8F6F-DE995448F97B}" sibTransId="{3DF92372-C944-4A09-8D2C-47B0596DA1B6}"/>
    <dgm:cxn modelId="{174B8FA0-D07E-4402-979E-36056275AFBE}" type="presOf" srcId="{10170372-29E6-42DA-AEE2-F9FCB677C811}" destId="{19EE1E0F-589C-46C6-821B-873D1B99F028}" srcOrd="0" destOrd="0" presId="urn:microsoft.com/office/officeart/2018/2/layout/IconCircleList"/>
    <dgm:cxn modelId="{1AF8F8B1-A1DB-4892-8CE2-BB819931072C}" type="presOf" srcId="{3DF92372-C944-4A09-8D2C-47B0596DA1B6}" destId="{1F8E03FA-0D21-4624-8C74-F3A79F8A4F99}" srcOrd="0" destOrd="0" presId="urn:microsoft.com/office/officeart/2018/2/layout/IconCircleList"/>
    <dgm:cxn modelId="{470F0AC7-A28D-4E30-8CE6-8B08E991D8AE}" srcId="{2A15A8A7-0480-4DD9-8054-2658DB20E51C}" destId="{BCFB4EF2-3A95-4BF0-B3B6-94787E5A7028}" srcOrd="3" destOrd="0" parTransId="{19AF2B24-9992-4B27-BE8D-79603B799D84}" sibTransId="{B2BBFA27-6264-4B73-8377-0D6F40057C51}"/>
    <dgm:cxn modelId="{CD6628E1-06A3-4B01-9044-33540FA5D59F}" type="presOf" srcId="{2A15A8A7-0480-4DD9-8054-2658DB20E51C}" destId="{B67AE997-9B32-4988-A6D7-1151B237EE33}" srcOrd="0" destOrd="0" presId="urn:microsoft.com/office/officeart/2018/2/layout/IconCircleList"/>
    <dgm:cxn modelId="{F8D1FCEE-3410-4F7E-BC74-D9D9F0A9F56F}" type="presOf" srcId="{10D11CF0-E8B4-482E-8C92-558FAF103995}" destId="{3644DD73-CD9B-47E9-AD6E-EA14ED96E4F9}" srcOrd="0" destOrd="0" presId="urn:microsoft.com/office/officeart/2018/2/layout/IconCircleList"/>
    <dgm:cxn modelId="{4297ADF7-002A-4474-B22D-CF35BB16E235}" type="presOf" srcId="{9F778BED-EB8E-4270-B716-45A8B80B77FA}" destId="{93484239-BE45-4858-BAA1-3FF90092A24C}" srcOrd="0" destOrd="0" presId="urn:microsoft.com/office/officeart/2018/2/layout/IconCircleList"/>
    <dgm:cxn modelId="{5281A568-ADC4-49F6-A722-12ECC60BDF19}" type="presParOf" srcId="{B67AE997-9B32-4988-A6D7-1151B237EE33}" destId="{FE277150-574C-4073-8268-E6EDF63D96E8}" srcOrd="0" destOrd="0" presId="urn:microsoft.com/office/officeart/2018/2/layout/IconCircleList"/>
    <dgm:cxn modelId="{822926DF-BFA9-4C1C-B76D-DABDBB217E5F}" type="presParOf" srcId="{FE277150-574C-4073-8268-E6EDF63D96E8}" destId="{A15CD67C-3C26-431F-A00B-D05EFB904846}" srcOrd="0" destOrd="0" presId="urn:microsoft.com/office/officeart/2018/2/layout/IconCircleList"/>
    <dgm:cxn modelId="{4004E86E-D966-433F-9F4E-663532A61207}" type="presParOf" srcId="{A15CD67C-3C26-431F-A00B-D05EFB904846}" destId="{762E8E5E-C159-468F-8427-3417A95D017E}" srcOrd="0" destOrd="0" presId="urn:microsoft.com/office/officeart/2018/2/layout/IconCircleList"/>
    <dgm:cxn modelId="{93256B3E-A02F-444D-BD7D-A83E2FDAA2B8}" type="presParOf" srcId="{A15CD67C-3C26-431F-A00B-D05EFB904846}" destId="{51EABF57-1925-4740-8037-F6E4600F3E18}" srcOrd="1" destOrd="0" presId="urn:microsoft.com/office/officeart/2018/2/layout/IconCircleList"/>
    <dgm:cxn modelId="{A44DAB24-C4F0-4E89-A62E-392B3C56B029}" type="presParOf" srcId="{A15CD67C-3C26-431F-A00B-D05EFB904846}" destId="{22B9CF66-442A-4A84-8AE6-4128CBB559DE}" srcOrd="2" destOrd="0" presId="urn:microsoft.com/office/officeart/2018/2/layout/IconCircleList"/>
    <dgm:cxn modelId="{6AABC7C9-A70B-4B74-8CEF-1D9990D75C97}" type="presParOf" srcId="{A15CD67C-3C26-431F-A00B-D05EFB904846}" destId="{8F823DA8-CB31-4626-9D0D-AB9D0C732035}" srcOrd="3" destOrd="0" presId="urn:microsoft.com/office/officeart/2018/2/layout/IconCircleList"/>
    <dgm:cxn modelId="{597A92D6-26C4-4793-976D-4C3B6DAB2667}" type="presParOf" srcId="{FE277150-574C-4073-8268-E6EDF63D96E8}" destId="{ED92E0C1-1BDF-4E39-9980-0C55D26EBBAD}" srcOrd="1" destOrd="0" presId="urn:microsoft.com/office/officeart/2018/2/layout/IconCircleList"/>
    <dgm:cxn modelId="{45D9D6B1-EE89-4396-A2FE-E9937D80BCA7}" type="presParOf" srcId="{FE277150-574C-4073-8268-E6EDF63D96E8}" destId="{27C57BD8-E7F4-4A8D-9C46-7178539F4726}" srcOrd="2" destOrd="0" presId="urn:microsoft.com/office/officeart/2018/2/layout/IconCircleList"/>
    <dgm:cxn modelId="{56AEDBD7-2AEA-4667-8E1B-2A4153010C9A}" type="presParOf" srcId="{27C57BD8-E7F4-4A8D-9C46-7178539F4726}" destId="{FF5E531B-F405-4A06-A55E-6CBBC8D96CF7}" srcOrd="0" destOrd="0" presId="urn:microsoft.com/office/officeart/2018/2/layout/IconCircleList"/>
    <dgm:cxn modelId="{3400EA5F-2910-45DA-AA23-928887DF336C}" type="presParOf" srcId="{27C57BD8-E7F4-4A8D-9C46-7178539F4726}" destId="{CF704692-2780-4D66-89FD-00C38DA290AB}" srcOrd="1" destOrd="0" presId="urn:microsoft.com/office/officeart/2018/2/layout/IconCircleList"/>
    <dgm:cxn modelId="{B154966E-4A4B-41C1-9730-C2CDE59FB563}" type="presParOf" srcId="{27C57BD8-E7F4-4A8D-9C46-7178539F4726}" destId="{BF1F6E33-7725-431A-8C72-8154FF242E0F}" srcOrd="2" destOrd="0" presId="urn:microsoft.com/office/officeart/2018/2/layout/IconCircleList"/>
    <dgm:cxn modelId="{EADCF629-C1B3-44DB-ADBB-12D8BC0806E2}" type="presParOf" srcId="{27C57BD8-E7F4-4A8D-9C46-7178539F4726}" destId="{19EE1E0F-589C-46C6-821B-873D1B99F028}" srcOrd="3" destOrd="0" presId="urn:microsoft.com/office/officeart/2018/2/layout/IconCircleList"/>
    <dgm:cxn modelId="{6ECFF716-8DEB-4CE6-BB8C-7F090B6F1A18}" type="presParOf" srcId="{FE277150-574C-4073-8268-E6EDF63D96E8}" destId="{93484239-BE45-4858-BAA1-3FF90092A24C}" srcOrd="3" destOrd="0" presId="urn:microsoft.com/office/officeart/2018/2/layout/IconCircleList"/>
    <dgm:cxn modelId="{60E37625-4BB4-4A75-9605-54CCAB3DFDD7}" type="presParOf" srcId="{FE277150-574C-4073-8268-E6EDF63D96E8}" destId="{2D866140-A712-4BC3-8D35-511F918D9AA2}" srcOrd="4" destOrd="0" presId="urn:microsoft.com/office/officeart/2018/2/layout/IconCircleList"/>
    <dgm:cxn modelId="{33651F55-E1F8-42BD-9247-DB5543F68545}" type="presParOf" srcId="{2D866140-A712-4BC3-8D35-511F918D9AA2}" destId="{337111BC-0E58-4984-B609-CAC8347A696E}" srcOrd="0" destOrd="0" presId="urn:microsoft.com/office/officeart/2018/2/layout/IconCircleList"/>
    <dgm:cxn modelId="{A078867A-72B6-4F7E-9F50-8388C72335C8}" type="presParOf" srcId="{2D866140-A712-4BC3-8D35-511F918D9AA2}" destId="{24F3E7A9-8D04-45F8-BF90-D635D3A3D4EC}" srcOrd="1" destOrd="0" presId="urn:microsoft.com/office/officeart/2018/2/layout/IconCircleList"/>
    <dgm:cxn modelId="{922B1E44-3B02-41CA-9F9B-4C2FD447BFDA}" type="presParOf" srcId="{2D866140-A712-4BC3-8D35-511F918D9AA2}" destId="{2FD20B6E-6AED-466F-B81F-B42803AD831B}" srcOrd="2" destOrd="0" presId="urn:microsoft.com/office/officeart/2018/2/layout/IconCircleList"/>
    <dgm:cxn modelId="{A82869FC-4E72-4111-B829-E75E09319342}" type="presParOf" srcId="{2D866140-A712-4BC3-8D35-511F918D9AA2}" destId="{3644DD73-CD9B-47E9-AD6E-EA14ED96E4F9}" srcOrd="3" destOrd="0" presId="urn:microsoft.com/office/officeart/2018/2/layout/IconCircleList"/>
    <dgm:cxn modelId="{5E90E16C-DC5B-411B-A187-3C16B7101A2B}" type="presParOf" srcId="{FE277150-574C-4073-8268-E6EDF63D96E8}" destId="{1F8E03FA-0D21-4624-8C74-F3A79F8A4F99}" srcOrd="5" destOrd="0" presId="urn:microsoft.com/office/officeart/2018/2/layout/IconCircleList"/>
    <dgm:cxn modelId="{3E87D05B-A424-4593-AC1E-FE18B2EC4806}" type="presParOf" srcId="{FE277150-574C-4073-8268-E6EDF63D96E8}" destId="{49CCD403-B99B-44C9-95CD-B854D8EC6662}" srcOrd="6" destOrd="0" presId="urn:microsoft.com/office/officeart/2018/2/layout/IconCircleList"/>
    <dgm:cxn modelId="{D6907139-6946-41D6-BD1F-9314C3955895}" type="presParOf" srcId="{49CCD403-B99B-44C9-95CD-B854D8EC6662}" destId="{C55B3979-3AD0-430A-9414-9C40EA63A00A}" srcOrd="0" destOrd="0" presId="urn:microsoft.com/office/officeart/2018/2/layout/IconCircleList"/>
    <dgm:cxn modelId="{81A589AB-8E88-454A-B375-EC9159E79CA2}" type="presParOf" srcId="{49CCD403-B99B-44C9-95CD-B854D8EC6662}" destId="{8B0F4147-58C5-4ABD-979D-F3C07DBEAC37}" srcOrd="1" destOrd="0" presId="urn:microsoft.com/office/officeart/2018/2/layout/IconCircleList"/>
    <dgm:cxn modelId="{71A6BF6F-D0C3-40A3-B4A6-A743A5BCB976}" type="presParOf" srcId="{49CCD403-B99B-44C9-95CD-B854D8EC6662}" destId="{CC0D1B3B-D81C-4BEC-B674-C9854A7B20B8}" srcOrd="2" destOrd="0" presId="urn:microsoft.com/office/officeart/2018/2/layout/IconCircleList"/>
    <dgm:cxn modelId="{3A4A3381-0DE8-4BDF-AC83-5542C61B99E7}" type="presParOf" srcId="{49CCD403-B99B-44C9-95CD-B854D8EC6662}" destId="{E24D8E55-4BF4-4A43-BF16-C6A2871A7FB9}"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997A61E-7523-4998-B384-7E40AE20FDB4}"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0F2AF5F-3DA6-42A2-93D9-DC69793ECF1F}">
      <dgm:prSet/>
      <dgm:spPr/>
      <dgm:t>
        <a:bodyPr/>
        <a:lstStyle/>
        <a:p>
          <a:r>
            <a:rPr lang="en-US" dirty="0">
              <a:solidFill>
                <a:srgbClr val="002060"/>
              </a:solidFill>
              <a:latin typeface="Book Antiqua" panose="02040602050305030304" pitchFamily="18" charset="0"/>
            </a:rPr>
            <a:t>Following the restrictions implemented on users within a network, would ensure an overall security presence when dealing with certain material and data.</a:t>
          </a:r>
          <a:r>
            <a:rPr lang="en-US" dirty="0">
              <a:latin typeface="Book Antiqua" panose="02040602050305030304" pitchFamily="18" charset="0"/>
            </a:rPr>
            <a:t> </a:t>
          </a:r>
        </a:p>
      </dgm:t>
    </dgm:pt>
    <dgm:pt modelId="{E0AF71CE-FC1B-4357-B8DF-B129CB01F021}" type="parTrans" cxnId="{75DFF9A9-3F8A-4C3C-B5FB-975CD8A0122A}">
      <dgm:prSet/>
      <dgm:spPr/>
      <dgm:t>
        <a:bodyPr/>
        <a:lstStyle/>
        <a:p>
          <a:endParaRPr lang="en-US"/>
        </a:p>
      </dgm:t>
    </dgm:pt>
    <dgm:pt modelId="{EA3A4A01-3B16-40BE-A648-00DC6B6A5322}" type="sibTrans" cxnId="{75DFF9A9-3F8A-4C3C-B5FB-975CD8A0122A}">
      <dgm:prSet/>
      <dgm:spPr/>
      <dgm:t>
        <a:bodyPr/>
        <a:lstStyle/>
        <a:p>
          <a:endParaRPr lang="en-US"/>
        </a:p>
      </dgm:t>
    </dgm:pt>
    <dgm:pt modelId="{5C3277C9-5065-4725-851A-D35B7A3AAF9A}">
      <dgm:prSet/>
      <dgm:spPr/>
      <dgm:t>
        <a:bodyPr/>
        <a:lstStyle/>
        <a:p>
          <a:r>
            <a:rPr lang="en-US" dirty="0">
              <a:solidFill>
                <a:srgbClr val="002060"/>
              </a:solidFill>
              <a:latin typeface="Book Antiqua" panose="02040602050305030304" pitchFamily="18" charset="0"/>
            </a:rPr>
            <a:t>Prevention of cyber-attacks is the requirement when dealing with application violating policies.</a:t>
          </a:r>
        </a:p>
      </dgm:t>
    </dgm:pt>
    <dgm:pt modelId="{BA1F8A74-6177-4592-BB39-55C77A94E133}" type="parTrans" cxnId="{921B2204-6E82-4901-93F9-52F8F48D74CE}">
      <dgm:prSet/>
      <dgm:spPr/>
      <dgm:t>
        <a:bodyPr/>
        <a:lstStyle/>
        <a:p>
          <a:endParaRPr lang="en-US"/>
        </a:p>
      </dgm:t>
    </dgm:pt>
    <dgm:pt modelId="{E289F716-C143-419F-B4D7-3382A5F9FB48}" type="sibTrans" cxnId="{921B2204-6E82-4901-93F9-52F8F48D74CE}">
      <dgm:prSet/>
      <dgm:spPr/>
      <dgm:t>
        <a:bodyPr/>
        <a:lstStyle/>
        <a:p>
          <a:endParaRPr lang="en-US"/>
        </a:p>
      </dgm:t>
    </dgm:pt>
    <dgm:pt modelId="{9EDC91E4-02F3-4F08-BB21-72443577B4AD}" type="pres">
      <dgm:prSet presAssocID="{3997A61E-7523-4998-B384-7E40AE20FDB4}" presName="root" presStyleCnt="0">
        <dgm:presLayoutVars>
          <dgm:dir/>
          <dgm:resizeHandles val="exact"/>
        </dgm:presLayoutVars>
      </dgm:prSet>
      <dgm:spPr/>
    </dgm:pt>
    <dgm:pt modelId="{D951727E-857C-48B2-B0AC-AC281DFD1F6F}" type="pres">
      <dgm:prSet presAssocID="{60F2AF5F-3DA6-42A2-93D9-DC69793ECF1F}" presName="compNode" presStyleCnt="0"/>
      <dgm:spPr/>
    </dgm:pt>
    <dgm:pt modelId="{0E40ABEA-819E-4780-A048-0C1A922B7788}" type="pres">
      <dgm:prSet presAssocID="{60F2AF5F-3DA6-42A2-93D9-DC69793ECF1F}" presName="iconRect" presStyleLbl="node1" presStyleIdx="0" presStyleCnt="2" custScaleX="89660" custScaleY="8785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 Network"/>
        </a:ext>
      </dgm:extLst>
    </dgm:pt>
    <dgm:pt modelId="{612243F2-6D2A-49C4-9237-8B0F66CF7357}" type="pres">
      <dgm:prSet presAssocID="{60F2AF5F-3DA6-42A2-93D9-DC69793ECF1F}" presName="spaceRect" presStyleCnt="0"/>
      <dgm:spPr/>
    </dgm:pt>
    <dgm:pt modelId="{D97EBE9C-1BC5-4AA7-9825-7284B7891C45}" type="pres">
      <dgm:prSet presAssocID="{60F2AF5F-3DA6-42A2-93D9-DC69793ECF1F}" presName="textRect" presStyleLbl="revTx" presStyleIdx="0" presStyleCnt="2">
        <dgm:presLayoutVars>
          <dgm:chMax val="1"/>
          <dgm:chPref val="1"/>
        </dgm:presLayoutVars>
      </dgm:prSet>
      <dgm:spPr/>
    </dgm:pt>
    <dgm:pt modelId="{797853B3-8038-4074-9F23-AF9ADD3FA8B8}" type="pres">
      <dgm:prSet presAssocID="{EA3A4A01-3B16-40BE-A648-00DC6B6A5322}" presName="sibTrans" presStyleCnt="0"/>
      <dgm:spPr/>
    </dgm:pt>
    <dgm:pt modelId="{D2A96DDE-39F6-438F-AEDD-8DF5451D35DB}" type="pres">
      <dgm:prSet presAssocID="{5C3277C9-5065-4725-851A-D35B7A3AAF9A}" presName="compNode" presStyleCnt="0"/>
      <dgm:spPr/>
    </dgm:pt>
    <dgm:pt modelId="{4A8BACE1-247C-4E09-9C8C-52253FEDDC40}" type="pres">
      <dgm:prSet presAssocID="{5C3277C9-5065-4725-851A-D35B7A3AAF9A}" presName="iconRect" presStyleLbl="node1" presStyleIdx="1" presStyleCnt="2" custScaleX="71401" custScaleY="77751"/>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ogrammer"/>
        </a:ext>
      </dgm:extLst>
    </dgm:pt>
    <dgm:pt modelId="{5BA91F7D-1C95-4CE4-AAB4-AFAB14832D59}" type="pres">
      <dgm:prSet presAssocID="{5C3277C9-5065-4725-851A-D35B7A3AAF9A}" presName="spaceRect" presStyleCnt="0"/>
      <dgm:spPr/>
    </dgm:pt>
    <dgm:pt modelId="{33D1BEC5-9760-4D2C-8478-AFA6AE9C12ED}" type="pres">
      <dgm:prSet presAssocID="{5C3277C9-5065-4725-851A-D35B7A3AAF9A}" presName="textRect" presStyleLbl="revTx" presStyleIdx="1" presStyleCnt="2" custScaleY="79377">
        <dgm:presLayoutVars>
          <dgm:chMax val="1"/>
          <dgm:chPref val="1"/>
        </dgm:presLayoutVars>
      </dgm:prSet>
      <dgm:spPr/>
    </dgm:pt>
  </dgm:ptLst>
  <dgm:cxnLst>
    <dgm:cxn modelId="{2A07A901-4361-46C5-96B1-4D2FE4DE325A}" type="presOf" srcId="{60F2AF5F-3DA6-42A2-93D9-DC69793ECF1F}" destId="{D97EBE9C-1BC5-4AA7-9825-7284B7891C45}" srcOrd="0" destOrd="0" presId="urn:microsoft.com/office/officeart/2018/2/layout/IconLabelList"/>
    <dgm:cxn modelId="{921B2204-6E82-4901-93F9-52F8F48D74CE}" srcId="{3997A61E-7523-4998-B384-7E40AE20FDB4}" destId="{5C3277C9-5065-4725-851A-D35B7A3AAF9A}" srcOrd="1" destOrd="0" parTransId="{BA1F8A74-6177-4592-BB39-55C77A94E133}" sibTransId="{E289F716-C143-419F-B4D7-3382A5F9FB48}"/>
    <dgm:cxn modelId="{298E6142-138E-4958-8648-32A81080D342}" type="presOf" srcId="{3997A61E-7523-4998-B384-7E40AE20FDB4}" destId="{9EDC91E4-02F3-4F08-BB21-72443577B4AD}" srcOrd="0" destOrd="0" presId="urn:microsoft.com/office/officeart/2018/2/layout/IconLabelList"/>
    <dgm:cxn modelId="{75DFF9A9-3F8A-4C3C-B5FB-975CD8A0122A}" srcId="{3997A61E-7523-4998-B384-7E40AE20FDB4}" destId="{60F2AF5F-3DA6-42A2-93D9-DC69793ECF1F}" srcOrd="0" destOrd="0" parTransId="{E0AF71CE-FC1B-4357-B8DF-B129CB01F021}" sibTransId="{EA3A4A01-3B16-40BE-A648-00DC6B6A5322}"/>
    <dgm:cxn modelId="{62CCBFFD-DCB8-4B93-93B4-03DC3923BA50}" type="presOf" srcId="{5C3277C9-5065-4725-851A-D35B7A3AAF9A}" destId="{33D1BEC5-9760-4D2C-8478-AFA6AE9C12ED}" srcOrd="0" destOrd="0" presId="urn:microsoft.com/office/officeart/2018/2/layout/IconLabelList"/>
    <dgm:cxn modelId="{594B2080-4773-46E6-BBAB-A6E202A3F399}" type="presParOf" srcId="{9EDC91E4-02F3-4F08-BB21-72443577B4AD}" destId="{D951727E-857C-48B2-B0AC-AC281DFD1F6F}" srcOrd="0" destOrd="0" presId="urn:microsoft.com/office/officeart/2018/2/layout/IconLabelList"/>
    <dgm:cxn modelId="{37638004-4BB5-4C90-8D12-13D6C74C4064}" type="presParOf" srcId="{D951727E-857C-48B2-B0AC-AC281DFD1F6F}" destId="{0E40ABEA-819E-4780-A048-0C1A922B7788}" srcOrd="0" destOrd="0" presId="urn:microsoft.com/office/officeart/2018/2/layout/IconLabelList"/>
    <dgm:cxn modelId="{EB239A56-7E5A-4064-A0AE-A9929B7DE127}" type="presParOf" srcId="{D951727E-857C-48B2-B0AC-AC281DFD1F6F}" destId="{612243F2-6D2A-49C4-9237-8B0F66CF7357}" srcOrd="1" destOrd="0" presId="urn:microsoft.com/office/officeart/2018/2/layout/IconLabelList"/>
    <dgm:cxn modelId="{A1933612-0A58-4C92-943C-638E79478998}" type="presParOf" srcId="{D951727E-857C-48B2-B0AC-AC281DFD1F6F}" destId="{D97EBE9C-1BC5-4AA7-9825-7284B7891C45}" srcOrd="2" destOrd="0" presId="urn:microsoft.com/office/officeart/2018/2/layout/IconLabelList"/>
    <dgm:cxn modelId="{1789D114-5A0D-41CD-A184-27EBAFC19074}" type="presParOf" srcId="{9EDC91E4-02F3-4F08-BB21-72443577B4AD}" destId="{797853B3-8038-4074-9F23-AF9ADD3FA8B8}" srcOrd="1" destOrd="0" presId="urn:microsoft.com/office/officeart/2018/2/layout/IconLabelList"/>
    <dgm:cxn modelId="{74774C7C-B3DC-4805-A46F-2725EFF744A9}" type="presParOf" srcId="{9EDC91E4-02F3-4F08-BB21-72443577B4AD}" destId="{D2A96DDE-39F6-438F-AEDD-8DF5451D35DB}" srcOrd="2" destOrd="0" presId="urn:microsoft.com/office/officeart/2018/2/layout/IconLabelList"/>
    <dgm:cxn modelId="{BCE578AD-18B5-4567-98E7-63222530DA5E}" type="presParOf" srcId="{D2A96DDE-39F6-438F-AEDD-8DF5451D35DB}" destId="{4A8BACE1-247C-4E09-9C8C-52253FEDDC40}" srcOrd="0" destOrd="0" presId="urn:microsoft.com/office/officeart/2018/2/layout/IconLabelList"/>
    <dgm:cxn modelId="{A3FC89C3-FFC6-41E1-BB28-BA6E9E932F27}" type="presParOf" srcId="{D2A96DDE-39F6-438F-AEDD-8DF5451D35DB}" destId="{5BA91F7D-1C95-4CE4-AAB4-AFAB14832D59}" srcOrd="1" destOrd="0" presId="urn:microsoft.com/office/officeart/2018/2/layout/IconLabelList"/>
    <dgm:cxn modelId="{20A045C8-3B75-48B9-AE7D-BE84F8CAEB5E}" type="presParOf" srcId="{D2A96DDE-39F6-438F-AEDD-8DF5451D35DB}" destId="{33D1BEC5-9760-4D2C-8478-AFA6AE9C12ED}"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5FA74EB-8AE0-48E9-B1EA-0755AB70154C}"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20C13677-CD1E-4256-8C72-65EEBB40A6A6}">
      <dgm:prSet/>
      <dgm:spPr/>
      <dgm:t>
        <a:bodyPr/>
        <a:lstStyle/>
        <a:p>
          <a:pPr>
            <a:lnSpc>
              <a:spcPct val="100000"/>
            </a:lnSpc>
          </a:pPr>
          <a:r>
            <a:rPr lang="en-US"/>
            <a:t>Quality of Service (QoS) Enforcement</a:t>
          </a:r>
        </a:p>
      </dgm:t>
    </dgm:pt>
    <dgm:pt modelId="{EB3234A1-F20E-4065-A89A-EAF17B880664}" type="parTrans" cxnId="{8E3BD772-A61E-489D-B5D4-B7329CBA991A}">
      <dgm:prSet/>
      <dgm:spPr/>
      <dgm:t>
        <a:bodyPr/>
        <a:lstStyle/>
        <a:p>
          <a:endParaRPr lang="en-US"/>
        </a:p>
      </dgm:t>
    </dgm:pt>
    <dgm:pt modelId="{FB6F8E2B-F469-4D9F-82B6-95C30EAB0089}" type="sibTrans" cxnId="{8E3BD772-A61E-489D-B5D4-B7329CBA991A}">
      <dgm:prSet/>
      <dgm:spPr/>
      <dgm:t>
        <a:bodyPr/>
        <a:lstStyle/>
        <a:p>
          <a:endParaRPr lang="en-US"/>
        </a:p>
      </dgm:t>
    </dgm:pt>
    <dgm:pt modelId="{3EF9C56F-F82E-46FF-ADEF-7D1760E16C88}">
      <dgm:prSet/>
      <dgm:spPr/>
      <dgm:t>
        <a:bodyPr/>
        <a:lstStyle/>
        <a:p>
          <a:pPr>
            <a:lnSpc>
              <a:spcPct val="100000"/>
            </a:lnSpc>
          </a:pPr>
          <a:r>
            <a:rPr lang="en-US"/>
            <a:t>Traffic Optimization</a:t>
          </a:r>
        </a:p>
      </dgm:t>
    </dgm:pt>
    <dgm:pt modelId="{914E9007-642A-47C9-A359-5D676D35999F}" type="parTrans" cxnId="{B65C1471-7306-44DD-977C-BF270B0A475A}">
      <dgm:prSet/>
      <dgm:spPr/>
      <dgm:t>
        <a:bodyPr/>
        <a:lstStyle/>
        <a:p>
          <a:endParaRPr lang="en-US"/>
        </a:p>
      </dgm:t>
    </dgm:pt>
    <dgm:pt modelId="{19EB5927-1515-4D02-8E5D-E8DA268B9DC5}" type="sibTrans" cxnId="{B65C1471-7306-44DD-977C-BF270B0A475A}">
      <dgm:prSet/>
      <dgm:spPr/>
      <dgm:t>
        <a:bodyPr/>
        <a:lstStyle/>
        <a:p>
          <a:endParaRPr lang="en-US"/>
        </a:p>
      </dgm:t>
    </dgm:pt>
    <dgm:pt modelId="{C09066AB-5238-4789-94EE-A800BD92599C}">
      <dgm:prSet/>
      <dgm:spPr/>
      <dgm:t>
        <a:bodyPr/>
        <a:lstStyle/>
        <a:p>
          <a:pPr>
            <a:lnSpc>
              <a:spcPct val="100000"/>
            </a:lnSpc>
          </a:pPr>
          <a:r>
            <a:rPr lang="en-US"/>
            <a:t>Security Optimization</a:t>
          </a:r>
        </a:p>
      </dgm:t>
    </dgm:pt>
    <dgm:pt modelId="{168621B5-98E9-443B-8061-C9F1EB2062A7}" type="parTrans" cxnId="{A16F7146-AD95-4C54-92A1-82C445F42062}">
      <dgm:prSet/>
      <dgm:spPr/>
      <dgm:t>
        <a:bodyPr/>
        <a:lstStyle/>
        <a:p>
          <a:endParaRPr lang="en-US"/>
        </a:p>
      </dgm:t>
    </dgm:pt>
    <dgm:pt modelId="{95D04405-EA28-4688-A337-726FE8D007C7}" type="sibTrans" cxnId="{A16F7146-AD95-4C54-92A1-82C445F42062}">
      <dgm:prSet/>
      <dgm:spPr/>
      <dgm:t>
        <a:bodyPr/>
        <a:lstStyle/>
        <a:p>
          <a:endParaRPr lang="en-US"/>
        </a:p>
      </dgm:t>
    </dgm:pt>
    <dgm:pt modelId="{9F401908-5559-42BB-8C73-24EDC68213BC}">
      <dgm:prSet/>
      <dgm:spPr/>
      <dgm:t>
        <a:bodyPr/>
        <a:lstStyle/>
        <a:p>
          <a:pPr>
            <a:lnSpc>
              <a:spcPct val="100000"/>
            </a:lnSpc>
          </a:pPr>
          <a:r>
            <a:rPr lang="en-US"/>
            <a:t>Continuous Monitoring</a:t>
          </a:r>
        </a:p>
      </dgm:t>
    </dgm:pt>
    <dgm:pt modelId="{3EA39D23-1363-4A79-96F8-97FEE3DE7739}" type="parTrans" cxnId="{3944A205-4DD8-4147-B91C-6DDD488E51DC}">
      <dgm:prSet/>
      <dgm:spPr/>
      <dgm:t>
        <a:bodyPr/>
        <a:lstStyle/>
        <a:p>
          <a:endParaRPr lang="en-US"/>
        </a:p>
      </dgm:t>
    </dgm:pt>
    <dgm:pt modelId="{97D8941B-D9E0-48F0-86AA-5F6F36BBA42A}" type="sibTrans" cxnId="{3944A205-4DD8-4147-B91C-6DDD488E51DC}">
      <dgm:prSet/>
      <dgm:spPr/>
      <dgm:t>
        <a:bodyPr/>
        <a:lstStyle/>
        <a:p>
          <a:endParaRPr lang="en-US"/>
        </a:p>
      </dgm:t>
    </dgm:pt>
    <dgm:pt modelId="{01AAF1DF-FCD8-4CF6-8D9E-DB069B89B7CF}">
      <dgm:prSet/>
      <dgm:spPr/>
      <dgm:t>
        <a:bodyPr/>
        <a:lstStyle/>
        <a:p>
          <a:pPr>
            <a:lnSpc>
              <a:spcPct val="100000"/>
            </a:lnSpc>
          </a:pPr>
          <a:r>
            <a:rPr lang="en-US"/>
            <a:t>Deep Packet Inspection Overhead</a:t>
          </a:r>
        </a:p>
      </dgm:t>
    </dgm:pt>
    <dgm:pt modelId="{24BA6ABF-5763-4D29-8F8C-E4FCB4F87CF8}" type="parTrans" cxnId="{561D00D9-E839-4904-B34C-333CAB3F8953}">
      <dgm:prSet/>
      <dgm:spPr/>
      <dgm:t>
        <a:bodyPr/>
        <a:lstStyle/>
        <a:p>
          <a:endParaRPr lang="en-US"/>
        </a:p>
      </dgm:t>
    </dgm:pt>
    <dgm:pt modelId="{244BC7E6-D8E9-4DF2-8EF7-86AEB5D242A2}" type="sibTrans" cxnId="{561D00D9-E839-4904-B34C-333CAB3F8953}">
      <dgm:prSet/>
      <dgm:spPr/>
      <dgm:t>
        <a:bodyPr/>
        <a:lstStyle/>
        <a:p>
          <a:endParaRPr lang="en-US"/>
        </a:p>
      </dgm:t>
    </dgm:pt>
    <dgm:pt modelId="{E3CA642D-1102-4D00-B256-E9A099077896}">
      <dgm:prSet/>
      <dgm:spPr/>
      <dgm:t>
        <a:bodyPr/>
        <a:lstStyle/>
        <a:p>
          <a:pPr>
            <a:lnSpc>
              <a:spcPct val="100000"/>
            </a:lnSpc>
          </a:pPr>
          <a:r>
            <a:rPr lang="en-US"/>
            <a:t>Bandwidth Management Complexity</a:t>
          </a:r>
        </a:p>
      </dgm:t>
    </dgm:pt>
    <dgm:pt modelId="{1E895604-4BB1-4FBD-8E9D-B9DAEED688AD}" type="parTrans" cxnId="{30B46F1A-77E7-4726-B5DF-856B9B6558F9}">
      <dgm:prSet/>
      <dgm:spPr/>
      <dgm:t>
        <a:bodyPr/>
        <a:lstStyle/>
        <a:p>
          <a:endParaRPr lang="en-US"/>
        </a:p>
      </dgm:t>
    </dgm:pt>
    <dgm:pt modelId="{769DD09F-641B-4FE9-B324-C15A2AC3F110}" type="sibTrans" cxnId="{30B46F1A-77E7-4726-B5DF-856B9B6558F9}">
      <dgm:prSet/>
      <dgm:spPr/>
      <dgm:t>
        <a:bodyPr/>
        <a:lstStyle/>
        <a:p>
          <a:endParaRPr lang="en-US"/>
        </a:p>
      </dgm:t>
    </dgm:pt>
    <dgm:pt modelId="{4C278AA0-CB8F-4254-ABEA-26F7A586C118}">
      <dgm:prSet/>
      <dgm:spPr/>
      <dgm:t>
        <a:bodyPr/>
        <a:lstStyle/>
        <a:p>
          <a:pPr>
            <a:lnSpc>
              <a:spcPct val="100000"/>
            </a:lnSpc>
          </a:pPr>
          <a:r>
            <a:rPr lang="en-US"/>
            <a:t>Interoperability Issues</a:t>
          </a:r>
        </a:p>
      </dgm:t>
    </dgm:pt>
    <dgm:pt modelId="{F1063046-142E-4CF6-BFAD-11CAE4246481}" type="parTrans" cxnId="{50AD9C69-F5BC-4831-96C7-086BD0E42640}">
      <dgm:prSet/>
      <dgm:spPr/>
      <dgm:t>
        <a:bodyPr/>
        <a:lstStyle/>
        <a:p>
          <a:endParaRPr lang="en-US"/>
        </a:p>
      </dgm:t>
    </dgm:pt>
    <dgm:pt modelId="{F254E656-48E7-4F33-B073-55785221DFE6}" type="sibTrans" cxnId="{50AD9C69-F5BC-4831-96C7-086BD0E42640}">
      <dgm:prSet/>
      <dgm:spPr/>
      <dgm:t>
        <a:bodyPr/>
        <a:lstStyle/>
        <a:p>
          <a:endParaRPr lang="en-US"/>
        </a:p>
      </dgm:t>
    </dgm:pt>
    <dgm:pt modelId="{B1E18050-F1B4-4F5E-887B-3A2F828C308F}">
      <dgm:prSet/>
      <dgm:spPr/>
      <dgm:t>
        <a:bodyPr/>
        <a:lstStyle/>
        <a:p>
          <a:pPr>
            <a:lnSpc>
              <a:spcPct val="100000"/>
            </a:lnSpc>
          </a:pPr>
          <a:r>
            <a:rPr lang="en-US"/>
            <a:t>Monitoring and Optimization Complexity</a:t>
          </a:r>
        </a:p>
      </dgm:t>
    </dgm:pt>
    <dgm:pt modelId="{8C6CF509-B978-4CF9-995A-02E73E919FB5}" type="parTrans" cxnId="{88BA8FC0-D1D6-4ACC-A807-061FF635B546}">
      <dgm:prSet/>
      <dgm:spPr/>
      <dgm:t>
        <a:bodyPr/>
        <a:lstStyle/>
        <a:p>
          <a:endParaRPr lang="en-US"/>
        </a:p>
      </dgm:t>
    </dgm:pt>
    <dgm:pt modelId="{96C24E4E-2D0F-42D8-B336-6BCE04FB54DD}" type="sibTrans" cxnId="{88BA8FC0-D1D6-4ACC-A807-061FF635B546}">
      <dgm:prSet/>
      <dgm:spPr/>
      <dgm:t>
        <a:bodyPr/>
        <a:lstStyle/>
        <a:p>
          <a:endParaRPr lang="en-US"/>
        </a:p>
      </dgm:t>
    </dgm:pt>
    <dgm:pt modelId="{11E4F329-D8EA-4AFE-B2BB-BDDC5DA64D31}" type="pres">
      <dgm:prSet presAssocID="{15FA74EB-8AE0-48E9-B1EA-0755AB70154C}" presName="root" presStyleCnt="0">
        <dgm:presLayoutVars>
          <dgm:dir/>
          <dgm:resizeHandles val="exact"/>
        </dgm:presLayoutVars>
      </dgm:prSet>
      <dgm:spPr/>
    </dgm:pt>
    <dgm:pt modelId="{42A8A21E-275A-4755-B20A-7FE3A5C047DB}" type="pres">
      <dgm:prSet presAssocID="{20C13677-CD1E-4256-8C72-65EEBB40A6A6}" presName="compNode" presStyleCnt="0"/>
      <dgm:spPr/>
    </dgm:pt>
    <dgm:pt modelId="{4B6A909A-D71D-436F-9B7E-4F2357BC0F0E}" type="pres">
      <dgm:prSet presAssocID="{20C13677-CD1E-4256-8C72-65EEBB40A6A6}" presName="iconRect" presStyleLbl="node1" presStyleIdx="0" presStyleCnt="8"/>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aptain"/>
        </a:ext>
      </dgm:extLst>
    </dgm:pt>
    <dgm:pt modelId="{FA2C5763-2699-46B9-9A05-95C3F1A4B9C5}" type="pres">
      <dgm:prSet presAssocID="{20C13677-CD1E-4256-8C72-65EEBB40A6A6}" presName="spaceRect" presStyleCnt="0"/>
      <dgm:spPr/>
    </dgm:pt>
    <dgm:pt modelId="{AE90B07B-568C-43A3-B22F-6FBC25AE0606}" type="pres">
      <dgm:prSet presAssocID="{20C13677-CD1E-4256-8C72-65EEBB40A6A6}" presName="textRect" presStyleLbl="revTx" presStyleIdx="0" presStyleCnt="8">
        <dgm:presLayoutVars>
          <dgm:chMax val="1"/>
          <dgm:chPref val="1"/>
        </dgm:presLayoutVars>
      </dgm:prSet>
      <dgm:spPr/>
    </dgm:pt>
    <dgm:pt modelId="{0A64CEB6-5DBE-4643-8784-6E533304C011}" type="pres">
      <dgm:prSet presAssocID="{FB6F8E2B-F469-4D9F-82B6-95C30EAB0089}" presName="sibTrans" presStyleCnt="0"/>
      <dgm:spPr/>
    </dgm:pt>
    <dgm:pt modelId="{0FEEFB2C-FF1D-45EC-A2C7-E73C7A5E0B35}" type="pres">
      <dgm:prSet presAssocID="{3EF9C56F-F82E-46FF-ADEF-7D1760E16C88}" presName="compNode" presStyleCnt="0"/>
      <dgm:spPr/>
    </dgm:pt>
    <dgm:pt modelId="{5BD7F22D-1470-453C-8205-430A99CFC57F}" type="pres">
      <dgm:prSet presAssocID="{3EF9C56F-F82E-46FF-ADEF-7D1760E16C88}" presName="iconRect" presStyleLbl="node1" presStyleIdx="1" presStyleCnt="8"/>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ar"/>
        </a:ext>
      </dgm:extLst>
    </dgm:pt>
    <dgm:pt modelId="{FEB015D0-3453-4680-905F-800369EBE0F8}" type="pres">
      <dgm:prSet presAssocID="{3EF9C56F-F82E-46FF-ADEF-7D1760E16C88}" presName="spaceRect" presStyleCnt="0"/>
      <dgm:spPr/>
    </dgm:pt>
    <dgm:pt modelId="{6D95A2B2-2D79-4976-96F1-3FA9657A1E79}" type="pres">
      <dgm:prSet presAssocID="{3EF9C56F-F82E-46FF-ADEF-7D1760E16C88}" presName="textRect" presStyleLbl="revTx" presStyleIdx="1" presStyleCnt="8">
        <dgm:presLayoutVars>
          <dgm:chMax val="1"/>
          <dgm:chPref val="1"/>
        </dgm:presLayoutVars>
      </dgm:prSet>
      <dgm:spPr/>
    </dgm:pt>
    <dgm:pt modelId="{F17D848B-85F1-4A1E-A7A6-D3940B875570}" type="pres">
      <dgm:prSet presAssocID="{19EB5927-1515-4D02-8E5D-E8DA268B9DC5}" presName="sibTrans" presStyleCnt="0"/>
      <dgm:spPr/>
    </dgm:pt>
    <dgm:pt modelId="{E19AFF2D-C7FB-4100-8F82-484E6B2B654F}" type="pres">
      <dgm:prSet presAssocID="{C09066AB-5238-4789-94EE-A800BD92599C}" presName="compNode" presStyleCnt="0"/>
      <dgm:spPr/>
    </dgm:pt>
    <dgm:pt modelId="{B62E0AFF-8ED7-408A-AF72-0410283F9B56}" type="pres">
      <dgm:prSet presAssocID="{C09066AB-5238-4789-94EE-A800BD92599C}" presName="iconRect" presStyleLbl="node1" presStyleIdx="2" presStyleCnt="8"/>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Lock"/>
        </a:ext>
      </dgm:extLst>
    </dgm:pt>
    <dgm:pt modelId="{3E4F5D04-76EB-41B0-8207-4AE295458920}" type="pres">
      <dgm:prSet presAssocID="{C09066AB-5238-4789-94EE-A800BD92599C}" presName="spaceRect" presStyleCnt="0"/>
      <dgm:spPr/>
    </dgm:pt>
    <dgm:pt modelId="{B0EC02E3-BBF4-401D-9FAD-4BB9B9CBB0AB}" type="pres">
      <dgm:prSet presAssocID="{C09066AB-5238-4789-94EE-A800BD92599C}" presName="textRect" presStyleLbl="revTx" presStyleIdx="2" presStyleCnt="8">
        <dgm:presLayoutVars>
          <dgm:chMax val="1"/>
          <dgm:chPref val="1"/>
        </dgm:presLayoutVars>
      </dgm:prSet>
      <dgm:spPr/>
    </dgm:pt>
    <dgm:pt modelId="{F0094ABB-B604-4997-8C32-E0159BDC2B6D}" type="pres">
      <dgm:prSet presAssocID="{95D04405-EA28-4688-A337-726FE8D007C7}" presName="sibTrans" presStyleCnt="0"/>
      <dgm:spPr/>
    </dgm:pt>
    <dgm:pt modelId="{766BA849-09A5-4BC9-9750-6E210E0B12F7}" type="pres">
      <dgm:prSet presAssocID="{9F401908-5559-42BB-8C73-24EDC68213BC}" presName="compNode" presStyleCnt="0"/>
      <dgm:spPr/>
    </dgm:pt>
    <dgm:pt modelId="{8F9E9B7F-45B8-4176-BD1B-1D1DBBEAD806}" type="pres">
      <dgm:prSet presAssocID="{9F401908-5559-42BB-8C73-24EDC68213BC}" presName="iconRect" presStyleLbl="node1" presStyleIdx="3" presStyleCnt="8"/>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ar chart"/>
        </a:ext>
      </dgm:extLst>
    </dgm:pt>
    <dgm:pt modelId="{16691C8A-4147-48A7-93AD-37BB83E7F8FF}" type="pres">
      <dgm:prSet presAssocID="{9F401908-5559-42BB-8C73-24EDC68213BC}" presName="spaceRect" presStyleCnt="0"/>
      <dgm:spPr/>
    </dgm:pt>
    <dgm:pt modelId="{FA72B6B1-AEA7-4F81-A016-24470E8D76C0}" type="pres">
      <dgm:prSet presAssocID="{9F401908-5559-42BB-8C73-24EDC68213BC}" presName="textRect" presStyleLbl="revTx" presStyleIdx="3" presStyleCnt="8">
        <dgm:presLayoutVars>
          <dgm:chMax val="1"/>
          <dgm:chPref val="1"/>
        </dgm:presLayoutVars>
      </dgm:prSet>
      <dgm:spPr/>
    </dgm:pt>
    <dgm:pt modelId="{304B2D55-AB3C-43DC-96F2-A0AAEA0DD9D3}" type="pres">
      <dgm:prSet presAssocID="{97D8941B-D9E0-48F0-86AA-5F6F36BBA42A}" presName="sibTrans" presStyleCnt="0"/>
      <dgm:spPr/>
    </dgm:pt>
    <dgm:pt modelId="{6067DD88-449B-49EE-B4DF-BD187E91955D}" type="pres">
      <dgm:prSet presAssocID="{01AAF1DF-FCD8-4CF6-8D9E-DB069B89B7CF}" presName="compNode" presStyleCnt="0"/>
      <dgm:spPr/>
    </dgm:pt>
    <dgm:pt modelId="{27901452-4B13-444C-8330-4CFC1EE520A4}" type="pres">
      <dgm:prSet presAssocID="{01AAF1DF-FCD8-4CF6-8D9E-DB069B89B7CF}" presName="iconRect" presStyleLbl="node1" presStyleIdx="4" presStyleCnt="8"/>
      <dgm:spPr>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Tick"/>
        </a:ext>
      </dgm:extLst>
    </dgm:pt>
    <dgm:pt modelId="{B0A6977C-1276-463A-BD06-FBDE7381413B}" type="pres">
      <dgm:prSet presAssocID="{01AAF1DF-FCD8-4CF6-8D9E-DB069B89B7CF}" presName="spaceRect" presStyleCnt="0"/>
      <dgm:spPr/>
    </dgm:pt>
    <dgm:pt modelId="{EED2BA86-83F9-4238-A762-ED6DB191F6E8}" type="pres">
      <dgm:prSet presAssocID="{01AAF1DF-FCD8-4CF6-8D9E-DB069B89B7CF}" presName="textRect" presStyleLbl="revTx" presStyleIdx="4" presStyleCnt="8">
        <dgm:presLayoutVars>
          <dgm:chMax val="1"/>
          <dgm:chPref val="1"/>
        </dgm:presLayoutVars>
      </dgm:prSet>
      <dgm:spPr/>
    </dgm:pt>
    <dgm:pt modelId="{CF777F47-7DAA-493B-A30F-179128C436CB}" type="pres">
      <dgm:prSet presAssocID="{244BC7E6-D8E9-4DF2-8EF7-86AEB5D242A2}" presName="sibTrans" presStyleCnt="0"/>
      <dgm:spPr/>
    </dgm:pt>
    <dgm:pt modelId="{BE35D24C-2806-4C41-8B16-B228D6DA4A58}" type="pres">
      <dgm:prSet presAssocID="{E3CA642D-1102-4D00-B256-E9A099077896}" presName="compNode" presStyleCnt="0"/>
      <dgm:spPr/>
    </dgm:pt>
    <dgm:pt modelId="{D44C679A-CD06-4E93-9F21-ED4F05AD4996}" type="pres">
      <dgm:prSet presAssocID="{E3CA642D-1102-4D00-B256-E9A099077896}" presName="iconRect" presStyleLbl="node1" presStyleIdx="5" presStyleCnt="8"/>
      <dgm:spPr>
        <a:blipFill>
          <a:blip xmlns:r="http://schemas.openxmlformats.org/officeDocument/2006/relationships" r:embed="rId11" cstate="print">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Computer"/>
        </a:ext>
      </dgm:extLst>
    </dgm:pt>
    <dgm:pt modelId="{4ADB0E10-A578-4374-9FB5-9C3317E69551}" type="pres">
      <dgm:prSet presAssocID="{E3CA642D-1102-4D00-B256-E9A099077896}" presName="spaceRect" presStyleCnt="0"/>
      <dgm:spPr/>
    </dgm:pt>
    <dgm:pt modelId="{6EA95B9D-915A-466F-ABE4-9D1A927C8AFF}" type="pres">
      <dgm:prSet presAssocID="{E3CA642D-1102-4D00-B256-E9A099077896}" presName="textRect" presStyleLbl="revTx" presStyleIdx="5" presStyleCnt="8">
        <dgm:presLayoutVars>
          <dgm:chMax val="1"/>
          <dgm:chPref val="1"/>
        </dgm:presLayoutVars>
      </dgm:prSet>
      <dgm:spPr/>
    </dgm:pt>
    <dgm:pt modelId="{57477667-9868-4C20-AE70-F4D6E6FD9F05}" type="pres">
      <dgm:prSet presAssocID="{769DD09F-641B-4FE9-B324-C15A2AC3F110}" presName="sibTrans" presStyleCnt="0"/>
      <dgm:spPr/>
    </dgm:pt>
    <dgm:pt modelId="{F46A7009-4194-4BC6-BFBC-A39628880299}" type="pres">
      <dgm:prSet presAssocID="{4C278AA0-CB8F-4254-ABEA-26F7A586C118}" presName="compNode" presStyleCnt="0"/>
      <dgm:spPr/>
    </dgm:pt>
    <dgm:pt modelId="{35F597BB-6002-4A97-8CB2-C8F2981E4643}" type="pres">
      <dgm:prSet presAssocID="{4C278AA0-CB8F-4254-ABEA-26F7A586C118}" presName="iconRect" presStyleLbl="node1" presStyleIdx="6" presStyleCnt="8"/>
      <dgm:spPr>
        <a:blipFill>
          <a:blip xmlns:r="http://schemas.openxmlformats.org/officeDocument/2006/relationships" r:embed="rId13" cstate="print">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dgm:spPr>
      <dgm:extLst>
        <a:ext uri="{E40237B7-FDA0-4F09-8148-C483321AD2D9}">
          <dgm14:cNvPr xmlns:dgm14="http://schemas.microsoft.com/office/drawing/2010/diagram" id="0" name="" descr="Network"/>
        </a:ext>
      </dgm:extLst>
    </dgm:pt>
    <dgm:pt modelId="{03036FD2-1756-462B-8F01-72BB7D640808}" type="pres">
      <dgm:prSet presAssocID="{4C278AA0-CB8F-4254-ABEA-26F7A586C118}" presName="spaceRect" presStyleCnt="0"/>
      <dgm:spPr/>
    </dgm:pt>
    <dgm:pt modelId="{A9C0DEC1-464F-40BD-8C9E-ED82621FDF96}" type="pres">
      <dgm:prSet presAssocID="{4C278AA0-CB8F-4254-ABEA-26F7A586C118}" presName="textRect" presStyleLbl="revTx" presStyleIdx="6" presStyleCnt="8">
        <dgm:presLayoutVars>
          <dgm:chMax val="1"/>
          <dgm:chPref val="1"/>
        </dgm:presLayoutVars>
      </dgm:prSet>
      <dgm:spPr/>
    </dgm:pt>
    <dgm:pt modelId="{C395680D-2FE3-4FC2-9C32-FAD1EAF20ECE}" type="pres">
      <dgm:prSet presAssocID="{F254E656-48E7-4F33-B073-55785221DFE6}" presName="sibTrans" presStyleCnt="0"/>
      <dgm:spPr/>
    </dgm:pt>
    <dgm:pt modelId="{2E6A5609-2874-41FF-A206-C8E9719B49C9}" type="pres">
      <dgm:prSet presAssocID="{B1E18050-F1B4-4F5E-887B-3A2F828C308F}" presName="compNode" presStyleCnt="0"/>
      <dgm:spPr/>
    </dgm:pt>
    <dgm:pt modelId="{1C0A55EA-9671-4C52-9F2D-3E6A538B28E2}" type="pres">
      <dgm:prSet presAssocID="{B1E18050-F1B4-4F5E-887B-3A2F828C308F}" presName="iconRect" presStyleLbl="node1" presStyleIdx="7" presStyleCnt="8"/>
      <dgm:spPr>
        <a:blipFill>
          <a:blip xmlns:r="http://schemas.openxmlformats.org/officeDocument/2006/relationships" r:embed="rId15" cstate="print">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dgm:spPr>
      <dgm:extLst>
        <a:ext uri="{E40237B7-FDA0-4F09-8148-C483321AD2D9}">
          <dgm14:cNvPr xmlns:dgm14="http://schemas.microsoft.com/office/drawing/2010/diagram" id="0" name="" descr="Gears"/>
        </a:ext>
      </dgm:extLst>
    </dgm:pt>
    <dgm:pt modelId="{4E74CD0E-2F3A-4194-8A83-6339F81786BD}" type="pres">
      <dgm:prSet presAssocID="{B1E18050-F1B4-4F5E-887B-3A2F828C308F}" presName="spaceRect" presStyleCnt="0"/>
      <dgm:spPr/>
    </dgm:pt>
    <dgm:pt modelId="{3632662A-B21A-49FB-8A65-F3D731E79B4A}" type="pres">
      <dgm:prSet presAssocID="{B1E18050-F1B4-4F5E-887B-3A2F828C308F}" presName="textRect" presStyleLbl="revTx" presStyleIdx="7" presStyleCnt="8">
        <dgm:presLayoutVars>
          <dgm:chMax val="1"/>
          <dgm:chPref val="1"/>
        </dgm:presLayoutVars>
      </dgm:prSet>
      <dgm:spPr/>
    </dgm:pt>
  </dgm:ptLst>
  <dgm:cxnLst>
    <dgm:cxn modelId="{3944A205-4DD8-4147-B91C-6DDD488E51DC}" srcId="{15FA74EB-8AE0-48E9-B1EA-0755AB70154C}" destId="{9F401908-5559-42BB-8C73-24EDC68213BC}" srcOrd="3" destOrd="0" parTransId="{3EA39D23-1363-4A79-96F8-97FEE3DE7739}" sibTransId="{97D8941B-D9E0-48F0-86AA-5F6F36BBA42A}"/>
    <dgm:cxn modelId="{00598B0D-36B4-4798-A1C4-51F84CF9E2CF}" type="presOf" srcId="{20C13677-CD1E-4256-8C72-65EEBB40A6A6}" destId="{AE90B07B-568C-43A3-B22F-6FBC25AE0606}" srcOrd="0" destOrd="0" presId="urn:microsoft.com/office/officeart/2018/2/layout/IconLabelList"/>
    <dgm:cxn modelId="{6148500E-F7BF-4F5A-8430-357DDEE46CDA}" type="presOf" srcId="{B1E18050-F1B4-4F5E-887B-3A2F828C308F}" destId="{3632662A-B21A-49FB-8A65-F3D731E79B4A}" srcOrd="0" destOrd="0" presId="urn:microsoft.com/office/officeart/2018/2/layout/IconLabelList"/>
    <dgm:cxn modelId="{30B46F1A-77E7-4726-B5DF-856B9B6558F9}" srcId="{15FA74EB-8AE0-48E9-B1EA-0755AB70154C}" destId="{E3CA642D-1102-4D00-B256-E9A099077896}" srcOrd="5" destOrd="0" parTransId="{1E895604-4BB1-4FBD-8E9D-B9DAEED688AD}" sibTransId="{769DD09F-641B-4FE9-B324-C15A2AC3F110}"/>
    <dgm:cxn modelId="{F2A5281F-F2CB-438B-BD3B-00C272026D88}" type="presOf" srcId="{E3CA642D-1102-4D00-B256-E9A099077896}" destId="{6EA95B9D-915A-466F-ABE4-9D1A927C8AFF}" srcOrd="0" destOrd="0" presId="urn:microsoft.com/office/officeart/2018/2/layout/IconLabelList"/>
    <dgm:cxn modelId="{A1376525-B08D-4706-8013-D04B0FE528C0}" type="presOf" srcId="{15FA74EB-8AE0-48E9-B1EA-0755AB70154C}" destId="{11E4F329-D8EA-4AFE-B2BB-BDDC5DA64D31}" srcOrd="0" destOrd="0" presId="urn:microsoft.com/office/officeart/2018/2/layout/IconLabelList"/>
    <dgm:cxn modelId="{C1AA192A-CCCA-4158-8715-C20D87DFF8BB}" type="presOf" srcId="{3EF9C56F-F82E-46FF-ADEF-7D1760E16C88}" destId="{6D95A2B2-2D79-4976-96F1-3FA9657A1E79}" srcOrd="0" destOrd="0" presId="urn:microsoft.com/office/officeart/2018/2/layout/IconLabelList"/>
    <dgm:cxn modelId="{A16F7146-AD95-4C54-92A1-82C445F42062}" srcId="{15FA74EB-8AE0-48E9-B1EA-0755AB70154C}" destId="{C09066AB-5238-4789-94EE-A800BD92599C}" srcOrd="2" destOrd="0" parTransId="{168621B5-98E9-443B-8061-C9F1EB2062A7}" sibTransId="{95D04405-EA28-4688-A337-726FE8D007C7}"/>
    <dgm:cxn modelId="{50AD9C69-F5BC-4831-96C7-086BD0E42640}" srcId="{15FA74EB-8AE0-48E9-B1EA-0755AB70154C}" destId="{4C278AA0-CB8F-4254-ABEA-26F7A586C118}" srcOrd="6" destOrd="0" parTransId="{F1063046-142E-4CF6-BFAD-11CAE4246481}" sibTransId="{F254E656-48E7-4F33-B073-55785221DFE6}"/>
    <dgm:cxn modelId="{B65C1471-7306-44DD-977C-BF270B0A475A}" srcId="{15FA74EB-8AE0-48E9-B1EA-0755AB70154C}" destId="{3EF9C56F-F82E-46FF-ADEF-7D1760E16C88}" srcOrd="1" destOrd="0" parTransId="{914E9007-642A-47C9-A359-5D676D35999F}" sibTransId="{19EB5927-1515-4D02-8E5D-E8DA268B9DC5}"/>
    <dgm:cxn modelId="{8E3BD772-A61E-489D-B5D4-B7329CBA991A}" srcId="{15FA74EB-8AE0-48E9-B1EA-0755AB70154C}" destId="{20C13677-CD1E-4256-8C72-65EEBB40A6A6}" srcOrd="0" destOrd="0" parTransId="{EB3234A1-F20E-4065-A89A-EAF17B880664}" sibTransId="{FB6F8E2B-F469-4D9F-82B6-95C30EAB0089}"/>
    <dgm:cxn modelId="{40C51B89-B738-4BB9-8C8A-92AFBC8B278E}" type="presOf" srcId="{9F401908-5559-42BB-8C73-24EDC68213BC}" destId="{FA72B6B1-AEA7-4F81-A016-24470E8D76C0}" srcOrd="0" destOrd="0" presId="urn:microsoft.com/office/officeart/2018/2/layout/IconLabelList"/>
    <dgm:cxn modelId="{4DA7DE99-E546-4A78-B5F5-7A62D9B764DA}" type="presOf" srcId="{01AAF1DF-FCD8-4CF6-8D9E-DB069B89B7CF}" destId="{EED2BA86-83F9-4238-A762-ED6DB191F6E8}" srcOrd="0" destOrd="0" presId="urn:microsoft.com/office/officeart/2018/2/layout/IconLabelList"/>
    <dgm:cxn modelId="{88BA8FC0-D1D6-4ACC-A807-061FF635B546}" srcId="{15FA74EB-8AE0-48E9-B1EA-0755AB70154C}" destId="{B1E18050-F1B4-4F5E-887B-3A2F828C308F}" srcOrd="7" destOrd="0" parTransId="{8C6CF509-B978-4CF9-995A-02E73E919FB5}" sibTransId="{96C24E4E-2D0F-42D8-B336-6BCE04FB54DD}"/>
    <dgm:cxn modelId="{FA5313D8-7DCE-416F-AA07-7E11D5952DCE}" type="presOf" srcId="{4C278AA0-CB8F-4254-ABEA-26F7A586C118}" destId="{A9C0DEC1-464F-40BD-8C9E-ED82621FDF96}" srcOrd="0" destOrd="0" presId="urn:microsoft.com/office/officeart/2018/2/layout/IconLabelList"/>
    <dgm:cxn modelId="{561D00D9-E839-4904-B34C-333CAB3F8953}" srcId="{15FA74EB-8AE0-48E9-B1EA-0755AB70154C}" destId="{01AAF1DF-FCD8-4CF6-8D9E-DB069B89B7CF}" srcOrd="4" destOrd="0" parTransId="{24BA6ABF-5763-4D29-8F8C-E4FCB4F87CF8}" sibTransId="{244BC7E6-D8E9-4DF2-8EF7-86AEB5D242A2}"/>
    <dgm:cxn modelId="{849133E8-2C5A-4EA3-91B0-14020786F003}" type="presOf" srcId="{C09066AB-5238-4789-94EE-A800BD92599C}" destId="{B0EC02E3-BBF4-401D-9FAD-4BB9B9CBB0AB}" srcOrd="0" destOrd="0" presId="urn:microsoft.com/office/officeart/2018/2/layout/IconLabelList"/>
    <dgm:cxn modelId="{041045E4-52D2-4D9B-89FF-F07D7A4EFB6B}" type="presParOf" srcId="{11E4F329-D8EA-4AFE-B2BB-BDDC5DA64D31}" destId="{42A8A21E-275A-4755-B20A-7FE3A5C047DB}" srcOrd="0" destOrd="0" presId="urn:microsoft.com/office/officeart/2018/2/layout/IconLabelList"/>
    <dgm:cxn modelId="{9AE78158-9A8A-4116-9217-6ED6DC981BA8}" type="presParOf" srcId="{42A8A21E-275A-4755-B20A-7FE3A5C047DB}" destId="{4B6A909A-D71D-436F-9B7E-4F2357BC0F0E}" srcOrd="0" destOrd="0" presId="urn:microsoft.com/office/officeart/2018/2/layout/IconLabelList"/>
    <dgm:cxn modelId="{1E3DEC48-F43D-4703-AB35-114C959B1C45}" type="presParOf" srcId="{42A8A21E-275A-4755-B20A-7FE3A5C047DB}" destId="{FA2C5763-2699-46B9-9A05-95C3F1A4B9C5}" srcOrd="1" destOrd="0" presId="urn:microsoft.com/office/officeart/2018/2/layout/IconLabelList"/>
    <dgm:cxn modelId="{05A3B8A2-72DD-422C-8C98-90825F8E526A}" type="presParOf" srcId="{42A8A21E-275A-4755-B20A-7FE3A5C047DB}" destId="{AE90B07B-568C-43A3-B22F-6FBC25AE0606}" srcOrd="2" destOrd="0" presId="urn:microsoft.com/office/officeart/2018/2/layout/IconLabelList"/>
    <dgm:cxn modelId="{2EEF9148-5278-4411-8AEC-BF198A4C169C}" type="presParOf" srcId="{11E4F329-D8EA-4AFE-B2BB-BDDC5DA64D31}" destId="{0A64CEB6-5DBE-4643-8784-6E533304C011}" srcOrd="1" destOrd="0" presId="urn:microsoft.com/office/officeart/2018/2/layout/IconLabelList"/>
    <dgm:cxn modelId="{ED1609A8-0FE0-4E21-B284-A82AA80CDEE9}" type="presParOf" srcId="{11E4F329-D8EA-4AFE-B2BB-BDDC5DA64D31}" destId="{0FEEFB2C-FF1D-45EC-A2C7-E73C7A5E0B35}" srcOrd="2" destOrd="0" presId="urn:microsoft.com/office/officeart/2018/2/layout/IconLabelList"/>
    <dgm:cxn modelId="{8E9B62B7-EC00-4A79-A0DB-58ECAA4578D7}" type="presParOf" srcId="{0FEEFB2C-FF1D-45EC-A2C7-E73C7A5E0B35}" destId="{5BD7F22D-1470-453C-8205-430A99CFC57F}" srcOrd="0" destOrd="0" presId="urn:microsoft.com/office/officeart/2018/2/layout/IconLabelList"/>
    <dgm:cxn modelId="{D08110DC-F515-4749-ACF1-5879786ED65B}" type="presParOf" srcId="{0FEEFB2C-FF1D-45EC-A2C7-E73C7A5E0B35}" destId="{FEB015D0-3453-4680-905F-800369EBE0F8}" srcOrd="1" destOrd="0" presId="urn:microsoft.com/office/officeart/2018/2/layout/IconLabelList"/>
    <dgm:cxn modelId="{B72F88F1-2AB5-4894-A0EC-FD17C472DD55}" type="presParOf" srcId="{0FEEFB2C-FF1D-45EC-A2C7-E73C7A5E0B35}" destId="{6D95A2B2-2D79-4976-96F1-3FA9657A1E79}" srcOrd="2" destOrd="0" presId="urn:microsoft.com/office/officeart/2018/2/layout/IconLabelList"/>
    <dgm:cxn modelId="{269C9996-DFFA-4BE0-8ED7-3C87D686E7F5}" type="presParOf" srcId="{11E4F329-D8EA-4AFE-B2BB-BDDC5DA64D31}" destId="{F17D848B-85F1-4A1E-A7A6-D3940B875570}" srcOrd="3" destOrd="0" presId="urn:microsoft.com/office/officeart/2018/2/layout/IconLabelList"/>
    <dgm:cxn modelId="{97886EFA-3130-43F6-B431-F161CA230FB4}" type="presParOf" srcId="{11E4F329-D8EA-4AFE-B2BB-BDDC5DA64D31}" destId="{E19AFF2D-C7FB-4100-8F82-484E6B2B654F}" srcOrd="4" destOrd="0" presId="urn:microsoft.com/office/officeart/2018/2/layout/IconLabelList"/>
    <dgm:cxn modelId="{C99C6225-8408-48AE-8C25-E96AE91BE38E}" type="presParOf" srcId="{E19AFF2D-C7FB-4100-8F82-484E6B2B654F}" destId="{B62E0AFF-8ED7-408A-AF72-0410283F9B56}" srcOrd="0" destOrd="0" presId="urn:microsoft.com/office/officeart/2018/2/layout/IconLabelList"/>
    <dgm:cxn modelId="{810AA5CB-6AED-4C1A-A77B-675B3A6715BC}" type="presParOf" srcId="{E19AFF2D-C7FB-4100-8F82-484E6B2B654F}" destId="{3E4F5D04-76EB-41B0-8207-4AE295458920}" srcOrd="1" destOrd="0" presId="urn:microsoft.com/office/officeart/2018/2/layout/IconLabelList"/>
    <dgm:cxn modelId="{3BE0C17E-1FCC-4BD0-B82F-D82479B44E4D}" type="presParOf" srcId="{E19AFF2D-C7FB-4100-8F82-484E6B2B654F}" destId="{B0EC02E3-BBF4-401D-9FAD-4BB9B9CBB0AB}" srcOrd="2" destOrd="0" presId="urn:microsoft.com/office/officeart/2018/2/layout/IconLabelList"/>
    <dgm:cxn modelId="{0F97D8B8-A0E4-4D46-B45A-84FB60E8E070}" type="presParOf" srcId="{11E4F329-D8EA-4AFE-B2BB-BDDC5DA64D31}" destId="{F0094ABB-B604-4997-8C32-E0159BDC2B6D}" srcOrd="5" destOrd="0" presId="urn:microsoft.com/office/officeart/2018/2/layout/IconLabelList"/>
    <dgm:cxn modelId="{F6E2D84B-20A3-43CA-BEBA-07F6A24CE110}" type="presParOf" srcId="{11E4F329-D8EA-4AFE-B2BB-BDDC5DA64D31}" destId="{766BA849-09A5-4BC9-9750-6E210E0B12F7}" srcOrd="6" destOrd="0" presId="urn:microsoft.com/office/officeart/2018/2/layout/IconLabelList"/>
    <dgm:cxn modelId="{617BBBB7-A3D3-440E-AAFE-5D0B00A7EFA1}" type="presParOf" srcId="{766BA849-09A5-4BC9-9750-6E210E0B12F7}" destId="{8F9E9B7F-45B8-4176-BD1B-1D1DBBEAD806}" srcOrd="0" destOrd="0" presId="urn:microsoft.com/office/officeart/2018/2/layout/IconLabelList"/>
    <dgm:cxn modelId="{B0A115BB-D113-40E9-B0D9-AD9C2656053B}" type="presParOf" srcId="{766BA849-09A5-4BC9-9750-6E210E0B12F7}" destId="{16691C8A-4147-48A7-93AD-37BB83E7F8FF}" srcOrd="1" destOrd="0" presId="urn:microsoft.com/office/officeart/2018/2/layout/IconLabelList"/>
    <dgm:cxn modelId="{C2615B33-02CA-4A8E-9CB2-AF913911188B}" type="presParOf" srcId="{766BA849-09A5-4BC9-9750-6E210E0B12F7}" destId="{FA72B6B1-AEA7-4F81-A016-24470E8D76C0}" srcOrd="2" destOrd="0" presId="urn:microsoft.com/office/officeart/2018/2/layout/IconLabelList"/>
    <dgm:cxn modelId="{D7D3C851-B834-4764-8338-39FECAEFE719}" type="presParOf" srcId="{11E4F329-D8EA-4AFE-B2BB-BDDC5DA64D31}" destId="{304B2D55-AB3C-43DC-96F2-A0AAEA0DD9D3}" srcOrd="7" destOrd="0" presId="urn:microsoft.com/office/officeart/2018/2/layout/IconLabelList"/>
    <dgm:cxn modelId="{BAF3717A-BA53-47AA-ACBE-59E23DBA6F3D}" type="presParOf" srcId="{11E4F329-D8EA-4AFE-B2BB-BDDC5DA64D31}" destId="{6067DD88-449B-49EE-B4DF-BD187E91955D}" srcOrd="8" destOrd="0" presId="urn:microsoft.com/office/officeart/2018/2/layout/IconLabelList"/>
    <dgm:cxn modelId="{DB9427B8-4752-418B-945C-902604F5A473}" type="presParOf" srcId="{6067DD88-449B-49EE-B4DF-BD187E91955D}" destId="{27901452-4B13-444C-8330-4CFC1EE520A4}" srcOrd="0" destOrd="0" presId="urn:microsoft.com/office/officeart/2018/2/layout/IconLabelList"/>
    <dgm:cxn modelId="{1B7F0C8D-1175-4536-8846-7530BD8B8802}" type="presParOf" srcId="{6067DD88-449B-49EE-B4DF-BD187E91955D}" destId="{B0A6977C-1276-463A-BD06-FBDE7381413B}" srcOrd="1" destOrd="0" presId="urn:microsoft.com/office/officeart/2018/2/layout/IconLabelList"/>
    <dgm:cxn modelId="{B7B061C5-3D6C-44B8-A879-4CB156636F1D}" type="presParOf" srcId="{6067DD88-449B-49EE-B4DF-BD187E91955D}" destId="{EED2BA86-83F9-4238-A762-ED6DB191F6E8}" srcOrd="2" destOrd="0" presId="urn:microsoft.com/office/officeart/2018/2/layout/IconLabelList"/>
    <dgm:cxn modelId="{D8397D7D-7C7E-44EB-9877-72E78F6F437B}" type="presParOf" srcId="{11E4F329-D8EA-4AFE-B2BB-BDDC5DA64D31}" destId="{CF777F47-7DAA-493B-A30F-179128C436CB}" srcOrd="9" destOrd="0" presId="urn:microsoft.com/office/officeart/2018/2/layout/IconLabelList"/>
    <dgm:cxn modelId="{FA26CCA4-0759-4806-93F9-17E6C7A46ED8}" type="presParOf" srcId="{11E4F329-D8EA-4AFE-B2BB-BDDC5DA64D31}" destId="{BE35D24C-2806-4C41-8B16-B228D6DA4A58}" srcOrd="10" destOrd="0" presId="urn:microsoft.com/office/officeart/2018/2/layout/IconLabelList"/>
    <dgm:cxn modelId="{33E56C52-9F0D-4DA2-A01E-4844D5CE32AC}" type="presParOf" srcId="{BE35D24C-2806-4C41-8B16-B228D6DA4A58}" destId="{D44C679A-CD06-4E93-9F21-ED4F05AD4996}" srcOrd="0" destOrd="0" presId="urn:microsoft.com/office/officeart/2018/2/layout/IconLabelList"/>
    <dgm:cxn modelId="{2A02A3BC-F236-49AD-8CBE-D05EF616D681}" type="presParOf" srcId="{BE35D24C-2806-4C41-8B16-B228D6DA4A58}" destId="{4ADB0E10-A578-4374-9FB5-9C3317E69551}" srcOrd="1" destOrd="0" presId="urn:microsoft.com/office/officeart/2018/2/layout/IconLabelList"/>
    <dgm:cxn modelId="{052508CE-C9AA-48B8-9BEB-F90F6E470117}" type="presParOf" srcId="{BE35D24C-2806-4C41-8B16-B228D6DA4A58}" destId="{6EA95B9D-915A-466F-ABE4-9D1A927C8AFF}" srcOrd="2" destOrd="0" presId="urn:microsoft.com/office/officeart/2018/2/layout/IconLabelList"/>
    <dgm:cxn modelId="{3DDA39BD-4A80-46F4-B2D6-4176F5E024AF}" type="presParOf" srcId="{11E4F329-D8EA-4AFE-B2BB-BDDC5DA64D31}" destId="{57477667-9868-4C20-AE70-F4D6E6FD9F05}" srcOrd="11" destOrd="0" presId="urn:microsoft.com/office/officeart/2018/2/layout/IconLabelList"/>
    <dgm:cxn modelId="{8A17D6E4-02E2-4D65-97F1-384745C88528}" type="presParOf" srcId="{11E4F329-D8EA-4AFE-B2BB-BDDC5DA64D31}" destId="{F46A7009-4194-4BC6-BFBC-A39628880299}" srcOrd="12" destOrd="0" presId="urn:microsoft.com/office/officeart/2018/2/layout/IconLabelList"/>
    <dgm:cxn modelId="{3C89EC96-3500-4C74-9E08-910FBE642680}" type="presParOf" srcId="{F46A7009-4194-4BC6-BFBC-A39628880299}" destId="{35F597BB-6002-4A97-8CB2-C8F2981E4643}" srcOrd="0" destOrd="0" presId="urn:microsoft.com/office/officeart/2018/2/layout/IconLabelList"/>
    <dgm:cxn modelId="{5FABD520-3DFD-4809-BF2C-5181230F1D44}" type="presParOf" srcId="{F46A7009-4194-4BC6-BFBC-A39628880299}" destId="{03036FD2-1756-462B-8F01-72BB7D640808}" srcOrd="1" destOrd="0" presId="urn:microsoft.com/office/officeart/2018/2/layout/IconLabelList"/>
    <dgm:cxn modelId="{5907F288-AA94-4682-B3CE-ED94B233E8F1}" type="presParOf" srcId="{F46A7009-4194-4BC6-BFBC-A39628880299}" destId="{A9C0DEC1-464F-40BD-8C9E-ED82621FDF96}" srcOrd="2" destOrd="0" presId="urn:microsoft.com/office/officeart/2018/2/layout/IconLabelList"/>
    <dgm:cxn modelId="{36D86F6E-B1AA-4670-900D-A2802AD9872A}" type="presParOf" srcId="{11E4F329-D8EA-4AFE-B2BB-BDDC5DA64D31}" destId="{C395680D-2FE3-4FC2-9C32-FAD1EAF20ECE}" srcOrd="13" destOrd="0" presId="urn:microsoft.com/office/officeart/2018/2/layout/IconLabelList"/>
    <dgm:cxn modelId="{799390D9-CAFE-40D2-99BB-D0100611BEE4}" type="presParOf" srcId="{11E4F329-D8EA-4AFE-B2BB-BDDC5DA64D31}" destId="{2E6A5609-2874-41FF-A206-C8E9719B49C9}" srcOrd="14" destOrd="0" presId="urn:microsoft.com/office/officeart/2018/2/layout/IconLabelList"/>
    <dgm:cxn modelId="{B88223CB-19A7-41B0-827B-4C32325806C5}" type="presParOf" srcId="{2E6A5609-2874-41FF-A206-C8E9719B49C9}" destId="{1C0A55EA-9671-4C52-9F2D-3E6A538B28E2}" srcOrd="0" destOrd="0" presId="urn:microsoft.com/office/officeart/2018/2/layout/IconLabelList"/>
    <dgm:cxn modelId="{30BBE090-EB99-4DAC-90CC-0A3C76AE9B98}" type="presParOf" srcId="{2E6A5609-2874-41FF-A206-C8E9719B49C9}" destId="{4E74CD0E-2F3A-4194-8A83-6339F81786BD}" srcOrd="1" destOrd="0" presId="urn:microsoft.com/office/officeart/2018/2/layout/IconLabelList"/>
    <dgm:cxn modelId="{C8BA3DD6-D2E0-4BB4-AF20-4A711E2DE7F8}" type="presParOf" srcId="{2E6A5609-2874-41FF-A206-C8E9719B49C9}" destId="{3632662A-B21A-49FB-8A65-F3D731E79B4A}"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AE4390E-4C4D-4EC0-8070-4C08DE1EE099}"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BB1756B2-EE9B-466D-9028-42FCC6BF08FA}">
      <dgm:prSet custT="1"/>
      <dgm:spPr/>
      <dgm:t>
        <a:bodyPr/>
        <a:lstStyle/>
        <a:p>
          <a:r>
            <a:rPr lang="en-US" sz="1600" dirty="0">
              <a:latin typeface="Book Antiqua" panose="02040602050305030304" pitchFamily="18" charset="0"/>
            </a:rPr>
            <a:t>Policy Management</a:t>
          </a:r>
        </a:p>
      </dgm:t>
    </dgm:pt>
    <dgm:pt modelId="{4DA80F76-72CE-4661-89B7-BB2CFF75EB9A}" type="parTrans" cxnId="{2F5022C7-1F81-442B-8B6B-7CC876C895BA}">
      <dgm:prSet/>
      <dgm:spPr/>
      <dgm:t>
        <a:bodyPr/>
        <a:lstStyle/>
        <a:p>
          <a:endParaRPr lang="en-US"/>
        </a:p>
      </dgm:t>
    </dgm:pt>
    <dgm:pt modelId="{36F565A7-FF38-493A-A8B6-CD30D0C70CBF}" type="sibTrans" cxnId="{2F5022C7-1F81-442B-8B6B-7CC876C895BA}">
      <dgm:prSet/>
      <dgm:spPr/>
      <dgm:t>
        <a:bodyPr/>
        <a:lstStyle/>
        <a:p>
          <a:endParaRPr lang="en-US"/>
        </a:p>
      </dgm:t>
    </dgm:pt>
    <dgm:pt modelId="{7AA2A931-BA9E-4A94-9780-EEA6DB416BAF}">
      <dgm:prSet custT="1"/>
      <dgm:spPr/>
      <dgm:t>
        <a:bodyPr/>
        <a:lstStyle/>
        <a:p>
          <a:r>
            <a:rPr lang="en-US" sz="1600" dirty="0">
              <a:latin typeface="Book Antiqua" panose="02040602050305030304" pitchFamily="18" charset="0"/>
            </a:rPr>
            <a:t>Visibility and Reporting</a:t>
          </a:r>
        </a:p>
      </dgm:t>
    </dgm:pt>
    <dgm:pt modelId="{6756B6A5-9A06-4B40-9D0B-63A199A33692}" type="parTrans" cxnId="{F6B5564B-9C64-41A2-9BE0-B48A2E52FC45}">
      <dgm:prSet/>
      <dgm:spPr/>
      <dgm:t>
        <a:bodyPr/>
        <a:lstStyle/>
        <a:p>
          <a:endParaRPr lang="en-US"/>
        </a:p>
      </dgm:t>
    </dgm:pt>
    <dgm:pt modelId="{43BAC6E2-6368-494F-9BE1-35E0C312D686}" type="sibTrans" cxnId="{F6B5564B-9C64-41A2-9BE0-B48A2E52FC45}">
      <dgm:prSet/>
      <dgm:spPr/>
      <dgm:t>
        <a:bodyPr/>
        <a:lstStyle/>
        <a:p>
          <a:endParaRPr lang="en-US"/>
        </a:p>
      </dgm:t>
    </dgm:pt>
    <dgm:pt modelId="{F81E8F0E-990B-4EB3-99C9-8841353666C6}">
      <dgm:prSet custT="1"/>
      <dgm:spPr/>
      <dgm:t>
        <a:bodyPr/>
        <a:lstStyle/>
        <a:p>
          <a:r>
            <a:rPr lang="en-US" sz="1600" dirty="0">
              <a:latin typeface="Book Antiqua" panose="02040602050305030304" pitchFamily="18" charset="0"/>
            </a:rPr>
            <a:t>Streamlined Compliance</a:t>
          </a:r>
        </a:p>
      </dgm:t>
    </dgm:pt>
    <dgm:pt modelId="{E69CCB6F-B0E6-4F8E-A6A8-312BAAFED509}" type="parTrans" cxnId="{7E172367-A464-4721-9BAA-C5CFDEB15187}">
      <dgm:prSet/>
      <dgm:spPr/>
      <dgm:t>
        <a:bodyPr/>
        <a:lstStyle/>
        <a:p>
          <a:endParaRPr lang="en-US"/>
        </a:p>
      </dgm:t>
    </dgm:pt>
    <dgm:pt modelId="{F3541445-DB98-4ED2-839B-06944E6D8448}" type="sibTrans" cxnId="{7E172367-A464-4721-9BAA-C5CFDEB15187}">
      <dgm:prSet/>
      <dgm:spPr/>
      <dgm:t>
        <a:bodyPr/>
        <a:lstStyle/>
        <a:p>
          <a:endParaRPr lang="en-US"/>
        </a:p>
      </dgm:t>
    </dgm:pt>
    <dgm:pt modelId="{74BDF945-F3A2-48AD-AAE6-E413E4E843E0}">
      <dgm:prSet custT="1"/>
      <dgm:spPr/>
      <dgm:t>
        <a:bodyPr/>
        <a:lstStyle/>
        <a:p>
          <a:r>
            <a:rPr lang="en-US" sz="1600" dirty="0">
              <a:latin typeface="Book Antiqua" panose="02040602050305030304" pitchFamily="18" charset="0"/>
            </a:rPr>
            <a:t>Integration and Orchestration</a:t>
          </a:r>
        </a:p>
      </dgm:t>
    </dgm:pt>
    <dgm:pt modelId="{742535BA-FB2F-48C2-9AAE-7056CC17C6F1}" type="parTrans" cxnId="{C6CAD02A-D4D8-45A5-8212-7347C0D62E52}">
      <dgm:prSet/>
      <dgm:spPr/>
      <dgm:t>
        <a:bodyPr/>
        <a:lstStyle/>
        <a:p>
          <a:endParaRPr lang="en-US"/>
        </a:p>
      </dgm:t>
    </dgm:pt>
    <dgm:pt modelId="{917FA71F-8C59-43A3-ABC0-7CE1EF50AFA1}" type="sibTrans" cxnId="{C6CAD02A-D4D8-45A5-8212-7347C0D62E52}">
      <dgm:prSet/>
      <dgm:spPr/>
      <dgm:t>
        <a:bodyPr/>
        <a:lstStyle/>
        <a:p>
          <a:endParaRPr lang="en-US"/>
        </a:p>
      </dgm:t>
    </dgm:pt>
    <dgm:pt modelId="{E5A2FACE-FCD2-4C41-9CD9-AE9E467FCE8F}">
      <dgm:prSet custT="1"/>
      <dgm:spPr>
        <a:solidFill>
          <a:schemeClr val="accent1">
            <a:lumMod val="50000"/>
          </a:schemeClr>
        </a:solidFill>
      </dgm:spPr>
      <dgm:t>
        <a:bodyPr/>
        <a:lstStyle/>
        <a:p>
          <a:r>
            <a:rPr lang="en-US" sz="1600" dirty="0">
              <a:latin typeface="Book Antiqua" panose="02040602050305030304" pitchFamily="18" charset="0"/>
            </a:rPr>
            <a:t>Initial Configuration Complexity</a:t>
          </a:r>
        </a:p>
      </dgm:t>
    </dgm:pt>
    <dgm:pt modelId="{6495F71B-8085-44C9-80AF-CBB0B8C23E22}" type="parTrans" cxnId="{42FBAD00-A1C1-4449-8749-7ABEB7AB8556}">
      <dgm:prSet/>
      <dgm:spPr/>
      <dgm:t>
        <a:bodyPr/>
        <a:lstStyle/>
        <a:p>
          <a:endParaRPr lang="en-US"/>
        </a:p>
      </dgm:t>
    </dgm:pt>
    <dgm:pt modelId="{A94DF916-9CDA-41D3-974F-338A7900B7DF}" type="sibTrans" cxnId="{42FBAD00-A1C1-4449-8749-7ABEB7AB8556}">
      <dgm:prSet/>
      <dgm:spPr/>
      <dgm:t>
        <a:bodyPr/>
        <a:lstStyle/>
        <a:p>
          <a:endParaRPr lang="en-US"/>
        </a:p>
      </dgm:t>
    </dgm:pt>
    <dgm:pt modelId="{F96853C3-A09E-421A-A683-2E5830BCD9D2}">
      <dgm:prSet custT="1"/>
      <dgm:spPr>
        <a:solidFill>
          <a:schemeClr val="accent1">
            <a:lumMod val="50000"/>
          </a:schemeClr>
        </a:solidFill>
      </dgm:spPr>
      <dgm:t>
        <a:bodyPr/>
        <a:lstStyle/>
        <a:p>
          <a:r>
            <a:rPr lang="en-US" sz="1600" dirty="0">
              <a:latin typeface="Book Antiqua" panose="02040602050305030304" pitchFamily="18" charset="0"/>
            </a:rPr>
            <a:t>Resource Consumption</a:t>
          </a:r>
        </a:p>
      </dgm:t>
    </dgm:pt>
    <dgm:pt modelId="{658B4571-A83F-4894-A75A-6522F3F43164}" type="parTrans" cxnId="{0B85389B-3E8E-4444-82F9-688CFDBAEBA4}">
      <dgm:prSet/>
      <dgm:spPr/>
      <dgm:t>
        <a:bodyPr/>
        <a:lstStyle/>
        <a:p>
          <a:endParaRPr lang="en-US"/>
        </a:p>
      </dgm:t>
    </dgm:pt>
    <dgm:pt modelId="{1E5C1A66-8F69-4B25-8028-4768BE28A301}" type="sibTrans" cxnId="{0B85389B-3E8E-4444-82F9-688CFDBAEBA4}">
      <dgm:prSet/>
      <dgm:spPr/>
      <dgm:t>
        <a:bodyPr/>
        <a:lstStyle/>
        <a:p>
          <a:endParaRPr lang="en-US"/>
        </a:p>
      </dgm:t>
    </dgm:pt>
    <dgm:pt modelId="{E1CA3674-F305-4BBD-BF47-E051A48253BF}">
      <dgm:prSet custT="1"/>
      <dgm:spPr>
        <a:solidFill>
          <a:schemeClr val="accent1">
            <a:lumMod val="50000"/>
          </a:schemeClr>
        </a:solidFill>
      </dgm:spPr>
      <dgm:t>
        <a:bodyPr/>
        <a:lstStyle/>
        <a:p>
          <a:r>
            <a:rPr lang="en-US" sz="1600" dirty="0">
              <a:latin typeface="Book Antiqua" panose="02040602050305030304" pitchFamily="18" charset="0"/>
            </a:rPr>
            <a:t>Scalability Issues</a:t>
          </a:r>
        </a:p>
      </dgm:t>
    </dgm:pt>
    <dgm:pt modelId="{760D875D-2989-4FB3-864B-927F5A1CC9C5}" type="parTrans" cxnId="{19E67B4D-6F80-4184-B920-BCA7802BB20A}">
      <dgm:prSet/>
      <dgm:spPr/>
      <dgm:t>
        <a:bodyPr/>
        <a:lstStyle/>
        <a:p>
          <a:endParaRPr lang="en-US"/>
        </a:p>
      </dgm:t>
    </dgm:pt>
    <dgm:pt modelId="{15F549B3-91AA-4CB1-914D-3055076A1C2D}" type="sibTrans" cxnId="{19E67B4D-6F80-4184-B920-BCA7802BB20A}">
      <dgm:prSet/>
      <dgm:spPr/>
      <dgm:t>
        <a:bodyPr/>
        <a:lstStyle/>
        <a:p>
          <a:endParaRPr lang="en-US"/>
        </a:p>
      </dgm:t>
    </dgm:pt>
    <dgm:pt modelId="{5172B90B-5962-40C3-85DB-891E82B45FF4}">
      <dgm:prSet custT="1"/>
      <dgm:spPr>
        <a:solidFill>
          <a:schemeClr val="accent1">
            <a:lumMod val="50000"/>
          </a:schemeClr>
        </a:solidFill>
      </dgm:spPr>
      <dgm:t>
        <a:bodyPr/>
        <a:lstStyle/>
        <a:p>
          <a:r>
            <a:rPr lang="en-US" sz="1600" dirty="0">
              <a:latin typeface="Book Antiqua" panose="02040602050305030304" pitchFamily="18" charset="0"/>
            </a:rPr>
            <a:t>Performance Impact</a:t>
          </a:r>
        </a:p>
      </dgm:t>
    </dgm:pt>
    <dgm:pt modelId="{0C518CFF-4E0A-43B5-8C3D-2CD12F49EBE5}" type="parTrans" cxnId="{06F15C9F-01FE-407F-9E2B-F83E6BEFEED0}">
      <dgm:prSet/>
      <dgm:spPr/>
      <dgm:t>
        <a:bodyPr/>
        <a:lstStyle/>
        <a:p>
          <a:endParaRPr lang="en-US"/>
        </a:p>
      </dgm:t>
    </dgm:pt>
    <dgm:pt modelId="{CF034A53-740E-49B9-9125-14E622F722AE}" type="sibTrans" cxnId="{06F15C9F-01FE-407F-9E2B-F83E6BEFEED0}">
      <dgm:prSet/>
      <dgm:spPr/>
      <dgm:t>
        <a:bodyPr/>
        <a:lstStyle/>
        <a:p>
          <a:endParaRPr lang="en-US"/>
        </a:p>
      </dgm:t>
    </dgm:pt>
    <dgm:pt modelId="{B908418A-5BB0-4E41-B1A8-35AF93A17E01}" type="pres">
      <dgm:prSet presAssocID="{0AE4390E-4C4D-4EC0-8070-4C08DE1EE099}" presName="diagram" presStyleCnt="0">
        <dgm:presLayoutVars>
          <dgm:dir/>
          <dgm:resizeHandles val="exact"/>
        </dgm:presLayoutVars>
      </dgm:prSet>
      <dgm:spPr/>
    </dgm:pt>
    <dgm:pt modelId="{3D3F847F-023C-A743-9113-1519E52711CE}" type="pres">
      <dgm:prSet presAssocID="{BB1756B2-EE9B-466D-9028-42FCC6BF08FA}" presName="node" presStyleLbl="node1" presStyleIdx="0" presStyleCnt="8">
        <dgm:presLayoutVars>
          <dgm:bulletEnabled val="1"/>
        </dgm:presLayoutVars>
      </dgm:prSet>
      <dgm:spPr>
        <a:prstGeom prst="hexagon">
          <a:avLst/>
        </a:prstGeom>
      </dgm:spPr>
    </dgm:pt>
    <dgm:pt modelId="{EEE04378-E2DD-A54D-AF61-9F31742FB331}" type="pres">
      <dgm:prSet presAssocID="{36F565A7-FF38-493A-A8B6-CD30D0C70CBF}" presName="sibTrans" presStyleCnt="0"/>
      <dgm:spPr/>
    </dgm:pt>
    <dgm:pt modelId="{A18D73F2-B895-1346-8E98-27614D438473}" type="pres">
      <dgm:prSet presAssocID="{7AA2A931-BA9E-4A94-9780-EEA6DB416BAF}" presName="node" presStyleLbl="node1" presStyleIdx="1" presStyleCnt="8">
        <dgm:presLayoutVars>
          <dgm:bulletEnabled val="1"/>
        </dgm:presLayoutVars>
      </dgm:prSet>
      <dgm:spPr>
        <a:prstGeom prst="hexagon">
          <a:avLst/>
        </a:prstGeom>
      </dgm:spPr>
    </dgm:pt>
    <dgm:pt modelId="{0BB8339F-81CF-9F4A-A989-8E909EEE3A39}" type="pres">
      <dgm:prSet presAssocID="{43BAC6E2-6368-494F-9BE1-35E0C312D686}" presName="sibTrans" presStyleCnt="0"/>
      <dgm:spPr/>
    </dgm:pt>
    <dgm:pt modelId="{15D05688-1E28-E149-8944-2749794BD320}" type="pres">
      <dgm:prSet presAssocID="{F81E8F0E-990B-4EB3-99C9-8841353666C6}" presName="node" presStyleLbl="node1" presStyleIdx="2" presStyleCnt="8">
        <dgm:presLayoutVars>
          <dgm:bulletEnabled val="1"/>
        </dgm:presLayoutVars>
      </dgm:prSet>
      <dgm:spPr>
        <a:prstGeom prst="hexagon">
          <a:avLst/>
        </a:prstGeom>
      </dgm:spPr>
    </dgm:pt>
    <dgm:pt modelId="{5B47D270-560A-0C42-9BF7-60ED1115EC69}" type="pres">
      <dgm:prSet presAssocID="{F3541445-DB98-4ED2-839B-06944E6D8448}" presName="sibTrans" presStyleCnt="0"/>
      <dgm:spPr/>
    </dgm:pt>
    <dgm:pt modelId="{AAF6671A-65A7-D14F-A159-EE675F272346}" type="pres">
      <dgm:prSet presAssocID="{74BDF945-F3A2-48AD-AAE6-E413E4E843E0}" presName="node" presStyleLbl="node1" presStyleIdx="3" presStyleCnt="8">
        <dgm:presLayoutVars>
          <dgm:bulletEnabled val="1"/>
        </dgm:presLayoutVars>
      </dgm:prSet>
      <dgm:spPr>
        <a:prstGeom prst="hexagon">
          <a:avLst/>
        </a:prstGeom>
      </dgm:spPr>
    </dgm:pt>
    <dgm:pt modelId="{443C6839-1935-7549-9D42-ED38C4768655}" type="pres">
      <dgm:prSet presAssocID="{917FA71F-8C59-43A3-ABC0-7CE1EF50AFA1}" presName="sibTrans" presStyleCnt="0"/>
      <dgm:spPr/>
    </dgm:pt>
    <dgm:pt modelId="{33BEB27B-235D-D647-BF6E-41CB4F92F522}" type="pres">
      <dgm:prSet presAssocID="{E5A2FACE-FCD2-4C41-9CD9-AE9E467FCE8F}" presName="node" presStyleLbl="node1" presStyleIdx="4" presStyleCnt="8">
        <dgm:presLayoutVars>
          <dgm:bulletEnabled val="1"/>
        </dgm:presLayoutVars>
      </dgm:prSet>
      <dgm:spPr>
        <a:prstGeom prst="hexagon">
          <a:avLst/>
        </a:prstGeom>
      </dgm:spPr>
    </dgm:pt>
    <dgm:pt modelId="{CFACFE8D-8FE1-E541-B210-70B6DE469AD0}" type="pres">
      <dgm:prSet presAssocID="{A94DF916-9CDA-41D3-974F-338A7900B7DF}" presName="sibTrans" presStyleCnt="0"/>
      <dgm:spPr/>
    </dgm:pt>
    <dgm:pt modelId="{B5FD5D58-9B69-2240-886B-1E453C7B55AC}" type="pres">
      <dgm:prSet presAssocID="{F96853C3-A09E-421A-A683-2E5830BCD9D2}" presName="node" presStyleLbl="node1" presStyleIdx="5" presStyleCnt="8">
        <dgm:presLayoutVars>
          <dgm:bulletEnabled val="1"/>
        </dgm:presLayoutVars>
      </dgm:prSet>
      <dgm:spPr>
        <a:prstGeom prst="hexagon">
          <a:avLst/>
        </a:prstGeom>
      </dgm:spPr>
    </dgm:pt>
    <dgm:pt modelId="{FA410CD9-6272-6341-A33A-B47F47B49AA2}" type="pres">
      <dgm:prSet presAssocID="{1E5C1A66-8F69-4B25-8028-4768BE28A301}" presName="sibTrans" presStyleCnt="0"/>
      <dgm:spPr/>
    </dgm:pt>
    <dgm:pt modelId="{E1FEF3CC-37F6-0642-95E2-167A1C837333}" type="pres">
      <dgm:prSet presAssocID="{E1CA3674-F305-4BBD-BF47-E051A48253BF}" presName="node" presStyleLbl="node1" presStyleIdx="6" presStyleCnt="8">
        <dgm:presLayoutVars>
          <dgm:bulletEnabled val="1"/>
        </dgm:presLayoutVars>
      </dgm:prSet>
      <dgm:spPr>
        <a:prstGeom prst="hexagon">
          <a:avLst/>
        </a:prstGeom>
      </dgm:spPr>
    </dgm:pt>
    <dgm:pt modelId="{0B0645A5-0BF9-AF4F-85D1-25E4CCDA4A2B}" type="pres">
      <dgm:prSet presAssocID="{15F549B3-91AA-4CB1-914D-3055076A1C2D}" presName="sibTrans" presStyleCnt="0"/>
      <dgm:spPr/>
    </dgm:pt>
    <dgm:pt modelId="{2BA790AE-3EAF-4E49-A9E1-A68C0F3AC658}" type="pres">
      <dgm:prSet presAssocID="{5172B90B-5962-40C3-85DB-891E82B45FF4}" presName="node" presStyleLbl="node1" presStyleIdx="7" presStyleCnt="8">
        <dgm:presLayoutVars>
          <dgm:bulletEnabled val="1"/>
        </dgm:presLayoutVars>
      </dgm:prSet>
      <dgm:spPr>
        <a:prstGeom prst="hexagon">
          <a:avLst/>
        </a:prstGeom>
      </dgm:spPr>
    </dgm:pt>
  </dgm:ptLst>
  <dgm:cxnLst>
    <dgm:cxn modelId="{42FBAD00-A1C1-4449-8749-7ABEB7AB8556}" srcId="{0AE4390E-4C4D-4EC0-8070-4C08DE1EE099}" destId="{E5A2FACE-FCD2-4C41-9CD9-AE9E467FCE8F}" srcOrd="4" destOrd="0" parTransId="{6495F71B-8085-44C9-80AF-CBB0B8C23E22}" sibTransId="{A94DF916-9CDA-41D3-974F-338A7900B7DF}"/>
    <dgm:cxn modelId="{39C3FD14-C4A4-0D46-99C7-E907E2AFAA8C}" type="presOf" srcId="{BB1756B2-EE9B-466D-9028-42FCC6BF08FA}" destId="{3D3F847F-023C-A743-9113-1519E52711CE}" srcOrd="0" destOrd="0" presId="urn:microsoft.com/office/officeart/2005/8/layout/default"/>
    <dgm:cxn modelId="{C6CAD02A-D4D8-45A5-8212-7347C0D62E52}" srcId="{0AE4390E-4C4D-4EC0-8070-4C08DE1EE099}" destId="{74BDF945-F3A2-48AD-AAE6-E413E4E843E0}" srcOrd="3" destOrd="0" parTransId="{742535BA-FB2F-48C2-9AAE-7056CC17C6F1}" sibTransId="{917FA71F-8C59-43A3-ABC0-7CE1EF50AFA1}"/>
    <dgm:cxn modelId="{ECCFD348-FF8C-6044-9326-5AE442091867}" type="presOf" srcId="{5172B90B-5962-40C3-85DB-891E82B45FF4}" destId="{2BA790AE-3EAF-4E49-A9E1-A68C0F3AC658}" srcOrd="0" destOrd="0" presId="urn:microsoft.com/office/officeart/2005/8/layout/default"/>
    <dgm:cxn modelId="{F6B5564B-9C64-41A2-9BE0-B48A2E52FC45}" srcId="{0AE4390E-4C4D-4EC0-8070-4C08DE1EE099}" destId="{7AA2A931-BA9E-4A94-9780-EEA6DB416BAF}" srcOrd="1" destOrd="0" parTransId="{6756B6A5-9A06-4B40-9D0B-63A199A33692}" sibTransId="{43BAC6E2-6368-494F-9BE1-35E0C312D686}"/>
    <dgm:cxn modelId="{19E67B4D-6F80-4184-B920-BCA7802BB20A}" srcId="{0AE4390E-4C4D-4EC0-8070-4C08DE1EE099}" destId="{E1CA3674-F305-4BBD-BF47-E051A48253BF}" srcOrd="6" destOrd="0" parTransId="{760D875D-2989-4FB3-864B-927F5A1CC9C5}" sibTransId="{15F549B3-91AA-4CB1-914D-3055076A1C2D}"/>
    <dgm:cxn modelId="{8347065C-63CE-1347-8E12-072B6CD68699}" type="presOf" srcId="{F96853C3-A09E-421A-A683-2E5830BCD9D2}" destId="{B5FD5D58-9B69-2240-886B-1E453C7B55AC}" srcOrd="0" destOrd="0" presId="urn:microsoft.com/office/officeart/2005/8/layout/default"/>
    <dgm:cxn modelId="{7E172367-A464-4721-9BAA-C5CFDEB15187}" srcId="{0AE4390E-4C4D-4EC0-8070-4C08DE1EE099}" destId="{F81E8F0E-990B-4EB3-99C9-8841353666C6}" srcOrd="2" destOrd="0" parTransId="{E69CCB6F-B0E6-4F8E-A6A8-312BAAFED509}" sibTransId="{F3541445-DB98-4ED2-839B-06944E6D8448}"/>
    <dgm:cxn modelId="{B424047E-8ACC-964C-9B88-C2A5A0BF8651}" type="presOf" srcId="{0AE4390E-4C4D-4EC0-8070-4C08DE1EE099}" destId="{B908418A-5BB0-4E41-B1A8-35AF93A17E01}" srcOrd="0" destOrd="0" presId="urn:microsoft.com/office/officeart/2005/8/layout/default"/>
    <dgm:cxn modelId="{0B85389B-3E8E-4444-82F9-688CFDBAEBA4}" srcId="{0AE4390E-4C4D-4EC0-8070-4C08DE1EE099}" destId="{F96853C3-A09E-421A-A683-2E5830BCD9D2}" srcOrd="5" destOrd="0" parTransId="{658B4571-A83F-4894-A75A-6522F3F43164}" sibTransId="{1E5C1A66-8F69-4B25-8028-4768BE28A301}"/>
    <dgm:cxn modelId="{06F15C9F-01FE-407F-9E2B-F83E6BEFEED0}" srcId="{0AE4390E-4C4D-4EC0-8070-4C08DE1EE099}" destId="{5172B90B-5962-40C3-85DB-891E82B45FF4}" srcOrd="7" destOrd="0" parTransId="{0C518CFF-4E0A-43B5-8C3D-2CD12F49EBE5}" sibTransId="{CF034A53-740E-49B9-9125-14E622F722AE}"/>
    <dgm:cxn modelId="{173D64B5-EF43-9F4F-BB2A-54BA3A1636B3}" type="presOf" srcId="{74BDF945-F3A2-48AD-AAE6-E413E4E843E0}" destId="{AAF6671A-65A7-D14F-A159-EE675F272346}" srcOrd="0" destOrd="0" presId="urn:microsoft.com/office/officeart/2005/8/layout/default"/>
    <dgm:cxn modelId="{36C25DB8-7A2A-9E42-BD3E-D0836B807313}" type="presOf" srcId="{E5A2FACE-FCD2-4C41-9CD9-AE9E467FCE8F}" destId="{33BEB27B-235D-D647-BF6E-41CB4F92F522}" srcOrd="0" destOrd="0" presId="urn:microsoft.com/office/officeart/2005/8/layout/default"/>
    <dgm:cxn modelId="{2F5022C7-1F81-442B-8B6B-7CC876C895BA}" srcId="{0AE4390E-4C4D-4EC0-8070-4C08DE1EE099}" destId="{BB1756B2-EE9B-466D-9028-42FCC6BF08FA}" srcOrd="0" destOrd="0" parTransId="{4DA80F76-72CE-4661-89B7-BB2CFF75EB9A}" sibTransId="{36F565A7-FF38-493A-A8B6-CD30D0C70CBF}"/>
    <dgm:cxn modelId="{BEF8C7CF-340A-7A4F-9A3B-9BB5AC57BAAF}" type="presOf" srcId="{7AA2A931-BA9E-4A94-9780-EEA6DB416BAF}" destId="{A18D73F2-B895-1346-8E98-27614D438473}" srcOrd="0" destOrd="0" presId="urn:microsoft.com/office/officeart/2005/8/layout/default"/>
    <dgm:cxn modelId="{3574B4DF-3D0D-6A4B-A771-D9445A1974A4}" type="presOf" srcId="{F81E8F0E-990B-4EB3-99C9-8841353666C6}" destId="{15D05688-1E28-E149-8944-2749794BD320}" srcOrd="0" destOrd="0" presId="urn:microsoft.com/office/officeart/2005/8/layout/default"/>
    <dgm:cxn modelId="{BADDD4E9-DD0F-C341-A3DC-B4D6E964D557}" type="presOf" srcId="{E1CA3674-F305-4BBD-BF47-E051A48253BF}" destId="{E1FEF3CC-37F6-0642-95E2-167A1C837333}" srcOrd="0" destOrd="0" presId="urn:microsoft.com/office/officeart/2005/8/layout/default"/>
    <dgm:cxn modelId="{9BD542AF-4C37-BD4C-8A77-7156F7389307}" type="presParOf" srcId="{B908418A-5BB0-4E41-B1A8-35AF93A17E01}" destId="{3D3F847F-023C-A743-9113-1519E52711CE}" srcOrd="0" destOrd="0" presId="urn:microsoft.com/office/officeart/2005/8/layout/default"/>
    <dgm:cxn modelId="{72C8C93A-F906-C640-A7FC-74942E39152C}" type="presParOf" srcId="{B908418A-5BB0-4E41-B1A8-35AF93A17E01}" destId="{EEE04378-E2DD-A54D-AF61-9F31742FB331}" srcOrd="1" destOrd="0" presId="urn:microsoft.com/office/officeart/2005/8/layout/default"/>
    <dgm:cxn modelId="{50B37B83-B054-544C-8229-0778C930033E}" type="presParOf" srcId="{B908418A-5BB0-4E41-B1A8-35AF93A17E01}" destId="{A18D73F2-B895-1346-8E98-27614D438473}" srcOrd="2" destOrd="0" presId="urn:microsoft.com/office/officeart/2005/8/layout/default"/>
    <dgm:cxn modelId="{972C39F2-A4A9-C847-A2AC-E71A4C93F3B2}" type="presParOf" srcId="{B908418A-5BB0-4E41-B1A8-35AF93A17E01}" destId="{0BB8339F-81CF-9F4A-A989-8E909EEE3A39}" srcOrd="3" destOrd="0" presId="urn:microsoft.com/office/officeart/2005/8/layout/default"/>
    <dgm:cxn modelId="{2941335D-E26D-9E47-82C6-312C4DE59856}" type="presParOf" srcId="{B908418A-5BB0-4E41-B1A8-35AF93A17E01}" destId="{15D05688-1E28-E149-8944-2749794BD320}" srcOrd="4" destOrd="0" presId="urn:microsoft.com/office/officeart/2005/8/layout/default"/>
    <dgm:cxn modelId="{C1A18DB4-D2E0-9C45-B18C-68C3EFF10DC4}" type="presParOf" srcId="{B908418A-5BB0-4E41-B1A8-35AF93A17E01}" destId="{5B47D270-560A-0C42-9BF7-60ED1115EC69}" srcOrd="5" destOrd="0" presId="urn:microsoft.com/office/officeart/2005/8/layout/default"/>
    <dgm:cxn modelId="{24A7DEC4-2614-1B47-AB55-5CFEEF819BCA}" type="presParOf" srcId="{B908418A-5BB0-4E41-B1A8-35AF93A17E01}" destId="{AAF6671A-65A7-D14F-A159-EE675F272346}" srcOrd="6" destOrd="0" presId="urn:microsoft.com/office/officeart/2005/8/layout/default"/>
    <dgm:cxn modelId="{3F552940-CA7D-AA48-A136-DC349D547DCF}" type="presParOf" srcId="{B908418A-5BB0-4E41-B1A8-35AF93A17E01}" destId="{443C6839-1935-7549-9D42-ED38C4768655}" srcOrd="7" destOrd="0" presId="urn:microsoft.com/office/officeart/2005/8/layout/default"/>
    <dgm:cxn modelId="{55C84E1F-EF1F-0045-9055-DBC031E53944}" type="presParOf" srcId="{B908418A-5BB0-4E41-B1A8-35AF93A17E01}" destId="{33BEB27B-235D-D647-BF6E-41CB4F92F522}" srcOrd="8" destOrd="0" presId="urn:microsoft.com/office/officeart/2005/8/layout/default"/>
    <dgm:cxn modelId="{B94C67FC-C399-924F-A90E-D261E170A7C8}" type="presParOf" srcId="{B908418A-5BB0-4E41-B1A8-35AF93A17E01}" destId="{CFACFE8D-8FE1-E541-B210-70B6DE469AD0}" srcOrd="9" destOrd="0" presId="urn:microsoft.com/office/officeart/2005/8/layout/default"/>
    <dgm:cxn modelId="{91ACC1A0-8DAF-6D40-AB36-5B01532A1786}" type="presParOf" srcId="{B908418A-5BB0-4E41-B1A8-35AF93A17E01}" destId="{B5FD5D58-9B69-2240-886B-1E453C7B55AC}" srcOrd="10" destOrd="0" presId="urn:microsoft.com/office/officeart/2005/8/layout/default"/>
    <dgm:cxn modelId="{0A20624B-EF57-304E-865A-464B0144F086}" type="presParOf" srcId="{B908418A-5BB0-4E41-B1A8-35AF93A17E01}" destId="{FA410CD9-6272-6341-A33A-B47F47B49AA2}" srcOrd="11" destOrd="0" presId="urn:microsoft.com/office/officeart/2005/8/layout/default"/>
    <dgm:cxn modelId="{B84F0598-DC1D-EE49-8145-9FA6EE6F3867}" type="presParOf" srcId="{B908418A-5BB0-4E41-B1A8-35AF93A17E01}" destId="{E1FEF3CC-37F6-0642-95E2-167A1C837333}" srcOrd="12" destOrd="0" presId="urn:microsoft.com/office/officeart/2005/8/layout/default"/>
    <dgm:cxn modelId="{AD4D0640-9B88-FA4D-91EE-651EF30127EA}" type="presParOf" srcId="{B908418A-5BB0-4E41-B1A8-35AF93A17E01}" destId="{0B0645A5-0BF9-AF4F-85D1-25E4CCDA4A2B}" srcOrd="13" destOrd="0" presId="urn:microsoft.com/office/officeart/2005/8/layout/default"/>
    <dgm:cxn modelId="{9DF63BE1-4122-5942-AF60-F4B69DEB5E18}" type="presParOf" srcId="{B908418A-5BB0-4E41-B1A8-35AF93A17E01}" destId="{2BA790AE-3EAF-4E49-A9E1-A68C0F3AC658}"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B729D69-CF0B-4FA7-BCF4-B6AA99BCF4E9}"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8E186E89-0C97-46F9-9B09-CC10F7194E64}">
      <dgm:prSet custT="1"/>
      <dgm:spPr>
        <a:solidFill>
          <a:schemeClr val="accent2">
            <a:lumMod val="75000"/>
          </a:schemeClr>
        </a:solidFill>
      </dgm:spPr>
      <dgm:t>
        <a:bodyPr/>
        <a:lstStyle/>
        <a:p>
          <a:r>
            <a:rPr lang="en-US" sz="1400" dirty="0">
              <a:latin typeface="Book Antiqua" panose="02040602050305030304" pitchFamily="18" charset="0"/>
            </a:rPr>
            <a:t>Focused Work Environment</a:t>
          </a:r>
        </a:p>
      </dgm:t>
    </dgm:pt>
    <dgm:pt modelId="{DCC6A0D4-D119-48A2-A4E2-5360FF5C9438}" type="parTrans" cxnId="{28AD5E1A-EDE0-4590-ABA9-C1AA8681A881}">
      <dgm:prSet/>
      <dgm:spPr/>
      <dgm:t>
        <a:bodyPr/>
        <a:lstStyle/>
        <a:p>
          <a:endParaRPr lang="en-US"/>
        </a:p>
      </dgm:t>
    </dgm:pt>
    <dgm:pt modelId="{23C5D978-4FE9-481B-9EC6-80F217504A8A}" type="sibTrans" cxnId="{28AD5E1A-EDE0-4590-ABA9-C1AA8681A881}">
      <dgm:prSet/>
      <dgm:spPr/>
      <dgm:t>
        <a:bodyPr/>
        <a:lstStyle/>
        <a:p>
          <a:endParaRPr lang="en-US"/>
        </a:p>
      </dgm:t>
    </dgm:pt>
    <dgm:pt modelId="{888E3406-C0C7-4913-8A6B-79675E80D19E}">
      <dgm:prSet custT="1"/>
      <dgm:spPr>
        <a:solidFill>
          <a:schemeClr val="accent6"/>
        </a:solidFill>
      </dgm:spPr>
      <dgm:t>
        <a:bodyPr/>
        <a:lstStyle/>
        <a:p>
          <a:r>
            <a:rPr lang="en-US" sz="1400" dirty="0">
              <a:latin typeface="Book Antiqua" panose="02040602050305030304" pitchFamily="18" charset="0"/>
            </a:rPr>
            <a:t>Reduced Security Incidents</a:t>
          </a:r>
        </a:p>
      </dgm:t>
    </dgm:pt>
    <dgm:pt modelId="{AF0A0C66-8C57-488C-BE99-D16A4441BA41}" type="parTrans" cxnId="{E0F4383E-DCB0-4718-A094-D98962DA60EC}">
      <dgm:prSet/>
      <dgm:spPr/>
      <dgm:t>
        <a:bodyPr/>
        <a:lstStyle/>
        <a:p>
          <a:endParaRPr lang="en-US"/>
        </a:p>
      </dgm:t>
    </dgm:pt>
    <dgm:pt modelId="{FBDFF07C-02A9-4E40-A1DE-4F6ED0C7C585}" type="sibTrans" cxnId="{E0F4383E-DCB0-4718-A094-D98962DA60EC}">
      <dgm:prSet/>
      <dgm:spPr/>
      <dgm:t>
        <a:bodyPr/>
        <a:lstStyle/>
        <a:p>
          <a:endParaRPr lang="en-US"/>
        </a:p>
      </dgm:t>
    </dgm:pt>
    <dgm:pt modelId="{CDDB346E-8BAC-4249-A34D-CE4750FACF8F}">
      <dgm:prSet custT="1"/>
      <dgm:spPr>
        <a:solidFill>
          <a:schemeClr val="accent2">
            <a:lumMod val="75000"/>
          </a:schemeClr>
        </a:solidFill>
      </dgm:spPr>
      <dgm:t>
        <a:bodyPr/>
        <a:lstStyle/>
        <a:p>
          <a:r>
            <a:rPr lang="en-US" sz="1400" dirty="0">
              <a:latin typeface="Book Antiqua" panose="02040602050305030304" pitchFamily="18" charset="0"/>
            </a:rPr>
            <a:t>Performance Monitoring and Optimization</a:t>
          </a:r>
        </a:p>
      </dgm:t>
    </dgm:pt>
    <dgm:pt modelId="{4D938788-3DF6-4BB7-A7F0-B45991BFD333}" type="parTrans" cxnId="{67AC7436-1A17-4321-BA8E-C179D1542618}">
      <dgm:prSet/>
      <dgm:spPr/>
      <dgm:t>
        <a:bodyPr/>
        <a:lstStyle/>
        <a:p>
          <a:endParaRPr lang="en-US"/>
        </a:p>
      </dgm:t>
    </dgm:pt>
    <dgm:pt modelId="{08888E9E-458F-4D83-860E-8E6D7735D89B}" type="sibTrans" cxnId="{67AC7436-1A17-4321-BA8E-C179D1542618}">
      <dgm:prSet/>
      <dgm:spPr/>
      <dgm:t>
        <a:bodyPr/>
        <a:lstStyle/>
        <a:p>
          <a:endParaRPr lang="en-US"/>
        </a:p>
      </dgm:t>
    </dgm:pt>
    <dgm:pt modelId="{8D41EF5F-8F40-4307-A99A-3529DE44E4D0}">
      <dgm:prSet custT="1"/>
      <dgm:spPr>
        <a:solidFill>
          <a:schemeClr val="accent6"/>
        </a:solidFill>
      </dgm:spPr>
      <dgm:t>
        <a:bodyPr/>
        <a:lstStyle/>
        <a:p>
          <a:r>
            <a:rPr lang="en-US" sz="1400" dirty="0">
              <a:latin typeface="Book Antiqua" panose="02040602050305030304" pitchFamily="18" charset="0"/>
            </a:rPr>
            <a:t>Enhanced Remote Work</a:t>
          </a:r>
        </a:p>
      </dgm:t>
    </dgm:pt>
    <dgm:pt modelId="{B977AAD0-C372-4C04-AE9B-F4EC9F8E04DB}" type="parTrans" cxnId="{5483AB79-42BD-40D0-AADC-D98139A51E71}">
      <dgm:prSet/>
      <dgm:spPr/>
      <dgm:t>
        <a:bodyPr/>
        <a:lstStyle/>
        <a:p>
          <a:endParaRPr lang="en-US"/>
        </a:p>
      </dgm:t>
    </dgm:pt>
    <dgm:pt modelId="{2F7CABA3-BFDE-4C24-818A-71D1429AA2F0}" type="sibTrans" cxnId="{5483AB79-42BD-40D0-AADC-D98139A51E71}">
      <dgm:prSet/>
      <dgm:spPr/>
      <dgm:t>
        <a:bodyPr/>
        <a:lstStyle/>
        <a:p>
          <a:endParaRPr lang="en-US"/>
        </a:p>
      </dgm:t>
    </dgm:pt>
    <dgm:pt modelId="{64E41296-DA7B-4494-8F22-EFA726025EAA}">
      <dgm:prSet custT="1"/>
      <dgm:spPr>
        <a:solidFill>
          <a:schemeClr val="bg1">
            <a:lumMod val="65000"/>
          </a:schemeClr>
        </a:solidFill>
      </dgm:spPr>
      <dgm:t>
        <a:bodyPr/>
        <a:lstStyle/>
        <a:p>
          <a:r>
            <a:rPr lang="en-US" sz="1400" dirty="0">
              <a:latin typeface="Book Antiqua" panose="02040602050305030304" pitchFamily="18" charset="0"/>
            </a:rPr>
            <a:t>Overly Restrictive Policies</a:t>
          </a:r>
        </a:p>
      </dgm:t>
    </dgm:pt>
    <dgm:pt modelId="{43D8C823-69B0-4D71-B0B6-3AF6029C583B}" type="parTrans" cxnId="{492D52DF-24CD-4270-AF4A-BFCF169C9B7C}">
      <dgm:prSet/>
      <dgm:spPr/>
      <dgm:t>
        <a:bodyPr/>
        <a:lstStyle/>
        <a:p>
          <a:endParaRPr lang="en-US"/>
        </a:p>
      </dgm:t>
    </dgm:pt>
    <dgm:pt modelId="{05A6F9DD-C52F-4B60-B5D1-7C16251BD946}" type="sibTrans" cxnId="{492D52DF-24CD-4270-AF4A-BFCF169C9B7C}">
      <dgm:prSet/>
      <dgm:spPr/>
      <dgm:t>
        <a:bodyPr/>
        <a:lstStyle/>
        <a:p>
          <a:endParaRPr lang="en-US"/>
        </a:p>
      </dgm:t>
    </dgm:pt>
    <dgm:pt modelId="{A045A96C-9DE8-42D7-8B0E-81A2E49B7886}">
      <dgm:prSet custT="1"/>
      <dgm:spPr>
        <a:solidFill>
          <a:srgbClr val="FFC000"/>
        </a:solidFill>
      </dgm:spPr>
      <dgm:t>
        <a:bodyPr/>
        <a:lstStyle/>
        <a:p>
          <a:r>
            <a:rPr lang="en-US" sz="1400" dirty="0">
              <a:latin typeface="Book Antiqua" panose="02040602050305030304" pitchFamily="18" charset="0"/>
            </a:rPr>
            <a:t>False Positives and False Negatives</a:t>
          </a:r>
        </a:p>
      </dgm:t>
    </dgm:pt>
    <dgm:pt modelId="{616775CC-C39D-4E57-A8C3-1069538C4447}" type="parTrans" cxnId="{01F42E66-86C0-410E-8867-CA09AB490606}">
      <dgm:prSet/>
      <dgm:spPr/>
      <dgm:t>
        <a:bodyPr/>
        <a:lstStyle/>
        <a:p>
          <a:endParaRPr lang="en-US"/>
        </a:p>
      </dgm:t>
    </dgm:pt>
    <dgm:pt modelId="{D6D9D768-BFDA-46BF-B948-D4D34A277D18}" type="sibTrans" cxnId="{01F42E66-86C0-410E-8867-CA09AB490606}">
      <dgm:prSet/>
      <dgm:spPr/>
      <dgm:t>
        <a:bodyPr/>
        <a:lstStyle/>
        <a:p>
          <a:endParaRPr lang="en-US"/>
        </a:p>
      </dgm:t>
    </dgm:pt>
    <dgm:pt modelId="{FBCB522F-697B-4FFD-98DB-8D6B8C53BBC7}">
      <dgm:prSet custT="1"/>
      <dgm:spPr/>
      <dgm:t>
        <a:bodyPr/>
        <a:lstStyle/>
        <a:p>
          <a:r>
            <a:rPr lang="en-US" sz="1400" dirty="0">
              <a:latin typeface="Book Antiqua" panose="02040602050305030304" pitchFamily="18" charset="0"/>
            </a:rPr>
            <a:t>Balancing Security and Productivity</a:t>
          </a:r>
        </a:p>
      </dgm:t>
    </dgm:pt>
    <dgm:pt modelId="{EEC94F23-18CD-4DD8-B656-7F588C23048C}" type="parTrans" cxnId="{157B86EC-9DAE-450E-9A30-1B95ED8F4023}">
      <dgm:prSet/>
      <dgm:spPr/>
      <dgm:t>
        <a:bodyPr/>
        <a:lstStyle/>
        <a:p>
          <a:endParaRPr lang="en-US"/>
        </a:p>
      </dgm:t>
    </dgm:pt>
    <dgm:pt modelId="{E88C4F4D-8C4D-4DAA-B6DE-288E5B020664}" type="sibTrans" cxnId="{157B86EC-9DAE-450E-9A30-1B95ED8F4023}">
      <dgm:prSet/>
      <dgm:spPr/>
      <dgm:t>
        <a:bodyPr/>
        <a:lstStyle/>
        <a:p>
          <a:endParaRPr lang="en-US"/>
        </a:p>
      </dgm:t>
    </dgm:pt>
    <dgm:pt modelId="{316BD6B6-4305-419F-BC8E-634FC2037326}">
      <dgm:prSet custT="1"/>
      <dgm:spPr/>
      <dgm:t>
        <a:bodyPr/>
        <a:lstStyle/>
        <a:p>
          <a:r>
            <a:rPr lang="en-US" sz="1400" dirty="0">
              <a:latin typeface="Book Antiqua" panose="02040602050305030304" pitchFamily="18" charset="0"/>
            </a:rPr>
            <a:t>User Training and Education</a:t>
          </a:r>
        </a:p>
      </dgm:t>
    </dgm:pt>
    <dgm:pt modelId="{E62ED807-7F37-45F6-914D-10C002C34D35}" type="parTrans" cxnId="{0F0723DB-1F61-45DA-BF1A-D433307C11CF}">
      <dgm:prSet/>
      <dgm:spPr/>
      <dgm:t>
        <a:bodyPr/>
        <a:lstStyle/>
        <a:p>
          <a:endParaRPr lang="en-US"/>
        </a:p>
      </dgm:t>
    </dgm:pt>
    <dgm:pt modelId="{3E85C7DD-FCAC-4190-8154-0A9B37BF87BD}" type="sibTrans" cxnId="{0F0723DB-1F61-45DA-BF1A-D433307C11CF}">
      <dgm:prSet/>
      <dgm:spPr/>
      <dgm:t>
        <a:bodyPr/>
        <a:lstStyle/>
        <a:p>
          <a:endParaRPr lang="en-US"/>
        </a:p>
      </dgm:t>
    </dgm:pt>
    <dgm:pt modelId="{C2761D5D-AAFF-5A45-8C88-65B126A6D837}" type="pres">
      <dgm:prSet presAssocID="{8B729D69-CF0B-4FA7-BCF4-B6AA99BCF4E9}" presName="diagram" presStyleCnt="0">
        <dgm:presLayoutVars>
          <dgm:dir/>
          <dgm:resizeHandles val="exact"/>
        </dgm:presLayoutVars>
      </dgm:prSet>
      <dgm:spPr/>
    </dgm:pt>
    <dgm:pt modelId="{511489A4-A0DB-9849-9189-F1C322AEAFA2}" type="pres">
      <dgm:prSet presAssocID="{8E186E89-0C97-46F9-9B09-CC10F7194E64}" presName="node" presStyleLbl="node1" presStyleIdx="0" presStyleCnt="8">
        <dgm:presLayoutVars>
          <dgm:bulletEnabled val="1"/>
        </dgm:presLayoutVars>
      </dgm:prSet>
      <dgm:spPr/>
    </dgm:pt>
    <dgm:pt modelId="{117F6EC9-E98C-3048-8876-6E621374E9A8}" type="pres">
      <dgm:prSet presAssocID="{23C5D978-4FE9-481B-9EC6-80F217504A8A}" presName="sibTrans" presStyleCnt="0"/>
      <dgm:spPr/>
    </dgm:pt>
    <dgm:pt modelId="{7FE6A927-8A42-0145-9B0E-AA38D95919C2}" type="pres">
      <dgm:prSet presAssocID="{888E3406-C0C7-4913-8A6B-79675E80D19E}" presName="node" presStyleLbl="node1" presStyleIdx="1" presStyleCnt="8">
        <dgm:presLayoutVars>
          <dgm:bulletEnabled val="1"/>
        </dgm:presLayoutVars>
      </dgm:prSet>
      <dgm:spPr/>
    </dgm:pt>
    <dgm:pt modelId="{27696166-B1FD-4D4A-8547-3C451A284B3E}" type="pres">
      <dgm:prSet presAssocID="{FBDFF07C-02A9-4E40-A1DE-4F6ED0C7C585}" presName="sibTrans" presStyleCnt="0"/>
      <dgm:spPr/>
    </dgm:pt>
    <dgm:pt modelId="{40491DDC-90A2-564E-A01F-A30CD1B2BC03}" type="pres">
      <dgm:prSet presAssocID="{CDDB346E-8BAC-4249-A34D-CE4750FACF8F}" presName="node" presStyleLbl="node1" presStyleIdx="2" presStyleCnt="8">
        <dgm:presLayoutVars>
          <dgm:bulletEnabled val="1"/>
        </dgm:presLayoutVars>
      </dgm:prSet>
      <dgm:spPr/>
    </dgm:pt>
    <dgm:pt modelId="{0E17D320-8DF4-A242-8F72-908E3D0F47E2}" type="pres">
      <dgm:prSet presAssocID="{08888E9E-458F-4D83-860E-8E6D7735D89B}" presName="sibTrans" presStyleCnt="0"/>
      <dgm:spPr/>
    </dgm:pt>
    <dgm:pt modelId="{A0E4A7B4-0671-3D43-870B-61DCF9790EAB}" type="pres">
      <dgm:prSet presAssocID="{8D41EF5F-8F40-4307-A99A-3529DE44E4D0}" presName="node" presStyleLbl="node1" presStyleIdx="3" presStyleCnt="8">
        <dgm:presLayoutVars>
          <dgm:bulletEnabled val="1"/>
        </dgm:presLayoutVars>
      </dgm:prSet>
      <dgm:spPr/>
    </dgm:pt>
    <dgm:pt modelId="{53E951C0-45DE-2C4A-96C2-0D2D085D10E0}" type="pres">
      <dgm:prSet presAssocID="{2F7CABA3-BFDE-4C24-818A-71D1429AA2F0}" presName="sibTrans" presStyleCnt="0"/>
      <dgm:spPr/>
    </dgm:pt>
    <dgm:pt modelId="{E4978988-C2A3-BB43-88F4-C94A62349223}" type="pres">
      <dgm:prSet presAssocID="{64E41296-DA7B-4494-8F22-EFA726025EAA}" presName="node" presStyleLbl="node1" presStyleIdx="4" presStyleCnt="8">
        <dgm:presLayoutVars>
          <dgm:bulletEnabled val="1"/>
        </dgm:presLayoutVars>
      </dgm:prSet>
      <dgm:spPr/>
    </dgm:pt>
    <dgm:pt modelId="{39A287E3-6871-8144-9E5D-2F22ECCC4B41}" type="pres">
      <dgm:prSet presAssocID="{05A6F9DD-C52F-4B60-B5D1-7C16251BD946}" presName="sibTrans" presStyleCnt="0"/>
      <dgm:spPr/>
    </dgm:pt>
    <dgm:pt modelId="{F4B64C36-92B8-FF45-8126-6AED841A65CB}" type="pres">
      <dgm:prSet presAssocID="{A045A96C-9DE8-42D7-8B0E-81A2E49B7886}" presName="node" presStyleLbl="node1" presStyleIdx="5" presStyleCnt="8">
        <dgm:presLayoutVars>
          <dgm:bulletEnabled val="1"/>
        </dgm:presLayoutVars>
      </dgm:prSet>
      <dgm:spPr/>
    </dgm:pt>
    <dgm:pt modelId="{B0A5FD97-A83E-2747-9BED-5412D5A674A3}" type="pres">
      <dgm:prSet presAssocID="{D6D9D768-BFDA-46BF-B948-D4D34A277D18}" presName="sibTrans" presStyleCnt="0"/>
      <dgm:spPr/>
    </dgm:pt>
    <dgm:pt modelId="{547E354B-311B-9A47-8F77-C54EC16CB391}" type="pres">
      <dgm:prSet presAssocID="{FBCB522F-697B-4FFD-98DB-8D6B8C53BBC7}" presName="node" presStyleLbl="node1" presStyleIdx="6" presStyleCnt="8">
        <dgm:presLayoutVars>
          <dgm:bulletEnabled val="1"/>
        </dgm:presLayoutVars>
      </dgm:prSet>
      <dgm:spPr/>
    </dgm:pt>
    <dgm:pt modelId="{7442AFCC-5C8B-784A-83A5-9D5BA9F8EBDF}" type="pres">
      <dgm:prSet presAssocID="{E88C4F4D-8C4D-4DAA-B6DE-288E5B020664}" presName="sibTrans" presStyleCnt="0"/>
      <dgm:spPr/>
    </dgm:pt>
    <dgm:pt modelId="{E0988A5D-6093-1C4B-A7D4-9116D9ABCC75}" type="pres">
      <dgm:prSet presAssocID="{316BD6B6-4305-419F-BC8E-634FC2037326}" presName="node" presStyleLbl="node1" presStyleIdx="7" presStyleCnt="8">
        <dgm:presLayoutVars>
          <dgm:bulletEnabled val="1"/>
        </dgm:presLayoutVars>
      </dgm:prSet>
      <dgm:spPr/>
    </dgm:pt>
  </dgm:ptLst>
  <dgm:cxnLst>
    <dgm:cxn modelId="{09E4BA0A-68E2-2644-A09D-908C46A50708}" type="presOf" srcId="{8E186E89-0C97-46F9-9B09-CC10F7194E64}" destId="{511489A4-A0DB-9849-9189-F1C322AEAFA2}" srcOrd="0" destOrd="0" presId="urn:microsoft.com/office/officeart/2005/8/layout/default"/>
    <dgm:cxn modelId="{28AD5E1A-EDE0-4590-ABA9-C1AA8681A881}" srcId="{8B729D69-CF0B-4FA7-BCF4-B6AA99BCF4E9}" destId="{8E186E89-0C97-46F9-9B09-CC10F7194E64}" srcOrd="0" destOrd="0" parTransId="{DCC6A0D4-D119-48A2-A4E2-5360FF5C9438}" sibTransId="{23C5D978-4FE9-481B-9EC6-80F217504A8A}"/>
    <dgm:cxn modelId="{2D7A5C22-5ACA-B14F-9670-42808C60B29C}" type="presOf" srcId="{A045A96C-9DE8-42D7-8B0E-81A2E49B7886}" destId="{F4B64C36-92B8-FF45-8126-6AED841A65CB}" srcOrd="0" destOrd="0" presId="urn:microsoft.com/office/officeart/2005/8/layout/default"/>
    <dgm:cxn modelId="{C2931627-B77F-ED49-BCF2-0B6D24CA3E26}" type="presOf" srcId="{64E41296-DA7B-4494-8F22-EFA726025EAA}" destId="{E4978988-C2A3-BB43-88F4-C94A62349223}" srcOrd="0" destOrd="0" presId="urn:microsoft.com/office/officeart/2005/8/layout/default"/>
    <dgm:cxn modelId="{67AC7436-1A17-4321-BA8E-C179D1542618}" srcId="{8B729D69-CF0B-4FA7-BCF4-B6AA99BCF4E9}" destId="{CDDB346E-8BAC-4249-A34D-CE4750FACF8F}" srcOrd="2" destOrd="0" parTransId="{4D938788-3DF6-4BB7-A7F0-B45991BFD333}" sibTransId="{08888E9E-458F-4D83-860E-8E6D7735D89B}"/>
    <dgm:cxn modelId="{E0F4383E-DCB0-4718-A094-D98962DA60EC}" srcId="{8B729D69-CF0B-4FA7-BCF4-B6AA99BCF4E9}" destId="{888E3406-C0C7-4913-8A6B-79675E80D19E}" srcOrd="1" destOrd="0" parTransId="{AF0A0C66-8C57-488C-BE99-D16A4441BA41}" sibTransId="{FBDFF07C-02A9-4E40-A1DE-4F6ED0C7C585}"/>
    <dgm:cxn modelId="{01F42E66-86C0-410E-8867-CA09AB490606}" srcId="{8B729D69-CF0B-4FA7-BCF4-B6AA99BCF4E9}" destId="{A045A96C-9DE8-42D7-8B0E-81A2E49B7886}" srcOrd="5" destOrd="0" parTransId="{616775CC-C39D-4E57-A8C3-1069538C4447}" sibTransId="{D6D9D768-BFDA-46BF-B948-D4D34A277D18}"/>
    <dgm:cxn modelId="{5483AB79-42BD-40D0-AADC-D98139A51E71}" srcId="{8B729D69-CF0B-4FA7-BCF4-B6AA99BCF4E9}" destId="{8D41EF5F-8F40-4307-A99A-3529DE44E4D0}" srcOrd="3" destOrd="0" parTransId="{B977AAD0-C372-4C04-AE9B-F4EC9F8E04DB}" sibTransId="{2F7CABA3-BFDE-4C24-818A-71D1429AA2F0}"/>
    <dgm:cxn modelId="{CFA8A68C-7727-874A-A6FF-E38A0078809B}" type="presOf" srcId="{8B729D69-CF0B-4FA7-BCF4-B6AA99BCF4E9}" destId="{C2761D5D-AAFF-5A45-8C88-65B126A6D837}" srcOrd="0" destOrd="0" presId="urn:microsoft.com/office/officeart/2005/8/layout/default"/>
    <dgm:cxn modelId="{D500F790-53DA-9C42-93F9-9E615DF90BD7}" type="presOf" srcId="{316BD6B6-4305-419F-BC8E-634FC2037326}" destId="{E0988A5D-6093-1C4B-A7D4-9116D9ABCC75}" srcOrd="0" destOrd="0" presId="urn:microsoft.com/office/officeart/2005/8/layout/default"/>
    <dgm:cxn modelId="{8FA089A4-1528-AE47-959E-325937907BEE}" type="presOf" srcId="{888E3406-C0C7-4913-8A6B-79675E80D19E}" destId="{7FE6A927-8A42-0145-9B0E-AA38D95919C2}" srcOrd="0" destOrd="0" presId="urn:microsoft.com/office/officeart/2005/8/layout/default"/>
    <dgm:cxn modelId="{BBA398B6-1302-A149-A2D6-C1545A1558FB}" type="presOf" srcId="{8D41EF5F-8F40-4307-A99A-3529DE44E4D0}" destId="{A0E4A7B4-0671-3D43-870B-61DCF9790EAB}" srcOrd="0" destOrd="0" presId="urn:microsoft.com/office/officeart/2005/8/layout/default"/>
    <dgm:cxn modelId="{3D96E9D6-5E40-F74E-97D3-768592C0B108}" type="presOf" srcId="{CDDB346E-8BAC-4249-A34D-CE4750FACF8F}" destId="{40491DDC-90A2-564E-A01F-A30CD1B2BC03}" srcOrd="0" destOrd="0" presId="urn:microsoft.com/office/officeart/2005/8/layout/default"/>
    <dgm:cxn modelId="{0F0723DB-1F61-45DA-BF1A-D433307C11CF}" srcId="{8B729D69-CF0B-4FA7-BCF4-B6AA99BCF4E9}" destId="{316BD6B6-4305-419F-BC8E-634FC2037326}" srcOrd="7" destOrd="0" parTransId="{E62ED807-7F37-45F6-914D-10C002C34D35}" sibTransId="{3E85C7DD-FCAC-4190-8154-0A9B37BF87BD}"/>
    <dgm:cxn modelId="{492D52DF-24CD-4270-AF4A-BFCF169C9B7C}" srcId="{8B729D69-CF0B-4FA7-BCF4-B6AA99BCF4E9}" destId="{64E41296-DA7B-4494-8F22-EFA726025EAA}" srcOrd="4" destOrd="0" parTransId="{43D8C823-69B0-4D71-B0B6-3AF6029C583B}" sibTransId="{05A6F9DD-C52F-4B60-B5D1-7C16251BD946}"/>
    <dgm:cxn modelId="{157B86EC-9DAE-450E-9A30-1B95ED8F4023}" srcId="{8B729D69-CF0B-4FA7-BCF4-B6AA99BCF4E9}" destId="{FBCB522F-697B-4FFD-98DB-8D6B8C53BBC7}" srcOrd="6" destOrd="0" parTransId="{EEC94F23-18CD-4DD8-B656-7F588C23048C}" sibTransId="{E88C4F4D-8C4D-4DAA-B6DE-288E5B020664}"/>
    <dgm:cxn modelId="{D1DEABFD-BE5C-5D4E-B363-13E172DC362E}" type="presOf" srcId="{FBCB522F-697B-4FFD-98DB-8D6B8C53BBC7}" destId="{547E354B-311B-9A47-8F77-C54EC16CB391}" srcOrd="0" destOrd="0" presId="urn:microsoft.com/office/officeart/2005/8/layout/default"/>
    <dgm:cxn modelId="{67555B89-6928-B446-B842-E38386A0AFA5}" type="presParOf" srcId="{C2761D5D-AAFF-5A45-8C88-65B126A6D837}" destId="{511489A4-A0DB-9849-9189-F1C322AEAFA2}" srcOrd="0" destOrd="0" presId="urn:microsoft.com/office/officeart/2005/8/layout/default"/>
    <dgm:cxn modelId="{795C374E-AE84-6540-B111-348952F014D7}" type="presParOf" srcId="{C2761D5D-AAFF-5A45-8C88-65B126A6D837}" destId="{117F6EC9-E98C-3048-8876-6E621374E9A8}" srcOrd="1" destOrd="0" presId="urn:microsoft.com/office/officeart/2005/8/layout/default"/>
    <dgm:cxn modelId="{F94B1586-7E75-334E-A1A4-F70FB976E721}" type="presParOf" srcId="{C2761D5D-AAFF-5A45-8C88-65B126A6D837}" destId="{7FE6A927-8A42-0145-9B0E-AA38D95919C2}" srcOrd="2" destOrd="0" presId="urn:microsoft.com/office/officeart/2005/8/layout/default"/>
    <dgm:cxn modelId="{945FF3A7-4C0A-5343-8163-0407E19A82DB}" type="presParOf" srcId="{C2761D5D-AAFF-5A45-8C88-65B126A6D837}" destId="{27696166-B1FD-4D4A-8547-3C451A284B3E}" srcOrd="3" destOrd="0" presId="urn:microsoft.com/office/officeart/2005/8/layout/default"/>
    <dgm:cxn modelId="{A120A1D1-AC94-FD46-BF3C-84858E888F02}" type="presParOf" srcId="{C2761D5D-AAFF-5A45-8C88-65B126A6D837}" destId="{40491DDC-90A2-564E-A01F-A30CD1B2BC03}" srcOrd="4" destOrd="0" presId="urn:microsoft.com/office/officeart/2005/8/layout/default"/>
    <dgm:cxn modelId="{35413405-9DE8-DF4C-BD40-FF30C74C4609}" type="presParOf" srcId="{C2761D5D-AAFF-5A45-8C88-65B126A6D837}" destId="{0E17D320-8DF4-A242-8F72-908E3D0F47E2}" srcOrd="5" destOrd="0" presId="urn:microsoft.com/office/officeart/2005/8/layout/default"/>
    <dgm:cxn modelId="{F7507FDE-57A6-DF47-975C-D1B0E1607103}" type="presParOf" srcId="{C2761D5D-AAFF-5A45-8C88-65B126A6D837}" destId="{A0E4A7B4-0671-3D43-870B-61DCF9790EAB}" srcOrd="6" destOrd="0" presId="urn:microsoft.com/office/officeart/2005/8/layout/default"/>
    <dgm:cxn modelId="{0FF3BC19-99E8-8342-9731-EC623C7911C0}" type="presParOf" srcId="{C2761D5D-AAFF-5A45-8C88-65B126A6D837}" destId="{53E951C0-45DE-2C4A-96C2-0D2D085D10E0}" srcOrd="7" destOrd="0" presId="urn:microsoft.com/office/officeart/2005/8/layout/default"/>
    <dgm:cxn modelId="{261E7531-0B24-EF4C-AAF3-B979262B6925}" type="presParOf" srcId="{C2761D5D-AAFF-5A45-8C88-65B126A6D837}" destId="{E4978988-C2A3-BB43-88F4-C94A62349223}" srcOrd="8" destOrd="0" presId="urn:microsoft.com/office/officeart/2005/8/layout/default"/>
    <dgm:cxn modelId="{79409DB8-DB48-8340-BC70-F16D865ED472}" type="presParOf" srcId="{C2761D5D-AAFF-5A45-8C88-65B126A6D837}" destId="{39A287E3-6871-8144-9E5D-2F22ECCC4B41}" srcOrd="9" destOrd="0" presId="urn:microsoft.com/office/officeart/2005/8/layout/default"/>
    <dgm:cxn modelId="{7494E5C3-1E78-004E-B44F-C7F273D1BE48}" type="presParOf" srcId="{C2761D5D-AAFF-5A45-8C88-65B126A6D837}" destId="{F4B64C36-92B8-FF45-8126-6AED841A65CB}" srcOrd="10" destOrd="0" presId="urn:microsoft.com/office/officeart/2005/8/layout/default"/>
    <dgm:cxn modelId="{47F00ED0-0CF1-874F-BB29-7E2175216C95}" type="presParOf" srcId="{C2761D5D-AAFF-5A45-8C88-65B126A6D837}" destId="{B0A5FD97-A83E-2747-9BED-5412D5A674A3}" srcOrd="11" destOrd="0" presId="urn:microsoft.com/office/officeart/2005/8/layout/default"/>
    <dgm:cxn modelId="{52A28285-9228-014E-BBFE-1F3A1E87A7DA}" type="presParOf" srcId="{C2761D5D-AAFF-5A45-8C88-65B126A6D837}" destId="{547E354B-311B-9A47-8F77-C54EC16CB391}" srcOrd="12" destOrd="0" presId="urn:microsoft.com/office/officeart/2005/8/layout/default"/>
    <dgm:cxn modelId="{9774D900-A761-BA41-9AF9-397D3E3E2522}" type="presParOf" srcId="{C2761D5D-AAFF-5A45-8C88-65B126A6D837}" destId="{7442AFCC-5C8B-784A-83A5-9D5BA9F8EBDF}" srcOrd="13" destOrd="0" presId="urn:microsoft.com/office/officeart/2005/8/layout/default"/>
    <dgm:cxn modelId="{FE57F684-3BE5-2C42-8D9A-0205F7AE6F2A}" type="presParOf" srcId="{C2761D5D-AAFF-5A45-8C88-65B126A6D837}" destId="{E0988A5D-6093-1C4B-A7D4-9116D9ABCC75}"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7B36041-22F9-4984-BE47-B70D68D6D7B4}"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E49675F5-DB7F-473E-BDB4-20E0B289E342}">
      <dgm:prSet custT="1"/>
      <dgm:spPr/>
      <dgm:t>
        <a:bodyPr/>
        <a:lstStyle/>
        <a:p>
          <a:pPr>
            <a:lnSpc>
              <a:spcPct val="100000"/>
            </a:lnSpc>
            <a:defRPr cap="all"/>
          </a:pPr>
          <a:r>
            <a:rPr lang="en-US" sz="1600" dirty="0">
              <a:latin typeface="Book Antiqua" panose="02040602050305030304" pitchFamily="18" charset="0"/>
            </a:rPr>
            <a:t>Network Monitoring Tool [4]</a:t>
          </a:r>
        </a:p>
      </dgm:t>
    </dgm:pt>
    <dgm:pt modelId="{088DFE45-9A80-43F3-821A-250B5B77885F}" type="parTrans" cxnId="{91F01F2A-F65F-44A2-851B-BF2AC7DC3BDC}">
      <dgm:prSet/>
      <dgm:spPr/>
      <dgm:t>
        <a:bodyPr/>
        <a:lstStyle/>
        <a:p>
          <a:endParaRPr lang="en-US"/>
        </a:p>
      </dgm:t>
    </dgm:pt>
    <dgm:pt modelId="{89458904-A00E-41E0-8BF1-C128F83D8E67}" type="sibTrans" cxnId="{91F01F2A-F65F-44A2-851B-BF2AC7DC3BDC}">
      <dgm:prSet/>
      <dgm:spPr/>
      <dgm:t>
        <a:bodyPr/>
        <a:lstStyle/>
        <a:p>
          <a:endParaRPr lang="en-US"/>
        </a:p>
      </dgm:t>
    </dgm:pt>
    <dgm:pt modelId="{841F79AB-A178-4254-A077-39EF378BAF93}">
      <dgm:prSet custT="1"/>
      <dgm:spPr/>
      <dgm:t>
        <a:bodyPr/>
        <a:lstStyle/>
        <a:p>
          <a:pPr>
            <a:lnSpc>
              <a:spcPct val="100000"/>
            </a:lnSpc>
            <a:defRPr cap="all"/>
          </a:pPr>
          <a:r>
            <a:rPr lang="en-US" sz="1600" dirty="0">
              <a:latin typeface="Book Antiqua" panose="02040602050305030304" pitchFamily="18" charset="0"/>
            </a:rPr>
            <a:t>Network Traffic Analysis [5]</a:t>
          </a:r>
        </a:p>
      </dgm:t>
    </dgm:pt>
    <dgm:pt modelId="{942E60C8-6BF7-4BC6-8742-06F0EB381F72}" type="parTrans" cxnId="{A12EA2D6-A9BF-48E8-B2A5-7ADE75D20EB1}">
      <dgm:prSet/>
      <dgm:spPr/>
      <dgm:t>
        <a:bodyPr/>
        <a:lstStyle/>
        <a:p>
          <a:endParaRPr lang="en-US"/>
        </a:p>
      </dgm:t>
    </dgm:pt>
    <dgm:pt modelId="{1FC1D5E8-19EE-4081-A094-4B5B844FB48C}" type="sibTrans" cxnId="{A12EA2D6-A9BF-48E8-B2A5-7ADE75D20EB1}">
      <dgm:prSet/>
      <dgm:spPr/>
      <dgm:t>
        <a:bodyPr/>
        <a:lstStyle/>
        <a:p>
          <a:endParaRPr lang="en-US"/>
        </a:p>
      </dgm:t>
    </dgm:pt>
    <dgm:pt modelId="{B618EC88-0962-4026-B70C-281039CC4681}">
      <dgm:prSet custT="1"/>
      <dgm:spPr/>
      <dgm:t>
        <a:bodyPr/>
        <a:lstStyle/>
        <a:p>
          <a:pPr>
            <a:lnSpc>
              <a:spcPct val="100000"/>
            </a:lnSpc>
            <a:defRPr cap="all"/>
          </a:pPr>
          <a:r>
            <a:rPr lang="en-US" sz="1600" dirty="0">
              <a:latin typeface="Book Antiqua" panose="02040602050305030304" pitchFamily="18" charset="0"/>
            </a:rPr>
            <a:t>Network Detection and Response [6]</a:t>
          </a:r>
        </a:p>
      </dgm:t>
    </dgm:pt>
    <dgm:pt modelId="{7811989F-C129-4129-85DF-EE9AC80D778D}" type="parTrans" cxnId="{4F4C6DC6-6350-4606-863A-8A7740760879}">
      <dgm:prSet/>
      <dgm:spPr/>
      <dgm:t>
        <a:bodyPr/>
        <a:lstStyle/>
        <a:p>
          <a:endParaRPr lang="en-US"/>
        </a:p>
      </dgm:t>
    </dgm:pt>
    <dgm:pt modelId="{9368F043-23CB-44D9-9C86-58BC366C5881}" type="sibTrans" cxnId="{4F4C6DC6-6350-4606-863A-8A7740760879}">
      <dgm:prSet/>
      <dgm:spPr/>
      <dgm:t>
        <a:bodyPr/>
        <a:lstStyle/>
        <a:p>
          <a:endParaRPr lang="en-US"/>
        </a:p>
      </dgm:t>
    </dgm:pt>
    <dgm:pt modelId="{F3FA0F6D-1F97-4580-99D3-47D9069FB096}" type="pres">
      <dgm:prSet presAssocID="{F7B36041-22F9-4984-BE47-B70D68D6D7B4}" presName="root" presStyleCnt="0">
        <dgm:presLayoutVars>
          <dgm:dir/>
          <dgm:resizeHandles val="exact"/>
        </dgm:presLayoutVars>
      </dgm:prSet>
      <dgm:spPr/>
    </dgm:pt>
    <dgm:pt modelId="{F4978B45-0A3B-46CD-A540-F0739F34157B}" type="pres">
      <dgm:prSet presAssocID="{E49675F5-DB7F-473E-BDB4-20E0B289E342}" presName="compNode" presStyleCnt="0"/>
      <dgm:spPr/>
    </dgm:pt>
    <dgm:pt modelId="{8111FD93-858E-4112-9577-CFACB5714C40}" type="pres">
      <dgm:prSet presAssocID="{E49675F5-DB7F-473E-BDB4-20E0B289E342}" presName="iconBgRect" presStyleLbl="bgShp" presStyleIdx="0" presStyleCnt="3" custScaleX="81954" custScaleY="79479"/>
      <dgm:spPr/>
    </dgm:pt>
    <dgm:pt modelId="{C12B3D95-2DEE-4A3A-88B0-8152F8F8F804}" type="pres">
      <dgm:prSet presAssocID="{E49675F5-DB7F-473E-BDB4-20E0B289E342}" presName="iconRect" presStyleLbl="node1" presStyleIdx="0" presStyleCnt="3"/>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mputer"/>
        </a:ext>
      </dgm:extLst>
    </dgm:pt>
    <dgm:pt modelId="{C79B9E58-A06C-4525-B27A-ACD100F6E3B4}" type="pres">
      <dgm:prSet presAssocID="{E49675F5-DB7F-473E-BDB4-20E0B289E342}" presName="spaceRect" presStyleCnt="0"/>
      <dgm:spPr/>
    </dgm:pt>
    <dgm:pt modelId="{56BA227A-128A-46E2-B01C-7EB058100F37}" type="pres">
      <dgm:prSet presAssocID="{E49675F5-DB7F-473E-BDB4-20E0B289E342}" presName="textRect" presStyleLbl="revTx" presStyleIdx="0" presStyleCnt="3" custScaleX="91285" custScaleY="98979">
        <dgm:presLayoutVars>
          <dgm:chMax val="1"/>
          <dgm:chPref val="1"/>
        </dgm:presLayoutVars>
      </dgm:prSet>
      <dgm:spPr/>
    </dgm:pt>
    <dgm:pt modelId="{73529223-07B1-4A46-A9DF-739547600547}" type="pres">
      <dgm:prSet presAssocID="{89458904-A00E-41E0-8BF1-C128F83D8E67}" presName="sibTrans" presStyleCnt="0"/>
      <dgm:spPr/>
    </dgm:pt>
    <dgm:pt modelId="{8DB0D37A-5FA2-4F85-8757-0ACB892F70EA}" type="pres">
      <dgm:prSet presAssocID="{841F79AB-A178-4254-A077-39EF378BAF93}" presName="compNode" presStyleCnt="0"/>
      <dgm:spPr/>
    </dgm:pt>
    <dgm:pt modelId="{35F739F3-BFC0-4C84-9CE2-7489D734B4FD}" type="pres">
      <dgm:prSet presAssocID="{841F79AB-A178-4254-A077-39EF378BAF93}" presName="iconBgRect" presStyleLbl="bgShp" presStyleIdx="1" presStyleCnt="3" custScaleX="73388" custScaleY="69204"/>
      <dgm:spPr/>
    </dgm:pt>
    <dgm:pt modelId="{A40C230D-C3D0-4675-B343-BF2706144434}" type="pres">
      <dgm:prSet presAssocID="{841F79AB-A178-4254-A077-39EF378BAF93}" presName="iconRect" presStyleLbl="node1" presStyleIdx="1" presStyleCnt="3"/>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ar"/>
        </a:ext>
      </dgm:extLst>
    </dgm:pt>
    <dgm:pt modelId="{E16338D1-6885-4138-A4A7-002C18FA84E8}" type="pres">
      <dgm:prSet presAssocID="{841F79AB-A178-4254-A077-39EF378BAF93}" presName="spaceRect" presStyleCnt="0"/>
      <dgm:spPr/>
    </dgm:pt>
    <dgm:pt modelId="{07F3D747-629A-414A-BE71-68E7F0A82491}" type="pres">
      <dgm:prSet presAssocID="{841F79AB-A178-4254-A077-39EF378BAF93}" presName="textRect" presStyleLbl="revTx" presStyleIdx="1" presStyleCnt="3" custScaleX="86359">
        <dgm:presLayoutVars>
          <dgm:chMax val="1"/>
          <dgm:chPref val="1"/>
        </dgm:presLayoutVars>
      </dgm:prSet>
      <dgm:spPr/>
    </dgm:pt>
    <dgm:pt modelId="{F8BB82B4-7D75-4012-A9B1-29AFAADC2EB6}" type="pres">
      <dgm:prSet presAssocID="{1FC1D5E8-19EE-4081-A094-4B5B844FB48C}" presName="sibTrans" presStyleCnt="0"/>
      <dgm:spPr/>
    </dgm:pt>
    <dgm:pt modelId="{63AC3097-142E-4C12-8D4E-364E79842595}" type="pres">
      <dgm:prSet presAssocID="{B618EC88-0962-4026-B70C-281039CC4681}" presName="compNode" presStyleCnt="0"/>
      <dgm:spPr/>
    </dgm:pt>
    <dgm:pt modelId="{039AAC22-9CB8-4043-840E-51C7BAFE86EF}" type="pres">
      <dgm:prSet presAssocID="{B618EC88-0962-4026-B70C-281039CC4681}" presName="iconBgRect" presStyleLbl="bgShp" presStyleIdx="2" presStyleCnt="3" custScaleX="63548" custScaleY="60871"/>
      <dgm:spPr/>
    </dgm:pt>
    <dgm:pt modelId="{B510DED7-3251-47F9-A914-97E1E18A7D62}" type="pres">
      <dgm:prSet presAssocID="{B618EC88-0962-4026-B70C-281039CC4681}" presName="iconRect" presStyleLbl="node1" presStyleIdx="2" presStyleCnt="3"/>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ireless router"/>
        </a:ext>
      </dgm:extLst>
    </dgm:pt>
    <dgm:pt modelId="{22C498A6-DCC7-43E4-9277-242599281296}" type="pres">
      <dgm:prSet presAssocID="{B618EC88-0962-4026-B70C-281039CC4681}" presName="spaceRect" presStyleCnt="0"/>
      <dgm:spPr/>
    </dgm:pt>
    <dgm:pt modelId="{069E1BD6-C1E5-4308-B411-C539F3039C62}" type="pres">
      <dgm:prSet presAssocID="{B618EC88-0962-4026-B70C-281039CC4681}" presName="textRect" presStyleLbl="revTx" presStyleIdx="2" presStyleCnt="3" custScaleX="83467">
        <dgm:presLayoutVars>
          <dgm:chMax val="1"/>
          <dgm:chPref val="1"/>
        </dgm:presLayoutVars>
      </dgm:prSet>
      <dgm:spPr/>
    </dgm:pt>
  </dgm:ptLst>
  <dgm:cxnLst>
    <dgm:cxn modelId="{91F01F2A-F65F-44A2-851B-BF2AC7DC3BDC}" srcId="{F7B36041-22F9-4984-BE47-B70D68D6D7B4}" destId="{E49675F5-DB7F-473E-BDB4-20E0B289E342}" srcOrd="0" destOrd="0" parTransId="{088DFE45-9A80-43F3-821A-250B5B77885F}" sibTransId="{89458904-A00E-41E0-8BF1-C128F83D8E67}"/>
    <dgm:cxn modelId="{B03D0769-C3B7-BB40-AA6D-9F6CC175B208}" type="presOf" srcId="{F7B36041-22F9-4984-BE47-B70D68D6D7B4}" destId="{F3FA0F6D-1F97-4580-99D3-47D9069FB096}" srcOrd="0" destOrd="0" presId="urn:microsoft.com/office/officeart/2018/5/layout/IconCircleLabelList"/>
    <dgm:cxn modelId="{D9399170-0FE1-E846-87D7-4A73D2C48304}" type="presOf" srcId="{E49675F5-DB7F-473E-BDB4-20E0B289E342}" destId="{56BA227A-128A-46E2-B01C-7EB058100F37}" srcOrd="0" destOrd="0" presId="urn:microsoft.com/office/officeart/2018/5/layout/IconCircleLabelList"/>
    <dgm:cxn modelId="{B31AB082-D401-0D4C-937B-1BFACEF66FF0}" type="presOf" srcId="{841F79AB-A178-4254-A077-39EF378BAF93}" destId="{07F3D747-629A-414A-BE71-68E7F0A82491}" srcOrd="0" destOrd="0" presId="urn:microsoft.com/office/officeart/2018/5/layout/IconCircleLabelList"/>
    <dgm:cxn modelId="{4F4C6DC6-6350-4606-863A-8A7740760879}" srcId="{F7B36041-22F9-4984-BE47-B70D68D6D7B4}" destId="{B618EC88-0962-4026-B70C-281039CC4681}" srcOrd="2" destOrd="0" parTransId="{7811989F-C129-4129-85DF-EE9AC80D778D}" sibTransId="{9368F043-23CB-44D9-9C86-58BC366C5881}"/>
    <dgm:cxn modelId="{A12EA2D6-A9BF-48E8-B2A5-7ADE75D20EB1}" srcId="{F7B36041-22F9-4984-BE47-B70D68D6D7B4}" destId="{841F79AB-A178-4254-A077-39EF378BAF93}" srcOrd="1" destOrd="0" parTransId="{942E60C8-6BF7-4BC6-8742-06F0EB381F72}" sibTransId="{1FC1D5E8-19EE-4081-A094-4B5B844FB48C}"/>
    <dgm:cxn modelId="{DE1B4AD8-03F0-B046-ACF5-CC21A8995D8B}" type="presOf" srcId="{B618EC88-0962-4026-B70C-281039CC4681}" destId="{069E1BD6-C1E5-4308-B411-C539F3039C62}" srcOrd="0" destOrd="0" presId="urn:microsoft.com/office/officeart/2018/5/layout/IconCircleLabelList"/>
    <dgm:cxn modelId="{7048C3D0-7A9D-9A4E-825B-34BCFF00EC37}" type="presParOf" srcId="{F3FA0F6D-1F97-4580-99D3-47D9069FB096}" destId="{F4978B45-0A3B-46CD-A540-F0739F34157B}" srcOrd="0" destOrd="0" presId="urn:microsoft.com/office/officeart/2018/5/layout/IconCircleLabelList"/>
    <dgm:cxn modelId="{4A200C9A-0F80-1041-B2F7-C580B24E1939}" type="presParOf" srcId="{F4978B45-0A3B-46CD-A540-F0739F34157B}" destId="{8111FD93-858E-4112-9577-CFACB5714C40}" srcOrd="0" destOrd="0" presId="urn:microsoft.com/office/officeart/2018/5/layout/IconCircleLabelList"/>
    <dgm:cxn modelId="{D9B9BCBA-D791-D547-B5A5-B7638C49BC1C}" type="presParOf" srcId="{F4978B45-0A3B-46CD-A540-F0739F34157B}" destId="{C12B3D95-2DEE-4A3A-88B0-8152F8F8F804}" srcOrd="1" destOrd="0" presId="urn:microsoft.com/office/officeart/2018/5/layout/IconCircleLabelList"/>
    <dgm:cxn modelId="{020F4B47-5DC8-6B4F-AFA9-5625DCEE2455}" type="presParOf" srcId="{F4978B45-0A3B-46CD-A540-F0739F34157B}" destId="{C79B9E58-A06C-4525-B27A-ACD100F6E3B4}" srcOrd="2" destOrd="0" presId="urn:microsoft.com/office/officeart/2018/5/layout/IconCircleLabelList"/>
    <dgm:cxn modelId="{81254DCB-36A6-0644-8704-13BA01A197CB}" type="presParOf" srcId="{F4978B45-0A3B-46CD-A540-F0739F34157B}" destId="{56BA227A-128A-46E2-B01C-7EB058100F37}" srcOrd="3" destOrd="0" presId="urn:microsoft.com/office/officeart/2018/5/layout/IconCircleLabelList"/>
    <dgm:cxn modelId="{20D61C5A-B3B6-FF42-AD06-26C3CEA9CEFF}" type="presParOf" srcId="{F3FA0F6D-1F97-4580-99D3-47D9069FB096}" destId="{73529223-07B1-4A46-A9DF-739547600547}" srcOrd="1" destOrd="0" presId="urn:microsoft.com/office/officeart/2018/5/layout/IconCircleLabelList"/>
    <dgm:cxn modelId="{6B8FC808-B9CF-D443-88A6-DB05711A21EA}" type="presParOf" srcId="{F3FA0F6D-1F97-4580-99D3-47D9069FB096}" destId="{8DB0D37A-5FA2-4F85-8757-0ACB892F70EA}" srcOrd="2" destOrd="0" presId="urn:microsoft.com/office/officeart/2018/5/layout/IconCircleLabelList"/>
    <dgm:cxn modelId="{ECAEB956-073E-C54A-B6AF-180C1BE892E3}" type="presParOf" srcId="{8DB0D37A-5FA2-4F85-8757-0ACB892F70EA}" destId="{35F739F3-BFC0-4C84-9CE2-7489D734B4FD}" srcOrd="0" destOrd="0" presId="urn:microsoft.com/office/officeart/2018/5/layout/IconCircleLabelList"/>
    <dgm:cxn modelId="{58A153F9-CADA-754C-ABA5-7B60BB339830}" type="presParOf" srcId="{8DB0D37A-5FA2-4F85-8757-0ACB892F70EA}" destId="{A40C230D-C3D0-4675-B343-BF2706144434}" srcOrd="1" destOrd="0" presId="urn:microsoft.com/office/officeart/2018/5/layout/IconCircleLabelList"/>
    <dgm:cxn modelId="{1B4539A7-C267-BE46-81FD-B9E728A91E17}" type="presParOf" srcId="{8DB0D37A-5FA2-4F85-8757-0ACB892F70EA}" destId="{E16338D1-6885-4138-A4A7-002C18FA84E8}" srcOrd="2" destOrd="0" presId="urn:microsoft.com/office/officeart/2018/5/layout/IconCircleLabelList"/>
    <dgm:cxn modelId="{932A273A-4A9A-C54E-A0E8-8EC76F93FAC2}" type="presParOf" srcId="{8DB0D37A-5FA2-4F85-8757-0ACB892F70EA}" destId="{07F3D747-629A-414A-BE71-68E7F0A82491}" srcOrd="3" destOrd="0" presId="urn:microsoft.com/office/officeart/2018/5/layout/IconCircleLabelList"/>
    <dgm:cxn modelId="{B2B9AFDC-CE16-8E47-8FD8-FDE18BE71CCB}" type="presParOf" srcId="{F3FA0F6D-1F97-4580-99D3-47D9069FB096}" destId="{F8BB82B4-7D75-4012-A9B1-29AFAADC2EB6}" srcOrd="3" destOrd="0" presId="urn:microsoft.com/office/officeart/2018/5/layout/IconCircleLabelList"/>
    <dgm:cxn modelId="{A32BE0A2-BE25-A341-A98C-2298399DF37C}" type="presParOf" srcId="{F3FA0F6D-1F97-4580-99D3-47D9069FB096}" destId="{63AC3097-142E-4C12-8D4E-364E79842595}" srcOrd="4" destOrd="0" presId="urn:microsoft.com/office/officeart/2018/5/layout/IconCircleLabelList"/>
    <dgm:cxn modelId="{E2A7F3BA-C542-D24A-B5DD-E4F05EFC4AFA}" type="presParOf" srcId="{63AC3097-142E-4C12-8D4E-364E79842595}" destId="{039AAC22-9CB8-4043-840E-51C7BAFE86EF}" srcOrd="0" destOrd="0" presId="urn:microsoft.com/office/officeart/2018/5/layout/IconCircleLabelList"/>
    <dgm:cxn modelId="{8E677993-3E01-494E-8D6A-DB9F18E65E00}" type="presParOf" srcId="{63AC3097-142E-4C12-8D4E-364E79842595}" destId="{B510DED7-3251-47F9-A914-97E1E18A7D62}" srcOrd="1" destOrd="0" presId="urn:microsoft.com/office/officeart/2018/5/layout/IconCircleLabelList"/>
    <dgm:cxn modelId="{32629BA4-62AE-D54C-936B-0CE1D9E8D644}" type="presParOf" srcId="{63AC3097-142E-4C12-8D4E-364E79842595}" destId="{22C498A6-DCC7-43E4-9277-242599281296}" srcOrd="2" destOrd="0" presId="urn:microsoft.com/office/officeart/2018/5/layout/IconCircleLabelList"/>
    <dgm:cxn modelId="{944E7502-2287-E544-A2F1-EF7750D1FD8B}" type="presParOf" srcId="{63AC3097-142E-4C12-8D4E-364E79842595}" destId="{069E1BD6-C1E5-4308-B411-C539F3039C62}"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22E610-978B-4E68-B038-74B39E7F0AA0}">
      <dsp:nvSpPr>
        <dsp:cNvPr id="0" name=""/>
        <dsp:cNvSpPr/>
      </dsp:nvSpPr>
      <dsp:spPr>
        <a:xfrm>
          <a:off x="0" y="13029"/>
          <a:ext cx="6321778" cy="7417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DE4B7E-95CE-47EA-8AA8-A3EFBB182F36}">
      <dsp:nvSpPr>
        <dsp:cNvPr id="0" name=""/>
        <dsp:cNvSpPr/>
      </dsp:nvSpPr>
      <dsp:spPr>
        <a:xfrm>
          <a:off x="224376" y="168632"/>
          <a:ext cx="407956" cy="4079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BAF11C4-0305-4E9B-9BA5-243DD3EC9FA0}">
      <dsp:nvSpPr>
        <dsp:cNvPr id="0" name=""/>
        <dsp:cNvSpPr/>
      </dsp:nvSpPr>
      <dsp:spPr>
        <a:xfrm>
          <a:off x="856709" y="1740"/>
          <a:ext cx="5465068" cy="7417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501" tIns="78501" rIns="78501" bIns="78501" numCol="1" spcCol="1270" anchor="ctr" anchorCtr="0">
          <a:noAutofit/>
        </a:bodyPr>
        <a:lstStyle/>
        <a:p>
          <a:pPr marL="0" lvl="0" indent="0" algn="l" defTabSz="844550">
            <a:lnSpc>
              <a:spcPct val="90000"/>
            </a:lnSpc>
            <a:spcBef>
              <a:spcPct val="0"/>
            </a:spcBef>
            <a:spcAft>
              <a:spcPct val="35000"/>
            </a:spcAft>
            <a:buNone/>
          </a:pPr>
          <a:r>
            <a:rPr lang="en-US" sz="1900" kern="1200"/>
            <a:t>Preventing Unauthorized Access</a:t>
          </a:r>
        </a:p>
      </dsp:txBody>
      <dsp:txXfrm>
        <a:off x="856709" y="1740"/>
        <a:ext cx="5465068" cy="741739"/>
      </dsp:txXfrm>
    </dsp:sp>
    <dsp:sp modelId="{FBDA9528-3B86-458A-9EA7-26164BBC4E77}">
      <dsp:nvSpPr>
        <dsp:cNvPr id="0" name=""/>
        <dsp:cNvSpPr/>
      </dsp:nvSpPr>
      <dsp:spPr>
        <a:xfrm>
          <a:off x="0" y="928915"/>
          <a:ext cx="6321778" cy="7417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32E963-8D84-4652-88E8-7B3920599462}">
      <dsp:nvSpPr>
        <dsp:cNvPr id="0" name=""/>
        <dsp:cNvSpPr/>
      </dsp:nvSpPr>
      <dsp:spPr>
        <a:xfrm>
          <a:off x="224376" y="1095807"/>
          <a:ext cx="407956" cy="4079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1178BA0-A243-42D8-9D33-880D64B7878C}">
      <dsp:nvSpPr>
        <dsp:cNvPr id="0" name=""/>
        <dsp:cNvSpPr/>
      </dsp:nvSpPr>
      <dsp:spPr>
        <a:xfrm>
          <a:off x="856709" y="928915"/>
          <a:ext cx="5465068" cy="7417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501" tIns="78501" rIns="78501" bIns="78501" numCol="1" spcCol="1270" anchor="ctr" anchorCtr="0">
          <a:noAutofit/>
        </a:bodyPr>
        <a:lstStyle/>
        <a:p>
          <a:pPr marL="0" lvl="0" indent="0" algn="l" defTabSz="844550">
            <a:lnSpc>
              <a:spcPct val="90000"/>
            </a:lnSpc>
            <a:spcBef>
              <a:spcPct val="0"/>
            </a:spcBef>
            <a:spcAft>
              <a:spcPct val="35000"/>
            </a:spcAft>
            <a:buNone/>
          </a:pPr>
          <a:r>
            <a:rPr lang="en-US" sz="1900" kern="1200"/>
            <a:t>Mitigating Security Risks</a:t>
          </a:r>
        </a:p>
      </dsp:txBody>
      <dsp:txXfrm>
        <a:off x="856709" y="928915"/>
        <a:ext cx="5465068" cy="741739"/>
      </dsp:txXfrm>
    </dsp:sp>
    <dsp:sp modelId="{F8CB0C39-8A06-47A6-BE04-1D5CAA126A3F}">
      <dsp:nvSpPr>
        <dsp:cNvPr id="0" name=""/>
        <dsp:cNvSpPr/>
      </dsp:nvSpPr>
      <dsp:spPr>
        <a:xfrm>
          <a:off x="0" y="1856090"/>
          <a:ext cx="6321778" cy="7417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CFE88B-4230-4107-A11D-B3D84F662EBC}">
      <dsp:nvSpPr>
        <dsp:cNvPr id="0" name=""/>
        <dsp:cNvSpPr/>
      </dsp:nvSpPr>
      <dsp:spPr>
        <a:xfrm>
          <a:off x="224376" y="2022982"/>
          <a:ext cx="407956" cy="4079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025FF75-D2AA-4A59-A70C-7CEFD783D5F1}">
      <dsp:nvSpPr>
        <dsp:cNvPr id="0" name=""/>
        <dsp:cNvSpPr/>
      </dsp:nvSpPr>
      <dsp:spPr>
        <a:xfrm>
          <a:off x="856709" y="1856090"/>
          <a:ext cx="5465068" cy="7417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501" tIns="78501" rIns="78501" bIns="78501" numCol="1" spcCol="1270" anchor="ctr" anchorCtr="0">
          <a:noAutofit/>
        </a:bodyPr>
        <a:lstStyle/>
        <a:p>
          <a:pPr marL="0" lvl="0" indent="0" algn="l" defTabSz="844550">
            <a:lnSpc>
              <a:spcPct val="90000"/>
            </a:lnSpc>
            <a:spcBef>
              <a:spcPct val="0"/>
            </a:spcBef>
            <a:spcAft>
              <a:spcPct val="35000"/>
            </a:spcAft>
            <a:buNone/>
          </a:pPr>
          <a:r>
            <a:rPr lang="en-US" sz="1900" kern="1200"/>
            <a:t>Enhancing Compliance</a:t>
          </a:r>
        </a:p>
      </dsp:txBody>
      <dsp:txXfrm>
        <a:off x="856709" y="1856090"/>
        <a:ext cx="5465068" cy="741739"/>
      </dsp:txXfrm>
    </dsp:sp>
    <dsp:sp modelId="{221CCBD6-72CF-4B9C-A566-F496E6643034}">
      <dsp:nvSpPr>
        <dsp:cNvPr id="0" name=""/>
        <dsp:cNvSpPr/>
      </dsp:nvSpPr>
      <dsp:spPr>
        <a:xfrm>
          <a:off x="0" y="2783265"/>
          <a:ext cx="6321778" cy="7417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378A25-ED8D-4EFF-9628-22B017ABC725}">
      <dsp:nvSpPr>
        <dsp:cNvPr id="0" name=""/>
        <dsp:cNvSpPr/>
      </dsp:nvSpPr>
      <dsp:spPr>
        <a:xfrm>
          <a:off x="224376" y="2950156"/>
          <a:ext cx="407956" cy="40795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8A6F0C3-8858-4119-B552-1295C70F6B56}">
      <dsp:nvSpPr>
        <dsp:cNvPr id="0" name=""/>
        <dsp:cNvSpPr/>
      </dsp:nvSpPr>
      <dsp:spPr>
        <a:xfrm>
          <a:off x="856709" y="2783265"/>
          <a:ext cx="5465068" cy="7417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501" tIns="78501" rIns="78501" bIns="78501" numCol="1" spcCol="1270" anchor="ctr" anchorCtr="0">
          <a:noAutofit/>
        </a:bodyPr>
        <a:lstStyle/>
        <a:p>
          <a:pPr marL="0" lvl="0" indent="0" algn="l" defTabSz="844550">
            <a:lnSpc>
              <a:spcPct val="90000"/>
            </a:lnSpc>
            <a:spcBef>
              <a:spcPct val="0"/>
            </a:spcBef>
            <a:spcAft>
              <a:spcPct val="35000"/>
            </a:spcAft>
            <a:buNone/>
          </a:pPr>
          <a:r>
            <a:rPr lang="en-US" sz="1900" kern="1200"/>
            <a:t>Improving Network Performance</a:t>
          </a:r>
        </a:p>
      </dsp:txBody>
      <dsp:txXfrm>
        <a:off x="856709" y="2783265"/>
        <a:ext cx="5465068" cy="741739"/>
      </dsp:txXfrm>
    </dsp:sp>
    <dsp:sp modelId="{8B5CFE89-73D0-4EB9-94DE-5C13A7F3B9A2}">
      <dsp:nvSpPr>
        <dsp:cNvPr id="0" name=""/>
        <dsp:cNvSpPr/>
      </dsp:nvSpPr>
      <dsp:spPr>
        <a:xfrm>
          <a:off x="0" y="3710440"/>
          <a:ext cx="6321778" cy="7417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ACF113-AB1A-456D-A09A-6F6519638E9F}">
      <dsp:nvSpPr>
        <dsp:cNvPr id="0" name=""/>
        <dsp:cNvSpPr/>
      </dsp:nvSpPr>
      <dsp:spPr>
        <a:xfrm>
          <a:off x="224376" y="3877331"/>
          <a:ext cx="407956" cy="40795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B88368C-D70F-4B08-98F6-0A9EC5B786B9}">
      <dsp:nvSpPr>
        <dsp:cNvPr id="0" name=""/>
        <dsp:cNvSpPr/>
      </dsp:nvSpPr>
      <dsp:spPr>
        <a:xfrm>
          <a:off x="856709" y="3710440"/>
          <a:ext cx="5465068" cy="7417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501" tIns="78501" rIns="78501" bIns="78501" numCol="1" spcCol="1270" anchor="ctr" anchorCtr="0">
          <a:noAutofit/>
        </a:bodyPr>
        <a:lstStyle/>
        <a:p>
          <a:pPr marL="0" lvl="0" indent="0" algn="l" defTabSz="844550">
            <a:lnSpc>
              <a:spcPct val="90000"/>
            </a:lnSpc>
            <a:spcBef>
              <a:spcPct val="0"/>
            </a:spcBef>
            <a:spcAft>
              <a:spcPct val="35000"/>
            </a:spcAft>
            <a:buNone/>
          </a:pPr>
          <a:r>
            <a:rPr lang="en-US" sz="1900" kern="1200"/>
            <a:t>Preventing Data Loss</a:t>
          </a:r>
        </a:p>
      </dsp:txBody>
      <dsp:txXfrm>
        <a:off x="856709" y="3710440"/>
        <a:ext cx="5465068" cy="741739"/>
      </dsp:txXfrm>
    </dsp:sp>
    <dsp:sp modelId="{4CB7766D-DF11-41E2-9016-900620583D7F}">
      <dsp:nvSpPr>
        <dsp:cNvPr id="0" name=""/>
        <dsp:cNvSpPr/>
      </dsp:nvSpPr>
      <dsp:spPr>
        <a:xfrm>
          <a:off x="0" y="4637615"/>
          <a:ext cx="6321778" cy="7417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D1E223-EEA3-4BFC-81A4-B01349564857}">
      <dsp:nvSpPr>
        <dsp:cNvPr id="0" name=""/>
        <dsp:cNvSpPr/>
      </dsp:nvSpPr>
      <dsp:spPr>
        <a:xfrm>
          <a:off x="224376" y="4804506"/>
          <a:ext cx="407956" cy="40795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14C2050-23F5-418E-BD3E-9AD1F0A2E781}">
      <dsp:nvSpPr>
        <dsp:cNvPr id="0" name=""/>
        <dsp:cNvSpPr/>
      </dsp:nvSpPr>
      <dsp:spPr>
        <a:xfrm>
          <a:off x="856709" y="4637615"/>
          <a:ext cx="5465068" cy="7417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501" tIns="78501" rIns="78501" bIns="78501" numCol="1" spcCol="1270" anchor="ctr" anchorCtr="0">
          <a:noAutofit/>
        </a:bodyPr>
        <a:lstStyle/>
        <a:p>
          <a:pPr marL="0" lvl="0" indent="0" algn="l" defTabSz="844550">
            <a:lnSpc>
              <a:spcPct val="90000"/>
            </a:lnSpc>
            <a:spcBef>
              <a:spcPct val="0"/>
            </a:spcBef>
            <a:spcAft>
              <a:spcPct val="35000"/>
            </a:spcAft>
            <a:buNone/>
          </a:pPr>
          <a:r>
            <a:rPr lang="en-US" sz="1900" kern="1200"/>
            <a:t>Enabling BYOD (Bring Your Own Device) Policies</a:t>
          </a:r>
        </a:p>
      </dsp:txBody>
      <dsp:txXfrm>
        <a:off x="856709" y="4637615"/>
        <a:ext cx="5465068" cy="74173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A311A0-AD4D-419E-9114-46BB9F610A8A}">
      <dsp:nvSpPr>
        <dsp:cNvPr id="0" name=""/>
        <dsp:cNvSpPr/>
      </dsp:nvSpPr>
      <dsp:spPr>
        <a:xfrm>
          <a:off x="0" y="0"/>
          <a:ext cx="6895475" cy="87984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t>Application control is a tool that helps organizations define which applications are allowed on their networks, preventing unauthorized access and minimizing security risks. </a:t>
          </a:r>
        </a:p>
      </dsp:txBody>
      <dsp:txXfrm>
        <a:off x="42950" y="42950"/>
        <a:ext cx="6809575" cy="793940"/>
      </dsp:txXfrm>
    </dsp:sp>
    <dsp:sp modelId="{E7B9D553-77FE-4C6F-8CAB-48F1323B6996}">
      <dsp:nvSpPr>
        <dsp:cNvPr id="0" name=""/>
        <dsp:cNvSpPr/>
      </dsp:nvSpPr>
      <dsp:spPr>
        <a:xfrm>
          <a:off x="0" y="974360"/>
          <a:ext cx="6895475" cy="879840"/>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It helps organizations enforce strict policies to restrict the use of unauthorized applications, reducing the attack surface and enhancing overall security. </a:t>
          </a:r>
        </a:p>
      </dsp:txBody>
      <dsp:txXfrm>
        <a:off x="42950" y="1017310"/>
        <a:ext cx="6809575" cy="793940"/>
      </dsp:txXfrm>
    </dsp:sp>
    <dsp:sp modelId="{97798568-63CE-4313-A395-233503D58CDD}">
      <dsp:nvSpPr>
        <dsp:cNvPr id="0" name=""/>
        <dsp:cNvSpPr/>
      </dsp:nvSpPr>
      <dsp:spPr>
        <a:xfrm>
          <a:off x="0" y="1900280"/>
          <a:ext cx="6895475" cy="879840"/>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t>Application control also enhances regulation compliance, particularly in sectors like finance, healthcare, and government. </a:t>
          </a:r>
        </a:p>
      </dsp:txBody>
      <dsp:txXfrm>
        <a:off x="42950" y="1943230"/>
        <a:ext cx="6809575" cy="793940"/>
      </dsp:txXfrm>
    </dsp:sp>
    <dsp:sp modelId="{1093D459-D54A-4871-931A-5AB009EB4443}">
      <dsp:nvSpPr>
        <dsp:cNvPr id="0" name=""/>
        <dsp:cNvSpPr/>
      </dsp:nvSpPr>
      <dsp:spPr>
        <a:xfrm>
          <a:off x="0" y="2826200"/>
          <a:ext cx="6895475" cy="87984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It improves network performance by prioritizing traffic based on application importance. </a:t>
          </a:r>
        </a:p>
      </dsp:txBody>
      <dsp:txXfrm>
        <a:off x="42950" y="2869150"/>
        <a:ext cx="6809575" cy="793940"/>
      </dsp:txXfrm>
    </dsp:sp>
    <dsp:sp modelId="{AD57BB77-B2A6-4125-BAA1-DC204FF3BA3C}">
      <dsp:nvSpPr>
        <dsp:cNvPr id="0" name=""/>
        <dsp:cNvSpPr/>
      </dsp:nvSpPr>
      <dsp:spPr>
        <a:xfrm>
          <a:off x="0" y="3752120"/>
          <a:ext cx="6895475" cy="879840"/>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It prevents data loss by monitoring and restricting the use of certain applications, such as file-sharing or social media platforms. </a:t>
          </a:r>
        </a:p>
      </dsp:txBody>
      <dsp:txXfrm>
        <a:off x="42950" y="3795070"/>
        <a:ext cx="6809575" cy="793940"/>
      </dsp:txXfrm>
    </dsp:sp>
    <dsp:sp modelId="{5C4AF8B7-FA91-47E0-AFEB-EFCEC7B12B82}">
      <dsp:nvSpPr>
        <dsp:cNvPr id="0" name=""/>
        <dsp:cNvSpPr/>
      </dsp:nvSpPr>
      <dsp:spPr>
        <a:xfrm>
          <a:off x="0" y="4678040"/>
          <a:ext cx="6895475" cy="87984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It also enables BYOD policies, ensuring only authorized applications are used for work-related tasks, and maintaining security standards while accommodating flexible work arrangements.</a:t>
          </a:r>
        </a:p>
      </dsp:txBody>
      <dsp:txXfrm>
        <a:off x="42950" y="4720990"/>
        <a:ext cx="6809575" cy="79394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2E8E5E-C159-468F-8427-3417A95D017E}">
      <dsp:nvSpPr>
        <dsp:cNvPr id="0" name=""/>
        <dsp:cNvSpPr/>
      </dsp:nvSpPr>
      <dsp:spPr>
        <a:xfrm>
          <a:off x="14479" y="8023"/>
          <a:ext cx="1464223" cy="1464223"/>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EABF57-1925-4740-8037-F6E4600F3E18}">
      <dsp:nvSpPr>
        <dsp:cNvPr id="0" name=""/>
        <dsp:cNvSpPr/>
      </dsp:nvSpPr>
      <dsp:spPr>
        <a:xfrm>
          <a:off x="321966" y="315510"/>
          <a:ext cx="849249" cy="849249"/>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F823DA8-CB31-4626-9D0D-AB9D0C732035}">
      <dsp:nvSpPr>
        <dsp:cNvPr id="0" name=""/>
        <dsp:cNvSpPr/>
      </dsp:nvSpPr>
      <dsp:spPr>
        <a:xfrm>
          <a:off x="1792465" y="8023"/>
          <a:ext cx="3451384" cy="14642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US" sz="2000" kern="1200" dirty="0"/>
            <a:t>Compliancy policy is composed of different types of rules [1].</a:t>
          </a:r>
        </a:p>
      </dsp:txBody>
      <dsp:txXfrm>
        <a:off x="1792465" y="8023"/>
        <a:ext cx="3451384" cy="1464223"/>
      </dsp:txXfrm>
    </dsp:sp>
    <dsp:sp modelId="{FF5E531B-F405-4A06-A55E-6CBBC8D96CF7}">
      <dsp:nvSpPr>
        <dsp:cNvPr id="0" name=""/>
        <dsp:cNvSpPr/>
      </dsp:nvSpPr>
      <dsp:spPr>
        <a:xfrm>
          <a:off x="5845227" y="8023"/>
          <a:ext cx="1464223" cy="1464223"/>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704692-2780-4D66-89FD-00C38DA290AB}">
      <dsp:nvSpPr>
        <dsp:cNvPr id="0" name=""/>
        <dsp:cNvSpPr/>
      </dsp:nvSpPr>
      <dsp:spPr>
        <a:xfrm>
          <a:off x="6152714" y="315510"/>
          <a:ext cx="849249" cy="849249"/>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9EE1E0F-589C-46C6-821B-873D1B99F028}">
      <dsp:nvSpPr>
        <dsp:cNvPr id="0" name=""/>
        <dsp:cNvSpPr/>
      </dsp:nvSpPr>
      <dsp:spPr>
        <a:xfrm>
          <a:off x="7623213" y="8023"/>
          <a:ext cx="3451384" cy="14642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US" sz="2000" kern="1200"/>
            <a:t>These rules allow administrators decide what applications they wish to use based on their business and day to day taskings.</a:t>
          </a:r>
        </a:p>
      </dsp:txBody>
      <dsp:txXfrm>
        <a:off x="7623213" y="8023"/>
        <a:ext cx="3451384" cy="1464223"/>
      </dsp:txXfrm>
    </dsp:sp>
    <dsp:sp modelId="{337111BC-0E58-4984-B609-CAC8347A696E}">
      <dsp:nvSpPr>
        <dsp:cNvPr id="0" name=""/>
        <dsp:cNvSpPr/>
      </dsp:nvSpPr>
      <dsp:spPr>
        <a:xfrm>
          <a:off x="14479" y="2075336"/>
          <a:ext cx="1464223" cy="1464223"/>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F3E7A9-8D04-45F8-BF90-D635D3A3D4EC}">
      <dsp:nvSpPr>
        <dsp:cNvPr id="0" name=""/>
        <dsp:cNvSpPr/>
      </dsp:nvSpPr>
      <dsp:spPr>
        <a:xfrm>
          <a:off x="321966" y="2382823"/>
          <a:ext cx="849249" cy="849249"/>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644DD73-CD9B-47E9-AD6E-EA14ED96E4F9}">
      <dsp:nvSpPr>
        <dsp:cNvPr id="0" name=""/>
        <dsp:cNvSpPr/>
      </dsp:nvSpPr>
      <dsp:spPr>
        <a:xfrm>
          <a:off x="1792465" y="2075336"/>
          <a:ext cx="3451384" cy="14642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US" sz="2000" kern="1200"/>
            <a:t>Application control in checkpoint is built into some of the next generation firewalls.</a:t>
          </a:r>
        </a:p>
      </dsp:txBody>
      <dsp:txXfrm>
        <a:off x="1792465" y="2075336"/>
        <a:ext cx="3451384" cy="1464223"/>
      </dsp:txXfrm>
    </dsp:sp>
    <dsp:sp modelId="{C55B3979-3AD0-430A-9414-9C40EA63A00A}">
      <dsp:nvSpPr>
        <dsp:cNvPr id="0" name=""/>
        <dsp:cNvSpPr/>
      </dsp:nvSpPr>
      <dsp:spPr>
        <a:xfrm>
          <a:off x="5845227" y="2075336"/>
          <a:ext cx="1464223" cy="1464223"/>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0F4147-58C5-4ABD-979D-F3C07DBEAC37}">
      <dsp:nvSpPr>
        <dsp:cNvPr id="0" name=""/>
        <dsp:cNvSpPr/>
      </dsp:nvSpPr>
      <dsp:spPr>
        <a:xfrm>
          <a:off x="6152714" y="2382823"/>
          <a:ext cx="849249" cy="849249"/>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24D8E55-4BF4-4A43-BF16-C6A2871A7FB9}">
      <dsp:nvSpPr>
        <dsp:cNvPr id="0" name=""/>
        <dsp:cNvSpPr/>
      </dsp:nvSpPr>
      <dsp:spPr>
        <a:xfrm>
          <a:off x="7623213" y="2075336"/>
          <a:ext cx="3451384" cy="14642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US" sz="2000" kern="1200"/>
            <a:t>Ensuring that each user has set privileges ensures that security compliance is maintained throughout the working environment.</a:t>
          </a:r>
        </a:p>
      </dsp:txBody>
      <dsp:txXfrm>
        <a:off x="7623213" y="2075336"/>
        <a:ext cx="3451384" cy="146422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40ABEA-819E-4780-A048-0C1A922B7788}">
      <dsp:nvSpPr>
        <dsp:cNvPr id="0" name=""/>
        <dsp:cNvSpPr/>
      </dsp:nvSpPr>
      <dsp:spPr>
        <a:xfrm>
          <a:off x="2281226" y="422794"/>
          <a:ext cx="1562765" cy="150051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97EBE9C-1BC5-4AA7-9825-7284B7891C45}">
      <dsp:nvSpPr>
        <dsp:cNvPr id="0" name=""/>
        <dsp:cNvSpPr/>
      </dsp:nvSpPr>
      <dsp:spPr>
        <a:xfrm>
          <a:off x="902609" y="2497552"/>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US" sz="1400" kern="1200" dirty="0">
              <a:solidFill>
                <a:srgbClr val="002060"/>
              </a:solidFill>
              <a:latin typeface="Book Antiqua" panose="02040602050305030304" pitchFamily="18" charset="0"/>
            </a:rPr>
            <a:t>Following the restrictions implemented on users within a network, would ensure an overall security presence when dealing with certain material and data.</a:t>
          </a:r>
          <a:r>
            <a:rPr lang="en-US" sz="1400" kern="1200" dirty="0">
              <a:latin typeface="Book Antiqua" panose="02040602050305030304" pitchFamily="18" charset="0"/>
            </a:rPr>
            <a:t> </a:t>
          </a:r>
        </a:p>
      </dsp:txBody>
      <dsp:txXfrm>
        <a:off x="902609" y="2497552"/>
        <a:ext cx="4320000" cy="720000"/>
      </dsp:txXfrm>
    </dsp:sp>
    <dsp:sp modelId="{4A8BACE1-247C-4E09-9C8C-52253FEDDC40}">
      <dsp:nvSpPr>
        <dsp:cNvPr id="0" name=""/>
        <dsp:cNvSpPr/>
      </dsp:nvSpPr>
      <dsp:spPr>
        <a:xfrm>
          <a:off x="7444591" y="398153"/>
          <a:ext cx="1388035" cy="151147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3D1BEC5-9760-4D2C-8478-AFA6AE9C12ED}">
      <dsp:nvSpPr>
        <dsp:cNvPr id="0" name=""/>
        <dsp:cNvSpPr/>
      </dsp:nvSpPr>
      <dsp:spPr>
        <a:xfrm>
          <a:off x="5978609" y="2670679"/>
          <a:ext cx="4320000" cy="571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US" sz="1400" kern="1200" dirty="0">
              <a:solidFill>
                <a:srgbClr val="002060"/>
              </a:solidFill>
              <a:latin typeface="Book Antiqua" panose="02040602050305030304" pitchFamily="18" charset="0"/>
            </a:rPr>
            <a:t>Prevention of cyber-attacks is the requirement when dealing with application violating policies.</a:t>
          </a:r>
        </a:p>
      </dsp:txBody>
      <dsp:txXfrm>
        <a:off x="5978609" y="2670679"/>
        <a:ext cx="4320000" cy="57151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6A909A-D71D-436F-9B7E-4F2357BC0F0E}">
      <dsp:nvSpPr>
        <dsp:cNvPr id="0" name=""/>
        <dsp:cNvSpPr/>
      </dsp:nvSpPr>
      <dsp:spPr>
        <a:xfrm>
          <a:off x="1278253" y="417241"/>
          <a:ext cx="676318" cy="676318"/>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E90B07B-568C-43A3-B22F-6FBC25AE0606}">
      <dsp:nvSpPr>
        <dsp:cNvPr id="0" name=""/>
        <dsp:cNvSpPr/>
      </dsp:nvSpPr>
      <dsp:spPr>
        <a:xfrm>
          <a:off x="864947" y="1350277"/>
          <a:ext cx="1502929" cy="601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US" sz="1200" kern="1200"/>
            <a:t>Quality of Service (QoS) Enforcement</a:t>
          </a:r>
        </a:p>
      </dsp:txBody>
      <dsp:txXfrm>
        <a:off x="864947" y="1350277"/>
        <a:ext cx="1502929" cy="601171"/>
      </dsp:txXfrm>
    </dsp:sp>
    <dsp:sp modelId="{5BD7F22D-1470-453C-8205-430A99CFC57F}">
      <dsp:nvSpPr>
        <dsp:cNvPr id="0" name=""/>
        <dsp:cNvSpPr/>
      </dsp:nvSpPr>
      <dsp:spPr>
        <a:xfrm>
          <a:off x="3044195" y="417241"/>
          <a:ext cx="676318" cy="676318"/>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95A2B2-2D79-4976-96F1-3FA9657A1E79}">
      <dsp:nvSpPr>
        <dsp:cNvPr id="0" name=""/>
        <dsp:cNvSpPr/>
      </dsp:nvSpPr>
      <dsp:spPr>
        <a:xfrm>
          <a:off x="2630889" y="1350277"/>
          <a:ext cx="1502929" cy="601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US" sz="1200" kern="1200"/>
            <a:t>Traffic Optimization</a:t>
          </a:r>
        </a:p>
      </dsp:txBody>
      <dsp:txXfrm>
        <a:off x="2630889" y="1350277"/>
        <a:ext cx="1502929" cy="601171"/>
      </dsp:txXfrm>
    </dsp:sp>
    <dsp:sp modelId="{B62E0AFF-8ED7-408A-AF72-0410283F9B56}">
      <dsp:nvSpPr>
        <dsp:cNvPr id="0" name=""/>
        <dsp:cNvSpPr/>
      </dsp:nvSpPr>
      <dsp:spPr>
        <a:xfrm>
          <a:off x="4810138" y="417241"/>
          <a:ext cx="676318" cy="676318"/>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EC02E3-BBF4-401D-9FAD-4BB9B9CBB0AB}">
      <dsp:nvSpPr>
        <dsp:cNvPr id="0" name=""/>
        <dsp:cNvSpPr/>
      </dsp:nvSpPr>
      <dsp:spPr>
        <a:xfrm>
          <a:off x="4396832" y="1350277"/>
          <a:ext cx="1502929" cy="601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US" sz="1200" kern="1200"/>
            <a:t>Security Optimization</a:t>
          </a:r>
        </a:p>
      </dsp:txBody>
      <dsp:txXfrm>
        <a:off x="4396832" y="1350277"/>
        <a:ext cx="1502929" cy="601171"/>
      </dsp:txXfrm>
    </dsp:sp>
    <dsp:sp modelId="{8F9E9B7F-45B8-4176-BD1B-1D1DBBEAD806}">
      <dsp:nvSpPr>
        <dsp:cNvPr id="0" name=""/>
        <dsp:cNvSpPr/>
      </dsp:nvSpPr>
      <dsp:spPr>
        <a:xfrm>
          <a:off x="6576080" y="417241"/>
          <a:ext cx="676318" cy="676318"/>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72B6B1-AEA7-4F81-A016-24470E8D76C0}">
      <dsp:nvSpPr>
        <dsp:cNvPr id="0" name=""/>
        <dsp:cNvSpPr/>
      </dsp:nvSpPr>
      <dsp:spPr>
        <a:xfrm>
          <a:off x="6162774" y="1350277"/>
          <a:ext cx="1502929" cy="601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US" sz="1200" kern="1200"/>
            <a:t>Continuous Monitoring</a:t>
          </a:r>
        </a:p>
      </dsp:txBody>
      <dsp:txXfrm>
        <a:off x="6162774" y="1350277"/>
        <a:ext cx="1502929" cy="601171"/>
      </dsp:txXfrm>
    </dsp:sp>
    <dsp:sp modelId="{27901452-4B13-444C-8330-4CFC1EE520A4}">
      <dsp:nvSpPr>
        <dsp:cNvPr id="0" name=""/>
        <dsp:cNvSpPr/>
      </dsp:nvSpPr>
      <dsp:spPr>
        <a:xfrm>
          <a:off x="1278253" y="2327181"/>
          <a:ext cx="676318" cy="676318"/>
        </a:xfrm>
        <a:prstGeom prst="rect">
          <a:avLst/>
        </a:prstGeom>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ED2BA86-83F9-4238-A762-ED6DB191F6E8}">
      <dsp:nvSpPr>
        <dsp:cNvPr id="0" name=""/>
        <dsp:cNvSpPr/>
      </dsp:nvSpPr>
      <dsp:spPr>
        <a:xfrm>
          <a:off x="864947" y="3260217"/>
          <a:ext cx="1502929" cy="601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US" sz="1200" kern="1200"/>
            <a:t>Deep Packet Inspection Overhead</a:t>
          </a:r>
        </a:p>
      </dsp:txBody>
      <dsp:txXfrm>
        <a:off x="864947" y="3260217"/>
        <a:ext cx="1502929" cy="601171"/>
      </dsp:txXfrm>
    </dsp:sp>
    <dsp:sp modelId="{D44C679A-CD06-4E93-9F21-ED4F05AD4996}">
      <dsp:nvSpPr>
        <dsp:cNvPr id="0" name=""/>
        <dsp:cNvSpPr/>
      </dsp:nvSpPr>
      <dsp:spPr>
        <a:xfrm>
          <a:off x="3044195" y="2327181"/>
          <a:ext cx="676318" cy="676318"/>
        </a:xfrm>
        <a:prstGeom prst="rect">
          <a:avLst/>
        </a:prstGeom>
        <a:blipFill>
          <a:blip xmlns:r="http://schemas.openxmlformats.org/officeDocument/2006/relationships" r:embed="rId11" cstate="print">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A95B9D-915A-466F-ABE4-9D1A927C8AFF}">
      <dsp:nvSpPr>
        <dsp:cNvPr id="0" name=""/>
        <dsp:cNvSpPr/>
      </dsp:nvSpPr>
      <dsp:spPr>
        <a:xfrm>
          <a:off x="2630889" y="3260217"/>
          <a:ext cx="1502929" cy="601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US" sz="1200" kern="1200"/>
            <a:t>Bandwidth Management Complexity</a:t>
          </a:r>
        </a:p>
      </dsp:txBody>
      <dsp:txXfrm>
        <a:off x="2630889" y="3260217"/>
        <a:ext cx="1502929" cy="601171"/>
      </dsp:txXfrm>
    </dsp:sp>
    <dsp:sp modelId="{35F597BB-6002-4A97-8CB2-C8F2981E4643}">
      <dsp:nvSpPr>
        <dsp:cNvPr id="0" name=""/>
        <dsp:cNvSpPr/>
      </dsp:nvSpPr>
      <dsp:spPr>
        <a:xfrm>
          <a:off x="4810138" y="2327181"/>
          <a:ext cx="676318" cy="676318"/>
        </a:xfrm>
        <a:prstGeom prst="rect">
          <a:avLst/>
        </a:prstGeom>
        <a:blipFill>
          <a:blip xmlns:r="http://schemas.openxmlformats.org/officeDocument/2006/relationships" r:embed="rId13" cstate="print">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C0DEC1-464F-40BD-8C9E-ED82621FDF96}">
      <dsp:nvSpPr>
        <dsp:cNvPr id="0" name=""/>
        <dsp:cNvSpPr/>
      </dsp:nvSpPr>
      <dsp:spPr>
        <a:xfrm>
          <a:off x="4396832" y="3260217"/>
          <a:ext cx="1502929" cy="601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US" sz="1200" kern="1200"/>
            <a:t>Interoperability Issues</a:t>
          </a:r>
        </a:p>
      </dsp:txBody>
      <dsp:txXfrm>
        <a:off x="4396832" y="3260217"/>
        <a:ext cx="1502929" cy="601171"/>
      </dsp:txXfrm>
    </dsp:sp>
    <dsp:sp modelId="{1C0A55EA-9671-4C52-9F2D-3E6A538B28E2}">
      <dsp:nvSpPr>
        <dsp:cNvPr id="0" name=""/>
        <dsp:cNvSpPr/>
      </dsp:nvSpPr>
      <dsp:spPr>
        <a:xfrm>
          <a:off x="6576080" y="2327181"/>
          <a:ext cx="676318" cy="676318"/>
        </a:xfrm>
        <a:prstGeom prst="rect">
          <a:avLst/>
        </a:prstGeom>
        <a:blipFill>
          <a:blip xmlns:r="http://schemas.openxmlformats.org/officeDocument/2006/relationships" r:embed="rId15" cstate="print">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32662A-B21A-49FB-8A65-F3D731E79B4A}">
      <dsp:nvSpPr>
        <dsp:cNvPr id="0" name=""/>
        <dsp:cNvSpPr/>
      </dsp:nvSpPr>
      <dsp:spPr>
        <a:xfrm>
          <a:off x="6162774" y="3260217"/>
          <a:ext cx="1502929" cy="601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US" sz="1200" kern="1200"/>
            <a:t>Monitoring and Optimization Complexity</a:t>
          </a:r>
        </a:p>
      </dsp:txBody>
      <dsp:txXfrm>
        <a:off x="6162774" y="3260217"/>
        <a:ext cx="1502929" cy="60117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3F847F-023C-A743-9113-1519E52711CE}">
      <dsp:nvSpPr>
        <dsp:cNvPr id="0" name=""/>
        <dsp:cNvSpPr/>
      </dsp:nvSpPr>
      <dsp:spPr>
        <a:xfrm>
          <a:off x="2425" y="603796"/>
          <a:ext cx="1924434" cy="1154660"/>
        </a:xfrm>
        <a:prstGeom prst="hexag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Book Antiqua" panose="02040602050305030304" pitchFamily="18" charset="0"/>
            </a:rPr>
            <a:t>Policy Management</a:t>
          </a:r>
        </a:p>
      </dsp:txBody>
      <dsp:txXfrm>
        <a:off x="259016" y="757751"/>
        <a:ext cx="1411252" cy="846750"/>
      </dsp:txXfrm>
    </dsp:sp>
    <dsp:sp modelId="{A18D73F2-B895-1346-8E98-27614D438473}">
      <dsp:nvSpPr>
        <dsp:cNvPr id="0" name=""/>
        <dsp:cNvSpPr/>
      </dsp:nvSpPr>
      <dsp:spPr>
        <a:xfrm>
          <a:off x="2119303" y="603796"/>
          <a:ext cx="1924434" cy="1154660"/>
        </a:xfrm>
        <a:prstGeom prst="hexag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Book Antiqua" panose="02040602050305030304" pitchFamily="18" charset="0"/>
            </a:rPr>
            <a:t>Visibility and Reporting</a:t>
          </a:r>
        </a:p>
      </dsp:txBody>
      <dsp:txXfrm>
        <a:off x="2375894" y="757751"/>
        <a:ext cx="1411252" cy="846750"/>
      </dsp:txXfrm>
    </dsp:sp>
    <dsp:sp modelId="{15D05688-1E28-E149-8944-2749794BD320}">
      <dsp:nvSpPr>
        <dsp:cNvPr id="0" name=""/>
        <dsp:cNvSpPr/>
      </dsp:nvSpPr>
      <dsp:spPr>
        <a:xfrm>
          <a:off x="4236180" y="603796"/>
          <a:ext cx="1924434" cy="1154660"/>
        </a:xfrm>
        <a:prstGeom prst="hexag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Book Antiqua" panose="02040602050305030304" pitchFamily="18" charset="0"/>
            </a:rPr>
            <a:t>Streamlined Compliance</a:t>
          </a:r>
        </a:p>
      </dsp:txBody>
      <dsp:txXfrm>
        <a:off x="4492771" y="757751"/>
        <a:ext cx="1411252" cy="846750"/>
      </dsp:txXfrm>
    </dsp:sp>
    <dsp:sp modelId="{AAF6671A-65A7-D14F-A159-EE675F272346}">
      <dsp:nvSpPr>
        <dsp:cNvPr id="0" name=""/>
        <dsp:cNvSpPr/>
      </dsp:nvSpPr>
      <dsp:spPr>
        <a:xfrm>
          <a:off x="6353058" y="603796"/>
          <a:ext cx="1924434" cy="1154660"/>
        </a:xfrm>
        <a:prstGeom prst="hexag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Book Antiqua" panose="02040602050305030304" pitchFamily="18" charset="0"/>
            </a:rPr>
            <a:t>Integration and Orchestration</a:t>
          </a:r>
        </a:p>
      </dsp:txBody>
      <dsp:txXfrm>
        <a:off x="6609649" y="757751"/>
        <a:ext cx="1411252" cy="846750"/>
      </dsp:txXfrm>
    </dsp:sp>
    <dsp:sp modelId="{33BEB27B-235D-D647-BF6E-41CB4F92F522}">
      <dsp:nvSpPr>
        <dsp:cNvPr id="0" name=""/>
        <dsp:cNvSpPr/>
      </dsp:nvSpPr>
      <dsp:spPr>
        <a:xfrm>
          <a:off x="2425" y="1950900"/>
          <a:ext cx="1924434" cy="1154660"/>
        </a:xfrm>
        <a:prstGeom prst="hexagon">
          <a:avLst/>
        </a:prstGeom>
        <a:solidFill>
          <a:schemeClr val="accent1">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Book Antiqua" panose="02040602050305030304" pitchFamily="18" charset="0"/>
            </a:rPr>
            <a:t>Initial Configuration Complexity</a:t>
          </a:r>
        </a:p>
      </dsp:txBody>
      <dsp:txXfrm>
        <a:off x="259016" y="2104855"/>
        <a:ext cx="1411252" cy="846750"/>
      </dsp:txXfrm>
    </dsp:sp>
    <dsp:sp modelId="{B5FD5D58-9B69-2240-886B-1E453C7B55AC}">
      <dsp:nvSpPr>
        <dsp:cNvPr id="0" name=""/>
        <dsp:cNvSpPr/>
      </dsp:nvSpPr>
      <dsp:spPr>
        <a:xfrm>
          <a:off x="2119303" y="1950900"/>
          <a:ext cx="1924434" cy="1154660"/>
        </a:xfrm>
        <a:prstGeom prst="hexagon">
          <a:avLst/>
        </a:prstGeom>
        <a:solidFill>
          <a:schemeClr val="accent1">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Book Antiqua" panose="02040602050305030304" pitchFamily="18" charset="0"/>
            </a:rPr>
            <a:t>Resource Consumption</a:t>
          </a:r>
        </a:p>
      </dsp:txBody>
      <dsp:txXfrm>
        <a:off x="2375894" y="2104855"/>
        <a:ext cx="1411252" cy="846750"/>
      </dsp:txXfrm>
    </dsp:sp>
    <dsp:sp modelId="{E1FEF3CC-37F6-0642-95E2-167A1C837333}">
      <dsp:nvSpPr>
        <dsp:cNvPr id="0" name=""/>
        <dsp:cNvSpPr/>
      </dsp:nvSpPr>
      <dsp:spPr>
        <a:xfrm>
          <a:off x="4236180" y="1950900"/>
          <a:ext cx="1924434" cy="1154660"/>
        </a:xfrm>
        <a:prstGeom prst="hexagon">
          <a:avLst/>
        </a:prstGeom>
        <a:solidFill>
          <a:schemeClr val="accent1">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Book Antiqua" panose="02040602050305030304" pitchFamily="18" charset="0"/>
            </a:rPr>
            <a:t>Scalability Issues</a:t>
          </a:r>
        </a:p>
      </dsp:txBody>
      <dsp:txXfrm>
        <a:off x="4492771" y="2104855"/>
        <a:ext cx="1411252" cy="846750"/>
      </dsp:txXfrm>
    </dsp:sp>
    <dsp:sp modelId="{2BA790AE-3EAF-4E49-A9E1-A68C0F3AC658}">
      <dsp:nvSpPr>
        <dsp:cNvPr id="0" name=""/>
        <dsp:cNvSpPr/>
      </dsp:nvSpPr>
      <dsp:spPr>
        <a:xfrm>
          <a:off x="6353058" y="1950900"/>
          <a:ext cx="1924434" cy="1154660"/>
        </a:xfrm>
        <a:prstGeom prst="hexagon">
          <a:avLst/>
        </a:prstGeom>
        <a:solidFill>
          <a:schemeClr val="accent1">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Book Antiqua" panose="02040602050305030304" pitchFamily="18" charset="0"/>
            </a:rPr>
            <a:t>Performance Impact</a:t>
          </a:r>
        </a:p>
      </dsp:txBody>
      <dsp:txXfrm>
        <a:off x="6609649" y="2104855"/>
        <a:ext cx="1411252" cy="84675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1489A4-A0DB-9849-9189-F1C322AEAFA2}">
      <dsp:nvSpPr>
        <dsp:cNvPr id="0" name=""/>
        <dsp:cNvSpPr/>
      </dsp:nvSpPr>
      <dsp:spPr>
        <a:xfrm>
          <a:off x="2383" y="616921"/>
          <a:ext cx="1890971" cy="1134583"/>
        </a:xfrm>
        <a:prstGeom prst="rect">
          <a:avLst/>
        </a:prstGeom>
        <a:solidFill>
          <a:schemeClr val="accent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Book Antiqua" panose="02040602050305030304" pitchFamily="18" charset="0"/>
            </a:rPr>
            <a:t>Focused Work Environment</a:t>
          </a:r>
        </a:p>
      </dsp:txBody>
      <dsp:txXfrm>
        <a:off x="2383" y="616921"/>
        <a:ext cx="1890971" cy="1134583"/>
      </dsp:txXfrm>
    </dsp:sp>
    <dsp:sp modelId="{7FE6A927-8A42-0145-9B0E-AA38D95919C2}">
      <dsp:nvSpPr>
        <dsp:cNvPr id="0" name=""/>
        <dsp:cNvSpPr/>
      </dsp:nvSpPr>
      <dsp:spPr>
        <a:xfrm>
          <a:off x="2082452" y="616921"/>
          <a:ext cx="1890971" cy="1134583"/>
        </a:xfrm>
        <a:prstGeom prst="rect">
          <a:avLst/>
        </a:prstGeom>
        <a:solidFill>
          <a:schemeClr val="accent6"/>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Book Antiqua" panose="02040602050305030304" pitchFamily="18" charset="0"/>
            </a:rPr>
            <a:t>Reduced Security Incidents</a:t>
          </a:r>
        </a:p>
      </dsp:txBody>
      <dsp:txXfrm>
        <a:off x="2082452" y="616921"/>
        <a:ext cx="1890971" cy="1134583"/>
      </dsp:txXfrm>
    </dsp:sp>
    <dsp:sp modelId="{40491DDC-90A2-564E-A01F-A30CD1B2BC03}">
      <dsp:nvSpPr>
        <dsp:cNvPr id="0" name=""/>
        <dsp:cNvSpPr/>
      </dsp:nvSpPr>
      <dsp:spPr>
        <a:xfrm>
          <a:off x="4162521" y="616921"/>
          <a:ext cx="1890971" cy="1134583"/>
        </a:xfrm>
        <a:prstGeom prst="rect">
          <a:avLst/>
        </a:prstGeom>
        <a:solidFill>
          <a:schemeClr val="accent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Book Antiqua" panose="02040602050305030304" pitchFamily="18" charset="0"/>
            </a:rPr>
            <a:t>Performance Monitoring and Optimization</a:t>
          </a:r>
        </a:p>
      </dsp:txBody>
      <dsp:txXfrm>
        <a:off x="4162521" y="616921"/>
        <a:ext cx="1890971" cy="1134583"/>
      </dsp:txXfrm>
    </dsp:sp>
    <dsp:sp modelId="{A0E4A7B4-0671-3D43-870B-61DCF9790EAB}">
      <dsp:nvSpPr>
        <dsp:cNvPr id="0" name=""/>
        <dsp:cNvSpPr/>
      </dsp:nvSpPr>
      <dsp:spPr>
        <a:xfrm>
          <a:off x="6242590" y="616921"/>
          <a:ext cx="1890971" cy="1134583"/>
        </a:xfrm>
        <a:prstGeom prst="rect">
          <a:avLst/>
        </a:prstGeom>
        <a:solidFill>
          <a:schemeClr val="accent6"/>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Book Antiqua" panose="02040602050305030304" pitchFamily="18" charset="0"/>
            </a:rPr>
            <a:t>Enhanced Remote Work</a:t>
          </a:r>
        </a:p>
      </dsp:txBody>
      <dsp:txXfrm>
        <a:off x="6242590" y="616921"/>
        <a:ext cx="1890971" cy="1134583"/>
      </dsp:txXfrm>
    </dsp:sp>
    <dsp:sp modelId="{E4978988-C2A3-BB43-88F4-C94A62349223}">
      <dsp:nvSpPr>
        <dsp:cNvPr id="0" name=""/>
        <dsp:cNvSpPr/>
      </dsp:nvSpPr>
      <dsp:spPr>
        <a:xfrm>
          <a:off x="2383" y="1940601"/>
          <a:ext cx="1890971" cy="1134583"/>
        </a:xfrm>
        <a:prstGeom prst="rect">
          <a:avLst/>
        </a:prstGeom>
        <a:solidFill>
          <a:schemeClr val="bg1">
            <a:lumMod val="6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Book Antiqua" panose="02040602050305030304" pitchFamily="18" charset="0"/>
            </a:rPr>
            <a:t>Overly Restrictive Policies</a:t>
          </a:r>
        </a:p>
      </dsp:txBody>
      <dsp:txXfrm>
        <a:off x="2383" y="1940601"/>
        <a:ext cx="1890971" cy="1134583"/>
      </dsp:txXfrm>
    </dsp:sp>
    <dsp:sp modelId="{F4B64C36-92B8-FF45-8126-6AED841A65CB}">
      <dsp:nvSpPr>
        <dsp:cNvPr id="0" name=""/>
        <dsp:cNvSpPr/>
      </dsp:nvSpPr>
      <dsp:spPr>
        <a:xfrm>
          <a:off x="2082452" y="1940601"/>
          <a:ext cx="1890971" cy="1134583"/>
        </a:xfrm>
        <a:prstGeom prst="rect">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Book Antiqua" panose="02040602050305030304" pitchFamily="18" charset="0"/>
            </a:rPr>
            <a:t>False Positives and False Negatives</a:t>
          </a:r>
        </a:p>
      </dsp:txBody>
      <dsp:txXfrm>
        <a:off x="2082452" y="1940601"/>
        <a:ext cx="1890971" cy="1134583"/>
      </dsp:txXfrm>
    </dsp:sp>
    <dsp:sp modelId="{547E354B-311B-9A47-8F77-C54EC16CB391}">
      <dsp:nvSpPr>
        <dsp:cNvPr id="0" name=""/>
        <dsp:cNvSpPr/>
      </dsp:nvSpPr>
      <dsp:spPr>
        <a:xfrm>
          <a:off x="4162521" y="1940601"/>
          <a:ext cx="1890971" cy="113458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Book Antiqua" panose="02040602050305030304" pitchFamily="18" charset="0"/>
            </a:rPr>
            <a:t>Balancing Security and Productivity</a:t>
          </a:r>
        </a:p>
      </dsp:txBody>
      <dsp:txXfrm>
        <a:off x="4162521" y="1940601"/>
        <a:ext cx="1890971" cy="1134583"/>
      </dsp:txXfrm>
    </dsp:sp>
    <dsp:sp modelId="{E0988A5D-6093-1C4B-A7D4-9116D9ABCC75}">
      <dsp:nvSpPr>
        <dsp:cNvPr id="0" name=""/>
        <dsp:cNvSpPr/>
      </dsp:nvSpPr>
      <dsp:spPr>
        <a:xfrm>
          <a:off x="6242590" y="1940601"/>
          <a:ext cx="1890971" cy="113458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Book Antiqua" panose="02040602050305030304" pitchFamily="18" charset="0"/>
            </a:rPr>
            <a:t>User Training and Education</a:t>
          </a:r>
        </a:p>
      </dsp:txBody>
      <dsp:txXfrm>
        <a:off x="6242590" y="1940601"/>
        <a:ext cx="1890971" cy="113458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11FD93-858E-4112-9577-CFACB5714C40}">
      <dsp:nvSpPr>
        <dsp:cNvPr id="0" name=""/>
        <dsp:cNvSpPr/>
      </dsp:nvSpPr>
      <dsp:spPr>
        <a:xfrm>
          <a:off x="988882" y="361231"/>
          <a:ext cx="1267521" cy="1192119"/>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2B3D95-2DEE-4A3A-88B0-8152F8F8F804}">
      <dsp:nvSpPr>
        <dsp:cNvPr id="0" name=""/>
        <dsp:cNvSpPr/>
      </dsp:nvSpPr>
      <dsp:spPr>
        <a:xfrm>
          <a:off x="1081237" y="415884"/>
          <a:ext cx="1082812" cy="1082812"/>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6BA227A-128A-46E2-B01C-7EB058100F37}">
      <dsp:nvSpPr>
        <dsp:cNvPr id="0" name=""/>
        <dsp:cNvSpPr/>
      </dsp:nvSpPr>
      <dsp:spPr>
        <a:xfrm>
          <a:off x="198830" y="2298700"/>
          <a:ext cx="2578006" cy="705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dirty="0">
              <a:latin typeface="Book Antiqua" panose="02040602050305030304" pitchFamily="18" charset="0"/>
            </a:rPr>
            <a:t>Network Monitoring Tool [4]</a:t>
          </a:r>
        </a:p>
      </dsp:txBody>
      <dsp:txXfrm>
        <a:off x="198830" y="2298700"/>
        <a:ext cx="2578006" cy="705372"/>
      </dsp:txXfrm>
    </dsp:sp>
    <dsp:sp modelId="{35F739F3-BFC0-4C84-9CE2-7489D734B4FD}">
      <dsp:nvSpPr>
        <dsp:cNvPr id="0" name=""/>
        <dsp:cNvSpPr/>
      </dsp:nvSpPr>
      <dsp:spPr>
        <a:xfrm>
          <a:off x="4749599" y="521041"/>
          <a:ext cx="1016401" cy="90381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0C230D-C3D0-4675-B343-BF2706144434}">
      <dsp:nvSpPr>
        <dsp:cNvPr id="0" name=""/>
        <dsp:cNvSpPr/>
      </dsp:nvSpPr>
      <dsp:spPr>
        <a:xfrm>
          <a:off x="4716393" y="431540"/>
          <a:ext cx="1082812" cy="1082812"/>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7F3D747-629A-414A-BE71-68E7F0A82491}">
      <dsp:nvSpPr>
        <dsp:cNvPr id="0" name=""/>
        <dsp:cNvSpPr/>
      </dsp:nvSpPr>
      <dsp:spPr>
        <a:xfrm>
          <a:off x="3893150" y="2213763"/>
          <a:ext cx="230728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dirty="0">
              <a:latin typeface="Book Antiqua" panose="02040602050305030304" pitchFamily="18" charset="0"/>
            </a:rPr>
            <a:t>Network Traffic Analysis [5]</a:t>
          </a:r>
        </a:p>
      </dsp:txBody>
      <dsp:txXfrm>
        <a:off x="3893150" y="2213763"/>
        <a:ext cx="2307280" cy="720000"/>
      </dsp:txXfrm>
    </dsp:sp>
    <dsp:sp modelId="{039AAC22-9CB8-4043-840E-51C7BAFE86EF}">
      <dsp:nvSpPr>
        <dsp:cNvPr id="0" name=""/>
        <dsp:cNvSpPr/>
      </dsp:nvSpPr>
      <dsp:spPr>
        <a:xfrm>
          <a:off x="8293321" y="269761"/>
          <a:ext cx="1199269" cy="1148749"/>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10DED7-3251-47F9-A914-97E1E18A7D62}">
      <dsp:nvSpPr>
        <dsp:cNvPr id="0" name=""/>
        <dsp:cNvSpPr/>
      </dsp:nvSpPr>
      <dsp:spPr>
        <a:xfrm>
          <a:off x="8351550" y="302730"/>
          <a:ext cx="1082812" cy="1082812"/>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69E1BD6-C1E5-4308-B411-C539F3039C62}">
      <dsp:nvSpPr>
        <dsp:cNvPr id="0" name=""/>
        <dsp:cNvSpPr/>
      </dsp:nvSpPr>
      <dsp:spPr>
        <a:xfrm>
          <a:off x="7601826" y="2375542"/>
          <a:ext cx="258226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dirty="0">
              <a:latin typeface="Book Antiqua" panose="02040602050305030304" pitchFamily="18" charset="0"/>
            </a:rPr>
            <a:t>Network Detection and Response [6]</a:t>
          </a:r>
        </a:p>
      </dsp:txBody>
      <dsp:txXfrm>
        <a:off x="7601826" y="2375542"/>
        <a:ext cx="2582260"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18/03/2024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chemeClr val="accent5">
                  <a:lumMod val="40000"/>
                  <a:lumOff val="60000"/>
                </a:schemeClr>
              </a:solidFill>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641018C-6CAF-B84E-B92C-ECB119457FB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50062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chemeClr val="accent5">
                  <a:lumMod val="40000"/>
                  <a:lumOff val="60000"/>
                </a:schemeClr>
              </a:solidFill>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641018C-6CAF-B84E-B92C-ECB119457FB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221482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chemeClr val="accent5">
                  <a:lumMod val="40000"/>
                  <a:lumOff val="60000"/>
                </a:schemeClr>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4515050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22</a:t>
            </a:fld>
            <a:endParaRPr lang="en-GB"/>
          </a:p>
        </p:txBody>
      </p:sp>
    </p:spTree>
    <p:extLst>
      <p:ext uri="{BB962C8B-B14F-4D97-AF65-F5344CB8AC3E}">
        <p14:creationId xmlns:p14="http://schemas.microsoft.com/office/powerpoint/2010/main" val="38772802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18/03/2024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426878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3/18/24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9133139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18/03/2024</a:t>
            </a:fld>
            <a:endParaRPr lang="en-GB"/>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984551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3/18/24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4128271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smtClean="0"/>
              <a:t>3/18/24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6600927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t>3/18/24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2899753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smtClean="0"/>
              <a:t>3/18/24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1793963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3/18/24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925890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3/18/24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1579117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3/18/24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23148772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3/18/24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16041248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3/18/24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76164235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7578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5.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6.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4.xml"/><Relationship Id="rId13" Type="http://schemas.openxmlformats.org/officeDocument/2006/relationships/theme" Target="../theme/theme5.xml"/><Relationship Id="rId3" Type="http://schemas.openxmlformats.org/officeDocument/2006/relationships/slideLayout" Target="../slideLayouts/slideLayout9.xml"/><Relationship Id="rId7" Type="http://schemas.openxmlformats.org/officeDocument/2006/relationships/slideLayout" Target="../slideLayouts/slideLayout13.xml"/><Relationship Id="rId12" Type="http://schemas.openxmlformats.org/officeDocument/2006/relationships/slideLayout" Target="../slideLayouts/slideLayout18.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11" Type="http://schemas.openxmlformats.org/officeDocument/2006/relationships/slideLayout" Target="../slideLayouts/slideLayout17.xml"/><Relationship Id="rId5" Type="http://schemas.openxmlformats.org/officeDocument/2006/relationships/slideLayout" Target="../slideLayouts/slideLayout11.xml"/><Relationship Id="rId10" Type="http://schemas.openxmlformats.org/officeDocument/2006/relationships/slideLayout" Target="../slideLayouts/slideLayout16.xml"/><Relationship Id="rId4" Type="http://schemas.openxmlformats.org/officeDocument/2006/relationships/slideLayout" Target="../slideLayouts/slideLayout10.xml"/><Relationship Id="rId9" Type="http://schemas.openxmlformats.org/officeDocument/2006/relationships/slideLayout" Target="../slideLayouts/slideLayout15.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 id="214748368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3/18/24</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pic>
        <p:nvPicPr>
          <p:cNvPr id="7" name="Picture 6" descr="Graphical user interface&#10;&#10;Description automatically generated with medium confidence">
            <a:extLst>
              <a:ext uri="{FF2B5EF4-FFF2-40B4-BE49-F238E27FC236}">
                <a16:creationId xmlns:a16="http://schemas.microsoft.com/office/drawing/2014/main" id="{CB0EB6F8-EC51-F74F-782F-F97F59DC84E1}"/>
              </a:ext>
            </a:extLst>
          </p:cNvPr>
          <p:cNvPicPr>
            <a:picLocks noChangeAspect="1"/>
          </p:cNvPicPr>
          <p:nvPr userDrawn="1"/>
        </p:nvPicPr>
        <p:blipFill>
          <a:blip r:embed="rId14"/>
          <a:stretch>
            <a:fillRect/>
          </a:stretch>
        </p:blipFill>
        <p:spPr>
          <a:xfrm>
            <a:off x="0" y="0"/>
            <a:ext cx="12192000" cy="6858000"/>
          </a:xfrm>
          <a:prstGeom prst="rect">
            <a:avLst/>
          </a:prstGeom>
        </p:spPr>
      </p:pic>
    </p:spTree>
    <p:extLst>
      <p:ext uri="{BB962C8B-B14F-4D97-AF65-F5344CB8AC3E}">
        <p14:creationId xmlns:p14="http://schemas.microsoft.com/office/powerpoint/2010/main" val="1967849181"/>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 id="2147483713"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21.jpeg"/><Relationship Id="rId7" Type="http://schemas.openxmlformats.org/officeDocument/2006/relationships/image" Target="../media/image25.png"/><Relationship Id="rId2" Type="http://schemas.openxmlformats.org/officeDocument/2006/relationships/image" Target="../media/image20.png"/><Relationship Id="rId1" Type="http://schemas.openxmlformats.org/officeDocument/2006/relationships/slideLayout" Target="../slideLayouts/slideLayout3.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8.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8.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8.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8.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8.xml"/><Relationship Id="rId1" Type="http://schemas.openxmlformats.org/officeDocument/2006/relationships/tags" Target="../tags/tag1.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8.xml"/><Relationship Id="rId1" Type="http://schemas.openxmlformats.org/officeDocument/2006/relationships/tags" Target="../tags/tag2.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18.xml"/><Relationship Id="rId1" Type="http://schemas.openxmlformats.org/officeDocument/2006/relationships/tags" Target="../tags/tag3.xml"/></Relationships>
</file>

<file path=ppt/slides/_rels/slide18.xml.rels><?xml version="1.0" encoding="UTF-8" standalone="yes"?>
<Relationships xmlns="http://schemas.openxmlformats.org/package/2006/relationships"><Relationship Id="rId2" Type="http://schemas.openxmlformats.org/officeDocument/2006/relationships/image" Target="../media/image61.jpeg"/><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8" Type="http://schemas.openxmlformats.org/officeDocument/2006/relationships/hyperlink" Target="https://www.checkpoint.com/downloads/customer-stories/birmingham-public-schools-case-study.pdf" TargetMode="External"/><Relationship Id="rId3" Type="http://schemas.openxmlformats.org/officeDocument/2006/relationships/hyperlink" Target="https://www.checkpoint.com/cyber-hub/network-security/what-is-application-control/" TargetMode="External"/><Relationship Id="rId7" Type="http://schemas.openxmlformats.org/officeDocument/2006/relationships/hyperlink" Target="https://www.checkpoint.com/cyber-hub/cloud-security/what-is-network-detection-and-response-ndr/" TargetMode="External"/><Relationship Id="rId2" Type="http://schemas.openxmlformats.org/officeDocument/2006/relationships/hyperlink" Target="https://sc1.checkpoint.com/documents/R81/WebAdminGuides/EN/CP_R81_SecurityManagement_AdminGuide/Topics-SECMG/Compliance-Check.htm" TargetMode="External"/><Relationship Id="rId1" Type="http://schemas.openxmlformats.org/officeDocument/2006/relationships/slideLayout" Target="../slideLayouts/slideLayout5.xml"/><Relationship Id="rId6" Type="http://schemas.openxmlformats.org/officeDocument/2006/relationships/hyperlink" Target="https://www.checkpoint.com/cyber-hub/network-security/what-is-network-traffic-analysis-nta/" TargetMode="External"/><Relationship Id="rId5" Type="http://schemas.openxmlformats.org/officeDocument/2006/relationships/hyperlink" Target="https://www.checkpoint.com/cyber-hub/network-security/what-is-network-monitoring/" TargetMode="External"/><Relationship Id="rId10" Type="http://schemas.openxmlformats.org/officeDocument/2006/relationships/hyperlink" Target="https://www.checkpoint.com/downloads/products/quantum-edge-datasheet.pdf" TargetMode="External"/><Relationship Id="rId4" Type="http://schemas.openxmlformats.org/officeDocument/2006/relationships/hyperlink" Target="https://www.checkpoint.com/downloads/customer-stories/motortech-case-study.pdf" TargetMode="External"/><Relationship Id="rId9" Type="http://schemas.openxmlformats.org/officeDocument/2006/relationships/hyperlink" Target="https://www.checkpoint.com/downloads/customer-stories/clarks-case-study.pdf" TargetMode="Externa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219" y="365125"/>
            <a:ext cx="11481847" cy="2048466"/>
          </a:xfrm>
        </p:spPr>
        <p:txBody>
          <a:bodyPr>
            <a:normAutofit/>
          </a:bodyPr>
          <a:lstStyle/>
          <a:p>
            <a:pPr algn="ctr"/>
            <a:r>
              <a:rPr lang="en-US" sz="3200" b="1" dirty="0">
                <a:latin typeface="Book Antiqua" panose="02040602050305030304" pitchFamily="18" charset="0"/>
              </a:rPr>
              <a:t>Critically </a:t>
            </a:r>
            <a:r>
              <a:rPr lang="en-US" sz="3200" b="1" dirty="0" err="1">
                <a:latin typeface="Book Antiqua" panose="02040602050305030304" pitchFamily="18" charset="0"/>
              </a:rPr>
              <a:t>analyse</a:t>
            </a:r>
            <a:r>
              <a:rPr lang="en-US" sz="3200" b="1" dirty="0">
                <a:latin typeface="Book Antiqua" panose="02040602050305030304" pitchFamily="18" charset="0"/>
              </a:rPr>
              <a:t> the benefits and challenges of Application Control within Checkpoint Technology </a:t>
            </a:r>
            <a:br>
              <a:rPr lang="en-US" sz="3200" dirty="0">
                <a:latin typeface="Book Antiqua" panose="02040602050305030304" pitchFamily="18" charset="0"/>
              </a:rPr>
            </a:br>
            <a:r>
              <a:rPr lang="en-US" sz="3200" dirty="0">
                <a:latin typeface="Book Antiqua" panose="02040602050305030304" pitchFamily="18" charset="0"/>
              </a:rPr>
              <a:t>– Explore any innovative and entrepreneurial opportunities</a:t>
            </a:r>
          </a:p>
        </p:txBody>
      </p:sp>
      <p:sp>
        <p:nvSpPr>
          <p:cNvPr id="3" name="Content Placeholder 2"/>
          <p:cNvSpPr>
            <a:spLocks noGrp="1"/>
          </p:cNvSpPr>
          <p:nvPr>
            <p:ph idx="1"/>
          </p:nvPr>
        </p:nvSpPr>
        <p:spPr>
          <a:xfrm>
            <a:off x="861236" y="2860157"/>
            <a:ext cx="10721163" cy="2657075"/>
          </a:xfrm>
        </p:spPr>
        <p:txBody>
          <a:bodyPr>
            <a:normAutofit lnSpcReduction="10000"/>
          </a:bodyPr>
          <a:lstStyle/>
          <a:p>
            <a:pPr marL="0" indent="0" algn="ctr">
              <a:buNone/>
            </a:pPr>
            <a:endParaRPr lang="en-US" sz="1700" dirty="0">
              <a:latin typeface="Aptos"/>
            </a:endParaRPr>
          </a:p>
          <a:p>
            <a:pPr marL="0" indent="0" algn="ctr">
              <a:buNone/>
            </a:pPr>
            <a:endParaRPr lang="en-US" sz="1700" dirty="0">
              <a:latin typeface="Aptos"/>
            </a:endParaRPr>
          </a:p>
          <a:p>
            <a:pPr marL="0" indent="0" algn="ctr">
              <a:buNone/>
            </a:pPr>
            <a:endParaRPr lang="en-US" sz="1700" dirty="0">
              <a:latin typeface="Aptos"/>
            </a:endParaRPr>
          </a:p>
          <a:p>
            <a:pPr marL="0" indent="0" algn="ctr">
              <a:buNone/>
            </a:pPr>
            <a:r>
              <a:rPr lang="en-US" sz="1200" dirty="0" err="1">
                <a:latin typeface="Aptos"/>
              </a:rPr>
              <a:t>Jin</a:t>
            </a:r>
            <a:r>
              <a:rPr lang="en-US" sz="1200" dirty="0">
                <a:latin typeface="Aptos"/>
              </a:rPr>
              <a:t> Wei Xu (2304705)</a:t>
            </a:r>
          </a:p>
          <a:p>
            <a:pPr marL="0" indent="0" algn="ctr">
              <a:buNone/>
            </a:pPr>
            <a:r>
              <a:rPr lang="en-US" sz="1200" dirty="0" err="1">
                <a:latin typeface="Aptos"/>
              </a:rPr>
              <a:t>Sneha</a:t>
            </a:r>
            <a:r>
              <a:rPr lang="en-US" sz="1200" dirty="0">
                <a:latin typeface="Aptos"/>
              </a:rPr>
              <a:t> </a:t>
            </a:r>
            <a:r>
              <a:rPr lang="en-US" sz="1200" dirty="0" err="1">
                <a:latin typeface="Aptos"/>
              </a:rPr>
              <a:t>Sindhe</a:t>
            </a:r>
            <a:r>
              <a:rPr lang="en-US" sz="1200" dirty="0">
                <a:latin typeface="Aptos"/>
              </a:rPr>
              <a:t> (2304464)</a:t>
            </a:r>
          </a:p>
          <a:p>
            <a:pPr marL="0" indent="0" algn="ctr">
              <a:buNone/>
            </a:pPr>
            <a:r>
              <a:rPr lang="en-US" sz="1200" dirty="0">
                <a:latin typeface="Aptos"/>
              </a:rPr>
              <a:t>Georgina Cooper (2317648)</a:t>
            </a:r>
          </a:p>
          <a:p>
            <a:pPr marL="0" indent="0" algn="ctr">
              <a:buNone/>
            </a:pPr>
            <a:r>
              <a:rPr lang="en-US" sz="1200" dirty="0">
                <a:latin typeface="Aptos"/>
              </a:rPr>
              <a:t>Hassan </a:t>
            </a:r>
            <a:r>
              <a:rPr lang="en-US" sz="1200" dirty="0" err="1">
                <a:latin typeface="Aptos"/>
              </a:rPr>
              <a:t>Tinnin</a:t>
            </a:r>
            <a:r>
              <a:rPr lang="en-US" sz="1200" dirty="0">
                <a:latin typeface="Aptos"/>
              </a:rPr>
              <a:t> (2325677)</a:t>
            </a:r>
          </a:p>
          <a:p>
            <a:pPr marL="0" indent="0" algn="ctr">
              <a:buNone/>
            </a:pPr>
            <a:r>
              <a:rPr lang="en-US" sz="1200" dirty="0" err="1">
                <a:latin typeface="Aptos"/>
              </a:rPr>
              <a:t>Abudu</a:t>
            </a:r>
            <a:r>
              <a:rPr lang="en-US" sz="1200" dirty="0">
                <a:latin typeface="Aptos"/>
              </a:rPr>
              <a:t> </a:t>
            </a:r>
            <a:r>
              <a:rPr lang="en-US" sz="1200" dirty="0" err="1">
                <a:latin typeface="Aptos"/>
              </a:rPr>
              <a:t>Mareva</a:t>
            </a:r>
            <a:r>
              <a:rPr lang="en-US" sz="1200" dirty="0">
                <a:latin typeface="Aptos"/>
              </a:rPr>
              <a:t> Jane </a:t>
            </a:r>
            <a:r>
              <a:rPr lang="en-US" sz="1200" dirty="0" err="1">
                <a:latin typeface="Aptos"/>
              </a:rPr>
              <a:t>Siewe</a:t>
            </a:r>
            <a:r>
              <a:rPr lang="en-US" sz="1200" dirty="0">
                <a:latin typeface="Aptos"/>
              </a:rPr>
              <a:t> (2325643)</a:t>
            </a:r>
          </a:p>
          <a:p>
            <a:pPr marL="0" indent="0" algn="ctr">
              <a:buNone/>
            </a:pPr>
            <a:r>
              <a:rPr lang="en-US" sz="1200" dirty="0">
                <a:latin typeface="Aptos"/>
              </a:rPr>
              <a:t>Sakthi Sangeetha </a:t>
            </a:r>
            <a:r>
              <a:rPr lang="en-US" sz="1200" dirty="0" err="1">
                <a:latin typeface="Aptos"/>
              </a:rPr>
              <a:t>Kandaswamy</a:t>
            </a:r>
            <a:r>
              <a:rPr lang="en-US" sz="1200" dirty="0">
                <a:latin typeface="Aptos"/>
              </a:rPr>
              <a:t> (2236179)</a:t>
            </a:r>
          </a:p>
          <a:p>
            <a:pPr marL="0" indent="0">
              <a:buNone/>
            </a:pPr>
            <a:endParaRPr lang="en-US" dirty="0"/>
          </a:p>
        </p:txBody>
      </p:sp>
    </p:spTree>
    <p:extLst>
      <p:ext uri="{BB962C8B-B14F-4D97-AF65-F5344CB8AC3E}">
        <p14:creationId xmlns:p14="http://schemas.microsoft.com/office/powerpoint/2010/main" val="36297536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2AC80A-3725-FA06-37B2-7EA1A68054DE}"/>
              </a:ext>
            </a:extLst>
          </p:cNvPr>
          <p:cNvSpPr>
            <a:spLocks noGrp="1"/>
          </p:cNvSpPr>
          <p:nvPr>
            <p:ph type="title"/>
          </p:nvPr>
        </p:nvSpPr>
        <p:spPr>
          <a:xfrm>
            <a:off x="3983623" y="896920"/>
            <a:ext cx="7372997" cy="1136052"/>
          </a:xfrm>
        </p:spPr>
        <p:txBody>
          <a:bodyPr>
            <a:normAutofit/>
          </a:bodyPr>
          <a:lstStyle/>
          <a:p>
            <a:pPr algn="ctr"/>
            <a:r>
              <a:rPr lang="en-US" sz="3200" dirty="0">
                <a:latin typeface="Book Antiqua" panose="02040602050305030304" pitchFamily="18" charset="0"/>
              </a:rPr>
              <a:t>Importance of </a:t>
            </a:r>
            <a:br>
              <a:rPr lang="en-US" sz="3200" dirty="0">
                <a:latin typeface="Book Antiqua" panose="02040602050305030304" pitchFamily="18" charset="0"/>
              </a:rPr>
            </a:br>
            <a:r>
              <a:rPr lang="en-US" sz="3200" dirty="0">
                <a:latin typeface="Book Antiqua" panose="02040602050305030304" pitchFamily="18" charset="0"/>
              </a:rPr>
              <a:t>Application Control</a:t>
            </a:r>
          </a:p>
        </p:txBody>
      </p:sp>
      <p:sp>
        <p:nvSpPr>
          <p:cNvPr id="3" name="Content Placeholder 2">
            <a:extLst>
              <a:ext uri="{FF2B5EF4-FFF2-40B4-BE49-F238E27FC236}">
                <a16:creationId xmlns:a16="http://schemas.microsoft.com/office/drawing/2014/main" id="{1E7F4335-8298-8C7F-62FD-3DA40AD01AE9}"/>
              </a:ext>
            </a:extLst>
          </p:cNvPr>
          <p:cNvSpPr>
            <a:spLocks noGrp="1"/>
          </p:cNvSpPr>
          <p:nvPr>
            <p:ph idx="1"/>
          </p:nvPr>
        </p:nvSpPr>
        <p:spPr>
          <a:xfrm>
            <a:off x="3983623" y="2822222"/>
            <a:ext cx="8027755" cy="2706298"/>
          </a:xfrm>
        </p:spPr>
        <p:txBody>
          <a:bodyPr>
            <a:normAutofit/>
          </a:bodyPr>
          <a:lstStyle/>
          <a:p>
            <a:pPr marL="0" indent="0" algn="l">
              <a:lnSpc>
                <a:spcPct val="115000"/>
              </a:lnSpc>
              <a:buNone/>
            </a:pPr>
            <a:r>
              <a:rPr lang="en-US" sz="1600" i="0" dirty="0">
                <a:latin typeface="Book Antiqua" panose="02040602050305030304" pitchFamily="18" charset="0"/>
                <a:ea typeface="+mn-lt"/>
                <a:cs typeface="+mn-lt"/>
              </a:rPr>
              <a:t>Application control is essential to supporting an organization’s Security Framework. It aids in preventing data breaches and unauthorized access by controlling how apps are used. </a:t>
            </a:r>
            <a:endParaRPr lang="en-US" sz="1600" i="0" dirty="0">
              <a:solidFill>
                <a:srgbClr val="FFFFFF">
                  <a:alpha val="70000"/>
                </a:srgbClr>
              </a:solidFill>
              <a:latin typeface="Book Antiqua" panose="02040602050305030304" pitchFamily="18" charset="0"/>
              <a:ea typeface="+mn-lt"/>
              <a:cs typeface="+mn-lt"/>
            </a:endParaRPr>
          </a:p>
          <a:p>
            <a:pPr marL="0" indent="0" algn="l">
              <a:lnSpc>
                <a:spcPct val="114999"/>
              </a:lnSpc>
              <a:buNone/>
            </a:pPr>
            <a:r>
              <a:rPr lang="en-US" sz="1600" i="0" dirty="0">
                <a:latin typeface="Book Antiqua" panose="02040602050305030304" pitchFamily="18" charset="0"/>
                <a:ea typeface="+mn-lt"/>
                <a:cs typeface="+mn-lt"/>
              </a:rPr>
              <a:t>In this regard, Checkpoint Technology shines because it provides enterprises with fine grained application control, enabling them to</a:t>
            </a:r>
            <a:r>
              <a:rPr lang="en-US" sz="1600" dirty="0">
                <a:solidFill>
                  <a:srgbClr val="FFFFFF">
                    <a:alpha val="70000"/>
                  </a:srgbClr>
                </a:solidFill>
                <a:latin typeface="Book Antiqua" panose="02040602050305030304" pitchFamily="18" charset="0"/>
                <a:ea typeface="+mn-lt"/>
                <a:cs typeface="+mn-lt"/>
              </a:rPr>
              <a:t> </a:t>
            </a:r>
            <a:r>
              <a:rPr lang="en-US" sz="1600" i="0" dirty="0">
                <a:latin typeface="Book Antiqua" panose="02040602050305030304" pitchFamily="18" charset="0"/>
                <a:ea typeface="+mn-lt"/>
                <a:cs typeface="+mn-lt"/>
              </a:rPr>
              <a:t>successfully implement security rules.</a:t>
            </a:r>
            <a:endParaRPr lang="en-US" sz="1600" i="0" dirty="0">
              <a:solidFill>
                <a:srgbClr val="FFFFFF">
                  <a:alpha val="70000"/>
                </a:srgbClr>
              </a:solidFill>
              <a:latin typeface="Book Antiqua" panose="02040602050305030304" pitchFamily="18" charset="0"/>
            </a:endParaRPr>
          </a:p>
          <a:p>
            <a:pPr marL="0" indent="0">
              <a:buNone/>
            </a:pPr>
            <a:endParaRPr lang="en-US" dirty="0"/>
          </a:p>
        </p:txBody>
      </p:sp>
      <p:pic>
        <p:nvPicPr>
          <p:cNvPr id="4" name="Picture 3">
            <a:extLst>
              <a:ext uri="{FF2B5EF4-FFF2-40B4-BE49-F238E27FC236}">
                <a16:creationId xmlns:a16="http://schemas.microsoft.com/office/drawing/2014/main" id="{1559AAFA-5570-0405-C3B1-1A9500762D84}"/>
              </a:ext>
            </a:extLst>
          </p:cNvPr>
          <p:cNvPicPr>
            <a:picLocks noChangeAspect="1"/>
          </p:cNvPicPr>
          <p:nvPr/>
        </p:nvPicPr>
        <p:blipFill rotWithShape="1">
          <a:blip r:embed="rId2"/>
          <a:srcRect l="22782" r="26514" b="-3"/>
          <a:stretch/>
        </p:blipFill>
        <p:spPr>
          <a:xfrm>
            <a:off x="0" y="0"/>
            <a:ext cx="3431822" cy="5720578"/>
          </a:xfrm>
          <a:prstGeom prst="rect">
            <a:avLst/>
          </a:prstGeom>
        </p:spPr>
      </p:pic>
    </p:spTree>
    <p:extLst>
      <p:ext uri="{BB962C8B-B14F-4D97-AF65-F5344CB8AC3E}">
        <p14:creationId xmlns:p14="http://schemas.microsoft.com/office/powerpoint/2010/main" val="23382775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2">
            <a:extLst>
              <a:ext uri="{FF2B5EF4-FFF2-40B4-BE49-F238E27FC236}">
                <a16:creationId xmlns:a16="http://schemas.microsoft.com/office/drawing/2014/main" id="{B3743CDC-FFC3-6052-9A5A-3E04112D5A63}"/>
              </a:ext>
            </a:extLst>
          </p:cNvPr>
          <p:cNvGraphicFramePr>
            <a:graphicFrameLocks noGrp="1"/>
          </p:cNvGraphicFramePr>
          <p:nvPr>
            <p:ph idx="1"/>
            <p:extLst>
              <p:ext uri="{D42A27DB-BD31-4B8C-83A1-F6EECF244321}">
                <p14:modId xmlns:p14="http://schemas.microsoft.com/office/powerpoint/2010/main" val="3844706469"/>
              </p:ext>
            </p:extLst>
          </p:nvPr>
        </p:nvGraphicFramePr>
        <p:xfrm>
          <a:off x="5508978" y="135467"/>
          <a:ext cx="6321778" cy="53810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itle 1">
            <a:extLst>
              <a:ext uri="{FF2B5EF4-FFF2-40B4-BE49-F238E27FC236}">
                <a16:creationId xmlns:a16="http://schemas.microsoft.com/office/drawing/2014/main" id="{12EDB43B-9B32-7EC9-017F-CA3BABB47688}"/>
              </a:ext>
            </a:extLst>
          </p:cNvPr>
          <p:cNvSpPr>
            <a:spLocks noGrp="1"/>
          </p:cNvSpPr>
          <p:nvPr>
            <p:ph type="title"/>
          </p:nvPr>
        </p:nvSpPr>
        <p:spPr>
          <a:xfrm>
            <a:off x="754717" y="654223"/>
            <a:ext cx="3322637" cy="4689475"/>
          </a:xfrm>
        </p:spPr>
        <p:txBody>
          <a:bodyPr anchor="ctr">
            <a:normAutofit/>
          </a:bodyPr>
          <a:lstStyle/>
          <a:p>
            <a:pPr algn="ctr"/>
            <a:r>
              <a:rPr lang="en-US" sz="3200" dirty="0">
                <a:latin typeface="Book Antiqua" panose="02040602050305030304" pitchFamily="18" charset="0"/>
              </a:rPr>
              <a:t>KEY FACTORS</a:t>
            </a:r>
          </a:p>
        </p:txBody>
      </p:sp>
    </p:spTree>
    <p:extLst>
      <p:ext uri="{BB962C8B-B14F-4D97-AF65-F5344CB8AC3E}">
        <p14:creationId xmlns:p14="http://schemas.microsoft.com/office/powerpoint/2010/main" val="19700816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Content Placeholder 2">
            <a:extLst>
              <a:ext uri="{FF2B5EF4-FFF2-40B4-BE49-F238E27FC236}">
                <a16:creationId xmlns:a16="http://schemas.microsoft.com/office/drawing/2014/main" id="{6FFA807B-AAF1-9A64-88DE-6E7CD30BC16D}"/>
              </a:ext>
            </a:extLst>
          </p:cNvPr>
          <p:cNvGraphicFramePr>
            <a:graphicFrameLocks noGrp="1"/>
          </p:cNvGraphicFramePr>
          <p:nvPr>
            <p:ph idx="1"/>
            <p:extLst>
              <p:ext uri="{D42A27DB-BD31-4B8C-83A1-F6EECF244321}">
                <p14:modId xmlns:p14="http://schemas.microsoft.com/office/powerpoint/2010/main" val="695511933"/>
              </p:ext>
            </p:extLst>
          </p:nvPr>
        </p:nvGraphicFramePr>
        <p:xfrm>
          <a:off x="5126635" y="104931"/>
          <a:ext cx="6895475" cy="560632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 name="Title 1">
            <a:extLst>
              <a:ext uri="{FF2B5EF4-FFF2-40B4-BE49-F238E27FC236}">
                <a16:creationId xmlns:a16="http://schemas.microsoft.com/office/drawing/2014/main" id="{E580D896-6085-1760-E74E-0633B02EA012}"/>
              </a:ext>
            </a:extLst>
          </p:cNvPr>
          <p:cNvSpPr>
            <a:spLocks noGrp="1"/>
          </p:cNvSpPr>
          <p:nvPr>
            <p:ph type="title"/>
          </p:nvPr>
        </p:nvSpPr>
        <p:spPr>
          <a:xfrm>
            <a:off x="284813" y="614805"/>
            <a:ext cx="4302177" cy="4689475"/>
          </a:xfrm>
        </p:spPr>
        <p:txBody>
          <a:bodyPr anchor="ctr">
            <a:normAutofit/>
          </a:bodyPr>
          <a:lstStyle/>
          <a:p>
            <a:pPr algn="ctr"/>
            <a:r>
              <a:rPr lang="en-US" sz="2400" dirty="0">
                <a:latin typeface="Book Antiqua" panose="02040602050305030304" pitchFamily="18" charset="0"/>
                <a:ea typeface="+mj-lt"/>
                <a:cs typeface="+mj-lt"/>
              </a:rPr>
              <a:t>IMPORTANCE OF APPLICATION CONTROL</a:t>
            </a:r>
          </a:p>
          <a:p>
            <a:pPr algn="ctr"/>
            <a:endParaRPr lang="en-US" dirty="0"/>
          </a:p>
        </p:txBody>
      </p:sp>
    </p:spTree>
    <p:extLst>
      <p:ext uri="{BB962C8B-B14F-4D97-AF65-F5344CB8AC3E}">
        <p14:creationId xmlns:p14="http://schemas.microsoft.com/office/powerpoint/2010/main" val="18357035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fr-FR" sz="3600" b="1" dirty="0">
                <a:solidFill>
                  <a:schemeClr val="tx1"/>
                </a:solidFill>
                <a:latin typeface="Book Antiqua" panose="02040602050305030304" pitchFamily="18" charset="0"/>
              </a:rPr>
              <a:t>Risk Mitigation</a:t>
            </a:r>
            <a:br>
              <a:rPr lang="fr-FR" b="1" dirty="0"/>
            </a:br>
            <a:endParaRPr lang="en-US" dirty="0"/>
          </a:p>
        </p:txBody>
      </p:sp>
      <p:pic>
        <p:nvPicPr>
          <p:cNvPr id="4" name="Picture 2" descr="Risk Management - Free business and finance icons">
            <a:extLst>
              <a:ext uri="{FF2B5EF4-FFF2-40B4-BE49-F238E27FC236}">
                <a16:creationId xmlns:a16="http://schemas.microsoft.com/office/drawing/2014/main" id="{373F07DB-1E65-A488-6141-35547A87F54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872768" y="1430868"/>
            <a:ext cx="3375414" cy="3375414"/>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1233577" y="1949569"/>
            <a:ext cx="3441939" cy="2291395"/>
          </a:xfrm>
          <a:prstGeom prst="rect">
            <a:avLst/>
          </a:prstGeom>
        </p:spPr>
        <p:txBody>
          <a:bodyPr wrap="square">
            <a:spAutoFit/>
          </a:bodyPr>
          <a:lstStyle/>
          <a:p>
            <a:r>
              <a:rPr lang="en-US" sz="2400" dirty="0">
                <a:latin typeface="Book Antiqua" panose="02040602050305030304" pitchFamily="18" charset="0"/>
              </a:rPr>
              <a:t>A strategy to </a:t>
            </a:r>
            <a:r>
              <a:rPr lang="en-US" sz="2400" b="1" dirty="0">
                <a:latin typeface="Book Antiqua" panose="02040602050305030304" pitchFamily="18" charset="0"/>
              </a:rPr>
              <a:t>identify</a:t>
            </a:r>
            <a:r>
              <a:rPr lang="en-US" sz="2400" dirty="0">
                <a:latin typeface="Book Antiqua" panose="02040602050305030304" pitchFamily="18" charset="0"/>
              </a:rPr>
              <a:t> and </a:t>
            </a:r>
            <a:r>
              <a:rPr lang="en-US" sz="2400" b="1" dirty="0">
                <a:latin typeface="Book Antiqua" panose="02040602050305030304" pitchFamily="18" charset="0"/>
              </a:rPr>
              <a:t>prioritize</a:t>
            </a:r>
            <a:r>
              <a:rPr lang="en-US" sz="2400" dirty="0">
                <a:latin typeface="Book Antiqua" panose="02040602050305030304" pitchFamily="18" charset="0"/>
              </a:rPr>
              <a:t> </a:t>
            </a:r>
            <a:r>
              <a:rPr lang="en-US" sz="2400" b="1" dirty="0">
                <a:latin typeface="Book Antiqua" panose="02040602050305030304" pitchFamily="18" charset="0"/>
              </a:rPr>
              <a:t>the risks </a:t>
            </a:r>
            <a:r>
              <a:rPr lang="en-US" sz="2400" dirty="0">
                <a:latin typeface="Book Antiqua" panose="02040602050305030304" pitchFamily="18" charset="0"/>
              </a:rPr>
              <a:t>in order to implement the appropriate </a:t>
            </a:r>
            <a:r>
              <a:rPr lang="en-US" sz="2400" b="1" dirty="0">
                <a:latin typeface="Book Antiqua" panose="02040602050305030304" pitchFamily="18" charset="0"/>
              </a:rPr>
              <a:t>countermeasures</a:t>
            </a:r>
            <a:r>
              <a:rPr lang="en-US" sz="2400" dirty="0">
                <a:latin typeface="Book Antiqua" panose="02040602050305030304" pitchFamily="18" charset="0"/>
              </a:rPr>
              <a:t> to reduce them.</a:t>
            </a:r>
          </a:p>
        </p:txBody>
      </p:sp>
    </p:spTree>
    <p:extLst>
      <p:ext uri="{BB962C8B-B14F-4D97-AF65-F5344CB8AC3E}">
        <p14:creationId xmlns:p14="http://schemas.microsoft.com/office/powerpoint/2010/main" val="3443819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US" sz="3200" b="1" dirty="0">
                <a:solidFill>
                  <a:schemeClr val="tx1"/>
                </a:solidFill>
                <a:latin typeface="Book Antiqua" panose="02040602050305030304" pitchFamily="18" charset="0"/>
              </a:rPr>
              <a:t>Risk Analysis</a:t>
            </a:r>
            <a:endParaRPr lang="en-US" sz="3200" dirty="0">
              <a:solidFill>
                <a:schemeClr val="tx1"/>
              </a:solidFill>
              <a:latin typeface="Book Antiqua" panose="02040602050305030304" pitchFamily="18" charset="0"/>
            </a:endParaRPr>
          </a:p>
        </p:txBody>
      </p:sp>
      <p:pic>
        <p:nvPicPr>
          <p:cNvPr id="4" name="Image 10" descr="Une image contenant texte, capture d’écran, Police&#10;&#10;Description générée automatiquement">
            <a:extLst>
              <a:ext uri="{FF2B5EF4-FFF2-40B4-BE49-F238E27FC236}">
                <a16:creationId xmlns:a16="http://schemas.microsoft.com/office/drawing/2014/main" id="{60BD86A3-3888-6165-8E69-01047026C381}"/>
              </a:ext>
            </a:extLst>
          </p:cNvPr>
          <p:cNvPicPr>
            <a:picLocks noGrp="1" noChangeAspect="1"/>
          </p:cNvPicPr>
          <p:nvPr>
            <p:ph idx="1"/>
          </p:nvPr>
        </p:nvPicPr>
        <p:blipFill>
          <a:blip r:embed="rId2"/>
          <a:stretch>
            <a:fillRect/>
          </a:stretch>
        </p:blipFill>
        <p:spPr>
          <a:xfrm>
            <a:off x="1244963" y="1771778"/>
            <a:ext cx="9195273" cy="3200564"/>
          </a:xfrm>
          <a:prstGeom prst="rect">
            <a:avLst/>
          </a:prstGeom>
        </p:spPr>
      </p:pic>
    </p:spTree>
    <p:extLst>
      <p:ext uri="{BB962C8B-B14F-4D97-AF65-F5344CB8AC3E}">
        <p14:creationId xmlns:p14="http://schemas.microsoft.com/office/powerpoint/2010/main" val="26974269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32885" y="1228410"/>
            <a:ext cx="10529696" cy="4055745"/>
          </a:xfrm>
        </p:spPr>
        <p:txBody>
          <a:bodyPr/>
          <a:lstStyle/>
          <a:p>
            <a:endParaRPr lang="en-US" dirty="0"/>
          </a:p>
        </p:txBody>
      </p:sp>
      <p:sp>
        <p:nvSpPr>
          <p:cNvPr id="3" name="Title 2"/>
          <p:cNvSpPr>
            <a:spLocks noGrp="1"/>
          </p:cNvSpPr>
          <p:nvPr>
            <p:ph type="title"/>
          </p:nvPr>
        </p:nvSpPr>
        <p:spPr>
          <a:xfrm>
            <a:off x="545644" y="229011"/>
            <a:ext cx="11127317" cy="722245"/>
          </a:xfrm>
        </p:spPr>
        <p:txBody>
          <a:bodyPr>
            <a:normAutofit/>
          </a:bodyPr>
          <a:lstStyle/>
          <a:p>
            <a:r>
              <a:rPr lang="fr-FR" sz="3200" b="1" dirty="0">
                <a:solidFill>
                  <a:srgbClr val="00B050"/>
                </a:solidFill>
                <a:latin typeface="Book Antiqua" panose="02040602050305030304" pitchFamily="18" charset="0"/>
              </a:rPr>
              <a:t>Best Practices</a:t>
            </a:r>
            <a:endParaRPr lang="en-US" sz="3200" dirty="0">
              <a:latin typeface="Book Antiqua" panose="02040602050305030304" pitchFamily="18" charset="0"/>
            </a:endParaRPr>
          </a:p>
        </p:txBody>
      </p:sp>
      <p:pic>
        <p:nvPicPr>
          <p:cNvPr id="4" name="Picture 4" descr="Encryption - Free computer icons">
            <a:extLst>
              <a:ext uri="{FF2B5EF4-FFF2-40B4-BE49-F238E27FC236}">
                <a16:creationId xmlns:a16="http://schemas.microsoft.com/office/drawing/2014/main" id="{1C61BBA2-3E8D-B891-D13C-6DEDAABECC47}"/>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942793" y="1565331"/>
            <a:ext cx="972815" cy="97281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8" descr="group people communication icon Stock Vector Image &amp; Art - Alamy">
            <a:extLst>
              <a:ext uri="{FF2B5EF4-FFF2-40B4-BE49-F238E27FC236}">
                <a16:creationId xmlns:a16="http://schemas.microsoft.com/office/drawing/2014/main" id="{0A662C85-0ABB-597E-3A27-5208150DA596}"/>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12649" t="9931" r="15172" b="18773"/>
          <a:stretch/>
        </p:blipFill>
        <p:spPr bwMode="auto">
          <a:xfrm>
            <a:off x="3799640" y="1490214"/>
            <a:ext cx="992133" cy="1047932"/>
          </a:xfrm>
          <a:prstGeom prst="rect">
            <a:avLst/>
          </a:prstGeom>
          <a:noFill/>
          <a:extLst>
            <a:ext uri="{909E8E84-426E-40DD-AFC4-6F175D3DCCD1}">
              <a14:hiddenFill xmlns:a14="http://schemas.microsoft.com/office/drawing/2010/main">
                <a:solidFill>
                  <a:srgbClr val="FFFFFF"/>
                </a:solidFill>
              </a14:hiddenFill>
            </a:ext>
          </a:extLst>
        </p:spPr>
      </p:pic>
      <p:sp>
        <p:nvSpPr>
          <p:cNvPr id="6" name="ZoneTexte 3">
            <a:extLst>
              <a:ext uri="{FF2B5EF4-FFF2-40B4-BE49-F238E27FC236}">
                <a16:creationId xmlns:a16="http://schemas.microsoft.com/office/drawing/2014/main" id="{8329A0C1-75EF-F2C3-85DC-12B11E5300E7}"/>
              </a:ext>
            </a:extLst>
          </p:cNvPr>
          <p:cNvSpPr txBox="1"/>
          <p:nvPr/>
        </p:nvSpPr>
        <p:spPr>
          <a:xfrm>
            <a:off x="865389" y="1845649"/>
            <a:ext cx="2754313" cy="692497"/>
          </a:xfrm>
          <a:prstGeom prst="rect">
            <a:avLst/>
          </a:prstGeom>
          <a:noFill/>
        </p:spPr>
        <p:txBody>
          <a:bodyPr wrap="square" rtlCol="0">
            <a:spAutoFit/>
          </a:bodyPr>
          <a:lstStyle/>
          <a:p>
            <a:r>
              <a:rPr lang="fr-FR" sz="2100" dirty="0"/>
              <a:t>R</a:t>
            </a:r>
            <a:r>
              <a:rPr lang="fr-FR" sz="2100" dirty="0">
                <a:effectLst/>
              </a:rPr>
              <a:t>isks Communication</a:t>
            </a:r>
          </a:p>
          <a:p>
            <a:endParaRPr lang="fr-FR" dirty="0"/>
          </a:p>
        </p:txBody>
      </p:sp>
      <p:sp>
        <p:nvSpPr>
          <p:cNvPr id="7" name="ZoneTexte 4">
            <a:extLst>
              <a:ext uri="{FF2B5EF4-FFF2-40B4-BE49-F238E27FC236}">
                <a16:creationId xmlns:a16="http://schemas.microsoft.com/office/drawing/2014/main" id="{88454ABD-C246-9DDB-EEF2-441C468A72C9}"/>
              </a:ext>
            </a:extLst>
          </p:cNvPr>
          <p:cNvSpPr txBox="1"/>
          <p:nvPr/>
        </p:nvSpPr>
        <p:spPr>
          <a:xfrm>
            <a:off x="6828605" y="1845649"/>
            <a:ext cx="2754313" cy="692497"/>
          </a:xfrm>
          <a:prstGeom prst="rect">
            <a:avLst/>
          </a:prstGeom>
          <a:noFill/>
        </p:spPr>
        <p:txBody>
          <a:bodyPr wrap="square" rtlCol="0">
            <a:spAutoFit/>
          </a:bodyPr>
          <a:lstStyle/>
          <a:p>
            <a:r>
              <a:rPr lang="fr-FR" sz="2100" dirty="0"/>
              <a:t>Data </a:t>
            </a:r>
            <a:r>
              <a:rPr lang="fr-FR" sz="2100" dirty="0" err="1"/>
              <a:t>Encryption</a:t>
            </a:r>
            <a:endParaRPr lang="fr-FR" sz="2100" dirty="0">
              <a:effectLst/>
            </a:endParaRPr>
          </a:p>
          <a:p>
            <a:endParaRPr lang="fr-FR" dirty="0"/>
          </a:p>
        </p:txBody>
      </p:sp>
      <p:sp>
        <p:nvSpPr>
          <p:cNvPr id="8" name="ZoneTexte 5">
            <a:extLst>
              <a:ext uri="{FF2B5EF4-FFF2-40B4-BE49-F238E27FC236}">
                <a16:creationId xmlns:a16="http://schemas.microsoft.com/office/drawing/2014/main" id="{362DDCE8-4B38-87B5-3BE1-14F5ABE7C156}"/>
              </a:ext>
            </a:extLst>
          </p:cNvPr>
          <p:cNvSpPr txBox="1"/>
          <p:nvPr/>
        </p:nvSpPr>
        <p:spPr>
          <a:xfrm>
            <a:off x="6815303" y="3161356"/>
            <a:ext cx="2754313" cy="692497"/>
          </a:xfrm>
          <a:prstGeom prst="rect">
            <a:avLst/>
          </a:prstGeom>
          <a:noFill/>
        </p:spPr>
        <p:txBody>
          <a:bodyPr wrap="square" rtlCol="0">
            <a:spAutoFit/>
          </a:bodyPr>
          <a:lstStyle/>
          <a:p>
            <a:r>
              <a:rPr lang="fr-FR" sz="2100" dirty="0">
                <a:effectLst/>
              </a:rPr>
              <a:t>Network Segmentation</a:t>
            </a:r>
          </a:p>
          <a:p>
            <a:endParaRPr lang="fr-FR" dirty="0"/>
          </a:p>
        </p:txBody>
      </p:sp>
      <p:sp>
        <p:nvSpPr>
          <p:cNvPr id="9" name="ZoneTexte 6">
            <a:extLst>
              <a:ext uri="{FF2B5EF4-FFF2-40B4-BE49-F238E27FC236}">
                <a16:creationId xmlns:a16="http://schemas.microsoft.com/office/drawing/2014/main" id="{854C363D-EE47-C814-4AE0-4F699C1E67DE}"/>
              </a:ext>
            </a:extLst>
          </p:cNvPr>
          <p:cNvSpPr txBox="1"/>
          <p:nvPr/>
        </p:nvSpPr>
        <p:spPr>
          <a:xfrm>
            <a:off x="894854" y="3076030"/>
            <a:ext cx="2754313" cy="692497"/>
          </a:xfrm>
          <a:prstGeom prst="rect">
            <a:avLst/>
          </a:prstGeom>
          <a:noFill/>
        </p:spPr>
        <p:txBody>
          <a:bodyPr wrap="square" rtlCol="0">
            <a:spAutoFit/>
          </a:bodyPr>
          <a:lstStyle/>
          <a:p>
            <a:r>
              <a:rPr lang="fr-FR" sz="2100" dirty="0">
                <a:effectLst/>
              </a:rPr>
              <a:t>Access Control</a:t>
            </a:r>
          </a:p>
          <a:p>
            <a:endParaRPr lang="fr-FR" dirty="0"/>
          </a:p>
        </p:txBody>
      </p:sp>
      <p:sp>
        <p:nvSpPr>
          <p:cNvPr id="10" name="ZoneTexte 7">
            <a:extLst>
              <a:ext uri="{FF2B5EF4-FFF2-40B4-BE49-F238E27FC236}">
                <a16:creationId xmlns:a16="http://schemas.microsoft.com/office/drawing/2014/main" id="{89D96EB2-709D-6D4D-BFD0-B2F757EC5E9A}"/>
              </a:ext>
            </a:extLst>
          </p:cNvPr>
          <p:cNvSpPr txBox="1"/>
          <p:nvPr/>
        </p:nvSpPr>
        <p:spPr>
          <a:xfrm>
            <a:off x="894854" y="4311342"/>
            <a:ext cx="2754312" cy="1015663"/>
          </a:xfrm>
          <a:prstGeom prst="rect">
            <a:avLst/>
          </a:prstGeom>
          <a:noFill/>
        </p:spPr>
        <p:txBody>
          <a:bodyPr wrap="square" rtlCol="0">
            <a:spAutoFit/>
          </a:bodyPr>
          <a:lstStyle/>
          <a:p>
            <a:r>
              <a:rPr lang="fr-FR" sz="2100" dirty="0">
                <a:effectLst/>
              </a:rPr>
              <a:t>Intrusion </a:t>
            </a:r>
            <a:r>
              <a:rPr lang="fr-FR" sz="2100" dirty="0" err="1">
                <a:effectLst/>
              </a:rPr>
              <a:t>Detection</a:t>
            </a:r>
            <a:r>
              <a:rPr lang="fr-FR" sz="2100" dirty="0">
                <a:effectLst/>
              </a:rPr>
              <a:t> and Prevention </a:t>
            </a:r>
            <a:r>
              <a:rPr lang="fr-FR" sz="2100" dirty="0" err="1">
                <a:effectLst/>
              </a:rPr>
              <a:t>Systems</a:t>
            </a:r>
            <a:r>
              <a:rPr lang="fr-FR" sz="2100" dirty="0">
                <a:effectLst/>
              </a:rPr>
              <a:t> </a:t>
            </a:r>
          </a:p>
          <a:p>
            <a:endParaRPr lang="fr-FR" dirty="0"/>
          </a:p>
        </p:txBody>
      </p:sp>
      <p:sp>
        <p:nvSpPr>
          <p:cNvPr id="11" name="ZoneTexte 8">
            <a:extLst>
              <a:ext uri="{FF2B5EF4-FFF2-40B4-BE49-F238E27FC236}">
                <a16:creationId xmlns:a16="http://schemas.microsoft.com/office/drawing/2014/main" id="{3DEE8E15-4DBB-BA86-018B-EF6F319DFF84}"/>
              </a:ext>
            </a:extLst>
          </p:cNvPr>
          <p:cNvSpPr txBox="1"/>
          <p:nvPr/>
        </p:nvSpPr>
        <p:spPr>
          <a:xfrm>
            <a:off x="6754483" y="4375673"/>
            <a:ext cx="3255059" cy="1015663"/>
          </a:xfrm>
          <a:prstGeom prst="rect">
            <a:avLst/>
          </a:prstGeom>
          <a:noFill/>
        </p:spPr>
        <p:txBody>
          <a:bodyPr wrap="square" rtlCol="0">
            <a:spAutoFit/>
          </a:bodyPr>
          <a:lstStyle/>
          <a:p>
            <a:r>
              <a:rPr lang="fr-FR" sz="2100" dirty="0">
                <a:effectLst/>
              </a:rPr>
              <a:t>Regular </a:t>
            </a:r>
            <a:r>
              <a:rPr lang="fr-FR" sz="2100" dirty="0"/>
              <a:t>Au</a:t>
            </a:r>
            <a:r>
              <a:rPr lang="fr-FR" sz="2100" dirty="0">
                <a:effectLst/>
              </a:rPr>
              <a:t>dit and monitoring</a:t>
            </a:r>
          </a:p>
          <a:p>
            <a:endParaRPr lang="fr-FR" dirty="0"/>
          </a:p>
        </p:txBody>
      </p:sp>
      <p:pic>
        <p:nvPicPr>
          <p:cNvPr id="12" name="Picture 10" descr="Access control - Free security icons">
            <a:extLst>
              <a:ext uri="{FF2B5EF4-FFF2-40B4-BE49-F238E27FC236}">
                <a16:creationId xmlns:a16="http://schemas.microsoft.com/office/drawing/2014/main" id="{87FF6CAE-085E-D8B4-E0A5-9CF6250C5746}"/>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837042" y="2909572"/>
            <a:ext cx="1156775" cy="1156775"/>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descr="Intrusion Detection System Icons - Free SVG &amp; PNG Intrusion Detection System  Images - Noun Project">
            <a:extLst>
              <a:ext uri="{FF2B5EF4-FFF2-40B4-BE49-F238E27FC236}">
                <a16:creationId xmlns:a16="http://schemas.microsoft.com/office/drawing/2014/main" id="{52FA0B88-F8BD-E5C9-6FA7-EC915C6107F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939376" y="4375672"/>
            <a:ext cx="1054441" cy="1054441"/>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22" descr="Audit Special Lineal color icon">
            <a:extLst>
              <a:ext uri="{FF2B5EF4-FFF2-40B4-BE49-F238E27FC236}">
                <a16:creationId xmlns:a16="http://schemas.microsoft.com/office/drawing/2014/main" id="{E9A2E104-A6EE-8997-3DBC-4FA8EF76434B}"/>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9942795" y="4311342"/>
            <a:ext cx="972813" cy="972813"/>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24" descr="Networking Icons - Free SVG &amp; PNG Networking Images - Noun Project">
            <a:extLst>
              <a:ext uri="{FF2B5EF4-FFF2-40B4-BE49-F238E27FC236}">
                <a16:creationId xmlns:a16="http://schemas.microsoft.com/office/drawing/2014/main" id="{4BB4F808-0864-854B-DE2A-9FBB2F68E15B}"/>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942794" y="2940914"/>
            <a:ext cx="972814" cy="9728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667982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7553" y="407257"/>
            <a:ext cx="11481847" cy="825320"/>
          </a:xfrm>
        </p:spPr>
        <p:txBody>
          <a:bodyPr>
            <a:normAutofit/>
          </a:bodyPr>
          <a:lstStyle/>
          <a:p>
            <a:r>
              <a:rPr lang="en-US" sz="3200" dirty="0">
                <a:latin typeface="Book Antiqua" panose="02040602050305030304" pitchFamily="18" charset="0"/>
                <a:ea typeface="Calibri Light"/>
                <a:cs typeface="Calibri Light"/>
              </a:rPr>
              <a:t>Security Compliance</a:t>
            </a:r>
            <a:endParaRPr lang="en-US" sz="3200" dirty="0">
              <a:latin typeface="Book Antiqua" panose="02040602050305030304" pitchFamily="18" charset="0"/>
            </a:endParaRPr>
          </a:p>
        </p:txBody>
      </p:sp>
      <p:graphicFrame>
        <p:nvGraphicFramePr>
          <p:cNvPr id="4" name="Content Placeholder 2">
            <a:extLst>
              <a:ext uri="{FF2B5EF4-FFF2-40B4-BE49-F238E27FC236}">
                <a16:creationId xmlns:a16="http://schemas.microsoft.com/office/drawing/2014/main" id="{9C6B1E64-CFC6-7BCB-E707-266CFC4DAB0E}"/>
              </a:ext>
            </a:extLst>
          </p:cNvPr>
          <p:cNvGraphicFramePr>
            <a:graphicFrameLocks noGrp="1"/>
          </p:cNvGraphicFramePr>
          <p:nvPr>
            <p:ph idx="1"/>
            <p:extLst>
              <p:ext uri="{D42A27DB-BD31-4B8C-83A1-F6EECF244321}">
                <p14:modId xmlns:p14="http://schemas.microsoft.com/office/powerpoint/2010/main" val="1318380771"/>
              </p:ext>
            </p:extLst>
          </p:nvPr>
        </p:nvGraphicFramePr>
        <p:xfrm>
          <a:off x="646981" y="1733909"/>
          <a:ext cx="11089077" cy="354758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361301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8605" y="365125"/>
            <a:ext cx="11481847" cy="877079"/>
          </a:xfrm>
        </p:spPr>
        <p:txBody>
          <a:bodyPr>
            <a:normAutofit/>
          </a:bodyPr>
          <a:lstStyle/>
          <a:p>
            <a:r>
              <a:rPr lang="en-US" sz="3200" dirty="0">
                <a:latin typeface="Book Antiqua" panose="02040602050305030304" pitchFamily="18" charset="0"/>
                <a:ea typeface="Calibri Light"/>
                <a:cs typeface="Calibri Light"/>
              </a:rPr>
              <a:t>Security Compliance</a:t>
            </a:r>
            <a:endParaRPr lang="en-US" sz="3200" dirty="0">
              <a:latin typeface="Book Antiqua" panose="02040602050305030304" pitchFamily="18" charset="0"/>
            </a:endParaRPr>
          </a:p>
        </p:txBody>
      </p:sp>
      <p:sp>
        <p:nvSpPr>
          <p:cNvPr id="3" name="Content Placeholder 2"/>
          <p:cNvSpPr>
            <a:spLocks noGrp="1"/>
          </p:cNvSpPr>
          <p:nvPr>
            <p:ph idx="1"/>
          </p:nvPr>
        </p:nvSpPr>
        <p:spPr>
          <a:xfrm>
            <a:off x="418605" y="1687602"/>
            <a:ext cx="5602634" cy="3575934"/>
          </a:xfrm>
        </p:spPr>
        <p:txBody>
          <a:bodyPr>
            <a:normAutofit/>
          </a:bodyPr>
          <a:lstStyle/>
          <a:p>
            <a:endParaRPr lang="en-US" sz="1800" dirty="0">
              <a:latin typeface="Book Antiqua" panose="02040602050305030304" pitchFamily="18" charset="0"/>
              <a:ea typeface="+mn-lt"/>
              <a:cs typeface="+mn-lt"/>
            </a:endParaRPr>
          </a:p>
          <a:p>
            <a:r>
              <a:rPr lang="en-US" sz="1800" dirty="0">
                <a:latin typeface="Book Antiqua" panose="02040602050305030304" pitchFamily="18" charset="0"/>
                <a:ea typeface="+mn-lt"/>
                <a:cs typeface="+mn-lt"/>
              </a:rPr>
              <a:t>Being able to identify the application that generated a specific traffic flow in a unique way offers benefits that relate to both network security and performance [2]. </a:t>
            </a:r>
          </a:p>
          <a:p>
            <a:endParaRPr lang="en-US" sz="800" dirty="0">
              <a:latin typeface="Book Antiqua" panose="02040602050305030304" pitchFamily="18" charset="0"/>
              <a:ea typeface="+mn-lt"/>
              <a:cs typeface="+mn-lt"/>
            </a:endParaRPr>
          </a:p>
          <a:p>
            <a:r>
              <a:rPr lang="en-US" sz="1800" dirty="0">
                <a:latin typeface="Book Antiqua" panose="02040602050305030304" pitchFamily="18" charset="0"/>
                <a:cs typeface="Calibri" panose="020F0502020204030204"/>
              </a:rPr>
              <a:t>Having a centralized management platform, allows companies to determine security rules [3].</a:t>
            </a:r>
          </a:p>
          <a:p>
            <a:endParaRPr lang="en-US" sz="800" dirty="0">
              <a:latin typeface="Book Antiqua" panose="02040602050305030304" pitchFamily="18" charset="0"/>
              <a:cs typeface="Calibri" panose="020F0502020204030204"/>
            </a:endParaRPr>
          </a:p>
          <a:p>
            <a:r>
              <a:rPr lang="en-US" sz="1800" dirty="0">
                <a:latin typeface="Book Antiqua" panose="02040602050305030304" pitchFamily="18" charset="0"/>
                <a:cs typeface="Calibri" panose="020F0502020204030204"/>
              </a:rPr>
              <a:t>Different data can be controlled by different members by having their rights controlled.</a:t>
            </a:r>
          </a:p>
          <a:p>
            <a:endParaRPr lang="en-US" dirty="0"/>
          </a:p>
        </p:txBody>
      </p:sp>
      <p:pic>
        <p:nvPicPr>
          <p:cNvPr id="4" name="Picture 3" descr="A 3D pattern of ring shapes connected by lines">
            <a:extLst>
              <a:ext uri="{FF2B5EF4-FFF2-40B4-BE49-F238E27FC236}">
                <a16:creationId xmlns:a16="http://schemas.microsoft.com/office/drawing/2014/main" id="{EB02FC82-C5DF-1BBA-5D83-C29352D39CFB}"/>
              </a:ext>
            </a:extLst>
          </p:cNvPr>
          <p:cNvPicPr>
            <a:picLocks noChangeAspect="1"/>
          </p:cNvPicPr>
          <p:nvPr/>
        </p:nvPicPr>
        <p:blipFill rotWithShape="1">
          <a:blip r:embed="rId2"/>
          <a:srcRect l="2785" r="39169" b="1"/>
          <a:stretch/>
        </p:blipFill>
        <p:spPr>
          <a:xfrm>
            <a:off x="7162412" y="1328468"/>
            <a:ext cx="4060756" cy="3935068"/>
          </a:xfrm>
          <a:prstGeom prst="rect">
            <a:avLst/>
          </a:prstGeom>
        </p:spPr>
      </p:pic>
    </p:spTree>
    <p:extLst>
      <p:ext uri="{BB962C8B-B14F-4D97-AF65-F5344CB8AC3E}">
        <p14:creationId xmlns:p14="http://schemas.microsoft.com/office/powerpoint/2010/main" val="11653268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8355" y="365126"/>
            <a:ext cx="11201711" cy="911584"/>
          </a:xfrm>
        </p:spPr>
        <p:txBody>
          <a:bodyPr>
            <a:normAutofit/>
          </a:bodyPr>
          <a:lstStyle/>
          <a:p>
            <a:r>
              <a:rPr lang="en-US" sz="3200" dirty="0">
                <a:solidFill>
                  <a:srgbClr val="002060"/>
                </a:solidFill>
                <a:latin typeface="Book Antiqua" panose="02040602050305030304" pitchFamily="18" charset="0"/>
                <a:ea typeface="Calibri Light"/>
                <a:cs typeface="Calibri Light"/>
              </a:rPr>
              <a:t>Security Compliance </a:t>
            </a:r>
            <a:endParaRPr lang="en-US" sz="3200" dirty="0">
              <a:solidFill>
                <a:srgbClr val="002060"/>
              </a:solidFill>
              <a:latin typeface="Book Antiqua" panose="02040602050305030304" pitchFamily="18" charset="0"/>
            </a:endParaRPr>
          </a:p>
        </p:txBody>
      </p:sp>
      <p:graphicFrame>
        <p:nvGraphicFramePr>
          <p:cNvPr id="4" name="Content Placeholder 2">
            <a:extLst>
              <a:ext uri="{FF2B5EF4-FFF2-40B4-BE49-F238E27FC236}">
                <a16:creationId xmlns:a16="http://schemas.microsoft.com/office/drawing/2014/main" id="{087CB4D1-F132-C523-056B-A4F58820B260}"/>
              </a:ext>
            </a:extLst>
          </p:cNvPr>
          <p:cNvGraphicFramePr>
            <a:graphicFrameLocks noGrp="1"/>
          </p:cNvGraphicFramePr>
          <p:nvPr>
            <p:ph idx="1"/>
            <p:extLst>
              <p:ext uri="{D42A27DB-BD31-4B8C-83A1-F6EECF244321}">
                <p14:modId xmlns:p14="http://schemas.microsoft.com/office/powerpoint/2010/main" val="3183170078"/>
              </p:ext>
            </p:extLst>
          </p:nvPr>
        </p:nvGraphicFramePr>
        <p:xfrm>
          <a:off x="638355" y="1733909"/>
          <a:ext cx="11201219" cy="3640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523667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450187"/>
            <a:ext cx="10515600" cy="609660"/>
          </a:xfrm>
        </p:spPr>
        <p:txBody>
          <a:bodyPr>
            <a:noAutofit/>
          </a:bodyPr>
          <a:lstStyle/>
          <a:p>
            <a:r>
              <a:rPr lang="en-US" sz="3200" dirty="0">
                <a:solidFill>
                  <a:srgbClr val="002060"/>
                </a:solidFill>
                <a:latin typeface="Book Antiqua" panose="02040602050305030304" pitchFamily="18" charset="0"/>
              </a:rPr>
              <a:t>Network Performance: </a:t>
            </a:r>
            <a:r>
              <a:rPr lang="en-US" sz="2800" dirty="0">
                <a:solidFill>
                  <a:srgbClr val="002060"/>
                </a:solidFill>
                <a:latin typeface="Book Antiqua" panose="02040602050305030304" pitchFamily="18" charset="0"/>
              </a:rPr>
              <a:t>Benefits &amp; Challenges</a:t>
            </a:r>
          </a:p>
        </p:txBody>
      </p:sp>
      <p:graphicFrame>
        <p:nvGraphicFramePr>
          <p:cNvPr id="6" name="Content Placeholder 2">
            <a:extLst>
              <a:ext uri="{FF2B5EF4-FFF2-40B4-BE49-F238E27FC236}">
                <a16:creationId xmlns:a16="http://schemas.microsoft.com/office/drawing/2014/main" id="{48DE3C45-C87A-D32A-AB15-B2A7E268B41B}"/>
              </a:ext>
            </a:extLst>
          </p:cNvPr>
          <p:cNvGraphicFramePr>
            <a:graphicFrameLocks noGrp="1"/>
          </p:cNvGraphicFramePr>
          <p:nvPr>
            <p:ph idx="1"/>
            <p:extLst>
              <p:ext uri="{D42A27DB-BD31-4B8C-83A1-F6EECF244321}">
                <p14:modId xmlns:p14="http://schemas.microsoft.com/office/powerpoint/2010/main" val="2651162470"/>
              </p:ext>
            </p:extLst>
          </p:nvPr>
        </p:nvGraphicFramePr>
        <p:xfrm>
          <a:off x="1063053" y="1289154"/>
          <a:ext cx="8530652" cy="42786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526517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2507" y="545879"/>
            <a:ext cx="10515600" cy="618286"/>
          </a:xfrm>
        </p:spPr>
        <p:txBody>
          <a:bodyPr>
            <a:normAutofit/>
          </a:bodyPr>
          <a:lstStyle/>
          <a:p>
            <a:r>
              <a:rPr lang="en-US" sz="3200" dirty="0">
                <a:solidFill>
                  <a:srgbClr val="002060"/>
                </a:solidFill>
                <a:latin typeface="Book Antiqua" panose="02040602050305030304" pitchFamily="18" charset="0"/>
              </a:rPr>
              <a:t>Efficiency: Benefits &amp; Challenges</a:t>
            </a:r>
          </a:p>
        </p:txBody>
      </p:sp>
      <p:graphicFrame>
        <p:nvGraphicFramePr>
          <p:cNvPr id="5" name="Content Placeholder 2">
            <a:extLst>
              <a:ext uri="{FF2B5EF4-FFF2-40B4-BE49-F238E27FC236}">
                <a16:creationId xmlns:a16="http://schemas.microsoft.com/office/drawing/2014/main" id="{590DEBE1-A746-2DE3-7B31-6ACE77E940BB}"/>
              </a:ext>
            </a:extLst>
          </p:cNvPr>
          <p:cNvGraphicFramePr>
            <a:graphicFrameLocks noGrp="1"/>
          </p:cNvGraphicFramePr>
          <p:nvPr>
            <p:ph idx="1"/>
            <p:extLst>
              <p:ext uri="{D42A27DB-BD31-4B8C-83A1-F6EECF244321}">
                <p14:modId xmlns:p14="http://schemas.microsoft.com/office/powerpoint/2010/main" val="1805310566"/>
              </p:ext>
            </p:extLst>
          </p:nvPr>
        </p:nvGraphicFramePr>
        <p:xfrm>
          <a:off x="1174633" y="1466491"/>
          <a:ext cx="8279918" cy="370935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691479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CD86B3-AB4E-5948-908F-A999A199A50E}"/>
              </a:ext>
            </a:extLst>
          </p:cNvPr>
          <p:cNvSpPr>
            <a:spLocks noGrp="1"/>
          </p:cNvSpPr>
          <p:nvPr>
            <p:ph type="title"/>
          </p:nvPr>
        </p:nvSpPr>
        <p:spPr>
          <a:xfrm>
            <a:off x="838200" y="556996"/>
            <a:ext cx="10515600" cy="822100"/>
          </a:xfrm>
        </p:spPr>
        <p:txBody>
          <a:bodyPr>
            <a:normAutofit/>
          </a:bodyPr>
          <a:lstStyle/>
          <a:p>
            <a:r>
              <a:rPr lang="en-US" sz="3200" dirty="0">
                <a:latin typeface="Book Antiqua" panose="02040602050305030304" pitchFamily="18" charset="0"/>
              </a:rPr>
              <a:t>Productivity: Benefits &amp; Challenges</a:t>
            </a:r>
            <a:endParaRPr lang="en-US" sz="3200" dirty="0"/>
          </a:p>
        </p:txBody>
      </p:sp>
      <p:graphicFrame>
        <p:nvGraphicFramePr>
          <p:cNvPr id="4" name="Content Placeholder 2">
            <a:extLst>
              <a:ext uri="{FF2B5EF4-FFF2-40B4-BE49-F238E27FC236}">
                <a16:creationId xmlns:a16="http://schemas.microsoft.com/office/drawing/2014/main" id="{C632FEE9-F6D3-75ED-130E-1EE88613902E}"/>
              </a:ext>
            </a:extLst>
          </p:cNvPr>
          <p:cNvGraphicFramePr>
            <a:graphicFrameLocks noGrp="1"/>
          </p:cNvGraphicFramePr>
          <p:nvPr>
            <p:ph idx="1"/>
            <p:extLst>
              <p:ext uri="{D42A27DB-BD31-4B8C-83A1-F6EECF244321}">
                <p14:modId xmlns:p14="http://schemas.microsoft.com/office/powerpoint/2010/main" val="1519109764"/>
              </p:ext>
            </p:extLst>
          </p:nvPr>
        </p:nvGraphicFramePr>
        <p:xfrm>
          <a:off x="1051186" y="1311215"/>
          <a:ext cx="8135946" cy="36921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083200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4F7C53-37A0-7182-5234-1A5B0990B9B4}"/>
              </a:ext>
            </a:extLst>
          </p:cNvPr>
          <p:cNvSpPr>
            <a:spLocks noGrp="1"/>
          </p:cNvSpPr>
          <p:nvPr>
            <p:ph type="title"/>
          </p:nvPr>
        </p:nvSpPr>
        <p:spPr>
          <a:xfrm>
            <a:off x="595424" y="428921"/>
            <a:ext cx="10515600" cy="828055"/>
          </a:xfrm>
        </p:spPr>
        <p:txBody>
          <a:bodyPr>
            <a:normAutofit/>
          </a:bodyPr>
          <a:lstStyle/>
          <a:p>
            <a:r>
              <a:rPr lang="en-US" sz="3200" dirty="0">
                <a:latin typeface="Book Antiqua" panose="02040602050305030304" pitchFamily="18" charset="0"/>
              </a:rPr>
              <a:t>Networking Tool</a:t>
            </a:r>
            <a:endParaRPr lang="en-US" sz="3200" dirty="0"/>
          </a:p>
        </p:txBody>
      </p:sp>
      <p:graphicFrame>
        <p:nvGraphicFramePr>
          <p:cNvPr id="4" name="Content Placeholder 2">
            <a:extLst>
              <a:ext uri="{FF2B5EF4-FFF2-40B4-BE49-F238E27FC236}">
                <a16:creationId xmlns:a16="http://schemas.microsoft.com/office/drawing/2014/main" id="{A6CD180B-FF79-DB0E-A733-68E10686D797}"/>
              </a:ext>
            </a:extLst>
          </p:cNvPr>
          <p:cNvGraphicFramePr>
            <a:graphicFrameLocks noGrp="1"/>
          </p:cNvGraphicFramePr>
          <p:nvPr>
            <p:ph idx="1"/>
            <p:extLst>
              <p:ext uri="{D42A27DB-BD31-4B8C-83A1-F6EECF244321}">
                <p14:modId xmlns:p14="http://schemas.microsoft.com/office/powerpoint/2010/main" val="1658970305"/>
              </p:ext>
            </p:extLst>
          </p:nvPr>
        </p:nvGraphicFramePr>
        <p:xfrm>
          <a:off x="595424" y="1594885"/>
          <a:ext cx="10515600" cy="33653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77272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304103" y="103518"/>
            <a:ext cx="11127317" cy="785003"/>
          </a:xfrm>
        </p:spPr>
        <p:txBody>
          <a:bodyPr>
            <a:normAutofit/>
          </a:bodyPr>
          <a:lstStyle/>
          <a:p>
            <a:r>
              <a:rPr lang="en-US" sz="3200" dirty="0">
                <a:solidFill>
                  <a:srgbClr val="002060"/>
                </a:solidFill>
                <a:latin typeface="Book Antiqua" panose="02040602050305030304" pitchFamily="18" charset="0"/>
              </a:rPr>
              <a:t>Threat Prevention</a:t>
            </a:r>
          </a:p>
        </p:txBody>
      </p:sp>
      <p:sp>
        <p:nvSpPr>
          <p:cNvPr id="4" name="Content Placeholder 3">
            <a:extLst>
              <a:ext uri="{FF2B5EF4-FFF2-40B4-BE49-F238E27FC236}">
                <a16:creationId xmlns:a16="http://schemas.microsoft.com/office/drawing/2014/main" id="{4036AB3A-3BD7-6D4B-BD39-7A0683AA9FB1}"/>
              </a:ext>
            </a:extLst>
          </p:cNvPr>
          <p:cNvSpPr>
            <a:spLocks noGrp="1"/>
          </p:cNvSpPr>
          <p:nvPr>
            <p:ph idx="1"/>
          </p:nvPr>
        </p:nvSpPr>
        <p:spPr>
          <a:xfrm>
            <a:off x="347723" y="785004"/>
            <a:ext cx="11040076" cy="4787660"/>
          </a:xfrm>
        </p:spPr>
        <p:txBody>
          <a:bodyPr vert="horz" lIns="91420" tIns="45710" rIns="91420" bIns="45710" rtlCol="0" anchor="t">
            <a:noAutofit/>
          </a:bodyPr>
          <a:lstStyle/>
          <a:p>
            <a:pPr marL="0" indent="0" algn="just"/>
            <a:br>
              <a:rPr lang="en-US" altLang="zh-CN" b="1" dirty="0">
                <a:solidFill>
                  <a:srgbClr val="000000"/>
                </a:solidFill>
                <a:latin typeface="Book Antiqua" panose="02040602050305030304" pitchFamily="18" charset="0"/>
                <a:cs typeface="Calibri" panose="020F0502020204030204" pitchFamily="34" charset="0"/>
              </a:rPr>
            </a:br>
            <a:r>
              <a:rPr lang="en-US" altLang="zh-CN" b="1" dirty="0">
                <a:solidFill>
                  <a:srgbClr val="000000"/>
                </a:solidFill>
                <a:latin typeface="Book Antiqua" panose="02040602050305030304" pitchFamily="18" charset="0"/>
                <a:cs typeface="Calibri" panose="020F0502020204030204" pitchFamily="34" charset="0"/>
              </a:rPr>
              <a:t>IPS</a:t>
            </a:r>
            <a:r>
              <a:rPr lang="en-US" b="1" dirty="0">
                <a:solidFill>
                  <a:srgbClr val="000000"/>
                </a:solidFill>
                <a:latin typeface="Book Antiqua" panose="02040602050305030304" pitchFamily="18" charset="0"/>
              </a:rPr>
              <a:t>:</a:t>
            </a:r>
          </a:p>
          <a:p>
            <a:pPr marL="342900" indent="-342900" algn="just">
              <a:buFont typeface="Wingdings" panose="05000000000000000000" pitchFamily="2" charset="2"/>
              <a:buChar char="l"/>
            </a:pPr>
            <a:r>
              <a:rPr lang="en-US" sz="1800" dirty="0">
                <a:solidFill>
                  <a:srgbClr val="000000"/>
                </a:solidFill>
                <a:latin typeface="Book Antiqua" panose="02040602050305030304" pitchFamily="18" charset="0"/>
                <a:cs typeface="Calibri" panose="020F0502020204030204" pitchFamily="34" charset="0"/>
              </a:rPr>
              <a:t>Comprehensive, multi-layered protection. </a:t>
            </a:r>
          </a:p>
          <a:p>
            <a:pPr marL="342900" indent="-342900" algn="just">
              <a:buFont typeface="Wingdings" panose="05000000000000000000" pitchFamily="2" charset="2"/>
              <a:buChar char="l"/>
            </a:pPr>
            <a:r>
              <a:rPr lang="en-US" sz="1800" dirty="0">
                <a:solidFill>
                  <a:srgbClr val="000000"/>
                </a:solidFill>
                <a:latin typeface="Book Antiqua" panose="02040602050305030304" pitchFamily="18" charset="0"/>
                <a:cs typeface="Calibri" panose="020F0502020204030204" pitchFamily="34" charset="0"/>
              </a:rPr>
              <a:t>Inaccuracies like </a:t>
            </a:r>
            <a:r>
              <a:rPr lang="en-US" altLang="zh-CN" sz="1800" dirty="0">
                <a:solidFill>
                  <a:srgbClr val="000000"/>
                </a:solidFill>
                <a:latin typeface="Book Antiqua" panose="02040602050305030304" pitchFamily="18" charset="0"/>
                <a:cs typeface="Calibri" panose="020F0502020204030204" pitchFamily="34" charset="0"/>
              </a:rPr>
              <a:t>false positives and false negatives.</a:t>
            </a:r>
          </a:p>
          <a:p>
            <a:pPr marL="342900" indent="-342900" algn="just">
              <a:buFont typeface="Wingdings" panose="05000000000000000000" pitchFamily="2" charset="2"/>
              <a:buChar char="l"/>
            </a:pPr>
            <a:endParaRPr lang="en-US" sz="1800" dirty="0">
              <a:solidFill>
                <a:srgbClr val="000000"/>
              </a:solidFill>
              <a:latin typeface="Book Antiqua" panose="02040602050305030304" pitchFamily="18" charset="0"/>
              <a:cs typeface="Calibri" panose="020F0502020204030204" pitchFamily="34" charset="0"/>
            </a:endParaRPr>
          </a:p>
          <a:p>
            <a:pPr marL="0" indent="0" algn="just"/>
            <a:r>
              <a:rPr lang="en-US" altLang="zh-CN" b="1" dirty="0">
                <a:solidFill>
                  <a:srgbClr val="000000"/>
                </a:solidFill>
                <a:latin typeface="Book Antiqua" panose="02040602050305030304" pitchFamily="18" charset="0"/>
                <a:cs typeface="Calibri" panose="020F0502020204030204" pitchFamily="34" charset="0"/>
              </a:rPr>
              <a:t>Anti-bot:</a:t>
            </a:r>
          </a:p>
          <a:p>
            <a:pPr marL="342900" indent="-342900" algn="just">
              <a:buFont typeface="Wingdings" panose="05000000000000000000" pitchFamily="2" charset="2"/>
              <a:buChar char="l"/>
            </a:pPr>
            <a:r>
              <a:rPr lang="en-US" altLang="zh-CN" sz="1800" dirty="0">
                <a:solidFill>
                  <a:srgbClr val="000000"/>
                </a:solidFill>
                <a:latin typeface="Book Antiqua" panose="02040602050305030304" pitchFamily="18" charset="0"/>
                <a:cs typeface="Calibri" panose="020F0502020204030204" pitchFamily="34" charset="0"/>
              </a:rPr>
              <a:t>Detect and prevent these bot and botnet threats.</a:t>
            </a:r>
          </a:p>
          <a:p>
            <a:pPr marL="342900" indent="-342900" algn="just">
              <a:buFont typeface="Wingdings" panose="05000000000000000000" pitchFamily="2" charset="2"/>
              <a:buChar char="l"/>
            </a:pPr>
            <a:r>
              <a:rPr lang="en-US" altLang="zh-CN" sz="1800" dirty="0">
                <a:solidFill>
                  <a:srgbClr val="000000"/>
                </a:solidFill>
                <a:latin typeface="Book Antiqua" panose="02040602050305030304" pitchFamily="18" charset="0"/>
                <a:cs typeface="Calibri" panose="020F0502020204030204" pitchFamily="34" charset="0"/>
              </a:rPr>
              <a:t>Identify the C&amp;C addresses, the communication patterns or bot behavior.</a:t>
            </a:r>
          </a:p>
          <a:p>
            <a:pPr marL="0" indent="0" algn="just"/>
            <a:endParaRPr lang="en-US" altLang="zh-CN" sz="1800" dirty="0">
              <a:solidFill>
                <a:srgbClr val="000000"/>
              </a:solidFill>
              <a:latin typeface="Book Antiqua" panose="02040602050305030304" pitchFamily="18" charset="0"/>
              <a:cs typeface="Calibri" panose="020F0502020204030204" pitchFamily="34" charset="0"/>
            </a:endParaRPr>
          </a:p>
          <a:p>
            <a:pPr marL="0" indent="0" algn="just"/>
            <a:r>
              <a:rPr lang="en-US" altLang="zh-CN" b="1" dirty="0">
                <a:solidFill>
                  <a:srgbClr val="000000"/>
                </a:solidFill>
                <a:latin typeface="Book Antiqua" panose="02040602050305030304" pitchFamily="18" charset="0"/>
                <a:cs typeface="Calibri" panose="020F0502020204030204" pitchFamily="34" charset="0"/>
              </a:rPr>
              <a:t>Anti-virus:</a:t>
            </a:r>
          </a:p>
          <a:p>
            <a:pPr marL="342900" indent="-342900" algn="just">
              <a:buFont typeface="Wingdings" panose="05000000000000000000" pitchFamily="2" charset="2"/>
              <a:buChar char="l"/>
            </a:pPr>
            <a:r>
              <a:rPr lang="en-US" altLang="zh-CN" sz="1800" dirty="0">
                <a:solidFill>
                  <a:srgbClr val="000000"/>
                </a:solidFill>
                <a:latin typeface="Book Antiqua" panose="02040602050305030304" pitchFamily="18" charset="0"/>
                <a:cs typeface="Calibri" panose="020F0502020204030204" pitchFamily="34" charset="0"/>
              </a:rPr>
              <a:t>Examines files entering and exiting.</a:t>
            </a:r>
          </a:p>
          <a:p>
            <a:pPr marL="342900" indent="-342900" algn="just">
              <a:buFont typeface="Wingdings" panose="05000000000000000000" pitchFamily="2" charset="2"/>
              <a:buChar char="l"/>
            </a:pPr>
            <a:r>
              <a:rPr lang="en-US" altLang="zh-CN" sz="1800" dirty="0">
                <a:solidFill>
                  <a:srgbClr val="000000"/>
                </a:solidFill>
                <a:latin typeface="Book Antiqua" panose="02040602050305030304" pitchFamily="18" charset="0"/>
                <a:cs typeface="Calibri" panose="020F0502020204030204" pitchFamily="34" charset="0"/>
              </a:rPr>
              <a:t>Real-time protection</a:t>
            </a:r>
          </a:p>
          <a:p>
            <a:pPr marL="342900" indent="-342900" algn="just">
              <a:buFont typeface="Wingdings" panose="05000000000000000000" pitchFamily="2" charset="2"/>
              <a:buChar char="l"/>
            </a:pPr>
            <a:r>
              <a:rPr lang="en-US" altLang="zh-CN" sz="1800" dirty="0">
                <a:solidFill>
                  <a:srgbClr val="000000"/>
                </a:solidFill>
                <a:latin typeface="Book Antiqua" panose="02040602050305030304" pitchFamily="18" charset="0"/>
                <a:cs typeface="Calibri" panose="020F0502020204030204" pitchFamily="34" charset="0"/>
              </a:rPr>
              <a:t>Preventing malicious downloads</a:t>
            </a:r>
          </a:p>
          <a:p>
            <a:pPr marL="342900" indent="-342900" algn="just">
              <a:buFont typeface="Wingdings" panose="05000000000000000000" pitchFamily="2" charset="2"/>
              <a:buChar char="l"/>
            </a:pPr>
            <a:r>
              <a:rPr lang="en-US" altLang="zh-CN" sz="1800" dirty="0">
                <a:solidFill>
                  <a:srgbClr val="000000"/>
                </a:solidFill>
                <a:latin typeface="Book Antiqua" panose="02040602050305030304" pitchFamily="18" charset="0"/>
                <a:cs typeface="Calibri" panose="020F0502020204030204" pitchFamily="34" charset="0"/>
              </a:rPr>
              <a:t>Utilizing </a:t>
            </a:r>
            <a:r>
              <a:rPr lang="en-US" altLang="zh-CN" sz="1800" dirty="0" err="1">
                <a:solidFill>
                  <a:srgbClr val="000000"/>
                </a:solidFill>
                <a:latin typeface="Book Antiqua" panose="02040602050305030304" pitchFamily="18" charset="0"/>
                <a:cs typeface="Calibri" panose="020F0502020204030204" pitchFamily="34" charset="0"/>
              </a:rPr>
              <a:t>ThreatSpect</a:t>
            </a:r>
            <a:r>
              <a:rPr lang="en-US" altLang="zh-CN" sz="1800" dirty="0">
                <a:solidFill>
                  <a:srgbClr val="000000"/>
                </a:solidFill>
                <a:latin typeface="Book Antiqua" panose="02040602050305030304" pitchFamily="18" charset="0"/>
                <a:cs typeface="Calibri" panose="020F0502020204030204" pitchFamily="34" charset="0"/>
              </a:rPr>
              <a:t> and </a:t>
            </a:r>
            <a:r>
              <a:rPr lang="en-US" altLang="zh-CN" sz="1800" dirty="0" err="1">
                <a:solidFill>
                  <a:srgbClr val="000000"/>
                </a:solidFill>
                <a:latin typeface="Book Antiqua" panose="02040602050305030304" pitchFamily="18" charset="0"/>
                <a:cs typeface="Calibri" panose="020F0502020204030204" pitchFamily="34" charset="0"/>
              </a:rPr>
              <a:t>ThreatCloud</a:t>
            </a:r>
            <a:r>
              <a:rPr lang="en-US" altLang="zh-CN" sz="1800" dirty="0">
                <a:solidFill>
                  <a:srgbClr val="000000"/>
                </a:solidFill>
                <a:latin typeface="Book Antiqua" panose="02040602050305030304" pitchFamily="18" charset="0"/>
                <a:cs typeface="Calibri" panose="020F0502020204030204" pitchFamily="34" charset="0"/>
              </a:rPr>
              <a:t>.</a:t>
            </a:r>
          </a:p>
          <a:p>
            <a:pPr marL="456565" indent="-456565" algn="just">
              <a:buFont typeface="Wingdings" panose="05000000000000000000" pitchFamily="2" charset="2"/>
              <a:buChar char="l"/>
            </a:pPr>
            <a:endParaRPr lang="en-US" sz="2133" dirty="0">
              <a:solidFill>
                <a:srgbClr val="000000"/>
              </a:solidFill>
              <a:ea typeface="Calibri" panose="020F0502020204030204"/>
            </a:endParaRPr>
          </a:p>
        </p:txBody>
      </p:sp>
    </p:spTree>
    <p:custDataLst>
      <p:tags r:id="rId1"/>
    </p:custDataLst>
    <p:extLst>
      <p:ext uri="{BB962C8B-B14F-4D97-AF65-F5344CB8AC3E}">
        <p14:creationId xmlns:p14="http://schemas.microsoft.com/office/powerpoint/2010/main" val="19825978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425360" y="88260"/>
            <a:ext cx="11127317" cy="871268"/>
          </a:xfrm>
        </p:spPr>
        <p:txBody>
          <a:bodyPr>
            <a:normAutofit/>
          </a:bodyPr>
          <a:lstStyle/>
          <a:p>
            <a:r>
              <a:rPr lang="en-US" sz="3200" dirty="0">
                <a:solidFill>
                  <a:srgbClr val="002060"/>
                </a:solidFill>
                <a:latin typeface="Book Antiqua" panose="02040602050305030304" pitchFamily="18" charset="0"/>
              </a:rPr>
              <a:t>Threat Prevention</a:t>
            </a:r>
          </a:p>
        </p:txBody>
      </p:sp>
      <p:sp>
        <p:nvSpPr>
          <p:cNvPr id="4" name="Content Placeholder 3">
            <a:extLst>
              <a:ext uri="{FF2B5EF4-FFF2-40B4-BE49-F238E27FC236}">
                <a16:creationId xmlns:a16="http://schemas.microsoft.com/office/drawing/2014/main" id="{4036AB3A-3BD7-6D4B-BD39-7A0683AA9FB1}"/>
              </a:ext>
            </a:extLst>
          </p:cNvPr>
          <p:cNvSpPr>
            <a:spLocks noGrp="1"/>
          </p:cNvSpPr>
          <p:nvPr>
            <p:ph idx="1"/>
          </p:nvPr>
        </p:nvSpPr>
        <p:spPr>
          <a:xfrm>
            <a:off x="425360" y="959528"/>
            <a:ext cx="11341070" cy="4594437"/>
          </a:xfrm>
        </p:spPr>
        <p:txBody>
          <a:bodyPr vert="horz" lIns="91420" tIns="45710" rIns="91420" bIns="45710" rtlCol="0" anchor="t">
            <a:noAutofit/>
          </a:bodyPr>
          <a:lstStyle/>
          <a:p>
            <a:pPr marL="0" indent="0" algn="just"/>
            <a:endParaRPr lang="en-US" sz="1400" b="1" dirty="0">
              <a:solidFill>
                <a:srgbClr val="000000"/>
              </a:solidFill>
              <a:latin typeface="Book Antiqua" panose="02040602050305030304" pitchFamily="18" charset="0"/>
              <a:cs typeface="Calibri" panose="020F0502020204030204" pitchFamily="34" charset="0"/>
            </a:endParaRPr>
          </a:p>
          <a:p>
            <a:pPr marL="0" indent="0" algn="just"/>
            <a:r>
              <a:rPr lang="en-US" b="1" dirty="0">
                <a:solidFill>
                  <a:srgbClr val="000000"/>
                </a:solidFill>
                <a:latin typeface="Book Antiqua" panose="02040602050305030304" pitchFamily="18" charset="0"/>
                <a:cs typeface="Calibri" panose="020F0502020204030204" pitchFamily="34" charset="0"/>
              </a:rPr>
              <a:t>Threat Emulation</a:t>
            </a:r>
            <a:r>
              <a:rPr lang="en-US" b="1" dirty="0">
                <a:solidFill>
                  <a:srgbClr val="000000"/>
                </a:solidFill>
                <a:latin typeface="Book Antiqua" panose="02040602050305030304" pitchFamily="18" charset="0"/>
              </a:rPr>
              <a:t>:</a:t>
            </a:r>
          </a:p>
          <a:p>
            <a:pPr marL="342900" indent="-342900" algn="just">
              <a:buFont typeface="Wingdings" panose="05000000000000000000" pitchFamily="2" charset="2"/>
              <a:buChar char="l"/>
            </a:pPr>
            <a:r>
              <a:rPr lang="en-US" sz="1800" dirty="0">
                <a:solidFill>
                  <a:srgbClr val="000000"/>
                </a:solidFill>
                <a:latin typeface="Book Antiqua" panose="02040602050305030304" pitchFamily="18" charset="0"/>
                <a:cs typeface="Calibri" panose="020F0502020204030204" pitchFamily="34" charset="0"/>
              </a:rPr>
              <a:t>Captures files,  isolates them and runs them in a virtual sandbox to determine whether they are malicious.</a:t>
            </a:r>
          </a:p>
          <a:p>
            <a:pPr marL="342900" indent="-342900" algn="just">
              <a:buFont typeface="Wingdings" panose="05000000000000000000" pitchFamily="2" charset="2"/>
              <a:buChar char="l"/>
            </a:pPr>
            <a:r>
              <a:rPr lang="en-US" sz="1800" dirty="0">
                <a:solidFill>
                  <a:srgbClr val="000000"/>
                </a:solidFill>
                <a:latin typeface="Book Antiqua" panose="02040602050305030304" pitchFamily="18" charset="0"/>
                <a:cs typeface="Calibri" panose="020F0502020204030204" pitchFamily="34" charset="0"/>
              </a:rPr>
              <a:t>Multi-layered detection. </a:t>
            </a:r>
          </a:p>
          <a:p>
            <a:pPr marL="342900" indent="-342900" algn="just">
              <a:buFont typeface="Wingdings" panose="05000000000000000000" pitchFamily="2" charset="2"/>
              <a:buChar char="l"/>
            </a:pPr>
            <a:r>
              <a:rPr lang="en-US" sz="1800" dirty="0">
                <a:solidFill>
                  <a:srgbClr val="000000"/>
                </a:solidFill>
                <a:latin typeface="Book Antiqua" panose="02040602050305030304" pitchFamily="18" charset="0"/>
                <a:cs typeface="Calibri" panose="020F0502020204030204" pitchFamily="34" charset="0"/>
              </a:rPr>
              <a:t>Preventing from sandbox evasion techniques.</a:t>
            </a:r>
          </a:p>
          <a:p>
            <a:pPr marL="342900" indent="-342900" algn="just">
              <a:buFont typeface="Wingdings" panose="05000000000000000000" pitchFamily="2" charset="2"/>
              <a:buChar char="l"/>
            </a:pPr>
            <a:r>
              <a:rPr lang="en-US" sz="1800" dirty="0">
                <a:solidFill>
                  <a:srgbClr val="000000"/>
                </a:solidFill>
                <a:latin typeface="Book Antiqua" panose="02040602050305030304" pitchFamily="18" charset="0"/>
                <a:cs typeface="Calibri" panose="020F0502020204030204" pitchFamily="34" charset="0"/>
              </a:rPr>
              <a:t>Wide file coverage range.</a:t>
            </a:r>
          </a:p>
          <a:p>
            <a:pPr marL="342900" indent="-342900" algn="just">
              <a:buFont typeface="Wingdings" panose="05000000000000000000" pitchFamily="2" charset="2"/>
              <a:buChar char="l"/>
            </a:pPr>
            <a:r>
              <a:rPr lang="en-US" sz="1800" dirty="0">
                <a:solidFill>
                  <a:srgbClr val="000000"/>
                </a:solidFill>
                <a:latin typeface="Book Antiqua" panose="02040602050305030304" pitchFamily="18" charset="0"/>
                <a:cs typeface="Calibri" panose="020F0502020204030204" pitchFamily="34" charset="0"/>
              </a:rPr>
              <a:t>Global intelligence sharing. </a:t>
            </a:r>
          </a:p>
          <a:p>
            <a:pPr marL="342900" indent="-342900" algn="just">
              <a:buFont typeface="Wingdings" panose="05000000000000000000" pitchFamily="2" charset="2"/>
              <a:buChar char="l"/>
            </a:pPr>
            <a:endParaRPr lang="en-US" sz="1400" dirty="0">
              <a:solidFill>
                <a:srgbClr val="000000"/>
              </a:solidFill>
              <a:latin typeface="Book Antiqua" panose="02040602050305030304" pitchFamily="18" charset="0"/>
              <a:cs typeface="Calibri" panose="020F0502020204030204" pitchFamily="34" charset="0"/>
            </a:endParaRPr>
          </a:p>
          <a:p>
            <a:pPr marL="0" indent="0" algn="just"/>
            <a:r>
              <a:rPr lang="en-US" altLang="zh-CN" b="1" dirty="0">
                <a:solidFill>
                  <a:srgbClr val="000000"/>
                </a:solidFill>
                <a:latin typeface="Book Antiqua" panose="02040602050305030304" pitchFamily="18" charset="0"/>
                <a:cs typeface="Calibri" panose="020F0502020204030204" pitchFamily="34" charset="0"/>
              </a:rPr>
              <a:t>Threat Extraction:</a:t>
            </a:r>
          </a:p>
          <a:p>
            <a:pPr marL="457200" indent="-457200" algn="just">
              <a:buFont typeface="Wingdings" panose="05000000000000000000" pitchFamily="2" charset="2"/>
              <a:buChar char="l"/>
            </a:pPr>
            <a:r>
              <a:rPr lang="en-US" altLang="zh-CN" sz="1800" dirty="0">
                <a:solidFill>
                  <a:srgbClr val="000000"/>
                </a:solidFill>
                <a:latin typeface="Book Antiqua" panose="02040602050305030304" pitchFamily="18" charset="0"/>
                <a:cs typeface="Calibri" panose="020F0502020204030204" pitchFamily="34" charset="0"/>
              </a:rPr>
              <a:t>Potential malicious content are removed from files before they enter the corporate network.</a:t>
            </a:r>
          </a:p>
          <a:p>
            <a:pPr marL="457200" indent="-457200" algn="just">
              <a:buFont typeface="Wingdings" panose="05000000000000000000" pitchFamily="2" charset="2"/>
              <a:buChar char="l"/>
            </a:pPr>
            <a:r>
              <a:rPr lang="en-US" altLang="zh-CN" sz="1800" dirty="0">
                <a:solidFill>
                  <a:srgbClr val="000000"/>
                </a:solidFill>
                <a:latin typeface="Book Antiqua" panose="02040602050305030304" pitchFamily="18" charset="0"/>
                <a:cs typeface="Calibri" panose="020F0502020204030204" pitchFamily="34" charset="0"/>
              </a:rPr>
              <a:t>Reconstructs any potentially malicious content in the original file to ensure user safety. </a:t>
            </a:r>
          </a:p>
          <a:p>
            <a:pPr marL="457200" indent="-457200" algn="just">
              <a:buFont typeface="Wingdings" panose="05000000000000000000" pitchFamily="2" charset="2"/>
              <a:buChar char="l"/>
            </a:pPr>
            <a:r>
              <a:rPr lang="en-US" altLang="zh-CN" sz="1800" dirty="0">
                <a:solidFill>
                  <a:srgbClr val="000000"/>
                </a:solidFill>
                <a:latin typeface="Book Antiqua" panose="02040602050305030304" pitchFamily="18" charset="0"/>
                <a:cs typeface="Calibri" panose="020F0502020204030204" pitchFamily="34" charset="0"/>
              </a:rPr>
              <a:t>Threat extraction and threat emulation occur simultaneously.</a:t>
            </a:r>
          </a:p>
          <a:p>
            <a:pPr marL="0" indent="0" algn="just"/>
            <a:endParaRPr lang="en-US" sz="2100" dirty="0">
              <a:solidFill>
                <a:srgbClr val="000000"/>
              </a:solidFill>
              <a:ea typeface="Calibri" panose="020F0502020204030204"/>
              <a:cs typeface="Calibri" panose="020F0502020204030204"/>
            </a:endParaRPr>
          </a:p>
        </p:txBody>
      </p:sp>
    </p:spTree>
    <p:custDataLst>
      <p:tags r:id="rId1"/>
    </p:custDataLst>
    <p:extLst>
      <p:ext uri="{BB962C8B-B14F-4D97-AF65-F5344CB8AC3E}">
        <p14:creationId xmlns:p14="http://schemas.microsoft.com/office/powerpoint/2010/main" val="33975693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424872" y="156276"/>
            <a:ext cx="11127317" cy="819508"/>
          </a:xfrm>
        </p:spPr>
        <p:txBody>
          <a:bodyPr>
            <a:normAutofit/>
          </a:bodyPr>
          <a:lstStyle/>
          <a:p>
            <a:r>
              <a:rPr lang="en-US" sz="3200" dirty="0">
                <a:solidFill>
                  <a:srgbClr val="002060"/>
                </a:solidFill>
                <a:latin typeface="Book Antiqua" panose="02040602050305030304" pitchFamily="18" charset="0"/>
              </a:rPr>
              <a:t>User Experience</a:t>
            </a:r>
          </a:p>
        </p:txBody>
      </p:sp>
      <p:sp>
        <p:nvSpPr>
          <p:cNvPr id="4" name="Content Placeholder 3">
            <a:extLst>
              <a:ext uri="{FF2B5EF4-FFF2-40B4-BE49-F238E27FC236}">
                <a16:creationId xmlns:a16="http://schemas.microsoft.com/office/drawing/2014/main" id="{4036AB3A-3BD7-6D4B-BD39-7A0683AA9FB1}"/>
              </a:ext>
            </a:extLst>
          </p:cNvPr>
          <p:cNvSpPr>
            <a:spLocks noGrp="1"/>
          </p:cNvSpPr>
          <p:nvPr>
            <p:ph idx="1"/>
          </p:nvPr>
        </p:nvSpPr>
        <p:spPr>
          <a:xfrm>
            <a:off x="468492" y="975784"/>
            <a:ext cx="11040076" cy="4594437"/>
          </a:xfrm>
        </p:spPr>
        <p:txBody>
          <a:bodyPr vert="horz" lIns="91420" tIns="45710" rIns="91420" bIns="45710" rtlCol="0" anchor="t">
            <a:noAutofit/>
          </a:bodyPr>
          <a:lstStyle/>
          <a:p>
            <a:pPr marL="457189" indent="-457189" algn="just">
              <a:buFont typeface="Wingdings" panose="05000000000000000000" pitchFamily="2" charset="2"/>
              <a:buChar char="l"/>
            </a:pPr>
            <a:endParaRPr lang="en-US" altLang="zh-CN" sz="1400" dirty="0">
              <a:solidFill>
                <a:srgbClr val="000000"/>
              </a:solidFill>
              <a:latin typeface="Book Antiqua" panose="02040602050305030304" pitchFamily="18" charset="0"/>
              <a:cs typeface="Calibri" panose="020F0502020204030204" pitchFamily="34" charset="0"/>
            </a:endParaRPr>
          </a:p>
          <a:p>
            <a:pPr marL="457189" indent="-457189" algn="just">
              <a:buFont typeface="Wingdings" panose="05000000000000000000" pitchFamily="2" charset="2"/>
              <a:buChar char="l"/>
            </a:pPr>
            <a:r>
              <a:rPr lang="en-US" altLang="zh-CN" sz="1800" dirty="0">
                <a:solidFill>
                  <a:srgbClr val="000000"/>
                </a:solidFill>
                <a:latin typeface="Book Antiqua" panose="02040602050305030304" pitchFamily="18" charset="0"/>
                <a:cs typeface="Calibri" panose="020F0502020204030204" pitchFamily="34" charset="0"/>
              </a:rPr>
              <a:t>Simple and easy to use.</a:t>
            </a:r>
          </a:p>
          <a:p>
            <a:pPr marL="0" indent="0" algn="l"/>
            <a:r>
              <a:rPr lang="en-US" altLang="zh-CN" sz="1800" dirty="0">
                <a:solidFill>
                  <a:srgbClr val="000000"/>
                </a:solidFill>
                <a:latin typeface="Book Antiqua" panose="02040602050305030304" pitchFamily="18" charset="0"/>
                <a:cs typeface="Calibri" panose="020F0502020204030204" pitchFamily="34" charset="0"/>
              </a:rPr>
              <a:t> </a:t>
            </a:r>
            <a:r>
              <a:rPr lang="en-US" altLang="zh-CN" sz="1800" i="1" dirty="0">
                <a:solidFill>
                  <a:srgbClr val="000000"/>
                </a:solidFill>
                <a:latin typeface="Book Antiqua" panose="02040602050305030304" pitchFamily="18" charset="0"/>
                <a:cs typeface="Calibri" panose="020F0502020204030204" pitchFamily="34" charset="0"/>
              </a:rPr>
              <a:t>"What surprised me the most about the Quantum Spark firewalls was the ease of use," said Riley-Kelley. "Going in, I assumed you had to be a cybersecurity expert, but it's really intuitive and easy to use. The reports and visibility have been incredibly valuable to us</a:t>
            </a:r>
            <a:r>
              <a:rPr lang="en-US" altLang="zh-CN" sz="1800" dirty="0">
                <a:solidFill>
                  <a:srgbClr val="000000"/>
                </a:solidFill>
                <a:latin typeface="Book Antiqua" panose="02040602050305030304" pitchFamily="18" charset="0"/>
                <a:cs typeface="Calibri" panose="020F0502020204030204" pitchFamily="34" charset="0"/>
              </a:rPr>
              <a:t>[7]</a:t>
            </a:r>
            <a:r>
              <a:rPr lang="en-US" altLang="zh-CN" sz="1800" i="1" dirty="0">
                <a:solidFill>
                  <a:srgbClr val="000000"/>
                </a:solidFill>
                <a:latin typeface="Book Antiqua" panose="02040602050305030304" pitchFamily="18" charset="0"/>
                <a:cs typeface="Calibri" panose="020F0502020204030204" pitchFamily="34" charset="0"/>
              </a:rPr>
              <a:t>."</a:t>
            </a:r>
          </a:p>
          <a:p>
            <a:pPr marL="0" indent="0" algn="l"/>
            <a:endParaRPr lang="en-US" altLang="zh-CN" sz="1400" dirty="0">
              <a:solidFill>
                <a:srgbClr val="000000"/>
              </a:solidFill>
              <a:latin typeface="Book Antiqua" panose="02040602050305030304" pitchFamily="18" charset="0"/>
              <a:cs typeface="Calibri" panose="020F0502020204030204" pitchFamily="34" charset="0"/>
            </a:endParaRPr>
          </a:p>
          <a:p>
            <a:pPr marL="342900" indent="-342900" algn="l">
              <a:buFont typeface="Wingdings" panose="05000000000000000000" pitchFamily="2" charset="2"/>
              <a:buChar char="l"/>
            </a:pPr>
            <a:r>
              <a:rPr lang="en-US" altLang="zh-CN" sz="1800" dirty="0">
                <a:solidFill>
                  <a:srgbClr val="000000"/>
                </a:solidFill>
                <a:latin typeface="Book Antiqua" panose="02040602050305030304" pitchFamily="18" charset="0"/>
                <a:cs typeface="Calibri" panose="020F0502020204030204" pitchFamily="34" charset="0"/>
              </a:rPr>
              <a:t>Powerful Protection Automatically.</a:t>
            </a:r>
          </a:p>
          <a:p>
            <a:pPr marL="0" indent="0" algn="l"/>
            <a:r>
              <a:rPr lang="en-US" altLang="zh-CN" sz="1800" i="1" dirty="0">
                <a:solidFill>
                  <a:srgbClr val="000000"/>
                </a:solidFill>
                <a:latin typeface="Book Antiqua" panose="02040602050305030304" pitchFamily="18" charset="0"/>
                <a:cs typeface="Calibri" panose="020F0502020204030204" pitchFamily="34" charset="0"/>
              </a:rPr>
              <a:t>"We simply turned on Anti-Bot and Antivirus measures and they do their thing," said Davey. "They automatically block threats with no impact to our business and we've seen no false positives. We know everything stopped is truly malicious</a:t>
            </a:r>
            <a:r>
              <a:rPr lang="en-US" altLang="zh-CN" sz="1800" dirty="0">
                <a:solidFill>
                  <a:srgbClr val="000000"/>
                </a:solidFill>
                <a:latin typeface="Book Antiqua" panose="02040602050305030304" pitchFamily="18" charset="0"/>
                <a:cs typeface="Calibri" panose="020F0502020204030204" pitchFamily="34" charset="0"/>
              </a:rPr>
              <a:t>[8]</a:t>
            </a:r>
            <a:r>
              <a:rPr lang="en-US" altLang="zh-CN" sz="1800" i="1" dirty="0">
                <a:solidFill>
                  <a:srgbClr val="000000"/>
                </a:solidFill>
                <a:latin typeface="Book Antiqua" panose="02040602050305030304" pitchFamily="18" charset="0"/>
                <a:cs typeface="Calibri" panose="020F0502020204030204" pitchFamily="34" charset="0"/>
              </a:rPr>
              <a:t>."</a:t>
            </a:r>
            <a:endParaRPr lang="en-US" altLang="zh-CN" sz="1800" dirty="0">
              <a:solidFill>
                <a:srgbClr val="000000"/>
              </a:solidFill>
              <a:latin typeface="Book Antiqua" panose="02040602050305030304" pitchFamily="18" charset="0"/>
              <a:cs typeface="Calibri" panose="020F0502020204030204" pitchFamily="34" charset="0"/>
            </a:endParaRPr>
          </a:p>
          <a:p>
            <a:pPr marL="0" indent="0" algn="l"/>
            <a:endParaRPr lang="en-US" altLang="zh-CN" sz="1400" dirty="0">
              <a:solidFill>
                <a:srgbClr val="000000"/>
              </a:solidFill>
              <a:latin typeface="Book Antiqua" panose="02040602050305030304" pitchFamily="18" charset="0"/>
              <a:cs typeface="Calibri" panose="020F0502020204030204" pitchFamily="34" charset="0"/>
            </a:endParaRPr>
          </a:p>
          <a:p>
            <a:pPr marL="342900" indent="-342900" algn="l">
              <a:buFont typeface="Wingdings" panose="05000000000000000000" pitchFamily="2" charset="2"/>
              <a:buChar char="l"/>
            </a:pPr>
            <a:r>
              <a:rPr lang="en-US" altLang="zh-CN" sz="1800" dirty="0">
                <a:solidFill>
                  <a:srgbClr val="000000"/>
                </a:solidFill>
                <a:latin typeface="Book Antiqua" panose="02040602050305030304" pitchFamily="18" charset="0"/>
                <a:cs typeface="Calibri" panose="020F0502020204030204" pitchFamily="34" charset="0"/>
              </a:rPr>
              <a:t>Fast, Smart Deployment.</a:t>
            </a:r>
          </a:p>
          <a:p>
            <a:pPr marL="0" indent="0" algn="l"/>
            <a:r>
              <a:rPr lang="en-US" altLang="zh-CN" sz="1800" i="1" dirty="0">
                <a:solidFill>
                  <a:srgbClr val="000000"/>
                </a:solidFill>
                <a:latin typeface="Book Antiqua" panose="02040602050305030304" pitchFamily="18" charset="0"/>
                <a:cs typeface="Calibri" panose="020F0502020204030204" pitchFamily="34" charset="0"/>
              </a:rPr>
              <a:t>"We originally planned to use 30 days of professional services for deploying the gateways and revising policies," said Fletcher. "We migrated systems region by region according to our predefined testing plan and even completed the last migration remotely. We only used seven days, which was quite a saving</a:t>
            </a:r>
            <a:r>
              <a:rPr lang="en-US" altLang="zh-CN" sz="1800" dirty="0">
                <a:solidFill>
                  <a:srgbClr val="000000"/>
                </a:solidFill>
                <a:latin typeface="Book Antiqua" panose="02040602050305030304" pitchFamily="18" charset="0"/>
                <a:cs typeface="Calibri" panose="020F0502020204030204" pitchFamily="34" charset="0"/>
              </a:rPr>
              <a:t>[8]."</a:t>
            </a:r>
          </a:p>
          <a:p>
            <a:pPr marL="0" indent="0" algn="just"/>
            <a:endParaRPr lang="en-US" sz="2100" dirty="0">
              <a:solidFill>
                <a:srgbClr val="000000"/>
              </a:solidFill>
              <a:ea typeface="Calibri"/>
            </a:endParaRPr>
          </a:p>
        </p:txBody>
      </p:sp>
    </p:spTree>
    <p:custDataLst>
      <p:tags r:id="rId1"/>
    </p:custDataLst>
    <p:extLst>
      <p:ext uri="{BB962C8B-B14F-4D97-AF65-F5344CB8AC3E}">
        <p14:creationId xmlns:p14="http://schemas.microsoft.com/office/powerpoint/2010/main" val="16844630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5287" y="71827"/>
            <a:ext cx="10515600" cy="1325563"/>
          </a:xfrm>
        </p:spPr>
        <p:txBody>
          <a:bodyPr>
            <a:normAutofit/>
          </a:bodyPr>
          <a:lstStyle/>
          <a:p>
            <a:r>
              <a:rPr lang="fr-FR" sz="3200" u="sng" dirty="0">
                <a:latin typeface="Book Antiqua" panose="02040602050305030304" pitchFamily="18" charset="0"/>
              </a:rPr>
              <a:t>Case Study: </a:t>
            </a:r>
            <a:r>
              <a:rPr lang="en-US" sz="3200" u="sng" dirty="0">
                <a:latin typeface="Book Antiqua" panose="02040602050305030304" pitchFamily="18" charset="0"/>
              </a:rPr>
              <a:t>Secure Network Function Virtualization (NFV) Infrastructure</a:t>
            </a:r>
            <a:endParaRPr lang="en-US" sz="3200" dirty="0">
              <a:latin typeface="Book Antiqua" panose="02040602050305030304" pitchFamily="18" charset="0"/>
            </a:endParaRPr>
          </a:p>
        </p:txBody>
      </p:sp>
      <p:sp>
        <p:nvSpPr>
          <p:cNvPr id="3" name="Content Placeholder 2"/>
          <p:cNvSpPr>
            <a:spLocks noGrp="1"/>
          </p:cNvSpPr>
          <p:nvPr>
            <p:ph idx="1"/>
          </p:nvPr>
        </p:nvSpPr>
        <p:spPr>
          <a:xfrm>
            <a:off x="605287" y="1397390"/>
            <a:ext cx="4216879" cy="4351338"/>
          </a:xfrm>
        </p:spPr>
        <p:txBody>
          <a:bodyPr>
            <a:normAutofit/>
          </a:bodyPr>
          <a:lstStyle/>
          <a:p>
            <a:pPr marL="0" lvl="0" indent="0" fontAlgn="ctr">
              <a:lnSpc>
                <a:spcPct val="107000"/>
              </a:lnSpc>
              <a:spcAft>
                <a:spcPts val="800"/>
              </a:spcAft>
              <a:buSzPts val="1000"/>
              <a:buNone/>
              <a:tabLst>
                <a:tab pos="457200" algn="l"/>
              </a:tabLst>
            </a:pPr>
            <a:br>
              <a:rPr lang="en-GB" sz="2000" b="1" kern="0" dirty="0">
                <a:solidFill>
                  <a:srgbClr val="0D0D0D"/>
                </a:solidFill>
                <a:latin typeface="Book Antiqua" panose="02040602050305030304" pitchFamily="18" charset="0"/>
                <a:ea typeface="Times New Roman" panose="02020603050405020304" pitchFamily="18" charset="0"/>
                <a:cs typeface="Times New Roman" panose="02020603050405020304" pitchFamily="18" charset="0"/>
              </a:rPr>
            </a:br>
            <a:r>
              <a:rPr lang="en-GB" sz="2000" b="1" kern="0" dirty="0">
                <a:solidFill>
                  <a:srgbClr val="0D0D0D"/>
                </a:solidFill>
                <a:latin typeface="Book Antiqua" panose="02040602050305030304" pitchFamily="18" charset="0"/>
                <a:ea typeface="Times New Roman" panose="02020603050405020304" pitchFamily="18" charset="0"/>
                <a:cs typeface="Times New Roman" panose="02020603050405020304" pitchFamily="18" charset="0"/>
              </a:rPr>
              <a:t>What is NFV?</a:t>
            </a:r>
            <a:br>
              <a:rPr lang="en-GB" sz="2000" b="1" kern="0" dirty="0">
                <a:solidFill>
                  <a:srgbClr val="0D0D0D"/>
                </a:solidFill>
                <a:latin typeface="Book Antiqua" panose="02040602050305030304" pitchFamily="18" charset="0"/>
                <a:ea typeface="Times New Roman" panose="02020603050405020304" pitchFamily="18" charset="0"/>
                <a:cs typeface="Times New Roman" panose="02020603050405020304" pitchFamily="18" charset="0"/>
              </a:rPr>
            </a:br>
            <a:endParaRPr lang="en-GB" sz="1000" b="1" kern="0" dirty="0">
              <a:solidFill>
                <a:srgbClr val="0D0D0D"/>
              </a:solidFill>
              <a:latin typeface="Book Antiqua" panose="02040602050305030304" pitchFamily="18" charset="0"/>
              <a:ea typeface="Times New Roman" panose="02020603050405020304" pitchFamily="18" charset="0"/>
              <a:cs typeface="Times New Roman" panose="02020603050405020304" pitchFamily="18" charset="0"/>
            </a:endParaRPr>
          </a:p>
          <a:p>
            <a:pPr marL="342900" lvl="0" indent="-342900" fontAlgn="ctr">
              <a:lnSpc>
                <a:spcPct val="107000"/>
              </a:lnSpc>
              <a:spcAft>
                <a:spcPts val="800"/>
              </a:spcAft>
              <a:buSzPts val="1000"/>
              <a:buFont typeface="Symbol" panose="05050102010706020507" pitchFamily="18" charset="2"/>
              <a:buChar char=""/>
              <a:tabLst>
                <a:tab pos="457200" algn="l"/>
              </a:tabLst>
            </a:pPr>
            <a:r>
              <a:rPr lang="en-GB" sz="1600" kern="0" dirty="0">
                <a:solidFill>
                  <a:srgbClr val="0D0D0D"/>
                </a:solidFill>
                <a:latin typeface="Book Antiqua" panose="02040602050305030304" pitchFamily="18" charset="0"/>
                <a:ea typeface="Times New Roman" panose="02020603050405020304" pitchFamily="18" charset="0"/>
                <a:cs typeface="Times New Roman" panose="02020603050405020304" pitchFamily="18" charset="0"/>
              </a:rPr>
              <a:t>Virtual Network Functions (VNFs) are virtualized network services running (software appliances)</a:t>
            </a:r>
          </a:p>
          <a:p>
            <a:pPr marL="342900" lvl="0" indent="-342900" fontAlgn="ctr">
              <a:lnSpc>
                <a:spcPct val="107000"/>
              </a:lnSpc>
              <a:spcAft>
                <a:spcPts val="800"/>
              </a:spcAft>
              <a:buSzPts val="1000"/>
              <a:buFont typeface="Symbol" panose="05050102010706020507" pitchFamily="18" charset="2"/>
              <a:buChar char=""/>
              <a:tabLst>
                <a:tab pos="457200" algn="l"/>
              </a:tabLst>
            </a:pPr>
            <a:r>
              <a:rPr lang="en-GB" sz="1600" kern="0" dirty="0">
                <a:solidFill>
                  <a:srgbClr val="0D0D0D"/>
                </a:solidFill>
                <a:latin typeface="Book Antiqua" panose="02040602050305030304" pitchFamily="18" charset="0"/>
                <a:ea typeface="Times New Roman" panose="02020603050405020304" pitchFamily="18" charset="0"/>
                <a:cs typeface="Times New Roman" panose="02020603050405020304" pitchFamily="18" charset="0"/>
              </a:rPr>
              <a:t>Most VNFs are run in virtual machines (VMs) on common virtualization infrastructure software such as VMWare or KVM.</a:t>
            </a:r>
          </a:p>
          <a:p>
            <a:pPr marL="342900" lvl="0" indent="-342900" fontAlgn="ctr">
              <a:lnSpc>
                <a:spcPct val="107000"/>
              </a:lnSpc>
              <a:spcAft>
                <a:spcPts val="800"/>
              </a:spcAft>
              <a:buSzPts val="1000"/>
              <a:buFont typeface="Symbol" panose="05050102010706020507" pitchFamily="18" charset="2"/>
              <a:buChar char=""/>
              <a:tabLst>
                <a:tab pos="457200" algn="l"/>
              </a:tabLst>
            </a:pPr>
            <a:r>
              <a:rPr lang="en-GB" sz="1600" kern="0" dirty="0">
                <a:solidFill>
                  <a:srgbClr val="0D0D0D"/>
                </a:solidFill>
                <a:latin typeface="Book Antiqua" panose="02040602050305030304" pitchFamily="18" charset="0"/>
                <a:ea typeface="Aptos" panose="020B0004020202020204" pitchFamily="34" charset="0"/>
                <a:cs typeface="Times New Roman" panose="02020603050405020304" pitchFamily="18" charset="0"/>
              </a:rPr>
              <a:t>Ex: routing function</a:t>
            </a:r>
            <a:endParaRPr lang="fr-FR" sz="1600" kern="100" dirty="0">
              <a:solidFill>
                <a:srgbClr val="0D0D0D"/>
              </a:solidFill>
              <a:latin typeface="Book Antiqua" panose="02040602050305030304" pitchFamily="18" charset="0"/>
              <a:ea typeface="Aptos" panose="020B0004020202020204" pitchFamily="34" charset="0"/>
              <a:cs typeface="Times New Roman" panose="02020603050405020304" pitchFamily="18" charset="0"/>
            </a:endParaRPr>
          </a:p>
          <a:p>
            <a:endParaRPr lang="en-US" dirty="0"/>
          </a:p>
        </p:txBody>
      </p:sp>
      <p:pic>
        <p:nvPicPr>
          <p:cNvPr id="4" name="Image 4" descr="Une image contenant texte, capture d’écran, Police, Site web&#10;&#10;Description générée automatiquement">
            <a:extLst>
              <a:ext uri="{FF2B5EF4-FFF2-40B4-BE49-F238E27FC236}">
                <a16:creationId xmlns:a16="http://schemas.microsoft.com/office/drawing/2014/main" id="{30CADDD1-95F4-254C-2A55-2359435414A3}"/>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677057" y="1816558"/>
            <a:ext cx="6157296" cy="3540445"/>
          </a:xfrm>
          <a:prstGeom prst="rect">
            <a:avLst/>
          </a:prstGeom>
          <a:noFill/>
          <a:ln>
            <a:noFill/>
          </a:ln>
        </p:spPr>
      </p:pic>
    </p:spTree>
    <p:extLst>
      <p:ext uri="{BB962C8B-B14F-4D97-AF65-F5344CB8AC3E}">
        <p14:creationId xmlns:p14="http://schemas.microsoft.com/office/powerpoint/2010/main" val="30848904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7430" y="339245"/>
            <a:ext cx="10515600" cy="946089"/>
          </a:xfrm>
        </p:spPr>
        <p:txBody>
          <a:bodyPr>
            <a:normAutofit/>
          </a:bodyPr>
          <a:lstStyle/>
          <a:p>
            <a:r>
              <a:rPr lang="en-US" sz="3200" dirty="0">
                <a:latin typeface="Book Antiqua" panose="02040602050305030304" pitchFamily="18" charset="0"/>
              </a:rPr>
              <a:t>Solution: Checkpoint Quantum Edge</a:t>
            </a:r>
            <a:endParaRPr lang="en-US" dirty="0"/>
          </a:p>
        </p:txBody>
      </p:sp>
      <p:sp>
        <p:nvSpPr>
          <p:cNvPr id="3" name="Content Placeholder 2"/>
          <p:cNvSpPr>
            <a:spLocks noGrp="1"/>
          </p:cNvSpPr>
          <p:nvPr>
            <p:ph idx="1"/>
          </p:nvPr>
        </p:nvSpPr>
        <p:spPr>
          <a:xfrm>
            <a:off x="838201" y="1678976"/>
            <a:ext cx="4104736" cy="3669401"/>
          </a:xfrm>
        </p:spPr>
        <p:txBody>
          <a:bodyPr>
            <a:normAutofit fontScale="92500" lnSpcReduction="20000"/>
          </a:bodyPr>
          <a:lstStyle/>
          <a:p>
            <a:pPr marL="342900" lvl="0" indent="-342900" fontAlgn="ctr">
              <a:lnSpc>
                <a:spcPct val="107000"/>
              </a:lnSpc>
              <a:spcAft>
                <a:spcPts val="800"/>
              </a:spcAft>
              <a:buSzPts val="1000"/>
              <a:buFont typeface="Symbol" panose="05050102010706020507" pitchFamily="18" charset="2"/>
              <a:buChar char=""/>
              <a:tabLst>
                <a:tab pos="457200" algn="l"/>
              </a:tabLst>
            </a:pPr>
            <a:r>
              <a:rPr lang="en-US" sz="2200" kern="0" dirty="0">
                <a:solidFill>
                  <a:srgbClr val="040C28"/>
                </a:solidFill>
                <a:latin typeface="Book Antiqua" panose="02040602050305030304" pitchFamily="18" charset="0"/>
                <a:ea typeface="Times New Roman" panose="02020603050405020304" pitchFamily="18" charset="0"/>
                <a:cs typeface="Times New Roman" panose="02020603050405020304" pitchFamily="18" charset="0"/>
              </a:rPr>
              <a:t>The Check Point solution also includes Application Control and URL Filtering [9].</a:t>
            </a:r>
            <a:endParaRPr lang="en-GB" sz="2200" kern="0" dirty="0">
              <a:solidFill>
                <a:srgbClr val="0D0D0D"/>
              </a:solidFill>
              <a:latin typeface="Book Antiqua" panose="02040602050305030304" pitchFamily="18" charset="0"/>
              <a:ea typeface="Times New Roman" panose="02020603050405020304" pitchFamily="18" charset="0"/>
              <a:cs typeface="Times New Roman" panose="02020603050405020304" pitchFamily="18" charset="0"/>
            </a:endParaRPr>
          </a:p>
          <a:p>
            <a:pPr marL="342900" lvl="0" indent="-342900" fontAlgn="ctr">
              <a:lnSpc>
                <a:spcPct val="107000"/>
              </a:lnSpc>
              <a:spcAft>
                <a:spcPts val="800"/>
              </a:spcAft>
              <a:buSzPts val="1000"/>
              <a:buFont typeface="Symbol" panose="05050102010706020507" pitchFamily="18" charset="2"/>
              <a:buChar char=""/>
              <a:tabLst>
                <a:tab pos="457200" algn="l"/>
              </a:tabLst>
            </a:pPr>
            <a:r>
              <a:rPr lang="en-GB" sz="2200" kern="0" dirty="0">
                <a:solidFill>
                  <a:srgbClr val="0D0D0D"/>
                </a:solidFill>
                <a:latin typeface="Book Antiqua" panose="02040602050305030304" pitchFamily="18" charset="0"/>
                <a:ea typeface="Times New Roman" panose="02020603050405020304" pitchFamily="18" charset="0"/>
                <a:cs typeface="Times New Roman" panose="02020603050405020304" pitchFamily="18" charset="0"/>
              </a:rPr>
              <a:t>Objective: </a:t>
            </a:r>
            <a:r>
              <a:rPr lang="en-US" sz="2200" kern="0" dirty="0">
                <a:solidFill>
                  <a:srgbClr val="0D0D0D"/>
                </a:solidFill>
                <a:latin typeface="Book Antiqua" panose="02040602050305030304" pitchFamily="18" charset="0"/>
                <a:ea typeface="Times New Roman" panose="02020603050405020304" pitchFamily="18" charset="0"/>
                <a:cs typeface="Times New Roman" panose="02020603050405020304" pitchFamily="18" charset="0"/>
              </a:rPr>
              <a:t>enforce granular policies that dictate which applications and software components are allowed to execute within the NFV infrastructure.</a:t>
            </a:r>
          </a:p>
          <a:p>
            <a:pPr marL="342900" lvl="0" indent="-342900" fontAlgn="ctr">
              <a:lnSpc>
                <a:spcPct val="107000"/>
              </a:lnSpc>
              <a:spcAft>
                <a:spcPts val="800"/>
              </a:spcAft>
              <a:buSzPts val="1000"/>
              <a:buFont typeface="Symbol" panose="05050102010706020507" pitchFamily="18" charset="2"/>
              <a:buChar char=""/>
              <a:tabLst>
                <a:tab pos="457200" algn="l"/>
              </a:tabLst>
            </a:pPr>
            <a:r>
              <a:rPr lang="en-GB" sz="2200" kern="0" dirty="0">
                <a:solidFill>
                  <a:srgbClr val="0D0D0D"/>
                </a:solidFill>
                <a:latin typeface="Book Antiqua" panose="02040602050305030304" pitchFamily="18" charset="0"/>
                <a:ea typeface="Times New Roman" panose="02020603050405020304" pitchFamily="18" charset="0"/>
                <a:cs typeface="Times New Roman" panose="02020603050405020304" pitchFamily="18" charset="0"/>
              </a:rPr>
              <a:t>Functionality: </a:t>
            </a:r>
            <a:r>
              <a:rPr lang="fr-FR" sz="2200" b="1" dirty="0">
                <a:solidFill>
                  <a:srgbClr val="0D0D0D"/>
                </a:solidFill>
                <a:latin typeface="Book Antiqua" panose="02040602050305030304" pitchFamily="18" charset="0"/>
              </a:rPr>
              <a:t>Policy </a:t>
            </a:r>
            <a:r>
              <a:rPr lang="fr-FR" sz="2200" b="1" dirty="0" err="1">
                <a:solidFill>
                  <a:srgbClr val="0D0D0D"/>
                </a:solidFill>
                <a:latin typeface="Book Antiqua" panose="02040602050305030304" pitchFamily="18" charset="0"/>
              </a:rPr>
              <a:t>Definition</a:t>
            </a:r>
            <a:r>
              <a:rPr lang="fr-FR" sz="2200" b="1" dirty="0">
                <a:solidFill>
                  <a:srgbClr val="0D0D0D"/>
                </a:solidFill>
                <a:latin typeface="Book Antiqua" panose="02040602050305030304" pitchFamily="18" charset="0"/>
              </a:rPr>
              <a:t> and Access Control</a:t>
            </a:r>
          </a:p>
          <a:p>
            <a:endParaRPr lang="en-US" dirty="0"/>
          </a:p>
        </p:txBody>
      </p:sp>
      <p:pic>
        <p:nvPicPr>
          <p:cNvPr id="4" name="Image 26" descr="Une image contenant texte, capture d’écran, diagramme, Graphique&#10;&#10;Description générée automatiquement">
            <a:extLst>
              <a:ext uri="{FF2B5EF4-FFF2-40B4-BE49-F238E27FC236}">
                <a16:creationId xmlns:a16="http://schemas.microsoft.com/office/drawing/2014/main" id="{94A22201-5862-914A-8EAC-69C40F4C205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57337" y="1678976"/>
            <a:ext cx="6009910" cy="3631704"/>
          </a:xfrm>
          <a:prstGeom prst="rect">
            <a:avLst/>
          </a:prstGeom>
        </p:spPr>
      </p:pic>
    </p:spTree>
    <p:extLst>
      <p:ext uri="{BB962C8B-B14F-4D97-AF65-F5344CB8AC3E}">
        <p14:creationId xmlns:p14="http://schemas.microsoft.com/office/powerpoint/2010/main" val="4681863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816694"/>
          </a:xfrm>
        </p:spPr>
        <p:txBody>
          <a:bodyPr>
            <a:normAutofit/>
          </a:bodyPr>
          <a:lstStyle/>
          <a:p>
            <a:r>
              <a:rPr lang="en-US" sz="3200" dirty="0">
                <a:latin typeface="Book Antiqua" panose="02040602050305030304" pitchFamily="18" charset="0"/>
              </a:rPr>
              <a:t>Innovative Solution: Proactive Threat Detection</a:t>
            </a:r>
            <a:endParaRPr lang="en-US" dirty="0"/>
          </a:p>
        </p:txBody>
      </p:sp>
      <p:sp>
        <p:nvSpPr>
          <p:cNvPr id="3" name="Content Placeholder 2"/>
          <p:cNvSpPr>
            <a:spLocks noGrp="1"/>
          </p:cNvSpPr>
          <p:nvPr>
            <p:ph idx="1"/>
          </p:nvPr>
        </p:nvSpPr>
        <p:spPr>
          <a:xfrm>
            <a:off x="1673523" y="1759789"/>
            <a:ext cx="7177177" cy="2743200"/>
          </a:xfrm>
        </p:spPr>
        <p:txBody>
          <a:bodyPr>
            <a:normAutofit fontScale="92500"/>
          </a:bodyPr>
          <a:lstStyle/>
          <a:p>
            <a:pPr marL="0" lvl="0" indent="0" fontAlgn="ctr">
              <a:lnSpc>
                <a:spcPct val="107000"/>
              </a:lnSpc>
              <a:spcAft>
                <a:spcPts val="800"/>
              </a:spcAft>
              <a:buSzPts val="1000"/>
              <a:buNone/>
              <a:tabLst>
                <a:tab pos="457200" algn="l"/>
              </a:tabLst>
            </a:pPr>
            <a:r>
              <a:rPr lang="en-GB" sz="2000" b="1" kern="0" dirty="0">
                <a:solidFill>
                  <a:srgbClr val="000000"/>
                </a:solidFill>
                <a:latin typeface="Book Antiqua" panose="02040602050305030304" pitchFamily="18" charset="0"/>
                <a:ea typeface="Times New Roman" panose="02020603050405020304" pitchFamily="18" charset="0"/>
                <a:cs typeface="Times New Roman" panose="02020603050405020304" pitchFamily="18" charset="0"/>
              </a:rPr>
              <a:t>AI-driven Application Control </a:t>
            </a:r>
            <a:r>
              <a:rPr lang="en-GB" sz="2000" kern="0" dirty="0">
                <a:solidFill>
                  <a:srgbClr val="000000"/>
                </a:solidFill>
                <a:latin typeface="Book Antiqua" panose="02040602050305030304" pitchFamily="18" charset="0"/>
                <a:ea typeface="Times New Roman" panose="02020603050405020304" pitchFamily="18" charset="0"/>
                <a:cs typeface="Times New Roman" panose="02020603050405020304" pitchFamily="18" charset="0"/>
              </a:rPr>
              <a:t>solution specifically tailored for NFV environments. This solution can leverage machine learning algorithms to continuously </a:t>
            </a:r>
            <a:r>
              <a:rPr lang="en-GB" sz="2000" kern="0" dirty="0" err="1">
                <a:solidFill>
                  <a:srgbClr val="000000"/>
                </a:solidFill>
                <a:latin typeface="Book Antiqua" panose="02040602050305030304" pitchFamily="18" charset="0"/>
                <a:ea typeface="Times New Roman" panose="02020603050405020304" pitchFamily="18" charset="0"/>
                <a:cs typeface="Times New Roman" panose="02020603050405020304" pitchFamily="18" charset="0"/>
              </a:rPr>
              <a:t>analyze</a:t>
            </a:r>
            <a:r>
              <a:rPr lang="en-GB" sz="2000" kern="0" dirty="0">
                <a:solidFill>
                  <a:srgbClr val="000000"/>
                </a:solidFill>
                <a:latin typeface="Book Antiqua" panose="02040602050305030304" pitchFamily="18" charset="0"/>
                <a:ea typeface="Times New Roman" panose="02020603050405020304" pitchFamily="18" charset="0"/>
                <a:cs typeface="Times New Roman" panose="02020603050405020304" pitchFamily="18" charset="0"/>
              </a:rPr>
              <a:t> the </a:t>
            </a:r>
            <a:r>
              <a:rPr lang="en-GB" sz="2000" kern="0" dirty="0" err="1">
                <a:solidFill>
                  <a:srgbClr val="000000"/>
                </a:solidFill>
                <a:latin typeface="Book Antiqua" panose="02040602050305030304" pitchFamily="18" charset="0"/>
                <a:ea typeface="Times New Roman" panose="02020603050405020304" pitchFamily="18" charset="0"/>
                <a:cs typeface="Times New Roman" panose="02020603050405020304" pitchFamily="18" charset="0"/>
              </a:rPr>
              <a:t>behavior</a:t>
            </a:r>
            <a:r>
              <a:rPr lang="en-GB" sz="2000" kern="0" dirty="0">
                <a:solidFill>
                  <a:srgbClr val="000000"/>
                </a:solidFill>
                <a:latin typeface="Book Antiqua" panose="02040602050305030304" pitchFamily="18" charset="0"/>
                <a:ea typeface="Times New Roman" panose="02020603050405020304" pitchFamily="18" charset="0"/>
                <a:cs typeface="Times New Roman" panose="02020603050405020304" pitchFamily="18" charset="0"/>
              </a:rPr>
              <a:t> of VNFs.</a:t>
            </a:r>
          </a:p>
          <a:p>
            <a:pPr lvl="0" fontAlgn="ctr">
              <a:lnSpc>
                <a:spcPct val="107000"/>
              </a:lnSpc>
              <a:spcAft>
                <a:spcPts val="800"/>
              </a:spcAft>
              <a:buSzPts val="1000"/>
              <a:tabLst>
                <a:tab pos="457200" algn="l"/>
              </a:tabLst>
            </a:pPr>
            <a:endParaRPr lang="en-GB" sz="1300" kern="0" dirty="0">
              <a:solidFill>
                <a:srgbClr val="000000"/>
              </a:solidFill>
              <a:latin typeface="Book Antiqua" panose="02040602050305030304" pitchFamily="18" charset="0"/>
              <a:ea typeface="Aptos" panose="020B0004020202020204" pitchFamily="34" charset="0"/>
              <a:cs typeface="Times New Roman" panose="02020603050405020304" pitchFamily="18" charset="0"/>
            </a:endParaRPr>
          </a:p>
          <a:p>
            <a:pPr marL="0" lvl="0" indent="0" fontAlgn="ctr">
              <a:lnSpc>
                <a:spcPct val="107000"/>
              </a:lnSpc>
              <a:spcAft>
                <a:spcPts val="800"/>
              </a:spcAft>
              <a:buSzPts val="1000"/>
              <a:buNone/>
              <a:tabLst>
                <a:tab pos="457200" algn="l"/>
              </a:tabLst>
            </a:pPr>
            <a:r>
              <a:rPr lang="en-GB" sz="2000" kern="0" dirty="0">
                <a:solidFill>
                  <a:srgbClr val="000000"/>
                </a:solidFill>
                <a:latin typeface="Book Antiqua" panose="02040602050305030304" pitchFamily="18" charset="0"/>
                <a:ea typeface="Aptos" panose="020B0004020202020204" pitchFamily="34" charset="0"/>
                <a:cs typeface="Times New Roman" panose="02020603050405020304" pitchFamily="18" charset="0"/>
              </a:rPr>
              <a:t>It </a:t>
            </a:r>
            <a:r>
              <a:rPr lang="en-US" sz="2000" dirty="0">
                <a:solidFill>
                  <a:srgbClr val="0D0D0D"/>
                </a:solidFill>
                <a:latin typeface="Book Antiqua" panose="02040602050305030304" pitchFamily="18" charset="0"/>
              </a:rPr>
              <a:t>analysis involves monitoring various </a:t>
            </a:r>
            <a:r>
              <a:rPr lang="en-US" sz="2000" b="1" dirty="0">
                <a:solidFill>
                  <a:srgbClr val="0D0D0D"/>
                </a:solidFill>
                <a:latin typeface="Book Antiqua" panose="02040602050305030304" pitchFamily="18" charset="0"/>
              </a:rPr>
              <a:t>metrics</a:t>
            </a:r>
            <a:r>
              <a:rPr lang="en-US" sz="2000" dirty="0">
                <a:solidFill>
                  <a:srgbClr val="0D0D0D"/>
                </a:solidFill>
                <a:latin typeface="Book Antiqua" panose="02040602050305030304" pitchFamily="18" charset="0"/>
              </a:rPr>
              <a:t> such as </a:t>
            </a:r>
            <a:r>
              <a:rPr lang="en-US" sz="2000" b="1" dirty="0">
                <a:solidFill>
                  <a:srgbClr val="0D0D0D"/>
                </a:solidFill>
                <a:latin typeface="Book Antiqua" panose="02040602050305030304" pitchFamily="18" charset="0"/>
              </a:rPr>
              <a:t>application usage patterns, resource consumption, and network traffic</a:t>
            </a:r>
            <a:endParaRPr lang="fr-FR" sz="2000" b="1" kern="100" dirty="0">
              <a:solidFill>
                <a:srgbClr val="0D0D0D"/>
              </a:solidFill>
              <a:latin typeface="Book Antiqua" panose="02040602050305030304" pitchFamily="18" charset="0"/>
              <a:ea typeface="Aptos" panose="020B000402020202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18527165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30810" y="1182839"/>
            <a:ext cx="11101115" cy="4506761"/>
          </a:xfrm>
        </p:spPr>
        <p:txBody>
          <a:bodyPr/>
          <a:lstStyle/>
          <a:p>
            <a:r>
              <a:rPr lang="en-US" sz="1800" dirty="0">
                <a:latin typeface="Book Antiqua" panose="02040602050305030304" pitchFamily="18" charset="0"/>
              </a:rPr>
              <a:t>References:</a:t>
            </a:r>
            <a:br>
              <a:rPr lang="en-US" sz="2400" dirty="0">
                <a:latin typeface="Book Antiqua" panose="02040602050305030304" pitchFamily="18" charset="0"/>
              </a:rPr>
            </a:br>
            <a:endParaRPr lang="en-US" sz="1200" dirty="0">
              <a:solidFill>
                <a:srgbClr val="222222"/>
              </a:solidFill>
              <a:latin typeface="Book Antiqua" panose="02040602050305030304" pitchFamily="18" charset="0"/>
            </a:endParaRPr>
          </a:p>
          <a:p>
            <a:r>
              <a:rPr lang="en-US" sz="1100" dirty="0">
                <a:latin typeface="Book Antiqua" panose="02040602050305030304" pitchFamily="18" charset="0"/>
              </a:rPr>
              <a:t>[1] “Compliance Check,” Check Point Software Technologies Ltd. [Online]. Available: </a:t>
            </a:r>
            <a:br>
              <a:rPr lang="en-US" sz="1100" dirty="0">
                <a:latin typeface="Book Antiqua" panose="02040602050305030304" pitchFamily="18" charset="0"/>
              </a:rPr>
            </a:br>
            <a:r>
              <a:rPr lang="en-US" sz="1100" dirty="0">
                <a:latin typeface="Book Antiqua" panose="02040602050305030304" pitchFamily="18" charset="0"/>
                <a:hlinkClick r:id="rId2"/>
              </a:rPr>
              <a:t>https://sc1.checkpoint.com/documents/R81/WebAdminGuides/EN/CP_R81_SecurityManagement_AdminGuide/Topics-SECMG/Compliance-Check.htm</a:t>
            </a:r>
            <a:endParaRPr lang="en-US" sz="1100" dirty="0">
              <a:latin typeface="Book Antiqua" panose="02040602050305030304" pitchFamily="18" charset="0"/>
            </a:endParaRPr>
          </a:p>
          <a:p>
            <a:r>
              <a:rPr lang="en-US" sz="1100" dirty="0">
                <a:latin typeface="Book Antiqua" panose="02040602050305030304" pitchFamily="18" charset="0"/>
              </a:rPr>
              <a:t>[2] “What is Application Control?,” Check Point Software Technologies Ltd. [Online]. </a:t>
            </a:r>
            <a:br>
              <a:rPr lang="en-US" sz="1100" dirty="0">
                <a:latin typeface="Book Antiqua" panose="02040602050305030304" pitchFamily="18" charset="0"/>
              </a:rPr>
            </a:br>
            <a:r>
              <a:rPr lang="en-US" sz="1100" dirty="0">
                <a:latin typeface="Book Antiqua" panose="02040602050305030304" pitchFamily="18" charset="0"/>
              </a:rPr>
              <a:t>Available: </a:t>
            </a:r>
            <a:r>
              <a:rPr lang="en-US" sz="1100" dirty="0">
                <a:latin typeface="Book Antiqua" panose="02040602050305030304" pitchFamily="18" charset="0"/>
                <a:hlinkClick r:id="rId3"/>
              </a:rPr>
              <a:t>https://www.checkpoint.com/cyber-hub/network-security/what-is-application-control/</a:t>
            </a:r>
            <a:endParaRPr lang="en-US" sz="1100" dirty="0">
              <a:latin typeface="Book Antiqua" panose="02040602050305030304" pitchFamily="18" charset="0"/>
            </a:endParaRPr>
          </a:p>
          <a:p>
            <a:r>
              <a:rPr lang="en-US" sz="1100" dirty="0">
                <a:latin typeface="Book Antiqua" panose="02040602050305030304" pitchFamily="18" charset="0"/>
              </a:rPr>
              <a:t>[3] “German Engineering Specialist Strengthens Threat Prevention and Halves Administration Time with Check Point,” Check Point Software Technologies Ltd.</a:t>
            </a:r>
            <a:br>
              <a:rPr lang="en-US" sz="1100" dirty="0">
                <a:latin typeface="Book Antiqua" panose="02040602050305030304" pitchFamily="18" charset="0"/>
              </a:rPr>
            </a:br>
            <a:r>
              <a:rPr lang="en-US" sz="1100" dirty="0">
                <a:latin typeface="Book Antiqua" panose="02040602050305030304" pitchFamily="18" charset="0"/>
              </a:rPr>
              <a:t>[Online]. Available: </a:t>
            </a:r>
            <a:r>
              <a:rPr lang="en-US" sz="1100" dirty="0">
                <a:latin typeface="Book Antiqua" panose="02040602050305030304" pitchFamily="18" charset="0"/>
                <a:hlinkClick r:id="rId4"/>
              </a:rPr>
              <a:t>https://www.checkpoint.com/downloads/customer-stories/motortech-case-study.pdf</a:t>
            </a:r>
            <a:endParaRPr lang="en-US" sz="1100" dirty="0">
              <a:latin typeface="Book Antiqua" panose="02040602050305030304" pitchFamily="18" charset="0"/>
            </a:endParaRPr>
          </a:p>
          <a:p>
            <a:r>
              <a:rPr lang="en-US" sz="1100" dirty="0">
                <a:latin typeface="Book Antiqua" panose="02040602050305030304" pitchFamily="18" charset="0"/>
              </a:rPr>
              <a:t>[4] “What is Network Monitoring?,” Check Point Software Technologies Ltd. [Online]. </a:t>
            </a:r>
            <a:br>
              <a:rPr lang="en-US" sz="1100" dirty="0">
                <a:latin typeface="Book Antiqua" panose="02040602050305030304" pitchFamily="18" charset="0"/>
              </a:rPr>
            </a:br>
            <a:r>
              <a:rPr lang="en-US" sz="1100" dirty="0">
                <a:latin typeface="Book Antiqua" panose="02040602050305030304" pitchFamily="18" charset="0"/>
              </a:rPr>
              <a:t>Available: </a:t>
            </a:r>
            <a:r>
              <a:rPr lang="en-US" sz="1100" dirty="0">
                <a:latin typeface="Book Antiqua" panose="02040602050305030304" pitchFamily="18" charset="0"/>
                <a:hlinkClick r:id="rId5"/>
              </a:rPr>
              <a:t>https://www.checkpoint.com/cyber-hub/network-security/what-is-network-monitoring/</a:t>
            </a:r>
            <a:endParaRPr lang="en-US" sz="1100" dirty="0">
              <a:latin typeface="Book Antiqua" panose="02040602050305030304" pitchFamily="18" charset="0"/>
            </a:endParaRPr>
          </a:p>
          <a:p>
            <a:r>
              <a:rPr lang="en-US" sz="1100" dirty="0">
                <a:latin typeface="Book Antiqua" panose="02040602050305030304" pitchFamily="18" charset="0"/>
              </a:rPr>
              <a:t>[5] “What is Network Traffic Analysis (NTA)?,” Check Point Software Technologies Ltd. [Online]. </a:t>
            </a:r>
            <a:br>
              <a:rPr lang="en-US" sz="1100" dirty="0">
                <a:latin typeface="Book Antiqua" panose="02040602050305030304" pitchFamily="18" charset="0"/>
              </a:rPr>
            </a:br>
            <a:r>
              <a:rPr lang="en-US" sz="1100" dirty="0">
                <a:latin typeface="Book Antiqua" panose="02040602050305030304" pitchFamily="18" charset="0"/>
              </a:rPr>
              <a:t>Available: </a:t>
            </a:r>
            <a:r>
              <a:rPr lang="en-US" sz="1100" dirty="0">
                <a:latin typeface="Book Antiqua" panose="02040602050305030304" pitchFamily="18" charset="0"/>
                <a:hlinkClick r:id="rId6"/>
              </a:rPr>
              <a:t>https://www.checkpoint.com/cyber-hub/network-security/what-is-network-traffic-analysis-nta/</a:t>
            </a:r>
            <a:endParaRPr lang="en-US" sz="1100" dirty="0">
              <a:latin typeface="Book Antiqua" panose="02040602050305030304" pitchFamily="18" charset="0"/>
            </a:endParaRPr>
          </a:p>
          <a:p>
            <a:r>
              <a:rPr lang="en-US" sz="1100" dirty="0">
                <a:latin typeface="Book Antiqua" panose="02040602050305030304" pitchFamily="18" charset="0"/>
              </a:rPr>
              <a:t>[6] “What is Network Detection and Response (NDR)?,” Check Point Software Technologies Ltd. [Online]. </a:t>
            </a:r>
            <a:br>
              <a:rPr lang="en-US" sz="1100" dirty="0">
                <a:latin typeface="Book Antiqua" panose="02040602050305030304" pitchFamily="18" charset="0"/>
              </a:rPr>
            </a:br>
            <a:r>
              <a:rPr lang="en-US" sz="1100" dirty="0">
                <a:latin typeface="Book Antiqua" panose="02040602050305030304" pitchFamily="18" charset="0"/>
              </a:rPr>
              <a:t>Available: </a:t>
            </a:r>
            <a:r>
              <a:rPr lang="en-US" sz="1100" dirty="0">
                <a:latin typeface="Book Antiqua" panose="02040602050305030304" pitchFamily="18" charset="0"/>
                <a:hlinkClick r:id="rId7"/>
              </a:rPr>
              <a:t>https://www.checkpoint.com/cyber-hub/cloud-security/what-is-network-detection-and-response-ndr/</a:t>
            </a:r>
            <a:endParaRPr lang="en-US" sz="1100" dirty="0">
              <a:latin typeface="Book Antiqua" panose="02040602050305030304" pitchFamily="18" charset="0"/>
            </a:endParaRPr>
          </a:p>
          <a:p>
            <a:r>
              <a:rPr lang="en-US" sz="1100" dirty="0">
                <a:latin typeface="Book Antiqua" panose="02040602050305030304" pitchFamily="18" charset="0"/>
              </a:rPr>
              <a:t>[7] “Birmingham Public Schools Secures Its Network and Learning Devices With a Unified Platform,” Check Point Software Technologies Ltd. [Online]. </a:t>
            </a:r>
          </a:p>
          <a:p>
            <a:pPr>
              <a:spcBef>
                <a:spcPts val="0"/>
              </a:spcBef>
              <a:spcAft>
                <a:spcPts val="0"/>
              </a:spcAft>
            </a:pPr>
            <a:r>
              <a:rPr lang="en-US" sz="1100" dirty="0">
                <a:latin typeface="Book Antiqua" panose="02040602050305030304" pitchFamily="18" charset="0"/>
              </a:rPr>
              <a:t>Available: </a:t>
            </a:r>
            <a:r>
              <a:rPr lang="en-US" sz="1100" dirty="0">
                <a:latin typeface="Book Antiqua" panose="02040602050305030304" pitchFamily="18" charset="0"/>
                <a:hlinkClick r:id="rId8"/>
              </a:rPr>
              <a:t>https://www.checkpoint.com/downloads/customer-stories/birmingham-public-schools-case-study.pdf</a:t>
            </a:r>
            <a:endParaRPr lang="en-US" sz="1100" dirty="0">
              <a:latin typeface="Book Antiqua" panose="02040602050305030304" pitchFamily="18" charset="0"/>
            </a:endParaRPr>
          </a:p>
          <a:p>
            <a:pPr>
              <a:spcBef>
                <a:spcPts val="0"/>
              </a:spcBef>
              <a:spcAft>
                <a:spcPts val="0"/>
              </a:spcAft>
            </a:pPr>
            <a:endParaRPr lang="en-US" sz="1100" dirty="0">
              <a:latin typeface="Book Antiqua" panose="02040602050305030304" pitchFamily="18" charset="0"/>
            </a:endParaRPr>
          </a:p>
          <a:p>
            <a:pPr>
              <a:spcBef>
                <a:spcPts val="0"/>
              </a:spcBef>
              <a:spcAft>
                <a:spcPts val="0"/>
              </a:spcAft>
            </a:pPr>
            <a:r>
              <a:rPr lang="en-US" altLang="zh-CN" sz="1100" dirty="0">
                <a:latin typeface="Book Antiqua" panose="02040602050305030304" pitchFamily="18" charset="0"/>
              </a:rPr>
              <a:t>[8] “Checkpoint Quantum </a:t>
            </a:r>
            <a:r>
              <a:rPr lang="en-US" altLang="zh-CN" sz="1100" dirty="0" err="1">
                <a:latin typeface="Book Antiqua" panose="02040602050305030304" pitchFamily="18" charset="0"/>
              </a:rPr>
              <a:t>Secuirty</a:t>
            </a:r>
            <a:r>
              <a:rPr lang="en-US" altLang="zh-CN" sz="1100" dirty="0">
                <a:latin typeface="Book Antiqua" panose="02040602050305030304" pitchFamily="18" charset="0"/>
              </a:rPr>
              <a:t> Gateways Enable Clarks to Elevate Security Protection and Management Simplicity to New Levels,” </a:t>
            </a:r>
            <a:r>
              <a:rPr lang="en-US" sz="1100" dirty="0">
                <a:latin typeface="Book Antiqua" panose="02040602050305030304" pitchFamily="18" charset="0"/>
              </a:rPr>
              <a:t>Check Point Software </a:t>
            </a:r>
          </a:p>
          <a:p>
            <a:pPr>
              <a:spcBef>
                <a:spcPts val="0"/>
              </a:spcBef>
              <a:spcAft>
                <a:spcPts val="0"/>
              </a:spcAft>
            </a:pPr>
            <a:r>
              <a:rPr lang="en-US" sz="1100" dirty="0">
                <a:latin typeface="Book Antiqua" panose="02040602050305030304" pitchFamily="18" charset="0"/>
              </a:rPr>
              <a:t>Technologies Ltd. </a:t>
            </a:r>
            <a:r>
              <a:rPr lang="en-US" altLang="zh-CN" sz="1100" dirty="0">
                <a:latin typeface="Book Antiqua" panose="02040602050305030304" pitchFamily="18" charset="0"/>
              </a:rPr>
              <a:t>[Online].  Available: </a:t>
            </a:r>
            <a:r>
              <a:rPr lang="en-US" altLang="zh-CN" sz="1100" dirty="0">
                <a:latin typeface="Book Antiqua" panose="02040602050305030304" pitchFamily="18" charset="0"/>
                <a:hlinkClick r:id="rId9"/>
              </a:rPr>
              <a:t>https://www.checkpoint.com/downloads/customer-stories/clarks-case-study.pdf</a:t>
            </a:r>
            <a:endParaRPr lang="en-US" altLang="zh-CN" sz="1100" dirty="0">
              <a:latin typeface="Book Antiqua" panose="02040602050305030304" pitchFamily="18" charset="0"/>
            </a:endParaRPr>
          </a:p>
          <a:p>
            <a:pPr>
              <a:spcBef>
                <a:spcPts val="0"/>
              </a:spcBef>
              <a:spcAft>
                <a:spcPts val="0"/>
              </a:spcAft>
            </a:pPr>
            <a:endParaRPr lang="en-US" altLang="zh-CN" sz="1100" dirty="0">
              <a:latin typeface="Book Antiqua" panose="02040602050305030304" pitchFamily="18" charset="0"/>
            </a:endParaRPr>
          </a:p>
          <a:p>
            <a:pPr>
              <a:spcBef>
                <a:spcPts val="0"/>
              </a:spcBef>
              <a:spcAft>
                <a:spcPts val="0"/>
              </a:spcAft>
            </a:pPr>
            <a:r>
              <a:rPr lang="en-US" altLang="zh-CN" sz="1100" dirty="0">
                <a:latin typeface="Book Antiqua" panose="02040602050305030304" pitchFamily="18" charset="0"/>
              </a:rPr>
              <a:t>[9] “Checkpoint Quantum Edge,” </a:t>
            </a:r>
            <a:r>
              <a:rPr lang="en-US" sz="1100" dirty="0">
                <a:latin typeface="Book Antiqua" panose="02040602050305030304" pitchFamily="18" charset="0"/>
              </a:rPr>
              <a:t>Check Point Software Technologies Ltd. </a:t>
            </a:r>
            <a:r>
              <a:rPr lang="en-US" altLang="zh-CN" sz="1100" dirty="0">
                <a:latin typeface="Book Antiqua" panose="02040602050305030304" pitchFamily="18" charset="0"/>
              </a:rPr>
              <a:t>[Online].  </a:t>
            </a:r>
          </a:p>
          <a:p>
            <a:pPr>
              <a:spcBef>
                <a:spcPts val="0"/>
              </a:spcBef>
              <a:spcAft>
                <a:spcPts val="0"/>
              </a:spcAft>
            </a:pPr>
            <a:r>
              <a:rPr lang="en-US" altLang="zh-CN" sz="1100" dirty="0">
                <a:latin typeface="Book Antiqua" panose="02040602050305030304" pitchFamily="18" charset="0"/>
              </a:rPr>
              <a:t>Available: </a:t>
            </a:r>
            <a:r>
              <a:rPr lang="en-US" altLang="zh-CN" sz="1100" dirty="0">
                <a:latin typeface="Book Antiqua" panose="02040602050305030304" pitchFamily="18" charset="0"/>
                <a:hlinkClick r:id="rId10"/>
              </a:rPr>
              <a:t>https://www.checkpoint.com/downloads/products/quantum-edge-datasheet.pdf</a:t>
            </a:r>
            <a:endParaRPr lang="en-US" altLang="zh-CN" sz="1100" dirty="0">
              <a:latin typeface="Book Antiqua" panose="02040602050305030304" pitchFamily="18" charset="0"/>
            </a:endParaRPr>
          </a:p>
          <a:p>
            <a:pPr>
              <a:spcBef>
                <a:spcPts val="0"/>
              </a:spcBef>
              <a:spcAft>
                <a:spcPts val="0"/>
              </a:spcAft>
            </a:pPr>
            <a:endParaRPr lang="en-US" altLang="zh-CN" sz="1100" dirty="0">
              <a:latin typeface="Book Antiqua" panose="02040602050305030304" pitchFamily="18" charset="0"/>
            </a:endParaRPr>
          </a:p>
          <a:p>
            <a:pPr>
              <a:spcBef>
                <a:spcPts val="0"/>
              </a:spcBef>
              <a:spcAft>
                <a:spcPts val="0"/>
              </a:spcAft>
            </a:pPr>
            <a:endParaRPr lang="en-US" altLang="zh-CN" sz="1400" dirty="0">
              <a:latin typeface="Book Antiqua" panose="02040602050305030304" pitchFamily="18" charset="0"/>
            </a:endParaRPr>
          </a:p>
          <a:p>
            <a:endParaRPr lang="en-US" altLang="zh-CN" sz="1400" dirty="0">
              <a:solidFill>
                <a:srgbClr val="222222"/>
              </a:solidFill>
              <a:latin typeface="Book Antiqua" panose="02040602050305030304" pitchFamily="18" charset="0"/>
            </a:endParaRPr>
          </a:p>
          <a:p>
            <a:pPr algn="r"/>
            <a:endParaRPr lang="en-US" sz="1400" dirty="0"/>
          </a:p>
          <a:p>
            <a:endParaRPr lang="en-US" dirty="0"/>
          </a:p>
        </p:txBody>
      </p:sp>
    </p:spTree>
    <p:extLst>
      <p:ext uri="{BB962C8B-B14F-4D97-AF65-F5344CB8AC3E}">
        <p14:creationId xmlns:p14="http://schemas.microsoft.com/office/powerpoint/2010/main" val="363382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4778630" cy="3864989"/>
          </a:xfrm>
        </p:spPr>
        <p:txBody>
          <a:bodyPr/>
          <a:lstStyle/>
          <a:p>
            <a:endParaRPr lang="en-GB" sz="4000" b="1" dirty="0">
              <a:effectLst>
                <a:outerShdw blurRad="38100" dist="38100" dir="2700000" algn="tl">
                  <a:srgbClr val="000000">
                    <a:alpha val="43137"/>
                  </a:srgbClr>
                </a:outerShdw>
              </a:effectLst>
            </a:endParaRPr>
          </a:p>
          <a:p>
            <a:pPr algn="r"/>
            <a:r>
              <a:rPr lang="en-GB" sz="4400" dirty="0">
                <a:latin typeface="Book Antiqua" panose="02040602050305030304" pitchFamily="18" charset="0"/>
              </a:rPr>
              <a:t>Thank You!!!</a:t>
            </a:r>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pPr algn="ctr"/>
            <a:endParaRPr lang="en-GB" b="1" dirty="0">
              <a:effectLst>
                <a:outerShdw blurRad="38100" dist="38100" dir="2700000" algn="tl">
                  <a:srgbClr val="000000">
                    <a:alpha val="43137"/>
                  </a:srgbClr>
                </a:outerShdw>
              </a:effectLst>
              <a:latin typeface="Book Antiqua" panose="02040602050305030304" pitchFamily="18" charset="0"/>
            </a:endParaRPr>
          </a:p>
          <a:p>
            <a:pPr algn="ctr"/>
            <a:endParaRPr lang="en-GB" b="1" dirty="0">
              <a:effectLst>
                <a:outerShdw blurRad="38100" dist="38100" dir="2700000" algn="tl">
                  <a:srgbClr val="000000">
                    <a:alpha val="43137"/>
                  </a:srgbClr>
                </a:outerShdw>
              </a:effectLst>
              <a:latin typeface="Book Antiqua" panose="02040602050305030304" pitchFamily="18" charset="0"/>
            </a:endParaRPr>
          </a:p>
          <a:p>
            <a:pPr algn="ctr"/>
            <a:endParaRPr lang="en-GB" b="1" dirty="0">
              <a:effectLst>
                <a:outerShdw blurRad="38100" dist="38100" dir="2700000" algn="tl">
                  <a:srgbClr val="000000">
                    <a:alpha val="43137"/>
                  </a:srgbClr>
                </a:outerShdw>
              </a:effectLst>
              <a:latin typeface="Book Antiqua" panose="02040602050305030304" pitchFamily="18" charset="0"/>
            </a:endParaRPr>
          </a:p>
          <a:p>
            <a:pPr algn="ctr"/>
            <a:endParaRPr lang="en-GB" b="1" dirty="0">
              <a:effectLst>
                <a:outerShdw blurRad="38100" dist="38100" dir="2700000" algn="tl">
                  <a:srgbClr val="000000">
                    <a:alpha val="43137"/>
                  </a:srgbClr>
                </a:outerShdw>
              </a:effectLst>
              <a:latin typeface="Book Antiqua" panose="02040602050305030304" pitchFamily="18" charset="0"/>
            </a:endParaRPr>
          </a:p>
          <a:p>
            <a:pPr algn="ctr"/>
            <a:r>
              <a:rPr lang="en-GB" b="1" dirty="0">
                <a:effectLst>
                  <a:outerShdw blurRad="38100" dist="38100" dir="2700000" algn="tl">
                    <a:srgbClr val="000000">
                      <a:alpha val="43137"/>
                    </a:srgbClr>
                  </a:outerShdw>
                </a:effectLst>
                <a:latin typeface="Book Antiqua" panose="02040602050305030304" pitchFamily="18" charset="0"/>
              </a:rPr>
              <a:t>Any Questions?</a:t>
            </a:r>
          </a:p>
          <a:p>
            <a:endParaRPr lang="en-GB" dirty="0"/>
          </a:p>
        </p:txBody>
      </p:sp>
    </p:spTree>
    <p:extLst>
      <p:ext uri="{BB962C8B-B14F-4D97-AF65-F5344CB8AC3E}">
        <p14:creationId xmlns:p14="http://schemas.microsoft.com/office/powerpoint/2010/main" val="84017083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2.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341C0C2-F5F1-4B28-B166-BFFEC8B89FE5}">
  <ds:schemaRefs>
    <ds:schemaRef ds:uri="http://schemas.openxmlformats.org/package/2006/metadata/core-properties"/>
    <ds:schemaRef ds:uri="http://purl.org/dc/terms/"/>
    <ds:schemaRef ds:uri="http://schemas.microsoft.com/office/infopath/2007/PartnerControls"/>
    <ds:schemaRef ds:uri="http://purl.org/dc/dcmitype/"/>
    <ds:schemaRef ds:uri="http://schemas.microsoft.com/office/2006/documentManagement/types"/>
    <ds:schemaRef ds:uri="http://purl.org/dc/elements/1.1/"/>
    <ds:schemaRef ds:uri="http://www.w3.org/XML/1998/namespace"/>
    <ds:schemaRef ds:uri="9902240c-f584-4322-946e-7b0be23bca91"/>
    <ds:schemaRef ds:uri="d2ec016d-25cf-4c07-aa6b-c53e267faa6f"/>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otalTime>2302</TotalTime>
  <Words>1436</Words>
  <Application>Microsoft Macintosh PowerPoint</Application>
  <PresentationFormat>Widescreen</PresentationFormat>
  <Paragraphs>162</Paragraphs>
  <Slides>22</Slides>
  <Notes>4</Notes>
  <HiddenSlides>0</HiddenSlides>
  <MMClips>0</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22</vt:i4>
      </vt:variant>
    </vt:vector>
  </HeadingPairs>
  <TitlesOfParts>
    <vt:vector size="34" baseType="lpstr">
      <vt:lpstr>Aptos</vt:lpstr>
      <vt:lpstr>Arial</vt:lpstr>
      <vt:lpstr>Book Antiqua</vt:lpstr>
      <vt:lpstr>Calibri</vt:lpstr>
      <vt:lpstr>Calibri Light</vt:lpstr>
      <vt:lpstr>Symbol</vt:lpstr>
      <vt:lpstr>Wingdings</vt:lpstr>
      <vt:lpstr>UWTSD 200_Title Page</vt:lpstr>
      <vt:lpstr>UWTSD 200_Text 1</vt:lpstr>
      <vt:lpstr>UWTSD 200_Title Page 2</vt:lpstr>
      <vt:lpstr>UWTSD 200_Subtitle 4</vt:lpstr>
      <vt:lpstr>Office Theme</vt:lpstr>
      <vt:lpstr>Critically analyse the benefits and challenges of Application Control within Checkpoint Technology  – Explore any innovative and entrepreneurial opportunities</vt:lpstr>
      <vt:lpstr>Importance of  Application Control</vt:lpstr>
      <vt:lpstr>KEY FACTORS</vt:lpstr>
      <vt:lpstr>IMPORTANCE OF APPLICATION CONTROL </vt:lpstr>
      <vt:lpstr>Risk Mitigation </vt:lpstr>
      <vt:lpstr>Risk Analysis</vt:lpstr>
      <vt:lpstr>Best Practices</vt:lpstr>
      <vt:lpstr>Security Compliance</vt:lpstr>
      <vt:lpstr>Security Compliance</vt:lpstr>
      <vt:lpstr>Security Compliance </vt:lpstr>
      <vt:lpstr>Network Performance: Benefits &amp; Challenges</vt:lpstr>
      <vt:lpstr>Efficiency: Benefits &amp; Challenges</vt:lpstr>
      <vt:lpstr>Productivity: Benefits &amp; Challenges</vt:lpstr>
      <vt:lpstr>Networking Tool</vt:lpstr>
      <vt:lpstr>Threat Prevention</vt:lpstr>
      <vt:lpstr>Threat Prevention</vt:lpstr>
      <vt:lpstr>User Experience</vt:lpstr>
      <vt:lpstr>Case Study: Secure Network Function Virtualization (NFV) Infrastructure</vt:lpstr>
      <vt:lpstr>Solution: Checkpoint Quantum Edge</vt:lpstr>
      <vt:lpstr>Innovative Solution: Proactive Threat Detection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Gokul Vignesh Kanda Swamy</cp:lastModifiedBy>
  <cp:revision>409</cp:revision>
  <dcterms:created xsi:type="dcterms:W3CDTF">2021-03-05T06:07:01Z</dcterms:created>
  <dcterms:modified xsi:type="dcterms:W3CDTF">2024-03-18T07:50:59Z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