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sldIdLst>
    <p:sldId id="290" r:id="rId2"/>
    <p:sldId id="291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294" r:id="rId16"/>
    <p:sldId id="292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295" r:id="rId30"/>
    <p:sldId id="293" r:id="rId31"/>
    <p:sldId id="321" r:id="rId32"/>
    <p:sldId id="322" r:id="rId33"/>
    <p:sldId id="323" r:id="rId34"/>
    <p:sldId id="324" r:id="rId35"/>
    <p:sldId id="325" r:id="rId36"/>
    <p:sldId id="326" r:id="rId37"/>
    <p:sldId id="327" r:id="rId38"/>
    <p:sldId id="328" r:id="rId39"/>
    <p:sldId id="329" r:id="rId40"/>
    <p:sldId id="330" r:id="rId41"/>
    <p:sldId id="331" r:id="rId42"/>
    <p:sldId id="332" r:id="rId43"/>
    <p:sldId id="296" r:id="rId44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3FF"/>
    <a:srgbClr val="FF8AD8"/>
    <a:srgbClr val="FF7E79"/>
    <a:srgbClr val="73FD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091"/>
    <p:restoredTop sz="94648"/>
  </p:normalViewPr>
  <p:slideViewPr>
    <p:cSldViewPr snapToGrid="0" snapToObjects="1">
      <p:cViewPr varScale="1">
        <p:scale>
          <a:sx n="112" d="100"/>
          <a:sy n="112" d="100"/>
        </p:scale>
        <p:origin x="2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80A00-C822-EB4A-96BA-96118C2AF4DE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8DEF2-8E16-404B-B397-94AA0DD427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530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6CDF-95F5-7444-88DF-430479391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D1FEF-B6AF-6741-BF22-93A9F6B9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258A5-ACCE-924A-9B28-421323EB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D47B-1349-BF4A-ABB9-C8C0B446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F9A43-C4CF-A540-9E61-732EBAF47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234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F6A1-B57F-C741-BABB-8CD8B1A1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8327-EF21-394F-B430-4ED6C15D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8BB85-3D4D-D348-82F4-27FF19DA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0A51-CB07-B04B-A3C1-6D43D9E60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10533-A20A-0B48-A21A-CF4C1352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999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FB23-4AB1-6C46-9D2B-33C465DB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DC12A-C7EC-8142-A9DB-7D3758777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36C-13A7-1046-B0F3-81162AAED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AF43-04AF-034D-8F17-6C1168D7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217F-6524-7F4F-B3F0-3CDFC37B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7162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7868-2EE6-A946-88E3-3FA16BA9B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A9C1E-68AD-B44A-805F-399D8B5A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54A6-EF7E-E448-8BA3-C5165E26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1E714-58F5-9E48-AC69-380BC22D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E1367-7785-7541-98C6-42F6D8F6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8825A-ADC6-CD48-9DD1-234A42D0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8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F0F5-1569-DD46-8E58-8FF306328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92DDA-F456-7C48-8930-754E93AD3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97A6F-02EC-1F4B-8A53-D6B9DF47E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9E169-DDC1-7849-A376-A96D3EB74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CBAAC-398E-AB4A-88BB-AE34A140C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0A4758-12D8-9E41-BE77-6A5562902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5982-60A4-3F47-9C1D-130B7720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B23D25-6ED2-C848-BD01-EBF4C102D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087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9643-8A1D-D84E-BE77-64F716D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6D945-4885-254C-A34A-6C32EBFA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BD9BE-C97A-C347-A10D-29C8E5C2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80E9E5-0D41-DF45-9C18-B4DCA53E1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40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D330E-D88B-C240-9C71-BD7516E5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D0CB91-4843-4B43-9E70-4AD75A77B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8947D-C4D0-0143-9F33-3232A7E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13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9370-38A9-3847-8BC5-3174167A0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38DB6-6524-A94B-A00F-A9780C0E7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482D-A2BA-6649-88C8-345A50E8E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3BA5F-6B76-E94B-A775-7D8641E1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B0E7-9B05-7B41-9019-D87A2FB52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DCC6D-3054-4B4E-BEE2-BE3490A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586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DF7C-D6DA-F446-93D9-C1309B64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0535C-D83F-5E4B-9065-21AF93AF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E826D-464C-A34A-B013-79A11CC66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EC38-43E7-B84F-9F70-211D79C1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851EF-E294-6C4A-AE96-5B099EF5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1B145-2D9F-3444-831B-05728CD47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17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F020-A248-9A4C-B579-FD41189C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B1D39-AD86-B243-8809-7B4A31A0F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2AAA5-FC31-534E-B692-2F4A98599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25B9F-7CAD-E540-A31F-F393CF2B2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ACA64-7103-274B-9750-9B1B38BE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53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2FEB93-D272-6D43-A9D7-0D8EF161D4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855E1F-AC98-4547-A141-4471DAD61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4761-EE39-C04A-98A0-DCD6CF14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4790E-E93B-9543-8086-4754D44A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1AA0A-3492-AA4F-B1BB-87B21455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53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lumMod val="5000"/>
                <a:lumOff val="95000"/>
              </a:schemeClr>
            </a:gs>
            <a:gs pos="52000">
              <a:schemeClr val="accent5">
                <a:lumMod val="20000"/>
                <a:lumOff val="80000"/>
              </a:schemeClr>
            </a:gs>
            <a:gs pos="58000">
              <a:schemeClr val="accent5">
                <a:lumMod val="40000"/>
                <a:lumOff val="60000"/>
              </a:schemeClr>
            </a:gs>
            <a:gs pos="75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71A38-72B4-8F47-B888-BEF94996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47A47-3301-9447-A8D1-747C75F6D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415C-629B-2E45-9DB3-A3F2F882A4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D46E-A681-6648-AD66-37868FB037D6}" type="datetimeFigureOut">
              <a:rPr lang="cy-GB" smtClean="0"/>
              <a:t>03/10/24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FF90-C15B-1F47-94E8-ACAB1B30F1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A17C-D5BA-AC45-A2E0-94C732B8C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469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1003301" y="599606"/>
            <a:ext cx="10104412" cy="5890093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500" b="1" dirty="0">
                <a:solidFill>
                  <a:srgbClr val="7030A0"/>
                </a:solidFill>
                <a:latin typeface="American Typewriter" panose="02090604020004020304" pitchFamily="18" charset="77"/>
              </a:rPr>
              <a:t>Her Cyfieithu</a:t>
            </a:r>
          </a:p>
          <a:p>
            <a:pPr algn="ctr"/>
            <a:r>
              <a:rPr lang="cy-GB" sz="3500" dirty="0">
                <a:solidFill>
                  <a:srgbClr val="7030A0"/>
                </a:solidFill>
                <a:latin typeface="American Typewriter" panose="02090604020004020304" pitchFamily="18" charset="77"/>
              </a:rPr>
              <a:t>Translation Time Challenge</a:t>
            </a:r>
          </a:p>
          <a:p>
            <a:pPr algn="ctr"/>
            <a:endParaRPr lang="cy-GB" sz="3500" b="1" dirty="0">
              <a:solidFill>
                <a:schemeClr val="tx1"/>
              </a:solidFill>
            </a:endParaRPr>
          </a:p>
          <a:p>
            <a:pPr algn="ctr"/>
            <a:r>
              <a:rPr lang="cy-GB" sz="2600" b="1" dirty="0">
                <a:solidFill>
                  <a:schemeClr val="tx1"/>
                </a:solidFill>
              </a:rPr>
              <a:t>Grwpiau o 3. </a:t>
            </a:r>
          </a:p>
          <a:p>
            <a:pPr algn="ctr"/>
            <a:r>
              <a:rPr lang="cy-GB" sz="2600" b="1" u="sng" dirty="0">
                <a:solidFill>
                  <a:schemeClr val="tx1"/>
                </a:solidFill>
              </a:rPr>
              <a:t>Person 1</a:t>
            </a:r>
            <a:r>
              <a:rPr lang="cy-GB" sz="2600" b="1" dirty="0">
                <a:solidFill>
                  <a:schemeClr val="tx1"/>
                </a:solidFill>
              </a:rPr>
              <a:t> – clicio’r sgrin, </a:t>
            </a:r>
            <a:r>
              <a:rPr lang="cy-GB" sz="2600" b="1" u="sng" dirty="0">
                <a:solidFill>
                  <a:schemeClr val="tx1"/>
                </a:solidFill>
              </a:rPr>
              <a:t>Person 2</a:t>
            </a:r>
            <a:r>
              <a:rPr lang="cy-GB" sz="2600" b="1" dirty="0">
                <a:solidFill>
                  <a:schemeClr val="tx1"/>
                </a:solidFill>
              </a:rPr>
              <a:t> – cyfieithu, </a:t>
            </a:r>
            <a:r>
              <a:rPr lang="cy-GB" sz="2600" b="1" u="sng" dirty="0">
                <a:solidFill>
                  <a:schemeClr val="tx1"/>
                </a:solidFill>
              </a:rPr>
              <a:t>Person 3</a:t>
            </a:r>
            <a:r>
              <a:rPr lang="cy-GB" sz="2600" b="1" dirty="0">
                <a:solidFill>
                  <a:schemeClr val="tx1"/>
                </a:solidFill>
              </a:rPr>
              <a:t> – amseru a gwirio atebion cywir.</a:t>
            </a:r>
          </a:p>
          <a:p>
            <a:pPr algn="ctr"/>
            <a:r>
              <a:rPr lang="cy-GB" sz="2600" b="1" dirty="0">
                <a:solidFill>
                  <a:schemeClr val="tx1"/>
                </a:solidFill>
              </a:rPr>
              <a:t>Mae bob person yn cymryd ei dro i gyfieithu’r gair. </a:t>
            </a:r>
          </a:p>
          <a:p>
            <a:pPr algn="ctr"/>
            <a:r>
              <a:rPr lang="cy-GB" sz="2600" b="1">
                <a:solidFill>
                  <a:schemeClr val="tx1"/>
                </a:solidFill>
              </a:rPr>
              <a:t>Rhaid </a:t>
            </a:r>
            <a:r>
              <a:rPr lang="cy-GB" sz="2600" b="1" dirty="0">
                <a:solidFill>
                  <a:schemeClr val="tx1"/>
                </a:solidFill>
              </a:rPr>
              <a:t>gwirio eich bod yn gywir cyn symud ymlaen.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Groups of 3. </a:t>
            </a:r>
          </a:p>
          <a:p>
            <a:pPr algn="ctr"/>
            <a:r>
              <a:rPr lang="cy-GB" sz="2500" u="sng" dirty="0">
                <a:solidFill>
                  <a:srgbClr val="FF0000"/>
                </a:solidFill>
              </a:rPr>
              <a:t>Person 1</a:t>
            </a:r>
            <a:r>
              <a:rPr lang="cy-GB" sz="2500" dirty="0">
                <a:solidFill>
                  <a:srgbClr val="FF0000"/>
                </a:solidFill>
              </a:rPr>
              <a:t> – click the screen, </a:t>
            </a:r>
            <a:r>
              <a:rPr lang="cy-GB" sz="2500" u="sng" dirty="0">
                <a:solidFill>
                  <a:srgbClr val="FF0000"/>
                </a:solidFill>
              </a:rPr>
              <a:t>Person 2</a:t>
            </a:r>
            <a:r>
              <a:rPr lang="cy-GB" sz="2500" dirty="0">
                <a:solidFill>
                  <a:srgbClr val="FF0000"/>
                </a:solidFill>
              </a:rPr>
              <a:t> – translate, </a:t>
            </a:r>
            <a:r>
              <a:rPr lang="cy-GB" sz="2500" u="sng" dirty="0">
                <a:solidFill>
                  <a:srgbClr val="FF0000"/>
                </a:solidFill>
              </a:rPr>
              <a:t>Person 3</a:t>
            </a:r>
            <a:r>
              <a:rPr lang="cy-GB" sz="2500" dirty="0">
                <a:solidFill>
                  <a:srgbClr val="FF0000"/>
                </a:solidFill>
              </a:rPr>
              <a:t> – stopwatch keeper and correct answer checker.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Each person takes their turn to translate the words they see.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Check the answer first before moving on to the next. 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AB3C6E-EAF0-F848-AA40-F79DE576AC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1516" y="812800"/>
            <a:ext cx="1284224" cy="1504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708697-403C-D14C-9634-BE1DB1097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316" y="812800"/>
            <a:ext cx="1284224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0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1...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861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871180" y="1213486"/>
            <a:ext cx="222048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84182" y="3534924"/>
            <a:ext cx="2828788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little /</a:t>
            </a:r>
          </a:p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small</a:t>
            </a:r>
          </a:p>
        </p:txBody>
      </p:sp>
    </p:spTree>
    <p:extLst>
      <p:ext uri="{BB962C8B-B14F-4D97-AF65-F5344CB8AC3E}">
        <p14:creationId xmlns:p14="http://schemas.microsoft.com/office/powerpoint/2010/main" val="155464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70970" y="1213486"/>
            <a:ext cx="282090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happy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23840" y="4105507"/>
            <a:ext cx="27494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hapus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144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37472" y="1213486"/>
            <a:ext cx="308789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gwaith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3671" y="4014610"/>
            <a:ext cx="23498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work</a:t>
            </a:r>
          </a:p>
        </p:txBody>
      </p:sp>
    </p:spTree>
    <p:extLst>
      <p:ext uri="{BB962C8B-B14F-4D97-AF65-F5344CB8AC3E}">
        <p14:creationId xmlns:p14="http://schemas.microsoft.com/office/powerpoint/2010/main" val="406122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241651" y="1213486"/>
            <a:ext cx="34795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146759" y="3984629"/>
            <a:ext cx="39036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gweithio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21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17720" y="1213486"/>
            <a:ext cx="29274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school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2869" y="3865124"/>
            <a:ext cx="23514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05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057017" y="1213486"/>
            <a:ext cx="384881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prifysgol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6906886" y="3979424"/>
            <a:ext cx="43833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69754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275506" y="1213486"/>
            <a:ext cx="341183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teacher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43366" y="3534924"/>
            <a:ext cx="4110421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athro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/</a:t>
            </a:r>
          </a:p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athrawes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649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11352" y="1213486"/>
            <a:ext cx="21401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96273" y="3928624"/>
            <a:ext cx="16046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red</a:t>
            </a:r>
          </a:p>
        </p:txBody>
      </p:sp>
    </p:spTree>
    <p:extLst>
      <p:ext uri="{BB962C8B-B14F-4D97-AF65-F5344CB8AC3E}">
        <p14:creationId xmlns:p14="http://schemas.microsoft.com/office/powerpoint/2010/main" val="199526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85210" y="1213486"/>
            <a:ext cx="2992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yellow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86971" y="3966724"/>
            <a:ext cx="28232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melyn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582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548449" y="1213486"/>
            <a:ext cx="8659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12756" y="4017524"/>
            <a:ext cx="17716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dog</a:t>
            </a:r>
          </a:p>
        </p:txBody>
      </p:sp>
    </p:spTree>
    <p:extLst>
      <p:ext uri="{BB962C8B-B14F-4D97-AF65-F5344CB8AC3E}">
        <p14:creationId xmlns:p14="http://schemas.microsoft.com/office/powerpoint/2010/main" val="143711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078082" y="1213486"/>
            <a:ext cx="380668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llygoden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575562" y="3966724"/>
            <a:ext cx="304602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mouse</a:t>
            </a:r>
          </a:p>
        </p:txBody>
      </p:sp>
    </p:spTree>
    <p:extLst>
      <p:ext uri="{BB962C8B-B14F-4D97-AF65-F5344CB8AC3E}">
        <p14:creationId xmlns:p14="http://schemas.microsoft.com/office/powerpoint/2010/main" val="143278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314021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781203" y="1213486"/>
            <a:ext cx="440043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numeracy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461140" y="4042924"/>
            <a:ext cx="32748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rhifedd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317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1...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</p:txBody>
      </p:sp>
    </p:spTree>
    <p:extLst>
      <p:ext uri="{BB962C8B-B14F-4D97-AF65-F5344CB8AC3E}">
        <p14:creationId xmlns:p14="http://schemas.microsoft.com/office/powerpoint/2010/main" val="1049011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2...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24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57180" y="1213486"/>
            <a:ext cx="264848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mawr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54993" y="3534924"/>
            <a:ext cx="2287166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big/</a:t>
            </a:r>
          </a:p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large</a:t>
            </a:r>
          </a:p>
        </p:txBody>
      </p:sp>
    </p:spTree>
    <p:extLst>
      <p:ext uri="{BB962C8B-B14F-4D97-AF65-F5344CB8AC3E}">
        <p14:creationId xmlns:p14="http://schemas.microsoft.com/office/powerpoint/2010/main" val="95774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000319" y="1213486"/>
            <a:ext cx="19622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89700" y="3954024"/>
            <a:ext cx="161775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oer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67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739350" y="1213486"/>
            <a:ext cx="24841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90223" y="3941324"/>
            <a:ext cx="20167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grey</a:t>
            </a:r>
          </a:p>
        </p:txBody>
      </p:sp>
    </p:spTree>
    <p:extLst>
      <p:ext uri="{BB962C8B-B14F-4D97-AF65-F5344CB8AC3E}">
        <p14:creationId xmlns:p14="http://schemas.microsoft.com/office/powerpoint/2010/main" val="88466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22249" y="1213486"/>
            <a:ext cx="331834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walk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274039" y="3534924"/>
            <a:ext cx="364907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cerdded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80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97494" y="1213486"/>
            <a:ext cx="316785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rhedeg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08804" y="4030224"/>
            <a:ext cx="27795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run</a:t>
            </a:r>
          </a:p>
        </p:txBody>
      </p:sp>
    </p:spTree>
    <p:extLst>
      <p:ext uri="{BB962C8B-B14F-4D97-AF65-F5344CB8AC3E}">
        <p14:creationId xmlns:p14="http://schemas.microsoft.com/office/powerpoint/2010/main" val="1167875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99500" y="1213486"/>
            <a:ext cx="25638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horse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840507" y="4055624"/>
            <a:ext cx="25161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ceffyl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270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71969" y="1213486"/>
            <a:ext cx="30189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buwch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36902" y="3992124"/>
            <a:ext cx="192334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cow</a:t>
            </a:r>
          </a:p>
        </p:txBody>
      </p:sp>
    </p:spTree>
    <p:extLst>
      <p:ext uri="{BB962C8B-B14F-4D97-AF65-F5344CB8AC3E}">
        <p14:creationId xmlns:p14="http://schemas.microsoft.com/office/powerpoint/2010/main" val="390823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046614" y="1213486"/>
            <a:ext cx="186961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llyfr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33834" y="4004824"/>
            <a:ext cx="232948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book</a:t>
            </a:r>
          </a:p>
        </p:txBody>
      </p:sp>
    </p:spTree>
    <p:extLst>
      <p:ext uri="{BB962C8B-B14F-4D97-AF65-F5344CB8AC3E}">
        <p14:creationId xmlns:p14="http://schemas.microsoft.com/office/powerpoint/2010/main" val="122065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98235" y="1213486"/>
            <a:ext cx="196637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bike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32606" y="4150477"/>
            <a:ext cx="19319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beic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887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76705" y="1213486"/>
            <a:ext cx="26094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llaeth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90928" y="4150477"/>
            <a:ext cx="20152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milk</a:t>
            </a:r>
          </a:p>
        </p:txBody>
      </p:sp>
    </p:spTree>
    <p:extLst>
      <p:ext uri="{BB962C8B-B14F-4D97-AF65-F5344CB8AC3E}">
        <p14:creationId xmlns:p14="http://schemas.microsoft.com/office/powerpoint/2010/main" val="2008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80914" y="1213486"/>
            <a:ext cx="30010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567612" y="4055624"/>
            <a:ext cx="30619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Ffrainc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469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707597" y="1213486"/>
            <a:ext cx="454765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Almaen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59043" y="3992124"/>
            <a:ext cx="40790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Germany</a:t>
            </a:r>
          </a:p>
        </p:txBody>
      </p:sp>
    </p:spTree>
    <p:extLst>
      <p:ext uri="{BB962C8B-B14F-4D97-AF65-F5344CB8AC3E}">
        <p14:creationId xmlns:p14="http://schemas.microsoft.com/office/powerpoint/2010/main" val="190357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5000" b="1" dirty="0">
              <a:solidFill>
                <a:srgbClr val="FF0000"/>
              </a:solidFill>
            </a:endParaRP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2...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  <a:p>
            <a:pPr algn="ctr"/>
            <a:endParaRPr lang="cy-GB" sz="5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3830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3...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25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211210" y="1213486"/>
            <a:ext cx="1540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454200" y="3992124"/>
            <a:ext cx="128875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123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704661" y="1213486"/>
            <a:ext cx="255352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tawel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898055" y="4004824"/>
            <a:ext cx="24010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quiet</a:t>
            </a:r>
          </a:p>
        </p:txBody>
      </p:sp>
    </p:spTree>
    <p:extLst>
      <p:ext uri="{BB962C8B-B14F-4D97-AF65-F5344CB8AC3E}">
        <p14:creationId xmlns:p14="http://schemas.microsoft.com/office/powerpoint/2010/main" val="283444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55339" y="1213486"/>
            <a:ext cx="20521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blue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79895" y="4030224"/>
            <a:ext cx="183736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glas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373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79605" y="1213486"/>
            <a:ext cx="320363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porffor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14836" y="4017524"/>
            <a:ext cx="29674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purple</a:t>
            </a:r>
          </a:p>
        </p:txBody>
      </p:sp>
    </p:spTree>
    <p:extLst>
      <p:ext uri="{BB962C8B-B14F-4D97-AF65-F5344CB8AC3E}">
        <p14:creationId xmlns:p14="http://schemas.microsoft.com/office/powerpoint/2010/main" val="206449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18708" y="1213486"/>
            <a:ext cx="272542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sheep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98187" y="4150477"/>
            <a:ext cx="260077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dafad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304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327235" y="1213486"/>
            <a:ext cx="13083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iâr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410870" y="4048877"/>
            <a:ext cx="3375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chicken</a:t>
            </a:r>
          </a:p>
        </p:txBody>
      </p:sp>
    </p:spTree>
    <p:extLst>
      <p:ext uri="{BB962C8B-B14F-4D97-AF65-F5344CB8AC3E}">
        <p14:creationId xmlns:p14="http://schemas.microsoft.com/office/powerpoint/2010/main" val="107397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14700" y="1213486"/>
            <a:ext cx="27334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pencil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42275" y="4030224"/>
            <a:ext cx="271260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pensil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71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08036" y="1213486"/>
            <a:ext cx="29467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bwrdd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1202" y="4150477"/>
            <a:ext cx="23547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table</a:t>
            </a:r>
          </a:p>
        </p:txBody>
      </p:sp>
    </p:spTree>
    <p:extLst>
      <p:ext uri="{BB962C8B-B14F-4D97-AF65-F5344CB8AC3E}">
        <p14:creationId xmlns:p14="http://schemas.microsoft.com/office/powerpoint/2010/main" val="36942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192310" y="1213486"/>
            <a:ext cx="35782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England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03803" y="4055624"/>
            <a:ext cx="27895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Lloegr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314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18340" y="1213486"/>
            <a:ext cx="332616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Eida</a:t>
            </a:r>
            <a:r>
              <a:rPr lang="en-US" sz="8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74289" y="4055624"/>
            <a:ext cx="204857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Italy</a:t>
            </a:r>
          </a:p>
        </p:txBody>
      </p:sp>
    </p:spTree>
    <p:extLst>
      <p:ext uri="{BB962C8B-B14F-4D97-AF65-F5344CB8AC3E}">
        <p14:creationId xmlns:p14="http://schemas.microsoft.com/office/powerpoint/2010/main" val="39520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51250" y="1213486"/>
            <a:ext cx="266034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water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66269" y="4150477"/>
            <a:ext cx="18646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dŵr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4398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886297" y="1213486"/>
            <a:ext cx="419025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brechdan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00886" y="4150477"/>
            <a:ext cx="41953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sandwich</a:t>
            </a:r>
          </a:p>
        </p:txBody>
      </p:sp>
    </p:spTree>
    <p:extLst>
      <p:ext uri="{BB962C8B-B14F-4D97-AF65-F5344CB8AC3E}">
        <p14:creationId xmlns:p14="http://schemas.microsoft.com/office/powerpoint/2010/main" val="232760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3...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</p:txBody>
      </p:sp>
    </p:spTree>
    <p:extLst>
      <p:ext uri="{BB962C8B-B14F-4D97-AF65-F5344CB8AC3E}">
        <p14:creationId xmlns:p14="http://schemas.microsoft.com/office/powerpoint/2010/main" val="4088787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215</Words>
  <Application>Microsoft Macintosh PowerPoint</Application>
  <PresentationFormat>Widescreen</PresentationFormat>
  <Paragraphs>96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Catrin Evans-Thomas</cp:lastModifiedBy>
  <cp:revision>22</cp:revision>
  <dcterms:created xsi:type="dcterms:W3CDTF">2021-09-28T05:42:46Z</dcterms:created>
  <dcterms:modified xsi:type="dcterms:W3CDTF">2024-10-03T10:39:21Z</dcterms:modified>
</cp:coreProperties>
</file>