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7.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823" r:id="rId19"/>
    <p:sldMasterId id="2147483859" r:id="rId20"/>
    <p:sldMasterId id="2147483871" r:id="rId21"/>
  </p:sldMasterIdLst>
  <p:notesMasterIdLst>
    <p:notesMasterId r:id="rId46"/>
  </p:notesMasterIdLst>
  <p:sldIdLst>
    <p:sldId id="762" r:id="rId22"/>
    <p:sldId id="694" r:id="rId23"/>
    <p:sldId id="699" r:id="rId24"/>
    <p:sldId id="998" r:id="rId25"/>
    <p:sldId id="714" r:id="rId26"/>
    <p:sldId id="1020" r:id="rId27"/>
    <p:sldId id="1021" r:id="rId28"/>
    <p:sldId id="1035" r:id="rId29"/>
    <p:sldId id="1022" r:id="rId30"/>
    <p:sldId id="1032" r:id="rId31"/>
    <p:sldId id="1033" r:id="rId32"/>
    <p:sldId id="1034" r:id="rId33"/>
    <p:sldId id="1028" r:id="rId34"/>
    <p:sldId id="1029" r:id="rId35"/>
    <p:sldId id="1030" r:id="rId36"/>
    <p:sldId id="691" r:id="rId37"/>
    <p:sldId id="1031" r:id="rId38"/>
    <p:sldId id="1036" r:id="rId39"/>
    <p:sldId id="1039" r:id="rId40"/>
    <p:sldId id="1025" r:id="rId41"/>
    <p:sldId id="1037" r:id="rId42"/>
    <p:sldId id="1038" r:id="rId43"/>
    <p:sldId id="1015" r:id="rId44"/>
    <p:sldId id="1014" r:id="rId45"/>
  </p:sldIdLst>
  <p:sldSz cx="12192000" cy="6858000"/>
  <p:notesSz cx="6858000" cy="9144000"/>
  <p:embeddedFontLst>
    <p:embeddedFont>
      <p:font typeface="Open Sans" panose="020B0606030504020204" pitchFamily="34" charset="0"/>
      <p:regular r:id="rId47"/>
      <p:bold r:id="rId48"/>
      <p:italic r:id="rId49"/>
      <p:boldItalic r:id="rId50"/>
    </p:embeddedFont>
    <p:embeddedFont>
      <p:font typeface="Raleway" pitchFamily="2" charset="0"/>
      <p:regular r:id="rId51"/>
      <p:bold r:id="rId52"/>
      <p:italic r:id="rId53"/>
      <p:boldItalic r:id="rId5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9599F9-5B6C-4332-86B9-FFC8E8231551}" v="2" dt="2025-12-01T15:16:05.3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701" autoAdjust="0"/>
  </p:normalViewPr>
  <p:slideViewPr>
    <p:cSldViewPr snapToGrid="0" snapToObjects="1">
      <p:cViewPr varScale="1">
        <p:scale>
          <a:sx n="75" d="100"/>
          <a:sy n="75" d="100"/>
        </p:scale>
        <p:origin x="78" y="43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2647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18.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font" Target="fonts/font7.fntdata"/><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font" Target="fonts/font2.fntdata"/><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font" Target="fonts/font5.fntdata"/><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notesMaster" Target="notesMasters/notesMaster1.xml"/><Relationship Id="rId59"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font" Target="fonts/font3.fntdata"/><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font" Target="fonts/font6.fntdata"/><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Wavei" userId="7d0c69e1-f8bd-49ad-bbdd-77db4a82a920" providerId="ADAL" clId="{F12AD673-27A4-49DD-A1AF-A5690F901544}"/>
    <pc:docChg chg="modSld">
      <pc:chgData name="Ernest Wavei" userId="7d0c69e1-f8bd-49ad-bbdd-77db4a82a920" providerId="ADAL" clId="{F12AD673-27A4-49DD-A1AF-A5690F901544}" dt="2025-10-16T09:58:25.231" v="3" actId="20577"/>
      <pc:docMkLst>
        <pc:docMk/>
      </pc:docMkLst>
      <pc:sldChg chg="modSp mod">
        <pc:chgData name="Ernest Wavei" userId="7d0c69e1-f8bd-49ad-bbdd-77db4a82a920" providerId="ADAL" clId="{F12AD673-27A4-49DD-A1AF-A5690F901544}" dt="2025-10-16T09:58:25.231" v="3" actId="20577"/>
        <pc:sldMkLst>
          <pc:docMk/>
          <pc:sldMk cId="931301183" sldId="762"/>
        </pc:sldMkLst>
      </pc:sldChg>
    </pc:docChg>
  </pc:docChgLst>
  <pc:docChgLst>
    <pc:chgData name="Ernest Wavei" userId="7d0c69e1-f8bd-49ad-bbdd-77db4a82a920" providerId="ADAL" clId="{040716EB-941C-4705-AABD-11364E277301}"/>
    <pc:docChg chg="undo custSel addSld delSld modSld modMainMaster modNotesMaster">
      <pc:chgData name="Ernest Wavei" userId="7d0c69e1-f8bd-49ad-bbdd-77db4a82a920" providerId="ADAL" clId="{040716EB-941C-4705-AABD-11364E277301}" dt="2025-12-01T15:17:39.361" v="1138" actId="20577"/>
      <pc:docMkLst>
        <pc:docMk/>
      </pc:docMkLst>
      <pc:sldChg chg="modSp modNotes">
        <pc:chgData name="Ernest Wavei" userId="7d0c69e1-f8bd-49ad-bbdd-77db4a82a920" providerId="ADAL" clId="{040716EB-941C-4705-AABD-11364E277301}" dt="2025-12-01T14:11:21.641" v="43"/>
        <pc:sldMkLst>
          <pc:docMk/>
          <pc:sldMk cId="1110891541" sldId="691"/>
        </pc:sldMkLst>
        <pc:picChg chg="mod">
          <ac:chgData name="Ernest Wavei" userId="7d0c69e1-f8bd-49ad-bbdd-77db4a82a920" providerId="ADAL" clId="{040716EB-941C-4705-AABD-11364E277301}" dt="2025-12-01T14:11:21.641" v="43"/>
          <ac:picMkLst>
            <pc:docMk/>
            <pc:sldMk cId="1110891541" sldId="691"/>
            <ac:picMk id="4" creationId="{3C3E31E5-C594-2815-E64D-996CFD397980}"/>
          </ac:picMkLst>
        </pc:picChg>
        <pc:picChg chg="mod">
          <ac:chgData name="Ernest Wavei" userId="7d0c69e1-f8bd-49ad-bbdd-77db4a82a920" providerId="ADAL" clId="{040716EB-941C-4705-AABD-11364E277301}" dt="2025-12-01T14:11:21.641" v="43"/>
          <ac:picMkLst>
            <pc:docMk/>
            <pc:sldMk cId="1110891541" sldId="691"/>
            <ac:picMk id="8" creationId="{813FA5B2-1AD3-5C75-5128-3AF5CF9206A2}"/>
          </ac:picMkLst>
        </pc:picChg>
      </pc:sldChg>
      <pc:sldChg chg="modSp modNotes">
        <pc:chgData name="Ernest Wavei" userId="7d0c69e1-f8bd-49ad-bbdd-77db4a82a920" providerId="ADAL" clId="{040716EB-941C-4705-AABD-11364E277301}" dt="2025-12-01T14:11:21.641" v="43"/>
        <pc:sldMkLst>
          <pc:docMk/>
          <pc:sldMk cId="527736280" sldId="694"/>
        </pc:sldMkLst>
        <pc:spChg chg="mod">
          <ac:chgData name="Ernest Wavei" userId="7d0c69e1-f8bd-49ad-bbdd-77db4a82a920" providerId="ADAL" clId="{040716EB-941C-4705-AABD-11364E277301}" dt="2025-12-01T14:11:21.641" v="43"/>
          <ac:spMkLst>
            <pc:docMk/>
            <pc:sldMk cId="527736280" sldId="694"/>
            <ac:spMk id="3" creationId="{4DDE06C9-9595-6057-703E-4E962AC881E0}"/>
          </ac:spMkLst>
        </pc:spChg>
        <pc:spChg chg="mod">
          <ac:chgData name="Ernest Wavei" userId="7d0c69e1-f8bd-49ad-bbdd-77db4a82a920" providerId="ADAL" clId="{040716EB-941C-4705-AABD-11364E277301}" dt="2025-12-01T14:11:21.641" v="43"/>
          <ac:spMkLst>
            <pc:docMk/>
            <pc:sldMk cId="527736280" sldId="694"/>
            <ac:spMk id="4" creationId="{AF1F72DD-5336-53FB-270F-EAFB35A4955F}"/>
          </ac:spMkLst>
        </pc:spChg>
        <pc:picChg chg="mod">
          <ac:chgData name="Ernest Wavei" userId="7d0c69e1-f8bd-49ad-bbdd-77db4a82a920" providerId="ADAL" clId="{040716EB-941C-4705-AABD-11364E277301}" dt="2025-12-01T14:11:21.641" v="43"/>
          <ac:picMkLst>
            <pc:docMk/>
            <pc:sldMk cId="527736280" sldId="694"/>
            <ac:picMk id="12" creationId="{419723EE-A017-05A8-F9AC-1455F575B26D}"/>
          </ac:picMkLst>
        </pc:picChg>
        <pc:picChg chg="mod">
          <ac:chgData name="Ernest Wavei" userId="7d0c69e1-f8bd-49ad-bbdd-77db4a82a920" providerId="ADAL" clId="{040716EB-941C-4705-AABD-11364E277301}" dt="2025-12-01T14:11:21.641" v="43"/>
          <ac:picMkLst>
            <pc:docMk/>
            <pc:sldMk cId="527736280" sldId="694"/>
            <ac:picMk id="15" creationId="{3A788C37-8D6E-ED35-C8C8-DA0B7533FAE1}"/>
          </ac:picMkLst>
        </pc:picChg>
      </pc:sldChg>
      <pc:sldChg chg="modSp modNotes">
        <pc:chgData name="Ernest Wavei" userId="7d0c69e1-f8bd-49ad-bbdd-77db4a82a920" providerId="ADAL" clId="{040716EB-941C-4705-AABD-11364E277301}" dt="2025-12-01T14:11:21.641" v="43"/>
        <pc:sldMkLst>
          <pc:docMk/>
          <pc:sldMk cId="1756921449" sldId="699"/>
        </pc:sldMkLst>
        <pc:spChg chg="mod">
          <ac:chgData name="Ernest Wavei" userId="7d0c69e1-f8bd-49ad-bbdd-77db4a82a920" providerId="ADAL" clId="{040716EB-941C-4705-AABD-11364E277301}" dt="2025-12-01T14:11:21.641" v="43"/>
          <ac:spMkLst>
            <pc:docMk/>
            <pc:sldMk cId="1756921449" sldId="699"/>
            <ac:spMk id="2" creationId="{16D52C67-D38C-B4A1-8DE6-432561FC440D}"/>
          </ac:spMkLst>
        </pc:spChg>
      </pc:sldChg>
      <pc:sldChg chg="modSp mod modNotes">
        <pc:chgData name="Ernest Wavei" userId="7d0c69e1-f8bd-49ad-bbdd-77db4a82a920" providerId="ADAL" clId="{040716EB-941C-4705-AABD-11364E277301}" dt="2025-12-01T15:17:39.361" v="1138" actId="20577"/>
        <pc:sldMkLst>
          <pc:docMk/>
          <pc:sldMk cId="3024902181" sldId="714"/>
        </pc:sldMkLst>
        <pc:spChg chg="mod">
          <ac:chgData name="Ernest Wavei" userId="7d0c69e1-f8bd-49ad-bbdd-77db4a82a920" providerId="ADAL" clId="{040716EB-941C-4705-AABD-11364E277301}" dt="2025-12-01T14:11:21.641" v="43"/>
          <ac:spMkLst>
            <pc:docMk/>
            <pc:sldMk cId="3024902181" sldId="714"/>
            <ac:spMk id="2" creationId="{F7BF0970-A3A9-C164-1F57-70DC65C06A6B}"/>
          </ac:spMkLst>
        </pc:spChg>
        <pc:spChg chg="mod">
          <ac:chgData name="Ernest Wavei" userId="7d0c69e1-f8bd-49ad-bbdd-77db4a82a920" providerId="ADAL" clId="{040716EB-941C-4705-AABD-11364E277301}" dt="2025-12-01T15:17:39.361" v="1138" actId="20577"/>
          <ac:spMkLst>
            <pc:docMk/>
            <pc:sldMk cId="3024902181" sldId="714"/>
            <ac:spMk id="3" creationId="{9E570921-1AA5-4323-083E-9F66E1AD4E23}"/>
          </ac:spMkLst>
        </pc:spChg>
      </pc:sldChg>
      <pc:sldChg chg="modSp mod">
        <pc:chgData name="Ernest Wavei" userId="7d0c69e1-f8bd-49ad-bbdd-77db4a82a920" providerId="ADAL" clId="{040716EB-941C-4705-AABD-11364E277301}" dt="2025-12-01T14:12:30.790" v="64" actId="20577"/>
        <pc:sldMkLst>
          <pc:docMk/>
          <pc:sldMk cId="931301183" sldId="762"/>
        </pc:sldMkLst>
        <pc:spChg chg="mod">
          <ac:chgData name="Ernest Wavei" userId="7d0c69e1-f8bd-49ad-bbdd-77db4a82a920" providerId="ADAL" clId="{040716EB-941C-4705-AABD-11364E277301}" dt="2025-12-01T14:12:30.790" v="64" actId="20577"/>
          <ac:spMkLst>
            <pc:docMk/>
            <pc:sldMk cId="931301183" sldId="762"/>
            <ac:spMk id="2" creationId="{53319794-37BF-0847-DF34-C8CFA531D992}"/>
          </ac:spMkLst>
        </pc:spChg>
        <pc:spChg chg="mod">
          <ac:chgData name="Ernest Wavei" userId="7d0c69e1-f8bd-49ad-bbdd-77db4a82a920" providerId="ADAL" clId="{040716EB-941C-4705-AABD-11364E277301}" dt="2025-12-01T14:11:21.641" v="43"/>
          <ac:spMkLst>
            <pc:docMk/>
            <pc:sldMk cId="931301183" sldId="762"/>
            <ac:spMk id="5" creationId="{066E66B9-5E97-9ABB-EF4B-9D37D0CF9BE5}"/>
          </ac:spMkLst>
        </pc:spChg>
      </pc:sldChg>
      <pc:sldChg chg="modSp mod modNotes">
        <pc:chgData name="Ernest Wavei" userId="7d0c69e1-f8bd-49ad-bbdd-77db4a82a920" providerId="ADAL" clId="{040716EB-941C-4705-AABD-11364E277301}" dt="2025-12-01T14:11:56.835" v="57" actId="20577"/>
        <pc:sldMkLst>
          <pc:docMk/>
          <pc:sldMk cId="678486525" sldId="998"/>
        </pc:sldMkLst>
        <pc:spChg chg="mod">
          <ac:chgData name="Ernest Wavei" userId="7d0c69e1-f8bd-49ad-bbdd-77db4a82a920" providerId="ADAL" clId="{040716EB-941C-4705-AABD-11364E277301}" dt="2025-12-01T14:11:56.835" v="57" actId="20577"/>
          <ac:spMkLst>
            <pc:docMk/>
            <pc:sldMk cId="678486525" sldId="998"/>
            <ac:spMk id="2" creationId="{EA99C004-7044-4774-9D7A-620E3C0BB355}"/>
          </ac:spMkLst>
        </pc:spChg>
      </pc:sldChg>
      <pc:sldChg chg="modSp mod modNotes">
        <pc:chgData name="Ernest Wavei" userId="7d0c69e1-f8bd-49ad-bbdd-77db4a82a920" providerId="ADAL" clId="{040716EB-941C-4705-AABD-11364E277301}" dt="2025-12-01T15:12:09.661" v="1086" actId="20577"/>
        <pc:sldMkLst>
          <pc:docMk/>
          <pc:sldMk cId="3303649114" sldId="1014"/>
        </pc:sldMkLst>
        <pc:spChg chg="mod">
          <ac:chgData name="Ernest Wavei" userId="7d0c69e1-f8bd-49ad-bbdd-77db4a82a920" providerId="ADAL" clId="{040716EB-941C-4705-AABD-11364E277301}" dt="2025-12-01T15:12:09.661" v="1086" actId="20577"/>
          <ac:spMkLst>
            <pc:docMk/>
            <pc:sldMk cId="3303649114" sldId="1014"/>
            <ac:spMk id="2" creationId="{2862DBFC-4819-2D04-5CD5-70C216F540C2}"/>
          </ac:spMkLst>
        </pc:spChg>
        <pc:spChg chg="mod">
          <ac:chgData name="Ernest Wavei" userId="7d0c69e1-f8bd-49ad-bbdd-77db4a82a920" providerId="ADAL" clId="{040716EB-941C-4705-AABD-11364E277301}" dt="2025-12-01T14:11:21.641" v="43"/>
          <ac:spMkLst>
            <pc:docMk/>
            <pc:sldMk cId="3303649114" sldId="1014"/>
            <ac:spMk id="3" creationId="{2F2ABA99-F524-33B6-9074-C1B1B92BB087}"/>
          </ac:spMkLst>
        </pc:spChg>
      </pc:sldChg>
      <pc:sldChg chg="modSp modNotes">
        <pc:chgData name="Ernest Wavei" userId="7d0c69e1-f8bd-49ad-bbdd-77db4a82a920" providerId="ADAL" clId="{040716EB-941C-4705-AABD-11364E277301}" dt="2025-12-01T14:11:21.641" v="43"/>
        <pc:sldMkLst>
          <pc:docMk/>
          <pc:sldMk cId="1148081968" sldId="1015"/>
        </pc:sldMkLst>
        <pc:spChg chg="mod">
          <ac:chgData name="Ernest Wavei" userId="7d0c69e1-f8bd-49ad-bbdd-77db4a82a920" providerId="ADAL" clId="{040716EB-941C-4705-AABD-11364E277301}" dt="2025-12-01T14:11:21.641" v="43"/>
          <ac:spMkLst>
            <pc:docMk/>
            <pc:sldMk cId="1148081968" sldId="1015"/>
            <ac:spMk id="3" creationId="{2F2ABA99-F524-33B6-9074-C1B1B92BB087}"/>
          </ac:spMkLst>
        </pc:spChg>
      </pc:sldChg>
      <pc:sldChg chg="modSp modNotes">
        <pc:chgData name="Ernest Wavei" userId="7d0c69e1-f8bd-49ad-bbdd-77db4a82a920" providerId="ADAL" clId="{040716EB-941C-4705-AABD-11364E277301}" dt="2025-12-01T14:11:21.641" v="43"/>
        <pc:sldMkLst>
          <pc:docMk/>
          <pc:sldMk cId="279556276" sldId="1020"/>
        </pc:sldMkLst>
        <pc:spChg chg="mod">
          <ac:chgData name="Ernest Wavei" userId="7d0c69e1-f8bd-49ad-bbdd-77db4a82a920" providerId="ADAL" clId="{040716EB-941C-4705-AABD-11364E277301}" dt="2025-12-01T14:11:21.641" v="43"/>
          <ac:spMkLst>
            <pc:docMk/>
            <pc:sldMk cId="279556276" sldId="1020"/>
            <ac:spMk id="2" creationId="{4F91B614-9001-BA68-8165-480846C93E0F}"/>
          </ac:spMkLst>
        </pc:spChg>
      </pc:sldChg>
      <pc:sldChg chg="modSp modNotes">
        <pc:chgData name="Ernest Wavei" userId="7d0c69e1-f8bd-49ad-bbdd-77db4a82a920" providerId="ADAL" clId="{040716EB-941C-4705-AABD-11364E277301}" dt="2025-12-01T14:11:21.641" v="43"/>
        <pc:sldMkLst>
          <pc:docMk/>
          <pc:sldMk cId="881749850" sldId="1021"/>
        </pc:sldMkLst>
        <pc:spChg chg="mod">
          <ac:chgData name="Ernest Wavei" userId="7d0c69e1-f8bd-49ad-bbdd-77db4a82a920" providerId="ADAL" clId="{040716EB-941C-4705-AABD-11364E277301}" dt="2025-12-01T14:11:21.641" v="43"/>
          <ac:spMkLst>
            <pc:docMk/>
            <pc:sldMk cId="881749850" sldId="1021"/>
            <ac:spMk id="2" creationId="{3D80846D-D256-DB60-439D-698902FA2CAE}"/>
          </ac:spMkLst>
        </pc:spChg>
        <pc:spChg chg="mod">
          <ac:chgData name="Ernest Wavei" userId="7d0c69e1-f8bd-49ad-bbdd-77db4a82a920" providerId="ADAL" clId="{040716EB-941C-4705-AABD-11364E277301}" dt="2025-12-01T14:11:21.641" v="43"/>
          <ac:spMkLst>
            <pc:docMk/>
            <pc:sldMk cId="881749850" sldId="1021"/>
            <ac:spMk id="3" creationId="{7A757B81-9BFB-8464-1785-CA3BCEDF3D40}"/>
          </ac:spMkLst>
        </pc:spChg>
      </pc:sldChg>
      <pc:sldChg chg="modSp modNotes">
        <pc:chgData name="Ernest Wavei" userId="7d0c69e1-f8bd-49ad-bbdd-77db4a82a920" providerId="ADAL" clId="{040716EB-941C-4705-AABD-11364E277301}" dt="2025-12-01T14:11:21.641" v="43"/>
        <pc:sldMkLst>
          <pc:docMk/>
          <pc:sldMk cId="386287128" sldId="1022"/>
        </pc:sldMkLst>
        <pc:spChg chg="mod">
          <ac:chgData name="Ernest Wavei" userId="7d0c69e1-f8bd-49ad-bbdd-77db4a82a920" providerId="ADAL" clId="{040716EB-941C-4705-AABD-11364E277301}" dt="2025-12-01T14:11:21.641" v="43"/>
          <ac:spMkLst>
            <pc:docMk/>
            <pc:sldMk cId="386287128" sldId="1022"/>
            <ac:spMk id="2" creationId="{34B1699F-09DD-6FA9-3C69-1EC84F990ED0}"/>
          </ac:spMkLst>
        </pc:spChg>
      </pc:sldChg>
      <pc:sldChg chg="modSp mod modNotes">
        <pc:chgData name="Ernest Wavei" userId="7d0c69e1-f8bd-49ad-bbdd-77db4a82a920" providerId="ADAL" clId="{040716EB-941C-4705-AABD-11364E277301}" dt="2025-12-01T14:11:21.641" v="43"/>
        <pc:sldMkLst>
          <pc:docMk/>
          <pc:sldMk cId="2437903174" sldId="1025"/>
        </pc:sldMkLst>
        <pc:spChg chg="mod">
          <ac:chgData name="Ernest Wavei" userId="7d0c69e1-f8bd-49ad-bbdd-77db4a82a920" providerId="ADAL" clId="{040716EB-941C-4705-AABD-11364E277301}" dt="2025-12-01T14:11:21.641" v="43"/>
          <ac:spMkLst>
            <pc:docMk/>
            <pc:sldMk cId="2437903174" sldId="1025"/>
            <ac:spMk id="3" creationId="{7CF78675-57C1-6EFB-FBD3-E5785C2155F8}"/>
          </ac:spMkLst>
        </pc:spChg>
      </pc:sldChg>
      <pc:sldChg chg="modSp del modNotes">
        <pc:chgData name="Ernest Wavei" userId="7d0c69e1-f8bd-49ad-bbdd-77db4a82a920" providerId="ADAL" clId="{040716EB-941C-4705-AABD-11364E277301}" dt="2025-12-01T14:11:46.036" v="44" actId="47"/>
        <pc:sldMkLst>
          <pc:docMk/>
          <pc:sldMk cId="4249969496" sldId="1026"/>
        </pc:sldMkLst>
        <pc:spChg chg="mod">
          <ac:chgData name="Ernest Wavei" userId="7d0c69e1-f8bd-49ad-bbdd-77db4a82a920" providerId="ADAL" clId="{040716EB-941C-4705-AABD-11364E277301}" dt="2025-12-01T14:11:21.641" v="43"/>
          <ac:spMkLst>
            <pc:docMk/>
            <pc:sldMk cId="4249969496" sldId="1026"/>
            <ac:spMk id="2" creationId="{BD553264-A532-98CF-2B5C-D81A86B2979A}"/>
          </ac:spMkLst>
        </pc:spChg>
        <pc:graphicFrameChg chg="mod">
          <ac:chgData name="Ernest Wavei" userId="7d0c69e1-f8bd-49ad-bbdd-77db4a82a920" providerId="ADAL" clId="{040716EB-941C-4705-AABD-11364E277301}" dt="2025-12-01T14:11:21.641" v="43"/>
          <ac:graphicFrameMkLst>
            <pc:docMk/>
            <pc:sldMk cId="4249969496" sldId="1026"/>
            <ac:graphicFrameMk id="6" creationId="{1D6BFB10-D954-BD26-0458-3271CB4E8942}"/>
          </ac:graphicFrameMkLst>
        </pc:graphicFrameChg>
      </pc:sldChg>
      <pc:sldChg chg="modSp">
        <pc:chgData name="Ernest Wavei" userId="7d0c69e1-f8bd-49ad-bbdd-77db4a82a920" providerId="ADAL" clId="{040716EB-941C-4705-AABD-11364E277301}" dt="2025-12-01T14:11:21.641" v="43"/>
        <pc:sldMkLst>
          <pc:docMk/>
          <pc:sldMk cId="2713076436" sldId="1031"/>
        </pc:sldMkLst>
        <pc:spChg chg="mod">
          <ac:chgData name="Ernest Wavei" userId="7d0c69e1-f8bd-49ad-bbdd-77db4a82a920" providerId="ADAL" clId="{040716EB-941C-4705-AABD-11364E277301}" dt="2025-12-01T14:11:21.641" v="43"/>
          <ac:spMkLst>
            <pc:docMk/>
            <pc:sldMk cId="2713076436" sldId="1031"/>
            <ac:spMk id="2" creationId="{E80641D0-CC11-4FD6-2D1A-2937D104FC3C}"/>
          </ac:spMkLst>
        </pc:spChg>
        <pc:spChg chg="mod">
          <ac:chgData name="Ernest Wavei" userId="7d0c69e1-f8bd-49ad-bbdd-77db4a82a920" providerId="ADAL" clId="{040716EB-941C-4705-AABD-11364E277301}" dt="2025-12-01T14:11:21.641" v="43"/>
          <ac:spMkLst>
            <pc:docMk/>
            <pc:sldMk cId="2713076436" sldId="1031"/>
            <ac:spMk id="3" creationId="{1306DF82-5299-6C80-5C5B-44DF98AA94E9}"/>
          </ac:spMkLst>
        </pc:spChg>
      </pc:sldChg>
      <pc:sldChg chg="modSp modNotes">
        <pc:chgData name="Ernest Wavei" userId="7d0c69e1-f8bd-49ad-bbdd-77db4a82a920" providerId="ADAL" clId="{040716EB-941C-4705-AABD-11364E277301}" dt="2025-12-01T14:11:21.641" v="43"/>
        <pc:sldMkLst>
          <pc:docMk/>
          <pc:sldMk cId="41024737" sldId="1032"/>
        </pc:sldMkLst>
        <pc:spChg chg="mod">
          <ac:chgData name="Ernest Wavei" userId="7d0c69e1-f8bd-49ad-bbdd-77db4a82a920" providerId="ADAL" clId="{040716EB-941C-4705-AABD-11364E277301}" dt="2025-12-01T14:11:21.641" v="43"/>
          <ac:spMkLst>
            <pc:docMk/>
            <pc:sldMk cId="41024737" sldId="1032"/>
            <ac:spMk id="2" creationId="{34B1699F-09DD-6FA9-3C69-1EC84F990ED0}"/>
          </ac:spMkLst>
        </pc:spChg>
        <pc:spChg chg="mod">
          <ac:chgData name="Ernest Wavei" userId="7d0c69e1-f8bd-49ad-bbdd-77db4a82a920" providerId="ADAL" clId="{040716EB-941C-4705-AABD-11364E277301}" dt="2025-12-01T14:11:21.641" v="43"/>
          <ac:spMkLst>
            <pc:docMk/>
            <pc:sldMk cId="41024737" sldId="1032"/>
            <ac:spMk id="3" creationId="{7CF78675-57C1-6EFB-FBD3-E5785C2155F8}"/>
          </ac:spMkLst>
        </pc:spChg>
      </pc:sldChg>
      <pc:sldChg chg="modSp modNotes">
        <pc:chgData name="Ernest Wavei" userId="7d0c69e1-f8bd-49ad-bbdd-77db4a82a920" providerId="ADAL" clId="{040716EB-941C-4705-AABD-11364E277301}" dt="2025-12-01T14:11:21.641" v="43"/>
        <pc:sldMkLst>
          <pc:docMk/>
          <pc:sldMk cId="3229368987" sldId="1033"/>
        </pc:sldMkLst>
        <pc:spChg chg="mod">
          <ac:chgData name="Ernest Wavei" userId="7d0c69e1-f8bd-49ad-bbdd-77db4a82a920" providerId="ADAL" clId="{040716EB-941C-4705-AABD-11364E277301}" dt="2025-12-01T14:11:21.641" v="43"/>
          <ac:spMkLst>
            <pc:docMk/>
            <pc:sldMk cId="3229368987" sldId="1033"/>
            <ac:spMk id="2" creationId="{34B1699F-09DD-6FA9-3C69-1EC84F990ED0}"/>
          </ac:spMkLst>
        </pc:spChg>
        <pc:spChg chg="mod">
          <ac:chgData name="Ernest Wavei" userId="7d0c69e1-f8bd-49ad-bbdd-77db4a82a920" providerId="ADAL" clId="{040716EB-941C-4705-AABD-11364E277301}" dt="2025-12-01T14:11:21.641" v="43"/>
          <ac:spMkLst>
            <pc:docMk/>
            <pc:sldMk cId="3229368987" sldId="1033"/>
            <ac:spMk id="3" creationId="{7CF78675-57C1-6EFB-FBD3-E5785C2155F8}"/>
          </ac:spMkLst>
        </pc:spChg>
      </pc:sldChg>
      <pc:sldChg chg="modSp modNotes">
        <pc:chgData name="Ernest Wavei" userId="7d0c69e1-f8bd-49ad-bbdd-77db4a82a920" providerId="ADAL" clId="{040716EB-941C-4705-AABD-11364E277301}" dt="2025-12-01T14:11:21.641" v="43"/>
        <pc:sldMkLst>
          <pc:docMk/>
          <pc:sldMk cId="3488950097" sldId="1034"/>
        </pc:sldMkLst>
        <pc:spChg chg="mod">
          <ac:chgData name="Ernest Wavei" userId="7d0c69e1-f8bd-49ad-bbdd-77db4a82a920" providerId="ADAL" clId="{040716EB-941C-4705-AABD-11364E277301}" dt="2025-12-01T14:11:21.641" v="43"/>
          <ac:spMkLst>
            <pc:docMk/>
            <pc:sldMk cId="3488950097" sldId="1034"/>
            <ac:spMk id="2" creationId="{34B1699F-09DD-6FA9-3C69-1EC84F990ED0}"/>
          </ac:spMkLst>
        </pc:spChg>
        <pc:spChg chg="mod">
          <ac:chgData name="Ernest Wavei" userId="7d0c69e1-f8bd-49ad-bbdd-77db4a82a920" providerId="ADAL" clId="{040716EB-941C-4705-AABD-11364E277301}" dt="2025-12-01T14:11:21.641" v="43"/>
          <ac:spMkLst>
            <pc:docMk/>
            <pc:sldMk cId="3488950097" sldId="1034"/>
            <ac:spMk id="3" creationId="{7CF78675-57C1-6EFB-FBD3-E5785C2155F8}"/>
          </ac:spMkLst>
        </pc:spChg>
      </pc:sldChg>
      <pc:sldChg chg="modSp add mod">
        <pc:chgData name="Ernest Wavei" userId="7d0c69e1-f8bd-49ad-bbdd-77db4a82a920" providerId="ADAL" clId="{040716EB-941C-4705-AABD-11364E277301}" dt="2025-12-01T14:17:42.108" v="370" actId="14100"/>
        <pc:sldMkLst>
          <pc:docMk/>
          <pc:sldMk cId="4065446824" sldId="1035"/>
        </pc:sldMkLst>
        <pc:spChg chg="mod">
          <ac:chgData name="Ernest Wavei" userId="7d0c69e1-f8bd-49ad-bbdd-77db4a82a920" providerId="ADAL" clId="{040716EB-941C-4705-AABD-11364E277301}" dt="2025-12-01T14:17:42.108" v="370" actId="14100"/>
          <ac:spMkLst>
            <pc:docMk/>
            <pc:sldMk cId="4065446824" sldId="1035"/>
            <ac:spMk id="3" creationId="{3B6D8E69-8FB6-0850-26A4-32922B608EDA}"/>
          </ac:spMkLst>
        </pc:spChg>
      </pc:sldChg>
      <pc:sldChg chg="modSp new mod">
        <pc:chgData name="Ernest Wavei" userId="7d0c69e1-f8bd-49ad-bbdd-77db4a82a920" providerId="ADAL" clId="{040716EB-941C-4705-AABD-11364E277301}" dt="2025-12-01T14:42:18.591" v="812" actId="1076"/>
        <pc:sldMkLst>
          <pc:docMk/>
          <pc:sldMk cId="476985161" sldId="1036"/>
        </pc:sldMkLst>
        <pc:spChg chg="mod">
          <ac:chgData name="Ernest Wavei" userId="7d0c69e1-f8bd-49ad-bbdd-77db4a82a920" providerId="ADAL" clId="{040716EB-941C-4705-AABD-11364E277301}" dt="2025-12-01T14:37:48.833" v="381" actId="20577"/>
          <ac:spMkLst>
            <pc:docMk/>
            <pc:sldMk cId="476985161" sldId="1036"/>
            <ac:spMk id="2" creationId="{D3F4F102-46DF-F17E-728E-415C94B37D0B}"/>
          </ac:spMkLst>
        </pc:spChg>
        <pc:spChg chg="mod">
          <ac:chgData name="Ernest Wavei" userId="7d0c69e1-f8bd-49ad-bbdd-77db4a82a920" providerId="ADAL" clId="{040716EB-941C-4705-AABD-11364E277301}" dt="2025-12-01T14:42:18.591" v="812" actId="1076"/>
          <ac:spMkLst>
            <pc:docMk/>
            <pc:sldMk cId="476985161" sldId="1036"/>
            <ac:spMk id="3" creationId="{25815BA5-7B5A-C340-783A-68AFB6D54FA4}"/>
          </ac:spMkLst>
        </pc:spChg>
      </pc:sldChg>
      <pc:sldChg chg="modSp new mod">
        <pc:chgData name="Ernest Wavei" userId="7d0c69e1-f8bd-49ad-bbdd-77db4a82a920" providerId="ADAL" clId="{040716EB-941C-4705-AABD-11364E277301}" dt="2025-12-01T14:55:47.193" v="967" actId="207"/>
        <pc:sldMkLst>
          <pc:docMk/>
          <pc:sldMk cId="2196022165" sldId="1037"/>
        </pc:sldMkLst>
        <pc:spChg chg="mod">
          <ac:chgData name="Ernest Wavei" userId="7d0c69e1-f8bd-49ad-bbdd-77db4a82a920" providerId="ADAL" clId="{040716EB-941C-4705-AABD-11364E277301}" dt="2025-12-01T14:43:39.741" v="817" actId="20577"/>
          <ac:spMkLst>
            <pc:docMk/>
            <pc:sldMk cId="2196022165" sldId="1037"/>
            <ac:spMk id="2" creationId="{33072944-19E4-EC01-FBD2-A9AAB5F13F1E}"/>
          </ac:spMkLst>
        </pc:spChg>
        <pc:spChg chg="mod">
          <ac:chgData name="Ernest Wavei" userId="7d0c69e1-f8bd-49ad-bbdd-77db4a82a920" providerId="ADAL" clId="{040716EB-941C-4705-AABD-11364E277301}" dt="2025-12-01T14:55:47.193" v="967" actId="207"/>
          <ac:spMkLst>
            <pc:docMk/>
            <pc:sldMk cId="2196022165" sldId="1037"/>
            <ac:spMk id="3" creationId="{2BC5EF29-4502-A1AE-7272-23A798278875}"/>
          </ac:spMkLst>
        </pc:spChg>
      </pc:sldChg>
      <pc:sldChg chg="modSp add del mod">
        <pc:chgData name="Ernest Wavei" userId="7d0c69e1-f8bd-49ad-bbdd-77db4a82a920" providerId="ADAL" clId="{040716EB-941C-4705-AABD-11364E277301}" dt="2025-12-01T15:13:15.774" v="1088" actId="47"/>
        <pc:sldMkLst>
          <pc:docMk/>
          <pc:sldMk cId="779451902" sldId="1038"/>
        </pc:sldMkLst>
        <pc:spChg chg="mod">
          <ac:chgData name="Ernest Wavei" userId="7d0c69e1-f8bd-49ad-bbdd-77db4a82a920" providerId="ADAL" clId="{040716EB-941C-4705-AABD-11364E277301}" dt="2025-12-01T14:57:54.277" v="1070" actId="20577"/>
          <ac:spMkLst>
            <pc:docMk/>
            <pc:sldMk cId="779451902" sldId="1038"/>
            <ac:spMk id="3" creationId="{383E8525-A43D-D6E2-E326-3C2A435D17E8}"/>
          </ac:spMkLst>
        </pc:spChg>
      </pc:sldChg>
      <pc:sldChg chg="addSp delSp modSp add mod">
        <pc:chgData name="Ernest Wavei" userId="7d0c69e1-f8bd-49ad-bbdd-77db4a82a920" providerId="ADAL" clId="{040716EB-941C-4705-AABD-11364E277301}" dt="2025-12-01T15:16:48.878" v="1111" actId="14100"/>
        <pc:sldMkLst>
          <pc:docMk/>
          <pc:sldMk cId="1549030823" sldId="1039"/>
        </pc:sldMkLst>
        <pc:spChg chg="mod">
          <ac:chgData name="Ernest Wavei" userId="7d0c69e1-f8bd-49ad-bbdd-77db4a82a920" providerId="ADAL" clId="{040716EB-941C-4705-AABD-11364E277301}" dt="2025-12-01T15:16:36.066" v="1108" actId="20577"/>
          <ac:spMkLst>
            <pc:docMk/>
            <pc:sldMk cId="1549030823" sldId="1039"/>
            <ac:spMk id="2" creationId="{F13866C1-BC75-00D2-E322-472EAF2CAAAE}"/>
          </ac:spMkLst>
        </pc:spChg>
        <pc:spChg chg="del mod">
          <ac:chgData name="Ernest Wavei" userId="7d0c69e1-f8bd-49ad-bbdd-77db4a82a920" providerId="ADAL" clId="{040716EB-941C-4705-AABD-11364E277301}" dt="2025-12-01T15:16:05.356" v="1091"/>
          <ac:spMkLst>
            <pc:docMk/>
            <pc:sldMk cId="1549030823" sldId="1039"/>
            <ac:spMk id="3" creationId="{5C727496-E4E4-1DE5-002C-78447DE7568C}"/>
          </ac:spMkLst>
        </pc:spChg>
        <pc:picChg chg="add mod">
          <ac:chgData name="Ernest Wavei" userId="7d0c69e1-f8bd-49ad-bbdd-77db4a82a920" providerId="ADAL" clId="{040716EB-941C-4705-AABD-11364E277301}" dt="2025-12-01T15:16:48.878" v="1111" actId="14100"/>
          <ac:picMkLst>
            <pc:docMk/>
            <pc:sldMk cId="1549030823" sldId="1039"/>
            <ac:picMk id="4" creationId="{16CF4302-1FCE-2C92-D1B1-EA73CEB24A12}"/>
          </ac:picMkLst>
        </pc:picChg>
      </pc:sldChg>
      <pc:sldMasterChg chg="modSp modSldLayout">
        <pc:chgData name="Ernest Wavei" userId="7d0c69e1-f8bd-49ad-bbdd-77db4a82a920" providerId="ADAL" clId="{040716EB-941C-4705-AABD-11364E277301}" dt="2025-12-01T14:11:21.641" v="43"/>
        <pc:sldMasterMkLst>
          <pc:docMk/>
          <pc:sldMasterMk cId="3199328627" sldId="2147483662"/>
        </pc:sldMasterMkLst>
        <pc:picChg chg="mod">
          <ac:chgData name="Ernest Wavei" userId="7d0c69e1-f8bd-49ad-bbdd-77db4a82a920" providerId="ADAL" clId="{040716EB-941C-4705-AABD-11364E277301}" dt="2025-12-01T14:11:21.641" v="43"/>
          <ac:picMkLst>
            <pc:docMk/>
            <pc:sldMasterMk cId="3199328627" sldId="2147483662"/>
            <ac:picMk id="8" creationId="{B11DD05D-E9D6-9843-8D15-F038D77E7422}"/>
          </ac:picMkLst>
        </pc:picChg>
        <pc:sldLayoutChg chg="modSp">
          <pc:chgData name="Ernest Wavei" userId="7d0c69e1-f8bd-49ad-bbdd-77db4a82a920" providerId="ADAL" clId="{040716EB-941C-4705-AABD-11364E277301}" dt="2025-12-01T14:11:21.641" v="43"/>
          <pc:sldLayoutMkLst>
            <pc:docMk/>
            <pc:sldMasterMk cId="3199328627" sldId="2147483662"/>
            <pc:sldLayoutMk cId="2048649259" sldId="2147483648"/>
          </pc:sldLayoutMkLst>
          <pc:spChg chg="mod">
            <ac:chgData name="Ernest Wavei" userId="7d0c69e1-f8bd-49ad-bbdd-77db4a82a920" providerId="ADAL" clId="{040716EB-941C-4705-AABD-11364E277301}" dt="2025-12-01T14:11:21.641" v="43"/>
            <ac:spMkLst>
              <pc:docMk/>
              <pc:sldMasterMk cId="3199328627" sldId="2147483662"/>
              <pc:sldLayoutMk cId="2048649259" sldId="2147483648"/>
              <ac:spMk id="2" creationId="{92D77E0C-7BD5-5549-A375-8247A3893243}"/>
            </ac:spMkLst>
          </pc:spChg>
        </pc:sldLayoutChg>
      </pc:sldMasterChg>
      <pc:sldMasterChg chg="modSp modSldLayout">
        <pc:chgData name="Ernest Wavei" userId="7d0c69e1-f8bd-49ad-bbdd-77db4a82a920" providerId="ADAL" clId="{040716EB-941C-4705-AABD-11364E277301}" dt="2025-12-01T14:11:21.641" v="43"/>
        <pc:sldMasterMkLst>
          <pc:docMk/>
          <pc:sldMasterMk cId="1439537101" sldId="2147483663"/>
        </pc:sldMasterMkLst>
        <pc:picChg chg="mod">
          <ac:chgData name="Ernest Wavei" userId="7d0c69e1-f8bd-49ad-bbdd-77db4a82a920" providerId="ADAL" clId="{040716EB-941C-4705-AABD-11364E277301}" dt="2025-12-01T14:11:21.641" v="43"/>
          <ac:picMkLst>
            <pc:docMk/>
            <pc:sldMasterMk cId="1439537101" sldId="2147483663"/>
            <ac:picMk id="8" creationId="{6F6BDCC3-68A5-F445-88C0-DAB78F462C86}"/>
          </ac:picMkLst>
        </pc:picChg>
        <pc:sldLayoutChg chg="modSp">
          <pc:chgData name="Ernest Wavei" userId="7d0c69e1-f8bd-49ad-bbdd-77db4a82a920" providerId="ADAL" clId="{040716EB-941C-4705-AABD-11364E277301}" dt="2025-12-01T14:11:21.641" v="43"/>
          <pc:sldLayoutMkLst>
            <pc:docMk/>
            <pc:sldMasterMk cId="1439537101" sldId="2147483663"/>
            <pc:sldLayoutMk cId="3868080227" sldId="2147483752"/>
          </pc:sldLayoutMkLst>
          <pc:spChg chg="mod">
            <ac:chgData name="Ernest Wavei" userId="7d0c69e1-f8bd-49ad-bbdd-77db4a82a920" providerId="ADAL" clId="{040716EB-941C-4705-AABD-11364E277301}" dt="2025-12-01T14:11:21.641" v="43"/>
            <ac:spMkLst>
              <pc:docMk/>
              <pc:sldMasterMk cId="1439537101" sldId="2147483663"/>
              <pc:sldLayoutMk cId="3868080227" sldId="2147483752"/>
              <ac:spMk id="2" creationId="{4D5EAA79-7DCE-46C3-9004-2EDC6E665587}"/>
            </ac:spMkLst>
          </pc:spChg>
          <pc:spChg chg="mod">
            <ac:chgData name="Ernest Wavei" userId="7d0c69e1-f8bd-49ad-bbdd-77db4a82a920" providerId="ADAL" clId="{040716EB-941C-4705-AABD-11364E277301}" dt="2025-12-01T14:11:21.641" v="43"/>
            <ac:spMkLst>
              <pc:docMk/>
              <pc:sldMasterMk cId="1439537101" sldId="2147483663"/>
              <pc:sldLayoutMk cId="3868080227" sldId="2147483752"/>
              <ac:spMk id="3" creationId="{FB1957E2-D01A-4EE5-98A0-6EF2B07EDDEB}"/>
            </ac:spMkLst>
          </pc:spChg>
        </pc:sldLayoutChg>
      </pc:sldMasterChg>
      <pc:sldMasterChg chg="modSp modSldLayout">
        <pc:chgData name="Ernest Wavei" userId="7d0c69e1-f8bd-49ad-bbdd-77db4a82a920" providerId="ADAL" clId="{040716EB-941C-4705-AABD-11364E277301}" dt="2025-12-01T14:11:21.641" v="43"/>
        <pc:sldMasterMkLst>
          <pc:docMk/>
          <pc:sldMasterMk cId="1288790940" sldId="2147483666"/>
        </pc:sldMasterMkLst>
        <pc:picChg chg="mod">
          <ac:chgData name="Ernest Wavei" userId="7d0c69e1-f8bd-49ad-bbdd-77db4a82a920" providerId="ADAL" clId="{040716EB-941C-4705-AABD-11364E277301}" dt="2025-12-01T14:11:21.641" v="43"/>
          <ac:picMkLst>
            <pc:docMk/>
            <pc:sldMasterMk cId="1288790940" sldId="2147483666"/>
            <ac:picMk id="8" creationId="{0C1BDC32-D4F1-3049-91DC-0E2B06EFA56F}"/>
          </ac:picMkLst>
        </pc:picChg>
        <pc:sldLayoutChg chg="modSp">
          <pc:chgData name="Ernest Wavei" userId="7d0c69e1-f8bd-49ad-bbdd-77db4a82a920" providerId="ADAL" clId="{040716EB-941C-4705-AABD-11364E277301}" dt="2025-12-01T14:11:21.641" v="43"/>
          <pc:sldLayoutMkLst>
            <pc:docMk/>
            <pc:sldMasterMk cId="1288790940" sldId="2147483666"/>
            <pc:sldLayoutMk cId="286662793" sldId="2147483667"/>
          </pc:sldLayoutMkLst>
          <pc:spChg chg="mod">
            <ac:chgData name="Ernest Wavei" userId="7d0c69e1-f8bd-49ad-bbdd-77db4a82a920" providerId="ADAL" clId="{040716EB-941C-4705-AABD-11364E277301}" dt="2025-12-01T14:11:21.641" v="43"/>
            <ac:spMkLst>
              <pc:docMk/>
              <pc:sldMasterMk cId="1288790940" sldId="2147483666"/>
              <pc:sldLayoutMk cId="286662793" sldId="2147483667"/>
              <ac:spMk id="3" creationId="{9C98C58F-EF67-CB44-8825-0F046CAF7261}"/>
            </ac:spMkLst>
          </pc:spChg>
        </pc:sldLayoutChg>
      </pc:sldMasterChg>
      <pc:sldMasterChg chg="modSp modSldLayout">
        <pc:chgData name="Ernest Wavei" userId="7d0c69e1-f8bd-49ad-bbdd-77db4a82a920" providerId="ADAL" clId="{040716EB-941C-4705-AABD-11364E277301}" dt="2025-12-01T14:11:21.641" v="43"/>
        <pc:sldMasterMkLst>
          <pc:docMk/>
          <pc:sldMasterMk cId="1339742971" sldId="2147483668"/>
        </pc:sldMasterMkLst>
        <pc:picChg chg="mod">
          <ac:chgData name="Ernest Wavei" userId="7d0c69e1-f8bd-49ad-bbdd-77db4a82a920" providerId="ADAL" clId="{040716EB-941C-4705-AABD-11364E277301}" dt="2025-12-01T14:11:21.641" v="43"/>
          <ac:picMkLst>
            <pc:docMk/>
            <pc:sldMasterMk cId="1339742971" sldId="2147483668"/>
            <ac:picMk id="8" creationId="{8BE69152-AADC-5147-A851-5818AE827F0D}"/>
          </ac:picMkLst>
        </pc:picChg>
        <pc:sldLayoutChg chg="modSp">
          <pc:chgData name="Ernest Wavei" userId="7d0c69e1-f8bd-49ad-bbdd-77db4a82a920" providerId="ADAL" clId="{040716EB-941C-4705-AABD-11364E277301}" dt="2025-12-01T14:11:21.641" v="43"/>
          <pc:sldLayoutMkLst>
            <pc:docMk/>
            <pc:sldMasterMk cId="1339742971" sldId="2147483668"/>
            <pc:sldLayoutMk cId="3761956396" sldId="2147483753"/>
          </pc:sldLayoutMkLst>
          <pc:spChg chg="mod">
            <ac:chgData name="Ernest Wavei" userId="7d0c69e1-f8bd-49ad-bbdd-77db4a82a920" providerId="ADAL" clId="{040716EB-941C-4705-AABD-11364E277301}" dt="2025-12-01T14:11:21.641" v="43"/>
            <ac:spMkLst>
              <pc:docMk/>
              <pc:sldMasterMk cId="1339742971" sldId="2147483668"/>
              <pc:sldLayoutMk cId="3761956396" sldId="2147483753"/>
              <ac:spMk id="2" creationId="{8D2484BA-3CDD-4CBE-B8ED-A5FF1D64E3F7}"/>
            </ac:spMkLst>
          </pc:spChg>
          <pc:spChg chg="mod">
            <ac:chgData name="Ernest Wavei" userId="7d0c69e1-f8bd-49ad-bbdd-77db4a82a920" providerId="ADAL" clId="{040716EB-941C-4705-AABD-11364E277301}" dt="2025-12-01T14:11:21.641" v="43"/>
            <ac:spMkLst>
              <pc:docMk/>
              <pc:sldMasterMk cId="1339742971" sldId="2147483668"/>
              <pc:sldLayoutMk cId="3761956396" sldId="2147483753"/>
              <ac:spMk id="3" creationId="{75E0E428-53E1-4CD8-9933-11FC7D6E747D}"/>
            </ac:spMkLst>
          </pc:spChg>
        </pc:sldLayoutChg>
      </pc:sldMasterChg>
      <pc:sldMasterChg chg="modSp modSldLayout">
        <pc:chgData name="Ernest Wavei" userId="7d0c69e1-f8bd-49ad-bbdd-77db4a82a920" providerId="ADAL" clId="{040716EB-941C-4705-AABD-11364E277301}" dt="2025-12-01T14:11:21.641" v="43"/>
        <pc:sldMasterMkLst>
          <pc:docMk/>
          <pc:sldMasterMk cId="921761218" sldId="2147483669"/>
        </pc:sldMasterMkLst>
        <pc:picChg chg="mod">
          <ac:chgData name="Ernest Wavei" userId="7d0c69e1-f8bd-49ad-bbdd-77db4a82a920" providerId="ADAL" clId="{040716EB-941C-4705-AABD-11364E277301}" dt="2025-12-01T14:11:21.641" v="43"/>
          <ac:picMkLst>
            <pc:docMk/>
            <pc:sldMasterMk cId="921761218" sldId="2147483669"/>
            <ac:picMk id="8" creationId="{65277B58-6235-064D-97B2-D0F4DEB59BA2}"/>
          </ac:picMkLst>
        </pc:picChg>
        <pc:sldLayoutChg chg="modSp">
          <pc:chgData name="Ernest Wavei" userId="7d0c69e1-f8bd-49ad-bbdd-77db4a82a920" providerId="ADAL" clId="{040716EB-941C-4705-AABD-11364E277301}" dt="2025-12-01T14:11:21.641" v="43"/>
          <pc:sldLayoutMkLst>
            <pc:docMk/>
            <pc:sldMasterMk cId="921761218" sldId="2147483669"/>
            <pc:sldLayoutMk cId="3440184068" sldId="2147483670"/>
          </pc:sldLayoutMkLst>
          <pc:spChg chg="mod">
            <ac:chgData name="Ernest Wavei" userId="7d0c69e1-f8bd-49ad-bbdd-77db4a82a920" providerId="ADAL" clId="{040716EB-941C-4705-AABD-11364E277301}" dt="2025-12-01T14:11:21.641" v="43"/>
            <ac:spMkLst>
              <pc:docMk/>
              <pc:sldMasterMk cId="921761218" sldId="2147483669"/>
              <pc:sldLayoutMk cId="3440184068" sldId="2147483670"/>
              <ac:spMk id="3" creationId="{BF0BA9FB-2FDB-7E46-981B-3CC0ADD4E578}"/>
            </ac:spMkLst>
          </pc:spChg>
        </pc:sldLayoutChg>
        <pc:sldLayoutChg chg="modSp">
          <pc:chgData name="Ernest Wavei" userId="7d0c69e1-f8bd-49ad-bbdd-77db4a82a920" providerId="ADAL" clId="{040716EB-941C-4705-AABD-11364E277301}" dt="2025-12-01T14:11:21.641" v="43"/>
          <pc:sldLayoutMkLst>
            <pc:docMk/>
            <pc:sldMasterMk cId="921761218" sldId="2147483669"/>
            <pc:sldLayoutMk cId="685753093" sldId="2147483671"/>
          </pc:sldLayoutMkLst>
          <pc:spChg chg="mod">
            <ac:chgData name="Ernest Wavei" userId="7d0c69e1-f8bd-49ad-bbdd-77db4a82a920" providerId="ADAL" clId="{040716EB-941C-4705-AABD-11364E277301}" dt="2025-12-01T14:11:21.641" v="43"/>
            <ac:spMkLst>
              <pc:docMk/>
              <pc:sldMasterMk cId="921761218" sldId="2147483669"/>
              <pc:sldLayoutMk cId="685753093" sldId="2147483671"/>
              <ac:spMk id="3" creationId="{59F52B34-1263-5340-99D2-7468DF6FDF56}"/>
            </ac:spMkLst>
          </pc:spChg>
          <pc:spChg chg="mod">
            <ac:chgData name="Ernest Wavei" userId="7d0c69e1-f8bd-49ad-bbdd-77db4a82a920" providerId="ADAL" clId="{040716EB-941C-4705-AABD-11364E277301}" dt="2025-12-01T14:11:21.641" v="43"/>
            <ac:spMkLst>
              <pc:docMk/>
              <pc:sldMasterMk cId="921761218" sldId="2147483669"/>
              <pc:sldLayoutMk cId="685753093" sldId="2147483671"/>
              <ac:spMk id="6" creationId="{160C76CE-A814-A147-9C0B-27514F28EA56}"/>
            </ac:spMkLst>
          </pc:spChg>
        </pc:sldLayoutChg>
      </pc:sldMasterChg>
      <pc:sldMasterChg chg="modSp modSldLayout">
        <pc:chgData name="Ernest Wavei" userId="7d0c69e1-f8bd-49ad-bbdd-77db4a82a920" providerId="ADAL" clId="{040716EB-941C-4705-AABD-11364E277301}" dt="2025-12-01T14:11:21.641" v="43"/>
        <pc:sldMasterMkLst>
          <pc:docMk/>
          <pc:sldMasterMk cId="3119471356" sldId="2147483672"/>
        </pc:sldMasterMkLst>
        <pc:picChg chg="mod">
          <ac:chgData name="Ernest Wavei" userId="7d0c69e1-f8bd-49ad-bbdd-77db4a82a920" providerId="ADAL" clId="{040716EB-941C-4705-AABD-11364E277301}" dt="2025-12-01T14:11:21.641" v="43"/>
          <ac:picMkLst>
            <pc:docMk/>
            <pc:sldMasterMk cId="3119471356" sldId="2147483672"/>
            <ac:picMk id="8" creationId="{444BC08C-2962-454D-849E-17D2822D1382}"/>
          </ac:picMkLst>
        </pc:picChg>
        <pc:sldLayoutChg chg="modSp">
          <pc:chgData name="Ernest Wavei" userId="7d0c69e1-f8bd-49ad-bbdd-77db4a82a920" providerId="ADAL" clId="{040716EB-941C-4705-AABD-11364E277301}" dt="2025-12-01T14:11:21.641" v="43"/>
          <pc:sldLayoutMkLst>
            <pc:docMk/>
            <pc:sldMasterMk cId="3119471356" sldId="2147483672"/>
            <pc:sldLayoutMk cId="3942648333" sldId="2147483673"/>
          </pc:sldLayoutMkLst>
          <pc:spChg chg="mod">
            <ac:chgData name="Ernest Wavei" userId="7d0c69e1-f8bd-49ad-bbdd-77db4a82a920" providerId="ADAL" clId="{040716EB-941C-4705-AABD-11364E277301}" dt="2025-12-01T14:11:21.641" v="43"/>
            <ac:spMkLst>
              <pc:docMk/>
              <pc:sldMasterMk cId="3119471356" sldId="2147483672"/>
              <pc:sldLayoutMk cId="3942648333" sldId="2147483673"/>
              <ac:spMk id="3" creationId="{5AD7A99E-5B7F-6649-9A4D-E3C41FE51EE1}"/>
            </ac:spMkLst>
          </pc:spChg>
        </pc:sldLayoutChg>
      </pc:sldMasterChg>
      <pc:sldMasterChg chg="modSp modSldLayout">
        <pc:chgData name="Ernest Wavei" userId="7d0c69e1-f8bd-49ad-bbdd-77db4a82a920" providerId="ADAL" clId="{040716EB-941C-4705-AABD-11364E277301}" dt="2025-12-01T14:11:21.641" v="43"/>
        <pc:sldMasterMkLst>
          <pc:docMk/>
          <pc:sldMasterMk cId="1919443053" sldId="2147483674"/>
        </pc:sldMasterMkLst>
        <pc:picChg chg="mod">
          <ac:chgData name="Ernest Wavei" userId="7d0c69e1-f8bd-49ad-bbdd-77db4a82a920" providerId="ADAL" clId="{040716EB-941C-4705-AABD-11364E277301}" dt="2025-12-01T14:11:21.641" v="43"/>
          <ac:picMkLst>
            <pc:docMk/>
            <pc:sldMasterMk cId="1919443053" sldId="2147483674"/>
            <ac:picMk id="8" creationId="{9204EC72-2D01-394B-9A9E-F65E10B37F41}"/>
          </ac:picMkLst>
        </pc:picChg>
        <pc:sldLayoutChg chg="modSp">
          <pc:chgData name="Ernest Wavei" userId="7d0c69e1-f8bd-49ad-bbdd-77db4a82a920" providerId="ADAL" clId="{040716EB-941C-4705-AABD-11364E277301}" dt="2025-12-01T14:11:21.641" v="43"/>
          <pc:sldLayoutMkLst>
            <pc:docMk/>
            <pc:sldMasterMk cId="1919443053" sldId="2147483674"/>
            <pc:sldLayoutMk cId="4123628421" sldId="2147483675"/>
          </pc:sldLayoutMkLst>
          <pc:spChg chg="mod">
            <ac:chgData name="Ernest Wavei" userId="7d0c69e1-f8bd-49ad-bbdd-77db4a82a920" providerId="ADAL" clId="{040716EB-941C-4705-AABD-11364E277301}" dt="2025-12-01T14:11:21.641" v="43"/>
            <ac:spMkLst>
              <pc:docMk/>
              <pc:sldMasterMk cId="1919443053" sldId="2147483674"/>
              <pc:sldLayoutMk cId="4123628421" sldId="2147483675"/>
              <ac:spMk id="3" creationId="{AE47795F-9AD2-A242-9522-9B44F1A5DF9D}"/>
            </ac:spMkLst>
          </pc:spChg>
          <pc:spChg chg="mod">
            <ac:chgData name="Ernest Wavei" userId="7d0c69e1-f8bd-49ad-bbdd-77db4a82a920" providerId="ADAL" clId="{040716EB-941C-4705-AABD-11364E277301}" dt="2025-12-01T14:11:21.641" v="43"/>
            <ac:spMkLst>
              <pc:docMk/>
              <pc:sldMasterMk cId="1919443053" sldId="2147483674"/>
              <pc:sldLayoutMk cId="4123628421" sldId="2147483675"/>
              <ac:spMk id="4" creationId="{D1C6F2FA-9D48-5647-B3AE-270F4C5B4527}"/>
            </ac:spMkLst>
          </pc:spChg>
        </pc:sldLayoutChg>
      </pc:sldMasterChg>
      <pc:sldMasterChg chg="modSp modSldLayout">
        <pc:chgData name="Ernest Wavei" userId="7d0c69e1-f8bd-49ad-bbdd-77db4a82a920" providerId="ADAL" clId="{040716EB-941C-4705-AABD-11364E277301}" dt="2025-12-01T14:11:21.641" v="43"/>
        <pc:sldMasterMkLst>
          <pc:docMk/>
          <pc:sldMasterMk cId="2867895613" sldId="2147483676"/>
        </pc:sldMasterMkLst>
        <pc:picChg chg="mod">
          <ac:chgData name="Ernest Wavei" userId="7d0c69e1-f8bd-49ad-bbdd-77db4a82a920" providerId="ADAL" clId="{040716EB-941C-4705-AABD-11364E277301}" dt="2025-12-01T14:11:21.641" v="43"/>
          <ac:picMkLst>
            <pc:docMk/>
            <pc:sldMasterMk cId="2867895613" sldId="2147483676"/>
            <ac:picMk id="8" creationId="{07D91359-67D2-A247-898E-E5E6274F864F}"/>
          </ac:picMkLst>
        </pc:picChg>
        <pc:sldLayoutChg chg="modSp">
          <pc:chgData name="Ernest Wavei" userId="7d0c69e1-f8bd-49ad-bbdd-77db4a82a920" providerId="ADAL" clId="{040716EB-941C-4705-AABD-11364E277301}" dt="2025-12-01T14:11:21.641" v="43"/>
          <pc:sldLayoutMkLst>
            <pc:docMk/>
            <pc:sldMasterMk cId="2867895613" sldId="2147483676"/>
            <pc:sldLayoutMk cId="2272742108" sldId="2147483677"/>
          </pc:sldLayoutMkLst>
          <pc:spChg chg="mod">
            <ac:chgData name="Ernest Wavei" userId="7d0c69e1-f8bd-49ad-bbdd-77db4a82a920" providerId="ADAL" clId="{040716EB-941C-4705-AABD-11364E277301}" dt="2025-12-01T14:11:21.641" v="43"/>
            <ac:spMkLst>
              <pc:docMk/>
              <pc:sldMasterMk cId="2867895613" sldId="2147483676"/>
              <pc:sldLayoutMk cId="2272742108" sldId="2147483677"/>
              <ac:spMk id="3" creationId="{E3A74712-E683-8D4A-897E-564DD5A5F4C0}"/>
            </ac:spMkLst>
          </pc:spChg>
          <pc:spChg chg="mod">
            <ac:chgData name="Ernest Wavei" userId="7d0c69e1-f8bd-49ad-bbdd-77db4a82a920" providerId="ADAL" clId="{040716EB-941C-4705-AABD-11364E277301}" dt="2025-12-01T14:11:21.641" v="43"/>
            <ac:spMkLst>
              <pc:docMk/>
              <pc:sldMasterMk cId="2867895613" sldId="2147483676"/>
              <pc:sldLayoutMk cId="2272742108" sldId="2147483677"/>
              <ac:spMk id="4" creationId="{16161775-7EDC-3249-8DBB-B8547B34CE06}"/>
            </ac:spMkLst>
          </pc:spChg>
        </pc:sldLayoutChg>
      </pc:sldMasterChg>
      <pc:sldMasterChg chg="modSp modSldLayout">
        <pc:chgData name="Ernest Wavei" userId="7d0c69e1-f8bd-49ad-bbdd-77db4a82a920" providerId="ADAL" clId="{040716EB-941C-4705-AABD-11364E277301}" dt="2025-12-01T14:11:21.641" v="43"/>
        <pc:sldMasterMkLst>
          <pc:docMk/>
          <pc:sldMasterMk cId="1251622122" sldId="2147483680"/>
        </pc:sldMasterMkLst>
        <pc:picChg chg="mod">
          <ac:chgData name="Ernest Wavei" userId="7d0c69e1-f8bd-49ad-bbdd-77db4a82a920" providerId="ADAL" clId="{040716EB-941C-4705-AABD-11364E277301}" dt="2025-12-01T14:11:21.641" v="43"/>
          <ac:picMkLst>
            <pc:docMk/>
            <pc:sldMasterMk cId="1251622122" sldId="2147483680"/>
            <ac:picMk id="10" creationId="{62A00376-38CB-5547-8DDE-248B1E7270B7}"/>
          </ac:picMkLst>
        </pc:picChg>
        <pc:sldLayoutChg chg="modSp">
          <pc:chgData name="Ernest Wavei" userId="7d0c69e1-f8bd-49ad-bbdd-77db4a82a920" providerId="ADAL" clId="{040716EB-941C-4705-AABD-11364E277301}" dt="2025-12-01T14:11:21.641" v="43"/>
          <pc:sldLayoutMkLst>
            <pc:docMk/>
            <pc:sldMasterMk cId="1251622122" sldId="2147483680"/>
            <pc:sldLayoutMk cId="3971786554" sldId="2147483681"/>
          </pc:sldLayoutMkLst>
          <pc:spChg chg="mod">
            <ac:chgData name="Ernest Wavei" userId="7d0c69e1-f8bd-49ad-bbdd-77db4a82a920" providerId="ADAL" clId="{040716EB-941C-4705-AABD-11364E277301}" dt="2025-12-01T14:11:21.641" v="43"/>
            <ac:spMkLst>
              <pc:docMk/>
              <pc:sldMasterMk cId="1251622122" sldId="2147483680"/>
              <pc:sldLayoutMk cId="3971786554" sldId="2147483681"/>
              <ac:spMk id="2" creationId="{3625973B-0617-EF4E-B8BA-63C0CB6CF07F}"/>
            </ac:spMkLst>
          </pc:spChg>
          <pc:spChg chg="mod">
            <ac:chgData name="Ernest Wavei" userId="7d0c69e1-f8bd-49ad-bbdd-77db4a82a920" providerId="ADAL" clId="{040716EB-941C-4705-AABD-11364E277301}" dt="2025-12-01T14:11:21.641" v="43"/>
            <ac:spMkLst>
              <pc:docMk/>
              <pc:sldMasterMk cId="1251622122" sldId="2147483680"/>
              <pc:sldLayoutMk cId="3971786554" sldId="2147483681"/>
              <ac:spMk id="3" creationId="{29C96FA2-1610-8644-A46F-A1F0404166D4}"/>
            </ac:spMkLst>
          </pc:spChg>
          <pc:spChg chg="mod">
            <ac:chgData name="Ernest Wavei" userId="7d0c69e1-f8bd-49ad-bbdd-77db4a82a920" providerId="ADAL" clId="{040716EB-941C-4705-AABD-11364E277301}" dt="2025-12-01T14:11:21.641" v="43"/>
            <ac:spMkLst>
              <pc:docMk/>
              <pc:sldMasterMk cId="1251622122" sldId="2147483680"/>
              <pc:sldLayoutMk cId="3971786554" sldId="2147483681"/>
              <ac:spMk id="4" creationId="{4D1632FC-BFB2-3A43-8489-9556F79A1B5B}"/>
            </ac:spMkLst>
          </pc:spChg>
          <pc:spChg chg="mod">
            <ac:chgData name="Ernest Wavei" userId="7d0c69e1-f8bd-49ad-bbdd-77db4a82a920" providerId="ADAL" clId="{040716EB-941C-4705-AABD-11364E277301}" dt="2025-12-01T14:11:21.641" v="43"/>
            <ac:spMkLst>
              <pc:docMk/>
              <pc:sldMasterMk cId="1251622122" sldId="2147483680"/>
              <pc:sldLayoutMk cId="3971786554" sldId="2147483681"/>
              <ac:spMk id="5" creationId="{54227885-DFCC-AC4E-9AA9-B19EAD3FAC8C}"/>
            </ac:spMkLst>
          </pc:spChg>
          <pc:spChg chg="mod">
            <ac:chgData name="Ernest Wavei" userId="7d0c69e1-f8bd-49ad-bbdd-77db4a82a920" providerId="ADAL" clId="{040716EB-941C-4705-AABD-11364E277301}" dt="2025-12-01T14:11:21.641" v="43"/>
            <ac:spMkLst>
              <pc:docMk/>
              <pc:sldMasterMk cId="1251622122" sldId="2147483680"/>
              <pc:sldLayoutMk cId="3971786554" sldId="2147483681"/>
              <ac:spMk id="6" creationId="{CCA20796-B193-A04C-9EFF-19756A579A3C}"/>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1989646181" sldId="2147483682"/>
          </pc:sldLayoutMkLst>
          <pc:spChg chg="mod">
            <ac:chgData name="Ernest Wavei" userId="7d0c69e1-f8bd-49ad-bbdd-77db4a82a920" providerId="ADAL" clId="{040716EB-941C-4705-AABD-11364E277301}" dt="2025-12-01T14:11:21.641" v="43"/>
            <ac:spMkLst>
              <pc:docMk/>
              <pc:sldMasterMk cId="1251622122" sldId="2147483680"/>
              <pc:sldLayoutMk cId="1989646181" sldId="2147483682"/>
              <ac:spMk id="2" creationId="{378A49A3-4F36-9940-9066-5FFBFF416F01}"/>
            </ac:spMkLst>
          </pc:spChg>
          <pc:spChg chg="mod">
            <ac:chgData name="Ernest Wavei" userId="7d0c69e1-f8bd-49ad-bbdd-77db4a82a920" providerId="ADAL" clId="{040716EB-941C-4705-AABD-11364E277301}" dt="2025-12-01T14:11:21.641" v="43"/>
            <ac:spMkLst>
              <pc:docMk/>
              <pc:sldMasterMk cId="1251622122" sldId="2147483680"/>
              <pc:sldLayoutMk cId="1989646181" sldId="2147483682"/>
              <ac:spMk id="3" creationId="{D1005FF9-2955-4A45-9B9A-ECB15C4D4D36}"/>
            </ac:spMkLst>
          </pc:spChg>
          <pc:spChg chg="mod">
            <ac:chgData name="Ernest Wavei" userId="7d0c69e1-f8bd-49ad-bbdd-77db4a82a920" providerId="ADAL" clId="{040716EB-941C-4705-AABD-11364E277301}" dt="2025-12-01T14:11:21.641" v="43"/>
            <ac:spMkLst>
              <pc:docMk/>
              <pc:sldMasterMk cId="1251622122" sldId="2147483680"/>
              <pc:sldLayoutMk cId="1989646181" sldId="2147483682"/>
              <ac:spMk id="4" creationId="{68F3DD13-0DF7-B143-9A75-A1333935E09C}"/>
            </ac:spMkLst>
          </pc:spChg>
          <pc:spChg chg="mod">
            <ac:chgData name="Ernest Wavei" userId="7d0c69e1-f8bd-49ad-bbdd-77db4a82a920" providerId="ADAL" clId="{040716EB-941C-4705-AABD-11364E277301}" dt="2025-12-01T14:11:21.641" v="43"/>
            <ac:spMkLst>
              <pc:docMk/>
              <pc:sldMasterMk cId="1251622122" sldId="2147483680"/>
              <pc:sldLayoutMk cId="1989646181" sldId="2147483682"/>
              <ac:spMk id="5" creationId="{CC0F5F61-03FC-5E4D-A2D5-786169F71F83}"/>
            </ac:spMkLst>
          </pc:spChg>
          <pc:spChg chg="mod">
            <ac:chgData name="Ernest Wavei" userId="7d0c69e1-f8bd-49ad-bbdd-77db4a82a920" providerId="ADAL" clId="{040716EB-941C-4705-AABD-11364E277301}" dt="2025-12-01T14:11:21.641" v="43"/>
            <ac:spMkLst>
              <pc:docMk/>
              <pc:sldMasterMk cId="1251622122" sldId="2147483680"/>
              <pc:sldLayoutMk cId="1989646181" sldId="2147483682"/>
              <ac:spMk id="6" creationId="{8A7D202A-85BC-164E-9912-0D5A29F86B3D}"/>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2509027987" sldId="2147483683"/>
          </pc:sldLayoutMkLst>
          <pc:spChg chg="mod">
            <ac:chgData name="Ernest Wavei" userId="7d0c69e1-f8bd-49ad-bbdd-77db4a82a920" providerId="ADAL" clId="{040716EB-941C-4705-AABD-11364E277301}" dt="2025-12-01T14:11:21.641" v="43"/>
            <ac:spMkLst>
              <pc:docMk/>
              <pc:sldMasterMk cId="1251622122" sldId="2147483680"/>
              <pc:sldLayoutMk cId="2509027987" sldId="2147483683"/>
              <ac:spMk id="2" creationId="{6CFD5AEB-C1B5-334A-9377-51368A72C8E4}"/>
            </ac:spMkLst>
          </pc:spChg>
          <pc:spChg chg="mod">
            <ac:chgData name="Ernest Wavei" userId="7d0c69e1-f8bd-49ad-bbdd-77db4a82a920" providerId="ADAL" clId="{040716EB-941C-4705-AABD-11364E277301}" dt="2025-12-01T14:11:21.641" v="43"/>
            <ac:spMkLst>
              <pc:docMk/>
              <pc:sldMasterMk cId="1251622122" sldId="2147483680"/>
              <pc:sldLayoutMk cId="2509027987" sldId="2147483683"/>
              <ac:spMk id="3" creationId="{4A8C7F90-1245-5E4D-92C9-8F3C02CE7ECD}"/>
            </ac:spMkLst>
          </pc:spChg>
          <pc:spChg chg="mod">
            <ac:chgData name="Ernest Wavei" userId="7d0c69e1-f8bd-49ad-bbdd-77db4a82a920" providerId="ADAL" clId="{040716EB-941C-4705-AABD-11364E277301}" dt="2025-12-01T14:11:21.641" v="43"/>
            <ac:spMkLst>
              <pc:docMk/>
              <pc:sldMasterMk cId="1251622122" sldId="2147483680"/>
              <pc:sldLayoutMk cId="2509027987" sldId="2147483683"/>
              <ac:spMk id="4" creationId="{F5A92210-4E7D-D545-8210-0D9E5F2B0593}"/>
            </ac:spMkLst>
          </pc:spChg>
          <pc:spChg chg="mod">
            <ac:chgData name="Ernest Wavei" userId="7d0c69e1-f8bd-49ad-bbdd-77db4a82a920" providerId="ADAL" clId="{040716EB-941C-4705-AABD-11364E277301}" dt="2025-12-01T14:11:21.641" v="43"/>
            <ac:spMkLst>
              <pc:docMk/>
              <pc:sldMasterMk cId="1251622122" sldId="2147483680"/>
              <pc:sldLayoutMk cId="2509027987" sldId="2147483683"/>
              <ac:spMk id="5" creationId="{69F7020C-CF8C-874F-8F7D-4F95EF5AEC49}"/>
            </ac:spMkLst>
          </pc:spChg>
          <pc:spChg chg="mod">
            <ac:chgData name="Ernest Wavei" userId="7d0c69e1-f8bd-49ad-bbdd-77db4a82a920" providerId="ADAL" clId="{040716EB-941C-4705-AABD-11364E277301}" dt="2025-12-01T14:11:21.641" v="43"/>
            <ac:spMkLst>
              <pc:docMk/>
              <pc:sldMasterMk cId="1251622122" sldId="2147483680"/>
              <pc:sldLayoutMk cId="2509027987" sldId="2147483683"/>
              <ac:spMk id="6" creationId="{F0AB886C-9302-1144-AD86-2FF68AFF58E9}"/>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886049734" sldId="2147483684"/>
          </pc:sldLayoutMkLst>
          <pc:spChg chg="mod">
            <ac:chgData name="Ernest Wavei" userId="7d0c69e1-f8bd-49ad-bbdd-77db4a82a920" providerId="ADAL" clId="{040716EB-941C-4705-AABD-11364E277301}" dt="2025-12-01T14:11:21.641" v="43"/>
            <ac:spMkLst>
              <pc:docMk/>
              <pc:sldMasterMk cId="1251622122" sldId="2147483680"/>
              <pc:sldLayoutMk cId="886049734" sldId="2147483684"/>
              <ac:spMk id="2" creationId="{220A6B11-C7D8-2749-9426-1E386E7DAC99}"/>
            </ac:spMkLst>
          </pc:spChg>
          <pc:spChg chg="mod">
            <ac:chgData name="Ernest Wavei" userId="7d0c69e1-f8bd-49ad-bbdd-77db4a82a920" providerId="ADAL" clId="{040716EB-941C-4705-AABD-11364E277301}" dt="2025-12-01T14:11:21.641" v="43"/>
            <ac:spMkLst>
              <pc:docMk/>
              <pc:sldMasterMk cId="1251622122" sldId="2147483680"/>
              <pc:sldLayoutMk cId="886049734" sldId="2147483684"/>
              <ac:spMk id="3" creationId="{D5C8387C-9E05-3D48-9519-17AE87F15B50}"/>
            </ac:spMkLst>
          </pc:spChg>
          <pc:spChg chg="mod">
            <ac:chgData name="Ernest Wavei" userId="7d0c69e1-f8bd-49ad-bbdd-77db4a82a920" providerId="ADAL" clId="{040716EB-941C-4705-AABD-11364E277301}" dt="2025-12-01T14:11:21.641" v="43"/>
            <ac:spMkLst>
              <pc:docMk/>
              <pc:sldMasterMk cId="1251622122" sldId="2147483680"/>
              <pc:sldLayoutMk cId="886049734" sldId="2147483684"/>
              <ac:spMk id="4" creationId="{36120914-3064-B241-86C3-34F117DC3D17}"/>
            </ac:spMkLst>
          </pc:spChg>
          <pc:spChg chg="mod">
            <ac:chgData name="Ernest Wavei" userId="7d0c69e1-f8bd-49ad-bbdd-77db4a82a920" providerId="ADAL" clId="{040716EB-941C-4705-AABD-11364E277301}" dt="2025-12-01T14:11:21.641" v="43"/>
            <ac:spMkLst>
              <pc:docMk/>
              <pc:sldMasterMk cId="1251622122" sldId="2147483680"/>
              <pc:sldLayoutMk cId="886049734" sldId="2147483684"/>
              <ac:spMk id="5" creationId="{5860EFB3-14AA-E74A-BE69-6864AFF5FA36}"/>
            </ac:spMkLst>
          </pc:spChg>
          <pc:spChg chg="mod">
            <ac:chgData name="Ernest Wavei" userId="7d0c69e1-f8bd-49ad-bbdd-77db4a82a920" providerId="ADAL" clId="{040716EB-941C-4705-AABD-11364E277301}" dt="2025-12-01T14:11:21.641" v="43"/>
            <ac:spMkLst>
              <pc:docMk/>
              <pc:sldMasterMk cId="1251622122" sldId="2147483680"/>
              <pc:sldLayoutMk cId="886049734" sldId="2147483684"/>
              <ac:spMk id="6" creationId="{D1E77BD3-2B44-7B48-9232-ADA469110B8C}"/>
            </ac:spMkLst>
          </pc:spChg>
          <pc:spChg chg="mod">
            <ac:chgData name="Ernest Wavei" userId="7d0c69e1-f8bd-49ad-bbdd-77db4a82a920" providerId="ADAL" clId="{040716EB-941C-4705-AABD-11364E277301}" dt="2025-12-01T14:11:21.641" v="43"/>
            <ac:spMkLst>
              <pc:docMk/>
              <pc:sldMasterMk cId="1251622122" sldId="2147483680"/>
              <pc:sldLayoutMk cId="886049734" sldId="2147483684"/>
              <ac:spMk id="7" creationId="{F28D5B23-1B5C-CF46-B1C6-1F4B0248170F}"/>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1079138667" sldId="2147483685"/>
          </pc:sldLayoutMkLst>
          <pc:spChg chg="mod">
            <ac:chgData name="Ernest Wavei" userId="7d0c69e1-f8bd-49ad-bbdd-77db4a82a920" providerId="ADAL" clId="{040716EB-941C-4705-AABD-11364E277301}" dt="2025-12-01T14:11:21.641" v="43"/>
            <ac:spMkLst>
              <pc:docMk/>
              <pc:sldMasterMk cId="1251622122" sldId="2147483680"/>
              <pc:sldLayoutMk cId="1079138667" sldId="2147483685"/>
              <ac:spMk id="2" creationId="{2E8C20E9-D997-4A46-81FA-88A2A3F99E60}"/>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3" creationId="{AF05FF20-EFC8-7342-A4EE-935B81419636}"/>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4" creationId="{EDCD2759-7C27-8D4B-8D26-072A4D0A597C}"/>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5" creationId="{DBBAF52A-C1D2-4A4A-A681-6D63C1BD2F71}"/>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6" creationId="{582DE55A-B71E-BA41-90D3-2976D4458E4D}"/>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7" creationId="{F6DD9C76-21EA-6248-90F9-7A300362D57E}"/>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8" creationId="{EDA9195B-0651-574C-8781-D551D21A9128}"/>
            </ac:spMkLst>
          </pc:spChg>
          <pc:spChg chg="mod">
            <ac:chgData name="Ernest Wavei" userId="7d0c69e1-f8bd-49ad-bbdd-77db4a82a920" providerId="ADAL" clId="{040716EB-941C-4705-AABD-11364E277301}" dt="2025-12-01T14:11:21.641" v="43"/>
            <ac:spMkLst>
              <pc:docMk/>
              <pc:sldMasterMk cId="1251622122" sldId="2147483680"/>
              <pc:sldLayoutMk cId="1079138667" sldId="2147483685"/>
              <ac:spMk id="9" creationId="{39E0110E-9732-A140-8ECA-B7817FB866F0}"/>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2656021432" sldId="2147483686"/>
          </pc:sldLayoutMkLst>
          <pc:spChg chg="mod">
            <ac:chgData name="Ernest Wavei" userId="7d0c69e1-f8bd-49ad-bbdd-77db4a82a920" providerId="ADAL" clId="{040716EB-941C-4705-AABD-11364E277301}" dt="2025-12-01T14:11:21.641" v="43"/>
            <ac:spMkLst>
              <pc:docMk/>
              <pc:sldMasterMk cId="1251622122" sldId="2147483680"/>
              <pc:sldLayoutMk cId="2656021432" sldId="2147483686"/>
              <ac:spMk id="2" creationId="{0487FEDE-5922-0B45-B788-0D7D57AC3A44}"/>
            </ac:spMkLst>
          </pc:spChg>
          <pc:spChg chg="mod">
            <ac:chgData name="Ernest Wavei" userId="7d0c69e1-f8bd-49ad-bbdd-77db4a82a920" providerId="ADAL" clId="{040716EB-941C-4705-AABD-11364E277301}" dt="2025-12-01T14:11:21.641" v="43"/>
            <ac:spMkLst>
              <pc:docMk/>
              <pc:sldMasterMk cId="1251622122" sldId="2147483680"/>
              <pc:sldLayoutMk cId="2656021432" sldId="2147483686"/>
              <ac:spMk id="3" creationId="{01C1EC47-E33E-D54E-9EEA-C3A7B70D27DB}"/>
            </ac:spMkLst>
          </pc:spChg>
          <pc:spChg chg="mod">
            <ac:chgData name="Ernest Wavei" userId="7d0c69e1-f8bd-49ad-bbdd-77db4a82a920" providerId="ADAL" clId="{040716EB-941C-4705-AABD-11364E277301}" dt="2025-12-01T14:11:21.641" v="43"/>
            <ac:spMkLst>
              <pc:docMk/>
              <pc:sldMasterMk cId="1251622122" sldId="2147483680"/>
              <pc:sldLayoutMk cId="2656021432" sldId="2147483686"/>
              <ac:spMk id="4" creationId="{C4948AD1-BF27-A948-88FF-2DA2B603FA28}"/>
            </ac:spMkLst>
          </pc:spChg>
          <pc:spChg chg="mod">
            <ac:chgData name="Ernest Wavei" userId="7d0c69e1-f8bd-49ad-bbdd-77db4a82a920" providerId="ADAL" clId="{040716EB-941C-4705-AABD-11364E277301}" dt="2025-12-01T14:11:21.641" v="43"/>
            <ac:spMkLst>
              <pc:docMk/>
              <pc:sldMasterMk cId="1251622122" sldId="2147483680"/>
              <pc:sldLayoutMk cId="2656021432" sldId="2147483686"/>
              <ac:spMk id="5" creationId="{070ED372-A8C4-3742-ABA0-D80BD442204D}"/>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2593494363" sldId="2147483687"/>
          </pc:sldLayoutMkLst>
          <pc:spChg chg="mod">
            <ac:chgData name="Ernest Wavei" userId="7d0c69e1-f8bd-49ad-bbdd-77db4a82a920" providerId="ADAL" clId="{040716EB-941C-4705-AABD-11364E277301}" dt="2025-12-01T14:11:21.641" v="43"/>
            <ac:spMkLst>
              <pc:docMk/>
              <pc:sldMasterMk cId="1251622122" sldId="2147483680"/>
              <pc:sldLayoutMk cId="2593494363" sldId="2147483687"/>
              <ac:spMk id="2" creationId="{FE37BA7C-5C50-FC46-8459-FFD45D09F08A}"/>
            </ac:spMkLst>
          </pc:spChg>
          <pc:spChg chg="mod">
            <ac:chgData name="Ernest Wavei" userId="7d0c69e1-f8bd-49ad-bbdd-77db4a82a920" providerId="ADAL" clId="{040716EB-941C-4705-AABD-11364E277301}" dt="2025-12-01T14:11:21.641" v="43"/>
            <ac:spMkLst>
              <pc:docMk/>
              <pc:sldMasterMk cId="1251622122" sldId="2147483680"/>
              <pc:sldLayoutMk cId="2593494363" sldId="2147483687"/>
              <ac:spMk id="3" creationId="{DACE0E85-3D60-2E45-B2A8-AF03F170557A}"/>
            </ac:spMkLst>
          </pc:spChg>
          <pc:spChg chg="mod">
            <ac:chgData name="Ernest Wavei" userId="7d0c69e1-f8bd-49ad-bbdd-77db4a82a920" providerId="ADAL" clId="{040716EB-941C-4705-AABD-11364E277301}" dt="2025-12-01T14:11:21.641" v="43"/>
            <ac:spMkLst>
              <pc:docMk/>
              <pc:sldMasterMk cId="1251622122" sldId="2147483680"/>
              <pc:sldLayoutMk cId="2593494363" sldId="2147483687"/>
              <ac:spMk id="4" creationId="{50319475-D5FB-9B49-987C-89F08A93FC3B}"/>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979517844" sldId="2147483688"/>
          </pc:sldLayoutMkLst>
          <pc:spChg chg="mod">
            <ac:chgData name="Ernest Wavei" userId="7d0c69e1-f8bd-49ad-bbdd-77db4a82a920" providerId="ADAL" clId="{040716EB-941C-4705-AABD-11364E277301}" dt="2025-12-01T14:11:21.641" v="43"/>
            <ac:spMkLst>
              <pc:docMk/>
              <pc:sldMasterMk cId="1251622122" sldId="2147483680"/>
              <pc:sldLayoutMk cId="979517844" sldId="2147483688"/>
              <ac:spMk id="2" creationId="{971D3232-B722-DC40-A650-A55D07AE3103}"/>
            </ac:spMkLst>
          </pc:spChg>
          <pc:spChg chg="mod">
            <ac:chgData name="Ernest Wavei" userId="7d0c69e1-f8bd-49ad-bbdd-77db4a82a920" providerId="ADAL" clId="{040716EB-941C-4705-AABD-11364E277301}" dt="2025-12-01T14:11:21.641" v="43"/>
            <ac:spMkLst>
              <pc:docMk/>
              <pc:sldMasterMk cId="1251622122" sldId="2147483680"/>
              <pc:sldLayoutMk cId="979517844" sldId="2147483688"/>
              <ac:spMk id="3" creationId="{3DED0E3E-EF3F-F044-8662-647F8EA0A3D0}"/>
            </ac:spMkLst>
          </pc:spChg>
          <pc:spChg chg="mod">
            <ac:chgData name="Ernest Wavei" userId="7d0c69e1-f8bd-49ad-bbdd-77db4a82a920" providerId="ADAL" clId="{040716EB-941C-4705-AABD-11364E277301}" dt="2025-12-01T14:11:21.641" v="43"/>
            <ac:spMkLst>
              <pc:docMk/>
              <pc:sldMasterMk cId="1251622122" sldId="2147483680"/>
              <pc:sldLayoutMk cId="979517844" sldId="2147483688"/>
              <ac:spMk id="4" creationId="{F7D01F15-9474-B049-9462-3E2BABACC531}"/>
            </ac:spMkLst>
          </pc:spChg>
          <pc:spChg chg="mod">
            <ac:chgData name="Ernest Wavei" userId="7d0c69e1-f8bd-49ad-bbdd-77db4a82a920" providerId="ADAL" clId="{040716EB-941C-4705-AABD-11364E277301}" dt="2025-12-01T14:11:21.641" v="43"/>
            <ac:spMkLst>
              <pc:docMk/>
              <pc:sldMasterMk cId="1251622122" sldId="2147483680"/>
              <pc:sldLayoutMk cId="979517844" sldId="2147483688"/>
              <ac:spMk id="5" creationId="{A1A53BC6-051F-444F-AD9A-4C2A86698AD9}"/>
            </ac:spMkLst>
          </pc:spChg>
          <pc:spChg chg="mod">
            <ac:chgData name="Ernest Wavei" userId="7d0c69e1-f8bd-49ad-bbdd-77db4a82a920" providerId="ADAL" clId="{040716EB-941C-4705-AABD-11364E277301}" dt="2025-12-01T14:11:21.641" v="43"/>
            <ac:spMkLst>
              <pc:docMk/>
              <pc:sldMasterMk cId="1251622122" sldId="2147483680"/>
              <pc:sldLayoutMk cId="979517844" sldId="2147483688"/>
              <ac:spMk id="6" creationId="{AE365583-E373-B940-8238-DEB57E2FDBDA}"/>
            </ac:spMkLst>
          </pc:spChg>
          <pc:spChg chg="mod">
            <ac:chgData name="Ernest Wavei" userId="7d0c69e1-f8bd-49ad-bbdd-77db4a82a920" providerId="ADAL" clId="{040716EB-941C-4705-AABD-11364E277301}" dt="2025-12-01T14:11:21.641" v="43"/>
            <ac:spMkLst>
              <pc:docMk/>
              <pc:sldMasterMk cId="1251622122" sldId="2147483680"/>
              <pc:sldLayoutMk cId="979517844" sldId="2147483688"/>
              <ac:spMk id="7" creationId="{0A3FE136-665B-7540-AD01-230AE2421E7F}"/>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4153212562" sldId="2147483689"/>
          </pc:sldLayoutMkLst>
          <pc:spChg chg="mod">
            <ac:chgData name="Ernest Wavei" userId="7d0c69e1-f8bd-49ad-bbdd-77db4a82a920" providerId="ADAL" clId="{040716EB-941C-4705-AABD-11364E277301}" dt="2025-12-01T14:11:21.641" v="43"/>
            <ac:spMkLst>
              <pc:docMk/>
              <pc:sldMasterMk cId="1251622122" sldId="2147483680"/>
              <pc:sldLayoutMk cId="4153212562" sldId="2147483689"/>
              <ac:spMk id="2" creationId="{474C6D91-043A-DC40-9990-1D2F1DD39EEE}"/>
            </ac:spMkLst>
          </pc:spChg>
          <pc:spChg chg="mod">
            <ac:chgData name="Ernest Wavei" userId="7d0c69e1-f8bd-49ad-bbdd-77db4a82a920" providerId="ADAL" clId="{040716EB-941C-4705-AABD-11364E277301}" dt="2025-12-01T14:11:21.641" v="43"/>
            <ac:spMkLst>
              <pc:docMk/>
              <pc:sldMasterMk cId="1251622122" sldId="2147483680"/>
              <pc:sldLayoutMk cId="4153212562" sldId="2147483689"/>
              <ac:spMk id="3" creationId="{553CB045-C2D7-4747-82DF-AAAF51D5DB00}"/>
            </ac:spMkLst>
          </pc:spChg>
          <pc:spChg chg="mod">
            <ac:chgData name="Ernest Wavei" userId="7d0c69e1-f8bd-49ad-bbdd-77db4a82a920" providerId="ADAL" clId="{040716EB-941C-4705-AABD-11364E277301}" dt="2025-12-01T14:11:21.641" v="43"/>
            <ac:spMkLst>
              <pc:docMk/>
              <pc:sldMasterMk cId="1251622122" sldId="2147483680"/>
              <pc:sldLayoutMk cId="4153212562" sldId="2147483689"/>
              <ac:spMk id="4" creationId="{EA632F0D-BDC5-0846-BD6E-0E29AB4B2B49}"/>
            </ac:spMkLst>
          </pc:spChg>
          <pc:spChg chg="mod">
            <ac:chgData name="Ernest Wavei" userId="7d0c69e1-f8bd-49ad-bbdd-77db4a82a920" providerId="ADAL" clId="{040716EB-941C-4705-AABD-11364E277301}" dt="2025-12-01T14:11:21.641" v="43"/>
            <ac:spMkLst>
              <pc:docMk/>
              <pc:sldMasterMk cId="1251622122" sldId="2147483680"/>
              <pc:sldLayoutMk cId="4153212562" sldId="2147483689"/>
              <ac:spMk id="5" creationId="{EC9E92B8-6A96-F048-8214-476C2AB23F30}"/>
            </ac:spMkLst>
          </pc:spChg>
          <pc:spChg chg="mod">
            <ac:chgData name="Ernest Wavei" userId="7d0c69e1-f8bd-49ad-bbdd-77db4a82a920" providerId="ADAL" clId="{040716EB-941C-4705-AABD-11364E277301}" dt="2025-12-01T14:11:21.641" v="43"/>
            <ac:spMkLst>
              <pc:docMk/>
              <pc:sldMasterMk cId="1251622122" sldId="2147483680"/>
              <pc:sldLayoutMk cId="4153212562" sldId="2147483689"/>
              <ac:spMk id="6" creationId="{2BA0D68D-0C4D-2842-B1FF-77B6B1F09EA7}"/>
            </ac:spMkLst>
          </pc:spChg>
          <pc:spChg chg="mod">
            <ac:chgData name="Ernest Wavei" userId="7d0c69e1-f8bd-49ad-bbdd-77db4a82a920" providerId="ADAL" clId="{040716EB-941C-4705-AABD-11364E277301}" dt="2025-12-01T14:11:21.641" v="43"/>
            <ac:spMkLst>
              <pc:docMk/>
              <pc:sldMasterMk cId="1251622122" sldId="2147483680"/>
              <pc:sldLayoutMk cId="4153212562" sldId="2147483689"/>
              <ac:spMk id="7" creationId="{48E086E4-267A-744B-8F48-069154009E8E}"/>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2911799620" sldId="2147483690"/>
          </pc:sldLayoutMkLst>
          <pc:spChg chg="mod">
            <ac:chgData name="Ernest Wavei" userId="7d0c69e1-f8bd-49ad-bbdd-77db4a82a920" providerId="ADAL" clId="{040716EB-941C-4705-AABD-11364E277301}" dt="2025-12-01T14:11:21.641" v="43"/>
            <ac:spMkLst>
              <pc:docMk/>
              <pc:sldMasterMk cId="1251622122" sldId="2147483680"/>
              <pc:sldLayoutMk cId="2911799620" sldId="2147483690"/>
              <ac:spMk id="2" creationId="{D573AFD1-A60D-7749-B561-5B4522AD7A83}"/>
            </ac:spMkLst>
          </pc:spChg>
          <pc:spChg chg="mod">
            <ac:chgData name="Ernest Wavei" userId="7d0c69e1-f8bd-49ad-bbdd-77db4a82a920" providerId="ADAL" clId="{040716EB-941C-4705-AABD-11364E277301}" dt="2025-12-01T14:11:21.641" v="43"/>
            <ac:spMkLst>
              <pc:docMk/>
              <pc:sldMasterMk cId="1251622122" sldId="2147483680"/>
              <pc:sldLayoutMk cId="2911799620" sldId="2147483690"/>
              <ac:spMk id="3" creationId="{DDF7E477-22BF-1D4C-8447-04EB5093E928}"/>
            </ac:spMkLst>
          </pc:spChg>
          <pc:spChg chg="mod">
            <ac:chgData name="Ernest Wavei" userId="7d0c69e1-f8bd-49ad-bbdd-77db4a82a920" providerId="ADAL" clId="{040716EB-941C-4705-AABD-11364E277301}" dt="2025-12-01T14:11:21.641" v="43"/>
            <ac:spMkLst>
              <pc:docMk/>
              <pc:sldMasterMk cId="1251622122" sldId="2147483680"/>
              <pc:sldLayoutMk cId="2911799620" sldId="2147483690"/>
              <ac:spMk id="4" creationId="{1867D9CA-A248-2C49-83E5-8B28A9D15E4E}"/>
            </ac:spMkLst>
          </pc:spChg>
          <pc:spChg chg="mod">
            <ac:chgData name="Ernest Wavei" userId="7d0c69e1-f8bd-49ad-bbdd-77db4a82a920" providerId="ADAL" clId="{040716EB-941C-4705-AABD-11364E277301}" dt="2025-12-01T14:11:21.641" v="43"/>
            <ac:spMkLst>
              <pc:docMk/>
              <pc:sldMasterMk cId="1251622122" sldId="2147483680"/>
              <pc:sldLayoutMk cId="2911799620" sldId="2147483690"/>
              <ac:spMk id="5" creationId="{33FE155C-A8F2-834B-AE93-3A757E848C3B}"/>
            </ac:spMkLst>
          </pc:spChg>
          <pc:spChg chg="mod">
            <ac:chgData name="Ernest Wavei" userId="7d0c69e1-f8bd-49ad-bbdd-77db4a82a920" providerId="ADAL" clId="{040716EB-941C-4705-AABD-11364E277301}" dt="2025-12-01T14:11:21.641" v="43"/>
            <ac:spMkLst>
              <pc:docMk/>
              <pc:sldMasterMk cId="1251622122" sldId="2147483680"/>
              <pc:sldLayoutMk cId="2911799620" sldId="2147483690"/>
              <ac:spMk id="6" creationId="{4E5F338A-A5BB-2740-8547-26EE98F6B0D4}"/>
            </ac:spMkLst>
          </pc:spChg>
        </pc:sldLayoutChg>
        <pc:sldLayoutChg chg="modSp">
          <pc:chgData name="Ernest Wavei" userId="7d0c69e1-f8bd-49ad-bbdd-77db4a82a920" providerId="ADAL" clId="{040716EB-941C-4705-AABD-11364E277301}" dt="2025-12-01T14:11:21.641" v="43"/>
          <pc:sldLayoutMkLst>
            <pc:docMk/>
            <pc:sldMasterMk cId="1251622122" sldId="2147483680"/>
            <pc:sldLayoutMk cId="3244335152" sldId="2147483691"/>
          </pc:sldLayoutMkLst>
          <pc:spChg chg="mod">
            <ac:chgData name="Ernest Wavei" userId="7d0c69e1-f8bd-49ad-bbdd-77db4a82a920" providerId="ADAL" clId="{040716EB-941C-4705-AABD-11364E277301}" dt="2025-12-01T14:11:21.641" v="43"/>
            <ac:spMkLst>
              <pc:docMk/>
              <pc:sldMasterMk cId="1251622122" sldId="2147483680"/>
              <pc:sldLayoutMk cId="3244335152" sldId="2147483691"/>
              <ac:spMk id="2" creationId="{EFD3409A-915E-9648-BA65-2EA8FF736F18}"/>
            </ac:spMkLst>
          </pc:spChg>
          <pc:spChg chg="mod">
            <ac:chgData name="Ernest Wavei" userId="7d0c69e1-f8bd-49ad-bbdd-77db4a82a920" providerId="ADAL" clId="{040716EB-941C-4705-AABD-11364E277301}" dt="2025-12-01T14:11:21.641" v="43"/>
            <ac:spMkLst>
              <pc:docMk/>
              <pc:sldMasterMk cId="1251622122" sldId="2147483680"/>
              <pc:sldLayoutMk cId="3244335152" sldId="2147483691"/>
              <ac:spMk id="3" creationId="{0039DD88-072B-B947-979D-A153BB3B3D80}"/>
            </ac:spMkLst>
          </pc:spChg>
          <pc:spChg chg="mod">
            <ac:chgData name="Ernest Wavei" userId="7d0c69e1-f8bd-49ad-bbdd-77db4a82a920" providerId="ADAL" clId="{040716EB-941C-4705-AABD-11364E277301}" dt="2025-12-01T14:11:21.641" v="43"/>
            <ac:spMkLst>
              <pc:docMk/>
              <pc:sldMasterMk cId="1251622122" sldId="2147483680"/>
              <pc:sldLayoutMk cId="3244335152" sldId="2147483691"/>
              <ac:spMk id="4" creationId="{6798F075-D74E-7847-9BF2-CC8442DCECE1}"/>
            </ac:spMkLst>
          </pc:spChg>
          <pc:spChg chg="mod">
            <ac:chgData name="Ernest Wavei" userId="7d0c69e1-f8bd-49ad-bbdd-77db4a82a920" providerId="ADAL" clId="{040716EB-941C-4705-AABD-11364E277301}" dt="2025-12-01T14:11:21.641" v="43"/>
            <ac:spMkLst>
              <pc:docMk/>
              <pc:sldMasterMk cId="1251622122" sldId="2147483680"/>
              <pc:sldLayoutMk cId="3244335152" sldId="2147483691"/>
              <ac:spMk id="5" creationId="{7A0699C4-6F46-9C4C-BDEC-A74A8E75F2FD}"/>
            </ac:spMkLst>
          </pc:spChg>
          <pc:spChg chg="mod">
            <ac:chgData name="Ernest Wavei" userId="7d0c69e1-f8bd-49ad-bbdd-77db4a82a920" providerId="ADAL" clId="{040716EB-941C-4705-AABD-11364E277301}" dt="2025-12-01T14:11:21.641" v="43"/>
            <ac:spMkLst>
              <pc:docMk/>
              <pc:sldMasterMk cId="1251622122" sldId="2147483680"/>
              <pc:sldLayoutMk cId="3244335152" sldId="2147483691"/>
              <ac:spMk id="6" creationId="{715D6642-D80E-FC44-8915-3EE693353B7A}"/>
            </ac:spMkLst>
          </pc:spChg>
        </pc:sldLayoutChg>
      </pc:sldMasterChg>
      <pc:sldMasterChg chg="modSp modSldLayout">
        <pc:chgData name="Ernest Wavei" userId="7d0c69e1-f8bd-49ad-bbdd-77db4a82a920" providerId="ADAL" clId="{040716EB-941C-4705-AABD-11364E277301}" dt="2025-12-01T14:11:21.641" v="43"/>
        <pc:sldMasterMkLst>
          <pc:docMk/>
          <pc:sldMasterMk cId="847168410" sldId="2147483692"/>
        </pc:sldMasterMkLst>
        <pc:picChg chg="mod">
          <ac:chgData name="Ernest Wavei" userId="7d0c69e1-f8bd-49ad-bbdd-77db4a82a920" providerId="ADAL" clId="{040716EB-941C-4705-AABD-11364E277301}" dt="2025-12-01T14:11:21.641" v="43"/>
          <ac:picMkLst>
            <pc:docMk/>
            <pc:sldMasterMk cId="847168410" sldId="2147483692"/>
            <ac:picMk id="8" creationId="{382E4C30-7575-D148-87A5-842F6A4E7C8C}"/>
          </ac:picMkLst>
        </pc:picChg>
        <pc:sldLayoutChg chg="modSp">
          <pc:chgData name="Ernest Wavei" userId="7d0c69e1-f8bd-49ad-bbdd-77db4a82a920" providerId="ADAL" clId="{040716EB-941C-4705-AABD-11364E277301}" dt="2025-12-01T14:11:21.641" v="43"/>
          <pc:sldLayoutMkLst>
            <pc:docMk/>
            <pc:sldMasterMk cId="847168410" sldId="2147483692"/>
            <pc:sldLayoutMk cId="1757194907" sldId="2147483694"/>
          </pc:sldLayoutMkLst>
          <pc:spChg chg="mod">
            <ac:chgData name="Ernest Wavei" userId="7d0c69e1-f8bd-49ad-bbdd-77db4a82a920" providerId="ADAL" clId="{040716EB-941C-4705-AABD-11364E277301}" dt="2025-12-01T14:11:21.641" v="43"/>
            <ac:spMkLst>
              <pc:docMk/>
              <pc:sldMasterMk cId="847168410" sldId="2147483692"/>
              <pc:sldLayoutMk cId="1757194907" sldId="2147483694"/>
              <ac:spMk id="2" creationId="{B8E13553-AB8B-C341-93A5-5CC82D843D32}"/>
            </ac:spMkLst>
          </pc:spChg>
          <pc:spChg chg="mod">
            <ac:chgData name="Ernest Wavei" userId="7d0c69e1-f8bd-49ad-bbdd-77db4a82a920" providerId="ADAL" clId="{040716EB-941C-4705-AABD-11364E277301}" dt="2025-12-01T14:11:21.641" v="43"/>
            <ac:spMkLst>
              <pc:docMk/>
              <pc:sldMasterMk cId="847168410" sldId="2147483692"/>
              <pc:sldLayoutMk cId="1757194907" sldId="2147483694"/>
              <ac:spMk id="3" creationId="{AA1CB8C6-8818-9C4E-9A49-B521788745D4}"/>
            </ac:spMkLst>
          </pc:spChg>
        </pc:sldLayoutChg>
        <pc:sldLayoutChg chg="modSp">
          <pc:chgData name="Ernest Wavei" userId="7d0c69e1-f8bd-49ad-bbdd-77db4a82a920" providerId="ADAL" clId="{040716EB-941C-4705-AABD-11364E277301}" dt="2025-12-01T14:11:21.641" v="43"/>
          <pc:sldLayoutMkLst>
            <pc:docMk/>
            <pc:sldMasterMk cId="847168410" sldId="2147483692"/>
            <pc:sldLayoutMk cId="2719517338" sldId="2147483696"/>
          </pc:sldLayoutMkLst>
          <pc:spChg chg="mod">
            <ac:chgData name="Ernest Wavei" userId="7d0c69e1-f8bd-49ad-bbdd-77db4a82a920" providerId="ADAL" clId="{040716EB-941C-4705-AABD-11364E277301}" dt="2025-12-01T14:11:21.641" v="43"/>
            <ac:spMkLst>
              <pc:docMk/>
              <pc:sldMasterMk cId="847168410" sldId="2147483692"/>
              <pc:sldLayoutMk cId="2719517338" sldId="2147483696"/>
              <ac:spMk id="2" creationId="{7557033D-9F3E-8248-9B9F-E98406770C4F}"/>
            </ac:spMkLst>
          </pc:spChg>
          <pc:spChg chg="mod">
            <ac:chgData name="Ernest Wavei" userId="7d0c69e1-f8bd-49ad-bbdd-77db4a82a920" providerId="ADAL" clId="{040716EB-941C-4705-AABD-11364E277301}" dt="2025-12-01T14:11:21.641" v="43"/>
            <ac:spMkLst>
              <pc:docMk/>
              <pc:sldMasterMk cId="847168410" sldId="2147483692"/>
              <pc:sldLayoutMk cId="2719517338" sldId="2147483696"/>
              <ac:spMk id="3" creationId="{78D8C34B-9896-0E40-BD81-61E38533FA8D}"/>
            </ac:spMkLst>
          </pc:spChg>
          <pc:spChg chg="mod">
            <ac:chgData name="Ernest Wavei" userId="7d0c69e1-f8bd-49ad-bbdd-77db4a82a920" providerId="ADAL" clId="{040716EB-941C-4705-AABD-11364E277301}" dt="2025-12-01T14:11:21.641" v="43"/>
            <ac:spMkLst>
              <pc:docMk/>
              <pc:sldMasterMk cId="847168410" sldId="2147483692"/>
              <pc:sldLayoutMk cId="2719517338" sldId="2147483696"/>
              <ac:spMk id="4" creationId="{808F99B9-D9F3-D448-81A1-3C9FA0DB51B0}"/>
            </ac:spMkLst>
          </pc:spChg>
        </pc:sldLayoutChg>
        <pc:sldLayoutChg chg="modSp">
          <pc:chgData name="Ernest Wavei" userId="7d0c69e1-f8bd-49ad-bbdd-77db4a82a920" providerId="ADAL" clId="{040716EB-941C-4705-AABD-11364E277301}" dt="2025-12-01T14:11:21.641" v="43"/>
          <pc:sldLayoutMkLst>
            <pc:docMk/>
            <pc:sldMasterMk cId="847168410" sldId="2147483692"/>
            <pc:sldLayoutMk cId="1234747292" sldId="2147483701"/>
          </pc:sldLayoutMkLst>
          <pc:spChg chg="mod">
            <ac:chgData name="Ernest Wavei" userId="7d0c69e1-f8bd-49ad-bbdd-77db4a82a920" providerId="ADAL" clId="{040716EB-941C-4705-AABD-11364E277301}" dt="2025-12-01T14:11:21.641" v="43"/>
            <ac:spMkLst>
              <pc:docMk/>
              <pc:sldMasterMk cId="847168410" sldId="2147483692"/>
              <pc:sldLayoutMk cId="1234747292" sldId="2147483701"/>
              <ac:spMk id="2" creationId="{A8A08889-95C7-C547-A1EA-A22929CE988D}"/>
            </ac:spMkLst>
          </pc:spChg>
          <pc:spChg chg="mod">
            <ac:chgData name="Ernest Wavei" userId="7d0c69e1-f8bd-49ad-bbdd-77db4a82a920" providerId="ADAL" clId="{040716EB-941C-4705-AABD-11364E277301}" dt="2025-12-01T14:11:21.641" v="43"/>
            <ac:spMkLst>
              <pc:docMk/>
              <pc:sldMasterMk cId="847168410" sldId="2147483692"/>
              <pc:sldLayoutMk cId="1234747292" sldId="2147483701"/>
              <ac:spMk id="3" creationId="{EA5581E7-B6AD-1144-AFF7-D87531D22088}"/>
            </ac:spMkLst>
          </pc:spChg>
          <pc:spChg chg="mod">
            <ac:chgData name="Ernest Wavei" userId="7d0c69e1-f8bd-49ad-bbdd-77db4a82a920" providerId="ADAL" clId="{040716EB-941C-4705-AABD-11364E277301}" dt="2025-12-01T14:11:21.641" v="43"/>
            <ac:spMkLst>
              <pc:docMk/>
              <pc:sldMasterMk cId="847168410" sldId="2147483692"/>
              <pc:sldLayoutMk cId="1234747292" sldId="2147483701"/>
              <ac:spMk id="4" creationId="{9DFC0E95-E99E-4C48-9AA8-DCB130280040}"/>
            </ac:spMkLst>
          </pc:spChg>
        </pc:sldLayoutChg>
      </pc:sldMasterChg>
      <pc:sldMasterChg chg="modSp modSldLayout">
        <pc:chgData name="Ernest Wavei" userId="7d0c69e1-f8bd-49ad-bbdd-77db4a82a920" providerId="ADAL" clId="{040716EB-941C-4705-AABD-11364E277301}" dt="2025-12-01T14:11:21.641" v="43"/>
        <pc:sldMasterMkLst>
          <pc:docMk/>
          <pc:sldMasterMk cId="1915559488" sldId="2147483704"/>
        </pc:sldMasterMkLst>
        <pc:picChg chg="mod">
          <ac:chgData name="Ernest Wavei" userId="7d0c69e1-f8bd-49ad-bbdd-77db4a82a920" providerId="ADAL" clId="{040716EB-941C-4705-AABD-11364E277301}" dt="2025-12-01T14:11:21.641" v="43"/>
          <ac:picMkLst>
            <pc:docMk/>
            <pc:sldMasterMk cId="1915559488" sldId="2147483704"/>
            <ac:picMk id="8" creationId="{3B4127EB-145A-B946-9EF1-43A59ADB3403}"/>
          </ac:picMkLst>
        </pc:picChg>
        <pc:sldLayoutChg chg="modSp">
          <pc:chgData name="Ernest Wavei" userId="7d0c69e1-f8bd-49ad-bbdd-77db4a82a920" providerId="ADAL" clId="{040716EB-941C-4705-AABD-11364E277301}" dt="2025-12-01T14:11:21.641" v="43"/>
          <pc:sldLayoutMkLst>
            <pc:docMk/>
            <pc:sldMasterMk cId="1915559488" sldId="2147483704"/>
            <pc:sldLayoutMk cId="3275815000" sldId="2147483705"/>
          </pc:sldLayoutMkLst>
          <pc:spChg chg="mod">
            <ac:chgData name="Ernest Wavei" userId="7d0c69e1-f8bd-49ad-bbdd-77db4a82a920" providerId="ADAL" clId="{040716EB-941C-4705-AABD-11364E277301}" dt="2025-12-01T14:11:21.641" v="43"/>
            <ac:spMkLst>
              <pc:docMk/>
              <pc:sldMasterMk cId="1915559488" sldId="2147483704"/>
              <pc:sldLayoutMk cId="3275815000" sldId="2147483705"/>
              <ac:spMk id="7" creationId="{B07AF117-4642-4B4F-9E27-4D6E2B7C5EF6}"/>
            </ac:spMkLst>
          </pc:spChg>
          <pc:spChg chg="mod">
            <ac:chgData name="Ernest Wavei" userId="7d0c69e1-f8bd-49ad-bbdd-77db4a82a920" providerId="ADAL" clId="{040716EB-941C-4705-AABD-11364E277301}" dt="2025-12-01T14:11:21.641" v="43"/>
            <ac:spMkLst>
              <pc:docMk/>
              <pc:sldMasterMk cId="1915559488" sldId="2147483704"/>
              <pc:sldLayoutMk cId="3275815000" sldId="2147483705"/>
              <ac:spMk id="8" creationId="{27C814C8-3E80-F94B-8AAA-96F2F4684695}"/>
            </ac:spMkLst>
          </pc:spChg>
        </pc:sldLayoutChg>
        <pc:sldLayoutChg chg="modSp">
          <pc:chgData name="Ernest Wavei" userId="7d0c69e1-f8bd-49ad-bbdd-77db4a82a920" providerId="ADAL" clId="{040716EB-941C-4705-AABD-11364E277301}" dt="2025-12-01T14:11:21.641" v="43"/>
          <pc:sldLayoutMkLst>
            <pc:docMk/>
            <pc:sldMasterMk cId="1915559488" sldId="2147483704"/>
            <pc:sldLayoutMk cId="1743241292" sldId="2147483708"/>
          </pc:sldLayoutMkLst>
          <pc:spChg chg="mod">
            <ac:chgData name="Ernest Wavei" userId="7d0c69e1-f8bd-49ad-bbdd-77db4a82a920" providerId="ADAL" clId="{040716EB-941C-4705-AABD-11364E277301}" dt="2025-12-01T14:11:21.641" v="43"/>
            <ac:spMkLst>
              <pc:docMk/>
              <pc:sldMasterMk cId="1915559488" sldId="2147483704"/>
              <pc:sldLayoutMk cId="1743241292" sldId="2147483708"/>
              <ac:spMk id="3" creationId="{E5AA01EA-088C-C946-BEA0-F7A16D611B3C}"/>
            </ac:spMkLst>
          </pc:spChg>
          <pc:spChg chg="mod">
            <ac:chgData name="Ernest Wavei" userId="7d0c69e1-f8bd-49ad-bbdd-77db4a82a920" providerId="ADAL" clId="{040716EB-941C-4705-AABD-11364E277301}" dt="2025-12-01T14:11:21.641" v="43"/>
            <ac:spMkLst>
              <pc:docMk/>
              <pc:sldMasterMk cId="1915559488" sldId="2147483704"/>
              <pc:sldLayoutMk cId="1743241292" sldId="2147483708"/>
              <ac:spMk id="4" creationId="{D21DB74E-393F-8341-8EDE-BCD3D1EC5002}"/>
            </ac:spMkLst>
          </pc:spChg>
          <pc:spChg chg="mod">
            <ac:chgData name="Ernest Wavei" userId="7d0c69e1-f8bd-49ad-bbdd-77db4a82a920" providerId="ADAL" clId="{040716EB-941C-4705-AABD-11364E277301}" dt="2025-12-01T14:11:21.641" v="43"/>
            <ac:spMkLst>
              <pc:docMk/>
              <pc:sldMasterMk cId="1915559488" sldId="2147483704"/>
              <pc:sldLayoutMk cId="1743241292" sldId="2147483708"/>
              <ac:spMk id="8" creationId="{B9C1506C-B0E9-4E4D-9F5A-01E9D6DE132E}"/>
            </ac:spMkLst>
          </pc:spChg>
        </pc:sldLayoutChg>
      </pc:sldMasterChg>
      <pc:sldMasterChg chg="modSp modSldLayout">
        <pc:chgData name="Ernest Wavei" userId="7d0c69e1-f8bd-49ad-bbdd-77db4a82a920" providerId="ADAL" clId="{040716EB-941C-4705-AABD-11364E277301}" dt="2025-12-01T14:11:21.641" v="43"/>
        <pc:sldMasterMkLst>
          <pc:docMk/>
          <pc:sldMasterMk cId="224443458" sldId="2147483712"/>
        </pc:sldMasterMkLst>
        <pc:picChg chg="mod">
          <ac:chgData name="Ernest Wavei" userId="7d0c69e1-f8bd-49ad-bbdd-77db4a82a920" providerId="ADAL" clId="{040716EB-941C-4705-AABD-11364E277301}" dt="2025-12-01T14:11:21.641" v="43"/>
          <ac:picMkLst>
            <pc:docMk/>
            <pc:sldMasterMk cId="224443458" sldId="2147483712"/>
            <ac:picMk id="8" creationId="{CD47BF98-06ED-7B44-BEB7-FB20FA299010}"/>
          </ac:picMkLst>
        </pc:picChg>
        <pc:sldLayoutChg chg="modSp">
          <pc:chgData name="Ernest Wavei" userId="7d0c69e1-f8bd-49ad-bbdd-77db4a82a920" providerId="ADAL" clId="{040716EB-941C-4705-AABD-11364E277301}" dt="2025-12-01T14:11:21.641" v="43"/>
          <pc:sldLayoutMkLst>
            <pc:docMk/>
            <pc:sldMasterMk cId="224443458" sldId="2147483712"/>
            <pc:sldLayoutMk cId="1941042865" sldId="2147483713"/>
          </pc:sldLayoutMkLst>
          <pc:spChg chg="mod">
            <ac:chgData name="Ernest Wavei" userId="7d0c69e1-f8bd-49ad-bbdd-77db4a82a920" providerId="ADAL" clId="{040716EB-941C-4705-AABD-11364E277301}" dt="2025-12-01T14:11:21.641" v="43"/>
            <ac:spMkLst>
              <pc:docMk/>
              <pc:sldMasterMk cId="224443458" sldId="2147483712"/>
              <pc:sldLayoutMk cId="1941042865" sldId="2147483713"/>
              <ac:spMk id="2" creationId="{2567CF91-8FB7-0B42-A329-E11BE478FD57}"/>
            </ac:spMkLst>
          </pc:spChg>
          <pc:spChg chg="mod">
            <ac:chgData name="Ernest Wavei" userId="7d0c69e1-f8bd-49ad-bbdd-77db4a82a920" providerId="ADAL" clId="{040716EB-941C-4705-AABD-11364E277301}" dt="2025-12-01T14:11:21.641" v="43"/>
            <ac:spMkLst>
              <pc:docMk/>
              <pc:sldMasterMk cId="224443458" sldId="2147483712"/>
              <pc:sldLayoutMk cId="1941042865" sldId="2147483713"/>
              <ac:spMk id="3" creationId="{F534FCA1-D7E4-A64A-B793-6901C347CA51}"/>
            </ac:spMkLst>
          </pc:spChg>
          <pc:spChg chg="mod">
            <ac:chgData name="Ernest Wavei" userId="7d0c69e1-f8bd-49ad-bbdd-77db4a82a920" providerId="ADAL" clId="{040716EB-941C-4705-AABD-11364E277301}" dt="2025-12-01T14:11:21.641" v="43"/>
            <ac:spMkLst>
              <pc:docMk/>
              <pc:sldMasterMk cId="224443458" sldId="2147483712"/>
              <pc:sldLayoutMk cId="1941042865" sldId="2147483713"/>
              <ac:spMk id="4" creationId="{CDCEEFF4-2699-2845-91D9-D5A07A078814}"/>
            </ac:spMkLst>
          </pc:spChg>
          <pc:spChg chg="mod">
            <ac:chgData name="Ernest Wavei" userId="7d0c69e1-f8bd-49ad-bbdd-77db4a82a920" providerId="ADAL" clId="{040716EB-941C-4705-AABD-11364E277301}" dt="2025-12-01T14:11:21.641" v="43"/>
            <ac:spMkLst>
              <pc:docMk/>
              <pc:sldMasterMk cId="224443458" sldId="2147483712"/>
              <pc:sldLayoutMk cId="1941042865" sldId="2147483713"/>
              <ac:spMk id="5" creationId="{C53D7AE9-B962-CC42-BA86-B1E5EDE333EB}"/>
            </ac:spMkLst>
          </pc:spChg>
          <pc:spChg chg="mod">
            <ac:chgData name="Ernest Wavei" userId="7d0c69e1-f8bd-49ad-bbdd-77db4a82a920" providerId="ADAL" clId="{040716EB-941C-4705-AABD-11364E277301}" dt="2025-12-01T14:11:21.641" v="43"/>
            <ac:spMkLst>
              <pc:docMk/>
              <pc:sldMasterMk cId="224443458" sldId="2147483712"/>
              <pc:sldLayoutMk cId="1941042865" sldId="2147483713"/>
              <ac:spMk id="6" creationId="{3C947482-2CC9-0E4C-870E-8D35795D50A1}"/>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2677773522" sldId="2147483714"/>
          </pc:sldLayoutMkLst>
          <pc:spChg chg="mod">
            <ac:chgData name="Ernest Wavei" userId="7d0c69e1-f8bd-49ad-bbdd-77db4a82a920" providerId="ADAL" clId="{040716EB-941C-4705-AABD-11364E277301}" dt="2025-12-01T14:11:21.641" v="43"/>
            <ac:spMkLst>
              <pc:docMk/>
              <pc:sldMasterMk cId="224443458" sldId="2147483712"/>
              <pc:sldLayoutMk cId="2677773522" sldId="2147483714"/>
              <ac:spMk id="2" creationId="{D4591516-56E3-FE49-AF8F-9F2EF75D8C77}"/>
            </ac:spMkLst>
          </pc:spChg>
          <pc:spChg chg="mod">
            <ac:chgData name="Ernest Wavei" userId="7d0c69e1-f8bd-49ad-bbdd-77db4a82a920" providerId="ADAL" clId="{040716EB-941C-4705-AABD-11364E277301}" dt="2025-12-01T14:11:21.641" v="43"/>
            <ac:spMkLst>
              <pc:docMk/>
              <pc:sldMasterMk cId="224443458" sldId="2147483712"/>
              <pc:sldLayoutMk cId="2677773522" sldId="2147483714"/>
              <ac:spMk id="3" creationId="{F79EEC7E-522D-5245-80F4-6045A4C8C594}"/>
            </ac:spMkLst>
          </pc:spChg>
          <pc:spChg chg="mod">
            <ac:chgData name="Ernest Wavei" userId="7d0c69e1-f8bd-49ad-bbdd-77db4a82a920" providerId="ADAL" clId="{040716EB-941C-4705-AABD-11364E277301}" dt="2025-12-01T14:11:21.641" v="43"/>
            <ac:spMkLst>
              <pc:docMk/>
              <pc:sldMasterMk cId="224443458" sldId="2147483712"/>
              <pc:sldLayoutMk cId="2677773522" sldId="2147483714"/>
              <ac:spMk id="4" creationId="{A7853E28-50D1-DB40-925E-1865E073DFF8}"/>
            </ac:spMkLst>
          </pc:spChg>
          <pc:spChg chg="mod">
            <ac:chgData name="Ernest Wavei" userId="7d0c69e1-f8bd-49ad-bbdd-77db4a82a920" providerId="ADAL" clId="{040716EB-941C-4705-AABD-11364E277301}" dt="2025-12-01T14:11:21.641" v="43"/>
            <ac:spMkLst>
              <pc:docMk/>
              <pc:sldMasterMk cId="224443458" sldId="2147483712"/>
              <pc:sldLayoutMk cId="2677773522" sldId="2147483714"/>
              <ac:spMk id="5" creationId="{F90EE0FC-C5EA-7B43-A0D8-933FEEC1E191}"/>
            </ac:spMkLst>
          </pc:spChg>
          <pc:spChg chg="mod">
            <ac:chgData name="Ernest Wavei" userId="7d0c69e1-f8bd-49ad-bbdd-77db4a82a920" providerId="ADAL" clId="{040716EB-941C-4705-AABD-11364E277301}" dt="2025-12-01T14:11:21.641" v="43"/>
            <ac:spMkLst>
              <pc:docMk/>
              <pc:sldMasterMk cId="224443458" sldId="2147483712"/>
              <pc:sldLayoutMk cId="2677773522" sldId="2147483714"/>
              <ac:spMk id="6" creationId="{8689ED53-FDF6-FE4E-8218-A5DCCBEBF0E7}"/>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2608033025" sldId="2147483715"/>
          </pc:sldLayoutMkLst>
          <pc:spChg chg="mod">
            <ac:chgData name="Ernest Wavei" userId="7d0c69e1-f8bd-49ad-bbdd-77db4a82a920" providerId="ADAL" clId="{040716EB-941C-4705-AABD-11364E277301}" dt="2025-12-01T14:11:21.641" v="43"/>
            <ac:spMkLst>
              <pc:docMk/>
              <pc:sldMasterMk cId="224443458" sldId="2147483712"/>
              <pc:sldLayoutMk cId="2608033025" sldId="2147483715"/>
              <ac:spMk id="2" creationId="{21D149A6-312A-DE4B-B032-3C87D4A1F23A}"/>
            </ac:spMkLst>
          </pc:spChg>
          <pc:spChg chg="mod">
            <ac:chgData name="Ernest Wavei" userId="7d0c69e1-f8bd-49ad-bbdd-77db4a82a920" providerId="ADAL" clId="{040716EB-941C-4705-AABD-11364E277301}" dt="2025-12-01T14:11:21.641" v="43"/>
            <ac:spMkLst>
              <pc:docMk/>
              <pc:sldMasterMk cId="224443458" sldId="2147483712"/>
              <pc:sldLayoutMk cId="2608033025" sldId="2147483715"/>
              <ac:spMk id="3" creationId="{CA53AC8F-1D8F-4045-BA5F-AC0745D4C40D}"/>
            </ac:spMkLst>
          </pc:spChg>
          <pc:spChg chg="mod">
            <ac:chgData name="Ernest Wavei" userId="7d0c69e1-f8bd-49ad-bbdd-77db4a82a920" providerId="ADAL" clId="{040716EB-941C-4705-AABD-11364E277301}" dt="2025-12-01T14:11:21.641" v="43"/>
            <ac:spMkLst>
              <pc:docMk/>
              <pc:sldMasterMk cId="224443458" sldId="2147483712"/>
              <pc:sldLayoutMk cId="2608033025" sldId="2147483715"/>
              <ac:spMk id="4" creationId="{FB47A2DA-0D49-1243-97F3-8C33ED427BA1}"/>
            </ac:spMkLst>
          </pc:spChg>
          <pc:spChg chg="mod">
            <ac:chgData name="Ernest Wavei" userId="7d0c69e1-f8bd-49ad-bbdd-77db4a82a920" providerId="ADAL" clId="{040716EB-941C-4705-AABD-11364E277301}" dt="2025-12-01T14:11:21.641" v="43"/>
            <ac:spMkLst>
              <pc:docMk/>
              <pc:sldMasterMk cId="224443458" sldId="2147483712"/>
              <pc:sldLayoutMk cId="2608033025" sldId="2147483715"/>
              <ac:spMk id="5" creationId="{333D2AB8-7709-F248-874B-15AF8A8F2F76}"/>
            </ac:spMkLst>
          </pc:spChg>
          <pc:spChg chg="mod">
            <ac:chgData name="Ernest Wavei" userId="7d0c69e1-f8bd-49ad-bbdd-77db4a82a920" providerId="ADAL" clId="{040716EB-941C-4705-AABD-11364E277301}" dt="2025-12-01T14:11:21.641" v="43"/>
            <ac:spMkLst>
              <pc:docMk/>
              <pc:sldMasterMk cId="224443458" sldId="2147483712"/>
              <pc:sldLayoutMk cId="2608033025" sldId="2147483715"/>
              <ac:spMk id="6" creationId="{4E3051CA-2F1D-EF43-AB3E-970DE78ECA31}"/>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3794458227" sldId="2147483716"/>
          </pc:sldLayoutMkLst>
          <pc:spChg chg="mod">
            <ac:chgData name="Ernest Wavei" userId="7d0c69e1-f8bd-49ad-bbdd-77db4a82a920" providerId="ADAL" clId="{040716EB-941C-4705-AABD-11364E277301}" dt="2025-12-01T14:11:21.641" v="43"/>
            <ac:spMkLst>
              <pc:docMk/>
              <pc:sldMasterMk cId="224443458" sldId="2147483712"/>
              <pc:sldLayoutMk cId="3794458227" sldId="2147483716"/>
              <ac:spMk id="2" creationId="{D6FCC5C1-CEEC-A54F-8061-670B3716BCF7}"/>
            </ac:spMkLst>
          </pc:spChg>
          <pc:spChg chg="mod">
            <ac:chgData name="Ernest Wavei" userId="7d0c69e1-f8bd-49ad-bbdd-77db4a82a920" providerId="ADAL" clId="{040716EB-941C-4705-AABD-11364E277301}" dt="2025-12-01T14:11:21.641" v="43"/>
            <ac:spMkLst>
              <pc:docMk/>
              <pc:sldMasterMk cId="224443458" sldId="2147483712"/>
              <pc:sldLayoutMk cId="3794458227" sldId="2147483716"/>
              <ac:spMk id="3" creationId="{8446779F-F147-C642-A601-EB30995A307B}"/>
            </ac:spMkLst>
          </pc:spChg>
          <pc:spChg chg="mod">
            <ac:chgData name="Ernest Wavei" userId="7d0c69e1-f8bd-49ad-bbdd-77db4a82a920" providerId="ADAL" clId="{040716EB-941C-4705-AABD-11364E277301}" dt="2025-12-01T14:11:21.641" v="43"/>
            <ac:spMkLst>
              <pc:docMk/>
              <pc:sldMasterMk cId="224443458" sldId="2147483712"/>
              <pc:sldLayoutMk cId="3794458227" sldId="2147483716"/>
              <ac:spMk id="4" creationId="{B5339AF6-4ECF-C940-B2CD-54C3A848183F}"/>
            </ac:spMkLst>
          </pc:spChg>
          <pc:spChg chg="mod">
            <ac:chgData name="Ernest Wavei" userId="7d0c69e1-f8bd-49ad-bbdd-77db4a82a920" providerId="ADAL" clId="{040716EB-941C-4705-AABD-11364E277301}" dt="2025-12-01T14:11:21.641" v="43"/>
            <ac:spMkLst>
              <pc:docMk/>
              <pc:sldMasterMk cId="224443458" sldId="2147483712"/>
              <pc:sldLayoutMk cId="3794458227" sldId="2147483716"/>
              <ac:spMk id="5" creationId="{BEC2FBBA-1744-7C44-BDC5-5E40FC4E7242}"/>
            </ac:spMkLst>
          </pc:spChg>
          <pc:spChg chg="mod">
            <ac:chgData name="Ernest Wavei" userId="7d0c69e1-f8bd-49ad-bbdd-77db4a82a920" providerId="ADAL" clId="{040716EB-941C-4705-AABD-11364E277301}" dt="2025-12-01T14:11:21.641" v="43"/>
            <ac:spMkLst>
              <pc:docMk/>
              <pc:sldMasterMk cId="224443458" sldId="2147483712"/>
              <pc:sldLayoutMk cId="3794458227" sldId="2147483716"/>
              <ac:spMk id="6" creationId="{E74CE875-541F-134E-8E16-39C7587211C1}"/>
            </ac:spMkLst>
          </pc:spChg>
          <pc:spChg chg="mod">
            <ac:chgData name="Ernest Wavei" userId="7d0c69e1-f8bd-49ad-bbdd-77db4a82a920" providerId="ADAL" clId="{040716EB-941C-4705-AABD-11364E277301}" dt="2025-12-01T14:11:21.641" v="43"/>
            <ac:spMkLst>
              <pc:docMk/>
              <pc:sldMasterMk cId="224443458" sldId="2147483712"/>
              <pc:sldLayoutMk cId="3794458227" sldId="2147483716"/>
              <ac:spMk id="7" creationId="{9E3B6349-EA0A-2142-8CEF-E85D325A4907}"/>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4112017719" sldId="2147483717"/>
          </pc:sldLayoutMkLst>
          <pc:spChg chg="mod">
            <ac:chgData name="Ernest Wavei" userId="7d0c69e1-f8bd-49ad-bbdd-77db4a82a920" providerId="ADAL" clId="{040716EB-941C-4705-AABD-11364E277301}" dt="2025-12-01T14:11:21.641" v="43"/>
            <ac:spMkLst>
              <pc:docMk/>
              <pc:sldMasterMk cId="224443458" sldId="2147483712"/>
              <pc:sldLayoutMk cId="4112017719" sldId="2147483717"/>
              <ac:spMk id="2" creationId="{69C4223D-B3AF-FC43-8E2C-CD1AAF8624D6}"/>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3" creationId="{FABF013F-2912-624D-8195-A67E13901835}"/>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4" creationId="{C03456B4-6048-6640-9D7D-42EA2A6DDEC9}"/>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5" creationId="{F37129F5-4B35-4648-9238-99F17302CF51}"/>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6" creationId="{B76AB2B2-2AF7-4E41-BF6E-38905C051B67}"/>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7" creationId="{771B7545-C2A4-3C49-AFF2-44FB003DC615}"/>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8" creationId="{266D25BF-5E79-9048-9C82-AFCE84DEAF99}"/>
            </ac:spMkLst>
          </pc:spChg>
          <pc:spChg chg="mod">
            <ac:chgData name="Ernest Wavei" userId="7d0c69e1-f8bd-49ad-bbdd-77db4a82a920" providerId="ADAL" clId="{040716EB-941C-4705-AABD-11364E277301}" dt="2025-12-01T14:11:21.641" v="43"/>
            <ac:spMkLst>
              <pc:docMk/>
              <pc:sldMasterMk cId="224443458" sldId="2147483712"/>
              <pc:sldLayoutMk cId="4112017719" sldId="2147483717"/>
              <ac:spMk id="9" creationId="{9991EC22-A66B-F44B-96E5-15E164D9B6C4}"/>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1931748908" sldId="2147483718"/>
          </pc:sldLayoutMkLst>
          <pc:spChg chg="mod">
            <ac:chgData name="Ernest Wavei" userId="7d0c69e1-f8bd-49ad-bbdd-77db4a82a920" providerId="ADAL" clId="{040716EB-941C-4705-AABD-11364E277301}" dt="2025-12-01T14:11:21.641" v="43"/>
            <ac:spMkLst>
              <pc:docMk/>
              <pc:sldMasterMk cId="224443458" sldId="2147483712"/>
              <pc:sldLayoutMk cId="1931748908" sldId="2147483718"/>
              <ac:spMk id="2" creationId="{606FC50D-4F82-6D41-B29B-7D5BFC9BC88F}"/>
            </ac:spMkLst>
          </pc:spChg>
          <pc:spChg chg="mod">
            <ac:chgData name="Ernest Wavei" userId="7d0c69e1-f8bd-49ad-bbdd-77db4a82a920" providerId="ADAL" clId="{040716EB-941C-4705-AABD-11364E277301}" dt="2025-12-01T14:11:21.641" v="43"/>
            <ac:spMkLst>
              <pc:docMk/>
              <pc:sldMasterMk cId="224443458" sldId="2147483712"/>
              <pc:sldLayoutMk cId="1931748908" sldId="2147483718"/>
              <ac:spMk id="3" creationId="{1C24865E-E560-0B4E-9395-474CD6DBF7E8}"/>
            </ac:spMkLst>
          </pc:spChg>
          <pc:spChg chg="mod">
            <ac:chgData name="Ernest Wavei" userId="7d0c69e1-f8bd-49ad-bbdd-77db4a82a920" providerId="ADAL" clId="{040716EB-941C-4705-AABD-11364E277301}" dt="2025-12-01T14:11:21.641" v="43"/>
            <ac:spMkLst>
              <pc:docMk/>
              <pc:sldMasterMk cId="224443458" sldId="2147483712"/>
              <pc:sldLayoutMk cId="1931748908" sldId="2147483718"/>
              <ac:spMk id="4" creationId="{CDD83FAC-4B1F-7341-B306-E3666ACF0B1E}"/>
            </ac:spMkLst>
          </pc:spChg>
          <pc:spChg chg="mod">
            <ac:chgData name="Ernest Wavei" userId="7d0c69e1-f8bd-49ad-bbdd-77db4a82a920" providerId="ADAL" clId="{040716EB-941C-4705-AABD-11364E277301}" dt="2025-12-01T14:11:21.641" v="43"/>
            <ac:spMkLst>
              <pc:docMk/>
              <pc:sldMasterMk cId="224443458" sldId="2147483712"/>
              <pc:sldLayoutMk cId="1931748908" sldId="2147483718"/>
              <ac:spMk id="5" creationId="{7EE7A9CF-F8E0-444E-872B-29AF2503BE44}"/>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1893947679" sldId="2147483719"/>
          </pc:sldLayoutMkLst>
          <pc:spChg chg="mod">
            <ac:chgData name="Ernest Wavei" userId="7d0c69e1-f8bd-49ad-bbdd-77db4a82a920" providerId="ADAL" clId="{040716EB-941C-4705-AABD-11364E277301}" dt="2025-12-01T14:11:21.641" v="43"/>
            <ac:spMkLst>
              <pc:docMk/>
              <pc:sldMasterMk cId="224443458" sldId="2147483712"/>
              <pc:sldLayoutMk cId="1893947679" sldId="2147483719"/>
              <ac:spMk id="2" creationId="{BEE6DEFC-6AE7-8546-81B6-A8985717AB27}"/>
            </ac:spMkLst>
          </pc:spChg>
          <pc:spChg chg="mod">
            <ac:chgData name="Ernest Wavei" userId="7d0c69e1-f8bd-49ad-bbdd-77db4a82a920" providerId="ADAL" clId="{040716EB-941C-4705-AABD-11364E277301}" dt="2025-12-01T14:11:21.641" v="43"/>
            <ac:spMkLst>
              <pc:docMk/>
              <pc:sldMasterMk cId="224443458" sldId="2147483712"/>
              <pc:sldLayoutMk cId="1893947679" sldId="2147483719"/>
              <ac:spMk id="3" creationId="{D023E71D-C4D2-684F-A864-9E8A10CACB4F}"/>
            </ac:spMkLst>
          </pc:spChg>
          <pc:spChg chg="mod">
            <ac:chgData name="Ernest Wavei" userId="7d0c69e1-f8bd-49ad-bbdd-77db4a82a920" providerId="ADAL" clId="{040716EB-941C-4705-AABD-11364E277301}" dt="2025-12-01T14:11:21.641" v="43"/>
            <ac:spMkLst>
              <pc:docMk/>
              <pc:sldMasterMk cId="224443458" sldId="2147483712"/>
              <pc:sldLayoutMk cId="1893947679" sldId="2147483719"/>
              <ac:spMk id="4" creationId="{3FE9DACB-F630-B743-96E9-3C02225BD9C4}"/>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1583265413" sldId="2147483720"/>
          </pc:sldLayoutMkLst>
          <pc:spChg chg="mod">
            <ac:chgData name="Ernest Wavei" userId="7d0c69e1-f8bd-49ad-bbdd-77db4a82a920" providerId="ADAL" clId="{040716EB-941C-4705-AABD-11364E277301}" dt="2025-12-01T14:11:21.641" v="43"/>
            <ac:spMkLst>
              <pc:docMk/>
              <pc:sldMasterMk cId="224443458" sldId="2147483712"/>
              <pc:sldLayoutMk cId="1583265413" sldId="2147483720"/>
              <ac:spMk id="2" creationId="{EDB2CFC4-E0FF-CD48-BF1D-8282D552AB9A}"/>
            </ac:spMkLst>
          </pc:spChg>
          <pc:spChg chg="mod">
            <ac:chgData name="Ernest Wavei" userId="7d0c69e1-f8bd-49ad-bbdd-77db4a82a920" providerId="ADAL" clId="{040716EB-941C-4705-AABD-11364E277301}" dt="2025-12-01T14:11:21.641" v="43"/>
            <ac:spMkLst>
              <pc:docMk/>
              <pc:sldMasterMk cId="224443458" sldId="2147483712"/>
              <pc:sldLayoutMk cId="1583265413" sldId="2147483720"/>
              <ac:spMk id="3" creationId="{3795B17B-9BE6-EB49-B5FB-C098D6C43A30}"/>
            </ac:spMkLst>
          </pc:spChg>
          <pc:spChg chg="mod">
            <ac:chgData name="Ernest Wavei" userId="7d0c69e1-f8bd-49ad-bbdd-77db4a82a920" providerId="ADAL" clId="{040716EB-941C-4705-AABD-11364E277301}" dt="2025-12-01T14:11:21.641" v="43"/>
            <ac:spMkLst>
              <pc:docMk/>
              <pc:sldMasterMk cId="224443458" sldId="2147483712"/>
              <pc:sldLayoutMk cId="1583265413" sldId="2147483720"/>
              <ac:spMk id="4" creationId="{33FB7D76-9210-8F49-9A78-8747A6504ADF}"/>
            </ac:spMkLst>
          </pc:spChg>
          <pc:spChg chg="mod">
            <ac:chgData name="Ernest Wavei" userId="7d0c69e1-f8bd-49ad-bbdd-77db4a82a920" providerId="ADAL" clId="{040716EB-941C-4705-AABD-11364E277301}" dt="2025-12-01T14:11:21.641" v="43"/>
            <ac:spMkLst>
              <pc:docMk/>
              <pc:sldMasterMk cId="224443458" sldId="2147483712"/>
              <pc:sldLayoutMk cId="1583265413" sldId="2147483720"/>
              <ac:spMk id="5" creationId="{E375A7EF-7E39-2F4E-9A2D-6C0F4CDC5A09}"/>
            </ac:spMkLst>
          </pc:spChg>
          <pc:spChg chg="mod">
            <ac:chgData name="Ernest Wavei" userId="7d0c69e1-f8bd-49ad-bbdd-77db4a82a920" providerId="ADAL" clId="{040716EB-941C-4705-AABD-11364E277301}" dt="2025-12-01T14:11:21.641" v="43"/>
            <ac:spMkLst>
              <pc:docMk/>
              <pc:sldMasterMk cId="224443458" sldId="2147483712"/>
              <pc:sldLayoutMk cId="1583265413" sldId="2147483720"/>
              <ac:spMk id="6" creationId="{C534F60D-F04A-8F46-8F4B-C293A3F22BFA}"/>
            </ac:spMkLst>
          </pc:spChg>
          <pc:spChg chg="mod">
            <ac:chgData name="Ernest Wavei" userId="7d0c69e1-f8bd-49ad-bbdd-77db4a82a920" providerId="ADAL" clId="{040716EB-941C-4705-AABD-11364E277301}" dt="2025-12-01T14:11:21.641" v="43"/>
            <ac:spMkLst>
              <pc:docMk/>
              <pc:sldMasterMk cId="224443458" sldId="2147483712"/>
              <pc:sldLayoutMk cId="1583265413" sldId="2147483720"/>
              <ac:spMk id="7" creationId="{B0DBFFEF-7F5C-3E4A-AEBA-AE008AE7FBAE}"/>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2672035952" sldId="2147483721"/>
          </pc:sldLayoutMkLst>
          <pc:spChg chg="mod">
            <ac:chgData name="Ernest Wavei" userId="7d0c69e1-f8bd-49ad-bbdd-77db4a82a920" providerId="ADAL" clId="{040716EB-941C-4705-AABD-11364E277301}" dt="2025-12-01T14:11:21.641" v="43"/>
            <ac:spMkLst>
              <pc:docMk/>
              <pc:sldMasterMk cId="224443458" sldId="2147483712"/>
              <pc:sldLayoutMk cId="2672035952" sldId="2147483721"/>
              <ac:spMk id="2" creationId="{B7D254E5-EC60-7642-89FC-E0005F24DF7F}"/>
            </ac:spMkLst>
          </pc:spChg>
          <pc:spChg chg="mod">
            <ac:chgData name="Ernest Wavei" userId="7d0c69e1-f8bd-49ad-bbdd-77db4a82a920" providerId="ADAL" clId="{040716EB-941C-4705-AABD-11364E277301}" dt="2025-12-01T14:11:21.641" v="43"/>
            <ac:spMkLst>
              <pc:docMk/>
              <pc:sldMasterMk cId="224443458" sldId="2147483712"/>
              <pc:sldLayoutMk cId="2672035952" sldId="2147483721"/>
              <ac:spMk id="3" creationId="{396ABA9B-C852-BD4C-8EBB-DCA38ABAFB73}"/>
            </ac:spMkLst>
          </pc:spChg>
          <pc:spChg chg="mod">
            <ac:chgData name="Ernest Wavei" userId="7d0c69e1-f8bd-49ad-bbdd-77db4a82a920" providerId="ADAL" clId="{040716EB-941C-4705-AABD-11364E277301}" dt="2025-12-01T14:11:21.641" v="43"/>
            <ac:spMkLst>
              <pc:docMk/>
              <pc:sldMasterMk cId="224443458" sldId="2147483712"/>
              <pc:sldLayoutMk cId="2672035952" sldId="2147483721"/>
              <ac:spMk id="4" creationId="{1A052852-941B-934D-8B59-88371343E638}"/>
            </ac:spMkLst>
          </pc:spChg>
          <pc:spChg chg="mod">
            <ac:chgData name="Ernest Wavei" userId="7d0c69e1-f8bd-49ad-bbdd-77db4a82a920" providerId="ADAL" clId="{040716EB-941C-4705-AABD-11364E277301}" dt="2025-12-01T14:11:21.641" v="43"/>
            <ac:spMkLst>
              <pc:docMk/>
              <pc:sldMasterMk cId="224443458" sldId="2147483712"/>
              <pc:sldLayoutMk cId="2672035952" sldId="2147483721"/>
              <ac:spMk id="5" creationId="{CE4B2328-0A43-4342-A653-438448402ABA}"/>
            </ac:spMkLst>
          </pc:spChg>
          <pc:spChg chg="mod">
            <ac:chgData name="Ernest Wavei" userId="7d0c69e1-f8bd-49ad-bbdd-77db4a82a920" providerId="ADAL" clId="{040716EB-941C-4705-AABD-11364E277301}" dt="2025-12-01T14:11:21.641" v="43"/>
            <ac:spMkLst>
              <pc:docMk/>
              <pc:sldMasterMk cId="224443458" sldId="2147483712"/>
              <pc:sldLayoutMk cId="2672035952" sldId="2147483721"/>
              <ac:spMk id="6" creationId="{0964BB61-D3D6-F54F-B677-477ED6253E55}"/>
            </ac:spMkLst>
          </pc:spChg>
          <pc:spChg chg="mod">
            <ac:chgData name="Ernest Wavei" userId="7d0c69e1-f8bd-49ad-bbdd-77db4a82a920" providerId="ADAL" clId="{040716EB-941C-4705-AABD-11364E277301}" dt="2025-12-01T14:11:21.641" v="43"/>
            <ac:spMkLst>
              <pc:docMk/>
              <pc:sldMasterMk cId="224443458" sldId="2147483712"/>
              <pc:sldLayoutMk cId="2672035952" sldId="2147483721"/>
              <ac:spMk id="7" creationId="{61DC3A9F-519B-324E-8B37-F8E2A6208684}"/>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3552218518" sldId="2147483722"/>
          </pc:sldLayoutMkLst>
          <pc:spChg chg="mod">
            <ac:chgData name="Ernest Wavei" userId="7d0c69e1-f8bd-49ad-bbdd-77db4a82a920" providerId="ADAL" clId="{040716EB-941C-4705-AABD-11364E277301}" dt="2025-12-01T14:11:21.641" v="43"/>
            <ac:spMkLst>
              <pc:docMk/>
              <pc:sldMasterMk cId="224443458" sldId="2147483712"/>
              <pc:sldLayoutMk cId="3552218518" sldId="2147483722"/>
              <ac:spMk id="2" creationId="{D42CF624-42BE-7644-90FA-098E6BC22AEA}"/>
            </ac:spMkLst>
          </pc:spChg>
          <pc:spChg chg="mod">
            <ac:chgData name="Ernest Wavei" userId="7d0c69e1-f8bd-49ad-bbdd-77db4a82a920" providerId="ADAL" clId="{040716EB-941C-4705-AABD-11364E277301}" dt="2025-12-01T14:11:21.641" v="43"/>
            <ac:spMkLst>
              <pc:docMk/>
              <pc:sldMasterMk cId="224443458" sldId="2147483712"/>
              <pc:sldLayoutMk cId="3552218518" sldId="2147483722"/>
              <ac:spMk id="3" creationId="{EE3350E3-FA89-4446-9F4F-2DDCB0D72468}"/>
            </ac:spMkLst>
          </pc:spChg>
          <pc:spChg chg="mod">
            <ac:chgData name="Ernest Wavei" userId="7d0c69e1-f8bd-49ad-bbdd-77db4a82a920" providerId="ADAL" clId="{040716EB-941C-4705-AABD-11364E277301}" dt="2025-12-01T14:11:21.641" v="43"/>
            <ac:spMkLst>
              <pc:docMk/>
              <pc:sldMasterMk cId="224443458" sldId="2147483712"/>
              <pc:sldLayoutMk cId="3552218518" sldId="2147483722"/>
              <ac:spMk id="4" creationId="{94560375-BEC7-464A-8FED-420C1DCCF567}"/>
            </ac:spMkLst>
          </pc:spChg>
          <pc:spChg chg="mod">
            <ac:chgData name="Ernest Wavei" userId="7d0c69e1-f8bd-49ad-bbdd-77db4a82a920" providerId="ADAL" clId="{040716EB-941C-4705-AABD-11364E277301}" dt="2025-12-01T14:11:21.641" v="43"/>
            <ac:spMkLst>
              <pc:docMk/>
              <pc:sldMasterMk cId="224443458" sldId="2147483712"/>
              <pc:sldLayoutMk cId="3552218518" sldId="2147483722"/>
              <ac:spMk id="5" creationId="{5749956A-D1B6-2141-8227-E96F8757319D}"/>
            </ac:spMkLst>
          </pc:spChg>
          <pc:spChg chg="mod">
            <ac:chgData name="Ernest Wavei" userId="7d0c69e1-f8bd-49ad-bbdd-77db4a82a920" providerId="ADAL" clId="{040716EB-941C-4705-AABD-11364E277301}" dt="2025-12-01T14:11:21.641" v="43"/>
            <ac:spMkLst>
              <pc:docMk/>
              <pc:sldMasterMk cId="224443458" sldId="2147483712"/>
              <pc:sldLayoutMk cId="3552218518" sldId="2147483722"/>
              <ac:spMk id="6" creationId="{721AFAD8-75E0-E74B-8E53-F8DAA76AF129}"/>
            </ac:spMkLst>
          </pc:spChg>
        </pc:sldLayoutChg>
        <pc:sldLayoutChg chg="modSp">
          <pc:chgData name="Ernest Wavei" userId="7d0c69e1-f8bd-49ad-bbdd-77db4a82a920" providerId="ADAL" clId="{040716EB-941C-4705-AABD-11364E277301}" dt="2025-12-01T14:11:21.641" v="43"/>
          <pc:sldLayoutMkLst>
            <pc:docMk/>
            <pc:sldMasterMk cId="224443458" sldId="2147483712"/>
            <pc:sldLayoutMk cId="1639903460" sldId="2147483723"/>
          </pc:sldLayoutMkLst>
          <pc:spChg chg="mod">
            <ac:chgData name="Ernest Wavei" userId="7d0c69e1-f8bd-49ad-bbdd-77db4a82a920" providerId="ADAL" clId="{040716EB-941C-4705-AABD-11364E277301}" dt="2025-12-01T14:11:21.641" v="43"/>
            <ac:spMkLst>
              <pc:docMk/>
              <pc:sldMasterMk cId="224443458" sldId="2147483712"/>
              <pc:sldLayoutMk cId="1639903460" sldId="2147483723"/>
              <ac:spMk id="2" creationId="{1F022C87-B12F-C545-920B-2FEA49D862EE}"/>
            </ac:spMkLst>
          </pc:spChg>
          <pc:spChg chg="mod">
            <ac:chgData name="Ernest Wavei" userId="7d0c69e1-f8bd-49ad-bbdd-77db4a82a920" providerId="ADAL" clId="{040716EB-941C-4705-AABD-11364E277301}" dt="2025-12-01T14:11:21.641" v="43"/>
            <ac:spMkLst>
              <pc:docMk/>
              <pc:sldMasterMk cId="224443458" sldId="2147483712"/>
              <pc:sldLayoutMk cId="1639903460" sldId="2147483723"/>
              <ac:spMk id="3" creationId="{9944DBAF-A21F-884B-8893-93D4AB4B5BD3}"/>
            </ac:spMkLst>
          </pc:spChg>
          <pc:spChg chg="mod">
            <ac:chgData name="Ernest Wavei" userId="7d0c69e1-f8bd-49ad-bbdd-77db4a82a920" providerId="ADAL" clId="{040716EB-941C-4705-AABD-11364E277301}" dt="2025-12-01T14:11:21.641" v="43"/>
            <ac:spMkLst>
              <pc:docMk/>
              <pc:sldMasterMk cId="224443458" sldId="2147483712"/>
              <pc:sldLayoutMk cId="1639903460" sldId="2147483723"/>
              <ac:spMk id="4" creationId="{5BEBC95F-39B8-0C49-A006-DB8F65C05F80}"/>
            </ac:spMkLst>
          </pc:spChg>
          <pc:spChg chg="mod">
            <ac:chgData name="Ernest Wavei" userId="7d0c69e1-f8bd-49ad-bbdd-77db4a82a920" providerId="ADAL" clId="{040716EB-941C-4705-AABD-11364E277301}" dt="2025-12-01T14:11:21.641" v="43"/>
            <ac:spMkLst>
              <pc:docMk/>
              <pc:sldMasterMk cId="224443458" sldId="2147483712"/>
              <pc:sldLayoutMk cId="1639903460" sldId="2147483723"/>
              <ac:spMk id="5" creationId="{59480421-2463-624E-8B83-7E103ADC90AD}"/>
            </ac:spMkLst>
          </pc:spChg>
          <pc:spChg chg="mod">
            <ac:chgData name="Ernest Wavei" userId="7d0c69e1-f8bd-49ad-bbdd-77db4a82a920" providerId="ADAL" clId="{040716EB-941C-4705-AABD-11364E277301}" dt="2025-12-01T14:11:21.641" v="43"/>
            <ac:spMkLst>
              <pc:docMk/>
              <pc:sldMasterMk cId="224443458" sldId="2147483712"/>
              <pc:sldLayoutMk cId="1639903460" sldId="2147483723"/>
              <ac:spMk id="6" creationId="{D3D2072A-1BC5-4B41-9369-C7AF05D0BA9D}"/>
            </ac:spMkLst>
          </pc:spChg>
        </pc:sldLayoutChg>
      </pc:sldMasterChg>
      <pc:sldMasterChg chg="modSp modSldLayout">
        <pc:chgData name="Ernest Wavei" userId="7d0c69e1-f8bd-49ad-bbdd-77db4a82a920" providerId="ADAL" clId="{040716EB-941C-4705-AABD-11364E277301}" dt="2025-12-01T14:11:21.641" v="43"/>
        <pc:sldMasterMkLst>
          <pc:docMk/>
          <pc:sldMasterMk cId="265431678" sldId="2147483724"/>
        </pc:sldMasterMkLst>
        <pc:picChg chg="mod">
          <ac:chgData name="Ernest Wavei" userId="7d0c69e1-f8bd-49ad-bbdd-77db4a82a920" providerId="ADAL" clId="{040716EB-941C-4705-AABD-11364E277301}" dt="2025-12-01T14:11:21.641" v="43"/>
          <ac:picMkLst>
            <pc:docMk/>
            <pc:sldMasterMk cId="265431678" sldId="2147483724"/>
            <ac:picMk id="7" creationId="{3A81A8AB-655B-9F44-A0B6-888AE8CA54F2}"/>
          </ac:picMkLst>
        </pc:picChg>
        <pc:sldLayoutChg chg="modSp">
          <pc:chgData name="Ernest Wavei" userId="7d0c69e1-f8bd-49ad-bbdd-77db4a82a920" providerId="ADAL" clId="{040716EB-941C-4705-AABD-11364E277301}" dt="2025-12-01T14:11:21.641" v="43"/>
          <pc:sldLayoutMkLst>
            <pc:docMk/>
            <pc:sldMasterMk cId="265431678" sldId="2147483724"/>
            <pc:sldLayoutMk cId="791740406" sldId="2147483725"/>
          </pc:sldLayoutMkLst>
          <pc:spChg chg="mod">
            <ac:chgData name="Ernest Wavei" userId="7d0c69e1-f8bd-49ad-bbdd-77db4a82a920" providerId="ADAL" clId="{040716EB-941C-4705-AABD-11364E277301}" dt="2025-12-01T14:11:21.641" v="43"/>
            <ac:spMkLst>
              <pc:docMk/>
              <pc:sldMasterMk cId="265431678" sldId="2147483724"/>
              <pc:sldLayoutMk cId="791740406" sldId="2147483725"/>
              <ac:spMk id="7" creationId="{B07AF117-4642-4B4F-9E27-4D6E2B7C5EF6}"/>
            </ac:spMkLst>
          </pc:spChg>
          <pc:spChg chg="mod">
            <ac:chgData name="Ernest Wavei" userId="7d0c69e1-f8bd-49ad-bbdd-77db4a82a920" providerId="ADAL" clId="{040716EB-941C-4705-AABD-11364E277301}" dt="2025-12-01T14:11:21.641" v="43"/>
            <ac:spMkLst>
              <pc:docMk/>
              <pc:sldMasterMk cId="265431678" sldId="2147483724"/>
              <pc:sldLayoutMk cId="791740406" sldId="2147483725"/>
              <ac:spMk id="8" creationId="{27C814C8-3E80-F94B-8AAA-96F2F4684695}"/>
            </ac:spMkLst>
          </pc:spChg>
        </pc:sldLayoutChg>
        <pc:sldLayoutChg chg="modSp">
          <pc:chgData name="Ernest Wavei" userId="7d0c69e1-f8bd-49ad-bbdd-77db4a82a920" providerId="ADAL" clId="{040716EB-941C-4705-AABD-11364E277301}" dt="2025-12-01T14:11:21.641" v="43"/>
          <pc:sldLayoutMkLst>
            <pc:docMk/>
            <pc:sldMasterMk cId="265431678" sldId="2147483724"/>
            <pc:sldLayoutMk cId="2329407591" sldId="2147483726"/>
          </pc:sldLayoutMkLst>
          <pc:spChg chg="mod">
            <ac:chgData name="Ernest Wavei" userId="7d0c69e1-f8bd-49ad-bbdd-77db4a82a920" providerId="ADAL" clId="{040716EB-941C-4705-AABD-11364E277301}" dt="2025-12-01T14:11:21.641" v="43"/>
            <ac:spMkLst>
              <pc:docMk/>
              <pc:sldMasterMk cId="265431678" sldId="2147483724"/>
              <pc:sldLayoutMk cId="2329407591" sldId="2147483726"/>
              <ac:spMk id="3" creationId="{E5AA01EA-088C-C946-BEA0-F7A16D611B3C}"/>
            </ac:spMkLst>
          </pc:spChg>
          <pc:spChg chg="mod">
            <ac:chgData name="Ernest Wavei" userId="7d0c69e1-f8bd-49ad-bbdd-77db4a82a920" providerId="ADAL" clId="{040716EB-941C-4705-AABD-11364E277301}" dt="2025-12-01T14:11:21.641" v="43"/>
            <ac:spMkLst>
              <pc:docMk/>
              <pc:sldMasterMk cId="265431678" sldId="2147483724"/>
              <pc:sldLayoutMk cId="2329407591" sldId="2147483726"/>
              <ac:spMk id="4" creationId="{D21DB74E-393F-8341-8EDE-BCD3D1EC5002}"/>
            </ac:spMkLst>
          </pc:spChg>
          <pc:spChg chg="mod">
            <ac:chgData name="Ernest Wavei" userId="7d0c69e1-f8bd-49ad-bbdd-77db4a82a920" providerId="ADAL" clId="{040716EB-941C-4705-AABD-11364E277301}" dt="2025-12-01T14:11:21.641" v="43"/>
            <ac:spMkLst>
              <pc:docMk/>
              <pc:sldMasterMk cId="265431678" sldId="2147483724"/>
              <pc:sldLayoutMk cId="2329407591" sldId="2147483726"/>
              <ac:spMk id="8" creationId="{B9C1506C-B0E9-4E4D-9F5A-01E9D6DE132E}"/>
            </ac:spMkLst>
          </pc:spChg>
        </pc:sldLayoutChg>
      </pc:sldMasterChg>
      <pc:sldMasterChg chg="modSp modSldLayout">
        <pc:chgData name="Ernest Wavei" userId="7d0c69e1-f8bd-49ad-bbdd-77db4a82a920" providerId="ADAL" clId="{040716EB-941C-4705-AABD-11364E277301}" dt="2025-12-01T14:11:21.641" v="43"/>
        <pc:sldMasterMkLst>
          <pc:docMk/>
          <pc:sldMasterMk cId="1898461747" sldId="2147483728"/>
        </pc:sldMasterMkLst>
        <pc:picChg chg="mod">
          <ac:chgData name="Ernest Wavei" userId="7d0c69e1-f8bd-49ad-bbdd-77db4a82a920" providerId="ADAL" clId="{040716EB-941C-4705-AABD-11364E277301}" dt="2025-12-01T14:11:21.641" v="43"/>
          <ac:picMkLst>
            <pc:docMk/>
            <pc:sldMasterMk cId="1898461747" sldId="2147483728"/>
            <ac:picMk id="8" creationId="{3B2201CD-8F67-7B41-B60B-AFDD0004B68A}"/>
          </ac:picMkLst>
        </pc:picChg>
        <pc:sldLayoutChg chg="modSp">
          <pc:chgData name="Ernest Wavei" userId="7d0c69e1-f8bd-49ad-bbdd-77db4a82a920" providerId="ADAL" clId="{040716EB-941C-4705-AABD-11364E277301}" dt="2025-12-01T14:11:21.641" v="43"/>
          <pc:sldLayoutMkLst>
            <pc:docMk/>
            <pc:sldMasterMk cId="1898461747" sldId="2147483728"/>
            <pc:sldLayoutMk cId="2629640546" sldId="2147483729"/>
          </pc:sldLayoutMkLst>
          <pc:spChg chg="mod">
            <ac:chgData name="Ernest Wavei" userId="7d0c69e1-f8bd-49ad-bbdd-77db4a82a920" providerId="ADAL" clId="{040716EB-941C-4705-AABD-11364E277301}" dt="2025-12-01T14:11:21.641" v="43"/>
            <ac:spMkLst>
              <pc:docMk/>
              <pc:sldMasterMk cId="1898461747" sldId="2147483728"/>
              <pc:sldLayoutMk cId="2629640546" sldId="2147483729"/>
              <ac:spMk id="2" creationId="{E92D55A6-6F6E-F74C-9EA0-0B5928337FC7}"/>
            </ac:spMkLst>
          </pc:spChg>
          <pc:spChg chg="mod">
            <ac:chgData name="Ernest Wavei" userId="7d0c69e1-f8bd-49ad-bbdd-77db4a82a920" providerId="ADAL" clId="{040716EB-941C-4705-AABD-11364E277301}" dt="2025-12-01T14:11:21.641" v="43"/>
            <ac:spMkLst>
              <pc:docMk/>
              <pc:sldMasterMk cId="1898461747" sldId="2147483728"/>
              <pc:sldLayoutMk cId="2629640546" sldId="2147483729"/>
              <ac:spMk id="3" creationId="{818C1E26-42A5-B440-B9C8-CEDD2A852D4F}"/>
            </ac:spMkLst>
          </pc:spChg>
          <pc:spChg chg="mod">
            <ac:chgData name="Ernest Wavei" userId="7d0c69e1-f8bd-49ad-bbdd-77db4a82a920" providerId="ADAL" clId="{040716EB-941C-4705-AABD-11364E277301}" dt="2025-12-01T14:11:21.641" v="43"/>
            <ac:spMkLst>
              <pc:docMk/>
              <pc:sldMasterMk cId="1898461747" sldId="2147483728"/>
              <pc:sldLayoutMk cId="2629640546" sldId="2147483729"/>
              <ac:spMk id="4" creationId="{05BA9EB3-C20B-DF4F-A968-B10AB5D9013B}"/>
            </ac:spMkLst>
          </pc:spChg>
          <pc:spChg chg="mod">
            <ac:chgData name="Ernest Wavei" userId="7d0c69e1-f8bd-49ad-bbdd-77db4a82a920" providerId="ADAL" clId="{040716EB-941C-4705-AABD-11364E277301}" dt="2025-12-01T14:11:21.641" v="43"/>
            <ac:spMkLst>
              <pc:docMk/>
              <pc:sldMasterMk cId="1898461747" sldId="2147483728"/>
              <pc:sldLayoutMk cId="2629640546" sldId="2147483729"/>
              <ac:spMk id="5" creationId="{A9CFCFFA-B6A2-F74A-8C54-0B36FE17BA6D}"/>
            </ac:spMkLst>
          </pc:spChg>
          <pc:spChg chg="mod">
            <ac:chgData name="Ernest Wavei" userId="7d0c69e1-f8bd-49ad-bbdd-77db4a82a920" providerId="ADAL" clId="{040716EB-941C-4705-AABD-11364E277301}" dt="2025-12-01T14:11:21.641" v="43"/>
            <ac:spMkLst>
              <pc:docMk/>
              <pc:sldMasterMk cId="1898461747" sldId="2147483728"/>
              <pc:sldLayoutMk cId="2629640546" sldId="2147483729"/>
              <ac:spMk id="6" creationId="{BA04AC94-14D0-8B40-AC33-71C6CF732900}"/>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2995740351" sldId="2147483730"/>
          </pc:sldLayoutMkLst>
          <pc:spChg chg="mod">
            <ac:chgData name="Ernest Wavei" userId="7d0c69e1-f8bd-49ad-bbdd-77db4a82a920" providerId="ADAL" clId="{040716EB-941C-4705-AABD-11364E277301}" dt="2025-12-01T14:11:21.641" v="43"/>
            <ac:spMkLst>
              <pc:docMk/>
              <pc:sldMasterMk cId="1898461747" sldId="2147483728"/>
              <pc:sldLayoutMk cId="2995740351" sldId="2147483730"/>
              <ac:spMk id="2" creationId="{B8667951-B918-894D-BB5C-B72A99F2C65F}"/>
            </ac:spMkLst>
          </pc:spChg>
          <pc:spChg chg="mod">
            <ac:chgData name="Ernest Wavei" userId="7d0c69e1-f8bd-49ad-bbdd-77db4a82a920" providerId="ADAL" clId="{040716EB-941C-4705-AABD-11364E277301}" dt="2025-12-01T14:11:21.641" v="43"/>
            <ac:spMkLst>
              <pc:docMk/>
              <pc:sldMasterMk cId="1898461747" sldId="2147483728"/>
              <pc:sldLayoutMk cId="2995740351" sldId="2147483730"/>
              <ac:spMk id="3" creationId="{9F0155AD-98F2-734A-B92B-9C6661F3C051}"/>
            </ac:spMkLst>
          </pc:spChg>
          <pc:spChg chg="mod">
            <ac:chgData name="Ernest Wavei" userId="7d0c69e1-f8bd-49ad-bbdd-77db4a82a920" providerId="ADAL" clId="{040716EB-941C-4705-AABD-11364E277301}" dt="2025-12-01T14:11:21.641" v="43"/>
            <ac:spMkLst>
              <pc:docMk/>
              <pc:sldMasterMk cId="1898461747" sldId="2147483728"/>
              <pc:sldLayoutMk cId="2995740351" sldId="2147483730"/>
              <ac:spMk id="4" creationId="{AB5785D2-81B9-2F43-9E4D-DCD90694EEAF}"/>
            </ac:spMkLst>
          </pc:spChg>
          <pc:spChg chg="mod">
            <ac:chgData name="Ernest Wavei" userId="7d0c69e1-f8bd-49ad-bbdd-77db4a82a920" providerId="ADAL" clId="{040716EB-941C-4705-AABD-11364E277301}" dt="2025-12-01T14:11:21.641" v="43"/>
            <ac:spMkLst>
              <pc:docMk/>
              <pc:sldMasterMk cId="1898461747" sldId="2147483728"/>
              <pc:sldLayoutMk cId="2995740351" sldId="2147483730"/>
              <ac:spMk id="5" creationId="{CF954D14-FC43-0C4F-858F-9CF6665D8C8D}"/>
            </ac:spMkLst>
          </pc:spChg>
          <pc:spChg chg="mod">
            <ac:chgData name="Ernest Wavei" userId="7d0c69e1-f8bd-49ad-bbdd-77db4a82a920" providerId="ADAL" clId="{040716EB-941C-4705-AABD-11364E277301}" dt="2025-12-01T14:11:21.641" v="43"/>
            <ac:spMkLst>
              <pc:docMk/>
              <pc:sldMasterMk cId="1898461747" sldId="2147483728"/>
              <pc:sldLayoutMk cId="2995740351" sldId="2147483730"/>
              <ac:spMk id="6" creationId="{AB4E1104-FF98-FB4B-B38F-9C077F967F72}"/>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448258358" sldId="2147483731"/>
          </pc:sldLayoutMkLst>
          <pc:spChg chg="mod">
            <ac:chgData name="Ernest Wavei" userId="7d0c69e1-f8bd-49ad-bbdd-77db4a82a920" providerId="ADAL" clId="{040716EB-941C-4705-AABD-11364E277301}" dt="2025-12-01T14:11:21.641" v="43"/>
            <ac:spMkLst>
              <pc:docMk/>
              <pc:sldMasterMk cId="1898461747" sldId="2147483728"/>
              <pc:sldLayoutMk cId="448258358" sldId="2147483731"/>
              <ac:spMk id="2" creationId="{EFC4934C-B4C9-2A4C-B88F-D91E73D7B967}"/>
            </ac:spMkLst>
          </pc:spChg>
          <pc:spChg chg="mod">
            <ac:chgData name="Ernest Wavei" userId="7d0c69e1-f8bd-49ad-bbdd-77db4a82a920" providerId="ADAL" clId="{040716EB-941C-4705-AABD-11364E277301}" dt="2025-12-01T14:11:21.641" v="43"/>
            <ac:spMkLst>
              <pc:docMk/>
              <pc:sldMasterMk cId="1898461747" sldId="2147483728"/>
              <pc:sldLayoutMk cId="448258358" sldId="2147483731"/>
              <ac:spMk id="3" creationId="{A6872BD2-5D0B-BE48-AE5D-B91BF84DDFE2}"/>
            </ac:spMkLst>
          </pc:spChg>
          <pc:spChg chg="mod">
            <ac:chgData name="Ernest Wavei" userId="7d0c69e1-f8bd-49ad-bbdd-77db4a82a920" providerId="ADAL" clId="{040716EB-941C-4705-AABD-11364E277301}" dt="2025-12-01T14:11:21.641" v="43"/>
            <ac:spMkLst>
              <pc:docMk/>
              <pc:sldMasterMk cId="1898461747" sldId="2147483728"/>
              <pc:sldLayoutMk cId="448258358" sldId="2147483731"/>
              <ac:spMk id="4" creationId="{D3F626BB-7637-DB46-87CD-5A77DA490238}"/>
            </ac:spMkLst>
          </pc:spChg>
          <pc:spChg chg="mod">
            <ac:chgData name="Ernest Wavei" userId="7d0c69e1-f8bd-49ad-bbdd-77db4a82a920" providerId="ADAL" clId="{040716EB-941C-4705-AABD-11364E277301}" dt="2025-12-01T14:11:21.641" v="43"/>
            <ac:spMkLst>
              <pc:docMk/>
              <pc:sldMasterMk cId="1898461747" sldId="2147483728"/>
              <pc:sldLayoutMk cId="448258358" sldId="2147483731"/>
              <ac:spMk id="5" creationId="{673CCEE1-9588-4642-91F6-0AC184FDD7D9}"/>
            </ac:spMkLst>
          </pc:spChg>
          <pc:spChg chg="mod">
            <ac:chgData name="Ernest Wavei" userId="7d0c69e1-f8bd-49ad-bbdd-77db4a82a920" providerId="ADAL" clId="{040716EB-941C-4705-AABD-11364E277301}" dt="2025-12-01T14:11:21.641" v="43"/>
            <ac:spMkLst>
              <pc:docMk/>
              <pc:sldMasterMk cId="1898461747" sldId="2147483728"/>
              <pc:sldLayoutMk cId="448258358" sldId="2147483731"/>
              <ac:spMk id="6" creationId="{EFB459B8-64BF-5141-A955-95F9AB23B60A}"/>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2515892369" sldId="2147483732"/>
          </pc:sldLayoutMkLst>
          <pc:spChg chg="mod">
            <ac:chgData name="Ernest Wavei" userId="7d0c69e1-f8bd-49ad-bbdd-77db4a82a920" providerId="ADAL" clId="{040716EB-941C-4705-AABD-11364E277301}" dt="2025-12-01T14:11:21.641" v="43"/>
            <ac:spMkLst>
              <pc:docMk/>
              <pc:sldMasterMk cId="1898461747" sldId="2147483728"/>
              <pc:sldLayoutMk cId="2515892369" sldId="2147483732"/>
              <ac:spMk id="2" creationId="{0C8149ED-0700-344B-AF7A-1FAA1270293C}"/>
            </ac:spMkLst>
          </pc:spChg>
          <pc:spChg chg="mod">
            <ac:chgData name="Ernest Wavei" userId="7d0c69e1-f8bd-49ad-bbdd-77db4a82a920" providerId="ADAL" clId="{040716EB-941C-4705-AABD-11364E277301}" dt="2025-12-01T14:11:21.641" v="43"/>
            <ac:spMkLst>
              <pc:docMk/>
              <pc:sldMasterMk cId="1898461747" sldId="2147483728"/>
              <pc:sldLayoutMk cId="2515892369" sldId="2147483732"/>
              <ac:spMk id="3" creationId="{BE0A7911-5EFA-6B4D-B369-D7ED660597EF}"/>
            </ac:spMkLst>
          </pc:spChg>
          <pc:spChg chg="mod">
            <ac:chgData name="Ernest Wavei" userId="7d0c69e1-f8bd-49ad-bbdd-77db4a82a920" providerId="ADAL" clId="{040716EB-941C-4705-AABD-11364E277301}" dt="2025-12-01T14:11:21.641" v="43"/>
            <ac:spMkLst>
              <pc:docMk/>
              <pc:sldMasterMk cId="1898461747" sldId="2147483728"/>
              <pc:sldLayoutMk cId="2515892369" sldId="2147483732"/>
              <ac:spMk id="4" creationId="{2E518818-A7A5-334F-9BB5-DFA66F746D94}"/>
            </ac:spMkLst>
          </pc:spChg>
          <pc:spChg chg="mod">
            <ac:chgData name="Ernest Wavei" userId="7d0c69e1-f8bd-49ad-bbdd-77db4a82a920" providerId="ADAL" clId="{040716EB-941C-4705-AABD-11364E277301}" dt="2025-12-01T14:11:21.641" v="43"/>
            <ac:spMkLst>
              <pc:docMk/>
              <pc:sldMasterMk cId="1898461747" sldId="2147483728"/>
              <pc:sldLayoutMk cId="2515892369" sldId="2147483732"/>
              <ac:spMk id="5" creationId="{0BAB2CE8-7DFC-4B40-B4C2-64F6E9FBFAF6}"/>
            </ac:spMkLst>
          </pc:spChg>
          <pc:spChg chg="mod">
            <ac:chgData name="Ernest Wavei" userId="7d0c69e1-f8bd-49ad-bbdd-77db4a82a920" providerId="ADAL" clId="{040716EB-941C-4705-AABD-11364E277301}" dt="2025-12-01T14:11:21.641" v="43"/>
            <ac:spMkLst>
              <pc:docMk/>
              <pc:sldMasterMk cId="1898461747" sldId="2147483728"/>
              <pc:sldLayoutMk cId="2515892369" sldId="2147483732"/>
              <ac:spMk id="6" creationId="{EECBC5FC-F8C6-7C4C-94CD-C312E0BE0C71}"/>
            </ac:spMkLst>
          </pc:spChg>
          <pc:spChg chg="mod">
            <ac:chgData name="Ernest Wavei" userId="7d0c69e1-f8bd-49ad-bbdd-77db4a82a920" providerId="ADAL" clId="{040716EB-941C-4705-AABD-11364E277301}" dt="2025-12-01T14:11:21.641" v="43"/>
            <ac:spMkLst>
              <pc:docMk/>
              <pc:sldMasterMk cId="1898461747" sldId="2147483728"/>
              <pc:sldLayoutMk cId="2515892369" sldId="2147483732"/>
              <ac:spMk id="7" creationId="{1E5FDDFD-CB88-F141-906B-DA0E35C36F8C}"/>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1460362126" sldId="2147483733"/>
          </pc:sldLayoutMkLst>
          <pc:spChg chg="mod">
            <ac:chgData name="Ernest Wavei" userId="7d0c69e1-f8bd-49ad-bbdd-77db4a82a920" providerId="ADAL" clId="{040716EB-941C-4705-AABD-11364E277301}" dt="2025-12-01T14:11:21.641" v="43"/>
            <ac:spMkLst>
              <pc:docMk/>
              <pc:sldMasterMk cId="1898461747" sldId="2147483728"/>
              <pc:sldLayoutMk cId="1460362126" sldId="2147483733"/>
              <ac:spMk id="2" creationId="{728FC1F5-AB6D-1847-9672-250A387E47E1}"/>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3" creationId="{94DF9861-87E1-A249-8299-7C29BE7639C8}"/>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4" creationId="{DE8CB95E-5618-844C-9757-B733223DB9B7}"/>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5" creationId="{3577E6FB-192F-AE40-AEC5-D27B01360C55}"/>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6" creationId="{9275A479-214E-D54F-8170-2D3F57C98486}"/>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7" creationId="{A631FE86-DB76-8547-829A-D16D296EA336}"/>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8" creationId="{9B17C808-3559-C84E-ADFE-CCB80B260D1D}"/>
            </ac:spMkLst>
          </pc:spChg>
          <pc:spChg chg="mod">
            <ac:chgData name="Ernest Wavei" userId="7d0c69e1-f8bd-49ad-bbdd-77db4a82a920" providerId="ADAL" clId="{040716EB-941C-4705-AABD-11364E277301}" dt="2025-12-01T14:11:21.641" v="43"/>
            <ac:spMkLst>
              <pc:docMk/>
              <pc:sldMasterMk cId="1898461747" sldId="2147483728"/>
              <pc:sldLayoutMk cId="1460362126" sldId="2147483733"/>
              <ac:spMk id="9" creationId="{04519476-8DF1-314F-A373-B7B26111A96E}"/>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1147444371" sldId="2147483734"/>
          </pc:sldLayoutMkLst>
          <pc:spChg chg="mod">
            <ac:chgData name="Ernest Wavei" userId="7d0c69e1-f8bd-49ad-bbdd-77db4a82a920" providerId="ADAL" clId="{040716EB-941C-4705-AABD-11364E277301}" dt="2025-12-01T14:11:21.641" v="43"/>
            <ac:spMkLst>
              <pc:docMk/>
              <pc:sldMasterMk cId="1898461747" sldId="2147483728"/>
              <pc:sldLayoutMk cId="1147444371" sldId="2147483734"/>
              <ac:spMk id="2" creationId="{79A8C171-7289-D249-A793-DE9F5EB81D3D}"/>
            </ac:spMkLst>
          </pc:spChg>
          <pc:spChg chg="mod">
            <ac:chgData name="Ernest Wavei" userId="7d0c69e1-f8bd-49ad-bbdd-77db4a82a920" providerId="ADAL" clId="{040716EB-941C-4705-AABD-11364E277301}" dt="2025-12-01T14:11:21.641" v="43"/>
            <ac:spMkLst>
              <pc:docMk/>
              <pc:sldMasterMk cId="1898461747" sldId="2147483728"/>
              <pc:sldLayoutMk cId="1147444371" sldId="2147483734"/>
              <ac:spMk id="3" creationId="{5374DBDE-AF66-704B-98B2-37FDC1193E84}"/>
            </ac:spMkLst>
          </pc:spChg>
          <pc:spChg chg="mod">
            <ac:chgData name="Ernest Wavei" userId="7d0c69e1-f8bd-49ad-bbdd-77db4a82a920" providerId="ADAL" clId="{040716EB-941C-4705-AABD-11364E277301}" dt="2025-12-01T14:11:21.641" v="43"/>
            <ac:spMkLst>
              <pc:docMk/>
              <pc:sldMasterMk cId="1898461747" sldId="2147483728"/>
              <pc:sldLayoutMk cId="1147444371" sldId="2147483734"/>
              <ac:spMk id="4" creationId="{27370EF4-5D33-D84F-AB32-3D385BC1E06D}"/>
            </ac:spMkLst>
          </pc:spChg>
          <pc:spChg chg="mod">
            <ac:chgData name="Ernest Wavei" userId="7d0c69e1-f8bd-49ad-bbdd-77db4a82a920" providerId="ADAL" clId="{040716EB-941C-4705-AABD-11364E277301}" dt="2025-12-01T14:11:21.641" v="43"/>
            <ac:spMkLst>
              <pc:docMk/>
              <pc:sldMasterMk cId="1898461747" sldId="2147483728"/>
              <pc:sldLayoutMk cId="1147444371" sldId="2147483734"/>
              <ac:spMk id="5" creationId="{164884FD-90BC-1A43-9B75-28B27C166D11}"/>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3207117977" sldId="2147483735"/>
          </pc:sldLayoutMkLst>
          <pc:spChg chg="mod">
            <ac:chgData name="Ernest Wavei" userId="7d0c69e1-f8bd-49ad-bbdd-77db4a82a920" providerId="ADAL" clId="{040716EB-941C-4705-AABD-11364E277301}" dt="2025-12-01T14:11:21.641" v="43"/>
            <ac:spMkLst>
              <pc:docMk/>
              <pc:sldMasterMk cId="1898461747" sldId="2147483728"/>
              <pc:sldLayoutMk cId="3207117977" sldId="2147483735"/>
              <ac:spMk id="2" creationId="{AA1A62C1-3DEA-5546-9E5E-C32410A1B5DE}"/>
            </ac:spMkLst>
          </pc:spChg>
          <pc:spChg chg="mod">
            <ac:chgData name="Ernest Wavei" userId="7d0c69e1-f8bd-49ad-bbdd-77db4a82a920" providerId="ADAL" clId="{040716EB-941C-4705-AABD-11364E277301}" dt="2025-12-01T14:11:21.641" v="43"/>
            <ac:spMkLst>
              <pc:docMk/>
              <pc:sldMasterMk cId="1898461747" sldId="2147483728"/>
              <pc:sldLayoutMk cId="3207117977" sldId="2147483735"/>
              <ac:spMk id="3" creationId="{4BF570D8-3B80-564F-929A-04BEC36B705B}"/>
            </ac:spMkLst>
          </pc:spChg>
          <pc:spChg chg="mod">
            <ac:chgData name="Ernest Wavei" userId="7d0c69e1-f8bd-49ad-bbdd-77db4a82a920" providerId="ADAL" clId="{040716EB-941C-4705-AABD-11364E277301}" dt="2025-12-01T14:11:21.641" v="43"/>
            <ac:spMkLst>
              <pc:docMk/>
              <pc:sldMasterMk cId="1898461747" sldId="2147483728"/>
              <pc:sldLayoutMk cId="3207117977" sldId="2147483735"/>
              <ac:spMk id="4" creationId="{F758973F-C520-6D4D-A4B2-CF1EF89EF3AE}"/>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645783211" sldId="2147483736"/>
          </pc:sldLayoutMkLst>
          <pc:spChg chg="mod">
            <ac:chgData name="Ernest Wavei" userId="7d0c69e1-f8bd-49ad-bbdd-77db4a82a920" providerId="ADAL" clId="{040716EB-941C-4705-AABD-11364E277301}" dt="2025-12-01T14:11:21.641" v="43"/>
            <ac:spMkLst>
              <pc:docMk/>
              <pc:sldMasterMk cId="1898461747" sldId="2147483728"/>
              <pc:sldLayoutMk cId="645783211" sldId="2147483736"/>
              <ac:spMk id="2" creationId="{96D79CFF-BF8F-F744-B9EE-60193117DA0D}"/>
            </ac:spMkLst>
          </pc:spChg>
          <pc:spChg chg="mod">
            <ac:chgData name="Ernest Wavei" userId="7d0c69e1-f8bd-49ad-bbdd-77db4a82a920" providerId="ADAL" clId="{040716EB-941C-4705-AABD-11364E277301}" dt="2025-12-01T14:11:21.641" v="43"/>
            <ac:spMkLst>
              <pc:docMk/>
              <pc:sldMasterMk cId="1898461747" sldId="2147483728"/>
              <pc:sldLayoutMk cId="645783211" sldId="2147483736"/>
              <ac:spMk id="3" creationId="{116C392F-8BA6-C843-BFA2-37A235A7CCB7}"/>
            </ac:spMkLst>
          </pc:spChg>
          <pc:spChg chg="mod">
            <ac:chgData name="Ernest Wavei" userId="7d0c69e1-f8bd-49ad-bbdd-77db4a82a920" providerId="ADAL" clId="{040716EB-941C-4705-AABD-11364E277301}" dt="2025-12-01T14:11:21.641" v="43"/>
            <ac:spMkLst>
              <pc:docMk/>
              <pc:sldMasterMk cId="1898461747" sldId="2147483728"/>
              <pc:sldLayoutMk cId="645783211" sldId="2147483736"/>
              <ac:spMk id="4" creationId="{08608ED9-A011-4342-B842-18012F2EC249}"/>
            </ac:spMkLst>
          </pc:spChg>
          <pc:spChg chg="mod">
            <ac:chgData name="Ernest Wavei" userId="7d0c69e1-f8bd-49ad-bbdd-77db4a82a920" providerId="ADAL" clId="{040716EB-941C-4705-AABD-11364E277301}" dt="2025-12-01T14:11:21.641" v="43"/>
            <ac:spMkLst>
              <pc:docMk/>
              <pc:sldMasterMk cId="1898461747" sldId="2147483728"/>
              <pc:sldLayoutMk cId="645783211" sldId="2147483736"/>
              <ac:spMk id="5" creationId="{C36CEA99-61DA-0A49-BCD4-AB1492700F13}"/>
            </ac:spMkLst>
          </pc:spChg>
          <pc:spChg chg="mod">
            <ac:chgData name="Ernest Wavei" userId="7d0c69e1-f8bd-49ad-bbdd-77db4a82a920" providerId="ADAL" clId="{040716EB-941C-4705-AABD-11364E277301}" dt="2025-12-01T14:11:21.641" v="43"/>
            <ac:spMkLst>
              <pc:docMk/>
              <pc:sldMasterMk cId="1898461747" sldId="2147483728"/>
              <pc:sldLayoutMk cId="645783211" sldId="2147483736"/>
              <ac:spMk id="6" creationId="{18D48789-EEBB-4C4E-8064-2E64AF75EF0B}"/>
            </ac:spMkLst>
          </pc:spChg>
          <pc:spChg chg="mod">
            <ac:chgData name="Ernest Wavei" userId="7d0c69e1-f8bd-49ad-bbdd-77db4a82a920" providerId="ADAL" clId="{040716EB-941C-4705-AABD-11364E277301}" dt="2025-12-01T14:11:21.641" v="43"/>
            <ac:spMkLst>
              <pc:docMk/>
              <pc:sldMasterMk cId="1898461747" sldId="2147483728"/>
              <pc:sldLayoutMk cId="645783211" sldId="2147483736"/>
              <ac:spMk id="7" creationId="{E2A39AF6-375A-F64D-85EE-A8E01815567A}"/>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2842928238" sldId="2147483737"/>
          </pc:sldLayoutMkLst>
          <pc:spChg chg="mod">
            <ac:chgData name="Ernest Wavei" userId="7d0c69e1-f8bd-49ad-bbdd-77db4a82a920" providerId="ADAL" clId="{040716EB-941C-4705-AABD-11364E277301}" dt="2025-12-01T14:11:21.641" v="43"/>
            <ac:spMkLst>
              <pc:docMk/>
              <pc:sldMasterMk cId="1898461747" sldId="2147483728"/>
              <pc:sldLayoutMk cId="2842928238" sldId="2147483737"/>
              <ac:spMk id="2" creationId="{62BC32E7-F382-9F46-9FA8-FE1B6E22E161}"/>
            </ac:spMkLst>
          </pc:spChg>
          <pc:spChg chg="mod">
            <ac:chgData name="Ernest Wavei" userId="7d0c69e1-f8bd-49ad-bbdd-77db4a82a920" providerId="ADAL" clId="{040716EB-941C-4705-AABD-11364E277301}" dt="2025-12-01T14:11:21.641" v="43"/>
            <ac:spMkLst>
              <pc:docMk/>
              <pc:sldMasterMk cId="1898461747" sldId="2147483728"/>
              <pc:sldLayoutMk cId="2842928238" sldId="2147483737"/>
              <ac:spMk id="3" creationId="{4B8F85F5-1E2C-EA48-A168-AA871577DBF3}"/>
            </ac:spMkLst>
          </pc:spChg>
          <pc:spChg chg="mod">
            <ac:chgData name="Ernest Wavei" userId="7d0c69e1-f8bd-49ad-bbdd-77db4a82a920" providerId="ADAL" clId="{040716EB-941C-4705-AABD-11364E277301}" dt="2025-12-01T14:11:21.641" v="43"/>
            <ac:spMkLst>
              <pc:docMk/>
              <pc:sldMasterMk cId="1898461747" sldId="2147483728"/>
              <pc:sldLayoutMk cId="2842928238" sldId="2147483737"/>
              <ac:spMk id="4" creationId="{E4341BF9-8683-A247-94F0-3F8EAD5B707A}"/>
            </ac:spMkLst>
          </pc:spChg>
          <pc:spChg chg="mod">
            <ac:chgData name="Ernest Wavei" userId="7d0c69e1-f8bd-49ad-bbdd-77db4a82a920" providerId="ADAL" clId="{040716EB-941C-4705-AABD-11364E277301}" dt="2025-12-01T14:11:21.641" v="43"/>
            <ac:spMkLst>
              <pc:docMk/>
              <pc:sldMasterMk cId="1898461747" sldId="2147483728"/>
              <pc:sldLayoutMk cId="2842928238" sldId="2147483737"/>
              <ac:spMk id="5" creationId="{3BE2EBB5-B5D0-C645-B0DC-15CFC0D9C64B}"/>
            </ac:spMkLst>
          </pc:spChg>
          <pc:spChg chg="mod">
            <ac:chgData name="Ernest Wavei" userId="7d0c69e1-f8bd-49ad-bbdd-77db4a82a920" providerId="ADAL" clId="{040716EB-941C-4705-AABD-11364E277301}" dt="2025-12-01T14:11:21.641" v="43"/>
            <ac:spMkLst>
              <pc:docMk/>
              <pc:sldMasterMk cId="1898461747" sldId="2147483728"/>
              <pc:sldLayoutMk cId="2842928238" sldId="2147483737"/>
              <ac:spMk id="6" creationId="{0D121C38-F234-5640-81F2-7023DE9ECC8B}"/>
            </ac:spMkLst>
          </pc:spChg>
          <pc:spChg chg="mod">
            <ac:chgData name="Ernest Wavei" userId="7d0c69e1-f8bd-49ad-bbdd-77db4a82a920" providerId="ADAL" clId="{040716EB-941C-4705-AABD-11364E277301}" dt="2025-12-01T14:11:21.641" v="43"/>
            <ac:spMkLst>
              <pc:docMk/>
              <pc:sldMasterMk cId="1898461747" sldId="2147483728"/>
              <pc:sldLayoutMk cId="2842928238" sldId="2147483737"/>
              <ac:spMk id="7" creationId="{36E6311F-C9BC-A04C-90E6-58694A8DB540}"/>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3163317495" sldId="2147483738"/>
          </pc:sldLayoutMkLst>
          <pc:spChg chg="mod">
            <ac:chgData name="Ernest Wavei" userId="7d0c69e1-f8bd-49ad-bbdd-77db4a82a920" providerId="ADAL" clId="{040716EB-941C-4705-AABD-11364E277301}" dt="2025-12-01T14:11:21.641" v="43"/>
            <ac:spMkLst>
              <pc:docMk/>
              <pc:sldMasterMk cId="1898461747" sldId="2147483728"/>
              <pc:sldLayoutMk cId="3163317495" sldId="2147483738"/>
              <ac:spMk id="2" creationId="{02BE4A9D-2A4B-E242-AD73-2213273B5FB4}"/>
            </ac:spMkLst>
          </pc:spChg>
          <pc:spChg chg="mod">
            <ac:chgData name="Ernest Wavei" userId="7d0c69e1-f8bd-49ad-bbdd-77db4a82a920" providerId="ADAL" clId="{040716EB-941C-4705-AABD-11364E277301}" dt="2025-12-01T14:11:21.641" v="43"/>
            <ac:spMkLst>
              <pc:docMk/>
              <pc:sldMasterMk cId="1898461747" sldId="2147483728"/>
              <pc:sldLayoutMk cId="3163317495" sldId="2147483738"/>
              <ac:spMk id="3" creationId="{9EF8B4BA-D763-A749-B180-F12D47DD800A}"/>
            </ac:spMkLst>
          </pc:spChg>
          <pc:spChg chg="mod">
            <ac:chgData name="Ernest Wavei" userId="7d0c69e1-f8bd-49ad-bbdd-77db4a82a920" providerId="ADAL" clId="{040716EB-941C-4705-AABD-11364E277301}" dt="2025-12-01T14:11:21.641" v="43"/>
            <ac:spMkLst>
              <pc:docMk/>
              <pc:sldMasterMk cId="1898461747" sldId="2147483728"/>
              <pc:sldLayoutMk cId="3163317495" sldId="2147483738"/>
              <ac:spMk id="4" creationId="{3B9FC624-76C3-9848-B506-CB4DF0131538}"/>
            </ac:spMkLst>
          </pc:spChg>
          <pc:spChg chg="mod">
            <ac:chgData name="Ernest Wavei" userId="7d0c69e1-f8bd-49ad-bbdd-77db4a82a920" providerId="ADAL" clId="{040716EB-941C-4705-AABD-11364E277301}" dt="2025-12-01T14:11:21.641" v="43"/>
            <ac:spMkLst>
              <pc:docMk/>
              <pc:sldMasterMk cId="1898461747" sldId="2147483728"/>
              <pc:sldLayoutMk cId="3163317495" sldId="2147483738"/>
              <ac:spMk id="5" creationId="{761B07F3-6F8C-304D-B01C-87FA8B3D2D77}"/>
            </ac:spMkLst>
          </pc:spChg>
          <pc:spChg chg="mod">
            <ac:chgData name="Ernest Wavei" userId="7d0c69e1-f8bd-49ad-bbdd-77db4a82a920" providerId="ADAL" clId="{040716EB-941C-4705-AABD-11364E277301}" dt="2025-12-01T14:11:21.641" v="43"/>
            <ac:spMkLst>
              <pc:docMk/>
              <pc:sldMasterMk cId="1898461747" sldId="2147483728"/>
              <pc:sldLayoutMk cId="3163317495" sldId="2147483738"/>
              <ac:spMk id="6" creationId="{76749C26-FC13-B042-8323-29B4ED26C17D}"/>
            </ac:spMkLst>
          </pc:spChg>
        </pc:sldLayoutChg>
        <pc:sldLayoutChg chg="modSp">
          <pc:chgData name="Ernest Wavei" userId="7d0c69e1-f8bd-49ad-bbdd-77db4a82a920" providerId="ADAL" clId="{040716EB-941C-4705-AABD-11364E277301}" dt="2025-12-01T14:11:21.641" v="43"/>
          <pc:sldLayoutMkLst>
            <pc:docMk/>
            <pc:sldMasterMk cId="1898461747" sldId="2147483728"/>
            <pc:sldLayoutMk cId="2343064109" sldId="2147483739"/>
          </pc:sldLayoutMkLst>
          <pc:spChg chg="mod">
            <ac:chgData name="Ernest Wavei" userId="7d0c69e1-f8bd-49ad-bbdd-77db4a82a920" providerId="ADAL" clId="{040716EB-941C-4705-AABD-11364E277301}" dt="2025-12-01T14:11:21.641" v="43"/>
            <ac:spMkLst>
              <pc:docMk/>
              <pc:sldMasterMk cId="1898461747" sldId="2147483728"/>
              <pc:sldLayoutMk cId="2343064109" sldId="2147483739"/>
              <ac:spMk id="2" creationId="{23331CA3-6867-2B41-A4AC-AE41453A33B7}"/>
            </ac:spMkLst>
          </pc:spChg>
          <pc:spChg chg="mod">
            <ac:chgData name="Ernest Wavei" userId="7d0c69e1-f8bd-49ad-bbdd-77db4a82a920" providerId="ADAL" clId="{040716EB-941C-4705-AABD-11364E277301}" dt="2025-12-01T14:11:21.641" v="43"/>
            <ac:spMkLst>
              <pc:docMk/>
              <pc:sldMasterMk cId="1898461747" sldId="2147483728"/>
              <pc:sldLayoutMk cId="2343064109" sldId="2147483739"/>
              <ac:spMk id="3" creationId="{5CC6E175-D0C1-6F4F-BBCE-07E66A026E8D}"/>
            </ac:spMkLst>
          </pc:spChg>
          <pc:spChg chg="mod">
            <ac:chgData name="Ernest Wavei" userId="7d0c69e1-f8bd-49ad-bbdd-77db4a82a920" providerId="ADAL" clId="{040716EB-941C-4705-AABD-11364E277301}" dt="2025-12-01T14:11:21.641" v="43"/>
            <ac:spMkLst>
              <pc:docMk/>
              <pc:sldMasterMk cId="1898461747" sldId="2147483728"/>
              <pc:sldLayoutMk cId="2343064109" sldId="2147483739"/>
              <ac:spMk id="4" creationId="{E61061C9-1FDF-BB42-9982-77DF7AF43F9F}"/>
            </ac:spMkLst>
          </pc:spChg>
          <pc:spChg chg="mod">
            <ac:chgData name="Ernest Wavei" userId="7d0c69e1-f8bd-49ad-bbdd-77db4a82a920" providerId="ADAL" clId="{040716EB-941C-4705-AABD-11364E277301}" dt="2025-12-01T14:11:21.641" v="43"/>
            <ac:spMkLst>
              <pc:docMk/>
              <pc:sldMasterMk cId="1898461747" sldId="2147483728"/>
              <pc:sldLayoutMk cId="2343064109" sldId="2147483739"/>
              <ac:spMk id="5" creationId="{779E19CD-FADD-E442-BE32-978030C69668}"/>
            </ac:spMkLst>
          </pc:spChg>
          <pc:spChg chg="mod">
            <ac:chgData name="Ernest Wavei" userId="7d0c69e1-f8bd-49ad-bbdd-77db4a82a920" providerId="ADAL" clId="{040716EB-941C-4705-AABD-11364E277301}" dt="2025-12-01T14:11:21.641" v="43"/>
            <ac:spMkLst>
              <pc:docMk/>
              <pc:sldMasterMk cId="1898461747" sldId="2147483728"/>
              <pc:sldLayoutMk cId="2343064109" sldId="2147483739"/>
              <ac:spMk id="6" creationId="{A28F8E86-7E3C-5045-B990-0EB986A57FCC}"/>
            </ac:spMkLst>
          </pc:spChg>
        </pc:sldLayoutChg>
      </pc:sldMasterChg>
      <pc:sldMasterChg chg="modSldLayout">
        <pc:chgData name="Ernest Wavei" userId="7d0c69e1-f8bd-49ad-bbdd-77db4a82a920" providerId="ADAL" clId="{040716EB-941C-4705-AABD-11364E277301}" dt="2025-12-01T14:11:21.641" v="43"/>
        <pc:sldMasterMkLst>
          <pc:docMk/>
          <pc:sldMasterMk cId="3299703660" sldId="2147483740"/>
        </pc:sldMasterMkLst>
        <pc:sldLayoutChg chg="modSp">
          <pc:chgData name="Ernest Wavei" userId="7d0c69e1-f8bd-49ad-bbdd-77db4a82a920" providerId="ADAL" clId="{040716EB-941C-4705-AABD-11364E277301}" dt="2025-12-01T14:11:21.641" v="43"/>
          <pc:sldLayoutMkLst>
            <pc:docMk/>
            <pc:sldMasterMk cId="3299703660" sldId="2147483740"/>
            <pc:sldLayoutMk cId="3983888747" sldId="2147483741"/>
          </pc:sldLayoutMkLst>
          <pc:spChg chg="mod">
            <ac:chgData name="Ernest Wavei" userId="7d0c69e1-f8bd-49ad-bbdd-77db4a82a920" providerId="ADAL" clId="{040716EB-941C-4705-AABD-11364E277301}" dt="2025-12-01T14:11:21.641" v="43"/>
            <ac:spMkLst>
              <pc:docMk/>
              <pc:sldMasterMk cId="3299703660" sldId="2147483740"/>
              <pc:sldLayoutMk cId="3983888747" sldId="2147483741"/>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3983888747" sldId="2147483741"/>
              <ac:picMk id="11" creationId="{466B934A-A475-114C-AA1B-5F9F12584F2C}"/>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2839593873" sldId="2147483742"/>
          </pc:sldLayoutMkLst>
          <pc:spChg chg="mod">
            <ac:chgData name="Ernest Wavei" userId="7d0c69e1-f8bd-49ad-bbdd-77db4a82a920" providerId="ADAL" clId="{040716EB-941C-4705-AABD-11364E277301}" dt="2025-12-01T14:11:21.641" v="43"/>
            <ac:spMkLst>
              <pc:docMk/>
              <pc:sldMasterMk cId="3299703660" sldId="2147483740"/>
              <pc:sldLayoutMk cId="2839593873" sldId="2147483742"/>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2839593873" sldId="2147483742"/>
              <ac:picMk id="3" creationId="{0736A280-2C91-F548-B032-A04AB39CF28E}"/>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3405252121" sldId="2147483746"/>
          </pc:sldLayoutMkLst>
          <pc:spChg chg="mod">
            <ac:chgData name="Ernest Wavei" userId="7d0c69e1-f8bd-49ad-bbdd-77db4a82a920" providerId="ADAL" clId="{040716EB-941C-4705-AABD-11364E277301}" dt="2025-12-01T14:11:21.641" v="43"/>
            <ac:spMkLst>
              <pc:docMk/>
              <pc:sldMasterMk cId="3299703660" sldId="2147483740"/>
              <pc:sldLayoutMk cId="3405252121" sldId="2147483746"/>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3405252121" sldId="2147483746"/>
              <ac:picMk id="3" creationId="{79AAABAA-0F32-FD4D-BFBE-5CFAD828F7F3}"/>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1356628735" sldId="2147483747"/>
          </pc:sldLayoutMkLst>
          <pc:spChg chg="mod">
            <ac:chgData name="Ernest Wavei" userId="7d0c69e1-f8bd-49ad-bbdd-77db4a82a920" providerId="ADAL" clId="{040716EB-941C-4705-AABD-11364E277301}" dt="2025-12-01T14:11:21.641" v="43"/>
            <ac:spMkLst>
              <pc:docMk/>
              <pc:sldMasterMk cId="3299703660" sldId="2147483740"/>
              <pc:sldLayoutMk cId="1356628735" sldId="2147483747"/>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1356628735" sldId="2147483747"/>
              <ac:picMk id="4" creationId="{0F8DD660-4622-2A47-82B3-18A6984986A2}"/>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1864841059" sldId="2147483748"/>
          </pc:sldLayoutMkLst>
          <pc:spChg chg="mod">
            <ac:chgData name="Ernest Wavei" userId="7d0c69e1-f8bd-49ad-bbdd-77db4a82a920" providerId="ADAL" clId="{040716EB-941C-4705-AABD-11364E277301}" dt="2025-12-01T14:11:21.641" v="43"/>
            <ac:spMkLst>
              <pc:docMk/>
              <pc:sldMasterMk cId="3299703660" sldId="2147483740"/>
              <pc:sldLayoutMk cId="1864841059" sldId="2147483748"/>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1864841059" sldId="2147483748"/>
              <ac:picMk id="3" creationId="{4D3D6F76-26A7-0E46-9BE1-B7F072940204}"/>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1146472426" sldId="2147483749"/>
          </pc:sldLayoutMkLst>
          <pc:spChg chg="mod">
            <ac:chgData name="Ernest Wavei" userId="7d0c69e1-f8bd-49ad-bbdd-77db4a82a920" providerId="ADAL" clId="{040716EB-941C-4705-AABD-11364E277301}" dt="2025-12-01T14:11:21.641" v="43"/>
            <ac:spMkLst>
              <pc:docMk/>
              <pc:sldMasterMk cId="3299703660" sldId="2147483740"/>
              <pc:sldLayoutMk cId="1146472426" sldId="2147483749"/>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1146472426" sldId="2147483749"/>
              <ac:picMk id="4" creationId="{2AEF8B83-F027-5B40-9BE5-0DC1AAF1C706}"/>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1740882548" sldId="2147483750"/>
          </pc:sldLayoutMkLst>
          <pc:spChg chg="mod">
            <ac:chgData name="Ernest Wavei" userId="7d0c69e1-f8bd-49ad-bbdd-77db4a82a920" providerId="ADAL" clId="{040716EB-941C-4705-AABD-11364E277301}" dt="2025-12-01T14:11:21.641" v="43"/>
            <ac:spMkLst>
              <pc:docMk/>
              <pc:sldMasterMk cId="3299703660" sldId="2147483740"/>
              <pc:sldLayoutMk cId="1740882548" sldId="2147483750"/>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1740882548" sldId="2147483750"/>
              <ac:picMk id="4" creationId="{6B516FE7-964A-1E4E-9AD2-64229A0C31A3}"/>
            </ac:picMkLst>
          </pc:picChg>
        </pc:sldLayoutChg>
        <pc:sldLayoutChg chg="modSp">
          <pc:chgData name="Ernest Wavei" userId="7d0c69e1-f8bd-49ad-bbdd-77db4a82a920" providerId="ADAL" clId="{040716EB-941C-4705-AABD-11364E277301}" dt="2025-12-01T14:11:21.641" v="43"/>
          <pc:sldLayoutMkLst>
            <pc:docMk/>
            <pc:sldMasterMk cId="3299703660" sldId="2147483740"/>
            <pc:sldLayoutMk cId="358031164" sldId="2147483751"/>
          </pc:sldLayoutMkLst>
          <pc:spChg chg="mod">
            <ac:chgData name="Ernest Wavei" userId="7d0c69e1-f8bd-49ad-bbdd-77db4a82a920" providerId="ADAL" clId="{040716EB-941C-4705-AABD-11364E277301}" dt="2025-12-01T14:11:21.641" v="43"/>
            <ac:spMkLst>
              <pc:docMk/>
              <pc:sldMasterMk cId="3299703660" sldId="2147483740"/>
              <pc:sldLayoutMk cId="358031164" sldId="2147483751"/>
              <ac:spMk id="13" creationId="{05B2AD06-9CF6-0A46-AF22-119BF7556057}"/>
            </ac:spMkLst>
          </pc:spChg>
          <pc:picChg chg="mod">
            <ac:chgData name="Ernest Wavei" userId="7d0c69e1-f8bd-49ad-bbdd-77db4a82a920" providerId="ADAL" clId="{040716EB-941C-4705-AABD-11364E277301}" dt="2025-12-01T14:11:21.641" v="43"/>
            <ac:picMkLst>
              <pc:docMk/>
              <pc:sldMasterMk cId="3299703660" sldId="2147483740"/>
              <pc:sldLayoutMk cId="358031164" sldId="2147483751"/>
              <ac:picMk id="3" creationId="{1B6401D3-A379-1A4C-84B3-73B1DEBDD1E8}"/>
            </ac:picMkLst>
          </pc:picChg>
        </pc:sldLayoutChg>
      </pc:sldMasterChg>
      <pc:sldMasterChg chg="modSp modSldLayout">
        <pc:chgData name="Ernest Wavei" userId="7d0c69e1-f8bd-49ad-bbdd-77db4a82a920" providerId="ADAL" clId="{040716EB-941C-4705-AABD-11364E277301}" dt="2025-12-01T14:11:21.641" v="43"/>
        <pc:sldMasterMkLst>
          <pc:docMk/>
          <pc:sldMasterMk cId="3091573025" sldId="2147483823"/>
        </pc:sldMasterMkLst>
        <pc:picChg chg="mod">
          <ac:chgData name="Ernest Wavei" userId="7d0c69e1-f8bd-49ad-bbdd-77db4a82a920" providerId="ADAL" clId="{040716EB-941C-4705-AABD-11364E277301}" dt="2025-12-01T14:11:21.641" v="43"/>
          <ac:picMkLst>
            <pc:docMk/>
            <pc:sldMasterMk cId="3091573025" sldId="2147483823"/>
            <ac:picMk id="10" creationId="{62A00376-38CB-5547-8DDE-248B1E7270B7}"/>
          </ac:picMkLst>
        </pc:picChg>
        <pc:sldLayoutChg chg="modSp">
          <pc:chgData name="Ernest Wavei" userId="7d0c69e1-f8bd-49ad-bbdd-77db4a82a920" providerId="ADAL" clId="{040716EB-941C-4705-AABD-11364E277301}" dt="2025-12-01T14:11:21.641" v="43"/>
          <pc:sldLayoutMkLst>
            <pc:docMk/>
            <pc:sldMasterMk cId="3091573025" sldId="2147483823"/>
            <pc:sldLayoutMk cId="49476967" sldId="2147483824"/>
          </pc:sldLayoutMkLst>
          <pc:spChg chg="mod">
            <ac:chgData name="Ernest Wavei" userId="7d0c69e1-f8bd-49ad-bbdd-77db4a82a920" providerId="ADAL" clId="{040716EB-941C-4705-AABD-11364E277301}" dt="2025-12-01T14:11:21.641" v="43"/>
            <ac:spMkLst>
              <pc:docMk/>
              <pc:sldMasterMk cId="3091573025" sldId="2147483823"/>
              <pc:sldLayoutMk cId="49476967" sldId="2147483824"/>
              <ac:spMk id="2" creationId="{3625973B-0617-EF4E-B8BA-63C0CB6CF07F}"/>
            </ac:spMkLst>
          </pc:spChg>
          <pc:spChg chg="mod">
            <ac:chgData name="Ernest Wavei" userId="7d0c69e1-f8bd-49ad-bbdd-77db4a82a920" providerId="ADAL" clId="{040716EB-941C-4705-AABD-11364E277301}" dt="2025-12-01T14:11:21.641" v="43"/>
            <ac:spMkLst>
              <pc:docMk/>
              <pc:sldMasterMk cId="3091573025" sldId="2147483823"/>
              <pc:sldLayoutMk cId="49476967" sldId="2147483824"/>
              <ac:spMk id="3" creationId="{29C96FA2-1610-8644-A46F-A1F0404166D4}"/>
            </ac:spMkLst>
          </pc:spChg>
          <pc:spChg chg="mod">
            <ac:chgData name="Ernest Wavei" userId="7d0c69e1-f8bd-49ad-bbdd-77db4a82a920" providerId="ADAL" clId="{040716EB-941C-4705-AABD-11364E277301}" dt="2025-12-01T14:11:21.641" v="43"/>
            <ac:spMkLst>
              <pc:docMk/>
              <pc:sldMasterMk cId="3091573025" sldId="2147483823"/>
              <pc:sldLayoutMk cId="49476967" sldId="2147483824"/>
              <ac:spMk id="4" creationId="{4D1632FC-BFB2-3A43-8489-9556F79A1B5B}"/>
            </ac:spMkLst>
          </pc:spChg>
          <pc:spChg chg="mod">
            <ac:chgData name="Ernest Wavei" userId="7d0c69e1-f8bd-49ad-bbdd-77db4a82a920" providerId="ADAL" clId="{040716EB-941C-4705-AABD-11364E277301}" dt="2025-12-01T14:11:21.641" v="43"/>
            <ac:spMkLst>
              <pc:docMk/>
              <pc:sldMasterMk cId="3091573025" sldId="2147483823"/>
              <pc:sldLayoutMk cId="49476967" sldId="2147483824"/>
              <ac:spMk id="5" creationId="{54227885-DFCC-AC4E-9AA9-B19EAD3FAC8C}"/>
            </ac:spMkLst>
          </pc:spChg>
          <pc:spChg chg="mod">
            <ac:chgData name="Ernest Wavei" userId="7d0c69e1-f8bd-49ad-bbdd-77db4a82a920" providerId="ADAL" clId="{040716EB-941C-4705-AABD-11364E277301}" dt="2025-12-01T14:11:21.641" v="43"/>
            <ac:spMkLst>
              <pc:docMk/>
              <pc:sldMasterMk cId="3091573025" sldId="2147483823"/>
              <pc:sldLayoutMk cId="49476967" sldId="2147483824"/>
              <ac:spMk id="6" creationId="{CCA20796-B193-A04C-9EFF-19756A579A3C}"/>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712691526" sldId="2147483825"/>
          </pc:sldLayoutMkLst>
          <pc:spChg chg="mod">
            <ac:chgData name="Ernest Wavei" userId="7d0c69e1-f8bd-49ad-bbdd-77db4a82a920" providerId="ADAL" clId="{040716EB-941C-4705-AABD-11364E277301}" dt="2025-12-01T14:11:21.641" v="43"/>
            <ac:spMkLst>
              <pc:docMk/>
              <pc:sldMasterMk cId="3091573025" sldId="2147483823"/>
              <pc:sldLayoutMk cId="712691526" sldId="2147483825"/>
              <ac:spMk id="2" creationId="{378A49A3-4F36-9940-9066-5FFBFF416F01}"/>
            </ac:spMkLst>
          </pc:spChg>
          <pc:spChg chg="mod">
            <ac:chgData name="Ernest Wavei" userId="7d0c69e1-f8bd-49ad-bbdd-77db4a82a920" providerId="ADAL" clId="{040716EB-941C-4705-AABD-11364E277301}" dt="2025-12-01T14:11:21.641" v="43"/>
            <ac:spMkLst>
              <pc:docMk/>
              <pc:sldMasterMk cId="3091573025" sldId="2147483823"/>
              <pc:sldLayoutMk cId="712691526" sldId="2147483825"/>
              <ac:spMk id="3" creationId="{D1005FF9-2955-4A45-9B9A-ECB15C4D4D36}"/>
            </ac:spMkLst>
          </pc:spChg>
          <pc:spChg chg="mod">
            <ac:chgData name="Ernest Wavei" userId="7d0c69e1-f8bd-49ad-bbdd-77db4a82a920" providerId="ADAL" clId="{040716EB-941C-4705-AABD-11364E277301}" dt="2025-12-01T14:11:21.641" v="43"/>
            <ac:spMkLst>
              <pc:docMk/>
              <pc:sldMasterMk cId="3091573025" sldId="2147483823"/>
              <pc:sldLayoutMk cId="712691526" sldId="2147483825"/>
              <ac:spMk id="4" creationId="{68F3DD13-0DF7-B143-9A75-A1333935E09C}"/>
            </ac:spMkLst>
          </pc:spChg>
          <pc:spChg chg="mod">
            <ac:chgData name="Ernest Wavei" userId="7d0c69e1-f8bd-49ad-bbdd-77db4a82a920" providerId="ADAL" clId="{040716EB-941C-4705-AABD-11364E277301}" dt="2025-12-01T14:11:21.641" v="43"/>
            <ac:spMkLst>
              <pc:docMk/>
              <pc:sldMasterMk cId="3091573025" sldId="2147483823"/>
              <pc:sldLayoutMk cId="712691526" sldId="2147483825"/>
              <ac:spMk id="5" creationId="{CC0F5F61-03FC-5E4D-A2D5-786169F71F83}"/>
            </ac:spMkLst>
          </pc:spChg>
          <pc:spChg chg="mod">
            <ac:chgData name="Ernest Wavei" userId="7d0c69e1-f8bd-49ad-bbdd-77db4a82a920" providerId="ADAL" clId="{040716EB-941C-4705-AABD-11364E277301}" dt="2025-12-01T14:11:21.641" v="43"/>
            <ac:spMkLst>
              <pc:docMk/>
              <pc:sldMasterMk cId="3091573025" sldId="2147483823"/>
              <pc:sldLayoutMk cId="712691526" sldId="2147483825"/>
              <ac:spMk id="6" creationId="{8A7D202A-85BC-164E-9912-0D5A29F86B3D}"/>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772850979" sldId="2147483826"/>
          </pc:sldLayoutMkLst>
          <pc:spChg chg="mod">
            <ac:chgData name="Ernest Wavei" userId="7d0c69e1-f8bd-49ad-bbdd-77db4a82a920" providerId="ADAL" clId="{040716EB-941C-4705-AABD-11364E277301}" dt="2025-12-01T14:11:21.641" v="43"/>
            <ac:spMkLst>
              <pc:docMk/>
              <pc:sldMasterMk cId="3091573025" sldId="2147483823"/>
              <pc:sldLayoutMk cId="772850979" sldId="2147483826"/>
              <ac:spMk id="2" creationId="{6CFD5AEB-C1B5-334A-9377-51368A72C8E4}"/>
            </ac:spMkLst>
          </pc:spChg>
          <pc:spChg chg="mod">
            <ac:chgData name="Ernest Wavei" userId="7d0c69e1-f8bd-49ad-bbdd-77db4a82a920" providerId="ADAL" clId="{040716EB-941C-4705-AABD-11364E277301}" dt="2025-12-01T14:11:21.641" v="43"/>
            <ac:spMkLst>
              <pc:docMk/>
              <pc:sldMasterMk cId="3091573025" sldId="2147483823"/>
              <pc:sldLayoutMk cId="772850979" sldId="2147483826"/>
              <ac:spMk id="3" creationId="{4A8C7F90-1245-5E4D-92C9-8F3C02CE7ECD}"/>
            </ac:spMkLst>
          </pc:spChg>
          <pc:spChg chg="mod">
            <ac:chgData name="Ernest Wavei" userId="7d0c69e1-f8bd-49ad-bbdd-77db4a82a920" providerId="ADAL" clId="{040716EB-941C-4705-AABD-11364E277301}" dt="2025-12-01T14:11:21.641" v="43"/>
            <ac:spMkLst>
              <pc:docMk/>
              <pc:sldMasterMk cId="3091573025" sldId="2147483823"/>
              <pc:sldLayoutMk cId="772850979" sldId="2147483826"/>
              <ac:spMk id="4" creationId="{F5A92210-4E7D-D545-8210-0D9E5F2B0593}"/>
            </ac:spMkLst>
          </pc:spChg>
          <pc:spChg chg="mod">
            <ac:chgData name="Ernest Wavei" userId="7d0c69e1-f8bd-49ad-bbdd-77db4a82a920" providerId="ADAL" clId="{040716EB-941C-4705-AABD-11364E277301}" dt="2025-12-01T14:11:21.641" v="43"/>
            <ac:spMkLst>
              <pc:docMk/>
              <pc:sldMasterMk cId="3091573025" sldId="2147483823"/>
              <pc:sldLayoutMk cId="772850979" sldId="2147483826"/>
              <ac:spMk id="5" creationId="{69F7020C-CF8C-874F-8F7D-4F95EF5AEC49}"/>
            </ac:spMkLst>
          </pc:spChg>
          <pc:spChg chg="mod">
            <ac:chgData name="Ernest Wavei" userId="7d0c69e1-f8bd-49ad-bbdd-77db4a82a920" providerId="ADAL" clId="{040716EB-941C-4705-AABD-11364E277301}" dt="2025-12-01T14:11:21.641" v="43"/>
            <ac:spMkLst>
              <pc:docMk/>
              <pc:sldMasterMk cId="3091573025" sldId="2147483823"/>
              <pc:sldLayoutMk cId="772850979" sldId="2147483826"/>
              <ac:spMk id="6" creationId="{F0AB886C-9302-1144-AD86-2FF68AFF58E9}"/>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1519443120" sldId="2147483827"/>
          </pc:sldLayoutMkLst>
          <pc:spChg chg="mod">
            <ac:chgData name="Ernest Wavei" userId="7d0c69e1-f8bd-49ad-bbdd-77db4a82a920" providerId="ADAL" clId="{040716EB-941C-4705-AABD-11364E277301}" dt="2025-12-01T14:11:21.641" v="43"/>
            <ac:spMkLst>
              <pc:docMk/>
              <pc:sldMasterMk cId="3091573025" sldId="2147483823"/>
              <pc:sldLayoutMk cId="1519443120" sldId="2147483827"/>
              <ac:spMk id="2" creationId="{220A6B11-C7D8-2749-9426-1E386E7DAC99}"/>
            </ac:spMkLst>
          </pc:spChg>
          <pc:spChg chg="mod">
            <ac:chgData name="Ernest Wavei" userId="7d0c69e1-f8bd-49ad-bbdd-77db4a82a920" providerId="ADAL" clId="{040716EB-941C-4705-AABD-11364E277301}" dt="2025-12-01T14:11:21.641" v="43"/>
            <ac:spMkLst>
              <pc:docMk/>
              <pc:sldMasterMk cId="3091573025" sldId="2147483823"/>
              <pc:sldLayoutMk cId="1519443120" sldId="2147483827"/>
              <ac:spMk id="3" creationId="{D5C8387C-9E05-3D48-9519-17AE87F15B50}"/>
            </ac:spMkLst>
          </pc:spChg>
          <pc:spChg chg="mod">
            <ac:chgData name="Ernest Wavei" userId="7d0c69e1-f8bd-49ad-bbdd-77db4a82a920" providerId="ADAL" clId="{040716EB-941C-4705-AABD-11364E277301}" dt="2025-12-01T14:11:21.641" v="43"/>
            <ac:spMkLst>
              <pc:docMk/>
              <pc:sldMasterMk cId="3091573025" sldId="2147483823"/>
              <pc:sldLayoutMk cId="1519443120" sldId="2147483827"/>
              <ac:spMk id="4" creationId="{36120914-3064-B241-86C3-34F117DC3D17}"/>
            </ac:spMkLst>
          </pc:spChg>
          <pc:spChg chg="mod">
            <ac:chgData name="Ernest Wavei" userId="7d0c69e1-f8bd-49ad-bbdd-77db4a82a920" providerId="ADAL" clId="{040716EB-941C-4705-AABD-11364E277301}" dt="2025-12-01T14:11:21.641" v="43"/>
            <ac:spMkLst>
              <pc:docMk/>
              <pc:sldMasterMk cId="3091573025" sldId="2147483823"/>
              <pc:sldLayoutMk cId="1519443120" sldId="2147483827"/>
              <ac:spMk id="5" creationId="{5860EFB3-14AA-E74A-BE69-6864AFF5FA36}"/>
            </ac:spMkLst>
          </pc:spChg>
          <pc:spChg chg="mod">
            <ac:chgData name="Ernest Wavei" userId="7d0c69e1-f8bd-49ad-bbdd-77db4a82a920" providerId="ADAL" clId="{040716EB-941C-4705-AABD-11364E277301}" dt="2025-12-01T14:11:21.641" v="43"/>
            <ac:spMkLst>
              <pc:docMk/>
              <pc:sldMasterMk cId="3091573025" sldId="2147483823"/>
              <pc:sldLayoutMk cId="1519443120" sldId="2147483827"/>
              <ac:spMk id="6" creationId="{D1E77BD3-2B44-7B48-9232-ADA469110B8C}"/>
            </ac:spMkLst>
          </pc:spChg>
          <pc:spChg chg="mod">
            <ac:chgData name="Ernest Wavei" userId="7d0c69e1-f8bd-49ad-bbdd-77db4a82a920" providerId="ADAL" clId="{040716EB-941C-4705-AABD-11364E277301}" dt="2025-12-01T14:11:21.641" v="43"/>
            <ac:spMkLst>
              <pc:docMk/>
              <pc:sldMasterMk cId="3091573025" sldId="2147483823"/>
              <pc:sldLayoutMk cId="1519443120" sldId="2147483827"/>
              <ac:spMk id="7" creationId="{F28D5B23-1B5C-CF46-B1C6-1F4B0248170F}"/>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4112844546" sldId="2147483828"/>
          </pc:sldLayoutMkLst>
          <pc:spChg chg="mod">
            <ac:chgData name="Ernest Wavei" userId="7d0c69e1-f8bd-49ad-bbdd-77db4a82a920" providerId="ADAL" clId="{040716EB-941C-4705-AABD-11364E277301}" dt="2025-12-01T14:11:21.641" v="43"/>
            <ac:spMkLst>
              <pc:docMk/>
              <pc:sldMasterMk cId="3091573025" sldId="2147483823"/>
              <pc:sldLayoutMk cId="4112844546" sldId="2147483828"/>
              <ac:spMk id="2" creationId="{2E8C20E9-D997-4A46-81FA-88A2A3F99E60}"/>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3" creationId="{AF05FF20-EFC8-7342-A4EE-935B81419636}"/>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4" creationId="{EDCD2759-7C27-8D4B-8D26-072A4D0A597C}"/>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5" creationId="{DBBAF52A-C1D2-4A4A-A681-6D63C1BD2F71}"/>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6" creationId="{582DE55A-B71E-BA41-90D3-2976D4458E4D}"/>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7" creationId="{F6DD9C76-21EA-6248-90F9-7A300362D57E}"/>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8" creationId="{EDA9195B-0651-574C-8781-D551D21A9128}"/>
            </ac:spMkLst>
          </pc:spChg>
          <pc:spChg chg="mod">
            <ac:chgData name="Ernest Wavei" userId="7d0c69e1-f8bd-49ad-bbdd-77db4a82a920" providerId="ADAL" clId="{040716EB-941C-4705-AABD-11364E277301}" dt="2025-12-01T14:11:21.641" v="43"/>
            <ac:spMkLst>
              <pc:docMk/>
              <pc:sldMasterMk cId="3091573025" sldId="2147483823"/>
              <pc:sldLayoutMk cId="4112844546" sldId="2147483828"/>
              <ac:spMk id="9" creationId="{39E0110E-9732-A140-8ECA-B7817FB866F0}"/>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889128674" sldId="2147483829"/>
          </pc:sldLayoutMkLst>
          <pc:spChg chg="mod">
            <ac:chgData name="Ernest Wavei" userId="7d0c69e1-f8bd-49ad-bbdd-77db4a82a920" providerId="ADAL" clId="{040716EB-941C-4705-AABD-11364E277301}" dt="2025-12-01T14:11:21.641" v="43"/>
            <ac:spMkLst>
              <pc:docMk/>
              <pc:sldMasterMk cId="3091573025" sldId="2147483823"/>
              <pc:sldLayoutMk cId="889128674" sldId="2147483829"/>
              <ac:spMk id="2" creationId="{0487FEDE-5922-0B45-B788-0D7D57AC3A44}"/>
            </ac:spMkLst>
          </pc:spChg>
          <pc:spChg chg="mod">
            <ac:chgData name="Ernest Wavei" userId="7d0c69e1-f8bd-49ad-bbdd-77db4a82a920" providerId="ADAL" clId="{040716EB-941C-4705-AABD-11364E277301}" dt="2025-12-01T14:11:21.641" v="43"/>
            <ac:spMkLst>
              <pc:docMk/>
              <pc:sldMasterMk cId="3091573025" sldId="2147483823"/>
              <pc:sldLayoutMk cId="889128674" sldId="2147483829"/>
              <ac:spMk id="3" creationId="{01C1EC47-E33E-D54E-9EEA-C3A7B70D27DB}"/>
            </ac:spMkLst>
          </pc:spChg>
          <pc:spChg chg="mod">
            <ac:chgData name="Ernest Wavei" userId="7d0c69e1-f8bd-49ad-bbdd-77db4a82a920" providerId="ADAL" clId="{040716EB-941C-4705-AABD-11364E277301}" dt="2025-12-01T14:11:21.641" v="43"/>
            <ac:spMkLst>
              <pc:docMk/>
              <pc:sldMasterMk cId="3091573025" sldId="2147483823"/>
              <pc:sldLayoutMk cId="889128674" sldId="2147483829"/>
              <ac:spMk id="4" creationId="{C4948AD1-BF27-A948-88FF-2DA2B603FA28}"/>
            </ac:spMkLst>
          </pc:spChg>
          <pc:spChg chg="mod">
            <ac:chgData name="Ernest Wavei" userId="7d0c69e1-f8bd-49ad-bbdd-77db4a82a920" providerId="ADAL" clId="{040716EB-941C-4705-AABD-11364E277301}" dt="2025-12-01T14:11:21.641" v="43"/>
            <ac:spMkLst>
              <pc:docMk/>
              <pc:sldMasterMk cId="3091573025" sldId="2147483823"/>
              <pc:sldLayoutMk cId="889128674" sldId="2147483829"/>
              <ac:spMk id="5" creationId="{070ED372-A8C4-3742-ABA0-D80BD442204D}"/>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620184685" sldId="2147483830"/>
          </pc:sldLayoutMkLst>
          <pc:spChg chg="mod">
            <ac:chgData name="Ernest Wavei" userId="7d0c69e1-f8bd-49ad-bbdd-77db4a82a920" providerId="ADAL" clId="{040716EB-941C-4705-AABD-11364E277301}" dt="2025-12-01T14:11:21.641" v="43"/>
            <ac:spMkLst>
              <pc:docMk/>
              <pc:sldMasterMk cId="3091573025" sldId="2147483823"/>
              <pc:sldLayoutMk cId="620184685" sldId="2147483830"/>
              <ac:spMk id="2" creationId="{FE37BA7C-5C50-FC46-8459-FFD45D09F08A}"/>
            </ac:spMkLst>
          </pc:spChg>
          <pc:spChg chg="mod">
            <ac:chgData name="Ernest Wavei" userId="7d0c69e1-f8bd-49ad-bbdd-77db4a82a920" providerId="ADAL" clId="{040716EB-941C-4705-AABD-11364E277301}" dt="2025-12-01T14:11:21.641" v="43"/>
            <ac:spMkLst>
              <pc:docMk/>
              <pc:sldMasterMk cId="3091573025" sldId="2147483823"/>
              <pc:sldLayoutMk cId="620184685" sldId="2147483830"/>
              <ac:spMk id="3" creationId="{DACE0E85-3D60-2E45-B2A8-AF03F170557A}"/>
            </ac:spMkLst>
          </pc:spChg>
          <pc:spChg chg="mod">
            <ac:chgData name="Ernest Wavei" userId="7d0c69e1-f8bd-49ad-bbdd-77db4a82a920" providerId="ADAL" clId="{040716EB-941C-4705-AABD-11364E277301}" dt="2025-12-01T14:11:21.641" v="43"/>
            <ac:spMkLst>
              <pc:docMk/>
              <pc:sldMasterMk cId="3091573025" sldId="2147483823"/>
              <pc:sldLayoutMk cId="620184685" sldId="2147483830"/>
              <ac:spMk id="4" creationId="{50319475-D5FB-9B49-987C-89F08A93FC3B}"/>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1453562639" sldId="2147483831"/>
          </pc:sldLayoutMkLst>
          <pc:spChg chg="mod">
            <ac:chgData name="Ernest Wavei" userId="7d0c69e1-f8bd-49ad-bbdd-77db4a82a920" providerId="ADAL" clId="{040716EB-941C-4705-AABD-11364E277301}" dt="2025-12-01T14:11:21.641" v="43"/>
            <ac:spMkLst>
              <pc:docMk/>
              <pc:sldMasterMk cId="3091573025" sldId="2147483823"/>
              <pc:sldLayoutMk cId="1453562639" sldId="2147483831"/>
              <ac:spMk id="2" creationId="{971D3232-B722-DC40-A650-A55D07AE3103}"/>
            </ac:spMkLst>
          </pc:spChg>
          <pc:spChg chg="mod">
            <ac:chgData name="Ernest Wavei" userId="7d0c69e1-f8bd-49ad-bbdd-77db4a82a920" providerId="ADAL" clId="{040716EB-941C-4705-AABD-11364E277301}" dt="2025-12-01T14:11:21.641" v="43"/>
            <ac:spMkLst>
              <pc:docMk/>
              <pc:sldMasterMk cId="3091573025" sldId="2147483823"/>
              <pc:sldLayoutMk cId="1453562639" sldId="2147483831"/>
              <ac:spMk id="3" creationId="{3DED0E3E-EF3F-F044-8662-647F8EA0A3D0}"/>
            </ac:spMkLst>
          </pc:spChg>
          <pc:spChg chg="mod">
            <ac:chgData name="Ernest Wavei" userId="7d0c69e1-f8bd-49ad-bbdd-77db4a82a920" providerId="ADAL" clId="{040716EB-941C-4705-AABD-11364E277301}" dt="2025-12-01T14:11:21.641" v="43"/>
            <ac:spMkLst>
              <pc:docMk/>
              <pc:sldMasterMk cId="3091573025" sldId="2147483823"/>
              <pc:sldLayoutMk cId="1453562639" sldId="2147483831"/>
              <ac:spMk id="4" creationId="{F7D01F15-9474-B049-9462-3E2BABACC531}"/>
            </ac:spMkLst>
          </pc:spChg>
          <pc:spChg chg="mod">
            <ac:chgData name="Ernest Wavei" userId="7d0c69e1-f8bd-49ad-bbdd-77db4a82a920" providerId="ADAL" clId="{040716EB-941C-4705-AABD-11364E277301}" dt="2025-12-01T14:11:21.641" v="43"/>
            <ac:spMkLst>
              <pc:docMk/>
              <pc:sldMasterMk cId="3091573025" sldId="2147483823"/>
              <pc:sldLayoutMk cId="1453562639" sldId="2147483831"/>
              <ac:spMk id="5" creationId="{A1A53BC6-051F-444F-AD9A-4C2A86698AD9}"/>
            </ac:spMkLst>
          </pc:spChg>
          <pc:spChg chg="mod">
            <ac:chgData name="Ernest Wavei" userId="7d0c69e1-f8bd-49ad-bbdd-77db4a82a920" providerId="ADAL" clId="{040716EB-941C-4705-AABD-11364E277301}" dt="2025-12-01T14:11:21.641" v="43"/>
            <ac:spMkLst>
              <pc:docMk/>
              <pc:sldMasterMk cId="3091573025" sldId="2147483823"/>
              <pc:sldLayoutMk cId="1453562639" sldId="2147483831"/>
              <ac:spMk id="6" creationId="{AE365583-E373-B940-8238-DEB57E2FDBDA}"/>
            </ac:spMkLst>
          </pc:spChg>
          <pc:spChg chg="mod">
            <ac:chgData name="Ernest Wavei" userId="7d0c69e1-f8bd-49ad-bbdd-77db4a82a920" providerId="ADAL" clId="{040716EB-941C-4705-AABD-11364E277301}" dt="2025-12-01T14:11:21.641" v="43"/>
            <ac:spMkLst>
              <pc:docMk/>
              <pc:sldMasterMk cId="3091573025" sldId="2147483823"/>
              <pc:sldLayoutMk cId="1453562639" sldId="2147483831"/>
              <ac:spMk id="7" creationId="{0A3FE136-665B-7540-AD01-230AE2421E7F}"/>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1124787517" sldId="2147483832"/>
          </pc:sldLayoutMkLst>
          <pc:spChg chg="mod">
            <ac:chgData name="Ernest Wavei" userId="7d0c69e1-f8bd-49ad-bbdd-77db4a82a920" providerId="ADAL" clId="{040716EB-941C-4705-AABD-11364E277301}" dt="2025-12-01T14:11:21.641" v="43"/>
            <ac:spMkLst>
              <pc:docMk/>
              <pc:sldMasterMk cId="3091573025" sldId="2147483823"/>
              <pc:sldLayoutMk cId="1124787517" sldId="2147483832"/>
              <ac:spMk id="2" creationId="{474C6D91-043A-DC40-9990-1D2F1DD39EEE}"/>
            </ac:spMkLst>
          </pc:spChg>
          <pc:spChg chg="mod">
            <ac:chgData name="Ernest Wavei" userId="7d0c69e1-f8bd-49ad-bbdd-77db4a82a920" providerId="ADAL" clId="{040716EB-941C-4705-AABD-11364E277301}" dt="2025-12-01T14:11:21.641" v="43"/>
            <ac:spMkLst>
              <pc:docMk/>
              <pc:sldMasterMk cId="3091573025" sldId="2147483823"/>
              <pc:sldLayoutMk cId="1124787517" sldId="2147483832"/>
              <ac:spMk id="3" creationId="{553CB045-C2D7-4747-82DF-AAAF51D5DB00}"/>
            </ac:spMkLst>
          </pc:spChg>
          <pc:spChg chg="mod">
            <ac:chgData name="Ernest Wavei" userId="7d0c69e1-f8bd-49ad-bbdd-77db4a82a920" providerId="ADAL" clId="{040716EB-941C-4705-AABD-11364E277301}" dt="2025-12-01T14:11:21.641" v="43"/>
            <ac:spMkLst>
              <pc:docMk/>
              <pc:sldMasterMk cId="3091573025" sldId="2147483823"/>
              <pc:sldLayoutMk cId="1124787517" sldId="2147483832"/>
              <ac:spMk id="4" creationId="{EA632F0D-BDC5-0846-BD6E-0E29AB4B2B49}"/>
            </ac:spMkLst>
          </pc:spChg>
          <pc:spChg chg="mod">
            <ac:chgData name="Ernest Wavei" userId="7d0c69e1-f8bd-49ad-bbdd-77db4a82a920" providerId="ADAL" clId="{040716EB-941C-4705-AABD-11364E277301}" dt="2025-12-01T14:11:21.641" v="43"/>
            <ac:spMkLst>
              <pc:docMk/>
              <pc:sldMasterMk cId="3091573025" sldId="2147483823"/>
              <pc:sldLayoutMk cId="1124787517" sldId="2147483832"/>
              <ac:spMk id="5" creationId="{EC9E92B8-6A96-F048-8214-476C2AB23F30}"/>
            </ac:spMkLst>
          </pc:spChg>
          <pc:spChg chg="mod">
            <ac:chgData name="Ernest Wavei" userId="7d0c69e1-f8bd-49ad-bbdd-77db4a82a920" providerId="ADAL" clId="{040716EB-941C-4705-AABD-11364E277301}" dt="2025-12-01T14:11:21.641" v="43"/>
            <ac:spMkLst>
              <pc:docMk/>
              <pc:sldMasterMk cId="3091573025" sldId="2147483823"/>
              <pc:sldLayoutMk cId="1124787517" sldId="2147483832"/>
              <ac:spMk id="6" creationId="{2BA0D68D-0C4D-2842-B1FF-77B6B1F09EA7}"/>
            </ac:spMkLst>
          </pc:spChg>
          <pc:spChg chg="mod">
            <ac:chgData name="Ernest Wavei" userId="7d0c69e1-f8bd-49ad-bbdd-77db4a82a920" providerId="ADAL" clId="{040716EB-941C-4705-AABD-11364E277301}" dt="2025-12-01T14:11:21.641" v="43"/>
            <ac:spMkLst>
              <pc:docMk/>
              <pc:sldMasterMk cId="3091573025" sldId="2147483823"/>
              <pc:sldLayoutMk cId="1124787517" sldId="2147483832"/>
              <ac:spMk id="7" creationId="{48E086E4-267A-744B-8F48-069154009E8E}"/>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314941190" sldId="2147483833"/>
          </pc:sldLayoutMkLst>
          <pc:spChg chg="mod">
            <ac:chgData name="Ernest Wavei" userId="7d0c69e1-f8bd-49ad-bbdd-77db4a82a920" providerId="ADAL" clId="{040716EB-941C-4705-AABD-11364E277301}" dt="2025-12-01T14:11:21.641" v="43"/>
            <ac:spMkLst>
              <pc:docMk/>
              <pc:sldMasterMk cId="3091573025" sldId="2147483823"/>
              <pc:sldLayoutMk cId="314941190" sldId="2147483833"/>
              <ac:spMk id="2" creationId="{D573AFD1-A60D-7749-B561-5B4522AD7A83}"/>
            </ac:spMkLst>
          </pc:spChg>
          <pc:spChg chg="mod">
            <ac:chgData name="Ernest Wavei" userId="7d0c69e1-f8bd-49ad-bbdd-77db4a82a920" providerId="ADAL" clId="{040716EB-941C-4705-AABD-11364E277301}" dt="2025-12-01T14:11:21.641" v="43"/>
            <ac:spMkLst>
              <pc:docMk/>
              <pc:sldMasterMk cId="3091573025" sldId="2147483823"/>
              <pc:sldLayoutMk cId="314941190" sldId="2147483833"/>
              <ac:spMk id="3" creationId="{DDF7E477-22BF-1D4C-8447-04EB5093E928}"/>
            </ac:spMkLst>
          </pc:spChg>
          <pc:spChg chg="mod">
            <ac:chgData name="Ernest Wavei" userId="7d0c69e1-f8bd-49ad-bbdd-77db4a82a920" providerId="ADAL" clId="{040716EB-941C-4705-AABD-11364E277301}" dt="2025-12-01T14:11:21.641" v="43"/>
            <ac:spMkLst>
              <pc:docMk/>
              <pc:sldMasterMk cId="3091573025" sldId="2147483823"/>
              <pc:sldLayoutMk cId="314941190" sldId="2147483833"/>
              <ac:spMk id="4" creationId="{1867D9CA-A248-2C49-83E5-8B28A9D15E4E}"/>
            </ac:spMkLst>
          </pc:spChg>
          <pc:spChg chg="mod">
            <ac:chgData name="Ernest Wavei" userId="7d0c69e1-f8bd-49ad-bbdd-77db4a82a920" providerId="ADAL" clId="{040716EB-941C-4705-AABD-11364E277301}" dt="2025-12-01T14:11:21.641" v="43"/>
            <ac:spMkLst>
              <pc:docMk/>
              <pc:sldMasterMk cId="3091573025" sldId="2147483823"/>
              <pc:sldLayoutMk cId="314941190" sldId="2147483833"/>
              <ac:spMk id="5" creationId="{33FE155C-A8F2-834B-AE93-3A757E848C3B}"/>
            </ac:spMkLst>
          </pc:spChg>
          <pc:spChg chg="mod">
            <ac:chgData name="Ernest Wavei" userId="7d0c69e1-f8bd-49ad-bbdd-77db4a82a920" providerId="ADAL" clId="{040716EB-941C-4705-AABD-11364E277301}" dt="2025-12-01T14:11:21.641" v="43"/>
            <ac:spMkLst>
              <pc:docMk/>
              <pc:sldMasterMk cId="3091573025" sldId="2147483823"/>
              <pc:sldLayoutMk cId="314941190" sldId="2147483833"/>
              <ac:spMk id="6" creationId="{4E5F338A-A5BB-2740-8547-26EE98F6B0D4}"/>
            </ac:spMkLst>
          </pc:spChg>
        </pc:sldLayoutChg>
        <pc:sldLayoutChg chg="modSp">
          <pc:chgData name="Ernest Wavei" userId="7d0c69e1-f8bd-49ad-bbdd-77db4a82a920" providerId="ADAL" clId="{040716EB-941C-4705-AABD-11364E277301}" dt="2025-12-01T14:11:21.641" v="43"/>
          <pc:sldLayoutMkLst>
            <pc:docMk/>
            <pc:sldMasterMk cId="3091573025" sldId="2147483823"/>
            <pc:sldLayoutMk cId="3455751095" sldId="2147483834"/>
          </pc:sldLayoutMkLst>
          <pc:spChg chg="mod">
            <ac:chgData name="Ernest Wavei" userId="7d0c69e1-f8bd-49ad-bbdd-77db4a82a920" providerId="ADAL" clId="{040716EB-941C-4705-AABD-11364E277301}" dt="2025-12-01T14:11:21.641" v="43"/>
            <ac:spMkLst>
              <pc:docMk/>
              <pc:sldMasterMk cId="3091573025" sldId="2147483823"/>
              <pc:sldLayoutMk cId="3455751095" sldId="2147483834"/>
              <ac:spMk id="2" creationId="{EFD3409A-915E-9648-BA65-2EA8FF736F18}"/>
            </ac:spMkLst>
          </pc:spChg>
          <pc:spChg chg="mod">
            <ac:chgData name="Ernest Wavei" userId="7d0c69e1-f8bd-49ad-bbdd-77db4a82a920" providerId="ADAL" clId="{040716EB-941C-4705-AABD-11364E277301}" dt="2025-12-01T14:11:21.641" v="43"/>
            <ac:spMkLst>
              <pc:docMk/>
              <pc:sldMasterMk cId="3091573025" sldId="2147483823"/>
              <pc:sldLayoutMk cId="3455751095" sldId="2147483834"/>
              <ac:spMk id="3" creationId="{0039DD88-072B-B947-979D-A153BB3B3D80}"/>
            </ac:spMkLst>
          </pc:spChg>
          <pc:spChg chg="mod">
            <ac:chgData name="Ernest Wavei" userId="7d0c69e1-f8bd-49ad-bbdd-77db4a82a920" providerId="ADAL" clId="{040716EB-941C-4705-AABD-11364E277301}" dt="2025-12-01T14:11:21.641" v="43"/>
            <ac:spMkLst>
              <pc:docMk/>
              <pc:sldMasterMk cId="3091573025" sldId="2147483823"/>
              <pc:sldLayoutMk cId="3455751095" sldId="2147483834"/>
              <ac:spMk id="4" creationId="{6798F075-D74E-7847-9BF2-CC8442DCECE1}"/>
            </ac:spMkLst>
          </pc:spChg>
          <pc:spChg chg="mod">
            <ac:chgData name="Ernest Wavei" userId="7d0c69e1-f8bd-49ad-bbdd-77db4a82a920" providerId="ADAL" clId="{040716EB-941C-4705-AABD-11364E277301}" dt="2025-12-01T14:11:21.641" v="43"/>
            <ac:spMkLst>
              <pc:docMk/>
              <pc:sldMasterMk cId="3091573025" sldId="2147483823"/>
              <pc:sldLayoutMk cId="3455751095" sldId="2147483834"/>
              <ac:spMk id="5" creationId="{7A0699C4-6F46-9C4C-BDEC-A74A8E75F2FD}"/>
            </ac:spMkLst>
          </pc:spChg>
          <pc:spChg chg="mod">
            <ac:chgData name="Ernest Wavei" userId="7d0c69e1-f8bd-49ad-bbdd-77db4a82a920" providerId="ADAL" clId="{040716EB-941C-4705-AABD-11364E277301}" dt="2025-12-01T14:11:21.641" v="43"/>
            <ac:spMkLst>
              <pc:docMk/>
              <pc:sldMasterMk cId="3091573025" sldId="2147483823"/>
              <pc:sldLayoutMk cId="3455751095" sldId="2147483834"/>
              <ac:spMk id="6" creationId="{715D6642-D80E-FC44-8915-3EE693353B7A}"/>
            </ac:spMkLst>
          </pc:spChg>
        </pc:sldLayoutChg>
      </pc:sldMasterChg>
      <pc:sldMasterChg chg="modSp modSldLayout">
        <pc:chgData name="Ernest Wavei" userId="7d0c69e1-f8bd-49ad-bbdd-77db4a82a920" providerId="ADAL" clId="{040716EB-941C-4705-AABD-11364E277301}" dt="2025-12-01T14:11:21.641" v="43"/>
        <pc:sldMasterMkLst>
          <pc:docMk/>
          <pc:sldMasterMk cId="950305919" sldId="2147483835"/>
        </pc:sldMasterMkLst>
        <pc:spChg chg="mod">
          <ac:chgData name="Ernest Wavei" userId="7d0c69e1-f8bd-49ad-bbdd-77db4a82a920" providerId="ADAL" clId="{040716EB-941C-4705-AABD-11364E277301}" dt="2025-12-01T14:11:21.641" v="43"/>
          <ac:spMkLst>
            <pc:docMk/>
            <pc:sldMasterMk cId="950305919" sldId="2147483835"/>
            <ac:spMk id="2" creationId="{698BCAE4-E4DF-56DA-A567-0D05449D4D5D}"/>
          </ac:spMkLst>
        </pc:spChg>
        <pc:spChg chg="mod">
          <ac:chgData name="Ernest Wavei" userId="7d0c69e1-f8bd-49ad-bbdd-77db4a82a920" providerId="ADAL" clId="{040716EB-941C-4705-AABD-11364E277301}" dt="2025-12-01T14:11:21.641" v="43"/>
          <ac:spMkLst>
            <pc:docMk/>
            <pc:sldMasterMk cId="950305919" sldId="2147483835"/>
            <ac:spMk id="3" creationId="{2CFC735F-9803-259C-18EA-C03700DE63D3}"/>
          </ac:spMkLst>
        </pc:spChg>
        <pc:spChg chg="mod">
          <ac:chgData name="Ernest Wavei" userId="7d0c69e1-f8bd-49ad-bbdd-77db4a82a920" providerId="ADAL" clId="{040716EB-941C-4705-AABD-11364E277301}" dt="2025-12-01T14:11:21.641" v="43"/>
          <ac:spMkLst>
            <pc:docMk/>
            <pc:sldMasterMk cId="950305919" sldId="2147483835"/>
            <ac:spMk id="4" creationId="{430C043A-F9F6-2403-EEB1-C6BC3D5A436F}"/>
          </ac:spMkLst>
        </pc:spChg>
        <pc:spChg chg="mod">
          <ac:chgData name="Ernest Wavei" userId="7d0c69e1-f8bd-49ad-bbdd-77db4a82a920" providerId="ADAL" clId="{040716EB-941C-4705-AABD-11364E277301}" dt="2025-12-01T14:11:21.641" v="43"/>
          <ac:spMkLst>
            <pc:docMk/>
            <pc:sldMasterMk cId="950305919" sldId="2147483835"/>
            <ac:spMk id="5" creationId="{8ACEE623-190A-71D3-79DE-892556427F7D}"/>
          </ac:spMkLst>
        </pc:spChg>
        <pc:spChg chg="mod">
          <ac:chgData name="Ernest Wavei" userId="7d0c69e1-f8bd-49ad-bbdd-77db4a82a920" providerId="ADAL" clId="{040716EB-941C-4705-AABD-11364E277301}" dt="2025-12-01T14:11:21.641" v="43"/>
          <ac:spMkLst>
            <pc:docMk/>
            <pc:sldMasterMk cId="950305919" sldId="2147483835"/>
            <ac:spMk id="6" creationId="{AAD25559-A655-D606-8FC4-CBEFF924C2A9}"/>
          </ac:spMkLst>
        </pc:spChg>
        <pc:sldLayoutChg chg="modSp">
          <pc:chgData name="Ernest Wavei" userId="7d0c69e1-f8bd-49ad-bbdd-77db4a82a920" providerId="ADAL" clId="{040716EB-941C-4705-AABD-11364E277301}" dt="2025-12-01T14:11:21.641" v="43"/>
          <pc:sldLayoutMkLst>
            <pc:docMk/>
            <pc:sldMasterMk cId="950305919" sldId="2147483835"/>
            <pc:sldLayoutMk cId="3838400174" sldId="2147483836"/>
          </pc:sldLayoutMkLst>
          <pc:spChg chg="mod">
            <ac:chgData name="Ernest Wavei" userId="7d0c69e1-f8bd-49ad-bbdd-77db4a82a920" providerId="ADAL" clId="{040716EB-941C-4705-AABD-11364E277301}" dt="2025-12-01T14:11:21.641" v="43"/>
            <ac:spMkLst>
              <pc:docMk/>
              <pc:sldMasterMk cId="950305919" sldId="2147483835"/>
              <pc:sldLayoutMk cId="3838400174" sldId="2147483836"/>
              <ac:spMk id="2" creationId="{2416913E-039A-2149-4741-B8591ED769B5}"/>
            </ac:spMkLst>
          </pc:spChg>
          <pc:spChg chg="mod">
            <ac:chgData name="Ernest Wavei" userId="7d0c69e1-f8bd-49ad-bbdd-77db4a82a920" providerId="ADAL" clId="{040716EB-941C-4705-AABD-11364E277301}" dt="2025-12-01T14:11:21.641" v="43"/>
            <ac:spMkLst>
              <pc:docMk/>
              <pc:sldMasterMk cId="950305919" sldId="2147483835"/>
              <pc:sldLayoutMk cId="3838400174" sldId="2147483836"/>
              <ac:spMk id="3" creationId="{C894EEC8-388A-33B4-D4FD-E68E26E67637}"/>
            </ac:spMkLst>
          </pc:spChg>
        </pc:sldLayoutChg>
        <pc:sldLayoutChg chg="modSp">
          <pc:chgData name="Ernest Wavei" userId="7d0c69e1-f8bd-49ad-bbdd-77db4a82a920" providerId="ADAL" clId="{040716EB-941C-4705-AABD-11364E277301}" dt="2025-12-01T14:11:21.641" v="43"/>
          <pc:sldLayoutMkLst>
            <pc:docMk/>
            <pc:sldMasterMk cId="950305919" sldId="2147483835"/>
            <pc:sldLayoutMk cId="3599638335" sldId="2147483838"/>
          </pc:sldLayoutMkLst>
          <pc:spChg chg="mod">
            <ac:chgData name="Ernest Wavei" userId="7d0c69e1-f8bd-49ad-bbdd-77db4a82a920" providerId="ADAL" clId="{040716EB-941C-4705-AABD-11364E277301}" dt="2025-12-01T14:11:21.641" v="43"/>
            <ac:spMkLst>
              <pc:docMk/>
              <pc:sldMasterMk cId="950305919" sldId="2147483835"/>
              <pc:sldLayoutMk cId="3599638335" sldId="2147483838"/>
              <ac:spMk id="2" creationId="{1770B797-2F89-538A-09EE-F4BDD73174A3}"/>
            </ac:spMkLst>
          </pc:spChg>
          <pc:spChg chg="mod">
            <ac:chgData name="Ernest Wavei" userId="7d0c69e1-f8bd-49ad-bbdd-77db4a82a920" providerId="ADAL" clId="{040716EB-941C-4705-AABD-11364E277301}" dt="2025-12-01T14:11:21.641" v="43"/>
            <ac:spMkLst>
              <pc:docMk/>
              <pc:sldMasterMk cId="950305919" sldId="2147483835"/>
              <pc:sldLayoutMk cId="3599638335" sldId="2147483838"/>
              <ac:spMk id="3" creationId="{AF5E09BD-D78A-2378-07C8-9AB84D36358A}"/>
            </ac:spMkLst>
          </pc:spChg>
        </pc:sldLayoutChg>
        <pc:sldLayoutChg chg="modSp">
          <pc:chgData name="Ernest Wavei" userId="7d0c69e1-f8bd-49ad-bbdd-77db4a82a920" providerId="ADAL" clId="{040716EB-941C-4705-AABD-11364E277301}" dt="2025-12-01T14:11:21.641" v="43"/>
          <pc:sldLayoutMkLst>
            <pc:docMk/>
            <pc:sldMasterMk cId="950305919" sldId="2147483835"/>
            <pc:sldLayoutMk cId="3240345412" sldId="2147483839"/>
          </pc:sldLayoutMkLst>
          <pc:spChg chg="mod">
            <ac:chgData name="Ernest Wavei" userId="7d0c69e1-f8bd-49ad-bbdd-77db4a82a920" providerId="ADAL" clId="{040716EB-941C-4705-AABD-11364E277301}" dt="2025-12-01T14:11:21.641" v="43"/>
            <ac:spMkLst>
              <pc:docMk/>
              <pc:sldMasterMk cId="950305919" sldId="2147483835"/>
              <pc:sldLayoutMk cId="3240345412" sldId="2147483839"/>
              <ac:spMk id="3" creationId="{D49E62F8-256C-A05F-D248-9CF8A7A53001}"/>
            </ac:spMkLst>
          </pc:spChg>
          <pc:spChg chg="mod">
            <ac:chgData name="Ernest Wavei" userId="7d0c69e1-f8bd-49ad-bbdd-77db4a82a920" providerId="ADAL" clId="{040716EB-941C-4705-AABD-11364E277301}" dt="2025-12-01T14:11:21.641" v="43"/>
            <ac:spMkLst>
              <pc:docMk/>
              <pc:sldMasterMk cId="950305919" sldId="2147483835"/>
              <pc:sldLayoutMk cId="3240345412" sldId="2147483839"/>
              <ac:spMk id="4" creationId="{46E8BDD5-29BB-7699-AF0F-AF4E0AF9E62E}"/>
            </ac:spMkLst>
          </pc:spChg>
        </pc:sldLayoutChg>
        <pc:sldLayoutChg chg="modSp">
          <pc:chgData name="Ernest Wavei" userId="7d0c69e1-f8bd-49ad-bbdd-77db4a82a920" providerId="ADAL" clId="{040716EB-941C-4705-AABD-11364E277301}" dt="2025-12-01T14:11:21.641" v="43"/>
          <pc:sldLayoutMkLst>
            <pc:docMk/>
            <pc:sldMasterMk cId="950305919" sldId="2147483835"/>
            <pc:sldLayoutMk cId="2924723617" sldId="2147483840"/>
          </pc:sldLayoutMkLst>
          <pc:spChg chg="mod">
            <ac:chgData name="Ernest Wavei" userId="7d0c69e1-f8bd-49ad-bbdd-77db4a82a920" providerId="ADAL" clId="{040716EB-941C-4705-AABD-11364E277301}" dt="2025-12-01T14:11:21.641" v="43"/>
            <ac:spMkLst>
              <pc:docMk/>
              <pc:sldMasterMk cId="950305919" sldId="2147483835"/>
              <pc:sldLayoutMk cId="2924723617" sldId="2147483840"/>
              <ac:spMk id="2" creationId="{A9901E71-70B2-C517-BBD6-ACDF4250343D}"/>
            </ac:spMkLst>
          </pc:spChg>
          <pc:spChg chg="mod">
            <ac:chgData name="Ernest Wavei" userId="7d0c69e1-f8bd-49ad-bbdd-77db4a82a920" providerId="ADAL" clId="{040716EB-941C-4705-AABD-11364E277301}" dt="2025-12-01T14:11:21.641" v="43"/>
            <ac:spMkLst>
              <pc:docMk/>
              <pc:sldMasterMk cId="950305919" sldId="2147483835"/>
              <pc:sldLayoutMk cId="2924723617" sldId="2147483840"/>
              <ac:spMk id="3" creationId="{5115786F-C830-06A1-FA7D-29AC8E4DD578}"/>
            </ac:spMkLst>
          </pc:spChg>
          <pc:spChg chg="mod">
            <ac:chgData name="Ernest Wavei" userId="7d0c69e1-f8bd-49ad-bbdd-77db4a82a920" providerId="ADAL" clId="{040716EB-941C-4705-AABD-11364E277301}" dt="2025-12-01T14:11:21.641" v="43"/>
            <ac:spMkLst>
              <pc:docMk/>
              <pc:sldMasterMk cId="950305919" sldId="2147483835"/>
              <pc:sldLayoutMk cId="2924723617" sldId="2147483840"/>
              <ac:spMk id="4" creationId="{6D0D3140-0917-924C-547C-187B1366A3D0}"/>
            </ac:spMkLst>
          </pc:spChg>
          <pc:spChg chg="mod">
            <ac:chgData name="Ernest Wavei" userId="7d0c69e1-f8bd-49ad-bbdd-77db4a82a920" providerId="ADAL" clId="{040716EB-941C-4705-AABD-11364E277301}" dt="2025-12-01T14:11:21.641" v="43"/>
            <ac:spMkLst>
              <pc:docMk/>
              <pc:sldMasterMk cId="950305919" sldId="2147483835"/>
              <pc:sldLayoutMk cId="2924723617" sldId="2147483840"/>
              <ac:spMk id="5" creationId="{7F9A0479-196A-8FAE-8FF8-06A56A821FDA}"/>
            </ac:spMkLst>
          </pc:spChg>
          <pc:spChg chg="mod">
            <ac:chgData name="Ernest Wavei" userId="7d0c69e1-f8bd-49ad-bbdd-77db4a82a920" providerId="ADAL" clId="{040716EB-941C-4705-AABD-11364E277301}" dt="2025-12-01T14:11:21.641" v="43"/>
            <ac:spMkLst>
              <pc:docMk/>
              <pc:sldMasterMk cId="950305919" sldId="2147483835"/>
              <pc:sldLayoutMk cId="2924723617" sldId="2147483840"/>
              <ac:spMk id="6" creationId="{FC33F88A-AD85-CC52-41FF-A5BD38315A0E}"/>
            </ac:spMkLst>
          </pc:spChg>
        </pc:sldLayoutChg>
        <pc:sldLayoutChg chg="modSp">
          <pc:chgData name="Ernest Wavei" userId="7d0c69e1-f8bd-49ad-bbdd-77db4a82a920" providerId="ADAL" clId="{040716EB-941C-4705-AABD-11364E277301}" dt="2025-12-01T14:11:21.641" v="43"/>
          <pc:sldLayoutMkLst>
            <pc:docMk/>
            <pc:sldMasterMk cId="950305919" sldId="2147483835"/>
            <pc:sldLayoutMk cId="2368071308" sldId="2147483843"/>
          </pc:sldLayoutMkLst>
          <pc:spChg chg="mod">
            <ac:chgData name="Ernest Wavei" userId="7d0c69e1-f8bd-49ad-bbdd-77db4a82a920" providerId="ADAL" clId="{040716EB-941C-4705-AABD-11364E277301}" dt="2025-12-01T14:11:21.641" v="43"/>
            <ac:spMkLst>
              <pc:docMk/>
              <pc:sldMasterMk cId="950305919" sldId="2147483835"/>
              <pc:sldLayoutMk cId="2368071308" sldId="2147483843"/>
              <ac:spMk id="2" creationId="{118B0D98-2B82-E6D9-4987-2C7C08EB0CFC}"/>
            </ac:spMkLst>
          </pc:spChg>
          <pc:spChg chg="mod">
            <ac:chgData name="Ernest Wavei" userId="7d0c69e1-f8bd-49ad-bbdd-77db4a82a920" providerId="ADAL" clId="{040716EB-941C-4705-AABD-11364E277301}" dt="2025-12-01T14:11:21.641" v="43"/>
            <ac:spMkLst>
              <pc:docMk/>
              <pc:sldMasterMk cId="950305919" sldId="2147483835"/>
              <pc:sldLayoutMk cId="2368071308" sldId="2147483843"/>
              <ac:spMk id="3" creationId="{7CDD6CF0-8985-AC41-2ACF-9458ED04C261}"/>
            </ac:spMkLst>
          </pc:spChg>
          <pc:spChg chg="mod">
            <ac:chgData name="Ernest Wavei" userId="7d0c69e1-f8bd-49ad-bbdd-77db4a82a920" providerId="ADAL" clId="{040716EB-941C-4705-AABD-11364E277301}" dt="2025-12-01T14:11:21.641" v="43"/>
            <ac:spMkLst>
              <pc:docMk/>
              <pc:sldMasterMk cId="950305919" sldId="2147483835"/>
              <pc:sldLayoutMk cId="2368071308" sldId="2147483843"/>
              <ac:spMk id="4" creationId="{2E6B9C27-51D5-2A7D-CF4C-1AEF5DB37B97}"/>
            </ac:spMkLst>
          </pc:spChg>
        </pc:sldLayoutChg>
        <pc:sldLayoutChg chg="modSp">
          <pc:chgData name="Ernest Wavei" userId="7d0c69e1-f8bd-49ad-bbdd-77db4a82a920" providerId="ADAL" clId="{040716EB-941C-4705-AABD-11364E277301}" dt="2025-12-01T14:11:21.641" v="43"/>
          <pc:sldLayoutMkLst>
            <pc:docMk/>
            <pc:sldMasterMk cId="950305919" sldId="2147483835"/>
            <pc:sldLayoutMk cId="4069272591" sldId="2147483844"/>
          </pc:sldLayoutMkLst>
          <pc:spChg chg="mod">
            <ac:chgData name="Ernest Wavei" userId="7d0c69e1-f8bd-49ad-bbdd-77db4a82a920" providerId="ADAL" clId="{040716EB-941C-4705-AABD-11364E277301}" dt="2025-12-01T14:11:21.641" v="43"/>
            <ac:spMkLst>
              <pc:docMk/>
              <pc:sldMasterMk cId="950305919" sldId="2147483835"/>
              <pc:sldLayoutMk cId="4069272591" sldId="2147483844"/>
              <ac:spMk id="2" creationId="{3A7EEF05-2E80-0AD1-0CB1-3D92CB358FF7}"/>
            </ac:spMkLst>
          </pc:spChg>
          <pc:spChg chg="mod">
            <ac:chgData name="Ernest Wavei" userId="7d0c69e1-f8bd-49ad-bbdd-77db4a82a920" providerId="ADAL" clId="{040716EB-941C-4705-AABD-11364E277301}" dt="2025-12-01T14:11:21.641" v="43"/>
            <ac:spMkLst>
              <pc:docMk/>
              <pc:sldMasterMk cId="950305919" sldId="2147483835"/>
              <pc:sldLayoutMk cId="4069272591" sldId="2147483844"/>
              <ac:spMk id="3" creationId="{7E333B6C-74FE-596F-A71F-77ABE0C4706A}"/>
            </ac:spMkLst>
          </pc:spChg>
          <pc:spChg chg="mod">
            <ac:chgData name="Ernest Wavei" userId="7d0c69e1-f8bd-49ad-bbdd-77db4a82a920" providerId="ADAL" clId="{040716EB-941C-4705-AABD-11364E277301}" dt="2025-12-01T14:11:21.641" v="43"/>
            <ac:spMkLst>
              <pc:docMk/>
              <pc:sldMasterMk cId="950305919" sldId="2147483835"/>
              <pc:sldLayoutMk cId="4069272591" sldId="2147483844"/>
              <ac:spMk id="4" creationId="{71F7B152-36E0-B77F-CB19-A0DB35B31D74}"/>
            </ac:spMkLst>
          </pc:spChg>
        </pc:sldLayoutChg>
        <pc:sldLayoutChg chg="modSp">
          <pc:chgData name="Ernest Wavei" userId="7d0c69e1-f8bd-49ad-bbdd-77db4a82a920" providerId="ADAL" clId="{040716EB-941C-4705-AABD-11364E277301}" dt="2025-12-01T14:11:21.641" v="43"/>
          <pc:sldLayoutMkLst>
            <pc:docMk/>
            <pc:sldMasterMk cId="950305919" sldId="2147483835"/>
            <pc:sldLayoutMk cId="4176089210" sldId="2147483846"/>
          </pc:sldLayoutMkLst>
          <pc:spChg chg="mod">
            <ac:chgData name="Ernest Wavei" userId="7d0c69e1-f8bd-49ad-bbdd-77db4a82a920" providerId="ADAL" clId="{040716EB-941C-4705-AABD-11364E277301}" dt="2025-12-01T14:11:21.641" v="43"/>
            <ac:spMkLst>
              <pc:docMk/>
              <pc:sldMasterMk cId="950305919" sldId="2147483835"/>
              <pc:sldLayoutMk cId="4176089210" sldId="2147483846"/>
              <ac:spMk id="2" creationId="{77ACA418-0C41-46E3-3D9C-291B397D98AE}"/>
            </ac:spMkLst>
          </pc:spChg>
          <pc:spChg chg="mod">
            <ac:chgData name="Ernest Wavei" userId="7d0c69e1-f8bd-49ad-bbdd-77db4a82a920" providerId="ADAL" clId="{040716EB-941C-4705-AABD-11364E277301}" dt="2025-12-01T14:11:21.641" v="43"/>
            <ac:spMkLst>
              <pc:docMk/>
              <pc:sldMasterMk cId="950305919" sldId="2147483835"/>
              <pc:sldLayoutMk cId="4176089210" sldId="2147483846"/>
              <ac:spMk id="3" creationId="{EC138515-1189-1376-3018-AC7BDB35C623}"/>
            </ac:spMkLst>
          </pc:spChg>
        </pc:sldLayoutChg>
      </pc:sldMasterChg>
      <pc:sldMasterChg chg="modSp modSldLayout">
        <pc:chgData name="Ernest Wavei" userId="7d0c69e1-f8bd-49ad-bbdd-77db4a82a920" providerId="ADAL" clId="{040716EB-941C-4705-AABD-11364E277301}" dt="2025-12-01T14:11:21.641" v="43"/>
        <pc:sldMasterMkLst>
          <pc:docMk/>
          <pc:sldMasterMk cId="3116546437" sldId="2147483859"/>
        </pc:sldMasterMkLst>
        <pc:spChg chg="mod">
          <ac:chgData name="Ernest Wavei" userId="7d0c69e1-f8bd-49ad-bbdd-77db4a82a920" providerId="ADAL" clId="{040716EB-941C-4705-AABD-11364E277301}" dt="2025-12-01T14:11:21.641" v="43"/>
          <ac:spMkLst>
            <pc:docMk/>
            <pc:sldMasterMk cId="3116546437" sldId="2147483859"/>
            <ac:spMk id="2" creationId="{698BCAE4-E4DF-56DA-A567-0D05449D4D5D}"/>
          </ac:spMkLst>
        </pc:spChg>
        <pc:spChg chg="mod">
          <ac:chgData name="Ernest Wavei" userId="7d0c69e1-f8bd-49ad-bbdd-77db4a82a920" providerId="ADAL" clId="{040716EB-941C-4705-AABD-11364E277301}" dt="2025-12-01T14:11:21.641" v="43"/>
          <ac:spMkLst>
            <pc:docMk/>
            <pc:sldMasterMk cId="3116546437" sldId="2147483859"/>
            <ac:spMk id="3" creationId="{2CFC735F-9803-259C-18EA-C03700DE63D3}"/>
          </ac:spMkLst>
        </pc:spChg>
        <pc:spChg chg="mod">
          <ac:chgData name="Ernest Wavei" userId="7d0c69e1-f8bd-49ad-bbdd-77db4a82a920" providerId="ADAL" clId="{040716EB-941C-4705-AABD-11364E277301}" dt="2025-12-01T14:11:21.641" v="43"/>
          <ac:spMkLst>
            <pc:docMk/>
            <pc:sldMasterMk cId="3116546437" sldId="2147483859"/>
            <ac:spMk id="4" creationId="{430C043A-F9F6-2403-EEB1-C6BC3D5A436F}"/>
          </ac:spMkLst>
        </pc:spChg>
        <pc:spChg chg="mod">
          <ac:chgData name="Ernest Wavei" userId="7d0c69e1-f8bd-49ad-bbdd-77db4a82a920" providerId="ADAL" clId="{040716EB-941C-4705-AABD-11364E277301}" dt="2025-12-01T14:11:21.641" v="43"/>
          <ac:spMkLst>
            <pc:docMk/>
            <pc:sldMasterMk cId="3116546437" sldId="2147483859"/>
            <ac:spMk id="5" creationId="{8ACEE623-190A-71D3-79DE-892556427F7D}"/>
          </ac:spMkLst>
        </pc:spChg>
        <pc:spChg chg="mod">
          <ac:chgData name="Ernest Wavei" userId="7d0c69e1-f8bd-49ad-bbdd-77db4a82a920" providerId="ADAL" clId="{040716EB-941C-4705-AABD-11364E277301}" dt="2025-12-01T14:11:21.641" v="43"/>
          <ac:spMkLst>
            <pc:docMk/>
            <pc:sldMasterMk cId="3116546437" sldId="2147483859"/>
            <ac:spMk id="6" creationId="{AAD25559-A655-D606-8FC4-CBEFF924C2A9}"/>
          </ac:spMkLst>
        </pc:spChg>
        <pc:sldLayoutChg chg="modSp">
          <pc:chgData name="Ernest Wavei" userId="7d0c69e1-f8bd-49ad-bbdd-77db4a82a920" providerId="ADAL" clId="{040716EB-941C-4705-AABD-11364E277301}" dt="2025-12-01T14:11:21.641" v="43"/>
          <pc:sldLayoutMkLst>
            <pc:docMk/>
            <pc:sldMasterMk cId="3116546437" sldId="2147483859"/>
            <pc:sldLayoutMk cId="3530430843" sldId="2147483860"/>
          </pc:sldLayoutMkLst>
          <pc:spChg chg="mod">
            <ac:chgData name="Ernest Wavei" userId="7d0c69e1-f8bd-49ad-bbdd-77db4a82a920" providerId="ADAL" clId="{040716EB-941C-4705-AABD-11364E277301}" dt="2025-12-01T14:11:21.641" v="43"/>
            <ac:spMkLst>
              <pc:docMk/>
              <pc:sldMasterMk cId="3116546437" sldId="2147483859"/>
              <pc:sldLayoutMk cId="3530430843" sldId="2147483860"/>
              <ac:spMk id="2" creationId="{2416913E-039A-2149-4741-B8591ED769B5}"/>
            </ac:spMkLst>
          </pc:spChg>
          <pc:spChg chg="mod">
            <ac:chgData name="Ernest Wavei" userId="7d0c69e1-f8bd-49ad-bbdd-77db4a82a920" providerId="ADAL" clId="{040716EB-941C-4705-AABD-11364E277301}" dt="2025-12-01T14:11:21.641" v="43"/>
            <ac:spMkLst>
              <pc:docMk/>
              <pc:sldMasterMk cId="3116546437" sldId="2147483859"/>
              <pc:sldLayoutMk cId="3530430843" sldId="2147483860"/>
              <ac:spMk id="3" creationId="{C894EEC8-388A-33B4-D4FD-E68E26E67637}"/>
            </ac:spMkLst>
          </pc:spChg>
        </pc:sldLayoutChg>
        <pc:sldLayoutChg chg="modSp">
          <pc:chgData name="Ernest Wavei" userId="7d0c69e1-f8bd-49ad-bbdd-77db4a82a920" providerId="ADAL" clId="{040716EB-941C-4705-AABD-11364E277301}" dt="2025-12-01T14:11:21.641" v="43"/>
          <pc:sldLayoutMkLst>
            <pc:docMk/>
            <pc:sldMasterMk cId="3116546437" sldId="2147483859"/>
            <pc:sldLayoutMk cId="3141133920" sldId="2147483862"/>
          </pc:sldLayoutMkLst>
          <pc:spChg chg="mod">
            <ac:chgData name="Ernest Wavei" userId="7d0c69e1-f8bd-49ad-bbdd-77db4a82a920" providerId="ADAL" clId="{040716EB-941C-4705-AABD-11364E277301}" dt="2025-12-01T14:11:21.641" v="43"/>
            <ac:spMkLst>
              <pc:docMk/>
              <pc:sldMasterMk cId="3116546437" sldId="2147483859"/>
              <pc:sldLayoutMk cId="3141133920" sldId="2147483862"/>
              <ac:spMk id="2" creationId="{1770B797-2F89-538A-09EE-F4BDD73174A3}"/>
            </ac:spMkLst>
          </pc:spChg>
          <pc:spChg chg="mod">
            <ac:chgData name="Ernest Wavei" userId="7d0c69e1-f8bd-49ad-bbdd-77db4a82a920" providerId="ADAL" clId="{040716EB-941C-4705-AABD-11364E277301}" dt="2025-12-01T14:11:21.641" v="43"/>
            <ac:spMkLst>
              <pc:docMk/>
              <pc:sldMasterMk cId="3116546437" sldId="2147483859"/>
              <pc:sldLayoutMk cId="3141133920" sldId="2147483862"/>
              <ac:spMk id="3" creationId="{AF5E09BD-D78A-2378-07C8-9AB84D36358A}"/>
            </ac:spMkLst>
          </pc:spChg>
        </pc:sldLayoutChg>
        <pc:sldLayoutChg chg="modSp">
          <pc:chgData name="Ernest Wavei" userId="7d0c69e1-f8bd-49ad-bbdd-77db4a82a920" providerId="ADAL" clId="{040716EB-941C-4705-AABD-11364E277301}" dt="2025-12-01T14:11:21.641" v="43"/>
          <pc:sldLayoutMkLst>
            <pc:docMk/>
            <pc:sldMasterMk cId="3116546437" sldId="2147483859"/>
            <pc:sldLayoutMk cId="2877387723" sldId="2147483863"/>
          </pc:sldLayoutMkLst>
          <pc:spChg chg="mod">
            <ac:chgData name="Ernest Wavei" userId="7d0c69e1-f8bd-49ad-bbdd-77db4a82a920" providerId="ADAL" clId="{040716EB-941C-4705-AABD-11364E277301}" dt="2025-12-01T14:11:21.641" v="43"/>
            <ac:spMkLst>
              <pc:docMk/>
              <pc:sldMasterMk cId="3116546437" sldId="2147483859"/>
              <pc:sldLayoutMk cId="2877387723" sldId="2147483863"/>
              <ac:spMk id="3" creationId="{D49E62F8-256C-A05F-D248-9CF8A7A53001}"/>
            </ac:spMkLst>
          </pc:spChg>
          <pc:spChg chg="mod">
            <ac:chgData name="Ernest Wavei" userId="7d0c69e1-f8bd-49ad-bbdd-77db4a82a920" providerId="ADAL" clId="{040716EB-941C-4705-AABD-11364E277301}" dt="2025-12-01T14:11:21.641" v="43"/>
            <ac:spMkLst>
              <pc:docMk/>
              <pc:sldMasterMk cId="3116546437" sldId="2147483859"/>
              <pc:sldLayoutMk cId="2877387723" sldId="2147483863"/>
              <ac:spMk id="4" creationId="{46E8BDD5-29BB-7699-AF0F-AF4E0AF9E62E}"/>
            </ac:spMkLst>
          </pc:spChg>
        </pc:sldLayoutChg>
        <pc:sldLayoutChg chg="modSp">
          <pc:chgData name="Ernest Wavei" userId="7d0c69e1-f8bd-49ad-bbdd-77db4a82a920" providerId="ADAL" clId="{040716EB-941C-4705-AABD-11364E277301}" dt="2025-12-01T14:11:21.641" v="43"/>
          <pc:sldLayoutMkLst>
            <pc:docMk/>
            <pc:sldMasterMk cId="3116546437" sldId="2147483859"/>
            <pc:sldLayoutMk cId="2936143557" sldId="2147483864"/>
          </pc:sldLayoutMkLst>
          <pc:spChg chg="mod">
            <ac:chgData name="Ernest Wavei" userId="7d0c69e1-f8bd-49ad-bbdd-77db4a82a920" providerId="ADAL" clId="{040716EB-941C-4705-AABD-11364E277301}" dt="2025-12-01T14:11:21.641" v="43"/>
            <ac:spMkLst>
              <pc:docMk/>
              <pc:sldMasterMk cId="3116546437" sldId="2147483859"/>
              <pc:sldLayoutMk cId="2936143557" sldId="2147483864"/>
              <ac:spMk id="2" creationId="{A9901E71-70B2-C517-BBD6-ACDF4250343D}"/>
            </ac:spMkLst>
          </pc:spChg>
          <pc:spChg chg="mod">
            <ac:chgData name="Ernest Wavei" userId="7d0c69e1-f8bd-49ad-bbdd-77db4a82a920" providerId="ADAL" clId="{040716EB-941C-4705-AABD-11364E277301}" dt="2025-12-01T14:11:21.641" v="43"/>
            <ac:spMkLst>
              <pc:docMk/>
              <pc:sldMasterMk cId="3116546437" sldId="2147483859"/>
              <pc:sldLayoutMk cId="2936143557" sldId="2147483864"/>
              <ac:spMk id="3" creationId="{5115786F-C830-06A1-FA7D-29AC8E4DD578}"/>
            </ac:spMkLst>
          </pc:spChg>
          <pc:spChg chg="mod">
            <ac:chgData name="Ernest Wavei" userId="7d0c69e1-f8bd-49ad-bbdd-77db4a82a920" providerId="ADAL" clId="{040716EB-941C-4705-AABD-11364E277301}" dt="2025-12-01T14:11:21.641" v="43"/>
            <ac:spMkLst>
              <pc:docMk/>
              <pc:sldMasterMk cId="3116546437" sldId="2147483859"/>
              <pc:sldLayoutMk cId="2936143557" sldId="2147483864"/>
              <ac:spMk id="4" creationId="{6D0D3140-0917-924C-547C-187B1366A3D0}"/>
            </ac:spMkLst>
          </pc:spChg>
          <pc:spChg chg="mod">
            <ac:chgData name="Ernest Wavei" userId="7d0c69e1-f8bd-49ad-bbdd-77db4a82a920" providerId="ADAL" clId="{040716EB-941C-4705-AABD-11364E277301}" dt="2025-12-01T14:11:21.641" v="43"/>
            <ac:spMkLst>
              <pc:docMk/>
              <pc:sldMasterMk cId="3116546437" sldId="2147483859"/>
              <pc:sldLayoutMk cId="2936143557" sldId="2147483864"/>
              <ac:spMk id="5" creationId="{7F9A0479-196A-8FAE-8FF8-06A56A821FDA}"/>
            </ac:spMkLst>
          </pc:spChg>
          <pc:spChg chg="mod">
            <ac:chgData name="Ernest Wavei" userId="7d0c69e1-f8bd-49ad-bbdd-77db4a82a920" providerId="ADAL" clId="{040716EB-941C-4705-AABD-11364E277301}" dt="2025-12-01T14:11:21.641" v="43"/>
            <ac:spMkLst>
              <pc:docMk/>
              <pc:sldMasterMk cId="3116546437" sldId="2147483859"/>
              <pc:sldLayoutMk cId="2936143557" sldId="2147483864"/>
              <ac:spMk id="6" creationId="{FC33F88A-AD85-CC52-41FF-A5BD38315A0E}"/>
            </ac:spMkLst>
          </pc:spChg>
        </pc:sldLayoutChg>
        <pc:sldLayoutChg chg="modSp">
          <pc:chgData name="Ernest Wavei" userId="7d0c69e1-f8bd-49ad-bbdd-77db4a82a920" providerId="ADAL" clId="{040716EB-941C-4705-AABD-11364E277301}" dt="2025-12-01T14:11:21.641" v="43"/>
          <pc:sldLayoutMkLst>
            <pc:docMk/>
            <pc:sldMasterMk cId="3116546437" sldId="2147483859"/>
            <pc:sldLayoutMk cId="2876838539" sldId="2147483867"/>
          </pc:sldLayoutMkLst>
          <pc:spChg chg="mod">
            <ac:chgData name="Ernest Wavei" userId="7d0c69e1-f8bd-49ad-bbdd-77db4a82a920" providerId="ADAL" clId="{040716EB-941C-4705-AABD-11364E277301}" dt="2025-12-01T14:11:21.641" v="43"/>
            <ac:spMkLst>
              <pc:docMk/>
              <pc:sldMasterMk cId="3116546437" sldId="2147483859"/>
              <pc:sldLayoutMk cId="2876838539" sldId="2147483867"/>
              <ac:spMk id="2" creationId="{118B0D98-2B82-E6D9-4987-2C7C08EB0CFC}"/>
            </ac:spMkLst>
          </pc:spChg>
          <pc:spChg chg="mod">
            <ac:chgData name="Ernest Wavei" userId="7d0c69e1-f8bd-49ad-bbdd-77db4a82a920" providerId="ADAL" clId="{040716EB-941C-4705-AABD-11364E277301}" dt="2025-12-01T14:11:21.641" v="43"/>
            <ac:spMkLst>
              <pc:docMk/>
              <pc:sldMasterMk cId="3116546437" sldId="2147483859"/>
              <pc:sldLayoutMk cId="2876838539" sldId="2147483867"/>
              <ac:spMk id="3" creationId="{7CDD6CF0-8985-AC41-2ACF-9458ED04C261}"/>
            </ac:spMkLst>
          </pc:spChg>
          <pc:spChg chg="mod">
            <ac:chgData name="Ernest Wavei" userId="7d0c69e1-f8bd-49ad-bbdd-77db4a82a920" providerId="ADAL" clId="{040716EB-941C-4705-AABD-11364E277301}" dt="2025-12-01T14:11:21.641" v="43"/>
            <ac:spMkLst>
              <pc:docMk/>
              <pc:sldMasterMk cId="3116546437" sldId="2147483859"/>
              <pc:sldLayoutMk cId="2876838539" sldId="2147483867"/>
              <ac:spMk id="4" creationId="{2E6B9C27-51D5-2A7D-CF4C-1AEF5DB37B97}"/>
            </ac:spMkLst>
          </pc:spChg>
        </pc:sldLayoutChg>
        <pc:sldLayoutChg chg="modSp">
          <pc:chgData name="Ernest Wavei" userId="7d0c69e1-f8bd-49ad-bbdd-77db4a82a920" providerId="ADAL" clId="{040716EB-941C-4705-AABD-11364E277301}" dt="2025-12-01T14:11:21.641" v="43"/>
          <pc:sldLayoutMkLst>
            <pc:docMk/>
            <pc:sldMasterMk cId="3116546437" sldId="2147483859"/>
            <pc:sldLayoutMk cId="3876463039" sldId="2147483868"/>
          </pc:sldLayoutMkLst>
          <pc:spChg chg="mod">
            <ac:chgData name="Ernest Wavei" userId="7d0c69e1-f8bd-49ad-bbdd-77db4a82a920" providerId="ADAL" clId="{040716EB-941C-4705-AABD-11364E277301}" dt="2025-12-01T14:11:21.641" v="43"/>
            <ac:spMkLst>
              <pc:docMk/>
              <pc:sldMasterMk cId="3116546437" sldId="2147483859"/>
              <pc:sldLayoutMk cId="3876463039" sldId="2147483868"/>
              <ac:spMk id="2" creationId="{3A7EEF05-2E80-0AD1-0CB1-3D92CB358FF7}"/>
            </ac:spMkLst>
          </pc:spChg>
          <pc:spChg chg="mod">
            <ac:chgData name="Ernest Wavei" userId="7d0c69e1-f8bd-49ad-bbdd-77db4a82a920" providerId="ADAL" clId="{040716EB-941C-4705-AABD-11364E277301}" dt="2025-12-01T14:11:21.641" v="43"/>
            <ac:spMkLst>
              <pc:docMk/>
              <pc:sldMasterMk cId="3116546437" sldId="2147483859"/>
              <pc:sldLayoutMk cId="3876463039" sldId="2147483868"/>
              <ac:spMk id="3" creationId="{7E333B6C-74FE-596F-A71F-77ABE0C4706A}"/>
            </ac:spMkLst>
          </pc:spChg>
          <pc:spChg chg="mod">
            <ac:chgData name="Ernest Wavei" userId="7d0c69e1-f8bd-49ad-bbdd-77db4a82a920" providerId="ADAL" clId="{040716EB-941C-4705-AABD-11364E277301}" dt="2025-12-01T14:11:21.641" v="43"/>
            <ac:spMkLst>
              <pc:docMk/>
              <pc:sldMasterMk cId="3116546437" sldId="2147483859"/>
              <pc:sldLayoutMk cId="3876463039" sldId="2147483868"/>
              <ac:spMk id="4" creationId="{71F7B152-36E0-B77F-CB19-A0DB35B31D74}"/>
            </ac:spMkLst>
          </pc:spChg>
        </pc:sldLayoutChg>
        <pc:sldLayoutChg chg="modSp">
          <pc:chgData name="Ernest Wavei" userId="7d0c69e1-f8bd-49ad-bbdd-77db4a82a920" providerId="ADAL" clId="{040716EB-941C-4705-AABD-11364E277301}" dt="2025-12-01T14:11:21.641" v="43"/>
          <pc:sldLayoutMkLst>
            <pc:docMk/>
            <pc:sldMasterMk cId="3116546437" sldId="2147483859"/>
            <pc:sldLayoutMk cId="1912768319" sldId="2147483870"/>
          </pc:sldLayoutMkLst>
          <pc:spChg chg="mod">
            <ac:chgData name="Ernest Wavei" userId="7d0c69e1-f8bd-49ad-bbdd-77db4a82a920" providerId="ADAL" clId="{040716EB-941C-4705-AABD-11364E277301}" dt="2025-12-01T14:11:21.641" v="43"/>
            <ac:spMkLst>
              <pc:docMk/>
              <pc:sldMasterMk cId="3116546437" sldId="2147483859"/>
              <pc:sldLayoutMk cId="1912768319" sldId="2147483870"/>
              <ac:spMk id="2" creationId="{77ACA418-0C41-46E3-3D9C-291B397D98AE}"/>
            </ac:spMkLst>
          </pc:spChg>
          <pc:spChg chg="mod">
            <ac:chgData name="Ernest Wavei" userId="7d0c69e1-f8bd-49ad-bbdd-77db4a82a920" providerId="ADAL" clId="{040716EB-941C-4705-AABD-11364E277301}" dt="2025-12-01T14:11:21.641" v="43"/>
            <ac:spMkLst>
              <pc:docMk/>
              <pc:sldMasterMk cId="3116546437" sldId="2147483859"/>
              <pc:sldLayoutMk cId="1912768319" sldId="2147483870"/>
              <ac:spMk id="3" creationId="{EC138515-1189-1376-3018-AC7BDB35C623}"/>
            </ac:spMkLst>
          </pc:spChg>
        </pc:sldLayoutChg>
      </pc:sldMasterChg>
    </pc:docChg>
  </pc:docChgLst>
  <pc:docChgLst>
    <pc:chgData name="Ernest Wavei" userId="7d0c69e1-f8bd-49ad-bbdd-77db4a82a920" providerId="ADAL" clId="{65DD268D-E090-4543-B87D-79B5D26DDB7C}"/>
    <pc:docChg chg="undo custSel addSld delSld modSld sldOrd">
      <pc:chgData name="Ernest Wavei" userId="7d0c69e1-f8bd-49ad-bbdd-77db4a82a920" providerId="ADAL" clId="{65DD268D-E090-4543-B87D-79B5D26DDB7C}" dt="2024-11-09T11:26:41.145" v="210" actId="20577"/>
      <pc:docMkLst>
        <pc:docMk/>
      </pc:docMkLst>
      <pc:sldChg chg="modSp mod">
        <pc:chgData name="Ernest Wavei" userId="7d0c69e1-f8bd-49ad-bbdd-77db4a82a920" providerId="ADAL" clId="{65DD268D-E090-4543-B87D-79B5D26DDB7C}" dt="2024-11-09T11:26:41.145" v="210" actId="20577"/>
        <pc:sldMkLst>
          <pc:docMk/>
          <pc:sldMk cId="2660711795" sldId="271"/>
        </pc:sldMkLst>
      </pc:sldChg>
      <pc:sldChg chg="ord">
        <pc:chgData name="Ernest Wavei" userId="7d0c69e1-f8bd-49ad-bbdd-77db4a82a920" providerId="ADAL" clId="{65DD268D-E090-4543-B87D-79B5D26DDB7C}" dt="2024-11-09T11:14:58.512" v="105"/>
        <pc:sldMkLst>
          <pc:docMk/>
          <pc:sldMk cId="1010139133" sldId="293"/>
        </pc:sldMkLst>
      </pc:sldChg>
      <pc:sldChg chg="add ord">
        <pc:chgData name="Ernest Wavei" userId="7d0c69e1-f8bd-49ad-bbdd-77db4a82a920" providerId="ADAL" clId="{65DD268D-E090-4543-B87D-79B5D26DDB7C}" dt="2024-11-09T11:06:30.963" v="14"/>
        <pc:sldMkLst>
          <pc:docMk/>
          <pc:sldMk cId="527736280" sldId="694"/>
        </pc:sldMkLst>
      </pc:sldChg>
      <pc:sldChg chg="modSp add mod ord">
        <pc:chgData name="Ernest Wavei" userId="7d0c69e1-f8bd-49ad-bbdd-77db4a82a920" providerId="ADAL" clId="{65DD268D-E090-4543-B87D-79B5D26DDB7C}" dt="2024-11-09T11:10:20.007" v="86" actId="20577"/>
        <pc:sldMkLst>
          <pc:docMk/>
          <pc:sldMk cId="1756921449" sldId="699"/>
        </pc:sldMkLst>
      </pc:sldChg>
      <pc:sldChg chg="modSp add mod">
        <pc:chgData name="Ernest Wavei" userId="7d0c69e1-f8bd-49ad-bbdd-77db4a82a920" providerId="ADAL" clId="{65DD268D-E090-4543-B87D-79B5D26DDB7C}" dt="2024-11-09T11:15:31.943" v="116" actId="11"/>
        <pc:sldMkLst>
          <pc:docMk/>
          <pc:sldMk cId="3024902181" sldId="714"/>
        </pc:sldMkLst>
      </pc:sldChg>
      <pc:sldChg chg="delSp modSp mod">
        <pc:chgData name="Ernest Wavei" userId="7d0c69e1-f8bd-49ad-bbdd-77db4a82a920" providerId="ADAL" clId="{65DD268D-E090-4543-B87D-79B5D26DDB7C}" dt="2024-11-09T11:04:28.266" v="11" actId="21"/>
        <pc:sldMkLst>
          <pc:docMk/>
          <pc:sldMk cId="931301183" sldId="762"/>
        </pc:sldMkLst>
      </pc:sldChg>
      <pc:sldChg chg="ord">
        <pc:chgData name="Ernest Wavei" userId="7d0c69e1-f8bd-49ad-bbdd-77db4a82a920" providerId="ADAL" clId="{65DD268D-E090-4543-B87D-79B5D26DDB7C}" dt="2024-11-09T11:14:55.609" v="103"/>
        <pc:sldMkLst>
          <pc:docMk/>
          <pc:sldMk cId="678486525" sldId="998"/>
        </pc:sldMkLst>
      </pc:sldChg>
      <pc:sldChg chg="del">
        <pc:chgData name="Ernest Wavei" userId="7d0c69e1-f8bd-49ad-bbdd-77db4a82a920" providerId="ADAL" clId="{65DD268D-E090-4543-B87D-79B5D26DDB7C}" dt="2024-11-09T11:14:51.593" v="101" actId="47"/>
        <pc:sldMkLst>
          <pc:docMk/>
          <pc:sldMk cId="2941564429" sldId="1007"/>
        </pc:sldMkLst>
      </pc:sldChg>
      <pc:sldChg chg="modSp add mod">
        <pc:chgData name="Ernest Wavei" userId="7d0c69e1-f8bd-49ad-bbdd-77db4a82a920" providerId="ADAL" clId="{65DD268D-E090-4543-B87D-79B5D26DDB7C}" dt="2024-11-09T11:07:55.844" v="20" actId="207"/>
        <pc:sldMkLst>
          <pc:docMk/>
          <pc:sldMk cId="4249969496" sldId="1026"/>
        </pc:sldMkLst>
      </pc:sldChg>
      <pc:sldChg chg="modSp add mod ord">
        <pc:chgData name="Ernest Wavei" userId="7d0c69e1-f8bd-49ad-bbdd-77db4a82a920" providerId="ADAL" clId="{65DD268D-E090-4543-B87D-79B5D26DDB7C}" dt="2024-11-09T11:20:53.779" v="189" actId="122"/>
        <pc:sldMkLst>
          <pc:docMk/>
          <pc:sldMk cId="2935484056" sldId="1027"/>
        </pc:sldMkLst>
      </pc:sldChg>
    </pc:docChg>
  </pc:docChgLst>
  <pc:docChgLst>
    <pc:chgData name="Ernest Wavei" userId="7d0c69e1-f8bd-49ad-bbdd-77db4a82a920" providerId="ADAL" clId="{A4FB2B11-CAAE-4133-84FF-B38DA558F9E0}"/>
    <pc:docChg chg="custSel addSld delSld modSld sldOrd">
      <pc:chgData name="Ernest Wavei" userId="7d0c69e1-f8bd-49ad-bbdd-77db4a82a920" providerId="ADAL" clId="{A4FB2B11-CAAE-4133-84FF-B38DA558F9E0}" dt="2024-11-26T12:46:39.766" v="900" actId="47"/>
      <pc:docMkLst>
        <pc:docMk/>
      </pc:docMkLst>
      <pc:sldChg chg="del">
        <pc:chgData name="Ernest Wavei" userId="7d0c69e1-f8bd-49ad-bbdd-77db4a82a920" providerId="ADAL" clId="{A4FB2B11-CAAE-4133-84FF-B38DA558F9E0}" dt="2024-11-24T21:15:10.737" v="105" actId="47"/>
        <pc:sldMkLst>
          <pc:docMk/>
          <pc:sldMk cId="2660711795" sldId="271"/>
        </pc:sldMkLst>
      </pc:sldChg>
      <pc:sldChg chg="del">
        <pc:chgData name="Ernest Wavei" userId="7d0c69e1-f8bd-49ad-bbdd-77db4a82a920" providerId="ADAL" clId="{A4FB2B11-CAAE-4133-84FF-B38DA558F9E0}" dt="2024-11-24T21:15:05.558" v="101" actId="47"/>
        <pc:sldMkLst>
          <pc:docMk/>
          <pc:sldMk cId="2612098936" sldId="275"/>
        </pc:sldMkLst>
      </pc:sldChg>
      <pc:sldChg chg="del">
        <pc:chgData name="Ernest Wavei" userId="7d0c69e1-f8bd-49ad-bbdd-77db4a82a920" providerId="ADAL" clId="{A4FB2B11-CAAE-4133-84FF-B38DA558F9E0}" dt="2024-11-24T21:14:59.611" v="99" actId="47"/>
        <pc:sldMkLst>
          <pc:docMk/>
          <pc:sldMk cId="880563476" sldId="280"/>
        </pc:sldMkLst>
      </pc:sldChg>
      <pc:sldChg chg="del">
        <pc:chgData name="Ernest Wavei" userId="7d0c69e1-f8bd-49ad-bbdd-77db4a82a920" providerId="ADAL" clId="{A4FB2B11-CAAE-4133-84FF-B38DA558F9E0}" dt="2024-11-24T21:14:19.476" v="96" actId="47"/>
        <pc:sldMkLst>
          <pc:docMk/>
          <pc:sldMk cId="1010139133" sldId="293"/>
        </pc:sldMkLst>
      </pc:sldChg>
      <pc:sldChg chg="add ord">
        <pc:chgData name="Ernest Wavei" userId="7d0c69e1-f8bd-49ad-bbdd-77db4a82a920" providerId="ADAL" clId="{A4FB2B11-CAAE-4133-84FF-B38DA558F9E0}" dt="2024-11-24T21:36:20.536" v="835"/>
        <pc:sldMkLst>
          <pc:docMk/>
          <pc:sldMk cId="1110891541" sldId="691"/>
        </pc:sldMkLst>
      </pc:sldChg>
      <pc:sldChg chg="modSp mod">
        <pc:chgData name="Ernest Wavei" userId="7d0c69e1-f8bd-49ad-bbdd-77db4a82a920" providerId="ADAL" clId="{A4FB2B11-CAAE-4133-84FF-B38DA558F9E0}" dt="2024-11-24T21:14:37.860" v="97" actId="6549"/>
        <pc:sldMkLst>
          <pc:docMk/>
          <pc:sldMk cId="3024902181" sldId="714"/>
        </pc:sldMkLst>
      </pc:sldChg>
      <pc:sldChg chg="modSp mod">
        <pc:chgData name="Ernest Wavei" userId="7d0c69e1-f8bd-49ad-bbdd-77db4a82a920" providerId="ADAL" clId="{A4FB2B11-CAAE-4133-84FF-B38DA558F9E0}" dt="2024-11-24T21:12:19.965" v="67" actId="20577"/>
        <pc:sldMkLst>
          <pc:docMk/>
          <pc:sldMk cId="931301183" sldId="762"/>
        </pc:sldMkLst>
      </pc:sldChg>
      <pc:sldChg chg="delSp modSp mod">
        <pc:chgData name="Ernest Wavei" userId="7d0c69e1-f8bd-49ad-bbdd-77db4a82a920" providerId="ADAL" clId="{A4FB2B11-CAAE-4133-84FF-B38DA558F9E0}" dt="2024-11-24T21:14:07.411" v="95" actId="21"/>
        <pc:sldMkLst>
          <pc:docMk/>
          <pc:sldMk cId="678486525" sldId="998"/>
        </pc:sldMkLst>
      </pc:sldChg>
      <pc:sldChg chg="modSp mod">
        <pc:chgData name="Ernest Wavei" userId="7d0c69e1-f8bd-49ad-bbdd-77db4a82a920" providerId="ADAL" clId="{A4FB2B11-CAAE-4133-84FF-B38DA558F9E0}" dt="2024-11-24T21:25:31.572" v="538" actId="20577"/>
        <pc:sldMkLst>
          <pc:docMk/>
          <pc:sldMk cId="3303649114" sldId="1014"/>
        </pc:sldMkLst>
      </pc:sldChg>
      <pc:sldChg chg="del">
        <pc:chgData name="Ernest Wavei" userId="7d0c69e1-f8bd-49ad-bbdd-77db4a82a920" providerId="ADAL" clId="{A4FB2B11-CAAE-4133-84FF-B38DA558F9E0}" dt="2024-11-24T21:15:06.815" v="102" actId="47"/>
        <pc:sldMkLst>
          <pc:docMk/>
          <pc:sldMk cId="2144410559" sldId="1016"/>
        </pc:sldMkLst>
      </pc:sldChg>
      <pc:sldChg chg="del">
        <pc:chgData name="Ernest Wavei" userId="7d0c69e1-f8bd-49ad-bbdd-77db4a82a920" providerId="ADAL" clId="{A4FB2B11-CAAE-4133-84FF-B38DA558F9E0}" dt="2024-11-24T21:15:07.731" v="103" actId="47"/>
        <pc:sldMkLst>
          <pc:docMk/>
          <pc:sldMk cId="2329529839" sldId="1017"/>
        </pc:sldMkLst>
      </pc:sldChg>
      <pc:sldChg chg="del">
        <pc:chgData name="Ernest Wavei" userId="7d0c69e1-f8bd-49ad-bbdd-77db4a82a920" providerId="ADAL" clId="{A4FB2B11-CAAE-4133-84FF-B38DA558F9E0}" dt="2024-11-24T21:15:09.141" v="104" actId="47"/>
        <pc:sldMkLst>
          <pc:docMk/>
          <pc:sldMk cId="2726434030" sldId="1018"/>
        </pc:sldMkLst>
      </pc:sldChg>
      <pc:sldChg chg="del">
        <pc:chgData name="Ernest Wavei" userId="7d0c69e1-f8bd-49ad-bbdd-77db4a82a920" providerId="ADAL" clId="{A4FB2B11-CAAE-4133-84FF-B38DA558F9E0}" dt="2024-11-24T21:15:11.400" v="106" actId="47"/>
        <pc:sldMkLst>
          <pc:docMk/>
          <pc:sldMk cId="1948158837" sldId="1019"/>
        </pc:sldMkLst>
      </pc:sldChg>
      <pc:sldChg chg="modSp mod modNotesTx">
        <pc:chgData name="Ernest Wavei" userId="7d0c69e1-f8bd-49ad-bbdd-77db4a82a920" providerId="ADAL" clId="{A4FB2B11-CAAE-4133-84FF-B38DA558F9E0}" dt="2024-11-24T21:38:01.185" v="844" actId="14100"/>
        <pc:sldMkLst>
          <pc:docMk/>
          <pc:sldMk cId="279556276" sldId="1020"/>
        </pc:sldMkLst>
      </pc:sldChg>
      <pc:sldChg chg="modSp mod">
        <pc:chgData name="Ernest Wavei" userId="7d0c69e1-f8bd-49ad-bbdd-77db4a82a920" providerId="ADAL" clId="{A4FB2B11-CAAE-4133-84FF-B38DA558F9E0}" dt="2024-11-24T21:38:31.724" v="849" actId="255"/>
        <pc:sldMkLst>
          <pc:docMk/>
          <pc:sldMk cId="881749850" sldId="1021"/>
        </pc:sldMkLst>
      </pc:sldChg>
      <pc:sldChg chg="modSp mod">
        <pc:chgData name="Ernest Wavei" userId="7d0c69e1-f8bd-49ad-bbdd-77db4a82a920" providerId="ADAL" clId="{A4FB2B11-CAAE-4133-84FF-B38DA558F9E0}" dt="2024-11-24T21:39:00.299" v="855" actId="20577"/>
        <pc:sldMkLst>
          <pc:docMk/>
          <pc:sldMk cId="386287128" sldId="1022"/>
        </pc:sldMkLst>
      </pc:sldChg>
      <pc:sldChg chg="del">
        <pc:chgData name="Ernest Wavei" userId="7d0c69e1-f8bd-49ad-bbdd-77db4a82a920" providerId="ADAL" clId="{A4FB2B11-CAAE-4133-84FF-B38DA558F9E0}" dt="2024-11-24T21:15:12.971" v="107" actId="47"/>
        <pc:sldMkLst>
          <pc:docMk/>
          <pc:sldMk cId="2334048590" sldId="1023"/>
        </pc:sldMkLst>
      </pc:sldChg>
      <pc:sldChg chg="del">
        <pc:chgData name="Ernest Wavei" userId="7d0c69e1-f8bd-49ad-bbdd-77db4a82a920" providerId="ADAL" clId="{A4FB2B11-CAAE-4133-84FF-B38DA558F9E0}" dt="2024-11-24T21:14:55.658" v="98" actId="47"/>
        <pc:sldMkLst>
          <pc:docMk/>
          <pc:sldMk cId="1464201212" sldId="1024"/>
        </pc:sldMkLst>
      </pc:sldChg>
      <pc:sldChg chg="modSp mod modNotesTx">
        <pc:chgData name="Ernest Wavei" userId="7d0c69e1-f8bd-49ad-bbdd-77db4a82a920" providerId="ADAL" clId="{A4FB2B11-CAAE-4133-84FF-B38DA558F9E0}" dt="2024-11-24T21:24:34.080" v="509" actId="255"/>
        <pc:sldMkLst>
          <pc:docMk/>
          <pc:sldMk cId="2437903174" sldId="1025"/>
        </pc:sldMkLst>
      </pc:sldChg>
      <pc:sldChg chg="modSp mod">
        <pc:chgData name="Ernest Wavei" userId="7d0c69e1-f8bd-49ad-bbdd-77db4a82a920" providerId="ADAL" clId="{A4FB2B11-CAAE-4133-84FF-B38DA558F9E0}" dt="2024-11-24T21:13:09.759" v="69" actId="207"/>
        <pc:sldMkLst>
          <pc:docMk/>
          <pc:sldMk cId="4249969496" sldId="1026"/>
        </pc:sldMkLst>
      </pc:sldChg>
      <pc:sldChg chg="modSp add del mod ord modNotesTx">
        <pc:chgData name="Ernest Wavei" userId="7d0c69e1-f8bd-49ad-bbdd-77db4a82a920" providerId="ADAL" clId="{A4FB2B11-CAAE-4133-84FF-B38DA558F9E0}" dt="2024-11-26T12:46:39.766" v="900" actId="47"/>
        <pc:sldMkLst>
          <pc:docMk/>
          <pc:sldMk cId="1308077833" sldId="1027"/>
        </pc:sldMkLst>
      </pc:sldChg>
      <pc:sldChg chg="del">
        <pc:chgData name="Ernest Wavei" userId="7d0c69e1-f8bd-49ad-bbdd-77db4a82a920" providerId="ADAL" clId="{A4FB2B11-CAAE-4133-84FF-B38DA558F9E0}" dt="2024-11-24T21:15:03.949" v="100" actId="47"/>
        <pc:sldMkLst>
          <pc:docMk/>
          <pc:sldMk cId="2935484056" sldId="1027"/>
        </pc:sldMkLst>
      </pc:sldChg>
      <pc:sldChg chg="modSp new mod">
        <pc:chgData name="Ernest Wavei" userId="7d0c69e1-f8bd-49ad-bbdd-77db4a82a920" providerId="ADAL" clId="{A4FB2B11-CAAE-4133-84FF-B38DA558F9E0}" dt="2024-11-24T21:37:06.009" v="838" actId="255"/>
        <pc:sldMkLst>
          <pc:docMk/>
          <pc:sldMk cId="1061141017" sldId="1028"/>
        </pc:sldMkLst>
      </pc:sldChg>
      <pc:sldChg chg="modSp add mod">
        <pc:chgData name="Ernest Wavei" userId="7d0c69e1-f8bd-49ad-bbdd-77db4a82a920" providerId="ADAL" clId="{A4FB2B11-CAAE-4133-84FF-B38DA558F9E0}" dt="2024-11-24T21:36:55.557" v="837" actId="255"/>
        <pc:sldMkLst>
          <pc:docMk/>
          <pc:sldMk cId="4041472977" sldId="1029"/>
        </pc:sldMkLst>
      </pc:sldChg>
      <pc:sldChg chg="modSp add mod">
        <pc:chgData name="Ernest Wavei" userId="7d0c69e1-f8bd-49ad-bbdd-77db4a82a920" providerId="ADAL" clId="{A4FB2B11-CAAE-4133-84FF-B38DA558F9E0}" dt="2024-11-24T21:36:41.342" v="836" actId="255"/>
        <pc:sldMkLst>
          <pc:docMk/>
          <pc:sldMk cId="4110649523" sldId="1030"/>
        </pc:sldMkLst>
      </pc:sldChg>
      <pc:sldChg chg="modSp add mod">
        <pc:chgData name="Ernest Wavei" userId="7d0c69e1-f8bd-49ad-bbdd-77db4a82a920" providerId="ADAL" clId="{A4FB2B11-CAAE-4133-84FF-B38DA558F9E0}" dt="2024-11-24T21:33:10.862" v="832" actId="255"/>
        <pc:sldMkLst>
          <pc:docMk/>
          <pc:sldMk cId="2713076436" sldId="1031"/>
        </pc:sldMkLst>
      </pc:sldChg>
      <pc:sldChg chg="modSp add mod">
        <pc:chgData name="Ernest Wavei" userId="7d0c69e1-f8bd-49ad-bbdd-77db4a82a920" providerId="ADAL" clId="{A4FB2B11-CAAE-4133-84FF-B38DA558F9E0}" dt="2024-11-26T12:44:01.686" v="865" actId="27636"/>
        <pc:sldMkLst>
          <pc:docMk/>
          <pc:sldMk cId="41024737" sldId="1032"/>
        </pc:sldMkLst>
      </pc:sldChg>
      <pc:sldChg chg="modSp add mod">
        <pc:chgData name="Ernest Wavei" userId="7d0c69e1-f8bd-49ad-bbdd-77db4a82a920" providerId="ADAL" clId="{A4FB2B11-CAAE-4133-84FF-B38DA558F9E0}" dt="2024-11-26T12:45:04.456" v="880" actId="20577"/>
        <pc:sldMkLst>
          <pc:docMk/>
          <pc:sldMk cId="3229368987" sldId="1033"/>
        </pc:sldMkLst>
      </pc:sldChg>
      <pc:sldChg chg="modSp add mod">
        <pc:chgData name="Ernest Wavei" userId="7d0c69e1-f8bd-49ad-bbdd-77db4a82a920" providerId="ADAL" clId="{A4FB2B11-CAAE-4133-84FF-B38DA558F9E0}" dt="2024-11-26T12:46:15.647" v="899" actId="1076"/>
        <pc:sldMkLst>
          <pc:docMk/>
          <pc:sldMk cId="3488950097" sldId="1034"/>
        </pc:sldMkLst>
      </pc:sldChg>
    </pc:docChg>
  </pc:docChgLst>
  <pc:docChgLst>
    <pc:chgData name="Ernest Wavei" userId="7d0c69e1-f8bd-49ad-bbdd-77db4a82a920" providerId="ADAL" clId="{A44B9E99-0E40-4CDA-BD99-36101FF1D61B}"/>
    <pc:docChg chg="undo redo custSel addSld delSld modSld">
      <pc:chgData name="Ernest Wavei" userId="7d0c69e1-f8bd-49ad-bbdd-77db4a82a920" providerId="ADAL" clId="{A44B9E99-0E40-4CDA-BD99-36101FF1D61B}" dt="2024-05-20T15:36:48.352" v="499" actId="12"/>
      <pc:docMkLst>
        <pc:docMk/>
      </pc:docMkLst>
      <pc:sldChg chg="add del">
        <pc:chgData name="Ernest Wavei" userId="7d0c69e1-f8bd-49ad-bbdd-77db4a82a920" providerId="ADAL" clId="{A44B9E99-0E40-4CDA-BD99-36101FF1D61B}" dt="2024-05-20T15:09:11.604" v="166" actId="47"/>
        <pc:sldMkLst>
          <pc:docMk/>
          <pc:sldMk cId="1448858174" sldId="266"/>
        </pc:sldMkLst>
      </pc:sldChg>
      <pc:sldChg chg="modSp add mod">
        <pc:chgData name="Ernest Wavei" userId="7d0c69e1-f8bd-49ad-bbdd-77db4a82a920" providerId="ADAL" clId="{A44B9E99-0E40-4CDA-BD99-36101FF1D61B}" dt="2024-05-17T07:49:42.656" v="31" actId="5793"/>
        <pc:sldMkLst>
          <pc:docMk/>
          <pc:sldMk cId="1010139133" sldId="293"/>
        </pc:sldMkLst>
      </pc:sldChg>
      <pc:sldChg chg="addSp delSp modSp mod">
        <pc:chgData name="Ernest Wavei" userId="7d0c69e1-f8bd-49ad-bbdd-77db4a82a920" providerId="ADAL" clId="{A44B9E99-0E40-4CDA-BD99-36101FF1D61B}" dt="2024-05-17T07:51:40.549" v="48" actId="20577"/>
        <pc:sldMkLst>
          <pc:docMk/>
          <pc:sldMk cId="678486525" sldId="998"/>
        </pc:sldMkLst>
      </pc:sldChg>
      <pc:sldChg chg="modSp mod">
        <pc:chgData name="Ernest Wavei" userId="7d0c69e1-f8bd-49ad-bbdd-77db4a82a920" providerId="ADAL" clId="{A44B9E99-0E40-4CDA-BD99-36101FF1D61B}" dt="2024-05-20T15:02:35.806" v="128" actId="20577"/>
        <pc:sldMkLst>
          <pc:docMk/>
          <pc:sldMk cId="2941564429" sldId="1007"/>
        </pc:sldMkLst>
      </pc:sldChg>
      <pc:sldChg chg="modNotesTx">
        <pc:chgData name="Ernest Wavei" userId="7d0c69e1-f8bd-49ad-bbdd-77db4a82a920" providerId="ADAL" clId="{A44B9E99-0E40-4CDA-BD99-36101FF1D61B}" dt="2024-05-20T14:58:59.317" v="114" actId="20577"/>
        <pc:sldMkLst>
          <pc:docMk/>
          <pc:sldMk cId="386287128" sldId="1022"/>
        </pc:sldMkLst>
      </pc:sldChg>
      <pc:sldChg chg="add">
        <pc:chgData name="Ernest Wavei" userId="7d0c69e1-f8bd-49ad-bbdd-77db4a82a920" providerId="ADAL" clId="{A44B9E99-0E40-4CDA-BD99-36101FF1D61B}" dt="2024-05-17T07:47:54.408" v="12" actId="2890"/>
        <pc:sldMkLst>
          <pc:docMk/>
          <pc:sldMk cId="1464201212" sldId="1024"/>
        </pc:sldMkLst>
      </pc:sldChg>
      <pc:sldChg chg="add del">
        <pc:chgData name="Ernest Wavei" userId="7d0c69e1-f8bd-49ad-bbdd-77db4a82a920" providerId="ADAL" clId="{A44B9E99-0E40-4CDA-BD99-36101FF1D61B}" dt="2024-05-17T07:47:46.641" v="11" actId="47"/>
        <pc:sldMkLst>
          <pc:docMk/>
          <pc:sldMk cId="4127220163" sldId="1024"/>
        </pc:sldMkLst>
      </pc:sldChg>
      <pc:sldChg chg="addSp delSp modSp add mod modNotesTx">
        <pc:chgData name="Ernest Wavei" userId="7d0c69e1-f8bd-49ad-bbdd-77db4a82a920" providerId="ADAL" clId="{A44B9E99-0E40-4CDA-BD99-36101FF1D61B}" dt="2024-05-20T15:36:48.352" v="499" actId="12"/>
        <pc:sldMkLst>
          <pc:docMk/>
          <pc:sldMk cId="2437903174" sldId="1025"/>
        </pc:sldMkLst>
      </pc:sldChg>
      <pc:sldChg chg="add del">
        <pc:chgData name="Ernest Wavei" userId="7d0c69e1-f8bd-49ad-bbdd-77db4a82a920" providerId="ADAL" clId="{A44B9E99-0E40-4CDA-BD99-36101FF1D61B}" dt="2024-05-20T15:09:15.209" v="167" actId="47"/>
        <pc:sldMkLst>
          <pc:docMk/>
          <pc:sldMk cId="241695482" sldId="102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9A453-43CB-29E1-A0E7-085C729E0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71A7A-EBB3-245E-F889-4C5D353A46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5C49F0A-9830-2710-C1CA-63FCC4EE8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7D7968-77C5-0BAF-11BE-58AF482722A6}"/>
              </a:ext>
            </a:extLst>
          </p:cNvPr>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4979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9C0D-ADBF-38E9-C06F-1C9233923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42139-510C-7A80-51F6-64B74FF13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70042A1-BBA1-856B-2885-C976C462D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9408EA-3E99-4629-F243-519F05C0E08B}"/>
              </a:ext>
            </a:extLst>
          </p:cNvPr>
          <p:cNvSpPr>
            <a:spLocks noGrp="1"/>
          </p:cNvSpPr>
          <p:nvPr>
            <p:ph type="sldNum" sz="quarter" idx="5"/>
          </p:nvPr>
        </p:nvSpPr>
        <p:spPr/>
        <p:txBody>
          <a:bodyPr/>
          <a:lstStyle/>
          <a:p>
            <a:fld id="{138E0E6F-9F86-418E-AC36-6514D8CA4DE1}" type="slidenum">
              <a:rPr lang="en-GB" smtClean="0"/>
              <a:pPr/>
              <a:t>3</a:t>
            </a:fld>
            <a:endParaRPr lang="en-GB" dirty="0"/>
          </a:p>
        </p:txBody>
      </p:sp>
    </p:spTree>
    <p:extLst>
      <p:ext uri="{BB962C8B-B14F-4D97-AF65-F5344CB8AC3E}">
        <p14:creationId xmlns:p14="http://schemas.microsoft.com/office/powerpoint/2010/main" val="3833622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863027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out the objectives for today.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3696938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578554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As per your business plan for Entrepreneurship, you need to link your P&amp;L to your breakeven, so even if you do not make a profit in Year 1, can we see breakeven/profit in Year 2 and Year 3?</a:t>
            </a:r>
          </a:p>
          <a:p>
            <a:endParaRPr lang="en-GB" dirty="0"/>
          </a:p>
          <a:p>
            <a:r>
              <a:rPr lang="en-GB" dirty="0"/>
              <a:t>After you have completed your P&amp;L for Year 1, you then need to break this down into your 12 month Cash Flow in the business plan. Make it as realistic as possible and remember which costs should be variable, which should be fixed and you need to decide on the seasonality of the business, so you can indicate your busier and quieter months on the cash flow.</a:t>
            </a:r>
          </a:p>
          <a:p>
            <a:endParaRPr lang="en-GB" dirty="0"/>
          </a:p>
          <a:p>
            <a:r>
              <a:rPr lang="en-GB" dirty="0"/>
              <a:t>Once this is done, you need to work on Year 2 &amp; 3 for your P&amp;L. These are projections, which means these are going to be done as a percentage</a:t>
            </a:r>
          </a:p>
          <a:p>
            <a:r>
              <a:rPr lang="en-GB" dirty="0"/>
              <a:t>e.g. how much will revenue grow by between year 1 &amp; 2 and then from Year 2 to Year 3? Consider how this will impact your costs, both fixed and variable.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713687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FC418-3CC3-2EE8-0CEA-7151A534EF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A809FD-42F4-C7A3-7D9B-DF8AAEDE4B2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4000AB0-2BD8-71AA-9741-3648A34CD335}"/>
              </a:ext>
            </a:extLst>
          </p:cNvPr>
          <p:cNvSpPr>
            <a:spLocks noGrp="1"/>
          </p:cNvSpPr>
          <p:nvPr>
            <p:ph type="body" idx="1"/>
          </p:nvPr>
        </p:nvSpPr>
        <p:spPr/>
        <p:txBody>
          <a:bodyPr/>
          <a:lstStyle/>
          <a:p>
            <a:r>
              <a:rPr lang="en-GB" dirty="0"/>
              <a:t>As per your business plan for Entrepreneurship, you need to link your P&amp;L to your breakeven, so even if you do not make a profit in Year 1, can we see breakeven/profit in Year 2 and Year 3?</a:t>
            </a:r>
          </a:p>
          <a:p>
            <a:endParaRPr lang="en-GB" dirty="0"/>
          </a:p>
          <a:p>
            <a:r>
              <a:rPr lang="en-GB" dirty="0"/>
              <a:t>After you have completed your P&amp;L for Year 1, you then need to break this down into your 12 month Cash Flow in the business plan. Make it as realistic as possible and remember which costs should be variable, which should be fixed and you need to decide on the seasonality of the business, so you can indicate your busier and quieter months on the cash flow.</a:t>
            </a:r>
          </a:p>
          <a:p>
            <a:endParaRPr lang="en-GB" dirty="0"/>
          </a:p>
          <a:p>
            <a:r>
              <a:rPr lang="en-GB" dirty="0"/>
              <a:t>Once this is done, you need to work on Year 2 &amp; 3 for your P&amp;L. These are projections, which means these are going to be done as a percentage</a:t>
            </a:r>
          </a:p>
          <a:p>
            <a:r>
              <a:rPr lang="en-GB" dirty="0"/>
              <a:t>e.g. how much will revenue grow by between year 1 &amp; 2 and then from Year 2 to Year 3? Consider how this will impact your costs, both fixed and variable. </a:t>
            </a:r>
          </a:p>
        </p:txBody>
      </p:sp>
      <p:sp>
        <p:nvSpPr>
          <p:cNvPr id="4" name="Slide Number Placeholder 3">
            <a:extLst>
              <a:ext uri="{FF2B5EF4-FFF2-40B4-BE49-F238E27FC236}">
                <a16:creationId xmlns:a16="http://schemas.microsoft.com/office/drawing/2014/main" id="{FEAE3FB1-A08E-E59F-E0B4-8385E4EFD432}"/>
              </a:ext>
            </a:extLst>
          </p:cNvPr>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906134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875203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4082804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277782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algn="l">
              <a:buFont typeface="+mj-lt"/>
              <a:buAutoNum type="arabicPeriod"/>
            </a:pPr>
            <a:r>
              <a:rPr lang="en-GB" b="1" i="0" dirty="0">
                <a:solidFill>
                  <a:srgbClr val="374151"/>
                </a:solidFill>
                <a:effectLst/>
                <a:latin typeface="Söhne"/>
              </a:rPr>
              <a:t>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algn="l">
              <a:buFont typeface="+mj-lt"/>
              <a:buAutoNum type="arabicPeriod"/>
            </a:pPr>
            <a:r>
              <a:rPr lang="en-GB" b="1" i="0" dirty="0">
                <a:solidFill>
                  <a:srgbClr val="374151"/>
                </a:solidFill>
                <a:effectLst/>
                <a:latin typeface="Söhne"/>
              </a:rPr>
              <a:t>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algn="l">
              <a:buFont typeface="+mj-lt"/>
              <a:buAutoNum type="arabicPeriod"/>
            </a:pPr>
            <a:r>
              <a:rPr lang="en-GB" b="1" i="0" dirty="0">
                <a:solidFill>
                  <a:srgbClr val="374151"/>
                </a:solidFill>
                <a:effectLst/>
                <a:latin typeface="Söhne"/>
              </a:rPr>
              <a:t>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algn="l">
              <a:buFont typeface="+mj-lt"/>
              <a:buAutoNum type="arabicPeriod"/>
            </a:pPr>
            <a:r>
              <a:rPr lang="en-GB" b="1" i="0" dirty="0">
                <a:solidFill>
                  <a:srgbClr val="374151"/>
                </a:solidFill>
                <a:effectLst/>
                <a:latin typeface="Söhne"/>
              </a:rPr>
              <a:t>Income Tax Expense:</a:t>
            </a:r>
            <a:r>
              <a:rPr lang="en-GB" b="0" i="0" dirty="0">
                <a:solidFill>
                  <a:srgbClr val="374151"/>
                </a:solidFill>
                <a:effectLst/>
                <a:latin typeface="Söhne"/>
              </a:rPr>
              <a:t> This section shows the amount of taxes the company owes based on its taxable income.</a:t>
            </a:r>
          </a:p>
          <a:p>
            <a:pPr algn="l">
              <a:buFont typeface="+mj-lt"/>
              <a:buAutoNum type="arabicPeriod"/>
            </a:pPr>
            <a:r>
              <a:rPr lang="en-GB" b="1" i="0" dirty="0">
                <a:solidFill>
                  <a:srgbClr val="374151"/>
                </a:solidFill>
                <a:effectLst/>
                <a:latin typeface="Söhne"/>
              </a:rPr>
              <a:t>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6667953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minutes.</a:t>
            </a:r>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4235884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4820023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569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4661F1-DB81-44E4-BB5E-8CFA2BC56A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466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47696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269152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285097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944312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284454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91286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01846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356263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47875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9411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575109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043084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721700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113392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738772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614355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92518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612092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683853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646303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425202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276831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306352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432064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C4154B-04FC-4633-BD43-0C1D80178E1C}"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700824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48085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01/12/2025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13793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01/12/2025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6643562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01/12/2025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8441082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4139222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867304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5515931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9819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image" Target="../media/image9.png"/><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image" Target="../media/image23.jpg"/><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theme" Target="../theme/theme17.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90.xml"/><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theme" Target="../theme/theme18.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91573025"/>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01/12/2025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16546437"/>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36871115"/>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83.xml"/></Relationships>
</file>

<file path=ppt/slides/_rels/slide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xml"/><Relationship Id="rId1" Type="http://schemas.openxmlformats.org/officeDocument/2006/relationships/slideLayout" Target="../slideLayouts/slideLayout73.xml"/><Relationship Id="rId5" Type="http://schemas.openxmlformats.org/officeDocument/2006/relationships/hyperlink" Target="https://www.freepngimg.com/png/24945-register-button-transparent" TargetMode="External"/><Relationship Id="rId4" Type="http://schemas.openxmlformats.org/officeDocument/2006/relationships/image" Target="../media/image2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73.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4.xml"/><Relationship Id="rId1" Type="http://schemas.openxmlformats.org/officeDocument/2006/relationships/slideLayout" Target="../slideLayouts/slideLayout83.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8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1813764" y="2083405"/>
            <a:ext cx="8552341" cy="715581"/>
          </a:xfrm>
          <a:prstGeom prst="rect">
            <a:avLst/>
          </a:prstGeom>
          <a:noFill/>
        </p:spPr>
        <p:txBody>
          <a:bodyPr wrap="none" rtlCol="0">
            <a:spAutoFit/>
          </a:bodyPr>
          <a:lstStyle/>
          <a:p>
            <a:pPr defTabSz="685800">
              <a:defRPr/>
            </a:pPr>
            <a:r>
              <a:rPr lang="en-GB" sz="4050">
                <a:solidFill>
                  <a:prstClr val="white"/>
                </a:solidFill>
                <a:latin typeface="Arial" panose="020B0604020202020204" pitchFamily="34" charset="0"/>
                <a:cs typeface="Arial" panose="020B0604020202020204" pitchFamily="34" charset="0"/>
              </a:rPr>
              <a:t>BMIH5013/D </a:t>
            </a:r>
            <a:r>
              <a:rPr lang="en-GB" sz="4050" dirty="0">
                <a:solidFill>
                  <a:prstClr val="white"/>
                </a:solidFill>
                <a:latin typeface="Arial" panose="020B0604020202020204" pitchFamily="34" charset="0"/>
                <a:cs typeface="Arial" panose="020B0604020202020204" pitchFamily="34" charset="0"/>
              </a:rPr>
              <a:t>Financial Management</a:t>
            </a:r>
          </a:p>
        </p:txBody>
      </p:sp>
      <p:sp>
        <p:nvSpPr>
          <p:cNvPr id="2" name="TextBox 1">
            <a:extLst>
              <a:ext uri="{FF2B5EF4-FFF2-40B4-BE49-F238E27FC236}">
                <a16:creationId xmlns:a16="http://schemas.microsoft.com/office/drawing/2014/main" id="{53319794-37BF-0847-DF34-C8CFA531D992}"/>
              </a:ext>
            </a:extLst>
          </p:cNvPr>
          <p:cNvSpPr txBox="1"/>
          <p:nvPr/>
        </p:nvSpPr>
        <p:spPr>
          <a:xfrm>
            <a:off x="1813763" y="3478960"/>
            <a:ext cx="4541628" cy="715581"/>
          </a:xfrm>
          <a:prstGeom prst="rect">
            <a:avLst/>
          </a:prstGeom>
          <a:noFill/>
        </p:spPr>
        <p:txBody>
          <a:bodyPr wrap="none" rtlCol="0">
            <a:spAutoFit/>
          </a:bodyPr>
          <a:lstStyle/>
          <a:p>
            <a:pPr defTabSz="685800">
              <a:defRPr/>
            </a:pPr>
            <a:r>
              <a:rPr lang="en-GB" sz="4050" dirty="0">
                <a:solidFill>
                  <a:prstClr val="white"/>
                </a:solidFill>
                <a:latin typeface="Arial" panose="020B0604020202020204" pitchFamily="34" charset="0"/>
                <a:cs typeface="Arial" panose="020B0604020202020204" pitchFamily="34" charset="0"/>
              </a:rPr>
              <a:t>Income Statement </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4972B-37CE-458E-167F-93F478A271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E06C9-9595-6057-703E-4E962AC881E0}"/>
              </a:ext>
            </a:extLst>
          </p:cNvPr>
          <p:cNvSpPr>
            <a:spLocks noGrp="1"/>
          </p:cNvSpPr>
          <p:nvPr>
            <p:ph idx="1"/>
          </p:nvPr>
        </p:nvSpPr>
        <p:spPr>
          <a:xfrm>
            <a:off x="1692153" y="1687882"/>
            <a:ext cx="8807694" cy="3893769"/>
          </a:xfrm>
        </p:spPr>
        <p:txBody>
          <a:bodyPr>
            <a:normAutofit/>
          </a:bodyPr>
          <a:lstStyle/>
          <a:p>
            <a:pPr marL="0" indent="0">
              <a:buNone/>
            </a:pPr>
            <a:br>
              <a:rPr lang="en-GB" sz="1350" b="1" dirty="0"/>
            </a:br>
            <a:endParaRPr lang="en-GB" sz="1350" b="1" dirty="0"/>
          </a:p>
        </p:txBody>
      </p:sp>
      <p:sp>
        <p:nvSpPr>
          <p:cNvPr id="4" name="Rectangle 1">
            <a:extLst>
              <a:ext uri="{FF2B5EF4-FFF2-40B4-BE49-F238E27FC236}">
                <a16:creationId xmlns:a16="http://schemas.microsoft.com/office/drawing/2014/main" id="{AF1F72DD-5336-53FB-270F-EAFB35A4955F}"/>
              </a:ext>
            </a:extLst>
          </p:cNvPr>
          <p:cNvSpPr>
            <a:spLocks noChangeArrowheads="1"/>
          </p:cNvSpPr>
          <p:nvPr/>
        </p:nvSpPr>
        <p:spPr bwMode="auto">
          <a:xfrm>
            <a:off x="1524001" y="718752"/>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pic>
        <p:nvPicPr>
          <p:cNvPr id="12" name="Picture 11" descr="Black pen and pencil on white background">
            <a:extLst>
              <a:ext uri="{FF2B5EF4-FFF2-40B4-BE49-F238E27FC236}">
                <a16:creationId xmlns:a16="http://schemas.microsoft.com/office/drawing/2014/main" id="{419723EE-A017-05A8-F9AC-1455F575B26D}"/>
              </a:ext>
            </a:extLst>
          </p:cNvPr>
          <p:cNvPicPr>
            <a:picLocks noChangeAspect="1"/>
          </p:cNvPicPr>
          <p:nvPr/>
        </p:nvPicPr>
        <p:blipFill rotWithShape="1">
          <a:blip r:embed="rId3">
            <a:extLst>
              <a:ext uri="{28A0092B-C50C-407E-A947-70E740481C1C}">
                <a14:useLocalDpi xmlns:a14="http://schemas.microsoft.com/office/drawing/2010/main" val="0"/>
              </a:ext>
            </a:extLst>
          </a:blip>
          <a:srcRect l="72750"/>
          <a:stretch/>
        </p:blipFill>
        <p:spPr>
          <a:xfrm rot="962306">
            <a:off x="8149088" y="1559069"/>
            <a:ext cx="1322417" cy="3234906"/>
          </a:xfrm>
          <a:prstGeom prst="rect">
            <a:avLst/>
          </a:prstGeom>
        </p:spPr>
      </p:pic>
      <p:pic>
        <p:nvPicPr>
          <p:cNvPr id="15" name="Picture 14" descr="A blue and white sign&#10;&#10;Description automatically generated">
            <a:extLst>
              <a:ext uri="{FF2B5EF4-FFF2-40B4-BE49-F238E27FC236}">
                <a16:creationId xmlns:a16="http://schemas.microsoft.com/office/drawing/2014/main" id="{3A788C37-8D6E-ED35-C8C8-DA0B7533FA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36218" y="2021506"/>
            <a:ext cx="6099785" cy="2310032"/>
          </a:xfrm>
          <a:prstGeom prst="rect">
            <a:avLst/>
          </a:prstGeom>
        </p:spPr>
      </p:pic>
    </p:spTree>
    <p:extLst>
      <p:ext uri="{BB962C8B-B14F-4D97-AF65-F5344CB8AC3E}">
        <p14:creationId xmlns:p14="http://schemas.microsoft.com/office/powerpoint/2010/main" val="52773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7CA70-D4DB-ECCC-69C8-25810FF45F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D52C67-D38C-B4A1-8DE6-432561FC440D}"/>
              </a:ext>
            </a:extLst>
          </p:cNvPr>
          <p:cNvSpPr txBox="1"/>
          <p:nvPr/>
        </p:nvSpPr>
        <p:spPr>
          <a:xfrm>
            <a:off x="2209015" y="1276054"/>
            <a:ext cx="6955750" cy="553998"/>
          </a:xfrm>
          <a:prstGeom prst="rect">
            <a:avLst/>
          </a:prstGeom>
          <a:noFill/>
        </p:spPr>
        <p:txBody>
          <a:bodyPr wrap="none" rtlCol="0">
            <a:spAutoFit/>
          </a:bodyPr>
          <a:lstStyle/>
          <a:p>
            <a:r>
              <a:rPr lang="en-GB" sz="3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t>Recap-What did we learn last week?</a:t>
            </a:r>
          </a:p>
        </p:txBody>
      </p:sp>
    </p:spTree>
    <p:extLst>
      <p:ext uri="{BB962C8B-B14F-4D97-AF65-F5344CB8AC3E}">
        <p14:creationId xmlns:p14="http://schemas.microsoft.com/office/powerpoint/2010/main" val="175692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C004-7044-4774-9D7A-620E3C0BB355}"/>
              </a:ext>
            </a:extLst>
          </p:cNvPr>
          <p:cNvSpPr>
            <a:spLocks noGrp="1"/>
          </p:cNvSpPr>
          <p:nvPr>
            <p:ph type="title"/>
          </p:nvPr>
        </p:nvSpPr>
        <p:spPr/>
        <p:txBody>
          <a:bodyPr/>
          <a:lstStyle/>
          <a:p>
            <a:pPr algn="ctr"/>
            <a:r>
              <a:rPr lang="en-GB"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Balance Sheet</a:t>
            </a:r>
          </a:p>
        </p:txBody>
      </p:sp>
    </p:spTree>
    <p:extLst>
      <p:ext uri="{BB962C8B-B14F-4D97-AF65-F5344CB8AC3E}">
        <p14:creationId xmlns:p14="http://schemas.microsoft.com/office/powerpoint/2010/main" val="678486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F0970-A3A9-C164-1F57-70DC65C06A6B}"/>
              </a:ext>
            </a:extLst>
          </p:cNvPr>
          <p:cNvSpPr>
            <a:spLocks noGrp="1"/>
          </p:cNvSpPr>
          <p:nvPr>
            <p:ph type="title"/>
          </p:nvPr>
        </p:nvSpPr>
        <p:spPr/>
        <p:txBody>
          <a:bodyPr>
            <a:normAutofit/>
          </a:bodyPr>
          <a:lstStyle/>
          <a:p>
            <a:pPr algn="ctr"/>
            <a:r>
              <a:rPr lang="en-GB" sz="4400" b="1" dirty="0">
                <a:solidFill>
                  <a:srgbClr val="0070C0"/>
                </a:solidFill>
              </a:rPr>
              <a:t>Today’s Objectives</a:t>
            </a:r>
            <a:r>
              <a:rPr lang="en-GB" sz="4400" dirty="0"/>
              <a:t> </a:t>
            </a:r>
          </a:p>
        </p:txBody>
      </p:sp>
      <p:sp>
        <p:nvSpPr>
          <p:cNvPr id="3" name="Content Placeholder 2">
            <a:extLst>
              <a:ext uri="{FF2B5EF4-FFF2-40B4-BE49-F238E27FC236}">
                <a16:creationId xmlns:a16="http://schemas.microsoft.com/office/drawing/2014/main" id="{9E570921-1AA5-4323-083E-9F66E1AD4E23}"/>
              </a:ext>
            </a:extLst>
          </p:cNvPr>
          <p:cNvSpPr>
            <a:spLocks noGrp="1"/>
          </p:cNvSpPr>
          <p:nvPr>
            <p:ph idx="1"/>
          </p:nvPr>
        </p:nvSpPr>
        <p:spPr>
          <a:xfrm>
            <a:off x="2152650" y="1483113"/>
            <a:ext cx="7886700" cy="3445164"/>
          </a:xfrm>
        </p:spPr>
        <p:txBody>
          <a:bodyPr>
            <a:normAutofit/>
          </a:bodyPr>
          <a:lstStyle/>
          <a:p>
            <a:pPr marL="0" indent="0">
              <a:buNone/>
            </a:pPr>
            <a:endParaRPr lang="en-GB" sz="2000" dirty="0"/>
          </a:p>
          <a:p>
            <a:pPr marL="457200" indent="-457200">
              <a:buFont typeface="+mj-lt"/>
              <a:buAutoNum type="arabicPeriod"/>
            </a:pPr>
            <a:r>
              <a:rPr lang="en-GB" sz="2000" dirty="0"/>
              <a:t>Profit &amp; Loss (Income) Statement</a:t>
            </a:r>
          </a:p>
          <a:p>
            <a:pPr marL="457200" indent="-457200">
              <a:buFont typeface="+mj-lt"/>
              <a:buAutoNum type="arabicPeriod"/>
            </a:pPr>
            <a:r>
              <a:rPr lang="en-GB" sz="2000" dirty="0"/>
              <a:t>Case Study</a:t>
            </a:r>
          </a:p>
          <a:p>
            <a:pPr marL="457200" indent="-457200">
              <a:buFont typeface="+mj-lt"/>
              <a:buAutoNum type="arabicPeriod"/>
            </a:pPr>
            <a:r>
              <a:rPr lang="en-GB" sz="2000" dirty="0"/>
              <a:t>Assignment 2</a:t>
            </a:r>
          </a:p>
          <a:p>
            <a:pPr marL="457200" indent="-457200">
              <a:buFont typeface="+mj-lt"/>
              <a:buAutoNum type="arabicPeriod"/>
            </a:pPr>
            <a:r>
              <a:rPr lang="en-GB" sz="2000" dirty="0"/>
              <a:t>Quiz</a:t>
            </a:r>
          </a:p>
          <a:p>
            <a:pPr marL="0" indent="0">
              <a:lnSpc>
                <a:spcPct val="150000"/>
              </a:lnSpc>
              <a:buNone/>
            </a:pPr>
            <a:endParaRPr lang="en-GB" sz="1950" dirty="0"/>
          </a:p>
          <a:p>
            <a:pPr marL="385763" indent="-385763">
              <a:lnSpc>
                <a:spcPct val="150000"/>
              </a:lnSpc>
              <a:buAutoNum type="arabicPeriod"/>
            </a:pPr>
            <a:endParaRPr lang="en-GB" sz="1950" dirty="0"/>
          </a:p>
          <a:p>
            <a:pPr marL="0" indent="0">
              <a:buNone/>
            </a:pPr>
            <a:endParaRPr lang="en-GB" sz="1950" dirty="0"/>
          </a:p>
        </p:txBody>
      </p:sp>
    </p:spTree>
    <p:extLst>
      <p:ext uri="{BB962C8B-B14F-4D97-AF65-F5344CB8AC3E}">
        <p14:creationId xmlns:p14="http://schemas.microsoft.com/office/powerpoint/2010/main" val="3024902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1B614-9001-BA68-8165-480846C93E0F}"/>
              </a:ext>
            </a:extLst>
          </p:cNvPr>
          <p:cNvSpPr>
            <a:spLocks noGrp="1"/>
          </p:cNvSpPr>
          <p:nvPr>
            <p:ph type="title"/>
          </p:nvPr>
        </p:nvSpPr>
        <p:spPr>
          <a:xfrm>
            <a:off x="1524000" y="2103438"/>
            <a:ext cx="9042400" cy="1325563"/>
          </a:xfrm>
        </p:spPr>
        <p:txBody>
          <a:bodyPr>
            <a:normAutofit/>
          </a:bodyPr>
          <a:lstStyle/>
          <a:p>
            <a:r>
              <a:rPr lang="en-GB" sz="3600" dirty="0">
                <a:solidFill>
                  <a:schemeClr val="tx1">
                    <a:lumMod val="65000"/>
                    <a:lumOff val="35000"/>
                  </a:schemeClr>
                </a:solidFill>
                <a:latin typeface="Open Sans" panose="020B0606030504020204" pitchFamily="34" charset="0"/>
                <a:ea typeface="Open Sans" panose="020B0606030504020204" pitchFamily="34" charset="0"/>
                <a:cs typeface="Open Sans" panose="020B0606030504020204" pitchFamily="34" charset="0"/>
              </a:rPr>
              <a:t>What is a Profit &amp; Loss (P&amp;L) Statement?</a:t>
            </a:r>
          </a:p>
        </p:txBody>
      </p:sp>
    </p:spTree>
    <p:extLst>
      <p:ext uri="{BB962C8B-B14F-4D97-AF65-F5344CB8AC3E}">
        <p14:creationId xmlns:p14="http://schemas.microsoft.com/office/powerpoint/2010/main" val="279556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846D-D256-DB60-439D-698902FA2CAE}"/>
              </a:ext>
            </a:extLst>
          </p:cNvPr>
          <p:cNvSpPr>
            <a:spLocks noGrp="1"/>
          </p:cNvSpPr>
          <p:nvPr>
            <p:ph type="title"/>
          </p:nvPr>
        </p:nvSpPr>
        <p:spPr>
          <a:xfrm>
            <a:off x="2152650" y="144463"/>
            <a:ext cx="7886700" cy="892175"/>
          </a:xfrm>
        </p:spPr>
        <p:txBody>
          <a:bodyPr>
            <a:normAutofit/>
          </a:bodyPr>
          <a:lstStyle/>
          <a:p>
            <a:r>
              <a:rPr lang="en-GB" sz="36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p>
        </p:txBody>
      </p:sp>
      <p:sp>
        <p:nvSpPr>
          <p:cNvPr id="3" name="Content Placeholder 2">
            <a:extLst>
              <a:ext uri="{FF2B5EF4-FFF2-40B4-BE49-F238E27FC236}">
                <a16:creationId xmlns:a16="http://schemas.microsoft.com/office/drawing/2014/main" id="{7A757B81-9BFB-8464-1785-CA3BCEDF3D40}"/>
              </a:ext>
            </a:extLst>
          </p:cNvPr>
          <p:cNvSpPr>
            <a:spLocks noGrp="1"/>
          </p:cNvSpPr>
          <p:nvPr>
            <p:ph idx="1"/>
          </p:nvPr>
        </p:nvSpPr>
        <p:spPr>
          <a:xfrm>
            <a:off x="2012950" y="1470025"/>
            <a:ext cx="7886700" cy="4351338"/>
          </a:xfrm>
        </p:spPr>
        <p:txBody>
          <a:bodyPr>
            <a:normAutofit/>
          </a:bodyPr>
          <a:lstStyle/>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Also known as an Income Statement</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Summary of a company’s revenues, costs and expenses</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Covers a specific time period</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Primary purpose is to demonstrate whether a company is generating a profit or a loss.</a:t>
            </a:r>
          </a:p>
        </p:txBody>
      </p:sp>
    </p:spTree>
    <p:extLst>
      <p:ext uri="{BB962C8B-B14F-4D97-AF65-F5344CB8AC3E}">
        <p14:creationId xmlns:p14="http://schemas.microsoft.com/office/powerpoint/2010/main" val="881749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B2D96-2286-47BD-1AC2-E28D560D94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CC4858-5A28-2133-F92E-95BCEB02071E}"/>
              </a:ext>
            </a:extLst>
          </p:cNvPr>
          <p:cNvSpPr>
            <a:spLocks noGrp="1"/>
          </p:cNvSpPr>
          <p:nvPr>
            <p:ph type="title"/>
          </p:nvPr>
        </p:nvSpPr>
        <p:spPr>
          <a:xfrm>
            <a:off x="2152650" y="144463"/>
            <a:ext cx="7886700" cy="892175"/>
          </a:xfrm>
        </p:spPr>
        <p:txBody>
          <a:bodyPr>
            <a:normAutofit/>
          </a:bodyPr>
          <a:lstStyle/>
          <a:p>
            <a:r>
              <a:rPr lang="en-GB" sz="36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p>
        </p:txBody>
      </p:sp>
      <p:sp>
        <p:nvSpPr>
          <p:cNvPr id="3" name="Content Placeholder 2">
            <a:extLst>
              <a:ext uri="{FF2B5EF4-FFF2-40B4-BE49-F238E27FC236}">
                <a16:creationId xmlns:a16="http://schemas.microsoft.com/office/drawing/2014/main" id="{3B6D8E69-8FB6-0850-26A4-32922B608EDA}"/>
              </a:ext>
            </a:extLst>
          </p:cNvPr>
          <p:cNvSpPr>
            <a:spLocks noGrp="1"/>
          </p:cNvSpPr>
          <p:nvPr>
            <p:ph idx="1"/>
          </p:nvPr>
        </p:nvSpPr>
        <p:spPr>
          <a:xfrm>
            <a:off x="391885" y="1470025"/>
            <a:ext cx="11376561" cy="4351338"/>
          </a:xfrm>
        </p:spPr>
        <p:txBody>
          <a:bodyPr>
            <a:normAutofit/>
          </a:bodyPr>
          <a:lstStyle/>
          <a:p>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It indicates to managers, business owners and other account users, whether the business has made a profit or loss over a period of time.</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buNone/>
            </a:pPr>
            <a:r>
              <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Determining profit or loss</a:t>
            </a:r>
          </a:p>
          <a:p>
            <a:pPr lvl="1"/>
            <a:r>
              <a:rPr lang="en-GB" sz="25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Is the profit higher or lower than last year? Why?</a:t>
            </a:r>
          </a:p>
          <a:p>
            <a:pPr lvl="1"/>
            <a:r>
              <a:rPr lang="en-GB" sz="25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Is this a short- or long-term problem? </a:t>
            </a:r>
          </a:p>
          <a:p>
            <a:pPr marL="0" indent="0">
              <a:buNone/>
            </a:pPr>
            <a:endParaRPr lang="en-GB" sz="28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4065446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365127"/>
            <a:ext cx="9144000" cy="993774"/>
          </a:xfrm>
        </p:spPr>
        <p:txBody>
          <a:bodyPr>
            <a:normAutofit fontScale="90000"/>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a:t>
            </a: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Components</a:t>
            </a: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p:txBody>
          <a:bodyPr/>
          <a:lstStyle/>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Revenue</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Cost of Goods Sold (COGS)</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Gross Profit</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Operating Expenses</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Operating Income (Operating Profit)</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Non-Operating Income &amp; Expenses</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Income Before Tax</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Income Tax Expense</a:t>
            </a:r>
          </a:p>
          <a:p>
            <a:r>
              <a:rPr lang="en-GB" sz="2400" dirty="0">
                <a:solidFill>
                  <a:schemeClr val="bg2">
                    <a:lumMod val="25000"/>
                  </a:schemeClr>
                </a:solidFill>
                <a:latin typeface="Open Sans" panose="020B0606030504020204" pitchFamily="34" charset="0"/>
                <a:ea typeface="Open Sans" panose="020B0606030504020204" pitchFamily="34" charset="0"/>
                <a:cs typeface="Open Sans" panose="020B0606030504020204" pitchFamily="34" charset="0"/>
              </a:rPr>
              <a:t>Net Income (Profit or Loss)</a:t>
            </a:r>
          </a:p>
          <a:p>
            <a:endParaRPr lang="en-GB" dirty="0"/>
          </a:p>
        </p:txBody>
      </p:sp>
    </p:spTree>
    <p:extLst>
      <p:ext uri="{BB962C8B-B14F-4D97-AF65-F5344CB8AC3E}">
        <p14:creationId xmlns:p14="http://schemas.microsoft.com/office/powerpoint/2010/main" val="386287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184150"/>
            <a:ext cx="9144000" cy="755650"/>
          </a:xfrm>
        </p:spPr>
        <p:txBody>
          <a:bodyPr>
            <a:normAutofit fontScale="90000"/>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Components</a:t>
            </a: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524000" y="1406525"/>
            <a:ext cx="9144000" cy="4351338"/>
          </a:xfrm>
        </p:spPr>
        <p:txBody>
          <a:bodyPr>
            <a:normAutofit/>
          </a:bodyPr>
          <a:lstStyle/>
          <a:p>
            <a:pPr algn="l">
              <a:buFont typeface="+mj-lt"/>
              <a:buAutoNum type="arabicPeriod"/>
            </a:pPr>
            <a:r>
              <a:rPr lang="en-GB" b="1" i="0" dirty="0">
                <a:solidFill>
                  <a:srgbClr val="374151"/>
                </a:solidFill>
                <a:effectLst/>
                <a:latin typeface="Söhne"/>
              </a:rPr>
              <a:t>Revenue:</a:t>
            </a:r>
            <a:r>
              <a:rPr lang="en-GB" b="0" i="0" dirty="0">
                <a:solidFill>
                  <a:srgbClr val="374151"/>
                </a:solidFill>
                <a:effectLst/>
                <a:latin typeface="Söhne"/>
              </a:rPr>
              <a:t> This section lists all the sources of income the company has generated during the specified period. This can include sales of products or services, interest income, and other sources of revenue (gains/commission earned).</a:t>
            </a:r>
          </a:p>
          <a:p>
            <a:pPr algn="l">
              <a:buFont typeface="+mj-lt"/>
              <a:buAutoNum type="arabicPeriod"/>
            </a:pPr>
            <a:r>
              <a:rPr lang="en-GB" b="1" i="0" dirty="0">
                <a:solidFill>
                  <a:srgbClr val="374151"/>
                </a:solidFill>
                <a:effectLst/>
                <a:latin typeface="Söhne"/>
              </a:rPr>
              <a:t>Cost of Goods Sold (COGS):</a:t>
            </a:r>
            <a:r>
              <a:rPr lang="en-GB" b="0" i="0" dirty="0">
                <a:solidFill>
                  <a:srgbClr val="374151"/>
                </a:solidFill>
                <a:effectLst/>
                <a:latin typeface="Söhne"/>
              </a:rPr>
              <a:t> This section represents the direct costs associated with producing the goods or services that generated the revenue. It includes expenses like raw materials, labour, and manufacturing costs.</a:t>
            </a:r>
          </a:p>
          <a:p>
            <a:pPr algn="l">
              <a:buFont typeface="+mj-lt"/>
              <a:buAutoNum type="arabicPeriod"/>
            </a:pPr>
            <a:r>
              <a:rPr lang="en-GB" b="1" i="0" dirty="0">
                <a:solidFill>
                  <a:srgbClr val="374151"/>
                </a:solidFill>
                <a:effectLst/>
                <a:latin typeface="Söhne"/>
              </a:rPr>
              <a:t>Gross Profit:</a:t>
            </a:r>
            <a:r>
              <a:rPr lang="en-GB" b="0" i="0" dirty="0">
                <a:solidFill>
                  <a:srgbClr val="374151"/>
                </a:solidFill>
                <a:effectLst/>
                <a:latin typeface="Söhne"/>
              </a:rPr>
              <a:t> Gross profit is calculated by subtracting the COGS from the total revenue. It indicates the profit a company makes from its core operations before accounting for operating expenses.</a:t>
            </a:r>
          </a:p>
          <a:p>
            <a:pPr algn="l">
              <a:buFont typeface="+mj-lt"/>
              <a:buAutoNum type="arabicPeriod"/>
            </a:pPr>
            <a:r>
              <a:rPr lang="en-GB" b="1" i="0" dirty="0">
                <a:solidFill>
                  <a:srgbClr val="374151"/>
                </a:solidFill>
                <a:effectLst/>
                <a:latin typeface="Söhne"/>
              </a:rPr>
              <a:t>Operating Expenses:</a:t>
            </a:r>
            <a:r>
              <a:rPr lang="en-GB" b="0" i="0" dirty="0">
                <a:solidFill>
                  <a:srgbClr val="374151"/>
                </a:solidFill>
                <a:effectLst/>
                <a:latin typeface="Söhne"/>
              </a:rPr>
              <a:t> This section includes all the expenses related to running the day-to-day operations of the business. Common operating expenses include salaries, rent, utilities, marketing expenses, and depreciation.</a:t>
            </a:r>
          </a:p>
          <a:p>
            <a:pPr marL="0" indent="0">
              <a:buNone/>
            </a:pPr>
            <a:endParaRPr lang="en-GB" dirty="0"/>
          </a:p>
        </p:txBody>
      </p:sp>
    </p:spTree>
    <p:extLst>
      <p:ext uri="{BB962C8B-B14F-4D97-AF65-F5344CB8AC3E}">
        <p14:creationId xmlns:p14="http://schemas.microsoft.com/office/powerpoint/2010/main" val="4102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184150"/>
            <a:ext cx="9144000" cy="755650"/>
          </a:xfrm>
        </p:spPr>
        <p:txBody>
          <a:bodyPr>
            <a:normAutofit fontScale="90000"/>
          </a:bodyPr>
          <a:lstStyle/>
          <a:p>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Components</a:t>
            </a: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524000" y="1406525"/>
            <a:ext cx="9144000" cy="4351338"/>
          </a:xfrm>
        </p:spPr>
        <p:txBody>
          <a:bodyPr>
            <a:normAutofit/>
          </a:bodyPr>
          <a:lstStyle/>
          <a:p>
            <a:pPr marL="0" indent="0">
              <a:buNone/>
            </a:pPr>
            <a:r>
              <a:rPr lang="en-GB" b="1" i="0" dirty="0">
                <a:solidFill>
                  <a:srgbClr val="374151"/>
                </a:solidFill>
                <a:effectLst/>
                <a:latin typeface="Söhne"/>
              </a:rPr>
              <a:t>5. Operating Income (Operating Profit):</a:t>
            </a:r>
            <a:r>
              <a:rPr lang="en-GB" b="0" i="0" dirty="0">
                <a:solidFill>
                  <a:srgbClr val="374151"/>
                </a:solidFill>
                <a:effectLst/>
                <a:latin typeface="Söhne"/>
              </a:rPr>
              <a:t> Operating income is the result of subtracting the total operating expenses from the gross profit. It shows the profit or loss generated from the company's core business activities.</a:t>
            </a:r>
          </a:p>
          <a:p>
            <a:pPr marL="0" indent="0">
              <a:buNone/>
            </a:pPr>
            <a:r>
              <a:rPr lang="en-GB" b="1" i="0" dirty="0">
                <a:solidFill>
                  <a:srgbClr val="374151"/>
                </a:solidFill>
                <a:effectLst/>
                <a:latin typeface="Söhne"/>
              </a:rPr>
              <a:t>6. Non-Operating Income and Expenses:</a:t>
            </a:r>
            <a:r>
              <a:rPr lang="en-GB" b="0" i="0" dirty="0">
                <a:solidFill>
                  <a:srgbClr val="374151"/>
                </a:solidFill>
                <a:effectLst/>
                <a:latin typeface="Söhne"/>
              </a:rPr>
              <a:t> This section accounts for any income or expenses that are not directly related to the company's core operations. It may include interest income, interest expenses, or other income and expenses not directly tied to the primary business activities.</a:t>
            </a:r>
          </a:p>
          <a:p>
            <a:pPr marL="0" indent="0">
              <a:buNone/>
            </a:pPr>
            <a:r>
              <a:rPr lang="en-GB" b="1" i="0" dirty="0">
                <a:solidFill>
                  <a:srgbClr val="374151"/>
                </a:solidFill>
                <a:effectLst/>
                <a:latin typeface="Söhne"/>
              </a:rPr>
              <a:t>7. Income Before Taxes:</a:t>
            </a:r>
            <a:r>
              <a:rPr lang="en-GB" b="0" i="0" dirty="0">
                <a:solidFill>
                  <a:srgbClr val="374151"/>
                </a:solidFill>
                <a:effectLst/>
                <a:latin typeface="Söhne"/>
              </a:rPr>
              <a:t> This figure is calculated by adding or subtracting non-operating income and expenses from the operating income. It represents the company's profit or loss before accounting for income taxes.</a:t>
            </a:r>
          </a:p>
          <a:p>
            <a:pPr marL="0" indent="0">
              <a:buNone/>
            </a:pPr>
            <a:endParaRPr lang="en-GB" dirty="0"/>
          </a:p>
        </p:txBody>
      </p:sp>
    </p:spTree>
    <p:extLst>
      <p:ext uri="{BB962C8B-B14F-4D97-AF65-F5344CB8AC3E}">
        <p14:creationId xmlns:p14="http://schemas.microsoft.com/office/powerpoint/2010/main" val="3229368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699F-09DD-6FA9-3C69-1EC84F990ED0}"/>
              </a:ext>
            </a:extLst>
          </p:cNvPr>
          <p:cNvSpPr>
            <a:spLocks noGrp="1"/>
          </p:cNvSpPr>
          <p:nvPr>
            <p:ph type="title"/>
          </p:nvPr>
        </p:nvSpPr>
        <p:spPr>
          <a:xfrm>
            <a:off x="1524000" y="571500"/>
            <a:ext cx="9144000" cy="254000"/>
          </a:xfrm>
        </p:spPr>
        <p:txBody>
          <a:bodyPr>
            <a:normAutofit fontScale="90000"/>
          </a:bodyPr>
          <a:lstStyle/>
          <a:p>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Profit &amp; Loss Statement</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Key Components</a:t>
            </a:r>
            <a:br>
              <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br>
            <a:endParaRPr lang="en-GB"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435100" y="2244725"/>
            <a:ext cx="9144000" cy="4351338"/>
          </a:xfrm>
        </p:spPr>
        <p:txBody>
          <a:bodyPr>
            <a:normAutofit/>
          </a:bodyPr>
          <a:lstStyle/>
          <a:p>
            <a:pPr marL="0" indent="0">
              <a:buNone/>
            </a:pPr>
            <a:r>
              <a:rPr lang="en-GB" b="1" i="0" dirty="0">
                <a:solidFill>
                  <a:srgbClr val="374151"/>
                </a:solidFill>
                <a:effectLst/>
                <a:latin typeface="Söhne"/>
              </a:rPr>
              <a:t>8. Income Tax Expense:</a:t>
            </a:r>
            <a:r>
              <a:rPr lang="en-GB" b="0" i="0" dirty="0">
                <a:solidFill>
                  <a:srgbClr val="374151"/>
                </a:solidFill>
                <a:effectLst/>
                <a:latin typeface="Söhne"/>
              </a:rPr>
              <a:t> This section shows the amount of taxes the company owes based on its taxable income.</a:t>
            </a:r>
          </a:p>
          <a:p>
            <a:pPr marL="0" indent="0">
              <a:buNone/>
            </a:pPr>
            <a:r>
              <a:rPr lang="en-GB" b="1" i="0" dirty="0">
                <a:solidFill>
                  <a:srgbClr val="374151"/>
                </a:solidFill>
                <a:effectLst/>
                <a:latin typeface="Söhne"/>
              </a:rPr>
              <a:t>9. Net Income (Net Profit or Loss):</a:t>
            </a:r>
            <a:r>
              <a:rPr lang="en-GB" b="0" i="0" dirty="0">
                <a:solidFill>
                  <a:srgbClr val="374151"/>
                </a:solidFill>
                <a:effectLst/>
                <a:latin typeface="Söhne"/>
              </a:rPr>
              <a:t> The bottom line of the P&amp;L statement, net income, is calculated by subtracting income tax expenses from income before taxes. It represents the company's overall profit or loss for the specified period.</a:t>
            </a:r>
          </a:p>
          <a:p>
            <a:pPr marL="0" indent="0">
              <a:buNone/>
            </a:pPr>
            <a:endParaRPr lang="en-GB" dirty="0"/>
          </a:p>
        </p:txBody>
      </p:sp>
    </p:spTree>
    <p:extLst>
      <p:ext uri="{BB962C8B-B14F-4D97-AF65-F5344CB8AC3E}">
        <p14:creationId xmlns:p14="http://schemas.microsoft.com/office/powerpoint/2010/main" val="3488950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p:txBody>
          <a:bodyPr>
            <a:normAutofit/>
          </a:bodyPr>
          <a:lstStyle/>
          <a:p>
            <a:r>
              <a:rPr lang="en-GB" sz="3600" dirty="0"/>
              <a:t>Individual Activity</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p:txBody>
          <a:bodyPr>
            <a:normAutofit/>
          </a:bodyPr>
          <a:lstStyle/>
          <a:p>
            <a:pPr marL="0" indent="0">
              <a:buNone/>
            </a:pPr>
            <a:r>
              <a:rPr lang="en-GB" sz="2800" dirty="0">
                <a:latin typeface="+mj-lt"/>
              </a:rPr>
              <a:t>Assess Marriot International Income Statement for the last three years and identify the </a:t>
            </a:r>
          </a:p>
          <a:p>
            <a:r>
              <a:rPr lang="en-GB" sz="2800" dirty="0">
                <a:latin typeface="+mj-lt"/>
              </a:rPr>
              <a:t>Revenue</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etc</a:t>
            </a:r>
            <a:r>
              <a:rPr lang="en-GB" sz="2800" dirty="0">
                <a:latin typeface="+mj-lt"/>
              </a:rPr>
              <a:t> </a:t>
            </a:r>
          </a:p>
        </p:txBody>
      </p:sp>
    </p:spTree>
    <p:extLst>
      <p:ext uri="{BB962C8B-B14F-4D97-AF65-F5344CB8AC3E}">
        <p14:creationId xmlns:p14="http://schemas.microsoft.com/office/powerpoint/2010/main" val="1061141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p:txBody>
          <a:bodyPr>
            <a:normAutofit/>
          </a:bodyPr>
          <a:lstStyle/>
          <a:p>
            <a:r>
              <a:rPr lang="en-GB" sz="3600" dirty="0"/>
              <a:t>Group Discussion</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p:txBody>
          <a:bodyPr>
            <a:normAutofit/>
          </a:bodyPr>
          <a:lstStyle/>
          <a:p>
            <a:pPr marL="0" indent="0">
              <a:buNone/>
            </a:pPr>
            <a:r>
              <a:rPr lang="en-GB" sz="2800" dirty="0">
                <a:latin typeface="+mj-lt"/>
              </a:rPr>
              <a:t>Examine Travelodge Income Statement for 2022 and 2023 and identify the </a:t>
            </a:r>
          </a:p>
          <a:p>
            <a:r>
              <a:rPr lang="en-GB" sz="2800" dirty="0">
                <a:latin typeface="+mj-lt"/>
              </a:rPr>
              <a:t>Revenue</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etc</a:t>
            </a:r>
            <a:r>
              <a:rPr lang="en-GB" sz="2800" dirty="0">
                <a:latin typeface="+mj-lt"/>
              </a:rPr>
              <a:t> </a:t>
            </a:r>
          </a:p>
        </p:txBody>
      </p:sp>
    </p:spTree>
    <p:extLst>
      <p:ext uri="{BB962C8B-B14F-4D97-AF65-F5344CB8AC3E}">
        <p14:creationId xmlns:p14="http://schemas.microsoft.com/office/powerpoint/2010/main" val="4041472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p:txBody>
          <a:bodyPr>
            <a:normAutofit/>
          </a:bodyPr>
          <a:lstStyle/>
          <a:p>
            <a:r>
              <a:rPr lang="en-GB" sz="3600" dirty="0"/>
              <a:t>Group Discussion</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p:txBody>
          <a:bodyPr>
            <a:normAutofit/>
          </a:bodyPr>
          <a:lstStyle/>
          <a:p>
            <a:pPr marL="0" indent="0">
              <a:buNone/>
            </a:pPr>
            <a:r>
              <a:rPr lang="en-GB" sz="2800" dirty="0">
                <a:latin typeface="+mj-lt"/>
              </a:rPr>
              <a:t>Examine Shangri-La Income Statement for 2022 and 2023 and identify the </a:t>
            </a:r>
          </a:p>
          <a:p>
            <a:r>
              <a:rPr lang="en-GB" sz="2800" dirty="0">
                <a:latin typeface="+mj-lt"/>
              </a:rPr>
              <a:t>Revenue</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etc</a:t>
            </a:r>
            <a:r>
              <a:rPr lang="en-GB" sz="2800" dirty="0">
                <a:latin typeface="+mj-lt"/>
              </a:rPr>
              <a:t> </a:t>
            </a:r>
          </a:p>
        </p:txBody>
      </p:sp>
    </p:spTree>
    <p:extLst>
      <p:ext uri="{BB962C8B-B14F-4D97-AF65-F5344CB8AC3E}">
        <p14:creationId xmlns:p14="http://schemas.microsoft.com/office/powerpoint/2010/main" val="4110649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13FA5B2-1AD3-5C75-5128-3AF5CF9206A2}"/>
              </a:ext>
            </a:extLst>
          </p:cNvPr>
          <p:cNvPicPr>
            <a:picLocks noChangeAspect="1"/>
          </p:cNvPicPr>
          <p:nvPr/>
        </p:nvPicPr>
        <p:blipFill>
          <a:blip r:embed="rId3"/>
          <a:stretch>
            <a:fillRect/>
          </a:stretch>
        </p:blipFill>
        <p:spPr>
          <a:xfrm>
            <a:off x="2378957" y="1116523"/>
            <a:ext cx="7434086" cy="3661565"/>
          </a:xfrm>
          <a:prstGeom prst="rect">
            <a:avLst/>
          </a:prstGeom>
        </p:spPr>
      </p:pic>
      <p:pic>
        <p:nvPicPr>
          <p:cNvPr id="4" name="Picture 3" descr="A red and blue clock with white numbers&#10;&#10;Description automatically generated">
            <a:extLst>
              <a:ext uri="{FF2B5EF4-FFF2-40B4-BE49-F238E27FC236}">
                <a16:creationId xmlns:a16="http://schemas.microsoft.com/office/drawing/2014/main" id="{3C3E31E5-C594-2815-E64D-996CFD3979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49349" y="3429001"/>
            <a:ext cx="1993385" cy="1349087"/>
          </a:xfrm>
          <a:prstGeom prst="rect">
            <a:avLst/>
          </a:prstGeom>
        </p:spPr>
      </p:pic>
    </p:spTree>
    <p:extLst>
      <p:ext uri="{BB962C8B-B14F-4D97-AF65-F5344CB8AC3E}">
        <p14:creationId xmlns:p14="http://schemas.microsoft.com/office/powerpoint/2010/main" val="1110891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41D0-CC11-4FD6-2D1A-2937D104FC3C}"/>
              </a:ext>
            </a:extLst>
          </p:cNvPr>
          <p:cNvSpPr>
            <a:spLocks noGrp="1"/>
          </p:cNvSpPr>
          <p:nvPr>
            <p:ph type="title"/>
          </p:nvPr>
        </p:nvSpPr>
        <p:spPr>
          <a:xfrm>
            <a:off x="2152650" y="365127"/>
            <a:ext cx="7886700" cy="904874"/>
          </a:xfrm>
        </p:spPr>
        <p:txBody>
          <a:bodyPr>
            <a:normAutofit/>
          </a:bodyPr>
          <a:lstStyle/>
          <a:p>
            <a:r>
              <a:rPr lang="en-GB" sz="3600" dirty="0"/>
              <a:t>Group Discussion</a:t>
            </a:r>
          </a:p>
        </p:txBody>
      </p:sp>
      <p:sp>
        <p:nvSpPr>
          <p:cNvPr id="3" name="Content Placeholder 2">
            <a:extLst>
              <a:ext uri="{FF2B5EF4-FFF2-40B4-BE49-F238E27FC236}">
                <a16:creationId xmlns:a16="http://schemas.microsoft.com/office/drawing/2014/main" id="{1306DF82-5299-6C80-5C5B-44DF98AA94E9}"/>
              </a:ext>
            </a:extLst>
          </p:cNvPr>
          <p:cNvSpPr>
            <a:spLocks noGrp="1"/>
          </p:cNvSpPr>
          <p:nvPr>
            <p:ph idx="1"/>
          </p:nvPr>
        </p:nvSpPr>
        <p:spPr>
          <a:xfrm>
            <a:off x="2025650" y="1253331"/>
            <a:ext cx="7886700" cy="4351338"/>
          </a:xfrm>
        </p:spPr>
        <p:txBody>
          <a:bodyPr>
            <a:normAutofit/>
          </a:bodyPr>
          <a:lstStyle/>
          <a:p>
            <a:pPr marL="0" indent="0">
              <a:buNone/>
            </a:pPr>
            <a:r>
              <a:rPr lang="en-GB" sz="2800" dirty="0">
                <a:latin typeface="+mj-lt"/>
              </a:rPr>
              <a:t>Compare Marriot International, Travelodge and Shangri-La Income Statement for 2022 and 2023 and;</a:t>
            </a:r>
          </a:p>
          <a:p>
            <a:pPr marL="0" indent="0">
              <a:buNone/>
            </a:pPr>
            <a:endParaRPr lang="en-GB" sz="2800" dirty="0">
              <a:latin typeface="+mj-lt"/>
            </a:endParaRPr>
          </a:p>
          <a:p>
            <a:pPr>
              <a:buFont typeface="Wingdings" panose="05000000000000000000" pitchFamily="2" charset="2"/>
              <a:buChar char="Ø"/>
            </a:pPr>
            <a:r>
              <a:rPr lang="en-GB" sz="2800" dirty="0">
                <a:latin typeface="+mj-lt"/>
              </a:rPr>
              <a:t>identify which hotel has more </a:t>
            </a:r>
          </a:p>
          <a:p>
            <a:pPr lvl="1"/>
            <a:r>
              <a:rPr lang="en-GB" sz="2800" dirty="0">
                <a:latin typeface="+mj-lt"/>
              </a:rPr>
              <a:t>Revenue</a:t>
            </a:r>
          </a:p>
          <a:p>
            <a:pPr lvl="1"/>
            <a:r>
              <a:rPr lang="en-GB" sz="2800" dirty="0">
                <a:solidFill>
                  <a:schemeClr val="bg2">
                    <a:lumMod val="25000"/>
                  </a:schemeClr>
                </a:solidFill>
                <a:latin typeface="+mj-lt"/>
                <a:ea typeface="Open Sans" panose="020B0606030504020204" pitchFamily="34" charset="0"/>
                <a:cs typeface="Open Sans" panose="020B0606030504020204" pitchFamily="34" charset="0"/>
              </a:rPr>
              <a:t>Gross Profit</a:t>
            </a:r>
          </a:p>
          <a:p>
            <a:pPr lvl="1"/>
            <a:r>
              <a:rPr lang="en-GB" sz="2800" dirty="0">
                <a:solidFill>
                  <a:schemeClr val="bg2">
                    <a:lumMod val="25000"/>
                  </a:schemeClr>
                </a:solidFill>
                <a:latin typeface="+mj-lt"/>
                <a:ea typeface="Open Sans" panose="020B0606030504020204" pitchFamily="34" charset="0"/>
                <a:cs typeface="Open Sans" panose="020B0606030504020204" pitchFamily="34" charset="0"/>
              </a:rPr>
              <a:t>Operating Expenses </a:t>
            </a:r>
          </a:p>
          <a:p>
            <a:pPr marL="0" indent="0">
              <a:buNone/>
            </a:pPr>
            <a:endParaRPr lang="en-GB" sz="2800" dirty="0">
              <a:solidFill>
                <a:schemeClr val="bg2">
                  <a:lumMod val="25000"/>
                </a:schemeClr>
              </a:solidFill>
              <a:latin typeface="+mj-lt"/>
              <a:ea typeface="Open Sans" panose="020B0606030504020204" pitchFamily="34" charset="0"/>
              <a:cs typeface="Open Sans" panose="020B0606030504020204" pitchFamily="34" charset="0"/>
            </a:endParaRPr>
          </a:p>
          <a:p>
            <a:pPr>
              <a:buFont typeface="Wingdings" panose="05000000000000000000" pitchFamily="2" charset="2"/>
              <a:buChar char="Ø"/>
            </a:pPr>
            <a:r>
              <a:rPr lang="en-GB" sz="2800" dirty="0">
                <a:solidFill>
                  <a:schemeClr val="bg2">
                    <a:lumMod val="25000"/>
                  </a:schemeClr>
                </a:solidFill>
                <a:latin typeface="+mj-lt"/>
                <a:ea typeface="Open Sans" panose="020B0606030504020204" pitchFamily="34" charset="0"/>
                <a:cs typeface="Open Sans" panose="020B0606030504020204" pitchFamily="34" charset="0"/>
              </a:rPr>
              <a:t> which hotel has made more profit or loss and why</a:t>
            </a:r>
            <a:endParaRPr lang="en-GB" sz="2800" dirty="0">
              <a:latin typeface="+mj-lt"/>
            </a:endParaRPr>
          </a:p>
        </p:txBody>
      </p:sp>
    </p:spTree>
    <p:extLst>
      <p:ext uri="{BB962C8B-B14F-4D97-AF65-F5344CB8AC3E}">
        <p14:creationId xmlns:p14="http://schemas.microsoft.com/office/powerpoint/2010/main" val="2713076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4F102-46DF-F17E-728E-415C94B37D0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25815BA5-7B5A-C340-783A-68AFB6D54FA4}"/>
              </a:ext>
            </a:extLst>
          </p:cNvPr>
          <p:cNvSpPr>
            <a:spLocks noGrp="1"/>
          </p:cNvSpPr>
          <p:nvPr>
            <p:ph idx="1"/>
          </p:nvPr>
        </p:nvSpPr>
        <p:spPr>
          <a:xfrm>
            <a:off x="304800" y="1555994"/>
            <a:ext cx="11805138" cy="4351338"/>
          </a:xfrm>
        </p:spPr>
        <p:txBody>
          <a:bodyPr>
            <a:normAutofit/>
          </a:bodyPr>
          <a:lstStyle/>
          <a:p>
            <a:pPr marL="0" indent="0">
              <a:buNone/>
            </a:pPr>
            <a:r>
              <a:rPr lang="en-GB" sz="2800" dirty="0"/>
              <a:t>Sunrise café buys cans of drink from a wholesaler for £1 each. It sells them for £2 each. Sunrise café started the year with 200 cans in stick (opening inventories). It bought in 1500 cans. At the end of the year it had 300 left (closing inventories).</a:t>
            </a:r>
          </a:p>
          <a:p>
            <a:pPr marL="457200" indent="-457200">
              <a:buAutoNum type="arabicPeriod"/>
            </a:pPr>
            <a:r>
              <a:rPr lang="en-GB" sz="2800" dirty="0"/>
              <a:t>How many cans did the business sell during the year?</a:t>
            </a:r>
          </a:p>
          <a:p>
            <a:pPr marL="457200" indent="-457200">
              <a:buAutoNum type="arabicPeriod"/>
            </a:pPr>
            <a:r>
              <a:rPr lang="en-GB" sz="2800" dirty="0"/>
              <a:t>What was the cost to the business of the goods sold?</a:t>
            </a:r>
          </a:p>
          <a:p>
            <a:pPr marL="457200" indent="-457200">
              <a:buAutoNum type="arabicPeriod"/>
            </a:pPr>
            <a:r>
              <a:rPr lang="en-GB" sz="2800" dirty="0"/>
              <a:t>What was the gross profit?</a:t>
            </a:r>
          </a:p>
        </p:txBody>
      </p:sp>
    </p:spTree>
    <p:extLst>
      <p:ext uri="{BB962C8B-B14F-4D97-AF65-F5344CB8AC3E}">
        <p14:creationId xmlns:p14="http://schemas.microsoft.com/office/powerpoint/2010/main" val="476985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A36BB-640C-09B8-BF9C-DFE3381F3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866C1-BC75-00D2-E322-472EAF2CAAAE}"/>
              </a:ext>
            </a:extLst>
          </p:cNvPr>
          <p:cNvSpPr>
            <a:spLocks noGrp="1"/>
          </p:cNvSpPr>
          <p:nvPr>
            <p:ph type="title"/>
          </p:nvPr>
        </p:nvSpPr>
        <p:spPr>
          <a:xfrm>
            <a:off x="927100" y="60327"/>
            <a:ext cx="10515600" cy="625473"/>
          </a:xfrm>
        </p:spPr>
        <p:txBody>
          <a:bodyPr/>
          <a:lstStyle/>
          <a:p>
            <a:r>
              <a:rPr lang="en-GB" dirty="0"/>
              <a:t>Case study Answers</a:t>
            </a:r>
          </a:p>
        </p:txBody>
      </p:sp>
      <p:pic>
        <p:nvPicPr>
          <p:cNvPr id="4" name="Content Placeholder 3" descr="A screenshot of a computer&#10;&#10;AI-generated content may be incorrect.">
            <a:extLst>
              <a:ext uri="{FF2B5EF4-FFF2-40B4-BE49-F238E27FC236}">
                <a16:creationId xmlns:a16="http://schemas.microsoft.com/office/drawing/2014/main" id="{16CF4302-1FCE-2C92-D1B1-EA73CEB24A12}"/>
              </a:ext>
            </a:extLst>
          </p:cNvPr>
          <p:cNvPicPr>
            <a:picLocks noGrp="1" noChangeAspect="1"/>
          </p:cNvPicPr>
          <p:nvPr>
            <p:ph idx="1"/>
          </p:nvPr>
        </p:nvPicPr>
        <p:blipFill rotWithShape="1">
          <a:blip r:embed="rId2"/>
          <a:srcRect l="36672" t="50226" r="32750" b="28895"/>
          <a:stretch>
            <a:fillRect/>
          </a:stretch>
        </p:blipFill>
        <p:spPr bwMode="auto">
          <a:xfrm>
            <a:off x="114300" y="838200"/>
            <a:ext cx="11874500" cy="48767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49030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78675-57C1-6EFB-FBD3-E5785C2155F8}"/>
              </a:ext>
            </a:extLst>
          </p:cNvPr>
          <p:cNvSpPr>
            <a:spLocks noGrp="1"/>
          </p:cNvSpPr>
          <p:nvPr>
            <p:ph idx="1"/>
          </p:nvPr>
        </p:nvSpPr>
        <p:spPr>
          <a:xfrm>
            <a:off x="1704474" y="192505"/>
            <a:ext cx="8671426" cy="5984458"/>
          </a:xfrm>
        </p:spPr>
        <p:txBody>
          <a:bodyPr/>
          <a:lstStyle/>
          <a:p>
            <a:pPr marL="0" indent="0">
              <a:buNone/>
            </a:pPr>
            <a:r>
              <a:rPr lang="en-GB" sz="2600" dirty="0">
                <a:latin typeface="Open Sans" panose="020B0606030504020204" pitchFamily="34" charset="0"/>
                <a:ea typeface="Open Sans" panose="020B0606030504020204" pitchFamily="34" charset="0"/>
                <a:cs typeface="Open Sans" panose="020B0606030504020204" pitchFamily="34" charset="0"/>
              </a:rPr>
              <a:t>Assessment 2                                                    </a:t>
            </a:r>
            <a:r>
              <a:rPr lang="en-GB" sz="2600" b="1" u="sng" dirty="0" err="1">
                <a:solidFill>
                  <a:schemeClr val="bg1"/>
                </a:solidFill>
                <a:latin typeface="Open Sans" panose="020B0606030504020204" pitchFamily="34" charset="0"/>
                <a:ea typeface="Open Sans" panose="020B0606030504020204" pitchFamily="34" charset="0"/>
                <a:cs typeface="Open Sans" panose="020B0606030504020204" pitchFamily="34" charset="0"/>
              </a:rPr>
              <a:t>sessment</a:t>
            </a:r>
            <a: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t> 2</a:t>
            </a:r>
            <a:br>
              <a:rPr lang="en-GB" sz="2600" b="1" u="sng"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DEADLINE: Friday 16</a:t>
            </a:r>
            <a:r>
              <a:rPr lang="en-GB" sz="2600" b="1" baseline="30000" dirty="0">
                <a:highlight>
                  <a:srgbClr val="FFFF00"/>
                </a:highlight>
                <a:latin typeface="Open Sans" panose="020B0606030504020204" pitchFamily="34" charset="0"/>
                <a:ea typeface="Open Sans" panose="020B0606030504020204" pitchFamily="34" charset="0"/>
                <a:cs typeface="Open Sans" panose="020B0606030504020204" pitchFamily="34" charset="0"/>
              </a:rPr>
              <a:t>th</a:t>
            </a: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 January 2026 by 23.59</a:t>
            </a:r>
            <a:b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br>
            <a:r>
              <a:rPr lang="en-GB" sz="2600" b="1" dirty="0">
                <a:highlight>
                  <a:srgbClr val="FFFF00"/>
                </a:highlight>
                <a:latin typeface="Open Sans" panose="020B0606030504020204" pitchFamily="34" charset="0"/>
                <a:ea typeface="Open Sans" panose="020B0606030504020204" pitchFamily="34" charset="0"/>
                <a:cs typeface="Open Sans" panose="020B0606030504020204" pitchFamily="34" charset="0"/>
              </a:rPr>
              <a:t>2000 words Report </a:t>
            </a:r>
            <a:endParaRPr lang="en-GB" sz="2600" dirty="0">
              <a:highlight>
                <a:srgbClr val="FFFF00"/>
              </a:highlight>
            </a:endParaRPr>
          </a:p>
          <a:p>
            <a:pPr marL="0" indent="0">
              <a:buNone/>
            </a:pPr>
            <a:r>
              <a:rPr lang="en-GB" dirty="0">
                <a:highlight>
                  <a:srgbClr val="FFFF00"/>
                </a:highlight>
              </a:rPr>
              <a:t>Report structure:</a:t>
            </a:r>
          </a:p>
          <a:p>
            <a:pPr>
              <a:buFont typeface="Wingdings" panose="05000000000000000000" pitchFamily="2" charset="2"/>
              <a:buChar char="ü"/>
            </a:pPr>
            <a:r>
              <a:rPr lang="en-GB" sz="2400" dirty="0"/>
              <a:t>Title/Cover page</a:t>
            </a:r>
          </a:p>
          <a:p>
            <a:pPr>
              <a:buFont typeface="Wingdings" panose="05000000000000000000" pitchFamily="2" charset="2"/>
              <a:buChar char="ü"/>
            </a:pPr>
            <a:r>
              <a:rPr lang="en-GB" sz="2400" dirty="0"/>
              <a:t>Generative AI Acknowledgement</a:t>
            </a:r>
          </a:p>
          <a:p>
            <a:pPr>
              <a:buFont typeface="Wingdings" panose="05000000000000000000" pitchFamily="2" charset="2"/>
              <a:buChar char="ü"/>
            </a:pPr>
            <a:r>
              <a:rPr lang="en-GB" sz="2400" dirty="0"/>
              <a:t>Executive Summary</a:t>
            </a:r>
          </a:p>
          <a:p>
            <a:pPr>
              <a:buFont typeface="Wingdings" panose="05000000000000000000" pitchFamily="2" charset="2"/>
              <a:buChar char="ü"/>
            </a:pPr>
            <a:r>
              <a:rPr lang="en-GB" sz="2400" dirty="0"/>
              <a:t>Table of contents</a:t>
            </a:r>
          </a:p>
          <a:p>
            <a:pPr>
              <a:buFont typeface="Wingdings" panose="05000000000000000000" pitchFamily="2" charset="2"/>
              <a:buChar char="ü"/>
            </a:pPr>
            <a:r>
              <a:rPr lang="en-GB" sz="2400" dirty="0"/>
              <a:t>Introduction</a:t>
            </a:r>
          </a:p>
          <a:p>
            <a:pPr>
              <a:buFont typeface="Wingdings" panose="05000000000000000000" pitchFamily="2" charset="2"/>
              <a:buChar char="ü"/>
            </a:pPr>
            <a:r>
              <a:rPr lang="en-GB" sz="2400" dirty="0"/>
              <a:t>Main body (with all the individual subheadings)</a:t>
            </a:r>
          </a:p>
          <a:p>
            <a:pPr>
              <a:buFont typeface="Wingdings" panose="05000000000000000000" pitchFamily="2" charset="2"/>
              <a:buChar char="ü"/>
            </a:pPr>
            <a:r>
              <a:rPr lang="en-GB" sz="2400" dirty="0"/>
              <a:t>Recommendations</a:t>
            </a:r>
          </a:p>
          <a:p>
            <a:pPr>
              <a:buFont typeface="Wingdings" panose="05000000000000000000" pitchFamily="2" charset="2"/>
              <a:buChar char="ü"/>
            </a:pPr>
            <a:r>
              <a:rPr lang="en-GB" sz="2400" dirty="0"/>
              <a:t>Conclusion </a:t>
            </a:r>
          </a:p>
          <a:p>
            <a:pPr>
              <a:buFont typeface="Wingdings" panose="05000000000000000000" pitchFamily="2" charset="2"/>
              <a:buChar char="ü"/>
            </a:pPr>
            <a:r>
              <a:rPr lang="en-GB" sz="2400" dirty="0"/>
              <a:t>Reference list</a:t>
            </a:r>
          </a:p>
          <a:p>
            <a:pPr marL="0" indent="0">
              <a:buNone/>
            </a:pPr>
            <a:endParaRPr lang="en-GB" dirty="0"/>
          </a:p>
        </p:txBody>
      </p:sp>
    </p:spTree>
    <p:extLst>
      <p:ext uri="{BB962C8B-B14F-4D97-AF65-F5344CB8AC3E}">
        <p14:creationId xmlns:p14="http://schemas.microsoft.com/office/powerpoint/2010/main" val="2437903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72944-19E4-EC01-FBD2-A9AAB5F13F1E}"/>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2BC5EF29-4502-A1AE-7272-23A798278875}"/>
              </a:ext>
            </a:extLst>
          </p:cNvPr>
          <p:cNvSpPr>
            <a:spLocks noGrp="1"/>
          </p:cNvSpPr>
          <p:nvPr>
            <p:ph idx="1"/>
          </p:nvPr>
        </p:nvSpPr>
        <p:spPr/>
        <p:txBody>
          <a:bodyPr/>
          <a:lstStyle/>
          <a:p>
            <a:pPr marL="0" indent="0">
              <a:buNone/>
            </a:pPr>
            <a:r>
              <a:rPr lang="en-GB" dirty="0"/>
              <a:t>Answer the questions handed over to you. </a:t>
            </a:r>
          </a:p>
          <a:p>
            <a:pPr marL="0" indent="0">
              <a:buNone/>
            </a:pPr>
            <a:endParaRPr lang="en-GB" dirty="0"/>
          </a:p>
          <a:p>
            <a:pPr marL="0" indent="0">
              <a:buNone/>
            </a:pPr>
            <a:r>
              <a:rPr lang="en-GB" dirty="0">
                <a:solidFill>
                  <a:srgbClr val="FF0000"/>
                </a:solidFill>
              </a:rPr>
              <a:t>Time Allowed: 15 minutes</a:t>
            </a:r>
          </a:p>
          <a:p>
            <a:pPr marL="0" indent="0">
              <a:buNone/>
            </a:pPr>
            <a:endParaRPr lang="en-GB" dirty="0"/>
          </a:p>
        </p:txBody>
      </p:sp>
    </p:spTree>
    <p:extLst>
      <p:ext uri="{BB962C8B-B14F-4D97-AF65-F5344CB8AC3E}">
        <p14:creationId xmlns:p14="http://schemas.microsoft.com/office/powerpoint/2010/main" val="2196022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E0B49-E289-6CC1-1342-807057247D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8ABE5E-F408-7DAD-62A4-7AEFA1F02FC2}"/>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383E8525-A43D-D6E2-E326-3C2A435D17E8}"/>
              </a:ext>
            </a:extLst>
          </p:cNvPr>
          <p:cNvSpPr>
            <a:spLocks noGrp="1"/>
          </p:cNvSpPr>
          <p:nvPr>
            <p:ph idx="1"/>
          </p:nvPr>
        </p:nvSpPr>
        <p:spPr>
          <a:xfrm>
            <a:off x="722453" y="1253331"/>
            <a:ext cx="10515600" cy="4351338"/>
          </a:xfrm>
        </p:spPr>
        <p:txBody>
          <a:bodyPr/>
          <a:lstStyle/>
          <a:p>
            <a:pPr marL="0" indent="0">
              <a:buNone/>
            </a:pPr>
            <a:r>
              <a:rPr lang="en-GB" dirty="0"/>
              <a:t>Answers:</a:t>
            </a:r>
          </a:p>
          <a:p>
            <a:pPr marL="457200" indent="-457200">
              <a:buAutoNum type="arabicPeriod"/>
            </a:pPr>
            <a:r>
              <a:rPr lang="en-GB" dirty="0">
                <a:solidFill>
                  <a:srgbClr val="FF0000"/>
                </a:solidFill>
              </a:rPr>
              <a:t>B</a:t>
            </a:r>
          </a:p>
          <a:p>
            <a:pPr marL="457200" indent="-457200">
              <a:buAutoNum type="arabicPeriod"/>
            </a:pPr>
            <a:r>
              <a:rPr lang="en-GB" dirty="0">
                <a:solidFill>
                  <a:srgbClr val="FF0000"/>
                </a:solidFill>
              </a:rPr>
              <a:t>A</a:t>
            </a:r>
          </a:p>
          <a:p>
            <a:pPr marL="457200" indent="-457200">
              <a:buAutoNum type="arabicPeriod"/>
            </a:pPr>
            <a:r>
              <a:rPr lang="en-GB" dirty="0">
                <a:solidFill>
                  <a:srgbClr val="FF0000"/>
                </a:solidFill>
              </a:rPr>
              <a:t>C</a:t>
            </a:r>
          </a:p>
          <a:p>
            <a:pPr marL="457200" indent="-457200">
              <a:buAutoNum type="arabicPeriod"/>
            </a:pPr>
            <a:r>
              <a:rPr lang="en-GB" dirty="0">
                <a:solidFill>
                  <a:srgbClr val="FF0000"/>
                </a:solidFill>
              </a:rPr>
              <a:t>A</a:t>
            </a:r>
          </a:p>
          <a:p>
            <a:pPr marL="457200" indent="-457200">
              <a:buAutoNum type="arabicPeriod"/>
            </a:pPr>
            <a:r>
              <a:rPr lang="en-GB" dirty="0">
                <a:solidFill>
                  <a:srgbClr val="FF0000"/>
                </a:solidFill>
              </a:rPr>
              <a:t>B</a:t>
            </a:r>
          </a:p>
          <a:p>
            <a:pPr marL="457200" indent="-457200">
              <a:buAutoNum type="arabicPeriod"/>
            </a:pPr>
            <a:r>
              <a:rPr lang="en-GB" dirty="0">
                <a:solidFill>
                  <a:srgbClr val="FF0000"/>
                </a:solidFill>
              </a:rPr>
              <a:t>Gross profit</a:t>
            </a:r>
          </a:p>
          <a:p>
            <a:pPr marL="457200" indent="-457200">
              <a:buAutoNum type="arabicPeriod"/>
            </a:pPr>
            <a:r>
              <a:rPr lang="en-GB" dirty="0">
                <a:solidFill>
                  <a:srgbClr val="FF0000"/>
                </a:solidFill>
              </a:rPr>
              <a:t>Period</a:t>
            </a:r>
          </a:p>
          <a:p>
            <a:pPr marL="457200" indent="-457200">
              <a:buAutoNum type="arabicPeriod"/>
            </a:pPr>
            <a:r>
              <a:rPr lang="en-GB" dirty="0">
                <a:solidFill>
                  <a:srgbClr val="FF0000"/>
                </a:solidFill>
              </a:rPr>
              <a:t>Rooms</a:t>
            </a:r>
          </a:p>
          <a:p>
            <a:pPr marL="457200" indent="-457200">
              <a:buAutoNum type="arabicPeriod"/>
            </a:pPr>
            <a:r>
              <a:rPr lang="en-GB" dirty="0">
                <a:solidFill>
                  <a:srgbClr val="FF0000"/>
                </a:solidFill>
              </a:rPr>
              <a:t>Total Revenue or Gross Revenue</a:t>
            </a:r>
          </a:p>
          <a:p>
            <a:pPr marL="457200" indent="-457200">
              <a:buAutoNum type="arabicPeriod"/>
            </a:pPr>
            <a:r>
              <a:rPr lang="en-GB" dirty="0">
                <a:solidFill>
                  <a:srgbClr val="FF0000"/>
                </a:solidFill>
              </a:rPr>
              <a:t>Undistributed</a:t>
            </a:r>
          </a:p>
          <a:p>
            <a:pPr marL="0" indent="0">
              <a:buNone/>
            </a:pPr>
            <a:endParaRPr lang="en-GB" dirty="0"/>
          </a:p>
        </p:txBody>
      </p:sp>
    </p:spTree>
    <p:extLst>
      <p:ext uri="{BB962C8B-B14F-4D97-AF65-F5344CB8AC3E}">
        <p14:creationId xmlns:p14="http://schemas.microsoft.com/office/powerpoint/2010/main" val="7794519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2ABA99-F524-33B6-9074-C1B1B92BB087}"/>
              </a:ext>
            </a:extLst>
          </p:cNvPr>
          <p:cNvSpPr txBox="1"/>
          <p:nvPr/>
        </p:nvSpPr>
        <p:spPr>
          <a:xfrm>
            <a:off x="3831020" y="2135834"/>
            <a:ext cx="5846380" cy="830997"/>
          </a:xfrm>
          <a:prstGeom prst="rect">
            <a:avLst/>
          </a:prstGeom>
          <a:noFill/>
        </p:spPr>
        <p:txBody>
          <a:bodyPr wrap="square" rtlCol="0">
            <a:spAutoFit/>
          </a:bodyPr>
          <a:lstStyle/>
          <a:p>
            <a:pPr defTabSz="685800">
              <a:defRPr/>
            </a:pPr>
            <a:r>
              <a:rPr lang="en-GB" sz="4800" dirty="0">
                <a:solidFill>
                  <a:prstClr val="white"/>
                </a:solidFill>
                <a:latin typeface="Calibri Light" panose="020F0302020204030204"/>
              </a:rPr>
              <a:t>Any questions………?</a:t>
            </a:r>
          </a:p>
        </p:txBody>
      </p:sp>
    </p:spTree>
    <p:extLst>
      <p:ext uri="{BB962C8B-B14F-4D97-AF65-F5344CB8AC3E}">
        <p14:creationId xmlns:p14="http://schemas.microsoft.com/office/powerpoint/2010/main" val="1148081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DBFC-4819-2D04-5CD5-70C216F540C2}"/>
              </a:ext>
            </a:extLst>
          </p:cNvPr>
          <p:cNvSpPr txBox="1">
            <a:spLocks/>
          </p:cNvSpPr>
          <p:nvPr/>
        </p:nvSpPr>
        <p:spPr>
          <a:xfrm>
            <a:off x="1775619" y="1588374"/>
            <a:ext cx="4320382" cy="2421981"/>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defTabSz="685800">
              <a:defRPr/>
            </a:pPr>
            <a:r>
              <a:rPr lang="en-GB" sz="1800" b="1" dirty="0">
                <a:solidFill>
                  <a:prstClr val="white"/>
                </a:solidFill>
                <a:latin typeface="Calibri Light" panose="020F0302020204030204"/>
              </a:rPr>
              <a:t>I look forward to seeing you next week.</a:t>
            </a:r>
            <a:br>
              <a:rPr lang="en-GB" sz="1800" b="1" dirty="0">
                <a:solidFill>
                  <a:prstClr val="white"/>
                </a:solidFill>
                <a:latin typeface="Calibri Light" panose="020F0302020204030204"/>
              </a:rPr>
            </a:br>
            <a:br>
              <a:rPr lang="en-GB" sz="1800" b="1" dirty="0">
                <a:solidFill>
                  <a:prstClr val="white"/>
                </a:solidFill>
                <a:latin typeface="Calibri Light" panose="020F0302020204030204"/>
              </a:rPr>
            </a:br>
            <a:r>
              <a:rPr lang="en-GB" sz="1800" b="1" dirty="0">
                <a:solidFill>
                  <a:prstClr val="white"/>
                </a:solidFill>
                <a:latin typeface="Calibri Light" panose="020F0302020204030204"/>
              </a:rPr>
              <a:t>If you have any questions in the meantime, please send an email from your </a:t>
            </a:r>
            <a:r>
              <a:rPr lang="en-GB" sz="1800" b="1" i="1" u="sng" dirty="0">
                <a:solidFill>
                  <a:prstClr val="white"/>
                </a:solidFill>
                <a:latin typeface="Calibri Light" panose="020F0302020204030204"/>
              </a:rPr>
              <a:t>student account</a:t>
            </a:r>
            <a:br>
              <a:rPr lang="en-GB" sz="1800" b="1" i="1" u="sng" dirty="0">
                <a:solidFill>
                  <a:prstClr val="white"/>
                </a:solidFill>
                <a:latin typeface="Calibri Light" panose="020F0302020204030204"/>
              </a:rPr>
            </a:br>
            <a:br>
              <a:rPr lang="en-GB" sz="1800" b="1" i="1" u="sng" dirty="0">
                <a:solidFill>
                  <a:prstClr val="white"/>
                </a:solidFill>
                <a:latin typeface="Calibri Light" panose="020F0302020204030204"/>
              </a:rPr>
            </a:br>
            <a:r>
              <a:rPr lang="en-GB" sz="1800" b="1" i="1" u="sng" dirty="0">
                <a:solidFill>
                  <a:prstClr val="white"/>
                </a:solidFill>
                <a:latin typeface="Calibri Light" panose="020F0302020204030204"/>
              </a:rPr>
              <a:t>e.wavei@uwtsd.ac.uk</a:t>
            </a:r>
            <a:endParaRPr lang="en-GB" sz="5400" u="sng" dirty="0">
              <a:solidFill>
                <a:prstClr val="white"/>
              </a:solidFill>
              <a:latin typeface="Calibri Light" panose="020F0302020204030204"/>
            </a:endParaRPr>
          </a:p>
        </p:txBody>
      </p:sp>
      <p:sp>
        <p:nvSpPr>
          <p:cNvPr id="3" name="TextBox 2">
            <a:extLst>
              <a:ext uri="{FF2B5EF4-FFF2-40B4-BE49-F238E27FC236}">
                <a16:creationId xmlns:a16="http://schemas.microsoft.com/office/drawing/2014/main" id="{2F2ABA99-F524-33B6-9074-C1B1B92BB087}"/>
              </a:ext>
            </a:extLst>
          </p:cNvPr>
          <p:cNvSpPr txBox="1"/>
          <p:nvPr/>
        </p:nvSpPr>
        <p:spPr>
          <a:xfrm>
            <a:off x="6805450" y="2181554"/>
            <a:ext cx="3767959" cy="2031325"/>
          </a:xfrm>
          <a:prstGeom prst="rect">
            <a:avLst/>
          </a:prstGeom>
          <a:noFill/>
        </p:spPr>
        <p:txBody>
          <a:bodyPr wrap="square" rtlCol="0">
            <a:spAutoFit/>
          </a:bodyPr>
          <a:lstStyle/>
          <a:p>
            <a:pPr defTabSz="685800">
              <a:defRPr/>
            </a:pPr>
            <a:r>
              <a:rPr lang="en-GB" dirty="0">
                <a:solidFill>
                  <a:prstClr val="white"/>
                </a:solidFill>
                <a:latin typeface="Calibri Light" panose="020F0302020204030204"/>
              </a:rPr>
              <a:t>Next week…………….</a:t>
            </a:r>
          </a:p>
          <a:p>
            <a:pPr defTabSz="685800">
              <a:defRPr/>
            </a:pPr>
            <a:endParaRPr lang="en-GB" dirty="0">
              <a:solidFill>
                <a:prstClr val="white"/>
              </a:solidFill>
              <a:latin typeface="Calibri Light" panose="020F0302020204030204"/>
            </a:endParaRPr>
          </a:p>
          <a:p>
            <a:pPr defTabSz="685800">
              <a:defRPr/>
            </a:pPr>
            <a:r>
              <a:rPr lang="en-GB" dirty="0">
                <a:solidFill>
                  <a:prstClr val="white"/>
                </a:solidFill>
                <a:latin typeface="Calibri Light" panose="020F0302020204030204"/>
              </a:rPr>
              <a:t>Break even a</a:t>
            </a:r>
            <a:r>
              <a:rPr lang="en-GB" dirty="0" err="1">
                <a:solidFill>
                  <a:prstClr val="white"/>
                </a:solidFill>
                <a:latin typeface="Calibri Light" panose="020F0302020204030204"/>
              </a:rPr>
              <a:t>nalysis</a:t>
            </a:r>
            <a:endParaRPr lang="en-GB" dirty="0">
              <a:solidFill>
                <a:prstClr val="white"/>
              </a:solidFill>
              <a:latin typeface="Calibri Light" panose="020F0302020204030204"/>
            </a:endParaRPr>
          </a:p>
          <a:p>
            <a:pPr defTabSz="685800">
              <a:defRPr/>
            </a:pPr>
            <a:endParaRPr lang="en-GB" dirty="0">
              <a:solidFill>
                <a:prstClr val="white"/>
              </a:solidFill>
              <a:latin typeface="Calibri Light" panose="020F0302020204030204"/>
            </a:endParaRPr>
          </a:p>
          <a:p>
            <a:pPr defTabSz="685800">
              <a:defRPr/>
            </a:pPr>
            <a:r>
              <a:rPr lang="en-GB" dirty="0">
                <a:solidFill>
                  <a:prstClr val="white"/>
                </a:solidFill>
                <a:latin typeface="Calibri Light" panose="020F0302020204030204"/>
              </a:rPr>
              <a:t>Please have a look at the material on Moodle, which will be made available this Friday.</a:t>
            </a:r>
          </a:p>
        </p:txBody>
      </p:sp>
    </p:spTree>
    <p:extLst>
      <p:ext uri="{BB962C8B-B14F-4D97-AF65-F5344CB8AC3E}">
        <p14:creationId xmlns:p14="http://schemas.microsoft.com/office/powerpoint/2010/main" val="330364911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HATM Them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Theme Template" id="{90FC4587-7AF0-4E78-8023-DFF368814361}" vid="{068DFAAC-0DCB-4844-84A9-E4D137B91683}"/>
    </a:ext>
  </a:extLst>
</a:theme>
</file>

<file path=ppt/theme/theme18.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6" ma:contentTypeDescription="Create a new document." ma:contentTypeScope="" ma:versionID="d7aa11ca7ba87e24592be95ebd44150f">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a9b70b14771f4d33441e368e47fbb4ff"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724C8FD0-8405-4250-9110-CFBE7C7788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schemas.microsoft.com/office/2006/metadata/properties"/>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 ds:uri="http://purl.org/dc/terms/"/>
    <ds:schemaRef ds:uri="http://schemas.openxmlformats.org/package/2006/metadata/core-properties"/>
    <ds:schemaRef ds:uri="f4749491-4d80-4c02-8964-7cff4f7a4456"/>
    <ds:schemaRef ds:uri="e2529e2e-246e-4beb-bcc0-0746cc8768ab"/>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2613</Words>
  <Application>Microsoft Office PowerPoint</Application>
  <PresentationFormat>Widescreen</PresentationFormat>
  <Paragraphs>178</Paragraphs>
  <Slides>24</Slides>
  <Notes>15</Notes>
  <HiddenSlides>0</HiddenSlides>
  <MMClips>0</MMClips>
  <ScaleCrop>false</ScaleCrop>
  <HeadingPairs>
    <vt:vector size="6" baseType="variant">
      <vt:variant>
        <vt:lpstr>Fonts Used</vt:lpstr>
      </vt:variant>
      <vt:variant>
        <vt:i4>7</vt:i4>
      </vt:variant>
      <vt:variant>
        <vt:lpstr>Theme</vt:lpstr>
      </vt:variant>
      <vt:variant>
        <vt:i4>18</vt:i4>
      </vt:variant>
      <vt:variant>
        <vt:lpstr>Slide Titles</vt:lpstr>
      </vt:variant>
      <vt:variant>
        <vt:i4>24</vt:i4>
      </vt:variant>
    </vt:vector>
  </HeadingPairs>
  <TitlesOfParts>
    <vt:vector size="49" baseType="lpstr">
      <vt:lpstr>Open Sans</vt:lpstr>
      <vt:lpstr>Calibri Light</vt:lpstr>
      <vt:lpstr>Wingdings</vt:lpstr>
      <vt:lpstr>Arial</vt:lpstr>
      <vt:lpstr>Calibri</vt:lpstr>
      <vt:lpstr>Söhne</vt:lpstr>
      <vt:lpstr>Raleway</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1_Text 1</vt:lpstr>
      <vt:lpstr>HATM Theme Template</vt:lpstr>
      <vt:lpstr>Office 2013 - 2022 Theme</vt:lpstr>
      <vt:lpstr>PowerPoint Presentation</vt:lpstr>
      <vt:lpstr>PowerPoint Presentation</vt:lpstr>
      <vt:lpstr>PowerPoint Presentation</vt:lpstr>
      <vt:lpstr>Balance Sheet</vt:lpstr>
      <vt:lpstr>Today’s Objectives </vt:lpstr>
      <vt:lpstr>What is a Profit &amp; Loss (P&amp;L) Statement?</vt:lpstr>
      <vt:lpstr>Profit &amp; Loss Statement</vt:lpstr>
      <vt:lpstr>Profit &amp; Loss Statement</vt:lpstr>
      <vt:lpstr>Profit &amp; Loss Statement  Key Components</vt:lpstr>
      <vt:lpstr>Profit &amp; Loss Statement  Key Components</vt:lpstr>
      <vt:lpstr>Profit &amp; Loss Statement  Key Components</vt:lpstr>
      <vt:lpstr> Profit &amp; Loss Statement  Key Components </vt:lpstr>
      <vt:lpstr>Individual Activity</vt:lpstr>
      <vt:lpstr>Group Discussion</vt:lpstr>
      <vt:lpstr>Group Discussion</vt:lpstr>
      <vt:lpstr>PowerPoint Presentation</vt:lpstr>
      <vt:lpstr>Group Discussion</vt:lpstr>
      <vt:lpstr>Case study</vt:lpstr>
      <vt:lpstr>Case study Answers</vt:lpstr>
      <vt:lpstr>PowerPoint Presentation</vt:lpstr>
      <vt:lpstr>Quiz</vt:lpstr>
      <vt:lpstr>Quiz</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Ernest Wavei</cp:lastModifiedBy>
  <cp:revision>78</cp:revision>
  <dcterms:created xsi:type="dcterms:W3CDTF">2021-03-10T12:10:47Z</dcterms:created>
  <dcterms:modified xsi:type="dcterms:W3CDTF">2025-12-01T15:17:59Z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