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48"/>
  </p:notesMasterIdLst>
  <p:sldIdLst>
    <p:sldId id="256" r:id="rId7"/>
    <p:sldId id="309" r:id="rId8"/>
    <p:sldId id="355" r:id="rId9"/>
    <p:sldId id="261" r:id="rId10"/>
    <p:sldId id="271" r:id="rId11"/>
    <p:sldId id="285" r:id="rId12"/>
    <p:sldId id="356" r:id="rId13"/>
    <p:sldId id="357" r:id="rId14"/>
    <p:sldId id="276" r:id="rId15"/>
    <p:sldId id="277" r:id="rId16"/>
    <p:sldId id="282" r:id="rId17"/>
    <p:sldId id="287" r:id="rId18"/>
    <p:sldId id="288" r:id="rId19"/>
    <p:sldId id="358" r:id="rId20"/>
    <p:sldId id="359" r:id="rId21"/>
    <p:sldId id="290" r:id="rId22"/>
    <p:sldId id="291" r:id="rId23"/>
    <p:sldId id="293" r:id="rId24"/>
    <p:sldId id="294" r:id="rId25"/>
    <p:sldId id="295" r:id="rId26"/>
    <p:sldId id="296" r:id="rId27"/>
    <p:sldId id="297" r:id="rId28"/>
    <p:sldId id="300" r:id="rId29"/>
    <p:sldId id="299" r:id="rId30"/>
    <p:sldId id="301" r:id="rId31"/>
    <p:sldId id="302" r:id="rId32"/>
    <p:sldId id="304" r:id="rId33"/>
    <p:sldId id="305" r:id="rId34"/>
    <p:sldId id="307" r:id="rId35"/>
    <p:sldId id="310" r:id="rId36"/>
    <p:sldId id="363" r:id="rId37"/>
    <p:sldId id="362" r:id="rId38"/>
    <p:sldId id="360" r:id="rId39"/>
    <p:sldId id="361" r:id="rId40"/>
    <p:sldId id="364" r:id="rId41"/>
    <p:sldId id="365" r:id="rId42"/>
    <p:sldId id="366" r:id="rId43"/>
    <p:sldId id="367" r:id="rId44"/>
    <p:sldId id="368" r:id="rId45"/>
    <p:sldId id="369" r:id="rId46"/>
    <p:sldId id="370"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789238-634F-48D6-B0B1-FC8688A2B15D}" v="138" dt="2026-02-12T21:43:37.3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736"/>
    <p:restoredTop sz="76759" autoAdjust="0"/>
  </p:normalViewPr>
  <p:slideViewPr>
    <p:cSldViewPr snapToGrid="0" snapToObjects="1">
      <p:cViewPr varScale="1">
        <p:scale>
          <a:sx n="84" d="100"/>
          <a:sy n="84" d="100"/>
        </p:scale>
        <p:origin x="544" y="76"/>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viewProps" Target="viewProp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microsoft.com/office/2016/11/relationships/changesInfo" Target="changesInfos/changesInfo1.xml"/><Relationship Id="rId5" Type="http://schemas.openxmlformats.org/officeDocument/2006/relationships/slideMaster" Target="slideMasters/slideMaster2.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notesMaster" Target="notesMasters/notesMaster1.xml"/><Relationship Id="rId8" Type="http://schemas.openxmlformats.org/officeDocument/2006/relationships/slide" Target="slides/slide2.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20" Type="http://schemas.openxmlformats.org/officeDocument/2006/relationships/slide" Target="slides/slide14.xml"/><Relationship Id="rId41" Type="http://schemas.openxmlformats.org/officeDocument/2006/relationships/slide" Target="slides/slide35.xml"/><Relationship Id="rId54"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Huntly" userId="2f894ec6-1403-4f17-b28b-5f1f7519461e" providerId="ADAL" clId="{28B19D55-2B64-4018-8539-1453B0FDE5DC}"/>
    <pc:docChg chg="undo custSel addSld delSld modSld sldOrd">
      <pc:chgData name="Mark Huntly" userId="2f894ec6-1403-4f17-b28b-5f1f7519461e" providerId="ADAL" clId="{28B19D55-2B64-4018-8539-1453B0FDE5DC}" dt="2026-02-12T21:44:00.030" v="2717" actId="20577"/>
      <pc:docMkLst>
        <pc:docMk/>
      </pc:docMkLst>
      <pc:sldChg chg="modSp mod">
        <pc:chgData name="Mark Huntly" userId="2f894ec6-1403-4f17-b28b-5f1f7519461e" providerId="ADAL" clId="{28B19D55-2B64-4018-8539-1453B0FDE5DC}" dt="2026-02-11T17:47:39.148" v="557" actId="14100"/>
        <pc:sldMkLst>
          <pc:docMk/>
          <pc:sldMk cId="3053837800" sldId="256"/>
        </pc:sldMkLst>
        <pc:spChg chg="mod">
          <ac:chgData name="Mark Huntly" userId="2f894ec6-1403-4f17-b28b-5f1f7519461e" providerId="ADAL" clId="{28B19D55-2B64-4018-8539-1453B0FDE5DC}" dt="2026-02-11T17:47:39.148" v="557" actId="14100"/>
          <ac:spMkLst>
            <pc:docMk/>
            <pc:sldMk cId="3053837800" sldId="256"/>
            <ac:spMk id="4" creationId="{2DEF7983-6D99-D6AE-E909-F8EA31D3BDE8}"/>
          </ac:spMkLst>
        </pc:spChg>
      </pc:sldChg>
      <pc:sldChg chg="addSp delSp modSp mod">
        <pc:chgData name="Mark Huntly" userId="2f894ec6-1403-4f17-b28b-5f1f7519461e" providerId="ADAL" clId="{28B19D55-2B64-4018-8539-1453B0FDE5DC}" dt="2026-02-11T17:35:20.713" v="502" actId="14100"/>
        <pc:sldMkLst>
          <pc:docMk/>
          <pc:sldMk cId="645318299" sldId="261"/>
        </pc:sldMkLst>
        <pc:spChg chg="mod">
          <ac:chgData name="Mark Huntly" userId="2f894ec6-1403-4f17-b28b-5f1f7519461e" providerId="ADAL" clId="{28B19D55-2B64-4018-8539-1453B0FDE5DC}" dt="2026-02-11T17:06:02.147" v="239" actId="20577"/>
          <ac:spMkLst>
            <pc:docMk/>
            <pc:sldMk cId="645318299" sldId="261"/>
            <ac:spMk id="4" creationId="{2E57847D-E30B-0332-2C8C-EE2110178D0C}"/>
          </ac:spMkLst>
        </pc:spChg>
        <pc:spChg chg="add mod">
          <ac:chgData name="Mark Huntly" userId="2f894ec6-1403-4f17-b28b-5f1f7519461e" providerId="ADAL" clId="{28B19D55-2B64-4018-8539-1453B0FDE5DC}" dt="2026-02-11T17:26:36.906" v="342" actId="14100"/>
          <ac:spMkLst>
            <pc:docMk/>
            <pc:sldMk cId="645318299" sldId="261"/>
            <ac:spMk id="6" creationId="{F03D2D7F-F49D-3E15-1E13-AA2AE6C3AC25}"/>
          </ac:spMkLst>
        </pc:spChg>
        <pc:spChg chg="add mod">
          <ac:chgData name="Mark Huntly" userId="2f894ec6-1403-4f17-b28b-5f1f7519461e" providerId="ADAL" clId="{28B19D55-2B64-4018-8539-1453B0FDE5DC}" dt="2026-02-11T17:26:50.493" v="344" actId="1076"/>
          <ac:spMkLst>
            <pc:docMk/>
            <pc:sldMk cId="645318299" sldId="261"/>
            <ac:spMk id="8" creationId="{40FA95E1-C106-8A17-B7C5-68DA4B2F6C16}"/>
          </ac:spMkLst>
        </pc:spChg>
        <pc:spChg chg="mod">
          <ac:chgData name="Mark Huntly" userId="2f894ec6-1403-4f17-b28b-5f1f7519461e" providerId="ADAL" clId="{28B19D55-2B64-4018-8539-1453B0FDE5DC}" dt="2026-02-11T17:34:37.604" v="494" actId="20577"/>
          <ac:spMkLst>
            <pc:docMk/>
            <pc:sldMk cId="645318299" sldId="261"/>
            <ac:spMk id="9" creationId="{731E2CE7-79EC-A462-E9EA-0AE7FB8ECF8D}"/>
          </ac:spMkLst>
        </pc:spChg>
        <pc:spChg chg="add mod">
          <ac:chgData name="Mark Huntly" userId="2f894ec6-1403-4f17-b28b-5f1f7519461e" providerId="ADAL" clId="{28B19D55-2B64-4018-8539-1453B0FDE5DC}" dt="2026-02-11T17:35:20.713" v="502" actId="14100"/>
          <ac:spMkLst>
            <pc:docMk/>
            <pc:sldMk cId="645318299" sldId="261"/>
            <ac:spMk id="12" creationId="{7CC17EE0-86DB-0286-158F-F2785B839FBB}"/>
          </ac:spMkLst>
        </pc:spChg>
        <pc:spChg chg="add mod">
          <ac:chgData name="Mark Huntly" userId="2f894ec6-1403-4f17-b28b-5f1f7519461e" providerId="ADAL" clId="{28B19D55-2B64-4018-8539-1453B0FDE5DC}" dt="2026-02-11T17:35:02.644" v="499" actId="14100"/>
          <ac:spMkLst>
            <pc:docMk/>
            <pc:sldMk cId="645318299" sldId="261"/>
            <ac:spMk id="13" creationId="{2A351B48-701B-D580-ABFC-1A22AD568D71}"/>
          </ac:spMkLst>
        </pc:spChg>
        <pc:picChg chg="add mod">
          <ac:chgData name="Mark Huntly" userId="2f894ec6-1403-4f17-b28b-5f1f7519461e" providerId="ADAL" clId="{28B19D55-2B64-4018-8539-1453B0FDE5DC}" dt="2026-02-11T17:26:28.811" v="340" actId="1076"/>
          <ac:picMkLst>
            <pc:docMk/>
            <pc:sldMk cId="645318299" sldId="261"/>
            <ac:picMk id="3" creationId="{7B436B9D-3FCA-541D-C1D0-05B309EB8E7B}"/>
          </ac:picMkLst>
        </pc:picChg>
        <pc:picChg chg="del">
          <ac:chgData name="Mark Huntly" userId="2f894ec6-1403-4f17-b28b-5f1f7519461e" providerId="ADAL" clId="{28B19D55-2B64-4018-8539-1453B0FDE5DC}" dt="2026-02-11T17:09:03.202" v="245" actId="478"/>
          <ac:picMkLst>
            <pc:docMk/>
            <pc:sldMk cId="645318299" sldId="261"/>
            <ac:picMk id="5" creationId="{D3635C6E-BE99-E4A5-623F-1A7137EAD21A}"/>
          </ac:picMkLst>
        </pc:picChg>
        <pc:picChg chg="add mod">
          <ac:chgData name="Mark Huntly" userId="2f894ec6-1403-4f17-b28b-5f1f7519461e" providerId="ADAL" clId="{28B19D55-2B64-4018-8539-1453B0FDE5DC}" dt="2026-02-11T17:26:44.757" v="343" actId="1076"/>
          <ac:picMkLst>
            <pc:docMk/>
            <pc:sldMk cId="645318299" sldId="261"/>
            <ac:picMk id="7" creationId="{AD13D1F4-FD7F-5489-6440-BF16D337245D}"/>
          </ac:picMkLst>
        </pc:picChg>
        <pc:picChg chg="add mod">
          <ac:chgData name="Mark Huntly" userId="2f894ec6-1403-4f17-b28b-5f1f7519461e" providerId="ADAL" clId="{28B19D55-2B64-4018-8539-1453B0FDE5DC}" dt="2026-02-11T17:27:04.166" v="346" actId="1076"/>
          <ac:picMkLst>
            <pc:docMk/>
            <pc:sldMk cId="645318299" sldId="261"/>
            <ac:picMk id="10" creationId="{4DD87348-847C-9C85-913F-2EC758F596EC}"/>
          </ac:picMkLst>
        </pc:picChg>
        <pc:picChg chg="add mod ord">
          <ac:chgData name="Mark Huntly" userId="2f894ec6-1403-4f17-b28b-5f1f7519461e" providerId="ADAL" clId="{28B19D55-2B64-4018-8539-1453B0FDE5DC}" dt="2026-02-11T17:34:42.094" v="495" actId="167"/>
          <ac:picMkLst>
            <pc:docMk/>
            <pc:sldMk cId="645318299" sldId="261"/>
            <ac:picMk id="11" creationId="{AF46FE53-6765-0F10-CF02-98063331F1E7}"/>
          </ac:picMkLst>
        </pc:picChg>
      </pc:sldChg>
      <pc:sldChg chg="del">
        <pc:chgData name="Mark Huntly" userId="2f894ec6-1403-4f17-b28b-5f1f7519461e" providerId="ADAL" clId="{28B19D55-2B64-4018-8539-1453B0FDE5DC}" dt="2026-02-12T09:45:56.691" v="2332" actId="47"/>
        <pc:sldMkLst>
          <pc:docMk/>
          <pc:sldMk cId="3616054235" sldId="265"/>
        </pc:sldMkLst>
      </pc:sldChg>
      <pc:sldChg chg="addSp modSp mod">
        <pc:chgData name="Mark Huntly" userId="2f894ec6-1403-4f17-b28b-5f1f7519461e" providerId="ADAL" clId="{28B19D55-2B64-4018-8539-1453B0FDE5DC}" dt="2026-02-11T18:15:47.408" v="576"/>
        <pc:sldMkLst>
          <pc:docMk/>
          <pc:sldMk cId="2777589294" sldId="271"/>
        </pc:sldMkLst>
        <pc:spChg chg="mod">
          <ac:chgData name="Mark Huntly" userId="2f894ec6-1403-4f17-b28b-5f1f7519461e" providerId="ADAL" clId="{28B19D55-2B64-4018-8539-1453B0FDE5DC}" dt="2026-02-11T18:14:43.081" v="572" actId="20577"/>
          <ac:spMkLst>
            <pc:docMk/>
            <pc:sldMk cId="2777589294" sldId="271"/>
            <ac:spMk id="4" creationId="{925DAB6C-0B93-6C87-2A5F-2CAF2BFFF89E}"/>
          </ac:spMkLst>
        </pc:spChg>
        <pc:spChg chg="mod">
          <ac:chgData name="Mark Huntly" userId="2f894ec6-1403-4f17-b28b-5f1f7519461e" providerId="ADAL" clId="{28B19D55-2B64-4018-8539-1453B0FDE5DC}" dt="2026-02-11T18:15:22.361" v="574" actId="113"/>
          <ac:spMkLst>
            <pc:docMk/>
            <pc:sldMk cId="2777589294" sldId="271"/>
            <ac:spMk id="9" creationId="{CA341C39-5484-95EB-917E-45EFDEF4BF91}"/>
          </ac:spMkLst>
        </pc:spChg>
        <pc:picChg chg="add mod">
          <ac:chgData name="Mark Huntly" userId="2f894ec6-1403-4f17-b28b-5f1f7519461e" providerId="ADAL" clId="{28B19D55-2B64-4018-8539-1453B0FDE5DC}" dt="2026-02-11T18:15:35.071" v="575"/>
          <ac:picMkLst>
            <pc:docMk/>
            <pc:sldMk cId="2777589294" sldId="271"/>
            <ac:picMk id="2" creationId="{353E5AFB-4A42-7C68-9F9B-8CA144EEAB4D}"/>
          </ac:picMkLst>
        </pc:picChg>
        <pc:picChg chg="add mod">
          <ac:chgData name="Mark Huntly" userId="2f894ec6-1403-4f17-b28b-5f1f7519461e" providerId="ADAL" clId="{28B19D55-2B64-4018-8539-1453B0FDE5DC}" dt="2026-02-11T18:15:47.408" v="576"/>
          <ac:picMkLst>
            <pc:docMk/>
            <pc:sldMk cId="2777589294" sldId="271"/>
            <ac:picMk id="3" creationId="{9839AED3-1664-B02D-E383-018D9C81D582}"/>
          </ac:picMkLst>
        </pc:picChg>
      </pc:sldChg>
      <pc:sldChg chg="del">
        <pc:chgData name="Mark Huntly" userId="2f894ec6-1403-4f17-b28b-5f1f7519461e" providerId="ADAL" clId="{28B19D55-2B64-4018-8539-1453B0FDE5DC}" dt="2026-02-11T17:05:31.641" v="210" actId="47"/>
        <pc:sldMkLst>
          <pc:docMk/>
          <pc:sldMk cId="450993511" sldId="272"/>
        </pc:sldMkLst>
      </pc:sldChg>
      <pc:sldChg chg="addSp modSp mod">
        <pc:chgData name="Mark Huntly" userId="2f894ec6-1403-4f17-b28b-5f1f7519461e" providerId="ADAL" clId="{28B19D55-2B64-4018-8539-1453B0FDE5DC}" dt="2026-02-11T18:23:58.927" v="735" actId="1076"/>
        <pc:sldMkLst>
          <pc:docMk/>
          <pc:sldMk cId="2940350786" sldId="276"/>
        </pc:sldMkLst>
        <pc:spChg chg="mod">
          <ac:chgData name="Mark Huntly" userId="2f894ec6-1403-4f17-b28b-5f1f7519461e" providerId="ADAL" clId="{28B19D55-2B64-4018-8539-1453B0FDE5DC}" dt="2026-02-11T18:22:41.270" v="723" actId="20577"/>
          <ac:spMkLst>
            <pc:docMk/>
            <pc:sldMk cId="2940350786" sldId="276"/>
            <ac:spMk id="4" creationId="{7C1B7F71-12A5-3C27-DD99-1E7D8FA0D204}"/>
          </ac:spMkLst>
        </pc:spChg>
        <pc:spChg chg="mod">
          <ac:chgData name="Mark Huntly" userId="2f894ec6-1403-4f17-b28b-5f1f7519461e" providerId="ADAL" clId="{28B19D55-2B64-4018-8539-1453B0FDE5DC}" dt="2026-02-11T18:23:10.412" v="728" actId="27636"/>
          <ac:spMkLst>
            <pc:docMk/>
            <pc:sldMk cId="2940350786" sldId="276"/>
            <ac:spMk id="9" creationId="{3EBF37FB-A4F7-C764-6AFF-48ED2AA53FBD}"/>
          </ac:spMkLst>
        </pc:spChg>
        <pc:picChg chg="add mod ord">
          <ac:chgData name="Mark Huntly" userId="2f894ec6-1403-4f17-b28b-5f1f7519461e" providerId="ADAL" clId="{28B19D55-2B64-4018-8539-1453B0FDE5DC}" dt="2026-02-11T18:23:33.673" v="732" actId="1076"/>
          <ac:picMkLst>
            <pc:docMk/>
            <pc:sldMk cId="2940350786" sldId="276"/>
            <ac:picMk id="2" creationId="{585DCEA0-33BA-990E-D8AD-ABBD98C53266}"/>
          </ac:picMkLst>
        </pc:picChg>
        <pc:picChg chg="add mod">
          <ac:chgData name="Mark Huntly" userId="2f894ec6-1403-4f17-b28b-5f1f7519461e" providerId="ADAL" clId="{28B19D55-2B64-4018-8539-1453B0FDE5DC}" dt="2026-02-11T18:23:45.465" v="733"/>
          <ac:picMkLst>
            <pc:docMk/>
            <pc:sldMk cId="2940350786" sldId="276"/>
            <ac:picMk id="3" creationId="{76A080D7-4DA2-9393-A804-7FA788A03B9A}"/>
          </ac:picMkLst>
        </pc:picChg>
        <pc:picChg chg="add mod">
          <ac:chgData name="Mark Huntly" userId="2f894ec6-1403-4f17-b28b-5f1f7519461e" providerId="ADAL" clId="{28B19D55-2B64-4018-8539-1453B0FDE5DC}" dt="2026-02-11T18:23:45.465" v="733"/>
          <ac:picMkLst>
            <pc:docMk/>
            <pc:sldMk cId="2940350786" sldId="276"/>
            <ac:picMk id="5" creationId="{081432E0-13CD-6BB2-07DD-F372B19A5163}"/>
          </ac:picMkLst>
        </pc:picChg>
        <pc:picChg chg="add mod">
          <ac:chgData name="Mark Huntly" userId="2f894ec6-1403-4f17-b28b-5f1f7519461e" providerId="ADAL" clId="{28B19D55-2B64-4018-8539-1453B0FDE5DC}" dt="2026-02-11T18:23:58.927" v="735" actId="1076"/>
          <ac:picMkLst>
            <pc:docMk/>
            <pc:sldMk cId="2940350786" sldId="276"/>
            <ac:picMk id="6" creationId="{2C36896C-74C3-7269-A7EA-03307ED3AD06}"/>
          </ac:picMkLst>
        </pc:picChg>
      </pc:sldChg>
      <pc:sldChg chg="addSp delSp modSp mod">
        <pc:chgData name="Mark Huntly" userId="2f894ec6-1403-4f17-b28b-5f1f7519461e" providerId="ADAL" clId="{28B19D55-2B64-4018-8539-1453B0FDE5DC}" dt="2026-02-11T18:31:35.853" v="801" actId="167"/>
        <pc:sldMkLst>
          <pc:docMk/>
          <pc:sldMk cId="3969417061" sldId="277"/>
        </pc:sldMkLst>
        <pc:spChg chg="mod">
          <ac:chgData name="Mark Huntly" userId="2f894ec6-1403-4f17-b28b-5f1f7519461e" providerId="ADAL" clId="{28B19D55-2B64-4018-8539-1453B0FDE5DC}" dt="2026-02-11T18:25:44.660" v="759" actId="20577"/>
          <ac:spMkLst>
            <pc:docMk/>
            <pc:sldMk cId="3969417061" sldId="277"/>
            <ac:spMk id="4" creationId="{B40FB4AD-82B4-9F2A-018A-59F9E1364819}"/>
          </ac:spMkLst>
        </pc:spChg>
        <pc:spChg chg="mod">
          <ac:chgData name="Mark Huntly" userId="2f894ec6-1403-4f17-b28b-5f1f7519461e" providerId="ADAL" clId="{28B19D55-2B64-4018-8539-1453B0FDE5DC}" dt="2026-02-11T18:28:06.937" v="787" actId="12"/>
          <ac:spMkLst>
            <pc:docMk/>
            <pc:sldMk cId="3969417061" sldId="277"/>
            <ac:spMk id="7" creationId="{366491AE-3AF6-0FA7-02D8-C451375603CA}"/>
          </ac:spMkLst>
        </pc:spChg>
        <pc:spChg chg="del">
          <ac:chgData name="Mark Huntly" userId="2f894ec6-1403-4f17-b28b-5f1f7519461e" providerId="ADAL" clId="{28B19D55-2B64-4018-8539-1453B0FDE5DC}" dt="2026-02-11T18:25:36.130" v="737" actId="478"/>
          <ac:spMkLst>
            <pc:docMk/>
            <pc:sldMk cId="3969417061" sldId="277"/>
            <ac:spMk id="8" creationId="{9261AF75-B27C-70EF-EB90-D269F3A5F701}"/>
          </ac:spMkLst>
        </pc:spChg>
        <pc:spChg chg="del">
          <ac:chgData name="Mark Huntly" userId="2f894ec6-1403-4f17-b28b-5f1f7519461e" providerId="ADAL" clId="{28B19D55-2B64-4018-8539-1453B0FDE5DC}" dt="2026-02-11T18:25:54.564" v="760" actId="478"/>
          <ac:spMkLst>
            <pc:docMk/>
            <pc:sldMk cId="3969417061" sldId="277"/>
            <ac:spMk id="10" creationId="{DE6D0F2C-2DF6-923B-28E5-7658D006329B}"/>
          </ac:spMkLst>
        </pc:spChg>
        <pc:picChg chg="add mod ord">
          <ac:chgData name="Mark Huntly" userId="2f894ec6-1403-4f17-b28b-5f1f7519461e" providerId="ADAL" clId="{28B19D55-2B64-4018-8539-1453B0FDE5DC}" dt="2026-02-11T18:31:35.853" v="801" actId="167"/>
          <ac:picMkLst>
            <pc:docMk/>
            <pc:sldMk cId="3969417061" sldId="277"/>
            <ac:picMk id="2" creationId="{C4061065-611A-C713-D88A-8C53FA3D59BC}"/>
          </ac:picMkLst>
        </pc:picChg>
        <pc:picChg chg="add mod ord">
          <ac:chgData name="Mark Huntly" userId="2f894ec6-1403-4f17-b28b-5f1f7519461e" providerId="ADAL" clId="{28B19D55-2B64-4018-8539-1453B0FDE5DC}" dt="2026-02-11T18:30:26.445" v="800" actId="167"/>
          <ac:picMkLst>
            <pc:docMk/>
            <pc:sldMk cId="3969417061" sldId="277"/>
            <ac:picMk id="3" creationId="{74C2D4CF-F07A-EF05-A896-61F122C23F8C}"/>
          </ac:picMkLst>
        </pc:picChg>
        <pc:picChg chg="del">
          <ac:chgData name="Mark Huntly" userId="2f894ec6-1403-4f17-b28b-5f1f7519461e" providerId="ADAL" clId="{28B19D55-2B64-4018-8539-1453B0FDE5DC}" dt="2026-02-11T18:25:31.908" v="736" actId="478"/>
          <ac:picMkLst>
            <pc:docMk/>
            <pc:sldMk cId="3969417061" sldId="277"/>
            <ac:picMk id="6" creationId="{CCD7FDC6-BFCF-4E20-3354-2475FAA662EC}"/>
          </ac:picMkLst>
        </pc:picChg>
      </pc:sldChg>
      <pc:sldChg chg="del">
        <pc:chgData name="Mark Huntly" userId="2f894ec6-1403-4f17-b28b-5f1f7519461e" providerId="ADAL" clId="{28B19D55-2B64-4018-8539-1453B0FDE5DC}" dt="2026-02-11T18:31:41.278" v="802" actId="47"/>
        <pc:sldMkLst>
          <pc:docMk/>
          <pc:sldMk cId="580101690" sldId="281"/>
        </pc:sldMkLst>
      </pc:sldChg>
      <pc:sldChg chg="addSp delSp modSp mod">
        <pc:chgData name="Mark Huntly" userId="2f894ec6-1403-4f17-b28b-5f1f7519461e" providerId="ADAL" clId="{28B19D55-2B64-4018-8539-1453B0FDE5DC}" dt="2026-02-11T20:48:52.101" v="916" actId="207"/>
        <pc:sldMkLst>
          <pc:docMk/>
          <pc:sldMk cId="1404113626" sldId="282"/>
        </pc:sldMkLst>
        <pc:spChg chg="mod">
          <ac:chgData name="Mark Huntly" userId="2f894ec6-1403-4f17-b28b-5f1f7519461e" providerId="ADAL" clId="{28B19D55-2B64-4018-8539-1453B0FDE5DC}" dt="2026-02-11T20:39:54.273" v="823" actId="20577"/>
          <ac:spMkLst>
            <pc:docMk/>
            <pc:sldMk cId="1404113626" sldId="282"/>
            <ac:spMk id="4" creationId="{A34566B1-6911-8940-0F0E-1C46C7C7C833}"/>
          </ac:spMkLst>
        </pc:spChg>
        <pc:spChg chg="add mod">
          <ac:chgData name="Mark Huntly" userId="2f894ec6-1403-4f17-b28b-5f1f7519461e" providerId="ADAL" clId="{28B19D55-2B64-4018-8539-1453B0FDE5DC}" dt="2026-02-11T20:41:29.579" v="830"/>
          <ac:spMkLst>
            <pc:docMk/>
            <pc:sldMk cId="1404113626" sldId="282"/>
            <ac:spMk id="5" creationId="{FC0E8A8A-0F83-DCAE-35AF-BDE1BEA6E5C8}"/>
          </ac:spMkLst>
        </pc:spChg>
        <pc:spChg chg="mod">
          <ac:chgData name="Mark Huntly" userId="2f894ec6-1403-4f17-b28b-5f1f7519461e" providerId="ADAL" clId="{28B19D55-2B64-4018-8539-1453B0FDE5DC}" dt="2026-02-11T20:48:52.101" v="916" actId="207"/>
          <ac:spMkLst>
            <pc:docMk/>
            <pc:sldMk cId="1404113626" sldId="282"/>
            <ac:spMk id="9" creationId="{CC510BC1-CD6C-C546-2359-E203EC661B02}"/>
          </ac:spMkLst>
        </pc:spChg>
        <pc:picChg chg="del">
          <ac:chgData name="Mark Huntly" userId="2f894ec6-1403-4f17-b28b-5f1f7519461e" providerId="ADAL" clId="{28B19D55-2B64-4018-8539-1453B0FDE5DC}" dt="2026-02-11T18:31:44.216" v="803" actId="478"/>
          <ac:picMkLst>
            <pc:docMk/>
            <pc:sldMk cId="1404113626" sldId="282"/>
            <ac:picMk id="2" creationId="{2A42FEC3-0ECE-C7E1-F1FD-098400D0E06A}"/>
          </ac:picMkLst>
        </pc:picChg>
        <pc:picChg chg="add mod">
          <ac:chgData name="Mark Huntly" userId="2f894ec6-1403-4f17-b28b-5f1f7519461e" providerId="ADAL" clId="{28B19D55-2B64-4018-8539-1453B0FDE5DC}" dt="2026-02-11T20:41:11.066" v="828" actId="14100"/>
          <ac:picMkLst>
            <pc:docMk/>
            <pc:sldMk cId="1404113626" sldId="282"/>
            <ac:picMk id="3" creationId="{C7AE4B6F-2545-816F-1382-3A201B81C34C}"/>
          </ac:picMkLst>
        </pc:picChg>
        <pc:picChg chg="add mod">
          <ac:chgData name="Mark Huntly" userId="2f894ec6-1403-4f17-b28b-5f1f7519461e" providerId="ADAL" clId="{28B19D55-2B64-4018-8539-1453B0FDE5DC}" dt="2026-02-11T20:41:29.579" v="830"/>
          <ac:picMkLst>
            <pc:docMk/>
            <pc:sldMk cId="1404113626" sldId="282"/>
            <ac:picMk id="6" creationId="{179B036F-370E-1437-2DCD-04BA83DD205B}"/>
          </ac:picMkLst>
        </pc:picChg>
      </pc:sldChg>
      <pc:sldChg chg="addSp modSp del mod">
        <pc:chgData name="Mark Huntly" userId="2f894ec6-1403-4f17-b28b-5f1f7519461e" providerId="ADAL" clId="{28B19D55-2B64-4018-8539-1453B0FDE5DC}" dt="2026-02-11T21:20:34.266" v="1315" actId="47"/>
        <pc:sldMkLst>
          <pc:docMk/>
          <pc:sldMk cId="2557753826" sldId="284"/>
        </pc:sldMkLst>
        <pc:spChg chg="mod">
          <ac:chgData name="Mark Huntly" userId="2f894ec6-1403-4f17-b28b-5f1f7519461e" providerId="ADAL" clId="{28B19D55-2B64-4018-8539-1453B0FDE5DC}" dt="2026-02-11T20:50:28.850" v="947" actId="20577"/>
          <ac:spMkLst>
            <pc:docMk/>
            <pc:sldMk cId="2557753826" sldId="284"/>
            <ac:spMk id="4" creationId="{1506AB23-924A-198C-307E-D24BD63CE2D7}"/>
          </ac:spMkLst>
        </pc:spChg>
        <pc:spChg chg="mod">
          <ac:chgData name="Mark Huntly" userId="2f894ec6-1403-4f17-b28b-5f1f7519461e" providerId="ADAL" clId="{28B19D55-2B64-4018-8539-1453B0FDE5DC}" dt="2026-02-11T20:56:11.592" v="999" actId="20577"/>
          <ac:spMkLst>
            <pc:docMk/>
            <pc:sldMk cId="2557753826" sldId="284"/>
            <ac:spMk id="9" creationId="{CA0D8C5D-5092-A346-0B71-BA865686CD26}"/>
          </ac:spMkLst>
        </pc:spChg>
        <pc:picChg chg="add mod ord">
          <ac:chgData name="Mark Huntly" userId="2f894ec6-1403-4f17-b28b-5f1f7519461e" providerId="ADAL" clId="{28B19D55-2B64-4018-8539-1453B0FDE5DC}" dt="2026-02-11T20:56:37.337" v="1001" actId="1076"/>
          <ac:picMkLst>
            <pc:docMk/>
            <pc:sldMk cId="2557753826" sldId="284"/>
            <ac:picMk id="2" creationId="{C6FB57CE-EE9E-DFBD-DA13-E6E5580A1ABE}"/>
          </ac:picMkLst>
        </pc:picChg>
        <pc:picChg chg="add mod">
          <ac:chgData name="Mark Huntly" userId="2f894ec6-1403-4f17-b28b-5f1f7519461e" providerId="ADAL" clId="{28B19D55-2B64-4018-8539-1453B0FDE5DC}" dt="2026-02-11T20:53:28.057" v="971"/>
          <ac:picMkLst>
            <pc:docMk/>
            <pc:sldMk cId="2557753826" sldId="284"/>
            <ac:picMk id="3" creationId="{218AD71A-D585-DC15-B634-A920DEA73AFA}"/>
          </ac:picMkLst>
        </pc:picChg>
      </pc:sldChg>
      <pc:sldChg chg="addSp modSp mod">
        <pc:chgData name="Mark Huntly" userId="2f894ec6-1403-4f17-b28b-5f1f7519461e" providerId="ADAL" clId="{28B19D55-2B64-4018-8539-1453B0FDE5DC}" dt="2026-02-11T18:21:49.599" v="688"/>
        <pc:sldMkLst>
          <pc:docMk/>
          <pc:sldMk cId="2188262101" sldId="285"/>
        </pc:sldMkLst>
        <pc:spChg chg="add mod">
          <ac:chgData name="Mark Huntly" userId="2f894ec6-1403-4f17-b28b-5f1f7519461e" providerId="ADAL" clId="{28B19D55-2B64-4018-8539-1453B0FDE5DC}" dt="2026-02-11T18:21:49.599" v="688"/>
          <ac:spMkLst>
            <pc:docMk/>
            <pc:sldMk cId="2188262101" sldId="285"/>
            <ac:spMk id="3" creationId="{354FCC8F-157A-DA79-2162-B62A3F07A2DD}"/>
          </ac:spMkLst>
        </pc:spChg>
        <pc:spChg chg="mod">
          <ac:chgData name="Mark Huntly" userId="2f894ec6-1403-4f17-b28b-5f1f7519461e" providerId="ADAL" clId="{28B19D55-2B64-4018-8539-1453B0FDE5DC}" dt="2026-02-11T18:17:18.385" v="612" actId="20577"/>
          <ac:spMkLst>
            <pc:docMk/>
            <pc:sldMk cId="2188262101" sldId="285"/>
            <ac:spMk id="4" creationId="{749D7174-289E-ED0F-196B-4D82BCBA0F87}"/>
          </ac:spMkLst>
        </pc:spChg>
        <pc:spChg chg="mod">
          <ac:chgData name="Mark Huntly" userId="2f894ec6-1403-4f17-b28b-5f1f7519461e" providerId="ADAL" clId="{28B19D55-2B64-4018-8539-1453B0FDE5DC}" dt="2026-02-11T18:16:57.043" v="585" actId="27636"/>
          <ac:spMkLst>
            <pc:docMk/>
            <pc:sldMk cId="2188262101" sldId="285"/>
            <ac:spMk id="9" creationId="{318F6944-C7E6-E502-8287-ECD2BC9EC436}"/>
          </ac:spMkLst>
        </pc:spChg>
        <pc:picChg chg="add mod">
          <ac:chgData name="Mark Huntly" userId="2f894ec6-1403-4f17-b28b-5f1f7519461e" providerId="ADAL" clId="{28B19D55-2B64-4018-8539-1453B0FDE5DC}" dt="2026-02-11T18:16:31.588" v="580"/>
          <ac:picMkLst>
            <pc:docMk/>
            <pc:sldMk cId="2188262101" sldId="285"/>
            <ac:picMk id="2" creationId="{89A9CDD2-30E4-0946-CAC4-622DA266CD94}"/>
          </ac:picMkLst>
        </pc:picChg>
      </pc:sldChg>
      <pc:sldChg chg="delSp modSp del mod">
        <pc:chgData name="Mark Huntly" userId="2f894ec6-1403-4f17-b28b-5f1f7519461e" providerId="ADAL" clId="{28B19D55-2B64-4018-8539-1453B0FDE5DC}" dt="2026-02-11T18:22:07.153" v="689" actId="47"/>
        <pc:sldMkLst>
          <pc:docMk/>
          <pc:sldMk cId="3080522763" sldId="286"/>
        </pc:sldMkLst>
        <pc:spChg chg="del">
          <ac:chgData name="Mark Huntly" userId="2f894ec6-1403-4f17-b28b-5f1f7519461e" providerId="ADAL" clId="{28B19D55-2B64-4018-8539-1453B0FDE5DC}" dt="2026-02-11T18:17:49.194" v="635" actId="478"/>
          <ac:spMkLst>
            <pc:docMk/>
            <pc:sldMk cId="3080522763" sldId="286"/>
            <ac:spMk id="2" creationId="{056B6905-36BB-66C1-7E0B-A161185FC871}"/>
          </ac:spMkLst>
        </pc:spChg>
        <pc:spChg chg="mod">
          <ac:chgData name="Mark Huntly" userId="2f894ec6-1403-4f17-b28b-5f1f7519461e" providerId="ADAL" clId="{28B19D55-2B64-4018-8539-1453B0FDE5DC}" dt="2026-02-11T18:17:40.515" v="634" actId="20577"/>
          <ac:spMkLst>
            <pc:docMk/>
            <pc:sldMk cId="3080522763" sldId="286"/>
            <ac:spMk id="4" creationId="{0430277A-EA0E-0B47-5ABF-ACE501FC3A5E}"/>
          </ac:spMkLst>
        </pc:spChg>
      </pc:sldChg>
      <pc:sldChg chg="addSp delSp modSp mod">
        <pc:chgData name="Mark Huntly" userId="2f894ec6-1403-4f17-b28b-5f1f7519461e" providerId="ADAL" clId="{28B19D55-2B64-4018-8539-1453B0FDE5DC}" dt="2026-02-11T21:01:56.299" v="1060" actId="1076"/>
        <pc:sldMkLst>
          <pc:docMk/>
          <pc:sldMk cId="170765972" sldId="287"/>
        </pc:sldMkLst>
        <pc:spChg chg="add del mod">
          <ac:chgData name="Mark Huntly" userId="2f894ec6-1403-4f17-b28b-5f1f7519461e" providerId="ADAL" clId="{28B19D55-2B64-4018-8539-1453B0FDE5DC}" dt="2026-02-11T20:58:57.630" v="1040" actId="478"/>
          <ac:spMkLst>
            <pc:docMk/>
            <pc:sldMk cId="170765972" sldId="287"/>
            <ac:spMk id="3" creationId="{9D5BD7B1-74AF-FCF6-7AE8-89B77E9B398D}"/>
          </ac:spMkLst>
        </pc:spChg>
        <pc:spChg chg="mod">
          <ac:chgData name="Mark Huntly" userId="2f894ec6-1403-4f17-b28b-5f1f7519461e" providerId="ADAL" clId="{28B19D55-2B64-4018-8539-1453B0FDE5DC}" dt="2026-02-11T20:58:23.068" v="1036" actId="20577"/>
          <ac:spMkLst>
            <pc:docMk/>
            <pc:sldMk cId="170765972" sldId="287"/>
            <ac:spMk id="4" creationId="{97E89477-AA33-E69E-5A92-B16605A29656}"/>
          </ac:spMkLst>
        </pc:spChg>
        <pc:spChg chg="mod">
          <ac:chgData name="Mark Huntly" userId="2f894ec6-1403-4f17-b28b-5f1f7519461e" providerId="ADAL" clId="{28B19D55-2B64-4018-8539-1453B0FDE5DC}" dt="2026-02-11T21:01:02.424" v="1054" actId="20577"/>
          <ac:spMkLst>
            <pc:docMk/>
            <pc:sldMk cId="170765972" sldId="287"/>
            <ac:spMk id="9" creationId="{35DCE9EB-9B60-E0B1-144C-F9A089BED3E2}"/>
          </ac:spMkLst>
        </pc:spChg>
        <pc:picChg chg="add mod">
          <ac:chgData name="Mark Huntly" userId="2f894ec6-1403-4f17-b28b-5f1f7519461e" providerId="ADAL" clId="{28B19D55-2B64-4018-8539-1453B0FDE5DC}" dt="2026-02-11T21:00:45.883" v="1052" actId="167"/>
          <ac:picMkLst>
            <pc:docMk/>
            <pc:sldMk cId="170765972" sldId="287"/>
            <ac:picMk id="2" creationId="{792A50D3-7262-110D-390B-38F4A5DF66F0}"/>
          </ac:picMkLst>
        </pc:picChg>
        <pc:cxnChg chg="add mod">
          <ac:chgData name="Mark Huntly" userId="2f894ec6-1403-4f17-b28b-5f1f7519461e" providerId="ADAL" clId="{28B19D55-2B64-4018-8539-1453B0FDE5DC}" dt="2026-02-11T21:01:32.826" v="1056" actId="14100"/>
          <ac:cxnSpMkLst>
            <pc:docMk/>
            <pc:sldMk cId="170765972" sldId="287"/>
            <ac:cxnSpMk id="6" creationId="{8D33AC21-13C2-3E58-0EEB-F2F3E13127FA}"/>
          </ac:cxnSpMkLst>
        </pc:cxnChg>
        <pc:cxnChg chg="add mod">
          <ac:chgData name="Mark Huntly" userId="2f894ec6-1403-4f17-b28b-5f1f7519461e" providerId="ADAL" clId="{28B19D55-2B64-4018-8539-1453B0FDE5DC}" dt="2026-02-11T21:01:44.896" v="1058" actId="1076"/>
          <ac:cxnSpMkLst>
            <pc:docMk/>
            <pc:sldMk cId="170765972" sldId="287"/>
            <ac:cxnSpMk id="8" creationId="{83617200-1C0A-1C50-A0DC-A8F84F5EB4E4}"/>
          </ac:cxnSpMkLst>
        </pc:cxnChg>
        <pc:cxnChg chg="add mod">
          <ac:chgData name="Mark Huntly" userId="2f894ec6-1403-4f17-b28b-5f1f7519461e" providerId="ADAL" clId="{28B19D55-2B64-4018-8539-1453B0FDE5DC}" dt="2026-02-11T21:01:56.299" v="1060" actId="1076"/>
          <ac:cxnSpMkLst>
            <pc:docMk/>
            <pc:sldMk cId="170765972" sldId="287"/>
            <ac:cxnSpMk id="10" creationId="{83EF1E46-4E09-E776-F273-D6E789ADF07D}"/>
          </ac:cxnSpMkLst>
        </pc:cxnChg>
      </pc:sldChg>
      <pc:sldChg chg="addSp delSp modSp mod">
        <pc:chgData name="Mark Huntly" userId="2f894ec6-1403-4f17-b28b-5f1f7519461e" providerId="ADAL" clId="{28B19D55-2B64-4018-8539-1453B0FDE5DC}" dt="2026-02-11T21:15:50.157" v="1261" actId="20577"/>
        <pc:sldMkLst>
          <pc:docMk/>
          <pc:sldMk cId="4074687727" sldId="288"/>
        </pc:sldMkLst>
        <pc:spChg chg="del">
          <ac:chgData name="Mark Huntly" userId="2f894ec6-1403-4f17-b28b-5f1f7519461e" providerId="ADAL" clId="{28B19D55-2B64-4018-8539-1453B0FDE5DC}" dt="2026-02-11T21:02:39.766" v="1085" actId="478"/>
          <ac:spMkLst>
            <pc:docMk/>
            <pc:sldMk cId="4074687727" sldId="288"/>
            <ac:spMk id="3" creationId="{F9EB54EA-3E7E-609B-9C65-05A9FBBBD0C9}"/>
          </ac:spMkLst>
        </pc:spChg>
        <pc:spChg chg="mod">
          <ac:chgData name="Mark Huntly" userId="2f894ec6-1403-4f17-b28b-5f1f7519461e" providerId="ADAL" clId="{28B19D55-2B64-4018-8539-1453B0FDE5DC}" dt="2026-02-11T21:15:50.157" v="1261" actId="20577"/>
          <ac:spMkLst>
            <pc:docMk/>
            <pc:sldMk cId="4074687727" sldId="288"/>
            <ac:spMk id="4" creationId="{F70057E2-A006-6D27-82E6-245698CDD580}"/>
          </ac:spMkLst>
        </pc:spChg>
        <pc:spChg chg="mod">
          <ac:chgData name="Mark Huntly" userId="2f894ec6-1403-4f17-b28b-5f1f7519461e" providerId="ADAL" clId="{28B19D55-2B64-4018-8539-1453B0FDE5DC}" dt="2026-02-11T21:04:44.533" v="1107" actId="14100"/>
          <ac:spMkLst>
            <pc:docMk/>
            <pc:sldMk cId="4074687727" sldId="288"/>
            <ac:spMk id="9" creationId="{2B05FE34-7F30-5DA4-3CC6-C2EA21A65E49}"/>
          </ac:spMkLst>
        </pc:spChg>
        <pc:picChg chg="del">
          <ac:chgData name="Mark Huntly" userId="2f894ec6-1403-4f17-b28b-5f1f7519461e" providerId="ADAL" clId="{28B19D55-2B64-4018-8539-1453B0FDE5DC}" dt="2026-02-11T21:02:35.907" v="1084" actId="478"/>
          <ac:picMkLst>
            <pc:docMk/>
            <pc:sldMk cId="4074687727" sldId="288"/>
            <ac:picMk id="2" creationId="{CA0DB770-1695-C982-5A53-DF6AB4722A37}"/>
          </ac:picMkLst>
        </pc:picChg>
        <pc:picChg chg="add mod">
          <ac:chgData name="Mark Huntly" userId="2f894ec6-1403-4f17-b28b-5f1f7519461e" providerId="ADAL" clId="{28B19D55-2B64-4018-8539-1453B0FDE5DC}" dt="2026-02-11T21:04:34.500" v="1106"/>
          <ac:picMkLst>
            <pc:docMk/>
            <pc:sldMk cId="4074687727" sldId="288"/>
            <ac:picMk id="5" creationId="{8B56B3D4-7F9D-340B-C913-F1D41F03F34B}"/>
          </ac:picMkLst>
        </pc:picChg>
      </pc:sldChg>
      <pc:sldChg chg="del modNotesTx">
        <pc:chgData name="Mark Huntly" userId="2f894ec6-1403-4f17-b28b-5f1f7519461e" providerId="ADAL" clId="{28B19D55-2B64-4018-8539-1453B0FDE5DC}" dt="2026-02-11T21:15:22.542" v="1254" actId="47"/>
        <pc:sldMkLst>
          <pc:docMk/>
          <pc:sldMk cId="2831199066" sldId="289"/>
        </pc:sldMkLst>
      </pc:sldChg>
      <pc:sldChg chg="addSp delSp modSp mod modNotesTx">
        <pc:chgData name="Mark Huntly" userId="2f894ec6-1403-4f17-b28b-5f1f7519461e" providerId="ADAL" clId="{28B19D55-2B64-4018-8539-1453B0FDE5DC}" dt="2026-02-11T21:25:58.595" v="1456" actId="1076"/>
        <pc:sldMkLst>
          <pc:docMk/>
          <pc:sldMk cId="1160684573" sldId="290"/>
        </pc:sldMkLst>
        <pc:spChg chg="del mod">
          <ac:chgData name="Mark Huntly" userId="2f894ec6-1403-4f17-b28b-5f1f7519461e" providerId="ADAL" clId="{28B19D55-2B64-4018-8539-1453B0FDE5DC}" dt="2026-02-11T21:21:15.289" v="1345" actId="478"/>
          <ac:spMkLst>
            <pc:docMk/>
            <pc:sldMk cId="1160684573" sldId="290"/>
            <ac:spMk id="3" creationId="{CD0A308C-4F32-9CB6-42DA-410401FD83B4}"/>
          </ac:spMkLst>
        </pc:spChg>
        <pc:spChg chg="mod">
          <ac:chgData name="Mark Huntly" userId="2f894ec6-1403-4f17-b28b-5f1f7519461e" providerId="ADAL" clId="{28B19D55-2B64-4018-8539-1453B0FDE5DC}" dt="2026-02-11T21:21:38.825" v="1352" actId="20577"/>
          <ac:spMkLst>
            <pc:docMk/>
            <pc:sldMk cId="1160684573" sldId="290"/>
            <ac:spMk id="4" creationId="{560F082D-6DB6-9E9B-2BE8-F7D4794AE872}"/>
          </ac:spMkLst>
        </pc:spChg>
        <pc:spChg chg="mod">
          <ac:chgData name="Mark Huntly" userId="2f894ec6-1403-4f17-b28b-5f1f7519461e" providerId="ADAL" clId="{28B19D55-2B64-4018-8539-1453B0FDE5DC}" dt="2026-02-11T21:22:39.084" v="1357" actId="403"/>
          <ac:spMkLst>
            <pc:docMk/>
            <pc:sldMk cId="1160684573" sldId="290"/>
            <ac:spMk id="9" creationId="{33EAF60B-BE21-3B58-C2C0-27FB48A78B06}"/>
          </ac:spMkLst>
        </pc:spChg>
        <pc:picChg chg="del">
          <ac:chgData name="Mark Huntly" userId="2f894ec6-1403-4f17-b28b-5f1f7519461e" providerId="ADAL" clId="{28B19D55-2B64-4018-8539-1453B0FDE5DC}" dt="2026-02-11T21:21:10.543" v="1343" actId="478"/>
          <ac:picMkLst>
            <pc:docMk/>
            <pc:sldMk cId="1160684573" sldId="290"/>
            <ac:picMk id="2" creationId="{07CD0AEC-C8B5-628A-90CA-D5894AE6D72B}"/>
          </ac:picMkLst>
        </pc:picChg>
        <pc:picChg chg="add mod">
          <ac:chgData name="Mark Huntly" userId="2f894ec6-1403-4f17-b28b-5f1f7519461e" providerId="ADAL" clId="{28B19D55-2B64-4018-8539-1453B0FDE5DC}" dt="2026-02-11T21:25:58.595" v="1456" actId="1076"/>
          <ac:picMkLst>
            <pc:docMk/>
            <pc:sldMk cId="1160684573" sldId="290"/>
            <ac:picMk id="5" creationId="{CDFB320D-F7DF-9E64-A28B-E911A175F700}"/>
          </ac:picMkLst>
        </pc:picChg>
      </pc:sldChg>
      <pc:sldChg chg="addSp delSp modSp mod modNotesTx">
        <pc:chgData name="Mark Huntly" userId="2f894ec6-1403-4f17-b28b-5f1f7519461e" providerId="ADAL" clId="{28B19D55-2B64-4018-8539-1453B0FDE5DC}" dt="2026-02-11T21:23:41.152" v="1396" actId="1076"/>
        <pc:sldMkLst>
          <pc:docMk/>
          <pc:sldMk cId="2464384652" sldId="291"/>
        </pc:sldMkLst>
        <pc:spChg chg="del">
          <ac:chgData name="Mark Huntly" userId="2f894ec6-1403-4f17-b28b-5f1f7519461e" providerId="ADAL" clId="{28B19D55-2B64-4018-8539-1453B0FDE5DC}" dt="2026-02-11T21:22:58.195" v="1360" actId="478"/>
          <ac:spMkLst>
            <pc:docMk/>
            <pc:sldMk cId="2464384652" sldId="291"/>
            <ac:spMk id="3" creationId="{9DA2A4D3-CE1C-DFE9-5E73-E4C93C1A6FB0}"/>
          </ac:spMkLst>
        </pc:spChg>
        <pc:spChg chg="mod">
          <ac:chgData name="Mark Huntly" userId="2f894ec6-1403-4f17-b28b-5f1f7519461e" providerId="ADAL" clId="{28B19D55-2B64-4018-8539-1453B0FDE5DC}" dt="2026-02-11T21:23:16.021" v="1392" actId="20577"/>
          <ac:spMkLst>
            <pc:docMk/>
            <pc:sldMk cId="2464384652" sldId="291"/>
            <ac:spMk id="4" creationId="{C44FC6B0-4F31-F0AE-E175-FA1527AD7F88}"/>
          </ac:spMkLst>
        </pc:spChg>
        <pc:spChg chg="del mod">
          <ac:chgData name="Mark Huntly" userId="2f894ec6-1403-4f17-b28b-5f1f7519461e" providerId="ADAL" clId="{28B19D55-2B64-4018-8539-1453B0FDE5DC}" dt="2026-02-11T21:23:32.593" v="1394"/>
          <ac:spMkLst>
            <pc:docMk/>
            <pc:sldMk cId="2464384652" sldId="291"/>
            <ac:spMk id="9" creationId="{6EA73AB0-512F-90C4-A40B-5340ACF2143F}"/>
          </ac:spMkLst>
        </pc:spChg>
        <pc:picChg chg="del">
          <ac:chgData name="Mark Huntly" userId="2f894ec6-1403-4f17-b28b-5f1f7519461e" providerId="ADAL" clId="{28B19D55-2B64-4018-8539-1453B0FDE5DC}" dt="2026-02-11T21:22:55.238" v="1359" actId="478"/>
          <ac:picMkLst>
            <pc:docMk/>
            <pc:sldMk cId="2464384652" sldId="291"/>
            <ac:picMk id="2" creationId="{F4D544F6-6EE6-0064-0BFD-DADE282E5F78}"/>
          </ac:picMkLst>
        </pc:picChg>
        <pc:picChg chg="add mod">
          <ac:chgData name="Mark Huntly" userId="2f894ec6-1403-4f17-b28b-5f1f7519461e" providerId="ADAL" clId="{28B19D55-2B64-4018-8539-1453B0FDE5DC}" dt="2026-02-11T21:23:41.152" v="1396" actId="1076"/>
          <ac:picMkLst>
            <pc:docMk/>
            <pc:sldMk cId="2464384652" sldId="291"/>
            <ac:picMk id="5" creationId="{745BBC9F-3505-F066-472B-6D1A6824CD07}"/>
          </ac:picMkLst>
        </pc:picChg>
      </pc:sldChg>
      <pc:sldChg chg="del">
        <pc:chgData name="Mark Huntly" userId="2f894ec6-1403-4f17-b28b-5f1f7519461e" providerId="ADAL" clId="{28B19D55-2B64-4018-8539-1453B0FDE5DC}" dt="2026-02-11T21:23:55.325" v="1397" actId="47"/>
        <pc:sldMkLst>
          <pc:docMk/>
          <pc:sldMk cId="1161808237" sldId="292"/>
        </pc:sldMkLst>
      </pc:sldChg>
      <pc:sldChg chg="addSp delSp modSp mod modNotesTx">
        <pc:chgData name="Mark Huntly" userId="2f894ec6-1403-4f17-b28b-5f1f7519461e" providerId="ADAL" clId="{28B19D55-2B64-4018-8539-1453B0FDE5DC}" dt="2026-02-11T21:25:15.717" v="1449" actId="1076"/>
        <pc:sldMkLst>
          <pc:docMk/>
          <pc:sldMk cId="2020349859" sldId="293"/>
        </pc:sldMkLst>
        <pc:spChg chg="mod">
          <ac:chgData name="Mark Huntly" userId="2f894ec6-1403-4f17-b28b-5f1f7519461e" providerId="ADAL" clId="{28B19D55-2B64-4018-8539-1453B0FDE5DC}" dt="2026-02-11T21:24:07.708" v="1425" actId="20577"/>
          <ac:spMkLst>
            <pc:docMk/>
            <pc:sldMk cId="2020349859" sldId="293"/>
            <ac:spMk id="4" creationId="{2CCDAD1C-6AC0-025F-A451-B543402DBC7C}"/>
          </ac:spMkLst>
        </pc:spChg>
        <pc:spChg chg="mod">
          <ac:chgData name="Mark Huntly" userId="2f894ec6-1403-4f17-b28b-5f1f7519461e" providerId="ADAL" clId="{28B19D55-2B64-4018-8539-1453B0FDE5DC}" dt="2026-02-11T21:25:00.484" v="1447" actId="20577"/>
          <ac:spMkLst>
            <pc:docMk/>
            <pc:sldMk cId="2020349859" sldId="293"/>
            <ac:spMk id="9" creationId="{0FFD02C4-8416-1250-426E-4DE7171C8698}"/>
          </ac:spMkLst>
        </pc:spChg>
        <pc:picChg chg="add mod">
          <ac:chgData name="Mark Huntly" userId="2f894ec6-1403-4f17-b28b-5f1f7519461e" providerId="ADAL" clId="{28B19D55-2B64-4018-8539-1453B0FDE5DC}" dt="2026-02-11T21:25:15.717" v="1449" actId="1076"/>
          <ac:picMkLst>
            <pc:docMk/>
            <pc:sldMk cId="2020349859" sldId="293"/>
            <ac:picMk id="2" creationId="{97B44D49-845B-BF53-E2D9-77AE55605FFF}"/>
          </ac:picMkLst>
        </pc:picChg>
        <pc:picChg chg="del">
          <ac:chgData name="Mark Huntly" userId="2f894ec6-1403-4f17-b28b-5f1f7519461e" providerId="ADAL" clId="{28B19D55-2B64-4018-8539-1453B0FDE5DC}" dt="2026-02-11T21:24:10.653" v="1426" actId="478"/>
          <ac:picMkLst>
            <pc:docMk/>
            <pc:sldMk cId="2020349859" sldId="293"/>
            <ac:picMk id="5" creationId="{72A4832F-F04B-9030-8804-3A71416B38CA}"/>
          </ac:picMkLst>
        </pc:picChg>
        <pc:picChg chg="del">
          <ac:chgData name="Mark Huntly" userId="2f894ec6-1403-4f17-b28b-5f1f7519461e" providerId="ADAL" clId="{28B19D55-2B64-4018-8539-1453B0FDE5DC}" dt="2026-02-11T21:24:12.346" v="1427" actId="478"/>
          <ac:picMkLst>
            <pc:docMk/>
            <pc:sldMk cId="2020349859" sldId="293"/>
            <ac:picMk id="6" creationId="{F97CB2B1-7BB0-6963-47FC-D1B6C2D58D3C}"/>
          </ac:picMkLst>
        </pc:picChg>
      </pc:sldChg>
      <pc:sldChg chg="addSp modSp mod modNotesTx">
        <pc:chgData name="Mark Huntly" userId="2f894ec6-1403-4f17-b28b-5f1f7519461e" providerId="ADAL" clId="{28B19D55-2B64-4018-8539-1453B0FDE5DC}" dt="2026-02-11T21:35:58.292" v="1726" actId="1076"/>
        <pc:sldMkLst>
          <pc:docMk/>
          <pc:sldMk cId="2257861052" sldId="294"/>
        </pc:sldMkLst>
        <pc:spChg chg="mod">
          <ac:chgData name="Mark Huntly" userId="2f894ec6-1403-4f17-b28b-5f1f7519461e" providerId="ADAL" clId="{28B19D55-2B64-4018-8539-1453B0FDE5DC}" dt="2026-02-11T21:33:20.027" v="1705" actId="207"/>
          <ac:spMkLst>
            <pc:docMk/>
            <pc:sldMk cId="2257861052" sldId="294"/>
            <ac:spMk id="3" creationId="{847B5C56-329D-88DD-1C5E-87746AF516EB}"/>
          </ac:spMkLst>
        </pc:spChg>
        <pc:spChg chg="mod">
          <ac:chgData name="Mark Huntly" userId="2f894ec6-1403-4f17-b28b-5f1f7519461e" providerId="ADAL" clId="{28B19D55-2B64-4018-8539-1453B0FDE5DC}" dt="2026-02-11T21:27:57.139" v="1474" actId="20577"/>
          <ac:spMkLst>
            <pc:docMk/>
            <pc:sldMk cId="2257861052" sldId="294"/>
            <ac:spMk id="4" creationId="{A7DA19CE-569E-ED6E-20AD-30B8E6F1F36F}"/>
          </ac:spMkLst>
        </pc:spChg>
        <pc:spChg chg="mod">
          <ac:chgData name="Mark Huntly" userId="2f894ec6-1403-4f17-b28b-5f1f7519461e" providerId="ADAL" clId="{28B19D55-2B64-4018-8539-1453B0FDE5DC}" dt="2026-02-11T21:33:03.310" v="1704"/>
          <ac:spMkLst>
            <pc:docMk/>
            <pc:sldMk cId="2257861052" sldId="294"/>
            <ac:spMk id="5" creationId="{43C134C4-49B8-1C5F-A382-89DD450C7CBD}"/>
          </ac:spMkLst>
        </pc:spChg>
        <pc:spChg chg="add mod">
          <ac:chgData name="Mark Huntly" userId="2f894ec6-1403-4f17-b28b-5f1f7519461e" providerId="ADAL" clId="{28B19D55-2B64-4018-8539-1453B0FDE5DC}" dt="2026-02-11T21:35:26.736" v="1722" actId="1076"/>
          <ac:spMkLst>
            <pc:docMk/>
            <pc:sldMk cId="2257861052" sldId="294"/>
            <ac:spMk id="6" creationId="{93CED5E6-19E8-8307-9991-DE408C1C9B92}"/>
          </ac:spMkLst>
        </pc:spChg>
        <pc:spChg chg="add mod">
          <ac:chgData name="Mark Huntly" userId="2f894ec6-1403-4f17-b28b-5f1f7519461e" providerId="ADAL" clId="{28B19D55-2B64-4018-8539-1453B0FDE5DC}" dt="2026-02-11T21:35:58.292" v="1726" actId="1076"/>
          <ac:spMkLst>
            <pc:docMk/>
            <pc:sldMk cId="2257861052" sldId="294"/>
            <ac:spMk id="8" creationId="{408B5199-4CD8-5A23-31D6-6626FDDBD47F}"/>
          </ac:spMkLst>
        </pc:spChg>
        <pc:spChg chg="mod">
          <ac:chgData name="Mark Huntly" userId="2f894ec6-1403-4f17-b28b-5f1f7519461e" providerId="ADAL" clId="{28B19D55-2B64-4018-8539-1453B0FDE5DC}" dt="2026-02-11T21:34:47.210" v="1719"/>
          <ac:spMkLst>
            <pc:docMk/>
            <pc:sldMk cId="2257861052" sldId="294"/>
            <ac:spMk id="9" creationId="{E1238F4E-003D-33F4-A10C-CD6B5F1A7345}"/>
          </ac:spMkLst>
        </pc:spChg>
        <pc:grpChg chg="add mod">
          <ac:chgData name="Mark Huntly" userId="2f894ec6-1403-4f17-b28b-5f1f7519461e" providerId="ADAL" clId="{28B19D55-2B64-4018-8539-1453B0FDE5DC}" dt="2026-02-11T21:34:24.430" v="1717" actId="1035"/>
          <ac:grpSpMkLst>
            <pc:docMk/>
            <pc:sldMk cId="2257861052" sldId="294"/>
            <ac:grpSpMk id="2" creationId="{35BC3C8F-C184-88D9-F63D-20092AFCD9F2}"/>
          </ac:grpSpMkLst>
        </pc:grpChg>
        <pc:picChg chg="add">
          <ac:chgData name="Mark Huntly" userId="2f894ec6-1403-4f17-b28b-5f1f7519461e" providerId="ADAL" clId="{28B19D55-2B64-4018-8539-1453B0FDE5DC}" dt="2026-02-11T21:35:38.772" v="1723"/>
          <ac:picMkLst>
            <pc:docMk/>
            <pc:sldMk cId="2257861052" sldId="294"/>
            <ac:picMk id="7" creationId="{67408710-5238-4F60-6B4D-3DC976BF4C1E}"/>
          </ac:picMkLst>
        </pc:picChg>
      </pc:sldChg>
      <pc:sldChg chg="addSp delSp modSp mod modNotesTx">
        <pc:chgData name="Mark Huntly" userId="2f894ec6-1403-4f17-b28b-5f1f7519461e" providerId="ADAL" clId="{28B19D55-2B64-4018-8539-1453B0FDE5DC}" dt="2026-02-11T21:42:17.568" v="1804" actId="1038"/>
        <pc:sldMkLst>
          <pc:docMk/>
          <pc:sldMk cId="1382657301" sldId="295"/>
        </pc:sldMkLst>
        <pc:spChg chg="add mod">
          <ac:chgData name="Mark Huntly" userId="2f894ec6-1403-4f17-b28b-5f1f7519461e" providerId="ADAL" clId="{28B19D55-2B64-4018-8539-1453B0FDE5DC}" dt="2026-02-11T21:40:16.041" v="1790" actId="1076"/>
          <ac:spMkLst>
            <pc:docMk/>
            <pc:sldMk cId="1382657301" sldId="295"/>
            <ac:spMk id="3" creationId="{2AEFEB15-1AC7-AE2D-71AD-8FC4035CDFF8}"/>
          </ac:spMkLst>
        </pc:spChg>
        <pc:spChg chg="mod">
          <ac:chgData name="Mark Huntly" userId="2f894ec6-1403-4f17-b28b-5f1f7519461e" providerId="ADAL" clId="{28B19D55-2B64-4018-8539-1453B0FDE5DC}" dt="2026-02-11T21:37:05.329" v="1754" actId="20577"/>
          <ac:spMkLst>
            <pc:docMk/>
            <pc:sldMk cId="1382657301" sldId="295"/>
            <ac:spMk id="4" creationId="{3BB05FCE-C981-A0ED-014A-E123BE666A70}"/>
          </ac:spMkLst>
        </pc:spChg>
        <pc:spChg chg="add mod">
          <ac:chgData name="Mark Huntly" userId="2f894ec6-1403-4f17-b28b-5f1f7519461e" providerId="ADAL" clId="{28B19D55-2B64-4018-8539-1453B0FDE5DC}" dt="2026-02-11T21:41:16.362" v="1794" actId="1076"/>
          <ac:spMkLst>
            <pc:docMk/>
            <pc:sldMk cId="1382657301" sldId="295"/>
            <ac:spMk id="5" creationId="{E3F72534-647A-AAA4-8A80-D632300338A3}"/>
          </ac:spMkLst>
        </pc:spChg>
        <pc:spChg chg="add mod">
          <ac:chgData name="Mark Huntly" userId="2f894ec6-1403-4f17-b28b-5f1f7519461e" providerId="ADAL" clId="{28B19D55-2B64-4018-8539-1453B0FDE5DC}" dt="2026-02-11T21:42:17.568" v="1804" actId="1038"/>
          <ac:spMkLst>
            <pc:docMk/>
            <pc:sldMk cId="1382657301" sldId="295"/>
            <ac:spMk id="6" creationId="{0D41C530-B8CD-1D4D-5AB7-858C3C65ACE3}"/>
          </ac:spMkLst>
        </pc:spChg>
        <pc:spChg chg="mod">
          <ac:chgData name="Mark Huntly" userId="2f894ec6-1403-4f17-b28b-5f1f7519461e" providerId="ADAL" clId="{28B19D55-2B64-4018-8539-1453B0FDE5DC}" dt="2026-02-11T21:39:49.305" v="1788" actId="20577"/>
          <ac:spMkLst>
            <pc:docMk/>
            <pc:sldMk cId="1382657301" sldId="295"/>
            <ac:spMk id="9" creationId="{ADD3BD30-60E1-C8CF-FFFC-FBABC6EDFCD9}"/>
          </ac:spMkLst>
        </pc:spChg>
        <pc:picChg chg="del">
          <ac:chgData name="Mark Huntly" userId="2f894ec6-1403-4f17-b28b-5f1f7519461e" providerId="ADAL" clId="{28B19D55-2B64-4018-8539-1453B0FDE5DC}" dt="2026-02-11T21:37:09.156" v="1755" actId="478"/>
          <ac:picMkLst>
            <pc:docMk/>
            <pc:sldMk cId="1382657301" sldId="295"/>
            <ac:picMk id="2" creationId="{4BE4DF1B-7154-6B8E-3036-E4F77E4430EF}"/>
          </ac:picMkLst>
        </pc:picChg>
      </pc:sldChg>
      <pc:sldChg chg="addSp delSp modSp mod">
        <pc:chgData name="Mark Huntly" userId="2f894ec6-1403-4f17-b28b-5f1f7519461e" providerId="ADAL" clId="{28B19D55-2B64-4018-8539-1453B0FDE5DC}" dt="2026-02-11T21:43:47.914" v="1869" actId="1076"/>
        <pc:sldMkLst>
          <pc:docMk/>
          <pc:sldMk cId="3951995221" sldId="296"/>
        </pc:sldMkLst>
        <pc:spChg chg="add mod">
          <ac:chgData name="Mark Huntly" userId="2f894ec6-1403-4f17-b28b-5f1f7519461e" providerId="ADAL" clId="{28B19D55-2B64-4018-8539-1453B0FDE5DC}" dt="2026-02-11T21:43:47.914" v="1869" actId="1076"/>
          <ac:spMkLst>
            <pc:docMk/>
            <pc:sldMk cId="3951995221" sldId="296"/>
            <ac:spMk id="2" creationId="{31C2F038-0F09-EA3C-C3B8-B238B615D181}"/>
          </ac:spMkLst>
        </pc:spChg>
        <pc:spChg chg="mod">
          <ac:chgData name="Mark Huntly" userId="2f894ec6-1403-4f17-b28b-5f1f7519461e" providerId="ADAL" clId="{28B19D55-2B64-4018-8539-1453B0FDE5DC}" dt="2026-02-11T21:43:03.301" v="1832" actId="20577"/>
          <ac:spMkLst>
            <pc:docMk/>
            <pc:sldMk cId="3951995221" sldId="296"/>
            <ac:spMk id="4" creationId="{F40F6858-787E-494D-9B1C-9F74C4917F05}"/>
          </ac:spMkLst>
        </pc:spChg>
        <pc:spChg chg="mod">
          <ac:chgData name="Mark Huntly" userId="2f894ec6-1403-4f17-b28b-5f1f7519461e" providerId="ADAL" clId="{28B19D55-2B64-4018-8539-1453B0FDE5DC}" dt="2026-02-11T21:43:19.582" v="1866" actId="20577"/>
          <ac:spMkLst>
            <pc:docMk/>
            <pc:sldMk cId="3951995221" sldId="296"/>
            <ac:spMk id="8" creationId="{33015158-C33A-8D4B-6B4F-EF177857E485}"/>
          </ac:spMkLst>
        </pc:spChg>
        <pc:spChg chg="del mod">
          <ac:chgData name="Mark Huntly" userId="2f894ec6-1403-4f17-b28b-5f1f7519461e" providerId="ADAL" clId="{28B19D55-2B64-4018-8539-1453B0FDE5DC}" dt="2026-02-11T21:42:50.886" v="1806" actId="478"/>
          <ac:spMkLst>
            <pc:docMk/>
            <pc:sldMk cId="3951995221" sldId="296"/>
            <ac:spMk id="11" creationId="{7147317F-E8B5-561A-8C66-75457A51C00F}"/>
          </ac:spMkLst>
        </pc:spChg>
        <pc:picChg chg="del">
          <ac:chgData name="Mark Huntly" userId="2f894ec6-1403-4f17-b28b-5f1f7519461e" providerId="ADAL" clId="{28B19D55-2B64-4018-8539-1453B0FDE5DC}" dt="2026-02-11T21:42:52.434" v="1807" actId="478"/>
          <ac:picMkLst>
            <pc:docMk/>
            <pc:sldMk cId="3951995221" sldId="296"/>
            <ac:picMk id="10" creationId="{CD453047-8ACC-70F2-C58E-340800DAE27D}"/>
          </ac:picMkLst>
        </pc:picChg>
      </pc:sldChg>
      <pc:sldChg chg="addSp delSp modSp mod">
        <pc:chgData name="Mark Huntly" userId="2f894ec6-1403-4f17-b28b-5f1f7519461e" providerId="ADAL" clId="{28B19D55-2B64-4018-8539-1453B0FDE5DC}" dt="2026-02-11T21:46:46.707" v="1957" actId="1076"/>
        <pc:sldMkLst>
          <pc:docMk/>
          <pc:sldMk cId="1004069667" sldId="297"/>
        </pc:sldMkLst>
        <pc:spChg chg="add mod">
          <ac:chgData name="Mark Huntly" userId="2f894ec6-1403-4f17-b28b-5f1f7519461e" providerId="ADAL" clId="{28B19D55-2B64-4018-8539-1453B0FDE5DC}" dt="2026-02-11T21:45:54.217" v="1945" actId="1076"/>
          <ac:spMkLst>
            <pc:docMk/>
            <pc:sldMk cId="1004069667" sldId="297"/>
            <ac:spMk id="2" creationId="{16A867F2-51B4-3CB1-EF4C-595924D0A46C}"/>
          </ac:spMkLst>
        </pc:spChg>
        <pc:spChg chg="del">
          <ac:chgData name="Mark Huntly" userId="2f894ec6-1403-4f17-b28b-5f1f7519461e" providerId="ADAL" clId="{28B19D55-2B64-4018-8539-1453B0FDE5DC}" dt="2026-02-11T21:44:28.516" v="1893" actId="478"/>
          <ac:spMkLst>
            <pc:docMk/>
            <pc:sldMk cId="1004069667" sldId="297"/>
            <ac:spMk id="3" creationId="{82A777D9-F341-5CEA-CF2F-091DDF4E3DBC}"/>
          </ac:spMkLst>
        </pc:spChg>
        <pc:spChg chg="mod">
          <ac:chgData name="Mark Huntly" userId="2f894ec6-1403-4f17-b28b-5f1f7519461e" providerId="ADAL" clId="{28B19D55-2B64-4018-8539-1453B0FDE5DC}" dt="2026-02-11T21:44:16.489" v="1890" actId="20577"/>
          <ac:spMkLst>
            <pc:docMk/>
            <pc:sldMk cId="1004069667" sldId="297"/>
            <ac:spMk id="4" creationId="{38764AF8-6AED-6AC2-D727-FA5AE3A24539}"/>
          </ac:spMkLst>
        </pc:spChg>
        <pc:spChg chg="add mod">
          <ac:chgData name="Mark Huntly" userId="2f894ec6-1403-4f17-b28b-5f1f7519461e" providerId="ADAL" clId="{28B19D55-2B64-4018-8539-1453B0FDE5DC}" dt="2026-02-11T21:46:46.707" v="1957" actId="1076"/>
          <ac:spMkLst>
            <pc:docMk/>
            <pc:sldMk cId="1004069667" sldId="297"/>
            <ac:spMk id="5" creationId="{3396A859-405C-39A6-BCA5-4161C91BE3A3}"/>
          </ac:spMkLst>
        </pc:spChg>
        <pc:spChg chg="mod">
          <ac:chgData name="Mark Huntly" userId="2f894ec6-1403-4f17-b28b-5f1f7519461e" providerId="ADAL" clId="{28B19D55-2B64-4018-8539-1453B0FDE5DC}" dt="2026-02-11T21:46:18.230" v="1953"/>
          <ac:spMkLst>
            <pc:docMk/>
            <pc:sldMk cId="1004069667" sldId="297"/>
            <ac:spMk id="8" creationId="{2BEE7D90-8B19-9C79-745A-3B5739A4AD68}"/>
          </ac:spMkLst>
        </pc:spChg>
        <pc:picChg chg="del">
          <ac:chgData name="Mark Huntly" userId="2f894ec6-1403-4f17-b28b-5f1f7519461e" providerId="ADAL" clId="{28B19D55-2B64-4018-8539-1453B0FDE5DC}" dt="2026-02-11T21:44:19.127" v="1891" actId="478"/>
          <ac:picMkLst>
            <pc:docMk/>
            <pc:sldMk cId="1004069667" sldId="297"/>
            <ac:picMk id="13" creationId="{1CDA3046-1965-D563-E53F-E80DB64A0E61}"/>
          </ac:picMkLst>
        </pc:picChg>
      </pc:sldChg>
      <pc:sldChg chg="del">
        <pc:chgData name="Mark Huntly" userId="2f894ec6-1403-4f17-b28b-5f1f7519461e" providerId="ADAL" clId="{28B19D55-2B64-4018-8539-1453B0FDE5DC}" dt="2026-02-11T21:49:38.548" v="1958" actId="47"/>
        <pc:sldMkLst>
          <pc:docMk/>
          <pc:sldMk cId="1865062135" sldId="298"/>
        </pc:sldMkLst>
      </pc:sldChg>
      <pc:sldChg chg="delSp modSp mod modNotesTx">
        <pc:chgData name="Mark Huntly" userId="2f894ec6-1403-4f17-b28b-5f1f7519461e" providerId="ADAL" clId="{28B19D55-2B64-4018-8539-1453B0FDE5DC}" dt="2026-02-11T21:52:50.416" v="2009" actId="5793"/>
        <pc:sldMkLst>
          <pc:docMk/>
          <pc:sldMk cId="3691523277" sldId="299"/>
        </pc:sldMkLst>
        <pc:spChg chg="mod">
          <ac:chgData name="Mark Huntly" userId="2f894ec6-1403-4f17-b28b-5f1f7519461e" providerId="ADAL" clId="{28B19D55-2B64-4018-8539-1453B0FDE5DC}" dt="2026-02-11T21:50:33.075" v="1989" actId="20577"/>
          <ac:spMkLst>
            <pc:docMk/>
            <pc:sldMk cId="3691523277" sldId="299"/>
            <ac:spMk id="4" creationId="{4CE1BA29-DC3D-2396-F816-53E468C21BB9}"/>
          </ac:spMkLst>
        </pc:spChg>
        <pc:spChg chg="mod">
          <ac:chgData name="Mark Huntly" userId="2f894ec6-1403-4f17-b28b-5f1f7519461e" providerId="ADAL" clId="{28B19D55-2B64-4018-8539-1453B0FDE5DC}" dt="2026-02-11T21:52:50.416" v="2009" actId="5793"/>
          <ac:spMkLst>
            <pc:docMk/>
            <pc:sldMk cId="3691523277" sldId="299"/>
            <ac:spMk id="9" creationId="{8F5963D9-829F-9752-F341-C98756B57BCC}"/>
          </ac:spMkLst>
        </pc:spChg>
        <pc:grpChg chg="del">
          <ac:chgData name="Mark Huntly" userId="2f894ec6-1403-4f17-b28b-5f1f7519461e" providerId="ADAL" clId="{28B19D55-2B64-4018-8539-1453B0FDE5DC}" dt="2026-02-11T21:50:18.474" v="1979" actId="478"/>
          <ac:grpSpMkLst>
            <pc:docMk/>
            <pc:sldMk cId="3691523277" sldId="299"/>
            <ac:grpSpMk id="2" creationId="{6E7C3384-BFEA-1752-B635-08EDAC8DC2CB}"/>
          </ac:grpSpMkLst>
        </pc:grpChg>
      </pc:sldChg>
      <pc:sldChg chg="modSp mod">
        <pc:chgData name="Mark Huntly" userId="2f894ec6-1403-4f17-b28b-5f1f7519461e" providerId="ADAL" clId="{28B19D55-2B64-4018-8539-1453B0FDE5DC}" dt="2026-02-11T21:50:14.711" v="1978" actId="20577"/>
        <pc:sldMkLst>
          <pc:docMk/>
          <pc:sldMk cId="3244646450" sldId="300"/>
        </pc:sldMkLst>
        <pc:spChg chg="mod">
          <ac:chgData name="Mark Huntly" userId="2f894ec6-1403-4f17-b28b-5f1f7519461e" providerId="ADAL" clId="{28B19D55-2B64-4018-8539-1453B0FDE5DC}" dt="2026-02-11T21:50:14.711" v="1978" actId="20577"/>
          <ac:spMkLst>
            <pc:docMk/>
            <pc:sldMk cId="3244646450" sldId="300"/>
            <ac:spMk id="4" creationId="{16378285-213C-FADC-A0A3-52BDB7FE755D}"/>
          </ac:spMkLst>
        </pc:spChg>
      </pc:sldChg>
      <pc:sldChg chg="addSp modSp mod modNotesTx">
        <pc:chgData name="Mark Huntly" userId="2f894ec6-1403-4f17-b28b-5f1f7519461e" providerId="ADAL" clId="{28B19D55-2B64-4018-8539-1453B0FDE5DC}" dt="2026-02-11T21:55:24.987" v="2052" actId="20577"/>
        <pc:sldMkLst>
          <pc:docMk/>
          <pc:sldMk cId="3835211121" sldId="301"/>
        </pc:sldMkLst>
        <pc:spChg chg="mod">
          <ac:chgData name="Mark Huntly" userId="2f894ec6-1403-4f17-b28b-5f1f7519461e" providerId="ADAL" clId="{28B19D55-2B64-4018-8539-1453B0FDE5DC}" dt="2026-02-11T21:53:07.312" v="2020" actId="20577"/>
          <ac:spMkLst>
            <pc:docMk/>
            <pc:sldMk cId="3835211121" sldId="301"/>
            <ac:spMk id="4" creationId="{E2406D68-4A92-0FE6-5327-FCB374EB08AD}"/>
          </ac:spMkLst>
        </pc:spChg>
        <pc:spChg chg="mod">
          <ac:chgData name="Mark Huntly" userId="2f894ec6-1403-4f17-b28b-5f1f7519461e" providerId="ADAL" clId="{28B19D55-2B64-4018-8539-1453B0FDE5DC}" dt="2026-02-11T21:55:24.987" v="2052" actId="20577"/>
          <ac:spMkLst>
            <pc:docMk/>
            <pc:sldMk cId="3835211121" sldId="301"/>
            <ac:spMk id="9" creationId="{EDB96BEB-1C86-53AF-5097-EE181481C08A}"/>
          </ac:spMkLst>
        </pc:spChg>
        <pc:picChg chg="add mod ord">
          <ac:chgData name="Mark Huntly" userId="2f894ec6-1403-4f17-b28b-5f1f7519461e" providerId="ADAL" clId="{28B19D55-2B64-4018-8539-1453B0FDE5DC}" dt="2026-02-11T21:55:15.695" v="2046" actId="167"/>
          <ac:picMkLst>
            <pc:docMk/>
            <pc:sldMk cId="3835211121" sldId="301"/>
            <ac:picMk id="2" creationId="{0DD4D0B7-08C2-B461-FA17-593F7A4210A4}"/>
          </ac:picMkLst>
        </pc:picChg>
      </pc:sldChg>
      <pc:sldChg chg="delSp modSp mod modNotesTx">
        <pc:chgData name="Mark Huntly" userId="2f894ec6-1403-4f17-b28b-5f1f7519461e" providerId="ADAL" clId="{28B19D55-2B64-4018-8539-1453B0FDE5DC}" dt="2026-02-11T21:57:51.160" v="2109" actId="403"/>
        <pc:sldMkLst>
          <pc:docMk/>
          <pc:sldMk cId="3433726276" sldId="302"/>
        </pc:sldMkLst>
        <pc:spChg chg="mod">
          <ac:chgData name="Mark Huntly" userId="2f894ec6-1403-4f17-b28b-5f1f7519461e" providerId="ADAL" clId="{28B19D55-2B64-4018-8539-1453B0FDE5DC}" dt="2026-02-11T21:56:35.785" v="2101" actId="20577"/>
          <ac:spMkLst>
            <pc:docMk/>
            <pc:sldMk cId="3433726276" sldId="302"/>
            <ac:spMk id="4" creationId="{1D8F5003-08FB-D999-5555-D0E1442FACC7}"/>
          </ac:spMkLst>
        </pc:spChg>
        <pc:spChg chg="mod">
          <ac:chgData name="Mark Huntly" userId="2f894ec6-1403-4f17-b28b-5f1f7519461e" providerId="ADAL" clId="{28B19D55-2B64-4018-8539-1453B0FDE5DC}" dt="2026-02-11T21:57:51.160" v="2109" actId="403"/>
          <ac:spMkLst>
            <pc:docMk/>
            <pc:sldMk cId="3433726276" sldId="302"/>
            <ac:spMk id="9" creationId="{9C2D5016-2F40-55C2-8546-E37B367A453A}"/>
          </ac:spMkLst>
        </pc:spChg>
        <pc:picChg chg="del">
          <ac:chgData name="Mark Huntly" userId="2f894ec6-1403-4f17-b28b-5f1f7519461e" providerId="ADAL" clId="{28B19D55-2B64-4018-8539-1453B0FDE5DC}" dt="2026-02-11T21:56:10.752" v="2054" actId="478"/>
          <ac:picMkLst>
            <pc:docMk/>
            <pc:sldMk cId="3433726276" sldId="302"/>
            <ac:picMk id="5" creationId="{C04812A2-86EB-1115-2714-0CC124141302}"/>
          </ac:picMkLst>
        </pc:picChg>
      </pc:sldChg>
      <pc:sldChg chg="del">
        <pc:chgData name="Mark Huntly" userId="2f894ec6-1403-4f17-b28b-5f1f7519461e" providerId="ADAL" clId="{28B19D55-2B64-4018-8539-1453B0FDE5DC}" dt="2026-02-11T22:12:06.352" v="2288" actId="47"/>
        <pc:sldMkLst>
          <pc:docMk/>
          <pc:sldMk cId="882744431" sldId="303"/>
        </pc:sldMkLst>
      </pc:sldChg>
      <pc:sldChg chg="addSp modSp mod ord">
        <pc:chgData name="Mark Huntly" userId="2f894ec6-1403-4f17-b28b-5f1f7519461e" providerId="ADAL" clId="{28B19D55-2B64-4018-8539-1453B0FDE5DC}" dt="2026-02-11T22:00:48.420" v="2147"/>
        <pc:sldMkLst>
          <pc:docMk/>
          <pc:sldMk cId="1277071515" sldId="304"/>
        </pc:sldMkLst>
        <pc:spChg chg="add mod">
          <ac:chgData name="Mark Huntly" userId="2f894ec6-1403-4f17-b28b-5f1f7519461e" providerId="ADAL" clId="{28B19D55-2B64-4018-8539-1453B0FDE5DC}" dt="2026-02-11T22:00:48.420" v="2147"/>
          <ac:spMkLst>
            <pc:docMk/>
            <pc:sldMk cId="1277071515" sldId="304"/>
            <ac:spMk id="2" creationId="{394CBBDB-3C68-B5B0-19A4-5664D2DB9EB7}"/>
          </ac:spMkLst>
        </pc:spChg>
        <pc:spChg chg="mod">
          <ac:chgData name="Mark Huntly" userId="2f894ec6-1403-4f17-b28b-5f1f7519461e" providerId="ADAL" clId="{28B19D55-2B64-4018-8539-1453B0FDE5DC}" dt="2026-02-11T21:58:52.863" v="2125" actId="20577"/>
          <ac:spMkLst>
            <pc:docMk/>
            <pc:sldMk cId="1277071515" sldId="304"/>
            <ac:spMk id="4" creationId="{733CBB00-79D9-5298-2A46-86BB644145D8}"/>
          </ac:spMkLst>
        </pc:spChg>
        <pc:spChg chg="mod">
          <ac:chgData name="Mark Huntly" userId="2f894ec6-1403-4f17-b28b-5f1f7519461e" providerId="ADAL" clId="{28B19D55-2B64-4018-8539-1453B0FDE5DC}" dt="2026-02-11T22:00:27.282" v="2146" actId="20577"/>
          <ac:spMkLst>
            <pc:docMk/>
            <pc:sldMk cId="1277071515" sldId="304"/>
            <ac:spMk id="9" creationId="{FD9ECDE4-A042-34A8-1699-ADFDCD98FC4E}"/>
          </ac:spMkLst>
        </pc:spChg>
      </pc:sldChg>
      <pc:sldChg chg="addSp modSp mod ord">
        <pc:chgData name="Mark Huntly" userId="2f894ec6-1403-4f17-b28b-5f1f7519461e" providerId="ADAL" clId="{28B19D55-2B64-4018-8539-1453B0FDE5DC}" dt="2026-02-11T22:02:45.608" v="2171" actId="1076"/>
        <pc:sldMkLst>
          <pc:docMk/>
          <pc:sldMk cId="3896970891" sldId="305"/>
        </pc:sldMkLst>
        <pc:spChg chg="add mod">
          <ac:chgData name="Mark Huntly" userId="2f894ec6-1403-4f17-b28b-5f1f7519461e" providerId="ADAL" clId="{28B19D55-2B64-4018-8539-1453B0FDE5DC}" dt="2026-02-11T22:02:45.608" v="2171" actId="1076"/>
          <ac:spMkLst>
            <pc:docMk/>
            <pc:sldMk cId="3896970891" sldId="305"/>
            <ac:spMk id="2" creationId="{E2AF61BB-11A3-B55E-6769-466C9FEBCAF3}"/>
          </ac:spMkLst>
        </pc:spChg>
        <pc:spChg chg="mod">
          <ac:chgData name="Mark Huntly" userId="2f894ec6-1403-4f17-b28b-5f1f7519461e" providerId="ADAL" clId="{28B19D55-2B64-4018-8539-1453B0FDE5DC}" dt="2026-02-11T22:01:23.195" v="2162" actId="20577"/>
          <ac:spMkLst>
            <pc:docMk/>
            <pc:sldMk cId="3896970891" sldId="305"/>
            <ac:spMk id="4" creationId="{4C7E229F-BBF2-3C71-8EC4-82673D627CA0}"/>
          </ac:spMkLst>
        </pc:spChg>
        <pc:spChg chg="mod">
          <ac:chgData name="Mark Huntly" userId="2f894ec6-1403-4f17-b28b-5f1f7519461e" providerId="ADAL" clId="{28B19D55-2B64-4018-8539-1453B0FDE5DC}" dt="2026-02-11T22:02:38.486" v="2170" actId="403"/>
          <ac:spMkLst>
            <pc:docMk/>
            <pc:sldMk cId="3896970891" sldId="305"/>
            <ac:spMk id="9" creationId="{D67D0AA0-5030-3110-8322-1FF35A198F62}"/>
          </ac:spMkLst>
        </pc:spChg>
      </pc:sldChg>
      <pc:sldChg chg="del">
        <pc:chgData name="Mark Huntly" userId="2f894ec6-1403-4f17-b28b-5f1f7519461e" providerId="ADAL" clId="{28B19D55-2B64-4018-8539-1453B0FDE5DC}" dt="2026-02-11T22:12:03.457" v="2287" actId="47"/>
        <pc:sldMkLst>
          <pc:docMk/>
          <pc:sldMk cId="4084623604" sldId="306"/>
        </pc:sldMkLst>
      </pc:sldChg>
      <pc:sldChg chg="addSp delSp modSp mod ord">
        <pc:chgData name="Mark Huntly" userId="2f894ec6-1403-4f17-b28b-5f1f7519461e" providerId="ADAL" clId="{28B19D55-2B64-4018-8539-1453B0FDE5DC}" dt="2026-02-11T22:09:57.816" v="2268" actId="1076"/>
        <pc:sldMkLst>
          <pc:docMk/>
          <pc:sldMk cId="3233403728" sldId="307"/>
        </pc:sldMkLst>
        <pc:spChg chg="add mod">
          <ac:chgData name="Mark Huntly" userId="2f894ec6-1403-4f17-b28b-5f1f7519461e" providerId="ADAL" clId="{28B19D55-2B64-4018-8539-1453B0FDE5DC}" dt="2026-02-11T22:04:51.302" v="2188"/>
          <ac:spMkLst>
            <pc:docMk/>
            <pc:sldMk cId="3233403728" sldId="307"/>
            <ac:spMk id="2" creationId="{367ED1DD-0CC0-0778-AA15-0651D325411C}"/>
          </ac:spMkLst>
        </pc:spChg>
        <pc:spChg chg="mod">
          <ac:chgData name="Mark Huntly" userId="2f894ec6-1403-4f17-b28b-5f1f7519461e" providerId="ADAL" clId="{28B19D55-2B64-4018-8539-1453B0FDE5DC}" dt="2026-02-11T22:04:09.255" v="2180" actId="20577"/>
          <ac:spMkLst>
            <pc:docMk/>
            <pc:sldMk cId="3233403728" sldId="307"/>
            <ac:spMk id="4" creationId="{004C8C9E-CAC5-5ED9-ADD4-6DCD88365515}"/>
          </ac:spMkLst>
        </pc:spChg>
        <pc:spChg chg="add mod">
          <ac:chgData name="Mark Huntly" userId="2f894ec6-1403-4f17-b28b-5f1f7519461e" providerId="ADAL" clId="{28B19D55-2B64-4018-8539-1453B0FDE5DC}" dt="2026-02-11T22:08:57.284" v="2261" actId="1076"/>
          <ac:spMkLst>
            <pc:docMk/>
            <pc:sldMk cId="3233403728" sldId="307"/>
            <ac:spMk id="8" creationId="{9C90E0A1-177E-43D4-AB28-16D3E40BE5FE}"/>
          </ac:spMkLst>
        </pc:spChg>
        <pc:spChg chg="mod">
          <ac:chgData name="Mark Huntly" userId="2f894ec6-1403-4f17-b28b-5f1f7519461e" providerId="ADAL" clId="{28B19D55-2B64-4018-8539-1453B0FDE5DC}" dt="2026-02-11T22:04:43.224" v="2186" actId="403"/>
          <ac:spMkLst>
            <pc:docMk/>
            <pc:sldMk cId="3233403728" sldId="307"/>
            <ac:spMk id="9" creationId="{905B3314-BD30-E1B9-2D05-6ADBEDFD1C61}"/>
          </ac:spMkLst>
        </pc:spChg>
        <pc:spChg chg="add mod">
          <ac:chgData name="Mark Huntly" userId="2f894ec6-1403-4f17-b28b-5f1f7519461e" providerId="ADAL" clId="{28B19D55-2B64-4018-8539-1453B0FDE5DC}" dt="2026-02-11T22:09:57.816" v="2268" actId="1076"/>
          <ac:spMkLst>
            <pc:docMk/>
            <pc:sldMk cId="3233403728" sldId="307"/>
            <ac:spMk id="10" creationId="{774AD74C-D338-A58F-A4BA-6C2603BC3164}"/>
          </ac:spMkLst>
        </pc:spChg>
        <pc:picChg chg="add mod">
          <ac:chgData name="Mark Huntly" userId="2f894ec6-1403-4f17-b28b-5f1f7519461e" providerId="ADAL" clId="{28B19D55-2B64-4018-8539-1453B0FDE5DC}" dt="2026-02-11T22:04:49.556" v="2187"/>
          <ac:picMkLst>
            <pc:docMk/>
            <pc:sldMk cId="3233403728" sldId="307"/>
            <ac:picMk id="3" creationId="{2B6A1F6E-C75A-986E-6C44-A9628D1FF448}"/>
          </ac:picMkLst>
        </pc:picChg>
        <pc:picChg chg="add mod">
          <ac:chgData name="Mark Huntly" userId="2f894ec6-1403-4f17-b28b-5f1f7519461e" providerId="ADAL" clId="{28B19D55-2B64-4018-8539-1453B0FDE5DC}" dt="2026-02-11T22:05:00.050" v="2189"/>
          <ac:picMkLst>
            <pc:docMk/>
            <pc:sldMk cId="3233403728" sldId="307"/>
            <ac:picMk id="5" creationId="{7A2C22AA-8F85-402E-5B42-56BB0EEDBFCE}"/>
          </ac:picMkLst>
        </pc:picChg>
        <pc:picChg chg="add mod">
          <ac:chgData name="Mark Huntly" userId="2f894ec6-1403-4f17-b28b-5f1f7519461e" providerId="ADAL" clId="{28B19D55-2B64-4018-8539-1453B0FDE5DC}" dt="2026-02-11T22:05:21.280" v="2191" actId="1076"/>
          <ac:picMkLst>
            <pc:docMk/>
            <pc:sldMk cId="3233403728" sldId="307"/>
            <ac:picMk id="6" creationId="{F820DABC-BB89-9D23-688D-1C7A8B0CD2FB}"/>
          </ac:picMkLst>
        </pc:picChg>
        <pc:picChg chg="add del mod">
          <ac:chgData name="Mark Huntly" userId="2f894ec6-1403-4f17-b28b-5f1f7519461e" providerId="ADAL" clId="{28B19D55-2B64-4018-8539-1453B0FDE5DC}" dt="2026-02-11T22:06:23.300" v="2195" actId="478"/>
          <ac:picMkLst>
            <pc:docMk/>
            <pc:sldMk cId="3233403728" sldId="307"/>
            <ac:picMk id="7" creationId="{24629C85-E0B6-0817-5F82-A89336EC0578}"/>
          </ac:picMkLst>
        </pc:picChg>
      </pc:sldChg>
      <pc:sldChg chg="del">
        <pc:chgData name="Mark Huntly" userId="2f894ec6-1403-4f17-b28b-5f1f7519461e" providerId="ADAL" clId="{28B19D55-2B64-4018-8539-1453B0FDE5DC}" dt="2026-02-11T17:05:34.581" v="212" actId="47"/>
        <pc:sldMkLst>
          <pc:docMk/>
          <pc:sldMk cId="457908879" sldId="308"/>
        </pc:sldMkLst>
      </pc:sldChg>
      <pc:sldChg chg="addSp modSp mod">
        <pc:chgData name="Mark Huntly" userId="2f894ec6-1403-4f17-b28b-5f1f7519461e" providerId="ADAL" clId="{28B19D55-2B64-4018-8539-1453B0FDE5DC}" dt="2026-02-11T17:00:04.873" v="192" actId="20577"/>
        <pc:sldMkLst>
          <pc:docMk/>
          <pc:sldMk cId="2156956335" sldId="309"/>
        </pc:sldMkLst>
        <pc:spChg chg="mod">
          <ac:chgData name="Mark Huntly" userId="2f894ec6-1403-4f17-b28b-5f1f7519461e" providerId="ADAL" clId="{28B19D55-2B64-4018-8539-1453B0FDE5DC}" dt="2026-02-11T16:48:26.926" v="38" actId="20577"/>
          <ac:spMkLst>
            <pc:docMk/>
            <pc:sldMk cId="2156956335" sldId="309"/>
            <ac:spMk id="4" creationId="{091AF17A-8FA8-052B-7373-8B4CBE9F7FC3}"/>
          </ac:spMkLst>
        </pc:spChg>
        <pc:spChg chg="mod">
          <ac:chgData name="Mark Huntly" userId="2f894ec6-1403-4f17-b28b-5f1f7519461e" providerId="ADAL" clId="{28B19D55-2B64-4018-8539-1453B0FDE5DC}" dt="2026-02-11T17:00:04.873" v="192" actId="20577"/>
          <ac:spMkLst>
            <pc:docMk/>
            <pc:sldMk cId="2156956335" sldId="309"/>
            <ac:spMk id="9" creationId="{D8AB1608-F37D-6B68-82C3-A36E81109B33}"/>
          </ac:spMkLst>
        </pc:spChg>
        <pc:picChg chg="add mod">
          <ac:chgData name="Mark Huntly" userId="2f894ec6-1403-4f17-b28b-5f1f7519461e" providerId="ADAL" clId="{28B19D55-2B64-4018-8539-1453B0FDE5DC}" dt="2026-02-11T16:50:16.171" v="88" actId="1076"/>
          <ac:picMkLst>
            <pc:docMk/>
            <pc:sldMk cId="2156956335" sldId="309"/>
            <ac:picMk id="3" creationId="{693B6AE4-551E-8E43-971F-0A6EF22BDD56}"/>
          </ac:picMkLst>
        </pc:picChg>
      </pc:sldChg>
      <pc:sldChg chg="modSp mod ord">
        <pc:chgData name="Mark Huntly" userId="2f894ec6-1403-4f17-b28b-5f1f7519461e" providerId="ADAL" clId="{28B19D55-2B64-4018-8539-1453B0FDE5DC}" dt="2026-02-12T19:41:44.324" v="2333" actId="20577"/>
        <pc:sldMkLst>
          <pc:docMk/>
          <pc:sldMk cId="2277303636" sldId="310"/>
        </pc:sldMkLst>
        <pc:spChg chg="mod">
          <ac:chgData name="Mark Huntly" userId="2f894ec6-1403-4f17-b28b-5f1f7519461e" providerId="ADAL" clId="{28B19D55-2B64-4018-8539-1453B0FDE5DC}" dt="2026-02-11T22:10:25.700" v="2280" actId="20577"/>
          <ac:spMkLst>
            <pc:docMk/>
            <pc:sldMk cId="2277303636" sldId="310"/>
            <ac:spMk id="4" creationId="{648C47D0-3DF0-0E18-D870-DEB9DAA2F0E8}"/>
          </ac:spMkLst>
        </pc:spChg>
        <pc:spChg chg="mod">
          <ac:chgData name="Mark Huntly" userId="2f894ec6-1403-4f17-b28b-5f1f7519461e" providerId="ADAL" clId="{28B19D55-2B64-4018-8539-1453B0FDE5DC}" dt="2026-02-12T19:41:44.324" v="2333" actId="20577"/>
          <ac:spMkLst>
            <pc:docMk/>
            <pc:sldMk cId="2277303636" sldId="310"/>
            <ac:spMk id="9" creationId="{C660A474-4F22-81D6-70B8-8563DCF0B45A}"/>
          </ac:spMkLst>
        </pc:spChg>
      </pc:sldChg>
      <pc:sldChg chg="del">
        <pc:chgData name="Mark Huntly" userId="2f894ec6-1403-4f17-b28b-5f1f7519461e" providerId="ADAL" clId="{28B19D55-2B64-4018-8539-1453B0FDE5DC}" dt="2026-02-11T22:13:11.142" v="2290" actId="47"/>
        <pc:sldMkLst>
          <pc:docMk/>
          <pc:sldMk cId="2375474152" sldId="311"/>
        </pc:sldMkLst>
      </pc:sldChg>
      <pc:sldChg chg="del">
        <pc:chgData name="Mark Huntly" userId="2f894ec6-1403-4f17-b28b-5f1f7519461e" providerId="ADAL" clId="{28B19D55-2B64-4018-8539-1453B0FDE5DC}" dt="2026-02-11T22:13:09.401" v="2289" actId="47"/>
        <pc:sldMkLst>
          <pc:docMk/>
          <pc:sldMk cId="3479310632" sldId="312"/>
        </pc:sldMkLst>
      </pc:sldChg>
      <pc:sldChg chg="del">
        <pc:chgData name="Mark Huntly" userId="2f894ec6-1403-4f17-b28b-5f1f7519461e" providerId="ADAL" clId="{28B19D55-2B64-4018-8539-1453B0FDE5DC}" dt="2026-02-11T22:13:17.870" v="2295" actId="47"/>
        <pc:sldMkLst>
          <pc:docMk/>
          <pc:sldMk cId="1964396008" sldId="313"/>
        </pc:sldMkLst>
      </pc:sldChg>
      <pc:sldChg chg="del">
        <pc:chgData name="Mark Huntly" userId="2f894ec6-1403-4f17-b28b-5f1f7519461e" providerId="ADAL" clId="{28B19D55-2B64-4018-8539-1453B0FDE5DC}" dt="2026-02-11T17:05:33.703" v="211" actId="47"/>
        <pc:sldMkLst>
          <pc:docMk/>
          <pc:sldMk cId="2596885681" sldId="314"/>
        </pc:sldMkLst>
      </pc:sldChg>
      <pc:sldChg chg="del">
        <pc:chgData name="Mark Huntly" userId="2f894ec6-1403-4f17-b28b-5f1f7519461e" providerId="ADAL" clId="{28B19D55-2B64-4018-8539-1453B0FDE5DC}" dt="2026-02-11T22:13:12.700" v="2291" actId="47"/>
        <pc:sldMkLst>
          <pc:docMk/>
          <pc:sldMk cId="2927503099" sldId="315"/>
        </pc:sldMkLst>
      </pc:sldChg>
      <pc:sldChg chg="del">
        <pc:chgData name="Mark Huntly" userId="2f894ec6-1403-4f17-b28b-5f1f7519461e" providerId="ADAL" clId="{28B19D55-2B64-4018-8539-1453B0FDE5DC}" dt="2026-02-11T22:13:16.617" v="2294" actId="47"/>
        <pc:sldMkLst>
          <pc:docMk/>
          <pc:sldMk cId="1321377002" sldId="316"/>
        </pc:sldMkLst>
      </pc:sldChg>
      <pc:sldChg chg="del">
        <pc:chgData name="Mark Huntly" userId="2f894ec6-1403-4f17-b28b-5f1f7519461e" providerId="ADAL" clId="{28B19D55-2B64-4018-8539-1453B0FDE5DC}" dt="2026-02-11T22:13:14.107" v="2292" actId="47"/>
        <pc:sldMkLst>
          <pc:docMk/>
          <pc:sldMk cId="2164256452" sldId="317"/>
        </pc:sldMkLst>
      </pc:sldChg>
      <pc:sldChg chg="del">
        <pc:chgData name="Mark Huntly" userId="2f894ec6-1403-4f17-b28b-5f1f7519461e" providerId="ADAL" clId="{28B19D55-2B64-4018-8539-1453B0FDE5DC}" dt="2026-02-11T22:13:15.321" v="2293" actId="47"/>
        <pc:sldMkLst>
          <pc:docMk/>
          <pc:sldMk cId="600754862" sldId="318"/>
        </pc:sldMkLst>
      </pc:sldChg>
      <pc:sldChg chg="del">
        <pc:chgData name="Mark Huntly" userId="2f894ec6-1403-4f17-b28b-5f1f7519461e" providerId="ADAL" clId="{28B19D55-2B64-4018-8539-1453B0FDE5DC}" dt="2026-02-11T22:13:18.767" v="2296" actId="47"/>
        <pc:sldMkLst>
          <pc:docMk/>
          <pc:sldMk cId="1418455906" sldId="319"/>
        </pc:sldMkLst>
      </pc:sldChg>
      <pc:sldChg chg="del">
        <pc:chgData name="Mark Huntly" userId="2f894ec6-1403-4f17-b28b-5f1f7519461e" providerId="ADAL" clId="{28B19D55-2B64-4018-8539-1453B0FDE5DC}" dt="2026-02-11T22:13:19.996" v="2297" actId="47"/>
        <pc:sldMkLst>
          <pc:docMk/>
          <pc:sldMk cId="3714706370" sldId="320"/>
        </pc:sldMkLst>
      </pc:sldChg>
      <pc:sldChg chg="del">
        <pc:chgData name="Mark Huntly" userId="2f894ec6-1403-4f17-b28b-5f1f7519461e" providerId="ADAL" clId="{28B19D55-2B64-4018-8539-1453B0FDE5DC}" dt="2026-02-11T22:13:21.307" v="2298" actId="47"/>
        <pc:sldMkLst>
          <pc:docMk/>
          <pc:sldMk cId="979229931" sldId="321"/>
        </pc:sldMkLst>
      </pc:sldChg>
      <pc:sldChg chg="del">
        <pc:chgData name="Mark Huntly" userId="2f894ec6-1403-4f17-b28b-5f1f7519461e" providerId="ADAL" clId="{28B19D55-2B64-4018-8539-1453B0FDE5DC}" dt="2026-02-11T22:13:22.558" v="2299" actId="47"/>
        <pc:sldMkLst>
          <pc:docMk/>
          <pc:sldMk cId="2397457641" sldId="322"/>
        </pc:sldMkLst>
      </pc:sldChg>
      <pc:sldChg chg="del">
        <pc:chgData name="Mark Huntly" userId="2f894ec6-1403-4f17-b28b-5f1f7519461e" providerId="ADAL" clId="{28B19D55-2B64-4018-8539-1453B0FDE5DC}" dt="2026-02-11T22:13:23.853" v="2300" actId="47"/>
        <pc:sldMkLst>
          <pc:docMk/>
          <pc:sldMk cId="1798358913" sldId="323"/>
        </pc:sldMkLst>
      </pc:sldChg>
      <pc:sldChg chg="del">
        <pc:chgData name="Mark Huntly" userId="2f894ec6-1403-4f17-b28b-5f1f7519461e" providerId="ADAL" clId="{28B19D55-2B64-4018-8539-1453B0FDE5DC}" dt="2026-02-11T22:13:25.390" v="2301" actId="47"/>
        <pc:sldMkLst>
          <pc:docMk/>
          <pc:sldMk cId="1749597994" sldId="324"/>
        </pc:sldMkLst>
      </pc:sldChg>
      <pc:sldChg chg="del">
        <pc:chgData name="Mark Huntly" userId="2f894ec6-1403-4f17-b28b-5f1f7519461e" providerId="ADAL" clId="{28B19D55-2B64-4018-8539-1453B0FDE5DC}" dt="2026-02-11T22:13:26.365" v="2302" actId="47"/>
        <pc:sldMkLst>
          <pc:docMk/>
          <pc:sldMk cId="202626124" sldId="325"/>
        </pc:sldMkLst>
      </pc:sldChg>
      <pc:sldChg chg="del">
        <pc:chgData name="Mark Huntly" userId="2f894ec6-1403-4f17-b28b-5f1f7519461e" providerId="ADAL" clId="{28B19D55-2B64-4018-8539-1453B0FDE5DC}" dt="2026-02-11T22:13:27.304" v="2303" actId="47"/>
        <pc:sldMkLst>
          <pc:docMk/>
          <pc:sldMk cId="2553655881" sldId="326"/>
        </pc:sldMkLst>
      </pc:sldChg>
      <pc:sldChg chg="del">
        <pc:chgData name="Mark Huntly" userId="2f894ec6-1403-4f17-b28b-5f1f7519461e" providerId="ADAL" clId="{28B19D55-2B64-4018-8539-1453B0FDE5DC}" dt="2026-02-11T22:13:28.226" v="2304" actId="47"/>
        <pc:sldMkLst>
          <pc:docMk/>
          <pc:sldMk cId="1758322151" sldId="327"/>
        </pc:sldMkLst>
      </pc:sldChg>
      <pc:sldChg chg="del">
        <pc:chgData name="Mark Huntly" userId="2f894ec6-1403-4f17-b28b-5f1f7519461e" providerId="ADAL" clId="{28B19D55-2B64-4018-8539-1453B0FDE5DC}" dt="2026-02-11T22:13:29.682" v="2305" actId="47"/>
        <pc:sldMkLst>
          <pc:docMk/>
          <pc:sldMk cId="1101118148" sldId="328"/>
        </pc:sldMkLst>
      </pc:sldChg>
      <pc:sldChg chg="del">
        <pc:chgData name="Mark Huntly" userId="2f894ec6-1403-4f17-b28b-5f1f7519461e" providerId="ADAL" clId="{28B19D55-2B64-4018-8539-1453B0FDE5DC}" dt="2026-02-11T22:13:30.400" v="2306" actId="47"/>
        <pc:sldMkLst>
          <pc:docMk/>
          <pc:sldMk cId="2807469539" sldId="329"/>
        </pc:sldMkLst>
      </pc:sldChg>
      <pc:sldChg chg="del">
        <pc:chgData name="Mark Huntly" userId="2f894ec6-1403-4f17-b28b-5f1f7519461e" providerId="ADAL" clId="{28B19D55-2B64-4018-8539-1453B0FDE5DC}" dt="2026-02-11T22:13:32.089" v="2307" actId="47"/>
        <pc:sldMkLst>
          <pc:docMk/>
          <pc:sldMk cId="3123917746" sldId="330"/>
        </pc:sldMkLst>
      </pc:sldChg>
      <pc:sldChg chg="del">
        <pc:chgData name="Mark Huntly" userId="2f894ec6-1403-4f17-b28b-5f1f7519461e" providerId="ADAL" clId="{28B19D55-2B64-4018-8539-1453B0FDE5DC}" dt="2026-02-11T22:13:33.164" v="2308" actId="47"/>
        <pc:sldMkLst>
          <pc:docMk/>
          <pc:sldMk cId="4293963565" sldId="331"/>
        </pc:sldMkLst>
      </pc:sldChg>
      <pc:sldChg chg="del">
        <pc:chgData name="Mark Huntly" userId="2f894ec6-1403-4f17-b28b-5f1f7519461e" providerId="ADAL" clId="{28B19D55-2B64-4018-8539-1453B0FDE5DC}" dt="2026-02-11T22:13:34.289" v="2309" actId="47"/>
        <pc:sldMkLst>
          <pc:docMk/>
          <pc:sldMk cId="345105957" sldId="332"/>
        </pc:sldMkLst>
      </pc:sldChg>
      <pc:sldChg chg="del">
        <pc:chgData name="Mark Huntly" userId="2f894ec6-1403-4f17-b28b-5f1f7519461e" providerId="ADAL" clId="{28B19D55-2B64-4018-8539-1453B0FDE5DC}" dt="2026-02-11T22:13:35.157" v="2310" actId="47"/>
        <pc:sldMkLst>
          <pc:docMk/>
          <pc:sldMk cId="1528383118" sldId="333"/>
        </pc:sldMkLst>
      </pc:sldChg>
      <pc:sldChg chg="del">
        <pc:chgData name="Mark Huntly" userId="2f894ec6-1403-4f17-b28b-5f1f7519461e" providerId="ADAL" clId="{28B19D55-2B64-4018-8539-1453B0FDE5DC}" dt="2026-02-11T22:13:36.646" v="2311" actId="47"/>
        <pc:sldMkLst>
          <pc:docMk/>
          <pc:sldMk cId="571559412" sldId="334"/>
        </pc:sldMkLst>
      </pc:sldChg>
      <pc:sldChg chg="del">
        <pc:chgData name="Mark Huntly" userId="2f894ec6-1403-4f17-b28b-5f1f7519461e" providerId="ADAL" clId="{28B19D55-2B64-4018-8539-1453B0FDE5DC}" dt="2026-02-11T22:13:38.440" v="2312" actId="47"/>
        <pc:sldMkLst>
          <pc:docMk/>
          <pc:sldMk cId="1378841366" sldId="335"/>
        </pc:sldMkLst>
      </pc:sldChg>
      <pc:sldChg chg="del">
        <pc:chgData name="Mark Huntly" userId="2f894ec6-1403-4f17-b28b-5f1f7519461e" providerId="ADAL" clId="{28B19D55-2B64-4018-8539-1453B0FDE5DC}" dt="2026-02-11T22:13:39.494" v="2313" actId="47"/>
        <pc:sldMkLst>
          <pc:docMk/>
          <pc:sldMk cId="2804561398" sldId="336"/>
        </pc:sldMkLst>
      </pc:sldChg>
      <pc:sldChg chg="del">
        <pc:chgData name="Mark Huntly" userId="2f894ec6-1403-4f17-b28b-5f1f7519461e" providerId="ADAL" clId="{28B19D55-2B64-4018-8539-1453B0FDE5DC}" dt="2026-02-11T22:13:40.356" v="2314" actId="47"/>
        <pc:sldMkLst>
          <pc:docMk/>
          <pc:sldMk cId="3613633916" sldId="337"/>
        </pc:sldMkLst>
      </pc:sldChg>
      <pc:sldChg chg="del">
        <pc:chgData name="Mark Huntly" userId="2f894ec6-1403-4f17-b28b-5f1f7519461e" providerId="ADAL" clId="{28B19D55-2B64-4018-8539-1453B0FDE5DC}" dt="2026-02-11T22:13:41.227" v="2315" actId="47"/>
        <pc:sldMkLst>
          <pc:docMk/>
          <pc:sldMk cId="3205788409" sldId="338"/>
        </pc:sldMkLst>
      </pc:sldChg>
      <pc:sldChg chg="del">
        <pc:chgData name="Mark Huntly" userId="2f894ec6-1403-4f17-b28b-5f1f7519461e" providerId="ADAL" clId="{28B19D55-2B64-4018-8539-1453B0FDE5DC}" dt="2026-02-11T22:13:41.987" v="2316" actId="47"/>
        <pc:sldMkLst>
          <pc:docMk/>
          <pc:sldMk cId="1381828648" sldId="339"/>
        </pc:sldMkLst>
      </pc:sldChg>
      <pc:sldChg chg="del">
        <pc:chgData name="Mark Huntly" userId="2f894ec6-1403-4f17-b28b-5f1f7519461e" providerId="ADAL" clId="{28B19D55-2B64-4018-8539-1453B0FDE5DC}" dt="2026-02-11T22:13:42.695" v="2317" actId="47"/>
        <pc:sldMkLst>
          <pc:docMk/>
          <pc:sldMk cId="347400147" sldId="340"/>
        </pc:sldMkLst>
      </pc:sldChg>
      <pc:sldChg chg="del">
        <pc:chgData name="Mark Huntly" userId="2f894ec6-1403-4f17-b28b-5f1f7519461e" providerId="ADAL" clId="{28B19D55-2B64-4018-8539-1453B0FDE5DC}" dt="2026-02-11T22:13:43.391" v="2318" actId="47"/>
        <pc:sldMkLst>
          <pc:docMk/>
          <pc:sldMk cId="1203650222" sldId="341"/>
        </pc:sldMkLst>
      </pc:sldChg>
      <pc:sldChg chg="del">
        <pc:chgData name="Mark Huntly" userId="2f894ec6-1403-4f17-b28b-5f1f7519461e" providerId="ADAL" clId="{28B19D55-2B64-4018-8539-1453B0FDE5DC}" dt="2026-02-11T22:13:44.093" v="2319" actId="47"/>
        <pc:sldMkLst>
          <pc:docMk/>
          <pc:sldMk cId="1756720028" sldId="342"/>
        </pc:sldMkLst>
      </pc:sldChg>
      <pc:sldChg chg="del">
        <pc:chgData name="Mark Huntly" userId="2f894ec6-1403-4f17-b28b-5f1f7519461e" providerId="ADAL" clId="{28B19D55-2B64-4018-8539-1453B0FDE5DC}" dt="2026-02-11T22:13:44.677" v="2320" actId="47"/>
        <pc:sldMkLst>
          <pc:docMk/>
          <pc:sldMk cId="1502856500" sldId="343"/>
        </pc:sldMkLst>
      </pc:sldChg>
      <pc:sldChg chg="del">
        <pc:chgData name="Mark Huntly" userId="2f894ec6-1403-4f17-b28b-5f1f7519461e" providerId="ADAL" clId="{28B19D55-2B64-4018-8539-1453B0FDE5DC}" dt="2026-02-11T22:13:45.415" v="2321" actId="47"/>
        <pc:sldMkLst>
          <pc:docMk/>
          <pc:sldMk cId="621432637" sldId="344"/>
        </pc:sldMkLst>
      </pc:sldChg>
      <pc:sldChg chg="del">
        <pc:chgData name="Mark Huntly" userId="2f894ec6-1403-4f17-b28b-5f1f7519461e" providerId="ADAL" clId="{28B19D55-2B64-4018-8539-1453B0FDE5DC}" dt="2026-02-11T22:13:46.180" v="2322" actId="47"/>
        <pc:sldMkLst>
          <pc:docMk/>
          <pc:sldMk cId="927696725" sldId="345"/>
        </pc:sldMkLst>
      </pc:sldChg>
      <pc:sldChg chg="del">
        <pc:chgData name="Mark Huntly" userId="2f894ec6-1403-4f17-b28b-5f1f7519461e" providerId="ADAL" clId="{28B19D55-2B64-4018-8539-1453B0FDE5DC}" dt="2026-02-11T22:13:46.944" v="2323" actId="47"/>
        <pc:sldMkLst>
          <pc:docMk/>
          <pc:sldMk cId="1245762661" sldId="346"/>
        </pc:sldMkLst>
      </pc:sldChg>
      <pc:sldChg chg="del">
        <pc:chgData name="Mark Huntly" userId="2f894ec6-1403-4f17-b28b-5f1f7519461e" providerId="ADAL" clId="{28B19D55-2B64-4018-8539-1453B0FDE5DC}" dt="2026-02-11T22:13:47.717" v="2324" actId="47"/>
        <pc:sldMkLst>
          <pc:docMk/>
          <pc:sldMk cId="3174979190" sldId="347"/>
        </pc:sldMkLst>
      </pc:sldChg>
      <pc:sldChg chg="del">
        <pc:chgData name="Mark Huntly" userId="2f894ec6-1403-4f17-b28b-5f1f7519461e" providerId="ADAL" clId="{28B19D55-2B64-4018-8539-1453B0FDE5DC}" dt="2026-02-11T22:13:48.603" v="2325" actId="47"/>
        <pc:sldMkLst>
          <pc:docMk/>
          <pc:sldMk cId="3134853494" sldId="348"/>
        </pc:sldMkLst>
      </pc:sldChg>
      <pc:sldChg chg="del">
        <pc:chgData name="Mark Huntly" userId="2f894ec6-1403-4f17-b28b-5f1f7519461e" providerId="ADAL" clId="{28B19D55-2B64-4018-8539-1453B0FDE5DC}" dt="2026-02-11T22:13:49.258" v="2326" actId="47"/>
        <pc:sldMkLst>
          <pc:docMk/>
          <pc:sldMk cId="1844103724" sldId="349"/>
        </pc:sldMkLst>
      </pc:sldChg>
      <pc:sldChg chg="del">
        <pc:chgData name="Mark Huntly" userId="2f894ec6-1403-4f17-b28b-5f1f7519461e" providerId="ADAL" clId="{28B19D55-2B64-4018-8539-1453B0FDE5DC}" dt="2026-02-11T22:13:50.583" v="2327" actId="47"/>
        <pc:sldMkLst>
          <pc:docMk/>
          <pc:sldMk cId="1904148075" sldId="350"/>
        </pc:sldMkLst>
      </pc:sldChg>
      <pc:sldChg chg="del">
        <pc:chgData name="Mark Huntly" userId="2f894ec6-1403-4f17-b28b-5f1f7519461e" providerId="ADAL" clId="{28B19D55-2B64-4018-8539-1453B0FDE5DC}" dt="2026-02-11T22:13:51.268" v="2328" actId="47"/>
        <pc:sldMkLst>
          <pc:docMk/>
          <pc:sldMk cId="430164474" sldId="351"/>
        </pc:sldMkLst>
      </pc:sldChg>
      <pc:sldChg chg="del">
        <pc:chgData name="Mark Huntly" userId="2f894ec6-1403-4f17-b28b-5f1f7519461e" providerId="ADAL" clId="{28B19D55-2B64-4018-8539-1453B0FDE5DC}" dt="2026-02-11T22:13:51.922" v="2329" actId="47"/>
        <pc:sldMkLst>
          <pc:docMk/>
          <pc:sldMk cId="3135320412" sldId="352"/>
        </pc:sldMkLst>
      </pc:sldChg>
      <pc:sldChg chg="del">
        <pc:chgData name="Mark Huntly" userId="2f894ec6-1403-4f17-b28b-5f1f7519461e" providerId="ADAL" clId="{28B19D55-2B64-4018-8539-1453B0FDE5DC}" dt="2026-02-11T22:13:52.584" v="2330" actId="47"/>
        <pc:sldMkLst>
          <pc:docMk/>
          <pc:sldMk cId="109318226" sldId="353"/>
        </pc:sldMkLst>
      </pc:sldChg>
      <pc:sldChg chg="del">
        <pc:chgData name="Mark Huntly" userId="2f894ec6-1403-4f17-b28b-5f1f7519461e" providerId="ADAL" clId="{28B19D55-2B64-4018-8539-1453B0FDE5DC}" dt="2026-02-11T22:13:53.187" v="2331" actId="47"/>
        <pc:sldMkLst>
          <pc:docMk/>
          <pc:sldMk cId="440087663" sldId="354"/>
        </pc:sldMkLst>
      </pc:sldChg>
      <pc:sldChg chg="modSp add mod">
        <pc:chgData name="Mark Huntly" userId="2f894ec6-1403-4f17-b28b-5f1f7519461e" providerId="ADAL" clId="{28B19D55-2B64-4018-8539-1453B0FDE5DC}" dt="2026-02-11T17:00:13.043" v="209" actId="20577"/>
        <pc:sldMkLst>
          <pc:docMk/>
          <pc:sldMk cId="1676730693" sldId="355"/>
        </pc:sldMkLst>
        <pc:spChg chg="mod">
          <ac:chgData name="Mark Huntly" userId="2f894ec6-1403-4f17-b28b-5f1f7519461e" providerId="ADAL" clId="{28B19D55-2B64-4018-8539-1453B0FDE5DC}" dt="2026-02-11T17:00:13.043" v="209" actId="20577"/>
          <ac:spMkLst>
            <pc:docMk/>
            <pc:sldMk cId="1676730693" sldId="355"/>
            <ac:spMk id="9" creationId="{CAFBE532-5588-65BF-FB01-497139B6E656}"/>
          </ac:spMkLst>
        </pc:spChg>
        <pc:picChg chg="mod">
          <ac:chgData name="Mark Huntly" userId="2f894ec6-1403-4f17-b28b-5f1f7519461e" providerId="ADAL" clId="{28B19D55-2B64-4018-8539-1453B0FDE5DC}" dt="2026-02-11T16:55:17.722" v="105" actId="14826"/>
          <ac:picMkLst>
            <pc:docMk/>
            <pc:sldMk cId="1676730693" sldId="355"/>
            <ac:picMk id="3" creationId="{63C0C86A-6D2D-2D3D-DD91-826C6148B66D}"/>
          </ac:picMkLst>
        </pc:picChg>
      </pc:sldChg>
      <pc:sldChg chg="addSp delSp modSp add mod">
        <pc:chgData name="Mark Huntly" userId="2f894ec6-1403-4f17-b28b-5f1f7519461e" providerId="ADAL" clId="{28B19D55-2B64-4018-8539-1453B0FDE5DC}" dt="2026-02-11T18:21:30.004" v="687" actId="14100"/>
        <pc:sldMkLst>
          <pc:docMk/>
          <pc:sldMk cId="3592562235" sldId="356"/>
        </pc:sldMkLst>
        <pc:spChg chg="mod">
          <ac:chgData name="Mark Huntly" userId="2f894ec6-1403-4f17-b28b-5f1f7519461e" providerId="ADAL" clId="{28B19D55-2B64-4018-8539-1453B0FDE5DC}" dt="2026-02-11T18:18:14.408" v="658" actId="20577"/>
          <ac:spMkLst>
            <pc:docMk/>
            <pc:sldMk cId="3592562235" sldId="356"/>
            <ac:spMk id="4" creationId="{8360EC60-C5BE-A890-918C-465B0316CE28}"/>
          </ac:spMkLst>
        </pc:spChg>
        <pc:spChg chg="add mod">
          <ac:chgData name="Mark Huntly" userId="2f894ec6-1403-4f17-b28b-5f1f7519461e" providerId="ADAL" clId="{28B19D55-2B64-4018-8539-1453B0FDE5DC}" dt="2026-02-11T18:21:30.004" v="687" actId="14100"/>
          <ac:spMkLst>
            <pc:docMk/>
            <pc:sldMk cId="3592562235" sldId="356"/>
            <ac:spMk id="5" creationId="{FAE453D3-08F5-E41D-DCD6-58C06A5FAF80}"/>
          </ac:spMkLst>
        </pc:spChg>
        <pc:spChg chg="mod">
          <ac:chgData name="Mark Huntly" userId="2f894ec6-1403-4f17-b28b-5f1f7519461e" providerId="ADAL" clId="{28B19D55-2B64-4018-8539-1453B0FDE5DC}" dt="2026-02-11T18:18:02.952" v="638" actId="27636"/>
          <ac:spMkLst>
            <pc:docMk/>
            <pc:sldMk cId="3592562235" sldId="356"/>
            <ac:spMk id="9" creationId="{0E724E4E-D131-EE87-A653-BC319557CD22}"/>
          </ac:spMkLst>
        </pc:spChg>
        <pc:picChg chg="del">
          <ac:chgData name="Mark Huntly" userId="2f894ec6-1403-4f17-b28b-5f1f7519461e" providerId="ADAL" clId="{28B19D55-2B64-4018-8539-1453B0FDE5DC}" dt="2026-02-11T18:18:20.796" v="659" actId="478"/>
          <ac:picMkLst>
            <pc:docMk/>
            <pc:sldMk cId="3592562235" sldId="356"/>
            <ac:picMk id="2" creationId="{D130E060-58D4-9211-32E2-DE269639A1E8}"/>
          </ac:picMkLst>
        </pc:picChg>
        <pc:picChg chg="add mod ord">
          <ac:chgData name="Mark Huntly" userId="2f894ec6-1403-4f17-b28b-5f1f7519461e" providerId="ADAL" clId="{28B19D55-2B64-4018-8539-1453B0FDE5DC}" dt="2026-02-11T18:18:41.548" v="663" actId="167"/>
          <ac:picMkLst>
            <pc:docMk/>
            <pc:sldMk cId="3592562235" sldId="356"/>
            <ac:picMk id="3" creationId="{BD8C2F30-F5A4-5749-6566-7F420F915FC6}"/>
          </ac:picMkLst>
        </pc:picChg>
      </pc:sldChg>
      <pc:sldChg chg="addSp modSp add mod">
        <pc:chgData name="Mark Huntly" userId="2f894ec6-1403-4f17-b28b-5f1f7519461e" providerId="ADAL" clId="{28B19D55-2B64-4018-8539-1453B0FDE5DC}" dt="2026-02-11T18:22:23.799" v="702" actId="20577"/>
        <pc:sldMkLst>
          <pc:docMk/>
          <pc:sldMk cId="3991533785" sldId="357"/>
        </pc:sldMkLst>
        <pc:spChg chg="add mod">
          <ac:chgData name="Mark Huntly" userId="2f894ec6-1403-4f17-b28b-5f1f7519461e" providerId="ADAL" clId="{28B19D55-2B64-4018-8539-1453B0FDE5DC}" dt="2026-02-11T18:20:57.141" v="684" actId="14100"/>
          <ac:spMkLst>
            <pc:docMk/>
            <pc:sldMk cId="3991533785" sldId="357"/>
            <ac:spMk id="2" creationId="{E7BCF820-D38D-FDB8-98C1-57F54C69E603}"/>
          </ac:spMkLst>
        </pc:spChg>
        <pc:spChg chg="mod">
          <ac:chgData name="Mark Huntly" userId="2f894ec6-1403-4f17-b28b-5f1f7519461e" providerId="ADAL" clId="{28B19D55-2B64-4018-8539-1453B0FDE5DC}" dt="2026-02-11T18:22:23.799" v="702" actId="20577"/>
          <ac:spMkLst>
            <pc:docMk/>
            <pc:sldMk cId="3991533785" sldId="357"/>
            <ac:spMk id="4" creationId="{6E6BD634-F3F5-EE3E-3A8B-41F5C072B8E1}"/>
          </ac:spMkLst>
        </pc:spChg>
        <pc:spChg chg="mod">
          <ac:chgData name="Mark Huntly" userId="2f894ec6-1403-4f17-b28b-5f1f7519461e" providerId="ADAL" clId="{28B19D55-2B64-4018-8539-1453B0FDE5DC}" dt="2026-02-11T18:20:05.715" v="679" actId="20577"/>
          <ac:spMkLst>
            <pc:docMk/>
            <pc:sldMk cId="3991533785" sldId="357"/>
            <ac:spMk id="9" creationId="{6376C2AE-5F6B-E16B-30AD-5D131CD0D40B}"/>
          </ac:spMkLst>
        </pc:spChg>
        <pc:picChg chg="mod">
          <ac:chgData name="Mark Huntly" userId="2f894ec6-1403-4f17-b28b-5f1f7519461e" providerId="ADAL" clId="{28B19D55-2B64-4018-8539-1453B0FDE5DC}" dt="2026-02-11T18:20:17.532" v="681" actId="14100"/>
          <ac:picMkLst>
            <pc:docMk/>
            <pc:sldMk cId="3991533785" sldId="357"/>
            <ac:picMk id="3" creationId="{A30071FC-ED94-012A-8F26-AD68EBAD0303}"/>
          </ac:picMkLst>
        </pc:picChg>
      </pc:sldChg>
      <pc:sldChg chg="addSp delSp modSp add mod">
        <pc:chgData name="Mark Huntly" userId="2f894ec6-1403-4f17-b28b-5f1f7519461e" providerId="ADAL" clId="{28B19D55-2B64-4018-8539-1453B0FDE5DC}" dt="2026-02-11T21:15:55.223" v="1267" actId="20577"/>
        <pc:sldMkLst>
          <pc:docMk/>
          <pc:sldMk cId="3498411752" sldId="358"/>
        </pc:sldMkLst>
        <pc:spChg chg="mod">
          <ac:chgData name="Mark Huntly" userId="2f894ec6-1403-4f17-b28b-5f1f7519461e" providerId="ADAL" clId="{28B19D55-2B64-4018-8539-1453B0FDE5DC}" dt="2026-02-11T21:15:55.223" v="1267" actId="20577"/>
          <ac:spMkLst>
            <pc:docMk/>
            <pc:sldMk cId="3498411752" sldId="358"/>
            <ac:spMk id="4" creationId="{8356C0D5-8B75-04D6-CEA1-AD63A0746B63}"/>
          </ac:spMkLst>
        </pc:spChg>
        <pc:spChg chg="mod">
          <ac:chgData name="Mark Huntly" userId="2f894ec6-1403-4f17-b28b-5f1f7519461e" providerId="ADAL" clId="{28B19D55-2B64-4018-8539-1453B0FDE5DC}" dt="2026-02-11T21:15:10.521" v="1253" actId="20577"/>
          <ac:spMkLst>
            <pc:docMk/>
            <pc:sldMk cId="3498411752" sldId="358"/>
            <ac:spMk id="9" creationId="{C97C3F6E-648A-B070-CA05-30E86A010BBE}"/>
          </ac:spMkLst>
        </pc:spChg>
        <pc:picChg chg="del">
          <ac:chgData name="Mark Huntly" userId="2f894ec6-1403-4f17-b28b-5f1f7519461e" providerId="ADAL" clId="{28B19D55-2B64-4018-8539-1453B0FDE5DC}" dt="2026-02-11T21:08:49.021" v="1110" actId="478"/>
          <ac:picMkLst>
            <pc:docMk/>
            <pc:sldMk cId="3498411752" sldId="358"/>
            <ac:picMk id="5" creationId="{B3FAB306-83C5-5953-5111-775E815E7DF7}"/>
          </ac:picMkLst>
        </pc:picChg>
        <pc:picChg chg="add del mod">
          <ac:chgData name="Mark Huntly" userId="2f894ec6-1403-4f17-b28b-5f1f7519461e" providerId="ADAL" clId="{28B19D55-2B64-4018-8539-1453B0FDE5DC}" dt="2026-02-11T21:10:56.874" v="1114" actId="478"/>
          <ac:picMkLst>
            <pc:docMk/>
            <pc:sldMk cId="3498411752" sldId="358"/>
            <ac:picMk id="1026" creationId="{3CFE6D62-0BB7-DAB4-BB8F-14B4A0400A87}"/>
          </ac:picMkLst>
        </pc:picChg>
        <pc:picChg chg="add mod">
          <ac:chgData name="Mark Huntly" userId="2f894ec6-1403-4f17-b28b-5f1f7519461e" providerId="ADAL" clId="{28B19D55-2B64-4018-8539-1453B0FDE5DC}" dt="2026-02-11T21:12:35.018" v="1158" actId="14100"/>
          <ac:picMkLst>
            <pc:docMk/>
            <pc:sldMk cId="3498411752" sldId="358"/>
            <ac:picMk id="1028" creationId="{58B1305C-3BAE-D0E9-E2E7-96226E9B0A0E}"/>
          </ac:picMkLst>
        </pc:picChg>
      </pc:sldChg>
      <pc:sldChg chg="addSp delSp modSp add mod">
        <pc:chgData name="Mark Huntly" userId="2f894ec6-1403-4f17-b28b-5f1f7519461e" providerId="ADAL" clId="{28B19D55-2B64-4018-8539-1453B0FDE5DC}" dt="2026-02-11T21:19:55.986" v="1314" actId="1035"/>
        <pc:sldMkLst>
          <pc:docMk/>
          <pc:sldMk cId="2848411399" sldId="359"/>
        </pc:sldMkLst>
        <pc:spChg chg="add mod">
          <ac:chgData name="Mark Huntly" userId="2f894ec6-1403-4f17-b28b-5f1f7519461e" providerId="ADAL" clId="{28B19D55-2B64-4018-8539-1453B0FDE5DC}" dt="2026-02-11T21:16:51.441" v="1276" actId="478"/>
          <ac:spMkLst>
            <pc:docMk/>
            <pc:sldMk cId="2848411399" sldId="359"/>
            <ac:spMk id="2" creationId="{4C05EEF6-49B8-8B18-1611-ACDFD232CC7C}"/>
          </ac:spMkLst>
        </pc:spChg>
        <pc:spChg chg="mod">
          <ac:chgData name="Mark Huntly" userId="2f894ec6-1403-4f17-b28b-5f1f7519461e" providerId="ADAL" clId="{28B19D55-2B64-4018-8539-1453B0FDE5DC}" dt="2026-02-11T21:16:27.797" v="1274" actId="20577"/>
          <ac:spMkLst>
            <pc:docMk/>
            <pc:sldMk cId="2848411399" sldId="359"/>
            <ac:spMk id="4" creationId="{51A2024A-9CB4-1346-4621-229C4B7E5E12}"/>
          </ac:spMkLst>
        </pc:spChg>
        <pc:spChg chg="add mod">
          <ac:chgData name="Mark Huntly" userId="2f894ec6-1403-4f17-b28b-5f1f7519461e" providerId="ADAL" clId="{28B19D55-2B64-4018-8539-1453B0FDE5DC}" dt="2026-02-11T21:16:52.601" v="1277"/>
          <ac:spMkLst>
            <pc:docMk/>
            <pc:sldMk cId="2848411399" sldId="359"/>
            <ac:spMk id="5" creationId="{53968E05-B6E8-C4A1-9E7E-2E0DA35EC6C7}"/>
          </ac:spMkLst>
        </pc:spChg>
        <pc:spChg chg="add mod">
          <ac:chgData name="Mark Huntly" userId="2f894ec6-1403-4f17-b28b-5f1f7519461e" providerId="ADAL" clId="{28B19D55-2B64-4018-8539-1453B0FDE5DC}" dt="2026-02-11T21:17:03.457" v="1281"/>
          <ac:spMkLst>
            <pc:docMk/>
            <pc:sldMk cId="2848411399" sldId="359"/>
            <ac:spMk id="7" creationId="{BE33F9DB-7E7A-9691-4834-94551A40CA47}"/>
          </ac:spMkLst>
        </pc:spChg>
        <pc:spChg chg="add del mod">
          <ac:chgData name="Mark Huntly" userId="2f894ec6-1403-4f17-b28b-5f1f7519461e" providerId="ADAL" clId="{28B19D55-2B64-4018-8539-1453B0FDE5DC}" dt="2026-02-11T21:19:29.940" v="1290" actId="20577"/>
          <ac:spMkLst>
            <pc:docMk/>
            <pc:sldMk cId="2848411399" sldId="359"/>
            <ac:spMk id="9" creationId="{FFB50AD1-1B07-0030-D8DF-0416FCFE0C80}"/>
          </ac:spMkLst>
        </pc:spChg>
        <pc:picChg chg="add mod">
          <ac:chgData name="Mark Huntly" userId="2f894ec6-1403-4f17-b28b-5f1f7519461e" providerId="ADAL" clId="{28B19D55-2B64-4018-8539-1453B0FDE5DC}" dt="2026-02-11T21:16:54.685" v="1278"/>
          <ac:picMkLst>
            <pc:docMk/>
            <pc:sldMk cId="2848411399" sldId="359"/>
            <ac:picMk id="3" creationId="{F0A7BC13-CC26-72BE-33C9-63DBF72AC7EB}"/>
          </ac:picMkLst>
        </pc:picChg>
        <pc:picChg chg="add mod">
          <ac:chgData name="Mark Huntly" userId="2f894ec6-1403-4f17-b28b-5f1f7519461e" providerId="ADAL" clId="{28B19D55-2B64-4018-8539-1453B0FDE5DC}" dt="2026-02-11T21:17:05.505" v="1282"/>
          <ac:picMkLst>
            <pc:docMk/>
            <pc:sldMk cId="2848411399" sldId="359"/>
            <ac:picMk id="6" creationId="{A7BB9A93-5B8C-B761-A0D3-D3B39F9ECEF8}"/>
          </ac:picMkLst>
        </pc:picChg>
        <pc:picChg chg="add mod ord modCrop">
          <ac:chgData name="Mark Huntly" userId="2f894ec6-1403-4f17-b28b-5f1f7519461e" providerId="ADAL" clId="{28B19D55-2B64-4018-8539-1453B0FDE5DC}" dt="2026-02-11T21:19:55.986" v="1314" actId="1035"/>
          <ac:picMkLst>
            <pc:docMk/>
            <pc:sldMk cId="2848411399" sldId="359"/>
            <ac:picMk id="8" creationId="{6B82073A-C9E2-935A-1693-DF99BCA153D3}"/>
          </ac:picMkLst>
        </pc:picChg>
        <pc:picChg chg="add del">
          <ac:chgData name="Mark Huntly" userId="2f894ec6-1403-4f17-b28b-5f1f7519461e" providerId="ADAL" clId="{28B19D55-2B64-4018-8539-1453B0FDE5DC}" dt="2026-02-11T21:17:00.692" v="1280" actId="478"/>
          <ac:picMkLst>
            <pc:docMk/>
            <pc:sldMk cId="2848411399" sldId="359"/>
            <ac:picMk id="1028" creationId="{39EF004E-2E2F-3E59-ECA5-A483C5E692E1}"/>
          </ac:picMkLst>
        </pc:picChg>
      </pc:sldChg>
      <pc:sldChg chg="addSp modSp add mod">
        <pc:chgData name="Mark Huntly" userId="2f894ec6-1403-4f17-b28b-5f1f7519461e" providerId="ADAL" clId="{28B19D55-2B64-4018-8539-1453B0FDE5DC}" dt="2026-02-12T20:26:31.197" v="2356" actId="1076"/>
        <pc:sldMkLst>
          <pc:docMk/>
          <pc:sldMk cId="246486233" sldId="360"/>
        </pc:sldMkLst>
        <pc:spChg chg="mod">
          <ac:chgData name="Mark Huntly" userId="2f894ec6-1403-4f17-b28b-5f1f7519461e" providerId="ADAL" clId="{28B19D55-2B64-4018-8539-1453B0FDE5DC}" dt="2026-02-12T20:23:20.996" v="2337" actId="20577"/>
          <ac:spMkLst>
            <pc:docMk/>
            <pc:sldMk cId="246486233" sldId="360"/>
            <ac:spMk id="4" creationId="{68AA8278-EAB2-713F-049B-DD4601BFF04E}"/>
          </ac:spMkLst>
        </pc:spChg>
        <pc:spChg chg="mod">
          <ac:chgData name="Mark Huntly" userId="2f894ec6-1403-4f17-b28b-5f1f7519461e" providerId="ADAL" clId="{28B19D55-2B64-4018-8539-1453B0FDE5DC}" dt="2026-02-12T20:24:05.898" v="2341" actId="14100"/>
          <ac:spMkLst>
            <pc:docMk/>
            <pc:sldMk cId="246486233" sldId="360"/>
            <ac:spMk id="9" creationId="{8942461E-B815-86BD-D443-3E2B95D70D03}"/>
          </ac:spMkLst>
        </pc:spChg>
        <pc:picChg chg="add mod ord">
          <ac:chgData name="Mark Huntly" userId="2f894ec6-1403-4f17-b28b-5f1f7519461e" providerId="ADAL" clId="{28B19D55-2B64-4018-8539-1453B0FDE5DC}" dt="2026-02-12T20:24:52.485" v="2346" actId="1076"/>
          <ac:picMkLst>
            <pc:docMk/>
            <pc:sldMk cId="246486233" sldId="360"/>
            <ac:picMk id="2" creationId="{C8EC4825-97BC-398A-0948-15329AB689D1}"/>
          </ac:picMkLst>
        </pc:picChg>
        <pc:picChg chg="add mod modCrop">
          <ac:chgData name="Mark Huntly" userId="2f894ec6-1403-4f17-b28b-5f1f7519461e" providerId="ADAL" clId="{28B19D55-2B64-4018-8539-1453B0FDE5DC}" dt="2026-02-12T20:25:40.783" v="2351" actId="1076"/>
          <ac:picMkLst>
            <pc:docMk/>
            <pc:sldMk cId="246486233" sldId="360"/>
            <ac:picMk id="3" creationId="{E780DA08-72F3-AFA2-F653-72C0ED80BB8C}"/>
          </ac:picMkLst>
        </pc:picChg>
        <pc:picChg chg="add mod modCrop">
          <ac:chgData name="Mark Huntly" userId="2f894ec6-1403-4f17-b28b-5f1f7519461e" providerId="ADAL" clId="{28B19D55-2B64-4018-8539-1453B0FDE5DC}" dt="2026-02-12T20:26:31.197" v="2356" actId="1076"/>
          <ac:picMkLst>
            <pc:docMk/>
            <pc:sldMk cId="246486233" sldId="360"/>
            <ac:picMk id="5" creationId="{1879457D-98DC-F591-B579-D7911B970FD0}"/>
          </ac:picMkLst>
        </pc:picChg>
      </pc:sldChg>
      <pc:sldChg chg="addSp delSp modSp add mod ord">
        <pc:chgData name="Mark Huntly" userId="2f894ec6-1403-4f17-b28b-5f1f7519461e" providerId="ADAL" clId="{28B19D55-2B64-4018-8539-1453B0FDE5DC}" dt="2026-02-12T21:30:00.932" v="2492"/>
        <pc:sldMkLst>
          <pc:docMk/>
          <pc:sldMk cId="1291514101" sldId="361"/>
        </pc:sldMkLst>
        <pc:spChg chg="mod">
          <ac:chgData name="Mark Huntly" userId="2f894ec6-1403-4f17-b28b-5f1f7519461e" providerId="ADAL" clId="{28B19D55-2B64-4018-8539-1453B0FDE5DC}" dt="2026-02-12T21:20:07.026" v="2431" actId="20577"/>
          <ac:spMkLst>
            <pc:docMk/>
            <pc:sldMk cId="1291514101" sldId="361"/>
            <ac:spMk id="4" creationId="{C01A1330-BD19-C460-6A31-B2124A419194}"/>
          </ac:spMkLst>
        </pc:spChg>
        <pc:spChg chg="add del">
          <ac:chgData name="Mark Huntly" userId="2f894ec6-1403-4f17-b28b-5f1f7519461e" providerId="ADAL" clId="{28B19D55-2B64-4018-8539-1453B0FDE5DC}" dt="2026-02-12T20:29:26.963" v="2386" actId="22"/>
          <ac:spMkLst>
            <pc:docMk/>
            <pc:sldMk cId="1291514101" sldId="361"/>
            <ac:spMk id="7" creationId="{4635C302-12DB-E033-138D-CF180946B64C}"/>
          </ac:spMkLst>
        </pc:spChg>
        <pc:spChg chg="mod">
          <ac:chgData name="Mark Huntly" userId="2f894ec6-1403-4f17-b28b-5f1f7519461e" providerId="ADAL" clId="{28B19D55-2B64-4018-8539-1453B0FDE5DC}" dt="2026-02-12T20:29:48.218" v="2391" actId="14100"/>
          <ac:spMkLst>
            <pc:docMk/>
            <pc:sldMk cId="1291514101" sldId="361"/>
            <ac:spMk id="9" creationId="{CC0C080F-A1EE-4E94-E81F-C87740E7F03B}"/>
          </ac:spMkLst>
        </pc:spChg>
        <pc:picChg chg="del">
          <ac:chgData name="Mark Huntly" userId="2f894ec6-1403-4f17-b28b-5f1f7519461e" providerId="ADAL" clId="{28B19D55-2B64-4018-8539-1453B0FDE5DC}" dt="2026-02-12T20:29:10.955" v="2383" actId="478"/>
          <ac:picMkLst>
            <pc:docMk/>
            <pc:sldMk cId="1291514101" sldId="361"/>
            <ac:picMk id="2" creationId="{39C0A1AA-DAA0-F7BA-4815-F8FD43F548B2}"/>
          </ac:picMkLst>
        </pc:picChg>
        <pc:picChg chg="del">
          <ac:chgData name="Mark Huntly" userId="2f894ec6-1403-4f17-b28b-5f1f7519461e" providerId="ADAL" clId="{28B19D55-2B64-4018-8539-1453B0FDE5DC}" dt="2026-02-12T20:29:13.002" v="2384" actId="478"/>
          <ac:picMkLst>
            <pc:docMk/>
            <pc:sldMk cId="1291514101" sldId="361"/>
            <ac:picMk id="3" creationId="{30341045-E783-D8F8-DC91-69144C2233BD}"/>
          </ac:picMkLst>
        </pc:picChg>
        <pc:picChg chg="del">
          <ac:chgData name="Mark Huntly" userId="2f894ec6-1403-4f17-b28b-5f1f7519461e" providerId="ADAL" clId="{28B19D55-2B64-4018-8539-1453B0FDE5DC}" dt="2026-02-12T20:28:11.624" v="2358" actId="478"/>
          <ac:picMkLst>
            <pc:docMk/>
            <pc:sldMk cId="1291514101" sldId="361"/>
            <ac:picMk id="5" creationId="{41451755-9BFB-8698-5C65-90909C371E91}"/>
          </ac:picMkLst>
        </pc:picChg>
        <pc:picChg chg="add del mod">
          <ac:chgData name="Mark Huntly" userId="2f894ec6-1403-4f17-b28b-5f1f7519461e" providerId="ADAL" clId="{28B19D55-2B64-4018-8539-1453B0FDE5DC}" dt="2026-02-12T20:29:31.692" v="2390" actId="22"/>
          <ac:picMkLst>
            <pc:docMk/>
            <pc:sldMk cId="1291514101" sldId="361"/>
            <ac:picMk id="10" creationId="{318E88E8-1554-082B-DB78-D18C2325C3BC}"/>
          </ac:picMkLst>
        </pc:picChg>
        <pc:picChg chg="add mod">
          <ac:chgData name="Mark Huntly" userId="2f894ec6-1403-4f17-b28b-5f1f7519461e" providerId="ADAL" clId="{28B19D55-2B64-4018-8539-1453B0FDE5DC}" dt="2026-02-12T20:30:02.152" v="2393" actId="1076"/>
          <ac:picMkLst>
            <pc:docMk/>
            <pc:sldMk cId="1291514101" sldId="361"/>
            <ac:picMk id="11" creationId="{83877972-F03C-D04E-3A18-EE839EBBE061}"/>
          </ac:picMkLst>
        </pc:picChg>
        <pc:picChg chg="add del mod">
          <ac:chgData name="Mark Huntly" userId="2f894ec6-1403-4f17-b28b-5f1f7519461e" providerId="ADAL" clId="{28B19D55-2B64-4018-8539-1453B0FDE5DC}" dt="2026-02-12T20:30:29.252" v="2396" actId="478"/>
          <ac:picMkLst>
            <pc:docMk/>
            <pc:sldMk cId="1291514101" sldId="361"/>
            <ac:picMk id="12" creationId="{E92318FB-3E29-2CEB-B559-18AD1D94222D}"/>
          </ac:picMkLst>
        </pc:picChg>
        <pc:picChg chg="add mod modCrop">
          <ac:chgData name="Mark Huntly" userId="2f894ec6-1403-4f17-b28b-5f1f7519461e" providerId="ADAL" clId="{28B19D55-2B64-4018-8539-1453B0FDE5DC}" dt="2026-02-12T21:20:37.424" v="2438" actId="1035"/>
          <ac:picMkLst>
            <pc:docMk/>
            <pc:sldMk cId="1291514101" sldId="361"/>
            <ac:picMk id="14" creationId="{40BE0BC7-80AF-619B-34D8-3DFEBF1B1369}"/>
          </ac:picMkLst>
        </pc:picChg>
        <pc:picChg chg="add mod modCrop">
          <ac:chgData name="Mark Huntly" userId="2f894ec6-1403-4f17-b28b-5f1f7519461e" providerId="ADAL" clId="{28B19D55-2B64-4018-8539-1453B0FDE5DC}" dt="2026-02-12T21:20:24.906" v="2433" actId="14100"/>
          <ac:picMkLst>
            <pc:docMk/>
            <pc:sldMk cId="1291514101" sldId="361"/>
            <ac:picMk id="16" creationId="{AF18E9A4-8FAB-06FE-445B-DC828AF262B2}"/>
          </ac:picMkLst>
        </pc:picChg>
      </pc:sldChg>
      <pc:sldChg chg="modSp add mod ord">
        <pc:chgData name="Mark Huntly" userId="2f894ec6-1403-4f17-b28b-5f1f7519461e" providerId="ADAL" clId="{28B19D55-2B64-4018-8539-1453B0FDE5DC}" dt="2026-02-12T21:22:13.149" v="2445" actId="20577"/>
        <pc:sldMkLst>
          <pc:docMk/>
          <pc:sldMk cId="3921927742" sldId="362"/>
        </pc:sldMkLst>
        <pc:spChg chg="mod">
          <ac:chgData name="Mark Huntly" userId="2f894ec6-1403-4f17-b28b-5f1f7519461e" providerId="ADAL" clId="{28B19D55-2B64-4018-8539-1453B0FDE5DC}" dt="2026-02-12T21:22:13.149" v="2445" actId="20577"/>
          <ac:spMkLst>
            <pc:docMk/>
            <pc:sldMk cId="3921927742" sldId="362"/>
            <ac:spMk id="4" creationId="{4EEA73D1-4F32-F2A5-5168-9783EC3FAE05}"/>
          </ac:spMkLst>
        </pc:spChg>
      </pc:sldChg>
      <pc:sldChg chg="modSp add mod">
        <pc:chgData name="Mark Huntly" userId="2f894ec6-1403-4f17-b28b-5f1f7519461e" providerId="ADAL" clId="{28B19D55-2B64-4018-8539-1453B0FDE5DC}" dt="2026-02-12T21:28:00.904" v="2490" actId="20577"/>
        <pc:sldMkLst>
          <pc:docMk/>
          <pc:sldMk cId="107332958" sldId="363"/>
        </pc:sldMkLst>
        <pc:spChg chg="mod">
          <ac:chgData name="Mark Huntly" userId="2f894ec6-1403-4f17-b28b-5f1f7519461e" providerId="ADAL" clId="{28B19D55-2B64-4018-8539-1453B0FDE5DC}" dt="2026-02-12T21:26:02.860" v="2464" actId="20577"/>
          <ac:spMkLst>
            <pc:docMk/>
            <pc:sldMk cId="107332958" sldId="363"/>
            <ac:spMk id="4" creationId="{BA11E049-0E8C-4738-E4F6-E12473961C84}"/>
          </ac:spMkLst>
        </pc:spChg>
        <pc:spChg chg="mod">
          <ac:chgData name="Mark Huntly" userId="2f894ec6-1403-4f17-b28b-5f1f7519461e" providerId="ADAL" clId="{28B19D55-2B64-4018-8539-1453B0FDE5DC}" dt="2026-02-12T21:28:00.904" v="2490" actId="20577"/>
          <ac:spMkLst>
            <pc:docMk/>
            <pc:sldMk cId="107332958" sldId="363"/>
            <ac:spMk id="9" creationId="{B42CFC63-36F6-D7DE-71C8-A82701AAA74A}"/>
          </ac:spMkLst>
        </pc:spChg>
      </pc:sldChg>
      <pc:sldChg chg="modSp add del mod">
        <pc:chgData name="Mark Huntly" userId="2f894ec6-1403-4f17-b28b-5f1f7519461e" providerId="ADAL" clId="{28B19D55-2B64-4018-8539-1453B0FDE5DC}" dt="2026-02-12T21:25:24.762" v="2455" actId="47"/>
        <pc:sldMkLst>
          <pc:docMk/>
          <pc:sldMk cId="3840131603" sldId="363"/>
        </pc:sldMkLst>
        <pc:spChg chg="mod">
          <ac:chgData name="Mark Huntly" userId="2f894ec6-1403-4f17-b28b-5f1f7519461e" providerId="ADAL" clId="{28B19D55-2B64-4018-8539-1453B0FDE5DC}" dt="2026-02-12T21:24:56.449" v="2454" actId="20577"/>
          <ac:spMkLst>
            <pc:docMk/>
            <pc:sldMk cId="3840131603" sldId="363"/>
            <ac:spMk id="4" creationId="{72AFB369-E3D5-BAF7-6E06-C239C6A209D5}"/>
          </ac:spMkLst>
        </pc:spChg>
      </pc:sldChg>
      <pc:sldChg chg="addSp delSp modSp add mod ord">
        <pc:chgData name="Mark Huntly" userId="2f894ec6-1403-4f17-b28b-5f1f7519461e" providerId="ADAL" clId="{28B19D55-2B64-4018-8539-1453B0FDE5DC}" dt="2026-02-12T21:32:22.431" v="2530" actId="207"/>
        <pc:sldMkLst>
          <pc:docMk/>
          <pc:sldMk cId="196810645" sldId="364"/>
        </pc:sldMkLst>
        <pc:spChg chg="mod">
          <ac:chgData name="Mark Huntly" userId="2f894ec6-1403-4f17-b28b-5f1f7519461e" providerId="ADAL" clId="{28B19D55-2B64-4018-8539-1453B0FDE5DC}" dt="2026-02-12T21:30:29.919" v="2519" actId="20577"/>
          <ac:spMkLst>
            <pc:docMk/>
            <pc:sldMk cId="196810645" sldId="364"/>
            <ac:spMk id="4" creationId="{41ED36F8-6C9A-7F8E-9370-D24D2D46A939}"/>
          </ac:spMkLst>
        </pc:spChg>
        <pc:spChg chg="add mod">
          <ac:chgData name="Mark Huntly" userId="2f894ec6-1403-4f17-b28b-5f1f7519461e" providerId="ADAL" clId="{28B19D55-2B64-4018-8539-1453B0FDE5DC}" dt="2026-02-12T21:31:29.746" v="2526"/>
          <ac:spMkLst>
            <pc:docMk/>
            <pc:sldMk cId="196810645" sldId="364"/>
            <ac:spMk id="7" creationId="{8AFFF3A2-FDC8-E441-ABC6-97B11745E1BF}"/>
          </ac:spMkLst>
        </pc:spChg>
        <pc:spChg chg="add mod">
          <ac:chgData name="Mark Huntly" userId="2f894ec6-1403-4f17-b28b-5f1f7519461e" providerId="ADAL" clId="{28B19D55-2B64-4018-8539-1453B0FDE5DC}" dt="2026-02-12T21:31:29.746" v="2526"/>
          <ac:spMkLst>
            <pc:docMk/>
            <pc:sldMk cId="196810645" sldId="364"/>
            <ac:spMk id="8" creationId="{71357F84-2B49-9168-DDBD-B0204199E56C}"/>
          </ac:spMkLst>
        </pc:spChg>
        <pc:spChg chg="mod">
          <ac:chgData name="Mark Huntly" userId="2f894ec6-1403-4f17-b28b-5f1f7519461e" providerId="ADAL" clId="{28B19D55-2B64-4018-8539-1453B0FDE5DC}" dt="2026-02-12T21:30:50.524" v="2522"/>
          <ac:spMkLst>
            <pc:docMk/>
            <pc:sldMk cId="196810645" sldId="364"/>
            <ac:spMk id="9" creationId="{0528837D-F520-B555-F5EE-76DFFA2FF949}"/>
          </ac:spMkLst>
        </pc:spChg>
        <pc:spChg chg="add mod">
          <ac:chgData name="Mark Huntly" userId="2f894ec6-1403-4f17-b28b-5f1f7519461e" providerId="ADAL" clId="{28B19D55-2B64-4018-8539-1453B0FDE5DC}" dt="2026-02-12T21:31:29.746" v="2526"/>
          <ac:spMkLst>
            <pc:docMk/>
            <pc:sldMk cId="196810645" sldId="364"/>
            <ac:spMk id="10" creationId="{2314D362-6DAB-404D-E932-E373B315BE87}"/>
          </ac:spMkLst>
        </pc:spChg>
        <pc:spChg chg="add mod">
          <ac:chgData name="Mark Huntly" userId="2f894ec6-1403-4f17-b28b-5f1f7519461e" providerId="ADAL" clId="{28B19D55-2B64-4018-8539-1453B0FDE5DC}" dt="2026-02-12T21:31:29.746" v="2526"/>
          <ac:spMkLst>
            <pc:docMk/>
            <pc:sldMk cId="196810645" sldId="364"/>
            <ac:spMk id="11" creationId="{14445A81-90AC-FAA3-F4C3-6A970B9C72FD}"/>
          </ac:spMkLst>
        </pc:spChg>
        <pc:spChg chg="add mod">
          <ac:chgData name="Mark Huntly" userId="2f894ec6-1403-4f17-b28b-5f1f7519461e" providerId="ADAL" clId="{28B19D55-2B64-4018-8539-1453B0FDE5DC}" dt="2026-02-12T21:31:29.746" v="2526"/>
          <ac:spMkLst>
            <pc:docMk/>
            <pc:sldMk cId="196810645" sldId="364"/>
            <ac:spMk id="14" creationId="{BBCA44B3-F944-41BC-1BEA-30930B062D8C}"/>
          </ac:spMkLst>
        </pc:spChg>
        <pc:spChg chg="add mod">
          <ac:chgData name="Mark Huntly" userId="2f894ec6-1403-4f17-b28b-5f1f7519461e" providerId="ADAL" clId="{28B19D55-2B64-4018-8539-1453B0FDE5DC}" dt="2026-02-12T21:31:29.746" v="2526"/>
          <ac:spMkLst>
            <pc:docMk/>
            <pc:sldMk cId="196810645" sldId="364"/>
            <ac:spMk id="15" creationId="{D5D44020-476C-DBC3-EC17-38EBE18411F2}"/>
          </ac:spMkLst>
        </pc:spChg>
        <pc:spChg chg="add mod">
          <ac:chgData name="Mark Huntly" userId="2f894ec6-1403-4f17-b28b-5f1f7519461e" providerId="ADAL" clId="{28B19D55-2B64-4018-8539-1453B0FDE5DC}" dt="2026-02-12T21:31:29.746" v="2526"/>
          <ac:spMkLst>
            <pc:docMk/>
            <pc:sldMk cId="196810645" sldId="364"/>
            <ac:spMk id="16" creationId="{AED22E2A-90F0-C2EA-5682-4694D174F8BC}"/>
          </ac:spMkLst>
        </pc:spChg>
        <pc:spChg chg="add mod">
          <ac:chgData name="Mark Huntly" userId="2f894ec6-1403-4f17-b28b-5f1f7519461e" providerId="ADAL" clId="{28B19D55-2B64-4018-8539-1453B0FDE5DC}" dt="2026-02-12T21:32:11.085" v="2528" actId="1076"/>
          <ac:spMkLst>
            <pc:docMk/>
            <pc:sldMk cId="196810645" sldId="364"/>
            <ac:spMk id="17" creationId="{8C8E3BD5-79A9-BCC0-C8C9-A1EAE6B0FFCE}"/>
          </ac:spMkLst>
        </pc:spChg>
        <pc:spChg chg="add mod">
          <ac:chgData name="Mark Huntly" userId="2f894ec6-1403-4f17-b28b-5f1f7519461e" providerId="ADAL" clId="{28B19D55-2B64-4018-8539-1453B0FDE5DC}" dt="2026-02-12T21:32:11.085" v="2528" actId="1076"/>
          <ac:spMkLst>
            <pc:docMk/>
            <pc:sldMk cId="196810645" sldId="364"/>
            <ac:spMk id="18" creationId="{30660BAA-63A9-3166-3B57-D1DBBC02DE08}"/>
          </ac:spMkLst>
        </pc:spChg>
        <pc:spChg chg="add mod">
          <ac:chgData name="Mark Huntly" userId="2f894ec6-1403-4f17-b28b-5f1f7519461e" providerId="ADAL" clId="{28B19D55-2B64-4018-8539-1453B0FDE5DC}" dt="2026-02-12T21:32:11.085" v="2528" actId="1076"/>
          <ac:spMkLst>
            <pc:docMk/>
            <pc:sldMk cId="196810645" sldId="364"/>
            <ac:spMk id="19" creationId="{85839406-4684-6E3C-7B8C-4F788E818F3D}"/>
          </ac:spMkLst>
        </pc:spChg>
        <pc:spChg chg="add mod">
          <ac:chgData name="Mark Huntly" userId="2f894ec6-1403-4f17-b28b-5f1f7519461e" providerId="ADAL" clId="{28B19D55-2B64-4018-8539-1453B0FDE5DC}" dt="2026-02-12T21:32:11.085" v="2528" actId="1076"/>
          <ac:spMkLst>
            <pc:docMk/>
            <pc:sldMk cId="196810645" sldId="364"/>
            <ac:spMk id="20" creationId="{D44A4CDF-6696-8D60-DFC9-320F39D80B70}"/>
          </ac:spMkLst>
        </pc:spChg>
        <pc:spChg chg="add mod">
          <ac:chgData name="Mark Huntly" userId="2f894ec6-1403-4f17-b28b-5f1f7519461e" providerId="ADAL" clId="{28B19D55-2B64-4018-8539-1453B0FDE5DC}" dt="2026-02-12T21:32:11.085" v="2528" actId="1076"/>
          <ac:spMkLst>
            <pc:docMk/>
            <pc:sldMk cId="196810645" sldId="364"/>
            <ac:spMk id="23" creationId="{82E8F428-F661-9549-5861-9FD551CE0806}"/>
          </ac:spMkLst>
        </pc:spChg>
        <pc:spChg chg="add mod">
          <ac:chgData name="Mark Huntly" userId="2f894ec6-1403-4f17-b28b-5f1f7519461e" providerId="ADAL" clId="{28B19D55-2B64-4018-8539-1453B0FDE5DC}" dt="2026-02-12T21:32:22.431" v="2530" actId="207"/>
          <ac:spMkLst>
            <pc:docMk/>
            <pc:sldMk cId="196810645" sldId="364"/>
            <ac:spMk id="24" creationId="{821CFBE4-5912-4FA3-7CBE-B704AE43A3B7}"/>
          </ac:spMkLst>
        </pc:spChg>
        <pc:spChg chg="add mod">
          <ac:chgData name="Mark Huntly" userId="2f894ec6-1403-4f17-b28b-5f1f7519461e" providerId="ADAL" clId="{28B19D55-2B64-4018-8539-1453B0FDE5DC}" dt="2026-02-12T21:32:18.997" v="2529" actId="207"/>
          <ac:spMkLst>
            <pc:docMk/>
            <pc:sldMk cId="196810645" sldId="364"/>
            <ac:spMk id="25" creationId="{C463EFE4-A4E4-3F89-05A7-9C9E78782A51}"/>
          </ac:spMkLst>
        </pc:spChg>
        <pc:picChg chg="del">
          <ac:chgData name="Mark Huntly" userId="2f894ec6-1403-4f17-b28b-5f1f7519461e" providerId="ADAL" clId="{28B19D55-2B64-4018-8539-1453B0FDE5DC}" dt="2026-02-12T21:30:33.773" v="2520" actId="478"/>
          <ac:picMkLst>
            <pc:docMk/>
            <pc:sldMk cId="196810645" sldId="364"/>
            <ac:picMk id="2" creationId="{258BECE6-8E3E-FEF9-210F-F7E2794EDF20}"/>
          </ac:picMkLst>
        </pc:picChg>
        <pc:picChg chg="del">
          <ac:chgData name="Mark Huntly" userId="2f894ec6-1403-4f17-b28b-5f1f7519461e" providerId="ADAL" clId="{28B19D55-2B64-4018-8539-1453B0FDE5DC}" dt="2026-02-12T21:30:35.375" v="2521" actId="478"/>
          <ac:picMkLst>
            <pc:docMk/>
            <pc:sldMk cId="196810645" sldId="364"/>
            <ac:picMk id="3" creationId="{7A94E243-A3BD-63A5-A0AA-D8230FB74398}"/>
          </ac:picMkLst>
        </pc:picChg>
        <pc:picChg chg="del">
          <ac:chgData name="Mark Huntly" userId="2f894ec6-1403-4f17-b28b-5f1f7519461e" providerId="ADAL" clId="{28B19D55-2B64-4018-8539-1453B0FDE5DC}" dt="2026-02-12T21:30:12.876" v="2496" actId="478"/>
          <ac:picMkLst>
            <pc:docMk/>
            <pc:sldMk cId="196810645" sldId="364"/>
            <ac:picMk id="5" creationId="{E843FBDE-9374-20B5-A03B-33EAF083D3EA}"/>
          </ac:picMkLst>
        </pc:picChg>
        <pc:picChg chg="add mod">
          <ac:chgData name="Mark Huntly" userId="2f894ec6-1403-4f17-b28b-5f1f7519461e" providerId="ADAL" clId="{28B19D55-2B64-4018-8539-1453B0FDE5DC}" dt="2026-02-12T21:31:18.702" v="2525" actId="1076"/>
          <ac:picMkLst>
            <pc:docMk/>
            <pc:sldMk cId="196810645" sldId="364"/>
            <ac:picMk id="6" creationId="{F5E3B367-F70D-D513-7778-0C46017609EA}"/>
          </ac:picMkLst>
        </pc:picChg>
        <pc:cxnChg chg="add mod">
          <ac:chgData name="Mark Huntly" userId="2f894ec6-1403-4f17-b28b-5f1f7519461e" providerId="ADAL" clId="{28B19D55-2B64-4018-8539-1453B0FDE5DC}" dt="2026-02-12T21:31:29.746" v="2526"/>
          <ac:cxnSpMkLst>
            <pc:docMk/>
            <pc:sldMk cId="196810645" sldId="364"/>
            <ac:cxnSpMk id="12" creationId="{FCD120CE-2F05-3026-2630-B4B3B5F57761}"/>
          </ac:cxnSpMkLst>
        </pc:cxnChg>
        <pc:cxnChg chg="add mod">
          <ac:chgData name="Mark Huntly" userId="2f894ec6-1403-4f17-b28b-5f1f7519461e" providerId="ADAL" clId="{28B19D55-2B64-4018-8539-1453B0FDE5DC}" dt="2026-02-12T21:31:29.746" v="2526"/>
          <ac:cxnSpMkLst>
            <pc:docMk/>
            <pc:sldMk cId="196810645" sldId="364"/>
            <ac:cxnSpMk id="13" creationId="{EC8B6236-E887-D1DF-57D7-F76FCAFC2365}"/>
          </ac:cxnSpMkLst>
        </pc:cxnChg>
        <pc:cxnChg chg="add mod">
          <ac:chgData name="Mark Huntly" userId="2f894ec6-1403-4f17-b28b-5f1f7519461e" providerId="ADAL" clId="{28B19D55-2B64-4018-8539-1453B0FDE5DC}" dt="2026-02-12T21:32:11.085" v="2528" actId="1076"/>
          <ac:cxnSpMkLst>
            <pc:docMk/>
            <pc:sldMk cId="196810645" sldId="364"/>
            <ac:cxnSpMk id="21" creationId="{2C3AA890-9DBC-CE26-32D7-047683566DD0}"/>
          </ac:cxnSpMkLst>
        </pc:cxnChg>
        <pc:cxnChg chg="add mod">
          <ac:chgData name="Mark Huntly" userId="2f894ec6-1403-4f17-b28b-5f1f7519461e" providerId="ADAL" clId="{28B19D55-2B64-4018-8539-1453B0FDE5DC}" dt="2026-02-12T21:32:11.085" v="2528" actId="1076"/>
          <ac:cxnSpMkLst>
            <pc:docMk/>
            <pc:sldMk cId="196810645" sldId="364"/>
            <ac:cxnSpMk id="22" creationId="{BA13CD5C-7DC4-FD68-6254-D8ED874D8B47}"/>
          </ac:cxnSpMkLst>
        </pc:cxnChg>
      </pc:sldChg>
      <pc:sldChg chg="delSp modSp add mod">
        <pc:chgData name="Mark Huntly" userId="2f894ec6-1403-4f17-b28b-5f1f7519461e" providerId="ADAL" clId="{28B19D55-2B64-4018-8539-1453B0FDE5DC}" dt="2026-02-12T21:34:02.234" v="2545" actId="20577"/>
        <pc:sldMkLst>
          <pc:docMk/>
          <pc:sldMk cId="503264088" sldId="365"/>
        </pc:sldMkLst>
        <pc:spChg chg="mod">
          <ac:chgData name="Mark Huntly" userId="2f894ec6-1403-4f17-b28b-5f1f7519461e" providerId="ADAL" clId="{28B19D55-2B64-4018-8539-1453B0FDE5DC}" dt="2026-02-12T21:34:02.234" v="2545" actId="20577"/>
          <ac:spMkLst>
            <pc:docMk/>
            <pc:sldMk cId="503264088" sldId="365"/>
            <ac:spMk id="4" creationId="{A988073C-B162-EA3C-D892-BDC7991EE464}"/>
          </ac:spMkLst>
        </pc:spChg>
        <pc:spChg chg="mod">
          <ac:chgData name="Mark Huntly" userId="2f894ec6-1403-4f17-b28b-5f1f7519461e" providerId="ADAL" clId="{28B19D55-2B64-4018-8539-1453B0FDE5DC}" dt="2026-02-12T21:33:23.563" v="2535" actId="113"/>
          <ac:spMkLst>
            <pc:docMk/>
            <pc:sldMk cId="503264088" sldId="365"/>
            <ac:spMk id="9" creationId="{96449FD5-DCA8-8A5E-ECA3-D27E0479B20C}"/>
          </ac:spMkLst>
        </pc:spChg>
        <pc:spChg chg="del">
          <ac:chgData name="Mark Huntly" userId="2f894ec6-1403-4f17-b28b-5f1f7519461e" providerId="ADAL" clId="{28B19D55-2B64-4018-8539-1453B0FDE5DC}" dt="2026-02-12T21:32:58.050" v="2532" actId="478"/>
          <ac:spMkLst>
            <pc:docMk/>
            <pc:sldMk cId="503264088" sldId="365"/>
            <ac:spMk id="17" creationId="{D386778C-D181-E9D0-AB84-5C9F6D2A1E4F}"/>
          </ac:spMkLst>
        </pc:spChg>
        <pc:spChg chg="del">
          <ac:chgData name="Mark Huntly" userId="2f894ec6-1403-4f17-b28b-5f1f7519461e" providerId="ADAL" clId="{28B19D55-2B64-4018-8539-1453B0FDE5DC}" dt="2026-02-12T21:32:58.050" v="2532" actId="478"/>
          <ac:spMkLst>
            <pc:docMk/>
            <pc:sldMk cId="503264088" sldId="365"/>
            <ac:spMk id="18" creationId="{B4A19A5D-17F0-E493-178D-939451A047B7}"/>
          </ac:spMkLst>
        </pc:spChg>
        <pc:spChg chg="del">
          <ac:chgData name="Mark Huntly" userId="2f894ec6-1403-4f17-b28b-5f1f7519461e" providerId="ADAL" clId="{28B19D55-2B64-4018-8539-1453B0FDE5DC}" dt="2026-02-12T21:32:58.050" v="2532" actId="478"/>
          <ac:spMkLst>
            <pc:docMk/>
            <pc:sldMk cId="503264088" sldId="365"/>
            <ac:spMk id="19" creationId="{6DC74B6C-633C-4570-96C0-BFAC84A15F16}"/>
          </ac:spMkLst>
        </pc:spChg>
        <pc:spChg chg="del">
          <ac:chgData name="Mark Huntly" userId="2f894ec6-1403-4f17-b28b-5f1f7519461e" providerId="ADAL" clId="{28B19D55-2B64-4018-8539-1453B0FDE5DC}" dt="2026-02-12T21:32:58.050" v="2532" actId="478"/>
          <ac:spMkLst>
            <pc:docMk/>
            <pc:sldMk cId="503264088" sldId="365"/>
            <ac:spMk id="20" creationId="{A98C6066-A2EB-054B-A6F4-29F9B733796A}"/>
          </ac:spMkLst>
        </pc:spChg>
        <pc:spChg chg="del">
          <ac:chgData name="Mark Huntly" userId="2f894ec6-1403-4f17-b28b-5f1f7519461e" providerId="ADAL" clId="{28B19D55-2B64-4018-8539-1453B0FDE5DC}" dt="2026-02-12T21:32:58.050" v="2532" actId="478"/>
          <ac:spMkLst>
            <pc:docMk/>
            <pc:sldMk cId="503264088" sldId="365"/>
            <ac:spMk id="23" creationId="{3B079F02-C6EC-7D0D-8AA9-9EFD23F77B64}"/>
          </ac:spMkLst>
        </pc:spChg>
        <pc:spChg chg="del">
          <ac:chgData name="Mark Huntly" userId="2f894ec6-1403-4f17-b28b-5f1f7519461e" providerId="ADAL" clId="{28B19D55-2B64-4018-8539-1453B0FDE5DC}" dt="2026-02-12T21:32:58.050" v="2532" actId="478"/>
          <ac:spMkLst>
            <pc:docMk/>
            <pc:sldMk cId="503264088" sldId="365"/>
            <ac:spMk id="24" creationId="{34CFF690-D7F0-6F79-5E7A-875F4C5C0AB4}"/>
          </ac:spMkLst>
        </pc:spChg>
        <pc:spChg chg="del">
          <ac:chgData name="Mark Huntly" userId="2f894ec6-1403-4f17-b28b-5f1f7519461e" providerId="ADAL" clId="{28B19D55-2B64-4018-8539-1453B0FDE5DC}" dt="2026-02-12T21:32:58.050" v="2532" actId="478"/>
          <ac:spMkLst>
            <pc:docMk/>
            <pc:sldMk cId="503264088" sldId="365"/>
            <ac:spMk id="25" creationId="{ADE7CFB8-F4AB-66B8-E0C8-21A39A846A51}"/>
          </ac:spMkLst>
        </pc:spChg>
        <pc:cxnChg chg="del mod">
          <ac:chgData name="Mark Huntly" userId="2f894ec6-1403-4f17-b28b-5f1f7519461e" providerId="ADAL" clId="{28B19D55-2B64-4018-8539-1453B0FDE5DC}" dt="2026-02-12T21:32:58.050" v="2532" actId="478"/>
          <ac:cxnSpMkLst>
            <pc:docMk/>
            <pc:sldMk cId="503264088" sldId="365"/>
            <ac:cxnSpMk id="21" creationId="{1B38C270-D508-B983-575C-DBA8D53FDCDC}"/>
          </ac:cxnSpMkLst>
        </pc:cxnChg>
        <pc:cxnChg chg="del mod">
          <ac:chgData name="Mark Huntly" userId="2f894ec6-1403-4f17-b28b-5f1f7519461e" providerId="ADAL" clId="{28B19D55-2B64-4018-8539-1453B0FDE5DC}" dt="2026-02-12T21:32:58.050" v="2532" actId="478"/>
          <ac:cxnSpMkLst>
            <pc:docMk/>
            <pc:sldMk cId="503264088" sldId="365"/>
            <ac:cxnSpMk id="22" creationId="{CDF1615B-5145-566D-D344-AA08690A6878}"/>
          </ac:cxnSpMkLst>
        </pc:cxnChg>
      </pc:sldChg>
      <pc:sldChg chg="addSp delSp modSp add mod">
        <pc:chgData name="Mark Huntly" userId="2f894ec6-1403-4f17-b28b-5f1f7519461e" providerId="ADAL" clId="{28B19D55-2B64-4018-8539-1453B0FDE5DC}" dt="2026-02-12T21:35:23.038" v="2564" actId="14100"/>
        <pc:sldMkLst>
          <pc:docMk/>
          <pc:sldMk cId="2716647996" sldId="366"/>
        </pc:sldMkLst>
        <pc:spChg chg="mod">
          <ac:chgData name="Mark Huntly" userId="2f894ec6-1403-4f17-b28b-5f1f7519461e" providerId="ADAL" clId="{28B19D55-2B64-4018-8539-1453B0FDE5DC}" dt="2026-02-12T21:34:17.637" v="2559" actId="20577"/>
          <ac:spMkLst>
            <pc:docMk/>
            <pc:sldMk cId="2716647996" sldId="366"/>
            <ac:spMk id="4" creationId="{BEB64223-6DA2-258E-DBB8-8E78295DD613}"/>
          </ac:spMkLst>
        </pc:spChg>
        <pc:spChg chg="del mod">
          <ac:chgData name="Mark Huntly" userId="2f894ec6-1403-4f17-b28b-5f1f7519461e" providerId="ADAL" clId="{28B19D55-2B64-4018-8539-1453B0FDE5DC}" dt="2026-02-12T21:35:01.521" v="2561"/>
          <ac:spMkLst>
            <pc:docMk/>
            <pc:sldMk cId="2716647996" sldId="366"/>
            <ac:spMk id="9" creationId="{A8D0D890-B3B6-B69F-740F-64943D456386}"/>
          </ac:spMkLst>
        </pc:spChg>
        <pc:picChg chg="add mod">
          <ac:chgData name="Mark Huntly" userId="2f894ec6-1403-4f17-b28b-5f1f7519461e" providerId="ADAL" clId="{28B19D55-2B64-4018-8539-1453B0FDE5DC}" dt="2026-02-12T21:35:23.038" v="2564" actId="14100"/>
          <ac:picMkLst>
            <pc:docMk/>
            <pc:sldMk cId="2716647996" sldId="366"/>
            <ac:picMk id="2" creationId="{A33FE0F4-6797-5A2B-4AA8-17C33B7BC281}"/>
          </ac:picMkLst>
        </pc:picChg>
      </pc:sldChg>
      <pc:sldChg chg="modSp add mod ord">
        <pc:chgData name="Mark Huntly" userId="2f894ec6-1403-4f17-b28b-5f1f7519461e" providerId="ADAL" clId="{28B19D55-2B64-4018-8539-1453B0FDE5DC}" dt="2026-02-12T21:37:28.003" v="2601" actId="14100"/>
        <pc:sldMkLst>
          <pc:docMk/>
          <pc:sldMk cId="1810712343" sldId="367"/>
        </pc:sldMkLst>
        <pc:spChg chg="mod">
          <ac:chgData name="Mark Huntly" userId="2f894ec6-1403-4f17-b28b-5f1f7519461e" providerId="ADAL" clId="{28B19D55-2B64-4018-8539-1453B0FDE5DC}" dt="2026-02-12T21:36:28.063" v="2597" actId="20577"/>
          <ac:spMkLst>
            <pc:docMk/>
            <pc:sldMk cId="1810712343" sldId="367"/>
            <ac:spMk id="4" creationId="{3F04EFBC-326A-6661-80FF-FA179CDFD146}"/>
          </ac:spMkLst>
        </pc:spChg>
        <pc:spChg chg="mod">
          <ac:chgData name="Mark Huntly" userId="2f894ec6-1403-4f17-b28b-5f1f7519461e" providerId="ADAL" clId="{28B19D55-2B64-4018-8539-1453B0FDE5DC}" dt="2026-02-12T21:37:28.003" v="2601" actId="14100"/>
          <ac:spMkLst>
            <pc:docMk/>
            <pc:sldMk cId="1810712343" sldId="367"/>
            <ac:spMk id="9" creationId="{49AB2CAC-3AB6-9BD3-88E3-98E737066911}"/>
          </ac:spMkLst>
        </pc:spChg>
      </pc:sldChg>
      <pc:sldChg chg="addSp delSp modSp add mod">
        <pc:chgData name="Mark Huntly" userId="2f894ec6-1403-4f17-b28b-5f1f7519461e" providerId="ADAL" clId="{28B19D55-2B64-4018-8539-1453B0FDE5DC}" dt="2026-02-12T21:39:28.165" v="2650" actId="1037"/>
        <pc:sldMkLst>
          <pc:docMk/>
          <pc:sldMk cId="2701100120" sldId="368"/>
        </pc:sldMkLst>
        <pc:spChg chg="add mod">
          <ac:chgData name="Mark Huntly" userId="2f894ec6-1403-4f17-b28b-5f1f7519461e" providerId="ADAL" clId="{28B19D55-2B64-4018-8539-1453B0FDE5DC}" dt="2026-02-12T21:39:28.165" v="2650" actId="1037"/>
          <ac:spMkLst>
            <pc:docMk/>
            <pc:sldMk cId="2701100120" sldId="368"/>
            <ac:spMk id="5" creationId="{001931D8-8F5F-1E46-36E2-0A04BDDD2BE4}"/>
          </ac:spMkLst>
        </pc:spChg>
        <pc:spChg chg="del mod">
          <ac:chgData name="Mark Huntly" userId="2f894ec6-1403-4f17-b28b-5f1f7519461e" providerId="ADAL" clId="{28B19D55-2B64-4018-8539-1453B0FDE5DC}" dt="2026-02-12T21:38:26.823" v="2605"/>
          <ac:spMkLst>
            <pc:docMk/>
            <pc:sldMk cId="2701100120" sldId="368"/>
            <ac:spMk id="9" creationId="{D183511D-E2DB-BB3D-26FF-B1E63EE50D1E}"/>
          </ac:spMkLst>
        </pc:spChg>
        <pc:picChg chg="add mod">
          <ac:chgData name="Mark Huntly" userId="2f894ec6-1403-4f17-b28b-5f1f7519461e" providerId="ADAL" clId="{28B19D55-2B64-4018-8539-1453B0FDE5DC}" dt="2026-02-12T21:39:17.282" v="2640" actId="1076"/>
          <ac:picMkLst>
            <pc:docMk/>
            <pc:sldMk cId="2701100120" sldId="368"/>
            <ac:picMk id="2" creationId="{D679566C-EF06-70E5-4E23-B05D6340CDEA}"/>
          </ac:picMkLst>
        </pc:picChg>
        <pc:picChg chg="add">
          <ac:chgData name="Mark Huntly" userId="2f894ec6-1403-4f17-b28b-5f1f7519461e" providerId="ADAL" clId="{28B19D55-2B64-4018-8539-1453B0FDE5DC}" dt="2026-02-12T21:38:46.217" v="2609"/>
          <ac:picMkLst>
            <pc:docMk/>
            <pc:sldMk cId="2701100120" sldId="368"/>
            <ac:picMk id="3" creationId="{0F9A409E-CA72-C881-271A-0E72D184EDF1}"/>
          </ac:picMkLst>
        </pc:picChg>
      </pc:sldChg>
      <pc:sldChg chg="modSp add mod ord">
        <pc:chgData name="Mark Huntly" userId="2f894ec6-1403-4f17-b28b-5f1f7519461e" providerId="ADAL" clId="{28B19D55-2B64-4018-8539-1453B0FDE5DC}" dt="2026-02-12T21:41:45.780" v="2685" actId="20577"/>
        <pc:sldMkLst>
          <pc:docMk/>
          <pc:sldMk cId="646959370" sldId="369"/>
        </pc:sldMkLst>
        <pc:spChg chg="mod">
          <ac:chgData name="Mark Huntly" userId="2f894ec6-1403-4f17-b28b-5f1f7519461e" providerId="ADAL" clId="{28B19D55-2B64-4018-8539-1453B0FDE5DC}" dt="2026-02-12T21:40:27.599" v="2676" actId="20577"/>
          <ac:spMkLst>
            <pc:docMk/>
            <pc:sldMk cId="646959370" sldId="369"/>
            <ac:spMk id="4" creationId="{4D40D40E-9AC9-BDC2-CF59-360AA030DE7F}"/>
          </ac:spMkLst>
        </pc:spChg>
        <pc:spChg chg="mod">
          <ac:chgData name="Mark Huntly" userId="2f894ec6-1403-4f17-b28b-5f1f7519461e" providerId="ADAL" clId="{28B19D55-2B64-4018-8539-1453B0FDE5DC}" dt="2026-02-12T21:41:45.780" v="2685" actId="20577"/>
          <ac:spMkLst>
            <pc:docMk/>
            <pc:sldMk cId="646959370" sldId="369"/>
            <ac:spMk id="9" creationId="{EF3FC11A-2FD4-30C2-7E91-080C190E4690}"/>
          </ac:spMkLst>
        </pc:spChg>
      </pc:sldChg>
      <pc:sldChg chg="modSp add mod">
        <pc:chgData name="Mark Huntly" userId="2f894ec6-1403-4f17-b28b-5f1f7519461e" providerId="ADAL" clId="{28B19D55-2B64-4018-8539-1453B0FDE5DC}" dt="2026-02-12T21:44:00.030" v="2717" actId="20577"/>
        <pc:sldMkLst>
          <pc:docMk/>
          <pc:sldMk cId="527912306" sldId="370"/>
        </pc:sldMkLst>
        <pc:spChg chg="mod">
          <ac:chgData name="Mark Huntly" userId="2f894ec6-1403-4f17-b28b-5f1f7519461e" providerId="ADAL" clId="{28B19D55-2B64-4018-8539-1453B0FDE5DC}" dt="2026-02-12T21:43:14.408" v="2705" actId="20577"/>
          <ac:spMkLst>
            <pc:docMk/>
            <pc:sldMk cId="527912306" sldId="370"/>
            <ac:spMk id="4" creationId="{58F03359-0C40-7A21-DD57-E1CAB6DBAE7B}"/>
          </ac:spMkLst>
        </pc:spChg>
        <pc:spChg chg="mod">
          <ac:chgData name="Mark Huntly" userId="2f894ec6-1403-4f17-b28b-5f1f7519461e" providerId="ADAL" clId="{28B19D55-2B64-4018-8539-1453B0FDE5DC}" dt="2026-02-12T21:44:00.030" v="2717" actId="20577"/>
          <ac:spMkLst>
            <pc:docMk/>
            <pc:sldMk cId="527912306" sldId="370"/>
            <ac:spMk id="9" creationId="{8E67AECD-56AC-8BFC-32BE-DC6D0EC37C8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279A28-97FC-4E60-9A7E-6004FBEDD736}" type="datetimeFigureOut">
              <a:rPr lang="en-GB" smtClean="0"/>
              <a:t>12/02/2026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E0C14A-CBD0-4916-A5E7-D0014212F952}" type="slidenum">
              <a:rPr lang="en-GB" smtClean="0"/>
              <a:t>‹#›</a:t>
            </a:fld>
            <a:endParaRPr lang="en-GB"/>
          </a:p>
        </p:txBody>
      </p:sp>
    </p:spTree>
    <p:extLst>
      <p:ext uri="{BB962C8B-B14F-4D97-AF65-F5344CB8AC3E}">
        <p14:creationId xmlns:p14="http://schemas.microsoft.com/office/powerpoint/2010/main" val="13619821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0C14A-CBD0-4916-A5E7-D0014212F952}" type="slidenum">
              <a:rPr lang="en-GB" smtClean="0"/>
              <a:t>2</a:t>
            </a:fld>
            <a:endParaRPr lang="en-GB"/>
          </a:p>
        </p:txBody>
      </p:sp>
    </p:spTree>
    <p:extLst>
      <p:ext uri="{BB962C8B-B14F-4D97-AF65-F5344CB8AC3E}">
        <p14:creationId xmlns:p14="http://schemas.microsoft.com/office/powerpoint/2010/main" val="16230122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876A3F-5BC5-25D7-BDB3-E46242163B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2BDDE5-8CE5-C9B3-ADDC-0545142B05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E72BD40-A13B-C091-E9A9-951191104D8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25CE938-8AAF-E4B5-5988-0245881569CF}"/>
              </a:ext>
            </a:extLst>
          </p:cNvPr>
          <p:cNvSpPr>
            <a:spLocks noGrp="1"/>
          </p:cNvSpPr>
          <p:nvPr>
            <p:ph type="sldNum" sz="quarter" idx="5"/>
          </p:nvPr>
        </p:nvSpPr>
        <p:spPr/>
        <p:txBody>
          <a:bodyPr/>
          <a:lstStyle/>
          <a:p>
            <a:fld id="{21E0C14A-CBD0-4916-A5E7-D0014212F952}" type="slidenum">
              <a:rPr lang="en-GB" smtClean="0"/>
              <a:t>3</a:t>
            </a:fld>
            <a:endParaRPr lang="en-GB"/>
          </a:p>
        </p:txBody>
      </p:sp>
    </p:spTree>
    <p:extLst>
      <p:ext uri="{BB962C8B-B14F-4D97-AF65-F5344CB8AC3E}">
        <p14:creationId xmlns:p14="http://schemas.microsoft.com/office/powerpoint/2010/main" val="13745801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0C14A-CBD0-4916-A5E7-D0014212F952}" type="slidenum">
              <a:rPr lang="en-GB" smtClean="0"/>
              <a:t>5</a:t>
            </a:fld>
            <a:endParaRPr lang="en-GB"/>
          </a:p>
        </p:txBody>
      </p:sp>
    </p:spTree>
    <p:extLst>
      <p:ext uri="{BB962C8B-B14F-4D97-AF65-F5344CB8AC3E}">
        <p14:creationId xmlns:p14="http://schemas.microsoft.com/office/powerpoint/2010/main" val="10119146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8DBE7B-8C1C-B052-531B-AF6B2B29A1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4068DB-AD51-9702-F7DC-ADDEB68E482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E0BF838-CDFE-53EE-7483-87DDA2C2EE1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0B11B45-9942-0763-4DD4-2CAD8EC70660}"/>
              </a:ext>
            </a:extLst>
          </p:cNvPr>
          <p:cNvSpPr>
            <a:spLocks noGrp="1"/>
          </p:cNvSpPr>
          <p:nvPr>
            <p:ph type="sldNum" sz="quarter" idx="5"/>
          </p:nvPr>
        </p:nvSpPr>
        <p:spPr/>
        <p:txBody>
          <a:bodyPr/>
          <a:lstStyle/>
          <a:p>
            <a:fld id="{21E0C14A-CBD0-4916-A5E7-D0014212F952}" type="slidenum">
              <a:rPr lang="en-GB" smtClean="0"/>
              <a:t>9</a:t>
            </a:fld>
            <a:endParaRPr lang="en-GB"/>
          </a:p>
        </p:txBody>
      </p:sp>
    </p:spTree>
    <p:extLst>
      <p:ext uri="{BB962C8B-B14F-4D97-AF65-F5344CB8AC3E}">
        <p14:creationId xmlns:p14="http://schemas.microsoft.com/office/powerpoint/2010/main" val="29553631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1A19BB-AA78-E754-DAD5-954D8E34468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31875B-52A1-4928-0ED6-8E29C3B6036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A517691-1159-BAB5-6209-6FCB34ADB24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0B9CDC6-D7D3-3C82-CBE6-39AEEF30B6A8}"/>
              </a:ext>
            </a:extLst>
          </p:cNvPr>
          <p:cNvSpPr>
            <a:spLocks noGrp="1"/>
          </p:cNvSpPr>
          <p:nvPr>
            <p:ph type="sldNum" sz="quarter" idx="5"/>
          </p:nvPr>
        </p:nvSpPr>
        <p:spPr/>
        <p:txBody>
          <a:bodyPr/>
          <a:lstStyle/>
          <a:p>
            <a:fld id="{21E0C14A-CBD0-4916-A5E7-D0014212F952}" type="slidenum">
              <a:rPr lang="en-GB" smtClean="0"/>
              <a:t>10</a:t>
            </a:fld>
            <a:endParaRPr lang="en-GB"/>
          </a:p>
        </p:txBody>
      </p:sp>
    </p:spTree>
    <p:extLst>
      <p:ext uri="{BB962C8B-B14F-4D97-AF65-F5344CB8AC3E}">
        <p14:creationId xmlns:p14="http://schemas.microsoft.com/office/powerpoint/2010/main" val="22932639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057CE8-AE34-ECFC-50C0-5651D19D7DD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316FB6-2E40-7B8E-ABA4-43C1E2C26DC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2831B9-ED32-3CE3-241B-3C717DAF3B6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B75DDBD-C7E0-D6F0-E0D6-EE8E36B4C03D}"/>
              </a:ext>
            </a:extLst>
          </p:cNvPr>
          <p:cNvSpPr>
            <a:spLocks noGrp="1"/>
          </p:cNvSpPr>
          <p:nvPr>
            <p:ph type="sldNum" sz="quarter" idx="5"/>
          </p:nvPr>
        </p:nvSpPr>
        <p:spPr/>
        <p:txBody>
          <a:bodyPr/>
          <a:lstStyle/>
          <a:p>
            <a:fld id="{21E0C14A-CBD0-4916-A5E7-D0014212F952}" type="slidenum">
              <a:rPr lang="en-GB" smtClean="0"/>
              <a:t>11</a:t>
            </a:fld>
            <a:endParaRPr lang="en-GB"/>
          </a:p>
        </p:txBody>
      </p:sp>
    </p:spTree>
    <p:extLst>
      <p:ext uri="{BB962C8B-B14F-4D97-AF65-F5344CB8AC3E}">
        <p14:creationId xmlns:p14="http://schemas.microsoft.com/office/powerpoint/2010/main" val="136457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9F9584-8DCE-39C6-184F-17E3D868C7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E252BC-6EA4-2F1A-A0CA-402D74650C0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1FE61AB-1B3E-BCC9-A467-93EE2923DFA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03863CD-C66B-B668-2B29-7124A4BBC516}"/>
              </a:ext>
            </a:extLst>
          </p:cNvPr>
          <p:cNvSpPr>
            <a:spLocks noGrp="1"/>
          </p:cNvSpPr>
          <p:nvPr>
            <p:ph type="sldNum" sz="quarter" idx="5"/>
          </p:nvPr>
        </p:nvSpPr>
        <p:spPr/>
        <p:txBody>
          <a:bodyPr/>
          <a:lstStyle/>
          <a:p>
            <a:fld id="{21E0C14A-CBD0-4916-A5E7-D0014212F952}" type="slidenum">
              <a:rPr lang="en-GB" smtClean="0"/>
              <a:t>12</a:t>
            </a:fld>
            <a:endParaRPr lang="en-GB"/>
          </a:p>
        </p:txBody>
      </p:sp>
    </p:spTree>
    <p:extLst>
      <p:ext uri="{BB962C8B-B14F-4D97-AF65-F5344CB8AC3E}">
        <p14:creationId xmlns:p14="http://schemas.microsoft.com/office/powerpoint/2010/main" val="30305179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8E62FC-61EC-8B16-F58B-C59F68E910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D8A433-D24F-EDE9-A180-F1EF98B3F32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B750E07-30C1-9D50-0049-9C8A566BFF8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4F09231-15D3-4416-0CED-1691B128FB5E}"/>
              </a:ext>
            </a:extLst>
          </p:cNvPr>
          <p:cNvSpPr>
            <a:spLocks noGrp="1"/>
          </p:cNvSpPr>
          <p:nvPr>
            <p:ph type="sldNum" sz="quarter" idx="5"/>
          </p:nvPr>
        </p:nvSpPr>
        <p:spPr/>
        <p:txBody>
          <a:bodyPr/>
          <a:lstStyle/>
          <a:p>
            <a:fld id="{21E0C14A-CBD0-4916-A5E7-D0014212F952}" type="slidenum">
              <a:rPr lang="en-GB" smtClean="0"/>
              <a:t>13</a:t>
            </a:fld>
            <a:endParaRPr lang="en-GB"/>
          </a:p>
        </p:txBody>
      </p:sp>
    </p:spTree>
    <p:extLst>
      <p:ext uri="{BB962C8B-B14F-4D97-AF65-F5344CB8AC3E}">
        <p14:creationId xmlns:p14="http://schemas.microsoft.com/office/powerpoint/2010/main" val="4480598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574881-7FAD-8481-BFF5-F389ED39B8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9A8F5E-077D-8349-E02C-A6A6C227264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EBB7F58-3C86-8038-561A-E320175E63F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87CEB9F-5BE8-299F-B2C4-5C1924AE60A7}"/>
              </a:ext>
            </a:extLst>
          </p:cNvPr>
          <p:cNvSpPr>
            <a:spLocks noGrp="1"/>
          </p:cNvSpPr>
          <p:nvPr>
            <p:ph type="sldNum" sz="quarter" idx="5"/>
          </p:nvPr>
        </p:nvSpPr>
        <p:spPr/>
        <p:txBody>
          <a:bodyPr/>
          <a:lstStyle/>
          <a:p>
            <a:fld id="{21E0C14A-CBD0-4916-A5E7-D0014212F952}" type="slidenum">
              <a:rPr lang="en-GB" smtClean="0"/>
              <a:t>14</a:t>
            </a:fld>
            <a:endParaRPr lang="en-GB"/>
          </a:p>
        </p:txBody>
      </p:sp>
    </p:spTree>
    <p:extLst>
      <p:ext uri="{BB962C8B-B14F-4D97-AF65-F5344CB8AC3E}">
        <p14:creationId xmlns:p14="http://schemas.microsoft.com/office/powerpoint/2010/main" val="18231220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43085D-163B-E93E-0750-4D39FC28B7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BFFD05-A77E-C732-680E-E5E15DC2B0E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EE685A5-9BED-7242-744A-D8F0EB18960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A35F580-94DC-BF12-D948-6955C5B5BEFB}"/>
              </a:ext>
            </a:extLst>
          </p:cNvPr>
          <p:cNvSpPr>
            <a:spLocks noGrp="1"/>
          </p:cNvSpPr>
          <p:nvPr>
            <p:ph type="sldNum" sz="quarter" idx="5"/>
          </p:nvPr>
        </p:nvSpPr>
        <p:spPr/>
        <p:txBody>
          <a:bodyPr/>
          <a:lstStyle/>
          <a:p>
            <a:fld id="{21E0C14A-CBD0-4916-A5E7-D0014212F952}" type="slidenum">
              <a:rPr lang="en-GB" smtClean="0"/>
              <a:t>15</a:t>
            </a:fld>
            <a:endParaRPr lang="en-GB"/>
          </a:p>
        </p:txBody>
      </p:sp>
    </p:spTree>
    <p:extLst>
      <p:ext uri="{BB962C8B-B14F-4D97-AF65-F5344CB8AC3E}">
        <p14:creationId xmlns:p14="http://schemas.microsoft.com/office/powerpoint/2010/main" val="35767801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97C380-9686-F462-8CCD-B69C2F977B1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AF5D07-EAD2-6C4E-48DA-8CB74E97AA6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5A24D9B-FAFB-7E89-D3FC-E9773C3DBFB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1264044-42F0-089F-42A6-FB233AAC1109}"/>
              </a:ext>
            </a:extLst>
          </p:cNvPr>
          <p:cNvSpPr>
            <a:spLocks noGrp="1"/>
          </p:cNvSpPr>
          <p:nvPr>
            <p:ph type="sldNum" sz="quarter" idx="5"/>
          </p:nvPr>
        </p:nvSpPr>
        <p:spPr/>
        <p:txBody>
          <a:bodyPr/>
          <a:lstStyle/>
          <a:p>
            <a:fld id="{21E0C14A-CBD0-4916-A5E7-D0014212F952}" type="slidenum">
              <a:rPr lang="en-GB" smtClean="0"/>
              <a:t>16</a:t>
            </a:fld>
            <a:endParaRPr lang="en-GB"/>
          </a:p>
        </p:txBody>
      </p:sp>
    </p:spTree>
    <p:extLst>
      <p:ext uri="{BB962C8B-B14F-4D97-AF65-F5344CB8AC3E}">
        <p14:creationId xmlns:p14="http://schemas.microsoft.com/office/powerpoint/2010/main" val="2802665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5D1930-06B2-421F-B986-FD8C9383448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46DB495-47D0-5114-AA6A-0DAB28523A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B6B9D0-38E1-EA94-DA75-0A298CA6F14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4880F08-F5D9-2031-FCDE-75F384A68739}"/>
              </a:ext>
            </a:extLst>
          </p:cNvPr>
          <p:cNvSpPr>
            <a:spLocks noGrp="1"/>
          </p:cNvSpPr>
          <p:nvPr>
            <p:ph type="sldNum" sz="quarter" idx="5"/>
          </p:nvPr>
        </p:nvSpPr>
        <p:spPr/>
        <p:txBody>
          <a:bodyPr/>
          <a:lstStyle/>
          <a:p>
            <a:fld id="{21E0C14A-CBD0-4916-A5E7-D0014212F952}" type="slidenum">
              <a:rPr lang="en-GB" smtClean="0"/>
              <a:t>17</a:t>
            </a:fld>
            <a:endParaRPr lang="en-GB"/>
          </a:p>
        </p:txBody>
      </p:sp>
    </p:spTree>
    <p:extLst>
      <p:ext uri="{BB962C8B-B14F-4D97-AF65-F5344CB8AC3E}">
        <p14:creationId xmlns:p14="http://schemas.microsoft.com/office/powerpoint/2010/main" val="1812575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9F1AB1-52D1-B8F2-DBAF-5B0EE7AC22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215FC2-7363-476E-42C4-A40FCF69581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7CDBB9C-3802-8877-ADAF-60138FDF1FA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F29479D-A680-C119-3AFD-A509F01E985C}"/>
              </a:ext>
            </a:extLst>
          </p:cNvPr>
          <p:cNvSpPr>
            <a:spLocks noGrp="1"/>
          </p:cNvSpPr>
          <p:nvPr>
            <p:ph type="sldNum" sz="quarter" idx="5"/>
          </p:nvPr>
        </p:nvSpPr>
        <p:spPr/>
        <p:txBody>
          <a:bodyPr/>
          <a:lstStyle/>
          <a:p>
            <a:fld id="{21E0C14A-CBD0-4916-A5E7-D0014212F952}" type="slidenum">
              <a:rPr lang="en-GB" smtClean="0"/>
              <a:t>18</a:t>
            </a:fld>
            <a:endParaRPr lang="en-GB"/>
          </a:p>
        </p:txBody>
      </p:sp>
    </p:spTree>
    <p:extLst>
      <p:ext uri="{BB962C8B-B14F-4D97-AF65-F5344CB8AC3E}">
        <p14:creationId xmlns:p14="http://schemas.microsoft.com/office/powerpoint/2010/main" val="16739076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FCAAAF-7D93-C7CD-801B-DB4F8DA268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722638F-1305-53C5-1EC2-DF3946C7F08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F12964-3FAF-E79F-C7B3-4A84D75E325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988B95E-8F5C-DA32-DBE7-7A37F6719D66}"/>
              </a:ext>
            </a:extLst>
          </p:cNvPr>
          <p:cNvSpPr>
            <a:spLocks noGrp="1"/>
          </p:cNvSpPr>
          <p:nvPr>
            <p:ph type="sldNum" sz="quarter" idx="5"/>
          </p:nvPr>
        </p:nvSpPr>
        <p:spPr/>
        <p:txBody>
          <a:bodyPr/>
          <a:lstStyle/>
          <a:p>
            <a:fld id="{21E0C14A-CBD0-4916-A5E7-D0014212F952}" type="slidenum">
              <a:rPr lang="en-GB" smtClean="0"/>
              <a:t>19</a:t>
            </a:fld>
            <a:endParaRPr lang="en-GB"/>
          </a:p>
        </p:txBody>
      </p:sp>
    </p:spTree>
    <p:extLst>
      <p:ext uri="{BB962C8B-B14F-4D97-AF65-F5344CB8AC3E}">
        <p14:creationId xmlns:p14="http://schemas.microsoft.com/office/powerpoint/2010/main" val="29114851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0A7128-CBDA-3B07-E434-330B0BD7FC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BD56F0-52B5-B389-B588-F7CD6A5EB9A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F94B074-67C5-56A1-C1A5-FE0A41B5A9A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A2C8B51-8E69-0923-7E05-C8D5B2BCF177}"/>
              </a:ext>
            </a:extLst>
          </p:cNvPr>
          <p:cNvSpPr>
            <a:spLocks noGrp="1"/>
          </p:cNvSpPr>
          <p:nvPr>
            <p:ph type="sldNum" sz="quarter" idx="5"/>
          </p:nvPr>
        </p:nvSpPr>
        <p:spPr/>
        <p:txBody>
          <a:bodyPr/>
          <a:lstStyle/>
          <a:p>
            <a:fld id="{21E0C14A-CBD0-4916-A5E7-D0014212F952}" type="slidenum">
              <a:rPr lang="en-GB" smtClean="0"/>
              <a:t>20</a:t>
            </a:fld>
            <a:endParaRPr lang="en-GB"/>
          </a:p>
        </p:txBody>
      </p:sp>
    </p:spTree>
    <p:extLst>
      <p:ext uri="{BB962C8B-B14F-4D97-AF65-F5344CB8AC3E}">
        <p14:creationId xmlns:p14="http://schemas.microsoft.com/office/powerpoint/2010/main" val="12864132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C5F3A8-DD28-A2AD-19F8-89023BC47C1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725F84-E9A9-FCF9-D697-18A6B6C1FEC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6F78269-668F-A4FE-6497-02A92A3297D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D0E2093-65E9-A409-E44A-FCDE31F98FF8}"/>
              </a:ext>
            </a:extLst>
          </p:cNvPr>
          <p:cNvSpPr>
            <a:spLocks noGrp="1"/>
          </p:cNvSpPr>
          <p:nvPr>
            <p:ph type="sldNum" sz="quarter" idx="5"/>
          </p:nvPr>
        </p:nvSpPr>
        <p:spPr/>
        <p:txBody>
          <a:bodyPr/>
          <a:lstStyle/>
          <a:p>
            <a:fld id="{21E0C14A-CBD0-4916-A5E7-D0014212F952}" type="slidenum">
              <a:rPr lang="en-GB" smtClean="0"/>
              <a:t>21</a:t>
            </a:fld>
            <a:endParaRPr lang="en-GB"/>
          </a:p>
        </p:txBody>
      </p:sp>
    </p:spTree>
    <p:extLst>
      <p:ext uri="{BB962C8B-B14F-4D97-AF65-F5344CB8AC3E}">
        <p14:creationId xmlns:p14="http://schemas.microsoft.com/office/powerpoint/2010/main" val="22138931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28B3BF-8F8C-A953-3CF2-C3670FA302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54B8B6-134A-792B-A324-F2ED05C9A11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25BD801-5FBD-4503-0A54-ACDD813B1F7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743A43C-5B10-660D-189C-E107BC2B2EDE}"/>
              </a:ext>
            </a:extLst>
          </p:cNvPr>
          <p:cNvSpPr>
            <a:spLocks noGrp="1"/>
          </p:cNvSpPr>
          <p:nvPr>
            <p:ph type="sldNum" sz="quarter" idx="5"/>
          </p:nvPr>
        </p:nvSpPr>
        <p:spPr/>
        <p:txBody>
          <a:bodyPr/>
          <a:lstStyle/>
          <a:p>
            <a:fld id="{21E0C14A-CBD0-4916-A5E7-D0014212F952}" type="slidenum">
              <a:rPr lang="en-GB" smtClean="0"/>
              <a:t>22</a:t>
            </a:fld>
            <a:endParaRPr lang="en-GB"/>
          </a:p>
        </p:txBody>
      </p:sp>
    </p:spTree>
    <p:extLst>
      <p:ext uri="{BB962C8B-B14F-4D97-AF65-F5344CB8AC3E}">
        <p14:creationId xmlns:p14="http://schemas.microsoft.com/office/powerpoint/2010/main" val="2443606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4B31EE-C6F5-D115-C43C-72BCAAE117C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0797849-2CB9-5D6C-9D6F-2892C5A5E3B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785503B-F681-7D81-860A-1AE3D4B722F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19238DC-C5F1-CF27-0CF6-21D87265CF0D}"/>
              </a:ext>
            </a:extLst>
          </p:cNvPr>
          <p:cNvSpPr>
            <a:spLocks noGrp="1"/>
          </p:cNvSpPr>
          <p:nvPr>
            <p:ph type="sldNum" sz="quarter" idx="5"/>
          </p:nvPr>
        </p:nvSpPr>
        <p:spPr/>
        <p:txBody>
          <a:bodyPr/>
          <a:lstStyle/>
          <a:p>
            <a:fld id="{21E0C14A-CBD0-4916-A5E7-D0014212F952}" type="slidenum">
              <a:rPr lang="en-GB" smtClean="0"/>
              <a:t>23</a:t>
            </a:fld>
            <a:endParaRPr lang="en-GB"/>
          </a:p>
        </p:txBody>
      </p:sp>
    </p:spTree>
    <p:extLst>
      <p:ext uri="{BB962C8B-B14F-4D97-AF65-F5344CB8AC3E}">
        <p14:creationId xmlns:p14="http://schemas.microsoft.com/office/powerpoint/2010/main" val="25066798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C10E4C-0285-1A52-9CE6-226EEF9CEA5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16EB6A-BBFA-5B19-C587-678B35CF06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E56A96D-3F33-CD86-0027-E75372091E3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D3D72A4-08C4-214F-38D2-654EAD66D453}"/>
              </a:ext>
            </a:extLst>
          </p:cNvPr>
          <p:cNvSpPr>
            <a:spLocks noGrp="1"/>
          </p:cNvSpPr>
          <p:nvPr>
            <p:ph type="sldNum" sz="quarter" idx="5"/>
          </p:nvPr>
        </p:nvSpPr>
        <p:spPr/>
        <p:txBody>
          <a:bodyPr/>
          <a:lstStyle/>
          <a:p>
            <a:fld id="{21E0C14A-CBD0-4916-A5E7-D0014212F952}" type="slidenum">
              <a:rPr lang="en-GB" smtClean="0"/>
              <a:t>24</a:t>
            </a:fld>
            <a:endParaRPr lang="en-GB"/>
          </a:p>
        </p:txBody>
      </p:sp>
    </p:spTree>
    <p:extLst>
      <p:ext uri="{BB962C8B-B14F-4D97-AF65-F5344CB8AC3E}">
        <p14:creationId xmlns:p14="http://schemas.microsoft.com/office/powerpoint/2010/main" val="27329276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963259-45F3-3DA3-CE4B-EBC50B84738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CD2018-2DD7-5A9A-F177-B0ACE5D52A1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6C60D89-CB94-13CA-B8C6-333790094FF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E711088-5919-2B35-9366-6C215164CD5A}"/>
              </a:ext>
            </a:extLst>
          </p:cNvPr>
          <p:cNvSpPr>
            <a:spLocks noGrp="1"/>
          </p:cNvSpPr>
          <p:nvPr>
            <p:ph type="sldNum" sz="quarter" idx="5"/>
          </p:nvPr>
        </p:nvSpPr>
        <p:spPr/>
        <p:txBody>
          <a:bodyPr/>
          <a:lstStyle/>
          <a:p>
            <a:fld id="{21E0C14A-CBD0-4916-A5E7-D0014212F952}" type="slidenum">
              <a:rPr lang="en-GB" smtClean="0"/>
              <a:t>25</a:t>
            </a:fld>
            <a:endParaRPr lang="en-GB"/>
          </a:p>
        </p:txBody>
      </p:sp>
    </p:spTree>
    <p:extLst>
      <p:ext uri="{BB962C8B-B14F-4D97-AF65-F5344CB8AC3E}">
        <p14:creationId xmlns:p14="http://schemas.microsoft.com/office/powerpoint/2010/main" val="30344461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A4447B-1084-958E-A2FD-CA5126246F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B483B0-F857-369F-6CE7-9BDBD4D40C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A1E6DAA-B2E5-2E2F-084B-CD1D9E6D924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4AAF02C-6DCB-95C6-D82A-2324B67CA8DE}"/>
              </a:ext>
            </a:extLst>
          </p:cNvPr>
          <p:cNvSpPr>
            <a:spLocks noGrp="1"/>
          </p:cNvSpPr>
          <p:nvPr>
            <p:ph type="sldNum" sz="quarter" idx="5"/>
          </p:nvPr>
        </p:nvSpPr>
        <p:spPr/>
        <p:txBody>
          <a:bodyPr/>
          <a:lstStyle/>
          <a:p>
            <a:fld id="{21E0C14A-CBD0-4916-A5E7-D0014212F952}" type="slidenum">
              <a:rPr lang="en-GB" smtClean="0"/>
              <a:t>26</a:t>
            </a:fld>
            <a:endParaRPr lang="en-GB"/>
          </a:p>
        </p:txBody>
      </p:sp>
    </p:spTree>
    <p:extLst>
      <p:ext uri="{BB962C8B-B14F-4D97-AF65-F5344CB8AC3E}">
        <p14:creationId xmlns:p14="http://schemas.microsoft.com/office/powerpoint/2010/main" val="356285109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AEC68F-F83F-88B9-1A3B-3B87DB3CCBE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647ACD-0B3D-631D-DC5C-B4E0F1F4D53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0784C6A-010D-14AD-6700-F51C0BB0DC8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0E5B5D2-A8AD-72BE-9B48-928C5BFF756E}"/>
              </a:ext>
            </a:extLst>
          </p:cNvPr>
          <p:cNvSpPr>
            <a:spLocks noGrp="1"/>
          </p:cNvSpPr>
          <p:nvPr>
            <p:ph type="sldNum" sz="quarter" idx="5"/>
          </p:nvPr>
        </p:nvSpPr>
        <p:spPr/>
        <p:txBody>
          <a:bodyPr/>
          <a:lstStyle/>
          <a:p>
            <a:fld id="{21E0C14A-CBD0-4916-A5E7-D0014212F952}" type="slidenum">
              <a:rPr lang="en-GB" smtClean="0"/>
              <a:t>27</a:t>
            </a:fld>
            <a:endParaRPr lang="en-GB"/>
          </a:p>
        </p:txBody>
      </p:sp>
    </p:spTree>
    <p:extLst>
      <p:ext uri="{BB962C8B-B14F-4D97-AF65-F5344CB8AC3E}">
        <p14:creationId xmlns:p14="http://schemas.microsoft.com/office/powerpoint/2010/main" val="293247751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8210BC-DCFF-F533-00FE-93B8D34BC5F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673E27-20B4-1F08-AA4D-367C854BBD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C42A5E9-45EF-E49B-CDE6-4194A242335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ECD2C91-129C-E062-6BB4-493EFC2D3A08}"/>
              </a:ext>
            </a:extLst>
          </p:cNvPr>
          <p:cNvSpPr>
            <a:spLocks noGrp="1"/>
          </p:cNvSpPr>
          <p:nvPr>
            <p:ph type="sldNum" sz="quarter" idx="5"/>
          </p:nvPr>
        </p:nvSpPr>
        <p:spPr/>
        <p:txBody>
          <a:bodyPr/>
          <a:lstStyle/>
          <a:p>
            <a:fld id="{21E0C14A-CBD0-4916-A5E7-D0014212F952}" type="slidenum">
              <a:rPr lang="en-GB" smtClean="0"/>
              <a:t>28</a:t>
            </a:fld>
            <a:endParaRPr lang="en-GB"/>
          </a:p>
        </p:txBody>
      </p:sp>
    </p:spTree>
    <p:extLst>
      <p:ext uri="{BB962C8B-B14F-4D97-AF65-F5344CB8AC3E}">
        <p14:creationId xmlns:p14="http://schemas.microsoft.com/office/powerpoint/2010/main" val="187059742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69D6C0-D40E-5AA1-04F4-B76D48BB371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79BBF0-9C86-C8F6-1E39-AFF85AF088C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43E0272-DD4C-51D7-6048-549004C85A3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D493117-2591-98F7-0030-D5C16233D662}"/>
              </a:ext>
            </a:extLst>
          </p:cNvPr>
          <p:cNvSpPr>
            <a:spLocks noGrp="1"/>
          </p:cNvSpPr>
          <p:nvPr>
            <p:ph type="sldNum" sz="quarter" idx="5"/>
          </p:nvPr>
        </p:nvSpPr>
        <p:spPr/>
        <p:txBody>
          <a:bodyPr/>
          <a:lstStyle/>
          <a:p>
            <a:fld id="{21E0C14A-CBD0-4916-A5E7-D0014212F952}" type="slidenum">
              <a:rPr lang="en-GB" smtClean="0"/>
              <a:t>29</a:t>
            </a:fld>
            <a:endParaRPr lang="en-GB"/>
          </a:p>
        </p:txBody>
      </p:sp>
    </p:spTree>
    <p:extLst>
      <p:ext uri="{BB962C8B-B14F-4D97-AF65-F5344CB8AC3E}">
        <p14:creationId xmlns:p14="http://schemas.microsoft.com/office/powerpoint/2010/main" val="171956259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23CC7F-9698-4F00-3B70-C9C663006BA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D277A6-DFA1-9B2D-33A3-E264527194F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FC9974E-5194-1E2C-EC9D-A4CBB66F018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4CD9606-EBAF-3856-4E54-B3AE4EFD0353}"/>
              </a:ext>
            </a:extLst>
          </p:cNvPr>
          <p:cNvSpPr>
            <a:spLocks noGrp="1"/>
          </p:cNvSpPr>
          <p:nvPr>
            <p:ph type="sldNum" sz="quarter" idx="5"/>
          </p:nvPr>
        </p:nvSpPr>
        <p:spPr/>
        <p:txBody>
          <a:bodyPr/>
          <a:lstStyle/>
          <a:p>
            <a:fld id="{21E0C14A-CBD0-4916-A5E7-D0014212F952}" type="slidenum">
              <a:rPr lang="en-GB" smtClean="0"/>
              <a:t>30</a:t>
            </a:fld>
            <a:endParaRPr lang="en-GB"/>
          </a:p>
        </p:txBody>
      </p:sp>
    </p:spTree>
    <p:extLst>
      <p:ext uri="{BB962C8B-B14F-4D97-AF65-F5344CB8AC3E}">
        <p14:creationId xmlns:p14="http://schemas.microsoft.com/office/powerpoint/2010/main" val="412499405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EC8480-23EA-790A-F78C-998B6AA63F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A3DF7C9-047A-D590-AD7E-537C87BDD9F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127294C-CBB9-E939-804F-86874DEDAA4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9A838D9-6BCA-D088-D3F1-42E809EBBADF}"/>
              </a:ext>
            </a:extLst>
          </p:cNvPr>
          <p:cNvSpPr>
            <a:spLocks noGrp="1"/>
          </p:cNvSpPr>
          <p:nvPr>
            <p:ph type="sldNum" sz="quarter" idx="5"/>
          </p:nvPr>
        </p:nvSpPr>
        <p:spPr/>
        <p:txBody>
          <a:bodyPr/>
          <a:lstStyle/>
          <a:p>
            <a:fld id="{21E0C14A-CBD0-4916-A5E7-D0014212F952}" type="slidenum">
              <a:rPr lang="en-GB" smtClean="0"/>
              <a:t>31</a:t>
            </a:fld>
            <a:endParaRPr lang="en-GB"/>
          </a:p>
        </p:txBody>
      </p:sp>
    </p:spTree>
    <p:extLst>
      <p:ext uri="{BB962C8B-B14F-4D97-AF65-F5344CB8AC3E}">
        <p14:creationId xmlns:p14="http://schemas.microsoft.com/office/powerpoint/2010/main" val="20115372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2E78ED-2826-5EA9-328C-D6BF963CFA5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380850-2D0D-8AFB-DB12-75CC9F94415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BB7CFF4-E2E8-2461-6EFB-8826C2A6E5C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BDA57DB-83D9-D606-C448-89237815CE8C}"/>
              </a:ext>
            </a:extLst>
          </p:cNvPr>
          <p:cNvSpPr>
            <a:spLocks noGrp="1"/>
          </p:cNvSpPr>
          <p:nvPr>
            <p:ph type="sldNum" sz="quarter" idx="5"/>
          </p:nvPr>
        </p:nvSpPr>
        <p:spPr/>
        <p:txBody>
          <a:bodyPr/>
          <a:lstStyle/>
          <a:p>
            <a:fld id="{21E0C14A-CBD0-4916-A5E7-D0014212F952}" type="slidenum">
              <a:rPr lang="en-GB" smtClean="0"/>
              <a:t>32</a:t>
            </a:fld>
            <a:endParaRPr lang="en-GB"/>
          </a:p>
        </p:txBody>
      </p:sp>
    </p:spTree>
    <p:extLst>
      <p:ext uri="{BB962C8B-B14F-4D97-AF65-F5344CB8AC3E}">
        <p14:creationId xmlns:p14="http://schemas.microsoft.com/office/powerpoint/2010/main" val="131977056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393E30-2905-708C-9764-A96CC84AB7D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630DDA-EAA1-965E-B4E8-2CAFF362B4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07D0204-3E24-564D-E7BE-C85DDB1A64F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E971F26-D4A0-7829-9AAD-F352F4869995}"/>
              </a:ext>
            </a:extLst>
          </p:cNvPr>
          <p:cNvSpPr>
            <a:spLocks noGrp="1"/>
          </p:cNvSpPr>
          <p:nvPr>
            <p:ph type="sldNum" sz="quarter" idx="5"/>
          </p:nvPr>
        </p:nvSpPr>
        <p:spPr/>
        <p:txBody>
          <a:bodyPr/>
          <a:lstStyle/>
          <a:p>
            <a:fld id="{21E0C14A-CBD0-4916-A5E7-D0014212F952}" type="slidenum">
              <a:rPr lang="en-GB" smtClean="0"/>
              <a:t>33</a:t>
            </a:fld>
            <a:endParaRPr lang="en-GB"/>
          </a:p>
        </p:txBody>
      </p:sp>
    </p:spTree>
    <p:extLst>
      <p:ext uri="{BB962C8B-B14F-4D97-AF65-F5344CB8AC3E}">
        <p14:creationId xmlns:p14="http://schemas.microsoft.com/office/powerpoint/2010/main" val="98411304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809D39-FCA5-41D8-FF74-FE91C5CAB4A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D92C556-4C9D-1A3F-6039-74528CECE8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0858E41-E66F-673A-D453-669890A7EFF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B0D13E1-F468-BBB2-5185-CC5737F9F559}"/>
              </a:ext>
            </a:extLst>
          </p:cNvPr>
          <p:cNvSpPr>
            <a:spLocks noGrp="1"/>
          </p:cNvSpPr>
          <p:nvPr>
            <p:ph type="sldNum" sz="quarter" idx="5"/>
          </p:nvPr>
        </p:nvSpPr>
        <p:spPr/>
        <p:txBody>
          <a:bodyPr/>
          <a:lstStyle/>
          <a:p>
            <a:fld id="{21E0C14A-CBD0-4916-A5E7-D0014212F952}" type="slidenum">
              <a:rPr lang="en-GB" smtClean="0"/>
              <a:t>34</a:t>
            </a:fld>
            <a:endParaRPr lang="en-GB"/>
          </a:p>
        </p:txBody>
      </p:sp>
    </p:spTree>
    <p:extLst>
      <p:ext uri="{BB962C8B-B14F-4D97-AF65-F5344CB8AC3E}">
        <p14:creationId xmlns:p14="http://schemas.microsoft.com/office/powerpoint/2010/main" val="243811698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9B1B45-BBF7-4C33-DCD9-967301256F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BF76A9-824C-35AF-9385-ECFDDCE7A9E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262D46F-9957-58AF-4DF0-DF7DA7E3899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131BF24-D435-023A-6F7E-63CADC6665E1}"/>
              </a:ext>
            </a:extLst>
          </p:cNvPr>
          <p:cNvSpPr>
            <a:spLocks noGrp="1"/>
          </p:cNvSpPr>
          <p:nvPr>
            <p:ph type="sldNum" sz="quarter" idx="5"/>
          </p:nvPr>
        </p:nvSpPr>
        <p:spPr/>
        <p:txBody>
          <a:bodyPr/>
          <a:lstStyle/>
          <a:p>
            <a:fld id="{21E0C14A-CBD0-4916-A5E7-D0014212F952}" type="slidenum">
              <a:rPr lang="en-GB" smtClean="0"/>
              <a:t>35</a:t>
            </a:fld>
            <a:endParaRPr lang="en-GB"/>
          </a:p>
        </p:txBody>
      </p:sp>
    </p:spTree>
    <p:extLst>
      <p:ext uri="{BB962C8B-B14F-4D97-AF65-F5344CB8AC3E}">
        <p14:creationId xmlns:p14="http://schemas.microsoft.com/office/powerpoint/2010/main" val="143324355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908125-5C34-0D12-5AFA-3487879668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4731E9-2590-C127-9435-36C0F191BE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98E758F-A75A-B6F3-0E77-96A474EF0BE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0741A22-9B29-ABAF-8238-869CB29D9DE7}"/>
              </a:ext>
            </a:extLst>
          </p:cNvPr>
          <p:cNvSpPr>
            <a:spLocks noGrp="1"/>
          </p:cNvSpPr>
          <p:nvPr>
            <p:ph type="sldNum" sz="quarter" idx="5"/>
          </p:nvPr>
        </p:nvSpPr>
        <p:spPr/>
        <p:txBody>
          <a:bodyPr/>
          <a:lstStyle/>
          <a:p>
            <a:fld id="{21E0C14A-CBD0-4916-A5E7-D0014212F952}" type="slidenum">
              <a:rPr lang="en-GB" smtClean="0"/>
              <a:t>36</a:t>
            </a:fld>
            <a:endParaRPr lang="en-GB"/>
          </a:p>
        </p:txBody>
      </p:sp>
    </p:spTree>
    <p:extLst>
      <p:ext uri="{BB962C8B-B14F-4D97-AF65-F5344CB8AC3E}">
        <p14:creationId xmlns:p14="http://schemas.microsoft.com/office/powerpoint/2010/main" val="425675895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0AC2ED-5F2D-86B1-957F-87F3CEAF421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9139B5-E75F-73AF-9E56-07AFEDF6D17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DE8AFAB-761A-DC52-77E2-967D984AFC9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6CE696C-0AF6-8978-D69E-86F1BE5848E9}"/>
              </a:ext>
            </a:extLst>
          </p:cNvPr>
          <p:cNvSpPr>
            <a:spLocks noGrp="1"/>
          </p:cNvSpPr>
          <p:nvPr>
            <p:ph type="sldNum" sz="quarter" idx="5"/>
          </p:nvPr>
        </p:nvSpPr>
        <p:spPr/>
        <p:txBody>
          <a:bodyPr/>
          <a:lstStyle/>
          <a:p>
            <a:fld id="{21E0C14A-CBD0-4916-A5E7-D0014212F952}" type="slidenum">
              <a:rPr lang="en-GB" smtClean="0"/>
              <a:t>37</a:t>
            </a:fld>
            <a:endParaRPr lang="en-GB"/>
          </a:p>
        </p:txBody>
      </p:sp>
    </p:spTree>
    <p:extLst>
      <p:ext uri="{BB962C8B-B14F-4D97-AF65-F5344CB8AC3E}">
        <p14:creationId xmlns:p14="http://schemas.microsoft.com/office/powerpoint/2010/main" val="171616122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B22899-4251-11E0-8739-9F0FCA0F26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8DCB9A-9967-EE87-4C9F-9F546BC33ED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7FEC87C-0726-6341-95FE-8BFB48105F7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C2E4311-67F5-88FF-0B5C-68C73072FFC2}"/>
              </a:ext>
            </a:extLst>
          </p:cNvPr>
          <p:cNvSpPr>
            <a:spLocks noGrp="1"/>
          </p:cNvSpPr>
          <p:nvPr>
            <p:ph type="sldNum" sz="quarter" idx="5"/>
          </p:nvPr>
        </p:nvSpPr>
        <p:spPr/>
        <p:txBody>
          <a:bodyPr/>
          <a:lstStyle/>
          <a:p>
            <a:fld id="{21E0C14A-CBD0-4916-A5E7-D0014212F952}" type="slidenum">
              <a:rPr lang="en-GB" smtClean="0"/>
              <a:t>38</a:t>
            </a:fld>
            <a:endParaRPr lang="en-GB"/>
          </a:p>
        </p:txBody>
      </p:sp>
    </p:spTree>
    <p:extLst>
      <p:ext uri="{BB962C8B-B14F-4D97-AF65-F5344CB8AC3E}">
        <p14:creationId xmlns:p14="http://schemas.microsoft.com/office/powerpoint/2010/main" val="337162695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4B3890-DA23-96A6-A20E-765ADCD12F0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4B28F6-5F87-60C3-23E0-92AECD66ADC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6B2D68B-90D2-D1B4-D16A-E63711C917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10F3C0D-7C5E-0FC7-FF46-DF532FFF0B4A}"/>
              </a:ext>
            </a:extLst>
          </p:cNvPr>
          <p:cNvSpPr>
            <a:spLocks noGrp="1"/>
          </p:cNvSpPr>
          <p:nvPr>
            <p:ph type="sldNum" sz="quarter" idx="5"/>
          </p:nvPr>
        </p:nvSpPr>
        <p:spPr/>
        <p:txBody>
          <a:bodyPr/>
          <a:lstStyle/>
          <a:p>
            <a:fld id="{21E0C14A-CBD0-4916-A5E7-D0014212F952}" type="slidenum">
              <a:rPr lang="en-GB" smtClean="0"/>
              <a:t>39</a:t>
            </a:fld>
            <a:endParaRPr lang="en-GB"/>
          </a:p>
        </p:txBody>
      </p:sp>
    </p:spTree>
    <p:extLst>
      <p:ext uri="{BB962C8B-B14F-4D97-AF65-F5344CB8AC3E}">
        <p14:creationId xmlns:p14="http://schemas.microsoft.com/office/powerpoint/2010/main" val="95756273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F12B18-A77A-8B9A-2492-482651124B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119C64-E0E7-2427-4F1E-8E43D5E56C3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D774936-560F-8A41-8966-C9D749534B3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2C97E74-7490-BFFF-D4C6-4E274C5E07C4}"/>
              </a:ext>
            </a:extLst>
          </p:cNvPr>
          <p:cNvSpPr>
            <a:spLocks noGrp="1"/>
          </p:cNvSpPr>
          <p:nvPr>
            <p:ph type="sldNum" sz="quarter" idx="5"/>
          </p:nvPr>
        </p:nvSpPr>
        <p:spPr/>
        <p:txBody>
          <a:bodyPr/>
          <a:lstStyle/>
          <a:p>
            <a:fld id="{21E0C14A-CBD0-4916-A5E7-D0014212F952}" type="slidenum">
              <a:rPr lang="en-GB" smtClean="0"/>
              <a:t>40</a:t>
            </a:fld>
            <a:endParaRPr lang="en-GB"/>
          </a:p>
        </p:txBody>
      </p:sp>
    </p:spTree>
    <p:extLst>
      <p:ext uri="{BB962C8B-B14F-4D97-AF65-F5344CB8AC3E}">
        <p14:creationId xmlns:p14="http://schemas.microsoft.com/office/powerpoint/2010/main" val="399221967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9DC5D4-86B5-E309-3C7F-4D7D9ADD94C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78C0955-4F65-87D7-DF17-E194DA6A171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8D7B5A7-28DF-9A6E-2916-99FA9165777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767F46C-B541-6FDC-BC08-F860E31DCA72}"/>
              </a:ext>
            </a:extLst>
          </p:cNvPr>
          <p:cNvSpPr>
            <a:spLocks noGrp="1"/>
          </p:cNvSpPr>
          <p:nvPr>
            <p:ph type="sldNum" sz="quarter" idx="5"/>
          </p:nvPr>
        </p:nvSpPr>
        <p:spPr/>
        <p:txBody>
          <a:bodyPr/>
          <a:lstStyle/>
          <a:p>
            <a:fld id="{21E0C14A-CBD0-4916-A5E7-D0014212F952}" type="slidenum">
              <a:rPr lang="en-GB" smtClean="0"/>
              <a:t>41</a:t>
            </a:fld>
            <a:endParaRPr lang="en-GB"/>
          </a:p>
        </p:txBody>
      </p:sp>
    </p:spTree>
    <p:extLst>
      <p:ext uri="{BB962C8B-B14F-4D97-AF65-F5344CB8AC3E}">
        <p14:creationId xmlns:p14="http://schemas.microsoft.com/office/powerpoint/2010/main" val="13620885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theme" Target="../theme/theme2.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2/12/2026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hyperlink" Target="https://azure.microsoft.com/en-gb/free/students/" TargetMode="External"/><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3.xml.rels><?xml version="1.0" encoding="UTF-8" standalone="yes"?>
<Relationships xmlns="http://schemas.openxmlformats.org/package/2006/relationships"><Relationship Id="rId3" Type="http://schemas.openxmlformats.org/officeDocument/2006/relationships/hyperlink" Target="https://azure.microsoft.com/en-us/pricing/offers/ms-azr-0170p/"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4.xml"/><Relationship Id="rId5" Type="http://schemas.openxmlformats.org/officeDocument/2006/relationships/image" Target="../media/image15.png"/><Relationship Id="rId4" Type="http://schemas.openxmlformats.org/officeDocument/2006/relationships/image" Target="../media/image14.png"/></Relationships>
</file>

<file path=ppt/slides/_rels/slide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17.png"/></Relationships>
</file>

<file path=ppt/slides/_rels/slide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22.png"/></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24.png"/></Relationships>
</file>

<file path=ppt/slides/_rels/slide1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6.xml"/><Relationship Id="rId1" Type="http://schemas.openxmlformats.org/officeDocument/2006/relationships/slideLayout" Target="../slideLayouts/slideLayout4.xml"/><Relationship Id="rId5" Type="http://schemas.openxmlformats.org/officeDocument/2006/relationships/image" Target="../media/image27.svg"/><Relationship Id="rId4" Type="http://schemas.openxmlformats.org/officeDocument/2006/relationships/image" Target="../media/image26.png"/></Relationships>
</file>

<file path=ppt/slides/_rels/slide1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hyperlink" Target="https://azure.microsoft.com/en-gb/pricing/calculator/" TargetMode="External"/><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8.xml"/><Relationship Id="rId1" Type="http://schemas.openxmlformats.org/officeDocument/2006/relationships/slideLayout" Target="../slideLayouts/slideLayout4.xml"/><Relationship Id="rId5" Type="http://schemas.openxmlformats.org/officeDocument/2006/relationships/image" Target="../media/image39.png"/><Relationship Id="rId4" Type="http://schemas.openxmlformats.org/officeDocument/2006/relationships/image" Target="../media/image38.png"/></Relationships>
</file>

<file path=ppt/slides/_rels/slide3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9.xml"/><Relationship Id="rId1" Type="http://schemas.openxmlformats.org/officeDocument/2006/relationships/slideLayout" Target="../slideLayouts/slideLayout4.xml"/><Relationship Id="rId5" Type="http://schemas.openxmlformats.org/officeDocument/2006/relationships/image" Target="../media/image42.png"/><Relationship Id="rId4" Type="http://schemas.openxmlformats.org/officeDocument/2006/relationships/image" Target="../media/image41.pn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2DEF7983-6D99-D6AE-E909-F8EA31D3BDE8}"/>
              </a:ext>
            </a:extLst>
          </p:cNvPr>
          <p:cNvSpPr txBox="1">
            <a:spLocks/>
          </p:cNvSpPr>
          <p:nvPr/>
        </p:nvSpPr>
        <p:spPr>
          <a:xfrm>
            <a:off x="2087216" y="1855304"/>
            <a:ext cx="8946543" cy="357009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4800" b="1" dirty="0">
                <a:solidFill>
                  <a:schemeClr val="bg1"/>
                </a:solidFill>
              </a:rPr>
              <a:t>ACCA7027</a:t>
            </a:r>
          </a:p>
          <a:p>
            <a:pPr marL="0" indent="0">
              <a:buNone/>
            </a:pPr>
            <a:r>
              <a:rPr lang="en-GB" sz="4800" b="1" dirty="0">
                <a:solidFill>
                  <a:schemeClr val="bg1"/>
                </a:solidFill>
              </a:rPr>
              <a:t>Cloud Engineering Principles and Practice:</a:t>
            </a:r>
          </a:p>
          <a:p>
            <a:pPr marL="0" indent="0">
              <a:buNone/>
            </a:pPr>
            <a:r>
              <a:rPr lang="en-GB" sz="5400" b="1" dirty="0">
                <a:solidFill>
                  <a:schemeClr val="bg1"/>
                </a:solidFill>
              </a:rPr>
              <a:t>Introduction to Cloud Providers and Azure Resources</a:t>
            </a:r>
          </a:p>
        </p:txBody>
      </p:sp>
      <p:sp>
        <p:nvSpPr>
          <p:cNvPr id="5" name="TextBox 4">
            <a:extLst>
              <a:ext uri="{FF2B5EF4-FFF2-40B4-BE49-F238E27FC236}">
                <a16:creationId xmlns:a16="http://schemas.microsoft.com/office/drawing/2014/main" id="{2F618180-6A26-03E4-BE95-342F3FF2C855}"/>
              </a:ext>
            </a:extLst>
          </p:cNvPr>
          <p:cNvSpPr txBox="1"/>
          <p:nvPr/>
        </p:nvSpPr>
        <p:spPr>
          <a:xfrm>
            <a:off x="9254967" y="191471"/>
            <a:ext cx="2937033" cy="774571"/>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Mark Huntly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m.huntly@uwtsd.ac.uk</a:t>
            </a:r>
          </a:p>
        </p:txBody>
      </p:sp>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451438-590D-D816-4B13-3A984825915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91AF17A-8FA8-052B-7373-8B4CBE9F7FC3}"/>
              </a:ext>
            </a:extLst>
          </p:cNvPr>
          <p:cNvSpPr>
            <a:spLocks noGrp="1"/>
          </p:cNvSpPr>
          <p:nvPr>
            <p:ph type="title"/>
          </p:nvPr>
        </p:nvSpPr>
        <p:spPr/>
        <p:txBody>
          <a:bodyPr/>
          <a:lstStyle/>
          <a:p>
            <a:r>
              <a:rPr lang="en-GB" b="1" dirty="0"/>
              <a:t>Student Azure Account</a:t>
            </a:r>
          </a:p>
        </p:txBody>
      </p:sp>
      <p:sp>
        <p:nvSpPr>
          <p:cNvPr id="9" name="Content Placeholder 8">
            <a:extLst>
              <a:ext uri="{FF2B5EF4-FFF2-40B4-BE49-F238E27FC236}">
                <a16:creationId xmlns:a16="http://schemas.microsoft.com/office/drawing/2014/main" id="{D8AB1608-F37D-6B68-82C3-A36E81109B33}"/>
              </a:ext>
            </a:extLst>
          </p:cNvPr>
          <p:cNvSpPr>
            <a:spLocks noGrp="1"/>
          </p:cNvSpPr>
          <p:nvPr>
            <p:ph idx="1"/>
          </p:nvPr>
        </p:nvSpPr>
        <p:spPr>
          <a:xfrm>
            <a:off x="358219" y="1690688"/>
            <a:ext cx="5257721" cy="4055019"/>
          </a:xfrm>
        </p:spPr>
        <p:txBody>
          <a:bodyPr>
            <a:normAutofit/>
          </a:bodyPr>
          <a:lstStyle/>
          <a:p>
            <a:r>
              <a:rPr lang="en-GB" dirty="0"/>
              <a:t>Students in the UK follow this link:</a:t>
            </a:r>
          </a:p>
          <a:p>
            <a:pPr lvl="1"/>
            <a:r>
              <a:rPr lang="en-GB" sz="2800" dirty="0">
                <a:hlinkClick r:id="rId3"/>
              </a:rPr>
              <a:t>https://azure.microsoft.com/en-gb/free/students/</a:t>
            </a:r>
            <a:endParaRPr lang="en-GB" sz="2800" dirty="0"/>
          </a:p>
          <a:p>
            <a:pPr lvl="1"/>
            <a:r>
              <a:rPr lang="en-GB" sz="2800" dirty="0"/>
              <a:t>Enter your student email address and credentials</a:t>
            </a:r>
          </a:p>
        </p:txBody>
      </p:sp>
      <p:pic>
        <p:nvPicPr>
          <p:cNvPr id="3" name="Picture 2" descr="A group of people looking at a tablet&#10;&#10;AI-generated content may be incorrect.">
            <a:extLst>
              <a:ext uri="{FF2B5EF4-FFF2-40B4-BE49-F238E27FC236}">
                <a16:creationId xmlns:a16="http://schemas.microsoft.com/office/drawing/2014/main" id="{693B6AE4-551E-8E43-971F-0A6EF22BDD56}"/>
              </a:ext>
            </a:extLst>
          </p:cNvPr>
          <p:cNvPicPr>
            <a:picLocks noChangeAspect="1"/>
          </p:cNvPicPr>
          <p:nvPr/>
        </p:nvPicPr>
        <p:blipFill>
          <a:blip r:embed="rId4"/>
          <a:stretch>
            <a:fillRect/>
          </a:stretch>
        </p:blipFill>
        <p:spPr>
          <a:xfrm>
            <a:off x="5615940" y="1187978"/>
            <a:ext cx="6399530" cy="3979334"/>
          </a:xfrm>
          <a:prstGeom prst="rect">
            <a:avLst/>
          </a:prstGeom>
        </p:spPr>
      </p:pic>
    </p:spTree>
    <p:extLst>
      <p:ext uri="{BB962C8B-B14F-4D97-AF65-F5344CB8AC3E}">
        <p14:creationId xmlns:p14="http://schemas.microsoft.com/office/powerpoint/2010/main" val="21569563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C19197-9D14-7DC4-3121-EF4A8C0134E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DC7E754-0217-00E7-47E4-418120B3405D}"/>
              </a:ext>
            </a:extLst>
          </p:cNvPr>
          <p:cNvSpPr>
            <a:spLocks noGrp="1"/>
          </p:cNvSpPr>
          <p:nvPr>
            <p:ph type="title"/>
          </p:nvPr>
        </p:nvSpPr>
        <p:spPr/>
        <p:txBody>
          <a:bodyPr/>
          <a:lstStyle/>
          <a:p>
            <a:r>
              <a:rPr lang="en-GB" b="1" dirty="0"/>
              <a:t>Student Azure Account</a:t>
            </a:r>
          </a:p>
        </p:txBody>
      </p:sp>
      <p:sp>
        <p:nvSpPr>
          <p:cNvPr id="9" name="Content Placeholder 8">
            <a:extLst>
              <a:ext uri="{FF2B5EF4-FFF2-40B4-BE49-F238E27FC236}">
                <a16:creationId xmlns:a16="http://schemas.microsoft.com/office/drawing/2014/main" id="{CAFBE532-5588-65BF-FB01-497139B6E656}"/>
              </a:ext>
            </a:extLst>
          </p:cNvPr>
          <p:cNvSpPr>
            <a:spLocks noGrp="1"/>
          </p:cNvSpPr>
          <p:nvPr>
            <p:ph idx="1"/>
          </p:nvPr>
        </p:nvSpPr>
        <p:spPr>
          <a:xfrm>
            <a:off x="358219" y="1690688"/>
            <a:ext cx="5257721" cy="4055019"/>
          </a:xfrm>
        </p:spPr>
        <p:txBody>
          <a:bodyPr>
            <a:normAutofit/>
          </a:bodyPr>
          <a:lstStyle/>
          <a:p>
            <a:r>
              <a:rPr lang="en-GB" dirty="0"/>
              <a:t>International Students follow this link:</a:t>
            </a:r>
          </a:p>
          <a:p>
            <a:pPr lvl="1"/>
            <a:r>
              <a:rPr lang="en-GB" sz="2800" dirty="0">
                <a:hlinkClick r:id="rId3"/>
              </a:rPr>
              <a:t>https://azure.microsoft.com/en-us/pricing/offers/ms-azr-0170p/</a:t>
            </a:r>
            <a:endParaRPr lang="en-GB" sz="2800" dirty="0"/>
          </a:p>
          <a:p>
            <a:pPr lvl="1"/>
            <a:r>
              <a:rPr lang="en-GB" sz="2800" dirty="0"/>
              <a:t>Enter your student email address and credentials</a:t>
            </a:r>
          </a:p>
        </p:txBody>
      </p:sp>
      <p:pic>
        <p:nvPicPr>
          <p:cNvPr id="3" name="Picture 2">
            <a:extLst>
              <a:ext uri="{FF2B5EF4-FFF2-40B4-BE49-F238E27FC236}">
                <a16:creationId xmlns:a16="http://schemas.microsoft.com/office/drawing/2014/main" id="{63C0C86A-6D2D-2D3D-DD91-826C6148B66D}"/>
              </a:ext>
            </a:extLst>
          </p:cNvPr>
          <p:cNvPicPr>
            <a:picLocks noChangeAspect="1"/>
          </p:cNvPicPr>
          <p:nvPr/>
        </p:nvPicPr>
        <p:blipFill>
          <a:blip r:embed="rId4"/>
          <a:srcRect/>
          <a:stretch/>
        </p:blipFill>
        <p:spPr>
          <a:xfrm>
            <a:off x="5615940" y="1193169"/>
            <a:ext cx="6399530" cy="3968952"/>
          </a:xfrm>
          <a:prstGeom prst="rect">
            <a:avLst/>
          </a:prstGeom>
        </p:spPr>
      </p:pic>
    </p:spTree>
    <p:extLst>
      <p:ext uri="{BB962C8B-B14F-4D97-AF65-F5344CB8AC3E}">
        <p14:creationId xmlns:p14="http://schemas.microsoft.com/office/powerpoint/2010/main" val="16767306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F8147B-2354-2512-5F25-58C0D553E9FB}"/>
            </a:ext>
          </a:extLst>
        </p:cNvPr>
        <p:cNvGrpSpPr/>
        <p:nvPr/>
      </p:nvGrpSpPr>
      <p:grpSpPr>
        <a:xfrm>
          <a:off x="0" y="0"/>
          <a:ext cx="0" cy="0"/>
          <a:chOff x="0" y="0"/>
          <a:chExt cx="0" cy="0"/>
        </a:xfrm>
      </p:grpSpPr>
      <p:pic>
        <p:nvPicPr>
          <p:cNvPr id="11" name="Picture 10">
            <a:extLst>
              <a:ext uri="{FF2B5EF4-FFF2-40B4-BE49-F238E27FC236}">
                <a16:creationId xmlns:a16="http://schemas.microsoft.com/office/drawing/2014/main" id="{AF46FE53-6765-0F10-CF02-98063331F1E7}"/>
              </a:ext>
            </a:extLst>
          </p:cNvPr>
          <p:cNvPicPr>
            <a:picLocks noChangeAspect="1"/>
          </p:cNvPicPr>
          <p:nvPr/>
        </p:nvPicPr>
        <p:blipFill>
          <a:blip r:embed="rId2"/>
          <a:stretch>
            <a:fillRect/>
          </a:stretch>
        </p:blipFill>
        <p:spPr>
          <a:xfrm>
            <a:off x="7528472" y="4966004"/>
            <a:ext cx="4517677" cy="1706819"/>
          </a:xfrm>
          <a:prstGeom prst="rect">
            <a:avLst/>
          </a:prstGeom>
        </p:spPr>
      </p:pic>
      <p:sp>
        <p:nvSpPr>
          <p:cNvPr id="4" name="Title 3">
            <a:extLst>
              <a:ext uri="{FF2B5EF4-FFF2-40B4-BE49-F238E27FC236}">
                <a16:creationId xmlns:a16="http://schemas.microsoft.com/office/drawing/2014/main" id="{2E57847D-E30B-0332-2C8C-EE2110178D0C}"/>
              </a:ext>
            </a:extLst>
          </p:cNvPr>
          <p:cNvSpPr>
            <a:spLocks noGrp="1"/>
          </p:cNvSpPr>
          <p:nvPr>
            <p:ph type="title"/>
          </p:nvPr>
        </p:nvSpPr>
        <p:spPr/>
        <p:txBody>
          <a:bodyPr/>
          <a:lstStyle/>
          <a:p>
            <a:r>
              <a:rPr lang="en-GB" b="1" dirty="0"/>
              <a:t>Set up cloud shell in Azure</a:t>
            </a:r>
          </a:p>
        </p:txBody>
      </p:sp>
      <p:sp>
        <p:nvSpPr>
          <p:cNvPr id="9" name="Content Placeholder 8">
            <a:extLst>
              <a:ext uri="{FF2B5EF4-FFF2-40B4-BE49-F238E27FC236}">
                <a16:creationId xmlns:a16="http://schemas.microsoft.com/office/drawing/2014/main" id="{731E2CE7-79EC-A462-E9EA-0AE7FB8ECF8D}"/>
              </a:ext>
            </a:extLst>
          </p:cNvPr>
          <p:cNvSpPr>
            <a:spLocks noGrp="1"/>
          </p:cNvSpPr>
          <p:nvPr>
            <p:ph idx="1"/>
          </p:nvPr>
        </p:nvSpPr>
        <p:spPr>
          <a:xfrm>
            <a:off x="358220" y="1825624"/>
            <a:ext cx="8176180" cy="3976461"/>
          </a:xfrm>
        </p:spPr>
        <p:txBody>
          <a:bodyPr>
            <a:normAutofit/>
          </a:bodyPr>
          <a:lstStyle/>
          <a:p>
            <a:r>
              <a:rPr lang="en-GB" sz="2400" dirty="0"/>
              <a:t>Click cloud shell button</a:t>
            </a:r>
          </a:p>
          <a:p>
            <a:r>
              <a:rPr lang="en-GB" sz="2400" dirty="0"/>
              <a:t>Select Bash in top right side</a:t>
            </a:r>
          </a:p>
          <a:p>
            <a:r>
              <a:rPr lang="en-GB" sz="2400" dirty="0"/>
              <a:t>In bottom window opened, choose Bash.</a:t>
            </a:r>
          </a:p>
          <a:p>
            <a:r>
              <a:rPr lang="en-GB" sz="2400" dirty="0"/>
              <a:t>Set up your storage</a:t>
            </a:r>
          </a:p>
          <a:p>
            <a:pPr lvl="1"/>
            <a:r>
              <a:rPr lang="en-GB" sz="2000" dirty="0"/>
              <a:t>If the ‘create storage’ is</a:t>
            </a:r>
          </a:p>
          <a:p>
            <a:pPr marL="457200" lvl="1" indent="0">
              <a:buNone/>
            </a:pPr>
            <a:r>
              <a:rPr lang="en-GB" sz="2000" dirty="0"/>
              <a:t>   greyed out use advanced</a:t>
            </a:r>
          </a:p>
          <a:p>
            <a:pPr marL="457200" lvl="1" indent="0">
              <a:buNone/>
            </a:pPr>
            <a:r>
              <a:rPr lang="en-GB" sz="2000" dirty="0"/>
              <a:t>   settings.</a:t>
            </a:r>
          </a:p>
          <a:p>
            <a:pPr>
              <a:defRPr/>
            </a:pPr>
            <a:endParaRPr kumimoji="0" lang="en-GB" alt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a:defRPr/>
            </a:pPr>
            <a:r>
              <a:rPr lang="en-GB" altLang="en-US" sz="2400" dirty="0">
                <a:solidFill>
                  <a:prstClr val="black"/>
                </a:solidFill>
                <a:latin typeface="Calibri" panose="020F0502020204030204"/>
              </a:rPr>
              <a:t>You may need to use UK South and choose suitable names</a:t>
            </a:r>
            <a:endParaRPr kumimoji="0" lang="en-GB" alt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 name="Picture 2" descr="A blue and white rectangular object with a white square and a white square with a white arrow&#10;&#10;AI-generated content may be incorrect.">
            <a:extLst>
              <a:ext uri="{FF2B5EF4-FFF2-40B4-BE49-F238E27FC236}">
                <a16:creationId xmlns:a16="http://schemas.microsoft.com/office/drawing/2014/main" id="{7B436B9D-3FCA-541D-C1D0-05B309EB8E7B}"/>
              </a:ext>
            </a:extLst>
          </p:cNvPr>
          <p:cNvPicPr>
            <a:picLocks noChangeAspect="1"/>
          </p:cNvPicPr>
          <p:nvPr/>
        </p:nvPicPr>
        <p:blipFill>
          <a:blip r:embed="rId3"/>
          <a:stretch>
            <a:fillRect/>
          </a:stretch>
        </p:blipFill>
        <p:spPr>
          <a:xfrm>
            <a:off x="4053151" y="1712189"/>
            <a:ext cx="3835597" cy="552478"/>
          </a:xfrm>
          <a:prstGeom prst="rect">
            <a:avLst/>
          </a:prstGeom>
        </p:spPr>
      </p:pic>
      <p:sp>
        <p:nvSpPr>
          <p:cNvPr id="6" name="Rectangle: Rounded Corners 5">
            <a:extLst>
              <a:ext uri="{FF2B5EF4-FFF2-40B4-BE49-F238E27FC236}">
                <a16:creationId xmlns:a16="http://schemas.microsoft.com/office/drawing/2014/main" id="{F03D2D7F-F49D-3E15-1E13-AA2AE6C3AC25}"/>
              </a:ext>
            </a:extLst>
          </p:cNvPr>
          <p:cNvSpPr/>
          <p:nvPr/>
        </p:nvSpPr>
        <p:spPr>
          <a:xfrm>
            <a:off x="5844540" y="1608326"/>
            <a:ext cx="396232" cy="760204"/>
          </a:xfrm>
          <a:prstGeom prst="round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AD13D1F4-FD7F-5489-6440-BF16D337245D}"/>
              </a:ext>
            </a:extLst>
          </p:cNvPr>
          <p:cNvPicPr>
            <a:picLocks noChangeAspect="1"/>
          </p:cNvPicPr>
          <p:nvPr/>
        </p:nvPicPr>
        <p:blipFill>
          <a:blip r:embed="rId4"/>
          <a:stretch>
            <a:fillRect/>
          </a:stretch>
        </p:blipFill>
        <p:spPr>
          <a:xfrm>
            <a:off x="7528472" y="1842953"/>
            <a:ext cx="4254633" cy="1515821"/>
          </a:xfrm>
          <a:prstGeom prst="rect">
            <a:avLst/>
          </a:prstGeom>
        </p:spPr>
      </p:pic>
      <p:sp>
        <p:nvSpPr>
          <p:cNvPr id="8" name="Rectangle: Rounded Corners 7">
            <a:extLst>
              <a:ext uri="{FF2B5EF4-FFF2-40B4-BE49-F238E27FC236}">
                <a16:creationId xmlns:a16="http://schemas.microsoft.com/office/drawing/2014/main" id="{40FA95E1-C106-8A17-B7C5-68DA4B2F6C16}"/>
              </a:ext>
            </a:extLst>
          </p:cNvPr>
          <p:cNvSpPr/>
          <p:nvPr/>
        </p:nvSpPr>
        <p:spPr>
          <a:xfrm>
            <a:off x="9026827" y="2962196"/>
            <a:ext cx="539646" cy="563745"/>
          </a:xfrm>
          <a:prstGeom prst="round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a:extLst>
              <a:ext uri="{FF2B5EF4-FFF2-40B4-BE49-F238E27FC236}">
                <a16:creationId xmlns:a16="http://schemas.microsoft.com/office/drawing/2014/main" id="{4DD87348-847C-9C85-913F-2EC758F596EC}"/>
              </a:ext>
            </a:extLst>
          </p:cNvPr>
          <p:cNvPicPr>
            <a:picLocks noChangeAspect="1"/>
          </p:cNvPicPr>
          <p:nvPr/>
        </p:nvPicPr>
        <p:blipFill>
          <a:blip r:embed="rId5"/>
          <a:stretch>
            <a:fillRect/>
          </a:stretch>
        </p:blipFill>
        <p:spPr>
          <a:xfrm>
            <a:off x="3831241" y="3167170"/>
            <a:ext cx="3823488" cy="1732412"/>
          </a:xfrm>
          <a:prstGeom prst="rect">
            <a:avLst/>
          </a:prstGeom>
        </p:spPr>
      </p:pic>
      <p:sp>
        <p:nvSpPr>
          <p:cNvPr id="12" name="Rectangle: Rounded Corners 11">
            <a:extLst>
              <a:ext uri="{FF2B5EF4-FFF2-40B4-BE49-F238E27FC236}">
                <a16:creationId xmlns:a16="http://schemas.microsoft.com/office/drawing/2014/main" id="{7CC17EE0-86DB-0286-158F-F2785B839FBB}"/>
              </a:ext>
            </a:extLst>
          </p:cNvPr>
          <p:cNvSpPr/>
          <p:nvPr/>
        </p:nvSpPr>
        <p:spPr>
          <a:xfrm>
            <a:off x="6451267" y="3929936"/>
            <a:ext cx="1001093" cy="563745"/>
          </a:xfrm>
          <a:prstGeom prst="round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Rounded Corners 12">
            <a:extLst>
              <a:ext uri="{FF2B5EF4-FFF2-40B4-BE49-F238E27FC236}">
                <a16:creationId xmlns:a16="http://schemas.microsoft.com/office/drawing/2014/main" id="{2A351B48-701B-D580-ABFC-1A22AD568D71}"/>
              </a:ext>
            </a:extLst>
          </p:cNvPr>
          <p:cNvSpPr/>
          <p:nvPr/>
        </p:nvSpPr>
        <p:spPr>
          <a:xfrm>
            <a:off x="9061804" y="5133171"/>
            <a:ext cx="1583336" cy="563745"/>
          </a:xfrm>
          <a:prstGeom prst="round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453182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894A64-483C-C1AF-0D76-A436189B0F9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25DAB6C-0B93-6C87-2A5F-2CAF2BFFF89E}"/>
              </a:ext>
            </a:extLst>
          </p:cNvPr>
          <p:cNvSpPr>
            <a:spLocks noGrp="1"/>
          </p:cNvSpPr>
          <p:nvPr>
            <p:ph type="title"/>
          </p:nvPr>
        </p:nvSpPr>
        <p:spPr/>
        <p:txBody>
          <a:bodyPr/>
          <a:lstStyle/>
          <a:p>
            <a:r>
              <a:rPr lang="en-GB" b="1" dirty="0"/>
              <a:t>Cloud Computing</a:t>
            </a:r>
          </a:p>
        </p:txBody>
      </p:sp>
      <p:sp>
        <p:nvSpPr>
          <p:cNvPr id="9" name="Content Placeholder 8">
            <a:extLst>
              <a:ext uri="{FF2B5EF4-FFF2-40B4-BE49-F238E27FC236}">
                <a16:creationId xmlns:a16="http://schemas.microsoft.com/office/drawing/2014/main" id="{CA341C39-5484-95EB-917E-45EFDEF4BF91}"/>
              </a:ext>
            </a:extLst>
          </p:cNvPr>
          <p:cNvSpPr>
            <a:spLocks noGrp="1"/>
          </p:cNvSpPr>
          <p:nvPr>
            <p:ph idx="1"/>
          </p:nvPr>
        </p:nvSpPr>
        <p:spPr>
          <a:xfrm>
            <a:off x="358219" y="1690688"/>
            <a:ext cx="11481847" cy="3710871"/>
          </a:xfrm>
        </p:spPr>
        <p:txBody>
          <a:bodyPr/>
          <a:lstStyle/>
          <a:p>
            <a:pPr>
              <a:spcBef>
                <a:spcPct val="0"/>
              </a:spcBef>
              <a:buClrTx/>
              <a:buSzTx/>
            </a:pPr>
            <a:r>
              <a:rPr lang="en-GB" altLang="en-US" sz="2400" dirty="0"/>
              <a:t>All cloud providers work in a hierarchical structure.</a:t>
            </a:r>
          </a:p>
          <a:p>
            <a:pPr>
              <a:spcBef>
                <a:spcPct val="0"/>
              </a:spcBef>
              <a:buClrTx/>
              <a:buSzTx/>
            </a:pPr>
            <a:r>
              <a:rPr lang="en-GB" altLang="en-US" sz="2400" i="1" dirty="0"/>
              <a:t>The </a:t>
            </a:r>
            <a:r>
              <a:rPr lang="en-GB" altLang="en-US" sz="2400" b="1" i="1" dirty="0"/>
              <a:t>big three </a:t>
            </a:r>
            <a:r>
              <a:rPr lang="en-GB" altLang="en-US" sz="2400" i="1" dirty="0"/>
              <a:t>operate similarly, but with different terminology.</a:t>
            </a:r>
            <a:endParaRPr lang="en-GB" altLang="en-US" sz="3200" i="1" dirty="0"/>
          </a:p>
          <a:p>
            <a:pPr marL="0" indent="0">
              <a:buNone/>
            </a:pPr>
            <a:endParaRPr lang="en-GB" dirty="0"/>
          </a:p>
        </p:txBody>
      </p:sp>
      <p:pic>
        <p:nvPicPr>
          <p:cNvPr id="2" name="Picture 1">
            <a:extLst>
              <a:ext uri="{FF2B5EF4-FFF2-40B4-BE49-F238E27FC236}">
                <a16:creationId xmlns:a16="http://schemas.microsoft.com/office/drawing/2014/main" id="{353E5AFB-4A42-7C68-9F9B-8CA144EEAB4D}"/>
              </a:ext>
            </a:extLst>
          </p:cNvPr>
          <p:cNvPicPr>
            <a:picLocks noChangeAspect="1"/>
          </p:cNvPicPr>
          <p:nvPr/>
        </p:nvPicPr>
        <p:blipFill>
          <a:blip r:embed="rId3"/>
          <a:stretch>
            <a:fillRect/>
          </a:stretch>
        </p:blipFill>
        <p:spPr>
          <a:xfrm>
            <a:off x="1334608" y="2494401"/>
            <a:ext cx="9522784" cy="3167803"/>
          </a:xfrm>
          <a:prstGeom prst="rect">
            <a:avLst/>
          </a:prstGeom>
        </p:spPr>
      </p:pic>
      <p:pic>
        <p:nvPicPr>
          <p:cNvPr id="3" name="Picture 2">
            <a:extLst>
              <a:ext uri="{FF2B5EF4-FFF2-40B4-BE49-F238E27FC236}">
                <a16:creationId xmlns:a16="http://schemas.microsoft.com/office/drawing/2014/main" id="{9839AED3-1664-B02D-E383-018D9C81D582}"/>
              </a:ext>
            </a:extLst>
          </p:cNvPr>
          <p:cNvPicPr>
            <a:picLocks noChangeAspect="1"/>
          </p:cNvPicPr>
          <p:nvPr/>
        </p:nvPicPr>
        <p:blipFill>
          <a:blip r:embed="rId4"/>
          <a:stretch>
            <a:fillRect/>
          </a:stretch>
        </p:blipFill>
        <p:spPr>
          <a:xfrm>
            <a:off x="6793252" y="365125"/>
            <a:ext cx="5040529" cy="1114222"/>
          </a:xfrm>
          <a:prstGeom prst="rect">
            <a:avLst/>
          </a:prstGeom>
        </p:spPr>
      </p:pic>
    </p:spTree>
    <p:extLst>
      <p:ext uri="{BB962C8B-B14F-4D97-AF65-F5344CB8AC3E}">
        <p14:creationId xmlns:p14="http://schemas.microsoft.com/office/powerpoint/2010/main" val="27775892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ADE899-4E7B-C11B-780F-BB4194D5198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49D7174-289E-ED0F-196B-4D82BCBA0F87}"/>
              </a:ext>
            </a:extLst>
          </p:cNvPr>
          <p:cNvSpPr>
            <a:spLocks noGrp="1"/>
          </p:cNvSpPr>
          <p:nvPr>
            <p:ph type="title"/>
          </p:nvPr>
        </p:nvSpPr>
        <p:spPr/>
        <p:txBody>
          <a:bodyPr/>
          <a:lstStyle/>
          <a:p>
            <a:r>
              <a:rPr lang="en-GB" b="1" dirty="0"/>
              <a:t>Amazon Web Services Regions</a:t>
            </a:r>
          </a:p>
        </p:txBody>
      </p:sp>
      <p:sp>
        <p:nvSpPr>
          <p:cNvPr id="9" name="Content Placeholder 8">
            <a:extLst>
              <a:ext uri="{FF2B5EF4-FFF2-40B4-BE49-F238E27FC236}">
                <a16:creationId xmlns:a16="http://schemas.microsoft.com/office/drawing/2014/main" id="{318F6944-C7E6-E502-8287-ECD2BC9EC436}"/>
              </a:ext>
            </a:extLst>
          </p:cNvPr>
          <p:cNvSpPr>
            <a:spLocks noGrp="1"/>
          </p:cNvSpPr>
          <p:nvPr>
            <p:ph idx="1"/>
          </p:nvPr>
        </p:nvSpPr>
        <p:spPr>
          <a:xfrm>
            <a:off x="358220" y="1573564"/>
            <a:ext cx="3641024" cy="4197145"/>
          </a:xfrm>
        </p:spPr>
        <p:txBody>
          <a:bodyPr>
            <a:normAutofit lnSpcReduction="10000"/>
          </a:bodyPr>
          <a:lstStyle/>
          <a:p>
            <a:r>
              <a:rPr lang="en-GB" dirty="0"/>
              <a:t>You can choose with location (Aws Region) that you want to use which is typically the closest to your customer base in order to provide the best performance</a:t>
            </a:r>
          </a:p>
          <a:p>
            <a:pPr lvl="1"/>
            <a:r>
              <a:rPr lang="en-GB" dirty="0"/>
              <a:t>For us this is London</a:t>
            </a:r>
          </a:p>
          <a:p>
            <a:pPr lvl="1"/>
            <a:r>
              <a:rPr lang="en-GB" dirty="0"/>
              <a:t>It has three availability zones.</a:t>
            </a:r>
          </a:p>
          <a:p>
            <a:pPr marL="0" indent="0">
              <a:buNone/>
            </a:pPr>
            <a:endParaRPr lang="en-GB" dirty="0"/>
          </a:p>
        </p:txBody>
      </p:sp>
      <p:pic>
        <p:nvPicPr>
          <p:cNvPr id="2" name="Picture 1">
            <a:extLst>
              <a:ext uri="{FF2B5EF4-FFF2-40B4-BE49-F238E27FC236}">
                <a16:creationId xmlns:a16="http://schemas.microsoft.com/office/drawing/2014/main" id="{89A9CDD2-30E4-0946-CAC4-622DA266CD94}"/>
              </a:ext>
            </a:extLst>
          </p:cNvPr>
          <p:cNvPicPr>
            <a:picLocks noChangeAspect="1"/>
          </p:cNvPicPr>
          <p:nvPr/>
        </p:nvPicPr>
        <p:blipFill>
          <a:blip r:embed="rId2"/>
          <a:srcRect/>
          <a:stretch/>
        </p:blipFill>
        <p:spPr>
          <a:xfrm>
            <a:off x="3999244" y="1406723"/>
            <a:ext cx="8079518" cy="5344162"/>
          </a:xfrm>
          <a:prstGeom prst="rect">
            <a:avLst/>
          </a:prstGeom>
        </p:spPr>
      </p:pic>
      <p:sp>
        <p:nvSpPr>
          <p:cNvPr id="3" name="Callout: Line 7">
            <a:extLst>
              <a:ext uri="{FF2B5EF4-FFF2-40B4-BE49-F238E27FC236}">
                <a16:creationId xmlns:a16="http://schemas.microsoft.com/office/drawing/2014/main" id="{354FCC8F-157A-DA79-2162-B62A3F07A2DD}"/>
              </a:ext>
            </a:extLst>
          </p:cNvPr>
          <p:cNvSpPr/>
          <p:nvPr/>
        </p:nvSpPr>
        <p:spPr bwMode="auto">
          <a:xfrm>
            <a:off x="8613062" y="1445967"/>
            <a:ext cx="896702" cy="343636"/>
          </a:xfrm>
          <a:prstGeom prst="borderCallout1">
            <a:avLst>
              <a:gd name="adj1" fmla="val 18750"/>
              <a:gd name="adj2" fmla="val -8333"/>
              <a:gd name="adj3" fmla="val 284995"/>
              <a:gd name="adj4" fmla="val -78315"/>
            </a:avLst>
          </a:prstGeom>
          <a:solidFill>
            <a:schemeClr val="bg1"/>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London</a:t>
            </a:r>
          </a:p>
        </p:txBody>
      </p:sp>
    </p:spTree>
    <p:extLst>
      <p:ext uri="{BB962C8B-B14F-4D97-AF65-F5344CB8AC3E}">
        <p14:creationId xmlns:p14="http://schemas.microsoft.com/office/powerpoint/2010/main" val="21882621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071B36-9D09-568F-1274-2F9F0902EEF8}"/>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BD8C2F30-F5A4-5749-6566-7F420F915FC6}"/>
              </a:ext>
            </a:extLst>
          </p:cNvPr>
          <p:cNvPicPr>
            <a:picLocks noChangeAspect="1"/>
          </p:cNvPicPr>
          <p:nvPr/>
        </p:nvPicPr>
        <p:blipFill>
          <a:blip r:embed="rId2"/>
          <a:stretch>
            <a:fillRect/>
          </a:stretch>
        </p:blipFill>
        <p:spPr>
          <a:xfrm>
            <a:off x="3565412" y="1648088"/>
            <a:ext cx="8626588" cy="4048095"/>
          </a:xfrm>
          <a:prstGeom prst="rect">
            <a:avLst/>
          </a:prstGeom>
        </p:spPr>
      </p:pic>
      <p:sp>
        <p:nvSpPr>
          <p:cNvPr id="4" name="Title 3">
            <a:extLst>
              <a:ext uri="{FF2B5EF4-FFF2-40B4-BE49-F238E27FC236}">
                <a16:creationId xmlns:a16="http://schemas.microsoft.com/office/drawing/2014/main" id="{8360EC60-C5BE-A890-918C-465B0316CE28}"/>
              </a:ext>
            </a:extLst>
          </p:cNvPr>
          <p:cNvSpPr>
            <a:spLocks noGrp="1"/>
          </p:cNvSpPr>
          <p:nvPr>
            <p:ph type="title"/>
          </p:nvPr>
        </p:nvSpPr>
        <p:spPr/>
        <p:txBody>
          <a:bodyPr/>
          <a:lstStyle/>
          <a:p>
            <a:r>
              <a:rPr lang="en-GB" b="1" dirty="0"/>
              <a:t>Google Cloud Regions</a:t>
            </a:r>
          </a:p>
        </p:txBody>
      </p:sp>
      <p:sp>
        <p:nvSpPr>
          <p:cNvPr id="9" name="Content Placeholder 8">
            <a:extLst>
              <a:ext uri="{FF2B5EF4-FFF2-40B4-BE49-F238E27FC236}">
                <a16:creationId xmlns:a16="http://schemas.microsoft.com/office/drawing/2014/main" id="{0E724E4E-D131-EE87-A653-BC319557CD22}"/>
              </a:ext>
            </a:extLst>
          </p:cNvPr>
          <p:cNvSpPr>
            <a:spLocks noGrp="1"/>
          </p:cNvSpPr>
          <p:nvPr>
            <p:ph idx="1"/>
          </p:nvPr>
        </p:nvSpPr>
        <p:spPr>
          <a:xfrm>
            <a:off x="358220" y="1573564"/>
            <a:ext cx="3641024" cy="4197145"/>
          </a:xfrm>
        </p:spPr>
        <p:txBody>
          <a:bodyPr>
            <a:normAutofit/>
          </a:bodyPr>
          <a:lstStyle/>
          <a:p>
            <a:r>
              <a:rPr lang="en-GB" dirty="0"/>
              <a:t>You can choose with location (GCP Region) that you want to use which is typically the closest to your customer base in order to provide the best performance</a:t>
            </a:r>
          </a:p>
          <a:p>
            <a:pPr lvl="1"/>
            <a:r>
              <a:rPr lang="en-GB" dirty="0"/>
              <a:t>For us this is London</a:t>
            </a:r>
          </a:p>
          <a:p>
            <a:pPr marL="0" indent="0">
              <a:buNone/>
            </a:pPr>
            <a:endParaRPr lang="en-GB" dirty="0"/>
          </a:p>
        </p:txBody>
      </p:sp>
      <p:sp>
        <p:nvSpPr>
          <p:cNvPr id="5" name="Callout: Line 3">
            <a:extLst>
              <a:ext uri="{FF2B5EF4-FFF2-40B4-BE49-F238E27FC236}">
                <a16:creationId xmlns:a16="http://schemas.microsoft.com/office/drawing/2014/main" id="{FAE453D3-08F5-E41D-DCD6-58C06A5FAF80}"/>
              </a:ext>
            </a:extLst>
          </p:cNvPr>
          <p:cNvSpPr/>
          <p:nvPr/>
        </p:nvSpPr>
        <p:spPr bwMode="auto">
          <a:xfrm>
            <a:off x="8461746" y="1876460"/>
            <a:ext cx="896702" cy="343636"/>
          </a:xfrm>
          <a:prstGeom prst="borderCallout1">
            <a:avLst>
              <a:gd name="adj1" fmla="val 47819"/>
              <a:gd name="adj2" fmla="val 236"/>
              <a:gd name="adj3" fmla="val 284995"/>
              <a:gd name="adj4" fmla="val -78315"/>
            </a:avLst>
          </a:prstGeom>
          <a:solidFill>
            <a:schemeClr val="bg1"/>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London</a:t>
            </a:r>
          </a:p>
        </p:txBody>
      </p:sp>
    </p:spTree>
    <p:extLst>
      <p:ext uri="{BB962C8B-B14F-4D97-AF65-F5344CB8AC3E}">
        <p14:creationId xmlns:p14="http://schemas.microsoft.com/office/powerpoint/2010/main" val="35925622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6F3E73-DF14-F8F9-BE17-A89D8DFCF24C}"/>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A30071FC-ED94-012A-8F26-AD68EBAD0303}"/>
              </a:ext>
            </a:extLst>
          </p:cNvPr>
          <p:cNvPicPr>
            <a:picLocks noChangeAspect="1"/>
          </p:cNvPicPr>
          <p:nvPr/>
        </p:nvPicPr>
        <p:blipFill>
          <a:blip r:embed="rId2"/>
          <a:srcRect/>
          <a:stretch/>
        </p:blipFill>
        <p:spPr>
          <a:xfrm>
            <a:off x="3142826" y="2727832"/>
            <a:ext cx="8978156" cy="4025317"/>
          </a:xfrm>
          <a:prstGeom prst="rect">
            <a:avLst/>
          </a:prstGeom>
        </p:spPr>
      </p:pic>
      <p:sp>
        <p:nvSpPr>
          <p:cNvPr id="4" name="Title 3">
            <a:extLst>
              <a:ext uri="{FF2B5EF4-FFF2-40B4-BE49-F238E27FC236}">
                <a16:creationId xmlns:a16="http://schemas.microsoft.com/office/drawing/2014/main" id="{6E6BD634-F3F5-EE3E-3A8B-41F5C072B8E1}"/>
              </a:ext>
            </a:extLst>
          </p:cNvPr>
          <p:cNvSpPr>
            <a:spLocks noGrp="1"/>
          </p:cNvSpPr>
          <p:nvPr>
            <p:ph type="title"/>
          </p:nvPr>
        </p:nvSpPr>
        <p:spPr/>
        <p:txBody>
          <a:bodyPr/>
          <a:lstStyle/>
          <a:p>
            <a:r>
              <a:rPr lang="en-GB" b="1" dirty="0"/>
              <a:t>Azure Regions</a:t>
            </a:r>
          </a:p>
        </p:txBody>
      </p:sp>
      <p:sp>
        <p:nvSpPr>
          <p:cNvPr id="9" name="Content Placeholder 8">
            <a:extLst>
              <a:ext uri="{FF2B5EF4-FFF2-40B4-BE49-F238E27FC236}">
                <a16:creationId xmlns:a16="http://schemas.microsoft.com/office/drawing/2014/main" id="{6376C2AE-5F6B-E16B-30AD-5D131CD0D40B}"/>
              </a:ext>
            </a:extLst>
          </p:cNvPr>
          <p:cNvSpPr>
            <a:spLocks noGrp="1"/>
          </p:cNvSpPr>
          <p:nvPr>
            <p:ph idx="1"/>
          </p:nvPr>
        </p:nvSpPr>
        <p:spPr>
          <a:xfrm>
            <a:off x="358220" y="1573564"/>
            <a:ext cx="11481846" cy="4197145"/>
          </a:xfrm>
        </p:spPr>
        <p:txBody>
          <a:bodyPr>
            <a:normAutofit/>
          </a:bodyPr>
          <a:lstStyle/>
          <a:p>
            <a:r>
              <a:rPr lang="en-GB" dirty="0"/>
              <a:t>You can choose with location (Azure Region) that you want to use which is typically the closest to your customer base in order to provide the best performance</a:t>
            </a:r>
          </a:p>
          <a:p>
            <a:pPr lvl="1"/>
            <a:r>
              <a:rPr lang="en-GB" dirty="0"/>
              <a:t>For us this is</a:t>
            </a:r>
          </a:p>
          <a:p>
            <a:pPr marL="457200" lvl="1" indent="0">
              <a:buNone/>
            </a:pPr>
            <a:r>
              <a:rPr lang="en-GB" dirty="0"/>
              <a:t>   “</a:t>
            </a:r>
            <a:r>
              <a:rPr lang="en-GB" dirty="0" err="1"/>
              <a:t>ukwest</a:t>
            </a:r>
            <a:r>
              <a:rPr lang="en-GB" dirty="0"/>
              <a:t>” </a:t>
            </a:r>
          </a:p>
          <a:p>
            <a:pPr marL="457200" lvl="1" indent="0">
              <a:buNone/>
            </a:pPr>
            <a:r>
              <a:rPr lang="en-GB" dirty="0"/>
              <a:t>    which is Cardiff</a:t>
            </a:r>
          </a:p>
          <a:p>
            <a:pPr marL="0" indent="0">
              <a:buNone/>
            </a:pPr>
            <a:endParaRPr lang="en-GB" dirty="0"/>
          </a:p>
        </p:txBody>
      </p:sp>
      <p:sp>
        <p:nvSpPr>
          <p:cNvPr id="2" name="Callout: Line 7">
            <a:extLst>
              <a:ext uri="{FF2B5EF4-FFF2-40B4-BE49-F238E27FC236}">
                <a16:creationId xmlns:a16="http://schemas.microsoft.com/office/drawing/2014/main" id="{E7BCF820-D38D-FDB8-98C1-57F54C69E603}"/>
              </a:ext>
            </a:extLst>
          </p:cNvPr>
          <p:cNvSpPr/>
          <p:nvPr/>
        </p:nvSpPr>
        <p:spPr bwMode="auto">
          <a:xfrm>
            <a:off x="7802101" y="2727309"/>
            <a:ext cx="896702" cy="343636"/>
          </a:xfrm>
          <a:prstGeom prst="borderCallout1">
            <a:avLst>
              <a:gd name="adj1" fmla="val 18750"/>
              <a:gd name="adj2" fmla="val -8333"/>
              <a:gd name="adj3" fmla="val 269342"/>
              <a:gd name="adj4" fmla="val -83456"/>
            </a:avLst>
          </a:prstGeom>
          <a:solidFill>
            <a:schemeClr val="bg1"/>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a:ln>
                  <a:noFill/>
                </a:ln>
                <a:solidFill>
                  <a:schemeClr val="tx1"/>
                </a:solidFill>
                <a:effectLst/>
                <a:latin typeface="Helvetica" panose="020B0604020202020204" pitchFamily="34" charset="0"/>
              </a:rPr>
              <a:t>ukwest</a:t>
            </a:r>
            <a:endParaRPr kumimoji="0" lang="en-GB" sz="1800" b="0" i="0" u="none" strike="noStrike" cap="none" normalizeH="0" baseline="0" dirty="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39915337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736A2A-B630-2816-FEE7-38376B15C9A0}"/>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585DCEA0-33BA-990E-D8AD-ABBD98C53266}"/>
              </a:ext>
            </a:extLst>
          </p:cNvPr>
          <p:cNvPicPr>
            <a:picLocks noChangeAspect="1"/>
          </p:cNvPicPr>
          <p:nvPr/>
        </p:nvPicPr>
        <p:blipFill>
          <a:blip r:embed="rId3"/>
          <a:stretch>
            <a:fillRect/>
          </a:stretch>
        </p:blipFill>
        <p:spPr>
          <a:xfrm>
            <a:off x="4994622" y="1219989"/>
            <a:ext cx="7028329" cy="3668788"/>
          </a:xfrm>
          <a:prstGeom prst="rect">
            <a:avLst/>
          </a:prstGeom>
        </p:spPr>
      </p:pic>
      <p:sp>
        <p:nvSpPr>
          <p:cNvPr id="4" name="Title 3">
            <a:extLst>
              <a:ext uri="{FF2B5EF4-FFF2-40B4-BE49-F238E27FC236}">
                <a16:creationId xmlns:a16="http://schemas.microsoft.com/office/drawing/2014/main" id="{7C1B7F71-12A5-3C27-DD99-1E7D8FA0D204}"/>
              </a:ext>
            </a:extLst>
          </p:cNvPr>
          <p:cNvSpPr>
            <a:spLocks noGrp="1"/>
          </p:cNvSpPr>
          <p:nvPr>
            <p:ph type="title"/>
          </p:nvPr>
        </p:nvSpPr>
        <p:spPr/>
        <p:txBody>
          <a:bodyPr/>
          <a:lstStyle/>
          <a:p>
            <a:r>
              <a:rPr lang="en-GB" b="1" dirty="0"/>
              <a:t>Locations and Regions</a:t>
            </a:r>
          </a:p>
        </p:txBody>
      </p:sp>
      <p:sp>
        <p:nvSpPr>
          <p:cNvPr id="9" name="Content Placeholder 8">
            <a:extLst>
              <a:ext uri="{FF2B5EF4-FFF2-40B4-BE49-F238E27FC236}">
                <a16:creationId xmlns:a16="http://schemas.microsoft.com/office/drawing/2014/main" id="{3EBF37FB-A4F7-C764-6AFF-48ED2AA53FBD}"/>
              </a:ext>
            </a:extLst>
          </p:cNvPr>
          <p:cNvSpPr>
            <a:spLocks noGrp="1"/>
          </p:cNvSpPr>
          <p:nvPr>
            <p:ph idx="1"/>
          </p:nvPr>
        </p:nvSpPr>
        <p:spPr>
          <a:xfrm>
            <a:off x="358219" y="1557129"/>
            <a:ext cx="5112813" cy="4666937"/>
          </a:xfrm>
        </p:spPr>
        <p:txBody>
          <a:bodyPr>
            <a:normAutofit/>
          </a:bodyPr>
          <a:lstStyle/>
          <a:p>
            <a:r>
              <a:rPr lang="en-GB" dirty="0"/>
              <a:t>List available locations</a:t>
            </a:r>
          </a:p>
          <a:p>
            <a:r>
              <a:rPr lang="en-GB" dirty="0"/>
              <a:t>The one we want is “</a:t>
            </a:r>
            <a:r>
              <a:rPr lang="en-GB" dirty="0" err="1"/>
              <a:t>ukwest</a:t>
            </a:r>
            <a:r>
              <a:rPr lang="en-GB" dirty="0"/>
              <a:t>” which is based in Cardiff.</a:t>
            </a:r>
          </a:p>
          <a:p>
            <a:endParaRPr lang="en-GB" sz="1200" dirty="0"/>
          </a:p>
          <a:p>
            <a:r>
              <a:rPr lang="en-GB" dirty="0"/>
              <a:t>Choose suitable region based on:</a:t>
            </a:r>
          </a:p>
          <a:p>
            <a:pPr lvl="1">
              <a:buFont typeface="Wingdings" panose="05000000000000000000" pitchFamily="2" charset="2"/>
              <a:buChar char="v"/>
            </a:pPr>
            <a:r>
              <a:rPr lang="en-GB" sz="1800" dirty="0"/>
              <a:t>Compliance and data residency: keep private data located in a specific geographical region</a:t>
            </a:r>
          </a:p>
          <a:p>
            <a:pPr lvl="1">
              <a:buFont typeface="Wingdings" panose="05000000000000000000" pitchFamily="2" charset="2"/>
              <a:buChar char="v"/>
            </a:pPr>
            <a:r>
              <a:rPr lang="en-GB" sz="1800" dirty="0"/>
              <a:t>Service availability and performance: keep resources closer to where they are used</a:t>
            </a:r>
          </a:p>
          <a:p>
            <a:pPr lvl="1">
              <a:buFont typeface="Wingdings" panose="05000000000000000000" pitchFamily="2" charset="2"/>
              <a:buChar char="v"/>
            </a:pPr>
            <a:r>
              <a:rPr lang="en-GB" sz="1800" dirty="0"/>
              <a:t>Pricing: resources can be cheaper in different regions</a:t>
            </a:r>
          </a:p>
        </p:txBody>
      </p:sp>
      <p:pic>
        <p:nvPicPr>
          <p:cNvPr id="6" name="Picture 5">
            <a:extLst>
              <a:ext uri="{FF2B5EF4-FFF2-40B4-BE49-F238E27FC236}">
                <a16:creationId xmlns:a16="http://schemas.microsoft.com/office/drawing/2014/main" id="{2C36896C-74C3-7269-A7EA-03307ED3AD06}"/>
              </a:ext>
            </a:extLst>
          </p:cNvPr>
          <p:cNvPicPr>
            <a:picLocks noChangeAspect="1"/>
          </p:cNvPicPr>
          <p:nvPr/>
        </p:nvPicPr>
        <p:blipFill>
          <a:blip r:embed="rId4"/>
          <a:stretch>
            <a:fillRect/>
          </a:stretch>
        </p:blipFill>
        <p:spPr>
          <a:xfrm>
            <a:off x="5424996" y="4828847"/>
            <a:ext cx="6643991" cy="1732359"/>
          </a:xfrm>
          <a:prstGeom prst="rect">
            <a:avLst/>
          </a:prstGeom>
        </p:spPr>
      </p:pic>
    </p:spTree>
    <p:extLst>
      <p:ext uri="{BB962C8B-B14F-4D97-AF65-F5344CB8AC3E}">
        <p14:creationId xmlns:p14="http://schemas.microsoft.com/office/powerpoint/2010/main" val="29403507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DE8B19-7F4E-5FF0-7F84-6AA318F18310}"/>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C4061065-611A-C713-D88A-8C53FA3D59BC}"/>
              </a:ext>
            </a:extLst>
          </p:cNvPr>
          <p:cNvPicPr>
            <a:picLocks noChangeAspect="1"/>
          </p:cNvPicPr>
          <p:nvPr/>
        </p:nvPicPr>
        <p:blipFill>
          <a:blip r:embed="rId3"/>
          <a:stretch>
            <a:fillRect/>
          </a:stretch>
        </p:blipFill>
        <p:spPr>
          <a:xfrm>
            <a:off x="351934" y="2713352"/>
            <a:ext cx="8280185" cy="2596261"/>
          </a:xfrm>
          <a:prstGeom prst="rect">
            <a:avLst/>
          </a:prstGeom>
        </p:spPr>
      </p:pic>
      <p:pic>
        <p:nvPicPr>
          <p:cNvPr id="3" name="Picture 2">
            <a:extLst>
              <a:ext uri="{FF2B5EF4-FFF2-40B4-BE49-F238E27FC236}">
                <a16:creationId xmlns:a16="http://schemas.microsoft.com/office/drawing/2014/main" id="{74C2D4CF-F07A-EF05-A896-61F122C23F8C}"/>
              </a:ext>
            </a:extLst>
          </p:cNvPr>
          <p:cNvPicPr>
            <a:picLocks noChangeAspect="1"/>
          </p:cNvPicPr>
          <p:nvPr/>
        </p:nvPicPr>
        <p:blipFill>
          <a:blip r:embed="rId4"/>
          <a:stretch>
            <a:fillRect/>
          </a:stretch>
        </p:blipFill>
        <p:spPr>
          <a:xfrm>
            <a:off x="8448695" y="2948563"/>
            <a:ext cx="3651097" cy="3651097"/>
          </a:xfrm>
          <a:prstGeom prst="rect">
            <a:avLst/>
          </a:prstGeom>
        </p:spPr>
      </p:pic>
      <p:sp>
        <p:nvSpPr>
          <p:cNvPr id="4" name="Title 3">
            <a:extLst>
              <a:ext uri="{FF2B5EF4-FFF2-40B4-BE49-F238E27FC236}">
                <a16:creationId xmlns:a16="http://schemas.microsoft.com/office/drawing/2014/main" id="{B40FB4AD-82B4-9F2A-018A-59F9E1364819}"/>
              </a:ext>
            </a:extLst>
          </p:cNvPr>
          <p:cNvSpPr>
            <a:spLocks noGrp="1"/>
          </p:cNvSpPr>
          <p:nvPr>
            <p:ph type="title"/>
          </p:nvPr>
        </p:nvSpPr>
        <p:spPr/>
        <p:txBody>
          <a:bodyPr/>
          <a:lstStyle/>
          <a:p>
            <a:r>
              <a:rPr lang="en-GB" b="1" dirty="0" err="1"/>
              <a:t>Loacations</a:t>
            </a:r>
            <a:r>
              <a:rPr lang="en-GB" b="1" dirty="0"/>
              <a:t> and Regions</a:t>
            </a:r>
          </a:p>
        </p:txBody>
      </p:sp>
      <p:sp>
        <p:nvSpPr>
          <p:cNvPr id="7" name="TextBox 4">
            <a:extLst>
              <a:ext uri="{FF2B5EF4-FFF2-40B4-BE49-F238E27FC236}">
                <a16:creationId xmlns:a16="http://schemas.microsoft.com/office/drawing/2014/main" id="{366491AE-3AF6-0FA7-02D8-C451375603CA}"/>
              </a:ext>
            </a:extLst>
          </p:cNvPr>
          <p:cNvSpPr txBox="1">
            <a:spLocks noGrp="1" noChangeArrowheads="1"/>
          </p:cNvSpPr>
          <p:nvPr>
            <p:ph idx="1"/>
          </p:nvPr>
        </p:nvSpPr>
        <p:spPr bwMode="auto">
          <a:xfrm>
            <a:off x="403515" y="1623000"/>
            <a:ext cx="11436551" cy="45797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lvl="1">
              <a:spcBef>
                <a:spcPct val="0"/>
              </a:spcBef>
              <a:buClrTx/>
              <a:buSzTx/>
              <a:buFont typeface="Arial" panose="020B0604020202020204" pitchFamily="34" charset="0"/>
              <a:buChar char="•"/>
            </a:pPr>
            <a:r>
              <a:rPr kumimoji="0" lang="en-GB" altLang="en-US" dirty="0"/>
              <a:t>Each Azure region is always paired with another region within the same geography (such as US, Europe, or Asia) at least 300 miles away to prevent a regional natural disaster taking down both regions.</a:t>
            </a:r>
          </a:p>
          <a:p>
            <a:pPr lvl="1">
              <a:spcBef>
                <a:spcPct val="0"/>
              </a:spcBef>
              <a:buClrTx/>
              <a:buSzTx/>
              <a:buNone/>
            </a:pPr>
            <a:endParaRPr kumimoji="0" lang="en-GB" altLang="en-US" sz="2800" dirty="0"/>
          </a:p>
          <a:p>
            <a:pPr lvl="1">
              <a:spcBef>
                <a:spcPct val="0"/>
              </a:spcBef>
              <a:buClrTx/>
              <a:buSzTx/>
              <a:buNone/>
            </a:pPr>
            <a:endParaRPr kumimoji="0" lang="en-GB" altLang="en-US" sz="2800" dirty="0"/>
          </a:p>
          <a:p>
            <a:pPr lvl="1">
              <a:spcBef>
                <a:spcPct val="0"/>
              </a:spcBef>
              <a:buClrTx/>
              <a:buSzTx/>
              <a:buNone/>
            </a:pPr>
            <a:endParaRPr kumimoji="0" lang="en-GB" altLang="en-US" sz="2800" dirty="0"/>
          </a:p>
          <a:p>
            <a:pPr lvl="1">
              <a:spcBef>
                <a:spcPct val="0"/>
              </a:spcBef>
              <a:buClrTx/>
              <a:buSzTx/>
              <a:buNone/>
            </a:pPr>
            <a:endParaRPr kumimoji="0" lang="en-GB" altLang="en-US" sz="2800" dirty="0"/>
          </a:p>
          <a:p>
            <a:pPr lvl="1">
              <a:spcBef>
                <a:spcPct val="0"/>
              </a:spcBef>
              <a:buClrTx/>
              <a:buSzTx/>
              <a:buNone/>
            </a:pPr>
            <a:endParaRPr kumimoji="0" lang="en-GB" altLang="en-US" sz="2800" dirty="0"/>
          </a:p>
          <a:p>
            <a:pPr lvl="1">
              <a:spcBef>
                <a:spcPct val="0"/>
              </a:spcBef>
              <a:buClrTx/>
              <a:buSzTx/>
              <a:buNone/>
            </a:pPr>
            <a:endParaRPr kumimoji="0" lang="en-GB" altLang="en-US" sz="2800" dirty="0"/>
          </a:p>
          <a:p>
            <a:pPr lvl="1">
              <a:spcBef>
                <a:spcPct val="0"/>
              </a:spcBef>
              <a:buClrTx/>
              <a:buSzTx/>
              <a:buNone/>
            </a:pPr>
            <a:endParaRPr kumimoji="0" lang="en-GB" altLang="en-US" sz="2800" dirty="0"/>
          </a:p>
          <a:p>
            <a:pPr lvl="1">
              <a:spcBef>
                <a:spcPct val="0"/>
              </a:spcBef>
              <a:buClrTx/>
              <a:buSzTx/>
              <a:buFont typeface="Arial" panose="020B0604020202020204" pitchFamily="34" charset="0"/>
              <a:buChar char="•"/>
            </a:pPr>
            <a:r>
              <a:rPr kumimoji="0" lang="en-GB" altLang="en-US" dirty="0"/>
              <a:t>Each region is itself divided into multiple Availability Zones.</a:t>
            </a:r>
          </a:p>
          <a:p>
            <a:pPr lvl="1">
              <a:spcBef>
                <a:spcPct val="0"/>
              </a:spcBef>
              <a:buClrTx/>
              <a:buSzTx/>
              <a:buNone/>
            </a:pPr>
            <a:endParaRPr kumimoji="0" lang="en-GB" altLang="en-US" sz="2800" dirty="0"/>
          </a:p>
        </p:txBody>
      </p:sp>
    </p:spTree>
    <p:extLst>
      <p:ext uri="{BB962C8B-B14F-4D97-AF65-F5344CB8AC3E}">
        <p14:creationId xmlns:p14="http://schemas.microsoft.com/office/powerpoint/2010/main" val="39694170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8D3766-01A5-090E-5610-B989C1F5D07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34566B1-6911-8940-0F0E-1C46C7C7C833}"/>
              </a:ext>
            </a:extLst>
          </p:cNvPr>
          <p:cNvSpPr>
            <a:spLocks noGrp="1"/>
          </p:cNvSpPr>
          <p:nvPr>
            <p:ph type="title"/>
          </p:nvPr>
        </p:nvSpPr>
        <p:spPr/>
        <p:txBody>
          <a:bodyPr/>
          <a:lstStyle/>
          <a:p>
            <a:r>
              <a:rPr lang="en-GB" b="1" dirty="0"/>
              <a:t>Availability Zones</a:t>
            </a:r>
          </a:p>
        </p:txBody>
      </p:sp>
      <p:sp>
        <p:nvSpPr>
          <p:cNvPr id="9" name="Content Placeholder 8">
            <a:extLst>
              <a:ext uri="{FF2B5EF4-FFF2-40B4-BE49-F238E27FC236}">
                <a16:creationId xmlns:a16="http://schemas.microsoft.com/office/drawing/2014/main" id="{CC510BC1-CD6C-C546-2359-E203EC661B02}"/>
              </a:ext>
            </a:extLst>
          </p:cNvPr>
          <p:cNvSpPr>
            <a:spLocks noGrp="1"/>
          </p:cNvSpPr>
          <p:nvPr>
            <p:ph idx="1"/>
          </p:nvPr>
        </p:nvSpPr>
        <p:spPr>
          <a:xfrm>
            <a:off x="358219" y="1690688"/>
            <a:ext cx="6326890" cy="4093886"/>
          </a:xfrm>
        </p:spPr>
        <p:txBody>
          <a:bodyPr>
            <a:normAutofit lnSpcReduction="10000"/>
          </a:bodyPr>
          <a:lstStyle/>
          <a:p>
            <a:pPr>
              <a:buFont typeface="Wingdings" panose="05000000000000000000" pitchFamily="2" charset="2"/>
              <a:buChar char="v"/>
            </a:pPr>
            <a:r>
              <a:rPr lang="en-GB" sz="2400" b="1" dirty="0"/>
              <a:t>Availability Zones: </a:t>
            </a:r>
            <a:r>
              <a:rPr lang="en-GB" sz="2400" dirty="0"/>
              <a:t>each region is divided into multiple zones and each zone consists of one or more </a:t>
            </a:r>
            <a:r>
              <a:rPr lang="en-GB" sz="2400" b="1" u="sng" dirty="0"/>
              <a:t>datacentres</a:t>
            </a:r>
            <a:r>
              <a:rPr lang="en-GB" sz="2400" dirty="0"/>
              <a:t> located at different physical locations. </a:t>
            </a:r>
          </a:p>
          <a:p>
            <a:pPr>
              <a:buFont typeface="Wingdings" panose="05000000000000000000" pitchFamily="2" charset="2"/>
              <a:buChar char="v"/>
            </a:pPr>
            <a:r>
              <a:rPr lang="en-GB" sz="2400" dirty="0"/>
              <a:t>An availability zone provides an </a:t>
            </a:r>
            <a:r>
              <a:rPr lang="en-GB" sz="2400" i="1" dirty="0"/>
              <a:t>isolation boundary</a:t>
            </a:r>
            <a:r>
              <a:rPr lang="en-GB" sz="2400" dirty="0"/>
              <a:t> meaning a failure in one zone will never cause a failure in another zone</a:t>
            </a:r>
          </a:p>
          <a:p>
            <a:pPr>
              <a:buFont typeface="Wingdings" panose="05000000000000000000" pitchFamily="2" charset="2"/>
              <a:buChar char="v"/>
            </a:pPr>
            <a:r>
              <a:rPr lang="en-GB" sz="2400" dirty="0"/>
              <a:t>A VM copied across 2 or more Availability zones will be available for at least 99.99% of the time</a:t>
            </a:r>
          </a:p>
          <a:p>
            <a:pPr lvl="1">
              <a:buFont typeface="Wingdings" panose="05000000000000000000" pitchFamily="2" charset="2"/>
              <a:buChar char="Ø"/>
            </a:pPr>
            <a:r>
              <a:rPr lang="en-GB" sz="2000" dirty="0">
                <a:solidFill>
                  <a:srgbClr val="FF0000"/>
                </a:solidFill>
              </a:rPr>
              <a:t>There could be extra cost to duplicating services and transferring between zones.</a:t>
            </a:r>
          </a:p>
          <a:p>
            <a:pPr>
              <a:spcBef>
                <a:spcPct val="0"/>
              </a:spcBef>
              <a:buClrTx/>
              <a:buSzTx/>
              <a:buFontTx/>
              <a:buNone/>
            </a:pPr>
            <a:endParaRPr lang="en-GB" altLang="en-US" sz="2400" i="1" dirty="0"/>
          </a:p>
        </p:txBody>
      </p:sp>
      <p:pic>
        <p:nvPicPr>
          <p:cNvPr id="3" name="Picture 2">
            <a:extLst>
              <a:ext uri="{FF2B5EF4-FFF2-40B4-BE49-F238E27FC236}">
                <a16:creationId xmlns:a16="http://schemas.microsoft.com/office/drawing/2014/main" id="{C7AE4B6F-2545-816F-1382-3A201B81C34C}"/>
              </a:ext>
            </a:extLst>
          </p:cNvPr>
          <p:cNvPicPr>
            <a:picLocks noChangeAspect="1"/>
          </p:cNvPicPr>
          <p:nvPr/>
        </p:nvPicPr>
        <p:blipFill>
          <a:blip r:embed="rId3"/>
          <a:stretch>
            <a:fillRect/>
          </a:stretch>
        </p:blipFill>
        <p:spPr>
          <a:xfrm>
            <a:off x="6781674" y="365125"/>
            <a:ext cx="5300292" cy="5313813"/>
          </a:xfrm>
          <a:prstGeom prst="rect">
            <a:avLst/>
          </a:prstGeom>
        </p:spPr>
      </p:pic>
      <p:sp>
        <p:nvSpPr>
          <p:cNvPr id="5" name="TextBox 4">
            <a:extLst>
              <a:ext uri="{FF2B5EF4-FFF2-40B4-BE49-F238E27FC236}">
                <a16:creationId xmlns:a16="http://schemas.microsoft.com/office/drawing/2014/main" id="{FC0E8A8A-0F83-DCAE-35AF-BDE1BEA6E5C8}"/>
              </a:ext>
            </a:extLst>
          </p:cNvPr>
          <p:cNvSpPr txBox="1"/>
          <p:nvPr/>
        </p:nvSpPr>
        <p:spPr>
          <a:xfrm>
            <a:off x="6869526" y="5922454"/>
            <a:ext cx="5168398" cy="646331"/>
          </a:xfrm>
          <a:prstGeom prst="rect">
            <a:avLst/>
          </a:prstGeom>
          <a:solidFill>
            <a:schemeClr val="bg1"/>
          </a:solidFill>
          <a:ln>
            <a:solidFill>
              <a:schemeClr val="tx1"/>
            </a:solidFill>
          </a:ln>
        </p:spPr>
        <p:txBody>
          <a:bodyPr wrap="square" rtlCol="0">
            <a:spAutoFit/>
          </a:bodyPr>
          <a:lstStyle/>
          <a:p>
            <a:r>
              <a:rPr lang="en-GB" dirty="0"/>
              <a:t>Note: you cannot change a VMs availability zone once the VM is created</a:t>
            </a:r>
          </a:p>
        </p:txBody>
      </p:sp>
      <p:pic>
        <p:nvPicPr>
          <p:cNvPr id="6" name="Graphic 5" descr="Warning with solid fill">
            <a:extLst>
              <a:ext uri="{FF2B5EF4-FFF2-40B4-BE49-F238E27FC236}">
                <a16:creationId xmlns:a16="http://schemas.microsoft.com/office/drawing/2014/main" id="{179B036F-370E-1437-2DCD-04BA83DD205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412526" y="5788621"/>
            <a:ext cx="456999" cy="456999"/>
          </a:xfrm>
          <a:prstGeom prst="rect">
            <a:avLst/>
          </a:prstGeom>
        </p:spPr>
      </p:pic>
    </p:spTree>
    <p:extLst>
      <p:ext uri="{BB962C8B-B14F-4D97-AF65-F5344CB8AC3E}">
        <p14:creationId xmlns:p14="http://schemas.microsoft.com/office/powerpoint/2010/main" val="14041136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9B1264-CD22-4C85-9232-5587AB80C1E8}"/>
            </a:ext>
          </a:extLst>
        </p:cNvPr>
        <p:cNvGrpSpPr/>
        <p:nvPr/>
      </p:nvGrpSpPr>
      <p:grpSpPr>
        <a:xfrm>
          <a:off x="0" y="0"/>
          <a:ext cx="0" cy="0"/>
          <a:chOff x="0" y="0"/>
          <a:chExt cx="0" cy="0"/>
        </a:xfrm>
      </p:grpSpPr>
      <p:pic>
        <p:nvPicPr>
          <p:cNvPr id="2" name="Content Placeholder 5">
            <a:extLst>
              <a:ext uri="{FF2B5EF4-FFF2-40B4-BE49-F238E27FC236}">
                <a16:creationId xmlns:a16="http://schemas.microsoft.com/office/drawing/2014/main" id="{792A50D3-7262-110D-390B-38F4A5DF66F0}"/>
              </a:ext>
            </a:extLst>
          </p:cNvPr>
          <p:cNvPicPr>
            <a:picLocks noChangeAspect="1"/>
          </p:cNvPicPr>
          <p:nvPr/>
        </p:nvPicPr>
        <p:blipFill>
          <a:blip r:embed="rId3"/>
          <a:stretch>
            <a:fillRect/>
          </a:stretch>
        </p:blipFill>
        <p:spPr bwMode="auto">
          <a:xfrm>
            <a:off x="3108766" y="1690688"/>
            <a:ext cx="9083234" cy="39073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itle 3">
            <a:extLst>
              <a:ext uri="{FF2B5EF4-FFF2-40B4-BE49-F238E27FC236}">
                <a16:creationId xmlns:a16="http://schemas.microsoft.com/office/drawing/2014/main" id="{97E89477-AA33-E69E-5A92-B16605A29656}"/>
              </a:ext>
            </a:extLst>
          </p:cNvPr>
          <p:cNvSpPr>
            <a:spLocks noGrp="1"/>
          </p:cNvSpPr>
          <p:nvPr>
            <p:ph type="title"/>
          </p:nvPr>
        </p:nvSpPr>
        <p:spPr/>
        <p:txBody>
          <a:bodyPr/>
          <a:lstStyle/>
          <a:p>
            <a:r>
              <a:rPr lang="en-GB" b="1" dirty="0"/>
              <a:t>Cloud Computing Hierarchy</a:t>
            </a:r>
          </a:p>
        </p:txBody>
      </p:sp>
      <p:sp>
        <p:nvSpPr>
          <p:cNvPr id="9" name="Content Placeholder 8">
            <a:extLst>
              <a:ext uri="{FF2B5EF4-FFF2-40B4-BE49-F238E27FC236}">
                <a16:creationId xmlns:a16="http://schemas.microsoft.com/office/drawing/2014/main" id="{35DCE9EB-9B60-E0B1-144C-F9A089BED3E2}"/>
              </a:ext>
            </a:extLst>
          </p:cNvPr>
          <p:cNvSpPr>
            <a:spLocks noGrp="1"/>
          </p:cNvSpPr>
          <p:nvPr>
            <p:ph idx="1"/>
          </p:nvPr>
        </p:nvSpPr>
        <p:spPr>
          <a:xfrm>
            <a:off x="358219" y="2243738"/>
            <a:ext cx="3168752" cy="3540836"/>
          </a:xfrm>
        </p:spPr>
        <p:txBody>
          <a:bodyPr>
            <a:normAutofit/>
          </a:bodyPr>
          <a:lstStyle/>
          <a:p>
            <a:pPr>
              <a:spcBef>
                <a:spcPct val="0"/>
              </a:spcBef>
            </a:pPr>
            <a:r>
              <a:rPr lang="en-US" b="1" dirty="0" err="1"/>
              <a:t>Organisation</a:t>
            </a:r>
            <a:r>
              <a:rPr lang="en-US" b="1" dirty="0"/>
              <a:t> / company</a:t>
            </a:r>
            <a:endParaRPr lang="en-GB" b="1" dirty="0"/>
          </a:p>
          <a:p>
            <a:pPr>
              <a:spcBef>
                <a:spcPct val="0"/>
              </a:spcBef>
            </a:pPr>
            <a:r>
              <a:rPr lang="en-US" b="1" dirty="0"/>
              <a:t>Subdivisions within an org.</a:t>
            </a:r>
            <a:endParaRPr lang="en-GB" b="1" dirty="0"/>
          </a:p>
          <a:p>
            <a:pPr>
              <a:spcBef>
                <a:spcPct val="0"/>
              </a:spcBef>
            </a:pPr>
            <a:r>
              <a:rPr lang="en-US" b="1" dirty="0"/>
              <a:t>Resource management level</a:t>
            </a:r>
          </a:p>
          <a:p>
            <a:pPr>
              <a:spcBef>
                <a:spcPct val="0"/>
              </a:spcBef>
            </a:pPr>
            <a:endParaRPr lang="en-GB" b="1" dirty="0"/>
          </a:p>
          <a:p>
            <a:pPr>
              <a:spcBef>
                <a:spcPct val="0"/>
              </a:spcBef>
            </a:pPr>
            <a:r>
              <a:rPr lang="en-US" b="1" dirty="0"/>
              <a:t>Individual services</a:t>
            </a:r>
            <a:endParaRPr lang="en-GB" b="1" dirty="0"/>
          </a:p>
          <a:p>
            <a:pPr>
              <a:spcBef>
                <a:spcPct val="0"/>
              </a:spcBef>
            </a:pPr>
            <a:endParaRPr lang="en-GB" altLang="en-US" sz="2800" dirty="0"/>
          </a:p>
        </p:txBody>
      </p:sp>
      <p:cxnSp>
        <p:nvCxnSpPr>
          <p:cNvPr id="6" name="Straight Connector 5">
            <a:extLst>
              <a:ext uri="{FF2B5EF4-FFF2-40B4-BE49-F238E27FC236}">
                <a16:creationId xmlns:a16="http://schemas.microsoft.com/office/drawing/2014/main" id="{8D33AC21-13C2-3E58-0EEB-F2F3E13127FA}"/>
              </a:ext>
            </a:extLst>
          </p:cNvPr>
          <p:cNvCxnSpPr>
            <a:cxnSpLocks/>
          </p:cNvCxnSpPr>
          <p:nvPr/>
        </p:nvCxnSpPr>
        <p:spPr>
          <a:xfrm flipH="1">
            <a:off x="430306" y="3035193"/>
            <a:ext cx="27432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83617200-1C0A-1C50-A0DC-A8F84F5EB4E4}"/>
              </a:ext>
            </a:extLst>
          </p:cNvPr>
          <p:cNvCxnSpPr>
            <a:cxnSpLocks/>
          </p:cNvCxnSpPr>
          <p:nvPr/>
        </p:nvCxnSpPr>
        <p:spPr>
          <a:xfrm flipH="1">
            <a:off x="430306" y="3856104"/>
            <a:ext cx="27432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83EF1E46-4E09-E776-F273-D6E789ADF07D}"/>
              </a:ext>
            </a:extLst>
          </p:cNvPr>
          <p:cNvCxnSpPr>
            <a:cxnSpLocks/>
          </p:cNvCxnSpPr>
          <p:nvPr/>
        </p:nvCxnSpPr>
        <p:spPr>
          <a:xfrm flipH="1">
            <a:off x="430306" y="4678296"/>
            <a:ext cx="2743200"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7659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CEC888-CDCD-B7B8-843C-57AF5814C7D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70057E2-A006-6D27-82E6-245698CDD580}"/>
              </a:ext>
            </a:extLst>
          </p:cNvPr>
          <p:cNvSpPr>
            <a:spLocks noGrp="1"/>
          </p:cNvSpPr>
          <p:nvPr>
            <p:ph type="title"/>
          </p:nvPr>
        </p:nvSpPr>
        <p:spPr/>
        <p:txBody>
          <a:bodyPr/>
          <a:lstStyle/>
          <a:p>
            <a:r>
              <a:rPr lang="en-GB" b="1" dirty="0"/>
              <a:t>GCP Hierarchy</a:t>
            </a:r>
          </a:p>
        </p:txBody>
      </p:sp>
      <p:sp>
        <p:nvSpPr>
          <p:cNvPr id="9" name="Content Placeholder 8">
            <a:extLst>
              <a:ext uri="{FF2B5EF4-FFF2-40B4-BE49-F238E27FC236}">
                <a16:creationId xmlns:a16="http://schemas.microsoft.com/office/drawing/2014/main" id="{2B05FE34-7F30-5DA4-3CC6-C2EA21A65E49}"/>
              </a:ext>
            </a:extLst>
          </p:cNvPr>
          <p:cNvSpPr>
            <a:spLocks noGrp="1"/>
          </p:cNvSpPr>
          <p:nvPr>
            <p:ph idx="1"/>
          </p:nvPr>
        </p:nvSpPr>
        <p:spPr>
          <a:xfrm>
            <a:off x="358220" y="1690688"/>
            <a:ext cx="6834036" cy="4093886"/>
          </a:xfrm>
        </p:spPr>
        <p:txBody>
          <a:bodyPr>
            <a:normAutofit fontScale="92500" lnSpcReduction="10000"/>
          </a:bodyPr>
          <a:lstStyle/>
          <a:p>
            <a:r>
              <a:rPr lang="en-GB" altLang="en-US" sz="2600" b="1" dirty="0"/>
              <a:t>Organisation / Company:</a:t>
            </a:r>
          </a:p>
          <a:p>
            <a:pPr lvl="1"/>
            <a:r>
              <a:rPr lang="en-GB" altLang="en-US" sz="2200" dirty="0"/>
              <a:t>Top level space</a:t>
            </a:r>
          </a:p>
          <a:p>
            <a:pPr lvl="1"/>
            <a:r>
              <a:rPr lang="en-GB" altLang="en-US" sz="2200" dirty="0"/>
              <a:t>Management of folders / billing.</a:t>
            </a:r>
          </a:p>
          <a:p>
            <a:r>
              <a:rPr lang="en-GB" altLang="en-US" sz="2600" b="1" dirty="0"/>
              <a:t>Folder:</a:t>
            </a:r>
          </a:p>
          <a:p>
            <a:pPr lvl="1"/>
            <a:r>
              <a:rPr lang="en-GB" altLang="en-US" sz="2200" dirty="0"/>
              <a:t>Project space</a:t>
            </a:r>
          </a:p>
          <a:p>
            <a:pPr lvl="1"/>
            <a:r>
              <a:rPr lang="en-GB" altLang="en-US" sz="2200" dirty="0"/>
              <a:t>Grouping of projects</a:t>
            </a:r>
          </a:p>
          <a:p>
            <a:r>
              <a:rPr lang="en-GB" altLang="en-US" sz="2600" b="1" dirty="0"/>
              <a:t>Project:</a:t>
            </a:r>
          </a:p>
          <a:p>
            <a:pPr lvl="1"/>
            <a:r>
              <a:rPr lang="en-GB" altLang="en-US" sz="2200" dirty="0"/>
              <a:t>Space to manage resources and individual billing</a:t>
            </a:r>
          </a:p>
          <a:p>
            <a:pPr lvl="1"/>
            <a:r>
              <a:rPr lang="en-GB" altLang="en-US" sz="2200" dirty="0"/>
              <a:t>Contains all necessary resources</a:t>
            </a:r>
          </a:p>
          <a:p>
            <a:r>
              <a:rPr lang="en-GB" altLang="en-US" sz="2600" b="1" dirty="0"/>
              <a:t>Resource:</a:t>
            </a:r>
          </a:p>
          <a:p>
            <a:pPr lvl="1"/>
            <a:r>
              <a:rPr lang="en-GB" altLang="en-US" sz="2200" dirty="0"/>
              <a:t>Services supplied (VM, storage, services, compute engines etc.)</a:t>
            </a:r>
          </a:p>
          <a:p>
            <a:pPr>
              <a:spcBef>
                <a:spcPct val="0"/>
              </a:spcBef>
              <a:buClrTx/>
              <a:buSzTx/>
              <a:buFontTx/>
              <a:buNone/>
            </a:pPr>
            <a:endParaRPr lang="en-GB" altLang="en-US" sz="2400" i="1" dirty="0"/>
          </a:p>
        </p:txBody>
      </p:sp>
      <p:pic>
        <p:nvPicPr>
          <p:cNvPr id="5" name="Picture 4">
            <a:extLst>
              <a:ext uri="{FF2B5EF4-FFF2-40B4-BE49-F238E27FC236}">
                <a16:creationId xmlns:a16="http://schemas.microsoft.com/office/drawing/2014/main" id="{8B56B3D4-7F9D-340B-C913-F1D41F03F34B}"/>
              </a:ext>
            </a:extLst>
          </p:cNvPr>
          <p:cNvPicPr>
            <a:picLocks noChangeAspect="1"/>
          </p:cNvPicPr>
          <p:nvPr/>
        </p:nvPicPr>
        <p:blipFill>
          <a:blip r:embed="rId3"/>
          <a:stretch>
            <a:fillRect/>
          </a:stretch>
        </p:blipFill>
        <p:spPr>
          <a:xfrm>
            <a:off x="7134330" y="52807"/>
            <a:ext cx="4956647" cy="6722452"/>
          </a:xfrm>
          <a:prstGeom prst="rect">
            <a:avLst/>
          </a:prstGeom>
        </p:spPr>
      </p:pic>
    </p:spTree>
    <p:extLst>
      <p:ext uri="{BB962C8B-B14F-4D97-AF65-F5344CB8AC3E}">
        <p14:creationId xmlns:p14="http://schemas.microsoft.com/office/powerpoint/2010/main" val="40746877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14C4C5-7C0D-6185-1D42-011A80D0412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356C0D5-8B75-04D6-CEA1-AD63A0746B63}"/>
              </a:ext>
            </a:extLst>
          </p:cNvPr>
          <p:cNvSpPr>
            <a:spLocks noGrp="1"/>
          </p:cNvSpPr>
          <p:nvPr>
            <p:ph type="title"/>
          </p:nvPr>
        </p:nvSpPr>
        <p:spPr/>
        <p:txBody>
          <a:bodyPr/>
          <a:lstStyle/>
          <a:p>
            <a:r>
              <a:rPr lang="en-GB" b="1" dirty="0"/>
              <a:t>AWS Hierarchy</a:t>
            </a:r>
          </a:p>
        </p:txBody>
      </p:sp>
      <p:sp>
        <p:nvSpPr>
          <p:cNvPr id="9" name="Content Placeholder 8">
            <a:extLst>
              <a:ext uri="{FF2B5EF4-FFF2-40B4-BE49-F238E27FC236}">
                <a16:creationId xmlns:a16="http://schemas.microsoft.com/office/drawing/2014/main" id="{C97C3F6E-648A-B070-CA05-30E86A010BBE}"/>
              </a:ext>
            </a:extLst>
          </p:cNvPr>
          <p:cNvSpPr>
            <a:spLocks noGrp="1"/>
          </p:cNvSpPr>
          <p:nvPr>
            <p:ph idx="1"/>
          </p:nvPr>
        </p:nvSpPr>
        <p:spPr>
          <a:xfrm>
            <a:off x="358220" y="1690688"/>
            <a:ext cx="6834036" cy="4093886"/>
          </a:xfrm>
        </p:spPr>
        <p:txBody>
          <a:bodyPr>
            <a:normAutofit fontScale="92500" lnSpcReduction="10000"/>
          </a:bodyPr>
          <a:lstStyle/>
          <a:p>
            <a:r>
              <a:rPr lang="en-GB" altLang="en-US" sz="2600" b="1" dirty="0"/>
              <a:t>Organisation / Company:</a:t>
            </a:r>
          </a:p>
          <a:p>
            <a:pPr lvl="1"/>
            <a:r>
              <a:rPr lang="en-GB" altLang="en-US" sz="2200" dirty="0"/>
              <a:t>Top level container</a:t>
            </a:r>
          </a:p>
          <a:p>
            <a:pPr lvl="1"/>
            <a:r>
              <a:rPr lang="en-GB" altLang="en-US" sz="2200" dirty="0"/>
              <a:t>Management of accounts and policies.</a:t>
            </a:r>
          </a:p>
          <a:p>
            <a:r>
              <a:rPr lang="en-GB" altLang="en-US" sz="2600" b="1" dirty="0"/>
              <a:t>Organisational Units:</a:t>
            </a:r>
          </a:p>
          <a:p>
            <a:pPr lvl="1"/>
            <a:r>
              <a:rPr lang="en-GB" altLang="en-US" sz="2200" dirty="0"/>
              <a:t>Sub-division of organisation</a:t>
            </a:r>
          </a:p>
          <a:p>
            <a:pPr lvl="1"/>
            <a:r>
              <a:rPr lang="en-GB" altLang="en-US" sz="2200" dirty="0"/>
              <a:t>Grouping of accounts</a:t>
            </a:r>
          </a:p>
          <a:p>
            <a:r>
              <a:rPr lang="en-GB" altLang="en-US" sz="2600" b="1" dirty="0"/>
              <a:t>Member Accounts:</a:t>
            </a:r>
          </a:p>
          <a:p>
            <a:pPr lvl="1"/>
            <a:r>
              <a:rPr lang="en-GB" altLang="en-US" sz="2200" dirty="0"/>
              <a:t>Space to manage resources and individual billing</a:t>
            </a:r>
          </a:p>
          <a:p>
            <a:pPr lvl="1"/>
            <a:r>
              <a:rPr lang="en-GB" altLang="en-US" sz="2200" dirty="0"/>
              <a:t>Contains all necessary resources</a:t>
            </a:r>
          </a:p>
          <a:p>
            <a:r>
              <a:rPr lang="en-GB" altLang="en-US" sz="2600" b="1" dirty="0"/>
              <a:t>Resources:</a:t>
            </a:r>
          </a:p>
          <a:p>
            <a:pPr lvl="1"/>
            <a:r>
              <a:rPr lang="en-GB" altLang="en-US" sz="2200" dirty="0"/>
              <a:t>Services supplied (VM, storage (EC2, S3), services, compute engines etc.)</a:t>
            </a:r>
          </a:p>
          <a:p>
            <a:pPr>
              <a:spcBef>
                <a:spcPct val="0"/>
              </a:spcBef>
              <a:buClrTx/>
              <a:buSzTx/>
              <a:buFontTx/>
              <a:buNone/>
            </a:pPr>
            <a:endParaRPr lang="en-GB" altLang="en-US" sz="2400" i="1" dirty="0"/>
          </a:p>
        </p:txBody>
      </p:sp>
      <p:pic>
        <p:nvPicPr>
          <p:cNvPr id="1028" name="Picture 4">
            <a:extLst>
              <a:ext uri="{FF2B5EF4-FFF2-40B4-BE49-F238E27FC236}">
                <a16:creationId xmlns:a16="http://schemas.microsoft.com/office/drawing/2014/main" id="{58B1305C-3BAE-D0E9-E2E7-96226E9B0A0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310" t="11311" r="3413"/>
          <a:stretch>
            <a:fillRect/>
          </a:stretch>
        </p:blipFill>
        <p:spPr bwMode="auto">
          <a:xfrm>
            <a:off x="6399591" y="1221761"/>
            <a:ext cx="5710445" cy="44260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84117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C2C688-3D69-9411-E7D2-5E30996112CF}"/>
            </a:ext>
          </a:extLst>
        </p:cNvPr>
        <p:cNvGrpSpPr/>
        <p:nvPr/>
      </p:nvGrpSpPr>
      <p:grpSpPr>
        <a:xfrm>
          <a:off x="0" y="0"/>
          <a:ext cx="0" cy="0"/>
          <a:chOff x="0" y="0"/>
          <a:chExt cx="0" cy="0"/>
        </a:xfrm>
      </p:grpSpPr>
      <p:pic>
        <p:nvPicPr>
          <p:cNvPr id="8" name="Content Placeholder 2">
            <a:extLst>
              <a:ext uri="{FF2B5EF4-FFF2-40B4-BE49-F238E27FC236}">
                <a16:creationId xmlns:a16="http://schemas.microsoft.com/office/drawing/2014/main" id="{6B82073A-C9E2-935A-1693-DF99BCA153D3}"/>
              </a:ext>
            </a:extLst>
          </p:cNvPr>
          <p:cNvPicPr>
            <a:picLocks noChangeAspect="1"/>
          </p:cNvPicPr>
          <p:nvPr/>
        </p:nvPicPr>
        <p:blipFill>
          <a:blip r:embed="rId3"/>
          <a:srcRect r="28452"/>
          <a:stretch>
            <a:fillRect/>
          </a:stretch>
        </p:blipFill>
        <p:spPr>
          <a:xfrm>
            <a:off x="6968785" y="858858"/>
            <a:ext cx="5094753" cy="4694326"/>
          </a:xfrm>
          <a:prstGeom prst="rect">
            <a:avLst/>
          </a:prstGeom>
        </p:spPr>
      </p:pic>
      <p:sp>
        <p:nvSpPr>
          <p:cNvPr id="4" name="Title 3">
            <a:extLst>
              <a:ext uri="{FF2B5EF4-FFF2-40B4-BE49-F238E27FC236}">
                <a16:creationId xmlns:a16="http://schemas.microsoft.com/office/drawing/2014/main" id="{51A2024A-9CB4-1346-4621-229C4B7E5E12}"/>
              </a:ext>
            </a:extLst>
          </p:cNvPr>
          <p:cNvSpPr>
            <a:spLocks noGrp="1"/>
          </p:cNvSpPr>
          <p:nvPr>
            <p:ph type="title"/>
          </p:nvPr>
        </p:nvSpPr>
        <p:spPr/>
        <p:txBody>
          <a:bodyPr/>
          <a:lstStyle/>
          <a:p>
            <a:r>
              <a:rPr lang="en-GB" b="1" dirty="0"/>
              <a:t>Azure Hierarchy</a:t>
            </a:r>
          </a:p>
        </p:txBody>
      </p:sp>
      <p:sp>
        <p:nvSpPr>
          <p:cNvPr id="9" name="Content Placeholder 8">
            <a:extLst>
              <a:ext uri="{FF2B5EF4-FFF2-40B4-BE49-F238E27FC236}">
                <a16:creationId xmlns:a16="http://schemas.microsoft.com/office/drawing/2014/main" id="{FFB50AD1-1B07-0030-D8DF-0416FCFE0C80}"/>
              </a:ext>
            </a:extLst>
          </p:cNvPr>
          <p:cNvSpPr>
            <a:spLocks noGrp="1"/>
          </p:cNvSpPr>
          <p:nvPr>
            <p:ph idx="1"/>
          </p:nvPr>
        </p:nvSpPr>
        <p:spPr>
          <a:xfrm>
            <a:off x="358220" y="1690688"/>
            <a:ext cx="6834036" cy="4093886"/>
          </a:xfrm>
        </p:spPr>
        <p:txBody>
          <a:bodyPr>
            <a:normAutofit fontScale="92500" lnSpcReduction="10000"/>
          </a:bodyPr>
          <a:lstStyle/>
          <a:p>
            <a:pPr marL="285750" indent="-285750"/>
            <a:r>
              <a:rPr lang="en-US" sz="2000" b="1" dirty="0"/>
              <a:t>Root Management Group:</a:t>
            </a:r>
          </a:p>
          <a:p>
            <a:pPr marL="742950" lvl="1" indent="-285750"/>
            <a:r>
              <a:rPr lang="en-GB" sz="2000" dirty="0"/>
              <a:t>Encompasses all subscriptions within an Azure organisation environment</a:t>
            </a:r>
          </a:p>
          <a:p>
            <a:pPr marL="285750" indent="-285750"/>
            <a:r>
              <a:rPr lang="en-GB" sz="2000" b="1" dirty="0"/>
              <a:t>Management group:</a:t>
            </a:r>
          </a:p>
          <a:p>
            <a:pPr marL="742950" lvl="1" indent="-285750"/>
            <a:r>
              <a:rPr lang="en-GB" sz="2000" dirty="0"/>
              <a:t>Space for organising subscriptions</a:t>
            </a:r>
          </a:p>
          <a:p>
            <a:pPr marL="742950" lvl="1" indent="-285750"/>
            <a:r>
              <a:rPr lang="en-GB" sz="2000" dirty="0"/>
              <a:t>Needs based (dev, prod etc.)</a:t>
            </a:r>
          </a:p>
          <a:p>
            <a:pPr marL="285750" indent="-285750"/>
            <a:r>
              <a:rPr lang="en-GB" sz="2000" b="1" dirty="0"/>
              <a:t>Subscriptions:</a:t>
            </a:r>
          </a:p>
          <a:p>
            <a:pPr marL="742950" lvl="1" indent="-285750"/>
            <a:r>
              <a:rPr lang="en-GB" sz="2000" dirty="0"/>
              <a:t>Resource management space</a:t>
            </a:r>
          </a:p>
          <a:p>
            <a:pPr marL="742950" lvl="1" indent="-285750"/>
            <a:r>
              <a:rPr lang="en-GB" sz="2000" dirty="0"/>
              <a:t>Billing management</a:t>
            </a:r>
          </a:p>
          <a:p>
            <a:pPr marL="285750" indent="-285750"/>
            <a:r>
              <a:rPr lang="en-GB" sz="2000" b="1" dirty="0"/>
              <a:t>Resource groups:</a:t>
            </a:r>
          </a:p>
          <a:p>
            <a:pPr marL="742950" lvl="1" indent="-285750"/>
            <a:r>
              <a:rPr lang="en-GB" sz="2000" dirty="0"/>
              <a:t>Space for related resources for specific projects</a:t>
            </a:r>
          </a:p>
          <a:p>
            <a:pPr marL="285750" indent="-285750"/>
            <a:r>
              <a:rPr lang="en-GB" sz="2000" b="1" dirty="0"/>
              <a:t>Resources:</a:t>
            </a:r>
          </a:p>
          <a:p>
            <a:pPr marL="742950" lvl="1" indent="-285750"/>
            <a:r>
              <a:rPr lang="en-GB" sz="2000" dirty="0"/>
              <a:t>Services supplied (VM, storage etc.)</a:t>
            </a:r>
          </a:p>
          <a:p>
            <a:pPr>
              <a:spcBef>
                <a:spcPct val="0"/>
              </a:spcBef>
              <a:buClrTx/>
              <a:buSzTx/>
              <a:buFontTx/>
              <a:buNone/>
            </a:pPr>
            <a:endParaRPr lang="en-GB" altLang="en-US" sz="2400" i="1" dirty="0"/>
          </a:p>
        </p:txBody>
      </p:sp>
    </p:spTree>
    <p:extLst>
      <p:ext uri="{BB962C8B-B14F-4D97-AF65-F5344CB8AC3E}">
        <p14:creationId xmlns:p14="http://schemas.microsoft.com/office/powerpoint/2010/main" val="28484113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0190AF-6832-50F0-F972-95C2EDCEC50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60F082D-6DB6-9E9B-2BE8-F7D4794AE872}"/>
              </a:ext>
            </a:extLst>
          </p:cNvPr>
          <p:cNvSpPr>
            <a:spLocks noGrp="1"/>
          </p:cNvSpPr>
          <p:nvPr>
            <p:ph type="title"/>
          </p:nvPr>
        </p:nvSpPr>
        <p:spPr/>
        <p:txBody>
          <a:bodyPr/>
          <a:lstStyle/>
          <a:p>
            <a:r>
              <a:rPr lang="en-GB" b="1" dirty="0"/>
              <a:t>Azure Resource Management (ARM)</a:t>
            </a:r>
          </a:p>
        </p:txBody>
      </p:sp>
      <p:sp>
        <p:nvSpPr>
          <p:cNvPr id="9" name="Content Placeholder 8">
            <a:extLst>
              <a:ext uri="{FF2B5EF4-FFF2-40B4-BE49-F238E27FC236}">
                <a16:creationId xmlns:a16="http://schemas.microsoft.com/office/drawing/2014/main" id="{33EAF60B-BE21-3B58-C2C0-27FB48A78B06}"/>
              </a:ext>
            </a:extLst>
          </p:cNvPr>
          <p:cNvSpPr>
            <a:spLocks noGrp="1"/>
          </p:cNvSpPr>
          <p:nvPr>
            <p:ph idx="1"/>
          </p:nvPr>
        </p:nvSpPr>
        <p:spPr>
          <a:xfrm>
            <a:off x="358219" y="1704068"/>
            <a:ext cx="11481847" cy="4080506"/>
          </a:xfrm>
        </p:spPr>
        <p:txBody>
          <a:bodyPr>
            <a:normAutofit/>
          </a:bodyPr>
          <a:lstStyle/>
          <a:p>
            <a:r>
              <a:rPr lang="en-GB" altLang="en-US" sz="2400" dirty="0"/>
              <a:t>Azure Resource Manager is the deployment and management service for Azure.</a:t>
            </a:r>
          </a:p>
          <a:p>
            <a:r>
              <a:rPr lang="en-GB" altLang="en-US" sz="2400" dirty="0"/>
              <a:t>It provides a management layer that enables you to create, update, and delete resources in your Azure account.</a:t>
            </a:r>
          </a:p>
          <a:p>
            <a:r>
              <a:rPr lang="en-GB" altLang="en-US" sz="2400" dirty="0"/>
              <a:t>When a user sends a request from any of the Azure tools, APIs, or SDKs, the Azure Resource Manager;</a:t>
            </a:r>
          </a:p>
          <a:p>
            <a:pPr lvl="1"/>
            <a:r>
              <a:rPr lang="en-GB" altLang="en-US" dirty="0"/>
              <a:t>Receives the request.</a:t>
            </a:r>
          </a:p>
          <a:p>
            <a:pPr lvl="1"/>
            <a:r>
              <a:rPr lang="en-GB" altLang="en-US" dirty="0"/>
              <a:t>Authenticates and authorises the request.</a:t>
            </a:r>
          </a:p>
          <a:p>
            <a:pPr lvl="1"/>
            <a:r>
              <a:rPr lang="en-GB" altLang="en-US" dirty="0"/>
              <a:t>Sends the request to the Azure service, which takes the requested action.</a:t>
            </a:r>
          </a:p>
          <a:p>
            <a:r>
              <a:rPr lang="en-GB" altLang="en-US" sz="2400" dirty="0"/>
              <a:t>Because all requests are handled through the same API, you see consistent results and capabilities in all the different tools.</a:t>
            </a:r>
          </a:p>
          <a:p>
            <a:pPr>
              <a:spcBef>
                <a:spcPct val="0"/>
              </a:spcBef>
              <a:buClrTx/>
              <a:buSzTx/>
              <a:buFontTx/>
              <a:buNone/>
            </a:pPr>
            <a:endParaRPr lang="en-GB" altLang="en-US" sz="2400" i="1" dirty="0"/>
          </a:p>
        </p:txBody>
      </p:sp>
      <p:pic>
        <p:nvPicPr>
          <p:cNvPr id="5" name="Picture 4">
            <a:extLst>
              <a:ext uri="{FF2B5EF4-FFF2-40B4-BE49-F238E27FC236}">
                <a16:creationId xmlns:a16="http://schemas.microsoft.com/office/drawing/2014/main" id="{CDFB320D-F7DF-9E64-A28B-E911A175F700}"/>
              </a:ext>
            </a:extLst>
          </p:cNvPr>
          <p:cNvPicPr>
            <a:picLocks noChangeAspect="1"/>
          </p:cNvPicPr>
          <p:nvPr/>
        </p:nvPicPr>
        <p:blipFill>
          <a:blip r:embed="rId3"/>
          <a:stretch>
            <a:fillRect/>
          </a:stretch>
        </p:blipFill>
        <p:spPr>
          <a:xfrm>
            <a:off x="5197364" y="5303904"/>
            <a:ext cx="2850200" cy="1554096"/>
          </a:xfrm>
          <a:prstGeom prst="rect">
            <a:avLst/>
          </a:prstGeom>
        </p:spPr>
      </p:pic>
    </p:spTree>
    <p:extLst>
      <p:ext uri="{BB962C8B-B14F-4D97-AF65-F5344CB8AC3E}">
        <p14:creationId xmlns:p14="http://schemas.microsoft.com/office/powerpoint/2010/main" val="11606845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8CD3F1-5018-1F14-2A5E-2136F4915FC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44FC6B0-4F31-F0AE-E175-FA1527AD7F88}"/>
              </a:ext>
            </a:extLst>
          </p:cNvPr>
          <p:cNvSpPr>
            <a:spLocks noGrp="1"/>
          </p:cNvSpPr>
          <p:nvPr>
            <p:ph type="title"/>
          </p:nvPr>
        </p:nvSpPr>
        <p:spPr/>
        <p:txBody>
          <a:bodyPr/>
          <a:lstStyle/>
          <a:p>
            <a:r>
              <a:rPr lang="en-GB" b="1" dirty="0"/>
              <a:t>Azure Resource Management (ARM)</a:t>
            </a:r>
          </a:p>
        </p:txBody>
      </p:sp>
      <p:pic>
        <p:nvPicPr>
          <p:cNvPr id="5" name="Content Placeholder 4">
            <a:extLst>
              <a:ext uri="{FF2B5EF4-FFF2-40B4-BE49-F238E27FC236}">
                <a16:creationId xmlns:a16="http://schemas.microsoft.com/office/drawing/2014/main" id="{745BBC9F-3505-F066-472B-6D1A6824CD07}"/>
              </a:ext>
            </a:extLst>
          </p:cNvPr>
          <p:cNvPicPr>
            <a:picLocks noGrp="1" noChangeAspect="1"/>
          </p:cNvPicPr>
          <p:nvPr>
            <p:ph idx="1"/>
          </p:nvPr>
        </p:nvPicPr>
        <p:blipFill>
          <a:blip r:embed="rId3"/>
          <a:stretch>
            <a:fillRect/>
          </a:stretch>
        </p:blipFill>
        <p:spPr>
          <a:xfrm>
            <a:off x="1856562" y="1337022"/>
            <a:ext cx="8478875" cy="4447828"/>
          </a:xfrm>
          <a:prstGeom prst="rect">
            <a:avLst/>
          </a:prstGeom>
        </p:spPr>
      </p:pic>
    </p:spTree>
    <p:extLst>
      <p:ext uri="{BB962C8B-B14F-4D97-AF65-F5344CB8AC3E}">
        <p14:creationId xmlns:p14="http://schemas.microsoft.com/office/powerpoint/2010/main" val="24643846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556897-ADC0-9097-B816-5E041D6895E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CCDAD1C-6AC0-025F-A451-B543402DBC7C}"/>
              </a:ext>
            </a:extLst>
          </p:cNvPr>
          <p:cNvSpPr>
            <a:spLocks noGrp="1"/>
          </p:cNvSpPr>
          <p:nvPr>
            <p:ph type="title"/>
          </p:nvPr>
        </p:nvSpPr>
        <p:spPr/>
        <p:txBody>
          <a:bodyPr/>
          <a:lstStyle/>
          <a:p>
            <a:r>
              <a:rPr lang="en-GB" b="1" dirty="0"/>
              <a:t>Azure Resource Manager (ARM)</a:t>
            </a:r>
          </a:p>
        </p:txBody>
      </p:sp>
      <p:sp>
        <p:nvSpPr>
          <p:cNvPr id="9" name="Content Placeholder 8">
            <a:extLst>
              <a:ext uri="{FF2B5EF4-FFF2-40B4-BE49-F238E27FC236}">
                <a16:creationId xmlns:a16="http://schemas.microsoft.com/office/drawing/2014/main" id="{0FFD02C4-8416-1250-426E-4DE7171C8698}"/>
              </a:ext>
            </a:extLst>
          </p:cNvPr>
          <p:cNvSpPr>
            <a:spLocks noGrp="1"/>
          </p:cNvSpPr>
          <p:nvPr>
            <p:ph idx="1"/>
          </p:nvPr>
        </p:nvSpPr>
        <p:spPr>
          <a:xfrm>
            <a:off x="358219" y="1704068"/>
            <a:ext cx="11481847" cy="4080506"/>
          </a:xfrm>
        </p:spPr>
        <p:txBody>
          <a:bodyPr>
            <a:normAutofit/>
          </a:bodyPr>
          <a:lstStyle/>
          <a:p>
            <a:r>
              <a:rPr lang="en-GB" altLang="en-US" sz="2400" dirty="0"/>
              <a:t>You can create virtual machines using:</a:t>
            </a:r>
          </a:p>
          <a:p>
            <a:pPr lvl="1"/>
            <a:r>
              <a:rPr lang="en-GB" altLang="en-US" dirty="0"/>
              <a:t>The Azure Web Portal and completing the appropriate forms.</a:t>
            </a:r>
          </a:p>
          <a:p>
            <a:pPr lvl="1"/>
            <a:r>
              <a:rPr lang="en-GB" altLang="en-US" dirty="0"/>
              <a:t>The Bash command line … probably a bit long winded, but some “</a:t>
            </a:r>
            <a:r>
              <a:rPr lang="en-GB" altLang="en-US" dirty="0" err="1"/>
              <a:t>vm</a:t>
            </a:r>
            <a:r>
              <a:rPr lang="en-GB" altLang="en-US" dirty="0"/>
              <a:t>” commands might be useful to know.</a:t>
            </a:r>
          </a:p>
          <a:p>
            <a:pPr lvl="1"/>
            <a:r>
              <a:rPr lang="en-GB" altLang="en-US" dirty="0"/>
              <a:t>PowerShell….nice to know if you are going to write scripts for management.</a:t>
            </a:r>
          </a:p>
          <a:p>
            <a:pPr lvl="1"/>
            <a:endParaRPr lang="en-GB" altLang="en-US" dirty="0"/>
          </a:p>
          <a:p>
            <a:pPr lvl="1"/>
            <a:endParaRPr lang="en-GB" altLang="en-US" dirty="0"/>
          </a:p>
          <a:p>
            <a:pPr lvl="1"/>
            <a:r>
              <a:rPr lang="en-GB" altLang="en-US" dirty="0"/>
              <a:t>All these methods use the ARM</a:t>
            </a:r>
          </a:p>
          <a:p>
            <a:pPr marL="457200" lvl="1" indent="0">
              <a:buNone/>
            </a:pPr>
            <a:r>
              <a:rPr lang="en-GB" altLang="en-US" dirty="0"/>
              <a:t>   and become REST calls to</a:t>
            </a:r>
          </a:p>
          <a:p>
            <a:pPr marL="457200" lvl="1" indent="0">
              <a:buNone/>
            </a:pPr>
            <a:r>
              <a:rPr lang="en-GB" altLang="en-US" dirty="0"/>
              <a:t>   the same API.</a:t>
            </a:r>
          </a:p>
          <a:p>
            <a:pPr>
              <a:spcBef>
                <a:spcPct val="0"/>
              </a:spcBef>
              <a:buClrTx/>
              <a:buSzTx/>
              <a:buFontTx/>
              <a:buNone/>
            </a:pPr>
            <a:endParaRPr lang="en-GB" altLang="en-US" sz="2400" i="1" dirty="0"/>
          </a:p>
        </p:txBody>
      </p:sp>
      <p:sp>
        <p:nvSpPr>
          <p:cNvPr id="7" name="TextBox 5">
            <a:extLst>
              <a:ext uri="{FF2B5EF4-FFF2-40B4-BE49-F238E27FC236}">
                <a16:creationId xmlns:a16="http://schemas.microsoft.com/office/drawing/2014/main" id="{D725E62E-A06F-0588-BB7A-786FF0312127}"/>
              </a:ext>
            </a:extLst>
          </p:cNvPr>
          <p:cNvSpPr txBox="1">
            <a:spLocks noChangeArrowheads="1"/>
          </p:cNvSpPr>
          <p:nvPr/>
        </p:nvSpPr>
        <p:spPr bwMode="auto">
          <a:xfrm>
            <a:off x="6537960" y="6492875"/>
            <a:ext cx="565404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200" i="1" dirty="0">
                <a:solidFill>
                  <a:srgbClr val="FFC000"/>
                </a:solidFill>
              </a:rPr>
              <a:t>https://cseweb.ucsd.edu/~yiying/cse291j-winter20/reading/Virtualize-CPU.pdf</a:t>
            </a:r>
          </a:p>
        </p:txBody>
      </p:sp>
      <p:pic>
        <p:nvPicPr>
          <p:cNvPr id="2" name="Picture 1">
            <a:extLst>
              <a:ext uri="{FF2B5EF4-FFF2-40B4-BE49-F238E27FC236}">
                <a16:creationId xmlns:a16="http://schemas.microsoft.com/office/drawing/2014/main" id="{97B44D49-845B-BF53-E2D9-77AE55605FFF}"/>
              </a:ext>
            </a:extLst>
          </p:cNvPr>
          <p:cNvPicPr>
            <a:picLocks noChangeAspect="1"/>
          </p:cNvPicPr>
          <p:nvPr/>
        </p:nvPicPr>
        <p:blipFill>
          <a:blip r:embed="rId3"/>
          <a:stretch>
            <a:fillRect/>
          </a:stretch>
        </p:blipFill>
        <p:spPr>
          <a:xfrm>
            <a:off x="6096000" y="3591073"/>
            <a:ext cx="5829897" cy="3178801"/>
          </a:xfrm>
          <a:prstGeom prst="rect">
            <a:avLst/>
          </a:prstGeom>
        </p:spPr>
      </p:pic>
    </p:spTree>
    <p:extLst>
      <p:ext uri="{BB962C8B-B14F-4D97-AF65-F5344CB8AC3E}">
        <p14:creationId xmlns:p14="http://schemas.microsoft.com/office/powerpoint/2010/main" val="20203498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C906CA-2330-9823-999F-88CE680E0FD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7DA19CE-569E-ED6E-20AD-30B8E6F1F36F}"/>
              </a:ext>
            </a:extLst>
          </p:cNvPr>
          <p:cNvSpPr>
            <a:spLocks noGrp="1"/>
          </p:cNvSpPr>
          <p:nvPr>
            <p:ph type="title"/>
          </p:nvPr>
        </p:nvSpPr>
        <p:spPr/>
        <p:txBody>
          <a:bodyPr/>
          <a:lstStyle/>
          <a:p>
            <a:r>
              <a:rPr lang="en-GB" b="1" dirty="0"/>
              <a:t>Azure Subscription</a:t>
            </a:r>
          </a:p>
        </p:txBody>
      </p:sp>
      <p:sp>
        <p:nvSpPr>
          <p:cNvPr id="9" name="Content Placeholder 8">
            <a:extLst>
              <a:ext uri="{FF2B5EF4-FFF2-40B4-BE49-F238E27FC236}">
                <a16:creationId xmlns:a16="http://schemas.microsoft.com/office/drawing/2014/main" id="{E1238F4E-003D-33F4-A10C-CD6B5F1A7345}"/>
              </a:ext>
            </a:extLst>
          </p:cNvPr>
          <p:cNvSpPr>
            <a:spLocks noGrp="1"/>
          </p:cNvSpPr>
          <p:nvPr>
            <p:ph idx="1"/>
          </p:nvPr>
        </p:nvSpPr>
        <p:spPr>
          <a:xfrm>
            <a:off x="358219" y="1704068"/>
            <a:ext cx="11481847" cy="4080506"/>
          </a:xfrm>
        </p:spPr>
        <p:txBody>
          <a:bodyPr>
            <a:normAutofit/>
          </a:bodyPr>
          <a:lstStyle/>
          <a:p>
            <a:pPr>
              <a:spcBef>
                <a:spcPct val="0"/>
              </a:spcBef>
            </a:pPr>
            <a:r>
              <a:rPr lang="en-GB" altLang="en-US" sz="2400" dirty="0"/>
              <a:t>Azure subscriptions are fundamental, logical containers that provide billing, management, and scaling boundaries for Azure resources, such as virtual machines and databases. </a:t>
            </a:r>
          </a:p>
          <a:p>
            <a:pPr>
              <a:spcBef>
                <a:spcPct val="0"/>
              </a:spcBef>
            </a:pPr>
            <a:r>
              <a:rPr lang="en-GB" altLang="en-US" sz="2400" dirty="0"/>
              <a:t>They are critical for organising, securing, and controlling costs within Microsoft Entra tenants, allowing for granular role-based access control (RBAC)</a:t>
            </a:r>
          </a:p>
          <a:p>
            <a:pPr>
              <a:spcBef>
                <a:spcPct val="0"/>
              </a:spcBef>
            </a:pPr>
            <a:r>
              <a:rPr lang="en-GB" altLang="en-US" sz="2400" dirty="0"/>
              <a:t>Set up the default subscription:</a:t>
            </a:r>
          </a:p>
          <a:p>
            <a:pPr>
              <a:spcBef>
                <a:spcPct val="0"/>
              </a:spcBef>
            </a:pPr>
            <a:endParaRPr lang="en-GB" altLang="en-US" sz="2400" dirty="0"/>
          </a:p>
          <a:p>
            <a:pPr>
              <a:spcBef>
                <a:spcPct val="0"/>
              </a:spcBef>
            </a:pPr>
            <a:r>
              <a:rPr lang="en-GB" altLang="en-US" sz="2400" dirty="0"/>
              <a:t>This is useful, since some commands need to know this information and the alternative would be to provided on the command line like this:</a:t>
            </a:r>
          </a:p>
          <a:p>
            <a:pPr>
              <a:spcBef>
                <a:spcPct val="0"/>
              </a:spcBef>
            </a:pPr>
            <a:endParaRPr lang="en-GB" altLang="en-US" sz="2400" dirty="0"/>
          </a:p>
          <a:p>
            <a:pPr>
              <a:spcBef>
                <a:spcPct val="0"/>
              </a:spcBef>
            </a:pPr>
            <a:r>
              <a:rPr lang="en-GB" altLang="en-US" sz="2400" dirty="0"/>
              <a:t>Likewise, you can set the location like this so you do not have to provided when a command would normally require it:</a:t>
            </a:r>
          </a:p>
          <a:p>
            <a:pPr>
              <a:spcBef>
                <a:spcPct val="0"/>
              </a:spcBef>
            </a:pPr>
            <a:endParaRPr lang="en-GB" altLang="en-US" sz="2400" dirty="0"/>
          </a:p>
        </p:txBody>
      </p:sp>
      <p:grpSp>
        <p:nvGrpSpPr>
          <p:cNvPr id="2" name="Group 1">
            <a:extLst>
              <a:ext uri="{FF2B5EF4-FFF2-40B4-BE49-F238E27FC236}">
                <a16:creationId xmlns:a16="http://schemas.microsoft.com/office/drawing/2014/main" id="{35BC3C8F-C184-88D9-F63D-20092AFCD9F2}"/>
              </a:ext>
            </a:extLst>
          </p:cNvPr>
          <p:cNvGrpSpPr/>
          <p:nvPr/>
        </p:nvGrpSpPr>
        <p:grpSpPr>
          <a:xfrm>
            <a:off x="3590726" y="3453375"/>
            <a:ext cx="5010547" cy="627996"/>
            <a:chOff x="583224" y="2246736"/>
            <a:chExt cx="5010547" cy="627996"/>
          </a:xfrm>
        </p:grpSpPr>
        <p:sp>
          <p:nvSpPr>
            <p:cNvPr id="3" name="TextBox 2">
              <a:extLst>
                <a:ext uri="{FF2B5EF4-FFF2-40B4-BE49-F238E27FC236}">
                  <a16:creationId xmlns:a16="http://schemas.microsoft.com/office/drawing/2014/main" id="{847B5C56-329D-88DD-1C5E-87746AF516EB}"/>
                </a:ext>
              </a:extLst>
            </p:cNvPr>
            <p:cNvSpPr txBox="1"/>
            <p:nvPr/>
          </p:nvSpPr>
          <p:spPr>
            <a:xfrm>
              <a:off x="583224" y="2505400"/>
              <a:ext cx="5010547" cy="369332"/>
            </a:xfrm>
            <a:prstGeom prst="rect">
              <a:avLst/>
            </a:prstGeom>
            <a:solidFill>
              <a:srgbClr val="000000"/>
            </a:solidFill>
          </p:spPr>
          <p:txBody>
            <a:bodyPr wrap="square" rtlCol="0">
              <a:spAutoFit/>
            </a:bodyPr>
            <a:lstStyle/>
            <a:p>
              <a:r>
                <a:rPr lang="en-GB" dirty="0">
                  <a:solidFill>
                    <a:schemeClr val="bg1"/>
                  </a:solidFill>
                </a:rPr>
                <a:t>$ </a:t>
              </a:r>
              <a:r>
                <a:rPr lang="en-GB" dirty="0" err="1">
                  <a:solidFill>
                    <a:srgbClr val="92D050"/>
                  </a:solidFill>
                </a:rPr>
                <a:t>az</a:t>
              </a:r>
              <a:r>
                <a:rPr lang="en-GB" dirty="0">
                  <a:solidFill>
                    <a:srgbClr val="92D050"/>
                  </a:solidFill>
                </a:rPr>
                <a:t> account set --subscription </a:t>
              </a:r>
              <a:r>
                <a:rPr lang="en-GB" i="1" dirty="0">
                  <a:solidFill>
                    <a:srgbClr val="FFC000"/>
                  </a:solidFill>
                </a:rPr>
                <a:t>bd……..7</a:t>
              </a:r>
              <a:r>
                <a:rPr lang="en-GB" dirty="0">
                  <a:solidFill>
                    <a:schemeClr val="bg1"/>
                  </a:solidFill>
                </a:rPr>
                <a:t> </a:t>
              </a:r>
            </a:p>
          </p:txBody>
        </p:sp>
        <p:sp>
          <p:nvSpPr>
            <p:cNvPr id="5" name="TextBox 4">
              <a:extLst>
                <a:ext uri="{FF2B5EF4-FFF2-40B4-BE49-F238E27FC236}">
                  <a16:creationId xmlns:a16="http://schemas.microsoft.com/office/drawing/2014/main" id="{43C134C4-49B8-1C5F-A382-89DD450C7CBD}"/>
                </a:ext>
              </a:extLst>
            </p:cNvPr>
            <p:cNvSpPr txBox="1"/>
            <p:nvPr/>
          </p:nvSpPr>
          <p:spPr>
            <a:xfrm>
              <a:off x="3931282" y="2246736"/>
              <a:ext cx="1369286" cy="307777"/>
            </a:xfrm>
            <a:prstGeom prst="rect">
              <a:avLst/>
            </a:prstGeom>
            <a:noFill/>
          </p:spPr>
          <p:txBody>
            <a:bodyPr wrap="none" rtlCol="0">
              <a:spAutoFit/>
            </a:bodyPr>
            <a:lstStyle/>
            <a:p>
              <a:r>
                <a:rPr lang="en-GB" sz="1400" i="1" dirty="0">
                  <a:solidFill>
                    <a:srgbClr val="FF0000"/>
                  </a:solidFill>
                </a:rPr>
                <a:t>Subscription Id</a:t>
              </a:r>
            </a:p>
          </p:txBody>
        </p:sp>
      </p:grpSp>
      <p:sp>
        <p:nvSpPr>
          <p:cNvPr id="6" name="TextBox 5">
            <a:extLst>
              <a:ext uri="{FF2B5EF4-FFF2-40B4-BE49-F238E27FC236}">
                <a16:creationId xmlns:a16="http://schemas.microsoft.com/office/drawing/2014/main" id="{93CED5E6-19E8-8307-9991-DE408C1C9B92}"/>
              </a:ext>
            </a:extLst>
          </p:cNvPr>
          <p:cNvSpPr txBox="1"/>
          <p:nvPr/>
        </p:nvSpPr>
        <p:spPr>
          <a:xfrm>
            <a:off x="2646912" y="4684540"/>
            <a:ext cx="6898174" cy="369332"/>
          </a:xfrm>
          <a:prstGeom prst="rect">
            <a:avLst/>
          </a:prstGeom>
          <a:solidFill>
            <a:srgbClr val="000000"/>
          </a:solidFill>
        </p:spPr>
        <p:txBody>
          <a:bodyPr wrap="square" rtlCol="0">
            <a:spAutoFit/>
          </a:bodyPr>
          <a:lstStyle/>
          <a:p>
            <a:r>
              <a:rPr lang="en-GB" dirty="0">
                <a:solidFill>
                  <a:schemeClr val="bg1"/>
                </a:solidFill>
              </a:rPr>
              <a:t>$ </a:t>
            </a:r>
            <a:r>
              <a:rPr lang="en-GB" dirty="0" err="1">
                <a:solidFill>
                  <a:srgbClr val="92D050"/>
                </a:solidFill>
              </a:rPr>
              <a:t>az</a:t>
            </a:r>
            <a:r>
              <a:rPr lang="en-GB" dirty="0">
                <a:solidFill>
                  <a:srgbClr val="92D050"/>
                </a:solidFill>
              </a:rPr>
              <a:t> </a:t>
            </a:r>
            <a:r>
              <a:rPr lang="en-GB" dirty="0" err="1">
                <a:solidFill>
                  <a:srgbClr val="92D050"/>
                </a:solidFill>
              </a:rPr>
              <a:t>vm</a:t>
            </a:r>
            <a:r>
              <a:rPr lang="en-GB" dirty="0">
                <a:solidFill>
                  <a:srgbClr val="92D050"/>
                </a:solidFill>
              </a:rPr>
              <a:t> list-sizes --location </a:t>
            </a:r>
            <a:r>
              <a:rPr lang="en-GB" dirty="0" err="1">
                <a:solidFill>
                  <a:srgbClr val="92D050"/>
                </a:solidFill>
              </a:rPr>
              <a:t>ukwest</a:t>
            </a:r>
            <a:r>
              <a:rPr lang="en-GB" dirty="0">
                <a:solidFill>
                  <a:srgbClr val="92D050"/>
                </a:solidFill>
              </a:rPr>
              <a:t> </a:t>
            </a:r>
            <a:r>
              <a:rPr lang="en-GB" b="1" dirty="0">
                <a:solidFill>
                  <a:srgbClr val="92D050"/>
                </a:solidFill>
              </a:rPr>
              <a:t>--subscription </a:t>
            </a:r>
            <a:r>
              <a:rPr lang="en-GB" i="1" dirty="0">
                <a:solidFill>
                  <a:srgbClr val="FFC000"/>
                </a:solidFill>
              </a:rPr>
              <a:t>bd……..7</a:t>
            </a:r>
            <a:r>
              <a:rPr lang="en-GB" dirty="0">
                <a:solidFill>
                  <a:schemeClr val="bg1"/>
                </a:solidFill>
              </a:rPr>
              <a:t> </a:t>
            </a:r>
            <a:endParaRPr lang="en-GB" dirty="0">
              <a:solidFill>
                <a:srgbClr val="FFC000"/>
              </a:solidFill>
            </a:endParaRPr>
          </a:p>
        </p:txBody>
      </p:sp>
      <p:sp>
        <p:nvSpPr>
          <p:cNvPr id="8" name="TextBox 7">
            <a:extLst>
              <a:ext uri="{FF2B5EF4-FFF2-40B4-BE49-F238E27FC236}">
                <a16:creationId xmlns:a16="http://schemas.microsoft.com/office/drawing/2014/main" id="{408B5199-4CD8-5A23-31D6-6626FDDBD47F}"/>
              </a:ext>
            </a:extLst>
          </p:cNvPr>
          <p:cNvSpPr txBox="1"/>
          <p:nvPr/>
        </p:nvSpPr>
        <p:spPr>
          <a:xfrm>
            <a:off x="5802796" y="5390686"/>
            <a:ext cx="5010547" cy="369332"/>
          </a:xfrm>
          <a:prstGeom prst="rect">
            <a:avLst/>
          </a:prstGeom>
          <a:solidFill>
            <a:srgbClr val="000000"/>
          </a:solidFill>
        </p:spPr>
        <p:txBody>
          <a:bodyPr wrap="square" rtlCol="0">
            <a:spAutoFit/>
          </a:bodyPr>
          <a:lstStyle/>
          <a:p>
            <a:r>
              <a:rPr lang="en-GB" dirty="0">
                <a:solidFill>
                  <a:schemeClr val="bg1"/>
                </a:solidFill>
              </a:rPr>
              <a:t>$ </a:t>
            </a:r>
            <a:r>
              <a:rPr lang="en-GB" dirty="0" err="1">
                <a:solidFill>
                  <a:srgbClr val="92D050"/>
                </a:solidFill>
              </a:rPr>
              <a:t>az</a:t>
            </a:r>
            <a:r>
              <a:rPr lang="en-GB" dirty="0">
                <a:solidFill>
                  <a:srgbClr val="92D050"/>
                </a:solidFill>
              </a:rPr>
              <a:t> configure --defaults location=</a:t>
            </a:r>
            <a:r>
              <a:rPr lang="en-GB" dirty="0" err="1">
                <a:solidFill>
                  <a:srgbClr val="FFC000"/>
                </a:solidFill>
              </a:rPr>
              <a:t>ukwest</a:t>
            </a:r>
            <a:endParaRPr lang="en-GB" dirty="0">
              <a:solidFill>
                <a:schemeClr val="bg1"/>
              </a:solidFill>
            </a:endParaRPr>
          </a:p>
        </p:txBody>
      </p:sp>
    </p:spTree>
    <p:extLst>
      <p:ext uri="{BB962C8B-B14F-4D97-AF65-F5344CB8AC3E}">
        <p14:creationId xmlns:p14="http://schemas.microsoft.com/office/powerpoint/2010/main" val="22578610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F96A5F-70C0-D4CC-DA90-44FEEECEDDF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BB05FCE-C981-A0ED-014A-E123BE666A70}"/>
              </a:ext>
            </a:extLst>
          </p:cNvPr>
          <p:cNvSpPr>
            <a:spLocks noGrp="1"/>
          </p:cNvSpPr>
          <p:nvPr>
            <p:ph type="title"/>
          </p:nvPr>
        </p:nvSpPr>
        <p:spPr/>
        <p:txBody>
          <a:bodyPr/>
          <a:lstStyle/>
          <a:p>
            <a:r>
              <a:rPr lang="en-GB" b="1" dirty="0"/>
              <a:t>Azure Resource Groups</a:t>
            </a:r>
          </a:p>
        </p:txBody>
      </p:sp>
      <p:sp>
        <p:nvSpPr>
          <p:cNvPr id="9" name="Content Placeholder 8">
            <a:extLst>
              <a:ext uri="{FF2B5EF4-FFF2-40B4-BE49-F238E27FC236}">
                <a16:creationId xmlns:a16="http://schemas.microsoft.com/office/drawing/2014/main" id="{ADD3BD30-60E1-C8CF-FFFC-FBABC6EDFCD9}"/>
              </a:ext>
            </a:extLst>
          </p:cNvPr>
          <p:cNvSpPr>
            <a:spLocks noGrp="1"/>
          </p:cNvSpPr>
          <p:nvPr>
            <p:ph idx="1"/>
          </p:nvPr>
        </p:nvSpPr>
        <p:spPr>
          <a:xfrm>
            <a:off x="358219" y="1600200"/>
            <a:ext cx="11475561" cy="4297680"/>
          </a:xfrm>
        </p:spPr>
        <p:txBody>
          <a:bodyPr>
            <a:normAutofit/>
          </a:bodyPr>
          <a:lstStyle/>
          <a:p>
            <a:r>
              <a:rPr lang="en-GB" altLang="en-US" sz="2400" dirty="0">
                <a:latin typeface="Arial" panose="020B0604020202020204" pitchFamily="34" charset="0"/>
              </a:rPr>
              <a:t>An Azure Resource Group collects a set of resources together and to specify where they are created</a:t>
            </a:r>
          </a:p>
          <a:p>
            <a:pPr lvl="1"/>
            <a:r>
              <a:rPr lang="en-GB" altLang="en-US" dirty="0">
                <a:latin typeface="Arial" panose="020B0604020202020204" pitchFamily="34" charset="0"/>
              </a:rPr>
              <a:t>Resource groups are also a scope for applying role-based access control (RBAC) permissions</a:t>
            </a:r>
          </a:p>
          <a:p>
            <a:r>
              <a:rPr lang="en-GB" altLang="en-US" sz="2400" dirty="0">
                <a:latin typeface="Arial" panose="020B0604020202020204" pitchFamily="34" charset="0"/>
              </a:rPr>
              <a:t>It also makes it easier to tidy up after ourselves since deleting the resource groups also deletes the contents</a:t>
            </a:r>
          </a:p>
          <a:p>
            <a:r>
              <a:rPr lang="en-GB" altLang="en-US" sz="2400" dirty="0">
                <a:latin typeface="Arial" panose="020B0604020202020204" pitchFamily="34" charset="0"/>
              </a:rPr>
              <a:t>You create VMs within a</a:t>
            </a:r>
          </a:p>
          <a:p>
            <a:pPr marL="0" indent="0">
              <a:buNone/>
            </a:pPr>
            <a:r>
              <a:rPr lang="en-GB" altLang="en-US" sz="2400" dirty="0">
                <a:latin typeface="Arial" panose="020B0604020202020204" pitchFamily="34" charset="0"/>
              </a:rPr>
              <a:t>   resource group</a:t>
            </a:r>
          </a:p>
          <a:p>
            <a:pPr>
              <a:spcBef>
                <a:spcPct val="0"/>
              </a:spcBef>
              <a:buFont typeface="Wingdings" panose="05000000000000000000" pitchFamily="2" charset="2"/>
              <a:buChar char="§"/>
            </a:pPr>
            <a:endParaRPr lang="en-GB" altLang="en-US" sz="2400" i="1" dirty="0"/>
          </a:p>
        </p:txBody>
      </p:sp>
      <p:sp>
        <p:nvSpPr>
          <p:cNvPr id="3" name="TextBox 2">
            <a:extLst>
              <a:ext uri="{FF2B5EF4-FFF2-40B4-BE49-F238E27FC236}">
                <a16:creationId xmlns:a16="http://schemas.microsoft.com/office/drawing/2014/main" id="{2AEFEB15-1AC7-AE2D-71AD-8FC4035CDFF8}"/>
              </a:ext>
            </a:extLst>
          </p:cNvPr>
          <p:cNvSpPr txBox="1"/>
          <p:nvPr/>
        </p:nvSpPr>
        <p:spPr>
          <a:xfrm>
            <a:off x="5140619" y="3628784"/>
            <a:ext cx="6967680" cy="3108543"/>
          </a:xfrm>
          <a:prstGeom prst="rect">
            <a:avLst/>
          </a:prstGeom>
          <a:solidFill>
            <a:srgbClr val="000000"/>
          </a:solidFill>
        </p:spPr>
        <p:txBody>
          <a:bodyPr wrap="square" rtlCol="0">
            <a:spAutoFit/>
          </a:bodyPr>
          <a:lstStyle/>
          <a:p>
            <a:r>
              <a:rPr lang="en-GB" sz="1600" dirty="0">
                <a:solidFill>
                  <a:schemeClr val="bg1"/>
                </a:solidFill>
              </a:rPr>
              <a:t>$ </a:t>
            </a:r>
            <a:r>
              <a:rPr lang="en-GB" sz="1600" dirty="0" err="1">
                <a:solidFill>
                  <a:srgbClr val="92D050"/>
                </a:solidFill>
              </a:rPr>
              <a:t>az</a:t>
            </a:r>
            <a:r>
              <a:rPr lang="en-GB" sz="1600" dirty="0">
                <a:solidFill>
                  <a:srgbClr val="92D050"/>
                </a:solidFill>
              </a:rPr>
              <a:t> group create --name </a:t>
            </a:r>
            <a:r>
              <a:rPr lang="en-GB" sz="1600" dirty="0" err="1">
                <a:solidFill>
                  <a:srgbClr val="FFC000"/>
                </a:solidFill>
              </a:rPr>
              <a:t>myvm</a:t>
            </a:r>
            <a:r>
              <a:rPr lang="en-GB" sz="1600" dirty="0">
                <a:solidFill>
                  <a:srgbClr val="FFC000"/>
                </a:solidFill>
              </a:rPr>
              <a:t>-resource-</a:t>
            </a:r>
            <a:r>
              <a:rPr lang="en-GB" sz="1600" dirty="0" err="1">
                <a:solidFill>
                  <a:srgbClr val="FFC000"/>
                </a:solidFill>
              </a:rPr>
              <a:t>gp</a:t>
            </a:r>
            <a:r>
              <a:rPr lang="en-GB" sz="1600" dirty="0">
                <a:solidFill>
                  <a:schemeClr val="accent1">
                    <a:lumMod val="50000"/>
                  </a:schemeClr>
                </a:solidFill>
              </a:rPr>
              <a:t> </a:t>
            </a:r>
            <a:r>
              <a:rPr lang="en-GB" sz="1600" dirty="0">
                <a:solidFill>
                  <a:srgbClr val="92D050"/>
                </a:solidFill>
              </a:rPr>
              <a:t>--location </a:t>
            </a:r>
            <a:r>
              <a:rPr lang="en-GB" sz="1600" dirty="0" err="1">
                <a:solidFill>
                  <a:srgbClr val="FFC000"/>
                </a:solidFill>
              </a:rPr>
              <a:t>ukwest</a:t>
            </a:r>
            <a:endParaRPr lang="en-GB" sz="1600" dirty="0">
              <a:solidFill>
                <a:srgbClr val="FFC000"/>
              </a:solidFill>
            </a:endParaRPr>
          </a:p>
          <a:p>
            <a:r>
              <a:rPr lang="en-GB" sz="1600" dirty="0">
                <a:solidFill>
                  <a:schemeClr val="bg1"/>
                </a:solidFill>
              </a:rPr>
              <a:t>{</a:t>
            </a:r>
          </a:p>
          <a:p>
            <a:r>
              <a:rPr lang="en-GB" sz="1600" dirty="0">
                <a:solidFill>
                  <a:schemeClr val="bg1"/>
                </a:solidFill>
              </a:rPr>
              <a:t>  "id": "/subscriptions/bd…………...7/</a:t>
            </a:r>
            <a:r>
              <a:rPr lang="en-GB" sz="1600" dirty="0" err="1">
                <a:solidFill>
                  <a:schemeClr val="bg1"/>
                </a:solidFill>
              </a:rPr>
              <a:t>resourceGroups</a:t>
            </a:r>
            <a:r>
              <a:rPr lang="en-GB" sz="1600" dirty="0">
                <a:solidFill>
                  <a:schemeClr val="bg1"/>
                </a:solidFill>
              </a:rPr>
              <a:t>/</a:t>
            </a:r>
            <a:r>
              <a:rPr lang="en-GB" sz="1600" dirty="0" err="1">
                <a:solidFill>
                  <a:schemeClr val="bg1"/>
                </a:solidFill>
              </a:rPr>
              <a:t>myvm</a:t>
            </a:r>
            <a:r>
              <a:rPr lang="en-GB" sz="1600" dirty="0">
                <a:solidFill>
                  <a:schemeClr val="bg1"/>
                </a:solidFill>
              </a:rPr>
              <a:t>-resource-</a:t>
            </a:r>
            <a:r>
              <a:rPr lang="en-GB" sz="1600" dirty="0" err="1">
                <a:solidFill>
                  <a:schemeClr val="bg1"/>
                </a:solidFill>
              </a:rPr>
              <a:t>gp</a:t>
            </a:r>
            <a:r>
              <a:rPr lang="en-GB" sz="1600" dirty="0">
                <a:solidFill>
                  <a:schemeClr val="bg1"/>
                </a:solidFill>
              </a:rPr>
              <a:t>",</a:t>
            </a:r>
          </a:p>
          <a:p>
            <a:r>
              <a:rPr lang="en-GB" sz="1600" dirty="0">
                <a:solidFill>
                  <a:schemeClr val="bg1"/>
                </a:solidFill>
              </a:rPr>
              <a:t>  "location": "</a:t>
            </a:r>
            <a:r>
              <a:rPr lang="en-GB" sz="1600" dirty="0" err="1">
                <a:solidFill>
                  <a:schemeClr val="bg1"/>
                </a:solidFill>
              </a:rPr>
              <a:t>ukwest</a:t>
            </a:r>
            <a:r>
              <a:rPr lang="en-GB" sz="1600" dirty="0">
                <a:solidFill>
                  <a:schemeClr val="bg1"/>
                </a:solidFill>
              </a:rPr>
              <a:t>",</a:t>
            </a:r>
          </a:p>
          <a:p>
            <a:r>
              <a:rPr lang="en-GB" sz="1600" dirty="0">
                <a:solidFill>
                  <a:schemeClr val="bg1"/>
                </a:solidFill>
              </a:rPr>
              <a:t>  "</a:t>
            </a:r>
            <a:r>
              <a:rPr lang="en-GB" sz="1600" dirty="0" err="1">
                <a:solidFill>
                  <a:schemeClr val="bg1"/>
                </a:solidFill>
              </a:rPr>
              <a:t>managedBy</a:t>
            </a:r>
            <a:r>
              <a:rPr lang="en-GB" sz="1600" dirty="0">
                <a:solidFill>
                  <a:schemeClr val="bg1"/>
                </a:solidFill>
              </a:rPr>
              <a:t>": null,</a:t>
            </a:r>
          </a:p>
          <a:p>
            <a:r>
              <a:rPr lang="en-GB" sz="1600" dirty="0">
                <a:solidFill>
                  <a:schemeClr val="bg1"/>
                </a:solidFill>
              </a:rPr>
              <a:t>  "name": "</a:t>
            </a:r>
            <a:r>
              <a:rPr lang="en-GB" sz="1600" dirty="0" err="1">
                <a:solidFill>
                  <a:schemeClr val="bg1"/>
                </a:solidFill>
              </a:rPr>
              <a:t>myvm</a:t>
            </a:r>
            <a:r>
              <a:rPr lang="en-GB" sz="1600" dirty="0">
                <a:solidFill>
                  <a:schemeClr val="bg1"/>
                </a:solidFill>
              </a:rPr>
              <a:t>-resource-</a:t>
            </a:r>
            <a:r>
              <a:rPr lang="en-GB" sz="1600" dirty="0" err="1">
                <a:solidFill>
                  <a:schemeClr val="bg1"/>
                </a:solidFill>
              </a:rPr>
              <a:t>gp</a:t>
            </a:r>
            <a:r>
              <a:rPr lang="en-GB" sz="1600" dirty="0">
                <a:solidFill>
                  <a:schemeClr val="bg1"/>
                </a:solidFill>
              </a:rPr>
              <a:t>",</a:t>
            </a:r>
          </a:p>
          <a:p>
            <a:r>
              <a:rPr lang="en-GB" sz="1600" dirty="0">
                <a:solidFill>
                  <a:schemeClr val="bg1"/>
                </a:solidFill>
              </a:rPr>
              <a:t>  "properties": {</a:t>
            </a:r>
          </a:p>
          <a:p>
            <a:r>
              <a:rPr lang="en-GB" sz="1600" dirty="0">
                <a:solidFill>
                  <a:schemeClr val="bg1"/>
                </a:solidFill>
              </a:rPr>
              <a:t>    "</a:t>
            </a:r>
            <a:r>
              <a:rPr lang="en-GB" sz="1600" dirty="0" err="1">
                <a:solidFill>
                  <a:schemeClr val="bg1"/>
                </a:solidFill>
              </a:rPr>
              <a:t>provisioningState</a:t>
            </a:r>
            <a:r>
              <a:rPr lang="en-GB" sz="1600" dirty="0">
                <a:solidFill>
                  <a:schemeClr val="bg1"/>
                </a:solidFill>
              </a:rPr>
              <a:t>": "Succeeded"</a:t>
            </a:r>
          </a:p>
          <a:p>
            <a:r>
              <a:rPr lang="en-GB" sz="1600" dirty="0">
                <a:solidFill>
                  <a:schemeClr val="bg1"/>
                </a:solidFill>
              </a:rPr>
              <a:t>  },</a:t>
            </a:r>
          </a:p>
          <a:p>
            <a:r>
              <a:rPr lang="en-GB" sz="1600" dirty="0">
                <a:solidFill>
                  <a:schemeClr val="bg1"/>
                </a:solidFill>
              </a:rPr>
              <a:t>  "tags": null,</a:t>
            </a:r>
          </a:p>
          <a:p>
            <a:r>
              <a:rPr lang="en-GB" sz="1600" dirty="0">
                <a:solidFill>
                  <a:schemeClr val="bg1"/>
                </a:solidFill>
              </a:rPr>
              <a:t>  "type": "</a:t>
            </a:r>
            <a:r>
              <a:rPr lang="en-GB" sz="1600" dirty="0" err="1">
                <a:solidFill>
                  <a:schemeClr val="bg1"/>
                </a:solidFill>
              </a:rPr>
              <a:t>Microsoft.Resources</a:t>
            </a:r>
            <a:r>
              <a:rPr lang="en-GB" sz="1600" dirty="0">
                <a:solidFill>
                  <a:schemeClr val="bg1"/>
                </a:solidFill>
              </a:rPr>
              <a:t>/</a:t>
            </a:r>
            <a:r>
              <a:rPr lang="en-GB" sz="1600" dirty="0" err="1">
                <a:solidFill>
                  <a:schemeClr val="bg1"/>
                </a:solidFill>
              </a:rPr>
              <a:t>resourceGroups</a:t>
            </a:r>
            <a:r>
              <a:rPr lang="en-GB" sz="1600" dirty="0">
                <a:solidFill>
                  <a:schemeClr val="bg1"/>
                </a:solidFill>
              </a:rPr>
              <a:t>"</a:t>
            </a:r>
          </a:p>
          <a:p>
            <a:r>
              <a:rPr lang="en-GB" sz="1600" dirty="0">
                <a:solidFill>
                  <a:schemeClr val="bg1"/>
                </a:solidFill>
              </a:rPr>
              <a:t>}</a:t>
            </a:r>
          </a:p>
        </p:txBody>
      </p:sp>
      <p:sp>
        <p:nvSpPr>
          <p:cNvPr id="5" name="TextBox 4">
            <a:extLst>
              <a:ext uri="{FF2B5EF4-FFF2-40B4-BE49-F238E27FC236}">
                <a16:creationId xmlns:a16="http://schemas.microsoft.com/office/drawing/2014/main" id="{E3F72534-647A-AAA4-8A80-D632300338A3}"/>
              </a:ext>
            </a:extLst>
          </p:cNvPr>
          <p:cNvSpPr txBox="1"/>
          <p:nvPr/>
        </p:nvSpPr>
        <p:spPr>
          <a:xfrm>
            <a:off x="9187606" y="4486601"/>
            <a:ext cx="2499123" cy="584775"/>
          </a:xfrm>
          <a:prstGeom prst="rect">
            <a:avLst/>
          </a:prstGeom>
          <a:noFill/>
        </p:spPr>
        <p:txBody>
          <a:bodyPr wrap="square" rtlCol="0">
            <a:spAutoFit/>
          </a:bodyPr>
          <a:lstStyle/>
          <a:p>
            <a:r>
              <a:rPr lang="en-GB" sz="1600" dirty="0">
                <a:solidFill>
                  <a:srgbClr val="FF0000"/>
                </a:solidFill>
              </a:rPr>
              <a:t>Use a new unused resource group name of your choice</a:t>
            </a:r>
          </a:p>
        </p:txBody>
      </p:sp>
      <p:sp>
        <p:nvSpPr>
          <p:cNvPr id="6" name="TextBox 5">
            <a:extLst>
              <a:ext uri="{FF2B5EF4-FFF2-40B4-BE49-F238E27FC236}">
                <a16:creationId xmlns:a16="http://schemas.microsoft.com/office/drawing/2014/main" id="{0D41C530-B8CD-1D4D-5AB7-858C3C65ACE3}"/>
              </a:ext>
            </a:extLst>
          </p:cNvPr>
          <p:cNvSpPr txBox="1"/>
          <p:nvPr/>
        </p:nvSpPr>
        <p:spPr>
          <a:xfrm>
            <a:off x="7019509" y="4332712"/>
            <a:ext cx="1274644" cy="307777"/>
          </a:xfrm>
          <a:prstGeom prst="rect">
            <a:avLst/>
          </a:prstGeom>
          <a:noFill/>
        </p:spPr>
        <p:txBody>
          <a:bodyPr wrap="none" rtlCol="0">
            <a:spAutoFit/>
          </a:bodyPr>
          <a:lstStyle/>
          <a:p>
            <a:r>
              <a:rPr lang="en-GB" sz="1400" i="1" dirty="0">
                <a:solidFill>
                  <a:srgbClr val="FF0000"/>
                </a:solidFill>
              </a:rPr>
              <a:t>Subscription ID</a:t>
            </a:r>
          </a:p>
        </p:txBody>
      </p:sp>
    </p:spTree>
    <p:extLst>
      <p:ext uri="{BB962C8B-B14F-4D97-AF65-F5344CB8AC3E}">
        <p14:creationId xmlns:p14="http://schemas.microsoft.com/office/powerpoint/2010/main" val="13826573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CB74A8-6ACE-D2B2-673C-68EF8BBE558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40F6858-787E-494D-9B1C-9F74C4917F05}"/>
              </a:ext>
            </a:extLst>
          </p:cNvPr>
          <p:cNvSpPr>
            <a:spLocks noGrp="1"/>
          </p:cNvSpPr>
          <p:nvPr>
            <p:ph type="title"/>
          </p:nvPr>
        </p:nvSpPr>
        <p:spPr/>
        <p:txBody>
          <a:bodyPr/>
          <a:lstStyle/>
          <a:p>
            <a:r>
              <a:rPr lang="en-GB" b="1" dirty="0"/>
              <a:t>Azure Resource Groups</a:t>
            </a:r>
          </a:p>
        </p:txBody>
      </p:sp>
      <p:sp>
        <p:nvSpPr>
          <p:cNvPr id="8" name="TextBox 7">
            <a:extLst>
              <a:ext uri="{FF2B5EF4-FFF2-40B4-BE49-F238E27FC236}">
                <a16:creationId xmlns:a16="http://schemas.microsoft.com/office/drawing/2014/main" id="{33015158-C33A-8D4B-6B4F-EF177857E485}"/>
              </a:ext>
            </a:extLst>
          </p:cNvPr>
          <p:cNvSpPr txBox="1"/>
          <p:nvPr/>
        </p:nvSpPr>
        <p:spPr>
          <a:xfrm>
            <a:off x="351934" y="1690688"/>
            <a:ext cx="6093724" cy="461665"/>
          </a:xfrm>
          <a:prstGeom prst="rect">
            <a:avLst/>
          </a:prstGeom>
          <a:noFill/>
        </p:spPr>
        <p:txBody>
          <a:bodyPr wrap="square">
            <a:spAutoFit/>
          </a:bodyPr>
          <a:lstStyle/>
          <a:p>
            <a:pPr marL="342900" indent="-342900">
              <a:buFont typeface="Arial" panose="020B0604020202020204" pitchFamily="34" charset="0"/>
              <a:buChar char="•"/>
            </a:pPr>
            <a:r>
              <a:rPr lang="en-GB" altLang="en-US" sz="2400" dirty="0"/>
              <a:t>You can list your resource groups:</a:t>
            </a:r>
          </a:p>
        </p:txBody>
      </p:sp>
      <p:sp>
        <p:nvSpPr>
          <p:cNvPr id="2" name="TextBox 1">
            <a:extLst>
              <a:ext uri="{FF2B5EF4-FFF2-40B4-BE49-F238E27FC236}">
                <a16:creationId xmlns:a16="http://schemas.microsoft.com/office/drawing/2014/main" id="{31C2F038-0F09-EA3C-C3B8-B238B615D181}"/>
              </a:ext>
            </a:extLst>
          </p:cNvPr>
          <p:cNvSpPr txBox="1"/>
          <p:nvPr/>
        </p:nvSpPr>
        <p:spPr>
          <a:xfrm>
            <a:off x="3398796" y="2211969"/>
            <a:ext cx="8522884" cy="4524315"/>
          </a:xfrm>
          <a:prstGeom prst="rect">
            <a:avLst/>
          </a:prstGeom>
          <a:solidFill>
            <a:srgbClr val="000000"/>
          </a:solidFill>
        </p:spPr>
        <p:txBody>
          <a:bodyPr wrap="square" rtlCol="0">
            <a:spAutoFit/>
          </a:bodyPr>
          <a:lstStyle/>
          <a:p>
            <a:r>
              <a:rPr lang="en-GB" dirty="0">
                <a:solidFill>
                  <a:schemeClr val="bg1"/>
                </a:solidFill>
              </a:rPr>
              <a:t>$ </a:t>
            </a:r>
            <a:r>
              <a:rPr lang="en-GB" dirty="0" err="1">
                <a:solidFill>
                  <a:srgbClr val="92D050"/>
                </a:solidFill>
              </a:rPr>
              <a:t>az</a:t>
            </a:r>
            <a:r>
              <a:rPr lang="en-GB" dirty="0">
                <a:solidFill>
                  <a:srgbClr val="92D050"/>
                </a:solidFill>
              </a:rPr>
              <a:t> group list</a:t>
            </a:r>
          </a:p>
          <a:p>
            <a:r>
              <a:rPr lang="en-GB" dirty="0">
                <a:solidFill>
                  <a:schemeClr val="bg1"/>
                </a:solidFill>
              </a:rPr>
              <a:t>[</a:t>
            </a:r>
          </a:p>
          <a:p>
            <a:r>
              <a:rPr lang="en-GB" dirty="0">
                <a:solidFill>
                  <a:schemeClr val="bg1"/>
                </a:solidFill>
              </a:rPr>
              <a:t>  ……….</a:t>
            </a:r>
          </a:p>
          <a:p>
            <a:r>
              <a:rPr lang="en-GB" dirty="0">
                <a:solidFill>
                  <a:schemeClr val="bg1"/>
                </a:solidFill>
              </a:rPr>
              <a:t>  {</a:t>
            </a:r>
          </a:p>
          <a:p>
            <a:r>
              <a:rPr lang="en-GB" dirty="0">
                <a:solidFill>
                  <a:schemeClr val="bg1"/>
                </a:solidFill>
              </a:rPr>
              <a:t>    "id": "/subscriptions/bd…….7/</a:t>
            </a:r>
            <a:r>
              <a:rPr lang="en-GB" dirty="0" err="1">
                <a:solidFill>
                  <a:schemeClr val="bg1"/>
                </a:solidFill>
              </a:rPr>
              <a:t>resourceGroups</a:t>
            </a:r>
            <a:r>
              <a:rPr lang="en-GB" dirty="0">
                <a:solidFill>
                  <a:schemeClr val="bg1"/>
                </a:solidFill>
              </a:rPr>
              <a:t>/</a:t>
            </a:r>
            <a:r>
              <a:rPr lang="en-GB" dirty="0" err="1">
                <a:solidFill>
                  <a:schemeClr val="bg1"/>
                </a:solidFill>
              </a:rPr>
              <a:t>myvm</a:t>
            </a:r>
            <a:r>
              <a:rPr lang="en-GB" dirty="0">
                <a:solidFill>
                  <a:schemeClr val="bg1"/>
                </a:solidFill>
              </a:rPr>
              <a:t>-resource-</a:t>
            </a:r>
            <a:r>
              <a:rPr lang="en-GB" dirty="0" err="1">
                <a:solidFill>
                  <a:schemeClr val="bg1"/>
                </a:solidFill>
              </a:rPr>
              <a:t>gp</a:t>
            </a:r>
            <a:r>
              <a:rPr lang="en-GB" dirty="0">
                <a:solidFill>
                  <a:schemeClr val="bg1"/>
                </a:solidFill>
              </a:rPr>
              <a:t>",</a:t>
            </a:r>
          </a:p>
          <a:p>
            <a:r>
              <a:rPr lang="en-GB" dirty="0">
                <a:solidFill>
                  <a:schemeClr val="bg1"/>
                </a:solidFill>
              </a:rPr>
              <a:t>    "location": "</a:t>
            </a:r>
            <a:r>
              <a:rPr lang="en-GB" dirty="0" err="1">
                <a:solidFill>
                  <a:schemeClr val="bg1"/>
                </a:solidFill>
              </a:rPr>
              <a:t>ukwest</a:t>
            </a:r>
            <a:r>
              <a:rPr lang="en-GB" dirty="0">
                <a:solidFill>
                  <a:schemeClr val="bg1"/>
                </a:solidFill>
              </a:rPr>
              <a:t>",</a:t>
            </a:r>
          </a:p>
          <a:p>
            <a:r>
              <a:rPr lang="en-GB" dirty="0">
                <a:solidFill>
                  <a:schemeClr val="bg1"/>
                </a:solidFill>
              </a:rPr>
              <a:t>    "</a:t>
            </a:r>
            <a:r>
              <a:rPr lang="en-GB" dirty="0" err="1">
                <a:solidFill>
                  <a:schemeClr val="bg1"/>
                </a:solidFill>
              </a:rPr>
              <a:t>managedBy</a:t>
            </a:r>
            <a:r>
              <a:rPr lang="en-GB" dirty="0">
                <a:solidFill>
                  <a:schemeClr val="bg1"/>
                </a:solidFill>
              </a:rPr>
              <a:t>": null,</a:t>
            </a:r>
          </a:p>
          <a:p>
            <a:r>
              <a:rPr lang="en-GB" dirty="0">
                <a:solidFill>
                  <a:schemeClr val="bg1"/>
                </a:solidFill>
              </a:rPr>
              <a:t>    "name":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bg1"/>
                </a:solidFill>
              </a:rPr>
              <a:t>",</a:t>
            </a:r>
          </a:p>
          <a:p>
            <a:r>
              <a:rPr lang="en-GB" dirty="0">
                <a:solidFill>
                  <a:schemeClr val="bg1"/>
                </a:solidFill>
              </a:rPr>
              <a:t>    "properties": {</a:t>
            </a:r>
          </a:p>
          <a:p>
            <a:r>
              <a:rPr lang="en-GB" dirty="0">
                <a:solidFill>
                  <a:schemeClr val="bg1"/>
                </a:solidFill>
              </a:rPr>
              <a:t>      "</a:t>
            </a:r>
            <a:r>
              <a:rPr lang="en-GB" dirty="0" err="1">
                <a:solidFill>
                  <a:schemeClr val="bg1"/>
                </a:solidFill>
              </a:rPr>
              <a:t>provisioningState</a:t>
            </a:r>
            <a:r>
              <a:rPr lang="en-GB" dirty="0">
                <a:solidFill>
                  <a:schemeClr val="bg1"/>
                </a:solidFill>
              </a:rPr>
              <a:t>": "Succeeded"</a:t>
            </a:r>
          </a:p>
          <a:p>
            <a:r>
              <a:rPr lang="en-GB" dirty="0">
                <a:solidFill>
                  <a:schemeClr val="bg1"/>
                </a:solidFill>
              </a:rPr>
              <a:t>    },</a:t>
            </a:r>
          </a:p>
          <a:p>
            <a:r>
              <a:rPr lang="en-GB" dirty="0">
                <a:solidFill>
                  <a:schemeClr val="bg1"/>
                </a:solidFill>
              </a:rPr>
              <a:t>    "tags": null,</a:t>
            </a:r>
          </a:p>
          <a:p>
            <a:r>
              <a:rPr lang="en-GB" dirty="0">
                <a:solidFill>
                  <a:schemeClr val="bg1"/>
                </a:solidFill>
              </a:rPr>
              <a:t>    "type": "</a:t>
            </a:r>
            <a:r>
              <a:rPr lang="en-GB" dirty="0" err="1">
                <a:solidFill>
                  <a:schemeClr val="bg1"/>
                </a:solidFill>
              </a:rPr>
              <a:t>Microsoft.Resources</a:t>
            </a:r>
            <a:r>
              <a:rPr lang="en-GB" dirty="0">
                <a:solidFill>
                  <a:schemeClr val="bg1"/>
                </a:solidFill>
              </a:rPr>
              <a:t>/</a:t>
            </a:r>
            <a:r>
              <a:rPr lang="en-GB" dirty="0" err="1">
                <a:solidFill>
                  <a:schemeClr val="bg1"/>
                </a:solidFill>
              </a:rPr>
              <a:t>resourceGroups</a:t>
            </a:r>
            <a:r>
              <a:rPr lang="en-GB" dirty="0">
                <a:solidFill>
                  <a:schemeClr val="bg1"/>
                </a:solidFill>
              </a:rPr>
              <a:t>"</a:t>
            </a:r>
          </a:p>
          <a:p>
            <a:r>
              <a:rPr lang="en-GB" dirty="0">
                <a:solidFill>
                  <a:schemeClr val="bg1"/>
                </a:solidFill>
              </a:rPr>
              <a:t>  },</a:t>
            </a:r>
          </a:p>
          <a:p>
            <a:r>
              <a:rPr lang="en-GB" dirty="0">
                <a:solidFill>
                  <a:schemeClr val="bg1"/>
                </a:solidFill>
              </a:rPr>
              <a:t>  ………</a:t>
            </a:r>
          </a:p>
          <a:p>
            <a:r>
              <a:rPr lang="en-GB" dirty="0">
                <a:solidFill>
                  <a:schemeClr val="bg1"/>
                </a:solidFill>
              </a:rPr>
              <a:t>]</a:t>
            </a:r>
          </a:p>
        </p:txBody>
      </p:sp>
    </p:spTree>
    <p:extLst>
      <p:ext uri="{BB962C8B-B14F-4D97-AF65-F5344CB8AC3E}">
        <p14:creationId xmlns:p14="http://schemas.microsoft.com/office/powerpoint/2010/main" val="39519952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81CD73-2612-15F5-4BF2-3CB6F53ECEE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8764AF8-6AED-6AC2-D727-FA5AE3A24539}"/>
              </a:ext>
            </a:extLst>
          </p:cNvPr>
          <p:cNvSpPr>
            <a:spLocks noGrp="1"/>
          </p:cNvSpPr>
          <p:nvPr>
            <p:ph type="title"/>
          </p:nvPr>
        </p:nvSpPr>
        <p:spPr/>
        <p:txBody>
          <a:bodyPr/>
          <a:lstStyle/>
          <a:p>
            <a:r>
              <a:rPr lang="en-GB" b="1" dirty="0"/>
              <a:t>Azure Resource Groups</a:t>
            </a:r>
          </a:p>
        </p:txBody>
      </p:sp>
      <p:sp>
        <p:nvSpPr>
          <p:cNvPr id="8" name="TextBox 7">
            <a:extLst>
              <a:ext uri="{FF2B5EF4-FFF2-40B4-BE49-F238E27FC236}">
                <a16:creationId xmlns:a16="http://schemas.microsoft.com/office/drawing/2014/main" id="{2BEE7D90-8B19-9C79-745A-3B5739A4AD68}"/>
              </a:ext>
            </a:extLst>
          </p:cNvPr>
          <p:cNvSpPr txBox="1"/>
          <p:nvPr/>
        </p:nvSpPr>
        <p:spPr>
          <a:xfrm>
            <a:off x="351934" y="1690688"/>
            <a:ext cx="11481846" cy="4154984"/>
          </a:xfrm>
          <a:prstGeom prst="rect">
            <a:avLst/>
          </a:prstGeom>
          <a:noFill/>
        </p:spPr>
        <p:txBody>
          <a:bodyPr wrap="square">
            <a:spAutoFit/>
          </a:bodyPr>
          <a:lstStyle/>
          <a:p>
            <a:pPr marL="342900" indent="-342900">
              <a:buFont typeface="Arial" panose="020B0604020202020204" pitchFamily="34" charset="0"/>
              <a:buChar char="•"/>
            </a:pPr>
            <a:r>
              <a:rPr lang="en-GB" altLang="en-US" sz="2400" b="1" dirty="0"/>
              <a:t>If a resource group is not needed, delete it.</a:t>
            </a:r>
          </a:p>
          <a:p>
            <a:pPr marL="800100" lvl="1" indent="-342900">
              <a:buFont typeface="Arial" panose="020B0604020202020204" pitchFamily="34" charset="0"/>
              <a:buChar char="•"/>
            </a:pPr>
            <a:r>
              <a:rPr lang="en-GB" altLang="en-US" sz="2400" dirty="0"/>
              <a:t>Deleting a resource group also deletes the resources it contains…this is a good way to clean up when experimenting in the cloud.</a:t>
            </a:r>
          </a:p>
          <a:p>
            <a:pPr marL="800100" lvl="1" indent="-342900">
              <a:buFont typeface="Arial" panose="020B0604020202020204" pitchFamily="34" charset="0"/>
              <a:buChar char="•"/>
            </a:pPr>
            <a:endParaRPr lang="en-GB" altLang="en-US" sz="2400" dirty="0"/>
          </a:p>
          <a:p>
            <a:pPr marL="800100" lvl="1" indent="-342900">
              <a:buFont typeface="Arial" panose="020B0604020202020204" pitchFamily="34" charset="0"/>
              <a:buChar char="•"/>
            </a:pPr>
            <a:endParaRPr lang="en-GB" altLang="en-US" sz="2400" dirty="0"/>
          </a:p>
          <a:p>
            <a:pPr marL="800100" lvl="1" indent="-342900">
              <a:buFont typeface="Arial" panose="020B0604020202020204" pitchFamily="34" charset="0"/>
              <a:buChar char="•"/>
            </a:pPr>
            <a:r>
              <a:rPr lang="en-GB" altLang="en-US" sz="2400" dirty="0"/>
              <a:t>The above command will give a prompt to which you have to answer yes to authorise the delete process. Since we know what we are doing, we can just specify --yes (-y)</a:t>
            </a:r>
          </a:p>
          <a:p>
            <a:pPr marL="800100" lvl="1" indent="-342900">
              <a:buFont typeface="Arial" panose="020B0604020202020204" pitchFamily="34" charset="0"/>
              <a:buChar char="•"/>
            </a:pPr>
            <a:endParaRPr lang="en-GB" altLang="en-US" sz="2400" dirty="0"/>
          </a:p>
          <a:p>
            <a:pPr marL="800100" lvl="1" indent="-342900">
              <a:buFont typeface="Arial" panose="020B0604020202020204" pitchFamily="34" charset="0"/>
              <a:buChar char="•"/>
            </a:pPr>
            <a:endParaRPr lang="en-GB" altLang="en-US" sz="2400" dirty="0"/>
          </a:p>
          <a:p>
            <a:pPr marL="342900" indent="-342900">
              <a:buFont typeface="Arial" panose="020B0604020202020204" pitchFamily="34" charset="0"/>
              <a:buChar char="•"/>
            </a:pPr>
            <a:endParaRPr lang="en-GB" altLang="en-US" sz="2400" dirty="0"/>
          </a:p>
        </p:txBody>
      </p:sp>
      <p:sp>
        <p:nvSpPr>
          <p:cNvPr id="2" name="TextBox 1">
            <a:extLst>
              <a:ext uri="{FF2B5EF4-FFF2-40B4-BE49-F238E27FC236}">
                <a16:creationId xmlns:a16="http://schemas.microsoft.com/office/drawing/2014/main" id="{16A867F2-51B4-3CB1-EF4C-595924D0A46C}"/>
              </a:ext>
            </a:extLst>
          </p:cNvPr>
          <p:cNvSpPr txBox="1"/>
          <p:nvPr/>
        </p:nvSpPr>
        <p:spPr>
          <a:xfrm>
            <a:off x="3225761" y="3005322"/>
            <a:ext cx="5734192" cy="369332"/>
          </a:xfrm>
          <a:prstGeom prst="rect">
            <a:avLst/>
          </a:prstGeom>
          <a:solidFill>
            <a:srgbClr val="000000"/>
          </a:solidFill>
        </p:spPr>
        <p:txBody>
          <a:bodyPr wrap="square" rtlCol="0">
            <a:spAutoFit/>
          </a:bodyPr>
          <a:lstStyle/>
          <a:p>
            <a:r>
              <a:rPr lang="en-GB" dirty="0">
                <a:solidFill>
                  <a:schemeClr val="bg1"/>
                </a:solidFill>
              </a:rPr>
              <a:t>$ </a:t>
            </a:r>
            <a:r>
              <a:rPr lang="en-GB" dirty="0" err="1">
                <a:solidFill>
                  <a:srgbClr val="92D050"/>
                </a:solidFill>
              </a:rPr>
              <a:t>az</a:t>
            </a:r>
            <a:r>
              <a:rPr lang="en-GB" dirty="0">
                <a:solidFill>
                  <a:srgbClr val="92D050"/>
                </a:solidFill>
              </a:rPr>
              <a:t> group delete --name </a:t>
            </a:r>
            <a:r>
              <a:rPr lang="en-GB" dirty="0" err="1">
                <a:solidFill>
                  <a:srgbClr val="FFC000"/>
                </a:solidFill>
              </a:rPr>
              <a:t>myvm</a:t>
            </a:r>
            <a:r>
              <a:rPr lang="en-GB" dirty="0">
                <a:solidFill>
                  <a:srgbClr val="FFC000"/>
                </a:solidFill>
              </a:rPr>
              <a:t>-resource-</a:t>
            </a:r>
            <a:r>
              <a:rPr lang="en-GB" dirty="0" err="1">
                <a:solidFill>
                  <a:srgbClr val="FFC000"/>
                </a:solidFill>
              </a:rPr>
              <a:t>gp</a:t>
            </a:r>
            <a:endParaRPr lang="en-GB" dirty="0">
              <a:solidFill>
                <a:srgbClr val="FFC000"/>
              </a:solidFill>
            </a:endParaRPr>
          </a:p>
        </p:txBody>
      </p:sp>
      <p:sp>
        <p:nvSpPr>
          <p:cNvPr id="5" name="TextBox 4">
            <a:extLst>
              <a:ext uri="{FF2B5EF4-FFF2-40B4-BE49-F238E27FC236}">
                <a16:creationId xmlns:a16="http://schemas.microsoft.com/office/drawing/2014/main" id="{3396A859-405C-39A6-BCA5-4161C91BE3A3}"/>
              </a:ext>
            </a:extLst>
          </p:cNvPr>
          <p:cNvSpPr txBox="1"/>
          <p:nvPr/>
        </p:nvSpPr>
        <p:spPr>
          <a:xfrm>
            <a:off x="3225761" y="4797980"/>
            <a:ext cx="5734192" cy="369332"/>
          </a:xfrm>
          <a:prstGeom prst="rect">
            <a:avLst/>
          </a:prstGeom>
          <a:solidFill>
            <a:srgbClr val="000000"/>
          </a:solidFill>
        </p:spPr>
        <p:txBody>
          <a:bodyPr wrap="square" rtlCol="0">
            <a:spAutoFit/>
          </a:bodyPr>
          <a:lstStyle/>
          <a:p>
            <a:r>
              <a:rPr lang="en-GB" dirty="0">
                <a:solidFill>
                  <a:schemeClr val="bg1"/>
                </a:solidFill>
              </a:rPr>
              <a:t>$ </a:t>
            </a:r>
            <a:r>
              <a:rPr lang="en-GB" dirty="0" err="1">
                <a:solidFill>
                  <a:srgbClr val="92D050"/>
                </a:solidFill>
              </a:rPr>
              <a:t>az</a:t>
            </a:r>
            <a:r>
              <a:rPr lang="en-GB" dirty="0">
                <a:solidFill>
                  <a:srgbClr val="92D050"/>
                </a:solidFill>
              </a:rPr>
              <a:t> group delete --name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rgbClr val="FFC000"/>
                </a:solidFill>
              </a:rPr>
              <a:t> </a:t>
            </a:r>
            <a:r>
              <a:rPr lang="en-GB" dirty="0">
                <a:solidFill>
                  <a:srgbClr val="92D050"/>
                </a:solidFill>
              </a:rPr>
              <a:t>--yes</a:t>
            </a:r>
          </a:p>
        </p:txBody>
      </p:sp>
    </p:spTree>
    <p:extLst>
      <p:ext uri="{BB962C8B-B14F-4D97-AF65-F5344CB8AC3E}">
        <p14:creationId xmlns:p14="http://schemas.microsoft.com/office/powerpoint/2010/main" val="10040696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alpha val="50000"/>
          </a:schemeClr>
        </a:solidFill>
        <a:effectLst/>
      </p:bgPr>
    </p:bg>
    <p:spTree>
      <p:nvGrpSpPr>
        <p:cNvPr id="1" name="">
          <a:extLst>
            <a:ext uri="{FF2B5EF4-FFF2-40B4-BE49-F238E27FC236}">
              <a16:creationId xmlns:a16="http://schemas.microsoft.com/office/drawing/2014/main" id="{F617C21C-4AD8-5C82-F600-DD95B3CB4E4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6378285-213C-FADC-A0A3-52BDB7FE755D}"/>
              </a:ext>
            </a:extLst>
          </p:cNvPr>
          <p:cNvSpPr>
            <a:spLocks noGrp="1"/>
          </p:cNvSpPr>
          <p:nvPr>
            <p:ph type="title"/>
          </p:nvPr>
        </p:nvSpPr>
        <p:spPr/>
        <p:txBody>
          <a:bodyPr>
            <a:normAutofit/>
          </a:bodyPr>
          <a:lstStyle/>
          <a:p>
            <a:pPr algn="ctr"/>
            <a:r>
              <a:rPr lang="en-GB" sz="6000" b="1" dirty="0"/>
              <a:t>Azure VMs and Images</a:t>
            </a:r>
          </a:p>
        </p:txBody>
      </p:sp>
      <p:sp>
        <p:nvSpPr>
          <p:cNvPr id="9" name="Content Placeholder 8">
            <a:extLst>
              <a:ext uri="{FF2B5EF4-FFF2-40B4-BE49-F238E27FC236}">
                <a16:creationId xmlns:a16="http://schemas.microsoft.com/office/drawing/2014/main" id="{6B19F9CC-A3C0-F0D2-F67F-502253F74E5A}"/>
              </a:ext>
            </a:extLst>
          </p:cNvPr>
          <p:cNvSpPr>
            <a:spLocks noGrp="1"/>
          </p:cNvSpPr>
          <p:nvPr>
            <p:ph idx="1"/>
          </p:nvPr>
        </p:nvSpPr>
        <p:spPr>
          <a:xfrm>
            <a:off x="358219" y="1690688"/>
            <a:ext cx="11481847" cy="4093886"/>
          </a:xfrm>
        </p:spPr>
        <p:txBody>
          <a:bodyPr>
            <a:normAutofit/>
          </a:bodyPr>
          <a:lstStyle/>
          <a:p>
            <a:pPr marL="457200" lvl="1" indent="0">
              <a:buNone/>
            </a:pPr>
            <a:endParaRPr lang="en-GB" sz="2800" dirty="0"/>
          </a:p>
          <a:p>
            <a:pPr marL="0" indent="0">
              <a:buNone/>
            </a:pPr>
            <a:endParaRPr lang="en-GB" dirty="0"/>
          </a:p>
        </p:txBody>
      </p:sp>
      <p:pic>
        <p:nvPicPr>
          <p:cNvPr id="6" name="Picture 5" descr="Low angle view of clouds in blue sky">
            <a:extLst>
              <a:ext uri="{FF2B5EF4-FFF2-40B4-BE49-F238E27FC236}">
                <a16:creationId xmlns:a16="http://schemas.microsoft.com/office/drawing/2014/main" id="{D14082D6-1B1C-6391-7152-2765FA6EF303}"/>
              </a:ext>
            </a:extLst>
          </p:cNvPr>
          <p:cNvPicPr>
            <a:picLocks noChangeAspect="1"/>
          </p:cNvPicPr>
          <p:nvPr/>
        </p:nvPicPr>
        <p:blipFill>
          <a:blip r:embed="rId3"/>
          <a:srcRect t="48864"/>
          <a:stretch/>
        </p:blipFill>
        <p:spPr>
          <a:xfrm>
            <a:off x="0" y="3745384"/>
            <a:ext cx="12192000" cy="1964419"/>
          </a:xfrm>
          <a:prstGeom prst="rect">
            <a:avLst/>
          </a:prstGeom>
        </p:spPr>
      </p:pic>
    </p:spTree>
    <p:extLst>
      <p:ext uri="{BB962C8B-B14F-4D97-AF65-F5344CB8AC3E}">
        <p14:creationId xmlns:p14="http://schemas.microsoft.com/office/powerpoint/2010/main" val="32446464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1E5BDF-0CAD-69D9-1F0D-14ADFA75A71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CE1BA29-DC3D-2396-F816-53E468C21BB9}"/>
              </a:ext>
            </a:extLst>
          </p:cNvPr>
          <p:cNvSpPr>
            <a:spLocks noGrp="1"/>
          </p:cNvSpPr>
          <p:nvPr>
            <p:ph type="title"/>
          </p:nvPr>
        </p:nvSpPr>
        <p:spPr/>
        <p:txBody>
          <a:bodyPr/>
          <a:lstStyle/>
          <a:p>
            <a:r>
              <a:rPr lang="en-GB" b="1" dirty="0"/>
              <a:t>VM Images</a:t>
            </a:r>
          </a:p>
        </p:txBody>
      </p:sp>
      <p:sp>
        <p:nvSpPr>
          <p:cNvPr id="9" name="Content Placeholder 8">
            <a:extLst>
              <a:ext uri="{FF2B5EF4-FFF2-40B4-BE49-F238E27FC236}">
                <a16:creationId xmlns:a16="http://schemas.microsoft.com/office/drawing/2014/main" id="{8F5963D9-829F-9752-F341-C98756B57BCC}"/>
              </a:ext>
            </a:extLst>
          </p:cNvPr>
          <p:cNvSpPr>
            <a:spLocks noGrp="1"/>
          </p:cNvSpPr>
          <p:nvPr>
            <p:ph idx="1"/>
          </p:nvPr>
        </p:nvSpPr>
        <p:spPr>
          <a:xfrm>
            <a:off x="358219" y="1704068"/>
            <a:ext cx="11481847" cy="4080506"/>
          </a:xfrm>
        </p:spPr>
        <p:txBody>
          <a:bodyPr>
            <a:normAutofit/>
          </a:bodyPr>
          <a:lstStyle/>
          <a:p>
            <a:pPr>
              <a:spcBef>
                <a:spcPct val="0"/>
              </a:spcBef>
              <a:buFont typeface="Wingdings" panose="05000000000000000000" pitchFamily="2" charset="2"/>
              <a:buChar char="§"/>
            </a:pPr>
            <a:r>
              <a:rPr lang="en-GB" altLang="en-US" dirty="0"/>
              <a:t>An </a:t>
            </a:r>
            <a:r>
              <a:rPr lang="en-GB" altLang="en-US" b="1" dirty="0"/>
              <a:t>image </a:t>
            </a:r>
            <a:r>
              <a:rPr lang="en-GB" altLang="en-US" dirty="0"/>
              <a:t>is a template that's used to create a VM. These templates include an OS and often other software, such as development tools or web hosting environments.</a:t>
            </a:r>
          </a:p>
          <a:p>
            <a:pPr lvl="1">
              <a:spcBef>
                <a:spcPct val="0"/>
              </a:spcBef>
              <a:buFont typeface="Wingdings" panose="05000000000000000000" pitchFamily="2" charset="2"/>
              <a:buChar char="§"/>
            </a:pPr>
            <a:r>
              <a:rPr lang="en-GB" altLang="en-US" sz="2800" dirty="0"/>
              <a:t>Anything that a computer can have installed can be included in an image.</a:t>
            </a:r>
          </a:p>
          <a:p>
            <a:pPr lvl="1">
              <a:spcBef>
                <a:spcPct val="0"/>
              </a:spcBef>
              <a:buFont typeface="Wingdings" panose="05000000000000000000" pitchFamily="2" charset="2"/>
              <a:buChar char="§"/>
            </a:pPr>
            <a:r>
              <a:rPr lang="en-GB" altLang="en-US" sz="2800" dirty="0"/>
              <a:t>Images are available for both Linux and Windows (64bit).</a:t>
            </a:r>
          </a:p>
          <a:p>
            <a:pPr marL="457200" lvl="1" indent="0">
              <a:spcBef>
                <a:spcPct val="0"/>
              </a:spcBef>
              <a:buNone/>
            </a:pPr>
            <a:endParaRPr lang="en-GB" altLang="en-US" sz="2800" dirty="0"/>
          </a:p>
          <a:p>
            <a:pPr>
              <a:spcBef>
                <a:spcPct val="0"/>
              </a:spcBef>
              <a:buFont typeface="Wingdings" panose="05000000000000000000" pitchFamily="2" charset="2"/>
              <a:buChar char="§"/>
            </a:pPr>
            <a:r>
              <a:rPr lang="en-GB" altLang="en-US" dirty="0"/>
              <a:t>Azure provides pre-built images that can be found in the “marketplace”…</a:t>
            </a:r>
          </a:p>
          <a:p>
            <a:pPr lvl="1">
              <a:spcBef>
                <a:spcPct val="0"/>
              </a:spcBef>
              <a:buFont typeface="Wingdings" panose="05000000000000000000" pitchFamily="2" charset="2"/>
              <a:buChar char="§"/>
            </a:pPr>
            <a:r>
              <a:rPr lang="en-GB" altLang="en-US" sz="2800" dirty="0"/>
              <a:t>Or you can build your own images!!</a:t>
            </a:r>
          </a:p>
          <a:p>
            <a:pPr marL="457200" lvl="1" indent="0">
              <a:spcBef>
                <a:spcPct val="0"/>
              </a:spcBef>
              <a:buNone/>
            </a:pPr>
            <a:endParaRPr lang="en-GB" altLang="en-US" sz="2800" dirty="0"/>
          </a:p>
          <a:p>
            <a:pPr>
              <a:spcBef>
                <a:spcPct val="0"/>
              </a:spcBef>
              <a:buFont typeface="Wingdings" panose="05000000000000000000" pitchFamily="2" charset="2"/>
              <a:buChar char="§"/>
            </a:pPr>
            <a:r>
              <a:rPr lang="en-GB" altLang="en-US" dirty="0"/>
              <a:t>Choose the image you need when you create the VM.</a:t>
            </a:r>
          </a:p>
          <a:p>
            <a:pPr>
              <a:spcBef>
                <a:spcPct val="0"/>
              </a:spcBef>
              <a:buFont typeface="Wingdings" panose="05000000000000000000" pitchFamily="2" charset="2"/>
              <a:buChar char="§"/>
            </a:pPr>
            <a:endParaRPr lang="en-GB" altLang="en-US" sz="2400" dirty="0"/>
          </a:p>
        </p:txBody>
      </p:sp>
    </p:spTree>
    <p:extLst>
      <p:ext uri="{BB962C8B-B14F-4D97-AF65-F5344CB8AC3E}">
        <p14:creationId xmlns:p14="http://schemas.microsoft.com/office/powerpoint/2010/main" val="36915232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9E4938-7C61-0948-9422-246F6FE58D11}"/>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0DD4D0B7-08C2-B461-FA17-593F7A4210A4}"/>
              </a:ext>
            </a:extLst>
          </p:cNvPr>
          <p:cNvPicPr>
            <a:picLocks noChangeAspect="1"/>
          </p:cNvPicPr>
          <p:nvPr/>
        </p:nvPicPr>
        <p:blipFill>
          <a:blip r:embed="rId3"/>
          <a:stretch>
            <a:fillRect/>
          </a:stretch>
        </p:blipFill>
        <p:spPr>
          <a:xfrm>
            <a:off x="6257216" y="3669402"/>
            <a:ext cx="5657850" cy="3086100"/>
          </a:xfrm>
          <a:prstGeom prst="rect">
            <a:avLst/>
          </a:prstGeom>
        </p:spPr>
      </p:pic>
      <p:sp>
        <p:nvSpPr>
          <p:cNvPr id="4" name="Title 3">
            <a:extLst>
              <a:ext uri="{FF2B5EF4-FFF2-40B4-BE49-F238E27FC236}">
                <a16:creationId xmlns:a16="http://schemas.microsoft.com/office/drawing/2014/main" id="{E2406D68-4A92-0FE6-5327-FCB374EB08AD}"/>
              </a:ext>
            </a:extLst>
          </p:cNvPr>
          <p:cNvSpPr>
            <a:spLocks noGrp="1"/>
          </p:cNvSpPr>
          <p:nvPr>
            <p:ph type="title"/>
          </p:nvPr>
        </p:nvSpPr>
        <p:spPr/>
        <p:txBody>
          <a:bodyPr/>
          <a:lstStyle/>
          <a:p>
            <a:r>
              <a:rPr lang="en-GB" b="1" dirty="0"/>
              <a:t>VM Creation</a:t>
            </a:r>
          </a:p>
        </p:txBody>
      </p:sp>
      <p:sp>
        <p:nvSpPr>
          <p:cNvPr id="9" name="Content Placeholder 8">
            <a:extLst>
              <a:ext uri="{FF2B5EF4-FFF2-40B4-BE49-F238E27FC236}">
                <a16:creationId xmlns:a16="http://schemas.microsoft.com/office/drawing/2014/main" id="{EDB96BEB-1C86-53AF-5097-EE181481C08A}"/>
              </a:ext>
            </a:extLst>
          </p:cNvPr>
          <p:cNvSpPr>
            <a:spLocks noGrp="1"/>
          </p:cNvSpPr>
          <p:nvPr>
            <p:ph idx="1"/>
          </p:nvPr>
        </p:nvSpPr>
        <p:spPr>
          <a:xfrm>
            <a:off x="358219" y="1704068"/>
            <a:ext cx="11481847" cy="4080506"/>
          </a:xfrm>
        </p:spPr>
        <p:txBody>
          <a:bodyPr>
            <a:normAutofit/>
          </a:bodyPr>
          <a:lstStyle/>
          <a:p>
            <a:pPr>
              <a:spcBef>
                <a:spcPct val="0"/>
              </a:spcBef>
              <a:buFont typeface="Wingdings" panose="05000000000000000000" pitchFamily="2" charset="2"/>
              <a:buChar char="§"/>
            </a:pPr>
            <a:r>
              <a:rPr lang="en-GB" altLang="en-US" dirty="0"/>
              <a:t>You can create virtual machines using:</a:t>
            </a:r>
          </a:p>
          <a:p>
            <a:pPr lvl="1">
              <a:spcBef>
                <a:spcPct val="0"/>
              </a:spcBef>
              <a:buFont typeface="Wingdings" panose="05000000000000000000" pitchFamily="2" charset="2"/>
              <a:buChar char="§"/>
            </a:pPr>
            <a:r>
              <a:rPr lang="en-GB" altLang="en-US" sz="2800" dirty="0"/>
              <a:t>The Azure Web Portal and completing the appropriate forms</a:t>
            </a:r>
          </a:p>
          <a:p>
            <a:pPr lvl="1">
              <a:spcBef>
                <a:spcPct val="0"/>
              </a:spcBef>
              <a:buFont typeface="Wingdings" panose="05000000000000000000" pitchFamily="2" charset="2"/>
              <a:buChar char="§"/>
            </a:pPr>
            <a:r>
              <a:rPr lang="en-GB" altLang="en-US" sz="2800" dirty="0"/>
              <a:t>The Bash command line … probably a bit long winded, but some “</a:t>
            </a:r>
            <a:r>
              <a:rPr lang="en-GB" altLang="en-US" sz="2800" dirty="0" err="1"/>
              <a:t>vm</a:t>
            </a:r>
            <a:r>
              <a:rPr lang="en-GB" altLang="en-US" sz="2800" dirty="0"/>
              <a:t>” commands might be useful to know</a:t>
            </a:r>
          </a:p>
          <a:p>
            <a:pPr lvl="1">
              <a:spcBef>
                <a:spcPct val="0"/>
              </a:spcBef>
              <a:buFont typeface="Wingdings" panose="05000000000000000000" pitchFamily="2" charset="2"/>
              <a:buChar char="§"/>
            </a:pPr>
            <a:r>
              <a:rPr lang="en-GB" altLang="en-US" sz="2800" dirty="0"/>
              <a:t>PowerShell….nice to know if you are going to write scripts for management.</a:t>
            </a:r>
          </a:p>
          <a:p>
            <a:pPr>
              <a:spcBef>
                <a:spcPct val="0"/>
              </a:spcBef>
              <a:buFont typeface="Wingdings" panose="05000000000000000000" pitchFamily="2" charset="2"/>
              <a:buChar char="§"/>
            </a:pPr>
            <a:r>
              <a:rPr lang="en-GB" altLang="en-US" dirty="0"/>
              <a:t>All these methods use the ARM</a:t>
            </a:r>
          </a:p>
          <a:p>
            <a:pPr>
              <a:spcBef>
                <a:spcPct val="0"/>
              </a:spcBef>
              <a:buFont typeface="Wingdings" panose="05000000000000000000" pitchFamily="2" charset="2"/>
              <a:buChar char="§"/>
            </a:pPr>
            <a:r>
              <a:rPr lang="en-GB" altLang="en-US" dirty="0"/>
              <a:t>They become REST calls to the same</a:t>
            </a:r>
          </a:p>
          <a:p>
            <a:pPr marL="0" indent="0">
              <a:spcBef>
                <a:spcPct val="0"/>
              </a:spcBef>
              <a:buNone/>
            </a:pPr>
            <a:r>
              <a:rPr lang="en-GB" altLang="en-US" dirty="0"/>
              <a:t>   API</a:t>
            </a:r>
          </a:p>
          <a:p>
            <a:pPr>
              <a:spcBef>
                <a:spcPct val="0"/>
              </a:spcBef>
              <a:buFont typeface="Wingdings" panose="05000000000000000000" pitchFamily="2" charset="2"/>
              <a:buChar char="§"/>
            </a:pPr>
            <a:endParaRPr lang="en-GB" altLang="en-US" dirty="0"/>
          </a:p>
        </p:txBody>
      </p:sp>
    </p:spTree>
    <p:extLst>
      <p:ext uri="{BB962C8B-B14F-4D97-AF65-F5344CB8AC3E}">
        <p14:creationId xmlns:p14="http://schemas.microsoft.com/office/powerpoint/2010/main" val="38352111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D7EFFC-4260-AC2D-D9ED-18B0312A375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D8F5003-08FB-D999-5555-D0E1442FACC7}"/>
              </a:ext>
            </a:extLst>
          </p:cNvPr>
          <p:cNvSpPr>
            <a:spLocks noGrp="1"/>
          </p:cNvSpPr>
          <p:nvPr>
            <p:ph type="title"/>
          </p:nvPr>
        </p:nvSpPr>
        <p:spPr/>
        <p:txBody>
          <a:bodyPr/>
          <a:lstStyle/>
          <a:p>
            <a:r>
              <a:rPr lang="en-GB" b="1" dirty="0"/>
              <a:t>Important Information</a:t>
            </a:r>
          </a:p>
        </p:txBody>
      </p:sp>
      <p:sp>
        <p:nvSpPr>
          <p:cNvPr id="9" name="Content Placeholder 8">
            <a:extLst>
              <a:ext uri="{FF2B5EF4-FFF2-40B4-BE49-F238E27FC236}">
                <a16:creationId xmlns:a16="http://schemas.microsoft.com/office/drawing/2014/main" id="{9C2D5016-2F40-55C2-8546-E37B367A453A}"/>
              </a:ext>
            </a:extLst>
          </p:cNvPr>
          <p:cNvSpPr>
            <a:spLocks noGrp="1"/>
          </p:cNvSpPr>
          <p:nvPr>
            <p:ph idx="1"/>
          </p:nvPr>
        </p:nvSpPr>
        <p:spPr>
          <a:xfrm>
            <a:off x="358219" y="1704068"/>
            <a:ext cx="11481847" cy="4080506"/>
          </a:xfrm>
        </p:spPr>
        <p:txBody>
          <a:bodyPr>
            <a:normAutofit/>
          </a:bodyPr>
          <a:lstStyle/>
          <a:p>
            <a:pPr>
              <a:spcBef>
                <a:spcPct val="0"/>
              </a:spcBef>
              <a:buFont typeface="Wingdings" panose="05000000000000000000" pitchFamily="2" charset="2"/>
              <a:buChar char="§"/>
            </a:pPr>
            <a:r>
              <a:rPr lang="en-GB" altLang="en-US" dirty="0"/>
              <a:t>When creating your VM / resources, it is important to know:</a:t>
            </a:r>
          </a:p>
          <a:p>
            <a:pPr lvl="1">
              <a:spcBef>
                <a:spcPct val="0"/>
              </a:spcBef>
              <a:buFont typeface="Wingdings" panose="05000000000000000000" pitchFamily="2" charset="2"/>
              <a:buChar char="§"/>
            </a:pPr>
            <a:r>
              <a:rPr lang="en-GB" altLang="en-US" sz="2800" dirty="0"/>
              <a:t>The names you want to give to your application resources</a:t>
            </a:r>
          </a:p>
          <a:p>
            <a:pPr lvl="1">
              <a:spcBef>
                <a:spcPct val="0"/>
              </a:spcBef>
              <a:buFont typeface="Wingdings" panose="05000000000000000000" pitchFamily="2" charset="2"/>
              <a:buChar char="§"/>
            </a:pPr>
            <a:r>
              <a:rPr lang="en-GB" altLang="en-US" sz="2800" dirty="0"/>
              <a:t>The location (geographical region) where the resources should be stored</a:t>
            </a:r>
          </a:p>
          <a:p>
            <a:pPr lvl="1">
              <a:spcBef>
                <a:spcPct val="0"/>
              </a:spcBef>
              <a:buFont typeface="Wingdings" panose="05000000000000000000" pitchFamily="2" charset="2"/>
              <a:buChar char="§"/>
            </a:pPr>
            <a:r>
              <a:rPr lang="en-GB" altLang="en-US" sz="2800" dirty="0"/>
              <a:t>The size of the VMs you need (see VM sizes)</a:t>
            </a:r>
          </a:p>
          <a:p>
            <a:pPr lvl="1">
              <a:spcBef>
                <a:spcPct val="0"/>
              </a:spcBef>
              <a:buFont typeface="Wingdings" panose="05000000000000000000" pitchFamily="2" charset="2"/>
              <a:buChar char="§"/>
            </a:pPr>
            <a:r>
              <a:rPr lang="en-GB" altLang="en-US" sz="2800" dirty="0"/>
              <a:t>The maximum number of VMs that you can created (see VM Limit)</a:t>
            </a:r>
          </a:p>
          <a:p>
            <a:pPr lvl="1">
              <a:spcBef>
                <a:spcPct val="0"/>
              </a:spcBef>
              <a:buFont typeface="Wingdings" panose="05000000000000000000" pitchFamily="2" charset="2"/>
              <a:buChar char="§"/>
            </a:pPr>
            <a:r>
              <a:rPr lang="en-GB" altLang="en-US" sz="2800" dirty="0"/>
              <a:t>The images (containing the OS) that will run in the VMs</a:t>
            </a:r>
          </a:p>
          <a:p>
            <a:pPr lvl="2">
              <a:spcBef>
                <a:spcPct val="0"/>
              </a:spcBef>
              <a:buFont typeface="Wingdings" panose="05000000000000000000" pitchFamily="2" charset="2"/>
              <a:buChar char="§"/>
            </a:pPr>
            <a:r>
              <a:rPr lang="en-GB" altLang="en-US" sz="2400" dirty="0"/>
              <a:t>Also, telling Azure if the image is Linux or Windows allows Azure to help manage it</a:t>
            </a:r>
          </a:p>
          <a:p>
            <a:pPr lvl="1">
              <a:spcBef>
                <a:spcPct val="0"/>
              </a:spcBef>
              <a:buFont typeface="Wingdings" panose="05000000000000000000" pitchFamily="2" charset="2"/>
              <a:buChar char="§"/>
            </a:pPr>
            <a:r>
              <a:rPr lang="en-GB" altLang="en-US" sz="2800" dirty="0"/>
              <a:t>How to configure the VM</a:t>
            </a:r>
          </a:p>
          <a:p>
            <a:pPr lvl="1">
              <a:spcBef>
                <a:spcPct val="0"/>
              </a:spcBef>
              <a:buFont typeface="Wingdings" panose="05000000000000000000" pitchFamily="2" charset="2"/>
              <a:buChar char="§"/>
            </a:pPr>
            <a:r>
              <a:rPr lang="en-GB" altLang="en-US" sz="2800" dirty="0"/>
              <a:t>The related resources that the VM needs, such as any data disks required.</a:t>
            </a:r>
          </a:p>
        </p:txBody>
      </p:sp>
    </p:spTree>
    <p:extLst>
      <p:ext uri="{BB962C8B-B14F-4D97-AF65-F5344CB8AC3E}">
        <p14:creationId xmlns:p14="http://schemas.microsoft.com/office/powerpoint/2010/main" val="34337262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B136E9-37B9-B2B4-1255-07A121B7538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33CBB00-79D9-5298-2A46-86BB644145D8}"/>
              </a:ext>
            </a:extLst>
          </p:cNvPr>
          <p:cNvSpPr>
            <a:spLocks noGrp="1"/>
          </p:cNvSpPr>
          <p:nvPr>
            <p:ph type="title"/>
          </p:nvPr>
        </p:nvSpPr>
        <p:spPr/>
        <p:txBody>
          <a:bodyPr/>
          <a:lstStyle/>
          <a:p>
            <a:r>
              <a:rPr lang="en-GB" b="1" dirty="0"/>
              <a:t>Compute Costs</a:t>
            </a:r>
          </a:p>
        </p:txBody>
      </p:sp>
      <p:sp>
        <p:nvSpPr>
          <p:cNvPr id="9" name="Content Placeholder 8">
            <a:extLst>
              <a:ext uri="{FF2B5EF4-FFF2-40B4-BE49-F238E27FC236}">
                <a16:creationId xmlns:a16="http://schemas.microsoft.com/office/drawing/2014/main" id="{FD9ECDE4-A042-34A8-1699-ADFDCD98FC4E}"/>
              </a:ext>
            </a:extLst>
          </p:cNvPr>
          <p:cNvSpPr>
            <a:spLocks noGrp="1"/>
          </p:cNvSpPr>
          <p:nvPr>
            <p:ph idx="1"/>
          </p:nvPr>
        </p:nvSpPr>
        <p:spPr>
          <a:xfrm>
            <a:off x="358219" y="1704068"/>
            <a:ext cx="11481847" cy="4080506"/>
          </a:xfrm>
        </p:spPr>
        <p:txBody>
          <a:bodyPr>
            <a:normAutofit/>
          </a:bodyPr>
          <a:lstStyle/>
          <a:p>
            <a:pPr lvl="1">
              <a:spcBef>
                <a:spcPct val="0"/>
              </a:spcBef>
            </a:pPr>
            <a:r>
              <a:rPr lang="en-GB" altLang="en-US" b="1" dirty="0"/>
              <a:t>Pay as you go: </a:t>
            </a:r>
            <a:r>
              <a:rPr lang="en-GB" altLang="en-US" dirty="0"/>
              <a:t>Azure charges an hourly price based on the VM’s size and operating system. </a:t>
            </a:r>
          </a:p>
          <a:p>
            <a:pPr lvl="2">
              <a:spcBef>
                <a:spcPct val="0"/>
              </a:spcBef>
            </a:pPr>
            <a:r>
              <a:rPr lang="en-GB" altLang="en-US" sz="2400" dirty="0"/>
              <a:t>For partial hours, Azure charges only for the minutes used. </a:t>
            </a:r>
          </a:p>
          <a:p>
            <a:pPr lvl="1">
              <a:spcBef>
                <a:spcPct val="0"/>
              </a:spcBef>
            </a:pPr>
            <a:r>
              <a:rPr lang="en-GB" altLang="en-US" b="1" dirty="0"/>
              <a:t>Year plan: </a:t>
            </a:r>
            <a:r>
              <a:rPr lang="en-GB" altLang="en-US" dirty="0"/>
              <a:t>pay upfront for the VM so that it is available 24/7. Considerable cost savings </a:t>
            </a:r>
            <a:r>
              <a:rPr lang="en-GB" altLang="en-US" b="1" dirty="0"/>
              <a:t>IF</a:t>
            </a:r>
            <a:r>
              <a:rPr lang="en-GB" altLang="en-US" dirty="0"/>
              <a:t> you know that you need it to be available throughout the entire year…..do the maths, but you pay for about 8-9 months usage</a:t>
            </a:r>
          </a:p>
          <a:p>
            <a:pPr lvl="2">
              <a:spcBef>
                <a:spcPct val="0"/>
              </a:spcBef>
            </a:pPr>
            <a:r>
              <a:rPr lang="en-GB" altLang="en-US" sz="2400" dirty="0"/>
              <a:t>1 year reserved (approx. 32% discount)</a:t>
            </a:r>
          </a:p>
          <a:p>
            <a:pPr lvl="2">
              <a:spcBef>
                <a:spcPct val="0"/>
              </a:spcBef>
            </a:pPr>
            <a:r>
              <a:rPr lang="en-GB" altLang="en-US" sz="2400" dirty="0"/>
              <a:t>3 year reserved (approx. 57% discount)</a:t>
            </a:r>
          </a:p>
          <a:p>
            <a:pPr lvl="1">
              <a:spcBef>
                <a:spcPct val="0"/>
              </a:spcBef>
            </a:pPr>
            <a:r>
              <a:rPr lang="en-GB" altLang="en-US" b="1" dirty="0"/>
              <a:t>Spot VMs: </a:t>
            </a:r>
            <a:r>
              <a:rPr lang="en-GB" altLang="en-US" dirty="0"/>
              <a:t>for interruptible workloads buy unused Azure compute capacity…monitor the price history and eviction rate to see if this works for you (90% cheaper than pay-as-you-go). Set the maximum price you will pay.</a:t>
            </a:r>
          </a:p>
          <a:p>
            <a:pPr marL="457200" lvl="1" indent="0">
              <a:spcBef>
                <a:spcPct val="0"/>
              </a:spcBef>
              <a:buNone/>
            </a:pPr>
            <a:endParaRPr lang="en-GB" altLang="en-US" i="1" dirty="0"/>
          </a:p>
        </p:txBody>
      </p:sp>
      <p:sp>
        <p:nvSpPr>
          <p:cNvPr id="2" name="TextBox 1">
            <a:extLst>
              <a:ext uri="{FF2B5EF4-FFF2-40B4-BE49-F238E27FC236}">
                <a16:creationId xmlns:a16="http://schemas.microsoft.com/office/drawing/2014/main" id="{394CBBDB-3C68-B5B0-19A4-5664D2DB9EB7}"/>
              </a:ext>
            </a:extLst>
          </p:cNvPr>
          <p:cNvSpPr txBox="1"/>
          <p:nvPr/>
        </p:nvSpPr>
        <p:spPr>
          <a:xfrm>
            <a:off x="3046325" y="5768982"/>
            <a:ext cx="6099348" cy="461665"/>
          </a:xfrm>
          <a:prstGeom prst="rect">
            <a:avLst/>
          </a:prstGeom>
          <a:noFill/>
        </p:spPr>
        <p:txBody>
          <a:bodyPr wrap="square">
            <a:spAutoFit/>
          </a:bodyPr>
          <a:lstStyle/>
          <a:p>
            <a:pPr algn="ctr"/>
            <a:r>
              <a:rPr lang="en-GB" sz="2400" b="1" dirty="0">
                <a:solidFill>
                  <a:srgbClr val="FF0000"/>
                </a:solidFill>
              </a:rPr>
              <a:t>Storage is priced and charged separately</a:t>
            </a:r>
            <a:r>
              <a:rPr lang="en-GB" sz="1800" b="1" dirty="0">
                <a:solidFill>
                  <a:srgbClr val="FF0000"/>
                </a:solidFill>
              </a:rPr>
              <a:t>.</a:t>
            </a:r>
          </a:p>
        </p:txBody>
      </p:sp>
    </p:spTree>
    <p:extLst>
      <p:ext uri="{BB962C8B-B14F-4D97-AF65-F5344CB8AC3E}">
        <p14:creationId xmlns:p14="http://schemas.microsoft.com/office/powerpoint/2010/main" val="127707151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38F038-B5BF-124A-7026-80BEC6EE5E2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C7E229F-BBF2-3C71-8EC4-82673D627CA0}"/>
              </a:ext>
            </a:extLst>
          </p:cNvPr>
          <p:cNvSpPr>
            <a:spLocks noGrp="1"/>
          </p:cNvSpPr>
          <p:nvPr>
            <p:ph type="title"/>
          </p:nvPr>
        </p:nvSpPr>
        <p:spPr/>
        <p:txBody>
          <a:bodyPr/>
          <a:lstStyle/>
          <a:p>
            <a:r>
              <a:rPr lang="en-GB" b="1" dirty="0"/>
              <a:t>Availability</a:t>
            </a:r>
          </a:p>
        </p:txBody>
      </p:sp>
      <p:sp>
        <p:nvSpPr>
          <p:cNvPr id="9" name="Content Placeholder 8">
            <a:extLst>
              <a:ext uri="{FF2B5EF4-FFF2-40B4-BE49-F238E27FC236}">
                <a16:creationId xmlns:a16="http://schemas.microsoft.com/office/drawing/2014/main" id="{D67D0AA0-5030-3110-8322-1FF35A198F62}"/>
              </a:ext>
            </a:extLst>
          </p:cNvPr>
          <p:cNvSpPr>
            <a:spLocks noGrp="1"/>
          </p:cNvSpPr>
          <p:nvPr>
            <p:ph idx="1"/>
          </p:nvPr>
        </p:nvSpPr>
        <p:spPr>
          <a:xfrm>
            <a:off x="358219" y="1704067"/>
            <a:ext cx="11481847" cy="4287299"/>
          </a:xfrm>
        </p:spPr>
        <p:txBody>
          <a:bodyPr>
            <a:normAutofit/>
          </a:bodyPr>
          <a:lstStyle/>
          <a:p>
            <a:pPr>
              <a:spcBef>
                <a:spcPct val="0"/>
              </a:spcBef>
              <a:buFont typeface="Wingdings" panose="05000000000000000000" pitchFamily="2" charset="2"/>
              <a:buChar char="§"/>
            </a:pPr>
            <a:r>
              <a:rPr lang="en-GB" altLang="en-US" dirty="0"/>
              <a:t>The guarantee that you will have Virtual Machine Connectivity i.e. access to the VM.</a:t>
            </a:r>
          </a:p>
          <a:p>
            <a:pPr>
              <a:spcBef>
                <a:spcPct val="0"/>
              </a:spcBef>
              <a:buFont typeface="Wingdings" panose="05000000000000000000" pitchFamily="2" charset="2"/>
              <a:buChar char="§"/>
            </a:pPr>
            <a:r>
              <a:rPr lang="en-GB" altLang="en-US" dirty="0"/>
              <a:t>For example, the Service Level Agreement (SLA) may state that you will have </a:t>
            </a:r>
            <a:r>
              <a:rPr lang="en-GB" altLang="en-US" i="1" dirty="0"/>
              <a:t>“Virtual Machine Connectivity to at least one instance at least 99.95% of the time.”</a:t>
            </a:r>
          </a:p>
          <a:p>
            <a:pPr>
              <a:spcBef>
                <a:spcPct val="0"/>
              </a:spcBef>
              <a:buFont typeface="Wingdings" panose="05000000000000000000" pitchFamily="2" charset="2"/>
              <a:buChar char="§"/>
            </a:pPr>
            <a:r>
              <a:rPr lang="en-GB" altLang="en-US" dirty="0"/>
              <a:t>Azure guarantees 99.5% or 99.9% connectivity for VMs using SSDs and 95% when using HDDs.</a:t>
            </a:r>
          </a:p>
          <a:p>
            <a:pPr lvl="1">
              <a:spcBef>
                <a:spcPct val="0"/>
              </a:spcBef>
              <a:buFont typeface="Wingdings" panose="05000000000000000000" pitchFamily="2" charset="2"/>
              <a:buChar char="§"/>
            </a:pPr>
            <a:r>
              <a:rPr lang="en-GB" altLang="en-US" dirty="0"/>
              <a:t>See the Service Level Agreement (SLA).</a:t>
            </a:r>
          </a:p>
          <a:p>
            <a:pPr>
              <a:spcBef>
                <a:spcPct val="0"/>
              </a:spcBef>
              <a:buFont typeface="Wingdings" panose="05000000000000000000" pitchFamily="2" charset="2"/>
              <a:buChar char="§"/>
            </a:pPr>
            <a:endParaRPr lang="en-GB" altLang="en-US" sz="2400" i="1" dirty="0"/>
          </a:p>
        </p:txBody>
      </p:sp>
      <p:sp>
        <p:nvSpPr>
          <p:cNvPr id="2" name="TextBox 1">
            <a:extLst>
              <a:ext uri="{FF2B5EF4-FFF2-40B4-BE49-F238E27FC236}">
                <a16:creationId xmlns:a16="http://schemas.microsoft.com/office/drawing/2014/main" id="{E2AF61BB-11A3-B55E-6769-466C9FEBCAF3}"/>
              </a:ext>
            </a:extLst>
          </p:cNvPr>
          <p:cNvSpPr txBox="1"/>
          <p:nvPr/>
        </p:nvSpPr>
        <p:spPr>
          <a:xfrm>
            <a:off x="2569028" y="4738154"/>
            <a:ext cx="7053943" cy="1323439"/>
          </a:xfrm>
          <a:prstGeom prst="rect">
            <a:avLst/>
          </a:prstGeom>
          <a:solidFill>
            <a:schemeClr val="bg1"/>
          </a:solidFill>
          <a:ln>
            <a:solidFill>
              <a:schemeClr val="tx1"/>
            </a:solidFill>
          </a:ln>
        </p:spPr>
        <p:txBody>
          <a:bodyPr wrap="square" rtlCol="0">
            <a:spAutoFit/>
          </a:bodyPr>
          <a:lstStyle/>
          <a:p>
            <a:r>
              <a:rPr lang="en-GB" sz="2000" b="1" u="sng" dirty="0"/>
              <a:t>Availability</a:t>
            </a:r>
          </a:p>
          <a:p>
            <a:pPr marL="285750" indent="-285750">
              <a:buFont typeface="Wingdings" panose="05000000000000000000" pitchFamily="2" charset="2"/>
              <a:buChar char="v"/>
            </a:pPr>
            <a:r>
              <a:rPr lang="en-GB" sz="2000" dirty="0"/>
              <a:t>99.9% = Single VM (with Premium SSD or Ultra Disk)</a:t>
            </a:r>
          </a:p>
          <a:p>
            <a:pPr marL="285750" indent="-285750">
              <a:buFont typeface="Wingdings" panose="05000000000000000000" pitchFamily="2" charset="2"/>
              <a:buChar char="v"/>
            </a:pPr>
            <a:r>
              <a:rPr lang="en-GB" sz="2000" dirty="0"/>
              <a:t>99.95% = VM in Availability Set</a:t>
            </a:r>
          </a:p>
          <a:p>
            <a:pPr marL="285750" indent="-285750">
              <a:buFont typeface="Wingdings" panose="05000000000000000000" pitchFamily="2" charset="2"/>
              <a:buChar char="v"/>
            </a:pPr>
            <a:r>
              <a:rPr lang="en-GB" sz="2000" dirty="0"/>
              <a:t>99.99% = VM using Availability Zones</a:t>
            </a:r>
          </a:p>
        </p:txBody>
      </p:sp>
    </p:spTree>
    <p:extLst>
      <p:ext uri="{BB962C8B-B14F-4D97-AF65-F5344CB8AC3E}">
        <p14:creationId xmlns:p14="http://schemas.microsoft.com/office/powerpoint/2010/main" val="38969708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3CFB17-7800-396A-5132-3C2D7EBD967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04C8C9E-CAC5-5ED9-ADD4-6DCD88365515}"/>
              </a:ext>
            </a:extLst>
          </p:cNvPr>
          <p:cNvSpPr>
            <a:spLocks noGrp="1"/>
          </p:cNvSpPr>
          <p:nvPr>
            <p:ph type="title"/>
          </p:nvPr>
        </p:nvSpPr>
        <p:spPr/>
        <p:txBody>
          <a:bodyPr/>
          <a:lstStyle/>
          <a:p>
            <a:r>
              <a:rPr lang="en-GB" b="1" dirty="0"/>
              <a:t>VM Size</a:t>
            </a:r>
          </a:p>
        </p:txBody>
      </p:sp>
      <p:sp>
        <p:nvSpPr>
          <p:cNvPr id="9" name="Content Placeholder 8">
            <a:extLst>
              <a:ext uri="{FF2B5EF4-FFF2-40B4-BE49-F238E27FC236}">
                <a16:creationId xmlns:a16="http://schemas.microsoft.com/office/drawing/2014/main" id="{905B3314-BD30-E1B9-2D05-6ADBEDFD1C61}"/>
              </a:ext>
            </a:extLst>
          </p:cNvPr>
          <p:cNvSpPr>
            <a:spLocks noGrp="1"/>
          </p:cNvSpPr>
          <p:nvPr>
            <p:ph idx="1"/>
          </p:nvPr>
        </p:nvSpPr>
        <p:spPr>
          <a:xfrm>
            <a:off x="358219" y="1704067"/>
            <a:ext cx="11481847" cy="4287299"/>
          </a:xfrm>
        </p:spPr>
        <p:txBody>
          <a:bodyPr>
            <a:normAutofit/>
          </a:bodyPr>
          <a:lstStyle/>
          <a:p>
            <a:pPr>
              <a:spcBef>
                <a:spcPct val="0"/>
              </a:spcBef>
            </a:pPr>
            <a:r>
              <a:rPr lang="en-GB" altLang="en-US" dirty="0"/>
              <a:t>The VM size that you choose then determines factors such as processing power, number vCPU cores, memory, and storage capacity</a:t>
            </a:r>
          </a:p>
          <a:p>
            <a:pPr>
              <a:spcBef>
                <a:spcPct val="0"/>
              </a:spcBef>
            </a:pPr>
            <a:endParaRPr lang="en-GB" altLang="en-US" dirty="0"/>
          </a:p>
          <a:p>
            <a:pPr>
              <a:spcBef>
                <a:spcPct val="0"/>
              </a:spcBef>
            </a:pPr>
            <a:r>
              <a:rPr lang="en-GB" altLang="en-US" dirty="0"/>
              <a:t>Larger VMs cost more money!!</a:t>
            </a:r>
          </a:p>
          <a:p>
            <a:pPr marL="0" indent="0">
              <a:spcBef>
                <a:spcPct val="0"/>
              </a:spcBef>
              <a:buNone/>
            </a:pPr>
            <a:endParaRPr lang="en-GB" altLang="en-US" sz="2400" i="1" dirty="0"/>
          </a:p>
        </p:txBody>
      </p:sp>
      <p:pic>
        <p:nvPicPr>
          <p:cNvPr id="6" name="Picture 5">
            <a:extLst>
              <a:ext uri="{FF2B5EF4-FFF2-40B4-BE49-F238E27FC236}">
                <a16:creationId xmlns:a16="http://schemas.microsoft.com/office/drawing/2014/main" id="{F820DABC-BB89-9D23-688D-1C7A8B0CD2FB}"/>
              </a:ext>
            </a:extLst>
          </p:cNvPr>
          <p:cNvPicPr>
            <a:picLocks noChangeAspect="1"/>
          </p:cNvPicPr>
          <p:nvPr/>
        </p:nvPicPr>
        <p:blipFill>
          <a:blip r:embed="rId3"/>
          <a:stretch>
            <a:fillRect/>
          </a:stretch>
        </p:blipFill>
        <p:spPr>
          <a:xfrm>
            <a:off x="2146293" y="3301072"/>
            <a:ext cx="7899413" cy="1852861"/>
          </a:xfrm>
          <a:prstGeom prst="rect">
            <a:avLst/>
          </a:prstGeom>
        </p:spPr>
      </p:pic>
      <p:sp>
        <p:nvSpPr>
          <p:cNvPr id="8" name="TextBox 7">
            <a:extLst>
              <a:ext uri="{FF2B5EF4-FFF2-40B4-BE49-F238E27FC236}">
                <a16:creationId xmlns:a16="http://schemas.microsoft.com/office/drawing/2014/main" id="{9C90E0A1-177E-43D4-AB28-16D3E40BE5FE}"/>
              </a:ext>
            </a:extLst>
          </p:cNvPr>
          <p:cNvSpPr txBox="1"/>
          <p:nvPr/>
        </p:nvSpPr>
        <p:spPr>
          <a:xfrm>
            <a:off x="2516199" y="5169764"/>
            <a:ext cx="7159600" cy="461665"/>
          </a:xfrm>
          <a:prstGeom prst="rect">
            <a:avLst/>
          </a:prstGeom>
          <a:noFill/>
          <a:ln w="57150">
            <a:solidFill>
              <a:srgbClr val="FF0000"/>
            </a:solidFill>
          </a:ln>
        </p:spPr>
        <p:txBody>
          <a:bodyPr wrap="square" rtlCol="0">
            <a:spAutoFit/>
          </a:bodyPr>
          <a:lstStyle/>
          <a:p>
            <a:pPr algn="ctr"/>
            <a:r>
              <a:rPr lang="en-GB" sz="2400" dirty="0"/>
              <a:t>The default size is Standard_B2s (2vCPUs and 4GB RAM)</a:t>
            </a:r>
          </a:p>
        </p:txBody>
      </p:sp>
      <p:sp>
        <p:nvSpPr>
          <p:cNvPr id="10" name="TextBox 9">
            <a:extLst>
              <a:ext uri="{FF2B5EF4-FFF2-40B4-BE49-F238E27FC236}">
                <a16:creationId xmlns:a16="http://schemas.microsoft.com/office/drawing/2014/main" id="{774AD74C-D338-A58F-A4BA-6C2603BC3164}"/>
              </a:ext>
            </a:extLst>
          </p:cNvPr>
          <p:cNvSpPr txBox="1"/>
          <p:nvPr/>
        </p:nvSpPr>
        <p:spPr>
          <a:xfrm>
            <a:off x="3085608" y="5822089"/>
            <a:ext cx="6020782" cy="338554"/>
          </a:xfrm>
          <a:prstGeom prst="rect">
            <a:avLst/>
          </a:prstGeom>
          <a:noFill/>
        </p:spPr>
        <p:txBody>
          <a:bodyPr wrap="square" rtlCol="0">
            <a:spAutoFit/>
          </a:bodyPr>
          <a:lstStyle/>
          <a:p>
            <a:pPr algn="ctr"/>
            <a:r>
              <a:rPr lang="en-GB" sz="1600" dirty="0">
                <a:solidFill>
                  <a:srgbClr val="FFC000"/>
                </a:solidFill>
              </a:rPr>
              <a:t>https://docs.microsoft.com/en-us/azure/virtual-machines/sizes</a:t>
            </a:r>
          </a:p>
        </p:txBody>
      </p:sp>
    </p:spTree>
    <p:extLst>
      <p:ext uri="{BB962C8B-B14F-4D97-AF65-F5344CB8AC3E}">
        <p14:creationId xmlns:p14="http://schemas.microsoft.com/office/powerpoint/2010/main" val="32334037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303FBE-6746-9B3D-3F96-DB81312CA85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48C47D0-3DF0-0E18-D870-DEB9DAA2F0E8}"/>
              </a:ext>
            </a:extLst>
          </p:cNvPr>
          <p:cNvSpPr>
            <a:spLocks noGrp="1"/>
          </p:cNvSpPr>
          <p:nvPr>
            <p:ph type="title"/>
          </p:nvPr>
        </p:nvSpPr>
        <p:spPr/>
        <p:txBody>
          <a:bodyPr/>
          <a:lstStyle/>
          <a:p>
            <a:r>
              <a:rPr lang="en-GB" b="1" dirty="0"/>
              <a:t>VM Limit</a:t>
            </a:r>
          </a:p>
        </p:txBody>
      </p:sp>
      <p:sp>
        <p:nvSpPr>
          <p:cNvPr id="9" name="Content Placeholder 8">
            <a:extLst>
              <a:ext uri="{FF2B5EF4-FFF2-40B4-BE49-F238E27FC236}">
                <a16:creationId xmlns:a16="http://schemas.microsoft.com/office/drawing/2014/main" id="{C660A474-4F22-81D6-70B8-8563DCF0B45A}"/>
              </a:ext>
            </a:extLst>
          </p:cNvPr>
          <p:cNvSpPr>
            <a:spLocks noGrp="1"/>
          </p:cNvSpPr>
          <p:nvPr>
            <p:ph idx="1"/>
          </p:nvPr>
        </p:nvSpPr>
        <p:spPr>
          <a:xfrm>
            <a:off x="358219" y="1704067"/>
            <a:ext cx="11481847" cy="4287299"/>
          </a:xfrm>
        </p:spPr>
        <p:txBody>
          <a:bodyPr>
            <a:normAutofit/>
          </a:bodyPr>
          <a:lstStyle/>
          <a:p>
            <a:r>
              <a:rPr lang="en-GB" altLang="en-US" dirty="0"/>
              <a:t>Your subscription has default quota limits in place that could impact the deployment of many VMs for your project.</a:t>
            </a:r>
          </a:p>
          <a:p>
            <a:endParaRPr lang="en-GB" altLang="en-US" dirty="0"/>
          </a:p>
          <a:p>
            <a:pPr lvl="1"/>
            <a:r>
              <a:rPr lang="en-GB" altLang="en-US" dirty="0"/>
              <a:t>Actually the limit is in virtual cores, so the more cores a VM uses the less available to run other VMs</a:t>
            </a:r>
          </a:p>
          <a:p>
            <a:endParaRPr lang="en-GB" altLang="en-US" dirty="0"/>
          </a:p>
          <a:p>
            <a:r>
              <a:rPr lang="en-GB" altLang="en-US" dirty="0"/>
              <a:t>You can apply to increase this limit.</a:t>
            </a:r>
          </a:p>
          <a:p>
            <a:pPr marL="0" indent="0">
              <a:spcBef>
                <a:spcPct val="0"/>
              </a:spcBef>
              <a:buNone/>
            </a:pPr>
            <a:endParaRPr lang="en-GB" altLang="en-US" sz="2400" i="1" dirty="0"/>
          </a:p>
        </p:txBody>
      </p:sp>
    </p:spTree>
    <p:extLst>
      <p:ext uri="{BB962C8B-B14F-4D97-AF65-F5344CB8AC3E}">
        <p14:creationId xmlns:p14="http://schemas.microsoft.com/office/powerpoint/2010/main" val="22773036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C66C51-49D9-14CE-5ED5-16A6168E9F2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A11E049-0E8C-4738-E4F6-E12473961C84}"/>
              </a:ext>
            </a:extLst>
          </p:cNvPr>
          <p:cNvSpPr>
            <a:spLocks noGrp="1"/>
          </p:cNvSpPr>
          <p:nvPr>
            <p:ph type="title"/>
          </p:nvPr>
        </p:nvSpPr>
        <p:spPr/>
        <p:txBody>
          <a:bodyPr/>
          <a:lstStyle/>
          <a:p>
            <a:r>
              <a:rPr lang="en-GB" b="1" dirty="0"/>
              <a:t>Exercise</a:t>
            </a:r>
          </a:p>
        </p:txBody>
      </p:sp>
      <p:sp>
        <p:nvSpPr>
          <p:cNvPr id="9" name="Content Placeholder 8">
            <a:extLst>
              <a:ext uri="{FF2B5EF4-FFF2-40B4-BE49-F238E27FC236}">
                <a16:creationId xmlns:a16="http://schemas.microsoft.com/office/drawing/2014/main" id="{B42CFC63-36F6-D7DE-71C8-A82701AAA74A}"/>
              </a:ext>
            </a:extLst>
          </p:cNvPr>
          <p:cNvSpPr>
            <a:spLocks noGrp="1"/>
          </p:cNvSpPr>
          <p:nvPr>
            <p:ph idx="1"/>
          </p:nvPr>
        </p:nvSpPr>
        <p:spPr>
          <a:xfrm>
            <a:off x="358219" y="1704067"/>
            <a:ext cx="11481847" cy="4287299"/>
          </a:xfrm>
        </p:spPr>
        <p:txBody>
          <a:bodyPr>
            <a:normAutofit/>
          </a:bodyPr>
          <a:lstStyle/>
          <a:p>
            <a:r>
              <a:rPr lang="en-GB" dirty="0"/>
              <a:t>Check out the sizes of VMs available and note the costs</a:t>
            </a:r>
          </a:p>
          <a:p>
            <a:r>
              <a:rPr lang="en-GB" dirty="0"/>
              <a:t>Use the CLI and </a:t>
            </a:r>
            <a:r>
              <a:rPr lang="en-GB" dirty="0">
                <a:hlinkClick r:id="rId3"/>
              </a:rPr>
              <a:t>https://azure.microsoft.com/en-gb/pricing/calculator/</a:t>
            </a:r>
            <a:r>
              <a:rPr lang="en-GB" dirty="0"/>
              <a:t> </a:t>
            </a:r>
          </a:p>
          <a:p>
            <a:pPr marL="0" indent="0">
              <a:spcBef>
                <a:spcPct val="0"/>
              </a:spcBef>
              <a:buNone/>
            </a:pPr>
            <a:endParaRPr lang="en-GB" altLang="en-US" sz="2400" i="1" dirty="0">
              <a:solidFill>
                <a:srgbClr val="FF0000"/>
              </a:solidFill>
            </a:endParaRPr>
          </a:p>
          <a:p>
            <a:pPr marL="0" indent="0">
              <a:spcBef>
                <a:spcPct val="0"/>
              </a:spcBef>
              <a:buNone/>
            </a:pPr>
            <a:r>
              <a:rPr lang="en-GB" altLang="en-US" b="1" dirty="0">
                <a:solidFill>
                  <a:srgbClr val="FF0000"/>
                </a:solidFill>
              </a:rPr>
              <a:t>Beware!</a:t>
            </a:r>
          </a:p>
          <a:p>
            <a:pPr>
              <a:spcBef>
                <a:spcPct val="0"/>
              </a:spcBef>
            </a:pPr>
            <a:r>
              <a:rPr lang="en-GB" altLang="en-US" sz="2000" b="1" dirty="0"/>
              <a:t>It is very easy to create VMs</a:t>
            </a:r>
          </a:p>
          <a:p>
            <a:pPr>
              <a:spcBef>
                <a:spcPct val="0"/>
              </a:spcBef>
            </a:pPr>
            <a:r>
              <a:rPr lang="en-GB" altLang="en-US" sz="2000" b="1" dirty="0"/>
              <a:t>It is very easy to create large expensive powerful VMs</a:t>
            </a:r>
          </a:p>
          <a:p>
            <a:pPr>
              <a:spcBef>
                <a:spcPct val="0"/>
              </a:spcBef>
            </a:pPr>
            <a:r>
              <a:rPr lang="en-GB" altLang="en-US" sz="2000" b="1" dirty="0"/>
              <a:t>It is very easy to run up costs!!</a:t>
            </a:r>
          </a:p>
          <a:p>
            <a:pPr marL="0" indent="0">
              <a:spcBef>
                <a:spcPct val="0"/>
              </a:spcBef>
              <a:buNone/>
            </a:pPr>
            <a:endParaRPr lang="en-GB" altLang="en-US" sz="2000" b="1" dirty="0"/>
          </a:p>
          <a:p>
            <a:pPr>
              <a:spcBef>
                <a:spcPct val="0"/>
              </a:spcBef>
            </a:pPr>
            <a:r>
              <a:rPr lang="en-GB" altLang="en-US" sz="2000" b="1" dirty="0"/>
              <a:t>Always monitor the usage</a:t>
            </a:r>
          </a:p>
          <a:p>
            <a:pPr>
              <a:spcBef>
                <a:spcPct val="0"/>
              </a:spcBef>
            </a:pPr>
            <a:r>
              <a:rPr lang="en-GB" altLang="en-US" sz="2000" b="1" dirty="0"/>
              <a:t>Always choose the cheapest option that works</a:t>
            </a:r>
          </a:p>
          <a:p>
            <a:pPr>
              <a:spcBef>
                <a:spcPct val="0"/>
              </a:spcBef>
            </a:pPr>
            <a:r>
              <a:rPr lang="en-GB" altLang="en-US" sz="2000" b="1" dirty="0"/>
              <a:t>Use autoscaling so Azure can increase and decrease the resources required to match the load….but set limits.</a:t>
            </a:r>
          </a:p>
          <a:p>
            <a:pPr marL="0" indent="0">
              <a:spcBef>
                <a:spcPct val="0"/>
              </a:spcBef>
              <a:buNone/>
            </a:pPr>
            <a:endParaRPr lang="en-GB" altLang="en-US" sz="2400" b="1" dirty="0">
              <a:solidFill>
                <a:srgbClr val="FF0000"/>
              </a:solidFill>
            </a:endParaRPr>
          </a:p>
        </p:txBody>
      </p:sp>
    </p:spTree>
    <p:extLst>
      <p:ext uri="{BB962C8B-B14F-4D97-AF65-F5344CB8AC3E}">
        <p14:creationId xmlns:p14="http://schemas.microsoft.com/office/powerpoint/2010/main" val="1073329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alpha val="50000"/>
          </a:schemeClr>
        </a:solidFill>
        <a:effectLst/>
      </p:bgPr>
    </p:bg>
    <p:spTree>
      <p:nvGrpSpPr>
        <p:cNvPr id="1" name="">
          <a:extLst>
            <a:ext uri="{FF2B5EF4-FFF2-40B4-BE49-F238E27FC236}">
              <a16:creationId xmlns:a16="http://schemas.microsoft.com/office/drawing/2014/main" id="{325680F2-BB3B-E09D-C4DB-914798F4CAD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EEA73D1-4F32-F2A5-5168-9783EC3FAE05}"/>
              </a:ext>
            </a:extLst>
          </p:cNvPr>
          <p:cNvSpPr>
            <a:spLocks noGrp="1"/>
          </p:cNvSpPr>
          <p:nvPr>
            <p:ph type="title"/>
          </p:nvPr>
        </p:nvSpPr>
        <p:spPr/>
        <p:txBody>
          <a:bodyPr>
            <a:normAutofit/>
          </a:bodyPr>
          <a:lstStyle/>
          <a:p>
            <a:pPr algn="ctr"/>
            <a:r>
              <a:rPr lang="en-GB" sz="6000" b="1" dirty="0"/>
              <a:t>Azure NICs</a:t>
            </a:r>
          </a:p>
        </p:txBody>
      </p:sp>
      <p:sp>
        <p:nvSpPr>
          <p:cNvPr id="9" name="Content Placeholder 8">
            <a:extLst>
              <a:ext uri="{FF2B5EF4-FFF2-40B4-BE49-F238E27FC236}">
                <a16:creationId xmlns:a16="http://schemas.microsoft.com/office/drawing/2014/main" id="{0FC516EC-C13B-99D4-B9B0-2F60BDECBC76}"/>
              </a:ext>
            </a:extLst>
          </p:cNvPr>
          <p:cNvSpPr>
            <a:spLocks noGrp="1"/>
          </p:cNvSpPr>
          <p:nvPr>
            <p:ph idx="1"/>
          </p:nvPr>
        </p:nvSpPr>
        <p:spPr>
          <a:xfrm>
            <a:off x="358219" y="1690688"/>
            <a:ext cx="11481847" cy="4093886"/>
          </a:xfrm>
        </p:spPr>
        <p:txBody>
          <a:bodyPr>
            <a:normAutofit/>
          </a:bodyPr>
          <a:lstStyle/>
          <a:p>
            <a:pPr marL="457200" lvl="1" indent="0">
              <a:buNone/>
            </a:pPr>
            <a:endParaRPr lang="en-GB" sz="2800" dirty="0"/>
          </a:p>
          <a:p>
            <a:pPr marL="0" indent="0">
              <a:buNone/>
            </a:pPr>
            <a:endParaRPr lang="en-GB" dirty="0"/>
          </a:p>
        </p:txBody>
      </p:sp>
      <p:pic>
        <p:nvPicPr>
          <p:cNvPr id="6" name="Picture 5" descr="Low angle view of clouds in blue sky">
            <a:extLst>
              <a:ext uri="{FF2B5EF4-FFF2-40B4-BE49-F238E27FC236}">
                <a16:creationId xmlns:a16="http://schemas.microsoft.com/office/drawing/2014/main" id="{7E7FA560-242B-3DE9-63CA-56FEC31A96F4}"/>
              </a:ext>
            </a:extLst>
          </p:cNvPr>
          <p:cNvPicPr>
            <a:picLocks noChangeAspect="1"/>
          </p:cNvPicPr>
          <p:nvPr/>
        </p:nvPicPr>
        <p:blipFill>
          <a:blip r:embed="rId3"/>
          <a:srcRect t="48864"/>
          <a:stretch/>
        </p:blipFill>
        <p:spPr>
          <a:xfrm>
            <a:off x="0" y="3745384"/>
            <a:ext cx="12192000" cy="1964419"/>
          </a:xfrm>
          <a:prstGeom prst="rect">
            <a:avLst/>
          </a:prstGeom>
        </p:spPr>
      </p:pic>
    </p:spTree>
    <p:extLst>
      <p:ext uri="{BB962C8B-B14F-4D97-AF65-F5344CB8AC3E}">
        <p14:creationId xmlns:p14="http://schemas.microsoft.com/office/powerpoint/2010/main" val="39219277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02B8D3-A629-F6B9-A271-01460F40224D}"/>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C8EC4825-97BC-398A-0948-15329AB689D1}"/>
              </a:ext>
            </a:extLst>
          </p:cNvPr>
          <p:cNvPicPr>
            <a:picLocks noChangeAspect="1"/>
          </p:cNvPicPr>
          <p:nvPr/>
        </p:nvPicPr>
        <p:blipFill>
          <a:blip r:embed="rId3"/>
          <a:stretch>
            <a:fillRect/>
          </a:stretch>
        </p:blipFill>
        <p:spPr>
          <a:xfrm>
            <a:off x="9882722" y="1135380"/>
            <a:ext cx="2309278" cy="1726758"/>
          </a:xfrm>
          <a:prstGeom prst="rect">
            <a:avLst/>
          </a:prstGeom>
        </p:spPr>
      </p:pic>
      <p:sp>
        <p:nvSpPr>
          <p:cNvPr id="4" name="Title 3">
            <a:extLst>
              <a:ext uri="{FF2B5EF4-FFF2-40B4-BE49-F238E27FC236}">
                <a16:creationId xmlns:a16="http://schemas.microsoft.com/office/drawing/2014/main" id="{68AA8278-EAB2-713F-049B-DD4601BFF04E}"/>
              </a:ext>
            </a:extLst>
          </p:cNvPr>
          <p:cNvSpPr>
            <a:spLocks noGrp="1"/>
          </p:cNvSpPr>
          <p:nvPr>
            <p:ph type="title"/>
          </p:nvPr>
        </p:nvSpPr>
        <p:spPr/>
        <p:txBody>
          <a:bodyPr/>
          <a:lstStyle/>
          <a:p>
            <a:r>
              <a:rPr lang="en-GB" b="1" dirty="0"/>
              <a:t>NIC</a:t>
            </a:r>
          </a:p>
        </p:txBody>
      </p:sp>
      <p:sp>
        <p:nvSpPr>
          <p:cNvPr id="9" name="Content Placeholder 8">
            <a:extLst>
              <a:ext uri="{FF2B5EF4-FFF2-40B4-BE49-F238E27FC236}">
                <a16:creationId xmlns:a16="http://schemas.microsoft.com/office/drawing/2014/main" id="{8942461E-B815-86BD-D443-3E2B95D70D03}"/>
              </a:ext>
            </a:extLst>
          </p:cNvPr>
          <p:cNvSpPr>
            <a:spLocks noGrp="1"/>
          </p:cNvSpPr>
          <p:nvPr>
            <p:ph idx="1"/>
          </p:nvPr>
        </p:nvSpPr>
        <p:spPr>
          <a:xfrm>
            <a:off x="358219" y="1704067"/>
            <a:ext cx="10713641" cy="4287299"/>
          </a:xfrm>
        </p:spPr>
        <p:txBody>
          <a:bodyPr>
            <a:normAutofit/>
          </a:bodyPr>
          <a:lstStyle/>
          <a:p>
            <a:r>
              <a:rPr lang="en-GB" altLang="en-US" dirty="0"/>
              <a:t>Technically, NIC stands for Network Interface Card reflecting the fact that we used to install an Ethernet card in a PC to connect it to the network</a:t>
            </a:r>
          </a:p>
          <a:p>
            <a:r>
              <a:rPr lang="en-GB" altLang="en-US" dirty="0"/>
              <a:t>Nowadays the card is gone to be replaced by an Ethernet chip installed on the PC motherboard so it is often referred to as a Network Adaptor</a:t>
            </a:r>
          </a:p>
          <a:p>
            <a:r>
              <a:rPr lang="en-GB" altLang="en-US" dirty="0"/>
              <a:t>In a VM, neither exist instead a NIC is a software component that doesn’t even have to connect to a real physical network</a:t>
            </a:r>
          </a:p>
          <a:p>
            <a:r>
              <a:rPr lang="en-GB" altLang="en-US" dirty="0"/>
              <a:t>In Azure, NIC just means Network Interface and the word “Card” has silently been dropped.</a:t>
            </a:r>
          </a:p>
          <a:p>
            <a:pPr marL="0" indent="0">
              <a:spcBef>
                <a:spcPct val="0"/>
              </a:spcBef>
              <a:buNone/>
            </a:pPr>
            <a:endParaRPr lang="en-GB" altLang="en-US" sz="2400" i="1" dirty="0"/>
          </a:p>
        </p:txBody>
      </p:sp>
      <p:pic>
        <p:nvPicPr>
          <p:cNvPr id="3" name="Picture 2">
            <a:extLst>
              <a:ext uri="{FF2B5EF4-FFF2-40B4-BE49-F238E27FC236}">
                <a16:creationId xmlns:a16="http://schemas.microsoft.com/office/drawing/2014/main" id="{E780DA08-72F3-AFA2-F653-72C0ED80BB8C}"/>
              </a:ext>
            </a:extLst>
          </p:cNvPr>
          <p:cNvPicPr>
            <a:picLocks noChangeAspect="1"/>
          </p:cNvPicPr>
          <p:nvPr/>
        </p:nvPicPr>
        <p:blipFill>
          <a:blip r:embed="rId4"/>
          <a:srcRect l="17860" r="19483"/>
          <a:stretch>
            <a:fillRect/>
          </a:stretch>
        </p:blipFill>
        <p:spPr>
          <a:xfrm>
            <a:off x="10652761" y="3847716"/>
            <a:ext cx="1470660" cy="1755800"/>
          </a:xfrm>
          <a:prstGeom prst="rect">
            <a:avLst/>
          </a:prstGeom>
        </p:spPr>
      </p:pic>
      <p:pic>
        <p:nvPicPr>
          <p:cNvPr id="5" name="Picture 4">
            <a:extLst>
              <a:ext uri="{FF2B5EF4-FFF2-40B4-BE49-F238E27FC236}">
                <a16:creationId xmlns:a16="http://schemas.microsoft.com/office/drawing/2014/main" id="{1879457D-98DC-F591-B579-D7911B970FD0}"/>
              </a:ext>
            </a:extLst>
          </p:cNvPr>
          <p:cNvPicPr>
            <a:picLocks noChangeAspect="1"/>
          </p:cNvPicPr>
          <p:nvPr/>
        </p:nvPicPr>
        <p:blipFill>
          <a:blip r:embed="rId5"/>
          <a:srcRect b="34200"/>
          <a:stretch>
            <a:fillRect/>
          </a:stretch>
        </p:blipFill>
        <p:spPr>
          <a:xfrm>
            <a:off x="3988962" y="99988"/>
            <a:ext cx="4214075" cy="1674519"/>
          </a:xfrm>
          <a:prstGeom prst="rect">
            <a:avLst/>
          </a:prstGeom>
        </p:spPr>
      </p:pic>
    </p:spTree>
    <p:extLst>
      <p:ext uri="{BB962C8B-B14F-4D97-AF65-F5344CB8AC3E}">
        <p14:creationId xmlns:p14="http://schemas.microsoft.com/office/powerpoint/2010/main" val="2464862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F8512F-7DE8-22DD-CA01-8DB69572558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01A1330-BD19-C460-6A31-B2124A419194}"/>
              </a:ext>
            </a:extLst>
          </p:cNvPr>
          <p:cNvSpPr>
            <a:spLocks noGrp="1"/>
          </p:cNvSpPr>
          <p:nvPr>
            <p:ph type="title"/>
          </p:nvPr>
        </p:nvSpPr>
        <p:spPr/>
        <p:txBody>
          <a:bodyPr/>
          <a:lstStyle/>
          <a:p>
            <a:r>
              <a:rPr lang="en-GB" b="1" dirty="0"/>
              <a:t>NICs and OS</a:t>
            </a:r>
          </a:p>
        </p:txBody>
      </p:sp>
      <p:sp>
        <p:nvSpPr>
          <p:cNvPr id="9" name="Content Placeholder 8">
            <a:extLst>
              <a:ext uri="{FF2B5EF4-FFF2-40B4-BE49-F238E27FC236}">
                <a16:creationId xmlns:a16="http://schemas.microsoft.com/office/drawing/2014/main" id="{CC0C080F-A1EE-4E94-E81F-C87740E7F03B}"/>
              </a:ext>
            </a:extLst>
          </p:cNvPr>
          <p:cNvSpPr>
            <a:spLocks noGrp="1"/>
          </p:cNvSpPr>
          <p:nvPr>
            <p:ph idx="1"/>
          </p:nvPr>
        </p:nvSpPr>
        <p:spPr>
          <a:xfrm>
            <a:off x="358219" y="1704067"/>
            <a:ext cx="5516801" cy="4287299"/>
          </a:xfrm>
        </p:spPr>
        <p:txBody>
          <a:bodyPr>
            <a:normAutofit/>
          </a:bodyPr>
          <a:lstStyle/>
          <a:p>
            <a:r>
              <a:rPr lang="en-GB" altLang="en-US" dirty="0"/>
              <a:t>Each NIC becomes a virtual network adaptor in the VM and the OS.</a:t>
            </a:r>
          </a:p>
          <a:p>
            <a:r>
              <a:rPr lang="en-GB" altLang="en-US" dirty="0"/>
              <a:t>NICs become Microsoft Hyper-V Network Adaptors in a Windows OS and “eth” interfaces in Linux</a:t>
            </a:r>
          </a:p>
          <a:p>
            <a:r>
              <a:rPr lang="en-GB" altLang="en-US" dirty="0"/>
              <a:t>The networking commands provided by the OS all still work, such as ipconfig or </a:t>
            </a:r>
            <a:r>
              <a:rPr lang="en-GB" altLang="en-US" dirty="0" err="1"/>
              <a:t>ifconfig</a:t>
            </a:r>
            <a:endParaRPr lang="en-GB" altLang="en-US" dirty="0"/>
          </a:p>
          <a:p>
            <a:pPr marL="0" indent="0">
              <a:spcBef>
                <a:spcPct val="0"/>
              </a:spcBef>
              <a:buNone/>
            </a:pPr>
            <a:endParaRPr lang="en-GB" altLang="en-US" sz="2400" i="1" dirty="0"/>
          </a:p>
        </p:txBody>
      </p:sp>
      <p:pic>
        <p:nvPicPr>
          <p:cNvPr id="11" name="Picture 10">
            <a:extLst>
              <a:ext uri="{FF2B5EF4-FFF2-40B4-BE49-F238E27FC236}">
                <a16:creationId xmlns:a16="http://schemas.microsoft.com/office/drawing/2014/main" id="{83877972-F03C-D04E-3A18-EE839EBBE061}"/>
              </a:ext>
            </a:extLst>
          </p:cNvPr>
          <p:cNvPicPr>
            <a:picLocks noChangeAspect="1"/>
          </p:cNvPicPr>
          <p:nvPr/>
        </p:nvPicPr>
        <p:blipFill>
          <a:blip r:embed="rId3"/>
          <a:stretch>
            <a:fillRect/>
          </a:stretch>
        </p:blipFill>
        <p:spPr>
          <a:xfrm>
            <a:off x="9631574" y="76066"/>
            <a:ext cx="2438611" cy="3078747"/>
          </a:xfrm>
          <a:prstGeom prst="rect">
            <a:avLst/>
          </a:prstGeom>
        </p:spPr>
      </p:pic>
      <p:pic>
        <p:nvPicPr>
          <p:cNvPr id="14" name="Picture 13" descr="A screenshot of a computer&#10;&#10;AI-generated content may be incorrect.">
            <a:extLst>
              <a:ext uri="{FF2B5EF4-FFF2-40B4-BE49-F238E27FC236}">
                <a16:creationId xmlns:a16="http://schemas.microsoft.com/office/drawing/2014/main" id="{40BE0BC7-80AF-619B-34D8-3DFEBF1B1369}"/>
              </a:ext>
            </a:extLst>
          </p:cNvPr>
          <p:cNvPicPr>
            <a:picLocks noChangeAspect="1"/>
          </p:cNvPicPr>
          <p:nvPr/>
        </p:nvPicPr>
        <p:blipFill>
          <a:blip r:embed="rId4"/>
          <a:srcRect b="33535"/>
          <a:stretch>
            <a:fillRect/>
          </a:stretch>
        </p:blipFill>
        <p:spPr>
          <a:xfrm>
            <a:off x="7275689" y="3185794"/>
            <a:ext cx="4711770" cy="3649981"/>
          </a:xfrm>
          <a:prstGeom prst="rect">
            <a:avLst/>
          </a:prstGeom>
        </p:spPr>
      </p:pic>
      <p:pic>
        <p:nvPicPr>
          <p:cNvPr id="16" name="Picture 15" descr="A screenshot of a computer&#10;&#10;AI-generated content may be incorrect.">
            <a:extLst>
              <a:ext uri="{FF2B5EF4-FFF2-40B4-BE49-F238E27FC236}">
                <a16:creationId xmlns:a16="http://schemas.microsoft.com/office/drawing/2014/main" id="{AF18E9A4-8FAB-06FE-445B-DC828AF262B2}"/>
              </a:ext>
            </a:extLst>
          </p:cNvPr>
          <p:cNvPicPr>
            <a:picLocks noChangeAspect="1"/>
          </p:cNvPicPr>
          <p:nvPr/>
        </p:nvPicPr>
        <p:blipFill>
          <a:blip r:embed="rId5"/>
          <a:srcRect l="1348"/>
          <a:stretch>
            <a:fillRect/>
          </a:stretch>
        </p:blipFill>
        <p:spPr>
          <a:xfrm>
            <a:off x="5275562" y="609600"/>
            <a:ext cx="4184417" cy="2362199"/>
          </a:xfrm>
          <a:prstGeom prst="rect">
            <a:avLst/>
          </a:prstGeom>
        </p:spPr>
      </p:pic>
    </p:spTree>
    <p:extLst>
      <p:ext uri="{BB962C8B-B14F-4D97-AF65-F5344CB8AC3E}">
        <p14:creationId xmlns:p14="http://schemas.microsoft.com/office/powerpoint/2010/main" val="129151410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01742C-BB21-4D85-5BD8-819947A633B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1ED36F8-6C9A-7F8E-9370-D24D2D46A939}"/>
              </a:ext>
            </a:extLst>
          </p:cNvPr>
          <p:cNvSpPr>
            <a:spLocks noGrp="1"/>
          </p:cNvSpPr>
          <p:nvPr>
            <p:ph type="title"/>
          </p:nvPr>
        </p:nvSpPr>
        <p:spPr/>
        <p:txBody>
          <a:bodyPr/>
          <a:lstStyle/>
          <a:p>
            <a:r>
              <a:rPr lang="en-GB" b="1" dirty="0"/>
              <a:t>Virtual Networks (</a:t>
            </a:r>
            <a:r>
              <a:rPr lang="en-GB" b="1" dirty="0" err="1"/>
              <a:t>vNet</a:t>
            </a:r>
            <a:r>
              <a:rPr lang="en-GB" b="1" dirty="0"/>
              <a:t>)</a:t>
            </a:r>
          </a:p>
        </p:txBody>
      </p:sp>
      <p:sp>
        <p:nvSpPr>
          <p:cNvPr id="9" name="Content Placeholder 8">
            <a:extLst>
              <a:ext uri="{FF2B5EF4-FFF2-40B4-BE49-F238E27FC236}">
                <a16:creationId xmlns:a16="http://schemas.microsoft.com/office/drawing/2014/main" id="{0528837D-F520-B555-F5EE-76DFFA2FF949}"/>
              </a:ext>
            </a:extLst>
          </p:cNvPr>
          <p:cNvSpPr>
            <a:spLocks noGrp="1"/>
          </p:cNvSpPr>
          <p:nvPr>
            <p:ph idx="1"/>
          </p:nvPr>
        </p:nvSpPr>
        <p:spPr>
          <a:xfrm>
            <a:off x="358219" y="1704067"/>
            <a:ext cx="10713641" cy="4287299"/>
          </a:xfrm>
        </p:spPr>
        <p:txBody>
          <a:bodyPr>
            <a:normAutofit/>
          </a:bodyPr>
          <a:lstStyle/>
          <a:p>
            <a:r>
              <a:rPr lang="en-GB" altLang="en-US" dirty="0"/>
              <a:t>A virtual network mimics a physical network that you would build to connect computers together</a:t>
            </a:r>
          </a:p>
          <a:p>
            <a:r>
              <a:rPr lang="en-GB" altLang="en-US" dirty="0"/>
              <a:t>Each VM has to be connected to a </a:t>
            </a:r>
            <a:r>
              <a:rPr lang="en-GB" altLang="en-US" dirty="0" err="1"/>
              <a:t>vNet</a:t>
            </a:r>
            <a:endParaRPr lang="en-GB" altLang="en-US" dirty="0"/>
          </a:p>
          <a:p>
            <a:r>
              <a:rPr lang="en-GB" altLang="en-US" dirty="0"/>
              <a:t>For the Operating System to use this </a:t>
            </a:r>
            <a:r>
              <a:rPr lang="en-GB" altLang="en-US" dirty="0" err="1"/>
              <a:t>vNet</a:t>
            </a:r>
            <a:r>
              <a:rPr lang="en-GB" altLang="en-US" dirty="0"/>
              <a:t>, the VM needs a Network Interface Connection (NIC) which mimics an Ethernet card/chip in your computer</a:t>
            </a:r>
          </a:p>
          <a:p>
            <a:pPr marL="0" indent="0">
              <a:spcBef>
                <a:spcPct val="0"/>
              </a:spcBef>
              <a:buNone/>
            </a:pPr>
            <a:endParaRPr lang="en-GB" altLang="en-US" sz="2400" i="1" dirty="0"/>
          </a:p>
        </p:txBody>
      </p:sp>
      <p:sp>
        <p:nvSpPr>
          <p:cNvPr id="17" name="Rectangle 16">
            <a:extLst>
              <a:ext uri="{FF2B5EF4-FFF2-40B4-BE49-F238E27FC236}">
                <a16:creationId xmlns:a16="http://schemas.microsoft.com/office/drawing/2014/main" id="{8C8E3BD5-79A9-BCC0-C8C9-A1EAE6B0FFCE}"/>
              </a:ext>
            </a:extLst>
          </p:cNvPr>
          <p:cNvSpPr/>
          <p:nvPr/>
        </p:nvSpPr>
        <p:spPr bwMode="auto">
          <a:xfrm>
            <a:off x="3699875" y="4079231"/>
            <a:ext cx="1534269" cy="1593704"/>
          </a:xfrm>
          <a:prstGeom prst="rect">
            <a:avLst/>
          </a:prstGeom>
          <a:solidFill>
            <a:srgbClr val="FFCC99"/>
          </a:solidFill>
          <a:ln w="9525" cap="flat" cmpd="sng" algn="ctr">
            <a:solidFill>
              <a:srgbClr val="660066"/>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defTabSz="914400" eaLnBrk="0" fontAlgn="base" latinLnBrk="0" hangingPunct="0">
              <a:lnSpc>
                <a:spcPct val="100000"/>
              </a:lnSpc>
              <a:spcBef>
                <a:spcPct val="0"/>
              </a:spcBef>
              <a:spcAft>
                <a:spcPct val="0"/>
              </a:spcAft>
              <a:buClrTx/>
              <a:buSzTx/>
              <a:buFontTx/>
              <a:buNone/>
              <a:tabLst/>
              <a:defRPr/>
            </a:pPr>
            <a:r>
              <a:rPr kumimoji="0" lang="en-GB" sz="1800" b="0" i="0" u="none" strike="noStrike" kern="0" cap="none" spc="0" normalizeH="0" baseline="0" noProof="0" dirty="0">
                <a:ln>
                  <a:noFill/>
                </a:ln>
                <a:solidFill>
                  <a:srgbClr val="660066"/>
                </a:solidFill>
                <a:effectLst/>
                <a:uLnTx/>
                <a:uFillTx/>
                <a:latin typeface="Helvetica" panose="020B0604020202020204" pitchFamily="34" charset="0"/>
              </a:rPr>
              <a:t>VM</a:t>
            </a:r>
          </a:p>
        </p:txBody>
      </p:sp>
      <p:sp>
        <p:nvSpPr>
          <p:cNvPr id="18" name="Rectangle 17">
            <a:extLst>
              <a:ext uri="{FF2B5EF4-FFF2-40B4-BE49-F238E27FC236}">
                <a16:creationId xmlns:a16="http://schemas.microsoft.com/office/drawing/2014/main" id="{30660BAA-63A9-3166-3B57-D1DBBC02DE08}"/>
              </a:ext>
            </a:extLst>
          </p:cNvPr>
          <p:cNvSpPr/>
          <p:nvPr/>
        </p:nvSpPr>
        <p:spPr bwMode="auto">
          <a:xfrm>
            <a:off x="3909725" y="5121491"/>
            <a:ext cx="1114567" cy="318256"/>
          </a:xfrm>
          <a:prstGeom prst="rect">
            <a:avLst/>
          </a:prstGeom>
          <a:solidFill>
            <a:srgbClr val="FFCC99"/>
          </a:solidFill>
          <a:ln w="9525" cap="flat" cmpd="sng" algn="ctr">
            <a:solidFill>
              <a:srgbClr val="660066"/>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1800" b="0" i="0" u="none" strike="noStrike" kern="0" cap="none" spc="0" normalizeH="0" baseline="0" noProof="0" dirty="0">
                <a:ln>
                  <a:noFill/>
                </a:ln>
                <a:solidFill>
                  <a:srgbClr val="660066"/>
                </a:solidFill>
                <a:effectLst/>
                <a:uLnTx/>
                <a:uFillTx/>
                <a:latin typeface="Helvetica" panose="020B0604020202020204" pitchFamily="34" charset="0"/>
              </a:rPr>
              <a:t>NIC</a:t>
            </a:r>
          </a:p>
        </p:txBody>
      </p:sp>
      <p:sp>
        <p:nvSpPr>
          <p:cNvPr id="19" name="Rectangle 18">
            <a:extLst>
              <a:ext uri="{FF2B5EF4-FFF2-40B4-BE49-F238E27FC236}">
                <a16:creationId xmlns:a16="http://schemas.microsoft.com/office/drawing/2014/main" id="{85839406-4684-6E3C-7B8C-4F788E818F3D}"/>
              </a:ext>
            </a:extLst>
          </p:cNvPr>
          <p:cNvSpPr/>
          <p:nvPr/>
        </p:nvSpPr>
        <p:spPr bwMode="auto">
          <a:xfrm>
            <a:off x="5926734" y="4079231"/>
            <a:ext cx="1534269" cy="1593704"/>
          </a:xfrm>
          <a:prstGeom prst="rect">
            <a:avLst/>
          </a:prstGeom>
          <a:solidFill>
            <a:srgbClr val="FFCC99"/>
          </a:solidFill>
          <a:ln w="9525" cap="flat" cmpd="sng" algn="ctr">
            <a:solidFill>
              <a:srgbClr val="660066"/>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lvl="0" indent="0" defTabSz="914400" eaLnBrk="0" fontAlgn="base" latinLnBrk="0" hangingPunct="0">
              <a:lnSpc>
                <a:spcPct val="100000"/>
              </a:lnSpc>
              <a:spcBef>
                <a:spcPct val="0"/>
              </a:spcBef>
              <a:spcAft>
                <a:spcPct val="0"/>
              </a:spcAft>
              <a:buClrTx/>
              <a:buSzTx/>
              <a:buFontTx/>
              <a:buNone/>
              <a:tabLst/>
              <a:defRPr/>
            </a:pPr>
            <a:r>
              <a:rPr kumimoji="0" lang="en-GB" sz="1800" b="0" i="0" u="none" strike="noStrike" kern="0" cap="none" spc="0" normalizeH="0" baseline="0" noProof="0" dirty="0">
                <a:ln>
                  <a:noFill/>
                </a:ln>
                <a:solidFill>
                  <a:srgbClr val="660066"/>
                </a:solidFill>
                <a:effectLst/>
                <a:uLnTx/>
                <a:uFillTx/>
                <a:latin typeface="Helvetica" panose="020B0604020202020204" pitchFamily="34" charset="0"/>
              </a:rPr>
              <a:t>VM</a:t>
            </a:r>
          </a:p>
        </p:txBody>
      </p:sp>
      <p:sp>
        <p:nvSpPr>
          <p:cNvPr id="20" name="Rectangle 19">
            <a:extLst>
              <a:ext uri="{FF2B5EF4-FFF2-40B4-BE49-F238E27FC236}">
                <a16:creationId xmlns:a16="http://schemas.microsoft.com/office/drawing/2014/main" id="{D44A4CDF-6696-8D60-DFC9-320F39D80B70}"/>
              </a:ext>
            </a:extLst>
          </p:cNvPr>
          <p:cNvSpPr/>
          <p:nvPr/>
        </p:nvSpPr>
        <p:spPr bwMode="auto">
          <a:xfrm>
            <a:off x="6136584" y="5121491"/>
            <a:ext cx="1114567" cy="318256"/>
          </a:xfrm>
          <a:prstGeom prst="rect">
            <a:avLst/>
          </a:prstGeom>
          <a:solidFill>
            <a:srgbClr val="FFCC99"/>
          </a:solidFill>
          <a:ln w="9525" cap="flat" cmpd="sng" algn="ctr">
            <a:solidFill>
              <a:srgbClr val="660066"/>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1800" b="0" i="0" u="none" strike="noStrike" kern="0" cap="none" spc="0" normalizeH="0" baseline="0" noProof="0" dirty="0">
                <a:ln>
                  <a:noFill/>
                </a:ln>
                <a:solidFill>
                  <a:srgbClr val="660066"/>
                </a:solidFill>
                <a:effectLst/>
                <a:uLnTx/>
                <a:uFillTx/>
                <a:latin typeface="Helvetica" panose="020B0604020202020204" pitchFamily="34" charset="0"/>
              </a:rPr>
              <a:t>NIC</a:t>
            </a:r>
          </a:p>
        </p:txBody>
      </p:sp>
      <p:cxnSp>
        <p:nvCxnSpPr>
          <p:cNvPr id="21" name="Straight Connector 20">
            <a:extLst>
              <a:ext uri="{FF2B5EF4-FFF2-40B4-BE49-F238E27FC236}">
                <a16:creationId xmlns:a16="http://schemas.microsoft.com/office/drawing/2014/main" id="{2C3AA890-9DBC-CE26-32D7-047683566DD0}"/>
              </a:ext>
            </a:extLst>
          </p:cNvPr>
          <p:cNvCxnSpPr>
            <a:cxnSpLocks/>
            <a:stCxn id="18" idx="2"/>
          </p:cNvCxnSpPr>
          <p:nvPr/>
        </p:nvCxnSpPr>
        <p:spPr bwMode="auto">
          <a:xfrm>
            <a:off x="4467009" y="5439747"/>
            <a:ext cx="8509" cy="680702"/>
          </a:xfrm>
          <a:prstGeom prst="line">
            <a:avLst/>
          </a:prstGeom>
          <a:solidFill>
            <a:srgbClr val="99FF99"/>
          </a:solidFill>
          <a:ln w="114300" cap="flat" cmpd="sng" algn="ctr">
            <a:solidFill>
              <a:srgbClr val="660066"/>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 name="Straight Connector 21">
            <a:extLst>
              <a:ext uri="{FF2B5EF4-FFF2-40B4-BE49-F238E27FC236}">
                <a16:creationId xmlns:a16="http://schemas.microsoft.com/office/drawing/2014/main" id="{BA13CD5C-7DC4-FD68-6254-D8ED874D8B47}"/>
              </a:ext>
            </a:extLst>
          </p:cNvPr>
          <p:cNvCxnSpPr>
            <a:cxnSpLocks/>
            <a:stCxn id="20" idx="2"/>
          </p:cNvCxnSpPr>
          <p:nvPr/>
        </p:nvCxnSpPr>
        <p:spPr bwMode="auto">
          <a:xfrm>
            <a:off x="6693868" y="5439747"/>
            <a:ext cx="13573" cy="697500"/>
          </a:xfrm>
          <a:prstGeom prst="line">
            <a:avLst/>
          </a:prstGeom>
          <a:solidFill>
            <a:srgbClr val="99FF99"/>
          </a:solidFill>
          <a:ln w="114300" cap="flat" cmpd="sng" algn="ctr">
            <a:solidFill>
              <a:srgbClr val="660066"/>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3" name="Rectangle 22">
            <a:extLst>
              <a:ext uri="{FF2B5EF4-FFF2-40B4-BE49-F238E27FC236}">
                <a16:creationId xmlns:a16="http://schemas.microsoft.com/office/drawing/2014/main" id="{82E8F428-F661-9549-5861-9FD551CE0806}"/>
              </a:ext>
            </a:extLst>
          </p:cNvPr>
          <p:cNvSpPr/>
          <p:nvPr/>
        </p:nvSpPr>
        <p:spPr bwMode="auto">
          <a:xfrm>
            <a:off x="3746395" y="6137247"/>
            <a:ext cx="3714608" cy="431892"/>
          </a:xfrm>
          <a:prstGeom prst="rect">
            <a:avLst/>
          </a:prstGeom>
          <a:solidFill>
            <a:srgbClr val="660066"/>
          </a:solidFill>
          <a:ln w="9525" cap="flat" cmpd="sng" algn="ctr">
            <a:solidFill>
              <a:srgbClr val="660066"/>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1800" b="0" i="0" u="none" strike="noStrike" kern="0" cap="none" spc="0" normalizeH="0" baseline="0" noProof="0" dirty="0" err="1">
                <a:ln>
                  <a:noFill/>
                </a:ln>
                <a:solidFill>
                  <a:srgbClr val="FFFFFF"/>
                </a:solidFill>
                <a:effectLst/>
                <a:uLnTx/>
                <a:uFillTx/>
                <a:latin typeface="Helvetica" panose="020B0604020202020204" pitchFamily="34" charset="0"/>
              </a:rPr>
              <a:t>vNet</a:t>
            </a:r>
            <a:endParaRPr kumimoji="0" lang="en-GB" sz="1800" b="0" i="0" u="none" strike="noStrike" kern="0" cap="none" spc="0" normalizeH="0" baseline="0" noProof="0" dirty="0">
              <a:ln>
                <a:noFill/>
              </a:ln>
              <a:solidFill>
                <a:srgbClr val="FFFFFF"/>
              </a:solidFill>
              <a:effectLst/>
              <a:uLnTx/>
              <a:uFillTx/>
              <a:latin typeface="Helvetica" panose="020B0604020202020204" pitchFamily="34" charset="0"/>
            </a:endParaRPr>
          </a:p>
        </p:txBody>
      </p:sp>
      <p:sp>
        <p:nvSpPr>
          <p:cNvPr id="24" name="TextBox 23">
            <a:extLst>
              <a:ext uri="{FF2B5EF4-FFF2-40B4-BE49-F238E27FC236}">
                <a16:creationId xmlns:a16="http://schemas.microsoft.com/office/drawing/2014/main" id="{821CFBE4-5912-4FA3-7CBE-B704AE43A3B7}"/>
              </a:ext>
            </a:extLst>
          </p:cNvPr>
          <p:cNvSpPr txBox="1"/>
          <p:nvPr/>
        </p:nvSpPr>
        <p:spPr>
          <a:xfrm>
            <a:off x="4532891" y="5733414"/>
            <a:ext cx="1184940" cy="369332"/>
          </a:xfrm>
          <a:prstGeom prst="rect">
            <a:avLst/>
          </a:prstGeom>
          <a:noFill/>
        </p:spPr>
        <p:txBody>
          <a:bodyPr wrap="none" rtlCol="0">
            <a:spAutoFit/>
          </a:bodyPr>
          <a:lstStyle/>
          <a:p>
            <a:pPr eaLnBrk="0" fontAlgn="base" hangingPunct="0">
              <a:spcBef>
                <a:spcPct val="0"/>
              </a:spcBef>
              <a:spcAft>
                <a:spcPct val="0"/>
              </a:spcAft>
            </a:pPr>
            <a:r>
              <a:rPr lang="en-GB" i="1" dirty="0">
                <a:solidFill>
                  <a:srgbClr val="FFC000"/>
                </a:solidFill>
                <a:latin typeface="Helvetica" panose="020B0604020202020204" pitchFamily="34" charset="0"/>
              </a:rPr>
              <a:t>Private IP</a:t>
            </a:r>
          </a:p>
        </p:txBody>
      </p:sp>
      <p:sp>
        <p:nvSpPr>
          <p:cNvPr id="25" name="TextBox 24">
            <a:extLst>
              <a:ext uri="{FF2B5EF4-FFF2-40B4-BE49-F238E27FC236}">
                <a16:creationId xmlns:a16="http://schemas.microsoft.com/office/drawing/2014/main" id="{C463EFE4-A4E4-3F89-05A7-9C9E78782A51}"/>
              </a:ext>
            </a:extLst>
          </p:cNvPr>
          <p:cNvSpPr txBox="1"/>
          <p:nvPr/>
        </p:nvSpPr>
        <p:spPr>
          <a:xfrm>
            <a:off x="6777649" y="5731937"/>
            <a:ext cx="1184940" cy="369332"/>
          </a:xfrm>
          <a:prstGeom prst="rect">
            <a:avLst/>
          </a:prstGeom>
          <a:noFill/>
        </p:spPr>
        <p:txBody>
          <a:bodyPr wrap="none" rtlCol="0">
            <a:spAutoFit/>
          </a:bodyPr>
          <a:lstStyle/>
          <a:p>
            <a:pPr eaLnBrk="0" fontAlgn="base" hangingPunct="0">
              <a:spcBef>
                <a:spcPct val="0"/>
              </a:spcBef>
              <a:spcAft>
                <a:spcPct val="0"/>
              </a:spcAft>
            </a:pPr>
            <a:r>
              <a:rPr lang="en-GB" i="1" dirty="0">
                <a:solidFill>
                  <a:srgbClr val="FFC000"/>
                </a:solidFill>
                <a:latin typeface="Helvetica" panose="020B0604020202020204" pitchFamily="34" charset="0"/>
              </a:rPr>
              <a:t>Private IP</a:t>
            </a:r>
          </a:p>
        </p:txBody>
      </p:sp>
    </p:spTree>
    <p:extLst>
      <p:ext uri="{BB962C8B-B14F-4D97-AF65-F5344CB8AC3E}">
        <p14:creationId xmlns:p14="http://schemas.microsoft.com/office/powerpoint/2010/main" val="19681064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CF5F46-9CBD-CB25-D282-95B4C479B4F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988073C-B162-EA3C-D892-BDC7991EE464}"/>
              </a:ext>
            </a:extLst>
          </p:cNvPr>
          <p:cNvSpPr>
            <a:spLocks noGrp="1"/>
          </p:cNvSpPr>
          <p:nvPr>
            <p:ph type="title"/>
          </p:nvPr>
        </p:nvSpPr>
        <p:spPr/>
        <p:txBody>
          <a:bodyPr/>
          <a:lstStyle/>
          <a:p>
            <a:r>
              <a:rPr lang="en-GB" b="1" dirty="0"/>
              <a:t>Subnets</a:t>
            </a:r>
          </a:p>
        </p:txBody>
      </p:sp>
      <p:sp>
        <p:nvSpPr>
          <p:cNvPr id="9" name="Content Placeholder 8">
            <a:extLst>
              <a:ext uri="{FF2B5EF4-FFF2-40B4-BE49-F238E27FC236}">
                <a16:creationId xmlns:a16="http://schemas.microsoft.com/office/drawing/2014/main" id="{96449FD5-DCA8-8A5E-ECA3-D27E0479B20C}"/>
              </a:ext>
            </a:extLst>
          </p:cNvPr>
          <p:cNvSpPr>
            <a:spLocks noGrp="1"/>
          </p:cNvSpPr>
          <p:nvPr>
            <p:ph idx="1"/>
          </p:nvPr>
        </p:nvSpPr>
        <p:spPr>
          <a:xfrm>
            <a:off x="358219" y="1704067"/>
            <a:ext cx="10713641" cy="4287299"/>
          </a:xfrm>
        </p:spPr>
        <p:txBody>
          <a:bodyPr>
            <a:normAutofit/>
          </a:bodyPr>
          <a:lstStyle/>
          <a:p>
            <a:r>
              <a:rPr lang="en-GB" dirty="0"/>
              <a:t>A subnet is a range of IP addresses in the virtual network</a:t>
            </a:r>
          </a:p>
          <a:p>
            <a:pPr lvl="1"/>
            <a:r>
              <a:rPr lang="en-GB" dirty="0"/>
              <a:t>These are treated as a private virtual network IP address space. </a:t>
            </a:r>
          </a:p>
          <a:p>
            <a:pPr lvl="1"/>
            <a:r>
              <a:rPr lang="en-GB" dirty="0"/>
              <a:t>Make sure the address range does not overlap with any other subnet</a:t>
            </a:r>
          </a:p>
          <a:p>
            <a:r>
              <a:rPr lang="en-GB" dirty="0"/>
              <a:t>You can divide a virtual network into multiple subnets</a:t>
            </a:r>
          </a:p>
          <a:p>
            <a:pPr lvl="1"/>
            <a:r>
              <a:rPr lang="en-GB" dirty="0"/>
              <a:t>Subnets help you to manage a large number of VMs across an organisations and also help to keep traffic local when VMs are talking to each other i.e. traffic between VMs in the same subnet are kept within the subnet. </a:t>
            </a:r>
          </a:p>
          <a:p>
            <a:pPr lvl="1"/>
            <a:r>
              <a:rPr lang="en-GB" b="1" dirty="0"/>
              <a:t>In essence, it represents a set of VMs.</a:t>
            </a:r>
          </a:p>
          <a:p>
            <a:pPr marL="0" indent="0">
              <a:spcBef>
                <a:spcPct val="0"/>
              </a:spcBef>
              <a:buNone/>
            </a:pPr>
            <a:endParaRPr lang="en-GB" altLang="en-US" sz="2400" i="1" dirty="0"/>
          </a:p>
        </p:txBody>
      </p:sp>
    </p:spTree>
    <p:extLst>
      <p:ext uri="{BB962C8B-B14F-4D97-AF65-F5344CB8AC3E}">
        <p14:creationId xmlns:p14="http://schemas.microsoft.com/office/powerpoint/2010/main" val="50326408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4128BF-60D8-D66E-96BF-4903D8F3BF0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EB64223-6DA2-258E-DBB8-8E78295DD613}"/>
              </a:ext>
            </a:extLst>
          </p:cNvPr>
          <p:cNvSpPr>
            <a:spLocks noGrp="1"/>
          </p:cNvSpPr>
          <p:nvPr>
            <p:ph type="title"/>
          </p:nvPr>
        </p:nvSpPr>
        <p:spPr/>
        <p:txBody>
          <a:bodyPr/>
          <a:lstStyle/>
          <a:p>
            <a:r>
              <a:rPr lang="en-GB" b="1" dirty="0" err="1"/>
              <a:t>vNet</a:t>
            </a:r>
            <a:r>
              <a:rPr lang="en-GB" b="1" dirty="0"/>
              <a:t> and Subnets</a:t>
            </a:r>
          </a:p>
        </p:txBody>
      </p:sp>
      <p:pic>
        <p:nvPicPr>
          <p:cNvPr id="2" name="Content Placeholder 1">
            <a:extLst>
              <a:ext uri="{FF2B5EF4-FFF2-40B4-BE49-F238E27FC236}">
                <a16:creationId xmlns:a16="http://schemas.microsoft.com/office/drawing/2014/main" id="{A33FE0F4-6797-5A2B-4AA8-17C33B7BC281}"/>
              </a:ext>
            </a:extLst>
          </p:cNvPr>
          <p:cNvPicPr>
            <a:picLocks noGrp="1" noChangeAspect="1"/>
          </p:cNvPicPr>
          <p:nvPr>
            <p:ph idx="1"/>
          </p:nvPr>
        </p:nvPicPr>
        <p:blipFill>
          <a:blip r:embed="rId3"/>
          <a:stretch>
            <a:fillRect/>
          </a:stretch>
        </p:blipFill>
        <p:spPr>
          <a:xfrm>
            <a:off x="4320540" y="141548"/>
            <a:ext cx="7597140" cy="5540730"/>
          </a:xfrm>
          <a:prstGeom prst="rect">
            <a:avLst/>
          </a:prstGeom>
        </p:spPr>
      </p:pic>
    </p:spTree>
    <p:extLst>
      <p:ext uri="{BB962C8B-B14F-4D97-AF65-F5344CB8AC3E}">
        <p14:creationId xmlns:p14="http://schemas.microsoft.com/office/powerpoint/2010/main" val="271664799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E25245-25C4-CCED-3133-76EC2226478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F04EFBC-326A-6661-80FF-FA179CDFD146}"/>
              </a:ext>
            </a:extLst>
          </p:cNvPr>
          <p:cNvSpPr>
            <a:spLocks noGrp="1"/>
          </p:cNvSpPr>
          <p:nvPr>
            <p:ph type="title"/>
          </p:nvPr>
        </p:nvSpPr>
        <p:spPr/>
        <p:txBody>
          <a:bodyPr/>
          <a:lstStyle/>
          <a:p>
            <a:r>
              <a:rPr lang="en-GB" b="1" dirty="0"/>
              <a:t>Public vs Private IP Addresses</a:t>
            </a:r>
          </a:p>
        </p:txBody>
      </p:sp>
      <p:sp>
        <p:nvSpPr>
          <p:cNvPr id="9" name="Content Placeholder 8">
            <a:extLst>
              <a:ext uri="{FF2B5EF4-FFF2-40B4-BE49-F238E27FC236}">
                <a16:creationId xmlns:a16="http://schemas.microsoft.com/office/drawing/2014/main" id="{49AB2CAC-3AB6-9BD3-88E3-98E737066911}"/>
              </a:ext>
            </a:extLst>
          </p:cNvPr>
          <p:cNvSpPr>
            <a:spLocks noGrp="1"/>
          </p:cNvSpPr>
          <p:nvPr>
            <p:ph idx="1"/>
          </p:nvPr>
        </p:nvSpPr>
        <p:spPr>
          <a:xfrm>
            <a:off x="358219" y="1704067"/>
            <a:ext cx="11481847" cy="4287299"/>
          </a:xfrm>
        </p:spPr>
        <p:txBody>
          <a:bodyPr>
            <a:normAutofit/>
          </a:bodyPr>
          <a:lstStyle/>
          <a:p>
            <a:r>
              <a:rPr lang="en-GB" dirty="0"/>
              <a:t>Public IP addresses - Used to communicate inbound and outbound with the Internet and other Azure resources not connected to a virtual network. </a:t>
            </a:r>
          </a:p>
          <a:p>
            <a:pPr lvl="1"/>
            <a:r>
              <a:rPr lang="en-GB" dirty="0"/>
              <a:t>There is a nominal charge for public Ips</a:t>
            </a:r>
          </a:p>
          <a:p>
            <a:pPr lvl="1"/>
            <a:r>
              <a:rPr lang="en-GB" dirty="0"/>
              <a:t>A public IP address is optional.</a:t>
            </a:r>
          </a:p>
          <a:p>
            <a:r>
              <a:rPr lang="en-GB" dirty="0"/>
              <a:t>Private IP addresses - Used for communication within a virtual network and your on-premises network. </a:t>
            </a:r>
          </a:p>
          <a:p>
            <a:r>
              <a:rPr lang="en-GB" dirty="0"/>
              <a:t>A VM can have both (actually by default a public and private IP address are created for each VM)</a:t>
            </a:r>
          </a:p>
          <a:p>
            <a:pPr marL="0" indent="0">
              <a:spcBef>
                <a:spcPct val="0"/>
              </a:spcBef>
              <a:buNone/>
            </a:pPr>
            <a:endParaRPr lang="en-GB" altLang="en-US" sz="2400" i="1" dirty="0"/>
          </a:p>
        </p:txBody>
      </p:sp>
    </p:spTree>
    <p:extLst>
      <p:ext uri="{BB962C8B-B14F-4D97-AF65-F5344CB8AC3E}">
        <p14:creationId xmlns:p14="http://schemas.microsoft.com/office/powerpoint/2010/main" val="181071234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C78C45-4B76-680C-F9EE-FC51DBAD4D6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7D13324-1D88-F4F0-EC2A-1A426E0424AC}"/>
              </a:ext>
            </a:extLst>
          </p:cNvPr>
          <p:cNvSpPr>
            <a:spLocks noGrp="1"/>
          </p:cNvSpPr>
          <p:nvPr>
            <p:ph type="title"/>
          </p:nvPr>
        </p:nvSpPr>
        <p:spPr/>
        <p:txBody>
          <a:bodyPr/>
          <a:lstStyle/>
          <a:p>
            <a:r>
              <a:rPr lang="en-GB" b="1" dirty="0"/>
              <a:t>Public vs Private IP Addresses</a:t>
            </a:r>
          </a:p>
        </p:txBody>
      </p:sp>
      <p:pic>
        <p:nvPicPr>
          <p:cNvPr id="2" name="Content Placeholder 1">
            <a:extLst>
              <a:ext uri="{FF2B5EF4-FFF2-40B4-BE49-F238E27FC236}">
                <a16:creationId xmlns:a16="http://schemas.microsoft.com/office/drawing/2014/main" id="{D679566C-EF06-70E5-4E23-B05D6340CDEA}"/>
              </a:ext>
            </a:extLst>
          </p:cNvPr>
          <p:cNvPicPr>
            <a:picLocks noGrp="1" noChangeAspect="1"/>
          </p:cNvPicPr>
          <p:nvPr>
            <p:ph idx="1"/>
          </p:nvPr>
        </p:nvPicPr>
        <p:blipFill>
          <a:blip r:embed="rId3"/>
          <a:stretch>
            <a:fillRect/>
          </a:stretch>
        </p:blipFill>
        <p:spPr>
          <a:xfrm>
            <a:off x="198199" y="1719424"/>
            <a:ext cx="9383465" cy="3846512"/>
          </a:xfrm>
          <a:prstGeom prst="rect">
            <a:avLst/>
          </a:prstGeom>
        </p:spPr>
      </p:pic>
      <p:sp>
        <p:nvSpPr>
          <p:cNvPr id="5" name="TextBox 4">
            <a:extLst>
              <a:ext uri="{FF2B5EF4-FFF2-40B4-BE49-F238E27FC236}">
                <a16:creationId xmlns:a16="http://schemas.microsoft.com/office/drawing/2014/main" id="{001931D8-8F5F-1E46-36E2-0A04BDDD2BE4}"/>
              </a:ext>
            </a:extLst>
          </p:cNvPr>
          <p:cNvSpPr txBox="1"/>
          <p:nvPr/>
        </p:nvSpPr>
        <p:spPr>
          <a:xfrm flipH="1">
            <a:off x="9657864" y="2073020"/>
            <a:ext cx="2429443" cy="3139321"/>
          </a:xfrm>
          <a:prstGeom prst="rect">
            <a:avLst/>
          </a:prstGeom>
          <a:solidFill>
            <a:schemeClr val="bg1"/>
          </a:solidFill>
          <a:ln>
            <a:solidFill>
              <a:srgbClr val="FF0000"/>
            </a:solidFill>
          </a:ln>
        </p:spPr>
        <p:txBody>
          <a:bodyPr wrap="square" rtlCol="0">
            <a:spAutoFit/>
          </a:bodyPr>
          <a:lstStyle/>
          <a:p>
            <a:r>
              <a:rPr lang="en-GB" dirty="0"/>
              <a:t>Note: </a:t>
            </a:r>
          </a:p>
          <a:p>
            <a:r>
              <a:rPr lang="en-GB" dirty="0"/>
              <a:t>The VM, NIC and Public IP are all separate Azure resources that can be  “linked” but exist independently of each other. For example, you can delete a VM but the NIC will still exist.</a:t>
            </a:r>
          </a:p>
        </p:txBody>
      </p:sp>
    </p:spTree>
    <p:extLst>
      <p:ext uri="{BB962C8B-B14F-4D97-AF65-F5344CB8AC3E}">
        <p14:creationId xmlns:p14="http://schemas.microsoft.com/office/powerpoint/2010/main" val="270110012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BAA8CF-2EA2-2617-B4A5-652578627A5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D40D40E-9AC9-BDC2-CF59-360AA030DE7F}"/>
              </a:ext>
            </a:extLst>
          </p:cNvPr>
          <p:cNvSpPr>
            <a:spLocks noGrp="1"/>
          </p:cNvSpPr>
          <p:nvPr>
            <p:ph type="title"/>
          </p:nvPr>
        </p:nvSpPr>
        <p:spPr/>
        <p:txBody>
          <a:bodyPr/>
          <a:lstStyle/>
          <a:p>
            <a:r>
              <a:rPr lang="en-GB" b="1" dirty="0"/>
              <a:t>Network Security Groups</a:t>
            </a:r>
          </a:p>
        </p:txBody>
      </p:sp>
      <p:sp>
        <p:nvSpPr>
          <p:cNvPr id="9" name="Content Placeholder 8">
            <a:extLst>
              <a:ext uri="{FF2B5EF4-FFF2-40B4-BE49-F238E27FC236}">
                <a16:creationId xmlns:a16="http://schemas.microsoft.com/office/drawing/2014/main" id="{EF3FC11A-2FD4-30C2-7E91-080C190E4690}"/>
              </a:ext>
            </a:extLst>
          </p:cNvPr>
          <p:cNvSpPr>
            <a:spLocks noGrp="1"/>
          </p:cNvSpPr>
          <p:nvPr>
            <p:ph idx="1"/>
          </p:nvPr>
        </p:nvSpPr>
        <p:spPr>
          <a:xfrm>
            <a:off x="358219" y="1704067"/>
            <a:ext cx="11481847" cy="4287299"/>
          </a:xfrm>
        </p:spPr>
        <p:txBody>
          <a:bodyPr>
            <a:normAutofit/>
          </a:bodyPr>
          <a:lstStyle/>
          <a:p>
            <a:r>
              <a:rPr lang="en-GB" dirty="0"/>
              <a:t>The group contains a list of related rules that are all applied to a NIC or subnet together</a:t>
            </a:r>
          </a:p>
          <a:p>
            <a:pPr lvl="1"/>
            <a:r>
              <a:rPr lang="en-GB" dirty="0"/>
              <a:t>Apply to NIC to control access to/from a specific VM</a:t>
            </a:r>
          </a:p>
          <a:p>
            <a:pPr lvl="1"/>
            <a:r>
              <a:rPr lang="en-GB" dirty="0"/>
              <a:t>Apply to subnet to control access to/from a number VMs on the same subnet </a:t>
            </a:r>
          </a:p>
          <a:p>
            <a:endParaRPr lang="en-GB" dirty="0"/>
          </a:p>
          <a:p>
            <a:r>
              <a:rPr lang="en-GB" dirty="0"/>
              <a:t>Network Security Group Rule</a:t>
            </a:r>
          </a:p>
          <a:p>
            <a:pPr lvl="1"/>
            <a:r>
              <a:rPr lang="en-GB" dirty="0"/>
              <a:t>Defines the input/output traffic that should be allowed or denied</a:t>
            </a:r>
          </a:p>
          <a:p>
            <a:pPr marL="0" indent="0">
              <a:spcBef>
                <a:spcPct val="0"/>
              </a:spcBef>
              <a:buNone/>
            </a:pPr>
            <a:endParaRPr lang="en-GB" altLang="en-US" sz="2400" i="1" dirty="0"/>
          </a:p>
        </p:txBody>
      </p:sp>
    </p:spTree>
    <p:extLst>
      <p:ext uri="{BB962C8B-B14F-4D97-AF65-F5344CB8AC3E}">
        <p14:creationId xmlns:p14="http://schemas.microsoft.com/office/powerpoint/2010/main" val="64695937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252D26-F4DB-3604-6C06-AE49A7CC82B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8F03359-0C40-7A21-DD57-E1CAB6DBAE7B}"/>
              </a:ext>
            </a:extLst>
          </p:cNvPr>
          <p:cNvSpPr>
            <a:spLocks noGrp="1"/>
          </p:cNvSpPr>
          <p:nvPr>
            <p:ph type="title"/>
          </p:nvPr>
        </p:nvSpPr>
        <p:spPr/>
        <p:txBody>
          <a:bodyPr/>
          <a:lstStyle/>
          <a:p>
            <a:r>
              <a:rPr lang="en-GB" b="1" dirty="0"/>
              <a:t>VMs NICs and Subnet</a:t>
            </a:r>
          </a:p>
        </p:txBody>
      </p:sp>
      <p:sp>
        <p:nvSpPr>
          <p:cNvPr id="9" name="Content Placeholder 8">
            <a:extLst>
              <a:ext uri="{FF2B5EF4-FFF2-40B4-BE49-F238E27FC236}">
                <a16:creationId xmlns:a16="http://schemas.microsoft.com/office/drawing/2014/main" id="{8E67AECD-56AC-8BFC-32BE-DC6D0EC37C8C}"/>
              </a:ext>
            </a:extLst>
          </p:cNvPr>
          <p:cNvSpPr>
            <a:spLocks noGrp="1"/>
          </p:cNvSpPr>
          <p:nvPr>
            <p:ph idx="1"/>
          </p:nvPr>
        </p:nvSpPr>
        <p:spPr>
          <a:xfrm>
            <a:off x="358219" y="1704067"/>
            <a:ext cx="11481847" cy="4287299"/>
          </a:xfrm>
        </p:spPr>
        <p:txBody>
          <a:bodyPr>
            <a:normAutofit/>
          </a:bodyPr>
          <a:lstStyle/>
          <a:p>
            <a:r>
              <a:rPr lang="en-GB" dirty="0"/>
              <a:t>A VM must always be connected to a subnet with a private IP address (the public IP address is optional)</a:t>
            </a:r>
          </a:p>
          <a:p>
            <a:endParaRPr lang="en-GB" dirty="0"/>
          </a:p>
          <a:p>
            <a:r>
              <a:rPr lang="en-GB" dirty="0"/>
              <a:t>If you don’t specifically create a NIC, one is created automatically and added to the default </a:t>
            </a:r>
            <a:r>
              <a:rPr lang="en-GB" dirty="0" err="1"/>
              <a:t>vNet</a:t>
            </a:r>
            <a:r>
              <a:rPr lang="en-GB" dirty="0"/>
              <a:t> and subnet.</a:t>
            </a:r>
          </a:p>
          <a:p>
            <a:pPr marL="0" indent="0">
              <a:spcBef>
                <a:spcPct val="0"/>
              </a:spcBef>
              <a:buNone/>
            </a:pPr>
            <a:endParaRPr lang="en-GB" altLang="en-US" sz="2400" i="1" dirty="0"/>
          </a:p>
        </p:txBody>
      </p:sp>
    </p:spTree>
    <p:extLst>
      <p:ext uri="{BB962C8B-B14F-4D97-AF65-F5344CB8AC3E}">
        <p14:creationId xmlns:p14="http://schemas.microsoft.com/office/powerpoint/2010/main" val="527912306"/>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D040630-A62C-4063-B6E2-E8C2D35B5414}">
  <ds:schemaRefs>
    <ds:schemaRef ds:uri="http://purl.org/dc/terms/"/>
    <ds:schemaRef ds:uri="http://purl.org/dc/dcmitype/"/>
    <ds:schemaRef ds:uri="http://purl.org/dc/elements/1.1/"/>
    <ds:schemaRef ds:uri="http://schemas.microsoft.com/office/infopath/2007/PartnerControls"/>
    <ds:schemaRef ds:uri="http://www.w3.org/XML/1998/namespace"/>
    <ds:schemaRef ds:uri="http://schemas.microsoft.com/office/2006/documentManagement/types"/>
    <ds:schemaRef ds:uri="303dbf9b-b85b-46a0-94f1-894078c07ecd"/>
    <ds:schemaRef ds:uri="http://schemas.openxmlformats.org/package/2006/metadata/core-properties"/>
    <ds:schemaRef ds:uri="211f9404-bca0-4bcf-9c1d-965ccb6f8d2d"/>
    <ds:schemaRef ds:uri="http://schemas.microsoft.com/office/2006/metadata/properties"/>
  </ds:schemaRefs>
</ds:datastoreItem>
</file>

<file path=customXml/itemProps2.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3.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2694</Words>
  <Application>Microsoft Office PowerPoint</Application>
  <PresentationFormat>Widescreen</PresentationFormat>
  <Paragraphs>341</Paragraphs>
  <Slides>41</Slides>
  <Notes>36</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41</vt:i4>
      </vt:variant>
    </vt:vector>
  </HeadingPairs>
  <TitlesOfParts>
    <vt:vector size="50" baseType="lpstr">
      <vt:lpstr>Aptos</vt:lpstr>
      <vt:lpstr>Arial</vt:lpstr>
      <vt:lpstr>Calibri</vt:lpstr>
      <vt:lpstr>Calibri Light</vt:lpstr>
      <vt:lpstr>Helvetica</vt:lpstr>
      <vt:lpstr>Wingdings</vt:lpstr>
      <vt:lpstr>UWTSD Holding Page</vt:lpstr>
      <vt:lpstr>UWTSD Text 2</vt:lpstr>
      <vt:lpstr>UWTSD Logo Variations place image in Background</vt:lpstr>
      <vt:lpstr>PowerPoint Presentation</vt:lpstr>
      <vt:lpstr>Student Azure Account</vt:lpstr>
      <vt:lpstr>Student Azure Account</vt:lpstr>
      <vt:lpstr>Set up cloud shell in Azure</vt:lpstr>
      <vt:lpstr>Cloud Computing</vt:lpstr>
      <vt:lpstr>Amazon Web Services Regions</vt:lpstr>
      <vt:lpstr>Google Cloud Regions</vt:lpstr>
      <vt:lpstr>Azure Regions</vt:lpstr>
      <vt:lpstr>Locations and Regions</vt:lpstr>
      <vt:lpstr>Loacations and Regions</vt:lpstr>
      <vt:lpstr>Availability Zones</vt:lpstr>
      <vt:lpstr>Cloud Computing Hierarchy</vt:lpstr>
      <vt:lpstr>GCP Hierarchy</vt:lpstr>
      <vt:lpstr>AWS Hierarchy</vt:lpstr>
      <vt:lpstr>Azure Hierarchy</vt:lpstr>
      <vt:lpstr>Azure Resource Management (ARM)</vt:lpstr>
      <vt:lpstr>Azure Resource Management (ARM)</vt:lpstr>
      <vt:lpstr>Azure Resource Manager (ARM)</vt:lpstr>
      <vt:lpstr>Azure Subscription</vt:lpstr>
      <vt:lpstr>Azure Resource Groups</vt:lpstr>
      <vt:lpstr>Azure Resource Groups</vt:lpstr>
      <vt:lpstr>Azure Resource Groups</vt:lpstr>
      <vt:lpstr>Azure VMs and Images</vt:lpstr>
      <vt:lpstr>VM Images</vt:lpstr>
      <vt:lpstr>VM Creation</vt:lpstr>
      <vt:lpstr>Important Information</vt:lpstr>
      <vt:lpstr>Compute Costs</vt:lpstr>
      <vt:lpstr>Availability</vt:lpstr>
      <vt:lpstr>VM Size</vt:lpstr>
      <vt:lpstr>VM Limit</vt:lpstr>
      <vt:lpstr>Exercise</vt:lpstr>
      <vt:lpstr>Azure NICs</vt:lpstr>
      <vt:lpstr>NIC</vt:lpstr>
      <vt:lpstr>NICs and OS</vt:lpstr>
      <vt:lpstr>Virtual Networks (vNet)</vt:lpstr>
      <vt:lpstr>Subnets</vt:lpstr>
      <vt:lpstr>vNet and Subnets</vt:lpstr>
      <vt:lpstr>Public vs Private IP Addresses</vt:lpstr>
      <vt:lpstr>Public vs Private IP Addresses</vt:lpstr>
      <vt:lpstr>Network Security Groups</vt:lpstr>
      <vt:lpstr>VMs NICs and Subnet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Mark Huntly</cp:lastModifiedBy>
  <cp:revision>21</cp:revision>
  <dcterms:created xsi:type="dcterms:W3CDTF">2021-03-09T15:35:42Z</dcterms:created>
  <dcterms:modified xsi:type="dcterms:W3CDTF">2026-02-12T21:44:04Z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