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7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8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50"/>
  </p:notesMasterIdLst>
  <p:sldIdLst>
    <p:sldId id="256" r:id="rId23"/>
    <p:sldId id="257" r:id="rId24"/>
    <p:sldId id="274" r:id="rId25"/>
    <p:sldId id="279" r:id="rId26"/>
    <p:sldId id="277" r:id="rId27"/>
    <p:sldId id="273" r:id="rId28"/>
    <p:sldId id="272" r:id="rId29"/>
    <p:sldId id="326" r:id="rId30"/>
    <p:sldId id="327" r:id="rId31"/>
    <p:sldId id="306" r:id="rId32"/>
    <p:sldId id="320" r:id="rId33"/>
    <p:sldId id="298" r:id="rId34"/>
    <p:sldId id="314" r:id="rId35"/>
    <p:sldId id="315" r:id="rId36"/>
    <p:sldId id="307" r:id="rId37"/>
    <p:sldId id="288" r:id="rId38"/>
    <p:sldId id="299" r:id="rId39"/>
    <p:sldId id="300" r:id="rId40"/>
    <p:sldId id="302" r:id="rId41"/>
    <p:sldId id="303" r:id="rId42"/>
    <p:sldId id="322" r:id="rId43"/>
    <p:sldId id="297" r:id="rId44"/>
    <p:sldId id="261" r:id="rId45"/>
    <p:sldId id="291" r:id="rId46"/>
    <p:sldId id="292" r:id="rId47"/>
    <p:sldId id="293" r:id="rId48"/>
    <p:sldId id="289" r:id="rId4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F0FFD9-F9C2-10A9-32CB-CC69AC28EC45}" v="265" dt="2024-07-10T07:55:36.520"/>
    <p1510:client id="{BAF323CB-B225-4FCB-931F-472CE35146D5}" v="173" dt="2024-07-09T20:25:39.632"/>
    <p1510:client id="{C11ACBB1-1B84-5896-00A1-839BA94FD76D}" v="5" dt="2024-07-10T13:50:17.5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notesMaster" Target="notesMasters/notesMaster1.xml"/><Relationship Id="rId55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slide" Target="slides/slide26.xml"/><Relationship Id="rId56" Type="http://schemas.microsoft.com/office/2015/10/relationships/revisionInfo" Target="revisionInfo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slide" Target="slides/slide2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3CF0FFD9-F9C2-10A9-32CB-CC69AC28EC45}"/>
    <pc:docChg chg="addSld delSld modSld sldOrd">
      <pc:chgData name="Stephanie Bradley" userId="S::s.bradley@uwtsd.ac.uk::bb573b86-6a01-430f-ba3c-43c2b2970490" providerId="AD" clId="Web-{3CF0FFD9-F9C2-10A9-32CB-CC69AC28EC45}" dt="2024-07-10T07:55:36.520" v="261"/>
      <pc:docMkLst>
        <pc:docMk/>
      </pc:docMkLst>
      <pc:sldChg chg="ord">
        <pc:chgData name="Stephanie Bradley" userId="S::s.bradley@uwtsd.ac.uk::bb573b86-6a01-430f-ba3c-43c2b2970490" providerId="AD" clId="Web-{3CF0FFD9-F9C2-10A9-32CB-CC69AC28EC45}" dt="2024-07-10T07:16:00.373" v="132"/>
        <pc:sldMkLst>
          <pc:docMk/>
          <pc:sldMk cId="1341614678" sldId="261"/>
        </pc:sldMkLst>
      </pc:sldChg>
      <pc:sldChg chg="modSp">
        <pc:chgData name="Stephanie Bradley" userId="S::s.bradley@uwtsd.ac.uk::bb573b86-6a01-430f-ba3c-43c2b2970490" providerId="AD" clId="Web-{3CF0FFD9-F9C2-10A9-32CB-CC69AC28EC45}" dt="2024-07-10T07:09:35.442" v="95" actId="20577"/>
        <pc:sldMkLst>
          <pc:docMk/>
          <pc:sldMk cId="4042469960" sldId="273"/>
        </pc:sldMkLst>
        <pc:spChg chg="mod">
          <ac:chgData name="Stephanie Bradley" userId="S::s.bradley@uwtsd.ac.uk::bb573b86-6a01-430f-ba3c-43c2b2970490" providerId="AD" clId="Web-{3CF0FFD9-F9C2-10A9-32CB-CC69AC28EC45}" dt="2024-07-10T07:09:35.442" v="95" actId="20577"/>
          <ac:spMkLst>
            <pc:docMk/>
            <pc:sldMk cId="4042469960" sldId="273"/>
            <ac:spMk id="3" creationId="{086FFCE5-88C6-149D-E4C3-91179E8DC0C6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21:45.208" v="219" actId="20577"/>
        <pc:sldMkLst>
          <pc:docMk/>
          <pc:sldMk cId="137735091" sldId="277"/>
        </pc:sldMkLst>
        <pc:spChg chg="mod">
          <ac:chgData name="Stephanie Bradley" userId="S::s.bradley@uwtsd.ac.uk::bb573b86-6a01-430f-ba3c-43c2b2970490" providerId="AD" clId="Web-{3CF0FFD9-F9C2-10A9-32CB-CC69AC28EC45}" dt="2024-07-10T07:21:45.208" v="219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08:31.500" v="81" actId="20577"/>
        <pc:sldMkLst>
          <pc:docMk/>
          <pc:sldMk cId="1709339523" sldId="279"/>
        </pc:sldMkLst>
        <pc:spChg chg="mod">
          <ac:chgData name="Stephanie Bradley" userId="S::s.bradley@uwtsd.ac.uk::bb573b86-6a01-430f-ba3c-43c2b2970490" providerId="AD" clId="Web-{3CF0FFD9-F9C2-10A9-32CB-CC69AC28EC45}" dt="2024-07-10T07:08:31.500" v="81" actId="20577"/>
          <ac:spMkLst>
            <pc:docMk/>
            <pc:sldMk cId="1709339523" sldId="279"/>
            <ac:spMk id="3" creationId="{316C4641-5D7B-E8D1-58C0-AC98F8DD60A3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22:35.836" v="223" actId="20577"/>
        <pc:sldMkLst>
          <pc:docMk/>
          <pc:sldMk cId="1897792545" sldId="287"/>
        </pc:sldMkLst>
        <pc:spChg chg="mod">
          <ac:chgData name="Stephanie Bradley" userId="S::s.bradley@uwtsd.ac.uk::bb573b86-6a01-430f-ba3c-43c2b2970490" providerId="AD" clId="Web-{3CF0FFD9-F9C2-10A9-32CB-CC69AC28EC45}" dt="2024-07-10T07:22:23.523" v="221" actId="20577"/>
          <ac:spMkLst>
            <pc:docMk/>
            <pc:sldMk cId="1897792545" sldId="287"/>
            <ac:spMk id="2" creationId="{6EAA00A2-EC19-3F28-78A0-E84F60035966}"/>
          </ac:spMkLst>
        </pc:spChg>
        <pc:spChg chg="mod">
          <ac:chgData name="Stephanie Bradley" userId="S::s.bradley@uwtsd.ac.uk::bb573b86-6a01-430f-ba3c-43c2b2970490" providerId="AD" clId="Web-{3CF0FFD9-F9C2-10A9-32CB-CC69AC28EC45}" dt="2024-07-10T07:22:35.836" v="223" actId="20577"/>
          <ac:spMkLst>
            <pc:docMk/>
            <pc:sldMk cId="1897792545" sldId="287"/>
            <ac:spMk id="3" creationId="{BBBC9534-5B9B-605C-3C4D-80E82EF48ED5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50:36.728" v="242" actId="20577"/>
        <pc:sldMkLst>
          <pc:docMk/>
          <pc:sldMk cId="3341826473" sldId="289"/>
        </pc:sldMkLst>
        <pc:spChg chg="mod">
          <ac:chgData name="Stephanie Bradley" userId="S::s.bradley@uwtsd.ac.uk::bb573b86-6a01-430f-ba3c-43c2b2970490" providerId="AD" clId="Web-{3CF0FFD9-F9C2-10A9-32CB-CC69AC28EC45}" dt="2024-07-10T07:50:36.728" v="242" actId="20577"/>
          <ac:spMkLst>
            <pc:docMk/>
            <pc:sldMk cId="3341826473" sldId="289"/>
            <ac:spMk id="2" creationId="{B21B79B1-950C-33B0-F969-3CADEBB33413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18:51.666" v="196"/>
        <pc:sldMkLst>
          <pc:docMk/>
          <pc:sldMk cId="1053766195" sldId="291"/>
        </pc:sldMkLst>
        <pc:graphicFrameChg chg="mod modGraphic">
          <ac:chgData name="Stephanie Bradley" userId="S::s.bradley@uwtsd.ac.uk::bb573b86-6a01-430f-ba3c-43c2b2970490" providerId="AD" clId="Web-{3CF0FFD9-F9C2-10A9-32CB-CC69AC28EC45}" dt="2024-07-10T07:18:51.666" v="196"/>
          <ac:graphicFrameMkLst>
            <pc:docMk/>
            <pc:sldMk cId="1053766195" sldId="291"/>
            <ac:graphicFrameMk id="4" creationId="{637E6CD4-1F26-ACD1-2108-4C60E3563ADD}"/>
          </ac:graphicFrameMkLst>
        </pc:graphicFrameChg>
      </pc:sldChg>
      <pc:sldChg chg="modSp">
        <pc:chgData name="Stephanie Bradley" userId="S::s.bradley@uwtsd.ac.uk::bb573b86-6a01-430f-ba3c-43c2b2970490" providerId="AD" clId="Web-{3CF0FFD9-F9C2-10A9-32CB-CC69AC28EC45}" dt="2024-07-10T07:19:25.715" v="199" actId="20577"/>
        <pc:sldMkLst>
          <pc:docMk/>
          <pc:sldMk cId="563024662" sldId="292"/>
        </pc:sldMkLst>
        <pc:spChg chg="mod">
          <ac:chgData name="Stephanie Bradley" userId="S::s.bradley@uwtsd.ac.uk::bb573b86-6a01-430f-ba3c-43c2b2970490" providerId="AD" clId="Web-{3CF0FFD9-F9C2-10A9-32CB-CC69AC28EC45}" dt="2024-07-10T07:19:25.715" v="199" actId="20577"/>
          <ac:spMkLst>
            <pc:docMk/>
            <pc:sldMk cId="563024662" sldId="292"/>
            <ac:spMk id="3" creationId="{A111A801-F759-13DF-5F3C-4FE3B8292E40}"/>
          </ac:spMkLst>
        </pc:spChg>
      </pc:sldChg>
      <pc:sldChg chg="modSp add del ord">
        <pc:chgData name="Stephanie Bradley" userId="S::s.bradley@uwtsd.ac.uk::bb573b86-6a01-430f-ba3c-43c2b2970490" providerId="AD" clId="Web-{3CF0FFD9-F9C2-10A9-32CB-CC69AC28EC45}" dt="2024-07-10T07:54:02.751" v="260" actId="20577"/>
        <pc:sldMkLst>
          <pc:docMk/>
          <pc:sldMk cId="2472706716" sldId="295"/>
        </pc:sldMkLst>
        <pc:spChg chg="mod">
          <ac:chgData name="Stephanie Bradley" userId="S::s.bradley@uwtsd.ac.uk::bb573b86-6a01-430f-ba3c-43c2b2970490" providerId="AD" clId="Web-{3CF0FFD9-F9C2-10A9-32CB-CC69AC28EC45}" dt="2024-07-10T07:54:02.751" v="260" actId="20577"/>
          <ac:spMkLst>
            <pc:docMk/>
            <pc:sldMk cId="2472706716" sldId="295"/>
            <ac:spMk id="2" creationId="{ED5C86A6-3F4E-5147-F7DB-931BFB047C65}"/>
          </ac:spMkLst>
        </pc:spChg>
        <pc:spChg chg="mod">
          <ac:chgData name="Stephanie Bradley" userId="S::s.bradley@uwtsd.ac.uk::bb573b86-6a01-430f-ba3c-43c2b2970490" providerId="AD" clId="Web-{3CF0FFD9-F9C2-10A9-32CB-CC69AC28EC45}" dt="2024-07-10T07:53:47.688" v="255" actId="20577"/>
          <ac:spMkLst>
            <pc:docMk/>
            <pc:sldMk cId="2472706716" sldId="295"/>
            <ac:spMk id="3" creationId="{5F65F4C0-DD96-8BCB-833B-64D332AB29A1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10:30.602" v="100" actId="20577"/>
        <pc:sldMkLst>
          <pc:docMk/>
          <pc:sldMk cId="2367583378" sldId="298"/>
        </pc:sldMkLst>
        <pc:spChg chg="mod">
          <ac:chgData name="Stephanie Bradley" userId="S::s.bradley@uwtsd.ac.uk::bb573b86-6a01-430f-ba3c-43c2b2970490" providerId="AD" clId="Web-{3CF0FFD9-F9C2-10A9-32CB-CC69AC28EC45}" dt="2024-07-10T07:10:30.602" v="100" actId="20577"/>
          <ac:spMkLst>
            <pc:docMk/>
            <pc:sldMk cId="2367583378" sldId="298"/>
            <ac:spMk id="3" creationId="{BA732695-315E-2C57-2EC7-7B8CE63BC3E3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10:53.791" v="108" actId="20577"/>
        <pc:sldMkLst>
          <pc:docMk/>
          <pc:sldMk cId="4033043541" sldId="314"/>
        </pc:sldMkLst>
        <pc:spChg chg="mod">
          <ac:chgData name="Stephanie Bradley" userId="S::s.bradley@uwtsd.ac.uk::bb573b86-6a01-430f-ba3c-43c2b2970490" providerId="AD" clId="Web-{3CF0FFD9-F9C2-10A9-32CB-CC69AC28EC45}" dt="2024-07-10T07:10:53.791" v="108" actId="20577"/>
          <ac:spMkLst>
            <pc:docMk/>
            <pc:sldMk cId="4033043541" sldId="314"/>
            <ac:spMk id="3" creationId="{C3B1CE4C-719B-21A6-11C5-A27D5368962E}"/>
          </ac:spMkLst>
        </pc:spChg>
      </pc:sldChg>
      <pc:sldChg chg="modSp">
        <pc:chgData name="Stephanie Bradley" userId="S::s.bradley@uwtsd.ac.uk::bb573b86-6a01-430f-ba3c-43c2b2970490" providerId="AD" clId="Web-{3CF0FFD9-F9C2-10A9-32CB-CC69AC28EC45}" dt="2024-07-10T07:23:39.028" v="240" actId="20577"/>
        <pc:sldMkLst>
          <pc:docMk/>
          <pc:sldMk cId="651577916" sldId="322"/>
        </pc:sldMkLst>
        <pc:spChg chg="mod">
          <ac:chgData name="Stephanie Bradley" userId="S::s.bradley@uwtsd.ac.uk::bb573b86-6a01-430f-ba3c-43c2b2970490" providerId="AD" clId="Web-{3CF0FFD9-F9C2-10A9-32CB-CC69AC28EC45}" dt="2024-07-10T07:23:39.028" v="240" actId="20577"/>
          <ac:spMkLst>
            <pc:docMk/>
            <pc:sldMk cId="651577916" sldId="322"/>
            <ac:spMk id="3" creationId="{92B47588-E65D-474D-878E-8DB5C37DC117}"/>
          </ac:spMkLst>
        </pc:spChg>
      </pc:sldChg>
      <pc:sldChg chg="ord">
        <pc:chgData name="Stephanie Bradley" userId="S::s.bradley@uwtsd.ac.uk::bb573b86-6a01-430f-ba3c-43c2b2970490" providerId="AD" clId="Web-{3CF0FFD9-F9C2-10A9-32CB-CC69AC28EC45}" dt="2024-07-10T07:55:36.520" v="261"/>
        <pc:sldMkLst>
          <pc:docMk/>
          <pc:sldMk cId="3290805703" sldId="325"/>
        </pc:sldMkLst>
      </pc:sldChg>
    </pc:docChg>
  </pc:docChgLst>
  <pc:docChgLst>
    <pc:chgData name="Stephanie Bradley" userId="S::s.bradley@uwtsd.ac.uk::bb573b86-6a01-430f-ba3c-43c2b2970490" providerId="AD" clId="Web-{C11ACBB1-1B84-5896-00A1-839BA94FD76D}"/>
    <pc:docChg chg="modSld">
      <pc:chgData name="Stephanie Bradley" userId="S::s.bradley@uwtsd.ac.uk::bb573b86-6a01-430f-ba3c-43c2b2970490" providerId="AD" clId="Web-{C11ACBB1-1B84-5896-00A1-839BA94FD76D}" dt="2024-07-10T13:50:17.578" v="4" actId="20577"/>
      <pc:docMkLst>
        <pc:docMk/>
      </pc:docMkLst>
      <pc:sldChg chg="modSp">
        <pc:chgData name="Stephanie Bradley" userId="S::s.bradley@uwtsd.ac.uk::bb573b86-6a01-430f-ba3c-43c2b2970490" providerId="AD" clId="Web-{C11ACBB1-1B84-5896-00A1-839BA94FD76D}" dt="2024-07-10T13:50:17.578" v="4" actId="20577"/>
        <pc:sldMkLst>
          <pc:docMk/>
          <pc:sldMk cId="1341614678" sldId="261"/>
        </pc:sldMkLst>
        <pc:spChg chg="mod">
          <ac:chgData name="Stephanie Bradley" userId="S::s.bradley@uwtsd.ac.uk::bb573b86-6a01-430f-ba3c-43c2b2970490" providerId="AD" clId="Web-{C11ACBB1-1B84-5896-00A1-839BA94FD76D}" dt="2024-07-10T13:50:17.578" v="4" actId="20577"/>
          <ac:spMkLst>
            <pc:docMk/>
            <pc:sldMk cId="1341614678" sldId="261"/>
            <ac:spMk id="3" creationId="{872E9E9E-E141-4A42-BD94-90D47CA0DA65}"/>
          </ac:spMkLst>
        </pc:spChg>
      </pc:sldChg>
    </pc:docChg>
  </pc:docChgLst>
  <pc:docChgLst>
    <pc:chgData name="Stephanie Bradley" userId="bb573b86-6a01-430f-ba3c-43c2b2970490" providerId="ADAL" clId="{BAF323CB-B225-4FCB-931F-472CE35146D5}"/>
    <pc:docChg chg="undo custSel addSld delSld modSld sldOrd">
      <pc:chgData name="Stephanie Bradley" userId="bb573b86-6a01-430f-ba3c-43c2b2970490" providerId="ADAL" clId="{BAF323CB-B225-4FCB-931F-472CE35146D5}" dt="2024-07-10T20:45:47.851" v="2174" actId="2696"/>
      <pc:docMkLst>
        <pc:docMk/>
      </pc:docMkLst>
      <pc:sldChg chg="ord">
        <pc:chgData name="Stephanie Bradley" userId="bb573b86-6a01-430f-ba3c-43c2b2970490" providerId="ADAL" clId="{BAF323CB-B225-4FCB-931F-472CE35146D5}" dt="2024-07-09T19:10:52.726" v="13"/>
        <pc:sldMkLst>
          <pc:docMk/>
          <pc:sldMk cId="1341614678" sldId="261"/>
        </pc:sldMkLst>
      </pc:sldChg>
      <pc:sldChg chg="del">
        <pc:chgData name="Stephanie Bradley" userId="bb573b86-6a01-430f-ba3c-43c2b2970490" providerId="ADAL" clId="{BAF323CB-B225-4FCB-931F-472CE35146D5}" dt="2024-07-09T19:32:21.226" v="901" actId="2696"/>
        <pc:sldMkLst>
          <pc:docMk/>
          <pc:sldMk cId="2817566064" sldId="266"/>
        </pc:sldMkLst>
      </pc:sldChg>
      <pc:sldChg chg="del">
        <pc:chgData name="Stephanie Bradley" userId="bb573b86-6a01-430f-ba3c-43c2b2970490" providerId="ADAL" clId="{BAF323CB-B225-4FCB-931F-472CE35146D5}" dt="2024-07-09T19:32:34.898" v="908" actId="2696"/>
        <pc:sldMkLst>
          <pc:docMk/>
          <pc:sldMk cId="1038847033" sldId="269"/>
        </pc:sldMkLst>
      </pc:sldChg>
      <pc:sldChg chg="modSp mod ord">
        <pc:chgData name="Stephanie Bradley" userId="bb573b86-6a01-430f-ba3c-43c2b2970490" providerId="ADAL" clId="{BAF323CB-B225-4FCB-931F-472CE35146D5}" dt="2024-07-09T20:22:05.970" v="2006"/>
        <pc:sldMkLst>
          <pc:docMk/>
          <pc:sldMk cId="2148249113" sldId="272"/>
        </pc:sldMkLst>
        <pc:spChg chg="mod">
          <ac:chgData name="Stephanie Bradley" userId="bb573b86-6a01-430f-ba3c-43c2b2970490" providerId="ADAL" clId="{BAF323CB-B225-4FCB-931F-472CE35146D5}" dt="2024-07-09T20:21:24.605" v="1984" actId="20577"/>
          <ac:spMkLst>
            <pc:docMk/>
            <pc:sldMk cId="2148249113" sldId="272"/>
            <ac:spMk id="3" creationId="{FAE213F4-F44E-145B-4462-B474FBAA9655}"/>
          </ac:spMkLst>
        </pc:spChg>
      </pc:sldChg>
      <pc:sldChg chg="ord">
        <pc:chgData name="Stephanie Bradley" userId="bb573b86-6a01-430f-ba3c-43c2b2970490" providerId="ADAL" clId="{BAF323CB-B225-4FCB-931F-472CE35146D5}" dt="2024-07-09T20:22:05.970" v="2006"/>
        <pc:sldMkLst>
          <pc:docMk/>
          <pc:sldMk cId="4042469960" sldId="273"/>
        </pc:sldMkLst>
      </pc:sldChg>
      <pc:sldChg chg="modSp mod">
        <pc:chgData name="Stephanie Bradley" userId="bb573b86-6a01-430f-ba3c-43c2b2970490" providerId="ADAL" clId="{BAF323CB-B225-4FCB-931F-472CE35146D5}" dt="2024-07-09T20:18:04.315" v="1836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BAF323CB-B225-4FCB-931F-472CE35146D5}" dt="2024-07-09T19:55:40.124" v="1372" actId="20577"/>
          <ac:spMkLst>
            <pc:docMk/>
            <pc:sldMk cId="137735091" sldId="277"/>
            <ac:spMk id="2" creationId="{C765B0B8-F1E5-8E12-B73B-0C3E8FC0903B}"/>
          </ac:spMkLst>
        </pc:spChg>
        <pc:spChg chg="mod">
          <ac:chgData name="Stephanie Bradley" userId="bb573b86-6a01-430f-ba3c-43c2b2970490" providerId="ADAL" clId="{BAF323CB-B225-4FCB-931F-472CE35146D5}" dt="2024-07-09T20:18:04.315" v="1836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BAF323CB-B225-4FCB-931F-472CE35146D5}" dt="2024-07-09T19:31:52.324" v="892" actId="2696"/>
        <pc:sldMkLst>
          <pc:docMk/>
          <pc:sldMk cId="3725114267" sldId="278"/>
        </pc:sldMkLst>
      </pc:sldChg>
      <pc:sldChg chg="modSp mod">
        <pc:chgData name="Stephanie Bradley" userId="bb573b86-6a01-430f-ba3c-43c2b2970490" providerId="ADAL" clId="{BAF323CB-B225-4FCB-931F-472CE35146D5}" dt="2024-07-09T20:05:32.805" v="1740" actId="20577"/>
        <pc:sldMkLst>
          <pc:docMk/>
          <pc:sldMk cId="1709339523" sldId="279"/>
        </pc:sldMkLst>
        <pc:spChg chg="mod">
          <ac:chgData name="Stephanie Bradley" userId="bb573b86-6a01-430f-ba3c-43c2b2970490" providerId="ADAL" clId="{BAF323CB-B225-4FCB-931F-472CE35146D5}" dt="2024-07-09T20:05:32.805" v="1740" actId="20577"/>
          <ac:spMkLst>
            <pc:docMk/>
            <pc:sldMk cId="1709339523" sldId="279"/>
            <ac:spMk id="3" creationId="{316C4641-5D7B-E8D1-58C0-AC98F8DD60A3}"/>
          </ac:spMkLst>
        </pc:spChg>
      </pc:sldChg>
      <pc:sldChg chg="del">
        <pc:chgData name="Stephanie Bradley" userId="bb573b86-6a01-430f-ba3c-43c2b2970490" providerId="ADAL" clId="{BAF323CB-B225-4FCB-931F-472CE35146D5}" dt="2024-07-09T19:31:45.410" v="890" actId="2696"/>
        <pc:sldMkLst>
          <pc:docMk/>
          <pc:sldMk cId="3453933110" sldId="280"/>
        </pc:sldMkLst>
      </pc:sldChg>
      <pc:sldChg chg="del">
        <pc:chgData name="Stephanie Bradley" userId="bb573b86-6a01-430f-ba3c-43c2b2970490" providerId="ADAL" clId="{BAF323CB-B225-4FCB-931F-472CE35146D5}" dt="2024-07-09T19:32:08.007" v="897" actId="2696"/>
        <pc:sldMkLst>
          <pc:docMk/>
          <pc:sldMk cId="323346489" sldId="281"/>
        </pc:sldMkLst>
      </pc:sldChg>
      <pc:sldChg chg="del">
        <pc:chgData name="Stephanie Bradley" userId="bb573b86-6a01-430f-ba3c-43c2b2970490" providerId="ADAL" clId="{BAF323CB-B225-4FCB-931F-472CE35146D5}" dt="2024-07-09T19:31:58.364" v="894" actId="2696"/>
        <pc:sldMkLst>
          <pc:docMk/>
          <pc:sldMk cId="114964853" sldId="284"/>
        </pc:sldMkLst>
      </pc:sldChg>
      <pc:sldChg chg="del">
        <pc:chgData name="Stephanie Bradley" userId="bb573b86-6a01-430f-ba3c-43c2b2970490" providerId="ADAL" clId="{BAF323CB-B225-4FCB-931F-472CE35146D5}" dt="2024-07-09T19:32:01.846" v="895" actId="2696"/>
        <pc:sldMkLst>
          <pc:docMk/>
          <pc:sldMk cId="329168800" sldId="285"/>
        </pc:sldMkLst>
      </pc:sldChg>
      <pc:sldChg chg="del">
        <pc:chgData name="Stephanie Bradley" userId="bb573b86-6a01-430f-ba3c-43c2b2970490" providerId="ADAL" clId="{BAF323CB-B225-4FCB-931F-472CE35146D5}" dt="2024-07-09T19:32:05.015" v="896" actId="2696"/>
        <pc:sldMkLst>
          <pc:docMk/>
          <pc:sldMk cId="1578693924" sldId="286"/>
        </pc:sldMkLst>
      </pc:sldChg>
      <pc:sldChg chg="modSp del mod">
        <pc:chgData name="Stephanie Bradley" userId="bb573b86-6a01-430f-ba3c-43c2b2970490" providerId="ADAL" clId="{BAF323CB-B225-4FCB-931F-472CE35146D5}" dt="2024-07-10T20:45:13.218" v="2171" actId="2696"/>
        <pc:sldMkLst>
          <pc:docMk/>
          <pc:sldMk cId="1897792545" sldId="287"/>
        </pc:sldMkLst>
        <pc:spChg chg="mod">
          <ac:chgData name="Stephanie Bradley" userId="bb573b86-6a01-430f-ba3c-43c2b2970490" providerId="ADAL" clId="{BAF323CB-B225-4FCB-931F-472CE35146D5}" dt="2024-07-09T20:28:20.778" v="2160" actId="20577"/>
          <ac:spMkLst>
            <pc:docMk/>
            <pc:sldMk cId="1897792545" sldId="287"/>
            <ac:spMk id="2" creationId="{6EAA00A2-EC19-3F28-78A0-E84F60035966}"/>
          </ac:spMkLst>
        </pc:spChg>
      </pc:sldChg>
      <pc:sldChg chg="modSp mod ord">
        <pc:chgData name="Stephanie Bradley" userId="bb573b86-6a01-430f-ba3c-43c2b2970490" providerId="ADAL" clId="{BAF323CB-B225-4FCB-931F-472CE35146D5}" dt="2024-07-09T20:23:39.646" v="2080" actId="20577"/>
        <pc:sldMkLst>
          <pc:docMk/>
          <pc:sldMk cId="1322759221" sldId="288"/>
        </pc:sldMkLst>
        <pc:spChg chg="mod">
          <ac:chgData name="Stephanie Bradley" userId="bb573b86-6a01-430f-ba3c-43c2b2970490" providerId="ADAL" clId="{BAF323CB-B225-4FCB-931F-472CE35146D5}" dt="2024-07-09T20:23:23.641" v="2021" actId="20577"/>
          <ac:spMkLst>
            <pc:docMk/>
            <pc:sldMk cId="1322759221" sldId="288"/>
            <ac:spMk id="2" creationId="{C765B0B8-F1E5-8E12-B73B-0C3E8FC0903B}"/>
          </ac:spMkLst>
        </pc:spChg>
        <pc:spChg chg="mod">
          <ac:chgData name="Stephanie Bradley" userId="bb573b86-6a01-430f-ba3c-43c2b2970490" providerId="ADAL" clId="{BAF323CB-B225-4FCB-931F-472CE35146D5}" dt="2024-07-09T20:23:39.646" v="2080" actId="20577"/>
          <ac:spMkLst>
            <pc:docMk/>
            <pc:sldMk cId="1322759221" sldId="288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BAF323CB-B225-4FCB-931F-472CE35146D5}" dt="2024-07-09T19:57:36.856" v="1449" actId="20577"/>
        <pc:sldMkLst>
          <pc:docMk/>
          <pc:sldMk cId="3341826473" sldId="289"/>
        </pc:sldMkLst>
        <pc:spChg chg="mod">
          <ac:chgData name="Stephanie Bradley" userId="bb573b86-6a01-430f-ba3c-43c2b2970490" providerId="ADAL" clId="{BAF323CB-B225-4FCB-931F-472CE35146D5}" dt="2024-07-09T19:57:36.856" v="1449" actId="20577"/>
          <ac:spMkLst>
            <pc:docMk/>
            <pc:sldMk cId="3341826473" sldId="289"/>
            <ac:spMk id="3" creationId="{561EBF83-691F-4C5F-EDD0-DE185023FA44}"/>
          </ac:spMkLst>
        </pc:spChg>
      </pc:sldChg>
      <pc:sldChg chg="modSp del mod">
        <pc:chgData name="Stephanie Bradley" userId="bb573b86-6a01-430f-ba3c-43c2b2970490" providerId="ADAL" clId="{BAF323CB-B225-4FCB-931F-472CE35146D5}" dt="2024-07-10T20:45:33.563" v="2173" actId="2696"/>
        <pc:sldMkLst>
          <pc:docMk/>
          <pc:sldMk cId="3983165764" sldId="290"/>
        </pc:sldMkLst>
        <pc:spChg chg="mod">
          <ac:chgData name="Stephanie Bradley" userId="bb573b86-6a01-430f-ba3c-43c2b2970490" providerId="ADAL" clId="{BAF323CB-B225-4FCB-931F-472CE35146D5}" dt="2024-07-09T19:10:26.207" v="11" actId="20577"/>
          <ac:spMkLst>
            <pc:docMk/>
            <pc:sldMk cId="3983165764" sldId="290"/>
            <ac:spMk id="2" creationId="{838FEA65-17E9-3E6E-50E8-3A81AD8789F5}"/>
          </ac:spMkLst>
        </pc:spChg>
      </pc:sldChg>
      <pc:sldChg chg="addSp delSp modSp mod">
        <pc:chgData name="Stephanie Bradley" userId="bb573b86-6a01-430f-ba3c-43c2b2970490" providerId="ADAL" clId="{BAF323CB-B225-4FCB-931F-472CE35146D5}" dt="2024-07-09T19:22:10.898" v="823" actId="478"/>
        <pc:sldMkLst>
          <pc:docMk/>
          <pc:sldMk cId="1053766195" sldId="291"/>
        </pc:sldMkLst>
        <pc:graphicFrameChg chg="add del mod modGraphic">
          <ac:chgData name="Stephanie Bradley" userId="bb573b86-6a01-430f-ba3c-43c2b2970490" providerId="ADAL" clId="{BAF323CB-B225-4FCB-931F-472CE35146D5}" dt="2024-07-09T19:22:10.898" v="823" actId="478"/>
          <ac:graphicFrameMkLst>
            <pc:docMk/>
            <pc:sldMk cId="1053766195" sldId="291"/>
            <ac:graphicFrameMk id="3" creationId="{ABDF529B-CE26-0688-5052-03CED2C4FACC}"/>
          </ac:graphicFrameMkLst>
        </pc:graphicFrameChg>
        <pc:graphicFrameChg chg="modGraphic">
          <ac:chgData name="Stephanie Bradley" userId="bb573b86-6a01-430f-ba3c-43c2b2970490" providerId="ADAL" clId="{BAF323CB-B225-4FCB-931F-472CE35146D5}" dt="2024-07-09T19:21:55.397" v="821" actId="20577"/>
          <ac:graphicFrameMkLst>
            <pc:docMk/>
            <pc:sldMk cId="1053766195" sldId="291"/>
            <ac:graphicFrameMk id="4" creationId="{637E6CD4-1F26-ACD1-2108-4C60E3563ADD}"/>
          </ac:graphicFrameMkLst>
        </pc:graphicFrameChg>
      </pc:sldChg>
      <pc:sldChg chg="modSp mod">
        <pc:chgData name="Stephanie Bradley" userId="bb573b86-6a01-430f-ba3c-43c2b2970490" providerId="ADAL" clId="{BAF323CB-B225-4FCB-931F-472CE35146D5}" dt="2024-07-09T19:12:12.934" v="185" actId="20577"/>
        <pc:sldMkLst>
          <pc:docMk/>
          <pc:sldMk cId="563024662" sldId="292"/>
        </pc:sldMkLst>
        <pc:spChg chg="mod">
          <ac:chgData name="Stephanie Bradley" userId="bb573b86-6a01-430f-ba3c-43c2b2970490" providerId="ADAL" clId="{BAF323CB-B225-4FCB-931F-472CE35146D5}" dt="2024-07-09T19:12:12.934" v="185" actId="20577"/>
          <ac:spMkLst>
            <pc:docMk/>
            <pc:sldMk cId="563024662" sldId="292"/>
            <ac:spMk id="3" creationId="{A111A801-F759-13DF-5F3C-4FE3B8292E40}"/>
          </ac:spMkLst>
        </pc:spChg>
      </pc:sldChg>
      <pc:sldChg chg="del">
        <pc:chgData name="Stephanie Bradley" userId="bb573b86-6a01-430f-ba3c-43c2b2970490" providerId="ADAL" clId="{BAF323CB-B225-4FCB-931F-472CE35146D5}" dt="2024-07-10T20:45:17.850" v="2172" actId="2696"/>
        <pc:sldMkLst>
          <pc:docMk/>
          <pc:sldMk cId="3243989798" sldId="294"/>
        </pc:sldMkLst>
      </pc:sldChg>
      <pc:sldChg chg="modSp del mod">
        <pc:chgData name="Stephanie Bradley" userId="bb573b86-6a01-430f-ba3c-43c2b2970490" providerId="ADAL" clId="{BAF323CB-B225-4FCB-931F-472CE35146D5}" dt="2024-07-10T20:45:13.218" v="2171" actId="2696"/>
        <pc:sldMkLst>
          <pc:docMk/>
          <pc:sldMk cId="2472706716" sldId="295"/>
        </pc:sldMkLst>
        <pc:spChg chg="mod">
          <ac:chgData name="Stephanie Bradley" userId="bb573b86-6a01-430f-ba3c-43c2b2970490" providerId="ADAL" clId="{BAF323CB-B225-4FCB-931F-472CE35146D5}" dt="2024-07-09T20:28:55.062" v="2169" actId="20577"/>
          <ac:spMkLst>
            <pc:docMk/>
            <pc:sldMk cId="2472706716" sldId="295"/>
            <ac:spMk id="2" creationId="{ED5C86A6-3F4E-5147-F7DB-931BFB047C65}"/>
          </ac:spMkLst>
        </pc:spChg>
      </pc:sldChg>
      <pc:sldChg chg="del">
        <pc:chgData name="Stephanie Bradley" userId="bb573b86-6a01-430f-ba3c-43c2b2970490" providerId="ADAL" clId="{BAF323CB-B225-4FCB-931F-472CE35146D5}" dt="2024-07-10T20:45:17.850" v="2172" actId="2696"/>
        <pc:sldMkLst>
          <pc:docMk/>
          <pc:sldMk cId="181481403" sldId="296"/>
        </pc:sldMkLst>
      </pc:sldChg>
      <pc:sldChg chg="modSp mod ord">
        <pc:chgData name="Stephanie Bradley" userId="bb573b86-6a01-430f-ba3c-43c2b2970490" providerId="ADAL" clId="{BAF323CB-B225-4FCB-931F-472CE35146D5}" dt="2024-07-09T19:54:35.977" v="1366" actId="14100"/>
        <pc:sldMkLst>
          <pc:docMk/>
          <pc:sldMk cId="65167445" sldId="297"/>
        </pc:sldMkLst>
        <pc:spChg chg="mod">
          <ac:chgData name="Stephanie Bradley" userId="bb573b86-6a01-430f-ba3c-43c2b2970490" providerId="ADAL" clId="{BAF323CB-B225-4FCB-931F-472CE35146D5}" dt="2024-07-09T19:54:35.977" v="1366" actId="14100"/>
          <ac:spMkLst>
            <pc:docMk/>
            <pc:sldMk cId="65167445" sldId="297"/>
            <ac:spMk id="3" creationId="{D8E4FDB5-9DFD-F785-2762-4F83B0DEFE36}"/>
          </ac:spMkLst>
        </pc:spChg>
      </pc:sldChg>
      <pc:sldChg chg="del">
        <pc:chgData name="Stephanie Bradley" userId="bb573b86-6a01-430f-ba3c-43c2b2970490" providerId="ADAL" clId="{BAF323CB-B225-4FCB-931F-472CE35146D5}" dt="2024-07-09T20:23:04.548" v="2009" actId="2696"/>
        <pc:sldMkLst>
          <pc:docMk/>
          <pc:sldMk cId="3354664190" sldId="301"/>
        </pc:sldMkLst>
      </pc:sldChg>
      <pc:sldChg chg="modSp mod">
        <pc:chgData name="Stephanie Bradley" userId="bb573b86-6a01-430f-ba3c-43c2b2970490" providerId="ADAL" clId="{BAF323CB-B225-4FCB-931F-472CE35146D5}" dt="2024-07-09T20:25:44.063" v="2125" actId="5793"/>
        <pc:sldMkLst>
          <pc:docMk/>
          <pc:sldMk cId="1519736374" sldId="302"/>
        </pc:sldMkLst>
        <pc:spChg chg="mod">
          <ac:chgData name="Stephanie Bradley" userId="bb573b86-6a01-430f-ba3c-43c2b2970490" providerId="ADAL" clId="{BAF323CB-B225-4FCB-931F-472CE35146D5}" dt="2024-07-09T20:25:44.063" v="2125" actId="5793"/>
          <ac:spMkLst>
            <pc:docMk/>
            <pc:sldMk cId="1519736374" sldId="302"/>
            <ac:spMk id="3" creationId="{3D165494-0AD2-B861-0DDB-397845BCF151}"/>
          </ac:spMkLst>
        </pc:spChg>
      </pc:sldChg>
      <pc:sldChg chg="ord">
        <pc:chgData name="Stephanie Bradley" userId="bb573b86-6a01-430f-ba3c-43c2b2970490" providerId="ADAL" clId="{BAF323CB-B225-4FCB-931F-472CE35146D5}" dt="2024-07-09T19:55:51.546" v="1378"/>
        <pc:sldMkLst>
          <pc:docMk/>
          <pc:sldMk cId="2853639573" sldId="307"/>
        </pc:sldMkLst>
      </pc:sldChg>
      <pc:sldChg chg="del">
        <pc:chgData name="Stephanie Bradley" userId="bb573b86-6a01-430f-ba3c-43c2b2970490" providerId="ADAL" clId="{BAF323CB-B225-4FCB-931F-472CE35146D5}" dt="2024-07-09T19:32:11.057" v="898" actId="2696"/>
        <pc:sldMkLst>
          <pc:docMk/>
          <pc:sldMk cId="3777886035" sldId="308"/>
        </pc:sldMkLst>
      </pc:sldChg>
      <pc:sldChg chg="del">
        <pc:chgData name="Stephanie Bradley" userId="bb573b86-6a01-430f-ba3c-43c2b2970490" providerId="ADAL" clId="{BAF323CB-B225-4FCB-931F-472CE35146D5}" dt="2024-07-09T19:32:13.656" v="899" actId="2696"/>
        <pc:sldMkLst>
          <pc:docMk/>
          <pc:sldMk cId="1137727879" sldId="309"/>
        </pc:sldMkLst>
      </pc:sldChg>
      <pc:sldChg chg="del">
        <pc:chgData name="Stephanie Bradley" userId="bb573b86-6a01-430f-ba3c-43c2b2970490" providerId="ADAL" clId="{BAF323CB-B225-4FCB-931F-472CE35146D5}" dt="2024-07-09T19:32:16.675" v="900" actId="2696"/>
        <pc:sldMkLst>
          <pc:docMk/>
          <pc:sldMk cId="3477609925" sldId="311"/>
        </pc:sldMkLst>
      </pc:sldChg>
      <pc:sldChg chg="del">
        <pc:chgData name="Stephanie Bradley" userId="bb573b86-6a01-430f-ba3c-43c2b2970490" providerId="ADAL" clId="{BAF323CB-B225-4FCB-931F-472CE35146D5}" dt="2024-07-09T19:31:49.135" v="891" actId="2696"/>
        <pc:sldMkLst>
          <pc:docMk/>
          <pc:sldMk cId="3172914670" sldId="312"/>
        </pc:sldMkLst>
      </pc:sldChg>
      <pc:sldChg chg="del">
        <pc:chgData name="Stephanie Bradley" userId="bb573b86-6a01-430f-ba3c-43c2b2970490" providerId="ADAL" clId="{BAF323CB-B225-4FCB-931F-472CE35146D5}" dt="2024-07-09T19:31:55.438" v="893" actId="2696"/>
        <pc:sldMkLst>
          <pc:docMk/>
          <pc:sldMk cId="433051615" sldId="313"/>
        </pc:sldMkLst>
      </pc:sldChg>
      <pc:sldChg chg="ord">
        <pc:chgData name="Stephanie Bradley" userId="bb573b86-6a01-430f-ba3c-43c2b2970490" providerId="ADAL" clId="{BAF323CB-B225-4FCB-931F-472CE35146D5}" dt="2024-07-09T20:18:39.170" v="1839"/>
        <pc:sldMkLst>
          <pc:docMk/>
          <pc:sldMk cId="4033043541" sldId="314"/>
        </pc:sldMkLst>
      </pc:sldChg>
      <pc:sldChg chg="modSp mod ord">
        <pc:chgData name="Stephanie Bradley" userId="bb573b86-6a01-430f-ba3c-43c2b2970490" providerId="ADAL" clId="{BAF323CB-B225-4FCB-931F-472CE35146D5}" dt="2024-07-09T20:20:43.489" v="1977" actId="14100"/>
        <pc:sldMkLst>
          <pc:docMk/>
          <pc:sldMk cId="3531403982" sldId="315"/>
        </pc:sldMkLst>
        <pc:spChg chg="mod">
          <ac:chgData name="Stephanie Bradley" userId="bb573b86-6a01-430f-ba3c-43c2b2970490" providerId="ADAL" clId="{BAF323CB-B225-4FCB-931F-472CE35146D5}" dt="2024-07-09T20:19:37.655" v="1851" actId="20577"/>
          <ac:spMkLst>
            <pc:docMk/>
            <pc:sldMk cId="3531403982" sldId="315"/>
            <ac:spMk id="2" creationId="{C03C0707-8DE2-4B49-07F1-9EE9DD261443}"/>
          </ac:spMkLst>
        </pc:spChg>
        <pc:spChg chg="mod">
          <ac:chgData name="Stephanie Bradley" userId="bb573b86-6a01-430f-ba3c-43c2b2970490" providerId="ADAL" clId="{BAF323CB-B225-4FCB-931F-472CE35146D5}" dt="2024-07-09T20:20:43.489" v="1977" actId="14100"/>
          <ac:spMkLst>
            <pc:docMk/>
            <pc:sldMk cId="3531403982" sldId="315"/>
            <ac:spMk id="3" creationId="{A59FE37A-8E24-305D-B9E7-AB61235F6F36}"/>
          </ac:spMkLst>
        </pc:spChg>
      </pc:sldChg>
      <pc:sldChg chg="del ord">
        <pc:chgData name="Stephanie Bradley" userId="bb573b86-6a01-430f-ba3c-43c2b2970490" providerId="ADAL" clId="{BAF323CB-B225-4FCB-931F-472CE35146D5}" dt="2024-07-10T20:44:53.034" v="2170" actId="47"/>
        <pc:sldMkLst>
          <pc:docMk/>
          <pc:sldMk cId="3450631012" sldId="316"/>
        </pc:sldMkLst>
      </pc:sldChg>
      <pc:sldChg chg="del ord">
        <pc:chgData name="Stephanie Bradley" userId="bb573b86-6a01-430f-ba3c-43c2b2970490" providerId="ADAL" clId="{BAF323CB-B225-4FCB-931F-472CE35146D5}" dt="2024-07-10T20:44:53.034" v="2170" actId="47"/>
        <pc:sldMkLst>
          <pc:docMk/>
          <pc:sldMk cId="2537024666" sldId="317"/>
        </pc:sldMkLst>
      </pc:sldChg>
      <pc:sldChg chg="del ord">
        <pc:chgData name="Stephanie Bradley" userId="bb573b86-6a01-430f-ba3c-43c2b2970490" providerId="ADAL" clId="{BAF323CB-B225-4FCB-931F-472CE35146D5}" dt="2024-07-10T20:44:53.034" v="2170" actId="47"/>
        <pc:sldMkLst>
          <pc:docMk/>
          <pc:sldMk cId="1046509800" sldId="318"/>
        </pc:sldMkLst>
      </pc:sldChg>
      <pc:sldChg chg="del ord">
        <pc:chgData name="Stephanie Bradley" userId="bb573b86-6a01-430f-ba3c-43c2b2970490" providerId="ADAL" clId="{BAF323CB-B225-4FCB-931F-472CE35146D5}" dt="2024-07-10T20:44:53.034" v="2170" actId="47"/>
        <pc:sldMkLst>
          <pc:docMk/>
          <pc:sldMk cId="3055427952" sldId="319"/>
        </pc:sldMkLst>
      </pc:sldChg>
      <pc:sldChg chg="modSp mod">
        <pc:chgData name="Stephanie Bradley" userId="bb573b86-6a01-430f-ba3c-43c2b2970490" providerId="ADAL" clId="{BAF323CB-B225-4FCB-931F-472CE35146D5}" dt="2024-07-09T19:41:20.360" v="1321" actId="120"/>
        <pc:sldMkLst>
          <pc:docMk/>
          <pc:sldMk cId="2515137076" sldId="320"/>
        </pc:sldMkLst>
        <pc:spChg chg="mod">
          <ac:chgData name="Stephanie Bradley" userId="bb573b86-6a01-430f-ba3c-43c2b2970490" providerId="ADAL" clId="{BAF323CB-B225-4FCB-931F-472CE35146D5}" dt="2024-07-09T19:41:20.360" v="1321" actId="120"/>
          <ac:spMkLst>
            <pc:docMk/>
            <pc:sldMk cId="2515137076" sldId="320"/>
            <ac:spMk id="2" creationId="{405FC486-C522-A67D-5DA3-21C9E1A6838C}"/>
          </ac:spMkLst>
        </pc:spChg>
        <pc:spChg chg="mod">
          <ac:chgData name="Stephanie Bradley" userId="bb573b86-6a01-430f-ba3c-43c2b2970490" providerId="ADAL" clId="{BAF323CB-B225-4FCB-931F-472CE35146D5}" dt="2024-07-09T19:34:28.791" v="1291" actId="20577"/>
          <ac:spMkLst>
            <pc:docMk/>
            <pc:sldMk cId="2515137076" sldId="320"/>
            <ac:spMk id="3" creationId="{B53BBB52-D6E0-E7BD-4309-20FD586C8EA7}"/>
          </ac:spMkLst>
        </pc:spChg>
      </pc:sldChg>
      <pc:sldChg chg="ord">
        <pc:chgData name="Stephanie Bradley" userId="bb573b86-6a01-430f-ba3c-43c2b2970490" providerId="ADAL" clId="{BAF323CB-B225-4FCB-931F-472CE35146D5}" dt="2024-07-09T19:10:56.968" v="15"/>
        <pc:sldMkLst>
          <pc:docMk/>
          <pc:sldMk cId="651577916" sldId="322"/>
        </pc:sldMkLst>
      </pc:sldChg>
      <pc:sldChg chg="modSp del mod">
        <pc:chgData name="Stephanie Bradley" userId="bb573b86-6a01-430f-ba3c-43c2b2970490" providerId="ADAL" clId="{BAF323CB-B225-4FCB-931F-472CE35146D5}" dt="2024-07-10T20:45:33.563" v="2173" actId="2696"/>
        <pc:sldMkLst>
          <pc:docMk/>
          <pc:sldMk cId="1799233714" sldId="323"/>
        </pc:sldMkLst>
        <pc:spChg chg="mod">
          <ac:chgData name="Stephanie Bradley" userId="bb573b86-6a01-430f-ba3c-43c2b2970490" providerId="ADAL" clId="{BAF323CB-B225-4FCB-931F-472CE35146D5}" dt="2024-07-09T19:22:45.525" v="826" actId="20577"/>
          <ac:spMkLst>
            <pc:docMk/>
            <pc:sldMk cId="1799233714" sldId="323"/>
            <ac:spMk id="3" creationId="{EC622A4C-6E9D-6A49-88EA-C70567AAC3D9}"/>
          </ac:spMkLst>
        </pc:spChg>
      </pc:sldChg>
      <pc:sldChg chg="del">
        <pc:chgData name="Stephanie Bradley" userId="bb573b86-6a01-430f-ba3c-43c2b2970490" providerId="ADAL" clId="{BAF323CB-B225-4FCB-931F-472CE35146D5}" dt="2024-07-09T20:18:33.214" v="1837" actId="2696"/>
        <pc:sldMkLst>
          <pc:docMk/>
          <pc:sldMk cId="830805498" sldId="324"/>
        </pc:sldMkLst>
      </pc:sldChg>
      <pc:sldChg chg="modSp new del mod">
        <pc:chgData name="Stephanie Bradley" userId="bb573b86-6a01-430f-ba3c-43c2b2970490" providerId="ADAL" clId="{BAF323CB-B225-4FCB-931F-472CE35146D5}" dt="2024-07-10T20:45:47.851" v="2174" actId="2696"/>
        <pc:sldMkLst>
          <pc:docMk/>
          <pc:sldMk cId="3290805703" sldId="325"/>
        </pc:sldMkLst>
        <pc:spChg chg="mod">
          <ac:chgData name="Stephanie Bradley" userId="bb573b86-6a01-430f-ba3c-43c2b2970490" providerId="ADAL" clId="{BAF323CB-B225-4FCB-931F-472CE35146D5}" dt="2024-07-09T19:58:02.513" v="1470" actId="20577"/>
          <ac:spMkLst>
            <pc:docMk/>
            <pc:sldMk cId="3290805703" sldId="325"/>
            <ac:spMk id="2" creationId="{6E06CBEE-C202-E4F5-79DC-21200C4B0057}"/>
          </ac:spMkLst>
        </pc:spChg>
        <pc:spChg chg="mod">
          <ac:chgData name="Stephanie Bradley" userId="bb573b86-6a01-430f-ba3c-43c2b2970490" providerId="ADAL" clId="{BAF323CB-B225-4FCB-931F-472CE35146D5}" dt="2024-07-09T19:58:08.846" v="1472" actId="14100"/>
          <ac:spMkLst>
            <pc:docMk/>
            <pc:sldMk cId="3290805703" sldId="325"/>
            <ac:spMk id="3" creationId="{B53E244C-9298-2511-340D-4A05E0051474}"/>
          </ac:spMkLst>
        </pc:spChg>
      </pc:sldChg>
      <pc:sldChg chg="addSp delSp modSp new mod setBg setClrOvrMap">
        <pc:chgData name="Stephanie Bradley" userId="bb573b86-6a01-430f-ba3c-43c2b2970490" providerId="ADAL" clId="{BAF323CB-B225-4FCB-931F-472CE35146D5}" dt="2024-07-09T20:16:21.252" v="1782" actId="122"/>
        <pc:sldMkLst>
          <pc:docMk/>
          <pc:sldMk cId="1983282536" sldId="326"/>
        </pc:sldMkLst>
        <pc:spChg chg="mod ord">
          <ac:chgData name="Stephanie Bradley" userId="bb573b86-6a01-430f-ba3c-43c2b2970490" providerId="ADAL" clId="{BAF323CB-B225-4FCB-931F-472CE35146D5}" dt="2024-07-09T20:16:21.252" v="1782" actId="122"/>
          <ac:spMkLst>
            <pc:docMk/>
            <pc:sldMk cId="1983282536" sldId="326"/>
            <ac:spMk id="2" creationId="{7ECA8EA7-8CF8-F8A1-82F4-680FFE592C94}"/>
          </ac:spMkLst>
        </pc:spChg>
        <pc:spChg chg="del">
          <ac:chgData name="Stephanie Bradley" userId="bb573b86-6a01-430f-ba3c-43c2b2970490" providerId="ADAL" clId="{BAF323CB-B225-4FCB-931F-472CE35146D5}" dt="2024-07-09T20:15:15.111" v="1757" actId="931"/>
          <ac:spMkLst>
            <pc:docMk/>
            <pc:sldMk cId="1983282536" sldId="326"/>
            <ac:spMk id="3" creationId="{8B8758F1-D835-CCA9-CA47-64ADED8EB528}"/>
          </ac:spMkLst>
        </pc:spChg>
        <pc:spChg chg="del">
          <ac:chgData name="Stephanie Bradley" userId="bb573b86-6a01-430f-ba3c-43c2b2970490" providerId="ADAL" clId="{BAF323CB-B225-4FCB-931F-472CE35146D5}" dt="2024-07-09T20:15:15.111" v="1757" actId="931"/>
          <ac:spMkLst>
            <pc:docMk/>
            <pc:sldMk cId="1983282536" sldId="326"/>
            <ac:spMk id="4" creationId="{68D6E4AF-895C-C730-73DE-02ECDF611003}"/>
          </ac:spMkLst>
        </pc:spChg>
        <pc:spChg chg="add del">
          <ac:chgData name="Stephanie Bradley" userId="bb573b86-6a01-430f-ba3c-43c2b2970490" providerId="ADAL" clId="{BAF323CB-B225-4FCB-931F-472CE35146D5}" dt="2024-07-09T20:15:34.371" v="1771" actId="26606"/>
          <ac:spMkLst>
            <pc:docMk/>
            <pc:sldMk cId="1983282536" sldId="326"/>
            <ac:spMk id="18" creationId="{4F65538E-C707-F452-C8A4-48CF3F0C51FE}"/>
          </ac:spMkLst>
        </pc:spChg>
        <pc:spChg chg="add del">
          <ac:chgData name="Stephanie Bradley" userId="bb573b86-6a01-430f-ba3c-43c2b2970490" providerId="ADAL" clId="{BAF323CB-B225-4FCB-931F-472CE35146D5}" dt="2024-07-09T20:15:27.016" v="1769" actId="26606"/>
          <ac:spMkLst>
            <pc:docMk/>
            <pc:sldMk cId="1983282536" sldId="326"/>
            <ac:spMk id="19" creationId="{72018E1B-E0B9-4440-AFF3-4112E50A2763}"/>
          </ac:spMkLst>
        </pc:spChg>
        <pc:spChg chg="add del">
          <ac:chgData name="Stephanie Bradley" userId="bb573b86-6a01-430f-ba3c-43c2b2970490" providerId="ADAL" clId="{BAF323CB-B225-4FCB-931F-472CE35146D5}" dt="2024-07-09T20:15:34.371" v="1771" actId="26606"/>
          <ac:spMkLst>
            <pc:docMk/>
            <pc:sldMk cId="1983282536" sldId="326"/>
            <ac:spMk id="21" creationId="{5CB593EA-2F98-479F-B4C4-F366571FA64D}"/>
          </ac:spMkLst>
        </pc:spChg>
        <pc:spChg chg="add del">
          <ac:chgData name="Stephanie Bradley" userId="bb573b86-6a01-430f-ba3c-43c2b2970490" providerId="ADAL" clId="{BAF323CB-B225-4FCB-931F-472CE35146D5}" dt="2024-07-09T20:15:34.371" v="1771" actId="26606"/>
          <ac:spMkLst>
            <pc:docMk/>
            <pc:sldMk cId="1983282536" sldId="326"/>
            <ac:spMk id="23" creationId="{39BEB6D0-9E4E-4221-93D1-74ABECEE9EFC}"/>
          </ac:spMkLst>
        </pc:spChg>
        <pc:spChg chg="add del">
          <ac:chgData name="Stephanie Bradley" userId="bb573b86-6a01-430f-ba3c-43c2b2970490" providerId="ADAL" clId="{BAF323CB-B225-4FCB-931F-472CE35146D5}" dt="2024-07-09T20:15:45.339" v="1773" actId="26606"/>
          <ac:spMkLst>
            <pc:docMk/>
            <pc:sldMk cId="1983282536" sldId="326"/>
            <ac:spMk id="25" creationId="{5CB593EA-2F98-479F-B4C4-F366571FA64D}"/>
          </ac:spMkLst>
        </pc:spChg>
        <pc:spChg chg="add del">
          <ac:chgData name="Stephanie Bradley" userId="bb573b86-6a01-430f-ba3c-43c2b2970490" providerId="ADAL" clId="{BAF323CB-B225-4FCB-931F-472CE35146D5}" dt="2024-07-09T20:15:45.339" v="1773" actId="26606"/>
          <ac:spMkLst>
            <pc:docMk/>
            <pc:sldMk cId="1983282536" sldId="326"/>
            <ac:spMk id="26" creationId="{39BEB6D0-9E4E-4221-93D1-74ABECEE9EFC}"/>
          </ac:spMkLst>
        </pc:spChg>
        <pc:spChg chg="add del">
          <ac:chgData name="Stephanie Bradley" userId="bb573b86-6a01-430f-ba3c-43c2b2970490" providerId="ADAL" clId="{BAF323CB-B225-4FCB-931F-472CE35146D5}" dt="2024-07-09T20:15:45.339" v="1773" actId="26606"/>
          <ac:spMkLst>
            <pc:docMk/>
            <pc:sldMk cId="1983282536" sldId="326"/>
            <ac:spMk id="27" creationId="{D10CD93C-023C-DA47-52D1-BFE8F61173CB}"/>
          </ac:spMkLst>
        </pc:spChg>
        <pc:spChg chg="add del">
          <ac:chgData name="Stephanie Bradley" userId="bb573b86-6a01-430f-ba3c-43c2b2970490" providerId="ADAL" clId="{BAF323CB-B225-4FCB-931F-472CE35146D5}" dt="2024-07-09T20:15:49.721" v="1775" actId="26606"/>
          <ac:spMkLst>
            <pc:docMk/>
            <pc:sldMk cId="1983282536" sldId="326"/>
            <ac:spMk id="29" creationId="{7BC0F8B1-F985-469B-8332-13DBC7665557}"/>
          </ac:spMkLst>
        </pc:spChg>
        <pc:spChg chg="add del">
          <ac:chgData name="Stephanie Bradley" userId="bb573b86-6a01-430f-ba3c-43c2b2970490" providerId="ADAL" clId="{BAF323CB-B225-4FCB-931F-472CE35146D5}" dt="2024-07-09T20:15:49.721" v="1775" actId="26606"/>
          <ac:spMkLst>
            <pc:docMk/>
            <pc:sldMk cId="1983282536" sldId="326"/>
            <ac:spMk id="30" creationId="{89D15953-1642-4DD6-AD9E-01AA19247FF6}"/>
          </ac:spMkLst>
        </pc:spChg>
        <pc:spChg chg="add del">
          <ac:chgData name="Stephanie Bradley" userId="bb573b86-6a01-430f-ba3c-43c2b2970490" providerId="ADAL" clId="{BAF323CB-B225-4FCB-931F-472CE35146D5}" dt="2024-07-09T20:15:49.721" v="1775" actId="26606"/>
          <ac:spMkLst>
            <pc:docMk/>
            <pc:sldMk cId="1983282536" sldId="326"/>
            <ac:spMk id="31" creationId="{B4AECA5B-5E25-0199-6E46-B4F1290682BD}"/>
          </ac:spMkLst>
        </pc:spChg>
        <pc:spChg chg="add del">
          <ac:chgData name="Stephanie Bradley" userId="bb573b86-6a01-430f-ba3c-43c2b2970490" providerId="ADAL" clId="{BAF323CB-B225-4FCB-931F-472CE35146D5}" dt="2024-07-09T20:15:49.721" v="1775" actId="26606"/>
          <ac:spMkLst>
            <pc:docMk/>
            <pc:sldMk cId="1983282536" sldId="326"/>
            <ac:spMk id="32" creationId="{FBF3780C-749F-4B50-9E1D-F2B1F6DBB7DD}"/>
          </ac:spMkLst>
        </pc:spChg>
        <pc:spChg chg="add">
          <ac:chgData name="Stephanie Bradley" userId="bb573b86-6a01-430f-ba3c-43c2b2970490" providerId="ADAL" clId="{BAF323CB-B225-4FCB-931F-472CE35146D5}" dt="2024-07-09T20:15:49.753" v="1776" actId="26606"/>
          <ac:spMkLst>
            <pc:docMk/>
            <pc:sldMk cId="1983282536" sldId="326"/>
            <ac:spMk id="34" creationId="{5CB593EA-2F98-479F-B4C4-F366571FA64D}"/>
          </ac:spMkLst>
        </pc:spChg>
        <pc:spChg chg="add">
          <ac:chgData name="Stephanie Bradley" userId="bb573b86-6a01-430f-ba3c-43c2b2970490" providerId="ADAL" clId="{BAF323CB-B225-4FCB-931F-472CE35146D5}" dt="2024-07-09T20:15:49.753" v="1776" actId="26606"/>
          <ac:spMkLst>
            <pc:docMk/>
            <pc:sldMk cId="1983282536" sldId="326"/>
            <ac:spMk id="35" creationId="{39BEB6D0-9E4E-4221-93D1-74ABECEE9EFC}"/>
          </ac:spMkLst>
        </pc:spChg>
        <pc:spChg chg="add del mod">
          <ac:chgData name="Stephanie Bradley" userId="bb573b86-6a01-430f-ba3c-43c2b2970490" providerId="ADAL" clId="{BAF323CB-B225-4FCB-931F-472CE35146D5}" dt="2024-07-09T20:16:11.317" v="1780" actId="478"/>
          <ac:spMkLst>
            <pc:docMk/>
            <pc:sldMk cId="1983282536" sldId="326"/>
            <ac:spMk id="36" creationId="{D10CD93C-023C-DA47-52D1-BFE8F61173CB}"/>
          </ac:spMkLst>
        </pc:spChg>
        <pc:picChg chg="add mod ord">
          <ac:chgData name="Stephanie Bradley" userId="bb573b86-6a01-430f-ba3c-43c2b2970490" providerId="ADAL" clId="{BAF323CB-B225-4FCB-931F-472CE35146D5}" dt="2024-07-09T20:16:01.389" v="1778" actId="1076"/>
          <ac:picMkLst>
            <pc:docMk/>
            <pc:sldMk cId="1983282536" sldId="326"/>
            <ac:picMk id="6" creationId="{3C244E90-22BA-56AB-2927-5F075408A835}"/>
          </ac:picMkLst>
        </pc:picChg>
        <pc:picChg chg="add mod ord">
          <ac:chgData name="Stephanie Bradley" userId="bb573b86-6a01-430f-ba3c-43c2b2970490" providerId="ADAL" clId="{BAF323CB-B225-4FCB-931F-472CE35146D5}" dt="2024-07-09T20:16:01.389" v="1778" actId="1076"/>
          <ac:picMkLst>
            <pc:docMk/>
            <pc:sldMk cId="1983282536" sldId="326"/>
            <ac:picMk id="8" creationId="{E87688AB-C06B-E38F-CE92-5710B6632904}"/>
          </ac:picMkLst>
        </pc:picChg>
        <pc:picChg chg="add mod ord">
          <ac:chgData name="Stephanie Bradley" userId="bb573b86-6a01-430f-ba3c-43c2b2970490" providerId="ADAL" clId="{BAF323CB-B225-4FCB-931F-472CE35146D5}" dt="2024-07-09T20:16:01.389" v="1778" actId="1076"/>
          <ac:picMkLst>
            <pc:docMk/>
            <pc:sldMk cId="1983282536" sldId="326"/>
            <ac:picMk id="10" creationId="{95B27633-10FF-1848-8455-8E0BFE8F6A75}"/>
          </ac:picMkLst>
        </pc:picChg>
        <pc:picChg chg="add mod ord">
          <ac:chgData name="Stephanie Bradley" userId="bb573b86-6a01-430f-ba3c-43c2b2970490" providerId="ADAL" clId="{BAF323CB-B225-4FCB-931F-472CE35146D5}" dt="2024-07-09T20:16:01.389" v="1778" actId="1076"/>
          <ac:picMkLst>
            <pc:docMk/>
            <pc:sldMk cId="1983282536" sldId="326"/>
            <ac:picMk id="12" creationId="{EFF25308-2084-D63D-5BAC-F11009D3F8A1}"/>
          </ac:picMkLst>
        </pc:picChg>
        <pc:picChg chg="add mod ord">
          <ac:chgData name="Stephanie Bradley" userId="bb573b86-6a01-430f-ba3c-43c2b2970490" providerId="ADAL" clId="{BAF323CB-B225-4FCB-931F-472CE35146D5}" dt="2024-07-09T20:16:01.389" v="1778" actId="1076"/>
          <ac:picMkLst>
            <pc:docMk/>
            <pc:sldMk cId="1983282536" sldId="326"/>
            <ac:picMk id="14" creationId="{22C76F60-87EA-5F43-8292-EB560A8C3A52}"/>
          </ac:picMkLst>
        </pc:picChg>
      </pc:sldChg>
      <pc:sldChg chg="addSp delSp modSp new mod setBg setClrOvrMap">
        <pc:chgData name="Stephanie Bradley" userId="bb573b86-6a01-430f-ba3c-43c2b2970490" providerId="ADAL" clId="{BAF323CB-B225-4FCB-931F-472CE35146D5}" dt="2024-07-09T20:17:27.391" v="1817" actId="26606"/>
        <pc:sldMkLst>
          <pc:docMk/>
          <pc:sldMk cId="1678402398" sldId="327"/>
        </pc:sldMkLst>
        <pc:spChg chg="mod ord">
          <ac:chgData name="Stephanie Bradley" userId="bb573b86-6a01-430f-ba3c-43c2b2970490" providerId="ADAL" clId="{BAF323CB-B225-4FCB-931F-472CE35146D5}" dt="2024-07-09T20:17:27.391" v="1817" actId="26606"/>
          <ac:spMkLst>
            <pc:docMk/>
            <pc:sldMk cId="1678402398" sldId="327"/>
            <ac:spMk id="2" creationId="{B59ABB37-2FDD-094F-1E7E-A6DF975A7200}"/>
          </ac:spMkLst>
        </pc:spChg>
        <pc:spChg chg="del">
          <ac:chgData name="Stephanie Bradley" userId="bb573b86-6a01-430f-ba3c-43c2b2970490" providerId="ADAL" clId="{BAF323CB-B225-4FCB-931F-472CE35146D5}" dt="2024-07-09T20:17:08.629" v="1800" actId="931"/>
          <ac:spMkLst>
            <pc:docMk/>
            <pc:sldMk cId="1678402398" sldId="327"/>
            <ac:spMk id="3" creationId="{3100F63A-A729-7663-40E2-8B21794F79AF}"/>
          </ac:spMkLst>
        </pc:spChg>
        <pc:spChg chg="del">
          <ac:chgData name="Stephanie Bradley" userId="bb573b86-6a01-430f-ba3c-43c2b2970490" providerId="ADAL" clId="{BAF323CB-B225-4FCB-931F-472CE35146D5}" dt="2024-07-09T20:17:08.629" v="1800" actId="931"/>
          <ac:spMkLst>
            <pc:docMk/>
            <pc:sldMk cId="1678402398" sldId="327"/>
            <ac:spMk id="4" creationId="{932DC4B1-051A-0237-C84B-548A3CF401B6}"/>
          </ac:spMkLst>
        </pc:spChg>
        <pc:spChg chg="add del">
          <ac:chgData name="Stephanie Bradley" userId="bb573b86-6a01-430f-ba3c-43c2b2970490" providerId="ADAL" clId="{BAF323CB-B225-4FCB-931F-472CE35146D5}" dt="2024-07-09T20:17:23.524" v="1814" actId="26606"/>
          <ac:spMkLst>
            <pc:docMk/>
            <pc:sldMk cId="1678402398" sldId="327"/>
            <ac:spMk id="20" creationId="{8DD55480-4FDD-A881-C930-511FFF7E4F21}"/>
          </ac:spMkLst>
        </pc:spChg>
        <pc:spChg chg="add">
          <ac:chgData name="Stephanie Bradley" userId="bb573b86-6a01-430f-ba3c-43c2b2970490" providerId="ADAL" clId="{BAF323CB-B225-4FCB-931F-472CE35146D5}" dt="2024-07-09T20:17:27.391" v="1817" actId="26606"/>
          <ac:spMkLst>
            <pc:docMk/>
            <pc:sldMk cId="1678402398" sldId="327"/>
            <ac:spMk id="21" creationId="{928F64C6-FE22-4FC1-A763-DFCC514811BD}"/>
          </ac:spMkLst>
        </pc:spChg>
        <pc:spChg chg="add del">
          <ac:chgData name="Stephanie Bradley" userId="bb573b86-6a01-430f-ba3c-43c2b2970490" providerId="ADAL" clId="{BAF323CB-B225-4FCB-931F-472CE35146D5}" dt="2024-07-09T20:17:23.524" v="1814" actId="26606"/>
          <ac:spMkLst>
            <pc:docMk/>
            <pc:sldMk cId="1678402398" sldId="327"/>
            <ac:spMk id="23" creationId="{5CB593EA-2F98-479F-B4C4-F366571FA64D}"/>
          </ac:spMkLst>
        </pc:spChg>
        <pc:spChg chg="add del">
          <ac:chgData name="Stephanie Bradley" userId="bb573b86-6a01-430f-ba3c-43c2b2970490" providerId="ADAL" clId="{BAF323CB-B225-4FCB-931F-472CE35146D5}" dt="2024-07-09T20:17:23.524" v="1814" actId="26606"/>
          <ac:spMkLst>
            <pc:docMk/>
            <pc:sldMk cId="1678402398" sldId="327"/>
            <ac:spMk id="25" creationId="{39BEB6D0-9E4E-4221-93D1-74ABECEE9EFC}"/>
          </ac:spMkLst>
        </pc:spChg>
        <pc:spChg chg="add del">
          <ac:chgData name="Stephanie Bradley" userId="bb573b86-6a01-430f-ba3c-43c2b2970490" providerId="ADAL" clId="{BAF323CB-B225-4FCB-931F-472CE35146D5}" dt="2024-07-09T20:17:27.375" v="1816" actId="26606"/>
          <ac:spMkLst>
            <pc:docMk/>
            <pc:sldMk cId="1678402398" sldId="327"/>
            <ac:spMk id="27" creationId="{5CB593EA-2F98-479F-B4C4-F366571FA64D}"/>
          </ac:spMkLst>
        </pc:spChg>
        <pc:spChg chg="add del">
          <ac:chgData name="Stephanie Bradley" userId="bb573b86-6a01-430f-ba3c-43c2b2970490" providerId="ADAL" clId="{BAF323CB-B225-4FCB-931F-472CE35146D5}" dt="2024-07-09T20:17:27.375" v="1816" actId="26606"/>
          <ac:spMkLst>
            <pc:docMk/>
            <pc:sldMk cId="1678402398" sldId="327"/>
            <ac:spMk id="28" creationId="{39BEB6D0-9E4E-4221-93D1-74ABECEE9EFC}"/>
          </ac:spMkLst>
        </pc:spChg>
        <pc:spChg chg="add del">
          <ac:chgData name="Stephanie Bradley" userId="bb573b86-6a01-430f-ba3c-43c2b2970490" providerId="ADAL" clId="{BAF323CB-B225-4FCB-931F-472CE35146D5}" dt="2024-07-09T20:17:27.375" v="1816" actId="26606"/>
          <ac:spMkLst>
            <pc:docMk/>
            <pc:sldMk cId="1678402398" sldId="327"/>
            <ac:spMk id="29" creationId="{4C53632D-09BD-371E-275E-0ABE7DE5810F}"/>
          </ac:spMkLst>
        </pc:spChg>
        <pc:picChg chg="add mod ord">
          <ac:chgData name="Stephanie Bradley" userId="bb573b86-6a01-430f-ba3c-43c2b2970490" providerId="ADAL" clId="{BAF323CB-B225-4FCB-931F-472CE35146D5}" dt="2024-07-09T20:17:27.391" v="1817" actId="26606"/>
          <ac:picMkLst>
            <pc:docMk/>
            <pc:sldMk cId="1678402398" sldId="327"/>
            <ac:picMk id="6" creationId="{F0D141FA-0E9C-01B9-BEDC-D0CAFBBADBA6}"/>
          </ac:picMkLst>
        </pc:picChg>
        <pc:picChg chg="add mod ord">
          <ac:chgData name="Stephanie Bradley" userId="bb573b86-6a01-430f-ba3c-43c2b2970490" providerId="ADAL" clId="{BAF323CB-B225-4FCB-931F-472CE35146D5}" dt="2024-07-09T20:17:27.391" v="1817" actId="26606"/>
          <ac:picMkLst>
            <pc:docMk/>
            <pc:sldMk cId="1678402398" sldId="327"/>
            <ac:picMk id="8" creationId="{73F30D27-477C-4AAE-F9CA-0B6B429C3257}"/>
          </ac:picMkLst>
        </pc:picChg>
        <pc:picChg chg="add mod">
          <ac:chgData name="Stephanie Bradley" userId="bb573b86-6a01-430f-ba3c-43c2b2970490" providerId="ADAL" clId="{BAF323CB-B225-4FCB-931F-472CE35146D5}" dt="2024-07-09T20:17:27.391" v="1817" actId="26606"/>
          <ac:picMkLst>
            <pc:docMk/>
            <pc:sldMk cId="1678402398" sldId="327"/>
            <ac:picMk id="10" creationId="{0A53BA4F-44A7-ECF1-E534-ACE0B9576785}"/>
          </ac:picMkLst>
        </pc:picChg>
        <pc:picChg chg="add mod">
          <ac:chgData name="Stephanie Bradley" userId="bb573b86-6a01-430f-ba3c-43c2b2970490" providerId="ADAL" clId="{BAF323CB-B225-4FCB-931F-472CE35146D5}" dt="2024-07-09T20:17:27.391" v="1817" actId="26606"/>
          <ac:picMkLst>
            <pc:docMk/>
            <pc:sldMk cId="1678402398" sldId="327"/>
            <ac:picMk id="12" creationId="{E8E468B3-67A5-C679-294B-011B5A81331D}"/>
          </ac:picMkLst>
        </pc:picChg>
        <pc:picChg chg="add mod ord">
          <ac:chgData name="Stephanie Bradley" userId="bb573b86-6a01-430f-ba3c-43c2b2970490" providerId="ADAL" clId="{BAF323CB-B225-4FCB-931F-472CE35146D5}" dt="2024-07-09T20:17:27.391" v="1817" actId="26606"/>
          <ac:picMkLst>
            <pc:docMk/>
            <pc:sldMk cId="1678402398" sldId="327"/>
            <ac:picMk id="14" creationId="{CAAD8592-AE68-B246-82DF-5C277F090204}"/>
          </ac:picMkLst>
        </pc:picChg>
        <pc:picChg chg="add mod ord">
          <ac:chgData name="Stephanie Bradley" userId="bb573b86-6a01-430f-ba3c-43c2b2970490" providerId="ADAL" clId="{BAF323CB-B225-4FCB-931F-472CE35146D5}" dt="2024-07-09T20:17:27.391" v="1817" actId="26606"/>
          <ac:picMkLst>
            <pc:docMk/>
            <pc:sldMk cId="1678402398" sldId="327"/>
            <ac:picMk id="16" creationId="{DE55F0AA-73A3-4138-4FA3-D82D0A955717}"/>
          </ac:picMkLst>
        </pc:picChg>
        <pc:cxnChg chg="add">
          <ac:chgData name="Stephanie Bradley" userId="bb573b86-6a01-430f-ba3c-43c2b2970490" providerId="ADAL" clId="{BAF323CB-B225-4FCB-931F-472CE35146D5}" dt="2024-07-09T20:17:27.391" v="1817" actId="26606"/>
          <ac:cxnSpMkLst>
            <pc:docMk/>
            <pc:sldMk cId="1678402398" sldId="327"/>
            <ac:cxnSpMk id="31" creationId="{5C34627B-48E6-4F4D-B843-97717A86B490}"/>
          </ac:cxnSpMkLst>
        </pc:cxnChg>
      </pc:sldChg>
      <pc:sldChg chg="modSp new del mod">
        <pc:chgData name="Stephanie Bradley" userId="bb573b86-6a01-430f-ba3c-43c2b2970490" providerId="ADAL" clId="{BAF323CB-B225-4FCB-931F-472CE35146D5}" dt="2024-07-09T20:27:52.056" v="2141" actId="2696"/>
        <pc:sldMkLst>
          <pc:docMk/>
          <pc:sldMk cId="920333344" sldId="328"/>
        </pc:sldMkLst>
        <pc:spChg chg="mod">
          <ac:chgData name="Stephanie Bradley" userId="bb573b86-6a01-430f-ba3c-43c2b2970490" providerId="ADAL" clId="{BAF323CB-B225-4FCB-931F-472CE35146D5}" dt="2024-07-09T20:27:03.773" v="2140" actId="20577"/>
          <ac:spMkLst>
            <pc:docMk/>
            <pc:sldMk cId="920333344" sldId="328"/>
            <ac:spMk id="2" creationId="{9CD4C48D-6FC7-1F44-4AF9-5ACA5A24A95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 PIN – game ready  20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369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4 break out rooms – white board – brainstorm things you wish you knew in English/need to know. Then do the survey individually. 15mins.  https://www.surveymonkey.co.uk/r/ZD722NL   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8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A0326-A46B-2C0D-9F95-A80C7FDF8F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A029AF-0AA0-1426-1846-7E1428BAC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259806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A7D17-EEB3-BD62-04DE-9088DE04E7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A3CB79-D56A-FCF1-1E8B-B74D97C477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726008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291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hoot.i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padlet.com/transitiontales/what-we-remember-from-today-s-classes-u6hs589m3zipo1om" TargetMode="Externa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1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ww.youtube.com/watch?v=H0_yKBitO8M" TargetMode="Externa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7925/913/509" TargetMode="Externa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144/018/904" TargetMode="Externa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rveymonkey.co.uk/r/ZD722N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www.surveymonkey.com/analyze/znrb5UnUl9BQnUK2w2hoGciK6diRpIzmcknHYkPkjps_3D?tab_clicked=1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2000"/>
              <a:t>8</a:t>
            </a:r>
            <a:r>
              <a:rPr lang="en-GB" sz="2000" baseline="30000"/>
              <a:t>th</a:t>
            </a:r>
            <a:r>
              <a:rPr lang="en-GB" sz="2000"/>
              <a:t> July – 13</a:t>
            </a:r>
            <a:r>
              <a:rPr lang="en-GB" sz="2000" baseline="30000"/>
              <a:t>th</a:t>
            </a:r>
            <a:r>
              <a:rPr lang="en-GB" sz="2000"/>
              <a:t>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ONE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Course Introduction</a:t>
            </a:r>
            <a:br>
              <a:rPr lang="en-GB"/>
            </a:br>
            <a:r>
              <a:rPr lang="en-GB"/>
              <a:t>- Getting to Know Each Other</a:t>
            </a:r>
            <a:br>
              <a:rPr lang="en-GB"/>
            </a:br>
            <a:r>
              <a:rPr lang="en-GB"/>
              <a:t>- Exploring Teams and Class Apps</a:t>
            </a:r>
            <a:br>
              <a:rPr lang="en-GB"/>
            </a:br>
            <a:r>
              <a:rPr lang="en-GB"/>
              <a:t>- Needs Analysis</a:t>
            </a:r>
            <a:br>
              <a:rPr lang="en-GB"/>
            </a:br>
            <a:r>
              <a:rPr lang="en-GB"/>
              <a:t>- Skills Practice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82486-FD08-293D-4C67-4ED231CA5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4641-5D7B-E8D1-58C0-AC98F8DD6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13234"/>
            <a:ext cx="7886700" cy="4863729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/>
              <a:t>Today we will:</a:t>
            </a:r>
          </a:p>
          <a:p>
            <a:r>
              <a:rPr lang="en-GB"/>
              <a:t>1. Practise speaking and listening skills.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2. Find out about your learning needs.</a:t>
            </a:r>
          </a:p>
          <a:p>
            <a:r>
              <a:rPr lang="en-GB"/>
              <a:t>3. Practise error correction.</a:t>
            </a:r>
            <a:endParaRPr lang="en-GB">
              <a:ea typeface="Calibri"/>
              <a:cs typeface="Calibri"/>
            </a:endParaRPr>
          </a:p>
          <a:p>
            <a:r>
              <a:rPr lang="en-GB"/>
              <a:t>4. Understand the course assessment.</a:t>
            </a:r>
          </a:p>
          <a:p>
            <a:r>
              <a:rPr lang="en-GB"/>
              <a:t>5. Learn about word families.</a:t>
            </a:r>
            <a:endParaRPr lang="en-GB">
              <a:ea typeface="Calibri"/>
              <a:cs typeface="Calibri"/>
            </a:endParaRPr>
          </a:p>
          <a:p>
            <a:r>
              <a:rPr lang="en-GB">
                <a:ea typeface="Calibri"/>
                <a:cs typeface="Calibri"/>
              </a:rPr>
              <a:t>6. Find out how to use UWTSD Teams. </a:t>
            </a:r>
          </a:p>
          <a:p>
            <a:pPr marL="0" indent="0">
              <a:buNone/>
            </a:pPr>
            <a:endParaRPr lang="en-GB">
              <a:ea typeface="Calibri"/>
              <a:cs typeface="Calibri"/>
            </a:endParaRP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09339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Getting to Know Each Other Better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Listening Skills</a:t>
            </a:r>
          </a:p>
          <a:p>
            <a:pPr marL="342900" indent="-342900">
              <a:buChar char="•"/>
            </a:pPr>
            <a:r>
              <a:rPr lang="en-GB">
                <a:latin typeface="Arial"/>
                <a:cs typeface="Arial"/>
              </a:rPr>
              <a:t>Error Correction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5B688-B1E8-B0DF-D841-ED88449E6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Review – What do you know about the Pre-Sessional Course?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FFCE5-88C6-149D-E4C3-91179E8DC0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r>
              <a:rPr lang="en-GB"/>
              <a:t>Play Kahoot!</a:t>
            </a:r>
          </a:p>
          <a:p>
            <a:endParaRPr lang="en-GB"/>
          </a:p>
          <a:p>
            <a:r>
              <a:rPr lang="en-GB">
                <a:hlinkClick r:id="rId3"/>
              </a:rPr>
              <a:t>www.kahoot.it</a:t>
            </a:r>
            <a:r>
              <a:rPr lang="en-GB"/>
              <a:t> </a:t>
            </a:r>
          </a:p>
          <a:p>
            <a:r>
              <a:rPr lang="en-GB"/>
              <a:t>PIN </a:t>
            </a:r>
            <a:endParaRPr lang="en-GB">
              <a:ea typeface="Calibri"/>
              <a:cs typeface="Calibri"/>
            </a:endParaRPr>
          </a:p>
          <a:p>
            <a:endParaRPr lang="en-GB"/>
          </a:p>
          <a:p>
            <a:endParaRPr lang="en-GB"/>
          </a:p>
          <a:p>
            <a:r>
              <a:rPr lang="en-GB"/>
              <a:t>What can you remember?</a:t>
            </a:r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2469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0F0F1-141C-F190-3A0F-8096A5C21D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213F4-F44E-145B-4462-B474FBAA9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 We have learnt:</a:t>
            </a:r>
          </a:p>
          <a:p>
            <a:endParaRPr lang="en-GB"/>
          </a:p>
          <a:p>
            <a:r>
              <a:rPr lang="en-GB"/>
              <a:t>Add your answers to the PADLET. One idea on each small </a:t>
            </a:r>
            <a:r>
              <a:rPr lang="en-GB" err="1"/>
              <a:t>padlet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>
                <a:hlinkClick r:id="rId2"/>
              </a:rPr>
              <a:t>https://padlet.com/transitiontales/what-we-remember-from-today-s-classes-u6hs589m3zipo1om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49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5CB593EA-2F98-479F-B4C4-F366571FA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 descr="A group of kids sitting at a table&#10;&#10;Description automatically generated">
            <a:extLst>
              <a:ext uri="{FF2B5EF4-FFF2-40B4-BE49-F238E27FC236}">
                <a16:creationId xmlns:a16="http://schemas.microsoft.com/office/drawing/2014/main" id="{22C76F60-87EA-5F43-8292-EB560A8C3A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-324527" y="638825"/>
            <a:ext cx="2596212" cy="1947159"/>
          </a:xfrm>
          <a:prstGeom prst="rect">
            <a:avLst/>
          </a:prstGeom>
        </p:spPr>
      </p:pic>
      <p:pic>
        <p:nvPicPr>
          <p:cNvPr id="6" name="Content Placeholder 5" descr="A couple of people sitting at tables&#10;&#10;Description automatically generated">
            <a:extLst>
              <a:ext uri="{FF2B5EF4-FFF2-40B4-BE49-F238E27FC236}">
                <a16:creationId xmlns:a16="http://schemas.microsoft.com/office/drawing/2014/main" id="{3C244E90-22BA-56AB-2927-5F075408A8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8176" y="877391"/>
            <a:ext cx="1960032" cy="1470024"/>
          </a:xfrm>
          <a:prstGeom prst="rect">
            <a:avLst/>
          </a:prstGeom>
        </p:spPr>
      </p:pic>
      <p:pic>
        <p:nvPicPr>
          <p:cNvPr id="12" name="Picture 11" descr="A group of people in a classroom&#10;&#10;Description automatically generated">
            <a:extLst>
              <a:ext uri="{FF2B5EF4-FFF2-40B4-BE49-F238E27FC236}">
                <a16:creationId xmlns:a16="http://schemas.microsoft.com/office/drawing/2014/main" id="{EFF25308-2084-D63D-5BAC-F11009D3F8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400000">
            <a:off x="4023677" y="641460"/>
            <a:ext cx="2589181" cy="1941886"/>
          </a:xfrm>
          <a:prstGeom prst="rect">
            <a:avLst/>
          </a:prstGeom>
        </p:spPr>
      </p:pic>
      <p:pic>
        <p:nvPicPr>
          <p:cNvPr id="8" name="Content Placeholder 7" descr="A group of people sitting at tables in a classroom&#10;&#10;Description automatically generated">
            <a:extLst>
              <a:ext uri="{FF2B5EF4-FFF2-40B4-BE49-F238E27FC236}">
                <a16:creationId xmlns:a16="http://schemas.microsoft.com/office/drawing/2014/main" id="{E87688AB-C06B-E38F-CE92-5710B66329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 rot="5400000">
            <a:off x="6207998" y="647565"/>
            <a:ext cx="2572901" cy="1929676"/>
          </a:xfrm>
          <a:prstGeom prst="rect">
            <a:avLst/>
          </a:prstGeom>
        </p:spPr>
      </p:pic>
      <p:pic>
        <p:nvPicPr>
          <p:cNvPr id="10" name="Picture 9" descr="A group of children playing with a string&#10;&#10;Description automatically generated">
            <a:extLst>
              <a:ext uri="{FF2B5EF4-FFF2-40B4-BE49-F238E27FC236}">
                <a16:creationId xmlns:a16="http://schemas.microsoft.com/office/drawing/2014/main" id="{95B27633-10FF-1848-8455-8E0BFE8F6A7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848" y="3207509"/>
            <a:ext cx="3901437" cy="2926078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39BEB6D0-9E4E-4221-93D1-74ABECEE9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9432" y="3474720"/>
            <a:ext cx="4534568" cy="3383281"/>
          </a:xfrm>
          <a:prstGeom prst="rect">
            <a:avLst/>
          </a:prstGeom>
          <a:solidFill>
            <a:srgbClr val="5644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A8EA7-8CF8-F8A1-82F4-680FFE592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739" y="3799272"/>
            <a:ext cx="3895311" cy="19182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Our Challenge</a:t>
            </a:r>
          </a:p>
        </p:txBody>
      </p:sp>
    </p:spTree>
    <p:extLst>
      <p:ext uri="{BB962C8B-B14F-4D97-AF65-F5344CB8AC3E}">
        <p14:creationId xmlns:p14="http://schemas.microsoft.com/office/powerpoint/2010/main" val="1983282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928F64C6-FE22-4FC1-A763-DFCC514811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195918" y="4577975"/>
            <a:ext cx="5654511" cy="1899827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ABB37-2FDD-094F-1E7E-A6DF975A7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2601" y="4741948"/>
            <a:ext cx="5122140" cy="8620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Our Challenge II</a:t>
            </a:r>
          </a:p>
        </p:txBody>
      </p:sp>
      <p:pic>
        <p:nvPicPr>
          <p:cNvPr id="16" name="Picture 15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DE55F0AA-73A3-4138-4FA3-D82D0A9557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70" r="33988" b="1"/>
          <a:stretch/>
        </p:blipFill>
        <p:spPr>
          <a:xfrm rot="5400000">
            <a:off x="657040" y="-97079"/>
            <a:ext cx="2010551" cy="2848177"/>
          </a:xfrm>
          <a:prstGeom prst="rect">
            <a:avLst/>
          </a:prstGeom>
        </p:spPr>
      </p:pic>
      <p:pic>
        <p:nvPicPr>
          <p:cNvPr id="14" name="Picture 13" descr="A group of people in a room&#10;&#10;Description automatically generated">
            <a:extLst>
              <a:ext uri="{FF2B5EF4-FFF2-40B4-BE49-F238E27FC236}">
                <a16:creationId xmlns:a16="http://schemas.microsoft.com/office/drawing/2014/main" id="{CAAD8592-AE68-B246-82DF-5C277F09020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872" r="-3" b="857"/>
          <a:stretch/>
        </p:blipFill>
        <p:spPr>
          <a:xfrm rot="5400000">
            <a:off x="2518801" y="954841"/>
            <a:ext cx="4111323" cy="2845104"/>
          </a:xfrm>
          <a:prstGeom prst="rect">
            <a:avLst/>
          </a:prstGeom>
        </p:spPr>
      </p:pic>
      <p:pic>
        <p:nvPicPr>
          <p:cNvPr id="10" name="Picture 9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0A53BA4F-44A7-ECF1-E534-ACE0B957678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662" r="38400"/>
          <a:stretch/>
        </p:blipFill>
        <p:spPr>
          <a:xfrm rot="5400000">
            <a:off x="6483600" y="-97235"/>
            <a:ext cx="2010552" cy="2848488"/>
          </a:xfrm>
          <a:prstGeom prst="rect">
            <a:avLst/>
          </a:prstGeom>
        </p:spPr>
      </p:pic>
      <p:pic>
        <p:nvPicPr>
          <p:cNvPr id="8" name="Content Placeholder 7" descr="A group of people working on a table&#10;&#10;Description automatically generated">
            <a:extLst>
              <a:ext uri="{FF2B5EF4-FFF2-40B4-BE49-F238E27FC236}">
                <a16:creationId xmlns:a16="http://schemas.microsoft.com/office/drawing/2014/main" id="{73F30D27-477C-4AAE-F9CA-0B6B429C32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/>
          <a:srcRect l="11285" r="35648" b="1"/>
          <a:stretch/>
        </p:blipFill>
        <p:spPr>
          <a:xfrm rot="5400000">
            <a:off x="654358" y="2005964"/>
            <a:ext cx="2013804" cy="2846070"/>
          </a:xfrm>
          <a:prstGeom prst="rect">
            <a:avLst/>
          </a:prstGeom>
        </p:spPr>
      </p:pic>
      <p:pic>
        <p:nvPicPr>
          <p:cNvPr id="12" name="Picture 11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E8E468B3-67A5-C679-294B-011B5A81331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813" r="36502"/>
          <a:stretch/>
        </p:blipFill>
        <p:spPr>
          <a:xfrm rot="5400000">
            <a:off x="6485984" y="2007935"/>
            <a:ext cx="2000947" cy="2848487"/>
          </a:xfrm>
          <a:prstGeom prst="rect">
            <a:avLst/>
          </a:prstGeom>
        </p:spPr>
      </p:pic>
      <p:pic>
        <p:nvPicPr>
          <p:cNvPr id="6" name="Content Placeholder 5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F0D141FA-0E9C-01B9-BEDC-D0CAFBBADBA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7"/>
          <a:srcRect l="19496" r="27522" b="1"/>
          <a:stretch/>
        </p:blipFill>
        <p:spPr>
          <a:xfrm rot="5400000">
            <a:off x="655984" y="4107956"/>
            <a:ext cx="2010551" cy="2846070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5C34627B-48E6-4F4D-B843-97717A86B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39950" y="5694097"/>
            <a:ext cx="4114800" cy="0"/>
          </a:xfrm>
          <a:prstGeom prst="line">
            <a:avLst/>
          </a:prstGeom>
          <a:ln w="1587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8402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744C27-4EB7-B840-AC17-0851D5595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r>
              <a:rPr lang="en-GB" sz="3300" b="1">
                <a:solidFill>
                  <a:schemeClr val="accent1"/>
                </a:solidFill>
              </a:rPr>
              <a:t>The Marshmallow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523EE-96C2-CC52-1DB1-FA2B34A2F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r>
              <a:rPr lang="en-US" sz="1900">
                <a:hlinkClick r:id="rId2"/>
              </a:rPr>
              <a:t>Build a tower, build a team | Tom Wujec (youtube.com)</a:t>
            </a:r>
            <a:r>
              <a:rPr lang="en-US" sz="1900"/>
              <a:t> </a:t>
            </a:r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5" name="Picture 4" descr="A close-up of a banner&#10;&#10;Description automatically generated">
            <a:extLst>
              <a:ext uri="{FF2B5EF4-FFF2-40B4-BE49-F238E27FC236}">
                <a16:creationId xmlns:a16="http://schemas.microsoft.com/office/drawing/2014/main" id="{78B37CD2-17F1-A3C9-281E-FF084A182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0722" y="1500273"/>
            <a:ext cx="5177790" cy="3857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119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FC486-C522-A67D-5DA3-21C9E1A68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Watch the video &amp; answer the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3BBB52-D6E0-E7BD-4309-20FD586C8E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Why do people play the Marshmallow challenge?</a:t>
            </a:r>
          </a:p>
          <a:p>
            <a:r>
              <a:rPr lang="en-GB"/>
              <a:t>Which group of people do worst?</a:t>
            </a:r>
          </a:p>
          <a:p>
            <a:r>
              <a:rPr lang="en-GB"/>
              <a:t>Which group of people do best?</a:t>
            </a:r>
          </a:p>
          <a:p>
            <a:r>
              <a:rPr lang="en-GB"/>
              <a:t>What happens if there is a big prize for the winner?</a:t>
            </a:r>
          </a:p>
          <a:p>
            <a:endParaRPr lang="en-GB"/>
          </a:p>
          <a:p>
            <a:r>
              <a:rPr lang="en-GB"/>
              <a:t>What happened in your group?</a:t>
            </a:r>
          </a:p>
          <a:p>
            <a:pPr marL="0" indent="0">
              <a:buNone/>
            </a:pPr>
            <a:r>
              <a:rPr lang="en-GB"/>
              <a:t> 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37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B5EAB-B6CC-A7DC-8FAD-C60312DF4F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Speaking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32695-315E-2C57-2EC7-7B8CE63BC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r>
              <a:rPr lang="en-GB"/>
              <a:t>Think of 3 questions to ask a classmate about their life, based on Monday's homework task.</a:t>
            </a:r>
          </a:p>
          <a:p>
            <a:r>
              <a:rPr lang="en-GB"/>
              <a:t>Ask a classmate your questions and take notes.</a:t>
            </a:r>
          </a:p>
          <a:p>
            <a:r>
              <a:rPr lang="en-GB"/>
              <a:t>Be ready to tell the tutor and the other students about what you found out about your classmate/s.</a:t>
            </a:r>
          </a:p>
        </p:txBody>
      </p:sp>
    </p:spTree>
    <p:extLst>
      <p:ext uri="{BB962C8B-B14F-4D97-AF65-F5344CB8AC3E}">
        <p14:creationId xmlns:p14="http://schemas.microsoft.com/office/powerpoint/2010/main" val="23675833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2DA77-E52A-0BE5-6ECD-A9964E26A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Writing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1CE4C-719B-21A6-11C5-A27D53689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74323"/>
            <a:ext cx="7886700" cy="4902640"/>
          </a:xfrm>
        </p:spPr>
        <p:txBody>
          <a:bodyPr lIns="91440" tIns="45720" rIns="91440" bIns="45720" anchor="t"/>
          <a:lstStyle/>
          <a:p>
            <a:r>
              <a:rPr lang="en-GB"/>
              <a:t>Work in a small group.</a:t>
            </a:r>
          </a:p>
          <a:p>
            <a:r>
              <a:rPr lang="en-GB"/>
              <a:t>Find the mistakes in the text.</a:t>
            </a:r>
          </a:p>
          <a:p>
            <a:endParaRPr lang="en-GB"/>
          </a:p>
          <a:p>
            <a:r>
              <a:rPr lang="en-GB"/>
              <a:t>Swop partners.</a:t>
            </a:r>
          </a:p>
          <a:p>
            <a:r>
              <a:rPr lang="en-GB"/>
              <a:t>Compare answers.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Look at your self-study task from Day 1.  Check to see if you made any common mistakes.</a:t>
            </a:r>
          </a:p>
          <a:p>
            <a:pPr marL="0" indent="0">
              <a:buNone/>
            </a:pPr>
            <a:r>
              <a:rPr lang="en-GB"/>
              <a:t>Work in your small group. Help each other find and correct the mistakes.</a:t>
            </a:r>
          </a:p>
        </p:txBody>
      </p:sp>
    </p:spTree>
    <p:extLst>
      <p:ext uri="{BB962C8B-B14F-4D97-AF65-F5344CB8AC3E}">
        <p14:creationId xmlns:p14="http://schemas.microsoft.com/office/powerpoint/2010/main" val="40330435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C0707-8DE2-4B49-07F1-9EE9DD261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 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FE37A-8E24-305D-B9E7-AB61235F6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0587"/>
            <a:ext cx="7886700" cy="5126376"/>
          </a:xfrm>
        </p:spPr>
        <p:txBody>
          <a:bodyPr/>
          <a:lstStyle/>
          <a:p>
            <a:r>
              <a:rPr lang="en-GB"/>
              <a:t>Look at the task sheet you have been emailed.</a:t>
            </a:r>
          </a:p>
          <a:p>
            <a:r>
              <a:rPr lang="en-GB"/>
              <a:t>Now write your final version on page 2 of the task sheet.</a:t>
            </a:r>
          </a:p>
          <a:p>
            <a:r>
              <a:rPr lang="en-GB"/>
              <a:t>Email this to your lecturer.</a:t>
            </a:r>
          </a:p>
          <a:p>
            <a:endParaRPr lang="en-GB"/>
          </a:p>
          <a:p>
            <a:r>
              <a:rPr lang="en-GB"/>
              <a:t>Remember – all self-study tasks should contain your name, student number, and a title e.g.</a:t>
            </a:r>
            <a:r>
              <a:rPr lang="en-GB" i="1"/>
              <a:t> self-study task 1 – About Me.</a:t>
            </a:r>
          </a:p>
          <a:p>
            <a:r>
              <a:rPr lang="en-GB"/>
              <a:t>Write on Word. Use font size 12 and double spacing. Use a font such as Times New Roman or Arial.</a:t>
            </a:r>
          </a:p>
        </p:txBody>
      </p:sp>
    </p:spTree>
    <p:extLst>
      <p:ext uri="{BB962C8B-B14F-4D97-AF65-F5344CB8AC3E}">
        <p14:creationId xmlns:p14="http://schemas.microsoft.com/office/powerpoint/2010/main" val="35314039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lose-up of person passing bowl of green beans to another person across table">
            <a:extLst>
              <a:ext uri="{FF2B5EF4-FFF2-40B4-BE49-F238E27FC236}">
                <a16:creationId xmlns:a16="http://schemas.microsoft.com/office/drawing/2014/main" id="{0A128297-B418-96AB-4925-9E5C1B0B0F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7972" r="3026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852"/>
            <a:ext cx="9144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906" y="425950"/>
            <a:ext cx="8408194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>
                <a:solidFill>
                  <a:schemeClr val="tx1">
                    <a:lumMod val="85000"/>
                    <a:lumOff val="15000"/>
                  </a:schemeClr>
                </a:solidFill>
              </a:rPr>
              <a:t>Take a lunch break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350693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43562"/>
            <a:ext cx="9144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36395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Two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Word Families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Academic Words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Weekly Timetable</a:t>
            </a:r>
          </a:p>
        </p:txBody>
      </p:sp>
    </p:spTree>
    <p:extLst>
      <p:ext uri="{BB962C8B-B14F-4D97-AF65-F5344CB8AC3E}">
        <p14:creationId xmlns:p14="http://schemas.microsoft.com/office/powerpoint/2010/main" val="13227592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AA8AE-0BAF-1045-8A17-39F281AB6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Word Families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09A39-1F83-A742-E3A3-C785B90FF7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32734"/>
            <a:ext cx="7886700" cy="5144229"/>
          </a:xfrm>
        </p:spPr>
        <p:txBody>
          <a:bodyPr/>
          <a:lstStyle/>
          <a:p>
            <a:r>
              <a:rPr lang="en-GB"/>
              <a:t>In English some words can have more than one form.</a:t>
            </a:r>
          </a:p>
          <a:p>
            <a:r>
              <a:rPr lang="en-GB"/>
              <a:t>They can be a verb, a noun, an adjective, an adverb, and an opposite.</a:t>
            </a:r>
          </a:p>
          <a:p>
            <a:r>
              <a:rPr lang="en-GB"/>
              <a:t>For example:</a:t>
            </a:r>
          </a:p>
          <a:p>
            <a:r>
              <a:rPr lang="en-GB"/>
              <a:t>To </a:t>
            </a:r>
            <a:r>
              <a:rPr lang="en-GB" b="1" u="sng" err="1">
                <a:solidFill>
                  <a:srgbClr val="002060"/>
                </a:solidFill>
              </a:rPr>
              <a:t>gra</a:t>
            </a:r>
            <a:r>
              <a:rPr lang="en-GB" b="1" u="sng">
                <a:solidFill>
                  <a:srgbClr val="002060"/>
                </a:solidFill>
              </a:rPr>
              <a:t>/</a:t>
            </a:r>
            <a:r>
              <a:rPr lang="en-GB"/>
              <a:t>du/ate (verb) – to complete your studies successfully</a:t>
            </a:r>
          </a:p>
          <a:p>
            <a:r>
              <a:rPr lang="en-GB"/>
              <a:t>A </a:t>
            </a:r>
            <a:r>
              <a:rPr lang="en-GB" b="1" u="sng" err="1">
                <a:solidFill>
                  <a:srgbClr val="002060"/>
                </a:solidFill>
              </a:rPr>
              <a:t>gra</a:t>
            </a:r>
            <a:r>
              <a:rPr lang="en-GB" err="1"/>
              <a:t>du</a:t>
            </a:r>
            <a:r>
              <a:rPr lang="en-GB"/>
              <a:t>/ate (noun) – someone who has got a higher qualification, a degree.</a:t>
            </a:r>
          </a:p>
          <a:p>
            <a:r>
              <a:rPr lang="en-GB" err="1"/>
              <a:t>Gra</a:t>
            </a:r>
            <a:r>
              <a:rPr lang="en-GB"/>
              <a:t>/du/</a:t>
            </a:r>
            <a:r>
              <a:rPr lang="en-GB" b="1" u="sng">
                <a:solidFill>
                  <a:srgbClr val="002060"/>
                </a:solidFill>
              </a:rPr>
              <a:t>a/</a:t>
            </a:r>
            <a:r>
              <a:rPr lang="en-GB" err="1"/>
              <a:t>tion</a:t>
            </a:r>
            <a:r>
              <a:rPr lang="en-GB"/>
              <a:t> (noun) – the name of the ceremony when you receive your award.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9744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E76E3-18F3-C9EC-A6A7-5D14EA1E3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Find the missing members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A359E3-BD15-D744-488F-386241318E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Noun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69B76E-6E94-5D84-70CE-FB9173D3C9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Suc</a:t>
            </a:r>
            <a:r>
              <a:rPr lang="en-GB" b="1" u="sng">
                <a:solidFill>
                  <a:srgbClr val="002060"/>
                </a:solidFill>
              </a:rPr>
              <a:t>cess</a:t>
            </a:r>
          </a:p>
          <a:p>
            <a:r>
              <a:rPr lang="en-GB" b="1">
                <a:solidFill>
                  <a:srgbClr val="002060"/>
                </a:solidFill>
              </a:rPr>
              <a:t>Ex</a:t>
            </a:r>
            <a:r>
              <a:rPr lang="en-GB"/>
              <a:t>cellence</a:t>
            </a:r>
          </a:p>
          <a:p>
            <a:r>
              <a:rPr lang="en-GB" b="1">
                <a:solidFill>
                  <a:srgbClr val="002060"/>
                </a:solidFill>
              </a:rPr>
              <a:t>Val</a:t>
            </a:r>
            <a:r>
              <a:rPr lang="en-GB"/>
              <a:t>ue</a:t>
            </a:r>
          </a:p>
          <a:p>
            <a:r>
              <a:rPr lang="en-GB" b="1">
                <a:solidFill>
                  <a:srgbClr val="002060"/>
                </a:solidFill>
              </a:rPr>
              <a:t>Tru</a:t>
            </a:r>
            <a:r>
              <a:rPr lang="en-GB"/>
              <a:t>st</a:t>
            </a:r>
          </a:p>
          <a:p>
            <a:r>
              <a:rPr lang="en-GB"/>
              <a:t>Pros</a:t>
            </a:r>
            <a:r>
              <a:rPr lang="en-GB" b="1">
                <a:solidFill>
                  <a:srgbClr val="002060"/>
                </a:solidFill>
              </a:rPr>
              <a:t>pe</a:t>
            </a:r>
            <a:r>
              <a:rPr lang="en-GB"/>
              <a:t>rity</a:t>
            </a:r>
          </a:p>
          <a:p>
            <a:r>
              <a:rPr lang="en-GB"/>
              <a:t>Pho</a:t>
            </a:r>
            <a:r>
              <a:rPr lang="en-GB" b="1">
                <a:solidFill>
                  <a:srgbClr val="002060"/>
                </a:solidFill>
              </a:rPr>
              <a:t>to</a:t>
            </a:r>
            <a:r>
              <a:rPr lang="en-GB"/>
              <a:t>graphy</a:t>
            </a:r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EECE4A-0958-2B3F-DA66-05B28B9313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Other forms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C945780-3662-FE5A-4693-AF4E2D2000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141233" y="2505075"/>
            <a:ext cx="5733826" cy="3684588"/>
          </a:xfrm>
        </p:spPr>
        <p:txBody>
          <a:bodyPr/>
          <a:lstStyle/>
          <a:p>
            <a:r>
              <a:rPr lang="en-GB" sz="2400"/>
              <a:t>Suc</a:t>
            </a:r>
            <a:r>
              <a:rPr lang="en-GB" sz="2400">
                <a:solidFill>
                  <a:srgbClr val="002060"/>
                </a:solidFill>
              </a:rPr>
              <a:t>cess</a:t>
            </a:r>
            <a:r>
              <a:rPr lang="en-GB" sz="2400"/>
              <a:t>ful, suc</a:t>
            </a:r>
            <a:r>
              <a:rPr lang="en-GB" sz="2400">
                <a:solidFill>
                  <a:srgbClr val="002060"/>
                </a:solidFill>
              </a:rPr>
              <a:t>cess</a:t>
            </a:r>
            <a:r>
              <a:rPr lang="en-GB" sz="2400"/>
              <a:t>fully, </a:t>
            </a:r>
            <a:r>
              <a:rPr lang="en-GB" sz="2400" b="1">
                <a:solidFill>
                  <a:srgbClr val="002060"/>
                </a:solidFill>
              </a:rPr>
              <a:t>un</a:t>
            </a:r>
            <a:r>
              <a:rPr lang="en-GB" sz="2400"/>
              <a:t>successful</a:t>
            </a:r>
          </a:p>
          <a:p>
            <a:r>
              <a:rPr lang="en-GB" sz="2400" b="1">
                <a:solidFill>
                  <a:srgbClr val="002060"/>
                </a:solidFill>
              </a:rPr>
              <a:t>Ex</a:t>
            </a:r>
            <a:r>
              <a:rPr lang="en-GB" sz="2400"/>
              <a:t>cellent, </a:t>
            </a:r>
            <a:r>
              <a:rPr lang="en-GB" sz="2400" b="1">
                <a:solidFill>
                  <a:srgbClr val="002060"/>
                </a:solidFill>
              </a:rPr>
              <a:t>ex</a:t>
            </a:r>
            <a:r>
              <a:rPr lang="en-GB" sz="2400"/>
              <a:t>cellently</a:t>
            </a:r>
          </a:p>
          <a:p>
            <a:r>
              <a:rPr lang="en-GB" sz="2400" b="1">
                <a:solidFill>
                  <a:srgbClr val="002060"/>
                </a:solidFill>
              </a:rPr>
              <a:t>Val</a:t>
            </a:r>
            <a:r>
              <a:rPr lang="en-GB" sz="2400"/>
              <a:t>uable, in</a:t>
            </a:r>
            <a:r>
              <a:rPr lang="en-GB" sz="2400" b="1">
                <a:solidFill>
                  <a:srgbClr val="002060"/>
                </a:solidFill>
              </a:rPr>
              <a:t>val</a:t>
            </a:r>
            <a:r>
              <a:rPr lang="en-GB" sz="2400"/>
              <a:t>uable</a:t>
            </a:r>
          </a:p>
          <a:p>
            <a:endParaRPr lang="en-GB" sz="2400"/>
          </a:p>
          <a:p>
            <a:r>
              <a:rPr lang="en-GB" sz="2400" b="1">
                <a:solidFill>
                  <a:srgbClr val="002060"/>
                </a:solidFill>
              </a:rPr>
              <a:t>Tru</a:t>
            </a:r>
            <a:r>
              <a:rPr lang="en-GB" sz="2400"/>
              <a:t>stworthy, un</a:t>
            </a:r>
            <a:r>
              <a:rPr lang="en-GB" sz="2400" b="1">
                <a:solidFill>
                  <a:srgbClr val="002060"/>
                </a:solidFill>
              </a:rPr>
              <a:t>tru</a:t>
            </a:r>
            <a:r>
              <a:rPr lang="en-GB" sz="2400"/>
              <a:t>stworthy, </a:t>
            </a:r>
            <a:r>
              <a:rPr lang="en-GB" sz="2400" b="1">
                <a:solidFill>
                  <a:srgbClr val="002060"/>
                </a:solidFill>
              </a:rPr>
              <a:t>tru</a:t>
            </a:r>
            <a:r>
              <a:rPr lang="en-GB" sz="2400"/>
              <a:t>sting</a:t>
            </a:r>
          </a:p>
          <a:p>
            <a:r>
              <a:rPr lang="en-GB" sz="2400" b="1">
                <a:solidFill>
                  <a:srgbClr val="002060"/>
                </a:solidFill>
              </a:rPr>
              <a:t>Pros</a:t>
            </a:r>
            <a:r>
              <a:rPr lang="en-GB" sz="2400"/>
              <a:t>perous</a:t>
            </a:r>
          </a:p>
          <a:p>
            <a:r>
              <a:rPr lang="en-GB" sz="2400"/>
              <a:t>Pho</a:t>
            </a:r>
            <a:r>
              <a:rPr lang="en-GB" sz="2400" b="1">
                <a:solidFill>
                  <a:srgbClr val="002060"/>
                </a:solidFill>
              </a:rPr>
              <a:t>to</a:t>
            </a:r>
            <a:r>
              <a:rPr lang="en-GB" sz="2400"/>
              <a:t>grapher, </a:t>
            </a:r>
            <a:r>
              <a:rPr lang="en-GB" sz="2400" b="1">
                <a:solidFill>
                  <a:srgbClr val="002060"/>
                </a:solidFill>
              </a:rPr>
              <a:t>pho</a:t>
            </a:r>
            <a:r>
              <a:rPr lang="en-GB" sz="2400"/>
              <a:t>tograph, photo</a:t>
            </a:r>
            <a:r>
              <a:rPr lang="en-GB" sz="2400" b="1">
                <a:solidFill>
                  <a:srgbClr val="002060"/>
                </a:solidFill>
              </a:rPr>
              <a:t>gra</a:t>
            </a:r>
            <a:r>
              <a:rPr lang="en-GB" sz="2400"/>
              <a:t>phic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512480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8EEA6-F7E7-9733-0FFA-14BBB0D77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Play a game to test your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65494-0AD2-B861-0DDB-397845BCF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err="1"/>
              <a:t>Wordwall</a:t>
            </a:r>
            <a:endParaRPr lang="en-GB"/>
          </a:p>
          <a:p>
            <a:endParaRPr lang="en-GB"/>
          </a:p>
          <a:p>
            <a:r>
              <a:rPr lang="en-GB">
                <a:hlinkClick r:id="rId2"/>
              </a:rPr>
              <a:t>https://wordwall.net/play/57925/913/509</a:t>
            </a:r>
            <a:r>
              <a:rPr lang="en-GB"/>
              <a:t> 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736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5F9FC-9745-8544-DF0D-D22AE615C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Word Families to Learn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38F06-ED4B-7BB5-90AD-353208A1E6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469B99-121D-0C19-EA50-FFEABD7F6C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78" y="1042147"/>
            <a:ext cx="8515350" cy="484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0739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4F11C-2174-1049-9C30-2C27E509B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Our Teams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47588-E65D-474D-878E-8DB5C37DC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>
            <a:normAutofit/>
          </a:bodyPr>
          <a:lstStyle/>
          <a:p>
            <a:r>
              <a:rPr lang="en-GB"/>
              <a:t>Check</a:t>
            </a:r>
            <a:r>
              <a:rPr lang="en-GB" b="1"/>
              <a:t> Team posts</a:t>
            </a:r>
            <a:r>
              <a:rPr lang="en-GB"/>
              <a:t> for any changes to class times. </a:t>
            </a:r>
          </a:p>
          <a:p>
            <a:r>
              <a:rPr lang="en-GB"/>
              <a:t>Make sure you know how to see our Team chat.</a:t>
            </a:r>
          </a:p>
          <a:p>
            <a:r>
              <a:rPr lang="en-GB"/>
              <a:t>All class files will be uploaded on our Team page.</a:t>
            </a:r>
          </a:p>
          <a:p>
            <a:r>
              <a:rPr lang="en-GB"/>
              <a:t>Self-study tasks will be posted on Teams.</a:t>
            </a:r>
          </a:p>
          <a:p>
            <a:r>
              <a:rPr lang="en-GB"/>
              <a:t>All assignments must be submitted on Teams and results will be posted there.</a:t>
            </a:r>
          </a:p>
          <a:p>
            <a:r>
              <a:rPr lang="en-GB" b="1">
                <a:solidFill>
                  <a:srgbClr val="000000"/>
                </a:solidFill>
                <a:ea typeface="Calibri"/>
                <a:cs typeface="Calibri"/>
              </a:rPr>
              <a:t>You should check Teams every morning before class.</a:t>
            </a:r>
          </a:p>
          <a:p>
            <a:pPr marL="0" indent="0">
              <a:buNone/>
            </a:pPr>
            <a:endParaRPr lang="en-GB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651577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9020C-6409-1234-2BAF-FFEB1F61E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Academic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4FDB5-9DFD-F785-2762-4F83B0DEF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0238"/>
            <a:ext cx="7886700" cy="4756725"/>
          </a:xfrm>
        </p:spPr>
        <p:txBody>
          <a:bodyPr/>
          <a:lstStyle/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r>
              <a:rPr lang="en-GB"/>
              <a:t> to learn the words:</a:t>
            </a:r>
          </a:p>
          <a:p>
            <a:pPr marL="0" indent="0">
              <a:buNone/>
            </a:pPr>
            <a:r>
              <a:rPr lang="en-GB">
                <a:hlinkClick r:id="rId2"/>
              </a:rPr>
              <a:t>https://wordwall.net/play/58144/018/904</a:t>
            </a:r>
            <a:r>
              <a:rPr lang="en-GB"/>
              <a:t> </a:t>
            </a:r>
          </a:p>
          <a:p>
            <a:r>
              <a:rPr lang="en-GB"/>
              <a:t>Open your New Vocabulary Folder.</a:t>
            </a:r>
          </a:p>
          <a:p>
            <a:r>
              <a:rPr lang="en-GB"/>
              <a:t>Add a new page – Academic Vocabulary</a:t>
            </a:r>
          </a:p>
          <a:p>
            <a:r>
              <a:rPr lang="en-GB"/>
              <a:t>Add the new words to your new page.</a:t>
            </a:r>
          </a:p>
          <a:p>
            <a:r>
              <a:rPr lang="en-GB"/>
              <a:t>Add pronunciation and word type and a translation, example or definition to help you remember it.</a:t>
            </a:r>
          </a:p>
        </p:txBody>
      </p:sp>
    </p:spTree>
    <p:extLst>
      <p:ext uri="{BB962C8B-B14F-4D97-AF65-F5344CB8AC3E}">
        <p14:creationId xmlns:p14="http://schemas.microsoft.com/office/powerpoint/2010/main" val="651674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F38F9-1103-834C-80CB-56259D20E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About Our </a:t>
            </a:r>
            <a:r>
              <a:rPr lang="en-GB" b="1"/>
              <a:t>Learning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E9E9E-E141-4A42-BD94-90D47CA0D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 i="1"/>
              <a:t>Do the survey:</a:t>
            </a:r>
          </a:p>
          <a:p>
            <a:pPr marL="0" indent="0">
              <a:buNone/>
            </a:pPr>
            <a:endParaRPr lang="en-GB" i="1"/>
          </a:p>
          <a:p>
            <a:r>
              <a:rPr lang="en-GB" sz="3600" i="1">
                <a:hlinkClick r:id="rId3"/>
              </a:rPr>
              <a:t>https://www.surveymonkey.co.uk/r/ZD722NL</a:t>
            </a:r>
            <a:r>
              <a:rPr lang="en-GB" sz="3600" i="1"/>
              <a:t> </a:t>
            </a:r>
          </a:p>
          <a:p>
            <a:endParaRPr lang="en-GB" sz="3600" i="1">
              <a:cs typeface="Calibri"/>
            </a:endParaRPr>
          </a:p>
          <a:p>
            <a:r>
              <a:rPr lang="en-GB" sz="3600">
                <a:ea typeface="+mn-lt"/>
                <a:cs typeface="+mn-lt"/>
                <a:hlinkClick r:id="rId4"/>
              </a:rPr>
              <a:t>SurveyMonkey Analyze - Pre Sessional 2023 Needs Analysis</a:t>
            </a:r>
            <a:r>
              <a:rPr lang="en-GB" sz="3600" i="1">
                <a:ea typeface="+mn-lt"/>
                <a:cs typeface="+mn-lt"/>
              </a:rPr>
              <a:t> </a:t>
            </a:r>
            <a:endParaRPr lang="en-GB" sz="3600" i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416146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5DFA9-E410-83FD-75A4-5DF8F3969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Assessment Timetable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37E6CD4-1F26-ACD1-2108-4C60E3563A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671665"/>
              </p:ext>
            </p:extLst>
          </p:nvPr>
        </p:nvGraphicFramePr>
        <p:xfrm>
          <a:off x="344243" y="1825625"/>
          <a:ext cx="8536190" cy="1651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442">
                  <a:extLst>
                    <a:ext uri="{9D8B030D-6E8A-4147-A177-3AD203B41FA5}">
                      <a16:colId xmlns:a16="http://schemas.microsoft.com/office/drawing/2014/main" val="1027230155"/>
                    </a:ext>
                  </a:extLst>
                </a:gridCol>
                <a:gridCol w="846306">
                  <a:extLst>
                    <a:ext uri="{9D8B030D-6E8A-4147-A177-3AD203B41FA5}">
                      <a16:colId xmlns:a16="http://schemas.microsoft.com/office/drawing/2014/main" val="2371516714"/>
                    </a:ext>
                  </a:extLst>
                </a:gridCol>
                <a:gridCol w="739303">
                  <a:extLst>
                    <a:ext uri="{9D8B030D-6E8A-4147-A177-3AD203B41FA5}">
                      <a16:colId xmlns:a16="http://schemas.microsoft.com/office/drawing/2014/main" val="3482611092"/>
                    </a:ext>
                  </a:extLst>
                </a:gridCol>
                <a:gridCol w="836578">
                  <a:extLst>
                    <a:ext uri="{9D8B030D-6E8A-4147-A177-3AD203B41FA5}">
                      <a16:colId xmlns:a16="http://schemas.microsoft.com/office/drawing/2014/main" val="3489083310"/>
                    </a:ext>
                  </a:extLst>
                </a:gridCol>
                <a:gridCol w="1011677">
                  <a:extLst>
                    <a:ext uri="{9D8B030D-6E8A-4147-A177-3AD203B41FA5}">
                      <a16:colId xmlns:a16="http://schemas.microsoft.com/office/drawing/2014/main" val="3813712832"/>
                    </a:ext>
                  </a:extLst>
                </a:gridCol>
                <a:gridCol w="880639">
                  <a:extLst>
                    <a:ext uri="{9D8B030D-6E8A-4147-A177-3AD203B41FA5}">
                      <a16:colId xmlns:a16="http://schemas.microsoft.com/office/drawing/2014/main" val="361405459"/>
                    </a:ext>
                  </a:extLst>
                </a:gridCol>
                <a:gridCol w="779388">
                  <a:extLst>
                    <a:ext uri="{9D8B030D-6E8A-4147-A177-3AD203B41FA5}">
                      <a16:colId xmlns:a16="http://schemas.microsoft.com/office/drawing/2014/main" val="354851931"/>
                    </a:ext>
                  </a:extLst>
                </a:gridCol>
                <a:gridCol w="1015079">
                  <a:extLst>
                    <a:ext uri="{9D8B030D-6E8A-4147-A177-3AD203B41FA5}">
                      <a16:colId xmlns:a16="http://schemas.microsoft.com/office/drawing/2014/main" val="3479723260"/>
                    </a:ext>
                  </a:extLst>
                </a:gridCol>
                <a:gridCol w="797668">
                  <a:extLst>
                    <a:ext uri="{9D8B030D-6E8A-4147-A177-3AD203B41FA5}">
                      <a16:colId xmlns:a16="http://schemas.microsoft.com/office/drawing/2014/main" val="2000404631"/>
                    </a:ext>
                  </a:extLst>
                </a:gridCol>
                <a:gridCol w="748110">
                  <a:extLst>
                    <a:ext uri="{9D8B030D-6E8A-4147-A177-3AD203B41FA5}">
                      <a16:colId xmlns:a16="http://schemas.microsoft.com/office/drawing/2014/main" val="1940690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34382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/>
                        <a:t>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Speaking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Listening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Discussion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Reading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Debate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 Listening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Retakes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80842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/>
                        <a:t>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Reading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Compare Contrast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Reading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Opinion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Listening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 Reference 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Extended Essay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Prepare portfolio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68212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ED15787-FC45-D7F1-330D-D4308D17FC13}"/>
              </a:ext>
            </a:extLst>
          </p:cNvPr>
          <p:cNvSpPr txBox="1"/>
          <p:nvPr/>
        </p:nvSpPr>
        <p:spPr>
          <a:xfrm>
            <a:off x="403413" y="4652682"/>
            <a:ext cx="7603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Any assessment that fails to get 80% can be retaken once only.</a:t>
            </a:r>
          </a:p>
          <a:p>
            <a:r>
              <a:rPr lang="en-GB"/>
              <a:t>Portfolios will be assembled in Week 10.</a:t>
            </a:r>
          </a:p>
        </p:txBody>
      </p:sp>
    </p:spTree>
    <p:extLst>
      <p:ext uri="{BB962C8B-B14F-4D97-AF65-F5344CB8AC3E}">
        <p14:creationId xmlns:p14="http://schemas.microsoft.com/office/powerpoint/2010/main" val="10537661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0E424-B9CB-7897-CC58-508B35FA5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1A801-F759-13DF-5F3C-4FE3B8292E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64596"/>
            <a:ext cx="7886700" cy="4912367"/>
          </a:xfrm>
        </p:spPr>
        <p:txBody>
          <a:bodyPr lIns="91440" tIns="45720" rIns="91440" bIns="45720" anchor="t"/>
          <a:lstStyle/>
          <a:p>
            <a:r>
              <a:rPr lang="en-GB"/>
              <a:t>Take place every Thursday in the late session.</a:t>
            </a:r>
          </a:p>
          <a:p>
            <a:r>
              <a:rPr lang="en-GB"/>
              <a:t>Tutorials are 1:1 or 1:2 with the tutor (and a classmate) and last around 15 minutes.</a:t>
            </a:r>
          </a:p>
          <a:p>
            <a:r>
              <a:rPr lang="en-GB"/>
              <a:t>Learner journals must be up to date before your tutorial, as well as your class notes and vocabulary notes.</a:t>
            </a:r>
          </a:p>
          <a:p>
            <a:r>
              <a:rPr lang="en-GB"/>
              <a:t>Any set e-book and workbook activities must also be up to date ready for tutorials.</a:t>
            </a:r>
          </a:p>
          <a:p>
            <a:r>
              <a:rPr lang="en-GB"/>
              <a:t>During tutorials there will be a guided session which you should attend when not at your tutorial.</a:t>
            </a:r>
          </a:p>
        </p:txBody>
      </p:sp>
    </p:spTree>
    <p:extLst>
      <p:ext uri="{BB962C8B-B14F-4D97-AF65-F5344CB8AC3E}">
        <p14:creationId xmlns:p14="http://schemas.microsoft.com/office/powerpoint/2010/main" val="56302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1AD7C-CAE2-FF00-FF88-BF439EE8E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Tutorials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C6CB0-0322-A316-D02E-9D0163716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In a tutorial you should:</a:t>
            </a:r>
          </a:p>
          <a:p>
            <a:endParaRPr lang="en-GB"/>
          </a:p>
          <a:p>
            <a:r>
              <a:rPr lang="en-GB"/>
              <a:t>Ask any questions you have about your learning and the course.</a:t>
            </a:r>
          </a:p>
          <a:p>
            <a:r>
              <a:rPr lang="en-GB"/>
              <a:t>Discuss any issues and/or challenges you are having</a:t>
            </a:r>
          </a:p>
          <a:p>
            <a:r>
              <a:rPr lang="en-GB"/>
              <a:t>Listen to your tutor’s advice about how to improve.</a:t>
            </a:r>
          </a:p>
          <a:p>
            <a:r>
              <a:rPr lang="en-GB"/>
              <a:t>Set a work plan for the following week.</a:t>
            </a:r>
          </a:p>
          <a:p>
            <a:r>
              <a:rPr lang="en-GB"/>
              <a:t>Ask your tutorial buddy for support.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3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B79B1-950C-33B0-F969-3CADEBB33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solidFill>
                  <a:srgbClr val="002060"/>
                </a:solidFill>
                <a:ea typeface="Calibri Light"/>
                <a:cs typeface="Calibri Light"/>
              </a:rPr>
              <a:t>Self-Study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EBF83-691F-4C5F-EDD0-DE185023FA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68877"/>
            <a:ext cx="7886700" cy="4431692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en-GB"/>
              <a:t>S&amp;L e-book pages 18-19 -  Vocabulary.</a:t>
            </a:r>
          </a:p>
          <a:p>
            <a:pPr marL="514350" indent="-514350">
              <a:buAutoNum type="arabicParenR"/>
            </a:pPr>
            <a:r>
              <a:rPr lang="en-GB"/>
              <a:t>Add the reference details for the article you read.</a:t>
            </a:r>
          </a:p>
          <a:p>
            <a:pPr marL="0" indent="0">
              <a:buNone/>
            </a:pPr>
            <a:r>
              <a:rPr lang="en-GB"/>
              <a:t>3) Think about what you have learnt this week:</a:t>
            </a:r>
          </a:p>
          <a:p>
            <a:r>
              <a:rPr lang="en-GB"/>
              <a:t>What was difficult, easy, fun, challenging.</a:t>
            </a:r>
          </a:p>
          <a:p>
            <a:r>
              <a:rPr lang="en-GB"/>
              <a:t>Write your </a:t>
            </a:r>
            <a:r>
              <a:rPr lang="en-GB" b="1">
                <a:solidFill>
                  <a:srgbClr val="002060"/>
                </a:solidFill>
              </a:rPr>
              <a:t>Learner’s Journal</a:t>
            </a:r>
            <a:r>
              <a:rPr lang="en-GB"/>
              <a:t>.</a:t>
            </a:r>
          </a:p>
          <a:p>
            <a:r>
              <a:rPr lang="en-GB"/>
              <a:t>(Also, make sure your New Vocabulary folder is organised).</a:t>
            </a:r>
          </a:p>
          <a:p>
            <a:endParaRPr lang="en-GB"/>
          </a:p>
          <a:p>
            <a:r>
              <a:rPr lang="en-GB"/>
              <a:t>We will discuss this in our </a:t>
            </a:r>
            <a:r>
              <a:rPr lang="en-GB" b="1">
                <a:solidFill>
                  <a:srgbClr val="002060"/>
                </a:solidFill>
              </a:rPr>
              <a:t>tutorials </a:t>
            </a:r>
            <a:r>
              <a:rPr lang="en-GB"/>
              <a:t>tomorrow.</a:t>
            </a:r>
          </a:p>
        </p:txBody>
      </p:sp>
    </p:spTree>
    <p:extLst>
      <p:ext uri="{BB962C8B-B14F-4D97-AF65-F5344CB8AC3E}">
        <p14:creationId xmlns:p14="http://schemas.microsoft.com/office/powerpoint/2010/main" val="334182647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CF71880-7DC9-4967-BB6C-A332ED1D8670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1112</Words>
  <Application>Microsoft Office PowerPoint</Application>
  <PresentationFormat>On-screen Show (4:3)</PresentationFormat>
  <Paragraphs>184</Paragraphs>
  <Slides>27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27</vt:i4>
      </vt:variant>
    </vt:vector>
  </HeadingPairs>
  <TitlesOfParts>
    <vt:vector size="49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10 Week Course (10 PSE)  WEEK ONE  - Course Introduction - Getting to Know Each Other - Exploring Teams and Class Apps - Needs Analysis - Skills Practice</vt:lpstr>
      <vt:lpstr>Aims</vt:lpstr>
      <vt:lpstr>  WEEK ONE   Day Three   Session One</vt:lpstr>
      <vt:lpstr>Review – What do you know about the Pre-Sessional Course?</vt:lpstr>
      <vt:lpstr>Summary</vt:lpstr>
      <vt:lpstr>Our Challenge</vt:lpstr>
      <vt:lpstr>Our Challenge II</vt:lpstr>
      <vt:lpstr>The Marshmallow Challenge</vt:lpstr>
      <vt:lpstr>Watch the video &amp; answer the questions</vt:lpstr>
      <vt:lpstr>Speaking Task</vt:lpstr>
      <vt:lpstr>Writing Task</vt:lpstr>
      <vt:lpstr>Self-Study task 3</vt:lpstr>
      <vt:lpstr>Take a lunch break</vt:lpstr>
      <vt:lpstr>  WEEK ONE   Day Three   Session Two</vt:lpstr>
      <vt:lpstr>Word Families</vt:lpstr>
      <vt:lpstr>Find the missing members</vt:lpstr>
      <vt:lpstr>Play a game to test your memory</vt:lpstr>
      <vt:lpstr>Word Families to Learn</vt:lpstr>
      <vt:lpstr>Our Teams Classroom</vt:lpstr>
      <vt:lpstr>Academic Vocabulary</vt:lpstr>
      <vt:lpstr>About Our Learning Needs</vt:lpstr>
      <vt:lpstr>Assessment Timetable</vt:lpstr>
      <vt:lpstr>Tutorials</vt:lpstr>
      <vt:lpstr>Tutorials II</vt:lpstr>
      <vt:lpstr>Self-Study 5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2024-07-10T20:45:56Z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