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6"/>
  </p:notesMasterIdLst>
  <p:sldIdLst>
    <p:sldId id="256" r:id="rId2"/>
    <p:sldId id="896" r:id="rId3"/>
    <p:sldId id="897" r:id="rId4"/>
    <p:sldId id="895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599"/>
    <p:restoredTop sz="94618"/>
  </p:normalViewPr>
  <p:slideViewPr>
    <p:cSldViewPr snapToGrid="0" snapToObjects="1">
      <p:cViewPr varScale="1">
        <p:scale>
          <a:sx n="90" d="100"/>
          <a:sy n="90" d="100"/>
        </p:scale>
        <p:origin x="224" y="3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9A81E3-806B-1940-B4A6-6AB569352A27}" type="datetimeFigureOut">
              <a:rPr lang="en-US" smtClean="0"/>
              <a:t>1/18/21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9B5512-54B6-FA41-8DD4-1E8032AFDC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84075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94719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8388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307CE6-E90A-614E-8400-219735AAB2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49A199-6564-594E-8069-6A3E1123F4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24C27B-8A9F-EC40-BE25-9D058F833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DBEBE-90C0-D84C-A227-97B72387CDFD}" type="datetimeFigureOut">
              <a:rPr lang="en-US" smtClean="0"/>
              <a:t>1/18/21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C02D04-00D4-D546-BA41-5334047C7A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328BCE-4D69-624B-96AC-C1019BFA4B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9F28A-B271-2048-8409-6D53D0A717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303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183B5-B075-5240-B6C6-6BD44F54CB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5B895F-1EC6-8C43-AFE7-8BD9FBD732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756ABA-5213-D249-83BA-39CB15B25F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DBEBE-90C0-D84C-A227-97B72387CDFD}" type="datetimeFigureOut">
              <a:rPr lang="en-US" smtClean="0"/>
              <a:t>1/18/21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510CC6-FA01-5F4C-87CA-38FACA1FC8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EABA9D-630A-4847-848C-84C94F46F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9F28A-B271-2048-8409-6D53D0A717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23431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250F5-890D-1040-83FA-25834D3964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473644-70AA-A242-BC41-5649A12DCC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536977-0062-4F4A-8CE7-9666F2D28D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DBEBE-90C0-D84C-A227-97B72387CDFD}" type="datetimeFigureOut">
              <a:rPr lang="en-US" smtClean="0"/>
              <a:t>1/18/21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FCDFE5-24F5-774F-8E77-56AA712260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6F1570-CB23-3C40-A3AC-7A9AAF745C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9F28A-B271-2048-8409-6D53D0A717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99504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104A85-7274-2041-8085-4BBB7B2C7E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2C7F-4F2B-B64F-BB1C-97CA37DB23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537039-7A10-7446-9AE3-5B4CAF4FB8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8C953F-F509-7646-98A6-5DEF5D5720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DBEBE-90C0-D84C-A227-97B72387CDFD}" type="datetimeFigureOut">
              <a:rPr lang="en-US" smtClean="0"/>
              <a:t>1/18/21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23F734-12AE-E746-99B1-F105739E13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827584-0139-CE45-8943-591BF84512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9F28A-B271-2048-8409-6D53D0A717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2974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336E04-CEEF-B846-A6F1-F7342D0A6B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006882-5CAD-C341-9E7F-3217055BD9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3B15E7-C4D1-BE47-806E-07E1D1FAEB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0BA1DAF-D34E-FC42-AFD8-91142FB988B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BDB9679-854E-C94E-A959-31F425D08AC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CD29694-1A86-DB48-813A-B4ADF7B7A6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DBEBE-90C0-D84C-A227-97B72387CDFD}" type="datetimeFigureOut">
              <a:rPr lang="en-US" smtClean="0"/>
              <a:t>1/18/21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826280-3E82-3C45-B7E0-00AA65B191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14FF15-78B8-F044-99BD-E0DEEC7B5F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9F28A-B271-2048-8409-6D53D0A717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8546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671F45-85BA-5E4E-AEE5-D2DF199AB3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80A63D4-E371-C744-AC4F-CA06C9215E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DBEBE-90C0-D84C-A227-97B72387CDFD}" type="datetimeFigureOut">
              <a:rPr lang="en-US" smtClean="0"/>
              <a:t>1/18/21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3AB3DDA-4408-A847-9B5C-5D5D063A04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A808C5-8F6E-AE4E-B62A-67E134340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9F28A-B271-2048-8409-6D53D0A717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84650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38C157-3569-0148-A89D-BC786019A7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DBEBE-90C0-D84C-A227-97B72387CDFD}" type="datetimeFigureOut">
              <a:rPr lang="en-US" smtClean="0"/>
              <a:t>1/18/21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7A48A95-7729-0A44-A823-D3F4AD2035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C2DC08-0D5C-2C4E-9D02-D348D9A82B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9F28A-B271-2048-8409-6D53D0A717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0541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F087F-C623-BA4F-9990-2BD4E562F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35EF3C-7050-4744-82D2-6098B79415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156A3A-44C4-5E4D-B718-FEA900FB87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FD26AB-6F7D-D249-A46E-3664A0D3E9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DBEBE-90C0-D84C-A227-97B72387CDFD}" type="datetimeFigureOut">
              <a:rPr lang="en-US" smtClean="0"/>
              <a:t>1/18/21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7FAB86-55B1-2B44-8F4B-4B7F60E7BA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81B778-69DA-3B44-901A-43B83FA8B4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9F28A-B271-2048-8409-6D53D0A717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2762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A1EC0C-65BE-4A4D-A32A-8099BC7BB7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035A78B-CFD7-BF4E-843A-C667CD02336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3D9297-C07A-9A4E-8195-73E9A80038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6FB442-A1AA-3245-850E-BCC0761863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DBEBE-90C0-D84C-A227-97B72387CDFD}" type="datetimeFigureOut">
              <a:rPr lang="en-US" smtClean="0"/>
              <a:t>1/18/21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F18896-A889-6E47-98C6-BBA33CB881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A7FDD4-1595-2F4C-B119-6BD1CCDB6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9F28A-B271-2048-8409-6D53D0A717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5644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341B01-EE57-D543-9D8B-BE11BA5F7C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6399B6-C9D5-6540-9044-FFDC517684C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9719F9-72B0-AD41-839F-3CA39BAE10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DBEBE-90C0-D84C-A227-97B72387CDFD}" type="datetimeFigureOut">
              <a:rPr lang="en-US" smtClean="0"/>
              <a:t>1/18/21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48A66A-7FC0-C746-8DCA-1BB853C0E4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8A563-0F40-AB48-996D-0377921C80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9F28A-B271-2048-8409-6D53D0A717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39979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CA77A11-1997-5246-82D8-CB7BCB922C6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7CA1E1-1F34-9841-B4A7-E26808CD03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D72C1C-5F44-4348-992D-14C5A3CE52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DBEBE-90C0-D84C-A227-97B72387CDFD}" type="datetimeFigureOut">
              <a:rPr lang="en-US" smtClean="0"/>
              <a:t>1/18/21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83003B-5CA8-494F-A7D7-37B5F4EFC3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26DD4B-2C6B-2949-A185-2621BFB6AB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9F28A-B271-2048-8409-6D53D0A717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1203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B558C79-97BF-8249-BA8C-8C871CE843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B9EC23-9B88-9240-A24B-365F50BCF1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1327B-8E59-564C-9F85-6168577D830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2DBEBE-90C0-D84C-A227-97B72387CDFD}" type="datetimeFigureOut">
              <a:rPr lang="en-US" smtClean="0"/>
              <a:t>1/18/21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11A241-DFF6-6047-99A1-24B6A5BF98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D10C9F-F650-0843-B65D-D27AB0E964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D9F28A-B271-2048-8409-6D53D0A717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4468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CDEC59-2ACF-2443-91B3-B44B88579A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38275" y="400050"/>
            <a:ext cx="9144000" cy="1766888"/>
          </a:xfrm>
        </p:spPr>
        <p:txBody>
          <a:bodyPr>
            <a:normAutofit/>
          </a:bodyPr>
          <a:lstStyle/>
          <a:p>
            <a:r>
              <a:rPr lang="en-US" sz="96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Pwy</a:t>
            </a:r>
            <a:r>
              <a:rPr lang="en-US" sz="96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96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ydy</a:t>
            </a:r>
            <a:r>
              <a:rPr lang="en-US" sz="96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96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pwy</a:t>
            </a:r>
            <a:r>
              <a:rPr lang="en-US" sz="96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0F350E-5D56-3749-B4C2-432B9515A4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5375" y="2652713"/>
            <a:ext cx="5263787" cy="3638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72330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28" name="12-Point Star 27">
            <a:extLst>
              <a:ext uri="{FF2B5EF4-FFF2-40B4-BE49-F238E27FC236}">
                <a16:creationId xmlns:a16="http://schemas.microsoft.com/office/drawing/2014/main" id="{B33C8FC1-E2E3-364C-8C3A-BA8FFD8E575A}"/>
              </a:ext>
            </a:extLst>
          </p:cNvPr>
          <p:cNvSpPr/>
          <p:nvPr/>
        </p:nvSpPr>
        <p:spPr>
          <a:xfrm>
            <a:off x="8529109" y="2687509"/>
            <a:ext cx="3115733" cy="259080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20 </a:t>
            </a:r>
            <a:r>
              <a:rPr lang="en-US" b="1" dirty="0" err="1"/>
              <a:t>munud</a:t>
            </a:r>
            <a:endParaRPr lang="en-US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FCB349A-69CE-3247-87E7-80140362E924}"/>
              </a:ext>
            </a:extLst>
          </p:cNvPr>
          <p:cNvSpPr txBox="1"/>
          <p:nvPr/>
        </p:nvSpPr>
        <p:spPr>
          <a:xfrm>
            <a:off x="185979" y="271463"/>
            <a:ext cx="8029334" cy="483209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2800" dirty="0"/>
              <a:t>Can everyone see the mat?</a:t>
            </a:r>
          </a:p>
          <a:p>
            <a:endParaRPr lang="en-US" sz="2800" dirty="0"/>
          </a:p>
          <a:p>
            <a:r>
              <a:rPr lang="en-US" sz="2800" dirty="0"/>
              <a:t>2. Choose a character, but don’t share your choice with anyone!</a:t>
            </a:r>
          </a:p>
          <a:p>
            <a:endParaRPr lang="en-US" sz="2800" dirty="0"/>
          </a:p>
          <a:p>
            <a:r>
              <a:rPr lang="en-US" sz="2800" dirty="0"/>
              <a:t>3. Everyone to ask you questions – YN GYMRAEG – to find out “who” you are. </a:t>
            </a:r>
          </a:p>
          <a:p>
            <a:endParaRPr lang="en-US" sz="2800" dirty="0"/>
          </a:p>
          <a:p>
            <a:r>
              <a:rPr lang="en-US" sz="2800" dirty="0"/>
              <a:t>4. Take it in turns.</a:t>
            </a:r>
          </a:p>
          <a:p>
            <a:endParaRPr lang="en-US" sz="2800" dirty="0"/>
          </a:p>
          <a:p>
            <a:r>
              <a:rPr lang="en-US" sz="2800" dirty="0"/>
              <a:t>5. MWYNHEWCH!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49242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EAC1105-CFB1-5344-9B24-33FDDF9F679A}"/>
              </a:ext>
            </a:extLst>
          </p:cNvPr>
          <p:cNvGraphicFramePr>
            <a:graphicFrameLocks noGrp="1"/>
          </p:cNvGraphicFramePr>
          <p:nvPr/>
        </p:nvGraphicFramePr>
        <p:xfrm>
          <a:off x="270932" y="1397000"/>
          <a:ext cx="11717868" cy="5212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05956">
                  <a:extLst>
                    <a:ext uri="{9D8B030D-6E8A-4147-A177-3AD203B41FA5}">
                      <a16:colId xmlns:a16="http://schemas.microsoft.com/office/drawing/2014/main" val="3210294906"/>
                    </a:ext>
                  </a:extLst>
                </a:gridCol>
                <a:gridCol w="3905956">
                  <a:extLst>
                    <a:ext uri="{9D8B030D-6E8A-4147-A177-3AD203B41FA5}">
                      <a16:colId xmlns:a16="http://schemas.microsoft.com/office/drawing/2014/main" val="484468437"/>
                    </a:ext>
                  </a:extLst>
                </a:gridCol>
                <a:gridCol w="3905956">
                  <a:extLst>
                    <a:ext uri="{9D8B030D-6E8A-4147-A177-3AD203B41FA5}">
                      <a16:colId xmlns:a16="http://schemas.microsoft.com/office/drawing/2014/main" val="240692636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3600" b="1" dirty="0"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Fi (me)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600" b="1" dirty="0"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Fe (him)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600" b="1" dirty="0"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Hi (her)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759308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/>
                        <a:t>Beth </a:t>
                      </a:r>
                      <a:r>
                        <a:rPr lang="en-US" sz="2800" b="1" dirty="0" err="1"/>
                        <a:t>ydy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enw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/>
                        <a:t>Beth </a:t>
                      </a:r>
                      <a:r>
                        <a:rPr lang="en-US" sz="2800" b="1" dirty="0" err="1"/>
                        <a:t>ydy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enw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/>
                        <a:t>Beth </a:t>
                      </a:r>
                      <a:r>
                        <a:rPr lang="en-US" sz="2800" b="1" dirty="0" err="1"/>
                        <a:t>ydy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h</a:t>
                      </a:r>
                      <a:r>
                        <a:rPr lang="en-US" sz="2800" b="1" dirty="0" err="1"/>
                        <a:t>enw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091438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Pwy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wyt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ti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Pwy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ydy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e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Pwy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ydy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hi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244828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Ble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rwyt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ti</a:t>
                      </a:r>
                      <a:r>
                        <a:rPr lang="en-US" sz="2800" b="1" dirty="0" err="1"/>
                        <a:t>’n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byw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Ble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mae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e’n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/>
                        <a:t>byw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Ble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mae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hi</a:t>
                      </a:r>
                      <a:r>
                        <a:rPr lang="en-US" sz="2800" b="1" dirty="0" err="1"/>
                        <a:t>’n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byw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291224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/>
                        <a:t>Faint </a:t>
                      </a:r>
                      <a:r>
                        <a:rPr lang="en-US" sz="2800" b="1" dirty="0" err="1"/>
                        <a:t>ydy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oed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/>
                        <a:t>Faint </a:t>
                      </a:r>
                      <a:r>
                        <a:rPr lang="en-US" sz="2800" b="1" dirty="0" err="1"/>
                        <a:t>ydy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oed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/>
                        <a:t>Faint </a:t>
                      </a:r>
                      <a:r>
                        <a:rPr lang="en-US" sz="2800" b="1" dirty="0" err="1"/>
                        <a:t>ydy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h</a:t>
                      </a:r>
                      <a:r>
                        <a:rPr lang="en-US" sz="2800" b="1" dirty="0"/>
                        <a:t>oed?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211486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/>
                        <a:t>Beth </a:t>
                      </a:r>
                      <a:r>
                        <a:rPr lang="en-US" sz="2800" b="1" dirty="0" err="1"/>
                        <a:t>ydy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hobi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/>
                        <a:t>Beth </a:t>
                      </a:r>
                      <a:r>
                        <a:rPr lang="en-US" sz="2800" b="1" dirty="0" err="1"/>
                        <a:t>ydy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hobi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/>
                        <a:t>Beth </a:t>
                      </a:r>
                      <a:r>
                        <a:rPr lang="en-US" sz="2800" b="1" dirty="0" err="1"/>
                        <a:t>dydy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hobi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289980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/>
                        <a:t>Beth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rwyt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ti’n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/>
                        <a:t>hoffi</a:t>
                      </a:r>
                      <a:r>
                        <a:rPr lang="en-US" sz="2800" b="1" dirty="0"/>
                        <a:t> …?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/>
                        <a:t>Beth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mae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e’n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/>
                        <a:t>hoffi</a:t>
                      </a:r>
                      <a:r>
                        <a:rPr lang="en-US" sz="2800" b="1" dirty="0"/>
                        <a:t> …?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/>
                        <a:t>Beth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mae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hi’n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hoffi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774828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/>
                        <a:t>Beth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dwyt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ti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ddim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/>
                        <a:t>yn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hoffi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/>
                        <a:t>Beth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dydy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e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ddim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yn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hoffi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/>
                        <a:t>Beth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dydy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hi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ddim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yn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hoffi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739873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Oes</a:t>
                      </a:r>
                      <a:r>
                        <a:rPr lang="en-US" sz="2800" b="1" dirty="0"/>
                        <a:t> …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gyda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ti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Oes</a:t>
                      </a:r>
                      <a:r>
                        <a:rPr lang="en-US" sz="2800" b="1" dirty="0"/>
                        <a:t> …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gyda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fe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Oes</a:t>
                      </a:r>
                      <a:r>
                        <a:rPr lang="en-US" sz="2800" b="1" dirty="0"/>
                        <a:t> …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gyda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hi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64477818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1B8D19B2-AFAF-264A-8FBF-92579E3C7AC0}"/>
              </a:ext>
            </a:extLst>
          </p:cNvPr>
          <p:cNvSpPr txBox="1"/>
          <p:nvPr/>
        </p:nvSpPr>
        <p:spPr>
          <a:xfrm>
            <a:off x="558800" y="355600"/>
            <a:ext cx="11108267" cy="769441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70C0"/>
                </a:solidFill>
              </a:rPr>
              <a:t>Gofyn</a:t>
            </a:r>
            <a:r>
              <a:rPr lang="en-US" sz="4400" b="1" dirty="0">
                <a:solidFill>
                  <a:srgbClr val="0070C0"/>
                </a:solidFill>
              </a:rPr>
              <a:t> </a:t>
            </a:r>
            <a:r>
              <a:rPr lang="en-US" sz="4400" b="1" dirty="0" err="1">
                <a:solidFill>
                  <a:srgbClr val="0070C0"/>
                </a:solidFill>
              </a:rPr>
              <a:t>cwestiynau</a:t>
            </a:r>
            <a:r>
              <a:rPr lang="en-US" sz="4400" b="1" dirty="0">
                <a:solidFill>
                  <a:srgbClr val="0070C0"/>
                </a:solidFill>
              </a:rPr>
              <a:t> …        Asking questions …</a:t>
            </a:r>
          </a:p>
        </p:txBody>
      </p:sp>
    </p:spTree>
    <p:extLst>
      <p:ext uri="{BB962C8B-B14F-4D97-AF65-F5344CB8AC3E}">
        <p14:creationId xmlns:p14="http://schemas.microsoft.com/office/powerpoint/2010/main" val="14390758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31ED617-44B5-714A-B652-F306114E157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354"/>
          <a:stretch/>
        </p:blipFill>
        <p:spPr>
          <a:xfrm rot="16200000">
            <a:off x="3155508" y="-535759"/>
            <a:ext cx="5694719" cy="7873997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1AC1260-E3EF-5340-8046-384010EC7264}"/>
              </a:ext>
            </a:extLst>
          </p:cNvPr>
          <p:cNvSpPr txBox="1"/>
          <p:nvPr/>
        </p:nvSpPr>
        <p:spPr>
          <a:xfrm>
            <a:off x="10354734" y="2274491"/>
            <a:ext cx="1185334" cy="86177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het </a:t>
            </a:r>
          </a:p>
          <a:p>
            <a:pPr algn="ctr"/>
            <a:r>
              <a:rPr lang="en-US" b="1" i="1" dirty="0"/>
              <a:t>(hat)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F5E6987-0D07-3340-ACCF-8BE8C090DA60}"/>
              </a:ext>
            </a:extLst>
          </p:cNvPr>
          <p:cNvSpPr txBox="1"/>
          <p:nvPr/>
        </p:nvSpPr>
        <p:spPr>
          <a:xfrm>
            <a:off x="337819" y="4569194"/>
            <a:ext cx="1337734" cy="7386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sbectol</a:t>
            </a:r>
            <a:r>
              <a:rPr lang="en-US" sz="2400" b="1" dirty="0"/>
              <a:t> </a:t>
            </a:r>
          </a:p>
          <a:p>
            <a:pPr algn="ctr"/>
            <a:r>
              <a:rPr lang="en-US" b="1" i="1" dirty="0"/>
              <a:t>(glasses)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1CB2CF3-DBE7-E646-8262-1FE6ADD94B7E}"/>
              </a:ext>
            </a:extLst>
          </p:cNvPr>
          <p:cNvSpPr txBox="1"/>
          <p:nvPr/>
        </p:nvSpPr>
        <p:spPr>
          <a:xfrm>
            <a:off x="10265714" y="1041814"/>
            <a:ext cx="1337734" cy="7386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mwstas</a:t>
            </a:r>
            <a:r>
              <a:rPr lang="en-US" sz="2400" b="1" dirty="0"/>
              <a:t> </a:t>
            </a:r>
          </a:p>
          <a:p>
            <a:pPr algn="ctr"/>
            <a:r>
              <a:rPr lang="en-US" b="1" i="1" dirty="0"/>
              <a:t>(mustache)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3055C4A-8699-464F-9E30-7212EDC207D9}"/>
              </a:ext>
            </a:extLst>
          </p:cNvPr>
          <p:cNvSpPr txBox="1"/>
          <p:nvPr/>
        </p:nvSpPr>
        <p:spPr>
          <a:xfrm>
            <a:off x="10354734" y="3745851"/>
            <a:ext cx="1337734" cy="7386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barf </a:t>
            </a:r>
          </a:p>
          <a:p>
            <a:pPr algn="ctr"/>
            <a:r>
              <a:rPr lang="en-US" b="1" i="1" dirty="0"/>
              <a:t>(beard)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0948526-F46A-2441-AC86-4ADEEC8EC66A}"/>
              </a:ext>
            </a:extLst>
          </p:cNvPr>
          <p:cNvSpPr txBox="1"/>
          <p:nvPr/>
        </p:nvSpPr>
        <p:spPr>
          <a:xfrm>
            <a:off x="10092268" y="4876680"/>
            <a:ext cx="1862666" cy="7386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clustdlysau</a:t>
            </a:r>
            <a:r>
              <a:rPr lang="en-US" sz="2400" b="1" dirty="0"/>
              <a:t> </a:t>
            </a:r>
          </a:p>
          <a:p>
            <a:pPr algn="ctr"/>
            <a:r>
              <a:rPr lang="en-US" b="1" i="1" dirty="0"/>
              <a:t>(</a:t>
            </a:r>
            <a:r>
              <a:rPr lang="en-US" b="1" i="1" dirty="0" err="1"/>
              <a:t>earings</a:t>
            </a:r>
            <a:r>
              <a:rPr lang="en-US" b="1" i="1" dirty="0"/>
              <a:t>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E2944C9-C315-354E-9DBA-8E901D9C8D28}"/>
              </a:ext>
            </a:extLst>
          </p:cNvPr>
          <p:cNvSpPr txBox="1"/>
          <p:nvPr/>
        </p:nvSpPr>
        <p:spPr>
          <a:xfrm>
            <a:off x="313266" y="1646913"/>
            <a:ext cx="1337734" cy="203132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Bachgen</a:t>
            </a:r>
            <a:r>
              <a:rPr lang="en-US" sz="2400" b="1" dirty="0"/>
              <a:t> </a:t>
            </a:r>
            <a:r>
              <a:rPr lang="en-US" sz="2400" b="1" dirty="0" err="1"/>
              <a:t>neu</a:t>
            </a:r>
            <a:r>
              <a:rPr lang="en-US" sz="2400" b="1" dirty="0"/>
              <a:t> </a:t>
            </a:r>
            <a:r>
              <a:rPr lang="en-US" sz="2400" b="1" dirty="0" err="1"/>
              <a:t>ferch</a:t>
            </a:r>
            <a:r>
              <a:rPr lang="en-US" sz="2400" b="1" dirty="0"/>
              <a:t>? </a:t>
            </a:r>
          </a:p>
          <a:p>
            <a:pPr algn="ctr"/>
            <a:endParaRPr lang="en-US" b="1" i="1" dirty="0"/>
          </a:p>
          <a:p>
            <a:pPr algn="ctr"/>
            <a:r>
              <a:rPr lang="en-US" b="1" i="1" dirty="0"/>
              <a:t>(Boy or girl?)</a:t>
            </a:r>
          </a:p>
        </p:txBody>
      </p:sp>
    </p:spTree>
    <p:extLst>
      <p:ext uri="{BB962C8B-B14F-4D97-AF65-F5344CB8AC3E}">
        <p14:creationId xmlns:p14="http://schemas.microsoft.com/office/powerpoint/2010/main" val="13103178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229</Words>
  <Application>Microsoft Macintosh PowerPoint</Application>
  <PresentationFormat>Widescreen</PresentationFormat>
  <Paragraphs>54</Paragraphs>
  <Slides>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Calibri Light</vt:lpstr>
      <vt:lpstr>Noteworthy Light</vt:lpstr>
      <vt:lpstr>Office Theme</vt:lpstr>
      <vt:lpstr>Pwy ydy pwy?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Pwy ydy pwy?</dc:title>
  <dc:creator>Nia Evans</dc:creator>
  <cp:lastModifiedBy>Nia Evans</cp:lastModifiedBy>
  <cp:revision>2</cp:revision>
  <dcterms:created xsi:type="dcterms:W3CDTF">2021-01-13T11:16:10Z</dcterms:created>
  <dcterms:modified xsi:type="dcterms:W3CDTF">2021-01-18T15:51:53Z</dcterms:modified>
</cp:coreProperties>
</file>