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4" r:id="rId4"/>
    <p:sldId id="260" r:id="rId5"/>
    <p:sldId id="257" r:id="rId6"/>
    <p:sldId id="268" r:id="rId7"/>
    <p:sldId id="265" r:id="rId8"/>
    <p:sldId id="259" r:id="rId9"/>
    <p:sldId id="258" r:id="rId10"/>
    <p:sldId id="261" r:id="rId11"/>
    <p:sldId id="266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D02CE6D0-45BA-45DB-9C08-18808C3F52E6}"/>
    <pc:docChg chg="undo custSel addSld modSld">
      <pc:chgData name="Ralph Haeussler" userId="a33031a8bc7a0d8c" providerId="LiveId" clId="{D02CE6D0-45BA-45DB-9C08-18808C3F52E6}" dt="2018-02-20T08:14:08.680" v="446" actId="1076"/>
      <pc:docMkLst>
        <pc:docMk/>
      </pc:docMkLst>
      <pc:sldChg chg="addSp delSp modSp mod setBg">
        <pc:chgData name="Ralph Haeussler" userId="a33031a8bc7a0d8c" providerId="LiveId" clId="{D02CE6D0-45BA-45DB-9C08-18808C3F52E6}" dt="2018-02-20T08:05:05.420" v="415" actId="20577"/>
        <pc:sldMkLst>
          <pc:docMk/>
          <pc:sldMk cId="3095914473" sldId="256"/>
        </pc:sldMkLst>
        <pc:spChg chg="mod">
          <ac:chgData name="Ralph Haeussler" userId="a33031a8bc7a0d8c" providerId="LiveId" clId="{D02CE6D0-45BA-45DB-9C08-18808C3F52E6}" dt="2018-02-20T08:04:54.542" v="374" actId="5793"/>
          <ac:spMkLst>
            <pc:docMk/>
            <pc:sldMk cId="3095914473" sldId="256"/>
            <ac:spMk id="2" creationId="{A17B67B3-44A0-401A-8FDF-1D27948572C5}"/>
          </ac:spMkLst>
        </pc:spChg>
        <pc:spChg chg="mod">
          <ac:chgData name="Ralph Haeussler" userId="a33031a8bc7a0d8c" providerId="LiveId" clId="{D02CE6D0-45BA-45DB-9C08-18808C3F52E6}" dt="2018-02-20T08:05:05.420" v="415" actId="20577"/>
          <ac:spMkLst>
            <pc:docMk/>
            <pc:sldMk cId="3095914473" sldId="256"/>
            <ac:spMk id="3" creationId="{9A7609F2-A8BC-4219-8306-A45689FF6A2E}"/>
          </ac:spMkLst>
        </pc:spChg>
        <pc:graphicFrameChg chg="add del mod">
          <ac:chgData name="Ralph Haeussler" userId="a33031a8bc7a0d8c" providerId="LiveId" clId="{D02CE6D0-45BA-45DB-9C08-18808C3F52E6}" dt="2018-02-20T08:03:46.609" v="326"/>
          <ac:graphicFrameMkLst>
            <pc:docMk/>
            <pc:sldMk cId="3095914473" sldId="256"/>
            <ac:graphicFrameMk id="4" creationId="{16DB3F22-D5F2-476F-A054-FC5681BB00E1}"/>
          </ac:graphicFrameMkLst>
        </pc:graphicFrameChg>
        <pc:graphicFrameChg chg="add del mod">
          <ac:chgData name="Ralph Haeussler" userId="a33031a8bc7a0d8c" providerId="LiveId" clId="{D02CE6D0-45BA-45DB-9C08-18808C3F52E6}" dt="2018-02-20T08:04:02.564" v="328"/>
          <ac:graphicFrameMkLst>
            <pc:docMk/>
            <pc:sldMk cId="3095914473" sldId="256"/>
            <ac:graphicFrameMk id="5" creationId="{0986AEE3-FA79-4B2B-9541-84B1E1D8D623}"/>
          </ac:graphicFrameMkLst>
        </pc:graphicFrameChg>
        <pc:graphicFrameChg chg="add del mod">
          <ac:chgData name="Ralph Haeussler" userId="a33031a8bc7a0d8c" providerId="LiveId" clId="{D02CE6D0-45BA-45DB-9C08-18808C3F52E6}" dt="2018-02-20T08:04:34.682" v="334"/>
          <ac:graphicFrameMkLst>
            <pc:docMk/>
            <pc:sldMk cId="3095914473" sldId="256"/>
            <ac:graphicFrameMk id="8" creationId="{20C2660C-AC42-4F05-98E6-30910BA07D50}"/>
          </ac:graphicFrameMkLst>
        </pc:graphicFrameChg>
        <pc:picChg chg="add del mod">
          <ac:chgData name="Ralph Haeussler" userId="a33031a8bc7a0d8c" providerId="LiveId" clId="{D02CE6D0-45BA-45DB-9C08-18808C3F52E6}" dt="2018-02-20T08:04:31.406" v="332" actId="931"/>
          <ac:picMkLst>
            <pc:docMk/>
            <pc:sldMk cId="3095914473" sldId="256"/>
            <ac:picMk id="7" creationId="{778A1D8E-9A8B-40B3-ACCC-A32C14D3E9CD}"/>
          </ac:picMkLst>
        </pc:picChg>
        <pc:picChg chg="add mod ord">
          <ac:chgData name="Ralph Haeussler" userId="a33031a8bc7a0d8c" providerId="LiveId" clId="{D02CE6D0-45BA-45DB-9C08-18808C3F52E6}" dt="2018-02-20T08:04:46.185" v="337" actId="26606"/>
          <ac:picMkLst>
            <pc:docMk/>
            <pc:sldMk cId="3095914473" sldId="256"/>
            <ac:picMk id="10" creationId="{450B1FAC-89E1-43CD-A605-EB1331F79BB0}"/>
          </ac:picMkLst>
        </pc:picChg>
        <pc:picChg chg="add">
          <ac:chgData name="Ralph Haeussler" userId="a33031a8bc7a0d8c" providerId="LiveId" clId="{D02CE6D0-45BA-45DB-9C08-18808C3F52E6}" dt="2018-02-20T08:04:46.185" v="337" actId="26606"/>
          <ac:picMkLst>
            <pc:docMk/>
            <pc:sldMk cId="3095914473" sldId="256"/>
            <ac:picMk id="15" creationId="{2BFB581C-2142-4222-9A3B-905AD6C09535}"/>
          </ac:picMkLst>
        </pc:picChg>
      </pc:sldChg>
      <pc:sldChg chg="addSp delSp modSp">
        <pc:chgData name="Ralph Haeussler" userId="a33031a8bc7a0d8c" providerId="LiveId" clId="{D02CE6D0-45BA-45DB-9C08-18808C3F52E6}" dt="2018-02-20T07:41:17.448" v="91" actId="14100"/>
        <pc:sldMkLst>
          <pc:docMk/>
          <pc:sldMk cId="4193671128" sldId="258"/>
        </pc:sldMkLst>
        <pc:spChg chg="del">
          <ac:chgData name="Ralph Haeussler" userId="a33031a8bc7a0d8c" providerId="LiveId" clId="{D02CE6D0-45BA-45DB-9C08-18808C3F52E6}" dt="2018-02-20T07:40:59.665" v="66"/>
          <ac:spMkLst>
            <pc:docMk/>
            <pc:sldMk cId="4193671128" sldId="258"/>
            <ac:spMk id="3" creationId="{DACACD44-BDBB-46B0-A254-0C9A924071A7}"/>
          </ac:spMkLst>
        </pc:spChg>
        <pc:spChg chg="add mod">
          <ac:chgData name="Ralph Haeussler" userId="a33031a8bc7a0d8c" providerId="LiveId" clId="{D02CE6D0-45BA-45DB-9C08-18808C3F52E6}" dt="2018-02-20T07:41:17.448" v="91" actId="14100"/>
          <ac:spMkLst>
            <pc:docMk/>
            <pc:sldMk cId="4193671128" sldId="258"/>
            <ac:spMk id="6" creationId="{1FBEBF53-342A-45F7-838D-9AF2C5337BFA}"/>
          </ac:spMkLst>
        </pc:spChg>
        <pc:picChg chg="add mod">
          <ac:chgData name="Ralph Haeussler" userId="a33031a8bc7a0d8c" providerId="LiveId" clId="{D02CE6D0-45BA-45DB-9C08-18808C3F52E6}" dt="2018-02-20T07:41:02.650" v="68" actId="27614"/>
          <ac:picMkLst>
            <pc:docMk/>
            <pc:sldMk cId="4193671128" sldId="258"/>
            <ac:picMk id="5" creationId="{EFA66F91-B0B5-4659-89A1-F1581389CF2B}"/>
          </ac:picMkLst>
        </pc:picChg>
      </pc:sldChg>
      <pc:sldChg chg="addSp delSp modSp add">
        <pc:chgData name="Ralph Haeussler" userId="a33031a8bc7a0d8c" providerId="LiveId" clId="{D02CE6D0-45BA-45DB-9C08-18808C3F52E6}" dt="2018-02-20T07:40:10.397" v="65" actId="20577"/>
        <pc:sldMkLst>
          <pc:docMk/>
          <pc:sldMk cId="806144510" sldId="259"/>
        </pc:sldMkLst>
        <pc:spChg chg="add del">
          <ac:chgData name="Ralph Haeussler" userId="a33031a8bc7a0d8c" providerId="LiveId" clId="{D02CE6D0-45BA-45DB-9C08-18808C3F52E6}" dt="2018-02-20T07:39:24.306" v="34"/>
          <ac:spMkLst>
            <pc:docMk/>
            <pc:sldMk cId="806144510" sldId="259"/>
            <ac:spMk id="3" creationId="{9E4D7F89-13BA-4293-BB2E-151259C8ECB6}"/>
          </ac:spMkLst>
        </pc:spChg>
        <pc:spChg chg="add mod">
          <ac:chgData name="Ralph Haeussler" userId="a33031a8bc7a0d8c" providerId="LiveId" clId="{D02CE6D0-45BA-45DB-9C08-18808C3F52E6}" dt="2018-02-20T07:40:10.397" v="65" actId="20577"/>
          <ac:spMkLst>
            <pc:docMk/>
            <pc:sldMk cId="806144510" sldId="259"/>
            <ac:spMk id="12" creationId="{8679ABB3-E7CA-436A-8E3C-76CB8994E852}"/>
          </ac:spMkLst>
        </pc:spChg>
        <pc:picChg chg="add del mod">
          <ac:chgData name="Ralph Haeussler" userId="a33031a8bc7a0d8c" providerId="LiveId" clId="{D02CE6D0-45BA-45DB-9C08-18808C3F52E6}" dt="2018-02-20T07:36:19.424" v="29"/>
          <ac:picMkLst>
            <pc:docMk/>
            <pc:sldMk cId="806144510" sldId="259"/>
            <ac:picMk id="5" creationId="{B3A22ED4-D587-4A3C-91F4-A39AAD0C5E1F}"/>
          </ac:picMkLst>
        </pc:picChg>
        <pc:picChg chg="add del mod">
          <ac:chgData name="Ralph Haeussler" userId="a33031a8bc7a0d8c" providerId="LiveId" clId="{D02CE6D0-45BA-45DB-9C08-18808C3F52E6}" dt="2018-02-20T07:36:48.194" v="31"/>
          <ac:picMkLst>
            <pc:docMk/>
            <pc:sldMk cId="806144510" sldId="259"/>
            <ac:picMk id="7" creationId="{EF5E7663-770F-4CFB-B39B-E4C2899C71E6}"/>
          </ac:picMkLst>
        </pc:picChg>
        <pc:picChg chg="add del mod">
          <ac:chgData name="Ralph Haeussler" userId="a33031a8bc7a0d8c" providerId="LiveId" clId="{D02CE6D0-45BA-45DB-9C08-18808C3F52E6}" dt="2018-02-20T07:37:25.066" v="33"/>
          <ac:picMkLst>
            <pc:docMk/>
            <pc:sldMk cId="806144510" sldId="259"/>
            <ac:picMk id="9" creationId="{4E7F73E9-F1B6-4294-A282-73E1027B9E86}"/>
          </ac:picMkLst>
        </pc:picChg>
        <pc:picChg chg="add mod">
          <ac:chgData name="Ralph Haeussler" userId="a33031a8bc7a0d8c" providerId="LiveId" clId="{D02CE6D0-45BA-45DB-9C08-18808C3F52E6}" dt="2018-02-20T07:39:29.197" v="35" actId="27614"/>
          <ac:picMkLst>
            <pc:docMk/>
            <pc:sldMk cId="806144510" sldId="259"/>
            <ac:picMk id="11" creationId="{423ED992-F4FA-487D-9604-92A3D1E75900}"/>
          </ac:picMkLst>
        </pc:picChg>
      </pc:sldChg>
      <pc:sldChg chg="addSp delSp modSp add mod setBg">
        <pc:chgData name="Ralph Haeussler" userId="a33031a8bc7a0d8c" providerId="LiveId" clId="{D02CE6D0-45BA-45DB-9C08-18808C3F52E6}" dt="2018-02-20T08:14:08.680" v="446" actId="1076"/>
        <pc:sldMkLst>
          <pc:docMk/>
          <pc:sldMk cId="3687746649" sldId="260"/>
        </pc:sldMkLst>
        <pc:spChg chg="mod">
          <ac:chgData name="Ralph Haeussler" userId="a33031a8bc7a0d8c" providerId="LiveId" clId="{D02CE6D0-45BA-45DB-9C08-18808C3F52E6}" dt="2018-02-20T08:14:08.680" v="446" actId="1076"/>
          <ac:spMkLst>
            <pc:docMk/>
            <pc:sldMk cId="3687746649" sldId="260"/>
            <ac:spMk id="2" creationId="{6A6C9BBC-D119-40BA-9B2A-41B440453AFC}"/>
          </ac:spMkLst>
        </pc:spChg>
        <pc:spChg chg="del">
          <ac:chgData name="Ralph Haeussler" userId="a33031a8bc7a0d8c" providerId="LiveId" clId="{D02CE6D0-45BA-45DB-9C08-18808C3F52E6}" dt="2018-02-20T07:32:11.166" v="6"/>
          <ac:spMkLst>
            <pc:docMk/>
            <pc:sldMk cId="3687746649" sldId="260"/>
            <ac:spMk id="3" creationId="{838F5001-7C83-4F71-8972-A72EDDB41DB8}"/>
          </ac:spMkLst>
        </pc:spChg>
        <pc:spChg chg="add del">
          <ac:chgData name="Ralph Haeussler" userId="a33031a8bc7a0d8c" providerId="LiveId" clId="{D02CE6D0-45BA-45DB-9C08-18808C3F52E6}" dt="2018-02-20T07:33:05.103" v="11"/>
          <ac:spMkLst>
            <pc:docMk/>
            <pc:sldMk cId="3687746649" sldId="260"/>
            <ac:spMk id="12" creationId="{00000000-0000-0000-0000-000000000000}"/>
          </ac:spMkLst>
        </pc:spChg>
        <pc:graphicFrameChg chg="add del mod">
          <ac:chgData name="Ralph Haeussler" userId="a33031a8bc7a0d8c" providerId="LiveId" clId="{D02CE6D0-45BA-45DB-9C08-18808C3F52E6}" dt="2018-02-20T07:29:42.854" v="3"/>
          <ac:graphicFrameMkLst>
            <pc:docMk/>
            <pc:sldMk cId="3687746649" sldId="260"/>
            <ac:graphicFrameMk id="4" creationId="{814E3784-3833-488F-929F-1A0B2772C720}"/>
          </ac:graphicFrameMkLst>
        </pc:graphicFrameChg>
        <pc:graphicFrameChg chg="add del mod">
          <ac:chgData name="Ralph Haeussler" userId="a33031a8bc7a0d8c" providerId="LiveId" clId="{D02CE6D0-45BA-45DB-9C08-18808C3F52E6}" dt="2018-02-20T07:31:25.706" v="5"/>
          <ac:graphicFrameMkLst>
            <pc:docMk/>
            <pc:sldMk cId="3687746649" sldId="260"/>
            <ac:graphicFrameMk id="5" creationId="{A93EE89E-FD0D-464A-8C3B-3E40A7560466}"/>
          </ac:graphicFrameMkLst>
        </pc:graphicFrameChg>
        <pc:picChg chg="add mod modCrop">
          <ac:chgData name="Ralph Haeussler" userId="a33031a8bc7a0d8c" providerId="LiveId" clId="{D02CE6D0-45BA-45DB-9C08-18808C3F52E6}" dt="2018-02-20T08:13:48.677" v="444" actId="14100"/>
          <ac:picMkLst>
            <pc:docMk/>
            <pc:sldMk cId="3687746649" sldId="260"/>
            <ac:picMk id="8" creationId="{3618DF6A-58B9-44E9-8C67-DEC37568C744}"/>
          </ac:picMkLst>
        </pc:picChg>
        <pc:picChg chg="add del mod">
          <ac:chgData name="Ralph Haeussler" userId="a33031a8bc7a0d8c" providerId="LiveId" clId="{D02CE6D0-45BA-45DB-9C08-18808C3F52E6}" dt="2018-02-20T07:32:19.219" v="10" actId="26606"/>
          <ac:picMkLst>
            <pc:docMk/>
            <pc:sldMk cId="3687746649" sldId="260"/>
            <ac:picMk id="9" creationId="{728F5C65-C392-4939-AE77-49CF3290FEA3}"/>
          </ac:picMkLst>
        </pc:picChg>
        <pc:picChg chg="add">
          <ac:chgData name="Ralph Haeussler" userId="a33031a8bc7a0d8c" providerId="LiveId" clId="{D02CE6D0-45BA-45DB-9C08-18808C3F52E6}" dt="2018-02-20T07:32:19.219" v="10" actId="26606"/>
          <ac:picMkLst>
            <pc:docMk/>
            <pc:sldMk cId="3687746649" sldId="260"/>
            <ac:picMk id="10" creationId="{728F5C65-C392-4939-AE77-49CF3290FEA3}"/>
          </ac:picMkLst>
        </pc:picChg>
        <pc:picChg chg="add">
          <ac:chgData name="Ralph Haeussler" userId="a33031a8bc7a0d8c" providerId="LiveId" clId="{D02CE6D0-45BA-45DB-9C08-18808C3F52E6}" dt="2018-02-20T07:32:19.219" v="10" actId="26606"/>
          <ac:picMkLst>
            <pc:docMk/>
            <pc:sldMk cId="3687746649" sldId="260"/>
            <ac:picMk id="15" creationId="{E0BE7827-5B1A-4F37-BF70-19F7C5C6BDEB}"/>
          </ac:picMkLst>
        </pc:picChg>
      </pc:sldChg>
      <pc:sldChg chg="addSp delSp modSp add mod setBg">
        <pc:chgData name="Ralph Haeussler" userId="a33031a8bc7a0d8c" providerId="LiveId" clId="{D02CE6D0-45BA-45DB-9C08-18808C3F52E6}" dt="2018-02-20T07:44:04.939" v="203" actId="20577"/>
        <pc:sldMkLst>
          <pc:docMk/>
          <pc:sldMk cId="2922874436" sldId="261"/>
        </pc:sldMkLst>
        <pc:spChg chg="mod">
          <ac:chgData name="Ralph Haeussler" userId="a33031a8bc7a0d8c" providerId="LiveId" clId="{D02CE6D0-45BA-45DB-9C08-18808C3F52E6}" dt="2018-02-20T07:42:23.090" v="96" actId="26606"/>
          <ac:spMkLst>
            <pc:docMk/>
            <pc:sldMk cId="2922874436" sldId="261"/>
            <ac:spMk id="2" creationId="{83EF88E9-825F-4E19-BBED-D24F4B940204}"/>
          </ac:spMkLst>
        </pc:spChg>
        <pc:spChg chg="del">
          <ac:chgData name="Ralph Haeussler" userId="a33031a8bc7a0d8c" providerId="LiveId" clId="{D02CE6D0-45BA-45DB-9C08-18808C3F52E6}" dt="2018-02-20T07:42:13.948" v="93"/>
          <ac:spMkLst>
            <pc:docMk/>
            <pc:sldMk cId="2922874436" sldId="261"/>
            <ac:spMk id="3" creationId="{935EB423-0194-42AD-A20E-1289385AEFCD}"/>
          </ac:spMkLst>
        </pc:spChg>
        <pc:spChg chg="add mod">
          <ac:chgData name="Ralph Haeussler" userId="a33031a8bc7a0d8c" providerId="LiveId" clId="{D02CE6D0-45BA-45DB-9C08-18808C3F52E6}" dt="2018-02-20T07:44:04.939" v="203" actId="20577"/>
          <ac:spMkLst>
            <pc:docMk/>
            <pc:sldMk cId="2922874436" sldId="261"/>
            <ac:spMk id="9" creationId="{73A39575-9368-4C9E-9470-9F81A62D070B}"/>
          </ac:spMkLst>
        </pc:spChg>
        <pc:spChg chg="add del">
          <ac:chgData name="Ralph Haeussler" userId="a33031a8bc7a0d8c" providerId="LiveId" clId="{D02CE6D0-45BA-45DB-9C08-18808C3F52E6}" dt="2018-02-20T07:42:25.824" v="97"/>
          <ac:spMkLst>
            <pc:docMk/>
            <pc:sldMk cId="2922874436" sldId="261"/>
            <ac:spMk id="10" creationId="{00000000-0000-0000-0000-000000000000}"/>
          </ac:spMkLst>
        </pc:spChg>
        <pc:picChg chg="add mod">
          <ac:chgData name="Ralph Haeussler" userId="a33031a8bc7a0d8c" providerId="LiveId" clId="{D02CE6D0-45BA-45DB-9C08-18808C3F52E6}" dt="2018-02-20T07:43:12.839" v="101" actId="1076"/>
          <ac:picMkLst>
            <pc:docMk/>
            <pc:sldMk cId="2922874436" sldId="261"/>
            <ac:picMk id="6" creationId="{890C7ECF-035B-4D40-A9C9-C40FCB4CABFF}"/>
          </ac:picMkLst>
        </pc:picChg>
        <pc:picChg chg="add del mod">
          <ac:chgData name="Ralph Haeussler" userId="a33031a8bc7a0d8c" providerId="LiveId" clId="{D02CE6D0-45BA-45DB-9C08-18808C3F52E6}" dt="2018-02-20T07:42:23.090" v="96" actId="26606"/>
          <ac:picMkLst>
            <pc:docMk/>
            <pc:sldMk cId="2922874436" sldId="261"/>
            <ac:picMk id="7" creationId="{E913451F-41E1-4A16-8B02-A52F2323A35E}"/>
          </ac:picMkLst>
        </pc:picChg>
        <pc:picChg chg="add">
          <ac:chgData name="Ralph Haeussler" userId="a33031a8bc7a0d8c" providerId="LiveId" clId="{D02CE6D0-45BA-45DB-9C08-18808C3F52E6}" dt="2018-02-20T07:42:23.090" v="96" actId="26606"/>
          <ac:picMkLst>
            <pc:docMk/>
            <pc:sldMk cId="2922874436" sldId="261"/>
            <ac:picMk id="8" creationId="{E913451F-41E1-4A16-8B02-A52F2323A35E}"/>
          </ac:picMkLst>
        </pc:picChg>
      </pc:sldChg>
      <pc:sldChg chg="addSp delSp modSp add mod setBg">
        <pc:chgData name="Ralph Haeussler" userId="a33031a8bc7a0d8c" providerId="LiveId" clId="{D02CE6D0-45BA-45DB-9C08-18808C3F52E6}" dt="2018-02-20T07:47:41.819" v="262" actId="20577"/>
        <pc:sldMkLst>
          <pc:docMk/>
          <pc:sldMk cId="1277999274" sldId="262"/>
        </pc:sldMkLst>
        <pc:spChg chg="mod">
          <ac:chgData name="Ralph Haeussler" userId="a33031a8bc7a0d8c" providerId="LiveId" clId="{D02CE6D0-45BA-45DB-9C08-18808C3F52E6}" dt="2018-02-20T07:46:27.339" v="208" actId="26606"/>
          <ac:spMkLst>
            <pc:docMk/>
            <pc:sldMk cId="1277999274" sldId="262"/>
            <ac:spMk id="2" creationId="{60221052-96BD-48BD-B5C7-3ECEBB526B4B}"/>
          </ac:spMkLst>
        </pc:spChg>
        <pc:spChg chg="del">
          <ac:chgData name="Ralph Haeussler" userId="a33031a8bc7a0d8c" providerId="LiveId" clId="{D02CE6D0-45BA-45DB-9C08-18808C3F52E6}" dt="2018-02-20T07:46:23.323" v="205"/>
          <ac:spMkLst>
            <pc:docMk/>
            <pc:sldMk cId="1277999274" sldId="262"/>
            <ac:spMk id="3" creationId="{91101CEA-FE8B-4AFA-BBB1-373D053E4DAF}"/>
          </ac:spMkLst>
        </pc:spChg>
        <pc:spChg chg="add mod">
          <ac:chgData name="Ralph Haeussler" userId="a33031a8bc7a0d8c" providerId="LiveId" clId="{D02CE6D0-45BA-45DB-9C08-18808C3F52E6}" dt="2018-02-20T07:47:41.819" v="262" actId="20577"/>
          <ac:spMkLst>
            <pc:docMk/>
            <pc:sldMk cId="1277999274" sldId="262"/>
            <ac:spMk id="9" creationId="{AB41E4B0-FD0B-4B1B-B87E-6CD8D2CA7148}"/>
          </ac:spMkLst>
        </pc:spChg>
        <pc:spChg chg="add del">
          <ac:chgData name="Ralph Haeussler" userId="a33031a8bc7a0d8c" providerId="LiveId" clId="{D02CE6D0-45BA-45DB-9C08-18808C3F52E6}" dt="2018-02-20T07:46:30.370" v="209"/>
          <ac:spMkLst>
            <pc:docMk/>
            <pc:sldMk cId="1277999274" sldId="262"/>
            <ac:spMk id="10" creationId="{00000000-0000-0000-0000-000000000000}"/>
          </ac:spMkLst>
        </pc:spChg>
        <pc:picChg chg="add mod">
          <ac:chgData name="Ralph Haeussler" userId="a33031a8bc7a0d8c" providerId="LiveId" clId="{D02CE6D0-45BA-45DB-9C08-18808C3F52E6}" dt="2018-02-20T07:46:34.751" v="211" actId="27614"/>
          <ac:picMkLst>
            <pc:docMk/>
            <pc:sldMk cId="1277999274" sldId="262"/>
            <ac:picMk id="6" creationId="{53A73B9B-DABD-41A9-B768-703DFF0C88D2}"/>
          </ac:picMkLst>
        </pc:picChg>
        <pc:picChg chg="add del mod">
          <ac:chgData name="Ralph Haeussler" userId="a33031a8bc7a0d8c" providerId="LiveId" clId="{D02CE6D0-45BA-45DB-9C08-18808C3F52E6}" dt="2018-02-20T07:46:27.339" v="208" actId="26606"/>
          <ac:picMkLst>
            <pc:docMk/>
            <pc:sldMk cId="1277999274" sldId="262"/>
            <ac:picMk id="7" creationId="{F741AE47-11E6-4325-A98B-96B1E3BAFC76}"/>
          </ac:picMkLst>
        </pc:picChg>
        <pc:picChg chg="add">
          <ac:chgData name="Ralph Haeussler" userId="a33031a8bc7a0d8c" providerId="LiveId" clId="{D02CE6D0-45BA-45DB-9C08-18808C3F52E6}" dt="2018-02-20T07:46:27.339" v="208" actId="26606"/>
          <ac:picMkLst>
            <pc:docMk/>
            <pc:sldMk cId="1277999274" sldId="262"/>
            <ac:picMk id="8" creationId="{F741AE47-11E6-4325-A98B-96B1E3BAFC76}"/>
          </ac:picMkLst>
        </pc:picChg>
      </pc:sldChg>
      <pc:sldChg chg="addSp delSp modSp add">
        <pc:chgData name="Ralph Haeussler" userId="a33031a8bc7a0d8c" providerId="LiveId" clId="{D02CE6D0-45BA-45DB-9C08-18808C3F52E6}" dt="2018-02-20T07:49:01.399" v="271" actId="14100"/>
        <pc:sldMkLst>
          <pc:docMk/>
          <pc:sldMk cId="2930194436" sldId="263"/>
        </pc:sldMkLst>
        <pc:spChg chg="del">
          <ac:chgData name="Ralph Haeussler" userId="a33031a8bc7a0d8c" providerId="LiveId" clId="{D02CE6D0-45BA-45DB-9C08-18808C3F52E6}" dt="2018-02-20T07:48:50.210" v="268" actId="931"/>
          <ac:spMkLst>
            <pc:docMk/>
            <pc:sldMk cId="2930194436" sldId="263"/>
            <ac:spMk id="3" creationId="{1481B0CB-E1E6-431D-9372-270E147C4072}"/>
          </ac:spMkLst>
        </pc:spChg>
        <pc:spChg chg="add del">
          <ac:chgData name="Ralph Haeussler" userId="a33031a8bc7a0d8c" providerId="LiveId" clId="{D02CE6D0-45BA-45DB-9C08-18808C3F52E6}" dt="2018-02-20T07:48:21.719" v="265"/>
          <ac:spMkLst>
            <pc:docMk/>
            <pc:sldMk cId="2930194436" sldId="263"/>
            <ac:spMk id="4" creationId="{E79395CC-9D50-48F2-8CDA-40417D3BD116}"/>
          </ac:spMkLst>
        </pc:spChg>
        <pc:graphicFrameChg chg="add del mod">
          <ac:chgData name="Ralph Haeussler" userId="a33031a8bc7a0d8c" providerId="LiveId" clId="{D02CE6D0-45BA-45DB-9C08-18808C3F52E6}" dt="2018-02-20T07:48:33.109" v="267"/>
          <ac:graphicFrameMkLst>
            <pc:docMk/>
            <pc:sldMk cId="2930194436" sldId="263"/>
            <ac:graphicFrameMk id="5" creationId="{D80E4BBF-A6BA-44F5-9737-194DD83FF932}"/>
          </ac:graphicFrameMkLst>
        </pc:graphicFrameChg>
        <pc:picChg chg="add mod">
          <ac:chgData name="Ralph Haeussler" userId="a33031a8bc7a0d8c" providerId="LiveId" clId="{D02CE6D0-45BA-45DB-9C08-18808C3F52E6}" dt="2018-02-20T07:49:01.399" v="271" actId="14100"/>
          <ac:picMkLst>
            <pc:docMk/>
            <pc:sldMk cId="2930194436" sldId="263"/>
            <ac:picMk id="7" creationId="{6016B7D3-C9C3-4A90-921E-B01258657725}"/>
          </ac:picMkLst>
        </pc:picChg>
      </pc:sldChg>
      <pc:sldChg chg="addSp delSp modSp add mod setBg">
        <pc:chgData name="Ralph Haeussler" userId="a33031a8bc7a0d8c" providerId="LiveId" clId="{D02CE6D0-45BA-45DB-9C08-18808C3F52E6}" dt="2018-02-20T07:51:17.949" v="280" actId="14100"/>
        <pc:sldMkLst>
          <pc:docMk/>
          <pc:sldMk cId="120656239" sldId="264"/>
        </pc:sldMkLst>
        <pc:spChg chg="mod">
          <ac:chgData name="Ralph Haeussler" userId="a33031a8bc7a0d8c" providerId="LiveId" clId="{D02CE6D0-45BA-45DB-9C08-18808C3F52E6}" dt="2018-02-20T07:51:11.651" v="276" actId="26606"/>
          <ac:spMkLst>
            <pc:docMk/>
            <pc:sldMk cId="120656239" sldId="264"/>
            <ac:spMk id="2" creationId="{2D554906-562F-497D-8DED-2750D7EF7187}"/>
          </ac:spMkLst>
        </pc:spChg>
        <pc:spChg chg="del">
          <ac:chgData name="Ralph Haeussler" userId="a33031a8bc7a0d8c" providerId="LiveId" clId="{D02CE6D0-45BA-45DB-9C08-18808C3F52E6}" dt="2018-02-20T07:51:06.870" v="273"/>
          <ac:spMkLst>
            <pc:docMk/>
            <pc:sldMk cId="120656239" sldId="264"/>
            <ac:spMk id="3" creationId="{D03B154A-3654-4EC2-8D1D-728ACE7FBA23}"/>
          </ac:spMkLst>
        </pc:spChg>
        <pc:spChg chg="add del">
          <ac:chgData name="Ralph Haeussler" userId="a33031a8bc7a0d8c" providerId="LiveId" clId="{D02CE6D0-45BA-45DB-9C08-18808C3F52E6}" dt="2018-02-20T07:51:14.042" v="277"/>
          <ac:spMkLst>
            <pc:docMk/>
            <pc:sldMk cId="120656239" sldId="264"/>
            <ac:spMk id="10" creationId="{00000000-0000-0000-0000-000000000000}"/>
          </ac:spMkLst>
        </pc:spChg>
        <pc:picChg chg="add mod">
          <ac:chgData name="Ralph Haeussler" userId="a33031a8bc7a0d8c" providerId="LiveId" clId="{D02CE6D0-45BA-45DB-9C08-18808C3F52E6}" dt="2018-02-20T07:51:17.949" v="280" actId="14100"/>
          <ac:picMkLst>
            <pc:docMk/>
            <pc:sldMk cId="120656239" sldId="264"/>
            <ac:picMk id="6" creationId="{5AD53807-D03E-4B55-9BD1-F6EB080971DE}"/>
          </ac:picMkLst>
        </pc:picChg>
        <pc:picChg chg="add del mod">
          <ac:chgData name="Ralph Haeussler" userId="a33031a8bc7a0d8c" providerId="LiveId" clId="{D02CE6D0-45BA-45DB-9C08-18808C3F52E6}" dt="2018-02-20T07:51:11.651" v="276" actId="26606"/>
          <ac:picMkLst>
            <pc:docMk/>
            <pc:sldMk cId="120656239" sldId="264"/>
            <ac:picMk id="7" creationId="{EAC97D83-0002-41C2-A7D5-DF66EF411392}"/>
          </ac:picMkLst>
        </pc:picChg>
        <pc:picChg chg="add">
          <ac:chgData name="Ralph Haeussler" userId="a33031a8bc7a0d8c" providerId="LiveId" clId="{D02CE6D0-45BA-45DB-9C08-18808C3F52E6}" dt="2018-02-20T07:51:11.651" v="276" actId="26606"/>
          <ac:picMkLst>
            <pc:docMk/>
            <pc:sldMk cId="120656239" sldId="264"/>
            <ac:picMk id="8" creationId="{EAC97D83-0002-41C2-A7D5-DF66EF411392}"/>
          </ac:picMkLst>
        </pc:picChg>
      </pc:sldChg>
      <pc:sldChg chg="addSp delSp modSp add mod setBg modAnim">
        <pc:chgData name="Ralph Haeussler" userId="a33031a8bc7a0d8c" providerId="LiveId" clId="{D02CE6D0-45BA-45DB-9C08-18808C3F52E6}" dt="2018-02-20T07:58:29.953" v="309"/>
        <pc:sldMkLst>
          <pc:docMk/>
          <pc:sldMk cId="2001581839" sldId="265"/>
        </pc:sldMkLst>
        <pc:spChg chg="mod">
          <ac:chgData name="Ralph Haeussler" userId="a33031a8bc7a0d8c" providerId="LiveId" clId="{D02CE6D0-45BA-45DB-9C08-18808C3F52E6}" dt="2018-02-20T07:56:13.581" v="285" actId="26606"/>
          <ac:spMkLst>
            <pc:docMk/>
            <pc:sldMk cId="2001581839" sldId="265"/>
            <ac:spMk id="2" creationId="{FF2746FC-5E95-40ED-8A9E-4C1BB2887104}"/>
          </ac:spMkLst>
        </pc:spChg>
        <pc:spChg chg="del">
          <ac:chgData name="Ralph Haeussler" userId="a33031a8bc7a0d8c" providerId="LiveId" clId="{D02CE6D0-45BA-45DB-9C08-18808C3F52E6}" dt="2018-02-20T07:56:06.762" v="282"/>
          <ac:spMkLst>
            <pc:docMk/>
            <pc:sldMk cId="2001581839" sldId="265"/>
            <ac:spMk id="3" creationId="{95A9B3F6-CFDB-48D9-AEC0-56348216DFD0}"/>
          </ac:spMkLst>
        </pc:spChg>
        <pc:spChg chg="add del">
          <ac:chgData name="Ralph Haeussler" userId="a33031a8bc7a0d8c" providerId="LiveId" clId="{D02CE6D0-45BA-45DB-9C08-18808C3F52E6}" dt="2018-02-20T07:56:17.355" v="286"/>
          <ac:spMkLst>
            <pc:docMk/>
            <pc:sldMk cId="2001581839" sldId="265"/>
            <ac:spMk id="10" creationId="{00000000-0000-0000-0000-000000000000}"/>
          </ac:spMkLst>
        </pc:spChg>
        <pc:picChg chg="add mod">
          <ac:chgData name="Ralph Haeussler" userId="a33031a8bc7a0d8c" providerId="LiveId" clId="{D02CE6D0-45BA-45DB-9C08-18808C3F52E6}" dt="2018-02-20T07:58:14.434" v="305" actId="1076"/>
          <ac:picMkLst>
            <pc:docMk/>
            <pc:sldMk cId="2001581839" sldId="265"/>
            <ac:picMk id="6" creationId="{97C665E5-402C-428C-AE24-ED0996C0B354}"/>
          </ac:picMkLst>
        </pc:picChg>
        <pc:picChg chg="add del mod">
          <ac:chgData name="Ralph Haeussler" userId="a33031a8bc7a0d8c" providerId="LiveId" clId="{D02CE6D0-45BA-45DB-9C08-18808C3F52E6}" dt="2018-02-20T07:56:13.581" v="285" actId="26606"/>
          <ac:picMkLst>
            <pc:docMk/>
            <pc:sldMk cId="2001581839" sldId="265"/>
            <ac:picMk id="7" creationId="{E4C545B8-6C55-4658-9BCF-3CBE2DB93C1A}"/>
          </ac:picMkLst>
        </pc:picChg>
        <pc:picChg chg="add">
          <ac:chgData name="Ralph Haeussler" userId="a33031a8bc7a0d8c" providerId="LiveId" clId="{D02CE6D0-45BA-45DB-9C08-18808C3F52E6}" dt="2018-02-20T07:56:13.581" v="285" actId="26606"/>
          <ac:picMkLst>
            <pc:docMk/>
            <pc:sldMk cId="2001581839" sldId="265"/>
            <ac:picMk id="8" creationId="{E4C545B8-6C55-4658-9BCF-3CBE2DB93C1A}"/>
          </ac:picMkLst>
        </pc:picChg>
        <pc:picChg chg="add mod ord">
          <ac:chgData name="Ralph Haeussler" userId="a33031a8bc7a0d8c" providerId="LiveId" clId="{D02CE6D0-45BA-45DB-9C08-18808C3F52E6}" dt="2018-02-20T07:57:54.955" v="303" actId="166"/>
          <ac:picMkLst>
            <pc:docMk/>
            <pc:sldMk cId="2001581839" sldId="265"/>
            <ac:picMk id="11" creationId="{F0015B7F-D652-4106-8FCA-97459679CBFA}"/>
          </ac:picMkLst>
        </pc:picChg>
        <pc:picChg chg="add mod">
          <ac:chgData name="Ralph Haeussler" userId="a33031a8bc7a0d8c" providerId="LiveId" clId="{D02CE6D0-45BA-45DB-9C08-18808C3F52E6}" dt="2018-02-20T07:57:51.361" v="302" actId="1440"/>
          <ac:picMkLst>
            <pc:docMk/>
            <pc:sldMk cId="2001581839" sldId="265"/>
            <ac:picMk id="13" creationId="{CEC37031-52E6-45BF-AB34-B0EA940889E2}"/>
          </ac:picMkLst>
        </pc:picChg>
      </pc:sldChg>
      <pc:sldChg chg="addSp delSp modSp add mod setBg">
        <pc:chgData name="Ralph Haeussler" userId="a33031a8bc7a0d8c" providerId="LiveId" clId="{D02CE6D0-45BA-45DB-9C08-18808C3F52E6}" dt="2018-02-20T08:01:58.531" v="324" actId="1076"/>
        <pc:sldMkLst>
          <pc:docMk/>
          <pc:sldMk cId="1124142448" sldId="266"/>
        </pc:sldMkLst>
        <pc:spChg chg="mod">
          <ac:chgData name="Ralph Haeussler" userId="a33031a8bc7a0d8c" providerId="LiveId" clId="{D02CE6D0-45BA-45DB-9C08-18808C3F52E6}" dt="2018-02-20T08:01:23.077" v="317" actId="26606"/>
          <ac:spMkLst>
            <pc:docMk/>
            <pc:sldMk cId="1124142448" sldId="266"/>
            <ac:spMk id="2" creationId="{6902FC4C-F111-4F9E-B87B-108B8F72DAC9}"/>
          </ac:spMkLst>
        </pc:spChg>
        <pc:spChg chg="del">
          <ac:chgData name="Ralph Haeussler" userId="a33031a8bc7a0d8c" providerId="LiveId" clId="{D02CE6D0-45BA-45DB-9C08-18808C3F52E6}" dt="2018-02-20T08:01:15.248" v="313"/>
          <ac:spMkLst>
            <pc:docMk/>
            <pc:sldMk cId="1124142448" sldId="266"/>
            <ac:spMk id="3" creationId="{D122029B-3576-4182-9629-856B41305491}"/>
          </ac:spMkLst>
        </pc:spChg>
        <pc:spChg chg="add mod">
          <ac:chgData name="Ralph Haeussler" userId="a33031a8bc7a0d8c" providerId="LiveId" clId="{D02CE6D0-45BA-45DB-9C08-18808C3F52E6}" dt="2018-02-20T08:01:58.531" v="324" actId="1076"/>
          <ac:spMkLst>
            <pc:docMk/>
            <pc:sldMk cId="1124142448" sldId="266"/>
            <ac:spMk id="10" creationId="{A600A9B3-F263-4878-869A-DBEE6FC12104}"/>
          </ac:spMkLst>
        </pc:spChg>
        <pc:spChg chg="add del">
          <ac:chgData name="Ralph Haeussler" userId="a33031a8bc7a0d8c" providerId="LiveId" clId="{D02CE6D0-45BA-45DB-9C08-18808C3F52E6}" dt="2018-02-20T08:01:24.994" v="318"/>
          <ac:spMkLst>
            <pc:docMk/>
            <pc:sldMk cId="1124142448" sldId="266"/>
            <ac:spMk id="11" creationId="{00000000-0000-0000-0000-000000000000}"/>
          </ac:spMkLst>
        </pc:spChg>
        <pc:graphicFrameChg chg="add del mod">
          <ac:chgData name="Ralph Haeussler" userId="a33031a8bc7a0d8c" providerId="LiveId" clId="{D02CE6D0-45BA-45DB-9C08-18808C3F52E6}" dt="2018-02-20T08:00:40.043" v="312"/>
          <ac:graphicFrameMkLst>
            <pc:docMk/>
            <pc:sldMk cId="1124142448" sldId="266"/>
            <ac:graphicFrameMk id="4" creationId="{9DFBA1CA-00E7-413D-886A-FCB42B5D0765}"/>
          </ac:graphicFrameMkLst>
        </pc:graphicFrameChg>
        <pc:picChg chg="add mod">
          <ac:chgData name="Ralph Haeussler" userId="a33031a8bc7a0d8c" providerId="LiveId" clId="{D02CE6D0-45BA-45DB-9C08-18808C3F52E6}" dt="2018-02-20T08:01:32.014" v="322" actId="1076"/>
          <ac:picMkLst>
            <pc:docMk/>
            <pc:sldMk cId="1124142448" sldId="266"/>
            <ac:picMk id="7" creationId="{7702DA76-CB02-4E9C-9FFC-0576B1D7101A}"/>
          </ac:picMkLst>
        </pc:picChg>
        <pc:picChg chg="add del mod">
          <ac:chgData name="Ralph Haeussler" userId="a33031a8bc7a0d8c" providerId="LiveId" clId="{D02CE6D0-45BA-45DB-9C08-18808C3F52E6}" dt="2018-02-20T08:01:23.077" v="317" actId="26606"/>
          <ac:picMkLst>
            <pc:docMk/>
            <pc:sldMk cId="1124142448" sldId="266"/>
            <ac:picMk id="8" creationId="{351EBDEF-5DC3-4C69-86EA-956E07360F40}"/>
          </ac:picMkLst>
        </pc:picChg>
        <pc:picChg chg="add">
          <ac:chgData name="Ralph Haeussler" userId="a33031a8bc7a0d8c" providerId="LiveId" clId="{D02CE6D0-45BA-45DB-9C08-18808C3F52E6}" dt="2018-02-20T08:01:23.077" v="317" actId="26606"/>
          <ac:picMkLst>
            <pc:docMk/>
            <pc:sldMk cId="1124142448" sldId="266"/>
            <ac:picMk id="9" creationId="{351EBDEF-5DC3-4C69-86EA-956E07360F40}"/>
          </ac:picMkLst>
        </pc:picChg>
      </pc:sldChg>
      <pc:sldChg chg="addSp delSp modSp add mod setBg modAnim">
        <pc:chgData name="Ralph Haeussler" userId="a33031a8bc7a0d8c" providerId="LiveId" clId="{D02CE6D0-45BA-45DB-9C08-18808C3F52E6}" dt="2018-02-20T08:07:59.866" v="426"/>
        <pc:sldMkLst>
          <pc:docMk/>
          <pc:sldMk cId="3056345643" sldId="267"/>
        </pc:sldMkLst>
        <pc:spChg chg="mod">
          <ac:chgData name="Ralph Haeussler" userId="a33031a8bc7a0d8c" providerId="LiveId" clId="{D02CE6D0-45BA-45DB-9C08-18808C3F52E6}" dt="2018-02-20T08:07:39.030" v="420" actId="26606"/>
          <ac:spMkLst>
            <pc:docMk/>
            <pc:sldMk cId="3056345643" sldId="267"/>
            <ac:spMk id="2" creationId="{F10F50EA-D84A-4B9C-A4DC-465D1A9E454E}"/>
          </ac:spMkLst>
        </pc:spChg>
        <pc:spChg chg="del">
          <ac:chgData name="Ralph Haeussler" userId="a33031a8bc7a0d8c" providerId="LiveId" clId="{D02CE6D0-45BA-45DB-9C08-18808C3F52E6}" dt="2018-02-20T08:07:27.122" v="417"/>
          <ac:spMkLst>
            <pc:docMk/>
            <pc:sldMk cId="3056345643" sldId="267"/>
            <ac:spMk id="3" creationId="{5712CD58-E68C-4DF8-B4F9-2D56C12F7F54}"/>
          </ac:spMkLst>
        </pc:spChg>
        <pc:spChg chg="add del">
          <ac:chgData name="Ralph Haeussler" userId="a33031a8bc7a0d8c" providerId="LiveId" clId="{D02CE6D0-45BA-45DB-9C08-18808C3F52E6}" dt="2018-02-20T08:07:41.077" v="421"/>
          <ac:spMkLst>
            <pc:docMk/>
            <pc:sldMk cId="3056345643" sldId="267"/>
            <ac:spMk id="10" creationId="{00000000-0000-0000-0000-000000000000}"/>
          </ac:spMkLst>
        </pc:spChg>
        <pc:picChg chg="add mod">
          <ac:chgData name="Ralph Haeussler" userId="a33031a8bc7a0d8c" providerId="LiveId" clId="{D02CE6D0-45BA-45DB-9C08-18808C3F52E6}" dt="2018-02-20T08:07:47.732" v="424" actId="1440"/>
          <ac:picMkLst>
            <pc:docMk/>
            <pc:sldMk cId="3056345643" sldId="267"/>
            <ac:picMk id="6" creationId="{53A7723A-5F33-4360-BBA7-EC1FD5823A0A}"/>
          </ac:picMkLst>
        </pc:picChg>
        <pc:picChg chg="add del mod">
          <ac:chgData name="Ralph Haeussler" userId="a33031a8bc7a0d8c" providerId="LiveId" clId="{D02CE6D0-45BA-45DB-9C08-18808C3F52E6}" dt="2018-02-20T08:07:39.030" v="420" actId="26606"/>
          <ac:picMkLst>
            <pc:docMk/>
            <pc:sldMk cId="3056345643" sldId="267"/>
            <ac:picMk id="7" creationId="{9AA88A42-7FE6-4960-8C08-DC2FF30D2654}"/>
          </ac:picMkLst>
        </pc:picChg>
        <pc:picChg chg="add">
          <ac:chgData name="Ralph Haeussler" userId="a33031a8bc7a0d8c" providerId="LiveId" clId="{D02CE6D0-45BA-45DB-9C08-18808C3F52E6}" dt="2018-02-20T08:07:39.030" v="420" actId="26606"/>
          <ac:picMkLst>
            <pc:docMk/>
            <pc:sldMk cId="3056345643" sldId="267"/>
            <ac:picMk id="8" creationId="{9AA88A42-7FE6-4960-8C08-DC2FF30D2654}"/>
          </ac:picMkLst>
        </pc:picChg>
      </pc:sldChg>
      <pc:sldChg chg="addSp delSp modSp add delAnim modAnim">
        <pc:chgData name="Ralph Haeussler" userId="a33031a8bc7a0d8c" providerId="LiveId" clId="{D02CE6D0-45BA-45DB-9C08-18808C3F52E6}" dt="2018-02-20T08:13:39.227" v="443" actId="478"/>
        <pc:sldMkLst>
          <pc:docMk/>
          <pc:sldMk cId="1244567684" sldId="268"/>
        </pc:sldMkLst>
        <pc:spChg chg="add mod">
          <ac:chgData name="Ralph Haeussler" userId="a33031a8bc7a0d8c" providerId="LiveId" clId="{D02CE6D0-45BA-45DB-9C08-18808C3F52E6}" dt="2018-02-20T08:13:23.730" v="439" actId="14100"/>
          <ac:spMkLst>
            <pc:docMk/>
            <pc:sldMk cId="1244567684" sldId="268"/>
            <ac:spMk id="6" creationId="{94778F86-E450-4EDF-AAC7-07F261FBC2E6}"/>
          </ac:spMkLst>
        </pc:spChg>
        <pc:spChg chg="add mod">
          <ac:chgData name="Ralph Haeussler" userId="a33031a8bc7a0d8c" providerId="LiveId" clId="{D02CE6D0-45BA-45DB-9C08-18808C3F52E6}" dt="2018-02-20T08:13:01.789" v="436" actId="1076"/>
          <ac:spMkLst>
            <pc:docMk/>
            <pc:sldMk cId="1244567684" sldId="268"/>
            <ac:spMk id="7" creationId="{188E510B-4B02-480B-9C39-EFF1E5B93104}"/>
          </ac:spMkLst>
        </pc:spChg>
        <pc:spChg chg="add mod">
          <ac:chgData name="Ralph Haeussler" userId="a33031a8bc7a0d8c" providerId="LiveId" clId="{D02CE6D0-45BA-45DB-9C08-18808C3F52E6}" dt="2018-02-20T08:13:16.811" v="438"/>
          <ac:spMkLst>
            <pc:docMk/>
            <pc:sldMk cId="1244567684" sldId="268"/>
            <ac:spMk id="9" creationId="{B97B7CB5-B559-498A-BC2D-6AF514CFA9D6}"/>
          </ac:spMkLst>
        </pc:spChg>
        <pc:spChg chg="add del mod ord">
          <ac:chgData name="Ralph Haeussler" userId="a33031a8bc7a0d8c" providerId="LiveId" clId="{D02CE6D0-45BA-45DB-9C08-18808C3F52E6}" dt="2018-02-20T08:13:39.227" v="443" actId="478"/>
          <ac:spMkLst>
            <pc:docMk/>
            <pc:sldMk cId="1244567684" sldId="268"/>
            <ac:spMk id="10" creationId="{202FB5FD-41D2-4A61-B77B-0451F3D6DD72}"/>
          </ac:spMkLst>
        </pc:spChg>
        <pc:picChg chg="add">
          <ac:chgData name="Ralph Haeussler" userId="a33031a8bc7a0d8c" providerId="LiveId" clId="{D02CE6D0-45BA-45DB-9C08-18808C3F52E6}" dt="2018-02-20T08:11:41.429" v="428"/>
          <ac:picMkLst>
            <pc:docMk/>
            <pc:sldMk cId="1244567684" sldId="268"/>
            <ac:picMk id="4" creationId="{FC153B21-188B-4BCE-9657-CC244E6C4069}"/>
          </ac:picMkLst>
        </pc:picChg>
        <pc:picChg chg="add mod">
          <ac:chgData name="Ralph Haeussler" userId="a33031a8bc7a0d8c" providerId="LiveId" clId="{D02CE6D0-45BA-45DB-9C08-18808C3F52E6}" dt="2018-02-20T08:12:10.966" v="433" actId="14100"/>
          <ac:picMkLst>
            <pc:docMk/>
            <pc:sldMk cId="1244567684" sldId="268"/>
            <ac:picMk id="5" creationId="{E751C4CD-5148-48D1-9D4F-317768C581AD}"/>
          </ac:picMkLst>
        </pc:picChg>
        <pc:cxnChg chg="add del">
          <ac:chgData name="Ralph Haeussler" userId="a33031a8bc7a0d8c" providerId="LiveId" clId="{D02CE6D0-45BA-45DB-9C08-18808C3F52E6}" dt="2018-02-20T08:13:26.512" v="440" actId="478"/>
          <ac:cxnSpMkLst>
            <pc:docMk/>
            <pc:sldMk cId="1244567684" sldId="268"/>
            <ac:cxnSpMk id="8" creationId="{2A22A1CB-1FD8-45DD-8A8E-22FD602F769D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47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294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1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76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50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04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39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438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3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46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89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4989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154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312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200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596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7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D2DA886-4F23-4A20-91F7-E2A1BCEC0176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DB8FBD3-FC33-4AE5-B2BC-1CA1EFF20F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1977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2BFB581C-2142-4222-9A3B-905AD6C0953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10" name="Picture 9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450B1FAC-89E1-43CD-A605-EB1331F79B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80" r="-1" b="27670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7B67B3-44A0-401A-8FDF-1D27948572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4406537"/>
            <a:ext cx="9440034" cy="1088336"/>
          </a:xfrm>
        </p:spPr>
        <p:txBody>
          <a:bodyPr>
            <a:normAutofit/>
          </a:bodyPr>
          <a:lstStyle/>
          <a:p>
            <a:r>
              <a:rPr lang="en-GB" sz="4800" dirty="0"/>
              <a:t>Augustus &amp; Latin Inscriptions…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7609F2-A8BC-4219-8306-A45689FF6A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5494872"/>
            <a:ext cx="9440034" cy="621614"/>
          </a:xfrm>
        </p:spPr>
        <p:txBody>
          <a:bodyPr>
            <a:normAutofit/>
          </a:bodyPr>
          <a:lstStyle/>
          <a:p>
            <a:r>
              <a:rPr lang="en-GB" dirty="0"/>
              <a:t>CLCL4002 – Overview – 20 Feb 2018</a:t>
            </a:r>
          </a:p>
        </p:txBody>
      </p:sp>
    </p:spTree>
    <p:extLst>
      <p:ext uri="{BB962C8B-B14F-4D97-AF65-F5344CB8AC3E}">
        <p14:creationId xmlns:p14="http://schemas.microsoft.com/office/powerpoint/2010/main" val="3095914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AA88A42-7FE6-4960-8C08-DC2FF30D26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3" b="11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0F50EA-D84A-4B9C-A4DC-465D1A9E4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group of people walking in front of a building&#10;&#10;Description generated with very high confidence">
            <a:extLst>
              <a:ext uri="{FF2B5EF4-FFF2-40B4-BE49-F238E27FC236}">
                <a16:creationId xmlns:a16="http://schemas.microsoft.com/office/drawing/2014/main" id="{53A7723A-5F33-4360-BBA7-EC1FD5823A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883" y="2111790"/>
            <a:ext cx="6573663" cy="4059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5634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EAC97D83-0002-41C2-A7D5-DF66EF4113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28" b="186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54906-562F-497D-8DED-2750D7EF7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5AD53807-D03E-4B55-9BD1-F6EB080971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038" y="761292"/>
            <a:ext cx="5036804" cy="5006462"/>
          </a:xfrm>
        </p:spPr>
      </p:pic>
    </p:spTree>
    <p:extLst>
      <p:ext uri="{BB962C8B-B14F-4D97-AF65-F5344CB8AC3E}">
        <p14:creationId xmlns:p14="http://schemas.microsoft.com/office/powerpoint/2010/main" val="120656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728F5C65-C392-4939-AE77-49CF3290FE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8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0BE7827-5B1A-4F37-BF70-19F7C5C6BDE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C9BBC-D119-40BA-9B2A-41B440453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8654" y="55418"/>
            <a:ext cx="4198543" cy="970450"/>
          </a:xfrm>
        </p:spPr>
        <p:txBody>
          <a:bodyPr>
            <a:normAutofit/>
          </a:bodyPr>
          <a:lstStyle/>
          <a:p>
            <a:r>
              <a:rPr lang="en-GB" dirty="0"/>
              <a:t>sundial</a:t>
            </a:r>
          </a:p>
        </p:txBody>
      </p:sp>
      <p:pic>
        <p:nvPicPr>
          <p:cNvPr id="8" name="Content Placeholder 7" descr="A building in the background&#10;&#10;Description generated with very high confidence">
            <a:extLst>
              <a:ext uri="{FF2B5EF4-FFF2-40B4-BE49-F238E27FC236}">
                <a16:creationId xmlns:a16="http://schemas.microsoft.com/office/drawing/2014/main" id="{3618DF6A-58B9-44E9-8C67-DEC37568C7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09" t="6428" r="29275" b="11294"/>
          <a:stretch/>
        </p:blipFill>
        <p:spPr>
          <a:xfrm>
            <a:off x="304193" y="293203"/>
            <a:ext cx="2904461" cy="4384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87746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16F90-6BA8-4DA3-9E5E-D508E808C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FDEC40-4AD7-41A2-929C-5BA8FD76B7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59" b="12397"/>
          <a:stretch/>
        </p:blipFill>
        <p:spPr>
          <a:xfrm>
            <a:off x="100102" y="120439"/>
            <a:ext cx="10353675" cy="23655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F2B392B-94F2-4687-ABEE-6E3F55010D9C}"/>
              </a:ext>
            </a:extLst>
          </p:cNvPr>
          <p:cNvSpPr/>
          <p:nvPr/>
        </p:nvSpPr>
        <p:spPr>
          <a:xfrm>
            <a:off x="100102" y="4874736"/>
            <a:ext cx="46582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Inscription recording Augustus’ restoration of the temples of Artemis and Augustus at Ephesus.</a:t>
            </a:r>
          </a:p>
          <a:p>
            <a:r>
              <a:rPr lang="en-GB" sz="1600" dirty="0"/>
              <a:t>5 BCE. Copy.</a:t>
            </a:r>
            <a:br>
              <a:rPr lang="en-GB" sz="1600" dirty="0"/>
            </a:br>
            <a:r>
              <a:rPr lang="en-GB" sz="1600" dirty="0"/>
              <a:t>CIL III 6070 = CIL III 7118 = </a:t>
            </a:r>
            <a:r>
              <a:rPr lang="en-GB" sz="1600" dirty="0" err="1"/>
              <a:t>IEphes</a:t>
            </a:r>
            <a:r>
              <a:rPr lang="en-GB" sz="1600" dirty="0"/>
              <a:t>. 1522 = McCabe. </a:t>
            </a:r>
            <a:r>
              <a:rPr lang="en-GB" sz="1600" dirty="0" err="1"/>
              <a:t>Ephesos</a:t>
            </a:r>
            <a:r>
              <a:rPr lang="en-GB" sz="1600" dirty="0"/>
              <a:t>. 374 = ILS 97.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DF665E-973E-4586-B275-D214D1846B6C}"/>
              </a:ext>
            </a:extLst>
          </p:cNvPr>
          <p:cNvSpPr/>
          <p:nvPr/>
        </p:nvSpPr>
        <p:spPr>
          <a:xfrm>
            <a:off x="6054587" y="1447086"/>
            <a:ext cx="6096000" cy="480131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Imp(</a:t>
            </a:r>
            <a:r>
              <a:rPr lang="en-GB" dirty="0" err="1"/>
              <a:t>erator</a:t>
            </a:r>
            <a:r>
              <a:rPr lang="en-GB" dirty="0"/>
              <a:t>) Caesar </a:t>
            </a:r>
            <a:r>
              <a:rPr lang="en-GB" dirty="0" err="1"/>
              <a:t>Divi</a:t>
            </a:r>
            <a:r>
              <a:rPr lang="en-GB" dirty="0"/>
              <a:t> f(</a:t>
            </a:r>
            <a:r>
              <a:rPr lang="en-GB" dirty="0" err="1"/>
              <a:t>ilius</a:t>
            </a:r>
            <a:r>
              <a:rPr lang="en-GB" dirty="0"/>
              <a:t>) Aug(</a:t>
            </a:r>
            <a:r>
              <a:rPr lang="en-GB" dirty="0" err="1"/>
              <a:t>ustus</a:t>
            </a:r>
            <a:r>
              <a:rPr lang="en-GB" dirty="0"/>
              <a:t>) co(n)s(</a:t>
            </a:r>
            <a:r>
              <a:rPr lang="en-GB" dirty="0" err="1"/>
              <a:t>ul</a:t>
            </a:r>
            <a:r>
              <a:rPr lang="en-GB" dirty="0"/>
              <a:t>) XII </a:t>
            </a:r>
            <a:r>
              <a:rPr lang="en-GB" dirty="0" err="1"/>
              <a:t>tr</a:t>
            </a:r>
            <a:r>
              <a:rPr lang="en-GB" dirty="0"/>
              <a:t>(</a:t>
            </a:r>
            <a:r>
              <a:rPr lang="en-GB" dirty="0" err="1"/>
              <a:t>ibunicia</a:t>
            </a:r>
            <a:r>
              <a:rPr lang="en-GB" dirty="0"/>
              <a:t>) pot(estate) XVIII pontifex maximus ex </a:t>
            </a:r>
            <a:r>
              <a:rPr lang="en-GB" dirty="0" err="1"/>
              <a:t>reditu</a:t>
            </a:r>
            <a:r>
              <a:rPr lang="en-GB" dirty="0"/>
              <a:t> </a:t>
            </a:r>
            <a:r>
              <a:rPr lang="en-GB" dirty="0" err="1"/>
              <a:t>Dianae</a:t>
            </a:r>
            <a:r>
              <a:rPr lang="en-GB" dirty="0"/>
              <a:t> </a:t>
            </a:r>
            <a:r>
              <a:rPr lang="en-GB" dirty="0" err="1"/>
              <a:t>fanum</a:t>
            </a:r>
            <a:r>
              <a:rPr lang="en-GB" dirty="0"/>
              <a:t> et </a:t>
            </a:r>
            <a:r>
              <a:rPr lang="en-GB" dirty="0" err="1"/>
              <a:t>Augusteum</a:t>
            </a:r>
            <a:r>
              <a:rPr lang="en-GB" dirty="0"/>
              <a:t> </a:t>
            </a:r>
            <a:r>
              <a:rPr lang="en-GB" dirty="0" err="1"/>
              <a:t>muro</a:t>
            </a:r>
            <a:r>
              <a:rPr lang="en-GB" dirty="0"/>
              <a:t> </a:t>
            </a:r>
            <a:r>
              <a:rPr lang="en-GB" dirty="0" err="1"/>
              <a:t>muniendum</a:t>
            </a:r>
            <a:r>
              <a:rPr lang="en-GB" dirty="0"/>
              <a:t> </a:t>
            </a:r>
            <a:r>
              <a:rPr lang="en-GB" dirty="0" err="1"/>
              <a:t>curavit</a:t>
            </a:r>
            <a:r>
              <a:rPr lang="en-GB" dirty="0"/>
              <a:t> C(</a:t>
            </a:r>
            <a:r>
              <a:rPr lang="en-GB" dirty="0" err="1"/>
              <a:t>aio</a:t>
            </a:r>
            <a:r>
              <a:rPr lang="en-GB" dirty="0"/>
              <a:t>) </a:t>
            </a:r>
            <a:r>
              <a:rPr lang="en-GB" dirty="0" err="1"/>
              <a:t>Asinio</a:t>
            </a:r>
            <a:r>
              <a:rPr lang="en-GB" dirty="0"/>
              <a:t> [Gallo pro co(n)s(</a:t>
            </a:r>
            <a:r>
              <a:rPr lang="en-GB" dirty="0" err="1"/>
              <a:t>ule</a:t>
            </a:r>
            <a:r>
              <a:rPr lang="en-GB" dirty="0"/>
              <a:t>),] </a:t>
            </a:r>
            <a:r>
              <a:rPr lang="en-GB" dirty="0" err="1"/>
              <a:t>curatore</a:t>
            </a:r>
            <a:r>
              <a:rPr lang="en-GB" dirty="0"/>
              <a:t> Sex(to) </a:t>
            </a:r>
            <a:r>
              <a:rPr lang="en-GB" dirty="0" err="1"/>
              <a:t>Lartidio</a:t>
            </a:r>
            <a:r>
              <a:rPr lang="en-GB" dirty="0"/>
              <a:t> leg(</a:t>
            </a:r>
            <a:r>
              <a:rPr lang="en-GB" dirty="0" err="1"/>
              <a:t>ato</a:t>
            </a:r>
            <a:r>
              <a:rPr lang="en-GB" dirty="0"/>
              <a:t>)</a:t>
            </a:r>
          </a:p>
          <a:p>
            <a:r>
              <a:rPr lang="el-GR" dirty="0"/>
              <a:t>Αὐτοκράτωρ Καῖσαρ θεοῦ υἱὸς Σεβαστὸς ὕπατος τὸ ιβʹ, δημαρχικῆς ἐξουσίας τὸ ιηʹ ἐκ] τῶν ἱερῶν τῆς θεοῦ προσόδων τὸν νεὼ∙ καὶ τὸ Σεβαστῆον τιχισθῆναι προενοήθηι [ἐπὶ ἀνθυπάτου Γαΐου Ἀσινίου Γάλλου], ἐπὶμελήᾳ Σέξστου Λαρτιδίου πρεσβευτοῦ.</a:t>
            </a:r>
          </a:p>
          <a:p>
            <a:r>
              <a:rPr lang="en-GB" dirty="0"/>
              <a:t>The Emperor Caesar Augustus, son of a god, Consul for the twelfth time, with tribunitian power for the eighteenth time, chief Pontifex, caused the Temple of Diana and the </a:t>
            </a:r>
            <a:r>
              <a:rPr lang="en-GB" dirty="0" err="1"/>
              <a:t>Augusteum</a:t>
            </a:r>
            <a:r>
              <a:rPr lang="en-GB" dirty="0"/>
              <a:t> to be surrounded by a wall, the cost to be defrayed out of the revenues of the goddess Diana, in the time of C. </a:t>
            </a:r>
            <a:r>
              <a:rPr lang="en-GB" dirty="0" err="1"/>
              <a:t>Asinius</a:t>
            </a:r>
            <a:r>
              <a:rPr lang="en-GB" dirty="0"/>
              <a:t> Gallus, Pro-consul: </a:t>
            </a:r>
            <a:r>
              <a:rPr lang="en-GB" dirty="0" err="1"/>
              <a:t>Sextus</a:t>
            </a:r>
            <a:r>
              <a:rPr lang="en-GB" dirty="0"/>
              <a:t> </a:t>
            </a:r>
            <a:r>
              <a:rPr lang="en-GB" dirty="0" err="1"/>
              <a:t>Lartidius</a:t>
            </a:r>
            <a:r>
              <a:rPr lang="en-GB" dirty="0"/>
              <a:t> the legate had charge of the work.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31BD00E-7331-4E89-ACFF-1979C910F92C}"/>
              </a:ext>
            </a:extLst>
          </p:cNvPr>
          <p:cNvSpPr/>
          <p:nvPr/>
        </p:nvSpPr>
        <p:spPr>
          <a:xfrm>
            <a:off x="4461351" y="6345343"/>
            <a:ext cx="478336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/>
              <a:t>C. </a:t>
            </a:r>
            <a:r>
              <a:rPr lang="en-GB" sz="1600" dirty="0" err="1"/>
              <a:t>Asinius</a:t>
            </a:r>
            <a:r>
              <a:rPr lang="en-GB" sz="1600" dirty="0"/>
              <a:t> Gallus: cos 8 BC; married to </a:t>
            </a:r>
            <a:r>
              <a:rPr lang="en-GB" sz="1600" dirty="0" err="1"/>
              <a:t>Tib’s</a:t>
            </a:r>
            <a:r>
              <a:rPr lang="en-GB" sz="1600" dirty="0"/>
              <a:t> ex-wife</a:t>
            </a:r>
          </a:p>
        </p:txBody>
      </p:sp>
    </p:spTree>
    <p:extLst>
      <p:ext uri="{BB962C8B-B14F-4D97-AF65-F5344CB8AC3E}">
        <p14:creationId xmlns:p14="http://schemas.microsoft.com/office/powerpoint/2010/main" val="1823665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06534-C066-4E26-890A-B2AA2FD52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12918-ADF9-4BC5-B59B-0AD55EEDA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6" descr="http://cil.bbaw.de/test06/bilder/datenbank/PH0004348.jpg">
            <a:extLst>
              <a:ext uri="{FF2B5EF4-FFF2-40B4-BE49-F238E27FC236}">
                <a16:creationId xmlns:a16="http://schemas.microsoft.com/office/drawing/2014/main" id="{FC153B21-188B-4BCE-9657-CC244E6C40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77" b="95129" l="1967" r="98487">
                        <a14:foregroundMark x1="1967" y1="28940" x2="1967" y2="28940"/>
                        <a14:foregroundMark x1="13616" y1="52722" x2="13616" y2="52722"/>
                        <a14:foregroundMark x1="26929" y1="69054" x2="26929" y2="69054"/>
                        <a14:foregroundMark x1="34342" y1="79943" x2="34342" y2="79943"/>
                        <a14:foregroundMark x1="16944" y1="87966" x2="16944" y2="87966"/>
                        <a14:foregroundMark x1="65809" y1="82235" x2="65809" y2="82235"/>
                        <a14:foregroundMark x1="82753" y1="87393" x2="82753" y2="87393"/>
                        <a14:foregroundMark x1="92436" y1="95129" x2="92436" y2="95129"/>
                        <a14:foregroundMark x1="97126" y1="56447" x2="97126" y2="56447"/>
                        <a14:foregroundMark x1="97882" y1="25501" x2="97882" y2="25501"/>
                        <a14:foregroundMark x1="93041" y1="23782" x2="93041" y2="23782"/>
                        <a14:foregroundMark x1="88200" y1="7163" x2="88200" y2="7163"/>
                        <a14:foregroundMark x1="96672" y1="10029" x2="96672" y2="10029"/>
                        <a14:foregroundMark x1="98487" y1="26648" x2="98487" y2="26648"/>
                        <a14:backgroundMark x1="99697" y1="87679" x2="99697" y2="87679"/>
                        <a14:backgroundMark x1="99697" y1="67335" x2="99697" y2="67335"/>
                        <a14:backgroundMark x1="99849" y1="50143" x2="99849" y2="50143"/>
                        <a14:backgroundMark x1="99697" y1="38968" x2="99697" y2="38968"/>
                        <a14:backgroundMark x1="93192" y1="2579" x2="93192" y2="2579"/>
                        <a14:backgroundMark x1="88048" y1="2292" x2="88048" y2="2292"/>
                        <a14:backgroundMark x1="83359" y1="1433" x2="83359" y2="1433"/>
                        <a14:backgroundMark x1="75794" y1="1146" x2="75794" y2="1146"/>
                        <a14:backgroundMark x1="72163" y1="1433" x2="72163" y2="1433"/>
                        <a14:backgroundMark x1="64448" y1="860" x2="64448" y2="8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8964488" cy="462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thumb/c/c1/Tempio_di_Giove_1.jpg/350px-Tempio_di_Giove_1.jpg">
            <a:extLst>
              <a:ext uri="{FF2B5EF4-FFF2-40B4-BE49-F238E27FC236}">
                <a16:creationId xmlns:a16="http://schemas.microsoft.com/office/drawing/2014/main" id="{E751C4CD-5148-48D1-9D4F-317768C581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8" y="3834938"/>
            <a:ext cx="4023084" cy="302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el 1">
            <a:extLst>
              <a:ext uri="{FF2B5EF4-FFF2-40B4-BE49-F238E27FC236}">
                <a16:creationId xmlns:a16="http://schemas.microsoft.com/office/drawing/2014/main" id="{94778F86-E450-4EDF-AAC7-07F261FBC2E6}"/>
              </a:ext>
            </a:extLst>
          </p:cNvPr>
          <p:cNvSpPr txBox="1">
            <a:spLocks/>
          </p:cNvSpPr>
          <p:nvPr/>
        </p:nvSpPr>
        <p:spPr>
          <a:xfrm>
            <a:off x="1535084" y="5715000"/>
            <a:ext cx="6694516" cy="11430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de-DE" sz="1800" dirty="0">
                <a:solidFill>
                  <a:srgbClr val="C00000"/>
                </a:solidFill>
              </a:rPr>
              <a:t>CIL X 8375</a:t>
            </a:r>
          </a:p>
        </p:txBody>
      </p:sp>
      <p:sp>
        <p:nvSpPr>
          <p:cNvPr id="7" name="Inhaltsplatzhalter 2">
            <a:extLst>
              <a:ext uri="{FF2B5EF4-FFF2-40B4-BE49-F238E27FC236}">
                <a16:creationId xmlns:a16="http://schemas.microsoft.com/office/drawing/2014/main" id="{188E510B-4B02-480B-9C39-EFF1E5B93104}"/>
              </a:ext>
            </a:extLst>
          </p:cNvPr>
          <p:cNvSpPr txBox="1">
            <a:spLocks/>
          </p:cNvSpPr>
          <p:nvPr/>
        </p:nvSpPr>
        <p:spPr>
          <a:xfrm>
            <a:off x="5603646" y="947179"/>
            <a:ext cx="6436390" cy="562929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lt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de-DE" sz="1600" b="1" i="1" u="sng" dirty="0" err="1">
                <a:latin typeface="Berlin Sans FB" panose="020E0602020502020306" pitchFamily="34" charset="0"/>
              </a:rPr>
              <a:t>From</a:t>
            </a:r>
            <a:r>
              <a:rPr lang="de-DE" sz="1600" b="1" i="1" u="sng" dirty="0">
                <a:latin typeface="Berlin Sans FB" panose="020E0602020502020306" pitchFamily="34" charset="0"/>
              </a:rPr>
              <a:t> </a:t>
            </a:r>
            <a:r>
              <a:rPr lang="de-DE" sz="1600" b="1" i="1" u="sng" dirty="0" err="1">
                <a:latin typeface="Berlin Sans FB" panose="020E0602020502020306" pitchFamily="34" charset="0"/>
              </a:rPr>
              <a:t>the</a:t>
            </a:r>
            <a:r>
              <a:rPr lang="de-DE" sz="1600" b="1" i="1" u="sng" dirty="0">
                <a:latin typeface="Berlin Sans FB" panose="020E0602020502020306" pitchFamily="34" charset="0"/>
              </a:rPr>
              <a:t> </a:t>
            </a:r>
            <a:r>
              <a:rPr lang="de-DE" sz="1600" b="1" i="1" u="sng" dirty="0" err="1">
                <a:latin typeface="Berlin Sans FB" panose="020E0602020502020306" pitchFamily="34" charset="0"/>
              </a:rPr>
              <a:t>sacred</a:t>
            </a:r>
            <a:r>
              <a:rPr lang="de-DE" sz="1600" b="1" i="1" u="sng" dirty="0">
                <a:latin typeface="Berlin Sans FB" panose="020E0602020502020306" pitchFamily="34" charset="0"/>
              </a:rPr>
              <a:t> </a:t>
            </a:r>
            <a:r>
              <a:rPr lang="de-DE" sz="1600" b="1" i="1" u="sng" dirty="0" err="1">
                <a:latin typeface="Berlin Sans FB" panose="020E0602020502020306" pitchFamily="34" charset="0"/>
              </a:rPr>
              <a:t>calendar</a:t>
            </a:r>
            <a:r>
              <a:rPr lang="de-DE" sz="1600" b="1" i="1" u="sng" dirty="0">
                <a:latin typeface="Berlin Sans FB" panose="020E0602020502020306" pitchFamily="34" charset="0"/>
              </a:rPr>
              <a:t> of </a:t>
            </a:r>
            <a:r>
              <a:rPr lang="de-DE" sz="1600" b="1" i="1" u="sng" dirty="0" err="1">
                <a:latin typeface="Berlin Sans FB" panose="020E0602020502020306" pitchFamily="34" charset="0"/>
              </a:rPr>
              <a:t>the</a:t>
            </a:r>
            <a:r>
              <a:rPr lang="de-DE" sz="1600" b="1" i="1" u="sng" dirty="0">
                <a:latin typeface="Berlin Sans FB" panose="020E0602020502020306" pitchFamily="34" charset="0"/>
              </a:rPr>
              <a:t> Italic Augustus temple, </a:t>
            </a:r>
            <a:r>
              <a:rPr lang="de-DE" sz="1600" b="1" i="1" u="sng" dirty="0" err="1">
                <a:latin typeface="Berlin Sans FB" panose="020E0602020502020306" pitchFamily="34" charset="0"/>
              </a:rPr>
              <a:t>Cumae</a:t>
            </a:r>
            <a:r>
              <a:rPr lang="de-DE" sz="1600" b="1" i="1" u="sng" dirty="0">
                <a:latin typeface="Berlin Sans FB" panose="020E0602020502020306" pitchFamily="34" charset="0"/>
              </a:rPr>
              <a:t>, c</a:t>
            </a:r>
            <a:r>
              <a:rPr lang="de-DE" sz="1600" b="1" i="1" u="sng" dirty="0">
                <a:solidFill>
                  <a:srgbClr val="FFFF00"/>
                </a:solidFill>
                <a:latin typeface="Berlin Sans FB" panose="020E0602020502020306" pitchFamily="34" charset="0"/>
              </a:rPr>
              <a:t>. A.D. 10</a:t>
            </a:r>
          </a:p>
          <a:p>
            <a:pPr marL="0" indent="0">
              <a:buFont typeface="Wingdings 2" charset="2"/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19th August: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</a:t>
            </a:r>
            <a:r>
              <a:rPr lang="de-DE" sz="1600" i="1" dirty="0" err="1">
                <a:latin typeface="Berlin Sans FB" panose="020E0602020502020306" pitchFamily="34" charset="0"/>
              </a:rPr>
              <a:t>entered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first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consulship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3rd September: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army</a:t>
            </a:r>
            <a:r>
              <a:rPr lang="de-DE" sz="1600" i="1" dirty="0">
                <a:latin typeface="Berlin Sans FB" panose="020E0602020502020306" pitchFamily="34" charset="0"/>
              </a:rPr>
              <a:t> of Lepidus  </a:t>
            </a:r>
            <a:r>
              <a:rPr lang="de-DE" sz="1600" i="1" dirty="0" err="1">
                <a:latin typeface="Berlin Sans FB" panose="020E0602020502020306" pitchFamily="34" charset="0"/>
              </a:rPr>
              <a:t>yielded</a:t>
            </a:r>
            <a:r>
              <a:rPr lang="de-DE" sz="1600" i="1" dirty="0">
                <a:latin typeface="Berlin Sans FB" panose="020E0602020502020306" pitchFamily="34" charset="0"/>
              </a:rPr>
              <a:t> to Caesar. </a:t>
            </a:r>
            <a:r>
              <a:rPr lang="de-DE" sz="1600" b="1" i="1" dirty="0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23rd September: </a:t>
            </a:r>
            <a:r>
              <a:rPr lang="de-DE" sz="1600" i="1" dirty="0" err="1">
                <a:latin typeface="Berlin Sans FB" panose="020E0602020502020306" pitchFamily="34" charset="0"/>
              </a:rPr>
              <a:t>Caesar‘s</a:t>
            </a:r>
            <a:r>
              <a:rPr lang="de-DE" sz="1600" i="1" dirty="0">
                <a:latin typeface="Berlin Sans FB" panose="020E0602020502020306" pitchFamily="34" charset="0"/>
              </a:rPr>
              <a:t> Birthday.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Sacrificial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animal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to Caesar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7th </a:t>
            </a:r>
            <a:r>
              <a:rPr lang="de-DE" sz="1600" i="1" dirty="0" err="1">
                <a:latin typeface="Berlin Sans FB" panose="020E0602020502020306" pitchFamily="34" charset="0"/>
              </a:rPr>
              <a:t>October</a:t>
            </a:r>
            <a:r>
              <a:rPr lang="de-DE" sz="1600" i="1" dirty="0">
                <a:latin typeface="Berlin Sans FB" panose="020E0602020502020306" pitchFamily="34" charset="0"/>
              </a:rPr>
              <a:t>: Birthday of Drusus Caesar. </a:t>
            </a:r>
            <a:r>
              <a:rPr lang="de-DE" sz="1600" b="1" i="1" dirty="0">
                <a:latin typeface="Berlin Sans FB" panose="020E0602020502020306" pitchFamily="34" charset="0"/>
              </a:rPr>
              <a:t>Prayer to </a:t>
            </a:r>
            <a:r>
              <a:rPr lang="de-DE" sz="1600" b="1" u="sng" dirty="0">
                <a:solidFill>
                  <a:srgbClr val="FFFF00"/>
                </a:solidFill>
                <a:latin typeface="Berlin Sans FB" panose="020E0602020502020306" pitchFamily="34" charset="0"/>
              </a:rPr>
              <a:t>Vesta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18th </a:t>
            </a:r>
            <a:r>
              <a:rPr lang="de-DE" sz="1600" i="1" dirty="0" err="1">
                <a:latin typeface="Berlin Sans FB" panose="020E0602020502020306" pitchFamily="34" charset="0"/>
              </a:rPr>
              <a:t>October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</a:t>
            </a:r>
            <a:r>
              <a:rPr lang="de-DE" sz="1600" i="1" dirty="0" err="1">
                <a:latin typeface="Berlin Sans FB" panose="020E0602020502020306" pitchFamily="34" charset="0"/>
              </a:rPr>
              <a:t>put</a:t>
            </a:r>
            <a:r>
              <a:rPr lang="de-DE" sz="1600" i="1" dirty="0">
                <a:latin typeface="Berlin Sans FB" panose="020E0602020502020306" pitchFamily="34" charset="0"/>
              </a:rPr>
              <a:t> on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man‘s </a:t>
            </a:r>
            <a:r>
              <a:rPr lang="de-DE" sz="1600" i="1" dirty="0" err="1">
                <a:latin typeface="Berlin Sans FB" panose="020E0602020502020306" pitchFamily="34" charset="0"/>
              </a:rPr>
              <a:t>toga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>
                <a:latin typeface="Berlin Sans FB" panose="020E0602020502020306" pitchFamily="34" charset="0"/>
              </a:rPr>
              <a:t>Prayer</a:t>
            </a:r>
            <a:r>
              <a:rPr lang="de-DE" sz="1600" i="1" dirty="0">
                <a:latin typeface="Berlin Sans FB" panose="020E0602020502020306" pitchFamily="34" charset="0"/>
              </a:rPr>
              <a:t> to </a:t>
            </a:r>
            <a:r>
              <a:rPr lang="de-DE" sz="1600" i="1" dirty="0" err="1">
                <a:latin typeface="Berlin Sans FB" panose="020E0602020502020306" pitchFamily="34" charset="0"/>
              </a:rPr>
              <a:t>hope</a:t>
            </a:r>
            <a:r>
              <a:rPr lang="de-DE" sz="1600" i="1" dirty="0">
                <a:latin typeface="Berlin Sans FB" panose="020E0602020502020306" pitchFamily="34" charset="0"/>
              </a:rPr>
              <a:t> and </a:t>
            </a:r>
            <a:r>
              <a:rPr lang="de-DE" sz="1600" i="1" dirty="0" err="1">
                <a:latin typeface="Berlin Sans FB" panose="020E0602020502020306" pitchFamily="34" charset="0"/>
              </a:rPr>
              <a:t>youth</a:t>
            </a:r>
            <a:r>
              <a:rPr lang="de-DE" sz="1600" i="1" dirty="0">
                <a:latin typeface="Berlin Sans FB" panose="020E0602020502020306" pitchFamily="34" charset="0"/>
              </a:rPr>
              <a:t> [...].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15th </a:t>
            </a:r>
            <a:r>
              <a:rPr lang="de-DE" sz="1600" i="1" dirty="0" err="1">
                <a:latin typeface="Berlin Sans FB" panose="020E0602020502020306" pitchFamily="34" charset="0"/>
              </a:rPr>
              <a:t>January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named</a:t>
            </a:r>
            <a:r>
              <a:rPr lang="de-DE" sz="1600" i="1" dirty="0">
                <a:latin typeface="Berlin Sans FB" panose="020E0602020502020306" pitchFamily="34" charset="0"/>
              </a:rPr>
              <a:t> Augustus. </a:t>
            </a:r>
            <a:r>
              <a:rPr lang="de-DE" sz="1600" b="1" i="1" dirty="0">
                <a:latin typeface="Berlin Sans FB" panose="020E0602020502020306" pitchFamily="34" charset="0"/>
              </a:rPr>
              <a:t>Prayer </a:t>
            </a:r>
            <a:r>
              <a:rPr lang="de-DE" sz="1600" b="1" i="1" u="sng" dirty="0">
                <a:solidFill>
                  <a:srgbClr val="FFFF00"/>
                </a:solidFill>
                <a:latin typeface="Berlin Sans FB" panose="020E0602020502020306" pitchFamily="34" charset="0"/>
              </a:rPr>
              <a:t>to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Augustus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30th </a:t>
            </a:r>
            <a:r>
              <a:rPr lang="de-DE" sz="1600" i="1" dirty="0" err="1">
                <a:latin typeface="Berlin Sans FB" panose="020E0602020502020306" pitchFamily="34" charset="0"/>
              </a:rPr>
              <a:t>January</a:t>
            </a:r>
            <a:r>
              <a:rPr lang="de-DE" sz="1600" i="1" dirty="0">
                <a:latin typeface="Berlin Sans FB" panose="020E0602020502020306" pitchFamily="34" charset="0"/>
              </a:rPr>
              <a:t>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ara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pacis</a:t>
            </a:r>
            <a:r>
              <a:rPr lang="de-DE" sz="1600" i="1" dirty="0">
                <a:latin typeface="Berlin Sans FB" panose="020E0602020502020306" pitchFamily="34" charset="0"/>
              </a:rPr>
              <a:t> was </a:t>
            </a:r>
            <a:r>
              <a:rPr lang="de-DE" sz="1600" i="1" dirty="0" err="1">
                <a:latin typeface="Berlin Sans FB" panose="020E0602020502020306" pitchFamily="34" charset="0"/>
              </a:rPr>
              <a:t>dedicated</a:t>
            </a:r>
            <a:r>
              <a:rPr lang="de-DE" sz="1600" i="1" dirty="0">
                <a:latin typeface="Berlin Sans FB" panose="020E0602020502020306" pitchFamily="34" charset="0"/>
              </a:rPr>
              <a:t>.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Prayer to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rule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of Caesar </a:t>
            </a:r>
            <a:r>
              <a:rPr lang="de-DE" sz="1600" b="1" i="1" dirty="0">
                <a:latin typeface="Berlin Sans FB" panose="020E0602020502020306" pitchFamily="34" charset="0"/>
              </a:rPr>
              <a:t>Augustus,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protector</a:t>
            </a:r>
            <a:r>
              <a:rPr lang="de-DE" sz="1600" b="1" i="1" dirty="0">
                <a:latin typeface="Berlin Sans FB" panose="020E0602020502020306" pitchFamily="34" charset="0"/>
              </a:rPr>
              <a:t> of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Roman </a:t>
            </a:r>
            <a:r>
              <a:rPr lang="de-DE" sz="1600" b="1" i="1" dirty="0" err="1">
                <a:latin typeface="Berlin Sans FB" panose="020E0602020502020306" pitchFamily="34" charset="0"/>
              </a:rPr>
              <a:t>citizens</a:t>
            </a:r>
            <a:r>
              <a:rPr lang="de-DE" sz="1600" b="1" i="1" dirty="0">
                <a:latin typeface="Berlin Sans FB" panose="020E0602020502020306" pitchFamily="34" charset="0"/>
              </a:rPr>
              <a:t> and of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globe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i="1" dirty="0">
                <a:latin typeface="Berlin Sans FB" panose="020E0602020502020306" pitchFamily="34" charset="0"/>
              </a:rPr>
              <a:t>(</a:t>
            </a:r>
            <a:r>
              <a:rPr lang="de-DE" sz="1600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urbis</a:t>
            </a:r>
            <a:r>
              <a:rPr lang="de-DE" sz="1600" i="1" dirty="0">
                <a:solidFill>
                  <a:srgbClr val="FFFF00"/>
                </a:solidFill>
                <a:latin typeface="Berlin Sans FB" panose="020E0602020502020306" pitchFamily="34" charset="0"/>
              </a:rPr>
              <a:t> et </a:t>
            </a:r>
            <a:r>
              <a:rPr lang="de-DE" sz="1600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orbis</a:t>
            </a:r>
            <a:r>
              <a:rPr lang="de-DE" sz="1600" i="1" dirty="0">
                <a:latin typeface="Berlin Sans FB" panose="020E0602020502020306" pitchFamily="34" charset="0"/>
              </a:rPr>
              <a:t>…). </a:t>
            </a:r>
            <a:endParaRPr lang="de-DE" sz="1600" dirty="0">
              <a:latin typeface="Berlin Sans FB" panose="020E0602020502020306" pitchFamily="34" charset="0"/>
            </a:endParaRPr>
          </a:p>
          <a:p>
            <a:pPr marL="0" indent="0">
              <a:buFont typeface="Wingdings 2" charset="2"/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6th March.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elected</a:t>
            </a:r>
            <a:r>
              <a:rPr lang="de-DE" sz="1600" i="1" dirty="0">
                <a:latin typeface="Berlin Sans FB" panose="020E0602020502020306" pitchFamily="34" charset="0"/>
              </a:rPr>
              <a:t> Pontifex Maximus. </a:t>
            </a:r>
            <a:r>
              <a:rPr lang="de-DE" sz="1600" b="1" i="1" dirty="0">
                <a:latin typeface="Berlin Sans FB" panose="020E0602020502020306" pitchFamily="34" charset="0"/>
              </a:rPr>
              <a:t>Prayer to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Vesta</a:t>
            </a:r>
            <a:r>
              <a:rPr lang="de-DE" sz="1600" b="1" i="1" dirty="0">
                <a:latin typeface="Berlin Sans FB" panose="020E0602020502020306" pitchFamily="34" charset="0"/>
              </a:rPr>
              <a:t> and to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state</a:t>
            </a:r>
            <a:r>
              <a:rPr lang="de-DE" sz="1600" b="1" i="1" dirty="0">
                <a:latin typeface="Berlin Sans FB" panose="020E0602020502020306" pitchFamily="34" charset="0"/>
              </a:rPr>
              <a:t> </a:t>
            </a:r>
            <a:r>
              <a:rPr lang="de-DE" sz="1600" b="1" i="1" dirty="0" err="1">
                <a:latin typeface="Berlin Sans FB" panose="020E0602020502020306" pitchFamily="34" charset="0"/>
              </a:rPr>
              <a:t>gods</a:t>
            </a:r>
            <a:r>
              <a:rPr lang="de-DE" sz="1600" b="1" i="1" dirty="0">
                <a:latin typeface="Berlin Sans FB" panose="020E0602020502020306" pitchFamily="34" charset="0"/>
              </a:rPr>
              <a:t> of </a:t>
            </a:r>
            <a:r>
              <a:rPr lang="de-DE" sz="1600" b="1" i="1" dirty="0" err="1">
                <a:latin typeface="Berlin Sans FB" panose="020E0602020502020306" pitchFamily="34" charset="0"/>
              </a:rPr>
              <a:t>the</a:t>
            </a:r>
            <a:r>
              <a:rPr lang="de-DE" sz="1600" b="1" i="1" dirty="0">
                <a:latin typeface="Berlin Sans FB" panose="020E0602020502020306" pitchFamily="34" charset="0"/>
              </a:rPr>
              <a:t> Roman </a:t>
            </a:r>
            <a:r>
              <a:rPr lang="de-DE" sz="1600" b="1" i="1" dirty="0" err="1">
                <a:latin typeface="Berlin Sans FB" panose="020E0602020502020306" pitchFamily="34" charset="0"/>
              </a:rPr>
              <a:t>people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</a:p>
          <a:p>
            <a:pPr marL="0" indent="0">
              <a:buFont typeface="Wingdings 2" charset="2"/>
              <a:buNone/>
            </a:pPr>
            <a:r>
              <a:rPr lang="de-DE" sz="1600" i="1" dirty="0">
                <a:latin typeface="Berlin Sans FB" panose="020E0602020502020306" pitchFamily="34" charset="0"/>
              </a:rPr>
              <a:t>14th April: On </a:t>
            </a:r>
            <a:r>
              <a:rPr lang="de-DE" sz="1600" i="1" dirty="0" err="1">
                <a:latin typeface="Berlin Sans FB" panose="020E0602020502020306" pitchFamily="34" charset="0"/>
              </a:rPr>
              <a:t>this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day</a:t>
            </a:r>
            <a:r>
              <a:rPr lang="de-DE" sz="1600" i="1" dirty="0">
                <a:latin typeface="Berlin Sans FB" panose="020E0602020502020306" pitchFamily="34" charset="0"/>
              </a:rPr>
              <a:t>, Caesar was </a:t>
            </a:r>
            <a:r>
              <a:rPr lang="de-DE" sz="1600" i="1" dirty="0" err="1">
                <a:latin typeface="Berlin Sans FB" panose="020E0602020502020306" pitchFamily="34" charset="0"/>
              </a:rPr>
              <a:t>victorious</a:t>
            </a:r>
            <a:r>
              <a:rPr lang="de-DE" sz="1600" i="1" dirty="0">
                <a:latin typeface="Berlin Sans FB" panose="020E0602020502020306" pitchFamily="34" charset="0"/>
              </a:rPr>
              <a:t> for </a:t>
            </a:r>
            <a:r>
              <a:rPr lang="de-DE" sz="1600" i="1" dirty="0" err="1">
                <a:latin typeface="Berlin Sans FB" panose="020E0602020502020306" pitchFamily="34" charset="0"/>
              </a:rPr>
              <a:t>the</a:t>
            </a:r>
            <a:r>
              <a:rPr lang="de-DE" sz="1600" i="1" dirty="0">
                <a:latin typeface="Berlin Sans FB" panose="020E0602020502020306" pitchFamily="34" charset="0"/>
              </a:rPr>
              <a:t> </a:t>
            </a:r>
            <a:r>
              <a:rPr lang="de-DE" sz="1600" i="1" dirty="0" err="1">
                <a:latin typeface="Berlin Sans FB" panose="020E0602020502020306" pitchFamily="34" charset="0"/>
              </a:rPr>
              <a:t>first</a:t>
            </a:r>
            <a:r>
              <a:rPr lang="de-DE" sz="1600" i="1" dirty="0">
                <a:latin typeface="Berlin Sans FB" panose="020E0602020502020306" pitchFamily="34" charset="0"/>
              </a:rPr>
              <a:t> time. </a:t>
            </a:r>
            <a:r>
              <a:rPr lang="de-DE" sz="1600" b="1" i="1" dirty="0">
                <a:latin typeface="Berlin Sans FB" panose="020E0602020502020306" pitchFamily="34" charset="0"/>
              </a:rPr>
              <a:t>Prayer to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Victoria</a:t>
            </a:r>
            <a:r>
              <a:rPr lang="de-DE" sz="1600" b="1" i="1" dirty="0">
                <a:solidFill>
                  <a:srgbClr val="C000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Augusta</a:t>
            </a:r>
            <a:r>
              <a:rPr lang="de-DE" sz="1600" i="1" dirty="0">
                <a:solidFill>
                  <a:srgbClr val="FFFF00"/>
                </a:solidFill>
                <a:latin typeface="Berlin Sans FB" panose="020E0602020502020306" pitchFamily="34" charset="0"/>
              </a:rPr>
              <a:t> </a:t>
            </a:r>
            <a:r>
              <a:rPr lang="de-DE" sz="1600" i="1" dirty="0">
                <a:latin typeface="Berlin Sans FB" panose="020E0602020502020306" pitchFamily="34" charset="0"/>
              </a:rPr>
              <a:t>[...]</a:t>
            </a:r>
            <a:br>
              <a:rPr lang="de-DE" sz="1600" i="1" dirty="0">
                <a:latin typeface="Berlin Sans FB" panose="020E0602020502020306" pitchFamily="34" charset="0"/>
              </a:rPr>
            </a:br>
            <a:r>
              <a:rPr lang="de-DE" sz="1600" i="1" dirty="0">
                <a:latin typeface="Berlin Sans FB" panose="020E0602020502020306" pitchFamily="34" charset="0"/>
              </a:rPr>
              <a:t>12th </a:t>
            </a:r>
            <a:r>
              <a:rPr lang="de-DE" sz="1600" i="1" dirty="0" err="1">
                <a:latin typeface="Berlin Sans FB" panose="020E0602020502020306" pitchFamily="34" charset="0"/>
              </a:rPr>
              <a:t>July</a:t>
            </a:r>
            <a:r>
              <a:rPr lang="de-DE" sz="1600" i="1" dirty="0">
                <a:latin typeface="Berlin Sans FB" panose="020E0602020502020306" pitchFamily="34" charset="0"/>
              </a:rPr>
              <a:t>: Birthday of </a:t>
            </a:r>
            <a:r>
              <a:rPr lang="de-DE" sz="1600" i="1" dirty="0" err="1">
                <a:latin typeface="Berlin Sans FB" panose="020E0602020502020306" pitchFamily="34" charset="0"/>
              </a:rPr>
              <a:t>God</a:t>
            </a:r>
            <a:r>
              <a:rPr lang="de-DE" sz="1600" i="1" dirty="0">
                <a:latin typeface="Berlin Sans FB" panose="020E0602020502020306" pitchFamily="34" charset="0"/>
              </a:rPr>
              <a:t> Julius. </a:t>
            </a:r>
            <a:r>
              <a:rPr lang="de-DE" sz="1600" b="1" i="1" dirty="0">
                <a:latin typeface="Berlin Sans FB" panose="020E0602020502020306" pitchFamily="34" charset="0"/>
              </a:rPr>
              <a:t>Prayer to 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Jupiter, Mars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Ultor</a:t>
            </a:r>
            <a:r>
              <a:rPr lang="de-DE" sz="1600" b="1" i="1" dirty="0">
                <a:solidFill>
                  <a:srgbClr val="FFFF00"/>
                </a:solidFill>
                <a:latin typeface="Berlin Sans FB" panose="020E0602020502020306" pitchFamily="34" charset="0"/>
              </a:rPr>
              <a:t> and Venus </a:t>
            </a:r>
            <a:r>
              <a:rPr lang="de-DE" sz="1600" b="1" i="1" dirty="0" err="1">
                <a:solidFill>
                  <a:srgbClr val="FFFF00"/>
                </a:solidFill>
                <a:latin typeface="Berlin Sans FB" panose="020E0602020502020306" pitchFamily="34" charset="0"/>
              </a:rPr>
              <a:t>Genetrix</a:t>
            </a:r>
            <a:r>
              <a:rPr lang="de-DE" sz="1600" i="1" dirty="0">
                <a:latin typeface="Berlin Sans FB" panose="020E0602020502020306" pitchFamily="34" charset="0"/>
              </a:rPr>
              <a:t>.</a:t>
            </a:r>
          </a:p>
        </p:txBody>
      </p:sp>
      <p:sp>
        <p:nvSpPr>
          <p:cNvPr id="9" name="Textfeld 8">
            <a:extLst>
              <a:ext uri="{FF2B5EF4-FFF2-40B4-BE49-F238E27FC236}">
                <a16:creationId xmlns:a16="http://schemas.microsoft.com/office/drawing/2014/main" id="{B97B7CB5-B559-498A-BC2D-6AF514CFA9D6}"/>
              </a:ext>
            </a:extLst>
          </p:cNvPr>
          <p:cNvSpPr txBox="1"/>
          <p:nvPr/>
        </p:nvSpPr>
        <p:spPr>
          <a:xfrm>
            <a:off x="9317828" y="5722169"/>
            <a:ext cx="4248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43 BC: Battle </a:t>
            </a:r>
            <a:r>
              <a:rPr lang="de-DE" sz="14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de-DE" sz="1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Forum </a:t>
            </a:r>
            <a:r>
              <a:rPr lang="de-DE" sz="14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Gallorum</a:t>
            </a:r>
            <a:endParaRPr lang="de-DE" sz="1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567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E4C545B8-6C55-4658-9BCF-3CBE2DB93C1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2746FC-5E95-40ED-8A9E-4C1BB2887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large building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97C665E5-402C-428C-AE24-ED0996C0B3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97" y="3241383"/>
            <a:ext cx="4770783" cy="33474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 descr="A large stone building with a clock tower&#10;&#10;Description generated with high confidence">
            <a:extLst>
              <a:ext uri="{FF2B5EF4-FFF2-40B4-BE49-F238E27FC236}">
                <a16:creationId xmlns:a16="http://schemas.microsoft.com/office/drawing/2014/main" id="{CEC37031-52E6-45BF-AB34-B0EA940889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5803" y="2680097"/>
            <a:ext cx="5973330" cy="33599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F0015B7F-D652-4106-8FCA-97459679CB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83" y="269118"/>
            <a:ext cx="11965320" cy="31669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01581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F7030-A64D-46DD-ACC7-C3F2EF04D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10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423ED992-F4FA-487D-9604-92A3D1E759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1437" y="1731963"/>
            <a:ext cx="7099600" cy="4059237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679ABB3-E7CA-436A-8E3C-76CB8994E852}"/>
              </a:ext>
            </a:extLst>
          </p:cNvPr>
          <p:cNvSpPr txBox="1"/>
          <p:nvPr/>
        </p:nvSpPr>
        <p:spPr>
          <a:xfrm>
            <a:off x="3419061" y="5968448"/>
            <a:ext cx="3493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Denar</a:t>
            </a:r>
            <a:r>
              <a:rPr lang="en-GB" dirty="0"/>
              <a:t>, 19 BC, Spanish mint.</a:t>
            </a:r>
          </a:p>
        </p:txBody>
      </p:sp>
    </p:spTree>
    <p:extLst>
      <p:ext uri="{BB962C8B-B14F-4D97-AF65-F5344CB8AC3E}">
        <p14:creationId xmlns:p14="http://schemas.microsoft.com/office/powerpoint/2010/main" val="806144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4CB8C-D4E5-4496-A5DC-88C2309A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EFA66F91-B0B5-4659-89A1-F1581389CF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0718" y="1731963"/>
            <a:ext cx="7441038" cy="410230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BEBF53-342A-45F7-838D-9AF2C5337BFA}"/>
              </a:ext>
            </a:extLst>
          </p:cNvPr>
          <p:cNvSpPr txBox="1"/>
          <p:nvPr/>
        </p:nvSpPr>
        <p:spPr>
          <a:xfrm>
            <a:off x="3056283" y="5923722"/>
            <a:ext cx="2653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 BC, Spanish mint</a:t>
            </a:r>
          </a:p>
        </p:txBody>
      </p:sp>
    </p:spTree>
    <p:extLst>
      <p:ext uri="{BB962C8B-B14F-4D97-AF65-F5344CB8AC3E}">
        <p14:creationId xmlns:p14="http://schemas.microsoft.com/office/powerpoint/2010/main" val="4193671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E913451F-41E1-4A16-8B02-A52F2323A3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44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EF88E9-825F-4E19-BBED-D24F4B940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890C7ECF-035B-4D40-A9C9-C40FCB4CAB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906" y="609600"/>
            <a:ext cx="7896272" cy="4059237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A39575-9368-4C9E-9470-9F81A62D070B}"/>
              </a:ext>
            </a:extLst>
          </p:cNvPr>
          <p:cNvSpPr/>
          <p:nvPr/>
        </p:nvSpPr>
        <p:spPr>
          <a:xfrm>
            <a:off x="206326" y="567536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AR-Denarius 13 BC Rome (C. </a:t>
            </a:r>
            <a:r>
              <a:rPr lang="en-GB" dirty="0" err="1"/>
              <a:t>Antistius</a:t>
            </a:r>
            <a:r>
              <a:rPr lang="en-GB" dirty="0"/>
              <a:t> </a:t>
            </a:r>
            <a:r>
              <a:rPr lang="en-GB" dirty="0" err="1"/>
              <a:t>Reginus</a:t>
            </a:r>
            <a:r>
              <a:rPr lang="en-GB" dirty="0"/>
              <a:t>)</a:t>
            </a:r>
          </a:p>
          <a:p>
            <a:r>
              <a:rPr lang="en-GB" dirty="0"/>
              <a:t>; 3,93 g. Kopf r.//</a:t>
            </a:r>
            <a:r>
              <a:rPr lang="en-GB" dirty="0" err="1"/>
              <a:t>Simpulum</a:t>
            </a:r>
            <a:r>
              <a:rPr lang="en-GB" dirty="0"/>
              <a:t>, </a:t>
            </a:r>
            <a:r>
              <a:rPr lang="en-GB" dirty="0" err="1"/>
              <a:t>Lituus</a:t>
            </a:r>
            <a:r>
              <a:rPr lang="en-GB" dirty="0"/>
              <a:t>, Tripod, Patera.</a:t>
            </a:r>
          </a:p>
          <a:p>
            <a:r>
              <a:rPr lang="en-GB" dirty="0"/>
              <a:t>BMC 119; </a:t>
            </a:r>
            <a:r>
              <a:rPr lang="en-GB" dirty="0" err="1"/>
              <a:t>Coh</a:t>
            </a:r>
            <a:r>
              <a:rPr lang="en-GB" dirty="0"/>
              <a:t>. 347; RIC² 410.</a:t>
            </a:r>
          </a:p>
          <a:p>
            <a:r>
              <a:rPr lang="en-GB" dirty="0">
                <a:sym typeface="Wingdings" panose="05000000000000000000" pitchFamily="2" charset="2"/>
              </a:rPr>
              <a:t> Membership in religious priesthoods/brotherhoods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87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351EBDEF-5DC3-4C69-86EA-956E07360F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5" r="5075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02FC4C-F111-4F9E-B87B-108B8F72D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7" name="Content Placeholder 6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7702DA76-CB02-4E9C-9FFC-0576B1D710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96" y="211833"/>
            <a:ext cx="7444163" cy="3656782"/>
          </a:xfr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600A9B3-F263-4878-869A-DBEE6FC12104}"/>
              </a:ext>
            </a:extLst>
          </p:cNvPr>
          <p:cNvSpPr/>
          <p:nvPr/>
        </p:nvSpPr>
        <p:spPr>
          <a:xfrm>
            <a:off x="5622388" y="4544594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cistophoric</a:t>
            </a:r>
            <a:r>
              <a:rPr lang="en-GB" dirty="0"/>
              <a:t> tetradrachm, or a large silver type, struck to the weight of four denarius, on the left is the wreathed head of Octavian with Greek style lettering "IMP CAESAR DIVI COS VI LIBERTATIS P R VINDEX". On the left surrounding laurel leaf is an arising serpent from </a:t>
            </a:r>
            <a:r>
              <a:rPr lang="en-GB" dirty="0" err="1"/>
              <a:t>cista</a:t>
            </a:r>
            <a:r>
              <a:rPr lang="en-GB" dirty="0"/>
              <a:t> </a:t>
            </a:r>
            <a:r>
              <a:rPr lang="en-GB" dirty="0" err="1"/>
              <a:t>mystica</a:t>
            </a:r>
            <a:r>
              <a:rPr lang="en-GB" dirty="0"/>
              <a:t> and a PAX the goddess of peace standing left holding caduceus.</a:t>
            </a:r>
          </a:p>
        </p:txBody>
      </p:sp>
    </p:spTree>
    <p:extLst>
      <p:ext uri="{BB962C8B-B14F-4D97-AF65-F5344CB8AC3E}">
        <p14:creationId xmlns:p14="http://schemas.microsoft.com/office/powerpoint/2010/main" val="1124142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741AE47-11E6-4325-A98B-96B1E3BAFC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" r="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21052-96BD-48BD-B5C7-3ECEBB526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53A73B9B-DABD-41A9-B768-703DFF0C88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62" y="522141"/>
            <a:ext cx="7341659" cy="4059237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41E4B0-FD0B-4B1B-B87E-6CD8D2CA7148}"/>
              </a:ext>
            </a:extLst>
          </p:cNvPr>
          <p:cNvSpPr/>
          <p:nvPr/>
        </p:nvSpPr>
        <p:spPr>
          <a:xfrm>
            <a:off x="2912012" y="4790049"/>
            <a:ext cx="86023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Augustus and Agrippa. Æ-As, </a:t>
            </a:r>
          </a:p>
          <a:p>
            <a:r>
              <a:rPr lang="en-GB" dirty="0" err="1"/>
              <a:t>Nemausus</a:t>
            </a:r>
            <a:r>
              <a:rPr lang="en-GB" dirty="0"/>
              <a:t>; 12,61 g.</a:t>
            </a:r>
          </a:p>
          <a:p>
            <a:r>
              <a:rPr lang="en-GB" dirty="0"/>
              <a:t>Crocodile?</a:t>
            </a:r>
          </a:p>
          <a:p>
            <a:r>
              <a:rPr lang="en-GB" dirty="0"/>
              <a:t>RIC² 159; RPC 525.</a:t>
            </a:r>
          </a:p>
        </p:txBody>
      </p:sp>
    </p:spTree>
    <p:extLst>
      <p:ext uri="{BB962C8B-B14F-4D97-AF65-F5344CB8AC3E}">
        <p14:creationId xmlns:p14="http://schemas.microsoft.com/office/powerpoint/2010/main" val="127799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D0E77-FED8-41CC-BE7D-C873234A4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016B7D3-C9C3-4A90-921E-B01258657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33041"/>
          </a:xfrm>
        </p:spPr>
      </p:pic>
    </p:spTree>
    <p:extLst>
      <p:ext uri="{BB962C8B-B14F-4D97-AF65-F5344CB8AC3E}">
        <p14:creationId xmlns:p14="http://schemas.microsoft.com/office/powerpoint/2010/main" val="293019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0</TotalTime>
  <Words>418</Words>
  <Application>Microsoft Office PowerPoint</Application>
  <PresentationFormat>Widescreen</PresentationFormat>
  <Paragraphs>26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Berlin Sans FB</vt:lpstr>
      <vt:lpstr>Calisto MT</vt:lpstr>
      <vt:lpstr>Trebuchet MS</vt:lpstr>
      <vt:lpstr>Wingdings</vt:lpstr>
      <vt:lpstr>Wingdings 2</vt:lpstr>
      <vt:lpstr>Slate</vt:lpstr>
      <vt:lpstr>Augustus &amp; Latin Inscriptions…</vt:lpstr>
      <vt:lpstr>PowerPoint Presentation</vt:lpstr>
      <vt:lpstr>PowerPoint Presentation</vt:lpstr>
      <vt:lpstr>sundial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Ralph Haeussler</dc:creator>
  <cp:lastModifiedBy>Ralph Haeussler</cp:lastModifiedBy>
  <cp:revision>1</cp:revision>
  <dcterms:created xsi:type="dcterms:W3CDTF">2018-02-20T07:24:25Z</dcterms:created>
  <dcterms:modified xsi:type="dcterms:W3CDTF">2018-02-20T08:14:15Z</dcterms:modified>
</cp:coreProperties>
</file>