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31"/>
  </p:notesMasterIdLst>
  <p:sldIdLst>
    <p:sldId id="256" r:id="rId2"/>
    <p:sldId id="257" r:id="rId3"/>
    <p:sldId id="258" r:id="rId4"/>
    <p:sldId id="263" r:id="rId5"/>
    <p:sldId id="264" r:id="rId6"/>
    <p:sldId id="269" r:id="rId7"/>
    <p:sldId id="268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300" r:id="rId28"/>
    <p:sldId id="304" r:id="rId29"/>
    <p:sldId id="305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15C0A-0ED4-448A-873D-BEC27CE166FC}" v="48" dt="2023-03-14T10:02:06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44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57" y="1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4386EA-E408-4268-99C2-6CAF9F8F0DD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019B68-D052-47F5-9F7E-45E411D9A81F}">
      <dgm:prSet/>
      <dgm:spPr/>
      <dgm:t>
        <a:bodyPr/>
        <a:lstStyle/>
        <a:p>
          <a:r>
            <a:rPr lang="en-GB"/>
            <a:t>Sewel convention – cannot delegate on devolved matters in Scotland – a matter of respect. </a:t>
          </a:r>
          <a:endParaRPr lang="en-US"/>
        </a:p>
      </dgm:t>
    </dgm:pt>
    <dgm:pt modelId="{EA160374-1C5E-42FC-9C8C-4AD55E74A2E6}" type="parTrans" cxnId="{45577469-0AE8-4461-A91B-B13650E3F9AF}">
      <dgm:prSet/>
      <dgm:spPr/>
      <dgm:t>
        <a:bodyPr/>
        <a:lstStyle/>
        <a:p>
          <a:endParaRPr lang="en-US"/>
        </a:p>
      </dgm:t>
    </dgm:pt>
    <dgm:pt modelId="{66AF4323-7940-4BD5-86F8-A00727C6F80D}" type="sibTrans" cxnId="{45577469-0AE8-4461-A91B-B13650E3F9AF}">
      <dgm:prSet/>
      <dgm:spPr/>
      <dgm:t>
        <a:bodyPr/>
        <a:lstStyle/>
        <a:p>
          <a:endParaRPr lang="en-US"/>
        </a:p>
      </dgm:t>
    </dgm:pt>
    <dgm:pt modelId="{2290F577-40BF-4FFA-A04C-34A5AA222704}">
      <dgm:prSet/>
      <dgm:spPr/>
      <dgm:t>
        <a:bodyPr/>
        <a:lstStyle/>
        <a:p>
          <a:r>
            <a:rPr lang="en-GB"/>
            <a:t>International law – not affect parliamentary supremacy because it is not binding on domestic law. </a:t>
          </a:r>
          <a:endParaRPr lang="en-US"/>
        </a:p>
      </dgm:t>
    </dgm:pt>
    <dgm:pt modelId="{D431DE85-DBB4-4466-8AD0-02B953212758}" type="parTrans" cxnId="{AEABF06B-53D3-4E93-BBF6-82E6A46155BD}">
      <dgm:prSet/>
      <dgm:spPr/>
      <dgm:t>
        <a:bodyPr/>
        <a:lstStyle/>
        <a:p>
          <a:endParaRPr lang="en-US"/>
        </a:p>
      </dgm:t>
    </dgm:pt>
    <dgm:pt modelId="{BD4B9C42-E36D-440B-9119-8031B5010895}" type="sibTrans" cxnId="{AEABF06B-53D3-4E93-BBF6-82E6A46155BD}">
      <dgm:prSet/>
      <dgm:spPr/>
      <dgm:t>
        <a:bodyPr/>
        <a:lstStyle/>
        <a:p>
          <a:endParaRPr lang="en-US"/>
        </a:p>
      </dgm:t>
    </dgm:pt>
    <dgm:pt modelId="{74756B46-E486-4716-AEC3-1E5EF736299B}" type="pres">
      <dgm:prSet presAssocID="{B54386EA-E408-4268-99C2-6CAF9F8F0D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2682DF6-F26A-4526-8ACC-A544A4B27E80}" type="pres">
      <dgm:prSet presAssocID="{5E019B68-D052-47F5-9F7E-45E411D9A81F}" presName="hierRoot1" presStyleCnt="0"/>
      <dgm:spPr/>
    </dgm:pt>
    <dgm:pt modelId="{647D0B42-27A0-40AD-B61E-38A2825DABE6}" type="pres">
      <dgm:prSet presAssocID="{5E019B68-D052-47F5-9F7E-45E411D9A81F}" presName="composite" presStyleCnt="0"/>
      <dgm:spPr/>
    </dgm:pt>
    <dgm:pt modelId="{D002A9FE-7617-4EF4-9447-06657966E0CF}" type="pres">
      <dgm:prSet presAssocID="{5E019B68-D052-47F5-9F7E-45E411D9A81F}" presName="background" presStyleLbl="node0" presStyleIdx="0" presStyleCnt="2"/>
      <dgm:spPr/>
    </dgm:pt>
    <dgm:pt modelId="{83920DD8-830B-40C6-A9AA-E0C50C5139D1}" type="pres">
      <dgm:prSet presAssocID="{5E019B68-D052-47F5-9F7E-45E411D9A81F}" presName="text" presStyleLbl="fgAcc0" presStyleIdx="0" presStyleCnt="2">
        <dgm:presLayoutVars>
          <dgm:chPref val="3"/>
        </dgm:presLayoutVars>
      </dgm:prSet>
      <dgm:spPr/>
    </dgm:pt>
    <dgm:pt modelId="{F00C4B0D-D858-4A05-B5FB-130B247D56C2}" type="pres">
      <dgm:prSet presAssocID="{5E019B68-D052-47F5-9F7E-45E411D9A81F}" presName="hierChild2" presStyleCnt="0"/>
      <dgm:spPr/>
    </dgm:pt>
    <dgm:pt modelId="{F9E3E401-E795-4135-8B31-94E46AFAE8E4}" type="pres">
      <dgm:prSet presAssocID="{2290F577-40BF-4FFA-A04C-34A5AA222704}" presName="hierRoot1" presStyleCnt="0"/>
      <dgm:spPr/>
    </dgm:pt>
    <dgm:pt modelId="{E7037DE3-6DA7-4D60-B657-EB7BF51063A5}" type="pres">
      <dgm:prSet presAssocID="{2290F577-40BF-4FFA-A04C-34A5AA222704}" presName="composite" presStyleCnt="0"/>
      <dgm:spPr/>
    </dgm:pt>
    <dgm:pt modelId="{5E2330AF-30F4-44D6-AEDA-DFBCE6390B65}" type="pres">
      <dgm:prSet presAssocID="{2290F577-40BF-4FFA-A04C-34A5AA222704}" presName="background" presStyleLbl="node0" presStyleIdx="1" presStyleCnt="2"/>
      <dgm:spPr/>
    </dgm:pt>
    <dgm:pt modelId="{1AF163F3-954D-496F-A65D-95F471CE9DA2}" type="pres">
      <dgm:prSet presAssocID="{2290F577-40BF-4FFA-A04C-34A5AA222704}" presName="text" presStyleLbl="fgAcc0" presStyleIdx="1" presStyleCnt="2">
        <dgm:presLayoutVars>
          <dgm:chPref val="3"/>
        </dgm:presLayoutVars>
      </dgm:prSet>
      <dgm:spPr/>
    </dgm:pt>
    <dgm:pt modelId="{494D0C71-BDEA-4C89-94D4-0ADD064146C1}" type="pres">
      <dgm:prSet presAssocID="{2290F577-40BF-4FFA-A04C-34A5AA222704}" presName="hierChild2" presStyleCnt="0"/>
      <dgm:spPr/>
    </dgm:pt>
  </dgm:ptLst>
  <dgm:cxnLst>
    <dgm:cxn modelId="{45577469-0AE8-4461-A91B-B13650E3F9AF}" srcId="{B54386EA-E408-4268-99C2-6CAF9F8F0DDE}" destId="{5E019B68-D052-47F5-9F7E-45E411D9A81F}" srcOrd="0" destOrd="0" parTransId="{EA160374-1C5E-42FC-9C8C-4AD55E74A2E6}" sibTransId="{66AF4323-7940-4BD5-86F8-A00727C6F80D}"/>
    <dgm:cxn modelId="{AEABF06B-53D3-4E93-BBF6-82E6A46155BD}" srcId="{B54386EA-E408-4268-99C2-6CAF9F8F0DDE}" destId="{2290F577-40BF-4FFA-A04C-34A5AA222704}" srcOrd="1" destOrd="0" parTransId="{D431DE85-DBB4-4466-8AD0-02B953212758}" sibTransId="{BD4B9C42-E36D-440B-9119-8031B5010895}"/>
    <dgm:cxn modelId="{6964A54C-4CF9-408A-B2D7-4B860AAECF78}" type="presOf" srcId="{5E019B68-D052-47F5-9F7E-45E411D9A81F}" destId="{83920DD8-830B-40C6-A9AA-E0C50C5139D1}" srcOrd="0" destOrd="0" presId="urn:microsoft.com/office/officeart/2005/8/layout/hierarchy1"/>
    <dgm:cxn modelId="{AAE0E77F-88CB-4D8D-B496-29137351749B}" type="presOf" srcId="{B54386EA-E408-4268-99C2-6CAF9F8F0DDE}" destId="{74756B46-E486-4716-AEC3-1E5EF736299B}" srcOrd="0" destOrd="0" presId="urn:microsoft.com/office/officeart/2005/8/layout/hierarchy1"/>
    <dgm:cxn modelId="{8E3BE4B2-D948-4EF0-82F4-93168E596E93}" type="presOf" srcId="{2290F577-40BF-4FFA-A04C-34A5AA222704}" destId="{1AF163F3-954D-496F-A65D-95F471CE9DA2}" srcOrd="0" destOrd="0" presId="urn:microsoft.com/office/officeart/2005/8/layout/hierarchy1"/>
    <dgm:cxn modelId="{B7A4AA60-E20F-4097-9881-2A0396438183}" type="presParOf" srcId="{74756B46-E486-4716-AEC3-1E5EF736299B}" destId="{32682DF6-F26A-4526-8ACC-A544A4B27E80}" srcOrd="0" destOrd="0" presId="urn:microsoft.com/office/officeart/2005/8/layout/hierarchy1"/>
    <dgm:cxn modelId="{D2E8CA2A-218D-466C-80FF-83ADF834A9CA}" type="presParOf" srcId="{32682DF6-F26A-4526-8ACC-A544A4B27E80}" destId="{647D0B42-27A0-40AD-B61E-38A2825DABE6}" srcOrd="0" destOrd="0" presId="urn:microsoft.com/office/officeart/2005/8/layout/hierarchy1"/>
    <dgm:cxn modelId="{3A6D4C96-E619-4491-BDCC-5BE75C3AD312}" type="presParOf" srcId="{647D0B42-27A0-40AD-B61E-38A2825DABE6}" destId="{D002A9FE-7617-4EF4-9447-06657966E0CF}" srcOrd="0" destOrd="0" presId="urn:microsoft.com/office/officeart/2005/8/layout/hierarchy1"/>
    <dgm:cxn modelId="{E7AC6014-3926-471D-B3A1-EA0EA3A960E9}" type="presParOf" srcId="{647D0B42-27A0-40AD-B61E-38A2825DABE6}" destId="{83920DD8-830B-40C6-A9AA-E0C50C5139D1}" srcOrd="1" destOrd="0" presId="urn:microsoft.com/office/officeart/2005/8/layout/hierarchy1"/>
    <dgm:cxn modelId="{AFF0012B-EDA6-49FF-82C6-986E3CD76D68}" type="presParOf" srcId="{32682DF6-F26A-4526-8ACC-A544A4B27E80}" destId="{F00C4B0D-D858-4A05-B5FB-130B247D56C2}" srcOrd="1" destOrd="0" presId="urn:microsoft.com/office/officeart/2005/8/layout/hierarchy1"/>
    <dgm:cxn modelId="{E6E95939-EC6D-4F8C-8080-7F9B97328762}" type="presParOf" srcId="{74756B46-E486-4716-AEC3-1E5EF736299B}" destId="{F9E3E401-E795-4135-8B31-94E46AFAE8E4}" srcOrd="1" destOrd="0" presId="urn:microsoft.com/office/officeart/2005/8/layout/hierarchy1"/>
    <dgm:cxn modelId="{D0601600-2D73-4BBC-8D6E-418F32D9F173}" type="presParOf" srcId="{F9E3E401-E795-4135-8B31-94E46AFAE8E4}" destId="{E7037DE3-6DA7-4D60-B657-EB7BF51063A5}" srcOrd="0" destOrd="0" presId="urn:microsoft.com/office/officeart/2005/8/layout/hierarchy1"/>
    <dgm:cxn modelId="{AD45EA5E-972C-4B7E-B486-2DDC519FBAF0}" type="presParOf" srcId="{E7037DE3-6DA7-4D60-B657-EB7BF51063A5}" destId="{5E2330AF-30F4-44D6-AEDA-DFBCE6390B65}" srcOrd="0" destOrd="0" presId="urn:microsoft.com/office/officeart/2005/8/layout/hierarchy1"/>
    <dgm:cxn modelId="{F42F4D83-5EF4-46BA-9A7B-D32D194BDC00}" type="presParOf" srcId="{E7037DE3-6DA7-4D60-B657-EB7BF51063A5}" destId="{1AF163F3-954D-496F-A65D-95F471CE9DA2}" srcOrd="1" destOrd="0" presId="urn:microsoft.com/office/officeart/2005/8/layout/hierarchy1"/>
    <dgm:cxn modelId="{94CA7A5B-0C39-4CF4-BE08-564D8708F14B}" type="presParOf" srcId="{F9E3E401-E795-4135-8B31-94E46AFAE8E4}" destId="{494D0C71-BDEA-4C89-94D4-0ADD064146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A75337-C6A0-41D6-9645-9FE0CE740B6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36977B-61F0-4E6F-8DAD-E380CC320DF9}">
      <dgm:prSet/>
      <dgm:spPr/>
      <dgm:t>
        <a:bodyPr/>
        <a:lstStyle/>
        <a:p>
          <a:r>
            <a:rPr lang="en-GB"/>
            <a:t>Different theorists have different idea’s. </a:t>
          </a:r>
          <a:endParaRPr lang="en-US"/>
        </a:p>
      </dgm:t>
    </dgm:pt>
    <dgm:pt modelId="{E14E5DA4-9495-406C-B0E4-D6A4D9D064AA}" type="parTrans" cxnId="{A08BC9A5-0E7E-4469-A9DE-23F348F46AF8}">
      <dgm:prSet/>
      <dgm:spPr/>
      <dgm:t>
        <a:bodyPr/>
        <a:lstStyle/>
        <a:p>
          <a:endParaRPr lang="en-US"/>
        </a:p>
      </dgm:t>
    </dgm:pt>
    <dgm:pt modelId="{0FFDB685-0243-4A66-91CA-6B692639175F}" type="sibTrans" cxnId="{A08BC9A5-0E7E-4469-A9DE-23F348F46AF8}">
      <dgm:prSet/>
      <dgm:spPr/>
      <dgm:t>
        <a:bodyPr/>
        <a:lstStyle/>
        <a:p>
          <a:endParaRPr lang="en-US"/>
        </a:p>
      </dgm:t>
    </dgm:pt>
    <dgm:pt modelId="{CF0DC00E-F458-4133-94CB-A8C516639D8B}">
      <dgm:prSet/>
      <dgm:spPr/>
      <dgm:t>
        <a:bodyPr/>
        <a:lstStyle/>
        <a:p>
          <a:r>
            <a:rPr lang="en-GB"/>
            <a:t>But Parliaments Act 1911 does allow for some binding – restricted the powers of the House of Lords on certain Bills. </a:t>
          </a:r>
          <a:endParaRPr lang="en-US"/>
        </a:p>
      </dgm:t>
    </dgm:pt>
    <dgm:pt modelId="{8333FF59-9E38-4944-994D-3D0D19083DBD}" type="parTrans" cxnId="{BBC7C86A-94BB-4A5C-87A6-127374BADA0E}">
      <dgm:prSet/>
      <dgm:spPr/>
      <dgm:t>
        <a:bodyPr/>
        <a:lstStyle/>
        <a:p>
          <a:endParaRPr lang="en-US"/>
        </a:p>
      </dgm:t>
    </dgm:pt>
    <dgm:pt modelId="{9CE71A85-9F7F-4F7A-8306-E3314782CFD1}" type="sibTrans" cxnId="{BBC7C86A-94BB-4A5C-87A6-127374BADA0E}">
      <dgm:prSet/>
      <dgm:spPr/>
      <dgm:t>
        <a:bodyPr/>
        <a:lstStyle/>
        <a:p>
          <a:endParaRPr lang="en-US"/>
        </a:p>
      </dgm:t>
    </dgm:pt>
    <dgm:pt modelId="{F4A1EFB8-5CBC-48A3-A66F-0DE5B49301A9}" type="pres">
      <dgm:prSet presAssocID="{BEA75337-C6A0-41D6-9645-9FE0CE740B6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685E6B-084A-4BD0-98C0-DF523182CC08}" type="pres">
      <dgm:prSet presAssocID="{B236977B-61F0-4E6F-8DAD-E380CC320DF9}" presName="hierRoot1" presStyleCnt="0"/>
      <dgm:spPr/>
    </dgm:pt>
    <dgm:pt modelId="{A2176EB7-4BFD-4E5D-A6CF-4832E84A0C0F}" type="pres">
      <dgm:prSet presAssocID="{B236977B-61F0-4E6F-8DAD-E380CC320DF9}" presName="composite" presStyleCnt="0"/>
      <dgm:spPr/>
    </dgm:pt>
    <dgm:pt modelId="{32DD506B-AB7A-4AC8-9E7C-8E677CE3483A}" type="pres">
      <dgm:prSet presAssocID="{B236977B-61F0-4E6F-8DAD-E380CC320DF9}" presName="background" presStyleLbl="node0" presStyleIdx="0" presStyleCnt="2"/>
      <dgm:spPr/>
    </dgm:pt>
    <dgm:pt modelId="{120DCA6F-A271-4E17-B03B-55C069C38C39}" type="pres">
      <dgm:prSet presAssocID="{B236977B-61F0-4E6F-8DAD-E380CC320DF9}" presName="text" presStyleLbl="fgAcc0" presStyleIdx="0" presStyleCnt="2">
        <dgm:presLayoutVars>
          <dgm:chPref val="3"/>
        </dgm:presLayoutVars>
      </dgm:prSet>
      <dgm:spPr/>
    </dgm:pt>
    <dgm:pt modelId="{9EE3783E-473A-417D-858B-5958A606F032}" type="pres">
      <dgm:prSet presAssocID="{B236977B-61F0-4E6F-8DAD-E380CC320DF9}" presName="hierChild2" presStyleCnt="0"/>
      <dgm:spPr/>
    </dgm:pt>
    <dgm:pt modelId="{92ED0374-E20F-467D-94E5-2696289BD501}" type="pres">
      <dgm:prSet presAssocID="{CF0DC00E-F458-4133-94CB-A8C516639D8B}" presName="hierRoot1" presStyleCnt="0"/>
      <dgm:spPr/>
    </dgm:pt>
    <dgm:pt modelId="{F3979B0F-CC59-47A6-8B91-724A4FEE9225}" type="pres">
      <dgm:prSet presAssocID="{CF0DC00E-F458-4133-94CB-A8C516639D8B}" presName="composite" presStyleCnt="0"/>
      <dgm:spPr/>
    </dgm:pt>
    <dgm:pt modelId="{8EDE3109-1E21-4F3C-A7F8-028504EE2316}" type="pres">
      <dgm:prSet presAssocID="{CF0DC00E-F458-4133-94CB-A8C516639D8B}" presName="background" presStyleLbl="node0" presStyleIdx="1" presStyleCnt="2"/>
      <dgm:spPr/>
    </dgm:pt>
    <dgm:pt modelId="{0C59A25D-0E9D-4307-B1A3-7DFE40129AD8}" type="pres">
      <dgm:prSet presAssocID="{CF0DC00E-F458-4133-94CB-A8C516639D8B}" presName="text" presStyleLbl="fgAcc0" presStyleIdx="1" presStyleCnt="2">
        <dgm:presLayoutVars>
          <dgm:chPref val="3"/>
        </dgm:presLayoutVars>
      </dgm:prSet>
      <dgm:spPr/>
    </dgm:pt>
    <dgm:pt modelId="{F5169216-8F29-4105-97AC-754AF5C2A01D}" type="pres">
      <dgm:prSet presAssocID="{CF0DC00E-F458-4133-94CB-A8C516639D8B}" presName="hierChild2" presStyleCnt="0"/>
      <dgm:spPr/>
    </dgm:pt>
  </dgm:ptLst>
  <dgm:cxnLst>
    <dgm:cxn modelId="{BBC7C86A-94BB-4A5C-87A6-127374BADA0E}" srcId="{BEA75337-C6A0-41D6-9645-9FE0CE740B69}" destId="{CF0DC00E-F458-4133-94CB-A8C516639D8B}" srcOrd="1" destOrd="0" parTransId="{8333FF59-9E38-4944-994D-3D0D19083DBD}" sibTransId="{9CE71A85-9F7F-4F7A-8306-E3314782CFD1}"/>
    <dgm:cxn modelId="{10C4A851-857F-40C0-818B-DD62B09019AC}" type="presOf" srcId="{BEA75337-C6A0-41D6-9645-9FE0CE740B69}" destId="{F4A1EFB8-5CBC-48A3-A66F-0DE5B49301A9}" srcOrd="0" destOrd="0" presId="urn:microsoft.com/office/officeart/2005/8/layout/hierarchy1"/>
    <dgm:cxn modelId="{570B5982-173C-4344-8202-0FFAAC9B7F1B}" type="presOf" srcId="{B236977B-61F0-4E6F-8DAD-E380CC320DF9}" destId="{120DCA6F-A271-4E17-B03B-55C069C38C39}" srcOrd="0" destOrd="0" presId="urn:microsoft.com/office/officeart/2005/8/layout/hierarchy1"/>
    <dgm:cxn modelId="{A08BC9A5-0E7E-4469-A9DE-23F348F46AF8}" srcId="{BEA75337-C6A0-41D6-9645-9FE0CE740B69}" destId="{B236977B-61F0-4E6F-8DAD-E380CC320DF9}" srcOrd="0" destOrd="0" parTransId="{E14E5DA4-9495-406C-B0E4-D6A4D9D064AA}" sibTransId="{0FFDB685-0243-4A66-91CA-6B692639175F}"/>
    <dgm:cxn modelId="{7576BAB9-7C41-4005-B015-3BFB134E8769}" type="presOf" srcId="{CF0DC00E-F458-4133-94CB-A8C516639D8B}" destId="{0C59A25D-0E9D-4307-B1A3-7DFE40129AD8}" srcOrd="0" destOrd="0" presId="urn:microsoft.com/office/officeart/2005/8/layout/hierarchy1"/>
    <dgm:cxn modelId="{96287596-9A26-48DF-901C-80DF9A673141}" type="presParOf" srcId="{F4A1EFB8-5CBC-48A3-A66F-0DE5B49301A9}" destId="{9D685E6B-084A-4BD0-98C0-DF523182CC08}" srcOrd="0" destOrd="0" presId="urn:microsoft.com/office/officeart/2005/8/layout/hierarchy1"/>
    <dgm:cxn modelId="{4E17E59D-E533-417E-9998-65F700C5058E}" type="presParOf" srcId="{9D685E6B-084A-4BD0-98C0-DF523182CC08}" destId="{A2176EB7-4BFD-4E5D-A6CF-4832E84A0C0F}" srcOrd="0" destOrd="0" presId="urn:microsoft.com/office/officeart/2005/8/layout/hierarchy1"/>
    <dgm:cxn modelId="{C89512DF-F919-4C5B-B7DE-7BFC5D8E17D5}" type="presParOf" srcId="{A2176EB7-4BFD-4E5D-A6CF-4832E84A0C0F}" destId="{32DD506B-AB7A-4AC8-9E7C-8E677CE3483A}" srcOrd="0" destOrd="0" presId="urn:microsoft.com/office/officeart/2005/8/layout/hierarchy1"/>
    <dgm:cxn modelId="{2F1E254C-CD7D-4DA0-A192-F3F3ED20997E}" type="presParOf" srcId="{A2176EB7-4BFD-4E5D-A6CF-4832E84A0C0F}" destId="{120DCA6F-A271-4E17-B03B-55C069C38C39}" srcOrd="1" destOrd="0" presId="urn:microsoft.com/office/officeart/2005/8/layout/hierarchy1"/>
    <dgm:cxn modelId="{BBD8E6BC-85BD-4F87-9AF0-E5AD41F521CE}" type="presParOf" srcId="{9D685E6B-084A-4BD0-98C0-DF523182CC08}" destId="{9EE3783E-473A-417D-858B-5958A606F032}" srcOrd="1" destOrd="0" presId="urn:microsoft.com/office/officeart/2005/8/layout/hierarchy1"/>
    <dgm:cxn modelId="{E9F22302-45D8-4A83-AFB8-3C399A9936BD}" type="presParOf" srcId="{F4A1EFB8-5CBC-48A3-A66F-0DE5B49301A9}" destId="{92ED0374-E20F-467D-94E5-2696289BD501}" srcOrd="1" destOrd="0" presId="urn:microsoft.com/office/officeart/2005/8/layout/hierarchy1"/>
    <dgm:cxn modelId="{F5853E7E-4E4D-4B4A-846E-9EAD0C911BB3}" type="presParOf" srcId="{92ED0374-E20F-467D-94E5-2696289BD501}" destId="{F3979B0F-CC59-47A6-8B91-724A4FEE9225}" srcOrd="0" destOrd="0" presId="urn:microsoft.com/office/officeart/2005/8/layout/hierarchy1"/>
    <dgm:cxn modelId="{38004F22-AF18-4264-9133-AF03A003F5ED}" type="presParOf" srcId="{F3979B0F-CC59-47A6-8B91-724A4FEE9225}" destId="{8EDE3109-1E21-4F3C-A7F8-028504EE2316}" srcOrd="0" destOrd="0" presId="urn:microsoft.com/office/officeart/2005/8/layout/hierarchy1"/>
    <dgm:cxn modelId="{64D2838A-4B63-41E8-9300-E7B68390582D}" type="presParOf" srcId="{F3979B0F-CC59-47A6-8B91-724A4FEE9225}" destId="{0C59A25D-0E9D-4307-B1A3-7DFE40129AD8}" srcOrd="1" destOrd="0" presId="urn:microsoft.com/office/officeart/2005/8/layout/hierarchy1"/>
    <dgm:cxn modelId="{67BC6A5F-D4B6-4657-9B85-01CEB64C5EC9}" type="presParOf" srcId="{92ED0374-E20F-467D-94E5-2696289BD501}" destId="{F5169216-8F29-4105-97AC-754AF5C2A01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7731B89-E30E-46EA-AE1C-1BE9751752A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CDEAC4-6357-4EBD-8138-3A49A6363D70}">
      <dgm:prSet/>
      <dgm:spPr/>
      <dgm:t>
        <a:bodyPr/>
        <a:lstStyle/>
        <a:p>
          <a:r>
            <a:rPr lang="en-GB"/>
            <a:t>Is parliament still supreme? </a:t>
          </a:r>
          <a:endParaRPr lang="en-US"/>
        </a:p>
      </dgm:t>
    </dgm:pt>
    <dgm:pt modelId="{4ECB40CF-8D72-4820-8FC8-83787496DA2E}" type="parTrans" cxnId="{1F9494D7-0B24-412E-AB99-2078098CE3DE}">
      <dgm:prSet/>
      <dgm:spPr/>
      <dgm:t>
        <a:bodyPr/>
        <a:lstStyle/>
        <a:p>
          <a:endParaRPr lang="en-US"/>
        </a:p>
      </dgm:t>
    </dgm:pt>
    <dgm:pt modelId="{6E7FD00D-0410-4F35-B885-1CA209D46B69}" type="sibTrans" cxnId="{1F9494D7-0B24-412E-AB99-2078098CE3DE}">
      <dgm:prSet/>
      <dgm:spPr/>
      <dgm:t>
        <a:bodyPr/>
        <a:lstStyle/>
        <a:p>
          <a:endParaRPr lang="en-US"/>
        </a:p>
      </dgm:t>
    </dgm:pt>
    <dgm:pt modelId="{11AFC65C-33A8-489D-ACE4-183C2AAC43E8}">
      <dgm:prSet/>
      <dgm:spPr/>
      <dgm:t>
        <a:bodyPr/>
        <a:lstStyle/>
        <a:p>
          <a:r>
            <a:rPr lang="en-GB"/>
            <a:t>Take all the information from the lecture and discuss in groups. </a:t>
          </a:r>
          <a:endParaRPr lang="en-US"/>
        </a:p>
      </dgm:t>
    </dgm:pt>
    <dgm:pt modelId="{4C76DBA8-77BE-44B0-85BD-84D282EEBB11}" type="parTrans" cxnId="{9D31AFF6-B50D-46A0-B215-44F64C49DDB7}">
      <dgm:prSet/>
      <dgm:spPr/>
      <dgm:t>
        <a:bodyPr/>
        <a:lstStyle/>
        <a:p>
          <a:endParaRPr lang="en-US"/>
        </a:p>
      </dgm:t>
    </dgm:pt>
    <dgm:pt modelId="{2B9AAABB-2006-41F2-A213-44DDED52EC08}" type="sibTrans" cxnId="{9D31AFF6-B50D-46A0-B215-44F64C49DDB7}">
      <dgm:prSet/>
      <dgm:spPr/>
      <dgm:t>
        <a:bodyPr/>
        <a:lstStyle/>
        <a:p>
          <a:endParaRPr lang="en-US"/>
        </a:p>
      </dgm:t>
    </dgm:pt>
    <dgm:pt modelId="{4F17DC1A-6562-4787-A045-9530A5193BC6}">
      <dgm:prSet/>
      <dgm:spPr/>
      <dgm:t>
        <a:bodyPr/>
        <a:lstStyle/>
        <a:p>
          <a:r>
            <a:rPr lang="en-GB"/>
            <a:t>Prepare to feedback. </a:t>
          </a:r>
          <a:endParaRPr lang="en-US"/>
        </a:p>
      </dgm:t>
    </dgm:pt>
    <dgm:pt modelId="{B4EFF4AA-EF8B-4BE5-8CD6-F3DBB215CCED}" type="parTrans" cxnId="{E1AB6D0D-B00F-4224-AFD1-47D8B98BCC38}">
      <dgm:prSet/>
      <dgm:spPr/>
      <dgm:t>
        <a:bodyPr/>
        <a:lstStyle/>
        <a:p>
          <a:endParaRPr lang="en-US"/>
        </a:p>
      </dgm:t>
    </dgm:pt>
    <dgm:pt modelId="{8D9E6C70-7C7D-4343-B94F-19304E2CFFB2}" type="sibTrans" cxnId="{E1AB6D0D-B00F-4224-AFD1-47D8B98BCC38}">
      <dgm:prSet/>
      <dgm:spPr/>
      <dgm:t>
        <a:bodyPr/>
        <a:lstStyle/>
        <a:p>
          <a:endParaRPr lang="en-US"/>
        </a:p>
      </dgm:t>
    </dgm:pt>
    <dgm:pt modelId="{903B11A7-5C6B-4654-9A62-8628166CA2B0}" type="pres">
      <dgm:prSet presAssocID="{F7731B89-E30E-46EA-AE1C-1BE9751752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C6A942-7892-43EA-90CE-6FD389D4ABFA}" type="pres">
      <dgm:prSet presAssocID="{69CDEAC4-6357-4EBD-8138-3A49A6363D70}" presName="hierRoot1" presStyleCnt="0"/>
      <dgm:spPr/>
    </dgm:pt>
    <dgm:pt modelId="{E7467D17-6AA7-490D-88F0-0D29CE26BABE}" type="pres">
      <dgm:prSet presAssocID="{69CDEAC4-6357-4EBD-8138-3A49A6363D70}" presName="composite" presStyleCnt="0"/>
      <dgm:spPr/>
    </dgm:pt>
    <dgm:pt modelId="{268CB825-10E1-48CD-9406-402E7B6FDC7A}" type="pres">
      <dgm:prSet presAssocID="{69CDEAC4-6357-4EBD-8138-3A49A6363D70}" presName="background" presStyleLbl="node0" presStyleIdx="0" presStyleCnt="3"/>
      <dgm:spPr/>
    </dgm:pt>
    <dgm:pt modelId="{AA2463F7-2717-4CF1-9AAF-51D6722E70C5}" type="pres">
      <dgm:prSet presAssocID="{69CDEAC4-6357-4EBD-8138-3A49A6363D70}" presName="text" presStyleLbl="fgAcc0" presStyleIdx="0" presStyleCnt="3">
        <dgm:presLayoutVars>
          <dgm:chPref val="3"/>
        </dgm:presLayoutVars>
      </dgm:prSet>
      <dgm:spPr/>
    </dgm:pt>
    <dgm:pt modelId="{22069E7B-41F8-44CE-8D28-8733D0FF46BF}" type="pres">
      <dgm:prSet presAssocID="{69CDEAC4-6357-4EBD-8138-3A49A6363D70}" presName="hierChild2" presStyleCnt="0"/>
      <dgm:spPr/>
    </dgm:pt>
    <dgm:pt modelId="{FC1F0F7C-8427-4253-AF05-02F2DD82D881}" type="pres">
      <dgm:prSet presAssocID="{11AFC65C-33A8-489D-ACE4-183C2AAC43E8}" presName="hierRoot1" presStyleCnt="0"/>
      <dgm:spPr/>
    </dgm:pt>
    <dgm:pt modelId="{11B664DD-EC36-4AF8-9C54-5473BD35A98B}" type="pres">
      <dgm:prSet presAssocID="{11AFC65C-33A8-489D-ACE4-183C2AAC43E8}" presName="composite" presStyleCnt="0"/>
      <dgm:spPr/>
    </dgm:pt>
    <dgm:pt modelId="{1B6F60B4-4DB5-4C71-8821-671C2B6B6517}" type="pres">
      <dgm:prSet presAssocID="{11AFC65C-33A8-489D-ACE4-183C2AAC43E8}" presName="background" presStyleLbl="node0" presStyleIdx="1" presStyleCnt="3"/>
      <dgm:spPr/>
    </dgm:pt>
    <dgm:pt modelId="{30EB6FAD-244F-4154-A41D-A56B670BF216}" type="pres">
      <dgm:prSet presAssocID="{11AFC65C-33A8-489D-ACE4-183C2AAC43E8}" presName="text" presStyleLbl="fgAcc0" presStyleIdx="1" presStyleCnt="3">
        <dgm:presLayoutVars>
          <dgm:chPref val="3"/>
        </dgm:presLayoutVars>
      </dgm:prSet>
      <dgm:spPr/>
    </dgm:pt>
    <dgm:pt modelId="{66E6D760-B25E-453A-BC9C-ADD6654370D3}" type="pres">
      <dgm:prSet presAssocID="{11AFC65C-33A8-489D-ACE4-183C2AAC43E8}" presName="hierChild2" presStyleCnt="0"/>
      <dgm:spPr/>
    </dgm:pt>
    <dgm:pt modelId="{4E0026F2-90E9-46A7-9AB9-71D8BD9D640D}" type="pres">
      <dgm:prSet presAssocID="{4F17DC1A-6562-4787-A045-9530A5193BC6}" presName="hierRoot1" presStyleCnt="0"/>
      <dgm:spPr/>
    </dgm:pt>
    <dgm:pt modelId="{6FB9451D-D07A-415B-9422-AAFB37987034}" type="pres">
      <dgm:prSet presAssocID="{4F17DC1A-6562-4787-A045-9530A5193BC6}" presName="composite" presStyleCnt="0"/>
      <dgm:spPr/>
    </dgm:pt>
    <dgm:pt modelId="{319A4E70-6574-460E-8276-A924CD58EF08}" type="pres">
      <dgm:prSet presAssocID="{4F17DC1A-6562-4787-A045-9530A5193BC6}" presName="background" presStyleLbl="node0" presStyleIdx="2" presStyleCnt="3"/>
      <dgm:spPr/>
    </dgm:pt>
    <dgm:pt modelId="{C0F0CAEE-14E0-4618-BBB8-228419B3AFD7}" type="pres">
      <dgm:prSet presAssocID="{4F17DC1A-6562-4787-A045-9530A5193BC6}" presName="text" presStyleLbl="fgAcc0" presStyleIdx="2" presStyleCnt="3">
        <dgm:presLayoutVars>
          <dgm:chPref val="3"/>
        </dgm:presLayoutVars>
      </dgm:prSet>
      <dgm:spPr/>
    </dgm:pt>
    <dgm:pt modelId="{EBB4DF7A-D1C4-49B5-B1F9-AB9D7BC0635A}" type="pres">
      <dgm:prSet presAssocID="{4F17DC1A-6562-4787-A045-9530A5193BC6}" presName="hierChild2" presStyleCnt="0"/>
      <dgm:spPr/>
    </dgm:pt>
  </dgm:ptLst>
  <dgm:cxnLst>
    <dgm:cxn modelId="{E1AB6D0D-B00F-4224-AFD1-47D8B98BCC38}" srcId="{F7731B89-E30E-46EA-AE1C-1BE9751752AA}" destId="{4F17DC1A-6562-4787-A045-9530A5193BC6}" srcOrd="2" destOrd="0" parTransId="{B4EFF4AA-EF8B-4BE5-8CD6-F3DBB215CCED}" sibTransId="{8D9E6C70-7C7D-4343-B94F-19304E2CFFB2}"/>
    <dgm:cxn modelId="{6B529D7A-7C10-43BD-B9B9-2703170A092E}" type="presOf" srcId="{11AFC65C-33A8-489D-ACE4-183C2AAC43E8}" destId="{30EB6FAD-244F-4154-A41D-A56B670BF216}" srcOrd="0" destOrd="0" presId="urn:microsoft.com/office/officeart/2005/8/layout/hierarchy1"/>
    <dgm:cxn modelId="{0FD3B797-304C-4E8E-9B68-24A92266B17B}" type="presOf" srcId="{F7731B89-E30E-46EA-AE1C-1BE9751752AA}" destId="{903B11A7-5C6B-4654-9A62-8628166CA2B0}" srcOrd="0" destOrd="0" presId="urn:microsoft.com/office/officeart/2005/8/layout/hierarchy1"/>
    <dgm:cxn modelId="{35AAE1AA-604F-4D01-84DF-E574064D751F}" type="presOf" srcId="{4F17DC1A-6562-4787-A045-9530A5193BC6}" destId="{C0F0CAEE-14E0-4618-BBB8-228419B3AFD7}" srcOrd="0" destOrd="0" presId="urn:microsoft.com/office/officeart/2005/8/layout/hierarchy1"/>
    <dgm:cxn modelId="{175EEBBE-95F4-4891-88D5-E9F203E9AE77}" type="presOf" srcId="{69CDEAC4-6357-4EBD-8138-3A49A6363D70}" destId="{AA2463F7-2717-4CF1-9AAF-51D6722E70C5}" srcOrd="0" destOrd="0" presId="urn:microsoft.com/office/officeart/2005/8/layout/hierarchy1"/>
    <dgm:cxn modelId="{1F9494D7-0B24-412E-AB99-2078098CE3DE}" srcId="{F7731B89-E30E-46EA-AE1C-1BE9751752AA}" destId="{69CDEAC4-6357-4EBD-8138-3A49A6363D70}" srcOrd="0" destOrd="0" parTransId="{4ECB40CF-8D72-4820-8FC8-83787496DA2E}" sibTransId="{6E7FD00D-0410-4F35-B885-1CA209D46B69}"/>
    <dgm:cxn modelId="{9D31AFF6-B50D-46A0-B215-44F64C49DDB7}" srcId="{F7731B89-E30E-46EA-AE1C-1BE9751752AA}" destId="{11AFC65C-33A8-489D-ACE4-183C2AAC43E8}" srcOrd="1" destOrd="0" parTransId="{4C76DBA8-77BE-44B0-85BD-84D282EEBB11}" sibTransId="{2B9AAABB-2006-41F2-A213-44DDED52EC08}"/>
    <dgm:cxn modelId="{4657AD18-BF08-4919-BCC1-4E2F669659EF}" type="presParOf" srcId="{903B11A7-5C6B-4654-9A62-8628166CA2B0}" destId="{E5C6A942-7892-43EA-90CE-6FD389D4ABFA}" srcOrd="0" destOrd="0" presId="urn:microsoft.com/office/officeart/2005/8/layout/hierarchy1"/>
    <dgm:cxn modelId="{E6D7D4D8-1399-4349-A033-D0AD067F864F}" type="presParOf" srcId="{E5C6A942-7892-43EA-90CE-6FD389D4ABFA}" destId="{E7467D17-6AA7-490D-88F0-0D29CE26BABE}" srcOrd="0" destOrd="0" presId="urn:microsoft.com/office/officeart/2005/8/layout/hierarchy1"/>
    <dgm:cxn modelId="{C9F7ED8F-6A31-47A4-A106-9A6027328CC7}" type="presParOf" srcId="{E7467D17-6AA7-490D-88F0-0D29CE26BABE}" destId="{268CB825-10E1-48CD-9406-402E7B6FDC7A}" srcOrd="0" destOrd="0" presId="urn:microsoft.com/office/officeart/2005/8/layout/hierarchy1"/>
    <dgm:cxn modelId="{E8149236-42AB-455F-AF25-58ECBED26A6C}" type="presParOf" srcId="{E7467D17-6AA7-490D-88F0-0D29CE26BABE}" destId="{AA2463F7-2717-4CF1-9AAF-51D6722E70C5}" srcOrd="1" destOrd="0" presId="urn:microsoft.com/office/officeart/2005/8/layout/hierarchy1"/>
    <dgm:cxn modelId="{98870AA2-D5C6-443A-8459-D2A7A6819E6A}" type="presParOf" srcId="{E5C6A942-7892-43EA-90CE-6FD389D4ABFA}" destId="{22069E7B-41F8-44CE-8D28-8733D0FF46BF}" srcOrd="1" destOrd="0" presId="urn:microsoft.com/office/officeart/2005/8/layout/hierarchy1"/>
    <dgm:cxn modelId="{339A030B-A103-438D-BA57-28BCE0465D5C}" type="presParOf" srcId="{903B11A7-5C6B-4654-9A62-8628166CA2B0}" destId="{FC1F0F7C-8427-4253-AF05-02F2DD82D881}" srcOrd="1" destOrd="0" presId="urn:microsoft.com/office/officeart/2005/8/layout/hierarchy1"/>
    <dgm:cxn modelId="{6045CC34-20F2-4C52-B229-8FE23458D241}" type="presParOf" srcId="{FC1F0F7C-8427-4253-AF05-02F2DD82D881}" destId="{11B664DD-EC36-4AF8-9C54-5473BD35A98B}" srcOrd="0" destOrd="0" presId="urn:microsoft.com/office/officeart/2005/8/layout/hierarchy1"/>
    <dgm:cxn modelId="{A4388BCA-58E8-41B3-96CC-17EB9AF702D7}" type="presParOf" srcId="{11B664DD-EC36-4AF8-9C54-5473BD35A98B}" destId="{1B6F60B4-4DB5-4C71-8821-671C2B6B6517}" srcOrd="0" destOrd="0" presId="urn:microsoft.com/office/officeart/2005/8/layout/hierarchy1"/>
    <dgm:cxn modelId="{BAC229F8-84FA-4176-B58C-0150D2330093}" type="presParOf" srcId="{11B664DD-EC36-4AF8-9C54-5473BD35A98B}" destId="{30EB6FAD-244F-4154-A41D-A56B670BF216}" srcOrd="1" destOrd="0" presId="urn:microsoft.com/office/officeart/2005/8/layout/hierarchy1"/>
    <dgm:cxn modelId="{75FCC70D-BB88-4E78-AEA1-6111C945DFE2}" type="presParOf" srcId="{FC1F0F7C-8427-4253-AF05-02F2DD82D881}" destId="{66E6D760-B25E-453A-BC9C-ADD6654370D3}" srcOrd="1" destOrd="0" presId="urn:microsoft.com/office/officeart/2005/8/layout/hierarchy1"/>
    <dgm:cxn modelId="{FF665E00-FEAE-453C-964D-5B2BF9D31172}" type="presParOf" srcId="{903B11A7-5C6B-4654-9A62-8628166CA2B0}" destId="{4E0026F2-90E9-46A7-9AB9-71D8BD9D640D}" srcOrd="2" destOrd="0" presId="urn:microsoft.com/office/officeart/2005/8/layout/hierarchy1"/>
    <dgm:cxn modelId="{51A4B3DB-D609-45FF-BA17-97F185DF678C}" type="presParOf" srcId="{4E0026F2-90E9-46A7-9AB9-71D8BD9D640D}" destId="{6FB9451D-D07A-415B-9422-AAFB37987034}" srcOrd="0" destOrd="0" presId="urn:microsoft.com/office/officeart/2005/8/layout/hierarchy1"/>
    <dgm:cxn modelId="{ECF3202B-F5B9-4200-8593-DADA45DB5CDA}" type="presParOf" srcId="{6FB9451D-D07A-415B-9422-AAFB37987034}" destId="{319A4E70-6574-460E-8276-A924CD58EF08}" srcOrd="0" destOrd="0" presId="urn:microsoft.com/office/officeart/2005/8/layout/hierarchy1"/>
    <dgm:cxn modelId="{A1937327-7B25-4E7C-8517-0BFF040962D8}" type="presParOf" srcId="{6FB9451D-D07A-415B-9422-AAFB37987034}" destId="{C0F0CAEE-14E0-4618-BBB8-228419B3AFD7}" srcOrd="1" destOrd="0" presId="urn:microsoft.com/office/officeart/2005/8/layout/hierarchy1"/>
    <dgm:cxn modelId="{19BE7F4B-2F57-40E8-8DCA-0F949DB85FF8}" type="presParOf" srcId="{4E0026F2-90E9-46A7-9AB9-71D8BD9D640D}" destId="{EBB4DF7A-D1C4-49B5-B1F9-AB9D7BC063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FCB640-93DD-4049-9438-B25F8CED1A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5B691C-701F-45F2-98BC-E78E216278AB}">
      <dgm:prSet/>
      <dgm:spPr/>
      <dgm:t>
        <a:bodyPr/>
        <a:lstStyle/>
        <a:p>
          <a:r>
            <a:rPr lang="en-GB"/>
            <a:t>According to the courts is it primary legislation. </a:t>
          </a:r>
          <a:endParaRPr lang="en-US"/>
        </a:p>
      </dgm:t>
    </dgm:pt>
    <dgm:pt modelId="{4C37B399-EB2E-4146-B91C-30B9200FEF0E}" type="parTrans" cxnId="{F4620A10-3012-40A6-AB92-ADFDBF11E6D4}">
      <dgm:prSet/>
      <dgm:spPr/>
      <dgm:t>
        <a:bodyPr/>
        <a:lstStyle/>
        <a:p>
          <a:endParaRPr lang="en-US"/>
        </a:p>
      </dgm:t>
    </dgm:pt>
    <dgm:pt modelId="{48605FF7-882D-4BE7-AAFE-F947C15A0923}" type="sibTrans" cxnId="{F4620A10-3012-40A6-AB92-ADFDBF11E6D4}">
      <dgm:prSet/>
      <dgm:spPr/>
      <dgm:t>
        <a:bodyPr/>
        <a:lstStyle/>
        <a:p>
          <a:endParaRPr lang="en-US"/>
        </a:p>
      </dgm:t>
    </dgm:pt>
    <dgm:pt modelId="{A7CA4487-EDBC-4AB9-A447-22DCAE7C345F}">
      <dgm:prSet/>
      <dgm:spPr/>
      <dgm:t>
        <a:bodyPr/>
        <a:lstStyle/>
        <a:p>
          <a:r>
            <a:rPr lang="en-GB"/>
            <a:t>Is it the most up to date. </a:t>
          </a:r>
          <a:endParaRPr lang="en-US"/>
        </a:p>
      </dgm:t>
    </dgm:pt>
    <dgm:pt modelId="{81CD6946-BD13-4583-93D5-6A3B5B54137D}" type="parTrans" cxnId="{D3D06066-FEED-4F05-B5B6-9FABFF440E35}">
      <dgm:prSet/>
      <dgm:spPr/>
      <dgm:t>
        <a:bodyPr/>
        <a:lstStyle/>
        <a:p>
          <a:endParaRPr lang="en-US"/>
        </a:p>
      </dgm:t>
    </dgm:pt>
    <dgm:pt modelId="{3C66D259-9A22-42F1-92A9-704689B8D33D}" type="sibTrans" cxnId="{D3D06066-FEED-4F05-B5B6-9FABFF440E35}">
      <dgm:prSet/>
      <dgm:spPr/>
      <dgm:t>
        <a:bodyPr/>
        <a:lstStyle/>
        <a:p>
          <a:endParaRPr lang="en-US"/>
        </a:p>
      </dgm:t>
    </dgm:pt>
    <dgm:pt modelId="{E9FFD977-4566-4B3F-B53D-12289D124E65}">
      <dgm:prSet/>
      <dgm:spPr/>
      <dgm:t>
        <a:bodyPr/>
        <a:lstStyle/>
        <a:p>
          <a:r>
            <a:rPr lang="en-GB"/>
            <a:t>Courts must apply the law. </a:t>
          </a:r>
          <a:endParaRPr lang="en-US"/>
        </a:p>
      </dgm:t>
    </dgm:pt>
    <dgm:pt modelId="{908C0EB5-6358-4ED5-ABC7-DA6C5BF9E36F}" type="parTrans" cxnId="{561008B8-C678-4307-846A-1C7F45F75B82}">
      <dgm:prSet/>
      <dgm:spPr/>
      <dgm:t>
        <a:bodyPr/>
        <a:lstStyle/>
        <a:p>
          <a:endParaRPr lang="en-US"/>
        </a:p>
      </dgm:t>
    </dgm:pt>
    <dgm:pt modelId="{26B0CCC9-CC8C-485A-8CE9-5446E80082B3}" type="sibTrans" cxnId="{561008B8-C678-4307-846A-1C7F45F75B82}">
      <dgm:prSet/>
      <dgm:spPr/>
      <dgm:t>
        <a:bodyPr/>
        <a:lstStyle/>
        <a:p>
          <a:endParaRPr lang="en-US"/>
        </a:p>
      </dgm:t>
    </dgm:pt>
    <dgm:pt modelId="{8625BBE6-AAB1-4CF8-9F5D-5D31B1AB0AD0}" type="pres">
      <dgm:prSet presAssocID="{74FCB640-93DD-4049-9438-B25F8CED1A82}" presName="outerComposite" presStyleCnt="0">
        <dgm:presLayoutVars>
          <dgm:chMax val="5"/>
          <dgm:dir/>
          <dgm:resizeHandles val="exact"/>
        </dgm:presLayoutVars>
      </dgm:prSet>
      <dgm:spPr/>
    </dgm:pt>
    <dgm:pt modelId="{D9416678-0B5F-43BD-BAFB-DE5BAFACE48C}" type="pres">
      <dgm:prSet presAssocID="{74FCB640-93DD-4049-9438-B25F8CED1A82}" presName="dummyMaxCanvas" presStyleCnt="0">
        <dgm:presLayoutVars/>
      </dgm:prSet>
      <dgm:spPr/>
    </dgm:pt>
    <dgm:pt modelId="{AEB7327C-79FE-42D6-9B0D-A055492AC872}" type="pres">
      <dgm:prSet presAssocID="{74FCB640-93DD-4049-9438-B25F8CED1A82}" presName="ThreeNodes_1" presStyleLbl="node1" presStyleIdx="0" presStyleCnt="3">
        <dgm:presLayoutVars>
          <dgm:bulletEnabled val="1"/>
        </dgm:presLayoutVars>
      </dgm:prSet>
      <dgm:spPr/>
    </dgm:pt>
    <dgm:pt modelId="{C5A45AFE-929E-4E36-93F1-4ADB5B2445C4}" type="pres">
      <dgm:prSet presAssocID="{74FCB640-93DD-4049-9438-B25F8CED1A82}" presName="ThreeNodes_2" presStyleLbl="node1" presStyleIdx="1" presStyleCnt="3">
        <dgm:presLayoutVars>
          <dgm:bulletEnabled val="1"/>
        </dgm:presLayoutVars>
      </dgm:prSet>
      <dgm:spPr/>
    </dgm:pt>
    <dgm:pt modelId="{65C4A08D-B89D-405A-959C-CFB86592BC03}" type="pres">
      <dgm:prSet presAssocID="{74FCB640-93DD-4049-9438-B25F8CED1A82}" presName="ThreeNodes_3" presStyleLbl="node1" presStyleIdx="2" presStyleCnt="3">
        <dgm:presLayoutVars>
          <dgm:bulletEnabled val="1"/>
        </dgm:presLayoutVars>
      </dgm:prSet>
      <dgm:spPr/>
    </dgm:pt>
    <dgm:pt modelId="{1477F872-2B31-4A0A-9C03-BD1149216EA9}" type="pres">
      <dgm:prSet presAssocID="{74FCB640-93DD-4049-9438-B25F8CED1A82}" presName="ThreeConn_1-2" presStyleLbl="fgAccFollowNode1" presStyleIdx="0" presStyleCnt="2">
        <dgm:presLayoutVars>
          <dgm:bulletEnabled val="1"/>
        </dgm:presLayoutVars>
      </dgm:prSet>
      <dgm:spPr/>
    </dgm:pt>
    <dgm:pt modelId="{6C51E064-115C-48E8-B3FD-D5D9093F3601}" type="pres">
      <dgm:prSet presAssocID="{74FCB640-93DD-4049-9438-B25F8CED1A82}" presName="ThreeConn_2-3" presStyleLbl="fgAccFollowNode1" presStyleIdx="1" presStyleCnt="2">
        <dgm:presLayoutVars>
          <dgm:bulletEnabled val="1"/>
        </dgm:presLayoutVars>
      </dgm:prSet>
      <dgm:spPr/>
    </dgm:pt>
    <dgm:pt modelId="{D0110644-5BF0-45D6-91A0-0332BC979F1A}" type="pres">
      <dgm:prSet presAssocID="{74FCB640-93DD-4049-9438-B25F8CED1A82}" presName="ThreeNodes_1_text" presStyleLbl="node1" presStyleIdx="2" presStyleCnt="3">
        <dgm:presLayoutVars>
          <dgm:bulletEnabled val="1"/>
        </dgm:presLayoutVars>
      </dgm:prSet>
      <dgm:spPr/>
    </dgm:pt>
    <dgm:pt modelId="{44F2FB42-C324-4F20-AFAB-869F9938FF4C}" type="pres">
      <dgm:prSet presAssocID="{74FCB640-93DD-4049-9438-B25F8CED1A82}" presName="ThreeNodes_2_text" presStyleLbl="node1" presStyleIdx="2" presStyleCnt="3">
        <dgm:presLayoutVars>
          <dgm:bulletEnabled val="1"/>
        </dgm:presLayoutVars>
      </dgm:prSet>
      <dgm:spPr/>
    </dgm:pt>
    <dgm:pt modelId="{55F575BA-CF8A-4B57-B158-FC65CB1DE0DE}" type="pres">
      <dgm:prSet presAssocID="{74FCB640-93DD-4049-9438-B25F8CED1A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620A10-3012-40A6-AB92-ADFDBF11E6D4}" srcId="{74FCB640-93DD-4049-9438-B25F8CED1A82}" destId="{445B691C-701F-45F2-98BC-E78E216278AB}" srcOrd="0" destOrd="0" parTransId="{4C37B399-EB2E-4146-B91C-30B9200FEF0E}" sibTransId="{48605FF7-882D-4BE7-AAFE-F947C15A0923}"/>
    <dgm:cxn modelId="{75B16C17-7928-4DDB-8745-D363F20498BE}" type="presOf" srcId="{74FCB640-93DD-4049-9438-B25F8CED1A82}" destId="{8625BBE6-AAB1-4CF8-9F5D-5D31B1AB0AD0}" srcOrd="0" destOrd="0" presId="urn:microsoft.com/office/officeart/2005/8/layout/vProcess5"/>
    <dgm:cxn modelId="{7A92BE17-9FEF-4AF7-A2BA-3B48D1EBF125}" type="presOf" srcId="{48605FF7-882D-4BE7-AAFE-F947C15A0923}" destId="{1477F872-2B31-4A0A-9C03-BD1149216EA9}" srcOrd="0" destOrd="0" presId="urn:microsoft.com/office/officeart/2005/8/layout/vProcess5"/>
    <dgm:cxn modelId="{8F6DAB61-FF5F-4419-B4D8-E83EC520D2F1}" type="presOf" srcId="{3C66D259-9A22-42F1-92A9-704689B8D33D}" destId="{6C51E064-115C-48E8-B3FD-D5D9093F3601}" srcOrd="0" destOrd="0" presId="urn:microsoft.com/office/officeart/2005/8/layout/vProcess5"/>
    <dgm:cxn modelId="{D3D06066-FEED-4F05-B5B6-9FABFF440E35}" srcId="{74FCB640-93DD-4049-9438-B25F8CED1A82}" destId="{A7CA4487-EDBC-4AB9-A447-22DCAE7C345F}" srcOrd="1" destOrd="0" parTransId="{81CD6946-BD13-4583-93D5-6A3B5B54137D}" sibTransId="{3C66D259-9A22-42F1-92A9-704689B8D33D}"/>
    <dgm:cxn modelId="{C86B7266-F972-47E6-8757-849A28FD9359}" type="presOf" srcId="{E9FFD977-4566-4B3F-B53D-12289D124E65}" destId="{65C4A08D-B89D-405A-959C-CFB86592BC03}" srcOrd="0" destOrd="0" presId="urn:microsoft.com/office/officeart/2005/8/layout/vProcess5"/>
    <dgm:cxn modelId="{561008B8-C678-4307-846A-1C7F45F75B82}" srcId="{74FCB640-93DD-4049-9438-B25F8CED1A82}" destId="{E9FFD977-4566-4B3F-B53D-12289D124E65}" srcOrd="2" destOrd="0" parTransId="{908C0EB5-6358-4ED5-ABC7-DA6C5BF9E36F}" sibTransId="{26B0CCC9-CC8C-485A-8CE9-5446E80082B3}"/>
    <dgm:cxn modelId="{A3D8AFBB-AD0D-4D0C-8DC7-DF1D468CDFB2}" type="presOf" srcId="{E9FFD977-4566-4B3F-B53D-12289D124E65}" destId="{55F575BA-CF8A-4B57-B158-FC65CB1DE0DE}" srcOrd="1" destOrd="0" presId="urn:microsoft.com/office/officeart/2005/8/layout/vProcess5"/>
    <dgm:cxn modelId="{EDA80BCF-CBE3-4A97-A82C-64F3DCD83CEF}" type="presOf" srcId="{A7CA4487-EDBC-4AB9-A447-22DCAE7C345F}" destId="{44F2FB42-C324-4F20-AFAB-869F9938FF4C}" srcOrd="1" destOrd="0" presId="urn:microsoft.com/office/officeart/2005/8/layout/vProcess5"/>
    <dgm:cxn modelId="{13AC7CE1-7220-4071-A575-6C978F6B3039}" type="presOf" srcId="{445B691C-701F-45F2-98BC-E78E216278AB}" destId="{D0110644-5BF0-45D6-91A0-0332BC979F1A}" srcOrd="1" destOrd="0" presId="urn:microsoft.com/office/officeart/2005/8/layout/vProcess5"/>
    <dgm:cxn modelId="{07E49BE2-EFCC-4DF9-AC94-C3D68C23F36A}" type="presOf" srcId="{445B691C-701F-45F2-98BC-E78E216278AB}" destId="{AEB7327C-79FE-42D6-9B0D-A055492AC872}" srcOrd="0" destOrd="0" presId="urn:microsoft.com/office/officeart/2005/8/layout/vProcess5"/>
    <dgm:cxn modelId="{4CB68CEF-D452-41BD-9DDD-00CD93C3FC19}" type="presOf" srcId="{A7CA4487-EDBC-4AB9-A447-22DCAE7C345F}" destId="{C5A45AFE-929E-4E36-93F1-4ADB5B2445C4}" srcOrd="0" destOrd="0" presId="urn:microsoft.com/office/officeart/2005/8/layout/vProcess5"/>
    <dgm:cxn modelId="{8E1BBE28-F5EE-4FCC-B048-65EFBA4115FC}" type="presParOf" srcId="{8625BBE6-AAB1-4CF8-9F5D-5D31B1AB0AD0}" destId="{D9416678-0B5F-43BD-BAFB-DE5BAFACE48C}" srcOrd="0" destOrd="0" presId="urn:microsoft.com/office/officeart/2005/8/layout/vProcess5"/>
    <dgm:cxn modelId="{62F2DB38-DE8B-4ECD-AC5B-2B72134C7BEC}" type="presParOf" srcId="{8625BBE6-AAB1-4CF8-9F5D-5D31B1AB0AD0}" destId="{AEB7327C-79FE-42D6-9B0D-A055492AC872}" srcOrd="1" destOrd="0" presId="urn:microsoft.com/office/officeart/2005/8/layout/vProcess5"/>
    <dgm:cxn modelId="{A2BDDD4E-212D-4182-9892-A5128A1F3352}" type="presParOf" srcId="{8625BBE6-AAB1-4CF8-9F5D-5D31B1AB0AD0}" destId="{C5A45AFE-929E-4E36-93F1-4ADB5B2445C4}" srcOrd="2" destOrd="0" presId="urn:microsoft.com/office/officeart/2005/8/layout/vProcess5"/>
    <dgm:cxn modelId="{2B195FA0-72A2-4AEE-BFE4-B1264C5B5DC1}" type="presParOf" srcId="{8625BBE6-AAB1-4CF8-9F5D-5D31B1AB0AD0}" destId="{65C4A08D-B89D-405A-959C-CFB86592BC03}" srcOrd="3" destOrd="0" presId="urn:microsoft.com/office/officeart/2005/8/layout/vProcess5"/>
    <dgm:cxn modelId="{6500DC8F-FC65-4EF7-8A02-F8A67D45E576}" type="presParOf" srcId="{8625BBE6-AAB1-4CF8-9F5D-5D31B1AB0AD0}" destId="{1477F872-2B31-4A0A-9C03-BD1149216EA9}" srcOrd="4" destOrd="0" presId="urn:microsoft.com/office/officeart/2005/8/layout/vProcess5"/>
    <dgm:cxn modelId="{63B573E8-7757-4303-B802-029242EF7150}" type="presParOf" srcId="{8625BBE6-AAB1-4CF8-9F5D-5D31B1AB0AD0}" destId="{6C51E064-115C-48E8-B3FD-D5D9093F3601}" srcOrd="5" destOrd="0" presId="urn:microsoft.com/office/officeart/2005/8/layout/vProcess5"/>
    <dgm:cxn modelId="{7924627A-709D-4772-A1E9-E4FE10930231}" type="presParOf" srcId="{8625BBE6-AAB1-4CF8-9F5D-5D31B1AB0AD0}" destId="{D0110644-5BF0-45D6-91A0-0332BC979F1A}" srcOrd="6" destOrd="0" presId="urn:microsoft.com/office/officeart/2005/8/layout/vProcess5"/>
    <dgm:cxn modelId="{02F9D17F-1C59-45C1-BF58-75C085BF6C71}" type="presParOf" srcId="{8625BBE6-AAB1-4CF8-9F5D-5D31B1AB0AD0}" destId="{44F2FB42-C324-4F20-AFAB-869F9938FF4C}" srcOrd="7" destOrd="0" presId="urn:microsoft.com/office/officeart/2005/8/layout/vProcess5"/>
    <dgm:cxn modelId="{00761B14-1153-45CB-A1E1-61FB3E71C481}" type="presParOf" srcId="{8625BBE6-AAB1-4CF8-9F5D-5D31B1AB0AD0}" destId="{55F575BA-CF8A-4B57-B158-FC65CB1DE0D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957F29E-FBC1-4F00-8590-760AA6DA1CB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63B849-3460-4D10-B7AF-F5AB838B846A}">
      <dgm:prSet/>
      <dgm:spPr/>
      <dgm:t>
        <a:bodyPr/>
        <a:lstStyle/>
        <a:p>
          <a:r>
            <a:rPr lang="en-GB"/>
            <a:t>Has it gone through the correct process?</a:t>
          </a:r>
          <a:endParaRPr lang="en-US"/>
        </a:p>
      </dgm:t>
    </dgm:pt>
    <dgm:pt modelId="{F78AFE6B-508B-4D60-A5CF-B2CEA2EFA627}" type="parTrans" cxnId="{34DE5DB5-A5ED-4E2B-930F-C2E43FB2ECDE}">
      <dgm:prSet/>
      <dgm:spPr/>
      <dgm:t>
        <a:bodyPr/>
        <a:lstStyle/>
        <a:p>
          <a:endParaRPr lang="en-US"/>
        </a:p>
      </dgm:t>
    </dgm:pt>
    <dgm:pt modelId="{51D71F5A-7563-47EC-AA5F-060F42CF3688}" type="sibTrans" cxnId="{34DE5DB5-A5ED-4E2B-930F-C2E43FB2ECDE}">
      <dgm:prSet/>
      <dgm:spPr/>
      <dgm:t>
        <a:bodyPr/>
        <a:lstStyle/>
        <a:p>
          <a:endParaRPr lang="en-US"/>
        </a:p>
      </dgm:t>
    </dgm:pt>
    <dgm:pt modelId="{A3722DBE-1630-467B-9401-E1C1FB0B4E10}">
      <dgm:prSet/>
      <dgm:spPr/>
      <dgm:t>
        <a:bodyPr/>
        <a:lstStyle/>
        <a:p>
          <a:r>
            <a:rPr lang="en-GB"/>
            <a:t>Does the content comply with the constitution?</a:t>
          </a:r>
          <a:endParaRPr lang="en-US"/>
        </a:p>
      </dgm:t>
    </dgm:pt>
    <dgm:pt modelId="{34748089-860C-42F2-A9EE-35238A1DC1FE}" type="parTrans" cxnId="{0C8B4466-0F8D-43D4-AD8F-991CDB014F2B}">
      <dgm:prSet/>
      <dgm:spPr/>
      <dgm:t>
        <a:bodyPr/>
        <a:lstStyle/>
        <a:p>
          <a:endParaRPr lang="en-US"/>
        </a:p>
      </dgm:t>
    </dgm:pt>
    <dgm:pt modelId="{F9C461E6-68C2-4360-AD0E-2CE4FC2F042C}" type="sibTrans" cxnId="{0C8B4466-0F8D-43D4-AD8F-991CDB014F2B}">
      <dgm:prSet/>
      <dgm:spPr/>
      <dgm:t>
        <a:bodyPr/>
        <a:lstStyle/>
        <a:p>
          <a:endParaRPr lang="en-US"/>
        </a:p>
      </dgm:t>
    </dgm:pt>
    <dgm:pt modelId="{857C2172-5FC1-4241-9545-A719FEA8354E}">
      <dgm:prSet/>
      <dgm:spPr/>
      <dgm:t>
        <a:bodyPr/>
        <a:lstStyle/>
        <a:p>
          <a:r>
            <a:rPr lang="en-GB"/>
            <a:t>If not comply because of 1 or 2 the courts will make it void. </a:t>
          </a:r>
          <a:endParaRPr lang="en-US"/>
        </a:p>
      </dgm:t>
    </dgm:pt>
    <dgm:pt modelId="{90CAC65D-09D1-4985-B957-A60514DAC787}" type="parTrans" cxnId="{B4EDD4F1-EE76-40BA-BE92-F88DB16D693B}">
      <dgm:prSet/>
      <dgm:spPr/>
      <dgm:t>
        <a:bodyPr/>
        <a:lstStyle/>
        <a:p>
          <a:endParaRPr lang="en-US"/>
        </a:p>
      </dgm:t>
    </dgm:pt>
    <dgm:pt modelId="{C1600C10-3CB4-41DF-86C0-9BF3EEAB0E9A}" type="sibTrans" cxnId="{B4EDD4F1-EE76-40BA-BE92-F88DB16D693B}">
      <dgm:prSet/>
      <dgm:spPr/>
      <dgm:t>
        <a:bodyPr/>
        <a:lstStyle/>
        <a:p>
          <a:endParaRPr lang="en-US"/>
        </a:p>
      </dgm:t>
    </dgm:pt>
    <dgm:pt modelId="{BB3A3AD0-661B-42C2-9A91-3B700F40A68D}" type="pres">
      <dgm:prSet presAssocID="{4957F29E-FBC1-4F00-8590-760AA6DA1CB4}" presName="outerComposite" presStyleCnt="0">
        <dgm:presLayoutVars>
          <dgm:chMax val="5"/>
          <dgm:dir/>
          <dgm:resizeHandles val="exact"/>
        </dgm:presLayoutVars>
      </dgm:prSet>
      <dgm:spPr/>
    </dgm:pt>
    <dgm:pt modelId="{E529830B-A03B-4FF7-A442-0B20F22E487B}" type="pres">
      <dgm:prSet presAssocID="{4957F29E-FBC1-4F00-8590-760AA6DA1CB4}" presName="dummyMaxCanvas" presStyleCnt="0">
        <dgm:presLayoutVars/>
      </dgm:prSet>
      <dgm:spPr/>
    </dgm:pt>
    <dgm:pt modelId="{73CA1894-A2F6-4681-8789-3849E5F2275E}" type="pres">
      <dgm:prSet presAssocID="{4957F29E-FBC1-4F00-8590-760AA6DA1CB4}" presName="ThreeNodes_1" presStyleLbl="node1" presStyleIdx="0" presStyleCnt="3">
        <dgm:presLayoutVars>
          <dgm:bulletEnabled val="1"/>
        </dgm:presLayoutVars>
      </dgm:prSet>
      <dgm:spPr/>
    </dgm:pt>
    <dgm:pt modelId="{1E014182-5E12-4F12-B027-0222B9D1C383}" type="pres">
      <dgm:prSet presAssocID="{4957F29E-FBC1-4F00-8590-760AA6DA1CB4}" presName="ThreeNodes_2" presStyleLbl="node1" presStyleIdx="1" presStyleCnt="3">
        <dgm:presLayoutVars>
          <dgm:bulletEnabled val="1"/>
        </dgm:presLayoutVars>
      </dgm:prSet>
      <dgm:spPr/>
    </dgm:pt>
    <dgm:pt modelId="{03B9DB43-1D3B-407A-902A-6F3C35B14CE0}" type="pres">
      <dgm:prSet presAssocID="{4957F29E-FBC1-4F00-8590-760AA6DA1CB4}" presName="ThreeNodes_3" presStyleLbl="node1" presStyleIdx="2" presStyleCnt="3">
        <dgm:presLayoutVars>
          <dgm:bulletEnabled val="1"/>
        </dgm:presLayoutVars>
      </dgm:prSet>
      <dgm:spPr/>
    </dgm:pt>
    <dgm:pt modelId="{FB180D76-2EC8-438F-8568-B166EBAC3CFE}" type="pres">
      <dgm:prSet presAssocID="{4957F29E-FBC1-4F00-8590-760AA6DA1CB4}" presName="ThreeConn_1-2" presStyleLbl="fgAccFollowNode1" presStyleIdx="0" presStyleCnt="2">
        <dgm:presLayoutVars>
          <dgm:bulletEnabled val="1"/>
        </dgm:presLayoutVars>
      </dgm:prSet>
      <dgm:spPr/>
    </dgm:pt>
    <dgm:pt modelId="{30FD8873-BA37-468E-BFAD-086D488C9AB9}" type="pres">
      <dgm:prSet presAssocID="{4957F29E-FBC1-4F00-8590-760AA6DA1CB4}" presName="ThreeConn_2-3" presStyleLbl="fgAccFollowNode1" presStyleIdx="1" presStyleCnt="2">
        <dgm:presLayoutVars>
          <dgm:bulletEnabled val="1"/>
        </dgm:presLayoutVars>
      </dgm:prSet>
      <dgm:spPr/>
    </dgm:pt>
    <dgm:pt modelId="{4E309599-3DEC-42D7-B275-DA95DB44EA6F}" type="pres">
      <dgm:prSet presAssocID="{4957F29E-FBC1-4F00-8590-760AA6DA1CB4}" presName="ThreeNodes_1_text" presStyleLbl="node1" presStyleIdx="2" presStyleCnt="3">
        <dgm:presLayoutVars>
          <dgm:bulletEnabled val="1"/>
        </dgm:presLayoutVars>
      </dgm:prSet>
      <dgm:spPr/>
    </dgm:pt>
    <dgm:pt modelId="{43E4547F-3570-4A06-B9F6-65B3A6CDAC16}" type="pres">
      <dgm:prSet presAssocID="{4957F29E-FBC1-4F00-8590-760AA6DA1CB4}" presName="ThreeNodes_2_text" presStyleLbl="node1" presStyleIdx="2" presStyleCnt="3">
        <dgm:presLayoutVars>
          <dgm:bulletEnabled val="1"/>
        </dgm:presLayoutVars>
      </dgm:prSet>
      <dgm:spPr/>
    </dgm:pt>
    <dgm:pt modelId="{317932E0-8660-4967-9E5F-CA2E3DF76133}" type="pres">
      <dgm:prSet presAssocID="{4957F29E-FBC1-4F00-8590-760AA6DA1CB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ED4591E-220E-4A2D-9183-4F07A5AA08CE}" type="presOf" srcId="{F9C461E6-68C2-4360-AD0E-2CE4FC2F042C}" destId="{30FD8873-BA37-468E-BFAD-086D488C9AB9}" srcOrd="0" destOrd="0" presId="urn:microsoft.com/office/officeart/2005/8/layout/vProcess5"/>
    <dgm:cxn modelId="{D266D128-6E1E-4114-A55D-31A953CF2825}" type="presOf" srcId="{A3722DBE-1630-467B-9401-E1C1FB0B4E10}" destId="{43E4547F-3570-4A06-B9F6-65B3A6CDAC16}" srcOrd="1" destOrd="0" presId="urn:microsoft.com/office/officeart/2005/8/layout/vProcess5"/>
    <dgm:cxn modelId="{96AB4260-B1EB-4DF9-BD5D-18556F2DAC57}" type="presOf" srcId="{857C2172-5FC1-4241-9545-A719FEA8354E}" destId="{317932E0-8660-4967-9E5F-CA2E3DF76133}" srcOrd="1" destOrd="0" presId="urn:microsoft.com/office/officeart/2005/8/layout/vProcess5"/>
    <dgm:cxn modelId="{0C8B4466-0F8D-43D4-AD8F-991CDB014F2B}" srcId="{4957F29E-FBC1-4F00-8590-760AA6DA1CB4}" destId="{A3722DBE-1630-467B-9401-E1C1FB0B4E10}" srcOrd="1" destOrd="0" parTransId="{34748089-860C-42F2-A9EE-35238A1DC1FE}" sibTransId="{F9C461E6-68C2-4360-AD0E-2CE4FC2F042C}"/>
    <dgm:cxn modelId="{562AAA4C-714E-47FD-8356-A0C00D2A0B99}" type="presOf" srcId="{3B63B849-3460-4D10-B7AF-F5AB838B846A}" destId="{4E309599-3DEC-42D7-B275-DA95DB44EA6F}" srcOrd="1" destOrd="0" presId="urn:microsoft.com/office/officeart/2005/8/layout/vProcess5"/>
    <dgm:cxn modelId="{E183A057-90F9-4BAD-AB39-5857DB3CABFA}" type="presOf" srcId="{A3722DBE-1630-467B-9401-E1C1FB0B4E10}" destId="{1E014182-5E12-4F12-B027-0222B9D1C383}" srcOrd="0" destOrd="0" presId="urn:microsoft.com/office/officeart/2005/8/layout/vProcess5"/>
    <dgm:cxn modelId="{1E8C2E87-C5EB-4B94-837E-9864EECE98E0}" type="presOf" srcId="{857C2172-5FC1-4241-9545-A719FEA8354E}" destId="{03B9DB43-1D3B-407A-902A-6F3C35B14CE0}" srcOrd="0" destOrd="0" presId="urn:microsoft.com/office/officeart/2005/8/layout/vProcess5"/>
    <dgm:cxn modelId="{C00326A4-43AB-4904-B74E-6A9AB1B8BD61}" type="presOf" srcId="{4957F29E-FBC1-4F00-8590-760AA6DA1CB4}" destId="{BB3A3AD0-661B-42C2-9A91-3B700F40A68D}" srcOrd="0" destOrd="0" presId="urn:microsoft.com/office/officeart/2005/8/layout/vProcess5"/>
    <dgm:cxn modelId="{34DE5DB5-A5ED-4E2B-930F-C2E43FB2ECDE}" srcId="{4957F29E-FBC1-4F00-8590-760AA6DA1CB4}" destId="{3B63B849-3460-4D10-B7AF-F5AB838B846A}" srcOrd="0" destOrd="0" parTransId="{F78AFE6B-508B-4D60-A5CF-B2CEA2EFA627}" sibTransId="{51D71F5A-7563-47EC-AA5F-060F42CF3688}"/>
    <dgm:cxn modelId="{E72694E6-BACF-4835-B975-9E08FF9E4E19}" type="presOf" srcId="{51D71F5A-7563-47EC-AA5F-060F42CF3688}" destId="{FB180D76-2EC8-438F-8568-B166EBAC3CFE}" srcOrd="0" destOrd="0" presId="urn:microsoft.com/office/officeart/2005/8/layout/vProcess5"/>
    <dgm:cxn modelId="{E7FCEAED-D738-443A-84AB-01E395614E8B}" type="presOf" srcId="{3B63B849-3460-4D10-B7AF-F5AB838B846A}" destId="{73CA1894-A2F6-4681-8789-3849E5F2275E}" srcOrd="0" destOrd="0" presId="urn:microsoft.com/office/officeart/2005/8/layout/vProcess5"/>
    <dgm:cxn modelId="{B4EDD4F1-EE76-40BA-BE92-F88DB16D693B}" srcId="{4957F29E-FBC1-4F00-8590-760AA6DA1CB4}" destId="{857C2172-5FC1-4241-9545-A719FEA8354E}" srcOrd="2" destOrd="0" parTransId="{90CAC65D-09D1-4985-B957-A60514DAC787}" sibTransId="{C1600C10-3CB4-41DF-86C0-9BF3EEAB0E9A}"/>
    <dgm:cxn modelId="{A0722BFA-A95D-446E-A990-FE85169897B6}" type="presParOf" srcId="{BB3A3AD0-661B-42C2-9A91-3B700F40A68D}" destId="{E529830B-A03B-4FF7-A442-0B20F22E487B}" srcOrd="0" destOrd="0" presId="urn:microsoft.com/office/officeart/2005/8/layout/vProcess5"/>
    <dgm:cxn modelId="{D647B5B6-8EA5-4619-A7E2-22C13CA11FB9}" type="presParOf" srcId="{BB3A3AD0-661B-42C2-9A91-3B700F40A68D}" destId="{73CA1894-A2F6-4681-8789-3849E5F2275E}" srcOrd="1" destOrd="0" presId="urn:microsoft.com/office/officeart/2005/8/layout/vProcess5"/>
    <dgm:cxn modelId="{3AEF9E5B-0B1E-494A-978E-605F26D89489}" type="presParOf" srcId="{BB3A3AD0-661B-42C2-9A91-3B700F40A68D}" destId="{1E014182-5E12-4F12-B027-0222B9D1C383}" srcOrd="2" destOrd="0" presId="urn:microsoft.com/office/officeart/2005/8/layout/vProcess5"/>
    <dgm:cxn modelId="{E385D0D4-C7D2-4A93-AFF7-2D41C84E9CDD}" type="presParOf" srcId="{BB3A3AD0-661B-42C2-9A91-3B700F40A68D}" destId="{03B9DB43-1D3B-407A-902A-6F3C35B14CE0}" srcOrd="3" destOrd="0" presId="urn:microsoft.com/office/officeart/2005/8/layout/vProcess5"/>
    <dgm:cxn modelId="{F08CCFBC-B371-40FF-AB71-07E7206ACF1F}" type="presParOf" srcId="{BB3A3AD0-661B-42C2-9A91-3B700F40A68D}" destId="{FB180D76-2EC8-438F-8568-B166EBAC3CFE}" srcOrd="4" destOrd="0" presId="urn:microsoft.com/office/officeart/2005/8/layout/vProcess5"/>
    <dgm:cxn modelId="{7467CBAF-A0A7-41DD-A03E-8D1AFFF143DC}" type="presParOf" srcId="{BB3A3AD0-661B-42C2-9A91-3B700F40A68D}" destId="{30FD8873-BA37-468E-BFAD-086D488C9AB9}" srcOrd="5" destOrd="0" presId="urn:microsoft.com/office/officeart/2005/8/layout/vProcess5"/>
    <dgm:cxn modelId="{D932358F-A5E9-492C-B695-7B85FBB11BDD}" type="presParOf" srcId="{BB3A3AD0-661B-42C2-9A91-3B700F40A68D}" destId="{4E309599-3DEC-42D7-B275-DA95DB44EA6F}" srcOrd="6" destOrd="0" presId="urn:microsoft.com/office/officeart/2005/8/layout/vProcess5"/>
    <dgm:cxn modelId="{57FA772A-14D8-45A4-911E-74B0B6B40919}" type="presParOf" srcId="{BB3A3AD0-661B-42C2-9A91-3B700F40A68D}" destId="{43E4547F-3570-4A06-B9F6-65B3A6CDAC16}" srcOrd="7" destOrd="0" presId="urn:microsoft.com/office/officeart/2005/8/layout/vProcess5"/>
    <dgm:cxn modelId="{19112127-3606-4338-839C-DDF68EA19CAA}" type="presParOf" srcId="{BB3A3AD0-661B-42C2-9A91-3B700F40A68D}" destId="{317932E0-8660-4967-9E5F-CA2E3DF7613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can make any laws it wishes, repeal any laws it wishes and much more. </a:t>
          </a:r>
          <a:endParaRPr lang="en-US" sz="16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bill has to go through both House of Commons and House of Lords before gaining royal assent and becoming law. </a:t>
          </a:r>
          <a:endParaRPr lang="en-US" sz="16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one can disagree. </a:t>
          </a:r>
          <a:endParaRPr lang="en-US" sz="16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is supreme. </a:t>
          </a:r>
          <a:endParaRPr lang="en-US" sz="16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May not work politically. </a:t>
          </a:r>
          <a:endParaRPr lang="en-US" sz="1600" kern="1200"/>
        </a:p>
      </dsp:txBody>
      <dsp:txXfrm>
        <a:off x="3808982" y="2575711"/>
        <a:ext cx="2440435" cy="1428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2A9FE-7617-4EF4-9447-06657966E0CF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20DD8-830B-40C6-A9AA-E0C50C5139D1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Sewel convention – cannot delegate on devolved matters in Scotland – a matter of respect. </a:t>
          </a:r>
          <a:endParaRPr lang="en-US" sz="3000" kern="1200"/>
        </a:p>
      </dsp:txBody>
      <dsp:txXfrm>
        <a:off x="560236" y="748205"/>
        <a:ext cx="4149382" cy="2576345"/>
      </dsp:txXfrm>
    </dsp:sp>
    <dsp:sp modelId="{5E2330AF-30F4-44D6-AEDA-DFBCE6390B65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163F3-954D-496F-A65D-95F471CE9DA2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International law – not affect parliamentary supremacy because it is not binding on domestic law. </a:t>
          </a:r>
          <a:endParaRPr lang="en-US" sz="3000" kern="1200"/>
        </a:p>
      </dsp:txBody>
      <dsp:txXfrm>
        <a:off x="5827635" y="748205"/>
        <a:ext cx="4149382" cy="2576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D506B-AB7A-4AC8-9E7C-8E677CE3483A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DCA6F-A271-4E17-B03B-55C069C38C39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Different theorists have different idea’s. </a:t>
          </a:r>
          <a:endParaRPr lang="en-US" sz="2900" kern="1200"/>
        </a:p>
      </dsp:txBody>
      <dsp:txXfrm>
        <a:off x="560236" y="748205"/>
        <a:ext cx="4149382" cy="2576345"/>
      </dsp:txXfrm>
    </dsp:sp>
    <dsp:sp modelId="{8EDE3109-1E21-4F3C-A7F8-028504EE2316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9A25D-0E9D-4307-B1A3-7DFE40129AD8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But Parliaments Act 1911 does allow for some binding – restricted the powers of the House of Lords on certain Bills. </a:t>
          </a:r>
          <a:endParaRPr lang="en-US" sz="2900" kern="1200"/>
        </a:p>
      </dsp:txBody>
      <dsp:txXfrm>
        <a:off x="5827635" y="748205"/>
        <a:ext cx="4149382" cy="25763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CB825-10E1-48CD-9406-402E7B6FDC7A}">
      <dsp:nvSpPr>
        <dsp:cNvPr id="0" name=""/>
        <dsp:cNvSpPr/>
      </dsp:nvSpPr>
      <dsp:spPr>
        <a:xfrm>
          <a:off x="0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463F7-2717-4CF1-9AAF-51D6722E70C5}">
      <dsp:nvSpPr>
        <dsp:cNvPr id="0" name=""/>
        <dsp:cNvSpPr/>
      </dsp:nvSpPr>
      <dsp:spPr>
        <a:xfrm>
          <a:off x="31432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parliament still supreme? </a:t>
          </a:r>
          <a:endParaRPr lang="en-US" sz="2500" kern="1200"/>
        </a:p>
      </dsp:txBody>
      <dsp:txXfrm>
        <a:off x="366939" y="1112657"/>
        <a:ext cx="2723696" cy="1691139"/>
      </dsp:txXfrm>
    </dsp:sp>
    <dsp:sp modelId="{1B6F60B4-4DB5-4C71-8821-671C2B6B6517}">
      <dsp:nvSpPr>
        <dsp:cNvPr id="0" name=""/>
        <dsp:cNvSpPr/>
      </dsp:nvSpPr>
      <dsp:spPr>
        <a:xfrm>
          <a:off x="3457574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B6FAD-244F-4154-A41D-A56B670BF216}">
      <dsp:nvSpPr>
        <dsp:cNvPr id="0" name=""/>
        <dsp:cNvSpPr/>
      </dsp:nvSpPr>
      <dsp:spPr>
        <a:xfrm>
          <a:off x="3771899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all the information from the lecture and discuss in groups. </a:t>
          </a:r>
          <a:endParaRPr lang="en-US" sz="2500" kern="1200"/>
        </a:p>
      </dsp:txBody>
      <dsp:txXfrm>
        <a:off x="3824513" y="1112657"/>
        <a:ext cx="2723696" cy="1691139"/>
      </dsp:txXfrm>
    </dsp:sp>
    <dsp:sp modelId="{319A4E70-6574-460E-8276-A924CD58EF08}">
      <dsp:nvSpPr>
        <dsp:cNvPr id="0" name=""/>
        <dsp:cNvSpPr/>
      </dsp:nvSpPr>
      <dsp:spPr>
        <a:xfrm>
          <a:off x="6915149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0CAEE-14E0-4618-BBB8-228419B3AFD7}">
      <dsp:nvSpPr>
        <dsp:cNvPr id="0" name=""/>
        <dsp:cNvSpPr/>
      </dsp:nvSpPr>
      <dsp:spPr>
        <a:xfrm>
          <a:off x="722947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feedback. </a:t>
          </a:r>
          <a:endParaRPr lang="en-US" sz="2500" kern="1200"/>
        </a:p>
      </dsp:txBody>
      <dsp:txXfrm>
        <a:off x="7282089" y="1112657"/>
        <a:ext cx="2723696" cy="1691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7327C-79FE-42D6-9B0D-A055492AC872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According to the courts is it primary legislation. </a:t>
          </a:r>
          <a:endParaRPr lang="en-US" sz="3300" kern="1200"/>
        </a:p>
      </dsp:txBody>
      <dsp:txXfrm>
        <a:off x="35593" y="35593"/>
        <a:ext cx="7238304" cy="1144051"/>
      </dsp:txXfrm>
    </dsp:sp>
    <dsp:sp modelId="{C5A45AFE-929E-4E36-93F1-4ADB5B2445C4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it the most up to date. </a:t>
          </a:r>
          <a:endParaRPr lang="en-US" sz="3300" kern="1200"/>
        </a:p>
      </dsp:txBody>
      <dsp:txXfrm>
        <a:off x="789972" y="1453370"/>
        <a:ext cx="6934169" cy="1144051"/>
      </dsp:txXfrm>
    </dsp:sp>
    <dsp:sp modelId="{65C4A08D-B89D-405A-959C-CFB86592BC03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Courts must apply the law.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1477F872-2B31-4A0A-9C03-BD1149216EA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6C51E064-115C-48E8-B3FD-D5D9093F3601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A1894-A2F6-4681-8789-3849E5F2275E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Has it gone through the correct process?</a:t>
          </a:r>
          <a:endParaRPr lang="en-US" sz="3300" kern="1200"/>
        </a:p>
      </dsp:txBody>
      <dsp:txXfrm>
        <a:off x="35593" y="35593"/>
        <a:ext cx="7238304" cy="1144051"/>
      </dsp:txXfrm>
    </dsp:sp>
    <dsp:sp modelId="{1E014182-5E12-4F12-B027-0222B9D1C38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Does the content comply with the constitution?</a:t>
          </a:r>
          <a:endParaRPr lang="en-US" sz="3300" kern="1200"/>
        </a:p>
      </dsp:txBody>
      <dsp:txXfrm>
        <a:off x="789972" y="1453370"/>
        <a:ext cx="6934169" cy="1144051"/>
      </dsp:txXfrm>
    </dsp:sp>
    <dsp:sp modelId="{03B9DB43-1D3B-407A-902A-6F3C35B14CE0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not comply because of 1 or 2 the courts will make it void.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FB180D76-2EC8-438F-8568-B166EBAC3CF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0FD8873-BA37-468E-BFAD-086D488C9AB9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031B5-B8AB-46FB-A2F6-DFBC1055560F}" type="datetimeFigureOut">
              <a:rPr lang="en-GB" smtClean="0"/>
              <a:t>16/06/2024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E3FC64-A9CC-4869-8C61-66002D7D1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65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3FC64-A9CC-4869-8C61-66002D7D15B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66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F60A-713C-41BA-9788-4C493DDC0A9C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C08AF-84E6-4329-8E67-FEA434B47075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6EE328-6AFF-436B-881F-213D56084544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069A-09EE-4C7C-86A4-2314A404921D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EE7F1-171E-411F-96CA-A251A21496E7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2C98D-A273-4547-9B92-97D7769F71A6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7CD67-0644-446C-B2AD-1C09BF34F286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80828-6983-48AD-9E27-CBD3696F837E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EFB91-0324-450E-B17F-36DC0ECCE413}" type="datetimeFigureOut">
              <a:rPr lang="en-US" dirty="0"/>
              <a:t>6/16/2024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0FA7-C445-42F7-AF66-A4F5A6FC8A9C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C5C5-1A57-4420-8AFB-CE41693A794B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2E37674-C1BA-4107-9B06-6D4CAC3A3DF5}" type="datetimeFigureOut">
              <a:rPr lang="en-US" dirty="0"/>
              <a:t>6/16/2024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9.m4a"/><Relationship Id="rId2" Type="http://schemas.microsoft.com/office/2007/relationships/media" Target="../media/media8.m4a"/><Relationship Id="rId1" Type="http://schemas.openxmlformats.org/officeDocument/2006/relationships/audio" Target="NULL" TargetMode="External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9.m4a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Data" Target="../diagrams/data2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sv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Data" Target="../diagrams/data3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3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5.png"/><Relationship Id="rId3" Type="http://schemas.microsoft.com/office/2007/relationships/media" Target="../media/media19.m4a"/><Relationship Id="rId7" Type="http://schemas.microsoft.com/office/2007/relationships/hdphoto" Target="../media/hdphoto2.wdp"/><Relationship Id="rId12" Type="http://schemas.microsoft.com/office/2007/relationships/diagramDrawing" Target="../diagrams/drawing4.xml"/><Relationship Id="rId2" Type="http://schemas.microsoft.com/office/2007/relationships/media" Target="../media/media18.m4a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11" Type="http://schemas.openxmlformats.org/officeDocument/2006/relationships/diagramColors" Target="../diagrams/colors4.xml"/><Relationship Id="rId5" Type="http://schemas.openxmlformats.org/officeDocument/2006/relationships/slideLayout" Target="../slideLayouts/slideLayout2.xml"/><Relationship Id="rId10" Type="http://schemas.openxmlformats.org/officeDocument/2006/relationships/diagramQuickStyle" Target="../diagrams/quickStyle4.xml"/><Relationship Id="rId4" Type="http://schemas.openxmlformats.org/officeDocument/2006/relationships/audio" Target="../media/media19.m4a"/><Relationship Id="rId9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microsoft.com/office/2007/relationships/hdphoto" Target="../media/hdphoto3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Data" Target="../diagrams/data5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5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5D4D0-1F69-21B2-4317-CEF50459A7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i="1" u="sng" dirty="0"/>
              <a:t>Uk Constitution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26D0C-3ADF-B2A0-FDF0-97D41DB4D8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3AB628F-2B6B-5FAB-032E-D6F7EABAA9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142" y="5923472"/>
            <a:ext cx="734683" cy="73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94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27"/>
    </mc:Choice>
    <mc:Fallback xmlns="">
      <p:transition spd="slow" advTm="8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6F1CE-92DB-D452-5AC9-22CF0BFF3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A7681-1F49-88B5-1A0B-62874166B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Parliamentary sovereignty. </a:t>
            </a:r>
          </a:p>
          <a:p>
            <a:pPr>
              <a:lnSpc>
                <a:spcPct val="2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questions?</a:t>
            </a:r>
          </a:p>
        </p:txBody>
      </p:sp>
      <p:pic>
        <p:nvPicPr>
          <p:cNvPr id="5" name="Graphic 4" descr="Books with solid fill">
            <a:extLst>
              <a:ext uri="{FF2B5EF4-FFF2-40B4-BE49-F238E27FC236}">
                <a16:creationId xmlns:a16="http://schemas.microsoft.com/office/drawing/2014/main" id="{64543855-6862-B8AD-252F-EAF53B35F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76536" y="2580736"/>
            <a:ext cx="3384430" cy="338443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B78ED1-3A17-5D08-DDA3-B91AECCED1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0897" y="6119004"/>
            <a:ext cx="602411" cy="602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4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96"/>
    </mc:Choice>
    <mc:Fallback xmlns="">
      <p:transition spd="slow" advTm="16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1597-A394-45BF-9E4B-0833F3A55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525" y="484632"/>
            <a:ext cx="11743425" cy="16093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8FED-F521-78D4-0431-C59B00CB7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aim of today’s session is to complete the Uk constitution. </a:t>
            </a:r>
          </a:p>
          <a:p>
            <a:endParaRPr lang="en-GB" sz="2800" dirty="0"/>
          </a:p>
          <a:p>
            <a:r>
              <a:rPr lang="en-GB" sz="2800" dirty="0"/>
              <a:t>By the end of today’s session students should be able to demonstrate their understanding of the Uk constitution principles.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723A54-43A7-143E-A953-B1A2E8FAA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9525" y="5934974"/>
            <a:ext cx="743194" cy="743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75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01"/>
    </mc:Choice>
    <mc:Fallback xmlns="">
      <p:transition spd="slow" advTm="15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0C3550-158F-DC69-56A4-4F75065B75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Parliamentary Sovereignty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7D0A62-D891-02BE-B2E8-67446B71BA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3" y="5860211"/>
            <a:ext cx="826699" cy="82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17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0"/>
    </mc:Choice>
    <mc:Fallback xmlns="">
      <p:transition spd="slow" advTm="8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071EFA-BDD0-A7F7-3E8C-CE7D71E1AA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142" y="6124755"/>
            <a:ext cx="677173" cy="67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6FF2-2D1D-7E95-B913-6125840E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Theories of Parliamentary Sovereignty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493A-C335-2748-85AC-CB92B5C30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In the past gave up freedom – government did not uphold their part- they wanted a different government who could give social order.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and 18</a:t>
            </a:r>
            <a:r>
              <a:rPr lang="en-GB" baseline="30000" dirty="0"/>
              <a:t>th</a:t>
            </a:r>
            <a:r>
              <a:rPr lang="en-GB" dirty="0"/>
              <a:t> Century people gave parliament this power.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A.V Dicey – Introduction to the study of the law of the constitution of 1885.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F1B7AD-15CC-F654-4019-65EC88180C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894" y="5802702"/>
            <a:ext cx="912962" cy="912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80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03"/>
    </mc:Choice>
    <mc:Fallback xmlns="">
      <p:transition spd="slow" advTm="91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i="1" u="sng" dirty="0"/>
              <a:t>Theories of parliamentary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A784-E15D-FF87-7196-FAA43750A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Dicey’s principles;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1. Parliament is supreme. </a:t>
            </a:r>
          </a:p>
          <a:p>
            <a:pPr>
              <a:lnSpc>
                <a:spcPct val="200000"/>
              </a:lnSpc>
            </a:pPr>
            <a:r>
              <a:rPr lang="en-GB" dirty="0"/>
              <a:t>2. No parliament is bound by the past parliament and cannot bind a future one. </a:t>
            </a:r>
          </a:p>
          <a:p>
            <a:pPr>
              <a:lnSpc>
                <a:spcPct val="200000"/>
              </a:lnSpc>
            </a:pPr>
            <a:r>
              <a:rPr lang="en-GB" dirty="0"/>
              <a:t>3. No one can question the validity of parliaments law.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8E7D82C-47E5-456C-BB19-0BE22D17D0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649" y="5946475"/>
            <a:ext cx="751936" cy="75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Theorists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CFCD-9CF6-E868-320B-0F057E23D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Jennings and </a:t>
            </a:r>
            <a:r>
              <a:rPr lang="en-GB" dirty="0" err="1"/>
              <a:t>Heuston</a:t>
            </a:r>
            <a:r>
              <a:rPr lang="en-GB" dirty="0"/>
              <a:t> – Do create laws that bind future parliaments – Manner and form. </a:t>
            </a:r>
          </a:p>
          <a:p>
            <a:endParaRPr lang="en-GB" dirty="0"/>
          </a:p>
          <a:p>
            <a:r>
              <a:rPr lang="en-GB" dirty="0"/>
              <a:t>Can change the way parliament members are elected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Jennings – Should not be called sovereignty but supremacy. </a:t>
            </a:r>
          </a:p>
          <a:p>
            <a:endParaRPr lang="en-GB" dirty="0"/>
          </a:p>
          <a:p>
            <a:r>
              <a:rPr lang="en-GB" dirty="0"/>
              <a:t>Parliament supreme because of the powers given by the courts.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FAB4A3-3AD6-8ABC-2C70-0F80ED92A3F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6706.3945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402" y="5975230"/>
            <a:ext cx="648419" cy="648419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1F6E77-E113-AB2A-FECF-DAD5EAE6931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50105" y="5975230"/>
            <a:ext cx="565145" cy="565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70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05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2432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5D3245-C8AA-28FF-F0BF-D0EF1B5A2E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0897" y="6067245"/>
            <a:ext cx="608163" cy="60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parliaments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ABCE6-F06D-B5EF-1CF4-E4B9639BF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Yes. </a:t>
            </a:r>
          </a:p>
          <a:p>
            <a:endParaRPr lang="en-GB" dirty="0"/>
          </a:p>
          <a:p>
            <a:r>
              <a:rPr lang="en-GB" dirty="0"/>
              <a:t>It can also backdate legislation – Homosexuality banned- removed. </a:t>
            </a:r>
          </a:p>
          <a:p>
            <a:endParaRPr lang="en-GB" dirty="0"/>
          </a:p>
          <a:p>
            <a:r>
              <a:rPr lang="en-GB" dirty="0"/>
              <a:t>European Convention on Human Rights Article 7. </a:t>
            </a:r>
          </a:p>
          <a:p>
            <a:endParaRPr lang="en-GB" dirty="0"/>
          </a:p>
          <a:p>
            <a:r>
              <a:rPr lang="en-GB" dirty="0"/>
              <a:t>But will not pass if not politically correct.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48E843-B7AD-464E-E332-35DCC0E39F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6905" y="6049992"/>
            <a:ext cx="654171" cy="654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1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E1026-33AA-75D2-5645-F9F2A8CF1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771E-5D62-209E-7F5D-4FF99FA8C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Other countries; </a:t>
            </a:r>
          </a:p>
          <a:p>
            <a:pPr>
              <a:lnSpc>
                <a:spcPct val="200000"/>
              </a:lnSpc>
            </a:pPr>
            <a:r>
              <a:rPr lang="en-GB" dirty="0"/>
              <a:t>Australia – now because of the Australia Act 1986 – no longer legislate in Australia. </a:t>
            </a:r>
          </a:p>
          <a:p>
            <a:pPr>
              <a:lnSpc>
                <a:spcPct val="200000"/>
              </a:lnSpc>
            </a:pPr>
            <a:r>
              <a:rPr lang="en-GB" dirty="0"/>
              <a:t>Can gain the power back. </a:t>
            </a:r>
          </a:p>
          <a:p>
            <a:pPr>
              <a:lnSpc>
                <a:spcPct val="200000"/>
              </a:lnSpc>
            </a:pPr>
            <a:r>
              <a:rPr lang="en-GB" dirty="0"/>
              <a:t>Blackburn v Attorney General [1971] 1 WLR 1037.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99CEAC-ED4A-399A-F5E3-DAB0C597FE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147" y="5894717"/>
            <a:ext cx="820947" cy="82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31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43"/>
    </mc:Choice>
    <mc:Fallback xmlns="">
      <p:transition spd="slow" advTm="33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A0254-B630-F2D4-1913-26EEAB35D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parliament bind future parliaments? </a:t>
            </a:r>
          </a:p>
          <a:p>
            <a:pPr>
              <a:lnSpc>
                <a:spcPct val="200000"/>
              </a:lnSpc>
            </a:pPr>
            <a:r>
              <a:rPr lang="en-GB" dirty="0"/>
              <a:t>Express and implied repeal. </a:t>
            </a:r>
          </a:p>
          <a:p>
            <a:pPr>
              <a:lnSpc>
                <a:spcPct val="200000"/>
              </a:lnSpc>
            </a:pPr>
            <a:r>
              <a:rPr lang="en-GB" dirty="0"/>
              <a:t>If a piece of law contradicts the newer piece of legislation stands.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52E077-26E5-33B9-AA43-9D560B92A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983" y="5992277"/>
            <a:ext cx="690387" cy="69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80818-EF22-D3C9-7AA5-532A3DE9B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B065-781B-3493-B2F0-690EFEAC6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Research the case of;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Vauxhall Estates v Liverpool Corporation [1932] 1 KB 733.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Prepare to feedback to the class.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DE820D-5AC1-B8E8-D8D4-29A1A298F6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685" y="6048829"/>
            <a:ext cx="544285" cy="54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31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18"/>
    </mc:Choice>
    <mc:Fallback xmlns="">
      <p:transition spd="slow" advTm="11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FD75C9-C7DC-5D22-D00A-A4DC61CAF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43624-0080-2F04-D7F6-1A71D12F18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0" y="6021238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72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7"/>
    </mc:Choice>
    <mc:Fallback xmlns="">
      <p:transition spd="slow" advTm="7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2E9D4-770E-3E57-0135-1A6ABFBEA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Continued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13F9E339-C225-2153-D9D3-207A0F6496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544CC-ACF3-4D3C-EE1B-62A7A932A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Can change way law is made/repealed. </a:t>
            </a:r>
          </a:p>
          <a:p>
            <a:endParaRPr lang="en-GB" dirty="0"/>
          </a:p>
          <a:p>
            <a:r>
              <a:rPr lang="en-GB" dirty="0"/>
              <a:t>Parliaments Act 1911 and 1949.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1DC91F-226A-59A4-9746-7DFA66250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469" y="6172200"/>
            <a:ext cx="575066" cy="575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78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58"/>
    </mc:Choice>
    <mc:Fallback xmlns="">
      <p:transition spd="slow" advTm="22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CB272-D6F5-0AA0-A358-746B473FA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No one can question laws passed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A1A20-2C64-613F-6114-B8CEB1A44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33118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B916C5-993A-C8AC-1510-54E9A70A2C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55917" y="6090249"/>
            <a:ext cx="608162" cy="60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46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22"/>
    </mc:Choice>
    <mc:Fallback xmlns="">
      <p:transition spd="slow" advTm="47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3F7FE-A6F4-2A10-B54F-3104DE30A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Enact legislation in future parliaments?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4637B-2E2C-1A2D-01FF-0C3B5EBD4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15264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65B132-772C-0B34-A4C0-DC21CFDFF82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6077.619"/>
                </p14:media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52400" y="6003235"/>
            <a:ext cx="654920" cy="65492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CF426D-6D6C-C522-96DF-8FDFC13E28E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820400" y="6067245"/>
            <a:ext cx="568250" cy="56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19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99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4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E017D-1EE8-85A5-5554-694957F97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24" y="2064730"/>
            <a:ext cx="2942706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2"/>
                </a:solidFill>
              </a:rPr>
              <a:t>Future parliament can still change procedures such as how the law in enacted ect.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CFDD4A-4FA1-4CD9-90D5-E253C2040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14818" y="720071"/>
            <a:ext cx="5417868" cy="5417858"/>
            <a:chOff x="1311770" y="720071"/>
            <a:chExt cx="5417868" cy="541785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1770" y="720071"/>
              <a:ext cx="5417868" cy="5417858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8390" y="1006688"/>
              <a:ext cx="4844628" cy="4844620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FA34D7-D2B3-3652-E761-E7E6C9E86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07" y="1316890"/>
            <a:ext cx="4606394" cy="42242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5100" i="1" u="sng" cap="all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702EF2-B463-85D6-8EB6-F226297F5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92656" y="6078747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30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21"/>
    </mc:Choice>
    <mc:Fallback xmlns="">
      <p:transition spd="slow" advTm="11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B0A4D-BDD8-0AC7-B32B-DA726EFF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i="1" u="sng" dirty="0"/>
              <a:t>Who regulates parliament?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02661-6FB1-F0CE-6BD5-2F52131CF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Parliament. </a:t>
            </a:r>
          </a:p>
          <a:p>
            <a:endParaRPr lang="en-GB" dirty="0"/>
          </a:p>
          <a:p>
            <a:r>
              <a:rPr lang="en-GB" dirty="0"/>
              <a:t>Because they are supreme. </a:t>
            </a:r>
          </a:p>
          <a:p>
            <a:endParaRPr lang="en-GB" dirty="0"/>
          </a:p>
          <a:p>
            <a:r>
              <a:rPr lang="en-GB" dirty="0"/>
              <a:t>Pepper v Heart – courts decide if there is a </a:t>
            </a:r>
            <a:r>
              <a:rPr lang="en-GB" dirty="0" err="1"/>
              <a:t>privellige</a:t>
            </a:r>
            <a:r>
              <a:rPr lang="en-GB" dirty="0"/>
              <a:t> and parliament decide if it has been infringed. </a:t>
            </a:r>
          </a:p>
          <a:p>
            <a:endParaRPr lang="en-GB" dirty="0"/>
          </a:p>
          <a:p>
            <a:r>
              <a:rPr lang="en-GB" dirty="0"/>
              <a:t>Investigating body within parliament who investigate and sanction.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746F67-FC7C-83FA-A0C5-5CD9A6288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387" y="6021238"/>
            <a:ext cx="723181" cy="72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9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39"/>
    </mc:Choice>
    <mc:Fallback xmlns="">
      <p:transition spd="slow" advTm="26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2A44-554D-014B-2EB2-6832F6B53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Some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6B457-8076-609F-AF4B-A126DFA5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Freedom of speech – Article 9 of the Bill of Rights Bill. </a:t>
            </a:r>
          </a:p>
          <a:p>
            <a:endParaRPr lang="en-GB" dirty="0"/>
          </a:p>
          <a:p>
            <a:r>
              <a:rPr lang="en-GB" dirty="0"/>
              <a:t>Controversial – but ensures that can question the government. </a:t>
            </a:r>
          </a:p>
          <a:p>
            <a:endParaRPr lang="en-GB" dirty="0"/>
          </a:p>
          <a:p>
            <a:r>
              <a:rPr lang="en-GB" dirty="0"/>
              <a:t>Super injunction – discussion in court. </a:t>
            </a:r>
          </a:p>
          <a:p>
            <a:endParaRPr lang="en-GB" dirty="0"/>
          </a:p>
          <a:p>
            <a:r>
              <a:rPr lang="en-GB" dirty="0"/>
              <a:t>Protected by parliamentary privilege.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188BEA-1D2A-D57F-4D5A-C5D60F7028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07" y="6021238"/>
            <a:ext cx="654169" cy="65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58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51"/>
    </mc:Choice>
    <mc:Fallback xmlns="">
      <p:transition spd="slow" advTm="33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9CCDB-B9E2-ABA9-03C0-3F13B099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7FE71-B2C2-F7AC-5D0E-49ACE9446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means they cannot bring defamation cases if something is said about them in court. </a:t>
            </a:r>
          </a:p>
          <a:p>
            <a:endParaRPr lang="en-GB" dirty="0"/>
          </a:p>
          <a:p>
            <a:r>
              <a:rPr lang="en-GB" dirty="0"/>
              <a:t>In past cannot use words in parliament to help with statutory interpretation. </a:t>
            </a:r>
          </a:p>
          <a:p>
            <a:endParaRPr lang="en-GB" dirty="0"/>
          </a:p>
          <a:p>
            <a:r>
              <a:rPr lang="en-GB" dirty="0"/>
              <a:t>But now because of Pepper v Heart this now only relates to certain areas. </a:t>
            </a:r>
          </a:p>
          <a:p>
            <a:endParaRPr lang="en-GB" dirty="0"/>
          </a:p>
          <a:p>
            <a:r>
              <a:rPr lang="en-GB" dirty="0"/>
              <a:t>Due to a change to defamation can now put aside parliamentary sovereignty and bring a claim for defamation.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07E377-B723-5A17-D6F5-43F6C458E8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3" y="5768196"/>
            <a:ext cx="964721" cy="964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8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47"/>
    </mc:Choice>
    <mc:Fallback xmlns="">
      <p:transition spd="slow" advTm="52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C265-3356-CE80-B778-747633FAC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Question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8409E-32FA-CF51-CEE9-99A0BE5B3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90475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4DE458-BCBC-1020-F6E1-85AE33B865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5404" y="6107502"/>
            <a:ext cx="544902" cy="544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4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32"/>
    </mc:Choice>
    <mc:Fallback xmlns="">
      <p:transition spd="slow" advTm="32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60AC-41AB-BC47-73C9-97E9B9390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u="sng" dirty="0"/>
              <a:t>Differences between parliamentary supremacy and constitutional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69712-D839-E677-A17E-7C3AFEAC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98737"/>
            <a:ext cx="10058400" cy="405079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Some have parliamentary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Others have constitutional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In a constitutional supremacy like America any law passed that breaches laws in the constitution will be struck down. 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CB3C50-053E-3A50-BBA9-60066D66AF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1" y="6142008"/>
            <a:ext cx="507521" cy="50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86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11"/>
    </mc:Choice>
    <mc:Fallback xmlns="">
      <p:transition spd="slow" advTm="33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A67E-A2B2-E0A0-D25C-4B866CD79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845" y="409870"/>
            <a:ext cx="10852203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 supremacy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B3399A6-E6B9-6312-7D6E-87D6C1F4B8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762C36-1D45-BA0A-A7DD-D3BD2D67A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150" y="6078747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0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18"/>
    </mc:Choice>
    <mc:Fallback xmlns="">
      <p:transition spd="slow" advTm="39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F0C9-B6CD-103B-2667-E51E4740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Constitutional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B12C39-EA3A-6A18-4875-1E157AE7DD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8D3C8C-90E6-9900-2A91-532CF7C42D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9396" y="6055743"/>
            <a:ext cx="608163" cy="60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9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72"/>
    </mc:Choice>
    <mc:Fallback xmlns="">
      <p:transition spd="slow" advTm="30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0D08C-EA46-9330-78FF-80D7626D0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5761B-726B-0176-8E34-A3B104E02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have hybrid – constitutional and parliamentary supremacy. </a:t>
            </a:r>
          </a:p>
          <a:p>
            <a:endParaRPr lang="en-GB" dirty="0"/>
          </a:p>
          <a:p>
            <a:r>
              <a:rPr lang="en-GB" dirty="0"/>
              <a:t>Arguments that we a complete parliamentary supremacy. </a:t>
            </a:r>
          </a:p>
          <a:p>
            <a:endParaRPr lang="en-GB" dirty="0"/>
          </a:p>
          <a:p>
            <a:r>
              <a:rPr lang="en-GB" dirty="0"/>
              <a:t>Arguments that we do not. </a:t>
            </a:r>
          </a:p>
          <a:p>
            <a:endParaRPr lang="en-GB" dirty="0"/>
          </a:p>
          <a:p>
            <a:r>
              <a:rPr lang="en-GB" dirty="0"/>
              <a:t>Some say that we will have a constitutional supremacy because of Judges involvement in common law. </a:t>
            </a:r>
          </a:p>
          <a:p>
            <a:endParaRPr lang="en-GB" dirty="0"/>
          </a:p>
          <a:p>
            <a:r>
              <a:rPr lang="en-GB" dirty="0"/>
              <a:t>Lord Justice Laws – need to balance parliament supremacy and rights of citizens.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1C3262-9E14-33F0-8427-F5573FBB45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393" y="6085936"/>
            <a:ext cx="681486" cy="68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599"/>
    </mc:Choice>
    <mc:Fallback xmlns="">
      <p:transition spd="slow" advTm="63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CA34-3258-7C85-5E3F-7EA15A775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How does all the principles work together?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15E4A-D42E-6DC4-6F82-CD4B98DF8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800" dirty="0"/>
              <a:t>There is a clear link between all three;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1. Separation of powers.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2. Rule of law.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3. Parliamentary sovereignty.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1D0400-8693-0DCC-0C78-A7317E082F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3200" y="6172200"/>
            <a:ext cx="529772" cy="52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44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60"/>
    </mc:Choice>
    <mc:Fallback xmlns="">
      <p:transition spd="slow" advTm="39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7B044-E4E5-E27F-E326-856AD955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9DD03-81B2-7088-57FF-D53D2B599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A.V Dicey. </a:t>
            </a:r>
          </a:p>
          <a:p>
            <a:endParaRPr lang="en-GB" dirty="0"/>
          </a:p>
          <a:p>
            <a:r>
              <a:rPr lang="en-GB" dirty="0"/>
              <a:t>Jennings. </a:t>
            </a:r>
          </a:p>
          <a:p>
            <a:endParaRPr lang="en-GB" dirty="0"/>
          </a:p>
          <a:p>
            <a:r>
              <a:rPr lang="en-GB" dirty="0"/>
              <a:t>Does it all work together?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886E3C-CF9B-A279-9C7C-6A2C2C63C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143" y="6061494"/>
            <a:ext cx="665672" cy="66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46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20"/>
    </mc:Choice>
    <mc:Fallback xmlns="">
      <p:transition spd="slow" advTm="27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78E8D3-F38A-F0DF-C725-F3DE1C159A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1CC1AA-5270-BB31-D077-2E6A1956E0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B34C93-B418-8052-A0FC-180243D2AF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633" y="6107502"/>
            <a:ext cx="654169" cy="65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39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04"/>
    </mc:Choice>
    <mc:Fallback xmlns="">
      <p:transition spd="slow" advTm="10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892</Words>
  <Application>Microsoft Office PowerPoint</Application>
  <PresentationFormat>Widescreen</PresentationFormat>
  <Paragraphs>145</Paragraphs>
  <Slides>29</Slides>
  <Notes>1</Notes>
  <HiddenSlides>0</HiddenSlides>
  <MMClips>31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Calibri</vt:lpstr>
      <vt:lpstr>Georgia</vt:lpstr>
      <vt:lpstr>Rockwell Extra Bold</vt:lpstr>
      <vt:lpstr>Trebuchet MS</vt:lpstr>
      <vt:lpstr>Wingdings</vt:lpstr>
      <vt:lpstr>Wood Type</vt:lpstr>
      <vt:lpstr>Uk Constitution</vt:lpstr>
      <vt:lpstr>Content </vt:lpstr>
      <vt:lpstr>Aims and Learning Objectives</vt:lpstr>
      <vt:lpstr>Parliamentary Sovereignty</vt:lpstr>
      <vt:lpstr>Parliamentary Sovereignty</vt:lpstr>
      <vt:lpstr>Theories of Parliamentary Sovereignty</vt:lpstr>
      <vt:lpstr>Theories of parliamentary supremacy</vt:lpstr>
      <vt:lpstr>Theorists</vt:lpstr>
      <vt:lpstr>Continued</vt:lpstr>
      <vt:lpstr>Can parliaments powers be restricted?</vt:lpstr>
      <vt:lpstr>Examples</vt:lpstr>
      <vt:lpstr>Can parliament powers be restricted?</vt:lpstr>
      <vt:lpstr>Activity</vt:lpstr>
      <vt:lpstr>Let’s take a break!</vt:lpstr>
      <vt:lpstr>Continued</vt:lpstr>
      <vt:lpstr>No one can question laws passed</vt:lpstr>
      <vt:lpstr>Enact legislation in future parliaments?</vt:lpstr>
      <vt:lpstr>Continued</vt:lpstr>
      <vt:lpstr>Who regulates parliament?</vt:lpstr>
      <vt:lpstr>Some examples</vt:lpstr>
      <vt:lpstr>Continued</vt:lpstr>
      <vt:lpstr>Question</vt:lpstr>
      <vt:lpstr>Differences between parliamentary supremacy and constitutional supremacy</vt:lpstr>
      <vt:lpstr>Parliament supremacy</vt:lpstr>
      <vt:lpstr>Constitutional Supremacy</vt:lpstr>
      <vt:lpstr>Differences</vt:lpstr>
      <vt:lpstr>How does all the principles work together?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</dc:title>
  <dc:creator>Zita Draper</dc:creator>
  <cp:lastModifiedBy>Zita Draper</cp:lastModifiedBy>
  <cp:revision>7</cp:revision>
  <dcterms:created xsi:type="dcterms:W3CDTF">2023-03-08T09:24:47Z</dcterms:created>
  <dcterms:modified xsi:type="dcterms:W3CDTF">2024-06-16T10:03:55Z</dcterms:modified>
</cp:coreProperties>
</file>