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6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7080" y="107456"/>
            <a:ext cx="7772400" cy="1470025"/>
          </a:xfrm>
        </p:spPr>
        <p:txBody>
          <a:bodyPr/>
          <a:lstStyle/>
          <a:p>
            <a:r>
              <a:t>DreamNachieve Clothing – Business Pitch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420707"/>
            <a:ext cx="6400800" cy="1752600"/>
          </a:xfrm>
        </p:spPr>
        <p:txBody>
          <a:bodyPr/>
          <a:lstStyle/>
          <a:p>
            <a:r>
              <a:t>Programme: Certificate in Higher Education Business Skills for the Workplace</a:t>
            </a:r>
          </a:p>
          <a:p>
            <a:r>
              <a:t>Module: Enterprise and Entrepreneurship (LCLM4006)</a:t>
            </a:r>
          </a:p>
          <a:p>
            <a:r>
              <a:t>Assignment: Business Plan Presentation</a:t>
            </a:r>
          </a:p>
          <a:p>
            <a:r>
              <a:t>Student Name: Iain Byrne</a:t>
            </a:r>
          </a:p>
          <a:p>
            <a:r>
              <a:t>Student Number: 2441635</a:t>
            </a:r>
          </a:p>
          <a:p>
            <a:r>
              <a:t>Lecturer: Chung Lai Johnny Wan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Problem &amp;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Fashion industry has major environmental impact</a:t>
            </a:r>
          </a:p>
          <a:p>
            <a:r>
              <a:t>Consumers increasingly demand sustainable products</a:t>
            </a:r>
          </a:p>
          <a:p>
            <a:r>
              <a:t>Growing interest in ethical brands and identity-driven fashion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DreamNachieve sustainable clothing brand</a:t>
            </a:r>
          </a:p>
          <a:p>
            <a:r>
              <a:t>Motivational messaging and minimalist designs</a:t>
            </a:r>
          </a:p>
          <a:p>
            <a:r>
              <a:t>Organic and ethical materials</a:t>
            </a:r>
          </a:p>
          <a:p>
            <a:r>
              <a:t>Direct-to-consumer online store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Unique Selling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Sustainable organic clothing</a:t>
            </a:r>
          </a:p>
          <a:p>
            <a:r>
              <a:t>Motivational lifestyle branding</a:t>
            </a:r>
          </a:p>
          <a:p>
            <a:r>
              <a:t>Modern minimalist design</a:t>
            </a:r>
          </a:p>
          <a:p>
            <a:r>
              <a:t>Legal structure: Sole trader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0" y="1500000"/>
          <a:ext cx="9144000" cy="35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5000">
                <a:tc>
                  <a:txBody>
                    <a:bodyPr/>
                    <a:lstStyle/>
                    <a:p>
                      <a:r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5000">
                <a:tc>
                  <a:txBody>
                    <a:bodyPr/>
                    <a:lstStyle/>
                    <a:p>
                      <a: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Inflation affects spending but increases interest in durable clothing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5000">
                <a:tc>
                  <a:txBody>
                    <a:bodyPr/>
                    <a:lstStyle/>
                    <a:p>
                      <a: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Demand for ethical and sustainable fashion growing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5000">
                <a:tc>
                  <a:txBody>
                    <a:bodyPr/>
                    <a:lstStyle/>
                    <a:p>
                      <a: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E-commerce and social media enable global reach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Opportunity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0" y="1500000"/>
          <a:ext cx="9144000" cy="35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5000">
                <a:tc>
                  <a:txBody>
                    <a:bodyPr/>
                    <a:lstStyle/>
                    <a:p>
                      <a:r>
                        <a:t>Market Trend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Opportunity for DreamNachieve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5000">
                <a:tc>
                  <a:txBody>
                    <a:bodyPr/>
                    <a:lstStyle/>
                    <a:p>
                      <a:r>
                        <a:t>Sustainable fashion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Position brand as ethical alternative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5000">
                <a:tc>
                  <a:txBody>
                    <a:bodyPr/>
                    <a:lstStyle/>
                    <a:p>
                      <a:r>
                        <a:t>Social media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Build community and brand awareness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5000">
                <a:tc>
                  <a:txBody>
                    <a:bodyPr/>
                    <a:lstStyle/>
                    <a:p>
                      <a:r>
                        <a:t>E-commerce expansion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Sell globally with low overhead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0" y="1500000"/>
          <a:ext cx="9144000" cy="35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66666">
                <a:tc>
                  <a:txBody>
                    <a:bodyPr/>
                    <a:lstStyle/>
                    <a:p>
                      <a:r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Application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6666">
                <a:tc>
                  <a:txBody>
                    <a:bodyPr/>
                    <a:lstStyle/>
                    <a:p>
                      <a:r>
                        <a:t>Social Media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Instagram, TikTok, influencers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6668">
                <a:tc>
                  <a:txBody>
                    <a:bodyPr/>
                    <a:lstStyle/>
                    <a:p>
                      <a:r>
                        <a:t>Direct-to-Consumer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Online store selling directly to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Requirements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0" y="1500000"/>
          <a:ext cx="9144000" cy="40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0000">
                <a:tc>
                  <a:txBody>
                    <a:bodyPr/>
                    <a:lstStyle/>
                    <a:p>
                      <a:r>
                        <a:t>Cost 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6000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2500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Website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1200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Branding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Legal Fees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0000">
                <a:tc>
                  <a:txBody>
                    <a:bodyPr/>
                    <a:lstStyle/>
                    <a:p>
                      <a:r>
                        <a:t>Contingency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3000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Break-Even Analysis</a:t>
            </a:r>
          </a:p>
        </p:txBody>
      </p:sp>
      <p:pic>
        <p:nvPicPr>
          <p:cNvPr id="3" name="Picture 2" descr="breakeven_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000" y="1500000"/>
            <a:ext cx="5333333" cy="4000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Vision &amp; Closing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Build a motivational lifestyle brand</a:t>
            </a:r>
          </a:p>
          <a:p>
            <a:r>
              <a:t>Promote sustainable fashion</a:t>
            </a:r>
          </a:p>
          <a:p>
            <a:r>
              <a:t>Develop strong online community</a:t>
            </a:r>
          </a:p>
          <a:p>
            <a:r>
              <a:t>Thank you – 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DreamNachieve Clothing – Business Pitch</vt:lpstr>
      <vt:lpstr>Market Problem &amp; Opportunity</vt:lpstr>
      <vt:lpstr>Business Idea</vt:lpstr>
      <vt:lpstr>Unique Selling Points</vt:lpstr>
      <vt:lpstr>PESTEL Analysis</vt:lpstr>
      <vt:lpstr>Market Opportunity</vt:lpstr>
      <vt:lpstr>Marketing Strategies</vt:lpstr>
      <vt:lpstr>Funding Requirements</vt:lpstr>
      <vt:lpstr>Break-Even Analysis</vt:lpstr>
      <vt:lpstr>Vision &amp; Closing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DreamNachieve Clothing – Business Pitch</dc:title>
  <dc:subject/>
  <dc:creator/>
  <cp:keywords/>
  <dc:description>generated using python-pptx</dc:description>
  <cp:lastModifiedBy>biz bay mozzy</cp:lastModifiedBy>
  <cp:revision>2</cp:revision>
  <dcterms:created xsi:type="dcterms:W3CDTF">2013-01-27T09:14:16Z</dcterms:created>
  <dcterms:modified xsi:type="dcterms:W3CDTF">2026-03-12T21:06:58Z</dcterms:modified>
  <cp:category/>
</cp:coreProperties>
</file>