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F9856-151A-F662-10CD-BF29CAC34E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D07F22-006F-A55D-1CA3-1FD068345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9F456-F41F-90CE-9573-C307524A1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E1FFE-CA12-F8D9-79D1-B33CD2526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7E839-378D-4259-D55E-F315F5BC7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278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7C40-A66E-553E-0ED3-9361D9FD1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E5560-69A2-0FDB-C734-BD91D9506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B4FB0-7548-221B-4262-099A0CB3C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3B518-C316-2802-B25B-3F90B5152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CBF24-EF08-46A1-F64C-DEC76E03A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57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B952C-B96A-6294-00FC-C2C42045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AC27BA-CB7D-F45A-DE68-F226BEC6E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1F4CB-A020-FE52-681B-694945A5C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EB7D5-186F-72D1-96CB-B5A1BB7AA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793E9-914A-2375-AFFB-EC5C443E7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62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DDB10-57FD-19FA-8A3F-4115DFA28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86D69-F112-8D98-85A8-E40A534D39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2AC04A-E0BD-7887-26B1-973BE1C59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D210F-2D8A-D33F-DA07-C8A13B962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400004-823B-C7B8-461A-2A512FA96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7D9F8C-881A-12EA-1BF8-99F5814F6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242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34CE2-C14F-2E71-EFA1-FECFC1C2F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26F8F-35D8-7A0C-2FEE-ABCAA32CAC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F526F-0A4E-53AB-617D-5EE142560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8EF1B3-41C7-9CFA-5974-2A63F11B9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CC14B7-CDB3-D030-C742-D3239EE846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D85CF9-2183-27AD-CD3B-4ADC279A5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F86CE2-F207-BF62-B72F-D9EDA7769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6B68F1-F34A-3575-7666-34BFD98F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512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1BBC0-6F2A-337B-BC88-77C3C5162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8008D6-9EEF-F1D6-02F6-BBB8C47C6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70B19-A886-E032-342E-8D7450A8C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A66448-7F78-312B-2533-863C20C75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518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B439BC-4D84-DFE2-63E8-6617D4094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766822-79C5-A2A6-C276-099FB4C30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78E27D-0288-7C8B-A056-A13C7D79D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146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6FE9B-4FCB-D3E6-2369-3A7D97BAF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BE6CC-5C02-7C5F-1C58-325A36DDA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8D048A-0FEF-3607-82EE-D393E01E13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AEC317-DE42-1A9A-09E6-42C8706D9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28D6BC-3F0B-E65B-6074-5B7F81D84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5C05F4-5EB6-658B-FCDC-B4047875B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11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2566F-D0E5-F370-2B2F-574BF9D8D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0033E1-44E5-FC42-9643-E7AA0106CE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9302E1-EB4C-BC8B-962B-3D8C3EF313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DA0125-2A51-E3F2-9ADD-E742A8A34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A9D35-7B05-F448-3FBA-E364E6858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BD1811-3304-C751-AA95-1B3126679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740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C355B-CBD6-8E99-8367-4B482C033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3C2A05-DE96-6D17-B346-701D6BB9E7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F15C4-0316-3B84-7FE3-E5D9BB421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6E428-952D-6BD4-0B0A-7494107D1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D1C289-64B7-577D-AC2C-1B81C58AA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19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7FBA8D-BD82-BAB0-E9BA-3DB8E694D8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BECAD-8A6E-9CBE-3621-6E5AF02C27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A47A8-0DBB-D958-DAD6-AD20C2777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785AD3-5C97-053D-FB3F-4BAA62A83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229E-1DED-1C30-5255-67354E1BF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8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3543D-04B1-FF57-FF50-DE6BB7B86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F278D3-279B-C9E0-C16E-6FA5E2F97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159B4-6CAA-9591-7844-B094A5D7F8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DB2AB-AAAE-4B3A-AE97-5500021F9B4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1B1E2-4513-3EC5-D5E3-123353D490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06573-03CE-A299-7CCF-673F4F2C9D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8AB6A-FBD2-4F03-9EC6-37BCD181D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389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8578D-EC8A-0601-BC4F-5B2D8822B6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4775" y="2409825"/>
            <a:ext cx="5715000" cy="3681414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Name:</a:t>
            </a:r>
            <a:r>
              <a:rPr lang="en-GB" sz="4400" dirty="0">
                <a:solidFill>
                  <a:srgbClr val="FF0000"/>
                </a:solidFill>
              </a:rPr>
              <a:t> </a:t>
            </a:r>
            <a:r>
              <a:rPr lang="en-GB" sz="4400" dirty="0"/>
              <a:t>Abdul Mannan</a:t>
            </a:r>
            <a:br>
              <a:rPr lang="en-GB" sz="4400" dirty="0"/>
            </a:br>
            <a:r>
              <a:rPr lang="en-GB" sz="4400" b="1" dirty="0">
                <a:solidFill>
                  <a:srgbClr val="FF0000"/>
                </a:solidFill>
              </a:rPr>
              <a:t>student ID</a:t>
            </a:r>
            <a:r>
              <a:rPr lang="en-GB" sz="4400" dirty="0"/>
              <a:t>: 2009122</a:t>
            </a:r>
            <a:br>
              <a:rPr lang="en-GB" sz="4400" dirty="0"/>
            </a:br>
            <a:r>
              <a:rPr lang="en-GB" sz="4400" b="1" dirty="0">
                <a:solidFill>
                  <a:srgbClr val="FF0000"/>
                </a:solidFill>
              </a:rPr>
              <a:t>Tutor name: </a:t>
            </a:r>
            <a:r>
              <a:rPr lang="en-GB" sz="4400" b="0" i="0" dirty="0">
                <a:solidFill>
                  <a:srgbClr val="242424"/>
                </a:solidFill>
                <a:effectLst/>
              </a:rPr>
              <a:t>Rodrigo Fernandes Aguilera</a:t>
            </a:r>
            <a:br>
              <a:rPr lang="en-GB" sz="4400" dirty="0">
                <a:solidFill>
                  <a:srgbClr val="242424"/>
                </a:solidFill>
              </a:rPr>
            </a:br>
            <a:r>
              <a:rPr lang="en-GB" sz="4400" b="1" dirty="0">
                <a:solidFill>
                  <a:srgbClr val="FF0000"/>
                </a:solidFill>
              </a:rPr>
              <a:t>Module Number: </a:t>
            </a:r>
            <a:r>
              <a:rPr lang="en-GB" sz="4000" b="0" i="0" dirty="0">
                <a:solidFill>
                  <a:srgbClr val="000A0F"/>
                </a:solidFill>
                <a:effectLst/>
              </a:rPr>
              <a:t>BMIH5003</a:t>
            </a:r>
            <a:br>
              <a:rPr lang="en-GB" sz="1200" b="0" i="0" dirty="0">
                <a:solidFill>
                  <a:srgbClr val="373A3C"/>
                </a:solidFill>
                <a:effectLst/>
                <a:latin typeface="-apple-system"/>
              </a:rPr>
            </a:br>
            <a:endParaRPr lang="en-GB" sz="4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A0B8DE-FD89-009B-EFA7-A205F42D03C1}"/>
              </a:ext>
            </a:extLst>
          </p:cNvPr>
          <p:cNvSpPr txBox="1"/>
          <p:nvPr/>
        </p:nvSpPr>
        <p:spPr>
          <a:xfrm>
            <a:off x="3257550" y="661987"/>
            <a:ext cx="58483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/>
              <a:t>Spanish Dialogue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268BA6-BFCE-3DEC-5386-3C1C1BB21F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0800000" flipH="1">
            <a:off x="7915276" y="3267075"/>
            <a:ext cx="1190624" cy="11906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959772-CB6C-43AD-3840-038AA710901C}"/>
              </a:ext>
            </a:extLst>
          </p:cNvPr>
          <p:cNvSpPr txBox="1"/>
          <p:nvPr/>
        </p:nvSpPr>
        <p:spPr>
          <a:xfrm>
            <a:off x="6581777" y="4531280"/>
            <a:ext cx="4810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Above is the Spanish conversation audio.</a:t>
            </a:r>
          </a:p>
          <a:p>
            <a:r>
              <a:rPr lang="en-GB" dirty="0"/>
              <a:t>Press the speaker icon to play. </a:t>
            </a:r>
          </a:p>
        </p:txBody>
      </p:sp>
    </p:spTree>
    <p:extLst>
      <p:ext uri="{BB962C8B-B14F-4D97-AF65-F5344CB8AC3E}">
        <p14:creationId xmlns:p14="http://schemas.microsoft.com/office/powerpoint/2010/main" val="2349733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789"/>
    </mc:Choice>
    <mc:Fallback>
      <p:transition spd="slow" advTm="827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78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4" ma:contentTypeDescription="Create a new document." ma:contentTypeScope="" ma:versionID="ce9a90d97a22571e639983e97657a5ea">
  <xsd:schema xmlns:xsd="http://www.w3.org/2001/XMLSchema" xmlns:xs="http://www.w3.org/2001/XMLSchema" xmlns:p="http://schemas.microsoft.com/office/2006/metadata/properties" xmlns:ns3="ba6c36b3-aaa0-4c81-9b28-778ff2f838f2" targetNamespace="http://schemas.microsoft.com/office/2006/metadata/properties" ma:root="true" ma:fieldsID="176df08154b6ceeab02520e6d6d0e113" ns3:_="">
    <xsd:import namespace="ba6c36b3-aaa0-4c81-9b28-778ff2f838f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8043A7F-649F-428C-B3CB-4A6105DD56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1D6EA3-2894-480C-B478-F3E405C429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7A9FE2-7B20-4764-986F-A6A088F7A105}">
  <ds:schemaRefs>
    <ds:schemaRef ds:uri="ba6c36b3-aaa0-4c81-9b28-778ff2f838f2"/>
    <ds:schemaRef ds:uri="http://purl.org/dc/elements/1.1/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38</Words>
  <Application>Microsoft Office PowerPoint</Application>
  <PresentationFormat>Widescreen</PresentationFormat>
  <Paragraphs>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-apple-system</vt:lpstr>
      <vt:lpstr>Arial</vt:lpstr>
      <vt:lpstr>Calibri</vt:lpstr>
      <vt:lpstr>Calibri Light</vt:lpstr>
      <vt:lpstr>Office Theme</vt:lpstr>
      <vt:lpstr>Name: Abdul Mannan student ID: 2009122 Tutor name: Rodrigo Fernandes Aguilera Module Number: BMIH5003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Abdul Mannan student ID: 2009122 Tutor name: Rodrigo Fernandes Aguilera Module Number: BMIH5003 </dc:title>
  <dc:creator>Abdul Mannan (2009122)</dc:creator>
  <cp:lastModifiedBy>Abdul Mannan (2009122)</cp:lastModifiedBy>
  <cp:revision>1</cp:revision>
  <dcterms:created xsi:type="dcterms:W3CDTF">2022-06-10T15:14:01Z</dcterms:created>
  <dcterms:modified xsi:type="dcterms:W3CDTF">2022-06-10T15:40:24Z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