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44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51E23-2A57-AD55-EBF8-6D901554C9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768104-6A56-ED77-9DE5-4512602AF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3609D-8669-2183-3EE9-FE5FC4B98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8BA82-DB1A-5089-E738-B8207FBEB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1D942-642E-DFA5-F489-508431017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83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0A38F-46FA-FE7A-3D0D-5B65AC486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009D0-141F-9002-77BC-B47E60F6F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DE750-2BB3-55BF-D817-982849A53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ECB18-F897-914F-0233-755EEC0D0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0B919-182D-CBBE-9B8D-87F76A676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177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2F964-DC77-5D98-8DEA-F73AEECF0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5B3D1A-E5BC-4A34-D475-9877D2515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53BF4-3BE1-4DFD-60A2-EDC5240C8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32FC5-5134-E867-EDC6-458E8002B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3C020-8EF5-B6E8-1F20-6FAA9D1C5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476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024BA-F2A3-8D5E-2324-40C72B6C8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16E18-3DD1-FA6B-FAB8-DD47831F3A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330DE-A262-19E9-89D6-06C3E499A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C6547A-B423-F448-84CA-89550E9AF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43A176-6957-13A7-7FF9-72F62963F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4329DD-94A8-129E-49C4-6D90E47D9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35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FB182-F1EA-06DC-9F58-A511249E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38937-384C-3D8A-81F1-E0C7DD19E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387A4-5263-F3D0-87F4-BDCD24986B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430082-173A-01F1-F9D6-0E4EE89130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214343-7F8C-B6F6-181A-8041EF9817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01F17B-47AE-011E-B695-1D3BBC9A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CEAA79-E942-D8AA-EE6B-3D4E2299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2FEE8F-D5BD-BFD3-BCF5-E09AA9B70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0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5C4A9-CACB-C125-2BAA-77425BCF0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88C435-F46D-05D1-5017-8F72B474D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408C5E-CB8C-4FB7-977E-FBC5FB876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8052A-A847-80A3-E16C-C2F86BD08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05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D832E2-7BF9-B3A2-5B5D-9B79A2277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97F319-6B02-2EC2-2C29-2B8BFC328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7DC57E-B148-6771-9FCC-DB2AFBF32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728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D2209-4CE1-CABB-F77A-C99709C1F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8A587-7CFB-95BB-4F7D-C5641B834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BEA2F7-5925-1EDA-A25A-3D0B067C6B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F0CDE-1821-AD59-4772-4CBCDFAF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588518-A85E-9C5E-B6AE-EA6484556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CC66D6-384C-2C34-57BA-12BD84FA6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97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82126-28A7-7161-0803-88DA2F7BC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4CA7F4-59BA-3F57-C741-F7AA7EF08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E865DE-AB1F-876E-2EFC-CCE851199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78848-E45F-00EC-EBC0-09206246E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183F5-C0E1-25E5-3AE4-61C38F4C8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044A9B-636A-AD11-77F3-F88462F41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2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36B53-C143-2B4F-5A19-9E5DD6622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CD7BAE-1332-685E-3044-2060A6C7E3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9599C-A0FD-C408-6675-377421B46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556FB-AC1C-4EAE-1342-7B0B87949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FDC88-238F-B2B4-2BBE-55D31C070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75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29738C-E6EC-CD45-BFAC-FCC188D5D1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0D84D5-6582-E7C9-8983-E0D78F99D2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8BA611-4EBF-1AAD-7B7E-A03635D19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1EDCF-1ADF-DA9F-8C13-3E2F7C33E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475DD-B17A-78F9-D062-D646C0DC5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330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141475-793A-5415-DF75-98DEDB113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BA6E1D-D0F5-9CA9-8D6B-C4F0840F14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33321-2495-830C-7375-57A0E0637D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5F9A5-039B-42C6-BA3F-58FF52556BA9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FB243-2569-4090-75E8-51099569ED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BCD71-3877-6F53-24D8-5245296191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C7AE4-4369-497D-9BBA-23B27E7BE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43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490058E-8777-9494-AC39-AA1D11DA15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533" y="0"/>
            <a:ext cx="68169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05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CDDF7C-EB6A-82C5-B991-98F191816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5103" y="0"/>
            <a:ext cx="79617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71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</cp:revision>
  <dcterms:created xsi:type="dcterms:W3CDTF">2022-10-06T13:16:06Z</dcterms:created>
  <dcterms:modified xsi:type="dcterms:W3CDTF">2022-10-06T13:17:35Z</dcterms:modified>
</cp:coreProperties>
</file>