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66FF99"/>
    <a:srgbClr val="33CC33"/>
    <a:srgbClr val="FF3300"/>
    <a:srgbClr val="006600"/>
    <a:srgbClr val="CC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752" autoAdjust="0"/>
    <p:restoredTop sz="94660"/>
  </p:normalViewPr>
  <p:slideViewPr>
    <p:cSldViewPr snapToGrid="0">
      <p:cViewPr>
        <p:scale>
          <a:sx n="80" d="100"/>
          <a:sy n="80" d="100"/>
        </p:scale>
        <p:origin x="-186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AA4264-A6D0-4E26-911F-965939C19E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E1F19B-D275-4492-BF23-76D39BB9FF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C51E1C-EF1B-4573-9B8D-7F74A914B2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EC4E7-BDA8-40FE-8DB6-C61E1E4116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24AC0F-8999-4515-AD37-260E1C31E6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AD299-CF9E-48A8-9F91-A1B50B61C6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891FE0-5C79-44F3-8454-5077ED0317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0C5400-54E4-49F4-ABC1-3336BBFE2C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741EA9-1078-4A5D-84DC-FF55908AB2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97AED5-5FA9-4B38-86A7-84B04528C2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ADEC2-2E84-4726-81E5-0D286B1250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F139F17-2B20-4737-8245-EBE8AF796B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C0BCC98-9189-4259-A46D-91D026A628A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How Many Minutes In . . .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Say how many minutes there are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each of the times given.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185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05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550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150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195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165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330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01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157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170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620713" y="4176713"/>
            <a:ext cx="7902575" cy="2228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866775" y="4424363"/>
            <a:ext cx="3889375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46088" y="465138"/>
            <a:ext cx="8250237" cy="35496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rgbClr val="66FF99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1014413" y="688975"/>
            <a:ext cx="3221037" cy="23479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1052513" y="4330700"/>
            <a:ext cx="3519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1392238" y="3057525"/>
            <a:ext cx="24653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Hours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906463" y="674688"/>
            <a:ext cx="3436937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5076825" y="4864100"/>
            <a:ext cx="3052763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4895850" y="690563"/>
            <a:ext cx="3221038" cy="2347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5094288" y="3059113"/>
            <a:ext cx="28257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00"/>
                </a:solidFill>
                <a:latin typeface="Comic Sans MS" pitchFamily="66" charset="0"/>
              </a:rPr>
              <a:t>Minutes</a:t>
            </a:r>
            <a:endParaRPr lang="en-US" sz="5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4787900" y="676275"/>
            <a:ext cx="34369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  <a:endParaRPr lang="en-US" sz="1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147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40</cp:revision>
  <dcterms:created xsi:type="dcterms:W3CDTF">2006-03-03T16:34:11Z</dcterms:created>
  <dcterms:modified xsi:type="dcterms:W3CDTF">2011-11-25T20:05:35Z</dcterms:modified>
</cp:coreProperties>
</file>