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2048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622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765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168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640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106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89427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9106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1225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2991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4/28/2025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017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4/28/2025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068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2" r:id="rId6"/>
    <p:sldLayoutId id="2147483667" r:id="rId7"/>
    <p:sldLayoutId id="2147483663" r:id="rId8"/>
    <p:sldLayoutId id="2147483664" r:id="rId9"/>
    <p:sldLayoutId id="2147483665" r:id="rId10"/>
    <p:sldLayoutId id="214748366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8557-6188-544E-C5FA-E7FFDECB21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68" y="841283"/>
            <a:ext cx="3465681" cy="2916472"/>
          </a:xfrm>
        </p:spPr>
        <p:txBody>
          <a:bodyPr anchor="b">
            <a:normAutofit/>
          </a:bodyPr>
          <a:lstStyle/>
          <a:p>
            <a:r>
              <a:rPr lang="en-GB" sz="4800">
                <a:solidFill>
                  <a:schemeClr val="tx2"/>
                </a:solidFill>
              </a:rPr>
              <a:t>All aboard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2DF346-F418-5632-F7B0-AC92BF42DC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68" y="4078794"/>
            <a:ext cx="3465681" cy="1900842"/>
          </a:xfrm>
        </p:spPr>
        <p:txBody>
          <a:bodyPr anchor="t">
            <a:normAutofit fontScale="92500"/>
          </a:bodyPr>
          <a:lstStyle/>
          <a:p>
            <a:r>
              <a:rPr lang="en-GB" dirty="0"/>
              <a:t>Here is my video for all aboard. The video show a student seamlessly traveling from Swansea to Cardiff via rail all thanks to </a:t>
            </a:r>
            <a:r>
              <a:rPr lang="en-GB"/>
              <a:t>network rail,</a:t>
            </a:r>
            <a:endParaRPr lang="en-GB" dirty="0"/>
          </a:p>
        </p:txBody>
      </p:sp>
      <p:pic>
        <p:nvPicPr>
          <p:cNvPr id="4" name="VID-20250114-WA0036">
            <a:hlinkClick r:id="" action="ppaction://media"/>
            <a:extLst>
              <a:ext uri="{FF2B5EF4-FFF2-40B4-BE49-F238E27FC236}">
                <a16:creationId xmlns:a16="http://schemas.microsoft.com/office/drawing/2014/main" id="{190F0403-7CD5-A21F-B4A8-DFB995798FD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34120" y="751093"/>
            <a:ext cx="2968887" cy="525467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1F0C179-4DBF-6AB9-CD0B-9224A0C88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6300216"/>
            <a:ext cx="11165482" cy="45719"/>
          </a:xfrm>
          <a:custGeom>
            <a:avLst/>
            <a:gdLst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5021183 w 11165482"/>
              <a:gd name="connsiteY2" fmla="*/ 0 h 45719"/>
              <a:gd name="connsiteX3" fmla="*/ 6144299 w 11165482"/>
              <a:gd name="connsiteY3" fmla="*/ 0 h 45719"/>
              <a:gd name="connsiteX4" fmla="*/ 8715708 w 11165482"/>
              <a:gd name="connsiteY4" fmla="*/ 0 h 45719"/>
              <a:gd name="connsiteX5" fmla="*/ 11165482 w 11165482"/>
              <a:gd name="connsiteY5" fmla="*/ 0 h 45719"/>
              <a:gd name="connsiteX6" fmla="*/ 11165482 w 11165482"/>
              <a:gd name="connsiteY6" fmla="*/ 45719 h 45719"/>
              <a:gd name="connsiteX7" fmla="*/ 8715708 w 11165482"/>
              <a:gd name="connsiteY7" fmla="*/ 45719 h 45719"/>
              <a:gd name="connsiteX8" fmla="*/ 6144299 w 11165482"/>
              <a:gd name="connsiteY8" fmla="*/ 45719 h 45719"/>
              <a:gd name="connsiteX9" fmla="*/ 5021183 w 11165482"/>
              <a:gd name="connsiteY9" fmla="*/ 45719 h 45719"/>
              <a:gd name="connsiteX10" fmla="*/ 3694525 w 11165482"/>
              <a:gd name="connsiteY10" fmla="*/ 45719 h 45719"/>
              <a:gd name="connsiteX11" fmla="*/ 0 w 11165482"/>
              <a:gd name="connsiteY11" fmla="*/ 45719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3694525 w 11165482"/>
              <a:gd name="connsiteY9" fmla="*/ 45719 h 45719"/>
              <a:gd name="connsiteX10" fmla="*/ 0 w 11165482"/>
              <a:gd name="connsiteY10" fmla="*/ 45719 h 45719"/>
              <a:gd name="connsiteX11" fmla="*/ 0 w 11165482"/>
              <a:gd name="connsiteY11" fmla="*/ 0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0 w 11165482"/>
              <a:gd name="connsiteY9" fmla="*/ 45719 h 45719"/>
              <a:gd name="connsiteX10" fmla="*/ 0 w 11165482"/>
              <a:gd name="connsiteY10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6144299 w 11165482"/>
              <a:gd name="connsiteY6" fmla="*/ 45719 h 45719"/>
              <a:gd name="connsiteX7" fmla="*/ 5021183 w 11165482"/>
              <a:gd name="connsiteY7" fmla="*/ 45719 h 45719"/>
              <a:gd name="connsiteX8" fmla="*/ 0 w 11165482"/>
              <a:gd name="connsiteY8" fmla="*/ 45719 h 45719"/>
              <a:gd name="connsiteX9" fmla="*/ 0 w 11165482"/>
              <a:gd name="connsiteY9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5021183 w 11165482"/>
              <a:gd name="connsiteY6" fmla="*/ 45719 h 45719"/>
              <a:gd name="connsiteX7" fmla="*/ 0 w 11165482"/>
              <a:gd name="connsiteY7" fmla="*/ 45719 h 45719"/>
              <a:gd name="connsiteX8" fmla="*/ 0 w 11165482"/>
              <a:gd name="connsiteY8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5021183 w 11165482"/>
              <a:gd name="connsiteY5" fmla="*/ 45719 h 45719"/>
              <a:gd name="connsiteX6" fmla="*/ 0 w 11165482"/>
              <a:gd name="connsiteY6" fmla="*/ 45719 h 45719"/>
              <a:gd name="connsiteX7" fmla="*/ 0 w 11165482"/>
              <a:gd name="connsiteY7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0 w 11165482"/>
              <a:gd name="connsiteY5" fmla="*/ 45719 h 45719"/>
              <a:gd name="connsiteX6" fmla="*/ 0 w 11165482"/>
              <a:gd name="connsiteY6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0 w 11165482"/>
              <a:gd name="connsiteY4" fmla="*/ 45719 h 45719"/>
              <a:gd name="connsiteX5" fmla="*/ 0 w 11165482"/>
              <a:gd name="connsiteY5" fmla="*/ 0 h 45719"/>
              <a:gd name="connsiteX0" fmla="*/ 0 w 11165482"/>
              <a:gd name="connsiteY0" fmla="*/ 0 h 45719"/>
              <a:gd name="connsiteX1" fmla="*/ 11165482 w 11165482"/>
              <a:gd name="connsiteY1" fmla="*/ 0 h 45719"/>
              <a:gd name="connsiteX2" fmla="*/ 11165482 w 11165482"/>
              <a:gd name="connsiteY2" fmla="*/ 45719 h 45719"/>
              <a:gd name="connsiteX3" fmla="*/ 0 w 11165482"/>
              <a:gd name="connsiteY3" fmla="*/ 45719 h 45719"/>
              <a:gd name="connsiteX4" fmla="*/ 0 w 11165482"/>
              <a:gd name="connsiteY4" fmla="*/ 0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65482" h="45719">
                <a:moveTo>
                  <a:pt x="0" y="0"/>
                </a:moveTo>
                <a:lnTo>
                  <a:pt x="11165482" y="0"/>
                </a:lnTo>
                <a:lnTo>
                  <a:pt x="11165482" y="45719"/>
                </a:lnTo>
                <a:lnTo>
                  <a:pt x="0" y="45719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925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5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29</Words>
  <Application>Microsoft Office PowerPoint</Application>
  <PresentationFormat>Widescreen</PresentationFormat>
  <Paragraphs>2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Bierstadt</vt:lpstr>
      <vt:lpstr>GestaltVTI</vt:lpstr>
      <vt:lpstr>All aboard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Beck Donovan -Morgan (0650627)</dc:creator>
  <cp:lastModifiedBy>Beck Donovan -Morgan (0650627)</cp:lastModifiedBy>
  <cp:revision>2</cp:revision>
  <dcterms:created xsi:type="dcterms:W3CDTF">2025-04-28T14:59:20Z</dcterms:created>
  <dcterms:modified xsi:type="dcterms:W3CDTF">2025-04-28T15:12:44Z</dcterms:modified>
</cp:coreProperties>
</file>