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A39E64-4323-406B-8448-46A1EC209582}" v="291" dt="2022-11-09T20:42:03.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Regola (1902488)" userId="S::1902488@student.uwtsd.ac.uk::30d721a4-b8e4-404c-9a13-704e0f284705" providerId="AD" clId="Web-{D5A39E64-4323-406B-8448-46A1EC209582}"/>
    <pc:docChg chg="addSld modSld addMainMaster delMainMaster">
      <pc:chgData name="Caitlin Regola (1902488)" userId="S::1902488@student.uwtsd.ac.uk::30d721a4-b8e4-404c-9a13-704e0f284705" providerId="AD" clId="Web-{D5A39E64-4323-406B-8448-46A1EC209582}" dt="2022-11-09T20:42:03.231" v="278" actId="1076"/>
      <pc:docMkLst>
        <pc:docMk/>
      </pc:docMkLst>
      <pc:sldChg chg="addSp modSp mod setBg modClrScheme addAnim chgLayout">
        <pc:chgData name="Caitlin Regola (1902488)" userId="S::1902488@student.uwtsd.ac.uk::30d721a4-b8e4-404c-9a13-704e0f284705" providerId="AD" clId="Web-{D5A39E64-4323-406B-8448-46A1EC209582}" dt="2022-11-09T18:06:42.482" v="61"/>
        <pc:sldMkLst>
          <pc:docMk/>
          <pc:sldMk cId="109857222" sldId="256"/>
        </pc:sldMkLst>
        <pc:spChg chg="mod ord">
          <ac:chgData name="Caitlin Regola (1902488)" userId="S::1902488@student.uwtsd.ac.uk::30d721a4-b8e4-404c-9a13-704e0f284705" providerId="AD" clId="Web-{D5A39E64-4323-406B-8448-46A1EC209582}" dt="2022-11-09T18:06:42.482" v="59"/>
          <ac:spMkLst>
            <pc:docMk/>
            <pc:sldMk cId="109857222" sldId="256"/>
            <ac:spMk id="2" creationId="{00000000-0000-0000-0000-000000000000}"/>
          </ac:spMkLst>
        </pc:spChg>
        <pc:spChg chg="mod ord">
          <ac:chgData name="Caitlin Regola (1902488)" userId="S::1902488@student.uwtsd.ac.uk::30d721a4-b8e4-404c-9a13-704e0f284705" providerId="AD" clId="Web-{D5A39E64-4323-406B-8448-46A1EC209582}" dt="2022-11-09T18:06:42.482" v="59"/>
          <ac:spMkLst>
            <pc:docMk/>
            <pc:sldMk cId="109857222" sldId="256"/>
            <ac:spMk id="3" creationId="{00000000-0000-0000-0000-000000000000}"/>
          </ac:spMkLst>
        </pc:spChg>
        <pc:spChg chg="add">
          <ac:chgData name="Caitlin Regola (1902488)" userId="S::1902488@student.uwtsd.ac.uk::30d721a4-b8e4-404c-9a13-704e0f284705" providerId="AD" clId="Web-{D5A39E64-4323-406B-8448-46A1EC209582}" dt="2022-11-09T18:06:42.482" v="59"/>
          <ac:spMkLst>
            <pc:docMk/>
            <pc:sldMk cId="109857222" sldId="256"/>
            <ac:spMk id="9" creationId="{E20BB609-EF92-42DB-836C-0699A590B5CF}"/>
          </ac:spMkLst>
        </pc:spChg>
        <pc:spChg chg="add">
          <ac:chgData name="Caitlin Regola (1902488)" userId="S::1902488@student.uwtsd.ac.uk::30d721a4-b8e4-404c-9a13-704e0f284705" providerId="AD" clId="Web-{D5A39E64-4323-406B-8448-46A1EC209582}" dt="2022-11-09T18:06:42.482" v="59"/>
          <ac:spMkLst>
            <pc:docMk/>
            <pc:sldMk cId="109857222" sldId="256"/>
            <ac:spMk id="11" creationId="{8BEC44CD-E290-4D60-A056-5BA05B182AC3}"/>
          </ac:spMkLst>
        </pc:spChg>
        <pc:spChg chg="add">
          <ac:chgData name="Caitlin Regola (1902488)" userId="S::1902488@student.uwtsd.ac.uk::30d721a4-b8e4-404c-9a13-704e0f284705" providerId="AD" clId="Web-{D5A39E64-4323-406B-8448-46A1EC209582}" dt="2022-11-09T18:06:42.482" v="59"/>
          <ac:spMkLst>
            <pc:docMk/>
            <pc:sldMk cId="109857222" sldId="256"/>
            <ac:spMk id="13" creationId="{B2C335F7-F61C-4EB4-80F2-4B1438FE66BB}"/>
          </ac:spMkLst>
        </pc:spChg>
        <pc:spChg chg="add">
          <ac:chgData name="Caitlin Regola (1902488)" userId="S::1902488@student.uwtsd.ac.uk::30d721a4-b8e4-404c-9a13-704e0f284705" providerId="AD" clId="Web-{D5A39E64-4323-406B-8448-46A1EC209582}" dt="2022-11-09T18:06:42.482" v="59"/>
          <ac:spMkLst>
            <pc:docMk/>
            <pc:sldMk cId="109857222" sldId="256"/>
            <ac:spMk id="15" creationId="{F1189494-2B67-46D2-93D6-A122A09BF6B2}"/>
          </ac:spMkLst>
        </pc:spChg>
        <pc:picChg chg="add">
          <ac:chgData name="Caitlin Regola (1902488)" userId="S::1902488@student.uwtsd.ac.uk::30d721a4-b8e4-404c-9a13-704e0f284705" providerId="AD" clId="Web-{D5A39E64-4323-406B-8448-46A1EC209582}" dt="2022-11-09T18:06:42.482" v="59"/>
          <ac:picMkLst>
            <pc:docMk/>
            <pc:sldMk cId="109857222" sldId="256"/>
            <ac:picMk id="4" creationId="{6FB6EE64-737D-493A-8ABB-4297E7337718}"/>
          </ac:picMkLst>
        </pc:picChg>
      </pc:sldChg>
      <pc:sldChg chg="modSp new">
        <pc:chgData name="Caitlin Regola (1902488)" userId="S::1902488@student.uwtsd.ac.uk::30d721a4-b8e4-404c-9a13-704e0f284705" providerId="AD" clId="Web-{D5A39E64-4323-406B-8448-46A1EC209582}" dt="2022-11-09T18:12:01.193" v="81" actId="20577"/>
        <pc:sldMkLst>
          <pc:docMk/>
          <pc:sldMk cId="3418696175" sldId="257"/>
        </pc:sldMkLst>
        <pc:spChg chg="mod">
          <ac:chgData name="Caitlin Regola (1902488)" userId="S::1902488@student.uwtsd.ac.uk::30d721a4-b8e4-404c-9a13-704e0f284705" providerId="AD" clId="Web-{D5A39E64-4323-406B-8448-46A1EC209582}" dt="2022-11-09T18:07:22.139" v="72" actId="14100"/>
          <ac:spMkLst>
            <pc:docMk/>
            <pc:sldMk cId="3418696175" sldId="257"/>
            <ac:spMk id="2" creationId="{91AD9970-7954-E827-5EE4-87A0938639CB}"/>
          </ac:spMkLst>
        </pc:spChg>
        <pc:spChg chg="mod">
          <ac:chgData name="Caitlin Regola (1902488)" userId="S::1902488@student.uwtsd.ac.uk::30d721a4-b8e4-404c-9a13-704e0f284705" providerId="AD" clId="Web-{D5A39E64-4323-406B-8448-46A1EC209582}" dt="2022-11-09T18:12:01.193" v="81" actId="20577"/>
          <ac:spMkLst>
            <pc:docMk/>
            <pc:sldMk cId="3418696175" sldId="257"/>
            <ac:spMk id="3" creationId="{B76041E7-20B0-E68B-CE20-F2F15FA33539}"/>
          </ac:spMkLst>
        </pc:spChg>
      </pc:sldChg>
      <pc:sldChg chg="addSp modSp new mod setBg">
        <pc:chgData name="Caitlin Regola (1902488)" userId="S::1902488@student.uwtsd.ac.uk::30d721a4-b8e4-404c-9a13-704e0f284705" providerId="AD" clId="Web-{D5A39E64-4323-406B-8448-46A1EC209582}" dt="2022-11-09T18:21:04.052" v="145" actId="1076"/>
        <pc:sldMkLst>
          <pc:docMk/>
          <pc:sldMk cId="3138400942" sldId="258"/>
        </pc:sldMkLst>
        <pc:spChg chg="mod">
          <ac:chgData name="Caitlin Regola (1902488)" userId="S::1902488@student.uwtsd.ac.uk::30d721a4-b8e4-404c-9a13-704e0f284705" providerId="AD" clId="Web-{D5A39E64-4323-406B-8448-46A1EC209582}" dt="2022-11-09T18:19:57.894" v="137"/>
          <ac:spMkLst>
            <pc:docMk/>
            <pc:sldMk cId="3138400942" sldId="258"/>
            <ac:spMk id="2" creationId="{460EBA6E-CC44-47A4-CEF8-B6463398868D}"/>
          </ac:spMkLst>
        </pc:spChg>
        <pc:spChg chg="mod">
          <ac:chgData name="Caitlin Regola (1902488)" userId="S::1902488@student.uwtsd.ac.uk::30d721a4-b8e4-404c-9a13-704e0f284705" providerId="AD" clId="Web-{D5A39E64-4323-406B-8448-46A1EC209582}" dt="2022-11-09T18:19:57.894" v="137"/>
          <ac:spMkLst>
            <pc:docMk/>
            <pc:sldMk cId="3138400942" sldId="258"/>
            <ac:spMk id="3" creationId="{96EB9022-2407-2E79-71B8-9D54035672DF}"/>
          </ac:spMkLst>
        </pc:spChg>
        <pc:spChg chg="add mod">
          <ac:chgData name="Caitlin Regola (1902488)" userId="S::1902488@student.uwtsd.ac.uk::30d721a4-b8e4-404c-9a13-704e0f284705" providerId="AD" clId="Web-{D5A39E64-4323-406B-8448-46A1EC209582}" dt="2022-11-09T18:21:04.052" v="145" actId="1076"/>
          <ac:spMkLst>
            <pc:docMk/>
            <pc:sldMk cId="3138400942" sldId="258"/>
            <ac:spMk id="5" creationId="{E677B3CD-86B6-5351-A8AA-F316DD6E3493}"/>
          </ac:spMkLst>
        </pc:spChg>
        <pc:spChg chg="add">
          <ac:chgData name="Caitlin Regola (1902488)" userId="S::1902488@student.uwtsd.ac.uk::30d721a4-b8e4-404c-9a13-704e0f284705" providerId="AD" clId="Web-{D5A39E64-4323-406B-8448-46A1EC209582}" dt="2022-11-09T18:19:57.894" v="137"/>
          <ac:spMkLst>
            <pc:docMk/>
            <pc:sldMk cId="3138400942" sldId="258"/>
            <ac:spMk id="9" creationId="{34C0330F-1D4F-4552-B799-615DD237B6DE}"/>
          </ac:spMkLst>
        </pc:spChg>
        <pc:spChg chg="add">
          <ac:chgData name="Caitlin Regola (1902488)" userId="S::1902488@student.uwtsd.ac.uk::30d721a4-b8e4-404c-9a13-704e0f284705" providerId="AD" clId="Web-{D5A39E64-4323-406B-8448-46A1EC209582}" dt="2022-11-09T18:19:57.894" v="137"/>
          <ac:spMkLst>
            <pc:docMk/>
            <pc:sldMk cId="3138400942" sldId="258"/>
            <ac:spMk id="11" creationId="{450C084C-2967-474A-B5F9-270F1FB43643}"/>
          </ac:spMkLst>
        </pc:spChg>
        <pc:spChg chg="add">
          <ac:chgData name="Caitlin Regola (1902488)" userId="S::1902488@student.uwtsd.ac.uk::30d721a4-b8e4-404c-9a13-704e0f284705" providerId="AD" clId="Web-{D5A39E64-4323-406B-8448-46A1EC209582}" dt="2022-11-09T18:19:57.894" v="137"/>
          <ac:spMkLst>
            <pc:docMk/>
            <pc:sldMk cId="3138400942" sldId="258"/>
            <ac:spMk id="13" creationId="{92BE0106-0C20-465B-A1BE-0BAC2737B1AD}"/>
          </ac:spMkLst>
        </pc:spChg>
        <pc:picChg chg="add mod">
          <ac:chgData name="Caitlin Regola (1902488)" userId="S::1902488@student.uwtsd.ac.uk::30d721a4-b8e4-404c-9a13-704e0f284705" providerId="AD" clId="Web-{D5A39E64-4323-406B-8448-46A1EC209582}" dt="2022-11-09T18:19:57.894" v="137"/>
          <ac:picMkLst>
            <pc:docMk/>
            <pc:sldMk cId="3138400942" sldId="258"/>
            <ac:picMk id="4" creationId="{37CC43E1-F08B-B685-F937-8630EDD3B94E}"/>
          </ac:picMkLst>
        </pc:picChg>
      </pc:sldChg>
      <pc:sldChg chg="addSp modSp new mod setBg">
        <pc:chgData name="Caitlin Regola (1902488)" userId="S::1902488@student.uwtsd.ac.uk::30d721a4-b8e4-404c-9a13-704e0f284705" providerId="AD" clId="Web-{D5A39E64-4323-406B-8448-46A1EC209582}" dt="2022-11-09T20:36:19.036" v="273"/>
        <pc:sldMkLst>
          <pc:docMk/>
          <pc:sldMk cId="588614153" sldId="259"/>
        </pc:sldMkLst>
        <pc:spChg chg="mod">
          <ac:chgData name="Caitlin Regola (1902488)" userId="S::1902488@student.uwtsd.ac.uk::30d721a4-b8e4-404c-9a13-704e0f284705" providerId="AD" clId="Web-{D5A39E64-4323-406B-8448-46A1EC209582}" dt="2022-11-09T20:36:19.036" v="273"/>
          <ac:spMkLst>
            <pc:docMk/>
            <pc:sldMk cId="588614153" sldId="259"/>
            <ac:spMk id="2" creationId="{960C30EE-2E15-2D7B-4CC8-451F3D6D3D53}"/>
          </ac:spMkLst>
        </pc:spChg>
        <pc:spChg chg="mod">
          <ac:chgData name="Caitlin Regola (1902488)" userId="S::1902488@student.uwtsd.ac.uk::30d721a4-b8e4-404c-9a13-704e0f284705" providerId="AD" clId="Web-{D5A39E64-4323-406B-8448-46A1EC209582}" dt="2022-11-09T20:36:19.036" v="273"/>
          <ac:spMkLst>
            <pc:docMk/>
            <pc:sldMk cId="588614153" sldId="259"/>
            <ac:spMk id="3" creationId="{F7763D94-73CF-8106-B52C-CCD85C607095}"/>
          </ac:spMkLst>
        </pc:spChg>
        <pc:spChg chg="add">
          <ac:chgData name="Caitlin Regola (1902488)" userId="S::1902488@student.uwtsd.ac.uk::30d721a4-b8e4-404c-9a13-704e0f284705" providerId="AD" clId="Web-{D5A39E64-4323-406B-8448-46A1EC209582}" dt="2022-11-09T20:36:19.036" v="273"/>
          <ac:spMkLst>
            <pc:docMk/>
            <pc:sldMk cId="588614153" sldId="259"/>
            <ac:spMk id="9" creationId="{34C0330F-1D4F-4552-B799-615DD237B6DE}"/>
          </ac:spMkLst>
        </pc:spChg>
        <pc:spChg chg="add">
          <ac:chgData name="Caitlin Regola (1902488)" userId="S::1902488@student.uwtsd.ac.uk::30d721a4-b8e4-404c-9a13-704e0f284705" providerId="AD" clId="Web-{D5A39E64-4323-406B-8448-46A1EC209582}" dt="2022-11-09T20:36:19.036" v="273"/>
          <ac:spMkLst>
            <pc:docMk/>
            <pc:sldMk cId="588614153" sldId="259"/>
            <ac:spMk id="11" creationId="{92BE0106-0C20-465B-A1BE-0BAC2737B1AD}"/>
          </ac:spMkLst>
        </pc:spChg>
        <pc:spChg chg="add">
          <ac:chgData name="Caitlin Regola (1902488)" userId="S::1902488@student.uwtsd.ac.uk::30d721a4-b8e4-404c-9a13-704e0f284705" providerId="AD" clId="Web-{D5A39E64-4323-406B-8448-46A1EC209582}" dt="2022-11-09T20:36:19.036" v="273"/>
          <ac:spMkLst>
            <pc:docMk/>
            <pc:sldMk cId="588614153" sldId="259"/>
            <ac:spMk id="13" creationId="{97B17300-4063-4FCF-8D7A-59C263BDAA2A}"/>
          </ac:spMkLst>
        </pc:spChg>
        <pc:picChg chg="add mod">
          <ac:chgData name="Caitlin Regola (1902488)" userId="S::1902488@student.uwtsd.ac.uk::30d721a4-b8e4-404c-9a13-704e0f284705" providerId="AD" clId="Web-{D5A39E64-4323-406B-8448-46A1EC209582}" dt="2022-11-09T20:36:19.036" v="273"/>
          <ac:picMkLst>
            <pc:docMk/>
            <pc:sldMk cId="588614153" sldId="259"/>
            <ac:picMk id="4" creationId="{0BA0E226-56AF-C144-8859-A4CDB76744C5}"/>
          </ac:picMkLst>
        </pc:picChg>
      </pc:sldChg>
      <pc:sldChg chg="addSp modSp new mod setBg">
        <pc:chgData name="Caitlin Regola (1902488)" userId="S::1902488@student.uwtsd.ac.uk::30d721a4-b8e4-404c-9a13-704e0f284705" providerId="AD" clId="Web-{D5A39E64-4323-406B-8448-46A1EC209582}" dt="2022-11-09T20:39:09.751" v="275"/>
        <pc:sldMkLst>
          <pc:docMk/>
          <pc:sldMk cId="3354734729" sldId="260"/>
        </pc:sldMkLst>
        <pc:spChg chg="mod">
          <ac:chgData name="Caitlin Regola (1902488)" userId="S::1902488@student.uwtsd.ac.uk::30d721a4-b8e4-404c-9a13-704e0f284705" providerId="AD" clId="Web-{D5A39E64-4323-406B-8448-46A1EC209582}" dt="2022-11-09T20:39:09.751" v="275"/>
          <ac:spMkLst>
            <pc:docMk/>
            <pc:sldMk cId="3354734729" sldId="260"/>
            <ac:spMk id="2" creationId="{98204391-1717-D0BB-8793-4585F5B2821A}"/>
          </ac:spMkLst>
        </pc:spChg>
        <pc:spChg chg="mod">
          <ac:chgData name="Caitlin Regola (1902488)" userId="S::1902488@student.uwtsd.ac.uk::30d721a4-b8e4-404c-9a13-704e0f284705" providerId="AD" clId="Web-{D5A39E64-4323-406B-8448-46A1EC209582}" dt="2022-11-09T20:39:09.751" v="275"/>
          <ac:spMkLst>
            <pc:docMk/>
            <pc:sldMk cId="3354734729" sldId="260"/>
            <ac:spMk id="3" creationId="{E1D4526C-AC26-C6F5-5ACF-AE58ABFDF516}"/>
          </ac:spMkLst>
        </pc:spChg>
        <pc:spChg chg="add">
          <ac:chgData name="Caitlin Regola (1902488)" userId="S::1902488@student.uwtsd.ac.uk::30d721a4-b8e4-404c-9a13-704e0f284705" providerId="AD" clId="Web-{D5A39E64-4323-406B-8448-46A1EC209582}" dt="2022-11-09T20:39:09.751" v="275"/>
          <ac:spMkLst>
            <pc:docMk/>
            <pc:sldMk cId="3354734729" sldId="260"/>
            <ac:spMk id="9" creationId="{34C0330F-1D4F-4552-B799-615DD237B6DE}"/>
          </ac:spMkLst>
        </pc:spChg>
        <pc:spChg chg="add">
          <ac:chgData name="Caitlin Regola (1902488)" userId="S::1902488@student.uwtsd.ac.uk::30d721a4-b8e4-404c-9a13-704e0f284705" providerId="AD" clId="Web-{D5A39E64-4323-406B-8448-46A1EC209582}" dt="2022-11-09T20:39:09.751" v="275"/>
          <ac:spMkLst>
            <pc:docMk/>
            <pc:sldMk cId="3354734729" sldId="260"/>
            <ac:spMk id="11" creationId="{92BE0106-0C20-465B-A1BE-0BAC2737B1AD}"/>
          </ac:spMkLst>
        </pc:spChg>
        <pc:spChg chg="add">
          <ac:chgData name="Caitlin Regola (1902488)" userId="S::1902488@student.uwtsd.ac.uk::30d721a4-b8e4-404c-9a13-704e0f284705" providerId="AD" clId="Web-{D5A39E64-4323-406B-8448-46A1EC209582}" dt="2022-11-09T20:39:09.751" v="275"/>
          <ac:spMkLst>
            <pc:docMk/>
            <pc:sldMk cId="3354734729" sldId="260"/>
            <ac:spMk id="13" creationId="{97B17300-4063-4FCF-8D7A-59C263BDAA2A}"/>
          </ac:spMkLst>
        </pc:spChg>
        <pc:picChg chg="add mod">
          <ac:chgData name="Caitlin Regola (1902488)" userId="S::1902488@student.uwtsd.ac.uk::30d721a4-b8e4-404c-9a13-704e0f284705" providerId="AD" clId="Web-{D5A39E64-4323-406B-8448-46A1EC209582}" dt="2022-11-09T20:39:09.751" v="275"/>
          <ac:picMkLst>
            <pc:docMk/>
            <pc:sldMk cId="3354734729" sldId="260"/>
            <ac:picMk id="4" creationId="{06CA918C-3028-16B0-E7D3-88B007400645}"/>
          </ac:picMkLst>
        </pc:picChg>
      </pc:sldChg>
      <pc:sldChg chg="addSp delSp modSp new">
        <pc:chgData name="Caitlin Regola (1902488)" userId="S::1902488@student.uwtsd.ac.uk::30d721a4-b8e4-404c-9a13-704e0f284705" providerId="AD" clId="Web-{D5A39E64-4323-406B-8448-46A1EC209582}" dt="2022-11-09T20:42:03.231" v="278" actId="1076"/>
        <pc:sldMkLst>
          <pc:docMk/>
          <pc:sldMk cId="3116794901" sldId="261"/>
        </pc:sldMkLst>
        <pc:spChg chg="mod">
          <ac:chgData name="Caitlin Regola (1902488)" userId="S::1902488@student.uwtsd.ac.uk::30d721a4-b8e4-404c-9a13-704e0f284705" providerId="AD" clId="Web-{D5A39E64-4323-406B-8448-46A1EC209582}" dt="2022-11-09T20:42:03.231" v="278" actId="1076"/>
          <ac:spMkLst>
            <pc:docMk/>
            <pc:sldMk cId="3116794901" sldId="261"/>
            <ac:spMk id="2" creationId="{655A75CB-919B-D99D-730D-E0BB10B7BB15}"/>
          </ac:spMkLst>
        </pc:spChg>
        <pc:spChg chg="del mod">
          <ac:chgData name="Caitlin Regola (1902488)" userId="S::1902488@student.uwtsd.ac.uk::30d721a4-b8e4-404c-9a13-704e0f284705" providerId="AD" clId="Web-{D5A39E64-4323-406B-8448-46A1EC209582}" dt="2022-11-09T19:49:35.425" v="248"/>
          <ac:spMkLst>
            <pc:docMk/>
            <pc:sldMk cId="3116794901" sldId="261"/>
            <ac:spMk id="3" creationId="{6111F592-2931-D911-E691-E179E087133D}"/>
          </ac:spMkLst>
        </pc:spChg>
        <pc:spChg chg="add mod">
          <ac:chgData name="Caitlin Regola (1902488)" userId="S::1902488@student.uwtsd.ac.uk::30d721a4-b8e4-404c-9a13-704e0f284705" providerId="AD" clId="Web-{D5A39E64-4323-406B-8448-46A1EC209582}" dt="2022-11-09T20:41:56.793" v="277" actId="1076"/>
          <ac:spMkLst>
            <pc:docMk/>
            <pc:sldMk cId="3116794901" sldId="261"/>
            <ac:spMk id="12" creationId="{96ABAA14-D4F7-2CFA-BEF1-00176C5E0B88}"/>
          </ac:spMkLst>
        </pc:spChg>
        <pc:graphicFrameChg chg="add del mod ord modGraphic">
          <ac:chgData name="Caitlin Regola (1902488)" userId="S::1902488@student.uwtsd.ac.uk::30d721a4-b8e4-404c-9a13-704e0f284705" providerId="AD" clId="Web-{D5A39E64-4323-406B-8448-46A1EC209582}" dt="2022-11-09T19:49:39.550" v="249"/>
          <ac:graphicFrameMkLst>
            <pc:docMk/>
            <pc:sldMk cId="3116794901" sldId="261"/>
            <ac:graphicFrameMk id="4" creationId="{640A533B-71D3-3D9E-5589-3F879324ECC3}"/>
          </ac:graphicFrameMkLst>
        </pc:graphicFrameChg>
      </pc:sldChg>
      <pc:sldChg chg="modSp new">
        <pc:chgData name="Caitlin Regola (1902488)" userId="S::1902488@student.uwtsd.ac.uk::30d721a4-b8e4-404c-9a13-704e0f284705" providerId="AD" clId="Web-{D5A39E64-4323-406B-8448-46A1EC209582}" dt="2022-11-09T20:33:44.776" v="266" actId="20577"/>
        <pc:sldMkLst>
          <pc:docMk/>
          <pc:sldMk cId="3116448904" sldId="262"/>
        </pc:sldMkLst>
        <pc:spChg chg="mod">
          <ac:chgData name="Caitlin Regola (1902488)" userId="S::1902488@student.uwtsd.ac.uk::30d721a4-b8e4-404c-9a13-704e0f284705" providerId="AD" clId="Web-{D5A39E64-4323-406B-8448-46A1EC209582}" dt="2022-11-09T18:17:27.187" v="133" actId="1076"/>
          <ac:spMkLst>
            <pc:docMk/>
            <pc:sldMk cId="3116448904" sldId="262"/>
            <ac:spMk id="2" creationId="{B9DBC5CE-E8AC-8CB5-238B-A933986F62F1}"/>
          </ac:spMkLst>
        </pc:spChg>
        <pc:spChg chg="mod">
          <ac:chgData name="Caitlin Regola (1902488)" userId="S::1902488@student.uwtsd.ac.uk::30d721a4-b8e4-404c-9a13-704e0f284705" providerId="AD" clId="Web-{D5A39E64-4323-406B-8448-46A1EC209582}" dt="2022-11-09T20:33:44.776" v="266" actId="20577"/>
          <ac:spMkLst>
            <pc:docMk/>
            <pc:sldMk cId="3116448904" sldId="262"/>
            <ac:spMk id="3" creationId="{7D57D5D4-1FA0-6546-D164-BCD7FB625599}"/>
          </ac:spMkLst>
        </pc:spChg>
      </pc:sldChg>
      <pc:sldMasterChg chg="del delSldLayout">
        <pc:chgData name="Caitlin Regola (1902488)" userId="S::1902488@student.uwtsd.ac.uk::30d721a4-b8e4-404c-9a13-704e0f284705" providerId="AD" clId="Web-{D5A39E64-4323-406B-8448-46A1EC209582}" dt="2022-11-09T18:05:55.715" v="58"/>
        <pc:sldMasterMkLst>
          <pc:docMk/>
          <pc:sldMasterMk cId="2460954070" sldId="2147483660"/>
        </pc:sldMasterMkLst>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2385387890" sldId="2147483661"/>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949138452" sldId="2147483662"/>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2591524520" sldId="2147483663"/>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1203092039" sldId="2147483664"/>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3733172339" sldId="2147483665"/>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3210312558" sldId="2147483666"/>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3146388984" sldId="2147483667"/>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3171841454" sldId="2147483668"/>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1718958274" sldId="2147483669"/>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2202905451" sldId="2147483670"/>
          </pc:sldLayoutMkLst>
        </pc:sldLayoutChg>
        <pc:sldLayoutChg chg="del">
          <pc:chgData name="Caitlin Regola (1902488)" userId="S::1902488@student.uwtsd.ac.uk::30d721a4-b8e4-404c-9a13-704e0f284705" providerId="AD" clId="Web-{D5A39E64-4323-406B-8448-46A1EC209582}" dt="2022-11-09T18:05:55.715" v="58"/>
          <pc:sldLayoutMkLst>
            <pc:docMk/>
            <pc:sldMasterMk cId="2460954070" sldId="2147483660"/>
            <pc:sldLayoutMk cId="3479445657" sldId="2147483671"/>
          </pc:sldLayoutMkLst>
        </pc:sldLayoutChg>
      </pc:sldMasterChg>
      <pc:sldMasterChg chg="add del addSldLayout delSldLayout modSldLayout">
        <pc:chgData name="Caitlin Regola (1902488)" userId="S::1902488@student.uwtsd.ac.uk::30d721a4-b8e4-404c-9a13-704e0f284705" providerId="AD" clId="Web-{D5A39E64-4323-406B-8448-46A1EC209582}" dt="2022-11-09T18:06:42.482" v="59"/>
        <pc:sldMasterMkLst>
          <pc:docMk/>
          <pc:sldMasterMk cId="3846175738" sldId="2147483672"/>
        </pc:sldMasterMkLst>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2271001948" sldId="2147483673"/>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3147340895" sldId="2147483674"/>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644145452" sldId="2147483675"/>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835065421" sldId="2147483676"/>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676856035" sldId="2147483677"/>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1862840773" sldId="2147483678"/>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757219741" sldId="2147483679"/>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1671742204" sldId="2147483680"/>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2128462814" sldId="2147483681"/>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3953286924" sldId="2147483682"/>
          </pc:sldLayoutMkLst>
        </pc:sldLayoutChg>
        <pc:sldLayoutChg chg="add del mod replId">
          <pc:chgData name="Caitlin Regola (1902488)" userId="S::1902488@student.uwtsd.ac.uk::30d721a4-b8e4-404c-9a13-704e0f284705" providerId="AD" clId="Web-{D5A39E64-4323-406B-8448-46A1EC209582}" dt="2022-11-09T18:06:42.482" v="59"/>
          <pc:sldLayoutMkLst>
            <pc:docMk/>
            <pc:sldMasterMk cId="3846175738" sldId="2147483672"/>
            <pc:sldLayoutMk cId="763626886" sldId="2147483683"/>
          </pc:sldLayoutMkLst>
        </pc:sldLayoutChg>
      </pc:sldMasterChg>
      <pc:sldMasterChg chg="add addSldLayout">
        <pc:chgData name="Caitlin Regola (1902488)" userId="S::1902488@student.uwtsd.ac.uk::30d721a4-b8e4-404c-9a13-704e0f284705" providerId="AD" clId="Web-{D5A39E64-4323-406B-8448-46A1EC209582}" dt="2022-11-09T18:06:42.482" v="59"/>
        <pc:sldMasterMkLst>
          <pc:docMk/>
          <pc:sldMasterMk cId="1671355613" sldId="2147483697"/>
        </pc:sldMasterMkLst>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3569975980" sldId="2147483686"/>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3712244394" sldId="2147483687"/>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1102701129" sldId="2147483688"/>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673554473" sldId="2147483689"/>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2658720683" sldId="2147483690"/>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1071661943" sldId="2147483691"/>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2500461674" sldId="2147483692"/>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1614214848" sldId="2147483693"/>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1252625611" sldId="2147483694"/>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97369583" sldId="2147483695"/>
          </pc:sldLayoutMkLst>
        </pc:sldLayoutChg>
        <pc:sldLayoutChg chg="add">
          <pc:chgData name="Caitlin Regola (1902488)" userId="S::1902488@student.uwtsd.ac.uk::30d721a4-b8e4-404c-9a13-704e0f284705" providerId="AD" clId="Web-{D5A39E64-4323-406B-8448-46A1EC209582}" dt="2022-11-09T18:06:42.482" v="59"/>
          <pc:sldLayoutMkLst>
            <pc:docMk/>
            <pc:sldMasterMk cId="1671355613" sldId="2147483697"/>
            <pc:sldLayoutMk cId="1591286603" sldId="214748369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11/9/2022</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75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11/9/2022</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712244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11/9/2022</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102701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11/9/2022</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673554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11/9/2022</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658720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11/9/2022</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71661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11/9/2022</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00461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11/9/2022</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614214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11/9/2022</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262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11/9/2022</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97369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11/9/2022</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1286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11/9/2022</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35561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bc.co.uk" TargetMode="External"/><Relationship Id="rId2" Type="http://schemas.openxmlformats.org/officeDocument/2006/relationships/hyperlink" Target="https://thehumaneleague.org/article/factory-farmed-chickens" TargetMode="External"/><Relationship Id="rId1" Type="http://schemas.openxmlformats.org/officeDocument/2006/relationships/slideLayout" Target="../slideLayouts/slideLayout2.xml"/><Relationship Id="rId6" Type="http://schemas.openxmlformats.org/officeDocument/2006/relationships/hyperlink" Target="https://www.youtube.com/watch?v=zOlN6d1CP9A&amp;t=449s" TargetMode="External"/><Relationship Id="rId5" Type="http://schemas.openxmlformats.org/officeDocument/2006/relationships/hyperlink" Target="http://www.youtube.com" TargetMode="External"/><Relationship Id="rId4" Type="http://schemas.openxmlformats.org/officeDocument/2006/relationships/hyperlink" Target="https://www.bbc.co.uk/ethics/slavery/ethics/justifications.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6FB6EE64-737D-493A-8ABB-4297E7337718}"/>
              </a:ext>
            </a:extLst>
          </p:cNvPr>
          <p:cNvPicPr>
            <a:picLocks noChangeAspect="1"/>
          </p:cNvPicPr>
          <p:nvPr/>
        </p:nvPicPr>
        <p:blipFill rotWithShape="1">
          <a:blip r:embed="rId2">
            <a:alphaModFix amt="40000"/>
          </a:blip>
          <a:srcRect t="3387" r="-2" b="12091"/>
          <a:stretch/>
        </p:blipFill>
        <p:spPr>
          <a:xfrm>
            <a:off x="-2" y="-4"/>
            <a:ext cx="12192001" cy="6858001"/>
          </a:xfrm>
          <a:prstGeom prst="rect">
            <a:avLst/>
          </a:prstGeom>
        </p:spPr>
      </p:pic>
      <p:sp>
        <p:nvSpPr>
          <p:cNvPr id="2" name="Title 1"/>
          <p:cNvSpPr>
            <a:spLocks noGrp="1"/>
          </p:cNvSpPr>
          <p:nvPr>
            <p:ph type="ctrTitle"/>
          </p:nvPr>
        </p:nvSpPr>
        <p:spPr>
          <a:xfrm>
            <a:off x="517870" y="978408"/>
            <a:ext cx="5021182" cy="2334248"/>
          </a:xfrm>
        </p:spPr>
        <p:txBody>
          <a:bodyPr anchor="t">
            <a:normAutofit/>
          </a:bodyPr>
          <a:lstStyle/>
          <a:p>
            <a:pPr>
              <a:lnSpc>
                <a:spcPct val="90000"/>
              </a:lnSpc>
            </a:pPr>
            <a:r>
              <a:rPr lang="en-GB" sz="3000" b="1" u="sng">
                <a:solidFill>
                  <a:srgbClr val="FFFFFF"/>
                </a:solidFill>
                <a:ea typeface="+mj-lt"/>
                <a:cs typeface="+mj-lt"/>
              </a:rPr>
              <a:t>What is speciesism, and is it justified? Apply your answer to the global meat production industry.</a:t>
            </a:r>
            <a:endParaRPr lang="en-GB" sz="3000">
              <a:solidFill>
                <a:srgbClr val="FFFFFF"/>
              </a:solidFill>
              <a:ea typeface="+mj-lt"/>
              <a:cs typeface="+mj-lt"/>
            </a:endParaRPr>
          </a:p>
        </p:txBody>
      </p:sp>
      <p:sp>
        <p:nvSpPr>
          <p:cNvPr id="3" name="Subtitle 2"/>
          <p:cNvSpPr>
            <a:spLocks noGrp="1"/>
          </p:cNvSpPr>
          <p:nvPr>
            <p:ph type="subTitle" idx="1"/>
          </p:nvPr>
        </p:nvSpPr>
        <p:spPr>
          <a:xfrm>
            <a:off x="6652366" y="4017818"/>
            <a:ext cx="5040785" cy="1828799"/>
          </a:xfrm>
        </p:spPr>
        <p:txBody>
          <a:bodyPr vert="horz" lIns="91440" tIns="45720" rIns="91440" bIns="45720" rtlCol="0" anchor="b">
            <a:normAutofit/>
          </a:bodyPr>
          <a:lstStyle/>
          <a:p>
            <a:r>
              <a:rPr lang="en-GB">
                <a:solidFill>
                  <a:srgbClr val="FFFFFF"/>
                </a:solidFill>
                <a:cs typeface="Calibri"/>
              </a:rPr>
              <a:t>By Caitlin Regola</a:t>
            </a:r>
          </a:p>
          <a:p>
            <a:r>
              <a:rPr lang="en-GB">
                <a:solidFill>
                  <a:srgbClr val="FFFFFF"/>
                </a:solidFill>
                <a:cs typeface="Calibri"/>
              </a:rPr>
              <a:t>1902488</a:t>
            </a:r>
          </a:p>
        </p:txBody>
      </p:sp>
      <p:sp>
        <p:nvSpPr>
          <p:cNvPr id="13" name="Rectangle 1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D9970-7954-E827-5EE4-87A0938639CB}"/>
              </a:ext>
            </a:extLst>
          </p:cNvPr>
          <p:cNvSpPr>
            <a:spLocks noGrp="1"/>
          </p:cNvSpPr>
          <p:nvPr>
            <p:ph type="title"/>
          </p:nvPr>
        </p:nvSpPr>
        <p:spPr>
          <a:xfrm>
            <a:off x="517870" y="978408"/>
            <a:ext cx="5021182" cy="1060458"/>
          </a:xfrm>
        </p:spPr>
        <p:txBody>
          <a:bodyPr/>
          <a:lstStyle/>
          <a:p>
            <a:r>
              <a:rPr lang="en-GB" dirty="0"/>
              <a:t>Speciesism</a:t>
            </a:r>
          </a:p>
        </p:txBody>
      </p:sp>
      <p:sp>
        <p:nvSpPr>
          <p:cNvPr id="3" name="Content Placeholder 2">
            <a:extLst>
              <a:ext uri="{FF2B5EF4-FFF2-40B4-BE49-F238E27FC236}">
                <a16:creationId xmlns:a16="http://schemas.microsoft.com/office/drawing/2014/main" id="{B76041E7-20B0-E68B-CE20-F2F15FA33539}"/>
              </a:ext>
            </a:extLst>
          </p:cNvPr>
          <p:cNvSpPr>
            <a:spLocks noGrp="1"/>
          </p:cNvSpPr>
          <p:nvPr>
            <p:ph idx="1"/>
          </p:nvPr>
        </p:nvSpPr>
        <p:spPr>
          <a:xfrm>
            <a:off x="1451071" y="2370360"/>
            <a:ext cx="8757440" cy="3407910"/>
          </a:xfrm>
        </p:spPr>
        <p:txBody>
          <a:bodyPr vert="horz" lIns="91440" tIns="45720" rIns="91440" bIns="45720" rtlCol="0" anchor="t">
            <a:normAutofit/>
          </a:bodyPr>
          <a:lstStyle/>
          <a:p>
            <a:pPr marL="342900" indent="-342900">
              <a:buFont typeface="Arial"/>
              <a:buChar char="•"/>
            </a:pPr>
            <a:r>
              <a:rPr lang="en-GB" sz="2400" dirty="0">
                <a:ea typeface="+mn-lt"/>
                <a:cs typeface="+mn-lt"/>
              </a:rPr>
              <a:t>belief that an animal's moral worth is different based only on its species and is characterised by bias in favour of one's own species' interests and against those of other species</a:t>
            </a:r>
          </a:p>
          <a:p>
            <a:pPr marL="342900" indent="-342900">
              <a:buFont typeface="Arial"/>
              <a:buChar char="•"/>
            </a:pPr>
            <a:r>
              <a:rPr lang="en-GB" sz="2400" dirty="0">
                <a:ea typeface="+mn-lt"/>
                <a:cs typeface="+mn-lt"/>
              </a:rPr>
              <a:t>not only when someone is partaking in animal abuse, such as cosmetic testing, but it is also a means of putting humans at the centre of the world</a:t>
            </a:r>
          </a:p>
        </p:txBody>
      </p:sp>
    </p:spTree>
    <p:extLst>
      <p:ext uri="{BB962C8B-B14F-4D97-AF65-F5344CB8AC3E}">
        <p14:creationId xmlns:p14="http://schemas.microsoft.com/office/powerpoint/2010/main" val="341869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50C084C-2967-474A-B5F9-270F1FB43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0EBA6E-CC44-47A4-CEF8-B6463398868D}"/>
              </a:ext>
            </a:extLst>
          </p:cNvPr>
          <p:cNvSpPr>
            <a:spLocks noGrp="1"/>
          </p:cNvSpPr>
          <p:nvPr>
            <p:ph type="title"/>
          </p:nvPr>
        </p:nvSpPr>
        <p:spPr>
          <a:xfrm>
            <a:off x="517870" y="976160"/>
            <a:ext cx="5021183" cy="1934172"/>
          </a:xfrm>
        </p:spPr>
        <p:txBody>
          <a:bodyPr>
            <a:normAutofit/>
          </a:bodyPr>
          <a:lstStyle/>
          <a:p>
            <a:r>
              <a:rPr lang="en-GB" sz="5000"/>
              <a:t>Factory farming chickens</a:t>
            </a:r>
          </a:p>
        </p:txBody>
      </p:sp>
      <p:sp>
        <p:nvSpPr>
          <p:cNvPr id="13" name="Rectangle 12">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EB9022-2407-2E79-71B8-9D54035672DF}"/>
              </a:ext>
            </a:extLst>
          </p:cNvPr>
          <p:cNvSpPr>
            <a:spLocks noGrp="1"/>
          </p:cNvSpPr>
          <p:nvPr>
            <p:ph idx="1"/>
          </p:nvPr>
        </p:nvSpPr>
        <p:spPr>
          <a:xfrm>
            <a:off x="517870" y="3172570"/>
            <a:ext cx="4945183" cy="3016294"/>
          </a:xfrm>
        </p:spPr>
        <p:txBody>
          <a:bodyPr vert="horz" lIns="91440" tIns="45720" rIns="91440" bIns="45720" rtlCol="0">
            <a:normAutofit/>
          </a:bodyPr>
          <a:lstStyle/>
          <a:p>
            <a:pPr marL="342900" indent="-342900">
              <a:lnSpc>
                <a:spcPct val="100000"/>
              </a:lnSpc>
              <a:buChar char="•"/>
            </a:pPr>
            <a:r>
              <a:rPr lang="en-GB" sz="1000">
                <a:ea typeface="+mn-lt"/>
                <a:cs typeface="+mn-lt"/>
              </a:rPr>
              <a:t>one of the biggest attributes of the global meat production industry</a:t>
            </a:r>
          </a:p>
          <a:p>
            <a:pPr marL="342900" indent="-342900">
              <a:lnSpc>
                <a:spcPct val="100000"/>
              </a:lnSpc>
              <a:buChar char="•"/>
            </a:pPr>
            <a:r>
              <a:rPr lang="en-GB" sz="1000">
                <a:ea typeface="+mn-lt"/>
                <a:cs typeface="+mn-lt"/>
              </a:rPr>
              <a:t>extreme confinement, medical procedures carried out without anaesthesia, and the deprivation of typical interaction possibilities</a:t>
            </a:r>
          </a:p>
          <a:p>
            <a:pPr marL="342900" indent="-342900">
              <a:lnSpc>
                <a:spcPct val="100000"/>
              </a:lnSpc>
              <a:buChar char="•"/>
            </a:pPr>
            <a:r>
              <a:rPr lang="en-GB" sz="1000">
                <a:ea typeface="+mn-lt"/>
                <a:cs typeface="+mn-lt"/>
              </a:rPr>
              <a:t>beaks are cut so that they would not peck each other, and as soon as they’ve stopped laying eggs they are then killed</a:t>
            </a:r>
          </a:p>
          <a:p>
            <a:pPr marL="342900" indent="-342900">
              <a:lnSpc>
                <a:spcPct val="100000"/>
              </a:lnSpc>
              <a:buChar char="•"/>
            </a:pPr>
            <a:r>
              <a:rPr lang="en-GB" sz="1000">
                <a:ea typeface="+mn-lt"/>
                <a:cs typeface="+mn-lt"/>
              </a:rPr>
              <a:t>wild chickens produce around 10 eggs annually</a:t>
            </a:r>
          </a:p>
          <a:p>
            <a:pPr marL="342900" indent="-342900">
              <a:lnSpc>
                <a:spcPct val="100000"/>
              </a:lnSpc>
              <a:buChar char="•"/>
            </a:pPr>
            <a:r>
              <a:rPr lang="en-GB" sz="1000">
                <a:ea typeface="+mn-lt"/>
                <a:cs typeface="+mn-lt"/>
              </a:rPr>
              <a:t> layer chickens utilised in factory farms are now able to produce upwards of 300 eggs annually because to genetic engineering and selective breeding</a:t>
            </a:r>
          </a:p>
          <a:p>
            <a:pPr marL="342900" indent="-342900">
              <a:lnSpc>
                <a:spcPct val="100000"/>
              </a:lnSpc>
              <a:buChar char="•"/>
            </a:pPr>
            <a:r>
              <a:rPr lang="en-GB" sz="1000">
                <a:ea typeface="+mn-lt"/>
                <a:cs typeface="+mn-lt"/>
              </a:rPr>
              <a:t>uterine prolapse, tumours, osteoporosis, and other excruciating and sometimes fatal illnesses</a:t>
            </a:r>
          </a:p>
          <a:p>
            <a:pPr marL="342900" indent="-342900">
              <a:lnSpc>
                <a:spcPct val="100000"/>
              </a:lnSpc>
              <a:buChar char="•"/>
            </a:pPr>
            <a:r>
              <a:rPr lang="en-GB" sz="1000">
                <a:ea typeface="+mn-lt"/>
                <a:cs typeface="+mn-lt"/>
              </a:rPr>
              <a:t>Chickens reared for meat are known as broiler chickens and are bred specifically to develop enormous pectoral muscles that are later processed into white breast meat (Thehumaneleague.org, 2021) </a:t>
            </a:r>
            <a:endParaRPr lang="en-GB" sz="1000"/>
          </a:p>
        </p:txBody>
      </p:sp>
      <p:pic>
        <p:nvPicPr>
          <p:cNvPr id="4" name="Picture 4" descr="A picture containing snow, covered, railroad, fresh&#10;&#10;Description automatically generated">
            <a:extLst>
              <a:ext uri="{FF2B5EF4-FFF2-40B4-BE49-F238E27FC236}">
                <a16:creationId xmlns:a16="http://schemas.microsoft.com/office/drawing/2014/main" id="{37CC43E1-F08B-B685-F937-8630EDD3B94E}"/>
              </a:ext>
            </a:extLst>
          </p:cNvPr>
          <p:cNvPicPr>
            <a:picLocks noChangeAspect="1"/>
          </p:cNvPicPr>
          <p:nvPr/>
        </p:nvPicPr>
        <p:blipFill rotWithShape="1">
          <a:blip r:embed="rId2"/>
          <a:srcRect l="18366" r="34233" b="-2"/>
          <a:stretch/>
        </p:blipFill>
        <p:spPr>
          <a:xfrm>
            <a:off x="6662167" y="657369"/>
            <a:ext cx="4994209" cy="5531495"/>
          </a:xfrm>
          <a:prstGeom prst="rect">
            <a:avLst/>
          </a:prstGeom>
        </p:spPr>
      </p:pic>
      <p:sp>
        <p:nvSpPr>
          <p:cNvPr id="5" name="TextBox 4">
            <a:extLst>
              <a:ext uri="{FF2B5EF4-FFF2-40B4-BE49-F238E27FC236}">
                <a16:creationId xmlns:a16="http://schemas.microsoft.com/office/drawing/2014/main" id="{E677B3CD-86B6-5351-A8AA-F316DD6E3493}"/>
              </a:ext>
            </a:extLst>
          </p:cNvPr>
          <p:cNvSpPr txBox="1"/>
          <p:nvPr/>
        </p:nvSpPr>
        <p:spPr>
          <a:xfrm>
            <a:off x="6489290" y="6206612"/>
            <a:ext cx="59485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mn-lt"/>
                <a:cs typeface="+mn-lt"/>
              </a:rPr>
              <a:t>https://thehumaneleague.org/article/factory-farmed-chickens</a:t>
            </a:r>
            <a:endParaRPr lang="en-US" dirty="0"/>
          </a:p>
        </p:txBody>
      </p:sp>
    </p:spTree>
    <p:extLst>
      <p:ext uri="{BB962C8B-B14F-4D97-AF65-F5344CB8AC3E}">
        <p14:creationId xmlns:p14="http://schemas.microsoft.com/office/powerpoint/2010/main" val="3138400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0C30EE-2E15-2D7B-4CC8-451F3D6D3D53}"/>
              </a:ext>
            </a:extLst>
          </p:cNvPr>
          <p:cNvSpPr>
            <a:spLocks noGrp="1"/>
          </p:cNvSpPr>
          <p:nvPr>
            <p:ph type="title"/>
          </p:nvPr>
        </p:nvSpPr>
        <p:spPr>
          <a:xfrm>
            <a:off x="517870" y="976160"/>
            <a:ext cx="5021183" cy="1934172"/>
          </a:xfrm>
        </p:spPr>
        <p:txBody>
          <a:bodyPr>
            <a:normAutofit/>
          </a:bodyPr>
          <a:lstStyle/>
          <a:p>
            <a:r>
              <a:rPr lang="en-GB" dirty="0"/>
              <a:t>Peter Singer's philosophy</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763D94-73CF-8106-B52C-CCD85C607095}"/>
              </a:ext>
            </a:extLst>
          </p:cNvPr>
          <p:cNvSpPr>
            <a:spLocks noGrp="1"/>
          </p:cNvSpPr>
          <p:nvPr>
            <p:ph idx="1"/>
          </p:nvPr>
        </p:nvSpPr>
        <p:spPr>
          <a:xfrm>
            <a:off x="517870" y="3172570"/>
            <a:ext cx="4945183" cy="3016294"/>
          </a:xfrm>
        </p:spPr>
        <p:txBody>
          <a:bodyPr vert="horz" lIns="91440" tIns="45720" rIns="91440" bIns="45720" rtlCol="0">
            <a:normAutofit/>
          </a:bodyPr>
          <a:lstStyle/>
          <a:p>
            <a:pPr marL="342900" indent="-342900">
              <a:lnSpc>
                <a:spcPct val="100000"/>
              </a:lnSpc>
              <a:buChar char="•"/>
            </a:pPr>
            <a:r>
              <a:rPr lang="en-GB" sz="1100">
                <a:ea typeface="+mn-lt"/>
                <a:cs typeface="+mn-lt"/>
              </a:rPr>
              <a:t>Humans condition these animals and their experience over our expense. We do not harm these animals out of necessity, but greed and convenience. (Singer, 1975).</a:t>
            </a:r>
          </a:p>
          <a:p>
            <a:pPr marL="342900" indent="-342900">
              <a:lnSpc>
                <a:spcPct val="100000"/>
              </a:lnSpc>
              <a:buChar char="•"/>
            </a:pPr>
            <a:r>
              <a:rPr lang="en-GB" sz="1100">
                <a:ea typeface="+mn-lt"/>
                <a:cs typeface="+mn-lt"/>
              </a:rPr>
              <a:t>chickens are being slaughtered for lack of or no productivity, we have therefore decided their sole purpose</a:t>
            </a:r>
            <a:endParaRPr lang="en-GB" sz="1100"/>
          </a:p>
          <a:p>
            <a:pPr marL="342900" indent="-342900">
              <a:lnSpc>
                <a:spcPct val="100000"/>
              </a:lnSpc>
              <a:buChar char="•"/>
            </a:pPr>
            <a:r>
              <a:rPr lang="en-GB" sz="1100">
                <a:ea typeface="+mn-lt"/>
                <a:cs typeface="+mn-lt"/>
              </a:rPr>
              <a:t>We no longer see them for what they are, nor do we see them as equal. In doing so, we have given ourselves a higher status as a species over their species</a:t>
            </a:r>
            <a:endParaRPr lang="en-GB" sz="1100"/>
          </a:p>
          <a:p>
            <a:pPr marL="342900" indent="-342900">
              <a:lnSpc>
                <a:spcPct val="100000"/>
              </a:lnSpc>
              <a:buChar char="•"/>
            </a:pPr>
            <a:r>
              <a:rPr lang="en-GB" sz="1100">
                <a:ea typeface="+mn-lt"/>
                <a:cs typeface="+mn-lt"/>
              </a:rPr>
              <a:t>creates a non-moral hierarchy that we have put ourselves at the top</a:t>
            </a:r>
            <a:endParaRPr lang="en-GB" sz="1100"/>
          </a:p>
          <a:p>
            <a:pPr marL="342900" indent="-342900">
              <a:lnSpc>
                <a:spcPct val="100000"/>
              </a:lnSpc>
              <a:buChar char="•"/>
            </a:pPr>
            <a:r>
              <a:rPr lang="en-GB" sz="1100">
                <a:ea typeface="+mn-lt"/>
                <a:cs typeface="+mn-lt"/>
              </a:rPr>
              <a:t>in years to come the generations after us will look back in disgust over the treatment of animals just as our generation now look back on the cruelty of owning slaves (www.youtube.com, 2015)</a:t>
            </a:r>
            <a:endParaRPr lang="en-GB" sz="1100"/>
          </a:p>
          <a:p>
            <a:pPr marL="342900" indent="-342900">
              <a:lnSpc>
                <a:spcPct val="100000"/>
              </a:lnSpc>
              <a:buChar char="•"/>
            </a:pPr>
            <a:endParaRPr lang="en-GB" sz="1100"/>
          </a:p>
        </p:txBody>
      </p:sp>
      <p:pic>
        <p:nvPicPr>
          <p:cNvPr id="4" name="Picture 4" descr="A picture containing text, clipart&#10;&#10;Description automatically generated">
            <a:extLst>
              <a:ext uri="{FF2B5EF4-FFF2-40B4-BE49-F238E27FC236}">
                <a16:creationId xmlns:a16="http://schemas.microsoft.com/office/drawing/2014/main" id="{0BA0E226-56AF-C144-8859-A4CDB76744C5}"/>
              </a:ext>
            </a:extLst>
          </p:cNvPr>
          <p:cNvPicPr>
            <a:picLocks noChangeAspect="1"/>
          </p:cNvPicPr>
          <p:nvPr/>
        </p:nvPicPr>
        <p:blipFill>
          <a:blip r:embed="rId2"/>
          <a:stretch>
            <a:fillRect/>
          </a:stretch>
        </p:blipFill>
        <p:spPr>
          <a:xfrm>
            <a:off x="6662168" y="1063707"/>
            <a:ext cx="5028041" cy="5028041"/>
          </a:xfrm>
          <a:prstGeom prst="rect">
            <a:avLst/>
          </a:prstGeom>
        </p:spPr>
      </p:pic>
      <p:sp>
        <p:nvSpPr>
          <p:cNvPr id="13" name="Rectangle 12">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8614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204391-1717-D0BB-8793-4585F5B2821A}"/>
              </a:ext>
            </a:extLst>
          </p:cNvPr>
          <p:cNvSpPr>
            <a:spLocks noGrp="1"/>
          </p:cNvSpPr>
          <p:nvPr>
            <p:ph type="title"/>
          </p:nvPr>
        </p:nvSpPr>
        <p:spPr>
          <a:xfrm>
            <a:off x="517870" y="976160"/>
            <a:ext cx="5021183" cy="1934172"/>
          </a:xfrm>
        </p:spPr>
        <p:txBody>
          <a:bodyPr>
            <a:normAutofit/>
          </a:bodyPr>
          <a:lstStyle/>
          <a:p>
            <a:pPr>
              <a:lnSpc>
                <a:spcPct val="90000"/>
              </a:lnSpc>
            </a:pPr>
            <a:r>
              <a:rPr lang="en-GB" sz="4600"/>
              <a:t>Carl Cohen: proud </a:t>
            </a:r>
            <a:r>
              <a:rPr lang="en-GB" sz="4600" err="1"/>
              <a:t>speciesist</a:t>
            </a:r>
            <a:r>
              <a:rPr lang="en-GB" sz="4600"/>
              <a:t>!</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D4526C-AC26-C6F5-5ACF-AE58ABFDF516}"/>
              </a:ext>
            </a:extLst>
          </p:cNvPr>
          <p:cNvSpPr>
            <a:spLocks noGrp="1"/>
          </p:cNvSpPr>
          <p:nvPr>
            <p:ph idx="1"/>
          </p:nvPr>
        </p:nvSpPr>
        <p:spPr>
          <a:xfrm>
            <a:off x="517870" y="3172570"/>
            <a:ext cx="4945183" cy="3016294"/>
          </a:xfrm>
        </p:spPr>
        <p:txBody>
          <a:bodyPr vert="horz" lIns="91440" tIns="45720" rIns="91440" bIns="45720" rtlCol="0">
            <a:normAutofit/>
          </a:bodyPr>
          <a:lstStyle/>
          <a:p>
            <a:pPr marL="342900" indent="-342900">
              <a:lnSpc>
                <a:spcPct val="100000"/>
              </a:lnSpc>
              <a:buChar char="•"/>
            </a:pPr>
            <a:r>
              <a:rPr lang="en-GB" sz="1000">
                <a:ea typeface="+mn-lt"/>
                <a:cs typeface="+mn-lt"/>
              </a:rPr>
              <a:t>non-human animals do not, and cannot, have any moral rights (Nobis, 2004).</a:t>
            </a:r>
          </a:p>
          <a:p>
            <a:pPr marL="342900" indent="-342900">
              <a:lnSpc>
                <a:spcPct val="100000"/>
              </a:lnSpc>
              <a:buChar char="•"/>
            </a:pPr>
            <a:r>
              <a:rPr lang="en-GB" sz="1000">
                <a:ea typeface="+mn-lt"/>
                <a:cs typeface="+mn-lt"/>
              </a:rPr>
              <a:t>or one to have rights, you must have the capacity for free moral judgement</a:t>
            </a:r>
            <a:endParaRPr lang="en-GB" sz="1000"/>
          </a:p>
          <a:p>
            <a:pPr marL="342900" indent="-342900">
              <a:lnSpc>
                <a:spcPct val="100000"/>
              </a:lnSpc>
              <a:buChar char="•"/>
            </a:pPr>
            <a:r>
              <a:rPr lang="en-GB" sz="1000">
                <a:ea typeface="+mn-lt"/>
                <a:cs typeface="+mn-lt"/>
              </a:rPr>
              <a:t>Rights holders must be able to understand the laws that govern everyone, including themselves. The holders of rights must be aware of potential conflicts between what is reasonable and what is in their own interests while enforcing such regulations</a:t>
            </a:r>
            <a:endParaRPr lang="en-GB" sz="1000"/>
          </a:p>
          <a:p>
            <a:pPr marL="342900" indent="-342900">
              <a:lnSpc>
                <a:spcPct val="100000"/>
              </a:lnSpc>
              <a:buChar char="•"/>
            </a:pPr>
            <a:r>
              <a:rPr lang="en-GB" sz="1000">
                <a:ea typeface="+mn-lt"/>
                <a:cs typeface="+mn-lt"/>
              </a:rPr>
              <a:t>can only be properly evoked in a group of creatures that are capable of making self-restricting moral decisions</a:t>
            </a:r>
            <a:endParaRPr lang="en-GB" sz="1000"/>
          </a:p>
          <a:p>
            <a:pPr marL="342900" indent="-342900">
              <a:lnSpc>
                <a:spcPct val="100000"/>
              </a:lnSpc>
              <a:buChar char="•"/>
            </a:pPr>
            <a:r>
              <a:rPr lang="en-GB" sz="1000">
                <a:ea typeface="+mn-lt"/>
                <a:cs typeface="+mn-lt"/>
              </a:rPr>
              <a:t>creates the illusional hierarchy that humans themselves have created and based themselves at the top purely recognising that we have rational thought. </a:t>
            </a:r>
          </a:p>
          <a:p>
            <a:pPr marL="342900" indent="-342900">
              <a:lnSpc>
                <a:spcPct val="100000"/>
              </a:lnSpc>
              <a:buChar char="•"/>
            </a:pPr>
            <a:r>
              <a:rPr lang="en-GB" sz="1000">
                <a:ea typeface="+mn-lt"/>
                <a:cs typeface="+mn-lt"/>
              </a:rPr>
              <a:t>Cohen’s argument about animal rights, plays a huge part in the consumption of animal meat and produce (Nobis, 2004)</a:t>
            </a:r>
          </a:p>
        </p:txBody>
      </p:sp>
      <p:pic>
        <p:nvPicPr>
          <p:cNvPr id="4" name="Picture 4" descr="A picture containing text&#10;&#10;Description automatically generated">
            <a:extLst>
              <a:ext uri="{FF2B5EF4-FFF2-40B4-BE49-F238E27FC236}">
                <a16:creationId xmlns:a16="http://schemas.microsoft.com/office/drawing/2014/main" id="{06CA918C-3028-16B0-E7D3-88B007400645}"/>
              </a:ext>
            </a:extLst>
          </p:cNvPr>
          <p:cNvPicPr>
            <a:picLocks noChangeAspect="1"/>
          </p:cNvPicPr>
          <p:nvPr/>
        </p:nvPicPr>
        <p:blipFill>
          <a:blip r:embed="rId2"/>
          <a:stretch>
            <a:fillRect/>
          </a:stretch>
        </p:blipFill>
        <p:spPr>
          <a:xfrm>
            <a:off x="6662168" y="1132117"/>
            <a:ext cx="5028041" cy="4959632"/>
          </a:xfrm>
          <a:prstGeom prst="rect">
            <a:avLst/>
          </a:prstGeom>
        </p:spPr>
      </p:pic>
      <p:sp>
        <p:nvSpPr>
          <p:cNvPr id="13" name="Rectangle 12">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4734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A75CB-919B-D99D-730D-E0BB10B7BB15}"/>
              </a:ext>
            </a:extLst>
          </p:cNvPr>
          <p:cNvSpPr>
            <a:spLocks noGrp="1"/>
          </p:cNvSpPr>
          <p:nvPr>
            <p:ph type="title"/>
          </p:nvPr>
        </p:nvSpPr>
        <p:spPr>
          <a:xfrm>
            <a:off x="537216" y="774252"/>
            <a:ext cx="5021182" cy="937554"/>
          </a:xfrm>
        </p:spPr>
        <p:txBody>
          <a:bodyPr/>
          <a:lstStyle/>
          <a:p>
            <a:r>
              <a:rPr lang="en-GB" dirty="0"/>
              <a:t>conclusion</a:t>
            </a:r>
          </a:p>
        </p:txBody>
      </p:sp>
      <p:sp>
        <p:nvSpPr>
          <p:cNvPr id="12" name="Content Placeholder 11">
            <a:extLst>
              <a:ext uri="{FF2B5EF4-FFF2-40B4-BE49-F238E27FC236}">
                <a16:creationId xmlns:a16="http://schemas.microsoft.com/office/drawing/2014/main" id="{96ABAA14-D4F7-2CFA-BEF1-00176C5E0B88}"/>
              </a:ext>
            </a:extLst>
          </p:cNvPr>
          <p:cNvSpPr>
            <a:spLocks noGrp="1"/>
          </p:cNvSpPr>
          <p:nvPr>
            <p:ph idx="1"/>
          </p:nvPr>
        </p:nvSpPr>
        <p:spPr>
          <a:xfrm>
            <a:off x="179251" y="1930641"/>
            <a:ext cx="11412149" cy="4870457"/>
          </a:xfrm>
        </p:spPr>
        <p:txBody>
          <a:bodyPr vert="horz" lIns="91440" tIns="45720" rIns="91440" bIns="45720" rtlCol="0" anchor="t">
            <a:normAutofit/>
          </a:bodyPr>
          <a:lstStyle/>
          <a:p>
            <a:pPr marL="342900" indent="-342900">
              <a:buChar char="•"/>
            </a:pPr>
            <a:r>
              <a:rPr lang="en-GB" dirty="0">
                <a:ea typeface="+mn-lt"/>
                <a:cs typeface="+mn-lt"/>
              </a:rPr>
              <a:t>the justification is subjective to the individual and their beliefs</a:t>
            </a:r>
          </a:p>
          <a:p>
            <a:pPr marL="342900" indent="-342900">
              <a:buChar char="•"/>
            </a:pPr>
            <a:r>
              <a:rPr lang="en-GB" dirty="0">
                <a:ea typeface="+mn-lt"/>
                <a:cs typeface="+mn-lt"/>
              </a:rPr>
              <a:t>Peter Singers idea, that in many years to come, our children and their children will look back and be disgusted in how humans would treat animals</a:t>
            </a:r>
          </a:p>
          <a:p>
            <a:pPr marL="342900" indent="-342900">
              <a:buChar char="•"/>
            </a:pPr>
            <a:r>
              <a:rPr lang="en-GB" dirty="0">
                <a:ea typeface="+mn-lt"/>
                <a:cs typeface="+mn-lt"/>
              </a:rPr>
              <a:t>treatment of African and Indigenous people in history</a:t>
            </a:r>
          </a:p>
          <a:p>
            <a:pPr marL="342900" indent="-342900">
              <a:buChar char="•"/>
            </a:pPr>
            <a:r>
              <a:rPr lang="en-GB" dirty="0">
                <a:ea typeface="+mn-lt"/>
                <a:cs typeface="+mn-lt"/>
              </a:rPr>
              <a:t>long way to go, before the global meat production industry comes to a halt</a:t>
            </a:r>
          </a:p>
          <a:p>
            <a:pPr marL="342900" indent="-342900">
              <a:buChar char="•"/>
            </a:pPr>
            <a:r>
              <a:rPr lang="en-GB" dirty="0">
                <a:ea typeface="+mn-lt"/>
                <a:cs typeface="+mn-lt"/>
              </a:rPr>
              <a:t>normalised to eat meat much more than it is to be a vegan, with societal pressures always in favour of things that have always been, instead of what could be better</a:t>
            </a:r>
          </a:p>
        </p:txBody>
      </p:sp>
    </p:spTree>
    <p:extLst>
      <p:ext uri="{BB962C8B-B14F-4D97-AF65-F5344CB8AC3E}">
        <p14:creationId xmlns:p14="http://schemas.microsoft.com/office/powerpoint/2010/main" val="3116794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BC5CE-E8AC-8CB5-238B-A933986F62F1}"/>
              </a:ext>
            </a:extLst>
          </p:cNvPr>
          <p:cNvSpPr>
            <a:spLocks noGrp="1"/>
          </p:cNvSpPr>
          <p:nvPr>
            <p:ph type="title"/>
          </p:nvPr>
        </p:nvSpPr>
        <p:spPr>
          <a:xfrm>
            <a:off x="530160" y="806343"/>
            <a:ext cx="5021182" cy="912974"/>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7D57D5D4-1FA0-6546-D164-BCD7FB625599}"/>
              </a:ext>
            </a:extLst>
          </p:cNvPr>
          <p:cNvSpPr>
            <a:spLocks noGrp="1"/>
          </p:cNvSpPr>
          <p:nvPr>
            <p:ph idx="1"/>
          </p:nvPr>
        </p:nvSpPr>
        <p:spPr>
          <a:xfrm>
            <a:off x="529297" y="1718974"/>
            <a:ext cx="10502665" cy="4870457"/>
          </a:xfrm>
        </p:spPr>
        <p:txBody>
          <a:bodyPr vert="horz" lIns="91440" tIns="45720" rIns="91440" bIns="45720" rtlCol="0" anchor="t">
            <a:normAutofit fontScale="92500" lnSpcReduction="20000"/>
          </a:bodyPr>
          <a:lstStyle/>
          <a:p>
            <a:r>
              <a:rPr lang="en-GB" dirty="0">
                <a:ea typeface="+mn-lt"/>
                <a:cs typeface="+mn-lt"/>
              </a:rPr>
              <a:t>Nobis, N. (2004). Carl Cohen’s ‘Kind’ Arguments For Animal Rights and Against Human Rights. </a:t>
            </a:r>
            <a:r>
              <a:rPr lang="en-GB" i="1" dirty="0">
                <a:ea typeface="+mn-lt"/>
                <a:cs typeface="+mn-lt"/>
              </a:rPr>
              <a:t>Journal of Applied Philosophy</a:t>
            </a:r>
            <a:r>
              <a:rPr lang="en-GB" dirty="0">
                <a:ea typeface="+mn-lt"/>
                <a:cs typeface="+mn-lt"/>
              </a:rPr>
              <a:t>, [online] 21(1), pp.43–59. doi:10.1111/j.0264-3758.2004.00262.x.</a:t>
            </a:r>
            <a:endParaRPr lang="en-US" dirty="0"/>
          </a:p>
          <a:p>
            <a:r>
              <a:rPr lang="en-GB" dirty="0">
                <a:ea typeface="+mn-lt"/>
                <a:cs typeface="+mn-lt"/>
              </a:rPr>
              <a:t>Singer, P. (1975). </a:t>
            </a:r>
            <a:r>
              <a:rPr lang="en-GB" i="1" dirty="0">
                <a:ea typeface="+mn-lt"/>
                <a:cs typeface="+mn-lt"/>
              </a:rPr>
              <a:t>Animal liberation</a:t>
            </a:r>
            <a:r>
              <a:rPr lang="en-GB" dirty="0">
                <a:ea typeface="+mn-lt"/>
                <a:cs typeface="+mn-lt"/>
              </a:rPr>
              <a:t>. London: The Bodley Head.</a:t>
            </a:r>
            <a:endParaRPr lang="en-GB" dirty="0"/>
          </a:p>
          <a:p>
            <a:r>
              <a:rPr lang="en-GB" dirty="0">
                <a:ea typeface="+mn-lt"/>
                <a:cs typeface="+mn-lt"/>
              </a:rPr>
              <a:t>Thehumaneleague.org. (2021). </a:t>
            </a:r>
            <a:r>
              <a:rPr lang="en-GB" i="1" dirty="0">
                <a:ea typeface="+mn-lt"/>
                <a:cs typeface="+mn-lt"/>
              </a:rPr>
              <a:t>FACTORY-FARMED CHICKENS: THE CRUELTY OF CHICKEN FARMS</a:t>
            </a:r>
            <a:r>
              <a:rPr lang="en-GB" dirty="0">
                <a:ea typeface="+mn-lt"/>
                <a:cs typeface="+mn-lt"/>
              </a:rPr>
              <a:t>. [online] Available at: </a:t>
            </a:r>
            <a:r>
              <a:rPr lang="en-GB" dirty="0">
                <a:ea typeface="+mn-lt"/>
                <a:cs typeface="+mn-lt"/>
                <a:hlinkClick r:id="rId2"/>
              </a:rPr>
              <a:t>https://thehumaneleague.org/article/factory-farmed-chickens</a:t>
            </a:r>
            <a:r>
              <a:rPr lang="en-GB" dirty="0">
                <a:ea typeface="+mn-lt"/>
                <a:cs typeface="+mn-lt"/>
              </a:rPr>
              <a:t> [Accessed 7 Nov. 2022].</a:t>
            </a:r>
            <a:endParaRPr lang="en-GB" dirty="0"/>
          </a:p>
          <a:p>
            <a:r>
              <a:rPr lang="en-GB" dirty="0">
                <a:ea typeface="+mn-lt"/>
                <a:cs typeface="+mn-lt"/>
                <a:hlinkClick r:id="rId3"/>
              </a:rPr>
              <a:t>www.bbc.co.uk</a:t>
            </a:r>
            <a:r>
              <a:rPr lang="en-GB" dirty="0">
                <a:ea typeface="+mn-lt"/>
                <a:cs typeface="+mn-lt"/>
              </a:rPr>
              <a:t>. (n.d.). </a:t>
            </a:r>
            <a:r>
              <a:rPr lang="en-GB" i="1" dirty="0">
                <a:ea typeface="+mn-lt"/>
                <a:cs typeface="+mn-lt"/>
              </a:rPr>
              <a:t>BBC - Ethics - Slavery: Attempts to justify slavery</a:t>
            </a:r>
            <a:r>
              <a:rPr lang="en-GB" dirty="0">
                <a:ea typeface="+mn-lt"/>
                <a:cs typeface="+mn-lt"/>
              </a:rPr>
              <a:t>. [online] Available at: </a:t>
            </a:r>
            <a:r>
              <a:rPr lang="en-GB" dirty="0">
                <a:ea typeface="+mn-lt"/>
                <a:cs typeface="+mn-lt"/>
                <a:hlinkClick r:id="rId4"/>
              </a:rPr>
              <a:t>https://www.bbc.co.uk/ethics/slavery/ethics/justifications.shtml</a:t>
            </a:r>
            <a:r>
              <a:rPr lang="en-GB" dirty="0">
                <a:ea typeface="+mn-lt"/>
                <a:cs typeface="+mn-lt"/>
              </a:rPr>
              <a:t> [Accessed 8 Nov. 2022].</a:t>
            </a:r>
            <a:endParaRPr lang="en-GB" dirty="0"/>
          </a:p>
          <a:p>
            <a:r>
              <a:rPr lang="en-GB" dirty="0">
                <a:ea typeface="+mn-lt"/>
                <a:cs typeface="+mn-lt"/>
                <a:hlinkClick r:id="rId5"/>
              </a:rPr>
              <a:t>www.youtube.com</a:t>
            </a:r>
            <a:r>
              <a:rPr lang="en-GB" dirty="0">
                <a:ea typeface="+mn-lt"/>
                <a:cs typeface="+mn-lt"/>
              </a:rPr>
              <a:t>. (2015). </a:t>
            </a:r>
            <a:r>
              <a:rPr lang="en-GB" i="1" dirty="0">
                <a:ea typeface="+mn-lt"/>
                <a:cs typeface="+mn-lt"/>
              </a:rPr>
              <a:t>Peter Singer: Animal Liberation, Forty Years On</a:t>
            </a:r>
            <a:r>
              <a:rPr lang="en-GB" dirty="0">
                <a:ea typeface="+mn-lt"/>
                <a:cs typeface="+mn-lt"/>
              </a:rPr>
              <a:t>. [online] Available at: </a:t>
            </a:r>
            <a:r>
              <a:rPr lang="en-GB" dirty="0">
                <a:ea typeface="+mn-lt"/>
                <a:cs typeface="+mn-lt"/>
                <a:hlinkClick r:id="rId6"/>
              </a:rPr>
              <a:t>https://www.youtube.com/watch?v=zOlN6d1CP9A&amp;t=449s</a:t>
            </a:r>
            <a:r>
              <a:rPr lang="en-GB" dirty="0">
                <a:ea typeface="+mn-lt"/>
                <a:cs typeface="+mn-lt"/>
              </a:rPr>
              <a:t> [Accessed 9 Nov. 2022].</a:t>
            </a:r>
            <a:endParaRPr lang="en-GB" dirty="0"/>
          </a:p>
          <a:p>
            <a:r>
              <a:rPr lang="en-GB" dirty="0">
                <a:ea typeface="+mn-lt"/>
                <a:cs typeface="+mn-lt"/>
              </a:rPr>
              <a:t>Zamir, T. (2009). </a:t>
            </a:r>
            <a:r>
              <a:rPr lang="en-GB" i="1" dirty="0">
                <a:ea typeface="+mn-lt"/>
                <a:cs typeface="+mn-lt"/>
              </a:rPr>
              <a:t>Ethics and the Beast</a:t>
            </a:r>
            <a:r>
              <a:rPr lang="en-GB" dirty="0">
                <a:ea typeface="+mn-lt"/>
                <a:cs typeface="+mn-lt"/>
              </a:rPr>
              <a:t>. Princeton University Press.</a:t>
            </a:r>
            <a:endParaRPr lang="en-GB" dirty="0"/>
          </a:p>
          <a:p>
            <a:r>
              <a:rPr lang="en-GB" dirty="0">
                <a:ea typeface="+mn-lt"/>
                <a:cs typeface="+mn-lt"/>
              </a:rPr>
              <a:t>‌</a:t>
            </a:r>
            <a:endParaRPr lang="en-GB" dirty="0"/>
          </a:p>
          <a:p>
            <a:r>
              <a:rPr lang="en-GB" dirty="0">
                <a:ea typeface="+mn-lt"/>
                <a:cs typeface="+mn-lt"/>
              </a:rPr>
              <a:t>‌</a:t>
            </a:r>
            <a:endParaRPr lang="en-GB" dirty="0"/>
          </a:p>
        </p:txBody>
      </p:sp>
    </p:spTree>
    <p:extLst>
      <p:ext uri="{BB962C8B-B14F-4D97-AF65-F5344CB8AC3E}">
        <p14:creationId xmlns:p14="http://schemas.microsoft.com/office/powerpoint/2010/main" val="3116448904"/>
      </p:ext>
    </p:extLst>
  </p:cSld>
  <p:clrMapOvr>
    <a:masterClrMapping/>
  </p:clrMapOvr>
</p:sld>
</file>

<file path=ppt/theme/theme1.xml><?xml version="1.0" encoding="utf-8"?>
<a:theme xmlns:a="http://schemas.openxmlformats.org/drawingml/2006/main" name="GestaltVTI">
  <a:themeElements>
    <a:clrScheme name="AnalogousFromDarkSeedLeftStep">
      <a:dk1>
        <a:srgbClr val="000000"/>
      </a:dk1>
      <a:lt1>
        <a:srgbClr val="FFFFFF"/>
      </a:lt1>
      <a:dk2>
        <a:srgbClr val="261A2E"/>
      </a:dk2>
      <a:lt2>
        <a:srgbClr val="F0F3F2"/>
      </a:lt2>
      <a:accent1>
        <a:srgbClr val="E7298A"/>
      </a:accent1>
      <a:accent2>
        <a:srgbClr val="D517C7"/>
      </a:accent2>
      <a:accent3>
        <a:srgbClr val="A529E7"/>
      </a:accent3>
      <a:accent4>
        <a:srgbClr val="4F24D7"/>
      </a:accent4>
      <a:accent5>
        <a:srgbClr val="294BE7"/>
      </a:accent5>
      <a:accent6>
        <a:srgbClr val="1788D5"/>
      </a:accent6>
      <a:hlink>
        <a:srgbClr val="3F41BF"/>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GestaltVTI</vt:lpstr>
      <vt:lpstr>What is speciesism, and is it justified? Apply your answer to the global meat production industry.</vt:lpstr>
      <vt:lpstr>Speciesism</vt:lpstr>
      <vt:lpstr>Factory farming chickens</vt:lpstr>
      <vt:lpstr>Peter Singer's philosophy</vt:lpstr>
      <vt:lpstr>Carl Cohen: proud speciesist!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123</cp:revision>
  <dcterms:created xsi:type="dcterms:W3CDTF">2022-11-09T17:55:15Z</dcterms:created>
  <dcterms:modified xsi:type="dcterms:W3CDTF">2022-11-09T20:42:12Z</dcterms:modified>
</cp:coreProperties>
</file>