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9"/>
  </p:notesMasterIdLst>
  <p:handoutMasterIdLst>
    <p:handoutMasterId r:id="rId40"/>
  </p:handoutMasterIdLst>
  <p:sldIdLst>
    <p:sldId id="256" r:id="rId4"/>
    <p:sldId id="365" r:id="rId5"/>
    <p:sldId id="366" r:id="rId6"/>
    <p:sldId id="383" r:id="rId7"/>
    <p:sldId id="384" r:id="rId8"/>
    <p:sldId id="385" r:id="rId9"/>
    <p:sldId id="386" r:id="rId10"/>
    <p:sldId id="387" r:id="rId11"/>
    <p:sldId id="388" r:id="rId12"/>
    <p:sldId id="389" r:id="rId13"/>
    <p:sldId id="390" r:id="rId14"/>
    <p:sldId id="391" r:id="rId15"/>
    <p:sldId id="396" r:id="rId16"/>
    <p:sldId id="397" r:id="rId17"/>
    <p:sldId id="398" r:id="rId18"/>
    <p:sldId id="399" r:id="rId19"/>
    <p:sldId id="400" r:id="rId20"/>
    <p:sldId id="401" r:id="rId21"/>
    <p:sldId id="402" r:id="rId22"/>
    <p:sldId id="403" r:id="rId23"/>
    <p:sldId id="392" r:id="rId24"/>
    <p:sldId id="404" r:id="rId25"/>
    <p:sldId id="369" r:id="rId26"/>
    <p:sldId id="370" r:id="rId27"/>
    <p:sldId id="371" r:id="rId28"/>
    <p:sldId id="393" r:id="rId29"/>
    <p:sldId id="373" r:id="rId30"/>
    <p:sldId id="375" r:id="rId31"/>
    <p:sldId id="394" r:id="rId32"/>
    <p:sldId id="376" r:id="rId33"/>
    <p:sldId id="377" r:id="rId34"/>
    <p:sldId id="379" r:id="rId35"/>
    <p:sldId id="380" r:id="rId36"/>
    <p:sldId id="381" r:id="rId37"/>
    <p:sldId id="405"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B475227E-9C07-1F4A-B171-362A04580F7E}">
          <p14:sldIdLst>
            <p14:sldId id="365"/>
            <p14:sldId id="366"/>
            <p14:sldId id="383"/>
            <p14:sldId id="384"/>
            <p14:sldId id="385"/>
            <p14:sldId id="386"/>
            <p14:sldId id="387"/>
            <p14:sldId id="388"/>
            <p14:sldId id="389"/>
            <p14:sldId id="390"/>
            <p14:sldId id="391"/>
            <p14:sldId id="396"/>
            <p14:sldId id="397"/>
            <p14:sldId id="398"/>
            <p14:sldId id="399"/>
            <p14:sldId id="400"/>
            <p14:sldId id="401"/>
            <p14:sldId id="402"/>
            <p14:sldId id="403"/>
            <p14:sldId id="392"/>
            <p14:sldId id="404"/>
            <p14:sldId id="369"/>
            <p14:sldId id="370"/>
            <p14:sldId id="371"/>
            <p14:sldId id="393"/>
            <p14:sldId id="373"/>
            <p14:sldId id="375"/>
            <p14:sldId id="394"/>
            <p14:sldId id="376"/>
            <p14:sldId id="377"/>
            <p14:sldId id="379"/>
            <p14:sldId id="380"/>
            <p14:sldId id="381"/>
            <p14:sldId id="405"/>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8619" autoAdjust="0"/>
  </p:normalViewPr>
  <p:slideViewPr>
    <p:cSldViewPr>
      <p:cViewPr varScale="1">
        <p:scale>
          <a:sx n="96" d="100"/>
          <a:sy n="96" d="100"/>
        </p:scale>
        <p:origin x="198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latin typeface="Calibri" panose="020F0502020204030204" pitchFamily="34" charset="0"/>
            </a:rPr>
            <a:t>Would you begin by sketching out how the interface might look, work out how the system architecture will be structured, or even just start coding? </a:t>
          </a:r>
          <a:endParaRPr lang="en-US" sz="2000" dirty="0"/>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dirty="0">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EEB7019B-B196-4B81-89E7-872106656985}" type="presOf" srcId="{C936E75F-37D1-4AB1-91C0-2E715055EDD9}" destId="{B5B8E1D7-02CF-4F15-BAA9-7BB20D30B722}"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555D4AD4-0323-4FCF-8333-71F579DEEB6D}" type="presOf" srcId="{5C187C9D-C91D-4796-AE30-5F8D32BF0A06}" destId="{44EF203A-B6B7-406C-90A6-1ED20A595E9A}" srcOrd="0" destOrd="0" presId="urn:microsoft.com/office/officeart/2005/8/layout/vList2"/>
    <dgm:cxn modelId="{16EB2EE7-941D-4423-8B1D-A1066E9A17E2}" type="presOf" srcId="{597EDF51-402F-4542-963B-AADF9B91E5DB}" destId="{7E62736A-5151-42E0-909D-C7F1170C6E93}" srcOrd="0" destOrd="0" presId="urn:microsoft.com/office/officeart/2005/8/layout/vList2"/>
    <dgm:cxn modelId="{F072F715-5FF3-435C-A268-4A7517227020}" type="presParOf" srcId="{B5B8E1D7-02CF-4F15-BAA9-7BB20D30B722}" destId="{7E62736A-5151-42E0-909D-C7F1170C6E93}" srcOrd="0" destOrd="0" presId="urn:microsoft.com/office/officeart/2005/8/layout/vList2"/>
    <dgm:cxn modelId="{C0B1C725-DF65-4AF7-97B7-C7A53AD53DAF}" type="presParOf" srcId="{B5B8E1D7-02CF-4F15-BAA9-7BB20D30B722}" destId="{F203DD16-C8CE-4A1B-8F82-471D66C247A7}" srcOrd="1" destOrd="0" presId="urn:microsoft.com/office/officeart/2005/8/layout/vList2"/>
    <dgm:cxn modelId="{CCA47988-577F-4FFD-9335-D7DF1192224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dirty="0">
            <a:solidFill>
              <a:schemeClr val="bg1">
                <a:lumMod val="75000"/>
              </a:schemeClr>
            </a:solidFill>
          </a:endParaRPr>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b="1"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dirty="0">
            <a:solidFill>
              <a:srgbClr val="FF0000"/>
            </a:solidFill>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34422E23-88D3-4302-A9D2-68A45FE44EC7}" type="presOf" srcId="{C936E75F-37D1-4AB1-91C0-2E715055EDD9}" destId="{B5B8E1D7-02CF-4F15-BAA9-7BB20D30B722}" srcOrd="0" destOrd="0" presId="urn:microsoft.com/office/officeart/2005/8/layout/vList2"/>
    <dgm:cxn modelId="{19B5B07F-8B2E-4964-89B7-B9E44065F7E6}" type="presOf" srcId="{597EDF51-402F-4542-963B-AADF9B91E5DB}" destId="{7E62736A-5151-42E0-909D-C7F1170C6E93}"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3E0635C8-A490-4B83-AC51-3CC95ECA6F71}" type="presOf" srcId="{5C187C9D-C91D-4796-AE30-5F8D32BF0A06}" destId="{44EF203A-B6B7-406C-90A6-1ED20A595E9A}" srcOrd="0" destOrd="0" presId="urn:microsoft.com/office/officeart/2005/8/layout/vList2"/>
    <dgm:cxn modelId="{131C27C1-9D00-4C72-B483-FF2BABF3C3A8}" type="presParOf" srcId="{B5B8E1D7-02CF-4F15-BAA9-7BB20D30B722}" destId="{7E62736A-5151-42E0-909D-C7F1170C6E93}" srcOrd="0" destOrd="0" presId="urn:microsoft.com/office/officeart/2005/8/layout/vList2"/>
    <dgm:cxn modelId="{B1C3026C-7E4F-48E8-838B-26291031D8E4}" type="presParOf" srcId="{B5B8E1D7-02CF-4F15-BAA9-7BB20D30B722}" destId="{F203DD16-C8CE-4A1B-8F82-471D66C247A7}" srcOrd="1" destOrd="0" presId="urn:microsoft.com/office/officeart/2005/8/layout/vList2"/>
    <dgm:cxn modelId="{47F20088-9C90-498A-92DB-C284148FD97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26640E-819A-4F3E-BF98-DB21FBEBF8A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3AF99DD-FE88-47F9-B444-A38C78717D67}">
      <dgm:prSet phldrT="[Text]"/>
      <dgm:spPr/>
      <dgm:t>
        <a:bodyPr/>
        <a:lstStyle/>
        <a:p>
          <a:r>
            <a:rPr lang="en-GB" altLang="en-US"/>
            <a:t>What do you want to create?</a:t>
          </a:r>
          <a:endParaRPr lang="en-US"/>
        </a:p>
      </dgm:t>
    </dgm:pt>
    <dgm:pt modelId="{CD7FA5FE-2ED6-49CF-8080-84846B8CD821}" type="parTrans" cxnId="{84F59C73-F1F9-411C-94BB-F0D65734C30D}">
      <dgm:prSet/>
      <dgm:spPr/>
      <dgm:t>
        <a:bodyPr/>
        <a:lstStyle/>
        <a:p>
          <a:endParaRPr lang="en-US"/>
        </a:p>
      </dgm:t>
    </dgm:pt>
    <dgm:pt modelId="{C0650CE5-4B9A-42F2-B08D-BA8C936E91D0}" type="sibTrans" cxnId="{84F59C73-F1F9-411C-94BB-F0D65734C30D}">
      <dgm:prSet/>
      <dgm:spPr/>
      <dgm:t>
        <a:bodyPr/>
        <a:lstStyle/>
        <a:p>
          <a:endParaRPr lang="en-US"/>
        </a:p>
      </dgm:t>
    </dgm:pt>
    <dgm:pt modelId="{719FD221-E357-4C17-B0B8-2A36F781C609}">
      <dgm:prSet/>
      <dgm:spPr/>
      <dgm:t>
        <a:bodyPr/>
        <a:lstStyle/>
        <a:p>
          <a:r>
            <a:rPr lang="en-GB" altLang="en-US"/>
            <a:t>What are your assumptions?</a:t>
          </a:r>
          <a:endParaRPr lang="en-GB" altLang="en-US" dirty="0"/>
        </a:p>
      </dgm:t>
    </dgm:pt>
    <dgm:pt modelId="{DD5953C0-2CC0-4D64-98F4-DD52DDEF6564}" type="parTrans" cxnId="{D14EB2A5-36BF-423A-82DC-761AFFC832C8}">
      <dgm:prSet/>
      <dgm:spPr/>
      <dgm:t>
        <a:bodyPr/>
        <a:lstStyle/>
        <a:p>
          <a:endParaRPr lang="en-US"/>
        </a:p>
      </dgm:t>
    </dgm:pt>
    <dgm:pt modelId="{54C65C70-73FA-49B4-BE4C-7238D1AF049B}" type="sibTrans" cxnId="{D14EB2A5-36BF-423A-82DC-761AFFC832C8}">
      <dgm:prSet/>
      <dgm:spPr/>
      <dgm:t>
        <a:bodyPr/>
        <a:lstStyle/>
        <a:p>
          <a:endParaRPr lang="en-US"/>
        </a:p>
      </dgm:t>
    </dgm:pt>
    <dgm:pt modelId="{B43CF8A5-6414-430E-BCF4-A1BD67C491A7}">
      <dgm:prSet/>
      <dgm:spPr/>
      <dgm:t>
        <a:bodyPr/>
        <a:lstStyle/>
        <a:p>
          <a:r>
            <a:rPr lang="en-GB" altLang="en-US"/>
            <a:t>Will it achieve what you hope it will?</a:t>
          </a:r>
          <a:endParaRPr lang="en-GB" altLang="en-US" dirty="0"/>
        </a:p>
      </dgm:t>
    </dgm:pt>
    <dgm:pt modelId="{E447EC4F-BB95-48BC-AD53-977134F4A58E}" type="parTrans" cxnId="{5EDB82BA-7EDE-46BA-A8E4-0B98F24157E2}">
      <dgm:prSet/>
      <dgm:spPr/>
      <dgm:t>
        <a:bodyPr/>
        <a:lstStyle/>
        <a:p>
          <a:endParaRPr lang="en-US"/>
        </a:p>
      </dgm:t>
    </dgm:pt>
    <dgm:pt modelId="{A670D84E-00CA-4177-8CDE-CE797F776A55}" type="sibTrans" cxnId="{5EDB82BA-7EDE-46BA-A8E4-0B98F24157E2}">
      <dgm:prSet/>
      <dgm:spPr/>
      <dgm:t>
        <a:bodyPr/>
        <a:lstStyle/>
        <a:p>
          <a:endParaRPr lang="en-US"/>
        </a:p>
      </dgm:t>
    </dgm:pt>
    <dgm:pt modelId="{EECC00CF-1920-45A5-9056-76EC5D6D5119}" type="pres">
      <dgm:prSet presAssocID="{1D26640E-819A-4F3E-BF98-DB21FBEBF8A2}" presName="diagram" presStyleCnt="0">
        <dgm:presLayoutVars>
          <dgm:dir/>
          <dgm:resizeHandles val="exact"/>
        </dgm:presLayoutVars>
      </dgm:prSet>
      <dgm:spPr/>
    </dgm:pt>
    <dgm:pt modelId="{67BBAD65-9323-40CA-8AB3-17BA85ED8308}" type="pres">
      <dgm:prSet presAssocID="{13AF99DD-FE88-47F9-B444-A38C78717D67}" presName="node" presStyleLbl="node1" presStyleIdx="0" presStyleCnt="3">
        <dgm:presLayoutVars>
          <dgm:bulletEnabled val="1"/>
        </dgm:presLayoutVars>
      </dgm:prSet>
      <dgm:spPr/>
    </dgm:pt>
    <dgm:pt modelId="{113D060C-E36A-4EE8-A90F-98FB19152C9C}" type="pres">
      <dgm:prSet presAssocID="{C0650CE5-4B9A-42F2-B08D-BA8C936E91D0}" presName="sibTrans" presStyleCnt="0"/>
      <dgm:spPr/>
    </dgm:pt>
    <dgm:pt modelId="{22ECB988-3A9E-405D-A7CB-68768D56687A}" type="pres">
      <dgm:prSet presAssocID="{719FD221-E357-4C17-B0B8-2A36F781C609}" presName="node" presStyleLbl="node1" presStyleIdx="1" presStyleCnt="3">
        <dgm:presLayoutVars>
          <dgm:bulletEnabled val="1"/>
        </dgm:presLayoutVars>
      </dgm:prSet>
      <dgm:spPr/>
    </dgm:pt>
    <dgm:pt modelId="{06796D28-8A04-4B58-8B28-0E66F34756A1}" type="pres">
      <dgm:prSet presAssocID="{54C65C70-73FA-49B4-BE4C-7238D1AF049B}" presName="sibTrans" presStyleCnt="0"/>
      <dgm:spPr/>
    </dgm:pt>
    <dgm:pt modelId="{116F8E3E-9A4C-4727-8D3E-2F419ABDECEC}" type="pres">
      <dgm:prSet presAssocID="{B43CF8A5-6414-430E-BCF4-A1BD67C491A7}" presName="node" presStyleLbl="node1" presStyleIdx="2" presStyleCnt="3">
        <dgm:presLayoutVars>
          <dgm:bulletEnabled val="1"/>
        </dgm:presLayoutVars>
      </dgm:prSet>
      <dgm:spPr/>
    </dgm:pt>
  </dgm:ptLst>
  <dgm:cxnLst>
    <dgm:cxn modelId="{EAC7E36C-61DE-4505-87DD-D2813DDD3D25}" type="presOf" srcId="{13AF99DD-FE88-47F9-B444-A38C78717D67}" destId="{67BBAD65-9323-40CA-8AB3-17BA85ED8308}" srcOrd="0" destOrd="0" presId="urn:microsoft.com/office/officeart/2005/8/layout/default"/>
    <dgm:cxn modelId="{84F59C73-F1F9-411C-94BB-F0D65734C30D}" srcId="{1D26640E-819A-4F3E-BF98-DB21FBEBF8A2}" destId="{13AF99DD-FE88-47F9-B444-A38C78717D67}" srcOrd="0" destOrd="0" parTransId="{CD7FA5FE-2ED6-49CF-8080-84846B8CD821}" sibTransId="{C0650CE5-4B9A-42F2-B08D-BA8C936E91D0}"/>
    <dgm:cxn modelId="{6336D392-4A49-4B76-84DF-6FBFAD8ABC4D}" type="presOf" srcId="{B43CF8A5-6414-430E-BCF4-A1BD67C491A7}" destId="{116F8E3E-9A4C-4727-8D3E-2F419ABDECEC}" srcOrd="0" destOrd="0" presId="urn:microsoft.com/office/officeart/2005/8/layout/default"/>
    <dgm:cxn modelId="{D14EB2A5-36BF-423A-82DC-761AFFC832C8}" srcId="{1D26640E-819A-4F3E-BF98-DB21FBEBF8A2}" destId="{719FD221-E357-4C17-B0B8-2A36F781C609}" srcOrd="1" destOrd="0" parTransId="{DD5953C0-2CC0-4D64-98F4-DD52DDEF6564}" sibTransId="{54C65C70-73FA-49B4-BE4C-7238D1AF049B}"/>
    <dgm:cxn modelId="{5EDB82BA-7EDE-46BA-A8E4-0B98F24157E2}" srcId="{1D26640E-819A-4F3E-BF98-DB21FBEBF8A2}" destId="{B43CF8A5-6414-430E-BCF4-A1BD67C491A7}" srcOrd="2" destOrd="0" parTransId="{E447EC4F-BB95-48BC-AD53-977134F4A58E}" sibTransId="{A670D84E-00CA-4177-8CDE-CE797F776A55}"/>
    <dgm:cxn modelId="{62AF48C7-383E-4021-AFC2-31EEF13EA50C}" type="presOf" srcId="{719FD221-E357-4C17-B0B8-2A36F781C609}" destId="{22ECB988-3A9E-405D-A7CB-68768D56687A}" srcOrd="0" destOrd="0" presId="urn:microsoft.com/office/officeart/2005/8/layout/default"/>
    <dgm:cxn modelId="{E38F85DB-C4CD-4FBF-BAEF-3E9386A39531}" type="presOf" srcId="{1D26640E-819A-4F3E-BF98-DB21FBEBF8A2}" destId="{EECC00CF-1920-45A5-9056-76EC5D6D5119}" srcOrd="0" destOrd="0" presId="urn:microsoft.com/office/officeart/2005/8/layout/default"/>
    <dgm:cxn modelId="{ABFC3EB3-BAAF-4772-8746-CE1644FEA5B0}" type="presParOf" srcId="{EECC00CF-1920-45A5-9056-76EC5D6D5119}" destId="{67BBAD65-9323-40CA-8AB3-17BA85ED8308}" srcOrd="0" destOrd="0" presId="urn:microsoft.com/office/officeart/2005/8/layout/default"/>
    <dgm:cxn modelId="{5D6E6424-A7C7-4118-B7F1-929F5E7F94CD}" type="presParOf" srcId="{EECC00CF-1920-45A5-9056-76EC5D6D5119}" destId="{113D060C-E36A-4EE8-A90F-98FB19152C9C}" srcOrd="1" destOrd="0" presId="urn:microsoft.com/office/officeart/2005/8/layout/default"/>
    <dgm:cxn modelId="{8C4DCB2B-8052-47CA-869C-4A6818B4CE07}" type="presParOf" srcId="{EECC00CF-1920-45A5-9056-76EC5D6D5119}" destId="{22ECB988-3A9E-405D-A7CB-68768D56687A}" srcOrd="2" destOrd="0" presId="urn:microsoft.com/office/officeart/2005/8/layout/default"/>
    <dgm:cxn modelId="{97E36C75-EAA2-4880-8E65-E7A934A2F34B}" type="presParOf" srcId="{EECC00CF-1920-45A5-9056-76EC5D6D5119}" destId="{06796D28-8A04-4B58-8B28-0E66F34756A1}" srcOrd="3" destOrd="0" presId="urn:microsoft.com/office/officeart/2005/8/layout/default"/>
    <dgm:cxn modelId="{9B6FB826-0CF8-440A-9989-7DB10B120DDA}" type="presParOf" srcId="{EECC00CF-1920-45A5-9056-76EC5D6D5119}" destId="{116F8E3E-9A4C-4727-8D3E-2F419ABDECEC}"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dirty="0">
              <a:latin typeface="Calibri" panose="020F0502020204030204" pitchFamily="34" charset="0"/>
            </a:rPr>
            <a:t>?</a:t>
          </a: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dirty="0">
              <a:latin typeface="Calibri" panose="020F0502020204030204" pitchFamily="34" charset="0"/>
            </a:rPr>
            <a:t>?</a:t>
          </a: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642DBB0E-6245-4B0D-8768-C4E0D2BD83E8}" type="presOf" srcId="{52EC3B0A-5D6A-4BC1-BBA2-D24A18DA4646}" destId="{79DBC94E-EA87-484F-8608-2D7BAF76E1E0}" srcOrd="0" destOrd="0" presId="urn:microsoft.com/office/officeart/2005/8/layout/vList5"/>
    <dgm:cxn modelId="{96DF7716-5ED1-4C7E-ADAB-4716960EF318}" type="presOf" srcId="{3D9230AA-BB26-42FC-A716-24C9EB9A7BF1}" destId="{C22E918E-A2B7-47F4-BD4B-21F808CD4F53}" srcOrd="0" destOrd="0" presId="urn:microsoft.com/office/officeart/2005/8/layout/vList5"/>
    <dgm:cxn modelId="{61C95518-2C94-441E-A070-E2824D938FB2}" type="presOf" srcId="{1A721615-4F9C-40CF-AAC1-6BE17837C6D4}" destId="{4A1B6FEF-83D0-41F2-99E1-EDADE276D424}" srcOrd="0" destOrd="0" presId="urn:microsoft.com/office/officeart/2005/8/layout/vList5"/>
    <dgm:cxn modelId="{D1EF691B-DF5B-4909-B9AD-3D4BEC2F7C68}" type="presOf" srcId="{10A16D9E-0043-4229-9DC1-93E8BE38832C}" destId="{09B75F14-147D-46FD-99BF-099FF439CC09}" srcOrd="0" destOrd="0" presId="urn:microsoft.com/office/officeart/2005/8/layout/vList5"/>
    <dgm:cxn modelId="{5C72012D-7991-47F2-B214-BA52169D2509}" type="presOf" srcId="{254333BB-C8CF-4B73-AFE6-DEDE6DA34195}" destId="{0EEF941F-9CCE-464C-AFCF-9BC2402C0EA8}"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70A84753-66C1-49DE-9F53-236BBC639189}" type="presOf" srcId="{9C75EF40-F9D6-40EF-B008-3FD24DEDA73F}" destId="{885BAF68-323F-482E-8A31-8649F7F90EDB}" srcOrd="0" destOrd="0" presId="urn:microsoft.com/office/officeart/2005/8/layout/vList5"/>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530256AC-1B34-490E-A258-B4B935300B23}" type="presOf" srcId="{53D8361D-CD57-4E01-9E8E-EF35627A911F}" destId="{6097EA40-68C5-45D7-BFF6-C02717E4B95E}"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8ACE6FE3-065A-433D-B655-3F8D69A64E32}" type="presOf" srcId="{5FAC530C-293C-462F-94B9-8C4207277B7E}" destId="{E7F6216B-2167-4E12-9395-06BAA0272A87}" srcOrd="0" destOrd="0" presId="urn:microsoft.com/office/officeart/2005/8/layout/vList5"/>
    <dgm:cxn modelId="{9E6AD1E9-7836-42E6-B0A6-0C4F78DF883C}" srcId="{254333BB-C8CF-4B73-AFE6-DEDE6DA34195}" destId="{1A721615-4F9C-40CF-AAC1-6BE17837C6D4}" srcOrd="3" destOrd="0" parTransId="{E134E5C2-DC35-4E61-BD5C-CF00C20B0F92}" sibTransId="{9AD0DD8A-EAAA-4275-98C6-22A225810902}"/>
    <dgm:cxn modelId="{0ADC36FE-334C-4AF6-8571-5883A2A588F9}" type="presOf" srcId="{70B8CF77-0262-4E98-8281-006E9733D1F3}" destId="{749B9B76-3488-4F38-A357-1281C18469CA}" srcOrd="0" destOrd="0" presId="urn:microsoft.com/office/officeart/2005/8/layout/vList5"/>
    <dgm:cxn modelId="{19BA956F-BE5A-43F3-818D-857DB7665899}" type="presParOf" srcId="{0EEF941F-9CCE-464C-AFCF-9BC2402C0EA8}" destId="{EA0860A9-1CD6-4EE9-B581-85F4AE11B229}" srcOrd="0" destOrd="0" presId="urn:microsoft.com/office/officeart/2005/8/layout/vList5"/>
    <dgm:cxn modelId="{0DE6B7B7-7911-4A49-B9A5-483D6EAAA6BB}" type="presParOf" srcId="{EA0860A9-1CD6-4EE9-B581-85F4AE11B229}" destId="{E7F6216B-2167-4E12-9395-06BAA0272A87}" srcOrd="0" destOrd="0" presId="urn:microsoft.com/office/officeart/2005/8/layout/vList5"/>
    <dgm:cxn modelId="{CF4C08B0-6557-4918-A556-BE11F26FD756}" type="presParOf" srcId="{EA0860A9-1CD6-4EE9-B581-85F4AE11B229}" destId="{749B9B76-3488-4F38-A357-1281C18469CA}" srcOrd="1" destOrd="0" presId="urn:microsoft.com/office/officeart/2005/8/layout/vList5"/>
    <dgm:cxn modelId="{AE2A3FA3-E9A0-441F-BBC3-450B7AEF2332}" type="presParOf" srcId="{0EEF941F-9CCE-464C-AFCF-9BC2402C0EA8}" destId="{3DA24EF3-4D7B-4345-88D2-8F205E11EF93}" srcOrd="1" destOrd="0" presId="urn:microsoft.com/office/officeart/2005/8/layout/vList5"/>
    <dgm:cxn modelId="{6E6305DE-E28C-42EE-A903-2DC20F864B0A}" type="presParOf" srcId="{0EEF941F-9CCE-464C-AFCF-9BC2402C0EA8}" destId="{A5A9D5F5-B478-4661-9A47-B1685C7FB2E0}" srcOrd="2" destOrd="0" presId="urn:microsoft.com/office/officeart/2005/8/layout/vList5"/>
    <dgm:cxn modelId="{CD95B70F-891A-4ED1-A68A-F17F09461738}" type="presParOf" srcId="{A5A9D5F5-B478-4661-9A47-B1685C7FB2E0}" destId="{79DBC94E-EA87-484F-8608-2D7BAF76E1E0}" srcOrd="0" destOrd="0" presId="urn:microsoft.com/office/officeart/2005/8/layout/vList5"/>
    <dgm:cxn modelId="{6B2CAF97-6B19-451E-9B84-83381227B9C0}" type="presParOf" srcId="{A5A9D5F5-B478-4661-9A47-B1685C7FB2E0}" destId="{885BAF68-323F-482E-8A31-8649F7F90EDB}" srcOrd="1" destOrd="0" presId="urn:microsoft.com/office/officeart/2005/8/layout/vList5"/>
    <dgm:cxn modelId="{437ADBEE-0084-418F-965D-79088EB5B9AE}" type="presParOf" srcId="{0EEF941F-9CCE-464C-AFCF-9BC2402C0EA8}" destId="{98EA9D09-0EEA-44FC-86A1-44EF57404CF3}" srcOrd="3" destOrd="0" presId="urn:microsoft.com/office/officeart/2005/8/layout/vList5"/>
    <dgm:cxn modelId="{0C0DFE17-74CF-414F-A184-A421CBBA94BE}" type="presParOf" srcId="{0EEF941F-9CCE-464C-AFCF-9BC2402C0EA8}" destId="{79766B0B-4176-4465-AB01-37AAF65C5E89}" srcOrd="4" destOrd="0" presId="urn:microsoft.com/office/officeart/2005/8/layout/vList5"/>
    <dgm:cxn modelId="{BE4C4FA3-8BE9-4288-9F10-23DBF2DF4E6F}" type="presParOf" srcId="{79766B0B-4176-4465-AB01-37AAF65C5E89}" destId="{09B75F14-147D-46FD-99BF-099FF439CC09}" srcOrd="0" destOrd="0" presId="urn:microsoft.com/office/officeart/2005/8/layout/vList5"/>
    <dgm:cxn modelId="{317A888B-7638-4792-BAC4-5EF3A6584686}" type="presParOf" srcId="{79766B0B-4176-4465-AB01-37AAF65C5E89}" destId="{C22E918E-A2B7-47F4-BD4B-21F808CD4F53}" srcOrd="1" destOrd="0" presId="urn:microsoft.com/office/officeart/2005/8/layout/vList5"/>
    <dgm:cxn modelId="{65F000F4-C62C-4F8C-8A6A-3B2DE63E3DA6}" type="presParOf" srcId="{0EEF941F-9CCE-464C-AFCF-9BC2402C0EA8}" destId="{F531144C-7F11-47A8-A748-8536BA0ACE73}" srcOrd="5" destOrd="0" presId="urn:microsoft.com/office/officeart/2005/8/layout/vList5"/>
    <dgm:cxn modelId="{E616079D-8854-4C80-B766-BADD646687BF}" type="presParOf" srcId="{0EEF941F-9CCE-464C-AFCF-9BC2402C0EA8}" destId="{B9D48344-891D-4B14-9DEE-6989A6E2B11F}" srcOrd="6" destOrd="0" presId="urn:microsoft.com/office/officeart/2005/8/layout/vList5"/>
    <dgm:cxn modelId="{249BD752-ED17-4F3D-8D5E-5EFC348759DD}" type="presParOf" srcId="{B9D48344-891D-4B14-9DEE-6989A6E2B11F}" destId="{4A1B6FEF-83D0-41F2-99E1-EDADE276D424}" srcOrd="0" destOrd="0" presId="urn:microsoft.com/office/officeart/2005/8/layout/vList5"/>
    <dgm:cxn modelId="{0815C150-C349-4053-BAEF-67D8B97B9EC5}"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Reasonable</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a:latin typeface="Calibri" panose="020F0502020204030204" pitchFamily="34" charset="0"/>
            </a:rPr>
            <a:t>Reasonable</a:t>
          </a:r>
          <a:endParaRPr lang="en-GB" altLang="en-US" dirty="0">
            <a:latin typeface="Calibri" panose="020F0502020204030204" pitchFamily="34" charset="0"/>
          </a:endParaRP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a:latin typeface="Calibri" panose="020F0502020204030204" pitchFamily="34" charset="0"/>
            </a:rPr>
            <a:t>Not reasonable</a:t>
          </a:r>
          <a:endParaRPr lang="en-GB" altLang="en-US" dirty="0">
            <a:latin typeface="Calibri" panose="020F0502020204030204" pitchFamily="34" charset="0"/>
          </a:endParaRP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Reasonable only for a very select bunch of users</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004C4419-FDE0-4D93-9568-93CFD65913D6}" type="presOf" srcId="{3D9230AA-BB26-42FC-A716-24C9EB9A7BF1}" destId="{C22E918E-A2B7-47F4-BD4B-21F808CD4F53}"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3846D45B-D130-4CDC-8388-B5E622A429B5}" type="presOf" srcId="{10A16D9E-0043-4229-9DC1-93E8BE38832C}" destId="{09B75F14-147D-46FD-99BF-099FF439CC09}" srcOrd="0" destOrd="0" presId="urn:microsoft.com/office/officeart/2005/8/layout/vList5"/>
    <dgm:cxn modelId="{33BB6360-B87B-40E9-BB81-DEC077E228F0}" type="presOf" srcId="{52EC3B0A-5D6A-4BC1-BBA2-D24A18DA4646}" destId="{79DBC94E-EA87-484F-8608-2D7BAF76E1E0}" srcOrd="0" destOrd="0" presId="urn:microsoft.com/office/officeart/2005/8/layout/vList5"/>
    <dgm:cxn modelId="{1756886C-3CDC-44B4-8929-C8821DC3A4C7}" type="presOf" srcId="{5FAC530C-293C-462F-94B9-8C4207277B7E}" destId="{E7F6216B-2167-4E12-9395-06BAA0272A87}" srcOrd="0" destOrd="0" presId="urn:microsoft.com/office/officeart/2005/8/layout/vList5"/>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7493EE84-F977-4012-947A-7E7E31F489BA}" type="presOf" srcId="{70B8CF77-0262-4E98-8281-006E9733D1F3}" destId="{749B9B76-3488-4F38-A357-1281C18469CA}" srcOrd="0" destOrd="0" presId="urn:microsoft.com/office/officeart/2005/8/layout/vList5"/>
    <dgm:cxn modelId="{36A68E8B-B89A-453E-969D-EAD3E8AF25B6}" type="presOf" srcId="{53D8361D-CD57-4E01-9E8E-EF35627A911F}" destId="{6097EA40-68C5-45D7-BFF6-C02717E4B95E}" srcOrd="0" destOrd="0" presId="urn:microsoft.com/office/officeart/2005/8/layout/vList5"/>
    <dgm:cxn modelId="{072067A8-7CC8-42C3-B5A2-80DADE958C4A}" type="presOf" srcId="{254333BB-C8CF-4B73-AFE6-DEDE6DA34195}" destId="{0EEF941F-9CCE-464C-AFCF-9BC2402C0EA8}" srcOrd="0" destOrd="0" presId="urn:microsoft.com/office/officeart/2005/8/layout/vList5"/>
    <dgm:cxn modelId="{80B5E7C1-DCFC-4F18-9B7D-A72F3531E70E}" type="presOf" srcId="{9C75EF40-F9D6-40EF-B008-3FD24DEDA73F}" destId="{885BAF68-323F-482E-8A31-8649F7F90EDB}"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9E6AD1E9-7836-42E6-B0A6-0C4F78DF883C}" srcId="{254333BB-C8CF-4B73-AFE6-DEDE6DA34195}" destId="{1A721615-4F9C-40CF-AAC1-6BE17837C6D4}" srcOrd="3" destOrd="0" parTransId="{E134E5C2-DC35-4E61-BD5C-CF00C20B0F92}" sibTransId="{9AD0DD8A-EAAA-4275-98C6-22A225810902}"/>
    <dgm:cxn modelId="{C26FD1FE-976A-4406-A20F-AA813C5733D2}" type="presOf" srcId="{1A721615-4F9C-40CF-AAC1-6BE17837C6D4}" destId="{4A1B6FEF-83D0-41F2-99E1-EDADE276D424}" srcOrd="0" destOrd="0" presId="urn:microsoft.com/office/officeart/2005/8/layout/vList5"/>
    <dgm:cxn modelId="{C69F0413-0037-4227-919C-A38E815BD83F}" type="presParOf" srcId="{0EEF941F-9CCE-464C-AFCF-9BC2402C0EA8}" destId="{EA0860A9-1CD6-4EE9-B581-85F4AE11B229}" srcOrd="0" destOrd="0" presId="urn:microsoft.com/office/officeart/2005/8/layout/vList5"/>
    <dgm:cxn modelId="{42421948-1444-4525-8EE3-125A7830D0DD}" type="presParOf" srcId="{EA0860A9-1CD6-4EE9-B581-85F4AE11B229}" destId="{E7F6216B-2167-4E12-9395-06BAA0272A87}" srcOrd="0" destOrd="0" presId="urn:microsoft.com/office/officeart/2005/8/layout/vList5"/>
    <dgm:cxn modelId="{7847AFB9-8E9C-4F94-84AF-A4FE6436DC53}" type="presParOf" srcId="{EA0860A9-1CD6-4EE9-B581-85F4AE11B229}" destId="{749B9B76-3488-4F38-A357-1281C18469CA}" srcOrd="1" destOrd="0" presId="urn:microsoft.com/office/officeart/2005/8/layout/vList5"/>
    <dgm:cxn modelId="{3E559A8F-019F-4C8C-9178-B4836E3B5348}" type="presParOf" srcId="{0EEF941F-9CCE-464C-AFCF-9BC2402C0EA8}" destId="{3DA24EF3-4D7B-4345-88D2-8F205E11EF93}" srcOrd="1" destOrd="0" presId="urn:microsoft.com/office/officeart/2005/8/layout/vList5"/>
    <dgm:cxn modelId="{9623EE05-F9CA-4FF2-BAB3-1366FCEAA5E0}" type="presParOf" srcId="{0EEF941F-9CCE-464C-AFCF-9BC2402C0EA8}" destId="{A5A9D5F5-B478-4661-9A47-B1685C7FB2E0}" srcOrd="2" destOrd="0" presId="urn:microsoft.com/office/officeart/2005/8/layout/vList5"/>
    <dgm:cxn modelId="{47DF525D-D081-4258-B81C-EF0A64BF2FA2}" type="presParOf" srcId="{A5A9D5F5-B478-4661-9A47-B1685C7FB2E0}" destId="{79DBC94E-EA87-484F-8608-2D7BAF76E1E0}" srcOrd="0" destOrd="0" presId="urn:microsoft.com/office/officeart/2005/8/layout/vList5"/>
    <dgm:cxn modelId="{9DAB9565-3F68-4E16-8B10-640D3537660B}" type="presParOf" srcId="{A5A9D5F5-B478-4661-9A47-B1685C7FB2E0}" destId="{885BAF68-323F-482E-8A31-8649F7F90EDB}" srcOrd="1" destOrd="0" presId="urn:microsoft.com/office/officeart/2005/8/layout/vList5"/>
    <dgm:cxn modelId="{AA905901-062B-465F-9069-D891B4DCA4D3}" type="presParOf" srcId="{0EEF941F-9CCE-464C-AFCF-9BC2402C0EA8}" destId="{98EA9D09-0EEA-44FC-86A1-44EF57404CF3}" srcOrd="3" destOrd="0" presId="urn:microsoft.com/office/officeart/2005/8/layout/vList5"/>
    <dgm:cxn modelId="{F77FF587-77F4-4459-988E-285ED00D8C3A}" type="presParOf" srcId="{0EEF941F-9CCE-464C-AFCF-9BC2402C0EA8}" destId="{79766B0B-4176-4465-AB01-37AAF65C5E89}" srcOrd="4" destOrd="0" presId="urn:microsoft.com/office/officeart/2005/8/layout/vList5"/>
    <dgm:cxn modelId="{86A2F7BA-E7DC-4773-81D2-3A7C21350469}" type="presParOf" srcId="{79766B0B-4176-4465-AB01-37AAF65C5E89}" destId="{09B75F14-147D-46FD-99BF-099FF439CC09}" srcOrd="0" destOrd="0" presId="urn:microsoft.com/office/officeart/2005/8/layout/vList5"/>
    <dgm:cxn modelId="{4D647685-BC5D-41ED-B0FA-18470FB5B58B}" type="presParOf" srcId="{79766B0B-4176-4465-AB01-37AAF65C5E89}" destId="{C22E918E-A2B7-47F4-BD4B-21F808CD4F53}" srcOrd="1" destOrd="0" presId="urn:microsoft.com/office/officeart/2005/8/layout/vList5"/>
    <dgm:cxn modelId="{22319FFD-2092-45C0-835D-78FF907E0C5B}" type="presParOf" srcId="{0EEF941F-9CCE-464C-AFCF-9BC2402C0EA8}" destId="{F531144C-7F11-47A8-A748-8536BA0ACE73}" srcOrd="5" destOrd="0" presId="urn:microsoft.com/office/officeart/2005/8/layout/vList5"/>
    <dgm:cxn modelId="{E94D3840-8DB3-406C-B4EC-53CE3B0D94C7}" type="presParOf" srcId="{0EEF941F-9CCE-464C-AFCF-9BC2402C0EA8}" destId="{B9D48344-891D-4B14-9DEE-6989A6E2B11F}" srcOrd="6" destOrd="0" presId="urn:microsoft.com/office/officeart/2005/8/layout/vList5"/>
    <dgm:cxn modelId="{383F19B1-86B2-41FD-B775-363EBC0D53E2}" type="presParOf" srcId="{B9D48344-891D-4B14-9DEE-6989A6E2B11F}" destId="{4A1B6FEF-83D0-41F2-99E1-EDADE276D424}" srcOrd="0" destOrd="0" presId="urn:microsoft.com/office/officeart/2005/8/layout/vList5"/>
    <dgm:cxn modelId="{86B1EF6D-D853-46FA-8520-0BE1415B19D7}"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dirty="0">
              <a:latin typeface="Calibri" panose="020F0502020204030204" pitchFamily="34" charset="0"/>
            </a:rPr>
            <a:t>Exploring and browsing</a:t>
          </a: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A3328909-F291-4FFC-8431-0785E543D9B8}" type="presOf" srcId="{C3F39C8F-3FFB-4414-9B54-AA8192767130}" destId="{EC8BD738-EEED-463D-8972-2642026B2947}" srcOrd="1" destOrd="0" presId="urn:microsoft.com/office/officeart/2005/8/layout/list1"/>
    <dgm:cxn modelId="{6C2EB80E-BB9E-4A3A-818B-C7238B3A1AF0}" type="presOf" srcId="{DE9F152D-B4FD-4118-AA16-8594D8E0CE31}" destId="{2C5EC854-0528-469D-91EC-EC6B0F3F074C}"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DA7DEA1D-5903-4667-966A-912CDCCFCC61}" type="presOf" srcId="{DE9F152D-B4FD-4118-AA16-8594D8E0CE31}" destId="{1C34FF69-F1E1-47F9-9BCC-2B82F0E1A7AC}" srcOrd="1"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9B319062-D5E6-4061-AD2F-CB0B2FBA9F70}" type="presOf" srcId="{C3F39C8F-3FFB-4414-9B54-AA8192767130}" destId="{42FB8980-C676-42AD-BE85-EB11F5A5428F}" srcOrd="0" destOrd="0" presId="urn:microsoft.com/office/officeart/2005/8/layout/list1"/>
    <dgm:cxn modelId="{412CD76C-50DB-4A9B-8062-FF14FA8A22CA}" type="presOf" srcId="{286FCAD6-6A09-496B-A33F-BC213DA0127E}" destId="{4A49BE2D-E1D0-48D3-A840-ED621008D921}" srcOrd="0" destOrd="0" presId="urn:microsoft.com/office/officeart/2005/8/layout/list1"/>
    <dgm:cxn modelId="{06A3E5A6-188C-44D1-B732-A0689D90A2DE}" type="presOf" srcId="{2B1A202C-E5E2-4F52-AC73-74D6B89D9EB5}" destId="{B51E7E92-423E-423A-AB76-8D42B9C1969C}" srcOrd="0" destOrd="0" presId="urn:microsoft.com/office/officeart/2005/8/layout/list1"/>
    <dgm:cxn modelId="{364BD6B7-524E-41D4-AA69-9D0D08532DB3}" type="presOf" srcId="{BFE19D15-A1DC-48E5-8353-257BB3FB0544}" destId="{936AE35B-AA35-45E7-BC99-449804576940}" srcOrd="1" destOrd="0" presId="urn:microsoft.com/office/officeart/2005/8/layout/list1"/>
    <dgm:cxn modelId="{E936DCCE-9B66-4A87-B8E7-19544BA2B9CB}" type="presOf" srcId="{286FCAD6-6A09-496B-A33F-BC213DA0127E}" destId="{7EB0F26A-4242-4750-9FA3-37D28FC845A6}" srcOrd="1" destOrd="0" presId="urn:microsoft.com/office/officeart/2005/8/layout/list1"/>
    <dgm:cxn modelId="{9AFF98EF-AAB5-4EED-87B8-263E564A627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A85AEFDC-A4A6-489B-BA1C-B1FCD27A8E90}" type="presParOf" srcId="{B51E7E92-423E-423A-AB76-8D42B9C1969C}" destId="{EB5C2CA3-209A-4AFD-9407-7936FF97C383}" srcOrd="0" destOrd="0" presId="urn:microsoft.com/office/officeart/2005/8/layout/list1"/>
    <dgm:cxn modelId="{2EFEC6AD-CD23-4DD3-8303-624AC07235A3}" type="presParOf" srcId="{EB5C2CA3-209A-4AFD-9407-7936FF97C383}" destId="{4A49BE2D-E1D0-48D3-A840-ED621008D921}" srcOrd="0" destOrd="0" presId="urn:microsoft.com/office/officeart/2005/8/layout/list1"/>
    <dgm:cxn modelId="{0DFAB55C-0A1D-4E51-8873-AEA9F04B4209}" type="presParOf" srcId="{EB5C2CA3-209A-4AFD-9407-7936FF97C383}" destId="{7EB0F26A-4242-4750-9FA3-37D28FC845A6}" srcOrd="1" destOrd="0" presId="urn:microsoft.com/office/officeart/2005/8/layout/list1"/>
    <dgm:cxn modelId="{A36B9EFD-2166-46A4-B798-AA4B76ADAEC4}" type="presParOf" srcId="{B51E7E92-423E-423A-AB76-8D42B9C1969C}" destId="{7268F15E-E502-416A-A6AA-AA1A31A10490}" srcOrd="1" destOrd="0" presId="urn:microsoft.com/office/officeart/2005/8/layout/list1"/>
    <dgm:cxn modelId="{67FC8EFA-68E9-48C3-874F-5A39371B5950}" type="presParOf" srcId="{B51E7E92-423E-423A-AB76-8D42B9C1969C}" destId="{EF38EE32-CB2C-4E0B-8397-1030C0D79C23}" srcOrd="2" destOrd="0" presId="urn:microsoft.com/office/officeart/2005/8/layout/list1"/>
    <dgm:cxn modelId="{5FE62E01-3D2A-4E88-8849-697CA0EA15E5}" type="presParOf" srcId="{B51E7E92-423E-423A-AB76-8D42B9C1969C}" destId="{71E6932F-36D7-4DB1-9A7C-1BA09F559788}" srcOrd="3" destOrd="0" presId="urn:microsoft.com/office/officeart/2005/8/layout/list1"/>
    <dgm:cxn modelId="{FF810393-024B-4B75-BAD3-A5257FCBC6CF}" type="presParOf" srcId="{B51E7E92-423E-423A-AB76-8D42B9C1969C}" destId="{E1697B18-D40D-44BB-834F-DDEE95AA4780}" srcOrd="4" destOrd="0" presId="urn:microsoft.com/office/officeart/2005/8/layout/list1"/>
    <dgm:cxn modelId="{A77288E7-869B-4C2C-A9AF-5A4D6BB27B2A}" type="presParOf" srcId="{E1697B18-D40D-44BB-834F-DDEE95AA4780}" destId="{A8355F11-E00F-43A6-9E5A-DEA03E2D59D0}" srcOrd="0" destOrd="0" presId="urn:microsoft.com/office/officeart/2005/8/layout/list1"/>
    <dgm:cxn modelId="{66E567A0-7F88-4812-9DEB-F20A05E9AD14}" type="presParOf" srcId="{E1697B18-D40D-44BB-834F-DDEE95AA4780}" destId="{936AE35B-AA35-45E7-BC99-449804576940}" srcOrd="1" destOrd="0" presId="urn:microsoft.com/office/officeart/2005/8/layout/list1"/>
    <dgm:cxn modelId="{C771997A-6B30-44C5-8A0E-FA915D77C0A2}" type="presParOf" srcId="{B51E7E92-423E-423A-AB76-8D42B9C1969C}" destId="{FF1B3677-5309-4A0A-8E49-D73CC2476E15}" srcOrd="5" destOrd="0" presId="urn:microsoft.com/office/officeart/2005/8/layout/list1"/>
    <dgm:cxn modelId="{9598D9E9-12AE-4D3F-B538-D9C2024A3A1C}" type="presParOf" srcId="{B51E7E92-423E-423A-AB76-8D42B9C1969C}" destId="{8B1C77B0-E6FC-44E2-AD09-D6F5EA3B8CED}" srcOrd="6" destOrd="0" presId="urn:microsoft.com/office/officeart/2005/8/layout/list1"/>
    <dgm:cxn modelId="{0346D6B6-23A2-4C2D-99A0-EF1B76B01209}" type="presParOf" srcId="{B51E7E92-423E-423A-AB76-8D42B9C1969C}" destId="{0A443589-235D-477F-A300-F8976036DE1F}" srcOrd="7" destOrd="0" presId="urn:microsoft.com/office/officeart/2005/8/layout/list1"/>
    <dgm:cxn modelId="{E8EB734A-EDC9-439B-BD6E-290127CD350E}" type="presParOf" srcId="{B51E7E92-423E-423A-AB76-8D42B9C1969C}" destId="{4A0CB7AB-B458-4DAF-AD66-0941EAD061F1}" srcOrd="8" destOrd="0" presId="urn:microsoft.com/office/officeart/2005/8/layout/list1"/>
    <dgm:cxn modelId="{6F2D6BA4-1691-4622-8092-459C4242C698}" type="presParOf" srcId="{4A0CB7AB-B458-4DAF-AD66-0941EAD061F1}" destId="{2C5EC854-0528-469D-91EC-EC6B0F3F074C}" srcOrd="0" destOrd="0" presId="urn:microsoft.com/office/officeart/2005/8/layout/list1"/>
    <dgm:cxn modelId="{6550509F-AE61-4511-8DFE-7DAFB60D1393}" type="presParOf" srcId="{4A0CB7AB-B458-4DAF-AD66-0941EAD061F1}" destId="{1C34FF69-F1E1-47F9-9BCC-2B82F0E1A7AC}" srcOrd="1" destOrd="0" presId="urn:microsoft.com/office/officeart/2005/8/layout/list1"/>
    <dgm:cxn modelId="{13A3E3FA-886E-4C79-B8BF-4C416CC543A4}" type="presParOf" srcId="{B51E7E92-423E-423A-AB76-8D42B9C1969C}" destId="{EFE316C3-1853-4696-A186-E645E50A33C2}" srcOrd="9" destOrd="0" presId="urn:microsoft.com/office/officeart/2005/8/layout/list1"/>
    <dgm:cxn modelId="{2B291CC7-E2A8-4C04-BBB0-AA4B200A6D1B}" type="presParOf" srcId="{B51E7E92-423E-423A-AB76-8D42B9C1969C}" destId="{50B78977-EC1B-4438-932A-48065719476B}" srcOrd="10" destOrd="0" presId="urn:microsoft.com/office/officeart/2005/8/layout/list1"/>
    <dgm:cxn modelId="{AAF3C227-0507-4C8E-8951-6BA6202B3103}" type="presParOf" srcId="{B51E7E92-423E-423A-AB76-8D42B9C1969C}" destId="{58924EA1-3F2F-4726-ACB8-49A2F2D0D01E}" srcOrd="11" destOrd="0" presId="urn:microsoft.com/office/officeart/2005/8/layout/list1"/>
    <dgm:cxn modelId="{E2E1CD15-DA53-4B5F-B9DE-206EBF80F079}" type="presParOf" srcId="{B51E7E92-423E-423A-AB76-8D42B9C1969C}" destId="{0120BEC2-1B86-40AD-861B-93BC64B7AC72}" srcOrd="12" destOrd="0" presId="urn:microsoft.com/office/officeart/2005/8/layout/list1"/>
    <dgm:cxn modelId="{5DEBBD51-4341-4844-BF70-D6C84BEFA0B3}" type="presParOf" srcId="{0120BEC2-1B86-40AD-861B-93BC64B7AC72}" destId="{42FB8980-C676-42AD-BE85-EB11F5A5428F}" srcOrd="0" destOrd="0" presId="urn:microsoft.com/office/officeart/2005/8/layout/list1"/>
    <dgm:cxn modelId="{91B879A1-9765-4120-B3F1-8DE6E97CF103}" type="presParOf" srcId="{0120BEC2-1B86-40AD-861B-93BC64B7AC72}" destId="{EC8BD738-EEED-463D-8972-2642026B2947}" srcOrd="1" destOrd="0" presId="urn:microsoft.com/office/officeart/2005/8/layout/list1"/>
    <dgm:cxn modelId="{489B6279-0BBA-49BD-8895-0A3C18A9EB31}" type="presParOf" srcId="{B51E7E92-423E-423A-AB76-8D42B9C1969C}" destId="{1440880C-C20B-439B-9557-C1424CF1619A}" srcOrd="13" destOrd="0" presId="urn:microsoft.com/office/officeart/2005/8/layout/list1"/>
    <dgm:cxn modelId="{E03E1CB2-0913-4B90-8958-63590014DE4C}"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07B888ED-BA40-4543-89DE-A91102678841}">
      <dgm:prSet/>
      <dgm:spPr/>
      <dgm:t>
        <a:bodyPr/>
        <a:lstStyle/>
        <a:p>
          <a:r>
            <a:rPr lang="en-GB" altLang="en-US" b="0" dirty="0">
              <a:latin typeface="Calibri" panose="020F0502020204030204" pitchFamily="34" charset="0"/>
            </a:rPr>
            <a:t>issuing commands using keyboard and function keys and selecting options via menus</a:t>
          </a:r>
        </a:p>
      </dgm:t>
    </dgm:pt>
    <dgm:pt modelId="{1E725BB8-FB75-407A-AD64-7D652928DD1A}" type="parTrans" cxnId="{0E939CAD-8114-4B7E-976C-9D3C8D8E9445}">
      <dgm:prSet/>
      <dgm:spPr/>
      <dgm:t>
        <a:bodyPr/>
        <a:lstStyle/>
        <a:p>
          <a:endParaRPr lang="en-US" b="0">
            <a:latin typeface="Calibri" panose="020F0502020204030204" pitchFamily="34" charset="0"/>
          </a:endParaRPr>
        </a:p>
      </dgm:t>
    </dgm:pt>
    <dgm:pt modelId="{84F0D486-F5E0-4BF8-A97B-E152CF3FB674}" type="sibTrans" cxnId="{0E939CAD-8114-4B7E-976C-9D3C8D8E9445}">
      <dgm:prSet/>
      <dgm:spPr/>
      <dgm:t>
        <a:bodyPr/>
        <a:lstStyle/>
        <a:p>
          <a:endParaRPr lang="en-US" b="0">
            <a:latin typeface="Calibri" panose="020F0502020204030204" pitchFamily="34" charset="0"/>
          </a:endParaRPr>
        </a:p>
      </dgm:t>
    </dgm:pt>
    <dgm:pt modelId="{5FC33E32-6365-4A24-8BD8-DEF256C6C1D0}">
      <dgm:prSet/>
      <dgm:spPr/>
      <dgm:t>
        <a:bodyPr/>
        <a:lstStyle/>
        <a:p>
          <a:r>
            <a:rPr lang="en-GB" altLang="en-US" dirty="0">
              <a:latin typeface="Calibri" panose="020F0502020204030204" pitchFamily="34" charset="0"/>
            </a:rPr>
            <a:t>Where users instruct the system and tell it what to do</a:t>
          </a:r>
          <a:endParaRPr lang="en-GB" altLang="en-US" b="0" dirty="0">
            <a:latin typeface="Calibri" panose="020F0502020204030204" pitchFamily="34" charset="0"/>
          </a:endParaRPr>
        </a:p>
      </dgm:t>
    </dgm:pt>
    <dgm:pt modelId="{A33086A4-B46B-4C6B-AFE4-A56C68C5A375}" type="parTrans" cxnId="{7F16DAB6-D453-423B-869A-DE78D5F18222}">
      <dgm:prSet/>
      <dgm:spPr/>
      <dgm:t>
        <a:bodyPr/>
        <a:lstStyle/>
        <a:p>
          <a:endParaRPr lang="en-US">
            <a:latin typeface="Calibri" panose="020F0502020204030204" pitchFamily="34" charset="0"/>
          </a:endParaRPr>
        </a:p>
      </dgm:t>
    </dgm:pt>
    <dgm:pt modelId="{F2DAC9D4-3BD5-48B5-BF54-341393FEF267}" type="sibTrans" cxnId="{7F16DAB6-D453-423B-869A-DE78D5F18222}">
      <dgm:prSet/>
      <dgm:spPr/>
      <dgm:t>
        <a:bodyPr/>
        <a:lstStyle/>
        <a:p>
          <a:endParaRPr lang="en-US">
            <a:latin typeface="Calibri" panose="020F0502020204030204" pitchFamily="34" charset="0"/>
          </a:endParaRPr>
        </a:p>
      </dgm:t>
    </dgm:pt>
    <dgm:pt modelId="{F6DFCC69-2852-4291-8FFF-3EA70BBE4291}">
      <dgm:prSet/>
      <dgm:spPr/>
      <dgm:t>
        <a:bodyPr/>
        <a:lstStyle/>
        <a:p>
          <a:r>
            <a:rPr lang="en-GB" altLang="en-US" dirty="0">
              <a:latin typeface="Calibri" panose="020F0502020204030204" pitchFamily="34" charset="0"/>
            </a:rPr>
            <a:t>e.g. tell the time, print a file, save a file</a:t>
          </a:r>
        </a:p>
      </dgm:t>
    </dgm:pt>
    <dgm:pt modelId="{ACB45EBB-5869-48AD-8629-A4793C082AB8}" type="parTrans" cxnId="{59DC1B38-25C1-4E8C-A2FC-C2B4682F31DC}">
      <dgm:prSet/>
      <dgm:spPr/>
      <dgm:t>
        <a:bodyPr/>
        <a:lstStyle/>
        <a:p>
          <a:endParaRPr lang="en-US">
            <a:latin typeface="Calibri" panose="020F0502020204030204" pitchFamily="34" charset="0"/>
          </a:endParaRPr>
        </a:p>
      </dgm:t>
    </dgm:pt>
    <dgm:pt modelId="{6901A3BF-A202-465B-8689-1D063BD33388}" type="sibTrans" cxnId="{59DC1B38-25C1-4E8C-A2FC-C2B4682F31DC}">
      <dgm:prSet/>
      <dgm:spPr/>
      <dgm:t>
        <a:bodyPr/>
        <a:lstStyle/>
        <a:p>
          <a:endParaRPr lang="en-US">
            <a:latin typeface="Calibri" panose="020F0502020204030204" pitchFamily="34" charset="0"/>
          </a:endParaRPr>
        </a:p>
      </dgm:t>
    </dgm:pt>
    <dgm:pt modelId="{BB1B3D9D-84A2-4599-AE7E-87D9DCB7F45F}">
      <dgm:prSet/>
      <dgm:spPr/>
      <dgm:t>
        <a:bodyPr/>
        <a:lstStyle/>
        <a:p>
          <a:r>
            <a:rPr lang="en-GB" altLang="en-US" dirty="0">
              <a:latin typeface="Calibri" panose="020F0502020204030204" pitchFamily="34" charset="0"/>
            </a:rPr>
            <a:t>Very common conceptual model, underlying a diversity of devices and systems</a:t>
          </a:r>
        </a:p>
      </dgm:t>
    </dgm:pt>
    <dgm:pt modelId="{FFD2D1F0-2C96-4284-BE31-A5FFD806F4B1}" type="parTrans" cxnId="{BC5BF0DA-075A-4900-9661-563AF7DBA11B}">
      <dgm:prSet/>
      <dgm:spPr/>
      <dgm:t>
        <a:bodyPr/>
        <a:lstStyle/>
        <a:p>
          <a:endParaRPr lang="en-US">
            <a:latin typeface="Calibri" panose="020F0502020204030204" pitchFamily="34" charset="0"/>
          </a:endParaRPr>
        </a:p>
      </dgm:t>
    </dgm:pt>
    <dgm:pt modelId="{EA8C52A2-0479-4A04-8CF8-C1109327FA2B}" type="sibTrans" cxnId="{BC5BF0DA-075A-4900-9661-563AF7DBA11B}">
      <dgm:prSet/>
      <dgm:spPr/>
      <dgm:t>
        <a:bodyPr/>
        <a:lstStyle/>
        <a:p>
          <a:endParaRPr lang="en-US">
            <a:latin typeface="Calibri" panose="020F0502020204030204" pitchFamily="34" charset="0"/>
          </a:endParaRPr>
        </a:p>
      </dgm:t>
    </dgm:pt>
    <dgm:pt modelId="{E600B619-BBAA-47DD-8262-0959896E68C8}">
      <dgm:prSet/>
      <dgm:spPr/>
      <dgm:t>
        <a:bodyPr/>
        <a:lstStyle/>
        <a:p>
          <a:r>
            <a:rPr lang="en-GB" altLang="en-US" dirty="0">
              <a:latin typeface="Calibri" panose="020F0502020204030204" pitchFamily="34" charset="0"/>
            </a:rPr>
            <a:t>e.g. CAD, word processors,  vending machines</a:t>
          </a:r>
        </a:p>
      </dgm:t>
    </dgm:pt>
    <dgm:pt modelId="{BB3EA3B7-CB9D-4B0A-A650-303A082A9026}" type="parTrans" cxnId="{4EC22D42-33E1-4FA1-87B3-2E8063E68024}">
      <dgm:prSet/>
      <dgm:spPr/>
      <dgm:t>
        <a:bodyPr/>
        <a:lstStyle/>
        <a:p>
          <a:endParaRPr lang="en-US">
            <a:latin typeface="Calibri" panose="020F0502020204030204" pitchFamily="34" charset="0"/>
          </a:endParaRPr>
        </a:p>
      </dgm:t>
    </dgm:pt>
    <dgm:pt modelId="{B9F77833-0E9A-409B-90B8-0E8A6C7E49C8}" type="sibTrans" cxnId="{4EC22D42-33E1-4FA1-87B3-2E8063E68024}">
      <dgm:prSet/>
      <dgm:spPr/>
      <dgm:t>
        <a:bodyPr/>
        <a:lstStyle/>
        <a:p>
          <a:endParaRPr lang="en-US">
            <a:latin typeface="Calibri" panose="020F0502020204030204" pitchFamily="34" charset="0"/>
          </a:endParaRPr>
        </a:p>
      </dgm:t>
    </dgm:pt>
    <dgm:pt modelId="{D099EBAF-D9BC-4625-B39E-4C2A99CB2CEF}">
      <dgm:prSet/>
      <dgm:spPr/>
      <dgm:t>
        <a:bodyPr/>
        <a:lstStyle/>
        <a:p>
          <a:r>
            <a:rPr lang="en-GB" altLang="en-US" dirty="0">
              <a:latin typeface="Calibri" panose="020F0502020204030204" pitchFamily="34" charset="0"/>
            </a:rPr>
            <a:t>Main benefit is that instructing supports quick and efficient interaction</a:t>
          </a:r>
        </a:p>
      </dgm:t>
    </dgm:pt>
    <dgm:pt modelId="{EB8BB7FE-83B3-48D6-B918-EC91AA0CAA77}" type="parTrans" cxnId="{9FBDC0CE-F812-4B2F-8A91-2FAFCE2C0F94}">
      <dgm:prSet/>
      <dgm:spPr/>
      <dgm:t>
        <a:bodyPr/>
        <a:lstStyle/>
        <a:p>
          <a:endParaRPr lang="en-US">
            <a:latin typeface="Calibri" panose="020F0502020204030204" pitchFamily="34" charset="0"/>
          </a:endParaRPr>
        </a:p>
      </dgm:t>
    </dgm:pt>
    <dgm:pt modelId="{B0EA8432-A959-4E58-9A15-73DAD1C63F69}" type="sibTrans" cxnId="{9FBDC0CE-F812-4B2F-8A91-2FAFCE2C0F94}">
      <dgm:prSet/>
      <dgm:spPr/>
      <dgm:t>
        <a:bodyPr/>
        <a:lstStyle/>
        <a:p>
          <a:endParaRPr lang="en-US">
            <a:latin typeface="Calibri" panose="020F0502020204030204" pitchFamily="34" charset="0"/>
          </a:endParaRPr>
        </a:p>
      </dgm:t>
    </dgm:pt>
    <dgm:pt modelId="{20F0C4E1-40F1-4385-8B75-152E9503705C}">
      <dgm:prSet/>
      <dgm:spPr/>
      <dgm:t>
        <a:bodyPr/>
        <a:lstStyle/>
        <a:p>
          <a:r>
            <a:rPr lang="en-GB" altLang="en-US" dirty="0">
              <a:latin typeface="Calibri" panose="020F0502020204030204" pitchFamily="34" charset="0"/>
            </a:rPr>
            <a:t>good for repetitive kinds of actions performed on multiple objects</a:t>
          </a:r>
        </a:p>
      </dgm:t>
    </dgm:pt>
    <dgm:pt modelId="{489084A7-02C5-41F7-9739-CA961E3303A6}" type="parTrans" cxnId="{E610DA8D-0FC8-48D9-9132-90EA03E9C082}">
      <dgm:prSet/>
      <dgm:spPr/>
      <dgm:t>
        <a:bodyPr/>
        <a:lstStyle/>
        <a:p>
          <a:endParaRPr lang="en-US">
            <a:latin typeface="Calibri" panose="020F0502020204030204" pitchFamily="34" charset="0"/>
          </a:endParaRPr>
        </a:p>
      </dgm:t>
    </dgm:pt>
    <dgm:pt modelId="{48AA0313-DF94-4557-9E2E-B4F9D5F9F9B8}" type="sibTrans" cxnId="{E610DA8D-0FC8-48D9-9132-90EA03E9C082}">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1"/>
      <dgm:spPr/>
    </dgm:pt>
    <dgm:pt modelId="{7EB0F26A-4242-4750-9FA3-37D28FC845A6}" type="pres">
      <dgm:prSet presAssocID="{286FCAD6-6A09-496B-A33F-BC213DA0127E}" presName="parentText" presStyleLbl="node1" presStyleIdx="0" presStyleCnt="1">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1">
        <dgm:presLayoutVars>
          <dgm:bulletEnabled val="1"/>
        </dgm:presLayoutVars>
      </dgm:prSet>
      <dgm:spPr/>
    </dgm:pt>
  </dgm:ptLst>
  <dgm:cxnLst>
    <dgm:cxn modelId="{5B041E13-BEF7-48BA-B32A-622998DB401F}" type="presOf" srcId="{286FCAD6-6A09-496B-A33F-BC213DA0127E}" destId="{7EB0F26A-4242-4750-9FA3-37D28FC845A6}" srcOrd="1" destOrd="0" presId="urn:microsoft.com/office/officeart/2005/8/layout/list1"/>
    <dgm:cxn modelId="{59DC1B38-25C1-4E8C-A2FC-C2B4682F31DC}" srcId="{5FC33E32-6365-4A24-8BD8-DEF256C6C1D0}" destId="{F6DFCC69-2852-4291-8FFF-3EA70BBE4291}" srcOrd="0" destOrd="0" parTransId="{ACB45EBB-5869-48AD-8629-A4793C082AB8}" sibTransId="{6901A3BF-A202-465B-8689-1D063BD33388}"/>
    <dgm:cxn modelId="{4EC22D42-33E1-4FA1-87B3-2E8063E68024}" srcId="{BB1B3D9D-84A2-4599-AE7E-87D9DCB7F45F}" destId="{E600B619-BBAA-47DD-8262-0959896E68C8}" srcOrd="0" destOrd="0" parTransId="{BB3EA3B7-CB9D-4B0A-A650-303A082A9026}" sibTransId="{B9F77833-0E9A-409B-90B8-0E8A6C7E49C8}"/>
    <dgm:cxn modelId="{DCEA344D-BB41-49CF-81F0-34DB90A37513}" type="presOf" srcId="{E600B619-BBAA-47DD-8262-0959896E68C8}" destId="{EF38EE32-CB2C-4E0B-8397-1030C0D79C23}" srcOrd="0" destOrd="4" presId="urn:microsoft.com/office/officeart/2005/8/layout/list1"/>
    <dgm:cxn modelId="{11331269-49D8-4AC3-95C4-F83F49395D23}" type="presOf" srcId="{20F0C4E1-40F1-4385-8B75-152E9503705C}" destId="{EF38EE32-CB2C-4E0B-8397-1030C0D79C23}" srcOrd="0" destOrd="6" presId="urn:microsoft.com/office/officeart/2005/8/layout/list1"/>
    <dgm:cxn modelId="{B667496C-B06F-49B4-8FC7-E88B9954464A}" type="presOf" srcId="{2B1A202C-E5E2-4F52-AC73-74D6B89D9EB5}" destId="{B51E7E92-423E-423A-AB76-8D42B9C1969C}" srcOrd="0" destOrd="0" presId="urn:microsoft.com/office/officeart/2005/8/layout/list1"/>
    <dgm:cxn modelId="{B3591476-29DC-46D1-9C0F-70C66CE7FA13}" type="presOf" srcId="{F6DFCC69-2852-4291-8FFF-3EA70BBE4291}" destId="{EF38EE32-CB2C-4E0B-8397-1030C0D79C23}" srcOrd="0" destOrd="2" presId="urn:microsoft.com/office/officeart/2005/8/layout/list1"/>
    <dgm:cxn modelId="{AEA85085-8952-4380-913A-CC6235FC7BA6}" type="presOf" srcId="{5FC33E32-6365-4A24-8BD8-DEF256C6C1D0}" destId="{EF38EE32-CB2C-4E0B-8397-1030C0D79C23}" srcOrd="0" destOrd="1" presId="urn:microsoft.com/office/officeart/2005/8/layout/list1"/>
    <dgm:cxn modelId="{E610DA8D-0FC8-48D9-9132-90EA03E9C082}" srcId="{D099EBAF-D9BC-4625-B39E-4C2A99CB2CEF}" destId="{20F0C4E1-40F1-4385-8B75-152E9503705C}" srcOrd="0" destOrd="0" parTransId="{489084A7-02C5-41F7-9739-CA961E3303A6}" sibTransId="{48AA0313-DF94-4557-9E2E-B4F9D5F9F9B8}"/>
    <dgm:cxn modelId="{8B7E74A8-498B-4F74-9CE2-AD26202C8883}" type="presOf" srcId="{07B888ED-BA40-4543-89DE-A91102678841}" destId="{EF38EE32-CB2C-4E0B-8397-1030C0D79C23}" srcOrd="0" destOrd="0" presId="urn:microsoft.com/office/officeart/2005/8/layout/list1"/>
    <dgm:cxn modelId="{7EC469A9-81E8-478A-BDC0-BD3B634C2406}" type="presOf" srcId="{286FCAD6-6A09-496B-A33F-BC213DA0127E}" destId="{4A49BE2D-E1D0-48D3-A840-ED621008D921}" srcOrd="0" destOrd="0" presId="urn:microsoft.com/office/officeart/2005/8/layout/list1"/>
    <dgm:cxn modelId="{7A6930AB-E39F-4F4B-8516-983CB2ACFE26}" type="presOf" srcId="{BB1B3D9D-84A2-4599-AE7E-87D9DCB7F45F}" destId="{EF38EE32-CB2C-4E0B-8397-1030C0D79C23}" srcOrd="0" destOrd="3" presId="urn:microsoft.com/office/officeart/2005/8/layout/list1"/>
    <dgm:cxn modelId="{0E939CAD-8114-4B7E-976C-9D3C8D8E9445}" srcId="{286FCAD6-6A09-496B-A33F-BC213DA0127E}" destId="{07B888ED-BA40-4543-89DE-A91102678841}" srcOrd="0" destOrd="0" parTransId="{1E725BB8-FB75-407A-AD64-7D652928DD1A}" sibTransId="{84F0D486-F5E0-4BF8-A97B-E152CF3FB674}"/>
    <dgm:cxn modelId="{7F16DAB6-D453-423B-869A-DE78D5F18222}" srcId="{286FCAD6-6A09-496B-A33F-BC213DA0127E}" destId="{5FC33E32-6365-4A24-8BD8-DEF256C6C1D0}" srcOrd="1" destOrd="0" parTransId="{A33086A4-B46B-4C6B-AFE4-A56C68C5A375}" sibTransId="{F2DAC9D4-3BD5-48B5-BF54-341393FEF267}"/>
    <dgm:cxn modelId="{953A4ABC-AA81-42C7-8BA1-E8F06381E713}" type="presOf" srcId="{D099EBAF-D9BC-4625-B39E-4C2A99CB2CEF}" destId="{EF38EE32-CB2C-4E0B-8397-1030C0D79C23}" srcOrd="0" destOrd="5" presId="urn:microsoft.com/office/officeart/2005/8/layout/list1"/>
    <dgm:cxn modelId="{9FBDC0CE-F812-4B2F-8A91-2FAFCE2C0F94}" srcId="{286FCAD6-6A09-496B-A33F-BC213DA0127E}" destId="{D099EBAF-D9BC-4625-B39E-4C2A99CB2CEF}" srcOrd="3" destOrd="0" parTransId="{EB8BB7FE-83B3-48D6-B918-EC91AA0CAA77}" sibTransId="{B0EA8432-A959-4E58-9A15-73DAD1C63F69}"/>
    <dgm:cxn modelId="{BC5BF0DA-075A-4900-9661-563AF7DBA11B}" srcId="{286FCAD6-6A09-496B-A33F-BC213DA0127E}" destId="{BB1B3D9D-84A2-4599-AE7E-87D9DCB7F45F}" srcOrd="2" destOrd="0" parTransId="{FFD2D1F0-2C96-4284-BE31-A5FFD806F4B1}" sibTransId="{EA8C52A2-0479-4A04-8CF8-C1109327FA2B}"/>
    <dgm:cxn modelId="{4F13A7EF-FCF9-44CE-8566-E2648D55FB9D}" srcId="{2B1A202C-E5E2-4F52-AC73-74D6B89D9EB5}" destId="{286FCAD6-6A09-496B-A33F-BC213DA0127E}" srcOrd="0" destOrd="0" parTransId="{21B951B1-CEF4-4523-88E0-70A0C50CF45A}" sibTransId="{9897C410-FFD3-4155-B2E1-2CEAC4E8C39C}"/>
    <dgm:cxn modelId="{2D516D6A-4157-408B-A012-9855ADC9E930}" type="presParOf" srcId="{B51E7E92-423E-423A-AB76-8D42B9C1969C}" destId="{EB5C2CA3-209A-4AFD-9407-7936FF97C383}" srcOrd="0" destOrd="0" presId="urn:microsoft.com/office/officeart/2005/8/layout/list1"/>
    <dgm:cxn modelId="{156E77A7-96D7-486B-8BE6-C69161719BC7}" type="presParOf" srcId="{EB5C2CA3-209A-4AFD-9407-7936FF97C383}" destId="{4A49BE2D-E1D0-48D3-A840-ED621008D921}" srcOrd="0" destOrd="0" presId="urn:microsoft.com/office/officeart/2005/8/layout/list1"/>
    <dgm:cxn modelId="{8B256BA7-576B-455A-83FC-226334875FF5}" type="presParOf" srcId="{EB5C2CA3-209A-4AFD-9407-7936FF97C383}" destId="{7EB0F26A-4242-4750-9FA3-37D28FC845A6}" srcOrd="1" destOrd="0" presId="urn:microsoft.com/office/officeart/2005/8/layout/list1"/>
    <dgm:cxn modelId="{57570C55-F1C5-4437-AF87-3165D3DCAC23}" type="presParOf" srcId="{B51E7E92-423E-423A-AB76-8D42B9C1969C}" destId="{7268F15E-E502-416A-A6AA-AA1A31A10490}" srcOrd="1" destOrd="0" presId="urn:microsoft.com/office/officeart/2005/8/layout/list1"/>
    <dgm:cxn modelId="{33565CA0-406E-4D02-A586-6B0833AD89AE}" type="presParOf" srcId="{B51E7E92-423E-423A-AB76-8D42B9C1969C}" destId="{EF38EE32-CB2C-4E0B-8397-1030C0D79C23}"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 (conversational model)</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387CB13F-82DA-4C9F-938C-F34785DC8C15}">
      <dgm:prSet/>
      <dgm:spPr/>
      <dgm:t>
        <a:bodyPr/>
        <a:lstStyle/>
        <a:p>
          <a:r>
            <a:rPr lang="en-GB" altLang="en-US" b="0" dirty="0">
              <a:latin typeface="Calibri" panose="020F0502020204030204" pitchFamily="34" charset="0"/>
            </a:rPr>
            <a:t>interacting with the system as if having a conversation</a:t>
          </a:r>
        </a:p>
      </dgm:t>
    </dgm:pt>
    <dgm:pt modelId="{04872CD0-BA06-44C7-AF66-DFA26B4E2FF9}" type="parTrans" cxnId="{D3906818-B00E-4A3E-BEA2-9BE49291585A}">
      <dgm:prSet/>
      <dgm:spPr/>
      <dgm:t>
        <a:bodyPr/>
        <a:lstStyle/>
        <a:p>
          <a:endParaRPr lang="en-US" b="0">
            <a:latin typeface="Calibri" panose="020F0502020204030204" pitchFamily="34" charset="0"/>
          </a:endParaRPr>
        </a:p>
      </dgm:t>
    </dgm:pt>
    <dgm:pt modelId="{0692F26B-620F-439B-8B0C-77452838B814}" type="sibTrans" cxnId="{D3906818-B00E-4A3E-BEA2-9BE49291585A}">
      <dgm:prSet/>
      <dgm:spPr/>
      <dgm:t>
        <a:bodyPr/>
        <a:lstStyle/>
        <a:p>
          <a:endParaRPr lang="en-US" b="0">
            <a:latin typeface="Calibri" panose="020F0502020204030204" pitchFamily="34" charset="0"/>
          </a:endParaRPr>
        </a:p>
      </dgm:t>
    </dgm:pt>
    <dgm:pt modelId="{F56E631C-3E4E-457E-AE87-869B821F387A}">
      <dgm:prSet/>
      <dgm:spPr/>
      <dgm:t>
        <a:bodyPr/>
        <a:lstStyle/>
        <a:p>
          <a:r>
            <a:rPr lang="en-GB" altLang="en-US" dirty="0">
              <a:latin typeface="Calibri" panose="020F0502020204030204" pitchFamily="34" charset="0"/>
            </a:rPr>
            <a:t>Underlying model of having a conversation with another human</a:t>
          </a:r>
          <a:endParaRPr lang="en-GB" altLang="en-US" b="0" dirty="0">
            <a:latin typeface="Calibri" panose="020F0502020204030204" pitchFamily="34" charset="0"/>
          </a:endParaRPr>
        </a:p>
      </dgm:t>
    </dgm:pt>
    <dgm:pt modelId="{51B567EA-7F01-4273-BF47-38F8E93DE48C}" type="parTrans" cxnId="{724418B0-8CB1-44E4-A35A-52B2CD6DB69A}">
      <dgm:prSet/>
      <dgm:spPr/>
      <dgm:t>
        <a:bodyPr/>
        <a:lstStyle/>
        <a:p>
          <a:endParaRPr lang="en-US">
            <a:latin typeface="Calibri" panose="020F0502020204030204" pitchFamily="34" charset="0"/>
          </a:endParaRPr>
        </a:p>
      </dgm:t>
    </dgm:pt>
    <dgm:pt modelId="{A64B8685-3045-48C3-866E-1093F807EE6E}" type="sibTrans" cxnId="{724418B0-8CB1-44E4-A35A-52B2CD6DB69A}">
      <dgm:prSet/>
      <dgm:spPr/>
      <dgm:t>
        <a:bodyPr/>
        <a:lstStyle/>
        <a:p>
          <a:endParaRPr lang="en-US">
            <a:latin typeface="Calibri" panose="020F0502020204030204" pitchFamily="34" charset="0"/>
          </a:endParaRPr>
        </a:p>
      </dgm:t>
    </dgm:pt>
    <dgm:pt modelId="{B6F9B3FD-E0EA-49AA-A91B-596C4BEAF85B}">
      <dgm:prSet/>
      <dgm:spPr/>
      <dgm:t>
        <a:bodyPr/>
        <a:lstStyle/>
        <a:p>
          <a:r>
            <a:rPr lang="en-GB" altLang="en-US" dirty="0">
              <a:latin typeface="Calibri" panose="020F0502020204030204" pitchFamily="34" charset="0"/>
            </a:rPr>
            <a:t>Range from simple voice recognition menu-driven systems to more complex ‘natural language’ dialogues</a:t>
          </a:r>
        </a:p>
      </dgm:t>
    </dgm:pt>
    <dgm:pt modelId="{5C83AEE2-2AF8-48A4-BC51-E18384419BC8}" type="parTrans" cxnId="{5E6363A3-624B-44E6-8A0C-190434BB927A}">
      <dgm:prSet/>
      <dgm:spPr/>
      <dgm:t>
        <a:bodyPr/>
        <a:lstStyle/>
        <a:p>
          <a:endParaRPr lang="en-US">
            <a:latin typeface="Calibri" panose="020F0502020204030204" pitchFamily="34" charset="0"/>
          </a:endParaRPr>
        </a:p>
      </dgm:t>
    </dgm:pt>
    <dgm:pt modelId="{B207126E-F2D5-4E80-892C-8015636969FB}" type="sibTrans" cxnId="{5E6363A3-624B-44E6-8A0C-190434BB927A}">
      <dgm:prSet/>
      <dgm:spPr/>
      <dgm:t>
        <a:bodyPr/>
        <a:lstStyle/>
        <a:p>
          <a:endParaRPr lang="en-US">
            <a:latin typeface="Calibri" panose="020F0502020204030204" pitchFamily="34" charset="0"/>
          </a:endParaRPr>
        </a:p>
      </dgm:t>
    </dgm:pt>
    <dgm:pt modelId="{952300D4-1F6A-4D3D-B6E2-898E86DF9D23}">
      <dgm:prSet/>
      <dgm:spPr/>
      <dgm:t>
        <a:bodyPr/>
        <a:lstStyle/>
        <a:p>
          <a:r>
            <a:rPr lang="en-GB" altLang="en-US" dirty="0">
              <a:latin typeface="Calibri" panose="020F0502020204030204" pitchFamily="34" charset="0"/>
            </a:rPr>
            <a:t>Examples include search engines, advice-giving systems, help systems, ‘Siri’ in iPhone</a:t>
          </a:r>
        </a:p>
      </dgm:t>
    </dgm:pt>
    <dgm:pt modelId="{22DDA244-94CD-4CB8-8130-320AAE1F8309}" type="parTrans" cxnId="{F399B8C3-B0A3-41C9-B62B-EF04423DF75F}">
      <dgm:prSet/>
      <dgm:spPr/>
      <dgm:t>
        <a:bodyPr/>
        <a:lstStyle/>
        <a:p>
          <a:endParaRPr lang="en-US">
            <a:latin typeface="Calibri" panose="020F0502020204030204" pitchFamily="34" charset="0"/>
          </a:endParaRPr>
        </a:p>
      </dgm:t>
    </dgm:pt>
    <dgm:pt modelId="{40629DCD-1686-489D-B647-BB6A27AA6E01}" type="sibTrans" cxnId="{F399B8C3-B0A3-41C9-B62B-EF04423DF75F}">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2"/>
      <dgm:spPr/>
    </dgm:pt>
    <dgm:pt modelId="{7EB0F26A-4242-4750-9FA3-37D28FC845A6}" type="pres">
      <dgm:prSet presAssocID="{286FCAD6-6A09-496B-A33F-BC213DA0127E}" presName="parentText" presStyleLbl="node1" presStyleIdx="0" presStyleCnt="2">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2">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2"/>
      <dgm:spPr/>
    </dgm:pt>
    <dgm:pt modelId="{936AE35B-AA35-45E7-BC99-449804576940}" type="pres">
      <dgm:prSet presAssocID="{BFE19D15-A1DC-48E5-8353-257BB3FB0544}" presName="parentText" presStyleLbl="node1" presStyleIdx="1" presStyleCnt="2">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2">
        <dgm:presLayoutVars>
          <dgm:bulletEnabled val="1"/>
        </dgm:presLayoutVars>
      </dgm:prSet>
      <dgm:spPr/>
    </dgm:pt>
  </dgm:ptLst>
  <dgm:cxnLst>
    <dgm:cxn modelId="{00946F09-C4A1-40CB-88B4-3D96E179B946}" type="presOf" srcId="{387CB13F-82DA-4C9F-938C-F34785DC8C15}" destId="{8B1C77B0-E6FC-44E2-AD09-D6F5EA3B8CED}"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3906818-B00E-4A3E-BEA2-9BE49291585A}" srcId="{BFE19D15-A1DC-48E5-8353-257BB3FB0544}" destId="{387CB13F-82DA-4C9F-938C-F34785DC8C15}" srcOrd="0" destOrd="0" parTransId="{04872CD0-BA06-44C7-AF66-DFA26B4E2FF9}" sibTransId="{0692F26B-620F-439B-8B0C-77452838B814}"/>
    <dgm:cxn modelId="{A8AAF747-A086-40C9-91C3-6FDDEDB50ADC}" type="presOf" srcId="{286FCAD6-6A09-496B-A33F-BC213DA0127E}" destId="{4A49BE2D-E1D0-48D3-A840-ED621008D921}" srcOrd="0" destOrd="0" presId="urn:microsoft.com/office/officeart/2005/8/layout/list1"/>
    <dgm:cxn modelId="{629BBF97-602D-429A-A6A1-2ACF4D1C3D61}" type="presOf" srcId="{BFE19D15-A1DC-48E5-8353-257BB3FB0544}" destId="{936AE35B-AA35-45E7-BC99-449804576940}" srcOrd="1" destOrd="0" presId="urn:microsoft.com/office/officeart/2005/8/layout/list1"/>
    <dgm:cxn modelId="{22F73A9C-1A51-4193-8069-AB47C5F206B6}" type="presOf" srcId="{BFE19D15-A1DC-48E5-8353-257BB3FB0544}" destId="{A8355F11-E00F-43A6-9E5A-DEA03E2D59D0}" srcOrd="0" destOrd="0" presId="urn:microsoft.com/office/officeart/2005/8/layout/list1"/>
    <dgm:cxn modelId="{5E6363A3-624B-44E6-8A0C-190434BB927A}" srcId="{BFE19D15-A1DC-48E5-8353-257BB3FB0544}" destId="{B6F9B3FD-E0EA-49AA-A91B-596C4BEAF85B}" srcOrd="2" destOrd="0" parTransId="{5C83AEE2-2AF8-48A4-BC51-E18384419BC8}" sibTransId="{B207126E-F2D5-4E80-892C-8015636969FB}"/>
    <dgm:cxn modelId="{1BAB78AC-F406-4119-9444-FADED095AB15}" type="presOf" srcId="{2B1A202C-E5E2-4F52-AC73-74D6B89D9EB5}" destId="{B51E7E92-423E-423A-AB76-8D42B9C1969C}" srcOrd="0" destOrd="0" presId="urn:microsoft.com/office/officeart/2005/8/layout/list1"/>
    <dgm:cxn modelId="{724418B0-8CB1-44E4-A35A-52B2CD6DB69A}" srcId="{BFE19D15-A1DC-48E5-8353-257BB3FB0544}" destId="{F56E631C-3E4E-457E-AE87-869B821F387A}" srcOrd="1" destOrd="0" parTransId="{51B567EA-7F01-4273-BF47-38F8E93DE48C}" sibTransId="{A64B8685-3045-48C3-866E-1093F807EE6E}"/>
    <dgm:cxn modelId="{BD7BA6B5-4505-4F5D-84A4-8C7B8CD8E2D3}" type="presOf" srcId="{286FCAD6-6A09-496B-A33F-BC213DA0127E}" destId="{7EB0F26A-4242-4750-9FA3-37D28FC845A6}" srcOrd="1" destOrd="0" presId="urn:microsoft.com/office/officeart/2005/8/layout/list1"/>
    <dgm:cxn modelId="{B5E7D0B6-B37F-4438-AF32-E23AE01CBE2F}" type="presOf" srcId="{F56E631C-3E4E-457E-AE87-869B821F387A}" destId="{8B1C77B0-E6FC-44E2-AD09-D6F5EA3B8CED}" srcOrd="0" destOrd="1" presId="urn:microsoft.com/office/officeart/2005/8/layout/list1"/>
    <dgm:cxn modelId="{F399B8C3-B0A3-41C9-B62B-EF04423DF75F}" srcId="{BFE19D15-A1DC-48E5-8353-257BB3FB0544}" destId="{952300D4-1F6A-4D3D-B6E2-898E86DF9D23}" srcOrd="3" destOrd="0" parTransId="{22DDA244-94CD-4CB8-8130-320AAE1F8309}" sibTransId="{40629DCD-1686-489D-B647-BB6A27AA6E01}"/>
    <dgm:cxn modelId="{11783CCE-00F8-418D-A819-7DB213795C9B}" type="presOf" srcId="{B6F9B3FD-E0EA-49AA-A91B-596C4BEAF85B}" destId="{8B1C77B0-E6FC-44E2-AD09-D6F5EA3B8CED}" srcOrd="0" destOrd="2" presId="urn:microsoft.com/office/officeart/2005/8/layout/list1"/>
    <dgm:cxn modelId="{C09C38E9-864F-458F-BB5F-19DD6159439F}" type="presOf" srcId="{952300D4-1F6A-4D3D-B6E2-898E86DF9D23}" destId="{8B1C77B0-E6FC-44E2-AD09-D6F5EA3B8CED}" srcOrd="0" destOrd="3"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5D4582B5-6F09-440F-B394-F5A5852E573D}" type="presParOf" srcId="{B51E7E92-423E-423A-AB76-8D42B9C1969C}" destId="{EB5C2CA3-209A-4AFD-9407-7936FF97C383}" srcOrd="0" destOrd="0" presId="urn:microsoft.com/office/officeart/2005/8/layout/list1"/>
    <dgm:cxn modelId="{C2F3850E-E4FF-4339-9140-AA118807B0AB}" type="presParOf" srcId="{EB5C2CA3-209A-4AFD-9407-7936FF97C383}" destId="{4A49BE2D-E1D0-48D3-A840-ED621008D921}" srcOrd="0" destOrd="0" presId="urn:microsoft.com/office/officeart/2005/8/layout/list1"/>
    <dgm:cxn modelId="{528A3DFE-D961-498D-9AEE-24848167C02D}" type="presParOf" srcId="{EB5C2CA3-209A-4AFD-9407-7936FF97C383}" destId="{7EB0F26A-4242-4750-9FA3-37D28FC845A6}" srcOrd="1" destOrd="0" presId="urn:microsoft.com/office/officeart/2005/8/layout/list1"/>
    <dgm:cxn modelId="{C19EB90E-0198-4018-930E-664BFBE97034}" type="presParOf" srcId="{B51E7E92-423E-423A-AB76-8D42B9C1969C}" destId="{7268F15E-E502-416A-A6AA-AA1A31A10490}" srcOrd="1" destOrd="0" presId="urn:microsoft.com/office/officeart/2005/8/layout/list1"/>
    <dgm:cxn modelId="{800A535C-ADA8-490F-B458-00D81C77DB96}" type="presParOf" srcId="{B51E7E92-423E-423A-AB76-8D42B9C1969C}" destId="{EF38EE32-CB2C-4E0B-8397-1030C0D79C23}" srcOrd="2" destOrd="0" presId="urn:microsoft.com/office/officeart/2005/8/layout/list1"/>
    <dgm:cxn modelId="{835A9F8D-3331-4B61-BD6A-6682CA8F146A}" type="presParOf" srcId="{B51E7E92-423E-423A-AB76-8D42B9C1969C}" destId="{71E6932F-36D7-4DB1-9A7C-1BA09F559788}" srcOrd="3" destOrd="0" presId="urn:microsoft.com/office/officeart/2005/8/layout/list1"/>
    <dgm:cxn modelId="{9BBE2D4B-5878-49C3-BD40-5ABC58978D23}" type="presParOf" srcId="{B51E7E92-423E-423A-AB76-8D42B9C1969C}" destId="{E1697B18-D40D-44BB-834F-DDEE95AA4780}" srcOrd="4" destOrd="0" presId="urn:microsoft.com/office/officeart/2005/8/layout/list1"/>
    <dgm:cxn modelId="{0B3CCEBD-6FDC-4C18-8E87-E751FCCC8F1E}" type="presParOf" srcId="{E1697B18-D40D-44BB-834F-DDEE95AA4780}" destId="{A8355F11-E00F-43A6-9E5A-DEA03E2D59D0}" srcOrd="0" destOrd="0" presId="urn:microsoft.com/office/officeart/2005/8/layout/list1"/>
    <dgm:cxn modelId="{59771064-EC6D-4A4D-9D6D-4C4B067B6792}" type="presParOf" srcId="{E1697B18-D40D-44BB-834F-DDEE95AA4780}" destId="{936AE35B-AA35-45E7-BC99-449804576940}" srcOrd="1" destOrd="0" presId="urn:microsoft.com/office/officeart/2005/8/layout/list1"/>
    <dgm:cxn modelId="{D89A541E-C064-4EB1-A385-11B85D81B7C5}" type="presParOf" srcId="{B51E7E92-423E-423A-AB76-8D42B9C1969C}" destId="{FF1B3677-5309-4A0A-8E49-D73CC2476E15}" srcOrd="5" destOrd="0" presId="urn:microsoft.com/office/officeart/2005/8/layout/list1"/>
    <dgm:cxn modelId="{983DA141-C8FF-4E20-8219-89B14B0ADA6B}" type="presParOf" srcId="{B51E7E92-423E-423A-AB76-8D42B9C1969C}" destId="{8B1C77B0-E6FC-44E2-AD09-D6F5EA3B8CE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A87B8CBF-AC07-4F06-8100-993A3FA6B937}"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B0CE2735-FA56-49A6-8473-98BC7E73EE7E}">
      <dgm:prSet phldrT="[Text]"/>
      <dgm:spPr/>
      <dgm:t>
        <a:bodyPr/>
        <a:lstStyle/>
        <a:p>
          <a:r>
            <a:rPr lang="en-US" b="1" dirty="0"/>
            <a:t>Pros</a:t>
          </a:r>
        </a:p>
      </dgm:t>
    </dgm:pt>
    <dgm:pt modelId="{A82FF51D-46EB-4DCB-B491-926EFCC48C01}" type="parTrans" cxnId="{9E1A27C2-40CD-4D47-A76E-FFFEAE7CBF17}">
      <dgm:prSet/>
      <dgm:spPr/>
      <dgm:t>
        <a:bodyPr/>
        <a:lstStyle/>
        <a:p>
          <a:endParaRPr lang="en-US"/>
        </a:p>
      </dgm:t>
    </dgm:pt>
    <dgm:pt modelId="{C4EB54DE-1700-44BA-8FFD-FB30F6E56FE4}" type="sibTrans" cxnId="{9E1A27C2-40CD-4D47-A76E-FFFEAE7CBF17}">
      <dgm:prSet/>
      <dgm:spPr/>
      <dgm:t>
        <a:bodyPr/>
        <a:lstStyle/>
        <a:p>
          <a:endParaRPr lang="en-US"/>
        </a:p>
      </dgm:t>
    </dgm:pt>
    <dgm:pt modelId="{27597B66-6445-472F-ADF0-3CB4D3EF4029}">
      <dgm:prSet phldrT="[Text]"/>
      <dgm:spPr/>
      <dgm:t>
        <a:bodyPr/>
        <a:lstStyle/>
        <a:p>
          <a:r>
            <a:rPr lang="en-GB" altLang="en-US" dirty="0">
              <a:latin typeface="Calibri" panose="020F0502020204030204" pitchFamily="34" charset="0"/>
            </a:rPr>
            <a:t>Allows users, especially novices and technophobes, to interact with the system in a way that is familiar</a:t>
          </a:r>
          <a:endParaRPr lang="en-US" dirty="0"/>
        </a:p>
      </dgm:t>
    </dgm:pt>
    <dgm:pt modelId="{0067E6AA-5E7F-41D7-A122-0277CFBBCEA3}" type="parTrans" cxnId="{B9B1E024-6F16-4624-9D78-62A01A320CB0}">
      <dgm:prSet/>
      <dgm:spPr/>
      <dgm:t>
        <a:bodyPr/>
        <a:lstStyle/>
        <a:p>
          <a:endParaRPr lang="en-US"/>
        </a:p>
      </dgm:t>
    </dgm:pt>
    <dgm:pt modelId="{9A1B3D9E-CA48-4781-97E2-CADF0697B6E0}" type="sibTrans" cxnId="{B9B1E024-6F16-4624-9D78-62A01A320CB0}">
      <dgm:prSet/>
      <dgm:spPr/>
      <dgm:t>
        <a:bodyPr/>
        <a:lstStyle/>
        <a:p>
          <a:endParaRPr lang="en-US"/>
        </a:p>
      </dgm:t>
    </dgm:pt>
    <dgm:pt modelId="{512CA55A-4345-4B15-96F2-0776B560243F}">
      <dgm:prSet phldrT="[Text]"/>
      <dgm:spPr/>
      <dgm:t>
        <a:bodyPr/>
        <a:lstStyle/>
        <a:p>
          <a:r>
            <a:rPr lang="en-US" b="1" dirty="0"/>
            <a:t>Cons</a:t>
          </a:r>
        </a:p>
      </dgm:t>
    </dgm:pt>
    <dgm:pt modelId="{8C22E4BF-8C0A-4175-BA9D-CDA7BD4D514D}" type="parTrans" cxnId="{CFFC308C-3FF7-48A1-A4D8-6B5529721D42}">
      <dgm:prSet/>
      <dgm:spPr/>
      <dgm:t>
        <a:bodyPr/>
        <a:lstStyle/>
        <a:p>
          <a:endParaRPr lang="en-US"/>
        </a:p>
      </dgm:t>
    </dgm:pt>
    <dgm:pt modelId="{60D60E34-D254-4BFC-893C-E1A82BCE2C39}" type="sibTrans" cxnId="{CFFC308C-3FF7-48A1-A4D8-6B5529721D42}">
      <dgm:prSet/>
      <dgm:spPr/>
      <dgm:t>
        <a:bodyPr/>
        <a:lstStyle/>
        <a:p>
          <a:endParaRPr lang="en-US"/>
        </a:p>
      </dgm:t>
    </dgm:pt>
    <dgm:pt modelId="{C7DB8514-2356-4EB4-B07E-699DC74FDC44}">
      <dgm:prSet phldrT="[Text]"/>
      <dgm:spPr/>
      <dgm:t>
        <a:bodyPr/>
        <a:lstStyle/>
        <a:p>
          <a:r>
            <a:rPr lang="en-GB" altLang="en-US" dirty="0">
              <a:latin typeface="Calibri" panose="020F0502020204030204" pitchFamily="34" charset="0"/>
            </a:rPr>
            <a:t>Misunderstandings can arise when the system does not know how to analyse what the user says</a:t>
          </a:r>
          <a:endParaRPr lang="en-US" dirty="0"/>
        </a:p>
      </dgm:t>
    </dgm:pt>
    <dgm:pt modelId="{9EFE3A32-98C5-454C-8B63-F78A507E4B50}" type="parTrans" cxnId="{6ED1B21B-3E9D-47A0-9DA4-9D648EAEF354}">
      <dgm:prSet/>
      <dgm:spPr/>
      <dgm:t>
        <a:bodyPr/>
        <a:lstStyle/>
        <a:p>
          <a:endParaRPr lang="en-US"/>
        </a:p>
      </dgm:t>
    </dgm:pt>
    <dgm:pt modelId="{59C63F3A-7500-43EA-B71B-5298C95793B8}" type="sibTrans" cxnId="{6ED1B21B-3E9D-47A0-9DA4-9D648EAEF354}">
      <dgm:prSet/>
      <dgm:spPr/>
      <dgm:t>
        <a:bodyPr/>
        <a:lstStyle/>
        <a:p>
          <a:endParaRPr lang="en-US"/>
        </a:p>
      </dgm:t>
    </dgm:pt>
    <dgm:pt modelId="{320C772B-8193-4A9F-972C-1A48293FA99D}">
      <dgm:prSet/>
      <dgm:spPr/>
      <dgm:t>
        <a:bodyPr/>
        <a:lstStyle/>
        <a:p>
          <a:r>
            <a:rPr lang="en-GB" altLang="en-US" dirty="0">
              <a:latin typeface="Calibri" panose="020F0502020204030204" pitchFamily="34" charset="0"/>
            </a:rPr>
            <a:t>makes them feel comfortable, at ease and less scared</a:t>
          </a:r>
        </a:p>
      </dgm:t>
    </dgm:pt>
    <dgm:pt modelId="{20D42D1D-F052-458A-BBA6-E5A4A76A5B48}" type="parTrans" cxnId="{E4F4EA22-BAA9-42FA-B44F-2B2334DDA2A9}">
      <dgm:prSet/>
      <dgm:spPr/>
      <dgm:t>
        <a:bodyPr/>
        <a:lstStyle/>
        <a:p>
          <a:endParaRPr lang="en-US"/>
        </a:p>
      </dgm:t>
    </dgm:pt>
    <dgm:pt modelId="{C35E334D-C776-410C-B31D-51A418594B3C}" type="sibTrans" cxnId="{E4F4EA22-BAA9-42FA-B44F-2B2334DDA2A9}">
      <dgm:prSet/>
      <dgm:spPr/>
      <dgm:t>
        <a:bodyPr/>
        <a:lstStyle/>
        <a:p>
          <a:endParaRPr lang="en-US"/>
        </a:p>
      </dgm:t>
    </dgm:pt>
    <dgm:pt modelId="{F36CE443-955B-45BF-A3FE-243F22A48E4B}">
      <dgm:prSet/>
      <dgm:spPr/>
      <dgm:t>
        <a:bodyPr/>
        <a:lstStyle/>
        <a:p>
          <a:r>
            <a:rPr lang="en-GB" altLang="en-US" dirty="0">
              <a:latin typeface="Calibri" panose="020F0502020204030204" pitchFamily="34" charset="0"/>
            </a:rPr>
            <a:t>e.g. child types into a search engine, that uses natural language the question:</a:t>
          </a:r>
        </a:p>
      </dgm:t>
    </dgm:pt>
    <dgm:pt modelId="{C8813FD7-3CBB-4C39-B2F9-9522A0C1E1FD}" type="parTrans" cxnId="{7EA3E893-705F-48C0-91F4-DFEEFDAAC232}">
      <dgm:prSet/>
      <dgm:spPr/>
      <dgm:t>
        <a:bodyPr/>
        <a:lstStyle/>
        <a:p>
          <a:endParaRPr lang="en-US"/>
        </a:p>
      </dgm:t>
    </dgm:pt>
    <dgm:pt modelId="{47FCE647-3E9F-4318-BB01-9F30E2A3FDC0}" type="sibTrans" cxnId="{7EA3E893-705F-48C0-91F4-DFEEFDAAC232}">
      <dgm:prSet/>
      <dgm:spPr/>
      <dgm:t>
        <a:bodyPr/>
        <a:lstStyle/>
        <a:p>
          <a:endParaRPr lang="en-US"/>
        </a:p>
      </dgm:t>
    </dgm:pt>
    <dgm:pt modelId="{A5794D94-8E56-469C-A888-0206DC3CA3E8}">
      <dgm:prSet/>
      <dgm:spPr/>
      <dgm:t>
        <a:bodyPr/>
        <a:lstStyle/>
        <a:p>
          <a:r>
            <a:rPr lang="en-GB" altLang="en-US" dirty="0">
              <a:latin typeface="Calibri" panose="020F0502020204030204" pitchFamily="34" charset="0"/>
            </a:rPr>
            <a:t>“How many legs does a centipede have?” and the system responds (next slide):</a:t>
          </a:r>
        </a:p>
      </dgm:t>
    </dgm:pt>
    <dgm:pt modelId="{5BB7A3EF-5F74-4BBE-A531-659760D3BABC}" type="parTrans" cxnId="{AC06439C-049C-4CC4-A3B2-07E9EA3D0F79}">
      <dgm:prSet/>
      <dgm:spPr/>
      <dgm:t>
        <a:bodyPr/>
        <a:lstStyle/>
        <a:p>
          <a:endParaRPr lang="en-US"/>
        </a:p>
      </dgm:t>
    </dgm:pt>
    <dgm:pt modelId="{718A1DB6-804E-4BEC-AE82-3EE532BD404F}" type="sibTrans" cxnId="{AC06439C-049C-4CC4-A3B2-07E9EA3D0F79}">
      <dgm:prSet/>
      <dgm:spPr/>
      <dgm:t>
        <a:bodyPr/>
        <a:lstStyle/>
        <a:p>
          <a:endParaRPr lang="en-US"/>
        </a:p>
      </dgm:t>
    </dgm:pt>
    <dgm:pt modelId="{498D6EB9-7D6A-4E69-83D2-E7E428C14729}" type="pres">
      <dgm:prSet presAssocID="{A87B8CBF-AC07-4F06-8100-993A3FA6B937}" presName="Name0" presStyleCnt="0">
        <dgm:presLayoutVars>
          <dgm:dir/>
          <dgm:animLvl val="lvl"/>
          <dgm:resizeHandles val="exact"/>
        </dgm:presLayoutVars>
      </dgm:prSet>
      <dgm:spPr/>
    </dgm:pt>
    <dgm:pt modelId="{7EBCBF7D-0D28-469D-BBF1-702B2A4DD19B}" type="pres">
      <dgm:prSet presAssocID="{B0CE2735-FA56-49A6-8473-98BC7E73EE7E}" presName="composite" presStyleCnt="0"/>
      <dgm:spPr/>
    </dgm:pt>
    <dgm:pt modelId="{68DC8BEF-3FB2-4F82-BBBD-CB7B26F2DF72}" type="pres">
      <dgm:prSet presAssocID="{B0CE2735-FA56-49A6-8473-98BC7E73EE7E}" presName="parTx" presStyleLbl="alignNode1" presStyleIdx="0" presStyleCnt="2">
        <dgm:presLayoutVars>
          <dgm:chMax val="0"/>
          <dgm:chPref val="0"/>
          <dgm:bulletEnabled val="1"/>
        </dgm:presLayoutVars>
      </dgm:prSet>
      <dgm:spPr/>
    </dgm:pt>
    <dgm:pt modelId="{B5E90793-5951-4639-88F0-74B06C325167}" type="pres">
      <dgm:prSet presAssocID="{B0CE2735-FA56-49A6-8473-98BC7E73EE7E}" presName="desTx" presStyleLbl="alignAccFollowNode1" presStyleIdx="0" presStyleCnt="2">
        <dgm:presLayoutVars>
          <dgm:bulletEnabled val="1"/>
        </dgm:presLayoutVars>
      </dgm:prSet>
      <dgm:spPr/>
    </dgm:pt>
    <dgm:pt modelId="{649A6575-75F9-4AD6-9EF8-E5AAD7414917}" type="pres">
      <dgm:prSet presAssocID="{C4EB54DE-1700-44BA-8FFD-FB30F6E56FE4}" presName="space" presStyleCnt="0"/>
      <dgm:spPr/>
    </dgm:pt>
    <dgm:pt modelId="{E57DF805-7962-40AA-836E-8FE177107F55}" type="pres">
      <dgm:prSet presAssocID="{512CA55A-4345-4B15-96F2-0776B560243F}" presName="composite" presStyleCnt="0"/>
      <dgm:spPr/>
    </dgm:pt>
    <dgm:pt modelId="{3B2B3665-3F3C-46F1-BC8B-0AC9918C4FC0}" type="pres">
      <dgm:prSet presAssocID="{512CA55A-4345-4B15-96F2-0776B560243F}" presName="parTx" presStyleLbl="alignNode1" presStyleIdx="1" presStyleCnt="2">
        <dgm:presLayoutVars>
          <dgm:chMax val="0"/>
          <dgm:chPref val="0"/>
          <dgm:bulletEnabled val="1"/>
        </dgm:presLayoutVars>
      </dgm:prSet>
      <dgm:spPr/>
    </dgm:pt>
    <dgm:pt modelId="{BDCABB23-8D1E-4149-9645-0F3967651AFE}" type="pres">
      <dgm:prSet presAssocID="{512CA55A-4345-4B15-96F2-0776B560243F}" presName="desTx" presStyleLbl="alignAccFollowNode1" presStyleIdx="1" presStyleCnt="2">
        <dgm:presLayoutVars>
          <dgm:bulletEnabled val="1"/>
        </dgm:presLayoutVars>
      </dgm:prSet>
      <dgm:spPr/>
    </dgm:pt>
  </dgm:ptLst>
  <dgm:cxnLst>
    <dgm:cxn modelId="{CD339C00-7984-4DAA-B71A-1BCDB63331E8}" type="presOf" srcId="{C7DB8514-2356-4EB4-B07E-699DC74FDC44}" destId="{BDCABB23-8D1E-4149-9645-0F3967651AFE}" srcOrd="0" destOrd="0" presId="urn:microsoft.com/office/officeart/2005/8/layout/hList1"/>
    <dgm:cxn modelId="{14000A1B-A950-4756-9690-03D009667FF8}" type="presOf" srcId="{512CA55A-4345-4B15-96F2-0776B560243F}" destId="{3B2B3665-3F3C-46F1-BC8B-0AC9918C4FC0}" srcOrd="0" destOrd="0" presId="urn:microsoft.com/office/officeart/2005/8/layout/hList1"/>
    <dgm:cxn modelId="{6ED1B21B-3E9D-47A0-9DA4-9D648EAEF354}" srcId="{512CA55A-4345-4B15-96F2-0776B560243F}" destId="{C7DB8514-2356-4EB4-B07E-699DC74FDC44}" srcOrd="0" destOrd="0" parTransId="{9EFE3A32-98C5-454C-8B63-F78A507E4B50}" sibTransId="{59C63F3A-7500-43EA-B71B-5298C95793B8}"/>
    <dgm:cxn modelId="{E4F4EA22-BAA9-42FA-B44F-2B2334DDA2A9}" srcId="{B0CE2735-FA56-49A6-8473-98BC7E73EE7E}" destId="{320C772B-8193-4A9F-972C-1A48293FA99D}" srcOrd="1" destOrd="0" parTransId="{20D42D1D-F052-458A-BBA6-E5A4A76A5B48}" sibTransId="{C35E334D-C776-410C-B31D-51A418594B3C}"/>
    <dgm:cxn modelId="{B9B1E024-6F16-4624-9D78-62A01A320CB0}" srcId="{B0CE2735-FA56-49A6-8473-98BC7E73EE7E}" destId="{27597B66-6445-472F-ADF0-3CB4D3EF4029}" srcOrd="0" destOrd="0" parTransId="{0067E6AA-5E7F-41D7-A122-0277CFBBCEA3}" sibTransId="{9A1B3D9E-CA48-4781-97E2-CADF0697B6E0}"/>
    <dgm:cxn modelId="{024CDF27-7050-4C3C-87AD-3F52C275309C}" type="presOf" srcId="{A5794D94-8E56-469C-A888-0206DC3CA3E8}" destId="{BDCABB23-8D1E-4149-9645-0F3967651AFE}" srcOrd="0" destOrd="2" presId="urn:microsoft.com/office/officeart/2005/8/layout/hList1"/>
    <dgm:cxn modelId="{84E59A2B-A873-477F-B90F-87CCA5E7EE56}" type="presOf" srcId="{F36CE443-955B-45BF-A3FE-243F22A48E4B}" destId="{BDCABB23-8D1E-4149-9645-0F3967651AFE}" srcOrd="0" destOrd="1" presId="urn:microsoft.com/office/officeart/2005/8/layout/hList1"/>
    <dgm:cxn modelId="{EB749183-F5A4-4B49-BA21-FD29C713EB6C}" type="presOf" srcId="{B0CE2735-FA56-49A6-8473-98BC7E73EE7E}" destId="{68DC8BEF-3FB2-4F82-BBBD-CB7B26F2DF72}" srcOrd="0" destOrd="0" presId="urn:microsoft.com/office/officeart/2005/8/layout/hList1"/>
    <dgm:cxn modelId="{3AD88D85-0357-4AFB-9F2C-7B9C41BEE965}" type="presOf" srcId="{27597B66-6445-472F-ADF0-3CB4D3EF4029}" destId="{B5E90793-5951-4639-88F0-74B06C325167}" srcOrd="0" destOrd="0" presId="urn:microsoft.com/office/officeart/2005/8/layout/hList1"/>
    <dgm:cxn modelId="{7C15C28B-38F5-4999-AEFF-28658FC8DAD1}" type="presOf" srcId="{A87B8CBF-AC07-4F06-8100-993A3FA6B937}" destId="{498D6EB9-7D6A-4E69-83D2-E7E428C14729}" srcOrd="0" destOrd="0" presId="urn:microsoft.com/office/officeart/2005/8/layout/hList1"/>
    <dgm:cxn modelId="{CFFC308C-3FF7-48A1-A4D8-6B5529721D42}" srcId="{A87B8CBF-AC07-4F06-8100-993A3FA6B937}" destId="{512CA55A-4345-4B15-96F2-0776B560243F}" srcOrd="1" destOrd="0" parTransId="{8C22E4BF-8C0A-4175-BA9D-CDA7BD4D514D}" sibTransId="{60D60E34-D254-4BFC-893C-E1A82BCE2C39}"/>
    <dgm:cxn modelId="{7EA3E893-705F-48C0-91F4-DFEEFDAAC232}" srcId="{C7DB8514-2356-4EB4-B07E-699DC74FDC44}" destId="{F36CE443-955B-45BF-A3FE-243F22A48E4B}" srcOrd="0" destOrd="0" parTransId="{C8813FD7-3CBB-4C39-B2F9-9522A0C1E1FD}" sibTransId="{47FCE647-3E9F-4318-BB01-9F30E2A3FDC0}"/>
    <dgm:cxn modelId="{AC06439C-049C-4CC4-A3B2-07E9EA3D0F79}" srcId="{C7DB8514-2356-4EB4-B07E-699DC74FDC44}" destId="{A5794D94-8E56-469C-A888-0206DC3CA3E8}" srcOrd="1" destOrd="0" parTransId="{5BB7A3EF-5F74-4BBE-A531-659760D3BABC}" sibTransId="{718A1DB6-804E-4BEC-AE82-3EE532BD404F}"/>
    <dgm:cxn modelId="{A6FB63AF-51F0-41E0-9F11-17F093FDB95D}" type="presOf" srcId="{320C772B-8193-4A9F-972C-1A48293FA99D}" destId="{B5E90793-5951-4639-88F0-74B06C325167}" srcOrd="0" destOrd="1" presId="urn:microsoft.com/office/officeart/2005/8/layout/hList1"/>
    <dgm:cxn modelId="{9E1A27C2-40CD-4D47-A76E-FFFEAE7CBF17}" srcId="{A87B8CBF-AC07-4F06-8100-993A3FA6B937}" destId="{B0CE2735-FA56-49A6-8473-98BC7E73EE7E}" srcOrd="0" destOrd="0" parTransId="{A82FF51D-46EB-4DCB-B491-926EFCC48C01}" sibTransId="{C4EB54DE-1700-44BA-8FFD-FB30F6E56FE4}"/>
    <dgm:cxn modelId="{8B73EF4F-D689-4179-B25B-5758F636DDA0}" type="presParOf" srcId="{498D6EB9-7D6A-4E69-83D2-E7E428C14729}" destId="{7EBCBF7D-0D28-469D-BBF1-702B2A4DD19B}" srcOrd="0" destOrd="0" presId="urn:microsoft.com/office/officeart/2005/8/layout/hList1"/>
    <dgm:cxn modelId="{C071F08B-755E-45E1-A01E-4435A47EE278}" type="presParOf" srcId="{7EBCBF7D-0D28-469D-BBF1-702B2A4DD19B}" destId="{68DC8BEF-3FB2-4F82-BBBD-CB7B26F2DF72}" srcOrd="0" destOrd="0" presId="urn:microsoft.com/office/officeart/2005/8/layout/hList1"/>
    <dgm:cxn modelId="{39A5A04F-A018-4474-BE42-F18460C73713}" type="presParOf" srcId="{7EBCBF7D-0D28-469D-BBF1-702B2A4DD19B}" destId="{B5E90793-5951-4639-88F0-74B06C325167}" srcOrd="1" destOrd="0" presId="urn:microsoft.com/office/officeart/2005/8/layout/hList1"/>
    <dgm:cxn modelId="{270422FF-A91A-40BC-861E-6C6C9C216781}" type="presParOf" srcId="{498D6EB9-7D6A-4E69-83D2-E7E428C14729}" destId="{649A6575-75F9-4AD6-9EF8-E5AAD7414917}" srcOrd="1" destOrd="0" presId="urn:microsoft.com/office/officeart/2005/8/layout/hList1"/>
    <dgm:cxn modelId="{109EABE6-9517-413B-B758-6ECD1F327D46}" type="presParOf" srcId="{498D6EB9-7D6A-4E69-83D2-E7E428C14729}" destId="{E57DF805-7962-40AA-836E-8FE177107F55}" srcOrd="2" destOrd="0" presId="urn:microsoft.com/office/officeart/2005/8/layout/hList1"/>
    <dgm:cxn modelId="{DF6E1767-D478-409B-883C-9837AA820338}" type="presParOf" srcId="{E57DF805-7962-40AA-836E-8FE177107F55}" destId="{3B2B3665-3F3C-46F1-BC8B-0AC9918C4FC0}" srcOrd="0" destOrd="0" presId="urn:microsoft.com/office/officeart/2005/8/layout/hList1"/>
    <dgm:cxn modelId="{C4F315DD-AD71-45FE-8DD2-BE7BB79E1176}" type="presParOf" srcId="{E57DF805-7962-40AA-836E-8FE177107F55}" destId="{BDCABB23-8D1E-4149-9645-0F3967651AF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a:solidFill>
          <a:schemeClr val="accent5">
            <a:lumMod val="75000"/>
          </a:schemeClr>
        </a:solidFill>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7CB39AFD-2DDC-45AB-83AE-30CF227A08B0}">
      <dgm:prSet/>
      <dgm:spPr/>
      <dgm:t>
        <a:bodyPr/>
        <a:lstStyle/>
        <a:p>
          <a:r>
            <a:rPr lang="en-GB" altLang="en-US" b="0" dirty="0">
              <a:latin typeface="Calibri" panose="020F0502020204030204" pitchFamily="34" charset="0"/>
            </a:rPr>
            <a:t>acting on objects and interacting with virtual objects</a:t>
          </a:r>
        </a:p>
      </dgm:t>
    </dgm:pt>
    <dgm:pt modelId="{7D0A64CF-6956-4EBF-BC3A-6F221A156920}" type="parTrans" cxnId="{FC556CD8-8A63-425D-9ADC-2C802ED539F1}">
      <dgm:prSet/>
      <dgm:spPr/>
      <dgm:t>
        <a:bodyPr/>
        <a:lstStyle/>
        <a:p>
          <a:endParaRPr lang="en-US" b="0">
            <a:latin typeface="Calibri" panose="020F0502020204030204" pitchFamily="34" charset="0"/>
          </a:endParaRPr>
        </a:p>
      </dgm:t>
    </dgm:pt>
    <dgm:pt modelId="{093BB08A-F401-46D6-A3E5-08BCCBFD46E5}" type="sibTrans" cxnId="{FC556CD8-8A63-425D-9ADC-2C802ED539F1}">
      <dgm:prSet/>
      <dgm:spPr/>
      <dgm:t>
        <a:bodyPr/>
        <a:lstStyle/>
        <a:p>
          <a:endParaRPr lang="en-US" b="0">
            <a:latin typeface="Calibri" panose="020F0502020204030204" pitchFamily="34" charset="0"/>
          </a:endParaRPr>
        </a:p>
      </dgm:t>
    </dgm:pt>
    <dgm:pt modelId="{93E9958F-FC3B-432F-BF52-87B3120800D0}">
      <dgm:prSet/>
      <dgm:spPr/>
      <dgm:t>
        <a:bodyPr/>
        <a:lstStyle/>
        <a:p>
          <a:r>
            <a:rPr lang="en-GB" altLang="en-US" dirty="0">
              <a:latin typeface="Calibri" panose="020F0502020204030204" pitchFamily="34" charset="0"/>
            </a:rPr>
            <a:t>Involves dragging, selecting, opening, closing and zooming actions on virtual objects </a:t>
          </a:r>
          <a:endParaRPr lang="en-GB" altLang="en-US" b="0" dirty="0">
            <a:latin typeface="Calibri" panose="020F0502020204030204" pitchFamily="34" charset="0"/>
          </a:endParaRPr>
        </a:p>
      </dgm:t>
    </dgm:pt>
    <dgm:pt modelId="{5373FDCA-43B0-4F66-8CD3-74A28DB4418A}" type="parTrans" cxnId="{AE43703B-7C67-4E88-915C-1F58A0E8B845}">
      <dgm:prSet/>
      <dgm:spPr/>
      <dgm:t>
        <a:bodyPr/>
        <a:lstStyle/>
        <a:p>
          <a:endParaRPr lang="en-US"/>
        </a:p>
      </dgm:t>
    </dgm:pt>
    <dgm:pt modelId="{5FB80F32-D8A0-4278-99C3-804C6874F611}" type="sibTrans" cxnId="{AE43703B-7C67-4E88-915C-1F58A0E8B845}">
      <dgm:prSet/>
      <dgm:spPr/>
      <dgm:t>
        <a:bodyPr/>
        <a:lstStyle/>
        <a:p>
          <a:endParaRPr lang="en-US"/>
        </a:p>
      </dgm:t>
    </dgm:pt>
    <dgm:pt modelId="{AEC3268D-33A8-4EEE-BAD0-AFD40119423B}">
      <dgm:prSet/>
      <dgm:spPr/>
      <dgm:t>
        <a:bodyPr/>
        <a:lstStyle/>
        <a:p>
          <a:r>
            <a:rPr lang="en-GB" altLang="en-US" dirty="0">
              <a:latin typeface="Calibri" panose="020F0502020204030204" pitchFamily="34" charset="0"/>
            </a:rPr>
            <a:t>Exploit’s users’ knowledge of how they move and manipulate in the physical world</a:t>
          </a:r>
        </a:p>
      </dgm:t>
    </dgm:pt>
    <dgm:pt modelId="{A00E8461-1733-4D7E-845A-EE555F4601E8}" type="parTrans" cxnId="{9B67B1C1-A4EE-4383-87E3-B903BF09E26D}">
      <dgm:prSet/>
      <dgm:spPr/>
      <dgm:t>
        <a:bodyPr/>
        <a:lstStyle/>
        <a:p>
          <a:endParaRPr lang="en-US"/>
        </a:p>
      </dgm:t>
    </dgm:pt>
    <dgm:pt modelId="{33807E95-7DE4-40A8-A154-0B61B36EC8A2}" type="sibTrans" cxnId="{9B67B1C1-A4EE-4383-87E3-B903BF09E26D}">
      <dgm:prSet/>
      <dgm:spPr/>
      <dgm:t>
        <a:bodyPr/>
        <a:lstStyle/>
        <a:p>
          <a:endParaRPr lang="en-US"/>
        </a:p>
      </dgm:t>
    </dgm:pt>
    <dgm:pt modelId="{2855D126-1993-419E-BC74-204EBDFB6C8E}">
      <dgm:prSet/>
      <dgm:spPr/>
      <dgm:t>
        <a:bodyPr/>
        <a:lstStyle/>
        <a:p>
          <a:r>
            <a:rPr lang="en-GB" altLang="en-US" dirty="0">
              <a:latin typeface="Calibri" panose="020F0502020204030204" pitchFamily="34" charset="0"/>
            </a:rPr>
            <a:t>Exemplified by (</a:t>
          </a:r>
          <a:r>
            <a:rPr lang="en-GB" altLang="en-US" dirty="0" err="1">
              <a:latin typeface="Calibri" panose="020F0502020204030204" pitchFamily="34" charset="0"/>
            </a:rPr>
            <a:t>i</a:t>
          </a:r>
          <a:r>
            <a:rPr lang="en-GB" altLang="en-US" dirty="0">
              <a:latin typeface="Calibri" panose="020F0502020204030204" pitchFamily="34" charset="0"/>
            </a:rPr>
            <a:t>) what you see is what you get (WYSIWYG) and  (ii) the direct manipulation approach (DM)</a:t>
          </a:r>
        </a:p>
      </dgm:t>
    </dgm:pt>
    <dgm:pt modelId="{4B806BB9-2BEC-457C-BF6F-D8946D5DE9B7}" type="parTrans" cxnId="{994CA1BE-533F-4FDD-B8D5-E57664F2A78B}">
      <dgm:prSet/>
      <dgm:spPr/>
      <dgm:t>
        <a:bodyPr/>
        <a:lstStyle/>
        <a:p>
          <a:endParaRPr lang="en-US"/>
        </a:p>
      </dgm:t>
    </dgm:pt>
    <dgm:pt modelId="{9C157CDD-D87C-4D27-B880-5B80ECD2F360}" type="sibTrans" cxnId="{994CA1BE-533F-4FDD-B8D5-E57664F2A78B}">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3"/>
      <dgm:spPr/>
    </dgm:pt>
    <dgm:pt modelId="{7EB0F26A-4242-4750-9FA3-37D28FC845A6}" type="pres">
      <dgm:prSet presAssocID="{286FCAD6-6A09-496B-A33F-BC213DA0127E}" presName="parentText" presStyleLbl="node1" presStyleIdx="0" presStyleCnt="3">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3">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3"/>
      <dgm:spPr/>
    </dgm:pt>
    <dgm:pt modelId="{936AE35B-AA35-45E7-BC99-449804576940}" type="pres">
      <dgm:prSet presAssocID="{BFE19D15-A1DC-48E5-8353-257BB3FB0544}" presName="parentText" presStyleLbl="node1" presStyleIdx="1" presStyleCnt="3">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3">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3"/>
      <dgm:spPr/>
    </dgm:pt>
    <dgm:pt modelId="{1C34FF69-F1E1-47F9-9BCC-2B82F0E1A7AC}" type="pres">
      <dgm:prSet presAssocID="{DE9F152D-B4FD-4118-AA16-8594D8E0CE31}" presName="parentText" presStyleLbl="node1" presStyleIdx="2" presStyleCnt="3">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3">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5D5FFF27-3767-49AF-B315-42DFA32BCA4C}" type="presOf" srcId="{AEC3268D-33A8-4EEE-BAD0-AFD40119423B}" destId="{50B78977-EC1B-4438-932A-48065719476B}" srcOrd="0" destOrd="2" presId="urn:microsoft.com/office/officeart/2005/8/layout/list1"/>
    <dgm:cxn modelId="{C707DC2A-1D60-4C55-BBA0-8F19BD10D4A8}" type="presOf" srcId="{2B1A202C-E5E2-4F52-AC73-74D6B89D9EB5}" destId="{B51E7E92-423E-423A-AB76-8D42B9C1969C}" srcOrd="0"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EB268037-84FC-493E-A5E8-B6796F1F96CF}" type="presOf" srcId="{286FCAD6-6A09-496B-A33F-BC213DA0127E}" destId="{7EB0F26A-4242-4750-9FA3-37D28FC845A6}" srcOrd="1" destOrd="0" presId="urn:microsoft.com/office/officeart/2005/8/layout/list1"/>
    <dgm:cxn modelId="{AE43703B-7C67-4E88-915C-1F58A0E8B845}" srcId="{DE9F152D-B4FD-4118-AA16-8594D8E0CE31}" destId="{93E9958F-FC3B-432F-BF52-87B3120800D0}" srcOrd="1" destOrd="0" parTransId="{5373FDCA-43B0-4F66-8CD3-74A28DB4418A}" sibTransId="{5FB80F32-D8A0-4278-99C3-804C6874F611}"/>
    <dgm:cxn modelId="{8038A843-69ED-42D5-B92D-63178CFBD62E}" type="presOf" srcId="{93E9958F-FC3B-432F-BF52-87B3120800D0}" destId="{50B78977-EC1B-4438-932A-48065719476B}" srcOrd="0" destOrd="1" presId="urn:microsoft.com/office/officeart/2005/8/layout/list1"/>
    <dgm:cxn modelId="{F2A05954-15FC-4E22-8BD7-7D650397DC8E}" type="presOf" srcId="{BFE19D15-A1DC-48E5-8353-257BB3FB0544}" destId="{936AE35B-AA35-45E7-BC99-449804576940}" srcOrd="1" destOrd="0" presId="urn:microsoft.com/office/officeart/2005/8/layout/list1"/>
    <dgm:cxn modelId="{9FAE2AA4-00F8-46B8-93FD-7D3638F97B7D}" type="presOf" srcId="{7CB39AFD-2DDC-45AB-83AE-30CF227A08B0}" destId="{50B78977-EC1B-4438-932A-48065719476B}" srcOrd="0" destOrd="0" presId="urn:microsoft.com/office/officeart/2005/8/layout/list1"/>
    <dgm:cxn modelId="{904EFEAF-21BD-4F71-BEF8-65258F791208}" type="presOf" srcId="{DE9F152D-B4FD-4118-AA16-8594D8E0CE31}" destId="{1C34FF69-F1E1-47F9-9BCC-2B82F0E1A7AC}" srcOrd="1" destOrd="0" presId="urn:microsoft.com/office/officeart/2005/8/layout/list1"/>
    <dgm:cxn modelId="{E4249BBC-20DE-4CD0-A76F-865B93D8B267}" type="presOf" srcId="{2855D126-1993-419E-BC74-204EBDFB6C8E}" destId="{50B78977-EC1B-4438-932A-48065719476B}" srcOrd="0" destOrd="3" presId="urn:microsoft.com/office/officeart/2005/8/layout/list1"/>
    <dgm:cxn modelId="{994CA1BE-533F-4FDD-B8D5-E57664F2A78B}" srcId="{DE9F152D-B4FD-4118-AA16-8594D8E0CE31}" destId="{2855D126-1993-419E-BC74-204EBDFB6C8E}" srcOrd="3" destOrd="0" parTransId="{4B806BB9-2BEC-457C-BF6F-D8946D5DE9B7}" sibTransId="{9C157CDD-D87C-4D27-B880-5B80ECD2F360}"/>
    <dgm:cxn modelId="{9B67B1C1-A4EE-4383-87E3-B903BF09E26D}" srcId="{DE9F152D-B4FD-4118-AA16-8594D8E0CE31}" destId="{AEC3268D-33A8-4EEE-BAD0-AFD40119423B}" srcOrd="2" destOrd="0" parTransId="{A00E8461-1733-4D7E-845A-EE555F4601E8}" sibTransId="{33807E95-7DE4-40A8-A154-0B61B36EC8A2}"/>
    <dgm:cxn modelId="{861957D0-A408-4A4F-A56F-1D7017753A53}" type="presOf" srcId="{286FCAD6-6A09-496B-A33F-BC213DA0127E}" destId="{4A49BE2D-E1D0-48D3-A840-ED621008D921}" srcOrd="0" destOrd="0" presId="urn:microsoft.com/office/officeart/2005/8/layout/list1"/>
    <dgm:cxn modelId="{FC556CD8-8A63-425D-9ADC-2C802ED539F1}" srcId="{DE9F152D-B4FD-4118-AA16-8594D8E0CE31}" destId="{7CB39AFD-2DDC-45AB-83AE-30CF227A08B0}" srcOrd="0" destOrd="0" parTransId="{7D0A64CF-6956-4EBF-BC3A-6F221A156920}" sibTransId="{093BB08A-F401-46D6-A3E5-08BCCBFD46E5}"/>
    <dgm:cxn modelId="{91F3CFDC-DF53-480E-8349-85E42FA3E79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EFBC97F1-6A6B-4EB6-93CA-12206B997A28}" type="presOf" srcId="{DE9F152D-B4FD-4118-AA16-8594D8E0CE31}" destId="{2C5EC854-0528-469D-91EC-EC6B0F3F074C}" srcOrd="0" destOrd="0" presId="urn:microsoft.com/office/officeart/2005/8/layout/list1"/>
    <dgm:cxn modelId="{CAEE7DAB-2F99-43CF-ACB2-33B3D484633C}" type="presParOf" srcId="{B51E7E92-423E-423A-AB76-8D42B9C1969C}" destId="{EB5C2CA3-209A-4AFD-9407-7936FF97C383}" srcOrd="0" destOrd="0" presId="urn:microsoft.com/office/officeart/2005/8/layout/list1"/>
    <dgm:cxn modelId="{93F23F4C-3CDF-44B2-8934-9AED28257F49}" type="presParOf" srcId="{EB5C2CA3-209A-4AFD-9407-7936FF97C383}" destId="{4A49BE2D-E1D0-48D3-A840-ED621008D921}" srcOrd="0" destOrd="0" presId="urn:microsoft.com/office/officeart/2005/8/layout/list1"/>
    <dgm:cxn modelId="{13A442D4-8AB5-4194-8331-89D20A93CD89}" type="presParOf" srcId="{EB5C2CA3-209A-4AFD-9407-7936FF97C383}" destId="{7EB0F26A-4242-4750-9FA3-37D28FC845A6}" srcOrd="1" destOrd="0" presId="urn:microsoft.com/office/officeart/2005/8/layout/list1"/>
    <dgm:cxn modelId="{9385E8A0-AA30-4E30-A034-3CA13295C782}" type="presParOf" srcId="{B51E7E92-423E-423A-AB76-8D42B9C1969C}" destId="{7268F15E-E502-416A-A6AA-AA1A31A10490}" srcOrd="1" destOrd="0" presId="urn:microsoft.com/office/officeart/2005/8/layout/list1"/>
    <dgm:cxn modelId="{DF956FDE-6A8E-4E0D-8B4B-A0782EB66C20}" type="presParOf" srcId="{B51E7E92-423E-423A-AB76-8D42B9C1969C}" destId="{EF38EE32-CB2C-4E0B-8397-1030C0D79C23}" srcOrd="2" destOrd="0" presId="urn:microsoft.com/office/officeart/2005/8/layout/list1"/>
    <dgm:cxn modelId="{F800DD10-3AEB-4CF3-93AB-1E0DC570A77A}" type="presParOf" srcId="{B51E7E92-423E-423A-AB76-8D42B9C1969C}" destId="{71E6932F-36D7-4DB1-9A7C-1BA09F559788}" srcOrd="3" destOrd="0" presId="urn:microsoft.com/office/officeart/2005/8/layout/list1"/>
    <dgm:cxn modelId="{D7822A53-3C1A-4B17-930C-6D767EEA6D99}" type="presParOf" srcId="{B51E7E92-423E-423A-AB76-8D42B9C1969C}" destId="{E1697B18-D40D-44BB-834F-DDEE95AA4780}" srcOrd="4" destOrd="0" presId="urn:microsoft.com/office/officeart/2005/8/layout/list1"/>
    <dgm:cxn modelId="{F735AA68-AFC2-4958-8E84-E125DAA976D7}" type="presParOf" srcId="{E1697B18-D40D-44BB-834F-DDEE95AA4780}" destId="{A8355F11-E00F-43A6-9E5A-DEA03E2D59D0}" srcOrd="0" destOrd="0" presId="urn:microsoft.com/office/officeart/2005/8/layout/list1"/>
    <dgm:cxn modelId="{3C8BFD06-774A-41B6-9C2B-C12446BF9180}" type="presParOf" srcId="{E1697B18-D40D-44BB-834F-DDEE95AA4780}" destId="{936AE35B-AA35-45E7-BC99-449804576940}" srcOrd="1" destOrd="0" presId="urn:microsoft.com/office/officeart/2005/8/layout/list1"/>
    <dgm:cxn modelId="{DAA3796F-661B-4690-863E-EE6ECE5DAC9F}" type="presParOf" srcId="{B51E7E92-423E-423A-AB76-8D42B9C1969C}" destId="{FF1B3677-5309-4A0A-8E49-D73CC2476E15}" srcOrd="5" destOrd="0" presId="urn:microsoft.com/office/officeart/2005/8/layout/list1"/>
    <dgm:cxn modelId="{445BEAF0-127D-4C26-BA0D-AB8E93A10483}" type="presParOf" srcId="{B51E7E92-423E-423A-AB76-8D42B9C1969C}" destId="{8B1C77B0-E6FC-44E2-AD09-D6F5EA3B8CED}" srcOrd="6" destOrd="0" presId="urn:microsoft.com/office/officeart/2005/8/layout/list1"/>
    <dgm:cxn modelId="{E8800213-31EC-4DA8-8492-EDC37A546785}" type="presParOf" srcId="{B51E7E92-423E-423A-AB76-8D42B9C1969C}" destId="{0A443589-235D-477F-A300-F8976036DE1F}" srcOrd="7" destOrd="0" presId="urn:microsoft.com/office/officeart/2005/8/layout/list1"/>
    <dgm:cxn modelId="{0098D8C0-FEA4-471E-854A-51B82B9B239F}" type="presParOf" srcId="{B51E7E92-423E-423A-AB76-8D42B9C1969C}" destId="{4A0CB7AB-B458-4DAF-AD66-0941EAD061F1}" srcOrd="8" destOrd="0" presId="urn:microsoft.com/office/officeart/2005/8/layout/list1"/>
    <dgm:cxn modelId="{8F837C97-BD72-44BA-A128-EF7CE876AB5E}" type="presParOf" srcId="{4A0CB7AB-B458-4DAF-AD66-0941EAD061F1}" destId="{2C5EC854-0528-469D-91EC-EC6B0F3F074C}" srcOrd="0" destOrd="0" presId="urn:microsoft.com/office/officeart/2005/8/layout/list1"/>
    <dgm:cxn modelId="{4E0BFC5B-9C1E-49A7-8D3D-9F64EFAB4C08}" type="presParOf" srcId="{4A0CB7AB-B458-4DAF-AD66-0941EAD061F1}" destId="{1C34FF69-F1E1-47F9-9BCC-2B82F0E1A7AC}" srcOrd="1" destOrd="0" presId="urn:microsoft.com/office/officeart/2005/8/layout/list1"/>
    <dgm:cxn modelId="{253C4E4A-1791-4CF6-A1DD-3A0591AEF0CE}" type="presParOf" srcId="{B51E7E92-423E-423A-AB76-8D42B9C1969C}" destId="{EFE316C3-1853-4696-A186-E645E50A33C2}" srcOrd="9" destOrd="0" presId="urn:microsoft.com/office/officeart/2005/8/layout/list1"/>
    <dgm:cxn modelId="{120533E5-77BB-4E71-AD33-6D5EC9690F81}" type="presParOf" srcId="{B51E7E92-423E-423A-AB76-8D42B9C1969C}" destId="{50B78977-EC1B-4438-932A-48065719476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7D9305-979E-4109-9FF8-3D35F0F36B2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15772C1-EFD4-432E-9BB1-38687BCC304A}">
      <dgm:prSet phldrT="[Text]" custT="1"/>
      <dgm:spPr/>
      <dgm:t>
        <a:bodyPr/>
        <a:lstStyle/>
        <a:p>
          <a:r>
            <a:rPr lang="en-GB" altLang="en-US" sz="2400" dirty="0">
              <a:latin typeface="Calibri" panose="020F0502020204030204" pitchFamily="34" charset="0"/>
            </a:rPr>
            <a:t>Continuous representation of objects and actions of interest</a:t>
          </a:r>
          <a:endParaRPr lang="en-US" sz="2400" dirty="0"/>
        </a:p>
      </dgm:t>
    </dgm:pt>
    <dgm:pt modelId="{F417D7D2-0B31-49AA-9019-AF47C61C5222}" type="parTrans" cxnId="{D1979B11-5459-4CFF-92CD-975061AAC633}">
      <dgm:prSet/>
      <dgm:spPr/>
      <dgm:t>
        <a:bodyPr/>
        <a:lstStyle/>
        <a:p>
          <a:endParaRPr lang="en-US" sz="2400"/>
        </a:p>
      </dgm:t>
    </dgm:pt>
    <dgm:pt modelId="{43C49ED5-BD33-4E76-B5E9-9602A5A49543}" type="sibTrans" cxnId="{D1979B11-5459-4CFF-92CD-975061AAC633}">
      <dgm:prSet/>
      <dgm:spPr/>
      <dgm:t>
        <a:bodyPr/>
        <a:lstStyle/>
        <a:p>
          <a:endParaRPr lang="en-US" sz="2400"/>
        </a:p>
      </dgm:t>
    </dgm:pt>
    <dgm:pt modelId="{F835C725-8838-48FD-B310-D21EC0116731}">
      <dgm:prSet custT="1"/>
      <dgm:spPr/>
      <dgm:t>
        <a:bodyPr/>
        <a:lstStyle/>
        <a:p>
          <a:r>
            <a:rPr lang="en-GB" altLang="en-US" sz="2400" dirty="0">
              <a:latin typeface="Calibri" panose="020F0502020204030204" pitchFamily="34" charset="0"/>
            </a:rPr>
            <a:t>Physical actions and button pressing instead of issuing commands with complex syntax</a:t>
          </a:r>
        </a:p>
      </dgm:t>
    </dgm:pt>
    <dgm:pt modelId="{C3BAFBC9-B229-4DF9-AF1F-98645C96831C}" type="parTrans" cxnId="{F172AEE4-7485-4730-967E-D955E280D5E2}">
      <dgm:prSet/>
      <dgm:spPr/>
      <dgm:t>
        <a:bodyPr/>
        <a:lstStyle/>
        <a:p>
          <a:endParaRPr lang="en-US" sz="2400"/>
        </a:p>
      </dgm:t>
    </dgm:pt>
    <dgm:pt modelId="{B6BFA58D-BCB8-4B96-9800-7E75E7F3D674}" type="sibTrans" cxnId="{F172AEE4-7485-4730-967E-D955E280D5E2}">
      <dgm:prSet/>
      <dgm:spPr/>
      <dgm:t>
        <a:bodyPr/>
        <a:lstStyle/>
        <a:p>
          <a:endParaRPr lang="en-US" sz="2400"/>
        </a:p>
      </dgm:t>
    </dgm:pt>
    <dgm:pt modelId="{0265196A-4845-40DC-805E-35B1FE78F2E0}">
      <dgm:prSet custT="1"/>
      <dgm:spPr/>
      <dgm:t>
        <a:bodyPr/>
        <a:lstStyle/>
        <a:p>
          <a:r>
            <a:rPr lang="en-GB" altLang="en-US" sz="2400">
              <a:latin typeface="Calibri" panose="020F0502020204030204" pitchFamily="34" charset="0"/>
            </a:rPr>
            <a:t>Rapid reversible actions with immediate feedback on object of interest</a:t>
          </a:r>
          <a:endParaRPr lang="en-GB" altLang="en-US" sz="2400" dirty="0">
            <a:latin typeface="Calibri" panose="020F0502020204030204" pitchFamily="34" charset="0"/>
          </a:endParaRPr>
        </a:p>
      </dgm:t>
    </dgm:pt>
    <dgm:pt modelId="{365DEF4D-44A4-456D-804A-E230D8765E26}" type="parTrans" cxnId="{E8EB9393-05D4-4DD3-9FD4-ECF64A63671B}">
      <dgm:prSet/>
      <dgm:spPr/>
      <dgm:t>
        <a:bodyPr/>
        <a:lstStyle/>
        <a:p>
          <a:endParaRPr lang="en-US" sz="2400"/>
        </a:p>
      </dgm:t>
    </dgm:pt>
    <dgm:pt modelId="{0C0C9F8C-E7CA-4605-9781-0FAAE728B4F8}" type="sibTrans" cxnId="{E8EB9393-05D4-4DD3-9FD4-ECF64A63671B}">
      <dgm:prSet/>
      <dgm:spPr/>
      <dgm:t>
        <a:bodyPr/>
        <a:lstStyle/>
        <a:p>
          <a:endParaRPr lang="en-US" sz="2400"/>
        </a:p>
      </dgm:t>
    </dgm:pt>
    <dgm:pt modelId="{65CD596A-ADE4-420B-818E-FFDB6E1D3C75}" type="pres">
      <dgm:prSet presAssocID="{B67D9305-979E-4109-9FF8-3D35F0F36B22}" presName="linear" presStyleCnt="0">
        <dgm:presLayoutVars>
          <dgm:animLvl val="lvl"/>
          <dgm:resizeHandles val="exact"/>
        </dgm:presLayoutVars>
      </dgm:prSet>
      <dgm:spPr/>
    </dgm:pt>
    <dgm:pt modelId="{7DF174B6-4E61-4296-872F-24B3609947B8}" type="pres">
      <dgm:prSet presAssocID="{515772C1-EFD4-432E-9BB1-38687BCC304A}" presName="parentText" presStyleLbl="node1" presStyleIdx="0" presStyleCnt="3">
        <dgm:presLayoutVars>
          <dgm:chMax val="0"/>
          <dgm:bulletEnabled val="1"/>
        </dgm:presLayoutVars>
      </dgm:prSet>
      <dgm:spPr/>
    </dgm:pt>
    <dgm:pt modelId="{8066CEE5-3EA2-4DEE-B5C8-E41B75CFA304}" type="pres">
      <dgm:prSet presAssocID="{43C49ED5-BD33-4E76-B5E9-9602A5A49543}" presName="spacer" presStyleCnt="0"/>
      <dgm:spPr/>
    </dgm:pt>
    <dgm:pt modelId="{0B55C569-ECF1-46CC-9276-B9C094BFD353}" type="pres">
      <dgm:prSet presAssocID="{F835C725-8838-48FD-B310-D21EC0116731}" presName="parentText" presStyleLbl="node1" presStyleIdx="1" presStyleCnt="3">
        <dgm:presLayoutVars>
          <dgm:chMax val="0"/>
          <dgm:bulletEnabled val="1"/>
        </dgm:presLayoutVars>
      </dgm:prSet>
      <dgm:spPr/>
    </dgm:pt>
    <dgm:pt modelId="{FF355B82-F4BC-45B4-8693-E4568258F80A}" type="pres">
      <dgm:prSet presAssocID="{B6BFA58D-BCB8-4B96-9800-7E75E7F3D674}" presName="spacer" presStyleCnt="0"/>
      <dgm:spPr/>
    </dgm:pt>
    <dgm:pt modelId="{BBC4CE06-E0A2-490B-8451-00B91D1009C8}" type="pres">
      <dgm:prSet presAssocID="{0265196A-4845-40DC-805E-35B1FE78F2E0}" presName="parentText" presStyleLbl="node1" presStyleIdx="2" presStyleCnt="3">
        <dgm:presLayoutVars>
          <dgm:chMax val="0"/>
          <dgm:bulletEnabled val="1"/>
        </dgm:presLayoutVars>
      </dgm:prSet>
      <dgm:spPr/>
    </dgm:pt>
  </dgm:ptLst>
  <dgm:cxnLst>
    <dgm:cxn modelId="{D1979B11-5459-4CFF-92CD-975061AAC633}" srcId="{B67D9305-979E-4109-9FF8-3D35F0F36B22}" destId="{515772C1-EFD4-432E-9BB1-38687BCC304A}" srcOrd="0" destOrd="0" parTransId="{F417D7D2-0B31-49AA-9019-AF47C61C5222}" sibTransId="{43C49ED5-BD33-4E76-B5E9-9602A5A49543}"/>
    <dgm:cxn modelId="{86ED216F-61F9-422A-BDD0-9F122814ABA3}" type="presOf" srcId="{0265196A-4845-40DC-805E-35B1FE78F2E0}" destId="{BBC4CE06-E0A2-490B-8451-00B91D1009C8}" srcOrd="0" destOrd="0" presId="urn:microsoft.com/office/officeart/2005/8/layout/vList2"/>
    <dgm:cxn modelId="{27692A71-5DF3-47C3-B570-0F520C139BC6}" type="presOf" srcId="{515772C1-EFD4-432E-9BB1-38687BCC304A}" destId="{7DF174B6-4E61-4296-872F-24B3609947B8}" srcOrd="0" destOrd="0" presId="urn:microsoft.com/office/officeart/2005/8/layout/vList2"/>
    <dgm:cxn modelId="{E8EB9393-05D4-4DD3-9FD4-ECF64A63671B}" srcId="{B67D9305-979E-4109-9FF8-3D35F0F36B22}" destId="{0265196A-4845-40DC-805E-35B1FE78F2E0}" srcOrd="2" destOrd="0" parTransId="{365DEF4D-44A4-456D-804A-E230D8765E26}" sibTransId="{0C0C9F8C-E7CA-4605-9781-0FAAE728B4F8}"/>
    <dgm:cxn modelId="{E9D06D9A-EBFC-418A-B9D3-820732153189}" type="presOf" srcId="{F835C725-8838-48FD-B310-D21EC0116731}" destId="{0B55C569-ECF1-46CC-9276-B9C094BFD353}" srcOrd="0" destOrd="0" presId="urn:microsoft.com/office/officeart/2005/8/layout/vList2"/>
    <dgm:cxn modelId="{A3891F9E-A537-47C5-B102-18CF6C48DE2E}" type="presOf" srcId="{B67D9305-979E-4109-9FF8-3D35F0F36B22}" destId="{65CD596A-ADE4-420B-818E-FFDB6E1D3C75}" srcOrd="0" destOrd="0" presId="urn:microsoft.com/office/officeart/2005/8/layout/vList2"/>
    <dgm:cxn modelId="{F172AEE4-7485-4730-967E-D955E280D5E2}" srcId="{B67D9305-979E-4109-9FF8-3D35F0F36B22}" destId="{F835C725-8838-48FD-B310-D21EC0116731}" srcOrd="1" destOrd="0" parTransId="{C3BAFBC9-B229-4DF9-AF1F-98645C96831C}" sibTransId="{B6BFA58D-BCB8-4B96-9800-7E75E7F3D674}"/>
    <dgm:cxn modelId="{CE4C0A7E-AE6C-4695-9EAB-3BDC70218C76}" type="presParOf" srcId="{65CD596A-ADE4-420B-818E-FFDB6E1D3C75}" destId="{7DF174B6-4E61-4296-872F-24B3609947B8}" srcOrd="0" destOrd="0" presId="urn:microsoft.com/office/officeart/2005/8/layout/vList2"/>
    <dgm:cxn modelId="{08EC6295-331E-4B06-B71D-C110F4460BBC}" type="presParOf" srcId="{65CD596A-ADE4-420B-818E-FFDB6E1D3C75}" destId="{8066CEE5-3EA2-4DEE-B5C8-E41B75CFA304}" srcOrd="1" destOrd="0" presId="urn:microsoft.com/office/officeart/2005/8/layout/vList2"/>
    <dgm:cxn modelId="{D5560A41-5746-4BCF-BF24-118334B71EAC}" type="presParOf" srcId="{65CD596A-ADE4-420B-818E-FFDB6E1D3C75}" destId="{0B55C569-ECF1-46CC-9276-B9C094BFD353}" srcOrd="2" destOrd="0" presId="urn:microsoft.com/office/officeart/2005/8/layout/vList2"/>
    <dgm:cxn modelId="{950641C5-BECD-4567-B8D4-63E0A7024690}" type="presParOf" srcId="{65CD596A-ADE4-420B-818E-FFDB6E1D3C75}" destId="{FF355B82-F4BC-45B4-8693-E4568258F80A}" srcOrd="3" destOrd="0" presId="urn:microsoft.com/office/officeart/2005/8/layout/vList2"/>
    <dgm:cxn modelId="{20FF66A5-4CE1-4702-94A4-C982BDA8D550}" type="presParOf" srcId="{65CD596A-ADE4-420B-818E-FFDB6E1D3C75}" destId="{BBC4CE06-E0A2-490B-8451-00B91D1009C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a:latin typeface="Calibri" panose="020F0502020204030204" pitchFamily="34" charset="0"/>
            </a:rPr>
            <a:t>Exploring and browsing</a:t>
          </a:r>
          <a:endParaRPr lang="en-GB" altLang="en-US" b="1" dirty="0">
            <a:latin typeface="Calibri" panose="020F0502020204030204" pitchFamily="34" charset="0"/>
          </a:endParaRP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0AEB59DE-5A53-4AC8-98F0-868BA915E651}">
      <dgm:prSet/>
      <dgm:spPr/>
      <dgm:t>
        <a:bodyPr/>
        <a:lstStyle/>
        <a:p>
          <a:r>
            <a:rPr lang="en-GB" altLang="en-US" b="0" dirty="0">
              <a:latin typeface="Calibri" panose="020F0502020204030204" pitchFamily="34" charset="0"/>
            </a:rPr>
            <a:t>finding out and learning things</a:t>
          </a:r>
        </a:p>
      </dgm:t>
    </dgm:pt>
    <dgm:pt modelId="{000F4ABD-A88A-4D84-91D3-3C0906B08CB4}" type="parTrans" cxnId="{17773356-D6CD-4E5F-8492-A3C1499140E3}">
      <dgm:prSet/>
      <dgm:spPr/>
      <dgm:t>
        <a:bodyPr/>
        <a:lstStyle/>
        <a:p>
          <a:endParaRPr lang="en-US" b="0">
            <a:latin typeface="Calibri" panose="020F0502020204030204" pitchFamily="34" charset="0"/>
          </a:endParaRPr>
        </a:p>
      </dgm:t>
    </dgm:pt>
    <dgm:pt modelId="{9E2D0FC8-CC61-4EB2-AB9E-37629C0372CC}" type="sibTrans" cxnId="{17773356-D6CD-4E5F-8492-A3C1499140E3}">
      <dgm:prSet/>
      <dgm:spPr/>
      <dgm:t>
        <a:bodyPr/>
        <a:lstStyle/>
        <a:p>
          <a:endParaRPr lang="en-US" b="0">
            <a:latin typeface="Calibri" panose="020F0502020204030204" pitchFamily="34" charset="0"/>
          </a:endParaRPr>
        </a:p>
      </dgm:t>
    </dgm:pt>
    <dgm:pt modelId="{2FE48D04-F483-4C05-A38F-654C4FC8BD33}">
      <dgm:prSet/>
      <dgm:spPr/>
      <dgm:t>
        <a:bodyPr/>
        <a:lstStyle/>
        <a:p>
          <a:r>
            <a:rPr lang="en-GB" altLang="en-US" dirty="0">
              <a:latin typeface="Calibri" panose="020F0502020204030204" pitchFamily="34" charset="0"/>
            </a:rPr>
            <a:t>Similar to how people browse information with existing media (e.g. newspapers, magazines, libraries, pamphlets)</a:t>
          </a:r>
          <a:endParaRPr lang="en-GB" altLang="en-US" b="0" dirty="0">
            <a:latin typeface="Calibri" panose="020F0502020204030204" pitchFamily="34" charset="0"/>
          </a:endParaRPr>
        </a:p>
      </dgm:t>
    </dgm:pt>
    <dgm:pt modelId="{DF9E989A-AAC5-45CB-9FA0-728BA3DE4A6F}" type="parTrans" cxnId="{CFEC486A-9164-4176-9E8D-AC64D2D27A1C}">
      <dgm:prSet/>
      <dgm:spPr/>
      <dgm:t>
        <a:bodyPr/>
        <a:lstStyle/>
        <a:p>
          <a:endParaRPr lang="en-US"/>
        </a:p>
      </dgm:t>
    </dgm:pt>
    <dgm:pt modelId="{56F6535B-B0BA-491C-BF32-0F170CF1D054}" type="sibTrans" cxnId="{CFEC486A-9164-4176-9E8D-AC64D2D27A1C}">
      <dgm:prSet/>
      <dgm:spPr/>
      <dgm:t>
        <a:bodyPr/>
        <a:lstStyle/>
        <a:p>
          <a:endParaRPr lang="en-US"/>
        </a:p>
      </dgm:t>
    </dgm:pt>
    <dgm:pt modelId="{9CC077FD-8DC0-43C7-A020-EC130CE5A745}">
      <dgm:prSet/>
      <dgm:spPr/>
      <dgm:t>
        <a:bodyPr/>
        <a:lstStyle/>
        <a:p>
          <a:r>
            <a:rPr lang="en-GB" altLang="en-US" dirty="0">
              <a:latin typeface="Calibri" panose="020F0502020204030204" pitchFamily="34" charset="0"/>
            </a:rPr>
            <a:t>Information is structured to allow flexibility in way user is able to search for information</a:t>
          </a:r>
        </a:p>
      </dgm:t>
    </dgm:pt>
    <dgm:pt modelId="{7868D13C-A4A3-4898-9869-22D7888FDD4D}" type="parTrans" cxnId="{EEA20E1F-7928-4662-9BF1-5B6420120DDA}">
      <dgm:prSet/>
      <dgm:spPr/>
      <dgm:t>
        <a:bodyPr/>
        <a:lstStyle/>
        <a:p>
          <a:endParaRPr lang="en-US"/>
        </a:p>
      </dgm:t>
    </dgm:pt>
    <dgm:pt modelId="{E3444026-D99F-458C-9A8F-5A3745AE129A}" type="sibTrans" cxnId="{EEA20E1F-7928-4662-9BF1-5B6420120DDA}">
      <dgm:prSet/>
      <dgm:spPr/>
      <dgm:t>
        <a:bodyPr/>
        <a:lstStyle/>
        <a:p>
          <a:endParaRPr lang="en-US"/>
        </a:p>
      </dgm:t>
    </dgm:pt>
    <dgm:pt modelId="{422DB5DD-58D3-4C0A-AAC0-C1089C75FF50}">
      <dgm:prSet/>
      <dgm:spPr/>
      <dgm:t>
        <a:bodyPr/>
        <a:lstStyle/>
        <a:p>
          <a:r>
            <a:rPr lang="en-GB" altLang="en-US" dirty="0">
              <a:latin typeface="Calibri" panose="020F0502020204030204" pitchFamily="34" charset="0"/>
            </a:rPr>
            <a:t>e.g. multimedia, web, shopping mall directory</a:t>
          </a:r>
        </a:p>
      </dgm:t>
    </dgm:pt>
    <dgm:pt modelId="{EA0BB27E-071B-4AF6-9387-8F46D3ED48F5}" type="parTrans" cxnId="{0C15B844-AA7E-40B3-87F1-C713EDE2CBE7}">
      <dgm:prSet/>
      <dgm:spPr/>
      <dgm:t>
        <a:bodyPr/>
        <a:lstStyle/>
        <a:p>
          <a:endParaRPr lang="en-US"/>
        </a:p>
      </dgm:t>
    </dgm:pt>
    <dgm:pt modelId="{5720C897-632A-44D3-879C-AF578F74ECED}" type="sibTrans" cxnId="{0C15B844-AA7E-40B3-87F1-C713EDE2CBE7}">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EEA20E1F-7928-4662-9BF1-5B6420120DDA}" srcId="{C3F39C8F-3FFB-4414-9B54-AA8192767130}" destId="{9CC077FD-8DC0-43C7-A020-EC130CE5A745}" srcOrd="2" destOrd="0" parTransId="{7868D13C-A4A3-4898-9869-22D7888FDD4D}" sibTransId="{E3444026-D99F-458C-9A8F-5A3745AE129A}"/>
    <dgm:cxn modelId="{151D5B32-6A3B-4D3A-8CB5-45425D36971D}" srcId="{2B1A202C-E5E2-4F52-AC73-74D6B89D9EB5}" destId="{DE9F152D-B4FD-4118-AA16-8594D8E0CE31}" srcOrd="2" destOrd="0" parTransId="{C36AE8C4-6A19-48F0-AD4E-737723755DB7}" sibTransId="{A6E9C0C4-5C87-4742-B47D-4FEF2F9428E1}"/>
    <dgm:cxn modelId="{5D1CC23C-698C-47BB-8434-7F21277E99E9}" type="presOf" srcId="{BFE19D15-A1DC-48E5-8353-257BB3FB0544}" destId="{936AE35B-AA35-45E7-BC99-449804576940}" srcOrd="1" destOrd="0" presId="urn:microsoft.com/office/officeart/2005/8/layout/list1"/>
    <dgm:cxn modelId="{0C15B844-AA7E-40B3-87F1-C713EDE2CBE7}" srcId="{9CC077FD-8DC0-43C7-A020-EC130CE5A745}" destId="{422DB5DD-58D3-4C0A-AAC0-C1089C75FF50}" srcOrd="0" destOrd="0" parTransId="{EA0BB27E-071B-4AF6-9387-8F46D3ED48F5}" sibTransId="{5720C897-632A-44D3-879C-AF578F74ECED}"/>
    <dgm:cxn modelId="{F499744C-3A68-4985-9225-6F882F99083C}" type="presOf" srcId="{286FCAD6-6A09-496B-A33F-BC213DA0127E}" destId="{4A49BE2D-E1D0-48D3-A840-ED621008D921}" srcOrd="0" destOrd="0" presId="urn:microsoft.com/office/officeart/2005/8/layout/list1"/>
    <dgm:cxn modelId="{9F2CD74C-05BF-42D6-9E94-28FECCD4DD79}" type="presOf" srcId="{422DB5DD-58D3-4C0A-AAC0-C1089C75FF50}" destId="{37A27E47-FB40-4CFE-9130-AAE1BF249B70}" srcOrd="0" destOrd="3" presId="urn:microsoft.com/office/officeart/2005/8/layout/list1"/>
    <dgm:cxn modelId="{17773356-D6CD-4E5F-8492-A3C1499140E3}" srcId="{C3F39C8F-3FFB-4414-9B54-AA8192767130}" destId="{0AEB59DE-5A53-4AC8-98F0-868BA915E651}" srcOrd="0" destOrd="0" parTransId="{000F4ABD-A88A-4D84-91D3-3C0906B08CB4}" sibTransId="{9E2D0FC8-CC61-4EB2-AB9E-37629C0372CC}"/>
    <dgm:cxn modelId="{CFEC486A-9164-4176-9E8D-AC64D2D27A1C}" srcId="{C3F39C8F-3FFB-4414-9B54-AA8192767130}" destId="{2FE48D04-F483-4C05-A38F-654C4FC8BD33}" srcOrd="1" destOrd="0" parTransId="{DF9E989A-AAC5-45CB-9FA0-728BA3DE4A6F}" sibTransId="{56F6535B-B0BA-491C-BF32-0F170CF1D054}"/>
    <dgm:cxn modelId="{91B49187-264D-4087-B553-BE9C725BCCAD}" type="presOf" srcId="{2FE48D04-F483-4C05-A38F-654C4FC8BD33}" destId="{37A27E47-FB40-4CFE-9130-AAE1BF249B70}" srcOrd="0" destOrd="1" presId="urn:microsoft.com/office/officeart/2005/8/layout/list1"/>
    <dgm:cxn modelId="{498A158F-C629-4896-A1C6-D839317C4E39}" type="presOf" srcId="{286FCAD6-6A09-496B-A33F-BC213DA0127E}" destId="{7EB0F26A-4242-4750-9FA3-37D28FC845A6}" srcOrd="1" destOrd="0" presId="urn:microsoft.com/office/officeart/2005/8/layout/list1"/>
    <dgm:cxn modelId="{0BCB5E99-24BE-455D-8C15-9FE0917D4A40}" type="presOf" srcId="{2B1A202C-E5E2-4F52-AC73-74D6B89D9EB5}" destId="{B51E7E92-423E-423A-AB76-8D42B9C1969C}" srcOrd="0" destOrd="0" presId="urn:microsoft.com/office/officeart/2005/8/layout/list1"/>
    <dgm:cxn modelId="{7EEEF1A1-DCEB-4B9A-9818-ACFEF66F251F}" type="presOf" srcId="{DE9F152D-B4FD-4118-AA16-8594D8E0CE31}" destId="{1C34FF69-F1E1-47F9-9BCC-2B82F0E1A7AC}" srcOrd="1" destOrd="0" presId="urn:microsoft.com/office/officeart/2005/8/layout/list1"/>
    <dgm:cxn modelId="{634F3CAE-6F51-4CC7-839F-033CA7DEFF0C}" type="presOf" srcId="{DE9F152D-B4FD-4118-AA16-8594D8E0CE31}" destId="{2C5EC854-0528-469D-91EC-EC6B0F3F074C}" srcOrd="0" destOrd="0" presId="urn:microsoft.com/office/officeart/2005/8/layout/list1"/>
    <dgm:cxn modelId="{8BEC55AF-01A0-47E4-8735-0E87361E71F6}" type="presOf" srcId="{9CC077FD-8DC0-43C7-A020-EC130CE5A745}" destId="{37A27E47-FB40-4CFE-9130-AAE1BF249B70}" srcOrd="0" destOrd="2" presId="urn:microsoft.com/office/officeart/2005/8/layout/list1"/>
    <dgm:cxn modelId="{50CD9FB4-80A2-4150-882A-9993A77CA3E2}" type="presOf" srcId="{0AEB59DE-5A53-4AC8-98F0-868BA915E651}" destId="{37A27E47-FB40-4CFE-9130-AAE1BF249B70}" srcOrd="0" destOrd="0" presId="urn:microsoft.com/office/officeart/2005/8/layout/list1"/>
    <dgm:cxn modelId="{9DA780C0-96F1-4AB2-A9B4-213005FFB3E6}" type="presOf" srcId="{C3F39C8F-3FFB-4414-9B54-AA8192767130}" destId="{EC8BD738-EEED-463D-8972-2642026B2947}" srcOrd="1"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F919EEF2-EAF9-4689-BB73-E583DF63D371}" type="presOf" srcId="{C3F39C8F-3FFB-4414-9B54-AA8192767130}" destId="{42FB8980-C676-42AD-BE85-EB11F5A5428F}" srcOrd="0" destOrd="0" presId="urn:microsoft.com/office/officeart/2005/8/layout/list1"/>
    <dgm:cxn modelId="{5C9AD7F7-7D7A-4F43-A34C-DC0D252784C8}" type="presOf" srcId="{BFE19D15-A1DC-48E5-8353-257BB3FB0544}" destId="{A8355F11-E00F-43A6-9E5A-DEA03E2D59D0}" srcOrd="0" destOrd="0" presId="urn:microsoft.com/office/officeart/2005/8/layout/list1"/>
    <dgm:cxn modelId="{61C2CD14-F394-421C-AC1F-54CCBFB8C2A6}" type="presParOf" srcId="{B51E7E92-423E-423A-AB76-8D42B9C1969C}" destId="{EB5C2CA3-209A-4AFD-9407-7936FF97C383}" srcOrd="0" destOrd="0" presId="urn:microsoft.com/office/officeart/2005/8/layout/list1"/>
    <dgm:cxn modelId="{C7F30402-1C5D-448A-8878-4B1BA08E7720}" type="presParOf" srcId="{EB5C2CA3-209A-4AFD-9407-7936FF97C383}" destId="{4A49BE2D-E1D0-48D3-A840-ED621008D921}" srcOrd="0" destOrd="0" presId="urn:microsoft.com/office/officeart/2005/8/layout/list1"/>
    <dgm:cxn modelId="{9E2652A5-4220-4103-9790-32999B744463}" type="presParOf" srcId="{EB5C2CA3-209A-4AFD-9407-7936FF97C383}" destId="{7EB0F26A-4242-4750-9FA3-37D28FC845A6}" srcOrd="1" destOrd="0" presId="urn:microsoft.com/office/officeart/2005/8/layout/list1"/>
    <dgm:cxn modelId="{B72B35AB-DA91-42C1-A5F2-14ED76130411}" type="presParOf" srcId="{B51E7E92-423E-423A-AB76-8D42B9C1969C}" destId="{7268F15E-E502-416A-A6AA-AA1A31A10490}" srcOrd="1" destOrd="0" presId="urn:microsoft.com/office/officeart/2005/8/layout/list1"/>
    <dgm:cxn modelId="{6E783E38-954A-40EF-B8F8-6D9E19BF0523}" type="presParOf" srcId="{B51E7E92-423E-423A-AB76-8D42B9C1969C}" destId="{EF38EE32-CB2C-4E0B-8397-1030C0D79C23}" srcOrd="2" destOrd="0" presId="urn:microsoft.com/office/officeart/2005/8/layout/list1"/>
    <dgm:cxn modelId="{F265868E-DFE7-4068-BCB8-2CC0808E9901}" type="presParOf" srcId="{B51E7E92-423E-423A-AB76-8D42B9C1969C}" destId="{71E6932F-36D7-4DB1-9A7C-1BA09F559788}" srcOrd="3" destOrd="0" presId="urn:microsoft.com/office/officeart/2005/8/layout/list1"/>
    <dgm:cxn modelId="{CE3D4A66-36C2-4675-92B3-9E123BD21939}" type="presParOf" srcId="{B51E7E92-423E-423A-AB76-8D42B9C1969C}" destId="{E1697B18-D40D-44BB-834F-DDEE95AA4780}" srcOrd="4" destOrd="0" presId="urn:microsoft.com/office/officeart/2005/8/layout/list1"/>
    <dgm:cxn modelId="{014F5EF5-F8A6-4837-A349-3A6AC7957509}" type="presParOf" srcId="{E1697B18-D40D-44BB-834F-DDEE95AA4780}" destId="{A8355F11-E00F-43A6-9E5A-DEA03E2D59D0}" srcOrd="0" destOrd="0" presId="urn:microsoft.com/office/officeart/2005/8/layout/list1"/>
    <dgm:cxn modelId="{86178091-5569-47F1-9592-7DE74A9339F5}" type="presParOf" srcId="{E1697B18-D40D-44BB-834F-DDEE95AA4780}" destId="{936AE35B-AA35-45E7-BC99-449804576940}" srcOrd="1" destOrd="0" presId="urn:microsoft.com/office/officeart/2005/8/layout/list1"/>
    <dgm:cxn modelId="{8257DFB8-9C7E-4C4F-8751-76E482A09291}" type="presParOf" srcId="{B51E7E92-423E-423A-AB76-8D42B9C1969C}" destId="{FF1B3677-5309-4A0A-8E49-D73CC2476E15}" srcOrd="5" destOrd="0" presId="urn:microsoft.com/office/officeart/2005/8/layout/list1"/>
    <dgm:cxn modelId="{59174AA2-1E82-468E-871B-6369445A6D2E}" type="presParOf" srcId="{B51E7E92-423E-423A-AB76-8D42B9C1969C}" destId="{8B1C77B0-E6FC-44E2-AD09-D6F5EA3B8CED}" srcOrd="6" destOrd="0" presId="urn:microsoft.com/office/officeart/2005/8/layout/list1"/>
    <dgm:cxn modelId="{80A5746D-CCBA-4E87-B39A-248EFCAF0863}" type="presParOf" srcId="{B51E7E92-423E-423A-AB76-8D42B9C1969C}" destId="{0A443589-235D-477F-A300-F8976036DE1F}" srcOrd="7" destOrd="0" presId="urn:microsoft.com/office/officeart/2005/8/layout/list1"/>
    <dgm:cxn modelId="{2A895ABF-AB30-4D91-9BE7-F0D727F70D7F}" type="presParOf" srcId="{B51E7E92-423E-423A-AB76-8D42B9C1969C}" destId="{4A0CB7AB-B458-4DAF-AD66-0941EAD061F1}" srcOrd="8" destOrd="0" presId="urn:microsoft.com/office/officeart/2005/8/layout/list1"/>
    <dgm:cxn modelId="{1A3969D4-B665-461D-BD1E-249DB6BD39DD}" type="presParOf" srcId="{4A0CB7AB-B458-4DAF-AD66-0941EAD061F1}" destId="{2C5EC854-0528-469D-91EC-EC6B0F3F074C}" srcOrd="0" destOrd="0" presId="urn:microsoft.com/office/officeart/2005/8/layout/list1"/>
    <dgm:cxn modelId="{7332FCA0-F718-4BA1-A377-F0FA7BB5A19D}" type="presParOf" srcId="{4A0CB7AB-B458-4DAF-AD66-0941EAD061F1}" destId="{1C34FF69-F1E1-47F9-9BCC-2B82F0E1A7AC}" srcOrd="1" destOrd="0" presId="urn:microsoft.com/office/officeart/2005/8/layout/list1"/>
    <dgm:cxn modelId="{F0A8770A-290E-4501-9A81-E3E8E7F3D0A1}" type="presParOf" srcId="{B51E7E92-423E-423A-AB76-8D42B9C1969C}" destId="{EFE316C3-1853-4696-A186-E645E50A33C2}" srcOrd="9" destOrd="0" presId="urn:microsoft.com/office/officeart/2005/8/layout/list1"/>
    <dgm:cxn modelId="{FDC2BEB8-33EB-4A8B-A8EB-F84794C8D1A1}" type="presParOf" srcId="{B51E7E92-423E-423A-AB76-8D42B9C1969C}" destId="{50B78977-EC1B-4438-932A-48065719476B}" srcOrd="10" destOrd="0" presId="urn:microsoft.com/office/officeart/2005/8/layout/list1"/>
    <dgm:cxn modelId="{1EBEF77B-761D-4150-A238-9E128A0B6406}" type="presParOf" srcId="{B51E7E92-423E-423A-AB76-8D42B9C1969C}" destId="{58924EA1-3F2F-4726-ACB8-49A2F2D0D01E}" srcOrd="11" destOrd="0" presId="urn:microsoft.com/office/officeart/2005/8/layout/list1"/>
    <dgm:cxn modelId="{BF2BA866-D0F9-4D72-BE11-2AD5904BA55F}" type="presParOf" srcId="{B51E7E92-423E-423A-AB76-8D42B9C1969C}" destId="{0120BEC2-1B86-40AD-861B-93BC64B7AC72}" srcOrd="12" destOrd="0" presId="urn:microsoft.com/office/officeart/2005/8/layout/list1"/>
    <dgm:cxn modelId="{DBC490AA-05EE-434C-9311-6CEE8C6A0CE5}" type="presParOf" srcId="{0120BEC2-1B86-40AD-861B-93BC64B7AC72}" destId="{42FB8980-C676-42AD-BE85-EB11F5A5428F}" srcOrd="0" destOrd="0" presId="urn:microsoft.com/office/officeart/2005/8/layout/list1"/>
    <dgm:cxn modelId="{0D7818C3-E30B-4D04-A52B-18CCF3B8928F}" type="presParOf" srcId="{0120BEC2-1B86-40AD-861B-93BC64B7AC72}" destId="{EC8BD738-EEED-463D-8972-2642026B2947}" srcOrd="1" destOrd="0" presId="urn:microsoft.com/office/officeart/2005/8/layout/list1"/>
    <dgm:cxn modelId="{CA9782EB-7235-4F11-8B5F-E1112016C9D7}" type="presParOf" srcId="{B51E7E92-423E-423A-AB76-8D42B9C1969C}" destId="{1440880C-C20B-439B-9557-C1424CF1619A}" srcOrd="13" destOrd="0" presId="urn:microsoft.com/office/officeart/2005/8/layout/list1"/>
    <dgm:cxn modelId="{1BFABC3C-91E8-448E-870A-FB14C7EFC4B3}"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30D3671-AF4D-4D1C-94DA-BB7CD49A13C3}" type="doc">
      <dgm:prSet loTypeId="urn:microsoft.com/office/officeart/2005/8/layout/vList6" loCatId="process" qsTypeId="urn:microsoft.com/office/officeart/2005/8/quickstyle/simple1" qsCatId="simple" csTypeId="urn:microsoft.com/office/officeart/2005/8/colors/colorful2" csCatId="colorful" phldr="1"/>
      <dgm:spPr/>
      <dgm:t>
        <a:bodyPr/>
        <a:lstStyle/>
        <a:p>
          <a:endParaRPr lang="en-US"/>
        </a:p>
      </dgm:t>
    </dgm:pt>
    <dgm:pt modelId="{C6996CC6-51E5-49BC-83DE-1C9C2EA7B838}">
      <dgm:prSet phldrT="[Text]" custT="1"/>
      <dgm:spPr/>
      <dgm:t>
        <a:bodyPr/>
        <a:lstStyle/>
        <a:p>
          <a:r>
            <a:rPr lang="en-GB" altLang="en-US" sz="1800" b="1" dirty="0">
              <a:latin typeface="Calibri" panose="020F0502020204030204" pitchFamily="34" charset="0"/>
            </a:rPr>
            <a:t>Direct manipulation</a:t>
          </a:r>
          <a:endParaRPr lang="en-US" sz="1800" b="1" dirty="0"/>
        </a:p>
      </dgm:t>
    </dgm:pt>
    <dgm:pt modelId="{2FFDFE5F-71A4-4D97-BC8F-0593742D2648}" type="parTrans" cxnId="{30EA7FDE-0C24-4A50-A876-DBB6E08EEB78}">
      <dgm:prSet/>
      <dgm:spPr/>
      <dgm:t>
        <a:bodyPr/>
        <a:lstStyle/>
        <a:p>
          <a:endParaRPr lang="en-US" sz="1800"/>
        </a:p>
      </dgm:t>
    </dgm:pt>
    <dgm:pt modelId="{EC92F7C2-B1FE-494C-A65F-752F27974D73}" type="sibTrans" cxnId="{30EA7FDE-0C24-4A50-A876-DBB6E08EEB78}">
      <dgm:prSet/>
      <dgm:spPr/>
      <dgm:t>
        <a:bodyPr/>
        <a:lstStyle/>
        <a:p>
          <a:endParaRPr lang="en-US" sz="1800"/>
        </a:p>
      </dgm:t>
    </dgm:pt>
    <dgm:pt modelId="{CCB25026-3A26-4E0A-84E9-EB496C369C69}">
      <dgm:prSet custT="1"/>
      <dgm:spPr/>
      <dgm:t>
        <a:bodyPr/>
        <a:lstStyle/>
        <a:p>
          <a:r>
            <a:rPr lang="en-GB" altLang="en-US" sz="1800" b="1" dirty="0">
              <a:latin typeface="Calibri" panose="020F0502020204030204" pitchFamily="34" charset="0"/>
            </a:rPr>
            <a:t>Issuing instructions</a:t>
          </a:r>
        </a:p>
      </dgm:t>
    </dgm:pt>
    <dgm:pt modelId="{0CD8F32E-FBCA-4847-B3BF-4E716B083995}" type="parTrans" cxnId="{D41BCB9D-DD3D-41D7-80E2-AA4EEE60FA52}">
      <dgm:prSet/>
      <dgm:spPr/>
      <dgm:t>
        <a:bodyPr/>
        <a:lstStyle/>
        <a:p>
          <a:endParaRPr lang="en-US" sz="1800"/>
        </a:p>
      </dgm:t>
    </dgm:pt>
    <dgm:pt modelId="{30D5AE01-D2BC-4CDB-A7DB-E1107545EC92}" type="sibTrans" cxnId="{D41BCB9D-DD3D-41D7-80E2-AA4EEE60FA52}">
      <dgm:prSet/>
      <dgm:spPr/>
      <dgm:t>
        <a:bodyPr/>
        <a:lstStyle/>
        <a:p>
          <a:endParaRPr lang="en-US" sz="1800"/>
        </a:p>
      </dgm:t>
    </dgm:pt>
    <dgm:pt modelId="{0D174064-D4D3-46B8-99D5-A2F78F085B2D}">
      <dgm:prSet custT="1"/>
      <dgm:spPr/>
      <dgm:t>
        <a:bodyPr/>
        <a:lstStyle/>
        <a:p>
          <a:r>
            <a:rPr lang="en-GB" altLang="en-US" sz="1800" b="1" dirty="0">
              <a:latin typeface="Calibri" panose="020F0502020204030204" pitchFamily="34" charset="0"/>
            </a:rPr>
            <a:t>Hybrid conceptual models</a:t>
          </a:r>
        </a:p>
      </dgm:t>
    </dgm:pt>
    <dgm:pt modelId="{BB8A561F-3240-4758-872A-00C4FA41CC0A}" type="parTrans" cxnId="{0019E35D-51C4-48B7-832E-38C76253814B}">
      <dgm:prSet/>
      <dgm:spPr/>
      <dgm:t>
        <a:bodyPr/>
        <a:lstStyle/>
        <a:p>
          <a:endParaRPr lang="en-US" sz="1800"/>
        </a:p>
      </dgm:t>
    </dgm:pt>
    <dgm:pt modelId="{F8C3B68E-ADB5-4607-B008-36D9DBC8C239}" type="sibTrans" cxnId="{0019E35D-51C4-48B7-832E-38C76253814B}">
      <dgm:prSet/>
      <dgm:spPr/>
      <dgm:t>
        <a:bodyPr/>
        <a:lstStyle/>
        <a:p>
          <a:endParaRPr lang="en-US" sz="1800"/>
        </a:p>
      </dgm:t>
    </dgm:pt>
    <dgm:pt modelId="{5F32DF69-7D9F-4D4A-BBC4-C5FAC5C9AAFE}">
      <dgm:prSet phldrT="[Text]" custT="1"/>
      <dgm:spPr/>
      <dgm:t>
        <a:bodyPr/>
        <a:lstStyle/>
        <a:p>
          <a:r>
            <a:rPr lang="en-GB" altLang="en-US" sz="1800" dirty="0">
              <a:latin typeface="Calibri" panose="020F0502020204030204" pitchFamily="34" charset="0"/>
            </a:rPr>
            <a:t>good for ‘doing’ types of tasks</a:t>
          </a:r>
          <a:endParaRPr lang="en-US" sz="1800" dirty="0"/>
        </a:p>
      </dgm:t>
    </dgm:pt>
    <dgm:pt modelId="{939241EE-8BD1-4760-A092-08787A485678}" type="parTrans" cxnId="{37BCB703-62EF-45E1-A068-059412140C78}">
      <dgm:prSet/>
      <dgm:spPr/>
      <dgm:t>
        <a:bodyPr/>
        <a:lstStyle/>
        <a:p>
          <a:endParaRPr lang="en-US" sz="1800"/>
        </a:p>
      </dgm:t>
    </dgm:pt>
    <dgm:pt modelId="{FC778BC2-B984-4093-A348-A03519833902}" type="sibTrans" cxnId="{37BCB703-62EF-45E1-A068-059412140C78}">
      <dgm:prSet/>
      <dgm:spPr/>
      <dgm:t>
        <a:bodyPr/>
        <a:lstStyle/>
        <a:p>
          <a:endParaRPr lang="en-US" sz="1800"/>
        </a:p>
      </dgm:t>
    </dgm:pt>
    <dgm:pt modelId="{E17929AA-6DAB-4629-BF13-15AED674EC24}">
      <dgm:prSet phldrT="[Text]" custT="1"/>
      <dgm:spPr/>
      <dgm:t>
        <a:bodyPr/>
        <a:lstStyle/>
        <a:p>
          <a:r>
            <a:rPr lang="en-GB" altLang="en-US" sz="1800" dirty="0">
              <a:latin typeface="Calibri" panose="020F0502020204030204" pitchFamily="34" charset="0"/>
            </a:rPr>
            <a:t>e.g. designing, drawing, flying, driving, sizing windows</a:t>
          </a:r>
          <a:endParaRPr lang="en-US" sz="1800" dirty="0"/>
        </a:p>
      </dgm:t>
    </dgm:pt>
    <dgm:pt modelId="{568555B6-15DB-4942-8214-F43D869A92D7}" type="parTrans" cxnId="{DBD6C299-6571-4F0D-A492-319C83396C7B}">
      <dgm:prSet/>
      <dgm:spPr/>
      <dgm:t>
        <a:bodyPr/>
        <a:lstStyle/>
        <a:p>
          <a:endParaRPr lang="en-US" sz="1800"/>
        </a:p>
      </dgm:t>
    </dgm:pt>
    <dgm:pt modelId="{1F419613-2A57-4072-8F0F-BF6DD3E2F4EC}" type="sibTrans" cxnId="{DBD6C299-6571-4F0D-A492-319C83396C7B}">
      <dgm:prSet/>
      <dgm:spPr/>
      <dgm:t>
        <a:bodyPr/>
        <a:lstStyle/>
        <a:p>
          <a:endParaRPr lang="en-US" sz="1800"/>
        </a:p>
      </dgm:t>
    </dgm:pt>
    <dgm:pt modelId="{9FA7871B-2DC5-40CE-B3F8-FAA8A14F0566}">
      <dgm:prSet custT="1"/>
      <dgm:spPr/>
      <dgm:t>
        <a:bodyPr/>
        <a:lstStyle/>
        <a:p>
          <a:r>
            <a:rPr lang="en-GB" altLang="en-US" sz="1800" dirty="0">
              <a:latin typeface="Calibri" panose="020F0502020204030204" pitchFamily="34" charset="0"/>
            </a:rPr>
            <a:t>good for repetitive tasks </a:t>
          </a:r>
        </a:p>
      </dgm:t>
    </dgm:pt>
    <dgm:pt modelId="{0B026EB4-886F-4B73-8E83-796A828DB4B6}" type="parTrans" cxnId="{E7FBF673-B104-4623-A337-6AC0BF49A670}">
      <dgm:prSet/>
      <dgm:spPr/>
      <dgm:t>
        <a:bodyPr/>
        <a:lstStyle/>
        <a:p>
          <a:endParaRPr lang="en-US" sz="1800"/>
        </a:p>
      </dgm:t>
    </dgm:pt>
    <dgm:pt modelId="{01248940-D29D-40B4-B938-41212A110058}" type="sibTrans" cxnId="{E7FBF673-B104-4623-A337-6AC0BF49A670}">
      <dgm:prSet/>
      <dgm:spPr/>
      <dgm:t>
        <a:bodyPr/>
        <a:lstStyle/>
        <a:p>
          <a:endParaRPr lang="en-US" sz="1800"/>
        </a:p>
      </dgm:t>
    </dgm:pt>
    <dgm:pt modelId="{83F554D6-0FA1-4482-B41C-0A7B03AE5BA9}">
      <dgm:prSet custT="1"/>
      <dgm:spPr/>
      <dgm:t>
        <a:bodyPr/>
        <a:lstStyle/>
        <a:p>
          <a:r>
            <a:rPr lang="en-GB" altLang="en-US" sz="1800" dirty="0">
              <a:latin typeface="Calibri" panose="020F0502020204030204" pitchFamily="34" charset="0"/>
            </a:rPr>
            <a:t>e.g. spell-checking,  file management, ‘delete file’, ‘print file’. </a:t>
          </a:r>
        </a:p>
      </dgm:t>
    </dgm:pt>
    <dgm:pt modelId="{793FCDE3-0988-400D-B7A2-B525F50F7FC4}" type="parTrans" cxnId="{3F4110E7-F4C0-45C6-8177-1AE489DFCAEE}">
      <dgm:prSet/>
      <dgm:spPr/>
      <dgm:t>
        <a:bodyPr/>
        <a:lstStyle/>
        <a:p>
          <a:endParaRPr lang="en-US" sz="1800"/>
        </a:p>
      </dgm:t>
    </dgm:pt>
    <dgm:pt modelId="{B9B51479-E187-4E62-972F-ECDEDD8E9303}" type="sibTrans" cxnId="{3F4110E7-F4C0-45C6-8177-1AE489DFCAEE}">
      <dgm:prSet/>
      <dgm:spPr/>
      <dgm:t>
        <a:bodyPr/>
        <a:lstStyle/>
        <a:p>
          <a:endParaRPr lang="en-US" sz="1800"/>
        </a:p>
      </dgm:t>
    </dgm:pt>
    <dgm:pt modelId="{2538F3EF-2EE5-4E7F-A866-A72FB23C1300}">
      <dgm:prSet custT="1"/>
      <dgm:spPr/>
      <dgm:t>
        <a:bodyPr/>
        <a:lstStyle/>
        <a:p>
          <a:r>
            <a:rPr lang="en-GB" altLang="en-US" sz="1800" dirty="0">
              <a:latin typeface="Calibri" panose="020F0502020204030204" pitchFamily="34" charset="0"/>
            </a:rPr>
            <a:t>are often employed, where different ways of carrying out the same actions is supported at the interface - but can take longer to learn</a:t>
          </a:r>
        </a:p>
      </dgm:t>
    </dgm:pt>
    <dgm:pt modelId="{0EC6984E-D117-42D8-BA33-A4A0720ED0C8}" type="parTrans" cxnId="{4E73A39B-268E-4960-98F7-9EF2D28C6C04}">
      <dgm:prSet/>
      <dgm:spPr/>
      <dgm:t>
        <a:bodyPr/>
        <a:lstStyle/>
        <a:p>
          <a:endParaRPr lang="en-US" sz="1800"/>
        </a:p>
      </dgm:t>
    </dgm:pt>
    <dgm:pt modelId="{BA2FF4F3-991B-41BE-8B7D-40FDD89A174E}" type="sibTrans" cxnId="{4E73A39B-268E-4960-98F7-9EF2D28C6C04}">
      <dgm:prSet/>
      <dgm:spPr/>
      <dgm:t>
        <a:bodyPr/>
        <a:lstStyle/>
        <a:p>
          <a:endParaRPr lang="en-US" sz="1800"/>
        </a:p>
      </dgm:t>
    </dgm:pt>
    <dgm:pt modelId="{C662CE56-C1EB-42DA-9B32-044636205844}">
      <dgm:prSet custT="1"/>
      <dgm:spPr/>
      <dgm:t>
        <a:bodyPr/>
        <a:lstStyle/>
        <a:p>
          <a:r>
            <a:rPr lang="en-GB" altLang="en-US" sz="1800" b="1">
              <a:latin typeface="Calibri" panose="020F0502020204030204" pitchFamily="34" charset="0"/>
            </a:rPr>
            <a:t>Having a conversation</a:t>
          </a:r>
          <a:endParaRPr lang="en-US" sz="1800" dirty="0"/>
        </a:p>
      </dgm:t>
    </dgm:pt>
    <dgm:pt modelId="{D586F970-1FB7-4FA1-8625-307B1B960E8C}" type="parTrans" cxnId="{1197729B-A894-4A2C-8F92-A89004AD46F5}">
      <dgm:prSet/>
      <dgm:spPr/>
      <dgm:t>
        <a:bodyPr/>
        <a:lstStyle/>
        <a:p>
          <a:endParaRPr lang="en-US"/>
        </a:p>
      </dgm:t>
    </dgm:pt>
    <dgm:pt modelId="{BF9B2D8D-63F1-4CBD-8ED2-C80ADF92AEC4}" type="sibTrans" cxnId="{1197729B-A894-4A2C-8F92-A89004AD46F5}">
      <dgm:prSet/>
      <dgm:spPr/>
      <dgm:t>
        <a:bodyPr/>
        <a:lstStyle/>
        <a:p>
          <a:endParaRPr lang="en-US"/>
        </a:p>
      </dgm:t>
    </dgm:pt>
    <dgm:pt modelId="{8AC9668A-9795-4F0C-A0AB-A8F29BB9789F}">
      <dgm:prSet/>
      <dgm:spPr/>
      <dgm:t>
        <a:bodyPr/>
        <a:lstStyle/>
        <a:p>
          <a:r>
            <a:rPr lang="en-GB" altLang="en-US" dirty="0">
              <a:latin typeface="Calibri" panose="020F0502020204030204" pitchFamily="34" charset="0"/>
            </a:rPr>
            <a:t>good for children, computer-phobic, disabled users and specialised applications</a:t>
          </a:r>
        </a:p>
      </dgm:t>
    </dgm:pt>
    <dgm:pt modelId="{EAFF165C-3EA4-44E5-8118-1B3F50761878}" type="parTrans" cxnId="{74646AE8-11ED-413B-A9D2-B9A85F6BE824}">
      <dgm:prSet/>
      <dgm:spPr/>
      <dgm:t>
        <a:bodyPr/>
        <a:lstStyle/>
        <a:p>
          <a:endParaRPr lang="en-US"/>
        </a:p>
      </dgm:t>
    </dgm:pt>
    <dgm:pt modelId="{AECA7BB5-5AE7-49BD-8ADC-BFB7B3726E26}" type="sibTrans" cxnId="{74646AE8-11ED-413B-A9D2-B9A85F6BE824}">
      <dgm:prSet/>
      <dgm:spPr/>
      <dgm:t>
        <a:bodyPr/>
        <a:lstStyle/>
        <a:p>
          <a:endParaRPr lang="en-US"/>
        </a:p>
      </dgm:t>
    </dgm:pt>
    <dgm:pt modelId="{198CBEBD-8CD8-4F6E-9D51-8B316CEE8078}">
      <dgm:prSet/>
      <dgm:spPr/>
      <dgm:t>
        <a:bodyPr/>
        <a:lstStyle/>
        <a:p>
          <a:r>
            <a:rPr lang="en-GB" altLang="en-US" dirty="0">
              <a:latin typeface="Calibri" panose="020F0502020204030204" pitchFamily="34" charset="0"/>
            </a:rPr>
            <a:t>(e.g. phone services)</a:t>
          </a:r>
        </a:p>
      </dgm:t>
    </dgm:pt>
    <dgm:pt modelId="{DD58FD3C-6BDC-4052-BEA3-CBC9A5440797}" type="parTrans" cxnId="{7ADC4DFC-3284-4086-80E8-6B042CE92DB9}">
      <dgm:prSet/>
      <dgm:spPr/>
      <dgm:t>
        <a:bodyPr/>
        <a:lstStyle/>
        <a:p>
          <a:endParaRPr lang="en-US"/>
        </a:p>
      </dgm:t>
    </dgm:pt>
    <dgm:pt modelId="{5104C537-C007-40B4-92CA-CDBF2A9C0A4E}" type="sibTrans" cxnId="{7ADC4DFC-3284-4086-80E8-6B042CE92DB9}">
      <dgm:prSet/>
      <dgm:spPr/>
      <dgm:t>
        <a:bodyPr/>
        <a:lstStyle/>
        <a:p>
          <a:endParaRPr lang="en-US"/>
        </a:p>
      </dgm:t>
    </dgm:pt>
    <dgm:pt modelId="{88926A37-1B36-4886-A9CA-D22325B89411}" type="pres">
      <dgm:prSet presAssocID="{B30D3671-AF4D-4D1C-94DA-BB7CD49A13C3}" presName="Name0" presStyleCnt="0">
        <dgm:presLayoutVars>
          <dgm:dir/>
          <dgm:animLvl val="lvl"/>
          <dgm:resizeHandles/>
        </dgm:presLayoutVars>
      </dgm:prSet>
      <dgm:spPr/>
    </dgm:pt>
    <dgm:pt modelId="{D0B64687-8EED-4800-8748-C9F520512A90}" type="pres">
      <dgm:prSet presAssocID="{C6996CC6-51E5-49BC-83DE-1C9C2EA7B838}" presName="linNode" presStyleCnt="0"/>
      <dgm:spPr/>
    </dgm:pt>
    <dgm:pt modelId="{ECA66A85-A349-440E-8AC3-98DD5EC7B0DD}" type="pres">
      <dgm:prSet presAssocID="{C6996CC6-51E5-49BC-83DE-1C9C2EA7B838}" presName="parentShp" presStyleLbl="node1" presStyleIdx="0" presStyleCnt="4" custScaleX="79825">
        <dgm:presLayoutVars>
          <dgm:bulletEnabled val="1"/>
        </dgm:presLayoutVars>
      </dgm:prSet>
      <dgm:spPr/>
    </dgm:pt>
    <dgm:pt modelId="{B1FD5545-2A64-4EA8-A6A7-AD0159BAD089}" type="pres">
      <dgm:prSet presAssocID="{C6996CC6-51E5-49BC-83DE-1C9C2EA7B838}" presName="childShp" presStyleLbl="bgAccFollowNode1" presStyleIdx="0" presStyleCnt="4">
        <dgm:presLayoutVars>
          <dgm:bulletEnabled val="1"/>
        </dgm:presLayoutVars>
      </dgm:prSet>
      <dgm:spPr/>
    </dgm:pt>
    <dgm:pt modelId="{7291AFD3-641F-4511-BDFC-E1756308EE54}" type="pres">
      <dgm:prSet presAssocID="{EC92F7C2-B1FE-494C-A65F-752F27974D73}" presName="spacing" presStyleCnt="0"/>
      <dgm:spPr/>
    </dgm:pt>
    <dgm:pt modelId="{79BD9527-0D60-4990-B23A-910499AACD4D}" type="pres">
      <dgm:prSet presAssocID="{C662CE56-C1EB-42DA-9B32-044636205844}" presName="linNode" presStyleCnt="0"/>
      <dgm:spPr/>
    </dgm:pt>
    <dgm:pt modelId="{0680BD22-74CA-4CE7-AF0F-A7221D354CA6}" type="pres">
      <dgm:prSet presAssocID="{C662CE56-C1EB-42DA-9B32-044636205844}" presName="parentShp" presStyleLbl="node1" presStyleIdx="1" presStyleCnt="4" custScaleX="79825">
        <dgm:presLayoutVars>
          <dgm:bulletEnabled val="1"/>
        </dgm:presLayoutVars>
      </dgm:prSet>
      <dgm:spPr/>
    </dgm:pt>
    <dgm:pt modelId="{D2900998-7686-42DA-BF73-0DF3130156BB}" type="pres">
      <dgm:prSet presAssocID="{C662CE56-C1EB-42DA-9B32-044636205844}" presName="childShp" presStyleLbl="bgAccFollowNode1" presStyleIdx="1" presStyleCnt="4">
        <dgm:presLayoutVars>
          <dgm:bulletEnabled val="1"/>
        </dgm:presLayoutVars>
      </dgm:prSet>
      <dgm:spPr/>
    </dgm:pt>
    <dgm:pt modelId="{D767BB52-2DDD-4FFE-A6CA-4DFEA295128B}" type="pres">
      <dgm:prSet presAssocID="{BF9B2D8D-63F1-4CBD-8ED2-C80ADF92AEC4}" presName="spacing" presStyleCnt="0"/>
      <dgm:spPr/>
    </dgm:pt>
    <dgm:pt modelId="{488C1797-15B5-4C16-95D2-5FC715020BA3}" type="pres">
      <dgm:prSet presAssocID="{CCB25026-3A26-4E0A-84E9-EB496C369C69}" presName="linNode" presStyleCnt="0"/>
      <dgm:spPr/>
    </dgm:pt>
    <dgm:pt modelId="{18957D2C-7CF5-48F2-A7B2-665DF7D8BA8C}" type="pres">
      <dgm:prSet presAssocID="{CCB25026-3A26-4E0A-84E9-EB496C369C69}" presName="parentShp" presStyleLbl="node1" presStyleIdx="2" presStyleCnt="4" custScaleX="79825">
        <dgm:presLayoutVars>
          <dgm:bulletEnabled val="1"/>
        </dgm:presLayoutVars>
      </dgm:prSet>
      <dgm:spPr/>
    </dgm:pt>
    <dgm:pt modelId="{7AD00ABF-E1FA-455E-A503-7A5B755EC179}" type="pres">
      <dgm:prSet presAssocID="{CCB25026-3A26-4E0A-84E9-EB496C369C69}" presName="childShp" presStyleLbl="bgAccFollowNode1" presStyleIdx="2" presStyleCnt="4">
        <dgm:presLayoutVars>
          <dgm:bulletEnabled val="1"/>
        </dgm:presLayoutVars>
      </dgm:prSet>
      <dgm:spPr/>
    </dgm:pt>
    <dgm:pt modelId="{F2C78EBC-5DF2-48A9-B479-29F5686CC594}" type="pres">
      <dgm:prSet presAssocID="{30D5AE01-D2BC-4CDB-A7DB-E1107545EC92}" presName="spacing" presStyleCnt="0"/>
      <dgm:spPr/>
    </dgm:pt>
    <dgm:pt modelId="{2D7F5A3B-61EC-44C6-9E94-CBB6427185FC}" type="pres">
      <dgm:prSet presAssocID="{0D174064-D4D3-46B8-99D5-A2F78F085B2D}" presName="linNode" presStyleCnt="0"/>
      <dgm:spPr/>
    </dgm:pt>
    <dgm:pt modelId="{9A8F4CC9-C749-4695-9EC0-9A6B9838B302}" type="pres">
      <dgm:prSet presAssocID="{0D174064-D4D3-46B8-99D5-A2F78F085B2D}" presName="parentShp" presStyleLbl="node1" presStyleIdx="3" presStyleCnt="4" custScaleX="79825">
        <dgm:presLayoutVars>
          <dgm:bulletEnabled val="1"/>
        </dgm:presLayoutVars>
      </dgm:prSet>
      <dgm:spPr/>
    </dgm:pt>
    <dgm:pt modelId="{1FC8EB59-0413-4F75-9369-3A6DA411D631}" type="pres">
      <dgm:prSet presAssocID="{0D174064-D4D3-46B8-99D5-A2F78F085B2D}" presName="childShp" presStyleLbl="bgAccFollowNode1" presStyleIdx="3" presStyleCnt="4">
        <dgm:presLayoutVars>
          <dgm:bulletEnabled val="1"/>
        </dgm:presLayoutVars>
      </dgm:prSet>
      <dgm:spPr/>
    </dgm:pt>
  </dgm:ptLst>
  <dgm:cxnLst>
    <dgm:cxn modelId="{37BCB703-62EF-45E1-A068-059412140C78}" srcId="{C6996CC6-51E5-49BC-83DE-1C9C2EA7B838}" destId="{5F32DF69-7D9F-4D4A-BBC4-C5FAC5C9AAFE}" srcOrd="0" destOrd="0" parTransId="{939241EE-8BD1-4760-A092-08787A485678}" sibTransId="{FC778BC2-B984-4093-A348-A03519833902}"/>
    <dgm:cxn modelId="{AB32D704-84AE-4AEA-BDE3-E740F6CDAD78}" type="presOf" srcId="{B30D3671-AF4D-4D1C-94DA-BB7CD49A13C3}" destId="{88926A37-1B36-4886-A9CA-D22325B89411}" srcOrd="0" destOrd="0" presId="urn:microsoft.com/office/officeart/2005/8/layout/vList6"/>
    <dgm:cxn modelId="{23C38D1A-52C3-4BA7-B649-DE3402CBACBF}" type="presOf" srcId="{C6996CC6-51E5-49BC-83DE-1C9C2EA7B838}" destId="{ECA66A85-A349-440E-8AC3-98DD5EC7B0DD}" srcOrd="0" destOrd="0" presId="urn:microsoft.com/office/officeart/2005/8/layout/vList6"/>
    <dgm:cxn modelId="{BAD84720-6C9C-44AD-BE9F-5619ED3F914B}" type="presOf" srcId="{9FA7871B-2DC5-40CE-B3F8-FAA8A14F0566}" destId="{7AD00ABF-E1FA-455E-A503-7A5B755EC179}" srcOrd="0" destOrd="0" presId="urn:microsoft.com/office/officeart/2005/8/layout/vList6"/>
    <dgm:cxn modelId="{B8762E22-5848-4B14-9EC1-7D2D8766ADD4}" type="presOf" srcId="{83F554D6-0FA1-4482-B41C-0A7B03AE5BA9}" destId="{7AD00ABF-E1FA-455E-A503-7A5B755EC179}" srcOrd="0" destOrd="1" presId="urn:microsoft.com/office/officeart/2005/8/layout/vList6"/>
    <dgm:cxn modelId="{FC736A4E-7B83-47FD-AE94-E8BBE82C9C3C}" type="presOf" srcId="{198CBEBD-8CD8-4F6E-9D51-8B316CEE8078}" destId="{D2900998-7686-42DA-BF73-0DF3130156BB}" srcOrd="0" destOrd="1" presId="urn:microsoft.com/office/officeart/2005/8/layout/vList6"/>
    <dgm:cxn modelId="{0019E35D-51C4-48B7-832E-38C76253814B}" srcId="{B30D3671-AF4D-4D1C-94DA-BB7CD49A13C3}" destId="{0D174064-D4D3-46B8-99D5-A2F78F085B2D}" srcOrd="3" destOrd="0" parTransId="{BB8A561F-3240-4758-872A-00C4FA41CC0A}" sibTransId="{F8C3B68E-ADB5-4607-B008-36D9DBC8C239}"/>
    <dgm:cxn modelId="{7A077669-296A-4CA7-BEDE-CB8EDEDA3132}" type="presOf" srcId="{5F32DF69-7D9F-4D4A-BBC4-C5FAC5C9AAFE}" destId="{B1FD5545-2A64-4EA8-A6A7-AD0159BAD089}" srcOrd="0" destOrd="0" presId="urn:microsoft.com/office/officeart/2005/8/layout/vList6"/>
    <dgm:cxn modelId="{E7FBF673-B104-4623-A337-6AC0BF49A670}" srcId="{CCB25026-3A26-4E0A-84E9-EB496C369C69}" destId="{9FA7871B-2DC5-40CE-B3F8-FAA8A14F0566}" srcOrd="0" destOrd="0" parTransId="{0B026EB4-886F-4B73-8E83-796A828DB4B6}" sibTransId="{01248940-D29D-40B4-B938-41212A110058}"/>
    <dgm:cxn modelId="{33F79783-2198-4459-9B85-FCCA31CC0B7F}" type="presOf" srcId="{2538F3EF-2EE5-4E7F-A866-A72FB23C1300}" destId="{1FC8EB59-0413-4F75-9369-3A6DA411D631}" srcOrd="0" destOrd="0" presId="urn:microsoft.com/office/officeart/2005/8/layout/vList6"/>
    <dgm:cxn modelId="{77CB208E-6436-434F-A8CC-4178C6560499}" type="presOf" srcId="{CCB25026-3A26-4E0A-84E9-EB496C369C69}" destId="{18957D2C-7CF5-48F2-A7B2-665DF7D8BA8C}" srcOrd="0" destOrd="0" presId="urn:microsoft.com/office/officeart/2005/8/layout/vList6"/>
    <dgm:cxn modelId="{DBD6C299-6571-4F0D-A492-319C83396C7B}" srcId="{C6996CC6-51E5-49BC-83DE-1C9C2EA7B838}" destId="{E17929AA-6DAB-4629-BF13-15AED674EC24}" srcOrd="1" destOrd="0" parTransId="{568555B6-15DB-4942-8214-F43D869A92D7}" sibTransId="{1F419613-2A57-4072-8F0F-BF6DD3E2F4EC}"/>
    <dgm:cxn modelId="{1197729B-A894-4A2C-8F92-A89004AD46F5}" srcId="{B30D3671-AF4D-4D1C-94DA-BB7CD49A13C3}" destId="{C662CE56-C1EB-42DA-9B32-044636205844}" srcOrd="1" destOrd="0" parTransId="{D586F970-1FB7-4FA1-8625-307B1B960E8C}" sibTransId="{BF9B2D8D-63F1-4CBD-8ED2-C80ADF92AEC4}"/>
    <dgm:cxn modelId="{4E73A39B-268E-4960-98F7-9EF2D28C6C04}" srcId="{0D174064-D4D3-46B8-99D5-A2F78F085B2D}" destId="{2538F3EF-2EE5-4E7F-A866-A72FB23C1300}" srcOrd="0" destOrd="0" parTransId="{0EC6984E-D117-42D8-BA33-A4A0720ED0C8}" sibTransId="{BA2FF4F3-991B-41BE-8B7D-40FDD89A174E}"/>
    <dgm:cxn modelId="{D41BCB9D-DD3D-41D7-80E2-AA4EEE60FA52}" srcId="{B30D3671-AF4D-4D1C-94DA-BB7CD49A13C3}" destId="{CCB25026-3A26-4E0A-84E9-EB496C369C69}" srcOrd="2" destOrd="0" parTransId="{0CD8F32E-FBCA-4847-B3BF-4E716B083995}" sibTransId="{30D5AE01-D2BC-4CDB-A7DB-E1107545EC92}"/>
    <dgm:cxn modelId="{DB0384C1-1217-46F6-BC42-4E2B9E0E70B2}" type="presOf" srcId="{E17929AA-6DAB-4629-BF13-15AED674EC24}" destId="{B1FD5545-2A64-4EA8-A6A7-AD0159BAD089}" srcOrd="0" destOrd="1" presId="urn:microsoft.com/office/officeart/2005/8/layout/vList6"/>
    <dgm:cxn modelId="{D17469C8-2BB7-48AC-A5F8-A2E576F69A5F}" type="presOf" srcId="{0D174064-D4D3-46B8-99D5-A2F78F085B2D}" destId="{9A8F4CC9-C749-4695-9EC0-9A6B9838B302}" srcOrd="0" destOrd="0" presId="urn:microsoft.com/office/officeart/2005/8/layout/vList6"/>
    <dgm:cxn modelId="{8FBA99CB-61BD-4C2D-99AF-3376472BD89B}" type="presOf" srcId="{C662CE56-C1EB-42DA-9B32-044636205844}" destId="{0680BD22-74CA-4CE7-AF0F-A7221D354CA6}" srcOrd="0" destOrd="0" presId="urn:microsoft.com/office/officeart/2005/8/layout/vList6"/>
    <dgm:cxn modelId="{30EA7FDE-0C24-4A50-A876-DBB6E08EEB78}" srcId="{B30D3671-AF4D-4D1C-94DA-BB7CD49A13C3}" destId="{C6996CC6-51E5-49BC-83DE-1C9C2EA7B838}" srcOrd="0" destOrd="0" parTransId="{2FFDFE5F-71A4-4D97-BC8F-0593742D2648}" sibTransId="{EC92F7C2-B1FE-494C-A65F-752F27974D73}"/>
    <dgm:cxn modelId="{3F4110E7-F4C0-45C6-8177-1AE489DFCAEE}" srcId="{CCB25026-3A26-4E0A-84E9-EB496C369C69}" destId="{83F554D6-0FA1-4482-B41C-0A7B03AE5BA9}" srcOrd="1" destOrd="0" parTransId="{793FCDE3-0988-400D-B7A2-B525F50F7FC4}" sibTransId="{B9B51479-E187-4E62-972F-ECDEDD8E9303}"/>
    <dgm:cxn modelId="{74646AE8-11ED-413B-A9D2-B9A85F6BE824}" srcId="{C662CE56-C1EB-42DA-9B32-044636205844}" destId="{8AC9668A-9795-4F0C-A0AB-A8F29BB9789F}" srcOrd="0" destOrd="0" parTransId="{EAFF165C-3EA4-44E5-8118-1B3F50761878}" sibTransId="{AECA7BB5-5AE7-49BD-8ADC-BFB7B3726E26}"/>
    <dgm:cxn modelId="{A91363F4-2CA0-4EED-9DA2-A5BD7710CDE6}" type="presOf" srcId="{8AC9668A-9795-4F0C-A0AB-A8F29BB9789F}" destId="{D2900998-7686-42DA-BF73-0DF3130156BB}" srcOrd="0" destOrd="0" presId="urn:microsoft.com/office/officeart/2005/8/layout/vList6"/>
    <dgm:cxn modelId="{7ADC4DFC-3284-4086-80E8-6B042CE92DB9}" srcId="{C662CE56-C1EB-42DA-9B32-044636205844}" destId="{198CBEBD-8CD8-4F6E-9D51-8B316CEE8078}" srcOrd="1" destOrd="0" parTransId="{DD58FD3C-6BDC-4052-BEA3-CBC9A5440797}" sibTransId="{5104C537-C007-40B4-92CA-CDBF2A9C0A4E}"/>
    <dgm:cxn modelId="{2336025A-677A-4340-9CA3-F870C1E90BCD}" type="presParOf" srcId="{88926A37-1B36-4886-A9CA-D22325B89411}" destId="{D0B64687-8EED-4800-8748-C9F520512A90}" srcOrd="0" destOrd="0" presId="urn:microsoft.com/office/officeart/2005/8/layout/vList6"/>
    <dgm:cxn modelId="{810EC1E8-1FBC-4E32-B60A-961703CAA180}" type="presParOf" srcId="{D0B64687-8EED-4800-8748-C9F520512A90}" destId="{ECA66A85-A349-440E-8AC3-98DD5EC7B0DD}" srcOrd="0" destOrd="0" presId="urn:microsoft.com/office/officeart/2005/8/layout/vList6"/>
    <dgm:cxn modelId="{190CC6F5-7CFA-402C-B060-8881ACD49C8A}" type="presParOf" srcId="{D0B64687-8EED-4800-8748-C9F520512A90}" destId="{B1FD5545-2A64-4EA8-A6A7-AD0159BAD089}" srcOrd="1" destOrd="0" presId="urn:microsoft.com/office/officeart/2005/8/layout/vList6"/>
    <dgm:cxn modelId="{DF2F04BA-62AB-4464-90EC-8DEE9C98D537}" type="presParOf" srcId="{88926A37-1B36-4886-A9CA-D22325B89411}" destId="{7291AFD3-641F-4511-BDFC-E1756308EE54}" srcOrd="1" destOrd="0" presId="urn:microsoft.com/office/officeart/2005/8/layout/vList6"/>
    <dgm:cxn modelId="{E0239FAB-A6C2-405B-98C9-8B0701F038B7}" type="presParOf" srcId="{88926A37-1B36-4886-A9CA-D22325B89411}" destId="{79BD9527-0D60-4990-B23A-910499AACD4D}" srcOrd="2" destOrd="0" presId="urn:microsoft.com/office/officeart/2005/8/layout/vList6"/>
    <dgm:cxn modelId="{142F082C-CC7D-4544-AC53-E800D9A3D4E7}" type="presParOf" srcId="{79BD9527-0D60-4990-B23A-910499AACD4D}" destId="{0680BD22-74CA-4CE7-AF0F-A7221D354CA6}" srcOrd="0" destOrd="0" presId="urn:microsoft.com/office/officeart/2005/8/layout/vList6"/>
    <dgm:cxn modelId="{A20D9A8E-575A-40B0-B340-88854974D6A2}" type="presParOf" srcId="{79BD9527-0D60-4990-B23A-910499AACD4D}" destId="{D2900998-7686-42DA-BF73-0DF3130156BB}" srcOrd="1" destOrd="0" presId="urn:microsoft.com/office/officeart/2005/8/layout/vList6"/>
    <dgm:cxn modelId="{86C5F842-0314-45B2-854F-704F51A87CEE}" type="presParOf" srcId="{88926A37-1B36-4886-A9CA-D22325B89411}" destId="{D767BB52-2DDD-4FFE-A6CA-4DFEA295128B}" srcOrd="3" destOrd="0" presId="urn:microsoft.com/office/officeart/2005/8/layout/vList6"/>
    <dgm:cxn modelId="{E7756A1C-8BAB-4B21-A8AE-DD8E5EEB3194}" type="presParOf" srcId="{88926A37-1B36-4886-A9CA-D22325B89411}" destId="{488C1797-15B5-4C16-95D2-5FC715020BA3}" srcOrd="4" destOrd="0" presId="urn:microsoft.com/office/officeart/2005/8/layout/vList6"/>
    <dgm:cxn modelId="{8DC1470B-D997-42DB-828F-68AFB8A231C8}" type="presParOf" srcId="{488C1797-15B5-4C16-95D2-5FC715020BA3}" destId="{18957D2C-7CF5-48F2-A7B2-665DF7D8BA8C}" srcOrd="0" destOrd="0" presId="urn:microsoft.com/office/officeart/2005/8/layout/vList6"/>
    <dgm:cxn modelId="{CAEE643C-99D0-48A8-819E-24CFEBDCF1AB}" type="presParOf" srcId="{488C1797-15B5-4C16-95D2-5FC715020BA3}" destId="{7AD00ABF-E1FA-455E-A503-7A5B755EC179}" srcOrd="1" destOrd="0" presId="urn:microsoft.com/office/officeart/2005/8/layout/vList6"/>
    <dgm:cxn modelId="{5FA730AF-23BB-4855-9090-A7D5E5374B9C}" type="presParOf" srcId="{88926A37-1B36-4886-A9CA-D22325B89411}" destId="{F2C78EBC-5DF2-48A9-B479-29F5686CC594}" srcOrd="5" destOrd="0" presId="urn:microsoft.com/office/officeart/2005/8/layout/vList6"/>
    <dgm:cxn modelId="{4049A9ED-267D-4C91-B5C4-C3CCA87A5B90}" type="presParOf" srcId="{88926A37-1B36-4886-A9CA-D22325B89411}" destId="{2D7F5A3B-61EC-44C6-9E94-CBB6427185FC}" srcOrd="6" destOrd="0" presId="urn:microsoft.com/office/officeart/2005/8/layout/vList6"/>
    <dgm:cxn modelId="{5A1A9733-C7F9-45D8-AA4F-ABAAA2648B59}" type="presParOf" srcId="{2D7F5A3B-61EC-44C6-9E94-CBB6427185FC}" destId="{9A8F4CC9-C749-4695-9EC0-9A6B9838B302}" srcOrd="0" destOrd="0" presId="urn:microsoft.com/office/officeart/2005/8/layout/vList6"/>
    <dgm:cxn modelId="{96691005-CA18-479F-8AC4-A49369EC6CAF}" type="presParOf" srcId="{2D7F5A3B-61EC-44C6-9E94-CBB6427185FC}" destId="{1FC8EB59-0413-4F75-9369-3A6DA411D63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D078BA-C5B1-4666-BF75-1DB4CDDF5F1E}"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US"/>
        </a:p>
      </dgm:t>
    </dgm:pt>
    <dgm:pt modelId="{652CA0ED-BE34-4987-81F4-71D077D35010}">
      <dgm:prSet phldrT="[Text]"/>
      <dgm:spPr/>
      <dgm:t>
        <a:bodyPr/>
        <a:lstStyle/>
        <a:p>
          <a:r>
            <a:rPr lang="en-US" dirty="0"/>
            <a:t>System</a:t>
          </a:r>
        </a:p>
      </dgm:t>
    </dgm:pt>
    <dgm:pt modelId="{B4E78073-C220-4CBA-9552-03B92FDA9B44}" type="parTrans" cxnId="{EC5674B7-2747-4B43-94B7-C5AE0975189E}">
      <dgm:prSet/>
      <dgm:spPr/>
      <dgm:t>
        <a:bodyPr/>
        <a:lstStyle/>
        <a:p>
          <a:endParaRPr lang="en-US"/>
        </a:p>
      </dgm:t>
    </dgm:pt>
    <dgm:pt modelId="{0C59A9AC-764C-4145-9761-3A0197496D50}" type="sibTrans" cxnId="{EC5674B7-2747-4B43-94B7-C5AE0975189E}">
      <dgm:prSet/>
      <dgm:spPr/>
      <dgm:t>
        <a:bodyPr/>
        <a:lstStyle/>
        <a:p>
          <a:endParaRPr lang="en-US"/>
        </a:p>
      </dgm:t>
    </dgm:pt>
    <dgm:pt modelId="{9D2A457F-CF14-4D6A-A729-70B06A1777C7}">
      <dgm:prSet phldrT="[Text]"/>
      <dgm:spPr/>
      <dgm:t>
        <a:bodyPr/>
        <a:lstStyle/>
        <a:p>
          <a:r>
            <a:rPr lang="en-US" dirty="0"/>
            <a:t>User</a:t>
          </a:r>
        </a:p>
      </dgm:t>
    </dgm:pt>
    <dgm:pt modelId="{8090427A-F254-49D8-A78E-21A0A25AE0C8}" type="parTrans" cxnId="{5A96BD3C-BD03-4F2B-A503-E2CEF68DCBA9}">
      <dgm:prSet/>
      <dgm:spPr/>
      <dgm:t>
        <a:bodyPr/>
        <a:lstStyle/>
        <a:p>
          <a:endParaRPr lang="en-US"/>
        </a:p>
      </dgm:t>
    </dgm:pt>
    <dgm:pt modelId="{9F50DAE6-1642-43B8-A4B1-B95D29F95395}" type="sibTrans" cxnId="{5A96BD3C-BD03-4F2B-A503-E2CEF68DCBA9}">
      <dgm:prSet/>
      <dgm:spPr/>
      <dgm:t>
        <a:bodyPr/>
        <a:lstStyle/>
        <a:p>
          <a:endParaRPr lang="en-US"/>
        </a:p>
      </dgm:t>
    </dgm:pt>
    <dgm:pt modelId="{B5ACC111-AAC3-42D2-8771-C8D8F1E616D9}">
      <dgm:prSet phldrT="[Text]"/>
      <dgm:spPr/>
      <dgm:t>
        <a:bodyPr/>
        <a:lstStyle/>
        <a:p>
          <a:r>
            <a:rPr lang="en-US" dirty="0"/>
            <a:t>Designer</a:t>
          </a:r>
        </a:p>
      </dgm:t>
    </dgm:pt>
    <dgm:pt modelId="{3559292E-4FC0-46DF-9401-58DE42C74F10}" type="parTrans" cxnId="{75288A57-D6F8-4B51-ABE0-1837C7E60FB4}">
      <dgm:prSet/>
      <dgm:spPr/>
      <dgm:t>
        <a:bodyPr/>
        <a:lstStyle/>
        <a:p>
          <a:endParaRPr lang="en-US"/>
        </a:p>
      </dgm:t>
    </dgm:pt>
    <dgm:pt modelId="{B77CA220-1FF9-4045-A1E5-927ECB0E69F5}" type="sibTrans" cxnId="{75288A57-D6F8-4B51-ABE0-1837C7E60FB4}">
      <dgm:prSet/>
      <dgm:spPr/>
      <dgm:t>
        <a:bodyPr/>
        <a:lstStyle/>
        <a:p>
          <a:endParaRPr lang="en-US"/>
        </a:p>
      </dgm:t>
    </dgm:pt>
    <dgm:pt modelId="{82A94732-71F3-485D-99C4-B13576F2CD15}" type="pres">
      <dgm:prSet presAssocID="{9CD078BA-C5B1-4666-BF75-1DB4CDDF5F1E}" presName="Name0" presStyleCnt="0">
        <dgm:presLayoutVars>
          <dgm:dir/>
          <dgm:resizeHandles val="exact"/>
        </dgm:presLayoutVars>
      </dgm:prSet>
      <dgm:spPr/>
    </dgm:pt>
    <dgm:pt modelId="{6109EED8-1E0E-4CA4-83FB-3DA8B858B2AB}" type="pres">
      <dgm:prSet presAssocID="{652CA0ED-BE34-4987-81F4-71D077D35010}" presName="node" presStyleLbl="node1" presStyleIdx="0" presStyleCnt="3">
        <dgm:presLayoutVars>
          <dgm:bulletEnabled val="1"/>
        </dgm:presLayoutVars>
      </dgm:prSet>
      <dgm:spPr/>
    </dgm:pt>
    <dgm:pt modelId="{3D733B9B-09A1-4C1C-BE39-D9E8DF8B9D5E}" type="pres">
      <dgm:prSet presAssocID="{0C59A9AC-764C-4145-9761-3A0197496D50}" presName="sibTrans" presStyleLbl="sibTrans2D1" presStyleIdx="0" presStyleCnt="3"/>
      <dgm:spPr/>
    </dgm:pt>
    <dgm:pt modelId="{37AB1633-6DB8-45EE-A102-9D312114DB57}" type="pres">
      <dgm:prSet presAssocID="{0C59A9AC-764C-4145-9761-3A0197496D50}" presName="connectorText" presStyleLbl="sibTrans2D1" presStyleIdx="0" presStyleCnt="3"/>
      <dgm:spPr/>
    </dgm:pt>
    <dgm:pt modelId="{65E1CCD7-4A18-40BE-B49C-7C6EB9A7674D}" type="pres">
      <dgm:prSet presAssocID="{9D2A457F-CF14-4D6A-A729-70B06A1777C7}" presName="node" presStyleLbl="node1" presStyleIdx="1" presStyleCnt="3">
        <dgm:presLayoutVars>
          <dgm:bulletEnabled val="1"/>
        </dgm:presLayoutVars>
      </dgm:prSet>
      <dgm:spPr/>
    </dgm:pt>
    <dgm:pt modelId="{AC3C4E0E-C6DE-4D23-A786-D6D46CE03466}" type="pres">
      <dgm:prSet presAssocID="{9F50DAE6-1642-43B8-A4B1-B95D29F95395}" presName="sibTrans" presStyleLbl="sibTrans2D1" presStyleIdx="1" presStyleCnt="3"/>
      <dgm:spPr/>
    </dgm:pt>
    <dgm:pt modelId="{8F3D7529-3EEC-4790-A61C-F762C4D79D81}" type="pres">
      <dgm:prSet presAssocID="{9F50DAE6-1642-43B8-A4B1-B95D29F95395}" presName="connectorText" presStyleLbl="sibTrans2D1" presStyleIdx="1" presStyleCnt="3"/>
      <dgm:spPr/>
    </dgm:pt>
    <dgm:pt modelId="{B5CEA009-0B60-4108-B9C3-8C46C2FB2CB3}" type="pres">
      <dgm:prSet presAssocID="{B5ACC111-AAC3-42D2-8771-C8D8F1E616D9}" presName="node" presStyleLbl="node1" presStyleIdx="2" presStyleCnt="3">
        <dgm:presLayoutVars>
          <dgm:bulletEnabled val="1"/>
        </dgm:presLayoutVars>
      </dgm:prSet>
      <dgm:spPr/>
    </dgm:pt>
    <dgm:pt modelId="{D2D228F9-ED3D-418E-BC0E-4171FBD98551}" type="pres">
      <dgm:prSet presAssocID="{B77CA220-1FF9-4045-A1E5-927ECB0E69F5}" presName="sibTrans" presStyleLbl="sibTrans2D1" presStyleIdx="2" presStyleCnt="3"/>
      <dgm:spPr/>
    </dgm:pt>
    <dgm:pt modelId="{D00C644E-B8D3-471D-A974-B0FAF1EA7676}" type="pres">
      <dgm:prSet presAssocID="{B77CA220-1FF9-4045-A1E5-927ECB0E69F5}" presName="connectorText" presStyleLbl="sibTrans2D1" presStyleIdx="2" presStyleCnt="3"/>
      <dgm:spPr/>
    </dgm:pt>
  </dgm:ptLst>
  <dgm:cxnLst>
    <dgm:cxn modelId="{6E34C513-7624-4B7A-88C3-0E26B93CF143}" type="presOf" srcId="{0C59A9AC-764C-4145-9761-3A0197496D50}" destId="{37AB1633-6DB8-45EE-A102-9D312114DB57}" srcOrd="1" destOrd="0" presId="urn:microsoft.com/office/officeart/2005/8/layout/cycle7"/>
    <dgm:cxn modelId="{5A96BD3C-BD03-4F2B-A503-E2CEF68DCBA9}" srcId="{9CD078BA-C5B1-4666-BF75-1DB4CDDF5F1E}" destId="{9D2A457F-CF14-4D6A-A729-70B06A1777C7}" srcOrd="1" destOrd="0" parTransId="{8090427A-F254-49D8-A78E-21A0A25AE0C8}" sibTransId="{9F50DAE6-1642-43B8-A4B1-B95D29F95395}"/>
    <dgm:cxn modelId="{75288A57-D6F8-4B51-ABE0-1837C7E60FB4}" srcId="{9CD078BA-C5B1-4666-BF75-1DB4CDDF5F1E}" destId="{B5ACC111-AAC3-42D2-8771-C8D8F1E616D9}" srcOrd="2" destOrd="0" parTransId="{3559292E-4FC0-46DF-9401-58DE42C74F10}" sibTransId="{B77CA220-1FF9-4045-A1E5-927ECB0E69F5}"/>
    <dgm:cxn modelId="{33E3FF5E-1FB5-47D0-9190-38636C7497CD}" type="presOf" srcId="{0C59A9AC-764C-4145-9761-3A0197496D50}" destId="{3D733B9B-09A1-4C1C-BE39-D9E8DF8B9D5E}" srcOrd="0" destOrd="0" presId="urn:microsoft.com/office/officeart/2005/8/layout/cycle7"/>
    <dgm:cxn modelId="{1458ED60-B469-460D-AB57-187F2206561D}" type="presOf" srcId="{9F50DAE6-1642-43B8-A4B1-B95D29F95395}" destId="{8F3D7529-3EEC-4790-A61C-F762C4D79D81}" srcOrd="1" destOrd="0" presId="urn:microsoft.com/office/officeart/2005/8/layout/cycle7"/>
    <dgm:cxn modelId="{6BC90880-F890-4387-92E0-F3480DF7616D}" type="presOf" srcId="{9F50DAE6-1642-43B8-A4B1-B95D29F95395}" destId="{AC3C4E0E-C6DE-4D23-A786-D6D46CE03466}" srcOrd="0" destOrd="0" presId="urn:microsoft.com/office/officeart/2005/8/layout/cycle7"/>
    <dgm:cxn modelId="{A435AB8C-A3BD-4F4B-B5EF-967A6006E8C9}" type="presOf" srcId="{B77CA220-1FF9-4045-A1E5-927ECB0E69F5}" destId="{D2D228F9-ED3D-418E-BC0E-4171FBD98551}" srcOrd="0" destOrd="0" presId="urn:microsoft.com/office/officeart/2005/8/layout/cycle7"/>
    <dgm:cxn modelId="{EC5674B7-2747-4B43-94B7-C5AE0975189E}" srcId="{9CD078BA-C5B1-4666-BF75-1DB4CDDF5F1E}" destId="{652CA0ED-BE34-4987-81F4-71D077D35010}" srcOrd="0" destOrd="0" parTransId="{B4E78073-C220-4CBA-9552-03B92FDA9B44}" sibTransId="{0C59A9AC-764C-4145-9761-3A0197496D50}"/>
    <dgm:cxn modelId="{4D4EF2CD-4CCA-4FC6-B53A-84F7468812BD}" type="presOf" srcId="{9D2A457F-CF14-4D6A-A729-70B06A1777C7}" destId="{65E1CCD7-4A18-40BE-B49C-7C6EB9A7674D}" srcOrd="0" destOrd="0" presId="urn:microsoft.com/office/officeart/2005/8/layout/cycle7"/>
    <dgm:cxn modelId="{E06AC0D4-B595-4616-BD5D-447D3ABA0FF5}" type="presOf" srcId="{B77CA220-1FF9-4045-A1E5-927ECB0E69F5}" destId="{D00C644E-B8D3-471D-A974-B0FAF1EA7676}" srcOrd="1" destOrd="0" presId="urn:microsoft.com/office/officeart/2005/8/layout/cycle7"/>
    <dgm:cxn modelId="{D0A4E6DF-ED91-4FF4-B127-E5A99D322B0E}" type="presOf" srcId="{B5ACC111-AAC3-42D2-8771-C8D8F1E616D9}" destId="{B5CEA009-0B60-4108-B9C3-8C46C2FB2CB3}" srcOrd="0" destOrd="0" presId="urn:microsoft.com/office/officeart/2005/8/layout/cycle7"/>
    <dgm:cxn modelId="{325710E5-7CF1-47EA-9219-BC2DDD98F07F}" type="presOf" srcId="{652CA0ED-BE34-4987-81F4-71D077D35010}" destId="{6109EED8-1E0E-4CA4-83FB-3DA8B858B2AB}" srcOrd="0" destOrd="0" presId="urn:microsoft.com/office/officeart/2005/8/layout/cycle7"/>
    <dgm:cxn modelId="{8B8117E7-D726-429D-81E9-A35EE70B5F26}" type="presOf" srcId="{9CD078BA-C5B1-4666-BF75-1DB4CDDF5F1E}" destId="{82A94732-71F3-485D-99C4-B13576F2CD15}" srcOrd="0" destOrd="0" presId="urn:microsoft.com/office/officeart/2005/8/layout/cycle7"/>
    <dgm:cxn modelId="{BFD9106A-E2EE-4FCA-A052-53C638A950F4}" type="presParOf" srcId="{82A94732-71F3-485D-99C4-B13576F2CD15}" destId="{6109EED8-1E0E-4CA4-83FB-3DA8B858B2AB}" srcOrd="0" destOrd="0" presId="urn:microsoft.com/office/officeart/2005/8/layout/cycle7"/>
    <dgm:cxn modelId="{49A0D522-40E8-4F4B-87A6-A663DBE876C4}" type="presParOf" srcId="{82A94732-71F3-485D-99C4-B13576F2CD15}" destId="{3D733B9B-09A1-4C1C-BE39-D9E8DF8B9D5E}" srcOrd="1" destOrd="0" presId="urn:microsoft.com/office/officeart/2005/8/layout/cycle7"/>
    <dgm:cxn modelId="{4DCFDF8E-C6D2-4E0D-AFE6-19253C8052CB}" type="presParOf" srcId="{3D733B9B-09A1-4C1C-BE39-D9E8DF8B9D5E}" destId="{37AB1633-6DB8-45EE-A102-9D312114DB57}" srcOrd="0" destOrd="0" presId="urn:microsoft.com/office/officeart/2005/8/layout/cycle7"/>
    <dgm:cxn modelId="{D7F6A86C-6FDD-4A8B-8565-79634AAF3D49}" type="presParOf" srcId="{82A94732-71F3-485D-99C4-B13576F2CD15}" destId="{65E1CCD7-4A18-40BE-B49C-7C6EB9A7674D}" srcOrd="2" destOrd="0" presId="urn:microsoft.com/office/officeart/2005/8/layout/cycle7"/>
    <dgm:cxn modelId="{41221990-B93C-4C5F-988E-C88986C4DB51}" type="presParOf" srcId="{82A94732-71F3-485D-99C4-B13576F2CD15}" destId="{AC3C4E0E-C6DE-4D23-A786-D6D46CE03466}" srcOrd="3" destOrd="0" presId="urn:microsoft.com/office/officeart/2005/8/layout/cycle7"/>
    <dgm:cxn modelId="{129ABDE2-3528-4174-BEB2-6A81457F71A3}" type="presParOf" srcId="{AC3C4E0E-C6DE-4D23-A786-D6D46CE03466}" destId="{8F3D7529-3EEC-4790-A61C-F762C4D79D81}" srcOrd="0" destOrd="0" presId="urn:microsoft.com/office/officeart/2005/8/layout/cycle7"/>
    <dgm:cxn modelId="{BA3AE788-33E6-4DEB-92B5-6C810EE24466}" type="presParOf" srcId="{82A94732-71F3-485D-99C4-B13576F2CD15}" destId="{B5CEA009-0B60-4108-B9C3-8C46C2FB2CB3}" srcOrd="4" destOrd="0" presId="urn:microsoft.com/office/officeart/2005/8/layout/cycle7"/>
    <dgm:cxn modelId="{9D574E3B-2E25-4EEA-AC22-1E3C8A5A9E31}" type="presParOf" srcId="{82A94732-71F3-485D-99C4-B13576F2CD15}" destId="{D2D228F9-ED3D-418E-BC0E-4171FBD98551}" srcOrd="5" destOrd="0" presId="urn:microsoft.com/office/officeart/2005/8/layout/cycle7"/>
    <dgm:cxn modelId="{1CCDFA22-BA5E-4A8C-8015-0AC18C4AF44D}" type="presParOf" srcId="{D2D228F9-ED3D-418E-BC0E-4171FBD98551}" destId="{D00C644E-B8D3-471D-A974-B0FAF1EA767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CCE757D-DC16-4E1B-9DBE-43FDB4F76AA5}"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US"/>
        </a:p>
      </dgm:t>
    </dgm:pt>
    <dgm:pt modelId="{DBCECE72-FE0C-4BED-8F04-D2AAAE406437}">
      <dgm:prSet phldrT="[Text]" custT="1"/>
      <dgm:spPr/>
      <dgm:t>
        <a:bodyPr/>
        <a:lstStyle/>
        <a:p>
          <a:r>
            <a:rPr lang="en-GB" altLang="en-US" sz="2000" b="1" dirty="0">
              <a:latin typeface="Calibri" panose="020F0502020204030204" pitchFamily="34" charset="0"/>
            </a:rPr>
            <a:t>Interaction mode: </a:t>
          </a:r>
          <a:endParaRPr lang="en-US" sz="2000" b="1" dirty="0"/>
        </a:p>
      </dgm:t>
    </dgm:pt>
    <dgm:pt modelId="{4B971988-741A-4D6B-9785-FF099448816D}" type="parTrans" cxnId="{82292FAC-4B09-4F79-ABAA-DD08F205CAEC}">
      <dgm:prSet/>
      <dgm:spPr/>
      <dgm:t>
        <a:bodyPr/>
        <a:lstStyle/>
        <a:p>
          <a:endParaRPr lang="en-US" sz="2000"/>
        </a:p>
      </dgm:t>
    </dgm:pt>
    <dgm:pt modelId="{D4C5B869-0201-498C-BB12-2A18FF5FCE84}" type="sibTrans" cxnId="{82292FAC-4B09-4F79-ABAA-DD08F205CAEC}">
      <dgm:prSet/>
      <dgm:spPr/>
      <dgm:t>
        <a:bodyPr/>
        <a:lstStyle/>
        <a:p>
          <a:endParaRPr lang="en-US" sz="2000"/>
        </a:p>
      </dgm:t>
    </dgm:pt>
    <dgm:pt modelId="{33FA7636-8484-4FEC-9C6F-E40CB65DA66C}">
      <dgm:prSet custT="1"/>
      <dgm:spPr/>
      <dgm:t>
        <a:bodyPr/>
        <a:lstStyle/>
        <a:p>
          <a:r>
            <a:rPr lang="en-GB" altLang="en-US" sz="2000">
              <a:latin typeface="Calibri" panose="020F0502020204030204" pitchFamily="34" charset="0"/>
            </a:rPr>
            <a:t>what the user is doing when interacting with a system, e.g. instructing, talking, browsing or other</a:t>
          </a:r>
          <a:endParaRPr lang="en-GB" altLang="en-US" sz="2000" dirty="0">
            <a:latin typeface="Calibri" panose="020F0502020204030204" pitchFamily="34" charset="0"/>
          </a:endParaRPr>
        </a:p>
      </dgm:t>
    </dgm:pt>
    <dgm:pt modelId="{9F2DF315-8E38-4304-953E-F0C3B04709D1}" type="parTrans" cxnId="{9C5CF41A-C8CB-4283-956D-4E704EE40A07}">
      <dgm:prSet/>
      <dgm:spPr/>
      <dgm:t>
        <a:bodyPr/>
        <a:lstStyle/>
        <a:p>
          <a:endParaRPr lang="en-US" sz="2000"/>
        </a:p>
      </dgm:t>
    </dgm:pt>
    <dgm:pt modelId="{7D8B38B4-B741-41CE-AFF9-89C853B83797}" type="sibTrans" cxnId="{9C5CF41A-C8CB-4283-956D-4E704EE40A07}">
      <dgm:prSet/>
      <dgm:spPr/>
      <dgm:t>
        <a:bodyPr/>
        <a:lstStyle/>
        <a:p>
          <a:endParaRPr lang="en-US" sz="2000"/>
        </a:p>
      </dgm:t>
    </dgm:pt>
    <dgm:pt modelId="{A187D261-D7D6-4A61-AD90-FE54D1473A88}">
      <dgm:prSet custT="1"/>
      <dgm:spPr/>
      <dgm:t>
        <a:bodyPr/>
        <a:lstStyle/>
        <a:p>
          <a:r>
            <a:rPr lang="en-GB" altLang="en-US" sz="2000" b="1" dirty="0">
              <a:latin typeface="Calibri" panose="020F0502020204030204" pitchFamily="34" charset="0"/>
            </a:rPr>
            <a:t>Interaction style:</a:t>
          </a:r>
        </a:p>
      </dgm:t>
    </dgm:pt>
    <dgm:pt modelId="{FFB708AF-0EA2-4025-B16E-BA17DCF1EEDE}" type="parTrans" cxnId="{6E927ABC-4445-4E9C-A3D5-2907BDD21CE9}">
      <dgm:prSet/>
      <dgm:spPr/>
      <dgm:t>
        <a:bodyPr/>
        <a:lstStyle/>
        <a:p>
          <a:endParaRPr lang="en-US" sz="2000"/>
        </a:p>
      </dgm:t>
    </dgm:pt>
    <dgm:pt modelId="{89D76580-4981-4F88-9CCE-83407CA0E6E4}" type="sibTrans" cxnId="{6E927ABC-4445-4E9C-A3D5-2907BDD21CE9}">
      <dgm:prSet/>
      <dgm:spPr/>
      <dgm:t>
        <a:bodyPr/>
        <a:lstStyle/>
        <a:p>
          <a:endParaRPr lang="en-US" sz="2000"/>
        </a:p>
      </dgm:t>
    </dgm:pt>
    <dgm:pt modelId="{CC5FEED7-A27D-460B-ADD2-71B9318B27CB}">
      <dgm:prSet custT="1"/>
      <dgm:spPr/>
      <dgm:t>
        <a:bodyPr/>
        <a:lstStyle/>
        <a:p>
          <a:r>
            <a:rPr lang="en-GB" altLang="en-US" sz="2000" dirty="0">
              <a:latin typeface="Calibri" panose="020F0502020204030204" pitchFamily="34" charset="0"/>
            </a:rPr>
            <a:t>the kind of interface used to support the mode, e.g. speech, menu-based, gesture</a:t>
          </a:r>
        </a:p>
      </dgm:t>
    </dgm:pt>
    <dgm:pt modelId="{79F4084C-F307-41B5-BEC6-5E1ACB332E20}" type="parTrans" cxnId="{5220B5EC-027F-4B30-B623-86F3C0B48996}">
      <dgm:prSet/>
      <dgm:spPr/>
      <dgm:t>
        <a:bodyPr/>
        <a:lstStyle/>
        <a:p>
          <a:endParaRPr lang="en-US" sz="2000"/>
        </a:p>
      </dgm:t>
    </dgm:pt>
    <dgm:pt modelId="{6FC42335-EF89-49BC-A0BA-C04D1DBDC7FE}" type="sibTrans" cxnId="{5220B5EC-027F-4B30-B623-86F3C0B48996}">
      <dgm:prSet/>
      <dgm:spPr/>
      <dgm:t>
        <a:bodyPr/>
        <a:lstStyle/>
        <a:p>
          <a:endParaRPr lang="en-US" sz="2000"/>
        </a:p>
      </dgm:t>
    </dgm:pt>
    <dgm:pt modelId="{97991C86-9830-4477-87F5-6F9F3CAFB8C9}" type="pres">
      <dgm:prSet presAssocID="{2CCE757D-DC16-4E1B-9DBE-43FDB4F76AA5}" presName="Name0" presStyleCnt="0">
        <dgm:presLayoutVars>
          <dgm:dir/>
          <dgm:animLvl val="lvl"/>
          <dgm:resizeHandles val="exact"/>
        </dgm:presLayoutVars>
      </dgm:prSet>
      <dgm:spPr/>
    </dgm:pt>
    <dgm:pt modelId="{DF9D75CF-4357-49B5-8D32-49594EFF791B}" type="pres">
      <dgm:prSet presAssocID="{2CCE757D-DC16-4E1B-9DBE-43FDB4F76AA5}" presName="tSp" presStyleCnt="0"/>
      <dgm:spPr/>
    </dgm:pt>
    <dgm:pt modelId="{FA2EB9B0-A505-47F6-9088-F992C96EE3EB}" type="pres">
      <dgm:prSet presAssocID="{2CCE757D-DC16-4E1B-9DBE-43FDB4F76AA5}" presName="bSp" presStyleCnt="0"/>
      <dgm:spPr/>
    </dgm:pt>
    <dgm:pt modelId="{BBD34A57-D80B-4649-9308-F68827F9CBB7}" type="pres">
      <dgm:prSet presAssocID="{2CCE757D-DC16-4E1B-9DBE-43FDB4F76AA5}" presName="process" presStyleCnt="0"/>
      <dgm:spPr/>
    </dgm:pt>
    <dgm:pt modelId="{9A485232-8D3C-41D3-A963-EBC5C1FD9731}" type="pres">
      <dgm:prSet presAssocID="{DBCECE72-FE0C-4BED-8F04-D2AAAE406437}" presName="composite1" presStyleCnt="0"/>
      <dgm:spPr/>
    </dgm:pt>
    <dgm:pt modelId="{B44A3552-0AAB-4DCF-BA57-9FCE9FCA4808}" type="pres">
      <dgm:prSet presAssocID="{DBCECE72-FE0C-4BED-8F04-D2AAAE406437}" presName="dummyNode1" presStyleLbl="node1" presStyleIdx="0" presStyleCnt="2"/>
      <dgm:spPr/>
    </dgm:pt>
    <dgm:pt modelId="{A3521C9A-BA80-4C31-976B-19B8E7C7C3E9}" type="pres">
      <dgm:prSet presAssocID="{DBCECE72-FE0C-4BED-8F04-D2AAAE406437}" presName="childNode1" presStyleLbl="bgAcc1" presStyleIdx="0" presStyleCnt="2">
        <dgm:presLayoutVars>
          <dgm:bulletEnabled val="1"/>
        </dgm:presLayoutVars>
      </dgm:prSet>
      <dgm:spPr/>
    </dgm:pt>
    <dgm:pt modelId="{97297FF5-2155-4B0F-85D2-A0A72542CA89}" type="pres">
      <dgm:prSet presAssocID="{DBCECE72-FE0C-4BED-8F04-D2AAAE406437}" presName="childNode1tx" presStyleLbl="bgAcc1" presStyleIdx="0" presStyleCnt="2">
        <dgm:presLayoutVars>
          <dgm:bulletEnabled val="1"/>
        </dgm:presLayoutVars>
      </dgm:prSet>
      <dgm:spPr/>
    </dgm:pt>
    <dgm:pt modelId="{84C2D323-F3F0-42B5-B6BA-CD4DF1CB6B30}" type="pres">
      <dgm:prSet presAssocID="{DBCECE72-FE0C-4BED-8F04-D2AAAE406437}" presName="parentNode1" presStyleLbl="node1" presStyleIdx="0" presStyleCnt="2">
        <dgm:presLayoutVars>
          <dgm:chMax val="1"/>
          <dgm:bulletEnabled val="1"/>
        </dgm:presLayoutVars>
      </dgm:prSet>
      <dgm:spPr/>
    </dgm:pt>
    <dgm:pt modelId="{6392DFC8-1A01-4456-BB39-0834C0F884C7}" type="pres">
      <dgm:prSet presAssocID="{DBCECE72-FE0C-4BED-8F04-D2AAAE406437}" presName="connSite1" presStyleCnt="0"/>
      <dgm:spPr/>
    </dgm:pt>
    <dgm:pt modelId="{4A8511D4-D9E3-4C28-9870-F713E99BF1FF}" type="pres">
      <dgm:prSet presAssocID="{D4C5B869-0201-498C-BB12-2A18FF5FCE84}" presName="Name9" presStyleLbl="sibTrans2D1" presStyleIdx="0" presStyleCnt="1"/>
      <dgm:spPr/>
    </dgm:pt>
    <dgm:pt modelId="{0DE5897E-2402-47A9-878B-92D730A36539}" type="pres">
      <dgm:prSet presAssocID="{A187D261-D7D6-4A61-AD90-FE54D1473A88}" presName="composite2" presStyleCnt="0"/>
      <dgm:spPr/>
    </dgm:pt>
    <dgm:pt modelId="{5CB9B689-23B5-4422-953F-3C72289C140C}" type="pres">
      <dgm:prSet presAssocID="{A187D261-D7D6-4A61-AD90-FE54D1473A88}" presName="dummyNode2" presStyleLbl="node1" presStyleIdx="0" presStyleCnt="2"/>
      <dgm:spPr/>
    </dgm:pt>
    <dgm:pt modelId="{8D8E14E1-0BAC-422E-B70D-6FE2C0D51377}" type="pres">
      <dgm:prSet presAssocID="{A187D261-D7D6-4A61-AD90-FE54D1473A88}" presName="childNode2" presStyleLbl="bgAcc1" presStyleIdx="1" presStyleCnt="2">
        <dgm:presLayoutVars>
          <dgm:bulletEnabled val="1"/>
        </dgm:presLayoutVars>
      </dgm:prSet>
      <dgm:spPr/>
    </dgm:pt>
    <dgm:pt modelId="{D9686D7D-486F-444D-8984-C33C90AEF590}" type="pres">
      <dgm:prSet presAssocID="{A187D261-D7D6-4A61-AD90-FE54D1473A88}" presName="childNode2tx" presStyleLbl="bgAcc1" presStyleIdx="1" presStyleCnt="2">
        <dgm:presLayoutVars>
          <dgm:bulletEnabled val="1"/>
        </dgm:presLayoutVars>
      </dgm:prSet>
      <dgm:spPr/>
    </dgm:pt>
    <dgm:pt modelId="{A4C32B2E-76E9-4D85-AC27-CBCB3542F74C}" type="pres">
      <dgm:prSet presAssocID="{A187D261-D7D6-4A61-AD90-FE54D1473A88}" presName="parentNode2" presStyleLbl="node1" presStyleIdx="1" presStyleCnt="2">
        <dgm:presLayoutVars>
          <dgm:chMax val="0"/>
          <dgm:bulletEnabled val="1"/>
        </dgm:presLayoutVars>
      </dgm:prSet>
      <dgm:spPr/>
    </dgm:pt>
    <dgm:pt modelId="{A04442E3-3ECE-4BE3-BF18-3FFC6F422D00}" type="pres">
      <dgm:prSet presAssocID="{A187D261-D7D6-4A61-AD90-FE54D1473A88}" presName="connSite2" presStyleCnt="0"/>
      <dgm:spPr/>
    </dgm:pt>
  </dgm:ptLst>
  <dgm:cxnLst>
    <dgm:cxn modelId="{9B4B460B-D05A-40DB-8B7B-1164657D287F}" type="presOf" srcId="{CC5FEED7-A27D-460B-ADD2-71B9318B27CB}" destId="{8D8E14E1-0BAC-422E-B70D-6FE2C0D51377}" srcOrd="0" destOrd="0" presId="urn:microsoft.com/office/officeart/2005/8/layout/hProcess4"/>
    <dgm:cxn modelId="{9C5CF41A-C8CB-4283-956D-4E704EE40A07}" srcId="{DBCECE72-FE0C-4BED-8F04-D2AAAE406437}" destId="{33FA7636-8484-4FEC-9C6F-E40CB65DA66C}" srcOrd="0" destOrd="0" parTransId="{9F2DF315-8E38-4304-953E-F0C3B04709D1}" sibTransId="{7D8B38B4-B741-41CE-AFF9-89C853B83797}"/>
    <dgm:cxn modelId="{31C1A524-DBA8-4471-BA2A-2F4ABB38A6E0}" type="presOf" srcId="{33FA7636-8484-4FEC-9C6F-E40CB65DA66C}" destId="{97297FF5-2155-4B0F-85D2-A0A72542CA89}" srcOrd="1" destOrd="0" presId="urn:microsoft.com/office/officeart/2005/8/layout/hProcess4"/>
    <dgm:cxn modelId="{9B2FFA30-3E87-43A2-A978-F9C3E5CFE96F}" type="presOf" srcId="{DBCECE72-FE0C-4BED-8F04-D2AAAE406437}" destId="{84C2D323-F3F0-42B5-B6BA-CD4DF1CB6B30}" srcOrd="0" destOrd="0" presId="urn:microsoft.com/office/officeart/2005/8/layout/hProcess4"/>
    <dgm:cxn modelId="{E85BA876-6EE7-4D2C-950C-1E238F8EBC37}" type="presOf" srcId="{33FA7636-8484-4FEC-9C6F-E40CB65DA66C}" destId="{A3521C9A-BA80-4C31-976B-19B8E7C7C3E9}" srcOrd="0" destOrd="0" presId="urn:microsoft.com/office/officeart/2005/8/layout/hProcess4"/>
    <dgm:cxn modelId="{84810883-B798-4E63-9A43-88C308104ABC}" type="presOf" srcId="{2CCE757D-DC16-4E1B-9DBE-43FDB4F76AA5}" destId="{97991C86-9830-4477-87F5-6F9F3CAFB8C9}" srcOrd="0" destOrd="0" presId="urn:microsoft.com/office/officeart/2005/8/layout/hProcess4"/>
    <dgm:cxn modelId="{82292FAC-4B09-4F79-ABAA-DD08F205CAEC}" srcId="{2CCE757D-DC16-4E1B-9DBE-43FDB4F76AA5}" destId="{DBCECE72-FE0C-4BED-8F04-D2AAAE406437}" srcOrd="0" destOrd="0" parTransId="{4B971988-741A-4D6B-9785-FF099448816D}" sibTransId="{D4C5B869-0201-498C-BB12-2A18FF5FCE84}"/>
    <dgm:cxn modelId="{6E927ABC-4445-4E9C-A3D5-2907BDD21CE9}" srcId="{2CCE757D-DC16-4E1B-9DBE-43FDB4F76AA5}" destId="{A187D261-D7D6-4A61-AD90-FE54D1473A88}" srcOrd="1" destOrd="0" parTransId="{FFB708AF-0EA2-4025-B16E-BA17DCF1EEDE}" sibTransId="{89D76580-4981-4F88-9CCE-83407CA0E6E4}"/>
    <dgm:cxn modelId="{7ECE23C3-0B54-4E0F-B0E7-C76AD80967A8}" type="presOf" srcId="{D4C5B869-0201-498C-BB12-2A18FF5FCE84}" destId="{4A8511D4-D9E3-4C28-9870-F713E99BF1FF}" srcOrd="0" destOrd="0" presId="urn:microsoft.com/office/officeart/2005/8/layout/hProcess4"/>
    <dgm:cxn modelId="{B1C51DE3-965E-4AAF-85E3-E912FEDAC890}" type="presOf" srcId="{CC5FEED7-A27D-460B-ADD2-71B9318B27CB}" destId="{D9686D7D-486F-444D-8984-C33C90AEF590}" srcOrd="1" destOrd="0" presId="urn:microsoft.com/office/officeart/2005/8/layout/hProcess4"/>
    <dgm:cxn modelId="{5220B5EC-027F-4B30-B623-86F3C0B48996}" srcId="{A187D261-D7D6-4A61-AD90-FE54D1473A88}" destId="{CC5FEED7-A27D-460B-ADD2-71B9318B27CB}" srcOrd="0" destOrd="0" parTransId="{79F4084C-F307-41B5-BEC6-5E1ACB332E20}" sibTransId="{6FC42335-EF89-49BC-A0BA-C04D1DBDC7FE}"/>
    <dgm:cxn modelId="{1272B6EE-CF1F-45D8-A2C9-ECF708D9F21D}" type="presOf" srcId="{A187D261-D7D6-4A61-AD90-FE54D1473A88}" destId="{A4C32B2E-76E9-4D85-AC27-CBCB3542F74C}" srcOrd="0" destOrd="0" presId="urn:microsoft.com/office/officeart/2005/8/layout/hProcess4"/>
    <dgm:cxn modelId="{30680BBB-3025-475C-B408-171B39EBCA4F}" type="presParOf" srcId="{97991C86-9830-4477-87F5-6F9F3CAFB8C9}" destId="{DF9D75CF-4357-49B5-8D32-49594EFF791B}" srcOrd="0" destOrd="0" presId="urn:microsoft.com/office/officeart/2005/8/layout/hProcess4"/>
    <dgm:cxn modelId="{D6524B71-290B-492E-91B2-947FF36907DD}" type="presParOf" srcId="{97991C86-9830-4477-87F5-6F9F3CAFB8C9}" destId="{FA2EB9B0-A505-47F6-9088-F992C96EE3EB}" srcOrd="1" destOrd="0" presId="urn:microsoft.com/office/officeart/2005/8/layout/hProcess4"/>
    <dgm:cxn modelId="{38FCB724-813D-4894-9FFA-EC6EE7A807FB}" type="presParOf" srcId="{97991C86-9830-4477-87F5-6F9F3CAFB8C9}" destId="{BBD34A57-D80B-4649-9308-F68827F9CBB7}" srcOrd="2" destOrd="0" presId="urn:microsoft.com/office/officeart/2005/8/layout/hProcess4"/>
    <dgm:cxn modelId="{A0EF349F-02C1-43E8-B01F-84040A975B2D}" type="presParOf" srcId="{BBD34A57-D80B-4649-9308-F68827F9CBB7}" destId="{9A485232-8D3C-41D3-A963-EBC5C1FD9731}" srcOrd="0" destOrd="0" presId="urn:microsoft.com/office/officeart/2005/8/layout/hProcess4"/>
    <dgm:cxn modelId="{A3C8C0AE-44BA-4D03-BE5B-9BE501F10BA2}" type="presParOf" srcId="{9A485232-8D3C-41D3-A963-EBC5C1FD9731}" destId="{B44A3552-0AAB-4DCF-BA57-9FCE9FCA4808}" srcOrd="0" destOrd="0" presId="urn:microsoft.com/office/officeart/2005/8/layout/hProcess4"/>
    <dgm:cxn modelId="{4AE4761D-F1AC-41AE-B439-761B56CEE1A1}" type="presParOf" srcId="{9A485232-8D3C-41D3-A963-EBC5C1FD9731}" destId="{A3521C9A-BA80-4C31-976B-19B8E7C7C3E9}" srcOrd="1" destOrd="0" presId="urn:microsoft.com/office/officeart/2005/8/layout/hProcess4"/>
    <dgm:cxn modelId="{4A6CBDFA-CFAB-4F23-B6E0-3354B243AF53}" type="presParOf" srcId="{9A485232-8D3C-41D3-A963-EBC5C1FD9731}" destId="{97297FF5-2155-4B0F-85D2-A0A72542CA89}" srcOrd="2" destOrd="0" presId="urn:microsoft.com/office/officeart/2005/8/layout/hProcess4"/>
    <dgm:cxn modelId="{27DBEA7B-A18F-401F-AB26-7B7B992F740C}" type="presParOf" srcId="{9A485232-8D3C-41D3-A963-EBC5C1FD9731}" destId="{84C2D323-F3F0-42B5-B6BA-CD4DF1CB6B30}" srcOrd="3" destOrd="0" presId="urn:microsoft.com/office/officeart/2005/8/layout/hProcess4"/>
    <dgm:cxn modelId="{53DED53C-019E-443D-83BE-F326B4E36741}" type="presParOf" srcId="{9A485232-8D3C-41D3-A963-EBC5C1FD9731}" destId="{6392DFC8-1A01-4456-BB39-0834C0F884C7}" srcOrd="4" destOrd="0" presId="urn:microsoft.com/office/officeart/2005/8/layout/hProcess4"/>
    <dgm:cxn modelId="{39595201-E434-414F-8298-E424D0B105BA}" type="presParOf" srcId="{BBD34A57-D80B-4649-9308-F68827F9CBB7}" destId="{4A8511D4-D9E3-4C28-9870-F713E99BF1FF}" srcOrd="1" destOrd="0" presId="urn:microsoft.com/office/officeart/2005/8/layout/hProcess4"/>
    <dgm:cxn modelId="{8F4BAA5E-7A38-4BF1-989F-95A16FEB8615}" type="presParOf" srcId="{BBD34A57-D80B-4649-9308-F68827F9CBB7}" destId="{0DE5897E-2402-47A9-878B-92D730A36539}" srcOrd="2" destOrd="0" presId="urn:microsoft.com/office/officeart/2005/8/layout/hProcess4"/>
    <dgm:cxn modelId="{0C6E4889-C242-4EC6-A178-CBEA73DB785E}" type="presParOf" srcId="{0DE5897E-2402-47A9-878B-92D730A36539}" destId="{5CB9B689-23B5-4422-953F-3C72289C140C}" srcOrd="0" destOrd="0" presId="urn:microsoft.com/office/officeart/2005/8/layout/hProcess4"/>
    <dgm:cxn modelId="{5FBC09FF-781B-4D6B-833F-C28AFE9350B0}" type="presParOf" srcId="{0DE5897E-2402-47A9-878B-92D730A36539}" destId="{8D8E14E1-0BAC-422E-B70D-6FE2C0D51377}" srcOrd="1" destOrd="0" presId="urn:microsoft.com/office/officeart/2005/8/layout/hProcess4"/>
    <dgm:cxn modelId="{E03B022F-C456-4DD7-869F-943258F8D2FE}" type="presParOf" srcId="{0DE5897E-2402-47A9-878B-92D730A36539}" destId="{D9686D7D-486F-444D-8984-C33C90AEF590}" srcOrd="2" destOrd="0" presId="urn:microsoft.com/office/officeart/2005/8/layout/hProcess4"/>
    <dgm:cxn modelId="{595B5A5A-EC88-4CE1-8359-8C0FAD3D5E58}" type="presParOf" srcId="{0DE5897E-2402-47A9-878B-92D730A36539}" destId="{A4C32B2E-76E9-4D85-AC27-CBCB3542F74C}" srcOrd="3" destOrd="0" presId="urn:microsoft.com/office/officeart/2005/8/layout/hProcess4"/>
    <dgm:cxn modelId="{19F10A5E-3181-4046-8F6F-5CBEC40158F2}" type="presParOf" srcId="{0DE5897E-2402-47A9-878B-92D730A36539}" destId="{A04442E3-3ECE-4BE3-BF18-3FFC6F422D00}"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Would you begin by sketching out how the interface might look, work out how the system architecture will be structured, or even just start coding? </a:t>
          </a:r>
          <a:endParaRPr lang="en-US" sz="2000" kern="1200" dirty="0"/>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kern="1200" dirty="0">
            <a:latin typeface="Calibri" panose="020F0502020204030204" pitchFamily="34" charset="0"/>
          </a:endParaRPr>
        </a:p>
      </dsp:txBody>
      <dsp:txXfrm>
        <a:off x="59399" y="1947573"/>
        <a:ext cx="85680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kern="1200" dirty="0">
            <a:solidFill>
              <a:schemeClr val="bg1">
                <a:lumMod val="75000"/>
              </a:schemeClr>
            </a:solidFill>
          </a:endParaRPr>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kern="1200" dirty="0">
            <a:solidFill>
              <a:srgbClr val="FF0000"/>
            </a:solidFill>
            <a:latin typeface="Calibri" panose="020F0502020204030204" pitchFamily="34" charset="0"/>
          </a:endParaRPr>
        </a:p>
      </dsp:txBody>
      <dsp:txXfrm>
        <a:off x="59399" y="1947573"/>
        <a:ext cx="856800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BAD65-9323-40CA-8AB3-17BA85ED8308}">
      <dsp:nvSpPr>
        <dsp:cNvPr id="0" name=""/>
        <dsp:cNvSpPr/>
      </dsp:nvSpPr>
      <dsp:spPr>
        <a:xfrm>
          <a:off x="1127376" y="1214"/>
          <a:ext cx="2772593" cy="16635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do you want to create?</a:t>
          </a:r>
          <a:endParaRPr lang="en-US" sz="3300" kern="1200"/>
        </a:p>
      </dsp:txBody>
      <dsp:txXfrm>
        <a:off x="1127376" y="1214"/>
        <a:ext cx="2772593" cy="1663556"/>
      </dsp:txXfrm>
    </dsp:sp>
    <dsp:sp modelId="{22ECB988-3A9E-405D-A7CB-68768D56687A}">
      <dsp:nvSpPr>
        <dsp:cNvPr id="0" name=""/>
        <dsp:cNvSpPr/>
      </dsp:nvSpPr>
      <dsp:spPr>
        <a:xfrm>
          <a:off x="4177229" y="1214"/>
          <a:ext cx="2772593" cy="1663556"/>
        </a:xfrm>
        <a:prstGeom prst="rect">
          <a:avLst/>
        </a:prstGeom>
        <a:solidFill>
          <a:schemeClr val="accent5">
            <a:hueOff val="3359278"/>
            <a:satOff val="4740"/>
            <a:lumOff val="-58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are your assumptions?</a:t>
          </a:r>
          <a:endParaRPr lang="en-GB" altLang="en-US" sz="3300" kern="1200" dirty="0"/>
        </a:p>
      </dsp:txBody>
      <dsp:txXfrm>
        <a:off x="4177229" y="1214"/>
        <a:ext cx="2772593" cy="1663556"/>
      </dsp:txXfrm>
    </dsp:sp>
    <dsp:sp modelId="{116F8E3E-9A4C-4727-8D3E-2F419ABDECEC}">
      <dsp:nvSpPr>
        <dsp:cNvPr id="0" name=""/>
        <dsp:cNvSpPr/>
      </dsp:nvSpPr>
      <dsp:spPr>
        <a:xfrm>
          <a:off x="2652303" y="1942029"/>
          <a:ext cx="2772593" cy="1663556"/>
        </a:xfrm>
        <a:prstGeom prst="rect">
          <a:avLst/>
        </a:prstGeom>
        <a:solidFill>
          <a:schemeClr val="accent5">
            <a:hueOff val="6718555"/>
            <a:satOff val="9479"/>
            <a:lumOff val="-117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Will it achieve what you hope it will?</a:t>
          </a:r>
          <a:endParaRPr lang="en-GB" altLang="en-US" sz="3300" kern="1200" dirty="0"/>
        </a:p>
      </dsp:txBody>
      <dsp:txXfrm>
        <a:off x="2652303" y="1942029"/>
        <a:ext cx="2772593" cy="1663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endParaRPr lang="en-US" sz="55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3522853"/>
        <a:ext cx="3019796" cy="9931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a:t>
          </a:r>
          <a:endParaRPr lang="en-US" sz="21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Reasonable</a:t>
          </a:r>
          <a:endParaRPr lang="en-GB" altLang="en-US" sz="2100" kern="1200" dirty="0">
            <a:latin typeface="Calibri" panose="020F0502020204030204" pitchFamily="34" charset="0"/>
          </a:endParaRP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Not reasonable</a:t>
          </a:r>
          <a:endParaRPr lang="en-GB" altLang="en-US" sz="2100" kern="1200" dirty="0">
            <a:latin typeface="Calibri" panose="020F0502020204030204" pitchFamily="34" charset="0"/>
          </a:endParaRP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 only for a very select bunch of users</a:t>
          </a:r>
        </a:p>
      </dsp:txBody>
      <dsp:txXfrm>
        <a:off x="53726" y="3522853"/>
        <a:ext cx="3019796" cy="993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457439"/>
          <a:ext cx="8229600" cy="6552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679"/>
          <a:ext cx="5760719" cy="7675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a:latin typeface="Calibri" panose="020F0502020204030204" pitchFamily="34" charset="0"/>
            </a:rPr>
            <a:t>Giving instructions</a:t>
          </a:r>
          <a:endParaRPr lang="en-US" sz="2600" b="1" kern="1200" dirty="0">
            <a:latin typeface="Calibri" panose="020F0502020204030204" pitchFamily="34" charset="0"/>
          </a:endParaRPr>
        </a:p>
      </dsp:txBody>
      <dsp:txXfrm>
        <a:off x="448947" y="111146"/>
        <a:ext cx="5685785" cy="692586"/>
      </dsp:txXfrm>
    </dsp:sp>
    <dsp:sp modelId="{8B1C77B0-E6FC-44E2-AD09-D6F5EA3B8CED}">
      <dsp:nvSpPr>
        <dsp:cNvPr id="0" name=""/>
        <dsp:cNvSpPr/>
      </dsp:nvSpPr>
      <dsp:spPr>
        <a:xfrm>
          <a:off x="0" y="1636799"/>
          <a:ext cx="8229600" cy="655200"/>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1253039"/>
          <a:ext cx="5760719" cy="76752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Conversing</a:t>
          </a:r>
        </a:p>
      </dsp:txBody>
      <dsp:txXfrm>
        <a:off x="448947" y="1290506"/>
        <a:ext cx="5685785" cy="692586"/>
      </dsp:txXfrm>
    </dsp:sp>
    <dsp:sp modelId="{50B78977-EC1B-4438-932A-48065719476B}">
      <dsp:nvSpPr>
        <dsp:cNvPr id="0" name=""/>
        <dsp:cNvSpPr/>
      </dsp:nvSpPr>
      <dsp:spPr>
        <a:xfrm>
          <a:off x="0" y="2816159"/>
          <a:ext cx="8229600" cy="655200"/>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2432400"/>
          <a:ext cx="5760719" cy="76752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Manipulating and navigating</a:t>
          </a:r>
        </a:p>
      </dsp:txBody>
      <dsp:txXfrm>
        <a:off x="448947" y="2469867"/>
        <a:ext cx="5685785" cy="692586"/>
      </dsp:txXfrm>
    </dsp:sp>
    <dsp:sp modelId="{37A27E47-FB40-4CFE-9130-AAE1BF249B70}">
      <dsp:nvSpPr>
        <dsp:cNvPr id="0" name=""/>
        <dsp:cNvSpPr/>
      </dsp:nvSpPr>
      <dsp:spPr>
        <a:xfrm>
          <a:off x="0" y="3995520"/>
          <a:ext cx="8229600" cy="6552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sp>
    <dsp:sp modelId="{EC8BD738-EEED-463D-8972-2642026B2947}">
      <dsp:nvSpPr>
        <dsp:cNvPr id="0" name=""/>
        <dsp:cNvSpPr/>
      </dsp:nvSpPr>
      <dsp:spPr>
        <a:xfrm>
          <a:off x="411480" y="3611759"/>
          <a:ext cx="5760719" cy="76752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Exploring and browsing</a:t>
          </a:r>
        </a:p>
      </dsp:txBody>
      <dsp:txXfrm>
        <a:off x="448947" y="3649226"/>
        <a:ext cx="5685785" cy="6925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41609"/>
          <a:ext cx="8229600" cy="43658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58216" rIns="638708" bIns="156464" numCol="1" spcCol="1270" anchor="t" anchorCtr="0">
          <a:noAutofit/>
        </a:bodyPr>
        <a:lstStyle/>
        <a:p>
          <a:pPr marL="228600" lvl="1" indent="-228600" algn="l" defTabSz="977900">
            <a:lnSpc>
              <a:spcPct val="90000"/>
            </a:lnSpc>
            <a:spcBef>
              <a:spcPct val="0"/>
            </a:spcBef>
            <a:spcAft>
              <a:spcPct val="15000"/>
            </a:spcAft>
            <a:buChar char="•"/>
          </a:pPr>
          <a:r>
            <a:rPr lang="en-GB" altLang="en-US" sz="2200" b="0" kern="1200" dirty="0">
              <a:latin typeface="Calibri" panose="020F0502020204030204" pitchFamily="34" charset="0"/>
            </a:rPr>
            <a:t>issuing commands using keyboard and function keys and selecting options via menus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Where users instruct the system and tell it what to do</a:t>
          </a:r>
          <a:endParaRPr lang="en-GB" altLang="en-US" sz="2200" b="0" kern="1200" dirty="0">
            <a:latin typeface="Calibri" panose="020F0502020204030204" pitchFamily="34" charset="0"/>
          </a:endParaRP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tell the time, print a file, save a file</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Very common conceptual model, underlying a diversity of devices and systems</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CAD, word processors,  vending machines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Main benefit is that instructing supports quick and efficient interaction</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good for repetitive kinds of actions performed on multiple objects</a:t>
          </a:r>
        </a:p>
      </dsp:txBody>
      <dsp:txXfrm>
        <a:off x="0" y="341609"/>
        <a:ext cx="8229600" cy="4365899"/>
      </dsp:txXfrm>
    </dsp:sp>
    <dsp:sp modelId="{7EB0F26A-4242-4750-9FA3-37D28FC845A6}">
      <dsp:nvSpPr>
        <dsp:cNvPr id="0" name=""/>
        <dsp:cNvSpPr/>
      </dsp:nvSpPr>
      <dsp:spPr>
        <a:xfrm>
          <a:off x="411480" y="16889"/>
          <a:ext cx="5760719" cy="649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977900">
            <a:lnSpc>
              <a:spcPct val="90000"/>
            </a:lnSpc>
            <a:spcBef>
              <a:spcPct val="0"/>
            </a:spcBef>
            <a:spcAft>
              <a:spcPct val="35000"/>
            </a:spcAft>
            <a:buNone/>
          </a:pPr>
          <a:r>
            <a:rPr lang="en-GB" altLang="en-US" sz="2200" b="1" kern="1200">
              <a:latin typeface="Calibri" panose="020F0502020204030204" pitchFamily="34" charset="0"/>
            </a:rPr>
            <a:t>Giving instructions</a:t>
          </a:r>
          <a:endParaRPr lang="en-US" sz="2200" b="1" kern="1200" dirty="0">
            <a:latin typeface="Calibri" panose="020F0502020204030204" pitchFamily="34" charset="0"/>
          </a:endParaRPr>
        </a:p>
      </dsp:txBody>
      <dsp:txXfrm>
        <a:off x="443183" y="48592"/>
        <a:ext cx="5697313"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69600"/>
          <a:ext cx="8229600" cy="6047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15360"/>
          <a:ext cx="5760719" cy="708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a:latin typeface="Calibri" panose="020F0502020204030204" pitchFamily="34" charset="0"/>
            </a:rPr>
            <a:t>Giving instructions</a:t>
          </a:r>
          <a:endParaRPr lang="en-US" sz="2400" b="1" kern="1200" dirty="0">
            <a:latin typeface="Calibri" panose="020F0502020204030204" pitchFamily="34" charset="0"/>
          </a:endParaRPr>
        </a:p>
      </dsp:txBody>
      <dsp:txXfrm>
        <a:off x="446065" y="49945"/>
        <a:ext cx="5691549" cy="639310"/>
      </dsp:txXfrm>
    </dsp:sp>
    <dsp:sp modelId="{8B1C77B0-E6FC-44E2-AD09-D6F5EA3B8CED}">
      <dsp:nvSpPr>
        <dsp:cNvPr id="0" name=""/>
        <dsp:cNvSpPr/>
      </dsp:nvSpPr>
      <dsp:spPr>
        <a:xfrm>
          <a:off x="0" y="1458240"/>
          <a:ext cx="8229600" cy="3250799"/>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99872" rIns="638708" bIns="170688" numCol="1" spcCol="1270" anchor="t" anchorCtr="0">
          <a:noAutofit/>
        </a:bodyPr>
        <a:lstStyle/>
        <a:p>
          <a:pPr marL="228600" lvl="1" indent="-228600" algn="l" defTabSz="1066800">
            <a:lnSpc>
              <a:spcPct val="90000"/>
            </a:lnSpc>
            <a:spcBef>
              <a:spcPct val="0"/>
            </a:spcBef>
            <a:spcAft>
              <a:spcPct val="15000"/>
            </a:spcAft>
            <a:buChar char="•"/>
          </a:pPr>
          <a:r>
            <a:rPr lang="en-GB" altLang="en-US" sz="2400" b="0" kern="1200" dirty="0">
              <a:latin typeface="Calibri" panose="020F0502020204030204" pitchFamily="34" charset="0"/>
            </a:rPr>
            <a:t>interacting with the system as if having a conversation</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Underlying model of having a conversation with another human</a:t>
          </a:r>
          <a:endParaRPr lang="en-GB" altLang="en-US" sz="2400" b="0" kern="1200" dirty="0">
            <a:latin typeface="Calibri" panose="020F050202020403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Range from simple voice recognition menu-driven systems to more complex ‘natural language’ dialogues</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Examples include search engines, advice-giving systems, help systems, ‘Siri’ in iPhone</a:t>
          </a:r>
        </a:p>
      </dsp:txBody>
      <dsp:txXfrm>
        <a:off x="0" y="1458240"/>
        <a:ext cx="8229600" cy="3250799"/>
      </dsp:txXfrm>
    </dsp:sp>
    <dsp:sp modelId="{936AE35B-AA35-45E7-BC99-449804576940}">
      <dsp:nvSpPr>
        <dsp:cNvPr id="0" name=""/>
        <dsp:cNvSpPr/>
      </dsp:nvSpPr>
      <dsp:spPr>
        <a:xfrm>
          <a:off x="411480" y="1104000"/>
          <a:ext cx="5760719" cy="708480"/>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dirty="0">
              <a:latin typeface="Calibri" panose="020F0502020204030204" pitchFamily="34" charset="0"/>
            </a:rPr>
            <a:t>Conversing (conversational model)</a:t>
          </a:r>
        </a:p>
      </dsp:txBody>
      <dsp:txXfrm>
        <a:off x="446065" y="1138585"/>
        <a:ext cx="5691549" cy="639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C8BEF-3FB2-4F82-BBBD-CB7B26F2DF72}">
      <dsp:nvSpPr>
        <dsp:cNvPr id="0" name=""/>
        <dsp:cNvSpPr/>
      </dsp:nvSpPr>
      <dsp:spPr>
        <a:xfrm>
          <a:off x="38" y="92664"/>
          <a:ext cx="3703141" cy="60480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Pros</a:t>
          </a:r>
        </a:p>
      </dsp:txBody>
      <dsp:txXfrm>
        <a:off x="38" y="92664"/>
        <a:ext cx="3703141" cy="604800"/>
      </dsp:txXfrm>
    </dsp:sp>
    <dsp:sp modelId="{B5E90793-5951-4639-88F0-74B06C325167}">
      <dsp:nvSpPr>
        <dsp:cNvPr id="0" name=""/>
        <dsp:cNvSpPr/>
      </dsp:nvSpPr>
      <dsp:spPr>
        <a:xfrm>
          <a:off x="38" y="697464"/>
          <a:ext cx="3703141" cy="393427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Allows users, especially novices and technophobes, to interact with the system in a way that is familiar</a:t>
          </a:r>
          <a:endParaRPr lang="en-US" sz="2100" kern="1200" dirty="0"/>
        </a:p>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makes them feel comfortable, at ease and less scared</a:t>
          </a:r>
        </a:p>
      </dsp:txBody>
      <dsp:txXfrm>
        <a:off x="38" y="697464"/>
        <a:ext cx="3703141" cy="3934271"/>
      </dsp:txXfrm>
    </dsp:sp>
    <dsp:sp modelId="{3B2B3665-3F3C-46F1-BC8B-0AC9918C4FC0}">
      <dsp:nvSpPr>
        <dsp:cNvPr id="0" name=""/>
        <dsp:cNvSpPr/>
      </dsp:nvSpPr>
      <dsp:spPr>
        <a:xfrm>
          <a:off x="4221619" y="92664"/>
          <a:ext cx="3703141" cy="604800"/>
        </a:xfrm>
        <a:prstGeom prst="rect">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Cons</a:t>
          </a:r>
        </a:p>
      </dsp:txBody>
      <dsp:txXfrm>
        <a:off x="4221619" y="92664"/>
        <a:ext cx="3703141" cy="604800"/>
      </dsp:txXfrm>
    </dsp:sp>
    <dsp:sp modelId="{BDCABB23-8D1E-4149-9645-0F3967651AFE}">
      <dsp:nvSpPr>
        <dsp:cNvPr id="0" name=""/>
        <dsp:cNvSpPr/>
      </dsp:nvSpPr>
      <dsp:spPr>
        <a:xfrm>
          <a:off x="4221619" y="697464"/>
          <a:ext cx="3703141" cy="3934271"/>
        </a:xfrm>
        <a:prstGeom prst="rect">
          <a:avLst/>
        </a:prstGeom>
        <a:solidFill>
          <a:schemeClr val="accent5">
            <a:tint val="40000"/>
            <a:alpha val="90000"/>
            <a:hueOff val="6879340"/>
            <a:satOff val="2278"/>
            <a:lumOff val="-16"/>
            <a:alphaOff val="0"/>
          </a:schemeClr>
        </a:solidFill>
        <a:ln w="19050" cap="flat" cmpd="sng" algn="ctr">
          <a:solidFill>
            <a:schemeClr val="accent5">
              <a:tint val="40000"/>
              <a:alpha val="90000"/>
              <a:hueOff val="6879340"/>
              <a:satOff val="2278"/>
              <a:lumOff val="-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Misunderstandings can arise when the system does not know how to analyse what the user says</a:t>
          </a:r>
          <a:endParaRPr lang="en-US" sz="2100" kern="1200" dirty="0"/>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e.g. child types into a search engine, that uses natural language the question:</a:t>
          </a:r>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“How many legs does a centipede have?” and the system responds (next slide):</a:t>
          </a:r>
        </a:p>
      </dsp:txBody>
      <dsp:txXfrm>
        <a:off x="4221619" y="697464"/>
        <a:ext cx="3703141" cy="39342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53804"/>
          <a:ext cx="8229600" cy="4788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364"/>
          <a:ext cx="5760719" cy="56087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a:latin typeface="Calibri" panose="020F0502020204030204" pitchFamily="34" charset="0"/>
            </a:rPr>
            <a:t>Giving instructions</a:t>
          </a:r>
          <a:endParaRPr lang="en-US" sz="1900" b="1" kern="1200" dirty="0">
            <a:latin typeface="Calibri" panose="020F0502020204030204" pitchFamily="34" charset="0"/>
          </a:endParaRPr>
        </a:p>
      </dsp:txBody>
      <dsp:txXfrm>
        <a:off x="438860" y="100744"/>
        <a:ext cx="5705959" cy="506119"/>
      </dsp:txXfrm>
    </dsp:sp>
    <dsp:sp modelId="{8B1C77B0-E6FC-44E2-AD09-D6F5EA3B8CED}">
      <dsp:nvSpPr>
        <dsp:cNvPr id="0" name=""/>
        <dsp:cNvSpPr/>
      </dsp:nvSpPr>
      <dsp:spPr>
        <a:xfrm>
          <a:off x="0" y="1215644"/>
          <a:ext cx="8229600" cy="478800"/>
        </a:xfrm>
        <a:prstGeom prst="rect">
          <a:avLst/>
        </a:prstGeom>
        <a:solidFill>
          <a:schemeClr val="lt1">
            <a:alpha val="90000"/>
            <a:hueOff val="0"/>
            <a:satOff val="0"/>
            <a:lumOff val="0"/>
            <a:alphaOff val="0"/>
          </a:schemeClr>
        </a:solidFill>
        <a:ln w="19050" cap="flat" cmpd="sng" algn="ctr">
          <a:solidFill>
            <a:schemeClr val="accent3">
              <a:hueOff val="5812304"/>
              <a:satOff val="-18573"/>
              <a:lumOff val="-4706"/>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935204"/>
          <a:ext cx="5760719" cy="560879"/>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Conversing</a:t>
          </a:r>
        </a:p>
      </dsp:txBody>
      <dsp:txXfrm>
        <a:off x="438860" y="962584"/>
        <a:ext cx="5705959" cy="506119"/>
      </dsp:txXfrm>
    </dsp:sp>
    <dsp:sp modelId="{50B78977-EC1B-4438-932A-48065719476B}">
      <dsp:nvSpPr>
        <dsp:cNvPr id="0" name=""/>
        <dsp:cNvSpPr/>
      </dsp:nvSpPr>
      <dsp:spPr>
        <a:xfrm>
          <a:off x="0" y="2077484"/>
          <a:ext cx="8229600" cy="257355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95732" rIns="638708" bIns="135128" numCol="1" spcCol="1270" anchor="t" anchorCtr="0">
          <a:noAutofit/>
        </a:bodyPr>
        <a:lstStyle/>
        <a:p>
          <a:pPr marL="171450" lvl="1" indent="-171450" algn="l" defTabSz="844550">
            <a:lnSpc>
              <a:spcPct val="90000"/>
            </a:lnSpc>
            <a:spcBef>
              <a:spcPct val="0"/>
            </a:spcBef>
            <a:spcAft>
              <a:spcPct val="15000"/>
            </a:spcAft>
            <a:buChar char="•"/>
          </a:pPr>
          <a:r>
            <a:rPr lang="en-GB" altLang="en-US" sz="1900" b="0" kern="1200" dirty="0">
              <a:latin typeface="Calibri" panose="020F0502020204030204" pitchFamily="34" charset="0"/>
            </a:rPr>
            <a:t>acting on objects and interacting with virtual objects</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Involves dragging, selecting, opening, closing and zooming actions on virtual objects </a:t>
          </a:r>
          <a:endParaRPr lang="en-GB" altLang="en-US" sz="1900" b="0" kern="1200" dirty="0">
            <a:latin typeface="Calibri" panose="020F0502020204030204" pitchFamily="34" charset="0"/>
          </a:endParaRP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Exploit’s users’ knowledge of how they move and manipulate in the physical world</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Exemplified by (</a:t>
          </a:r>
          <a:r>
            <a:rPr lang="en-GB" altLang="en-US" sz="1900" kern="1200" dirty="0" err="1">
              <a:latin typeface="Calibri" panose="020F0502020204030204" pitchFamily="34" charset="0"/>
            </a:rPr>
            <a:t>i</a:t>
          </a:r>
          <a:r>
            <a:rPr lang="en-GB" altLang="en-US" sz="1900" kern="1200" dirty="0">
              <a:latin typeface="Calibri" panose="020F0502020204030204" pitchFamily="34" charset="0"/>
            </a:rPr>
            <a:t>) what you see is what you get (WYSIWYG) and  (ii) the direct manipulation approach (DM)</a:t>
          </a:r>
        </a:p>
      </dsp:txBody>
      <dsp:txXfrm>
        <a:off x="0" y="2077484"/>
        <a:ext cx="8229600" cy="2573550"/>
      </dsp:txXfrm>
    </dsp:sp>
    <dsp:sp modelId="{1C34FF69-F1E1-47F9-9BCC-2B82F0E1A7AC}">
      <dsp:nvSpPr>
        <dsp:cNvPr id="0" name=""/>
        <dsp:cNvSpPr/>
      </dsp:nvSpPr>
      <dsp:spPr>
        <a:xfrm>
          <a:off x="411480" y="1797044"/>
          <a:ext cx="5760719" cy="560879"/>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Manipulating and navigating</a:t>
          </a:r>
        </a:p>
      </dsp:txBody>
      <dsp:txXfrm>
        <a:off x="438860" y="1824424"/>
        <a:ext cx="5705959" cy="5061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174B6-4E61-4296-872F-24B3609947B8}">
      <dsp:nvSpPr>
        <dsp:cNvPr id="0" name=""/>
        <dsp:cNvSpPr/>
      </dsp:nvSpPr>
      <dsp:spPr>
        <a:xfrm>
          <a:off x="0" y="30719"/>
          <a:ext cx="8382000" cy="1179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Continuous representation of objects and actions of interest</a:t>
          </a:r>
          <a:endParaRPr lang="en-US" sz="2400" kern="1200" dirty="0"/>
        </a:p>
      </dsp:txBody>
      <dsp:txXfrm>
        <a:off x="57572" y="88291"/>
        <a:ext cx="8266856" cy="1064216"/>
      </dsp:txXfrm>
    </dsp:sp>
    <dsp:sp modelId="{0B55C569-ECF1-46CC-9276-B9C094BFD353}">
      <dsp:nvSpPr>
        <dsp:cNvPr id="0" name=""/>
        <dsp:cNvSpPr/>
      </dsp:nvSpPr>
      <dsp:spPr>
        <a:xfrm>
          <a:off x="0" y="1391519"/>
          <a:ext cx="8382000" cy="1179360"/>
        </a:xfrm>
        <a:prstGeom prst="roundRect">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Physical actions and button pressing instead of issuing commands with complex syntax</a:t>
          </a:r>
        </a:p>
      </dsp:txBody>
      <dsp:txXfrm>
        <a:off x="57572" y="1449091"/>
        <a:ext cx="8266856" cy="1064216"/>
      </dsp:txXfrm>
    </dsp:sp>
    <dsp:sp modelId="{BBC4CE06-E0A2-490B-8451-00B91D1009C8}">
      <dsp:nvSpPr>
        <dsp:cNvPr id="0" name=""/>
        <dsp:cNvSpPr/>
      </dsp:nvSpPr>
      <dsp:spPr>
        <a:xfrm>
          <a:off x="0" y="2752320"/>
          <a:ext cx="8382000" cy="1179360"/>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a:latin typeface="Calibri" panose="020F0502020204030204" pitchFamily="34" charset="0"/>
            </a:rPr>
            <a:t>Rapid reversible actions with immediate feedback on object of interest</a:t>
          </a:r>
          <a:endParaRPr lang="en-GB" altLang="en-US" sz="2400" kern="1200" dirty="0">
            <a:latin typeface="Calibri" panose="020F0502020204030204" pitchFamily="34" charset="0"/>
          </a:endParaRPr>
        </a:p>
      </dsp:txBody>
      <dsp:txXfrm>
        <a:off x="57572" y="2809892"/>
        <a:ext cx="8266856" cy="10642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13529"/>
          <a:ext cx="8229600" cy="4283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62609"/>
          <a:ext cx="5760719" cy="5018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Giving instructions</a:t>
          </a:r>
          <a:endParaRPr lang="en-US" sz="1700" b="1" kern="1200" dirty="0">
            <a:latin typeface="Calibri" panose="020F0502020204030204" pitchFamily="34" charset="0"/>
          </a:endParaRPr>
        </a:p>
      </dsp:txBody>
      <dsp:txXfrm>
        <a:off x="435978" y="87107"/>
        <a:ext cx="5711723" cy="452844"/>
      </dsp:txXfrm>
    </dsp:sp>
    <dsp:sp modelId="{8B1C77B0-E6FC-44E2-AD09-D6F5EA3B8CED}">
      <dsp:nvSpPr>
        <dsp:cNvPr id="0" name=""/>
        <dsp:cNvSpPr/>
      </dsp:nvSpPr>
      <dsp:spPr>
        <a:xfrm>
          <a:off x="0" y="1084649"/>
          <a:ext cx="8229600" cy="428399"/>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833729"/>
          <a:ext cx="5760719" cy="50184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Conversing</a:t>
          </a:r>
        </a:p>
      </dsp:txBody>
      <dsp:txXfrm>
        <a:off x="435978" y="858227"/>
        <a:ext cx="5711723" cy="452844"/>
      </dsp:txXfrm>
    </dsp:sp>
    <dsp:sp modelId="{50B78977-EC1B-4438-932A-48065719476B}">
      <dsp:nvSpPr>
        <dsp:cNvPr id="0" name=""/>
        <dsp:cNvSpPr/>
      </dsp:nvSpPr>
      <dsp:spPr>
        <a:xfrm>
          <a:off x="0" y="1855769"/>
          <a:ext cx="8229600" cy="428399"/>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1604849"/>
          <a:ext cx="5760719" cy="50184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Manipulating and navigating</a:t>
          </a:r>
        </a:p>
      </dsp:txBody>
      <dsp:txXfrm>
        <a:off x="435978" y="1629347"/>
        <a:ext cx="5711723" cy="452844"/>
      </dsp:txXfrm>
    </dsp:sp>
    <dsp:sp modelId="{37A27E47-FB40-4CFE-9130-AAE1BF249B70}">
      <dsp:nvSpPr>
        <dsp:cNvPr id="0" name=""/>
        <dsp:cNvSpPr/>
      </dsp:nvSpPr>
      <dsp:spPr>
        <a:xfrm>
          <a:off x="0" y="2626889"/>
          <a:ext cx="8229600" cy="20349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54076" rIns="638708" bIns="120904" numCol="1" spcCol="1270" anchor="t" anchorCtr="0">
          <a:noAutofit/>
        </a:bodyPr>
        <a:lstStyle/>
        <a:p>
          <a:pPr marL="171450" lvl="1" indent="-171450" algn="l" defTabSz="755650">
            <a:lnSpc>
              <a:spcPct val="90000"/>
            </a:lnSpc>
            <a:spcBef>
              <a:spcPct val="0"/>
            </a:spcBef>
            <a:spcAft>
              <a:spcPct val="15000"/>
            </a:spcAft>
            <a:buChar char="•"/>
          </a:pPr>
          <a:r>
            <a:rPr lang="en-GB" altLang="en-US" sz="1700" b="0" kern="1200" dirty="0">
              <a:latin typeface="Calibri" panose="020F0502020204030204" pitchFamily="34" charset="0"/>
            </a:rPr>
            <a:t>finding out and learning things</a:t>
          </a: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Similar to how people browse information with existing media (e.g. newspapers, magazines, libraries, pamphlets)</a:t>
          </a:r>
          <a:endParaRPr lang="en-GB" altLang="en-US" sz="1700" b="0" kern="1200" dirty="0">
            <a:latin typeface="Calibri" panose="020F0502020204030204" pitchFamily="34" charset="0"/>
          </a:endParaRP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Information is structured to allow flexibility in way user is able to search for information</a:t>
          </a:r>
        </a:p>
        <a:p>
          <a:pPr marL="342900" lvl="2" indent="-171450" algn="l" defTabSz="755650">
            <a:lnSpc>
              <a:spcPct val="90000"/>
            </a:lnSpc>
            <a:spcBef>
              <a:spcPct val="0"/>
            </a:spcBef>
            <a:spcAft>
              <a:spcPct val="15000"/>
            </a:spcAft>
            <a:buChar char="•"/>
          </a:pPr>
          <a:r>
            <a:rPr lang="en-GB" altLang="en-US" sz="1700" kern="1200" dirty="0">
              <a:latin typeface="Calibri" panose="020F0502020204030204" pitchFamily="34" charset="0"/>
            </a:rPr>
            <a:t>e.g. multimedia, web, shopping mall directory</a:t>
          </a:r>
        </a:p>
      </dsp:txBody>
      <dsp:txXfrm>
        <a:off x="0" y="2626889"/>
        <a:ext cx="8229600" cy="2034900"/>
      </dsp:txXfrm>
    </dsp:sp>
    <dsp:sp modelId="{EC8BD738-EEED-463D-8972-2642026B2947}">
      <dsp:nvSpPr>
        <dsp:cNvPr id="0" name=""/>
        <dsp:cNvSpPr/>
      </dsp:nvSpPr>
      <dsp:spPr>
        <a:xfrm>
          <a:off x="411480" y="2375969"/>
          <a:ext cx="5760719" cy="5018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Exploring and browsing</a:t>
          </a:r>
          <a:endParaRPr lang="en-GB" altLang="en-US" sz="1700" b="1" kern="1200" dirty="0">
            <a:latin typeface="Calibri" panose="020F0502020204030204" pitchFamily="34" charset="0"/>
          </a:endParaRPr>
        </a:p>
      </dsp:txBody>
      <dsp:txXfrm>
        <a:off x="435978" y="2400467"/>
        <a:ext cx="5711723"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D5545-2A64-4EA8-A6A7-AD0159BAD089}">
      <dsp:nvSpPr>
        <dsp:cNvPr id="0" name=""/>
        <dsp:cNvSpPr/>
      </dsp:nvSpPr>
      <dsp:spPr>
        <a:xfrm>
          <a:off x="3124207" y="1451"/>
          <a:ext cx="5212080" cy="1151185"/>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‘doing’ types of tasks</a:t>
          </a:r>
          <a:endParaRPr lang="en-US" sz="1800" kern="1200" dirty="0"/>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designing, drawing, flying, driving, sizing windows</a:t>
          </a:r>
          <a:endParaRPr lang="en-US" sz="1800" kern="1200" dirty="0"/>
        </a:p>
      </dsp:txBody>
      <dsp:txXfrm>
        <a:off x="3124207" y="145349"/>
        <a:ext cx="4780386" cy="863389"/>
      </dsp:txXfrm>
    </dsp:sp>
    <dsp:sp modelId="{ECA66A85-A349-440E-8AC3-98DD5EC7B0DD}">
      <dsp:nvSpPr>
        <dsp:cNvPr id="0" name=""/>
        <dsp:cNvSpPr/>
      </dsp:nvSpPr>
      <dsp:spPr>
        <a:xfrm>
          <a:off x="350512" y="1451"/>
          <a:ext cx="2773695" cy="115118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Direct manipulation</a:t>
          </a:r>
          <a:endParaRPr lang="en-US" sz="1800" b="1" kern="1200" dirty="0"/>
        </a:p>
      </dsp:txBody>
      <dsp:txXfrm>
        <a:off x="406708" y="57647"/>
        <a:ext cx="2661303" cy="1038793"/>
      </dsp:txXfrm>
    </dsp:sp>
    <dsp:sp modelId="{D2900998-7686-42DA-BF73-0DF3130156BB}">
      <dsp:nvSpPr>
        <dsp:cNvPr id="0" name=""/>
        <dsp:cNvSpPr/>
      </dsp:nvSpPr>
      <dsp:spPr>
        <a:xfrm>
          <a:off x="3124207" y="1267755"/>
          <a:ext cx="5212080" cy="1151185"/>
        </a:xfrm>
        <a:prstGeom prst="rightArrow">
          <a:avLst>
            <a:gd name="adj1" fmla="val 75000"/>
            <a:gd name="adj2" fmla="val 50000"/>
          </a:avLst>
        </a:prstGeom>
        <a:solidFill>
          <a:schemeClr val="accent2">
            <a:tint val="40000"/>
            <a:alpha val="90000"/>
            <a:hueOff val="-6994751"/>
            <a:satOff val="5534"/>
            <a:lumOff val="392"/>
            <a:alphaOff val="0"/>
          </a:schemeClr>
        </a:solidFill>
        <a:ln w="19050" cap="flat" cmpd="sng" algn="ctr">
          <a:solidFill>
            <a:schemeClr val="accent2">
              <a:tint val="40000"/>
              <a:alpha val="90000"/>
              <a:hueOff val="-6994751"/>
              <a:satOff val="5534"/>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children, computer-phobic, disabled users and specialised applications</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phone services)</a:t>
          </a:r>
        </a:p>
      </dsp:txBody>
      <dsp:txXfrm>
        <a:off x="3124207" y="1411653"/>
        <a:ext cx="4780386" cy="863389"/>
      </dsp:txXfrm>
    </dsp:sp>
    <dsp:sp modelId="{0680BD22-74CA-4CE7-AF0F-A7221D354CA6}">
      <dsp:nvSpPr>
        <dsp:cNvPr id="0" name=""/>
        <dsp:cNvSpPr/>
      </dsp:nvSpPr>
      <dsp:spPr>
        <a:xfrm>
          <a:off x="350512" y="1267755"/>
          <a:ext cx="2773695" cy="1151185"/>
        </a:xfrm>
        <a:prstGeom prst="roundRect">
          <a:avLst/>
        </a:prstGeom>
        <a:solidFill>
          <a:schemeClr val="accent2">
            <a:hueOff val="-6721062"/>
            <a:satOff val="2923"/>
            <a:lumOff val="8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a:latin typeface="Calibri" panose="020F0502020204030204" pitchFamily="34" charset="0"/>
            </a:rPr>
            <a:t>Having a conversation</a:t>
          </a:r>
          <a:endParaRPr lang="en-US" sz="1800" kern="1200" dirty="0"/>
        </a:p>
      </dsp:txBody>
      <dsp:txXfrm>
        <a:off x="406708" y="1323951"/>
        <a:ext cx="2661303" cy="1038793"/>
      </dsp:txXfrm>
    </dsp:sp>
    <dsp:sp modelId="{7AD00ABF-E1FA-455E-A503-7A5B755EC179}">
      <dsp:nvSpPr>
        <dsp:cNvPr id="0" name=""/>
        <dsp:cNvSpPr/>
      </dsp:nvSpPr>
      <dsp:spPr>
        <a:xfrm>
          <a:off x="3124207" y="2534059"/>
          <a:ext cx="5212080" cy="1151185"/>
        </a:xfrm>
        <a:prstGeom prst="rightArrow">
          <a:avLst>
            <a:gd name="adj1" fmla="val 75000"/>
            <a:gd name="adj2" fmla="val 50000"/>
          </a:avLst>
        </a:prstGeom>
        <a:solidFill>
          <a:schemeClr val="accent2">
            <a:tint val="40000"/>
            <a:alpha val="90000"/>
            <a:hueOff val="-13989501"/>
            <a:satOff val="11069"/>
            <a:lumOff val="783"/>
            <a:alphaOff val="0"/>
          </a:schemeClr>
        </a:solidFill>
        <a:ln w="19050" cap="flat" cmpd="sng" algn="ctr">
          <a:solidFill>
            <a:schemeClr val="accent2">
              <a:tint val="40000"/>
              <a:alpha val="90000"/>
              <a:hueOff val="-13989501"/>
              <a:satOff val="11069"/>
              <a:lumOff val="7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repetitive tasks </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spell-checking,  file management, ‘delete file’, ‘print file’. </a:t>
          </a:r>
        </a:p>
      </dsp:txBody>
      <dsp:txXfrm>
        <a:off x="3124207" y="2677957"/>
        <a:ext cx="4780386" cy="863389"/>
      </dsp:txXfrm>
    </dsp:sp>
    <dsp:sp modelId="{18957D2C-7CF5-48F2-A7B2-665DF7D8BA8C}">
      <dsp:nvSpPr>
        <dsp:cNvPr id="0" name=""/>
        <dsp:cNvSpPr/>
      </dsp:nvSpPr>
      <dsp:spPr>
        <a:xfrm>
          <a:off x="350512" y="2534059"/>
          <a:ext cx="2773695" cy="1151185"/>
        </a:xfrm>
        <a:prstGeom prst="roundRect">
          <a:avLst/>
        </a:prstGeom>
        <a:solidFill>
          <a:schemeClr val="accent2">
            <a:hueOff val="-13442124"/>
            <a:satOff val="5846"/>
            <a:lumOff val="170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Issuing instructions</a:t>
          </a:r>
        </a:p>
      </dsp:txBody>
      <dsp:txXfrm>
        <a:off x="406708" y="2590255"/>
        <a:ext cx="2661303" cy="1038793"/>
      </dsp:txXfrm>
    </dsp:sp>
    <dsp:sp modelId="{1FC8EB59-0413-4F75-9369-3A6DA411D631}">
      <dsp:nvSpPr>
        <dsp:cNvPr id="0" name=""/>
        <dsp:cNvSpPr/>
      </dsp:nvSpPr>
      <dsp:spPr>
        <a:xfrm>
          <a:off x="3124207" y="3800363"/>
          <a:ext cx="5212080" cy="1151185"/>
        </a:xfrm>
        <a:prstGeom prst="rightArrow">
          <a:avLst>
            <a:gd name="adj1" fmla="val 75000"/>
            <a:gd name="adj2" fmla="val 50000"/>
          </a:avLst>
        </a:prstGeom>
        <a:solidFill>
          <a:schemeClr val="accent2">
            <a:tint val="40000"/>
            <a:alpha val="90000"/>
            <a:hueOff val="-20984251"/>
            <a:satOff val="16603"/>
            <a:lumOff val="1175"/>
            <a:alphaOff val="0"/>
          </a:schemeClr>
        </a:solidFill>
        <a:ln w="19050" cap="flat" cmpd="sng" algn="ctr">
          <a:solidFill>
            <a:schemeClr val="accent2">
              <a:tint val="40000"/>
              <a:alpha val="90000"/>
              <a:hueOff val="-20984251"/>
              <a:satOff val="16603"/>
              <a:lumOff val="11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are often employed, where different ways of carrying out the same actions is supported at the interface - but can take longer to learn</a:t>
          </a:r>
        </a:p>
      </dsp:txBody>
      <dsp:txXfrm>
        <a:off x="3124207" y="3944261"/>
        <a:ext cx="4780386" cy="863389"/>
      </dsp:txXfrm>
    </dsp:sp>
    <dsp:sp modelId="{9A8F4CC9-C749-4695-9EC0-9A6B9838B302}">
      <dsp:nvSpPr>
        <dsp:cNvPr id="0" name=""/>
        <dsp:cNvSpPr/>
      </dsp:nvSpPr>
      <dsp:spPr>
        <a:xfrm>
          <a:off x="350512" y="3800363"/>
          <a:ext cx="2773695" cy="1151185"/>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Hybrid conceptual models</a:t>
          </a:r>
        </a:p>
      </dsp:txBody>
      <dsp:txXfrm>
        <a:off x="406708" y="3856559"/>
        <a:ext cx="2661303" cy="1038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9EED8-1E0E-4CA4-83FB-3DA8B858B2AB}">
      <dsp:nvSpPr>
        <dsp:cNvPr id="0" name=""/>
        <dsp:cNvSpPr/>
      </dsp:nvSpPr>
      <dsp:spPr>
        <a:xfrm>
          <a:off x="3384463" y="616"/>
          <a:ext cx="1460673" cy="73033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System</a:t>
          </a:r>
        </a:p>
      </dsp:txBody>
      <dsp:txXfrm>
        <a:off x="3405854" y="22007"/>
        <a:ext cx="1417891" cy="687554"/>
      </dsp:txXfrm>
    </dsp:sp>
    <dsp:sp modelId="{3D733B9B-09A1-4C1C-BE39-D9E8DF8B9D5E}">
      <dsp:nvSpPr>
        <dsp:cNvPr id="0" name=""/>
        <dsp:cNvSpPr/>
      </dsp:nvSpPr>
      <dsp:spPr>
        <a:xfrm rot="3600000">
          <a:off x="4337446" y="1281891"/>
          <a:ext cx="760115" cy="255617"/>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414131" y="1333014"/>
        <a:ext cx="606745" cy="153371"/>
      </dsp:txXfrm>
    </dsp:sp>
    <dsp:sp modelId="{65E1CCD7-4A18-40BE-B49C-7C6EB9A7674D}">
      <dsp:nvSpPr>
        <dsp:cNvPr id="0" name=""/>
        <dsp:cNvSpPr/>
      </dsp:nvSpPr>
      <dsp:spPr>
        <a:xfrm>
          <a:off x="4589872" y="2088446"/>
          <a:ext cx="1460673" cy="730336"/>
        </a:xfrm>
        <a:prstGeom prst="roundRect">
          <a:avLst>
            <a:gd name="adj" fmla="val 10000"/>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User</a:t>
          </a:r>
        </a:p>
      </dsp:txBody>
      <dsp:txXfrm>
        <a:off x="4611263" y="2109837"/>
        <a:ext cx="1417891" cy="687554"/>
      </dsp:txXfrm>
    </dsp:sp>
    <dsp:sp modelId="{AC3C4E0E-C6DE-4D23-A786-D6D46CE03466}">
      <dsp:nvSpPr>
        <dsp:cNvPr id="0" name=""/>
        <dsp:cNvSpPr/>
      </dsp:nvSpPr>
      <dsp:spPr>
        <a:xfrm rot="10800000">
          <a:off x="3734742" y="2325805"/>
          <a:ext cx="760115" cy="255617"/>
        </a:xfrm>
        <a:prstGeom prst="leftRightArrow">
          <a:avLst>
            <a:gd name="adj1" fmla="val 60000"/>
            <a:gd name="adj2" fmla="val 50000"/>
          </a:avLst>
        </a:prstGeom>
        <a:solidFill>
          <a:schemeClr val="accent2">
            <a:hueOff val="-10081593"/>
            <a:satOff val="4384"/>
            <a:lumOff val="1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811427" y="2376928"/>
        <a:ext cx="606745" cy="153371"/>
      </dsp:txXfrm>
    </dsp:sp>
    <dsp:sp modelId="{B5CEA009-0B60-4108-B9C3-8C46C2FB2CB3}">
      <dsp:nvSpPr>
        <dsp:cNvPr id="0" name=""/>
        <dsp:cNvSpPr/>
      </dsp:nvSpPr>
      <dsp:spPr>
        <a:xfrm>
          <a:off x="2179054" y="2088446"/>
          <a:ext cx="1460673" cy="730336"/>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Designer</a:t>
          </a:r>
        </a:p>
      </dsp:txBody>
      <dsp:txXfrm>
        <a:off x="2200445" y="2109837"/>
        <a:ext cx="1417891" cy="687554"/>
      </dsp:txXfrm>
    </dsp:sp>
    <dsp:sp modelId="{D2D228F9-ED3D-418E-BC0E-4171FBD98551}">
      <dsp:nvSpPr>
        <dsp:cNvPr id="0" name=""/>
        <dsp:cNvSpPr/>
      </dsp:nvSpPr>
      <dsp:spPr>
        <a:xfrm rot="18000000">
          <a:off x="3132037" y="1281891"/>
          <a:ext cx="760115" cy="255617"/>
        </a:xfrm>
        <a:prstGeom prst="leftRightArrow">
          <a:avLst>
            <a:gd name="adj1" fmla="val 60000"/>
            <a:gd name="adj2" fmla="val 50000"/>
          </a:avLst>
        </a:prstGeom>
        <a:solidFill>
          <a:schemeClr val="accent2">
            <a:hueOff val="-20163186"/>
            <a:satOff val="8769"/>
            <a:lumOff val="255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208722" y="1333014"/>
        <a:ext cx="606745" cy="1533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21C9A-BA80-4C31-976B-19B8E7C7C3E9}">
      <dsp:nvSpPr>
        <dsp:cNvPr id="0" name=""/>
        <dsp:cNvSpPr/>
      </dsp:nvSpPr>
      <dsp:spPr>
        <a:xfrm>
          <a:off x="330596"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a:latin typeface="Calibri" panose="020F0502020204030204" pitchFamily="34" charset="0"/>
            </a:rPr>
            <a:t>what the user is doing when interacting with a system, e.g. instructing, talking, browsing or other</a:t>
          </a:r>
          <a:endParaRPr lang="en-GB" altLang="en-US" sz="2000" kern="1200" dirty="0">
            <a:latin typeface="Calibri" panose="020F0502020204030204" pitchFamily="34" charset="0"/>
          </a:endParaRPr>
        </a:p>
      </dsp:txBody>
      <dsp:txXfrm>
        <a:off x="386161" y="1312102"/>
        <a:ext cx="2816307" cy="1785996"/>
      </dsp:txXfrm>
    </dsp:sp>
    <dsp:sp modelId="{4A8511D4-D9E3-4C28-9870-F713E99BF1FF}">
      <dsp:nvSpPr>
        <dsp:cNvPr id="0" name=""/>
        <dsp:cNvSpPr/>
      </dsp:nvSpPr>
      <dsp:spPr>
        <a:xfrm>
          <a:off x="2008332" y="1948659"/>
          <a:ext cx="3055492" cy="3055492"/>
        </a:xfrm>
        <a:prstGeom prst="leftCircularArrow">
          <a:avLst>
            <a:gd name="adj1" fmla="val 2592"/>
            <a:gd name="adj2" fmla="val 314853"/>
            <a:gd name="adj3" fmla="val 2090364"/>
            <a:gd name="adj4" fmla="val 9024489"/>
            <a:gd name="adj5" fmla="val 3024"/>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C2D323-F3F0-42B5-B6BA-CD4DF1CB6B30}">
      <dsp:nvSpPr>
        <dsp:cNvPr id="0" name=""/>
        <dsp:cNvSpPr/>
      </dsp:nvSpPr>
      <dsp:spPr>
        <a:xfrm>
          <a:off x="981137" y="3153663"/>
          <a:ext cx="2602167" cy="103479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mode: </a:t>
          </a:r>
          <a:endParaRPr lang="en-US" sz="2000" b="1" kern="1200" dirty="0"/>
        </a:p>
      </dsp:txBody>
      <dsp:txXfrm>
        <a:off x="1011445" y="3183971"/>
        <a:ext cx="2541551" cy="974179"/>
      </dsp:txXfrm>
    </dsp:sp>
    <dsp:sp modelId="{8D8E14E1-0BAC-422E-B70D-6FE2C0D51377}">
      <dsp:nvSpPr>
        <dsp:cNvPr id="0" name=""/>
        <dsp:cNvSpPr/>
      </dsp:nvSpPr>
      <dsp:spPr>
        <a:xfrm>
          <a:off x="3960495"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20163186"/>
              <a:satOff val="8769"/>
              <a:lumOff val="255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dirty="0">
              <a:latin typeface="Calibri" panose="020F0502020204030204" pitchFamily="34" charset="0"/>
            </a:rPr>
            <a:t>the kind of interface used to support the mode, e.g. speech, menu-based, gesture</a:t>
          </a:r>
        </a:p>
      </dsp:txBody>
      <dsp:txXfrm>
        <a:off x="4016060" y="1829501"/>
        <a:ext cx="2816307" cy="1785996"/>
      </dsp:txXfrm>
    </dsp:sp>
    <dsp:sp modelId="{A4C32B2E-76E9-4D85-AC27-CBCB3542F74C}">
      <dsp:nvSpPr>
        <dsp:cNvPr id="0" name=""/>
        <dsp:cNvSpPr/>
      </dsp:nvSpPr>
      <dsp:spPr>
        <a:xfrm>
          <a:off x="4611036" y="739139"/>
          <a:ext cx="2602167" cy="1034795"/>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style:</a:t>
          </a:r>
        </a:p>
      </dsp:txBody>
      <dsp:txXfrm>
        <a:off x="4641344" y="769447"/>
        <a:ext cx="2541551" cy="974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14/03/2024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3/14/24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3</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4</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5</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53FB2412-8DCF-411F-B304-1E3A0E296D0C}" type="slidenum">
              <a:rPr lang="en-GB" altLang="en-US" sz="1200"/>
              <a:pPr/>
              <a:t>6</a:t>
            </a:fld>
            <a:endParaRPr lang="en-GB" altLang="en-US" sz="1200"/>
          </a:p>
        </p:txBody>
      </p:sp>
      <p:sp>
        <p:nvSpPr>
          <p:cNvPr id="717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717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DD321C5E-9C72-4999-9523-3DB62A29440B}" type="slidenum">
              <a:rPr lang="en-GB" altLang="en-US" sz="1200"/>
              <a:pPr/>
              <a:t>23</a:t>
            </a:fld>
            <a:endParaRPr lang="en-GB" altLang="en-US" sz="1200"/>
          </a:p>
        </p:txBody>
      </p:sp>
      <p:sp>
        <p:nvSpPr>
          <p:cNvPr id="2560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560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E5CC82B5-DB4A-4D3A-9948-63FC1ACE3C35}" type="slidenum">
              <a:rPr lang="en-GB" altLang="en-US" sz="1200"/>
              <a:pPr/>
              <a:t>24</a:t>
            </a:fld>
            <a:endParaRPr lang="en-GB" altLang="en-US" sz="1200"/>
          </a:p>
        </p:txBody>
      </p:sp>
      <p:sp>
        <p:nvSpPr>
          <p:cNvPr id="2765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765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25</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9568A097-19C6-4127-80E0-7D4A41EAE48C}" type="slidenum">
              <a:rPr lang="en-GB" altLang="en-US" sz="1200"/>
              <a:pPr/>
              <a:t>28</a:t>
            </a:fld>
            <a:endParaRPr lang="en-GB" altLang="en-US" sz="1200"/>
          </a:p>
        </p:txBody>
      </p:sp>
      <p:sp>
        <p:nvSpPr>
          <p:cNvPr id="3481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3482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29</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3/14/24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3/14/24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3/14/24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3/14/24</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3/14/24</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3/14/24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3/14/24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3/14/24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3/14/24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3/14/24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3/14/24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3/14/24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fontScale="90000"/>
          </a:bodyPr>
          <a:lstStyle/>
          <a:p>
            <a:r>
              <a:rPr lang="en-US" sz="4400" dirty="0">
                <a:solidFill>
                  <a:schemeClr val="tx2">
                    <a:lumMod val="75000"/>
                  </a:schemeClr>
                </a:solidFill>
                <a:latin typeface="Calibri" panose="020F0502020204030204" pitchFamily="34" charset="0"/>
              </a:rPr>
              <a:t>Understanding and conceptualizing interaction </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9: Problems-Solving Techniques (PST)</a:t>
            </a:r>
          </a:p>
          <a:p>
            <a:r>
              <a:rPr lang="en-GB" dirty="0"/>
              <a:t>Dr Redhwan Al-amri</a:t>
            </a:r>
          </a:p>
        </p:txBody>
      </p:sp>
      <p:sp>
        <p:nvSpPr>
          <p:cNvPr id="5" name="Date Placeholder 4"/>
          <p:cNvSpPr>
            <a:spLocks noGrp="1"/>
          </p:cNvSpPr>
          <p:nvPr>
            <p:ph type="dt" sz="half" idx="10"/>
          </p:nvPr>
        </p:nvSpPr>
        <p:spPr/>
        <p:txBody>
          <a:bodyPr/>
          <a:lstStyle/>
          <a:p>
            <a:r>
              <a:rPr lang="en-US" dirty="0"/>
              <a:t>Week:</a:t>
            </a:r>
          </a:p>
          <a:p>
            <a:r>
              <a:rPr lang="en-US" dirty="0"/>
              <a:t>14-March-2024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latin typeface="Calibri" panose="020F0502020204030204" pitchFamily="34" charset="0"/>
              </a:rPr>
              <a:t>Outline</a:t>
            </a:r>
          </a:p>
        </p:txBody>
      </p:sp>
      <p:sp>
        <p:nvSpPr>
          <p:cNvPr id="3" name="Content Placeholder 2"/>
          <p:cNvSpPr>
            <a:spLocks noGrp="1"/>
          </p:cNvSpPr>
          <p:nvPr>
            <p:ph idx="1"/>
          </p:nvPr>
        </p:nvSpPr>
        <p:spPr>
          <a:xfrm>
            <a:off x="1028700" y="1600201"/>
            <a:ext cx="7200900" cy="4800599"/>
          </a:xfrm>
        </p:spPr>
        <p:txBody>
          <a:bodyPr>
            <a:noAutofit/>
          </a:bodyPr>
          <a:lstStyle/>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Introduction</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Understanding the problem space</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Conceptual models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Interface metaphors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Interaction paradigms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From conceptual models to physical design</a:t>
            </a:r>
            <a:endParaRPr lang="en-US" sz="2200" dirty="0">
              <a:solidFill>
                <a:schemeClr val="tx2">
                  <a:lumMod val="75000"/>
                </a:schemeClr>
              </a:solidFill>
              <a:latin typeface="Calibri" panose="020F0502020204030204" pitchFamily="34" charset="0"/>
            </a:endParaRPr>
          </a:p>
          <a:p>
            <a:pPr>
              <a:buFont typeface="Wingdings" panose="05000000000000000000" pitchFamily="2" charset="2"/>
              <a:buChar char="Ø"/>
            </a:pPr>
            <a:endParaRPr lang="en-US" sz="2200" dirty="0">
              <a:solidFill>
                <a:schemeClr val="tx2">
                  <a:lumMod val="75000"/>
                </a:schemeClr>
              </a:solidFill>
              <a:latin typeface="Calibri" panose="020F0502020204030204" pitchFamily="34" charset="0"/>
            </a:endParaRP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2</a:t>
            </a:fld>
            <a:endParaRPr lang="en-US"/>
          </a:p>
        </p:txBody>
      </p:sp>
    </p:spTree>
    <p:extLst>
      <p:ext uri="{BB962C8B-B14F-4D97-AF65-F5344CB8AC3E}">
        <p14:creationId xmlns:p14="http://schemas.microsoft.com/office/powerpoint/2010/main" val="544100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62000" y="18864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81000" y="1752600"/>
            <a:ext cx="8534400" cy="4114800"/>
          </a:xfrm>
        </p:spPr>
        <p:txBody>
          <a:bodyPr>
            <a:normAutofit lnSpcReduction="10000"/>
          </a:bodyPr>
          <a:lstStyle/>
          <a:p>
            <a:pPr eaLnBrk="1" hangingPunct="1">
              <a:lnSpc>
                <a:spcPct val="90000"/>
              </a:lnSpc>
            </a:pPr>
            <a:r>
              <a:rPr lang="en-GB" altLang="en-US" sz="2800" dirty="0">
                <a:latin typeface="Calibri" panose="020F0502020204030204" pitchFamily="34" charset="0"/>
              </a:rPr>
              <a:t>HCI has moved beyond designing interfaces for desktop machines</a:t>
            </a:r>
          </a:p>
          <a:p>
            <a:pPr eaLnBrk="1" hangingPunct="1">
              <a:lnSpc>
                <a:spcPct val="90000"/>
              </a:lnSpc>
            </a:pPr>
            <a:r>
              <a:rPr lang="en-GB" altLang="en-US" sz="2800" dirty="0">
                <a:latin typeface="Calibri" panose="020F0502020204030204" pitchFamily="34" charset="0"/>
              </a:rPr>
              <a:t>About extending and supporting all manner of human activities in all manner of places</a:t>
            </a:r>
          </a:p>
          <a:p>
            <a:pPr eaLnBrk="1" hangingPunct="1">
              <a:lnSpc>
                <a:spcPct val="90000"/>
              </a:lnSpc>
            </a:pPr>
            <a:r>
              <a:rPr lang="en-GB" altLang="en-US" sz="2800" dirty="0">
                <a:latin typeface="Calibri" panose="020F0502020204030204" pitchFamily="34" charset="0"/>
              </a:rPr>
              <a:t>Facilitating user experiences through designing interactions</a:t>
            </a:r>
          </a:p>
          <a:p>
            <a:pPr lvl="2" eaLnBrk="1" hangingPunct="1">
              <a:lnSpc>
                <a:spcPct val="90000"/>
              </a:lnSpc>
            </a:pPr>
            <a:r>
              <a:rPr lang="en-GB" altLang="en-US" sz="2000" dirty="0">
                <a:latin typeface="Calibri" panose="020F0502020204030204" pitchFamily="34" charset="0"/>
              </a:rPr>
              <a:t>Make work effective, efficient and safer</a:t>
            </a:r>
          </a:p>
          <a:p>
            <a:pPr lvl="2" eaLnBrk="1" hangingPunct="1">
              <a:lnSpc>
                <a:spcPct val="90000"/>
              </a:lnSpc>
            </a:pPr>
            <a:r>
              <a:rPr lang="en-GB" altLang="en-US" sz="2000" dirty="0">
                <a:latin typeface="Calibri" panose="020F0502020204030204" pitchFamily="34" charset="0"/>
              </a:rPr>
              <a:t>Improve and enhance learning and training</a:t>
            </a:r>
          </a:p>
          <a:p>
            <a:pPr lvl="2" eaLnBrk="1" hangingPunct="1">
              <a:lnSpc>
                <a:spcPct val="90000"/>
              </a:lnSpc>
            </a:pPr>
            <a:r>
              <a:rPr lang="en-GB" altLang="en-US" sz="2000" dirty="0">
                <a:latin typeface="Calibri" panose="020F0502020204030204" pitchFamily="34" charset="0"/>
              </a:rPr>
              <a:t>Provide enjoyable and exciting entertainment</a:t>
            </a:r>
          </a:p>
          <a:p>
            <a:pPr lvl="2" eaLnBrk="1" hangingPunct="1">
              <a:lnSpc>
                <a:spcPct val="90000"/>
              </a:lnSpc>
            </a:pPr>
            <a:r>
              <a:rPr lang="en-GB" altLang="en-US" sz="2000" dirty="0">
                <a:latin typeface="Calibri" panose="020F0502020204030204" pitchFamily="34" charset="0"/>
              </a:rPr>
              <a:t>Enhance communication and understanding</a:t>
            </a:r>
          </a:p>
          <a:p>
            <a:pPr lvl="2" eaLnBrk="1" hangingPunct="1">
              <a:lnSpc>
                <a:spcPct val="90000"/>
              </a:lnSpc>
            </a:pPr>
            <a:r>
              <a:rPr lang="en-GB" altLang="en-US" sz="2000" dirty="0">
                <a:latin typeface="Calibri" panose="020F0502020204030204" pitchFamily="34" charset="0"/>
              </a:rPr>
              <a:t>Support new forms of creativity and expression</a:t>
            </a:r>
          </a:p>
        </p:txBody>
      </p:sp>
    </p:spTree>
    <p:extLst>
      <p:ext uri="{BB962C8B-B14F-4D97-AF65-F5344CB8AC3E}">
        <p14:creationId xmlns:p14="http://schemas.microsoft.com/office/powerpoint/2010/main" val="337269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55576" y="116632"/>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556792"/>
            <a:ext cx="8534400" cy="2362200"/>
          </a:xfrm>
        </p:spPr>
        <p:txBody>
          <a:bodyPr>
            <a:normAutofit/>
          </a:bodyPr>
          <a:lstStyle/>
          <a:p>
            <a:pPr>
              <a:lnSpc>
                <a:spcPct val="100000"/>
              </a:lnSpc>
            </a:pPr>
            <a:r>
              <a:rPr lang="en-US" sz="2400" dirty="0">
                <a:latin typeface="Calibri" panose="020F0502020204030204" pitchFamily="34" charset="0"/>
              </a:rPr>
              <a:t>Imagine you have been asked to design an application to let people </a:t>
            </a:r>
            <a:r>
              <a:rPr lang="en-US" sz="2400" dirty="0" err="1">
                <a:latin typeface="Calibri" panose="020F0502020204030204" pitchFamily="34" charset="0"/>
              </a:rPr>
              <a:t>organise</a:t>
            </a:r>
            <a:r>
              <a:rPr lang="en-US" sz="2400" dirty="0">
                <a:latin typeface="Calibri" panose="020F0502020204030204" pitchFamily="34" charset="0"/>
              </a:rPr>
              <a:t>, 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128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85800" y="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600200"/>
            <a:ext cx="8534400" cy="1905000"/>
          </a:xfrm>
        </p:spPr>
        <p:txBody>
          <a:bodyPr>
            <a:normAutofit fontScale="92500" lnSpcReduction="10000"/>
          </a:bodyPr>
          <a:lstStyle/>
          <a:p>
            <a:pPr>
              <a:lnSpc>
                <a:spcPct val="100000"/>
              </a:lnSpc>
            </a:pPr>
            <a:r>
              <a:rPr lang="en-US" sz="2400" dirty="0">
                <a:latin typeface="Calibri" panose="020F0502020204030204" pitchFamily="34" charset="0"/>
              </a:rPr>
              <a:t>Imagine you have been asked to design an application to let people organize,</a:t>
            </a:r>
          </a:p>
          <a:p>
            <a:pPr>
              <a:lnSpc>
                <a:spcPct val="100000"/>
              </a:lnSpc>
            </a:pPr>
            <a:r>
              <a:rPr lang="en-US" sz="2400" dirty="0">
                <a:latin typeface="Calibri" panose="020F0502020204030204" pitchFamily="34" charset="0"/>
              </a:rPr>
              <a:t>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520047" y="2489537"/>
            <a:ext cx="4471553" cy="1015663"/>
          </a:xfrm>
          <a:prstGeom prst="rect">
            <a:avLst/>
          </a:prstGeom>
          <a:noFill/>
        </p:spPr>
        <p:txBody>
          <a:bodyPr wrap="square" rtlCol="0">
            <a:spAutoFit/>
          </a:bodyPr>
          <a:lstStyle/>
          <a:p>
            <a:r>
              <a:rPr lang="en-US" sz="2000" b="1" dirty="0">
                <a:solidFill>
                  <a:srgbClr val="FF0000"/>
                </a:solidFill>
                <a:latin typeface="Calibri" panose="020F0502020204030204" pitchFamily="34" charset="0"/>
              </a:rPr>
              <a:t>Interaction designer would choose this. Having clear understanding of what, why and how to design will save time</a:t>
            </a:r>
          </a:p>
        </p:txBody>
      </p:sp>
      <p:cxnSp>
        <p:nvCxnSpPr>
          <p:cNvPr id="5" name="Straight Arrow Connector 4"/>
          <p:cNvCxnSpPr/>
          <p:nvPr/>
        </p:nvCxnSpPr>
        <p:spPr>
          <a:xfrm flipH="1">
            <a:off x="6477001" y="3429000"/>
            <a:ext cx="278822" cy="19050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17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60648"/>
            <a:ext cx="8229600" cy="685800"/>
          </a:xfrm>
          <a:solidFill>
            <a:schemeClr val="accent1"/>
          </a:solidFill>
          <a:ln>
            <a:solidFill>
              <a:schemeClr val="tx1"/>
            </a:solidFill>
          </a:ln>
        </p:spPr>
        <p:txBody>
          <a:bodyPr anchor="ctr" anchorCtr="0">
            <a:normAutofit fontScale="90000"/>
          </a:bodyPr>
          <a:lstStyle/>
          <a:p>
            <a:pPr algn="ctr" eaLnBrk="1" hangingPunct="1"/>
            <a:r>
              <a:rPr lang="en-GB" altLang="en-US" dirty="0">
                <a:solidFill>
                  <a:schemeClr val="bg1"/>
                </a:solidFill>
                <a:latin typeface="Calibri" panose="020F0502020204030204" pitchFamily="34" charset="0"/>
              </a:rPr>
              <a:t>Understanding the problem space</a:t>
            </a:r>
          </a:p>
        </p:txBody>
      </p:sp>
      <p:sp>
        <p:nvSpPr>
          <p:cNvPr id="6147" name="Rectangle 3"/>
          <p:cNvSpPr>
            <a:spLocks noGrp="1" noChangeArrowheads="1"/>
          </p:cNvSpPr>
          <p:nvPr>
            <p:ph type="body" idx="1"/>
          </p:nvPr>
        </p:nvSpPr>
        <p:spPr/>
        <p:txBody>
          <a:bodyPr/>
          <a:lstStyle/>
          <a:p>
            <a:pPr eaLnBrk="1" hangingPunct="1"/>
            <a:endParaRPr lang="en-GB" altLang="en-US" dirty="0"/>
          </a:p>
          <a:p>
            <a:pPr lvl="1" eaLnBrk="1" hangingPunct="1"/>
            <a:endParaRPr lang="en-GB" altLang="en-US" dirty="0"/>
          </a:p>
        </p:txBody>
      </p:sp>
      <p:graphicFrame>
        <p:nvGraphicFramePr>
          <p:cNvPr id="2" name="Diagram 1"/>
          <p:cNvGraphicFramePr/>
          <p:nvPr/>
        </p:nvGraphicFramePr>
        <p:xfrm>
          <a:off x="457200" y="2514600"/>
          <a:ext cx="8077200" cy="360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71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39552" y="260648"/>
            <a:ext cx="8496944" cy="685800"/>
          </a:xfrm>
        </p:spPr>
        <p:txBody>
          <a:bodyPr>
            <a:normAutofit fontScale="90000"/>
          </a:bodyPr>
          <a:lstStyle/>
          <a:p>
            <a:pPr eaLnBrk="1" hangingPunct="1"/>
            <a:r>
              <a:rPr lang="en-GB" altLang="en-US" b="1" u="sng" dirty="0">
                <a:solidFill>
                  <a:schemeClr val="tx2">
                    <a:lumMod val="75000"/>
                  </a:schemeClr>
                </a:solidFill>
                <a:latin typeface="Calibri" panose="020F0502020204030204" pitchFamily="34" charset="0"/>
              </a:rPr>
              <a:t>A framework for analysing the problem space</a:t>
            </a:r>
          </a:p>
        </p:txBody>
      </p:sp>
      <p:sp>
        <p:nvSpPr>
          <p:cNvPr id="8195" name="Rectangle 3"/>
          <p:cNvSpPr>
            <a:spLocks noGrp="1" noChangeArrowheads="1"/>
          </p:cNvSpPr>
          <p:nvPr>
            <p:ph type="body" idx="1"/>
          </p:nvPr>
        </p:nvSpPr>
        <p:spPr>
          <a:xfrm>
            <a:off x="685800" y="1752600"/>
            <a:ext cx="7772400" cy="4648200"/>
          </a:xfrm>
        </p:spPr>
        <p:txBody>
          <a:bodyPr/>
          <a:lstStyle/>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Are there problems with an existing product?</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there are problems?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your proposed ideas might be useful?</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would you see people using it with their current way of doing things?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will it support people in their activities?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Will it really help them?</a:t>
            </a:r>
          </a:p>
          <a:p>
            <a:pPr eaLnBrk="1" hangingPunct="1">
              <a:lnSpc>
                <a:spcPct val="90000"/>
              </a:lnSpc>
              <a:buFont typeface="Wingdings" panose="05000000000000000000" pitchFamily="2" charset="2"/>
              <a:buChar char="ü"/>
            </a:pPr>
            <a:endParaRPr lang="en-GB" altLang="en-US" sz="2800" dirty="0">
              <a:latin typeface="Calibri" panose="020F0502020204030204" pitchFamily="34" charset="0"/>
            </a:endParaRPr>
          </a:p>
        </p:txBody>
      </p:sp>
    </p:spTree>
    <p:extLst>
      <p:ext uri="{BB962C8B-B14F-4D97-AF65-F5344CB8AC3E}">
        <p14:creationId xmlns:p14="http://schemas.microsoft.com/office/powerpoint/2010/main" val="38827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04800" y="188640"/>
            <a:ext cx="8229600" cy="914400"/>
          </a:xfrm>
        </p:spPr>
        <p:txBody>
          <a:bodyPr/>
          <a:lstStyle/>
          <a:p>
            <a:pPr eaLnBrk="1" hangingPunct="1"/>
            <a:r>
              <a:rPr lang="en-GB" altLang="en-US" u="sng" dirty="0">
                <a:solidFill>
                  <a:schemeClr val="tx2">
                    <a:lumMod val="75000"/>
                  </a:schemeClr>
                </a:solidFill>
                <a:latin typeface="Calibri" panose="020F0502020204030204" pitchFamily="34" charset="0"/>
              </a:rPr>
              <a:t> An example</a:t>
            </a:r>
          </a:p>
        </p:txBody>
      </p:sp>
      <p:sp>
        <p:nvSpPr>
          <p:cNvPr id="9219" name="Rectangle 3"/>
          <p:cNvSpPr>
            <a:spLocks noGrp="1" noChangeArrowheads="1"/>
          </p:cNvSpPr>
          <p:nvPr>
            <p:ph type="body" idx="1"/>
          </p:nvPr>
        </p:nvSpPr>
        <p:spPr>
          <a:xfrm>
            <a:off x="304800" y="1752600"/>
            <a:ext cx="8229600" cy="4297363"/>
          </a:xfrm>
        </p:spPr>
        <p:txBody>
          <a:bodyPr>
            <a:normAutofit/>
          </a:bodyPr>
          <a:lstStyle/>
          <a:p>
            <a:pPr eaLnBrk="1" hangingPunct="1"/>
            <a:r>
              <a:rPr lang="en-GB" altLang="en-US" sz="2400" dirty="0">
                <a:latin typeface="Calibri" panose="020F0502020204030204" pitchFamily="34" charset="0"/>
              </a:rPr>
              <a:t>What were the assumptions made by cell phone companies when developing SMART phones?</a:t>
            </a:r>
          </a:p>
          <a:p>
            <a:pPr eaLnBrk="1" hangingPunct="1"/>
            <a:endParaRPr lang="en-GB" altLang="en-US" sz="2400" dirty="0">
              <a:latin typeface="Calibri" panose="020F0502020204030204" pitchFamily="34" charset="0"/>
            </a:endParaRPr>
          </a:p>
          <a:p>
            <a:pPr eaLnBrk="1" hangingPunct="1"/>
            <a:r>
              <a:rPr lang="en-GB" altLang="en-US" sz="2400" dirty="0">
                <a:latin typeface="Calibri" panose="020F0502020204030204" pitchFamily="34" charset="0"/>
              </a:rPr>
              <a:t>Was it a solution looking </a:t>
            </a:r>
            <a:br>
              <a:rPr lang="en-GB" altLang="en-US" sz="2400" dirty="0">
                <a:latin typeface="Calibri" panose="020F0502020204030204" pitchFamily="34" charset="0"/>
              </a:rPr>
            </a:br>
            <a:r>
              <a:rPr lang="en-GB" altLang="en-US" sz="2400" dirty="0">
                <a:latin typeface="Calibri" panose="020F0502020204030204" pitchFamily="34" charset="0"/>
              </a:rPr>
              <a:t>for a problem?</a:t>
            </a:r>
          </a:p>
          <a:p>
            <a:pPr lvl="1" eaLnBrk="1" hangingPunct="1"/>
            <a:endParaRPr lang="en-GB" altLang="en-US" sz="2000" dirty="0">
              <a:latin typeface="Calibri" panose="020F0502020204030204" pitchFamily="34" charset="0"/>
            </a:endParaRPr>
          </a:p>
        </p:txBody>
      </p:sp>
      <p:pic>
        <p:nvPicPr>
          <p:cNvPr id="33794" name="Picture 2" descr="http://eblogfa.com/wp-content/uploads/2014/03/phone-android-smartphone.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952454" y="2819400"/>
            <a:ext cx="5191546" cy="4072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550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8600" y="116632"/>
            <a:ext cx="8447856"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9206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5590" y="116632"/>
            <a:ext cx="8428857"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0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altLang="en-US" b="1" u="sng" dirty="0">
                <a:solidFill>
                  <a:srgbClr val="002060"/>
                </a:solidFill>
                <a:latin typeface="Calibri" panose="020F0502020204030204" pitchFamily="34" charset="0"/>
              </a:rPr>
              <a:t>From problem space to design space</a:t>
            </a:r>
          </a:p>
        </p:txBody>
      </p:sp>
      <p:sp>
        <p:nvSpPr>
          <p:cNvPr id="11267" name="Rectangle 3"/>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Having a good understanding of the problem space can help inform the design space</a:t>
            </a:r>
          </a:p>
          <a:p>
            <a:pPr lvl="1" eaLnBrk="1" hangingPunct="1">
              <a:lnSpc>
                <a:spcPct val="90000"/>
              </a:lnSpc>
            </a:pPr>
            <a:r>
              <a:rPr lang="en-GB" altLang="en-US" sz="2400" dirty="0">
                <a:latin typeface="Calibri" panose="020F0502020204030204" pitchFamily="34" charset="0"/>
              </a:rPr>
              <a:t>e.g. what kind of interface, </a:t>
            </a:r>
            <a:r>
              <a:rPr lang="en-GB" altLang="en-US" sz="2400" dirty="0" err="1">
                <a:latin typeface="Calibri" panose="020F0502020204030204" pitchFamily="34" charset="0"/>
              </a:rPr>
              <a:t>behavior</a:t>
            </a:r>
            <a:r>
              <a:rPr lang="en-GB" altLang="en-US" sz="2400" dirty="0">
                <a:latin typeface="Calibri" panose="020F0502020204030204" pitchFamily="34" charset="0"/>
              </a:rPr>
              <a:t>, functionality to provide</a:t>
            </a:r>
          </a:p>
          <a:p>
            <a:pPr eaLnBrk="1" hangingPunct="1">
              <a:lnSpc>
                <a:spcPct val="90000"/>
              </a:lnSpc>
            </a:pPr>
            <a:r>
              <a:rPr lang="en-GB" altLang="en-US" sz="2800" dirty="0">
                <a:latin typeface="Calibri" panose="020F0502020204030204" pitchFamily="34" charset="0"/>
              </a:rPr>
              <a:t>But before deciding upon these it is important to develop a conceptual model</a:t>
            </a:r>
          </a:p>
        </p:txBody>
      </p:sp>
    </p:spTree>
    <p:extLst>
      <p:ext uri="{BB962C8B-B14F-4D97-AF65-F5344CB8AC3E}">
        <p14:creationId xmlns:p14="http://schemas.microsoft.com/office/powerpoint/2010/main" val="3665120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19100" y="4191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spTree>
    <p:extLst>
      <p:ext uri="{BB962C8B-B14F-4D97-AF65-F5344CB8AC3E}">
        <p14:creationId xmlns:p14="http://schemas.microsoft.com/office/powerpoint/2010/main" val="3209542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cxnSp>
        <p:nvCxnSpPr>
          <p:cNvPr id="5" name="Straight Arrow Connector 4"/>
          <p:cNvCxnSpPr/>
          <p:nvPr/>
        </p:nvCxnSpPr>
        <p:spPr>
          <a:xfrm flipH="1">
            <a:off x="1284722" y="5212552"/>
            <a:ext cx="835790" cy="883448"/>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6" name="TextBox 5"/>
          <p:cNvSpPr txBox="1"/>
          <p:nvPr/>
        </p:nvSpPr>
        <p:spPr>
          <a:xfrm>
            <a:off x="152400" y="6096000"/>
            <a:ext cx="3951723" cy="369332"/>
          </a:xfrm>
          <a:prstGeom prst="rect">
            <a:avLst/>
          </a:prstGeom>
          <a:noFill/>
        </p:spPr>
        <p:txBody>
          <a:bodyPr wrap="none" rtlCol="0">
            <a:spAutoFit/>
          </a:bodyPr>
          <a:lstStyle/>
          <a:p>
            <a:r>
              <a:rPr lang="en-US" dirty="0"/>
              <a:t>What people can do with the product</a:t>
            </a:r>
          </a:p>
        </p:txBody>
      </p:sp>
      <p:sp>
        <p:nvSpPr>
          <p:cNvPr id="8" name="TextBox 7"/>
          <p:cNvSpPr txBox="1"/>
          <p:nvPr/>
        </p:nvSpPr>
        <p:spPr>
          <a:xfrm>
            <a:off x="5140616" y="5959733"/>
            <a:ext cx="3826445" cy="641866"/>
          </a:xfrm>
          <a:prstGeom prst="rect">
            <a:avLst/>
          </a:prstGeom>
          <a:noFill/>
        </p:spPr>
        <p:txBody>
          <a:bodyPr wrap="square" rtlCol="0">
            <a:spAutoFit/>
          </a:bodyPr>
          <a:lstStyle/>
          <a:p>
            <a:r>
              <a:rPr lang="en-US" dirty="0"/>
              <a:t>What concepts are needed to understand how to interact with  it</a:t>
            </a:r>
          </a:p>
        </p:txBody>
      </p:sp>
      <p:cxnSp>
        <p:nvCxnSpPr>
          <p:cNvPr id="11" name="Straight Arrow Connector 10"/>
          <p:cNvCxnSpPr/>
          <p:nvPr/>
        </p:nvCxnSpPr>
        <p:spPr>
          <a:xfrm>
            <a:off x="4939913" y="5181600"/>
            <a:ext cx="1308487" cy="778133"/>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935852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399468" y="332656"/>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pic>
        <p:nvPicPr>
          <p:cNvPr id="22532" name="Picture 4" descr="Image result for shopping with shopping cart"/>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16976" y="2133600"/>
            <a:ext cx="3690942" cy="4189871"/>
          </a:xfrm>
          <a:prstGeom prst="rect">
            <a:avLst/>
          </a:prstGeom>
          <a:noFill/>
          <a:extLst>
            <a:ext uri="{909E8E84-426E-40DD-AFC4-6F175D3DCCD1}">
              <a14:hiddenFill xmlns:a14="http://schemas.microsoft.com/office/drawing/2010/main">
                <a:solidFill>
                  <a:srgbClr val="FFFFFF"/>
                </a:solidFill>
              </a14:hiddenFill>
            </a:ext>
          </a:extLst>
        </p:spPr>
      </p:pic>
      <p:pic>
        <p:nvPicPr>
          <p:cNvPr id="22534" name="Picture 6" descr="Image result for add to cart online shoppin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24400" y="2133601"/>
            <a:ext cx="4194908" cy="41898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114800" y="4180200"/>
            <a:ext cx="399468" cy="369332"/>
          </a:xfrm>
          <a:prstGeom prst="rect">
            <a:avLst/>
          </a:prstGeom>
          <a:noFill/>
        </p:spPr>
        <p:txBody>
          <a:bodyPr wrap="none" rtlCol="0">
            <a:spAutoFit/>
          </a:bodyPr>
          <a:lstStyle/>
          <a:p>
            <a:r>
              <a:rPr lang="en-US" dirty="0"/>
              <a:t>vs</a:t>
            </a:r>
          </a:p>
        </p:txBody>
      </p:sp>
      <p:sp>
        <p:nvSpPr>
          <p:cNvPr id="5" name="TextBox 4"/>
          <p:cNvSpPr txBox="1"/>
          <p:nvPr/>
        </p:nvSpPr>
        <p:spPr>
          <a:xfrm>
            <a:off x="762000" y="6381449"/>
            <a:ext cx="3296095" cy="369332"/>
          </a:xfrm>
          <a:prstGeom prst="rect">
            <a:avLst/>
          </a:prstGeom>
          <a:noFill/>
        </p:spPr>
        <p:txBody>
          <a:bodyPr wrap="none" rtlCol="0">
            <a:spAutoFit/>
          </a:bodyPr>
          <a:lstStyle/>
          <a:p>
            <a:r>
              <a:rPr lang="en-US" dirty="0"/>
              <a:t>Conceptual model/ metaphors</a:t>
            </a:r>
          </a:p>
        </p:txBody>
      </p:sp>
      <p:sp>
        <p:nvSpPr>
          <p:cNvPr id="10" name="TextBox 9"/>
          <p:cNvSpPr txBox="1"/>
          <p:nvPr/>
        </p:nvSpPr>
        <p:spPr>
          <a:xfrm>
            <a:off x="6156673" y="6318305"/>
            <a:ext cx="1643399" cy="369332"/>
          </a:xfrm>
          <a:prstGeom prst="rect">
            <a:avLst/>
          </a:prstGeom>
          <a:noFill/>
        </p:spPr>
        <p:txBody>
          <a:bodyPr wrap="none" rtlCol="0">
            <a:spAutoFit/>
          </a:bodyPr>
          <a:lstStyle/>
          <a:p>
            <a:r>
              <a:rPr lang="en-US" dirty="0"/>
              <a:t>User Interface</a:t>
            </a:r>
          </a:p>
        </p:txBody>
      </p:sp>
    </p:spTree>
    <p:extLst>
      <p:ext uri="{BB962C8B-B14F-4D97-AF65-F5344CB8AC3E}">
        <p14:creationId xmlns:p14="http://schemas.microsoft.com/office/powerpoint/2010/main" val="2135516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12648" y="228600"/>
            <a:ext cx="8531352" cy="990600"/>
          </a:xfrm>
        </p:spPr>
        <p:txBody>
          <a:bodyPr>
            <a:normAutofit fontScale="90000"/>
          </a:bodyPr>
          <a:lstStyle/>
          <a:p>
            <a:pPr eaLnBrk="1" hangingPunct="1"/>
            <a:r>
              <a:rPr lang="en-GB" altLang="en-US" b="1" u="sng" dirty="0">
                <a:solidFill>
                  <a:srgbClr val="002060"/>
                </a:solidFill>
                <a:latin typeface="Calibri" panose="020F0502020204030204" pitchFamily="34" charset="0"/>
              </a:rPr>
              <a:t>First steps in formulating a conceptual model</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What will the users </a:t>
            </a:r>
            <a:r>
              <a:rPr lang="en-GB" altLang="en-US" sz="2800" dirty="0">
                <a:solidFill>
                  <a:srgbClr val="FF0000"/>
                </a:solidFill>
                <a:latin typeface="Calibri" panose="020F0502020204030204" pitchFamily="34" charset="0"/>
              </a:rPr>
              <a:t>be doing </a:t>
            </a:r>
            <a:r>
              <a:rPr lang="en-GB" altLang="en-US" sz="2800" dirty="0">
                <a:latin typeface="Calibri" panose="020F0502020204030204" pitchFamily="34" charset="0"/>
              </a:rPr>
              <a:t>when carrying out their tasks?</a:t>
            </a:r>
          </a:p>
          <a:p>
            <a:pPr eaLnBrk="1" hangingPunct="1">
              <a:lnSpc>
                <a:spcPct val="90000"/>
              </a:lnSpc>
            </a:pPr>
            <a:r>
              <a:rPr lang="en-GB" altLang="en-US" sz="2800" dirty="0">
                <a:latin typeface="Calibri" panose="020F0502020204030204" pitchFamily="34" charset="0"/>
              </a:rPr>
              <a:t>How will the system </a:t>
            </a:r>
            <a:r>
              <a:rPr lang="en-GB" altLang="en-US" sz="2800" dirty="0">
                <a:solidFill>
                  <a:srgbClr val="FF0000"/>
                </a:solidFill>
                <a:latin typeface="Calibri" panose="020F0502020204030204" pitchFamily="34" charset="0"/>
              </a:rPr>
              <a:t>support these</a:t>
            </a:r>
            <a:r>
              <a:rPr lang="en-GB" altLang="en-US" sz="2800" dirty="0">
                <a:latin typeface="Calibri" panose="020F0502020204030204" pitchFamily="34" charset="0"/>
              </a:rPr>
              <a:t>?</a:t>
            </a:r>
          </a:p>
          <a:p>
            <a:pPr eaLnBrk="1" hangingPunct="1">
              <a:lnSpc>
                <a:spcPct val="90000"/>
              </a:lnSpc>
            </a:pPr>
            <a:r>
              <a:rPr lang="en-GB" altLang="en-US" sz="2800" dirty="0">
                <a:latin typeface="Calibri" panose="020F0502020204030204" pitchFamily="34" charset="0"/>
              </a:rPr>
              <a:t>What kind of </a:t>
            </a:r>
            <a:r>
              <a:rPr lang="en-GB" altLang="en-US" sz="2800" dirty="0">
                <a:solidFill>
                  <a:srgbClr val="FF0000"/>
                </a:solidFill>
                <a:latin typeface="Calibri" panose="020F0502020204030204" pitchFamily="34" charset="0"/>
              </a:rPr>
              <a:t>interface metaphor</a:t>
            </a:r>
            <a:r>
              <a:rPr lang="en-GB" altLang="en-US" sz="2800" dirty="0">
                <a:latin typeface="Calibri" panose="020F0502020204030204" pitchFamily="34" charset="0"/>
              </a:rPr>
              <a:t>, if any, will be appropriate?</a:t>
            </a:r>
          </a:p>
          <a:p>
            <a:pPr eaLnBrk="1" hangingPunct="1">
              <a:lnSpc>
                <a:spcPct val="90000"/>
              </a:lnSpc>
            </a:pPr>
            <a:r>
              <a:rPr lang="en-GB" altLang="en-US" sz="2800" dirty="0">
                <a:latin typeface="Calibri" panose="020F0502020204030204" pitchFamily="34" charset="0"/>
              </a:rPr>
              <a:t>What kinds of </a:t>
            </a:r>
            <a:r>
              <a:rPr lang="en-GB" altLang="en-US" sz="2800" dirty="0">
                <a:solidFill>
                  <a:srgbClr val="FF0000"/>
                </a:solidFill>
                <a:latin typeface="Calibri" panose="020F0502020204030204" pitchFamily="34" charset="0"/>
              </a:rPr>
              <a:t>interaction modes and styles </a:t>
            </a:r>
            <a:r>
              <a:rPr lang="en-GB" altLang="en-US" sz="2800" dirty="0">
                <a:latin typeface="Calibri" panose="020F0502020204030204" pitchFamily="34" charset="0"/>
              </a:rPr>
              <a:t>to use? </a:t>
            </a:r>
          </a:p>
          <a:p>
            <a:pPr lvl="1" eaLnBrk="1" hangingPunct="1">
              <a:lnSpc>
                <a:spcPct val="90000"/>
              </a:lnSpc>
              <a:buFontTx/>
              <a:buNone/>
            </a:pPr>
            <a:r>
              <a:rPr lang="en-GB" altLang="en-US" sz="2400" dirty="0">
                <a:solidFill>
                  <a:schemeClr val="accent2"/>
                </a:solidFill>
                <a:latin typeface="Calibri" panose="020F0502020204030204" pitchFamily="34" charset="0"/>
              </a:rPr>
              <a:t>	Always keep in mind when making design decisions how the user will understand the underlying conceptual model </a:t>
            </a:r>
            <a:endParaRPr lang="en-GB" altLang="en-US" sz="2400" dirty="0">
              <a:latin typeface="Calibri" panose="020F0502020204030204" pitchFamily="34" charset="0"/>
            </a:endParaRPr>
          </a:p>
        </p:txBody>
      </p:sp>
    </p:spTree>
    <p:extLst>
      <p:ext uri="{BB962C8B-B14F-4D97-AF65-F5344CB8AC3E}">
        <p14:creationId xmlns:p14="http://schemas.microsoft.com/office/powerpoint/2010/main" val="2513900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r>
              <a:rPr lang="en-GB" altLang="en-US" sz="2800" dirty="0">
                <a:latin typeface="Calibri" panose="020F0502020204030204" pitchFamily="34" charset="0"/>
              </a:rPr>
              <a:t>Many kinds and ways of classifying them</a:t>
            </a:r>
          </a:p>
          <a:p>
            <a:r>
              <a:rPr lang="en-GB" altLang="en-US" sz="2800" dirty="0">
                <a:latin typeface="Calibri" panose="020F0502020204030204" pitchFamily="34" charset="0"/>
              </a:rPr>
              <a:t>In HCI, it is described in terms of core activities and objects</a:t>
            </a:r>
          </a:p>
          <a:p>
            <a:r>
              <a:rPr lang="en-GB" altLang="en-US" sz="2800" dirty="0">
                <a:latin typeface="Calibri" panose="020F0502020204030204" pitchFamily="34" charset="0"/>
              </a:rPr>
              <a:t>Also in terms of interface metaphors</a:t>
            </a:r>
          </a:p>
        </p:txBody>
      </p:sp>
      <p:sp>
        <p:nvSpPr>
          <p:cNvPr id="4" name="Rectangle 2"/>
          <p:cNvSpPr txBox="1">
            <a:spLocks noChangeArrowheads="1"/>
          </p:cNvSpPr>
          <p:nvPr/>
        </p:nvSpPr>
        <p:spPr>
          <a:xfrm>
            <a:off x="451635" y="3810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2" name="TextBox 1"/>
          <p:cNvSpPr txBox="1"/>
          <p:nvPr/>
        </p:nvSpPr>
        <p:spPr>
          <a:xfrm>
            <a:off x="8534400" y="6477000"/>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1923342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3048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435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313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626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0"/>
            <a:ext cx="7772400" cy="1143000"/>
          </a:xfrm>
        </p:spPr>
        <p:txBody>
          <a:bodyPr>
            <a:normAutofit/>
          </a:bodyPr>
          <a:lstStyle/>
          <a:p>
            <a:pPr eaLnBrk="1" hangingPunct="1"/>
            <a:r>
              <a:rPr lang="en-GB" altLang="en-US" sz="3600" u="sng" dirty="0">
                <a:solidFill>
                  <a:srgbClr val="7030A0"/>
                </a:solidFill>
                <a:latin typeface="Calibri" panose="020F0502020204030204" pitchFamily="34" charset="0"/>
              </a:rPr>
              <a:t>Pros and cons of conversational model</a:t>
            </a:r>
          </a:p>
        </p:txBody>
      </p:sp>
      <p:graphicFrame>
        <p:nvGraphicFramePr>
          <p:cNvPr id="2" name="Diagram 1"/>
          <p:cNvGraphicFramePr/>
          <p:nvPr/>
        </p:nvGraphicFramePr>
        <p:xfrm>
          <a:off x="533400" y="1676400"/>
          <a:ext cx="79248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309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Image result for asking siri"/>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3200" y="685800"/>
            <a:ext cx="3352800" cy="5962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104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890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12648" y="228600"/>
            <a:ext cx="8531352" cy="9906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Core principles of Direct Manipulation (DM)</a:t>
            </a:r>
          </a:p>
        </p:txBody>
      </p:sp>
      <p:graphicFrame>
        <p:nvGraphicFramePr>
          <p:cNvPr id="2" name="Diagram 1"/>
          <p:cNvGraphicFramePr/>
          <p:nvPr/>
        </p:nvGraphicFramePr>
        <p:xfrm>
          <a:off x="381000" y="1600200"/>
          <a:ext cx="83820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152400" y="6019800"/>
            <a:ext cx="8839200" cy="646331"/>
          </a:xfrm>
          <a:prstGeom prst="rect">
            <a:avLst/>
          </a:prstGeom>
          <a:noFill/>
        </p:spPr>
        <p:txBody>
          <a:bodyPr wrap="square" rtlCol="0">
            <a:spAutoFit/>
          </a:bodyPr>
          <a:lstStyle/>
          <a:p>
            <a:pPr algn="ctr"/>
            <a:r>
              <a:rPr lang="en-US" b="1" dirty="0" err="1">
                <a:solidFill>
                  <a:srgbClr val="7030A0"/>
                </a:solidFill>
                <a:latin typeface="Arial" panose="020B0604020202020204" pitchFamily="34" charset="0"/>
                <a:cs typeface="Arial" panose="020B0604020202020204" pitchFamily="34" charset="0"/>
              </a:rPr>
              <a:t>e.g</a:t>
            </a:r>
            <a:r>
              <a:rPr lang="en-US" b="1" dirty="0">
                <a:solidFill>
                  <a:srgbClr val="7030A0"/>
                </a:solidFill>
                <a:latin typeface="Arial" panose="020B0604020202020204" pitchFamily="34" charset="0"/>
                <a:cs typeface="Arial" panose="020B0604020202020204" pitchFamily="34" charset="0"/>
              </a:rPr>
              <a:t> of DM: a user can move a file by dragging an icon that represents it from one part of the desktop to another</a:t>
            </a:r>
          </a:p>
        </p:txBody>
      </p:sp>
    </p:spTree>
    <p:extLst>
      <p:ext uri="{BB962C8B-B14F-4D97-AF65-F5344CB8AC3E}">
        <p14:creationId xmlns:p14="http://schemas.microsoft.com/office/powerpoint/2010/main" val="378942138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71264" y="188640"/>
            <a:ext cx="8458200" cy="838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sz="3600" b="1" u="sng" dirty="0">
                <a:solidFill>
                  <a:srgbClr val="7030A0"/>
                </a:solidFill>
                <a:latin typeface="Calibri" panose="020F0502020204030204" pitchFamily="34" charset="0"/>
              </a:rPr>
              <a:t>Why are DM interfaces so enjoyable?</a:t>
            </a:r>
          </a:p>
        </p:txBody>
      </p:sp>
      <p:sp>
        <p:nvSpPr>
          <p:cNvPr id="26627" name="Rectangle 3"/>
          <p:cNvSpPr>
            <a:spLocks noGrp="1" noChangeArrowheads="1"/>
          </p:cNvSpPr>
          <p:nvPr>
            <p:ph type="body" idx="1"/>
          </p:nvPr>
        </p:nvSpPr>
        <p:spPr>
          <a:xfrm>
            <a:off x="126253" y="1752600"/>
            <a:ext cx="8712947" cy="3886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Autofit/>
          </a:bodyPr>
          <a:lstStyle/>
          <a:p>
            <a:pPr eaLnBrk="1" hangingPunct="1">
              <a:buFont typeface="Wingdings" panose="05000000000000000000" pitchFamily="2" charset="2"/>
              <a:buChar char="ü"/>
            </a:pPr>
            <a:r>
              <a:rPr lang="en-GB" altLang="en-US" dirty="0">
                <a:latin typeface="Calibri" panose="020F0502020204030204" pitchFamily="34" charset="0"/>
              </a:rPr>
              <a:t>Novices can learn the basic functionality quickly</a:t>
            </a:r>
          </a:p>
          <a:p>
            <a:pPr eaLnBrk="1" hangingPunct="1">
              <a:buFont typeface="Wingdings" panose="05000000000000000000" pitchFamily="2" charset="2"/>
              <a:buChar char="ü"/>
            </a:pPr>
            <a:r>
              <a:rPr lang="en-GB" altLang="en-US" dirty="0">
                <a:latin typeface="Calibri" panose="020F0502020204030204" pitchFamily="34" charset="0"/>
              </a:rPr>
              <a:t>Experienced users can work extremely rapidly to carry out a wide range of tasks, even defining new functions </a:t>
            </a:r>
          </a:p>
          <a:p>
            <a:pPr eaLnBrk="1" hangingPunct="1">
              <a:buFont typeface="Wingdings" panose="05000000000000000000" pitchFamily="2" charset="2"/>
              <a:buChar char="ü"/>
            </a:pPr>
            <a:r>
              <a:rPr lang="en-GB" altLang="en-US" dirty="0">
                <a:latin typeface="Calibri" panose="020F0502020204030204" pitchFamily="34" charset="0"/>
              </a:rPr>
              <a:t>Intermittent users can retain operational concepts over time</a:t>
            </a:r>
          </a:p>
          <a:p>
            <a:pPr eaLnBrk="1" hangingPunct="1">
              <a:buFont typeface="Wingdings" panose="05000000000000000000" pitchFamily="2" charset="2"/>
              <a:buChar char="ü"/>
            </a:pPr>
            <a:r>
              <a:rPr lang="en-GB" altLang="en-US" dirty="0">
                <a:latin typeface="Calibri" panose="020F0502020204030204" pitchFamily="34" charset="0"/>
              </a:rPr>
              <a:t>Error messages rarely needed</a:t>
            </a:r>
          </a:p>
          <a:p>
            <a:pPr eaLnBrk="1" hangingPunct="1">
              <a:buFont typeface="Wingdings" panose="05000000000000000000" pitchFamily="2" charset="2"/>
              <a:buChar char="ü"/>
            </a:pPr>
            <a:r>
              <a:rPr lang="en-GB" altLang="en-US" dirty="0">
                <a:latin typeface="Calibri" panose="020F0502020204030204" pitchFamily="34" charset="0"/>
              </a:rPr>
              <a:t>Users can immediately see if their actions are furthering their goals and if not do something else</a:t>
            </a:r>
          </a:p>
          <a:p>
            <a:pPr eaLnBrk="1" hangingPunct="1">
              <a:buFont typeface="Wingdings" panose="05000000000000000000" pitchFamily="2" charset="2"/>
              <a:buChar char="ü"/>
            </a:pPr>
            <a:r>
              <a:rPr lang="en-GB" altLang="en-US" dirty="0">
                <a:latin typeface="Calibri" panose="020F0502020204030204" pitchFamily="34" charset="0"/>
              </a:rPr>
              <a:t>Users experience less anxiety</a:t>
            </a:r>
          </a:p>
          <a:p>
            <a:pPr eaLnBrk="1" hangingPunct="1">
              <a:buFont typeface="Wingdings" panose="05000000000000000000" pitchFamily="2" charset="2"/>
              <a:buChar char="ü"/>
            </a:pPr>
            <a:r>
              <a:rPr lang="en-GB" altLang="en-US" dirty="0">
                <a:latin typeface="Calibri" panose="020F0502020204030204" pitchFamily="34" charset="0"/>
              </a:rPr>
              <a:t>Users gain confidence and mastery and feel in control</a:t>
            </a:r>
          </a:p>
        </p:txBody>
      </p:sp>
    </p:spTree>
    <p:extLst>
      <p:ext uri="{BB962C8B-B14F-4D97-AF65-F5344CB8AC3E}">
        <p14:creationId xmlns:p14="http://schemas.microsoft.com/office/powerpoint/2010/main" val="20192481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What are the disadvantages with DM?</a:t>
            </a:r>
          </a:p>
        </p:txBody>
      </p:sp>
      <p:sp>
        <p:nvSpPr>
          <p:cNvPr id="28675" name="Rectangle 3"/>
          <p:cNvSpPr>
            <a:spLocks noGrp="1" noChangeArrowheads="1"/>
          </p:cNvSpPr>
          <p:nvPr>
            <p:ph type="body" idx="1"/>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eaLnBrk="1" hangingPunct="1">
              <a:buFont typeface="Wingdings" panose="05000000000000000000" pitchFamily="2" charset="2"/>
              <a:buChar char="§"/>
            </a:pPr>
            <a:r>
              <a:rPr lang="en-GB" altLang="en-US" sz="2400" dirty="0">
                <a:latin typeface="Calibri" panose="020F0502020204030204" pitchFamily="34" charset="0"/>
              </a:rPr>
              <a:t>Not all tasks can be described by objects and not all actions can be done directly (</a:t>
            </a:r>
            <a:r>
              <a:rPr lang="en-GB" altLang="en-US" sz="2400" dirty="0" err="1">
                <a:latin typeface="Calibri" panose="020F0502020204030204" pitchFamily="34" charset="0"/>
              </a:rPr>
              <a:t>e.g</a:t>
            </a:r>
            <a:r>
              <a:rPr lang="en-GB" altLang="en-US" sz="2400" dirty="0">
                <a:latin typeface="Calibri" panose="020F0502020204030204" pitchFamily="34" charset="0"/>
              </a:rPr>
              <a:t> email)</a:t>
            </a:r>
          </a:p>
          <a:p>
            <a:pPr eaLnBrk="1" hangingPunct="1">
              <a:buFont typeface="Wingdings" panose="05000000000000000000" pitchFamily="2" charset="2"/>
              <a:buChar char="§"/>
            </a:pPr>
            <a:r>
              <a:rPr lang="en-GB" altLang="en-US" sz="2400" dirty="0">
                <a:latin typeface="Calibri" panose="020F0502020204030204" pitchFamily="34" charset="0"/>
              </a:rPr>
              <a:t>Some tasks are better achieved through delegating</a:t>
            </a:r>
          </a:p>
          <a:p>
            <a:pPr lvl="1" eaLnBrk="1" hangingPunct="1">
              <a:buFont typeface="Wingdings" panose="05000000000000000000" pitchFamily="2" charset="2"/>
              <a:buChar char="§"/>
            </a:pPr>
            <a:r>
              <a:rPr lang="en-GB" altLang="en-US" sz="2400" dirty="0">
                <a:latin typeface="Calibri" panose="020F0502020204030204" pitchFamily="34" charset="0"/>
              </a:rPr>
              <a:t>e.g. spell checking (automated)</a:t>
            </a:r>
          </a:p>
          <a:p>
            <a:pPr eaLnBrk="1" hangingPunct="1">
              <a:buFont typeface="Wingdings" panose="05000000000000000000" pitchFamily="2" charset="2"/>
              <a:buChar char="§"/>
            </a:pPr>
            <a:r>
              <a:rPr lang="en-GB" altLang="en-US" sz="2400" dirty="0">
                <a:latin typeface="Calibri" panose="020F0502020204030204" pitchFamily="34" charset="0"/>
              </a:rPr>
              <a:t>Moving a mouse around the screen can be slower than pressing function keys to do same actions</a:t>
            </a:r>
          </a:p>
        </p:txBody>
      </p:sp>
    </p:spTree>
    <p:extLst>
      <p:ext uri="{BB962C8B-B14F-4D97-AF65-F5344CB8AC3E}">
        <p14:creationId xmlns:p14="http://schemas.microsoft.com/office/powerpoint/2010/main" val="129359395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336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1027"/>
          <p:cNvSpPr>
            <a:spLocks noGrp="1" noChangeArrowheads="1"/>
          </p:cNvSpPr>
          <p:nvPr>
            <p:ph type="body" idx="1"/>
          </p:nvPr>
        </p:nvSpPr>
        <p:spPr>
          <a:xfrm>
            <a:off x="381000" y="1676400"/>
            <a:ext cx="8229600" cy="4297363"/>
          </a:xfrm>
        </p:spPr>
        <p:txBody>
          <a:bodyPr>
            <a:normAutofit/>
          </a:bodyPr>
          <a:lstStyle/>
          <a:p>
            <a:pPr eaLnBrk="1" hangingPunct="1">
              <a:lnSpc>
                <a:spcPct val="100000"/>
              </a:lnSpc>
            </a:pPr>
            <a:r>
              <a:rPr lang="en-GB" altLang="en-US" sz="2200" dirty="0">
                <a:latin typeface="Calibri" panose="020F0502020204030204" pitchFamily="34" charset="0"/>
              </a:rPr>
              <a:t>Usually based on an analogy with something in the physical world</a:t>
            </a:r>
          </a:p>
          <a:p>
            <a:pPr>
              <a:lnSpc>
                <a:spcPct val="100000"/>
              </a:lnSpc>
            </a:pPr>
            <a:r>
              <a:rPr lang="en-US" sz="2200" dirty="0">
                <a:latin typeface="Calibri" panose="020F0502020204030204" pitchFamily="34" charset="0"/>
              </a:rPr>
              <a:t>focusing on the way a particular object is used in a particular context.</a:t>
            </a:r>
          </a:p>
          <a:p>
            <a:pPr>
              <a:lnSpc>
                <a:spcPct val="100000"/>
              </a:lnSpc>
            </a:pPr>
            <a:r>
              <a:rPr lang="en-US" sz="2200" dirty="0">
                <a:latin typeface="Calibri" panose="020F0502020204030204" pitchFamily="34" charset="0"/>
              </a:rPr>
              <a:t>they are often based on an analogy with something in the physical world.</a:t>
            </a:r>
          </a:p>
          <a:p>
            <a:pPr>
              <a:lnSpc>
                <a:spcPct val="100000"/>
              </a:lnSpc>
            </a:pPr>
            <a:r>
              <a:rPr lang="en-US" sz="2200" dirty="0">
                <a:latin typeface="Calibri" panose="020F0502020204030204" pitchFamily="34" charset="0"/>
              </a:rPr>
              <a:t>An example of a highly successful conceptual model based on an object is the spreadsheet (</a:t>
            </a:r>
            <a:r>
              <a:rPr lang="en-US" sz="2200" dirty="0" err="1">
                <a:latin typeface="Calibri" panose="020F0502020204030204" pitchFamily="34" charset="0"/>
              </a:rPr>
              <a:t>Winograd</a:t>
            </a:r>
            <a:r>
              <a:rPr lang="en-US" sz="2200" dirty="0">
                <a:latin typeface="Calibri" panose="020F0502020204030204" pitchFamily="34" charset="0"/>
              </a:rPr>
              <a:t>, 1996). The object this is based on is the ledger sheet.</a:t>
            </a:r>
            <a:endParaRPr lang="en-GB" altLang="en-US" sz="2200" dirty="0">
              <a:latin typeface="Calibri" panose="020F0502020204030204" pitchFamily="34" charset="0"/>
            </a:endParaRPr>
          </a:p>
        </p:txBody>
      </p:sp>
      <p:sp>
        <p:nvSpPr>
          <p:cNvPr id="6" name="Rectangle 2"/>
          <p:cNvSpPr txBox="1">
            <a:spLocks noChangeArrowheads="1"/>
          </p:cNvSpPr>
          <p:nvPr/>
        </p:nvSpPr>
        <p:spPr>
          <a:xfrm>
            <a:off x="457200" y="838200"/>
            <a:ext cx="8229600" cy="685800"/>
          </a:xfrm>
          <a:prstGeom prst="rect">
            <a:avLst/>
          </a:prstGeom>
          <a:solidFill>
            <a:schemeClr val="accent3">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objects</a:t>
            </a:r>
          </a:p>
        </p:txBody>
      </p:sp>
      <p:pic>
        <p:nvPicPr>
          <p:cNvPr id="23554" name="Picture 2" descr="Image result for microsoft excel"/>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162227" y="4453910"/>
            <a:ext cx="3505200" cy="2404090"/>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Image result for ledger sheet"/>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71600" y="4471991"/>
            <a:ext cx="3352800" cy="2275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212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93373"/>
            <a:ext cx="8229600" cy="9144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b="1" u="sng" dirty="0">
                <a:solidFill>
                  <a:srgbClr val="7030A0"/>
                </a:solidFill>
                <a:latin typeface="Calibri" panose="020F0502020204030204" pitchFamily="34" charset="0"/>
              </a:rPr>
              <a:t>Which conceptual model is best?</a:t>
            </a:r>
          </a:p>
        </p:txBody>
      </p:sp>
      <p:graphicFrame>
        <p:nvGraphicFramePr>
          <p:cNvPr id="2" name="Diagram 1"/>
          <p:cNvGraphicFramePr/>
          <p:nvPr/>
        </p:nvGraphicFramePr>
        <p:xfrm>
          <a:off x="228600" y="1600200"/>
          <a:ext cx="8686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42206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648200" y="5349498"/>
            <a:ext cx="2209800" cy="12192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a:latin typeface="Calibri" panose="020F0502020204030204" pitchFamily="34" charset="0"/>
              </a:rPr>
              <a:t>How the user understands how the system works</a:t>
            </a:r>
          </a:p>
        </p:txBody>
      </p:sp>
      <p:sp>
        <p:nvSpPr>
          <p:cNvPr id="11" name="Rectangle 10"/>
          <p:cNvSpPr/>
          <p:nvPr/>
        </p:nvSpPr>
        <p:spPr>
          <a:xfrm>
            <a:off x="5105400" y="2459710"/>
            <a:ext cx="2209800" cy="121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Calibri" panose="020F0502020204030204" pitchFamily="34" charset="0"/>
              </a:rPr>
              <a:t>How the system actually works</a:t>
            </a:r>
          </a:p>
        </p:txBody>
      </p:sp>
      <p:sp>
        <p:nvSpPr>
          <p:cNvPr id="5" name="Rectangle 4"/>
          <p:cNvSpPr/>
          <p:nvPr/>
        </p:nvSpPr>
        <p:spPr>
          <a:xfrm>
            <a:off x="2209800" y="5334000"/>
            <a:ext cx="2209800" cy="1219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latin typeface="Calibri" panose="020F0502020204030204" pitchFamily="34" charset="0"/>
              </a:rPr>
              <a:t>The model designer has of how the system should work</a:t>
            </a:r>
          </a:p>
        </p:txBody>
      </p:sp>
      <p:sp>
        <p:nvSpPr>
          <p:cNvPr id="7" name="Cloud 6"/>
          <p:cNvSpPr/>
          <p:nvPr/>
        </p:nvSpPr>
        <p:spPr>
          <a:xfrm>
            <a:off x="1143000" y="4289156"/>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Design Model</a:t>
            </a:r>
          </a:p>
        </p:txBody>
      </p:sp>
      <p:sp>
        <p:nvSpPr>
          <p:cNvPr id="8" name="Cloud 7"/>
          <p:cNvSpPr/>
          <p:nvPr/>
        </p:nvSpPr>
        <p:spPr>
          <a:xfrm>
            <a:off x="6172200" y="46482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User’s Model</a:t>
            </a:r>
          </a:p>
        </p:txBody>
      </p:sp>
      <p:sp>
        <p:nvSpPr>
          <p:cNvPr id="4" name="Cloud 3"/>
          <p:cNvSpPr/>
          <p:nvPr/>
        </p:nvSpPr>
        <p:spPr>
          <a:xfrm>
            <a:off x="3581400" y="19050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System Image</a:t>
            </a:r>
          </a:p>
        </p:txBody>
      </p:sp>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algn="ctr" eaLnBrk="1" hangingPunct="1"/>
            <a:r>
              <a:rPr lang="en-GB" altLang="en-US" b="1" u="sng" dirty="0">
                <a:solidFill>
                  <a:srgbClr val="7030A0"/>
                </a:solidFill>
                <a:latin typeface="Calibri" panose="020F0502020204030204" pitchFamily="34" charset="0"/>
              </a:rPr>
              <a:t>Interaction paradigm</a:t>
            </a:r>
          </a:p>
        </p:txBody>
      </p:sp>
      <p:graphicFrame>
        <p:nvGraphicFramePr>
          <p:cNvPr id="3" name="Content Placeholder 2"/>
          <p:cNvGraphicFramePr>
            <a:graphicFrameLocks noGrp="1"/>
          </p:cNvGraphicFramePr>
          <p:nvPr>
            <p:ph idx="1"/>
          </p:nvPr>
        </p:nvGraphicFramePr>
        <p:xfrm>
          <a:off x="457200" y="2667001"/>
          <a:ext cx="8229600" cy="281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99287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12648" y="-67343"/>
            <a:ext cx="8153400" cy="990600"/>
          </a:xfrm>
        </p:spPr>
        <p:txBody>
          <a:bodyPr/>
          <a:lstStyle/>
          <a:p>
            <a:pPr eaLnBrk="1" hangingPunct="1"/>
            <a:r>
              <a:rPr lang="en-GB" altLang="en-US" dirty="0"/>
              <a:t>3.Interface metaphors</a:t>
            </a:r>
          </a:p>
        </p:txBody>
      </p:sp>
      <p:sp>
        <p:nvSpPr>
          <p:cNvPr id="35843" name="Rectangle 3"/>
          <p:cNvSpPr>
            <a:spLocks noGrp="1" noChangeArrowheads="1"/>
          </p:cNvSpPr>
          <p:nvPr>
            <p:ph type="body" idx="1"/>
          </p:nvPr>
        </p:nvSpPr>
        <p:spPr>
          <a:xfrm>
            <a:off x="683568" y="2636912"/>
            <a:ext cx="8153400" cy="4495800"/>
          </a:xfrm>
        </p:spPr>
        <p:txBody>
          <a:bodyPr/>
          <a:lstStyle/>
          <a:p>
            <a:pPr eaLnBrk="1" hangingPunct="1">
              <a:lnSpc>
                <a:spcPct val="90000"/>
              </a:lnSpc>
            </a:pPr>
            <a:r>
              <a:rPr lang="en-GB" altLang="en-US" sz="2400" dirty="0">
                <a:latin typeface="Calibri" panose="020F0502020204030204" pitchFamily="34" charset="0"/>
              </a:rPr>
              <a:t>Interface designed to be similar to a physical entity but also has own properties</a:t>
            </a:r>
          </a:p>
          <a:p>
            <a:pPr lvl="1" eaLnBrk="1" hangingPunct="1">
              <a:lnSpc>
                <a:spcPct val="90000"/>
              </a:lnSpc>
            </a:pPr>
            <a:r>
              <a:rPr lang="en-GB" altLang="en-US" sz="2400" dirty="0">
                <a:latin typeface="Calibri" panose="020F0502020204030204" pitchFamily="34" charset="0"/>
              </a:rPr>
              <a:t>e.g. desktop metaphor, web portals</a:t>
            </a:r>
          </a:p>
          <a:p>
            <a:pPr eaLnBrk="1" hangingPunct="1">
              <a:lnSpc>
                <a:spcPct val="90000"/>
              </a:lnSpc>
            </a:pPr>
            <a:r>
              <a:rPr lang="en-GB" altLang="en-US" sz="2400" dirty="0">
                <a:latin typeface="Calibri" panose="020F0502020204030204" pitchFamily="34" charset="0"/>
              </a:rPr>
              <a:t>Can be based on activity, object or a combination of both</a:t>
            </a:r>
          </a:p>
          <a:p>
            <a:pPr eaLnBrk="1" hangingPunct="1">
              <a:lnSpc>
                <a:spcPct val="90000"/>
              </a:lnSpc>
            </a:pPr>
            <a:r>
              <a:rPr lang="en-GB" altLang="en-US" sz="2400" dirty="0">
                <a:latin typeface="Calibri" panose="020F0502020204030204" pitchFamily="34" charset="0"/>
              </a:rPr>
              <a:t>Exploit user’s familiar knowledge, helping them to understand ‘the unfamiliar’ </a:t>
            </a:r>
          </a:p>
          <a:p>
            <a:pPr eaLnBrk="1" hangingPunct="1">
              <a:lnSpc>
                <a:spcPct val="90000"/>
              </a:lnSpc>
            </a:pPr>
            <a:r>
              <a:rPr lang="en-GB" altLang="en-US" sz="2400" dirty="0">
                <a:latin typeface="Calibri" panose="020F0502020204030204" pitchFamily="34" charset="0"/>
              </a:rPr>
              <a:t>enabling users to leverage of this to understand more aspects of the unfamiliar functionality</a:t>
            </a:r>
            <a:endParaRPr lang="en-GB" altLang="en-US" sz="2800" dirty="0">
              <a:latin typeface="Calibri" panose="020F0502020204030204" pitchFamily="34" charset="0"/>
            </a:endParaRPr>
          </a:p>
        </p:txBody>
      </p:sp>
      <p:sp>
        <p:nvSpPr>
          <p:cNvPr id="4" name="Rectangle 2"/>
          <p:cNvSpPr txBox="1">
            <a:spLocks noChangeArrowheads="1"/>
          </p:cNvSpPr>
          <p:nvPr/>
        </p:nvSpPr>
        <p:spPr>
          <a:xfrm>
            <a:off x="683568" y="1772816"/>
            <a:ext cx="8229600" cy="685800"/>
          </a:xfrm>
          <a:prstGeom prst="rect">
            <a:avLst/>
          </a:prstGeom>
          <a:solidFill>
            <a:schemeClr val="accent6">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Interface Metaphors</a:t>
            </a:r>
          </a:p>
        </p:txBody>
      </p:sp>
    </p:spTree>
    <p:extLst>
      <p:ext uri="{BB962C8B-B14F-4D97-AF65-F5344CB8AC3E}">
        <p14:creationId xmlns:p14="http://schemas.microsoft.com/office/powerpoint/2010/main" val="3643793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p:txBody>
          <a:bodyPr/>
          <a:lstStyle/>
          <a:p>
            <a:pPr eaLnBrk="1" hangingPunct="1"/>
            <a:r>
              <a:rPr lang="en-GB" altLang="en-US" u="sng">
                <a:solidFill>
                  <a:schemeClr val="accent6">
                    <a:lumMod val="50000"/>
                  </a:schemeClr>
                </a:solidFill>
                <a:latin typeface="Calibri" panose="020F0502020204030204" pitchFamily="34" charset="0"/>
              </a:rPr>
              <a:t>Benefits of interface metaphors</a:t>
            </a:r>
          </a:p>
        </p:txBody>
      </p:sp>
      <p:sp>
        <p:nvSpPr>
          <p:cNvPr id="36867" name="Rectangle 1027"/>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Makes learning new systems easier</a:t>
            </a:r>
          </a:p>
          <a:p>
            <a:pPr eaLnBrk="1" hangingPunct="1">
              <a:lnSpc>
                <a:spcPct val="90000"/>
              </a:lnSpc>
            </a:pPr>
            <a:r>
              <a:rPr lang="en-GB" altLang="en-US" sz="2800" dirty="0">
                <a:latin typeface="Calibri" panose="020F0502020204030204" pitchFamily="34" charset="0"/>
              </a:rPr>
              <a:t>Helps users understand the underlying conceptual model</a:t>
            </a:r>
          </a:p>
          <a:p>
            <a:pPr eaLnBrk="1" hangingPunct="1">
              <a:lnSpc>
                <a:spcPct val="90000"/>
              </a:lnSpc>
            </a:pPr>
            <a:r>
              <a:rPr lang="en-GB" altLang="en-US" sz="2800" dirty="0">
                <a:latin typeface="Calibri" panose="020F0502020204030204" pitchFamily="34" charset="0"/>
              </a:rPr>
              <a:t>Can be very innovative and enable the realm of computers and their applications to be made more accessible to a greater diversity of users</a:t>
            </a:r>
          </a:p>
        </p:txBody>
      </p:sp>
    </p:spTree>
    <p:extLst>
      <p:ext uri="{BB962C8B-B14F-4D97-AF65-F5344CB8AC3E}">
        <p14:creationId xmlns:p14="http://schemas.microsoft.com/office/powerpoint/2010/main" val="3303280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normAutofit fontScale="90000"/>
          </a:bodyPr>
          <a:lstStyle/>
          <a:p>
            <a:pPr eaLnBrk="1" hangingPunct="1"/>
            <a:r>
              <a:rPr lang="en-GB" altLang="en-US" b="1" u="sng" dirty="0">
                <a:latin typeface="Calibri" panose="020F0502020204030204" pitchFamily="34" charset="0"/>
              </a:rPr>
              <a:t>Conceptual models: from interaction mode to style</a:t>
            </a:r>
          </a:p>
        </p:txBody>
      </p:sp>
      <p:graphicFrame>
        <p:nvGraphicFramePr>
          <p:cNvPr id="2" name="Diagram 1"/>
          <p:cNvGraphicFramePr/>
          <p:nvPr/>
        </p:nvGraphicFramePr>
        <p:xfrm>
          <a:off x="838200" y="1397000"/>
          <a:ext cx="754380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7014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95536" y="228600"/>
            <a:ext cx="7772400" cy="838200"/>
          </a:xfrm>
        </p:spPr>
        <p:txBody>
          <a:bodyPr>
            <a:normAutofit fontScale="90000"/>
          </a:bodyPr>
          <a:lstStyle/>
          <a:p>
            <a:pPr eaLnBrk="1" hangingPunct="1"/>
            <a:r>
              <a:rPr lang="en-GB" altLang="en-US" b="1" u="sng" dirty="0">
                <a:solidFill>
                  <a:schemeClr val="accent6">
                    <a:lumMod val="50000"/>
                  </a:schemeClr>
                </a:solidFill>
                <a:latin typeface="Calibri" panose="020F0502020204030204" pitchFamily="34" charset="0"/>
              </a:rPr>
              <a:t>Many kinds of interaction styles available…</a:t>
            </a:r>
          </a:p>
        </p:txBody>
      </p:sp>
      <p:sp>
        <p:nvSpPr>
          <p:cNvPr id="39939" name="Rectangle 3"/>
          <p:cNvSpPr>
            <a:spLocks noGrp="1" noChangeArrowheads="1"/>
          </p:cNvSpPr>
          <p:nvPr>
            <p:ph type="body" idx="1"/>
          </p:nvPr>
        </p:nvSpPr>
        <p:spPr>
          <a:xfrm>
            <a:off x="533400" y="1981200"/>
            <a:ext cx="7772400" cy="3810000"/>
          </a:xfrm>
        </p:spPr>
        <p:txBody>
          <a:bodyPr>
            <a:normAutofit fontScale="92500" lnSpcReduction="20000"/>
          </a:bodyPr>
          <a:lstStyle/>
          <a:p>
            <a:pPr eaLnBrk="1" hangingPunct="1">
              <a:lnSpc>
                <a:spcPct val="90000"/>
              </a:lnSpc>
              <a:buFont typeface="Wingdings" panose="05000000000000000000" pitchFamily="2" charset="2"/>
              <a:buChar char="§"/>
            </a:pPr>
            <a:r>
              <a:rPr lang="en-GB" altLang="en-US" sz="2800" dirty="0">
                <a:latin typeface="Calibri" panose="020F0502020204030204" pitchFamily="34" charset="0"/>
              </a:rPr>
              <a:t>Command</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Speech</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Data-entry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Form fill-in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Query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Graphical</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Web</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Pen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Augmented reality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Gesture</a:t>
            </a:r>
          </a:p>
          <a:p>
            <a:pPr eaLnBrk="1" hangingPunct="1">
              <a:lnSpc>
                <a:spcPct val="90000"/>
              </a:lnSpc>
              <a:buFont typeface="Wingdings" panose="05000000000000000000" pitchFamily="2" charset="2"/>
              <a:buChar char="§"/>
            </a:pPr>
            <a:endParaRPr lang="en-GB" altLang="en-US" sz="2800" dirty="0">
              <a:latin typeface="Calibri" panose="020F0502020204030204" pitchFamily="34" charset="0"/>
            </a:endParaRPr>
          </a:p>
        </p:txBody>
      </p:sp>
      <p:pic>
        <p:nvPicPr>
          <p:cNvPr id="39940" name="Picture 4" descr="Figure 3(Augreality).jpg                                       00067F98new G3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3600"/>
            <a:ext cx="3392620" cy="31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0759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914400"/>
          </a:xfrm>
        </p:spPr>
        <p:txBody>
          <a:bodyPr/>
          <a:lstStyle/>
          <a:p>
            <a:pPr eaLnBrk="1" hangingPunct="1"/>
            <a:r>
              <a:rPr lang="en-GB" altLang="en-US" b="1" u="sng" dirty="0">
                <a:solidFill>
                  <a:schemeClr val="accent2">
                    <a:lumMod val="75000"/>
                  </a:schemeClr>
                </a:solidFill>
                <a:latin typeface="Calibri" panose="020F0502020204030204" pitchFamily="34" charset="0"/>
              </a:rPr>
              <a:t>Which interaction style to choose?</a:t>
            </a:r>
          </a:p>
        </p:txBody>
      </p:sp>
      <p:sp>
        <p:nvSpPr>
          <p:cNvPr id="40963" name="Rectangle 3"/>
          <p:cNvSpPr>
            <a:spLocks noGrp="1" noChangeArrowheads="1"/>
          </p:cNvSpPr>
          <p:nvPr>
            <p:ph type="body" idx="1"/>
          </p:nvPr>
        </p:nvSpPr>
        <p:spPr>
          <a:xfrm>
            <a:off x="381000" y="1752600"/>
            <a:ext cx="8229600" cy="4297363"/>
          </a:xfrm>
        </p:spPr>
        <p:txBody>
          <a:bodyPr/>
          <a:lstStyle/>
          <a:p>
            <a:pPr eaLnBrk="1" hangingPunct="1">
              <a:buFont typeface="Wingdings" panose="05000000000000000000" pitchFamily="2" charset="2"/>
              <a:buChar char="v"/>
            </a:pPr>
            <a:r>
              <a:rPr lang="en-GB" altLang="en-US" sz="2800" dirty="0">
                <a:latin typeface="Calibri" panose="020F0502020204030204" pitchFamily="34" charset="0"/>
              </a:rPr>
              <a:t>Need to determine requirements and user needs</a:t>
            </a:r>
          </a:p>
          <a:p>
            <a:pPr eaLnBrk="1" hangingPunct="1">
              <a:buFont typeface="Wingdings" panose="05000000000000000000" pitchFamily="2" charset="2"/>
              <a:buChar char="v"/>
            </a:pPr>
            <a:r>
              <a:rPr lang="en-GB" altLang="en-US" sz="2800" dirty="0">
                <a:latin typeface="Calibri" panose="020F0502020204030204" pitchFamily="34" charset="0"/>
              </a:rPr>
              <a:t>Take the budget and other constraints into account</a:t>
            </a:r>
          </a:p>
          <a:p>
            <a:pPr eaLnBrk="1" hangingPunct="1">
              <a:buFont typeface="Wingdings" panose="05000000000000000000" pitchFamily="2" charset="2"/>
              <a:buChar char="v"/>
            </a:pPr>
            <a:r>
              <a:rPr lang="en-GB" altLang="en-US" sz="2800" dirty="0">
                <a:latin typeface="Calibri" panose="020F0502020204030204" pitchFamily="34" charset="0"/>
              </a:rPr>
              <a:t>Also will depend on suitability of technology for activity being supported </a:t>
            </a:r>
          </a:p>
        </p:txBody>
      </p:sp>
    </p:spTree>
    <p:extLst>
      <p:ext uri="{BB962C8B-B14F-4D97-AF65-F5344CB8AC3E}">
        <p14:creationId xmlns:p14="http://schemas.microsoft.com/office/powerpoint/2010/main" val="18475483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35</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43647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13980</TotalTime>
  <Words>1939</Words>
  <Application>Microsoft Macintosh PowerPoint</Application>
  <PresentationFormat>On-screen Show (4:3)</PresentationFormat>
  <Paragraphs>236</Paragraphs>
  <Slides>35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Cambria</vt:lpstr>
      <vt:lpstr>Wingdings</vt:lpstr>
      <vt:lpstr>Wingdings 2</vt:lpstr>
      <vt:lpstr>Median</vt:lpstr>
      <vt:lpstr>Understanding and conceptualizing interaction </vt:lpstr>
      <vt:lpstr>Outline</vt:lpstr>
      <vt:lpstr>Introduction</vt:lpstr>
      <vt:lpstr>Introduction</vt:lpstr>
      <vt:lpstr>Introduction</vt:lpstr>
      <vt:lpstr>Understanding the problem space</vt:lpstr>
      <vt:lpstr>A framework for analysing the problem space</vt:lpstr>
      <vt:lpstr> An example</vt:lpstr>
      <vt:lpstr>Assumptions: reasonable or wish-list?</vt:lpstr>
      <vt:lpstr>Assumptions: reasonable or wish-list?</vt:lpstr>
      <vt:lpstr>From problem space to design space</vt:lpstr>
      <vt:lpstr>PowerPoint Presentation</vt:lpstr>
      <vt:lpstr>PowerPoint Presentation</vt:lpstr>
      <vt:lpstr>PowerPoint Presentation</vt:lpstr>
      <vt:lpstr>First steps in formulating a conceptual model</vt:lpstr>
      <vt:lpstr>PowerPoint Presentation</vt:lpstr>
      <vt:lpstr>PowerPoint Presentation</vt:lpstr>
      <vt:lpstr>PowerPoint Presentation</vt:lpstr>
      <vt:lpstr>PowerPoint Presentation</vt:lpstr>
      <vt:lpstr>Pros and cons of conversational model</vt:lpstr>
      <vt:lpstr>PowerPoint Presentation</vt:lpstr>
      <vt:lpstr>PowerPoint Presentation</vt:lpstr>
      <vt:lpstr>Core principles of Direct Manipulation (DM)</vt:lpstr>
      <vt:lpstr>Why are DM interfaces so enjoyable?</vt:lpstr>
      <vt:lpstr>What are the disadvantages with DM?</vt:lpstr>
      <vt:lpstr>PowerPoint Presentation</vt:lpstr>
      <vt:lpstr>PowerPoint Presentation</vt:lpstr>
      <vt:lpstr>Which conceptual model is best?</vt:lpstr>
      <vt:lpstr>Interaction paradigm</vt:lpstr>
      <vt:lpstr>3.Interface metaphors</vt:lpstr>
      <vt:lpstr>Benefits of interface metaphors</vt:lpstr>
      <vt:lpstr>Conceptual models: from interaction mode to style</vt:lpstr>
      <vt:lpstr>Many kinds of interaction styles available…</vt:lpstr>
      <vt:lpstr>Which interaction style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Redhwan Al-amri</cp:lastModifiedBy>
  <cp:revision>2225</cp:revision>
  <cp:lastPrinted>2014-09-29T16:21:25Z</cp:lastPrinted>
  <dcterms:created xsi:type="dcterms:W3CDTF">2013-09-18T07:00:31Z</dcterms:created>
  <dcterms:modified xsi:type="dcterms:W3CDTF">2024-03-14T17:53:52Z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