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ink/ink6.xml" ContentType="application/inkml+xml"/>
  <Override PartName="/ppt/ink/ink7.xml" ContentType="application/inkml+xml"/>
  <Override PartName="/ppt/ink/ink8.xml" ContentType="application/inkml+xml"/>
  <Override PartName="/ppt/ink/ink9.xml" ContentType="application/inkml+xml"/>
  <Override PartName="/ppt/ink/ink10.xml" ContentType="application/inkml+xml"/>
  <Override PartName="/ppt/ink/ink11.xml" ContentType="application/inkml+xml"/>
  <Override PartName="/ppt/ink/ink12.xml" ContentType="application/inkml+xml"/>
  <Override PartName="/ppt/ink/ink13.xml" ContentType="application/inkml+xml"/>
  <Override PartName="/ppt/ink/ink14.xml" ContentType="application/inkml+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56" r:id="rId4"/>
  </p:sldMasterIdLst>
  <p:notesMasterIdLst>
    <p:notesMasterId r:id="rId14"/>
  </p:notesMasterIdLst>
  <p:handoutMasterIdLst>
    <p:handoutMasterId r:id="rId15"/>
  </p:handoutMasterIdLst>
  <p:sldIdLst>
    <p:sldId id="296" r:id="rId5"/>
    <p:sldId id="299" r:id="rId6"/>
    <p:sldId id="290" r:id="rId7"/>
    <p:sldId id="291" r:id="rId8"/>
    <p:sldId id="292" r:id="rId9"/>
    <p:sldId id="298" r:id="rId10"/>
    <p:sldId id="294" r:id="rId11"/>
    <p:sldId id="295" r:id="rId12"/>
    <p:sldId id="297"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BAE9FF"/>
    <a:srgbClr val="D9D4AA"/>
    <a:srgbClr val="D5CDB2"/>
    <a:srgbClr val="ACD7C3"/>
    <a:srgbClr val="D2D800"/>
    <a:srgbClr val="AEADAA"/>
    <a:srgbClr val="FFFFFF"/>
    <a:srgbClr val="FAB900"/>
    <a:srgbClr val="595959"/>
  </p:clrMru>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07454D5-46C1-D310-98E3-D812150B8F66}" v="1819" dt="2025-11-09T22:12:45.240"/>
    <p1510:client id="{921D42CC-95CA-3EF6-B920-9E559BCF6896}" v="13" dt="2025-11-09T22:27:32.705"/>
  </p1510:revLst>
</p1510:revInfo>
</file>

<file path=ppt/tableStyles.xml><?xml version="1.0" encoding="utf-8"?>
<a:tblStyleLst xmlns:a="http://schemas.openxmlformats.org/drawingml/2006/main" def="{37CE84F3-28C3-443E-9E96-99CF82512B78}">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37CE84F3-28C3-443E-9E96-99CF82512B78}" styleName="Dark Style 1 - Accent 2">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2"/>
          </a:solidFill>
        </a:fill>
      </a:tcStyle>
    </a:wholeTbl>
    <a:band1H>
      <a:tcStyle>
        <a:tcBdr/>
        <a:fill>
          <a:solidFill>
            <a:schemeClr val="accent2">
              <a:shade val="60000"/>
            </a:schemeClr>
          </a:solidFill>
        </a:fill>
      </a:tcStyle>
    </a:band1H>
    <a:band1V>
      <a:tcStyle>
        <a:tcBdr/>
        <a:fill>
          <a:solidFill>
            <a:schemeClr val="accent2">
              <a:shade val="60000"/>
            </a:schemeClr>
          </a:solidFill>
        </a:fill>
      </a:tcStyle>
    </a:band1V>
    <a:lastCol>
      <a:tcTxStyle b="on"/>
      <a:tcStyle>
        <a:tcBdr>
          <a:left>
            <a:ln w="25400" cmpd="sng">
              <a:solidFill>
                <a:schemeClr val="lt1"/>
              </a:solidFill>
            </a:ln>
          </a:left>
        </a:tcBdr>
        <a:fill>
          <a:solidFill>
            <a:schemeClr val="accent2">
              <a:shade val="60000"/>
            </a:schemeClr>
          </a:solidFill>
        </a:fill>
      </a:tcStyle>
    </a:lastCol>
    <a:firstCol>
      <a:tcTxStyle b="on"/>
      <a:tcStyle>
        <a:tcBdr>
          <a:right>
            <a:ln w="25400" cmpd="sng">
              <a:solidFill>
                <a:schemeClr val="lt1"/>
              </a:solidFill>
            </a:ln>
          </a:right>
        </a:tcBdr>
        <a:fill>
          <a:solidFill>
            <a:schemeClr val="accent2">
              <a:shade val="60000"/>
            </a:schemeClr>
          </a:solidFill>
        </a:fill>
      </a:tcStyle>
    </a:firstCol>
    <a:lastRow>
      <a:tcTxStyle b="on"/>
      <a:tcStyle>
        <a:tcBdr>
          <a:top>
            <a:ln w="25400" cmpd="sng">
              <a:solidFill>
                <a:schemeClr val="lt1"/>
              </a:solidFill>
            </a:ln>
          </a:top>
        </a:tcBdr>
        <a:fill>
          <a:solidFill>
            <a:schemeClr val="accent2">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autoAdjust="0"/>
  </p:normalViewPr>
  <p:slideViewPr>
    <p:cSldViewPr snapToGrid="0">
      <p:cViewPr>
        <p:scale>
          <a:sx n="100" d="100"/>
          <a:sy n="100" d="100"/>
        </p:scale>
        <p:origin x="-58" y="-451"/>
      </p:cViewPr>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notesViewPr>
    <p:cSldViewPr snapToGrid="0">
      <p:cViewPr varScale="1">
        <p:scale>
          <a:sx n="65" d="100"/>
          <a:sy n="65" d="100"/>
        </p:scale>
        <p:origin x="2208" y="38"/>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21"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handoutMaster" Target="handoutMasters/handoutMaster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ulia Aleksandra Walkowicz (2435487)" userId="S::2435487@student.uwtsd.ac.uk::f6a5c3bb-288f-4569-a93d-774ddad9e5f0" providerId="AD" clId="Web-{6EF77D77-8C00-4025-5843-4CE54F246B71}"/>
    <pc:docChg chg="mod modSld addMainMaster delMainMaster">
      <pc:chgData name="Julia Aleksandra Walkowicz (2435487)" userId="S::2435487@student.uwtsd.ac.uk::f6a5c3bb-288f-4569-a93d-774ddad9e5f0" providerId="AD" clId="Web-{6EF77D77-8C00-4025-5843-4CE54F246B71}" dt="2025-11-06T15:58:07.273" v="533" actId="14100"/>
      <pc:docMkLst>
        <pc:docMk/>
      </pc:docMkLst>
      <pc:sldChg chg="addSp delSp modSp mod modClrScheme chgLayout">
        <pc:chgData name="Julia Aleksandra Walkowicz (2435487)" userId="S::2435487@student.uwtsd.ac.uk::f6a5c3bb-288f-4569-a93d-774ddad9e5f0" providerId="AD" clId="Web-{6EF77D77-8C00-4025-5843-4CE54F246B71}" dt="2025-11-06T15:55:38.426" v="520"/>
        <pc:sldMkLst>
          <pc:docMk/>
          <pc:sldMk cId="2355310242" sldId="290"/>
        </pc:sldMkLst>
        <pc:spChg chg="mod ord">
          <ac:chgData name="Julia Aleksandra Walkowicz (2435487)" userId="S::2435487@student.uwtsd.ac.uk::f6a5c3bb-288f-4569-a93d-774ddad9e5f0" providerId="AD" clId="Web-{6EF77D77-8C00-4025-5843-4CE54F246B71}" dt="2025-11-06T15:55:38.426" v="520"/>
          <ac:spMkLst>
            <pc:docMk/>
            <pc:sldMk cId="2355310242" sldId="290"/>
            <ac:spMk id="3" creationId="{3FD24F70-3006-9A2C-21E7-DB5C5866EF7B}"/>
          </ac:spMkLst>
        </pc:spChg>
        <pc:spChg chg="mod ord">
          <ac:chgData name="Julia Aleksandra Walkowicz (2435487)" userId="S::2435487@student.uwtsd.ac.uk::f6a5c3bb-288f-4569-a93d-774ddad9e5f0" providerId="AD" clId="Web-{6EF77D77-8C00-4025-5843-4CE54F246B71}" dt="2025-11-06T15:55:38.426" v="520"/>
          <ac:spMkLst>
            <pc:docMk/>
            <pc:sldMk cId="2355310242" sldId="290"/>
            <ac:spMk id="4" creationId="{CE71A58E-02E6-31E9-4A1E-EDD4A93FF9B7}"/>
          </ac:spMkLst>
        </pc:spChg>
        <pc:spChg chg="mod ord">
          <ac:chgData name="Julia Aleksandra Walkowicz (2435487)" userId="S::2435487@student.uwtsd.ac.uk::f6a5c3bb-288f-4569-a93d-774ddad9e5f0" providerId="AD" clId="Web-{6EF77D77-8C00-4025-5843-4CE54F246B71}" dt="2025-11-06T15:55:38.426" v="520"/>
          <ac:spMkLst>
            <pc:docMk/>
            <pc:sldMk cId="2355310242" sldId="290"/>
            <ac:spMk id="20" creationId="{EF8355DE-EEFB-DCE2-040E-2CFA43AF7932}"/>
          </ac:spMkLst>
        </pc:spChg>
        <pc:spChg chg="mod ord">
          <ac:chgData name="Julia Aleksandra Walkowicz (2435487)" userId="S::2435487@student.uwtsd.ac.uk::f6a5c3bb-288f-4569-a93d-774ddad9e5f0" providerId="AD" clId="Web-{6EF77D77-8C00-4025-5843-4CE54F246B71}" dt="2025-11-06T15:55:38.426" v="520"/>
          <ac:spMkLst>
            <pc:docMk/>
            <pc:sldMk cId="2355310242" sldId="290"/>
            <ac:spMk id="21" creationId="{9D7732FB-FD32-67DB-BE25-2B4FB32806B1}"/>
          </ac:spMkLst>
        </pc:spChg>
        <pc:spChg chg="mod ord">
          <ac:chgData name="Julia Aleksandra Walkowicz (2435487)" userId="S::2435487@student.uwtsd.ac.uk::f6a5c3bb-288f-4569-a93d-774ddad9e5f0" providerId="AD" clId="Web-{6EF77D77-8C00-4025-5843-4CE54F246B71}" dt="2025-11-06T15:55:38.426" v="520"/>
          <ac:spMkLst>
            <pc:docMk/>
            <pc:sldMk cId="2355310242" sldId="290"/>
            <ac:spMk id="172" creationId="{06A3C4BA-46A9-80E0-B2FF-814981DF5743}"/>
          </ac:spMkLst>
        </pc:spChg>
        <pc:spChg chg="mod ord">
          <ac:chgData name="Julia Aleksandra Walkowicz (2435487)" userId="S::2435487@student.uwtsd.ac.uk::f6a5c3bb-288f-4569-a93d-774ddad9e5f0" providerId="AD" clId="Web-{6EF77D77-8C00-4025-5843-4CE54F246B71}" dt="2025-11-06T15:55:38.426" v="520"/>
          <ac:spMkLst>
            <pc:docMk/>
            <pc:sldMk cId="2355310242" sldId="290"/>
            <ac:spMk id="174" creationId="{6A0C8849-0E34-EE70-188D-DAE059513685}"/>
          </ac:spMkLst>
        </pc:spChg>
        <pc:spChg chg="mod ord">
          <ac:chgData name="Julia Aleksandra Walkowicz (2435487)" userId="S::2435487@student.uwtsd.ac.uk::f6a5c3bb-288f-4569-a93d-774ddad9e5f0" providerId="AD" clId="Web-{6EF77D77-8C00-4025-5843-4CE54F246B71}" dt="2025-11-06T15:55:38.426" v="520"/>
          <ac:spMkLst>
            <pc:docMk/>
            <pc:sldMk cId="2355310242" sldId="290"/>
            <ac:spMk id="509" creationId="{084E4B6A-1016-C8C7-E5FA-03C989731FA1}"/>
          </ac:spMkLst>
        </pc:spChg>
        <pc:picChg chg="add mod ord">
          <ac:chgData name="Julia Aleksandra Walkowicz (2435487)" userId="S::2435487@student.uwtsd.ac.uk::f6a5c3bb-288f-4569-a93d-774ddad9e5f0" providerId="AD" clId="Web-{6EF77D77-8C00-4025-5843-4CE54F246B71}" dt="2025-11-06T15:55:38.426" v="520"/>
          <ac:picMkLst>
            <pc:docMk/>
            <pc:sldMk cId="2355310242" sldId="290"/>
            <ac:picMk id="6" creationId="{7717BDD9-E18E-1323-5333-E4C80A586547}"/>
          </ac:picMkLst>
        </pc:picChg>
        <pc:picChg chg="add mod ord">
          <ac:chgData name="Julia Aleksandra Walkowicz (2435487)" userId="S::2435487@student.uwtsd.ac.uk::f6a5c3bb-288f-4569-a93d-774ddad9e5f0" providerId="AD" clId="Web-{6EF77D77-8C00-4025-5843-4CE54F246B71}" dt="2025-11-06T15:18:58.117" v="215"/>
          <ac:picMkLst>
            <pc:docMk/>
            <pc:sldMk cId="2355310242" sldId="290"/>
            <ac:picMk id="9" creationId="{6AD0A531-88CE-44A7-8444-A772E6756573}"/>
          </ac:picMkLst>
        </pc:picChg>
        <pc:picChg chg="add mod ord">
          <ac:chgData name="Julia Aleksandra Walkowicz (2435487)" userId="S::2435487@student.uwtsd.ac.uk::f6a5c3bb-288f-4569-a93d-774ddad9e5f0" providerId="AD" clId="Web-{6EF77D77-8C00-4025-5843-4CE54F246B71}" dt="2025-11-06T15:55:38.426" v="520"/>
          <ac:picMkLst>
            <pc:docMk/>
            <pc:sldMk cId="2355310242" sldId="290"/>
            <ac:picMk id="12" creationId="{CE052EE9-6B53-A21C-ED86-314835E53015}"/>
          </ac:picMkLst>
        </pc:picChg>
        <pc:picChg chg="mod ord">
          <ac:chgData name="Julia Aleksandra Walkowicz (2435487)" userId="S::2435487@student.uwtsd.ac.uk::f6a5c3bb-288f-4569-a93d-774ddad9e5f0" providerId="AD" clId="Web-{6EF77D77-8C00-4025-5843-4CE54F246B71}" dt="2025-11-06T15:55:38.426" v="520"/>
          <ac:picMkLst>
            <pc:docMk/>
            <pc:sldMk cId="2355310242" sldId="290"/>
            <ac:picMk id="76" creationId="{555EEA90-1058-E781-3BBA-20F118B4DF8E}"/>
          </ac:picMkLst>
        </pc:picChg>
      </pc:sldChg>
      <pc:sldChg chg="addSp delSp modSp mod setBg modClrScheme chgLayout">
        <pc:chgData name="Julia Aleksandra Walkowicz (2435487)" userId="S::2435487@student.uwtsd.ac.uk::f6a5c3bb-288f-4569-a93d-774ddad9e5f0" providerId="AD" clId="Web-{6EF77D77-8C00-4025-5843-4CE54F246B71}" dt="2025-11-06T15:57:03.694" v="528"/>
        <pc:sldMkLst>
          <pc:docMk/>
          <pc:sldMk cId="119827657" sldId="291"/>
        </pc:sldMkLst>
        <pc:spChg chg="mod ord">
          <ac:chgData name="Julia Aleksandra Walkowicz (2435487)" userId="S::2435487@student.uwtsd.ac.uk::f6a5c3bb-288f-4569-a93d-774ddad9e5f0" providerId="AD" clId="Web-{6EF77D77-8C00-4025-5843-4CE54F246B71}" dt="2025-11-06T15:55:38.426" v="520"/>
          <ac:spMkLst>
            <pc:docMk/>
            <pc:sldMk cId="119827657" sldId="291"/>
            <ac:spMk id="25" creationId="{8B87212E-5757-3B4D-9178-11FA1525DDAC}"/>
          </ac:spMkLst>
        </pc:spChg>
        <pc:picChg chg="add mod">
          <ac:chgData name="Julia Aleksandra Walkowicz (2435487)" userId="S::2435487@student.uwtsd.ac.uk::f6a5c3bb-288f-4569-a93d-774ddad9e5f0" providerId="AD" clId="Web-{6EF77D77-8C00-4025-5843-4CE54F246B71}" dt="2025-11-06T15:56:30.302" v="525" actId="1076"/>
          <ac:picMkLst>
            <pc:docMk/>
            <pc:sldMk cId="119827657" sldId="291"/>
            <ac:picMk id="2" creationId="{64863432-EE1B-1C55-9F67-BDF6229353E8}"/>
          </ac:picMkLst>
        </pc:picChg>
      </pc:sldChg>
      <pc:sldChg chg="modSp mod modClrScheme chgLayout">
        <pc:chgData name="Julia Aleksandra Walkowicz (2435487)" userId="S::2435487@student.uwtsd.ac.uk::f6a5c3bb-288f-4569-a93d-774ddad9e5f0" providerId="AD" clId="Web-{6EF77D77-8C00-4025-5843-4CE54F246B71}" dt="2025-11-06T15:55:38.426" v="520"/>
        <pc:sldMkLst>
          <pc:docMk/>
          <pc:sldMk cId="3327178453" sldId="292"/>
        </pc:sldMkLst>
        <pc:spChg chg="mod ord">
          <ac:chgData name="Julia Aleksandra Walkowicz (2435487)" userId="S::2435487@student.uwtsd.ac.uk::f6a5c3bb-288f-4569-a93d-774ddad9e5f0" providerId="AD" clId="Web-{6EF77D77-8C00-4025-5843-4CE54F246B71}" dt="2025-11-06T15:55:38.426" v="520"/>
          <ac:spMkLst>
            <pc:docMk/>
            <pc:sldMk cId="3327178453" sldId="292"/>
            <ac:spMk id="292" creationId="{A955F6DD-2417-E9F0-DB90-151B66698EFD}"/>
          </ac:spMkLst>
        </pc:spChg>
        <pc:spChg chg="mod ord">
          <ac:chgData name="Julia Aleksandra Walkowicz (2435487)" userId="S::2435487@student.uwtsd.ac.uk::f6a5c3bb-288f-4569-a93d-774ddad9e5f0" providerId="AD" clId="Web-{6EF77D77-8C00-4025-5843-4CE54F246B71}" dt="2025-11-06T15:55:38.426" v="520"/>
          <ac:spMkLst>
            <pc:docMk/>
            <pc:sldMk cId="3327178453" sldId="292"/>
            <ac:spMk id="293" creationId="{3356093A-0B20-3268-0F41-E4DFB0505C94}"/>
          </ac:spMkLst>
        </pc:spChg>
      </pc:sldChg>
      <pc:sldChg chg="modSp mod modClrScheme chgLayout">
        <pc:chgData name="Julia Aleksandra Walkowicz (2435487)" userId="S::2435487@student.uwtsd.ac.uk::f6a5c3bb-288f-4569-a93d-774ddad9e5f0" providerId="AD" clId="Web-{6EF77D77-8C00-4025-5843-4CE54F246B71}" dt="2025-11-06T15:55:38.426" v="520"/>
        <pc:sldMkLst>
          <pc:docMk/>
          <pc:sldMk cId="1412801603" sldId="294"/>
        </pc:sldMkLst>
        <pc:spChg chg="mod ord">
          <ac:chgData name="Julia Aleksandra Walkowicz (2435487)" userId="S::2435487@student.uwtsd.ac.uk::f6a5c3bb-288f-4569-a93d-774ddad9e5f0" providerId="AD" clId="Web-{6EF77D77-8C00-4025-5843-4CE54F246B71}" dt="2025-11-06T15:55:38.426" v="520"/>
          <ac:spMkLst>
            <pc:docMk/>
            <pc:sldMk cId="1412801603" sldId="294"/>
            <ac:spMk id="14" creationId="{7C447F77-DAC9-25C1-30B8-AE626698831D}"/>
          </ac:spMkLst>
        </pc:spChg>
        <pc:spChg chg="mod ord">
          <ac:chgData name="Julia Aleksandra Walkowicz (2435487)" userId="S::2435487@student.uwtsd.ac.uk::f6a5c3bb-288f-4569-a93d-774ddad9e5f0" providerId="AD" clId="Web-{6EF77D77-8C00-4025-5843-4CE54F246B71}" dt="2025-11-06T15:55:38.426" v="520"/>
          <ac:spMkLst>
            <pc:docMk/>
            <pc:sldMk cId="1412801603" sldId="294"/>
            <ac:spMk id="15" creationId="{F696E8F1-2CC9-A8D1-F15F-12E7EC0CBF30}"/>
          </ac:spMkLst>
        </pc:spChg>
        <pc:spChg chg="mod ord">
          <ac:chgData name="Julia Aleksandra Walkowicz (2435487)" userId="S::2435487@student.uwtsd.ac.uk::f6a5c3bb-288f-4569-a93d-774ddad9e5f0" providerId="AD" clId="Web-{6EF77D77-8C00-4025-5843-4CE54F246B71}" dt="2025-11-06T15:55:38.426" v="520"/>
          <ac:spMkLst>
            <pc:docMk/>
            <pc:sldMk cId="1412801603" sldId="294"/>
            <ac:spMk id="21" creationId="{8D00D76A-2CED-2D86-3AA3-8A77400EABA1}"/>
          </ac:spMkLst>
        </pc:spChg>
        <pc:spChg chg="mod ord">
          <ac:chgData name="Julia Aleksandra Walkowicz (2435487)" userId="S::2435487@student.uwtsd.ac.uk::f6a5c3bb-288f-4569-a93d-774ddad9e5f0" providerId="AD" clId="Web-{6EF77D77-8C00-4025-5843-4CE54F246B71}" dt="2025-11-06T15:55:38.426" v="520"/>
          <ac:spMkLst>
            <pc:docMk/>
            <pc:sldMk cId="1412801603" sldId="294"/>
            <ac:spMk id="33" creationId="{4F922E6A-581D-2D6E-C7E9-3A5F026F6332}"/>
          </ac:spMkLst>
        </pc:spChg>
        <pc:spChg chg="mod ord">
          <ac:chgData name="Julia Aleksandra Walkowicz (2435487)" userId="S::2435487@student.uwtsd.ac.uk::f6a5c3bb-288f-4569-a93d-774ddad9e5f0" providerId="AD" clId="Web-{6EF77D77-8C00-4025-5843-4CE54F246B71}" dt="2025-11-06T15:55:38.426" v="520"/>
          <ac:spMkLst>
            <pc:docMk/>
            <pc:sldMk cId="1412801603" sldId="294"/>
            <ac:spMk id="34" creationId="{9E4E9777-1051-8B53-62A7-81272F926094}"/>
          </ac:spMkLst>
        </pc:spChg>
        <pc:picChg chg="mod ord">
          <ac:chgData name="Julia Aleksandra Walkowicz (2435487)" userId="S::2435487@student.uwtsd.ac.uk::f6a5c3bb-288f-4569-a93d-774ddad9e5f0" providerId="AD" clId="Web-{6EF77D77-8C00-4025-5843-4CE54F246B71}" dt="2025-11-06T15:55:38.426" v="520"/>
          <ac:picMkLst>
            <pc:docMk/>
            <pc:sldMk cId="1412801603" sldId="294"/>
            <ac:picMk id="27" creationId="{C9A08149-185E-873A-9FED-2D6222E7E9B5}"/>
          </ac:picMkLst>
        </pc:picChg>
      </pc:sldChg>
      <pc:sldChg chg="modSp mod modClrScheme chgLayout">
        <pc:chgData name="Julia Aleksandra Walkowicz (2435487)" userId="S::2435487@student.uwtsd.ac.uk::f6a5c3bb-288f-4569-a93d-774ddad9e5f0" providerId="AD" clId="Web-{6EF77D77-8C00-4025-5843-4CE54F246B71}" dt="2025-11-06T15:55:38.426" v="520"/>
        <pc:sldMkLst>
          <pc:docMk/>
          <pc:sldMk cId="1083306390" sldId="295"/>
        </pc:sldMkLst>
        <pc:spChg chg="mod ord">
          <ac:chgData name="Julia Aleksandra Walkowicz (2435487)" userId="S::2435487@student.uwtsd.ac.uk::f6a5c3bb-288f-4569-a93d-774ddad9e5f0" providerId="AD" clId="Web-{6EF77D77-8C00-4025-5843-4CE54F246B71}" dt="2025-11-06T15:55:38.426" v="520"/>
          <ac:spMkLst>
            <pc:docMk/>
            <pc:sldMk cId="1083306390" sldId="295"/>
            <ac:spMk id="57" creationId="{E42C5C7C-3CED-57B9-7658-6E3458618DCA}"/>
          </ac:spMkLst>
        </pc:spChg>
        <pc:spChg chg="mod ord">
          <ac:chgData name="Julia Aleksandra Walkowicz (2435487)" userId="S::2435487@student.uwtsd.ac.uk::f6a5c3bb-288f-4569-a93d-774ddad9e5f0" providerId="AD" clId="Web-{6EF77D77-8C00-4025-5843-4CE54F246B71}" dt="2025-11-06T15:55:38.426" v="520"/>
          <ac:spMkLst>
            <pc:docMk/>
            <pc:sldMk cId="1083306390" sldId="295"/>
            <ac:spMk id="58" creationId="{C94236BB-F533-7BFD-C6FF-9BECF3BC6FFA}"/>
          </ac:spMkLst>
        </pc:spChg>
      </pc:sldChg>
      <pc:sldChg chg="addSp delSp modSp mod modClrScheme chgLayout">
        <pc:chgData name="Julia Aleksandra Walkowicz (2435487)" userId="S::2435487@student.uwtsd.ac.uk::f6a5c3bb-288f-4569-a93d-774ddad9e5f0" providerId="AD" clId="Web-{6EF77D77-8C00-4025-5843-4CE54F246B71}" dt="2025-11-06T15:55:38.426" v="520"/>
        <pc:sldMkLst>
          <pc:docMk/>
          <pc:sldMk cId="2076542562" sldId="296"/>
        </pc:sldMkLst>
        <pc:spChg chg="mod ord">
          <ac:chgData name="Julia Aleksandra Walkowicz (2435487)" userId="S::2435487@student.uwtsd.ac.uk::f6a5c3bb-288f-4569-a93d-774ddad9e5f0" providerId="AD" clId="Web-{6EF77D77-8C00-4025-5843-4CE54F246B71}" dt="2025-11-06T15:55:38.426" v="520"/>
          <ac:spMkLst>
            <pc:docMk/>
            <pc:sldMk cId="2076542562" sldId="296"/>
            <ac:spMk id="7" creationId="{884597B7-0833-D914-CE85-2F232D04E0E0}"/>
          </ac:spMkLst>
        </pc:spChg>
        <pc:spChg chg="mod ord">
          <ac:chgData name="Julia Aleksandra Walkowicz (2435487)" userId="S::2435487@student.uwtsd.ac.uk::f6a5c3bb-288f-4569-a93d-774ddad9e5f0" providerId="AD" clId="Web-{6EF77D77-8C00-4025-5843-4CE54F246B71}" dt="2025-11-06T15:55:38.426" v="520"/>
          <ac:spMkLst>
            <pc:docMk/>
            <pc:sldMk cId="2076542562" sldId="296"/>
            <ac:spMk id="8" creationId="{694786BC-2D53-4B95-CBE4-8DCC604E4B11}"/>
          </ac:spMkLst>
        </pc:spChg>
        <pc:grpChg chg="mod">
          <ac:chgData name="Julia Aleksandra Walkowicz (2435487)" userId="S::2435487@student.uwtsd.ac.uk::f6a5c3bb-288f-4569-a93d-774ddad9e5f0" providerId="AD" clId="Web-{6EF77D77-8C00-4025-5843-4CE54F246B71}" dt="2025-11-06T15:04:10.680" v="135"/>
          <ac:grpSpMkLst>
            <pc:docMk/>
            <pc:sldMk cId="2076542562" sldId="296"/>
            <ac:grpSpMk id="9" creationId="{59BFFF88-5AD3-C946-B8CF-1F0DE2350490}"/>
          </ac:grpSpMkLst>
        </pc:grpChg>
        <pc:picChg chg="add mod ord">
          <ac:chgData name="Julia Aleksandra Walkowicz (2435487)" userId="S::2435487@student.uwtsd.ac.uk::f6a5c3bb-288f-4569-a93d-774ddad9e5f0" providerId="AD" clId="Web-{6EF77D77-8C00-4025-5843-4CE54F246B71}" dt="2025-11-06T15:55:38.426" v="520"/>
          <ac:picMkLst>
            <pc:docMk/>
            <pc:sldMk cId="2076542562" sldId="296"/>
            <ac:picMk id="4" creationId="{B9103B44-3F3E-C3F2-D3A0-EFC998313F7A}"/>
          </ac:picMkLst>
        </pc:picChg>
      </pc:sldChg>
    </pc:docChg>
  </pc:docChgLst>
  <pc:docChgLst>
    <pc:chgData name="Julia Aleksandra Walkowicz (2435487)" userId="S::2435487@student.uwtsd.ac.uk::f6a5c3bb-288f-4569-a93d-774ddad9e5f0" providerId="AD" clId="Web-{AED4A698-98CF-AA37-FAA7-178BC763275F}"/>
    <pc:docChg chg="mod addSld delSld modSld addMainMaster delMainMaster">
      <pc:chgData name="Julia Aleksandra Walkowicz (2435487)" userId="S::2435487@student.uwtsd.ac.uk::f6a5c3bb-288f-4569-a93d-774ddad9e5f0" providerId="AD" clId="Web-{AED4A698-98CF-AA37-FAA7-178BC763275F}" dt="2025-11-06T17:03:24.636" v="396" actId="1076"/>
      <pc:docMkLst>
        <pc:docMk/>
      </pc:docMkLst>
      <pc:sldChg chg="modSp mod modClrScheme chgLayout">
        <pc:chgData name="Julia Aleksandra Walkowicz (2435487)" userId="S::2435487@student.uwtsd.ac.uk::f6a5c3bb-288f-4569-a93d-774ddad9e5f0" providerId="AD" clId="Web-{AED4A698-98CF-AA37-FAA7-178BC763275F}" dt="2025-11-06T16:12:54.984" v="106"/>
        <pc:sldMkLst>
          <pc:docMk/>
          <pc:sldMk cId="2355310242" sldId="290"/>
        </pc:sldMkLst>
        <pc:spChg chg="mod ord">
          <ac:chgData name="Julia Aleksandra Walkowicz (2435487)" userId="S::2435487@student.uwtsd.ac.uk::f6a5c3bb-288f-4569-a93d-774ddad9e5f0" providerId="AD" clId="Web-{AED4A698-98CF-AA37-FAA7-178BC763275F}" dt="2025-11-06T16:12:54.984" v="106"/>
          <ac:spMkLst>
            <pc:docMk/>
            <pc:sldMk cId="2355310242" sldId="290"/>
            <ac:spMk id="3" creationId="{3FD24F70-3006-9A2C-21E7-DB5C5866EF7B}"/>
          </ac:spMkLst>
        </pc:spChg>
        <pc:spChg chg="mod ord">
          <ac:chgData name="Julia Aleksandra Walkowicz (2435487)" userId="S::2435487@student.uwtsd.ac.uk::f6a5c3bb-288f-4569-a93d-774ddad9e5f0" providerId="AD" clId="Web-{AED4A698-98CF-AA37-FAA7-178BC763275F}" dt="2025-11-06T16:12:54.984" v="106"/>
          <ac:spMkLst>
            <pc:docMk/>
            <pc:sldMk cId="2355310242" sldId="290"/>
            <ac:spMk id="4" creationId="{CE71A58E-02E6-31E9-4A1E-EDD4A93FF9B7}"/>
          </ac:spMkLst>
        </pc:spChg>
        <pc:spChg chg="mod ord">
          <ac:chgData name="Julia Aleksandra Walkowicz (2435487)" userId="S::2435487@student.uwtsd.ac.uk::f6a5c3bb-288f-4569-a93d-774ddad9e5f0" providerId="AD" clId="Web-{AED4A698-98CF-AA37-FAA7-178BC763275F}" dt="2025-11-06T16:12:54.984" v="106"/>
          <ac:spMkLst>
            <pc:docMk/>
            <pc:sldMk cId="2355310242" sldId="290"/>
            <ac:spMk id="20" creationId="{EF8355DE-EEFB-DCE2-040E-2CFA43AF7932}"/>
          </ac:spMkLst>
        </pc:spChg>
        <pc:spChg chg="mod ord">
          <ac:chgData name="Julia Aleksandra Walkowicz (2435487)" userId="S::2435487@student.uwtsd.ac.uk::f6a5c3bb-288f-4569-a93d-774ddad9e5f0" providerId="AD" clId="Web-{AED4A698-98CF-AA37-FAA7-178BC763275F}" dt="2025-11-06T16:12:54.984" v="106"/>
          <ac:spMkLst>
            <pc:docMk/>
            <pc:sldMk cId="2355310242" sldId="290"/>
            <ac:spMk id="21" creationId="{9D7732FB-FD32-67DB-BE25-2B4FB32806B1}"/>
          </ac:spMkLst>
        </pc:spChg>
        <pc:spChg chg="mod ord">
          <ac:chgData name="Julia Aleksandra Walkowicz (2435487)" userId="S::2435487@student.uwtsd.ac.uk::f6a5c3bb-288f-4569-a93d-774ddad9e5f0" providerId="AD" clId="Web-{AED4A698-98CF-AA37-FAA7-178BC763275F}" dt="2025-11-06T16:12:54.984" v="106"/>
          <ac:spMkLst>
            <pc:docMk/>
            <pc:sldMk cId="2355310242" sldId="290"/>
            <ac:spMk id="172" creationId="{06A3C4BA-46A9-80E0-B2FF-814981DF5743}"/>
          </ac:spMkLst>
        </pc:spChg>
        <pc:spChg chg="mod ord">
          <ac:chgData name="Julia Aleksandra Walkowicz (2435487)" userId="S::2435487@student.uwtsd.ac.uk::f6a5c3bb-288f-4569-a93d-774ddad9e5f0" providerId="AD" clId="Web-{AED4A698-98CF-AA37-FAA7-178BC763275F}" dt="2025-11-06T16:12:54.984" v="106"/>
          <ac:spMkLst>
            <pc:docMk/>
            <pc:sldMk cId="2355310242" sldId="290"/>
            <ac:spMk id="174" creationId="{6A0C8849-0E34-EE70-188D-DAE059513685}"/>
          </ac:spMkLst>
        </pc:spChg>
        <pc:spChg chg="mod ord">
          <ac:chgData name="Julia Aleksandra Walkowicz (2435487)" userId="S::2435487@student.uwtsd.ac.uk::f6a5c3bb-288f-4569-a93d-774ddad9e5f0" providerId="AD" clId="Web-{AED4A698-98CF-AA37-FAA7-178BC763275F}" dt="2025-11-06T16:12:54.984" v="106"/>
          <ac:spMkLst>
            <pc:docMk/>
            <pc:sldMk cId="2355310242" sldId="290"/>
            <ac:spMk id="509" creationId="{084E4B6A-1016-C8C7-E5FA-03C989731FA1}"/>
          </ac:spMkLst>
        </pc:spChg>
        <pc:picChg chg="mod ord">
          <ac:chgData name="Julia Aleksandra Walkowicz (2435487)" userId="S::2435487@student.uwtsd.ac.uk::f6a5c3bb-288f-4569-a93d-774ddad9e5f0" providerId="AD" clId="Web-{AED4A698-98CF-AA37-FAA7-178BC763275F}" dt="2025-11-06T16:12:54.984" v="106"/>
          <ac:picMkLst>
            <pc:docMk/>
            <pc:sldMk cId="2355310242" sldId="290"/>
            <ac:picMk id="6" creationId="{7717BDD9-E18E-1323-5333-E4C80A586547}"/>
          </ac:picMkLst>
        </pc:picChg>
        <pc:picChg chg="mod ord">
          <ac:chgData name="Julia Aleksandra Walkowicz (2435487)" userId="S::2435487@student.uwtsd.ac.uk::f6a5c3bb-288f-4569-a93d-774ddad9e5f0" providerId="AD" clId="Web-{AED4A698-98CF-AA37-FAA7-178BC763275F}" dt="2025-11-06T16:12:54.984" v="106"/>
          <ac:picMkLst>
            <pc:docMk/>
            <pc:sldMk cId="2355310242" sldId="290"/>
            <ac:picMk id="9" creationId="{6AD0A531-88CE-44A7-8444-A772E6756573}"/>
          </ac:picMkLst>
        </pc:picChg>
        <pc:picChg chg="mod ord">
          <ac:chgData name="Julia Aleksandra Walkowicz (2435487)" userId="S::2435487@student.uwtsd.ac.uk::f6a5c3bb-288f-4569-a93d-774ddad9e5f0" providerId="AD" clId="Web-{AED4A698-98CF-AA37-FAA7-178BC763275F}" dt="2025-11-06T16:12:54.984" v="106"/>
          <ac:picMkLst>
            <pc:docMk/>
            <pc:sldMk cId="2355310242" sldId="290"/>
            <ac:picMk id="76" creationId="{555EEA90-1058-E781-3BBA-20F118B4DF8E}"/>
          </ac:picMkLst>
        </pc:picChg>
      </pc:sldChg>
      <pc:sldChg chg="addSp modSp mod modClrScheme chgLayout">
        <pc:chgData name="Julia Aleksandra Walkowicz (2435487)" userId="S::2435487@student.uwtsd.ac.uk::f6a5c3bb-288f-4569-a93d-774ddad9e5f0" providerId="AD" clId="Web-{AED4A698-98CF-AA37-FAA7-178BC763275F}" dt="2025-11-06T17:03:24.636" v="396" actId="1076"/>
        <pc:sldMkLst>
          <pc:docMk/>
          <pc:sldMk cId="119827657" sldId="291"/>
        </pc:sldMkLst>
        <pc:spChg chg="add mod">
          <ac:chgData name="Julia Aleksandra Walkowicz (2435487)" userId="S::2435487@student.uwtsd.ac.uk::f6a5c3bb-288f-4569-a93d-774ddad9e5f0" providerId="AD" clId="Web-{AED4A698-98CF-AA37-FAA7-178BC763275F}" dt="2025-11-06T16:47:48.063" v="324" actId="20577"/>
          <ac:spMkLst>
            <pc:docMk/>
            <pc:sldMk cId="119827657" sldId="291"/>
            <ac:spMk id="3" creationId="{D7B7419F-AAA4-791E-8738-7F7BA06D741C}"/>
          </ac:spMkLst>
        </pc:spChg>
        <pc:spChg chg="mod ord">
          <ac:chgData name="Julia Aleksandra Walkowicz (2435487)" userId="S::2435487@student.uwtsd.ac.uk::f6a5c3bb-288f-4569-a93d-774ddad9e5f0" providerId="AD" clId="Web-{AED4A698-98CF-AA37-FAA7-178BC763275F}" dt="2025-11-06T16:12:54.984" v="106"/>
          <ac:spMkLst>
            <pc:docMk/>
            <pc:sldMk cId="119827657" sldId="291"/>
            <ac:spMk id="25" creationId="{8B87212E-5757-3B4D-9178-11FA1525DDAC}"/>
          </ac:spMkLst>
        </pc:spChg>
        <pc:picChg chg="mod">
          <ac:chgData name="Julia Aleksandra Walkowicz (2435487)" userId="S::2435487@student.uwtsd.ac.uk::f6a5c3bb-288f-4569-a93d-774ddad9e5f0" providerId="AD" clId="Web-{AED4A698-98CF-AA37-FAA7-178BC763275F}" dt="2025-11-06T17:03:24.636" v="396" actId="1076"/>
          <ac:picMkLst>
            <pc:docMk/>
            <pc:sldMk cId="119827657" sldId="291"/>
            <ac:picMk id="2" creationId="{64863432-EE1B-1C55-9F67-BDF6229353E8}"/>
          </ac:picMkLst>
        </pc:picChg>
      </pc:sldChg>
      <pc:sldChg chg="addSp delSp modSp mod setBg modClrScheme chgLayout">
        <pc:chgData name="Julia Aleksandra Walkowicz (2435487)" userId="S::2435487@student.uwtsd.ac.uk::f6a5c3bb-288f-4569-a93d-774ddad9e5f0" providerId="AD" clId="Web-{AED4A698-98CF-AA37-FAA7-178BC763275F}" dt="2025-11-06T16:56:06.918" v="379" actId="20577"/>
        <pc:sldMkLst>
          <pc:docMk/>
          <pc:sldMk cId="3327178453" sldId="292"/>
        </pc:sldMkLst>
        <pc:spChg chg="add">
          <ac:chgData name="Julia Aleksandra Walkowicz (2435487)" userId="S::2435487@student.uwtsd.ac.uk::f6a5c3bb-288f-4569-a93d-774ddad9e5f0" providerId="AD" clId="Web-{AED4A698-98CF-AA37-FAA7-178BC763275F}" dt="2025-11-06T16:52:57.306" v="334"/>
          <ac:spMkLst>
            <pc:docMk/>
            <pc:sldMk cId="3327178453" sldId="292"/>
            <ac:spMk id="33" creationId="{9B3AFD98-0E90-D77F-B9EB-AABCED608890}"/>
          </ac:spMkLst>
        </pc:spChg>
        <pc:spChg chg="add mod">
          <ac:chgData name="Julia Aleksandra Walkowicz (2435487)" userId="S::2435487@student.uwtsd.ac.uk::f6a5c3bb-288f-4569-a93d-774ddad9e5f0" providerId="AD" clId="Web-{AED4A698-98CF-AA37-FAA7-178BC763275F}" dt="2025-11-06T16:56:06.918" v="379" actId="20577"/>
          <ac:spMkLst>
            <pc:docMk/>
            <pc:sldMk cId="3327178453" sldId="292"/>
            <ac:spMk id="35" creationId="{981D5DDD-7E7B-12B6-E3E4-81404AF921F9}"/>
          </ac:spMkLst>
        </pc:spChg>
        <pc:spChg chg="mod ord">
          <ac:chgData name="Julia Aleksandra Walkowicz (2435487)" userId="S::2435487@student.uwtsd.ac.uk::f6a5c3bb-288f-4569-a93d-774ddad9e5f0" providerId="AD" clId="Web-{AED4A698-98CF-AA37-FAA7-178BC763275F}" dt="2025-11-06T16:12:54.984" v="106"/>
          <ac:spMkLst>
            <pc:docMk/>
            <pc:sldMk cId="3327178453" sldId="292"/>
            <ac:spMk id="292" creationId="{A955F6DD-2417-E9F0-DB90-151B66698EFD}"/>
          </ac:spMkLst>
        </pc:spChg>
        <pc:spChg chg="mod ord">
          <ac:chgData name="Julia Aleksandra Walkowicz (2435487)" userId="S::2435487@student.uwtsd.ac.uk::f6a5c3bb-288f-4569-a93d-774ddad9e5f0" providerId="AD" clId="Web-{AED4A698-98CF-AA37-FAA7-178BC763275F}" dt="2025-11-06T16:12:54.984" v="106"/>
          <ac:spMkLst>
            <pc:docMk/>
            <pc:sldMk cId="3327178453" sldId="292"/>
            <ac:spMk id="293" creationId="{3356093A-0B20-3268-0F41-E4DFB0505C94}"/>
          </ac:spMkLst>
        </pc:spChg>
        <pc:picChg chg="add mod">
          <ac:chgData name="Julia Aleksandra Walkowicz (2435487)" userId="S::2435487@student.uwtsd.ac.uk::f6a5c3bb-288f-4569-a93d-774ddad9e5f0" providerId="AD" clId="Web-{AED4A698-98CF-AA37-FAA7-178BC763275F}" dt="2025-11-06T16:52:48.728" v="333" actId="1076"/>
          <ac:picMkLst>
            <pc:docMk/>
            <pc:sldMk cId="3327178453" sldId="292"/>
            <ac:picMk id="32" creationId="{89694307-2CF1-3F3D-611A-FADEEFF235F5}"/>
          </ac:picMkLst>
        </pc:picChg>
      </pc:sldChg>
      <pc:sldChg chg="addSp delSp modSp mod modClrScheme chgLayout">
        <pc:chgData name="Julia Aleksandra Walkowicz (2435487)" userId="S::2435487@student.uwtsd.ac.uk::f6a5c3bb-288f-4569-a93d-774ddad9e5f0" providerId="AD" clId="Web-{AED4A698-98CF-AA37-FAA7-178BC763275F}" dt="2025-11-06T16:41:08.124" v="292" actId="20577"/>
        <pc:sldMkLst>
          <pc:docMk/>
          <pc:sldMk cId="1412801603" sldId="294"/>
        </pc:sldMkLst>
        <pc:spChg chg="add mod">
          <ac:chgData name="Julia Aleksandra Walkowicz (2435487)" userId="S::2435487@student.uwtsd.ac.uk::f6a5c3bb-288f-4569-a93d-774ddad9e5f0" providerId="AD" clId="Web-{AED4A698-98CF-AA37-FAA7-178BC763275F}" dt="2025-11-06T16:41:08.124" v="292" actId="20577"/>
          <ac:spMkLst>
            <pc:docMk/>
            <pc:sldMk cId="1412801603" sldId="294"/>
            <ac:spMk id="3" creationId="{1671DF08-1636-1B4A-4F93-E0AC858B7108}"/>
          </ac:spMkLst>
        </pc:spChg>
        <pc:spChg chg="mod ord">
          <ac:chgData name="Julia Aleksandra Walkowicz (2435487)" userId="S::2435487@student.uwtsd.ac.uk::f6a5c3bb-288f-4569-a93d-774ddad9e5f0" providerId="AD" clId="Web-{AED4A698-98CF-AA37-FAA7-178BC763275F}" dt="2025-11-06T16:12:54.984" v="106"/>
          <ac:spMkLst>
            <pc:docMk/>
            <pc:sldMk cId="1412801603" sldId="294"/>
            <ac:spMk id="14" creationId="{7C447F77-DAC9-25C1-30B8-AE626698831D}"/>
          </ac:spMkLst>
        </pc:spChg>
        <pc:spChg chg="mod ord">
          <ac:chgData name="Julia Aleksandra Walkowicz (2435487)" userId="S::2435487@student.uwtsd.ac.uk::f6a5c3bb-288f-4569-a93d-774ddad9e5f0" providerId="AD" clId="Web-{AED4A698-98CF-AA37-FAA7-178BC763275F}" dt="2025-11-06T16:12:54.984" v="106"/>
          <ac:spMkLst>
            <pc:docMk/>
            <pc:sldMk cId="1412801603" sldId="294"/>
            <ac:spMk id="15" creationId="{F696E8F1-2CC9-A8D1-F15F-12E7EC0CBF30}"/>
          </ac:spMkLst>
        </pc:spChg>
        <pc:spChg chg="mod ord">
          <ac:chgData name="Julia Aleksandra Walkowicz (2435487)" userId="S::2435487@student.uwtsd.ac.uk::f6a5c3bb-288f-4569-a93d-774ddad9e5f0" providerId="AD" clId="Web-{AED4A698-98CF-AA37-FAA7-178BC763275F}" dt="2025-11-06T16:12:54.984" v="106"/>
          <ac:spMkLst>
            <pc:docMk/>
            <pc:sldMk cId="1412801603" sldId="294"/>
            <ac:spMk id="21" creationId="{8D00D76A-2CED-2D86-3AA3-8A77400EABA1}"/>
          </ac:spMkLst>
        </pc:spChg>
        <pc:spChg chg="mod ord">
          <ac:chgData name="Julia Aleksandra Walkowicz (2435487)" userId="S::2435487@student.uwtsd.ac.uk::f6a5c3bb-288f-4569-a93d-774ddad9e5f0" providerId="AD" clId="Web-{AED4A698-98CF-AA37-FAA7-178BC763275F}" dt="2025-11-06T16:26:36.297" v="228" actId="20577"/>
          <ac:spMkLst>
            <pc:docMk/>
            <pc:sldMk cId="1412801603" sldId="294"/>
            <ac:spMk id="33" creationId="{4F922E6A-581D-2D6E-C7E9-3A5F026F6332}"/>
          </ac:spMkLst>
        </pc:spChg>
        <pc:spChg chg="mod ord">
          <ac:chgData name="Julia Aleksandra Walkowicz (2435487)" userId="S::2435487@student.uwtsd.ac.uk::f6a5c3bb-288f-4569-a93d-774ddad9e5f0" providerId="AD" clId="Web-{AED4A698-98CF-AA37-FAA7-178BC763275F}" dt="2025-11-06T16:12:54.984" v="106"/>
          <ac:spMkLst>
            <pc:docMk/>
            <pc:sldMk cId="1412801603" sldId="294"/>
            <ac:spMk id="34" creationId="{9E4E9777-1051-8B53-62A7-81272F926094}"/>
          </ac:spMkLst>
        </pc:spChg>
        <pc:grpChg chg="mod">
          <ac:chgData name="Julia Aleksandra Walkowicz (2435487)" userId="S::2435487@student.uwtsd.ac.uk::f6a5c3bb-288f-4569-a93d-774ddad9e5f0" providerId="AD" clId="Web-{AED4A698-98CF-AA37-FAA7-178BC763275F}" dt="2025-11-06T16:25:00.234" v="201" actId="1076"/>
          <ac:grpSpMkLst>
            <pc:docMk/>
            <pc:sldMk cId="1412801603" sldId="294"/>
            <ac:grpSpMk id="54" creationId="{71056887-0197-C22B-C849-622B187A1B9A}"/>
          </ac:grpSpMkLst>
        </pc:grpChg>
        <pc:picChg chg="add mod ord">
          <ac:chgData name="Julia Aleksandra Walkowicz (2435487)" userId="S::2435487@student.uwtsd.ac.uk::f6a5c3bb-288f-4569-a93d-774ddad9e5f0" providerId="AD" clId="Web-{AED4A698-98CF-AA37-FAA7-178BC763275F}" dt="2025-11-06T16:25:46.328" v="209"/>
          <ac:picMkLst>
            <pc:docMk/>
            <pc:sldMk cId="1412801603" sldId="294"/>
            <ac:picMk id="19" creationId="{9683D788-77FE-090D-2D53-4CA5F6472BF0}"/>
          </ac:picMkLst>
        </pc:picChg>
        <pc:picChg chg="add del mod ord">
          <ac:chgData name="Julia Aleksandra Walkowicz (2435487)" userId="S::2435487@student.uwtsd.ac.uk::f6a5c3bb-288f-4569-a93d-774ddad9e5f0" providerId="AD" clId="Web-{AED4A698-98CF-AA37-FAA7-178BC763275F}" dt="2025-11-06T16:25:07.703" v="207"/>
          <ac:picMkLst>
            <pc:docMk/>
            <pc:sldMk cId="1412801603" sldId="294"/>
            <ac:picMk id="27" creationId="{C9A08149-185E-873A-9FED-2D6222E7E9B5}"/>
          </ac:picMkLst>
        </pc:picChg>
      </pc:sldChg>
      <pc:sldChg chg="addSp delSp modSp mod modClrScheme chgLayout">
        <pc:chgData name="Julia Aleksandra Walkowicz (2435487)" userId="S::2435487@student.uwtsd.ac.uk::f6a5c3bb-288f-4569-a93d-774ddad9e5f0" providerId="AD" clId="Web-{AED4A698-98CF-AA37-FAA7-178BC763275F}" dt="2025-11-06T16:57:12.903" v="391" actId="20577"/>
        <pc:sldMkLst>
          <pc:docMk/>
          <pc:sldMk cId="1083306390" sldId="295"/>
        </pc:sldMkLst>
        <pc:spChg chg="add mod">
          <ac:chgData name="Julia Aleksandra Walkowicz (2435487)" userId="S::2435487@student.uwtsd.ac.uk::f6a5c3bb-288f-4569-a93d-774ddad9e5f0" providerId="AD" clId="Web-{AED4A698-98CF-AA37-FAA7-178BC763275F}" dt="2025-11-06T16:34:18.149" v="248" actId="20577"/>
          <ac:spMkLst>
            <pc:docMk/>
            <pc:sldMk cId="1083306390" sldId="295"/>
            <ac:spMk id="5" creationId="{63798A37-ABD2-F408-3151-36C13F28CA7A}"/>
          </ac:spMkLst>
        </pc:spChg>
        <pc:spChg chg="add mod">
          <ac:chgData name="Julia Aleksandra Walkowicz (2435487)" userId="S::2435487@student.uwtsd.ac.uk::f6a5c3bb-288f-4569-a93d-774ddad9e5f0" providerId="AD" clId="Web-{AED4A698-98CF-AA37-FAA7-178BC763275F}" dt="2025-11-06T16:57:12.903" v="391" actId="20577"/>
          <ac:spMkLst>
            <pc:docMk/>
            <pc:sldMk cId="1083306390" sldId="295"/>
            <ac:spMk id="6" creationId="{D585EA32-C97E-F62D-02E9-62E0DF9ADD33}"/>
          </ac:spMkLst>
        </pc:spChg>
        <pc:spChg chg="mod ord">
          <ac:chgData name="Julia Aleksandra Walkowicz (2435487)" userId="S::2435487@student.uwtsd.ac.uk::f6a5c3bb-288f-4569-a93d-774ddad9e5f0" providerId="AD" clId="Web-{AED4A698-98CF-AA37-FAA7-178BC763275F}" dt="2025-11-06T16:12:54.984" v="106"/>
          <ac:spMkLst>
            <pc:docMk/>
            <pc:sldMk cId="1083306390" sldId="295"/>
            <ac:spMk id="57" creationId="{E42C5C7C-3CED-57B9-7658-6E3458618DCA}"/>
          </ac:spMkLst>
        </pc:spChg>
        <pc:spChg chg="mod ord">
          <ac:chgData name="Julia Aleksandra Walkowicz (2435487)" userId="S::2435487@student.uwtsd.ac.uk::f6a5c3bb-288f-4569-a93d-774ddad9e5f0" providerId="AD" clId="Web-{AED4A698-98CF-AA37-FAA7-178BC763275F}" dt="2025-11-06T16:12:54.984" v="106"/>
          <ac:spMkLst>
            <pc:docMk/>
            <pc:sldMk cId="1083306390" sldId="295"/>
            <ac:spMk id="58" creationId="{C94236BB-F533-7BFD-C6FF-9BECF3BC6FFA}"/>
          </ac:spMkLst>
        </pc:spChg>
        <pc:picChg chg="add mod ord">
          <ac:chgData name="Julia Aleksandra Walkowicz (2435487)" userId="S::2435487@student.uwtsd.ac.uk::f6a5c3bb-288f-4569-a93d-774ddad9e5f0" providerId="AD" clId="Web-{AED4A698-98CF-AA37-FAA7-178BC763275F}" dt="2025-11-06T16:31:33.612" v="230"/>
          <ac:picMkLst>
            <pc:docMk/>
            <pc:sldMk cId="1083306390" sldId="295"/>
            <ac:picMk id="4" creationId="{1A49D12A-8E52-DCA9-EDFF-00C322464517}"/>
          </ac:picMkLst>
        </pc:picChg>
      </pc:sldChg>
      <pc:sldChg chg="modSp mod modClrScheme chgLayout">
        <pc:chgData name="Julia Aleksandra Walkowicz (2435487)" userId="S::2435487@student.uwtsd.ac.uk::f6a5c3bb-288f-4569-a93d-774ddad9e5f0" providerId="AD" clId="Web-{AED4A698-98CF-AA37-FAA7-178BC763275F}" dt="2025-11-06T16:12:54.984" v="106"/>
        <pc:sldMkLst>
          <pc:docMk/>
          <pc:sldMk cId="2076542562" sldId="296"/>
        </pc:sldMkLst>
        <pc:spChg chg="mod ord">
          <ac:chgData name="Julia Aleksandra Walkowicz (2435487)" userId="S::2435487@student.uwtsd.ac.uk::f6a5c3bb-288f-4569-a93d-774ddad9e5f0" providerId="AD" clId="Web-{AED4A698-98CF-AA37-FAA7-178BC763275F}" dt="2025-11-06T16:12:54.984" v="106"/>
          <ac:spMkLst>
            <pc:docMk/>
            <pc:sldMk cId="2076542562" sldId="296"/>
            <ac:spMk id="7" creationId="{884597B7-0833-D914-CE85-2F232D04E0E0}"/>
          </ac:spMkLst>
        </pc:spChg>
        <pc:spChg chg="mod ord">
          <ac:chgData name="Julia Aleksandra Walkowicz (2435487)" userId="S::2435487@student.uwtsd.ac.uk::f6a5c3bb-288f-4569-a93d-774ddad9e5f0" providerId="AD" clId="Web-{AED4A698-98CF-AA37-FAA7-178BC763275F}" dt="2025-11-06T16:12:54.984" v="106"/>
          <ac:spMkLst>
            <pc:docMk/>
            <pc:sldMk cId="2076542562" sldId="296"/>
            <ac:spMk id="8" creationId="{694786BC-2D53-4B95-CBE4-8DCC604E4B11}"/>
          </ac:spMkLst>
        </pc:spChg>
        <pc:picChg chg="mod ord">
          <ac:chgData name="Julia Aleksandra Walkowicz (2435487)" userId="S::2435487@student.uwtsd.ac.uk::f6a5c3bb-288f-4569-a93d-774ddad9e5f0" providerId="AD" clId="Web-{AED4A698-98CF-AA37-FAA7-178BC763275F}" dt="2025-11-06T16:12:54.984" v="106"/>
          <ac:picMkLst>
            <pc:docMk/>
            <pc:sldMk cId="2076542562" sldId="296"/>
            <ac:picMk id="4" creationId="{B9103B44-3F3E-C3F2-D3A0-EFC998313F7A}"/>
          </ac:picMkLst>
        </pc:picChg>
      </pc:sldChg>
      <pc:sldChg chg="addSp delSp modSp new mod modClrScheme chgLayout">
        <pc:chgData name="Julia Aleksandra Walkowicz (2435487)" userId="S::2435487@student.uwtsd.ac.uk::f6a5c3bb-288f-4569-a93d-774ddad9e5f0" providerId="AD" clId="Web-{AED4A698-98CF-AA37-FAA7-178BC763275F}" dt="2025-11-06T16:39:32.466" v="280"/>
        <pc:sldMkLst>
          <pc:docMk/>
          <pc:sldMk cId="2226021548" sldId="297"/>
        </pc:sldMkLst>
        <pc:spChg chg="mod modVis">
          <ac:chgData name="Julia Aleksandra Walkowicz (2435487)" userId="S::2435487@student.uwtsd.ac.uk::f6a5c3bb-288f-4569-a93d-774ddad9e5f0" providerId="AD" clId="Web-{AED4A698-98CF-AA37-FAA7-178BC763275F}" dt="2025-11-06T16:37:17.965" v="258"/>
          <ac:spMkLst>
            <pc:docMk/>
            <pc:sldMk cId="2226021548" sldId="297"/>
            <ac:spMk id="6" creationId="{7F321C6D-89B6-2E48-762A-79F1934727AA}"/>
          </ac:spMkLst>
        </pc:spChg>
        <pc:spChg chg="add mod">
          <ac:chgData name="Julia Aleksandra Walkowicz (2435487)" userId="S::2435487@student.uwtsd.ac.uk::f6a5c3bb-288f-4569-a93d-774ddad9e5f0" providerId="AD" clId="Web-{AED4A698-98CF-AA37-FAA7-178BC763275F}" dt="2025-11-06T16:38:19.528" v="279" actId="20577"/>
          <ac:spMkLst>
            <pc:docMk/>
            <pc:sldMk cId="2226021548" sldId="297"/>
            <ac:spMk id="9" creationId="{5E61DB92-BB73-B315-D610-B0A5B95C8C30}"/>
          </ac:spMkLst>
        </pc:spChg>
        <pc:picChg chg="add mod ord">
          <ac:chgData name="Julia Aleksandra Walkowicz (2435487)" userId="S::2435487@student.uwtsd.ac.uk::f6a5c3bb-288f-4569-a93d-774ddad9e5f0" providerId="AD" clId="Web-{AED4A698-98CF-AA37-FAA7-178BC763275F}" dt="2025-11-06T16:37:17.965" v="258"/>
          <ac:picMkLst>
            <pc:docMk/>
            <pc:sldMk cId="2226021548" sldId="297"/>
            <ac:picMk id="7" creationId="{7E2E735B-1448-E13A-7B4B-0DB909FF8277}"/>
          </ac:picMkLst>
        </pc:picChg>
      </pc:sldChg>
    </pc:docChg>
  </pc:docChgLst>
  <pc:docChgLst>
    <pc:chgData name="Julia Aleksandra Walkowicz (2435487)" userId="S::2435487@student.uwtsd.ac.uk::f6a5c3bb-288f-4569-a93d-774ddad9e5f0" providerId="AD" clId="Web-{921D42CC-95CA-3EF6-B920-9E559BCF6896}"/>
    <pc:docChg chg="modSld">
      <pc:chgData name="Julia Aleksandra Walkowicz (2435487)" userId="S::2435487@student.uwtsd.ac.uk::f6a5c3bb-288f-4569-a93d-774ddad9e5f0" providerId="AD" clId="Web-{921D42CC-95CA-3EF6-B920-9E559BCF6896}" dt="2025-11-09T22:27:32.705" v="12" actId="20577"/>
      <pc:docMkLst>
        <pc:docMk/>
      </pc:docMkLst>
      <pc:sldChg chg="modSp">
        <pc:chgData name="Julia Aleksandra Walkowicz (2435487)" userId="S::2435487@student.uwtsd.ac.uk::f6a5c3bb-288f-4569-a93d-774ddad9e5f0" providerId="AD" clId="Web-{921D42CC-95CA-3EF6-B920-9E559BCF6896}" dt="2025-11-09T22:27:32.705" v="12" actId="20577"/>
        <pc:sldMkLst>
          <pc:docMk/>
          <pc:sldMk cId="2076542562" sldId="296"/>
        </pc:sldMkLst>
        <pc:spChg chg="mod">
          <ac:chgData name="Julia Aleksandra Walkowicz (2435487)" userId="S::2435487@student.uwtsd.ac.uk::f6a5c3bb-288f-4569-a93d-774ddad9e5f0" providerId="AD" clId="Web-{921D42CC-95CA-3EF6-B920-9E559BCF6896}" dt="2025-11-09T22:27:32.705" v="12" actId="20577"/>
          <ac:spMkLst>
            <pc:docMk/>
            <pc:sldMk cId="2076542562" sldId="296"/>
            <ac:spMk id="8" creationId="{694786BC-2D53-4B95-CBE4-8DCC604E4B11}"/>
          </ac:spMkLst>
        </pc:spChg>
      </pc:sldChg>
    </pc:docChg>
  </pc:docChgLst>
  <pc:docChgLst>
    <pc:chgData name="Julia Aleksandra Walkowicz (2435487)" userId="S::2435487@student.uwtsd.ac.uk::f6a5c3bb-288f-4569-a93d-774ddad9e5f0" providerId="AD" clId="Web-{807454D5-46C1-D310-98E3-D812150B8F66}"/>
    <pc:docChg chg="mod addSld delSld modSld sldOrd addMainMaster delMainMaster">
      <pc:chgData name="Julia Aleksandra Walkowicz (2435487)" userId="S::2435487@student.uwtsd.ac.uk::f6a5c3bb-288f-4569-a93d-774ddad9e5f0" providerId="AD" clId="Web-{807454D5-46C1-D310-98E3-D812150B8F66}" dt="2025-11-09T22:12:45.240" v="1194"/>
      <pc:docMkLst>
        <pc:docMk/>
      </pc:docMkLst>
      <pc:sldChg chg="addSp delSp modSp del mod modTransition modClrScheme chgLayout">
        <pc:chgData name="Julia Aleksandra Walkowicz (2435487)" userId="S::2435487@student.uwtsd.ac.uk::f6a5c3bb-288f-4569-a93d-774ddad9e5f0" providerId="AD" clId="Web-{807454D5-46C1-D310-98E3-D812150B8F66}" dt="2025-11-09T22:04:40.371" v="1176"/>
        <pc:sldMkLst>
          <pc:docMk/>
          <pc:sldMk cId="3891562100" sldId="289"/>
        </pc:sldMkLst>
        <pc:spChg chg="mod ord">
          <ac:chgData name="Julia Aleksandra Walkowicz (2435487)" userId="S::2435487@student.uwtsd.ac.uk::f6a5c3bb-288f-4569-a93d-774ddad9e5f0" providerId="AD" clId="Web-{807454D5-46C1-D310-98E3-D812150B8F66}" dt="2025-11-09T21:46:56.672" v="1054"/>
          <ac:spMkLst>
            <pc:docMk/>
            <pc:sldMk cId="3891562100" sldId="289"/>
            <ac:spMk id="3" creationId="{FF1D9487-9C83-7421-ED79-06876A63D176}"/>
          </ac:spMkLst>
        </pc:spChg>
        <pc:spChg chg="add mod">
          <ac:chgData name="Julia Aleksandra Walkowicz (2435487)" userId="S::2435487@student.uwtsd.ac.uk::f6a5c3bb-288f-4569-a93d-774ddad9e5f0" providerId="AD" clId="Web-{807454D5-46C1-D310-98E3-D812150B8F66}" dt="2025-11-09T21:58:05.423" v="1113" actId="1076"/>
          <ac:spMkLst>
            <pc:docMk/>
            <pc:sldMk cId="3891562100" sldId="289"/>
            <ac:spMk id="4" creationId="{0FBBFE32-C116-DAE9-1EC2-4642D9A8926D}"/>
          </ac:spMkLst>
        </pc:spChg>
        <pc:spChg chg="mod ord">
          <ac:chgData name="Julia Aleksandra Walkowicz (2435487)" userId="S::2435487@student.uwtsd.ac.uk::f6a5c3bb-288f-4569-a93d-774ddad9e5f0" providerId="AD" clId="Web-{807454D5-46C1-D310-98E3-D812150B8F66}" dt="2025-11-09T21:46:56.672" v="1054"/>
          <ac:spMkLst>
            <pc:docMk/>
            <pc:sldMk cId="3891562100" sldId="289"/>
            <ac:spMk id="25" creationId="{9F881E13-7315-4E57-24B2-B7FC3BC58183}"/>
          </ac:spMkLst>
        </pc:spChg>
        <pc:spChg chg="mod ord">
          <ac:chgData name="Julia Aleksandra Walkowicz (2435487)" userId="S::2435487@student.uwtsd.ac.uk::f6a5c3bb-288f-4569-a93d-774ddad9e5f0" providerId="AD" clId="Web-{807454D5-46C1-D310-98E3-D812150B8F66}" dt="2025-11-09T21:46:56.672" v="1054"/>
          <ac:spMkLst>
            <pc:docMk/>
            <pc:sldMk cId="3891562100" sldId="289"/>
            <ac:spMk id="100" creationId="{C02F58ED-D312-BA63-27B7-6CEA69B3E750}"/>
          </ac:spMkLst>
        </pc:spChg>
        <pc:spChg chg="mod ord">
          <ac:chgData name="Julia Aleksandra Walkowicz (2435487)" userId="S::2435487@student.uwtsd.ac.uk::f6a5c3bb-288f-4569-a93d-774ddad9e5f0" providerId="AD" clId="Web-{807454D5-46C1-D310-98E3-D812150B8F66}" dt="2025-11-09T21:46:56.672" v="1054"/>
          <ac:spMkLst>
            <pc:docMk/>
            <pc:sldMk cId="3891562100" sldId="289"/>
            <ac:spMk id="103" creationId="{AF794EB6-A31D-61C0-0E20-C1CD2BD43DF6}"/>
          </ac:spMkLst>
        </pc:spChg>
        <pc:spChg chg="mod ord">
          <ac:chgData name="Julia Aleksandra Walkowicz (2435487)" userId="S::2435487@student.uwtsd.ac.uk::f6a5c3bb-288f-4569-a93d-774ddad9e5f0" providerId="AD" clId="Web-{807454D5-46C1-D310-98E3-D812150B8F66}" dt="2025-11-09T21:54:56.886" v="1103" actId="1076"/>
          <ac:spMkLst>
            <pc:docMk/>
            <pc:sldMk cId="3891562100" sldId="289"/>
            <ac:spMk id="113" creationId="{AA185320-334C-6E95-1B15-63CDC56C21E1}"/>
          </ac:spMkLst>
        </pc:spChg>
        <pc:picChg chg="del mod ord">
          <ac:chgData name="Julia Aleksandra Walkowicz (2435487)" userId="S::2435487@student.uwtsd.ac.uk::f6a5c3bb-288f-4569-a93d-774ddad9e5f0" providerId="AD" clId="Web-{807454D5-46C1-D310-98E3-D812150B8F66}" dt="2025-11-09T21:55:01.073" v="1104"/>
          <ac:picMkLst>
            <pc:docMk/>
            <pc:sldMk cId="3891562100" sldId="289"/>
            <ac:picMk id="12" creationId="{9BA773A5-BFB9-2710-DAA0-92F216490BB9}"/>
          </ac:picMkLst>
        </pc:picChg>
        <pc:picChg chg="mod ord">
          <ac:chgData name="Julia Aleksandra Walkowicz (2435487)" userId="S::2435487@student.uwtsd.ac.uk::f6a5c3bb-288f-4569-a93d-774ddad9e5f0" providerId="AD" clId="Web-{807454D5-46C1-D310-98E3-D812150B8F66}" dt="2025-11-09T21:55:19.902" v="1107" actId="1076"/>
          <ac:picMkLst>
            <pc:docMk/>
            <pc:sldMk cId="3891562100" sldId="289"/>
            <ac:picMk id="17" creationId="{AF742D4E-9373-FAAD-44E4-A0E35C90554B}"/>
          </ac:picMkLst>
        </pc:picChg>
        <pc:picChg chg="mod">
          <ac:chgData name="Julia Aleksandra Walkowicz (2435487)" userId="S::2435487@student.uwtsd.ac.uk::f6a5c3bb-288f-4569-a93d-774ddad9e5f0" providerId="AD" clId="Web-{807454D5-46C1-D310-98E3-D812150B8F66}" dt="2025-11-09T21:55:25.058" v="1108" actId="1076"/>
          <ac:picMkLst>
            <pc:docMk/>
            <pc:sldMk cId="3891562100" sldId="289"/>
            <ac:picMk id="29" creationId="{AF340161-22A8-BDE3-D18B-FDD3E121C884}"/>
          </ac:picMkLst>
        </pc:picChg>
      </pc:sldChg>
      <pc:sldChg chg="modSp mod modTransition modClrScheme chgLayout">
        <pc:chgData name="Julia Aleksandra Walkowicz (2435487)" userId="S::2435487@student.uwtsd.ac.uk::f6a5c3bb-288f-4569-a93d-774ddad9e5f0" providerId="AD" clId="Web-{807454D5-46C1-D310-98E3-D812150B8F66}" dt="2025-11-09T22:05:17.106" v="1179"/>
        <pc:sldMkLst>
          <pc:docMk/>
          <pc:sldMk cId="2355310242" sldId="290"/>
        </pc:sldMkLst>
        <pc:spChg chg="mod ord">
          <ac:chgData name="Julia Aleksandra Walkowicz (2435487)" userId="S::2435487@student.uwtsd.ac.uk::f6a5c3bb-288f-4569-a93d-774ddad9e5f0" providerId="AD" clId="Web-{807454D5-46C1-D310-98E3-D812150B8F66}" dt="2025-11-09T21:46:56.672" v="1054"/>
          <ac:spMkLst>
            <pc:docMk/>
            <pc:sldMk cId="2355310242" sldId="290"/>
            <ac:spMk id="3" creationId="{3FD24F70-3006-9A2C-21E7-DB5C5866EF7B}"/>
          </ac:spMkLst>
        </pc:spChg>
        <pc:spChg chg="mod ord">
          <ac:chgData name="Julia Aleksandra Walkowicz (2435487)" userId="S::2435487@student.uwtsd.ac.uk::f6a5c3bb-288f-4569-a93d-774ddad9e5f0" providerId="AD" clId="Web-{807454D5-46C1-D310-98E3-D812150B8F66}" dt="2025-11-09T21:46:56.672" v="1054"/>
          <ac:spMkLst>
            <pc:docMk/>
            <pc:sldMk cId="2355310242" sldId="290"/>
            <ac:spMk id="4" creationId="{CE71A58E-02E6-31E9-4A1E-EDD4A93FF9B7}"/>
          </ac:spMkLst>
        </pc:spChg>
        <pc:spChg chg="mod ord">
          <ac:chgData name="Julia Aleksandra Walkowicz (2435487)" userId="S::2435487@student.uwtsd.ac.uk::f6a5c3bb-288f-4569-a93d-774ddad9e5f0" providerId="AD" clId="Web-{807454D5-46C1-D310-98E3-D812150B8F66}" dt="2025-11-09T21:46:56.672" v="1054"/>
          <ac:spMkLst>
            <pc:docMk/>
            <pc:sldMk cId="2355310242" sldId="290"/>
            <ac:spMk id="20" creationId="{EF8355DE-EEFB-DCE2-040E-2CFA43AF7932}"/>
          </ac:spMkLst>
        </pc:spChg>
        <pc:spChg chg="mod ord">
          <ac:chgData name="Julia Aleksandra Walkowicz (2435487)" userId="S::2435487@student.uwtsd.ac.uk::f6a5c3bb-288f-4569-a93d-774ddad9e5f0" providerId="AD" clId="Web-{807454D5-46C1-D310-98E3-D812150B8F66}" dt="2025-11-09T21:46:56.672" v="1054"/>
          <ac:spMkLst>
            <pc:docMk/>
            <pc:sldMk cId="2355310242" sldId="290"/>
            <ac:spMk id="21" creationId="{9D7732FB-FD32-67DB-BE25-2B4FB32806B1}"/>
          </ac:spMkLst>
        </pc:spChg>
        <pc:spChg chg="mod ord">
          <ac:chgData name="Julia Aleksandra Walkowicz (2435487)" userId="S::2435487@student.uwtsd.ac.uk::f6a5c3bb-288f-4569-a93d-774ddad9e5f0" providerId="AD" clId="Web-{807454D5-46C1-D310-98E3-D812150B8F66}" dt="2025-11-09T21:46:56.672" v="1054"/>
          <ac:spMkLst>
            <pc:docMk/>
            <pc:sldMk cId="2355310242" sldId="290"/>
            <ac:spMk id="172" creationId="{06A3C4BA-46A9-80E0-B2FF-814981DF5743}"/>
          </ac:spMkLst>
        </pc:spChg>
        <pc:spChg chg="mod ord">
          <ac:chgData name="Julia Aleksandra Walkowicz (2435487)" userId="S::2435487@student.uwtsd.ac.uk::f6a5c3bb-288f-4569-a93d-774ddad9e5f0" providerId="AD" clId="Web-{807454D5-46C1-D310-98E3-D812150B8F66}" dt="2025-11-09T21:46:56.672" v="1054"/>
          <ac:spMkLst>
            <pc:docMk/>
            <pc:sldMk cId="2355310242" sldId="290"/>
            <ac:spMk id="174" creationId="{6A0C8849-0E34-EE70-188D-DAE059513685}"/>
          </ac:spMkLst>
        </pc:spChg>
        <pc:spChg chg="mod ord">
          <ac:chgData name="Julia Aleksandra Walkowicz (2435487)" userId="S::2435487@student.uwtsd.ac.uk::f6a5c3bb-288f-4569-a93d-774ddad9e5f0" providerId="AD" clId="Web-{807454D5-46C1-D310-98E3-D812150B8F66}" dt="2025-11-09T21:46:56.672" v="1054"/>
          <ac:spMkLst>
            <pc:docMk/>
            <pc:sldMk cId="2355310242" sldId="290"/>
            <ac:spMk id="509" creationId="{084E4B6A-1016-C8C7-E5FA-03C989731FA1}"/>
          </ac:spMkLst>
        </pc:spChg>
        <pc:picChg chg="mod ord">
          <ac:chgData name="Julia Aleksandra Walkowicz (2435487)" userId="S::2435487@student.uwtsd.ac.uk::f6a5c3bb-288f-4569-a93d-774ddad9e5f0" providerId="AD" clId="Web-{807454D5-46C1-D310-98E3-D812150B8F66}" dt="2025-11-09T21:46:56.672" v="1054"/>
          <ac:picMkLst>
            <pc:docMk/>
            <pc:sldMk cId="2355310242" sldId="290"/>
            <ac:picMk id="6" creationId="{7717BDD9-E18E-1323-5333-E4C80A586547}"/>
          </ac:picMkLst>
        </pc:picChg>
        <pc:picChg chg="mod ord">
          <ac:chgData name="Julia Aleksandra Walkowicz (2435487)" userId="S::2435487@student.uwtsd.ac.uk::f6a5c3bb-288f-4569-a93d-774ddad9e5f0" providerId="AD" clId="Web-{807454D5-46C1-D310-98E3-D812150B8F66}" dt="2025-11-09T21:46:56.672" v="1054"/>
          <ac:picMkLst>
            <pc:docMk/>
            <pc:sldMk cId="2355310242" sldId="290"/>
            <ac:picMk id="12" creationId="{CE052EE9-6B53-A21C-ED86-314835E53015}"/>
          </ac:picMkLst>
        </pc:picChg>
        <pc:picChg chg="mod ord">
          <ac:chgData name="Julia Aleksandra Walkowicz (2435487)" userId="S::2435487@student.uwtsd.ac.uk::f6a5c3bb-288f-4569-a93d-774ddad9e5f0" providerId="AD" clId="Web-{807454D5-46C1-D310-98E3-D812150B8F66}" dt="2025-11-09T21:46:56.672" v="1054"/>
          <ac:picMkLst>
            <pc:docMk/>
            <pc:sldMk cId="2355310242" sldId="290"/>
            <ac:picMk id="76" creationId="{555EEA90-1058-E781-3BBA-20F118B4DF8E}"/>
          </ac:picMkLst>
        </pc:picChg>
      </pc:sldChg>
      <pc:sldChg chg="addSp delSp modSp mod modTransition modClrScheme chgLayout">
        <pc:chgData name="Julia Aleksandra Walkowicz (2435487)" userId="S::2435487@student.uwtsd.ac.uk::f6a5c3bb-288f-4569-a93d-774ddad9e5f0" providerId="AD" clId="Web-{807454D5-46C1-D310-98E3-D812150B8F66}" dt="2025-11-09T22:05:27.106" v="1180"/>
        <pc:sldMkLst>
          <pc:docMk/>
          <pc:sldMk cId="119827657" sldId="291"/>
        </pc:sldMkLst>
        <pc:spChg chg="add mod">
          <ac:chgData name="Julia Aleksandra Walkowicz (2435487)" userId="S::2435487@student.uwtsd.ac.uk::f6a5c3bb-288f-4569-a93d-774ddad9e5f0" providerId="AD" clId="Web-{807454D5-46C1-D310-98E3-D812150B8F66}" dt="2025-11-09T19:07:17.201" v="19" actId="20577"/>
          <ac:spMkLst>
            <pc:docMk/>
            <pc:sldMk cId="119827657" sldId="291"/>
            <ac:spMk id="6" creationId="{C32096F4-C139-6B7B-2FDA-EEF0FA8BFF3F}"/>
          </ac:spMkLst>
        </pc:spChg>
        <pc:spChg chg="add mod">
          <ac:chgData name="Julia Aleksandra Walkowicz (2435487)" userId="S::2435487@student.uwtsd.ac.uk::f6a5c3bb-288f-4569-a93d-774ddad9e5f0" providerId="AD" clId="Web-{807454D5-46C1-D310-98E3-D812150B8F66}" dt="2025-11-09T19:09:08.296" v="37" actId="20577"/>
          <ac:spMkLst>
            <pc:docMk/>
            <pc:sldMk cId="119827657" sldId="291"/>
            <ac:spMk id="10" creationId="{42EF4856-5D46-1932-085A-6ED9C829BA07}"/>
          </ac:spMkLst>
        </pc:spChg>
        <pc:spChg chg="add mod">
          <ac:chgData name="Julia Aleksandra Walkowicz (2435487)" userId="S::2435487@student.uwtsd.ac.uk::f6a5c3bb-288f-4569-a93d-774ddad9e5f0" providerId="AD" clId="Web-{807454D5-46C1-D310-98E3-D812150B8F66}" dt="2025-11-09T19:09:51.953" v="50" actId="14100"/>
          <ac:spMkLst>
            <pc:docMk/>
            <pc:sldMk cId="119827657" sldId="291"/>
            <ac:spMk id="11" creationId="{26E82796-1721-7C5B-E9E6-47E5822066F5}"/>
          </ac:spMkLst>
        </pc:spChg>
        <pc:spChg chg="add mod">
          <ac:chgData name="Julia Aleksandra Walkowicz (2435487)" userId="S::2435487@student.uwtsd.ac.uk::f6a5c3bb-288f-4569-a93d-774ddad9e5f0" providerId="AD" clId="Web-{807454D5-46C1-D310-98E3-D812150B8F66}" dt="2025-11-09T19:10:42.688" v="71" actId="20577"/>
          <ac:spMkLst>
            <pc:docMk/>
            <pc:sldMk cId="119827657" sldId="291"/>
            <ac:spMk id="12" creationId="{0D5E5632-8041-727B-18FA-D770F60A8DFF}"/>
          </ac:spMkLst>
        </pc:spChg>
        <pc:spChg chg="add mod">
          <ac:chgData name="Julia Aleksandra Walkowicz (2435487)" userId="S::2435487@student.uwtsd.ac.uk::f6a5c3bb-288f-4569-a93d-774ddad9e5f0" providerId="AD" clId="Web-{807454D5-46C1-D310-98E3-D812150B8F66}" dt="2025-11-09T19:10:57.376" v="77" actId="20577"/>
          <ac:spMkLst>
            <pc:docMk/>
            <pc:sldMk cId="119827657" sldId="291"/>
            <ac:spMk id="13" creationId="{F34CB21A-78BA-B9F0-5B7F-D6B33D8DF7BD}"/>
          </ac:spMkLst>
        </pc:spChg>
        <pc:spChg chg="add mod">
          <ac:chgData name="Julia Aleksandra Walkowicz (2435487)" userId="S::2435487@student.uwtsd.ac.uk::f6a5c3bb-288f-4569-a93d-774ddad9e5f0" providerId="AD" clId="Web-{807454D5-46C1-D310-98E3-D812150B8F66}" dt="2025-11-09T19:13:11.758" v="143" actId="1076"/>
          <ac:spMkLst>
            <pc:docMk/>
            <pc:sldMk cId="119827657" sldId="291"/>
            <ac:spMk id="14" creationId="{9CEC6C72-16D8-A78C-841B-962737364A57}"/>
          </ac:spMkLst>
        </pc:spChg>
        <pc:spChg chg="add">
          <ac:chgData name="Julia Aleksandra Walkowicz (2435487)" userId="S::2435487@student.uwtsd.ac.uk::f6a5c3bb-288f-4569-a93d-774ddad9e5f0" providerId="AD" clId="Web-{807454D5-46C1-D310-98E3-D812150B8F66}" dt="2025-11-09T19:13:47.322" v="148"/>
          <ac:spMkLst>
            <pc:docMk/>
            <pc:sldMk cId="119827657" sldId="291"/>
            <ac:spMk id="18" creationId="{ABE96A4C-D0CE-B5AD-C1EA-ACE87CEC3FDA}"/>
          </ac:spMkLst>
        </pc:spChg>
        <pc:spChg chg="add del">
          <ac:chgData name="Julia Aleksandra Walkowicz (2435487)" userId="S::2435487@student.uwtsd.ac.uk::f6a5c3bb-288f-4569-a93d-774ddad9e5f0" providerId="AD" clId="Web-{807454D5-46C1-D310-98E3-D812150B8F66}" dt="2025-11-09T19:14:00.041" v="150"/>
          <ac:spMkLst>
            <pc:docMk/>
            <pc:sldMk cId="119827657" sldId="291"/>
            <ac:spMk id="19" creationId="{B61E2F00-59FD-C4B6-4745-04004D5C55F6}"/>
          </ac:spMkLst>
        </pc:spChg>
        <pc:spChg chg="add mod">
          <ac:chgData name="Julia Aleksandra Walkowicz (2435487)" userId="S::2435487@student.uwtsd.ac.uk::f6a5c3bb-288f-4569-a93d-774ddad9e5f0" providerId="AD" clId="Web-{807454D5-46C1-D310-98E3-D812150B8F66}" dt="2025-11-09T19:16:19.641" v="218" actId="20577"/>
          <ac:spMkLst>
            <pc:docMk/>
            <pc:sldMk cId="119827657" sldId="291"/>
            <ac:spMk id="20" creationId="{A3169B78-1496-3981-0A0E-C4A18FBD50A7}"/>
          </ac:spMkLst>
        </pc:spChg>
        <pc:spChg chg="add mod">
          <ac:chgData name="Julia Aleksandra Walkowicz (2435487)" userId="S::2435487@student.uwtsd.ac.uk::f6a5c3bb-288f-4569-a93d-774ddad9e5f0" providerId="AD" clId="Web-{807454D5-46C1-D310-98E3-D812150B8F66}" dt="2025-11-09T19:18:13.097" v="290" actId="1076"/>
          <ac:spMkLst>
            <pc:docMk/>
            <pc:sldMk cId="119827657" sldId="291"/>
            <ac:spMk id="21" creationId="{A2666539-55CD-248D-4D67-7AB6A9F9E846}"/>
          </ac:spMkLst>
        </pc:spChg>
        <pc:spChg chg="add mod">
          <ac:chgData name="Julia Aleksandra Walkowicz (2435487)" userId="S::2435487@student.uwtsd.ac.uk::f6a5c3bb-288f-4569-a93d-774ddad9e5f0" providerId="AD" clId="Web-{807454D5-46C1-D310-98E3-D812150B8F66}" dt="2025-11-09T19:20:58.101" v="377" actId="20577"/>
          <ac:spMkLst>
            <pc:docMk/>
            <pc:sldMk cId="119827657" sldId="291"/>
            <ac:spMk id="22" creationId="{890C39E7-DCDB-965F-B863-B5383E2A46F5}"/>
          </ac:spMkLst>
        </pc:spChg>
        <pc:spChg chg="add del mod">
          <ac:chgData name="Julia Aleksandra Walkowicz (2435487)" userId="S::2435487@student.uwtsd.ac.uk::f6a5c3bb-288f-4569-a93d-774ddad9e5f0" providerId="AD" clId="Web-{807454D5-46C1-D310-98E3-D812150B8F66}" dt="2025-11-09T19:21:21.836" v="379"/>
          <ac:spMkLst>
            <pc:docMk/>
            <pc:sldMk cId="119827657" sldId="291"/>
            <ac:spMk id="23" creationId="{2159AE4D-13AC-AD7D-0821-E9F8FA29D214}"/>
          </ac:spMkLst>
        </pc:spChg>
        <pc:spChg chg="mod ord">
          <ac:chgData name="Julia Aleksandra Walkowicz (2435487)" userId="S::2435487@student.uwtsd.ac.uk::f6a5c3bb-288f-4569-a93d-774ddad9e5f0" providerId="AD" clId="Web-{807454D5-46C1-D310-98E3-D812150B8F66}" dt="2025-11-09T21:46:56.672" v="1054"/>
          <ac:spMkLst>
            <pc:docMk/>
            <pc:sldMk cId="119827657" sldId="291"/>
            <ac:spMk id="25" creationId="{8B87212E-5757-3B4D-9178-11FA1525DDAC}"/>
          </ac:spMkLst>
        </pc:spChg>
        <pc:spChg chg="add mod">
          <ac:chgData name="Julia Aleksandra Walkowicz (2435487)" userId="S::2435487@student.uwtsd.ac.uk::f6a5c3bb-288f-4569-a93d-774ddad9e5f0" providerId="AD" clId="Web-{807454D5-46C1-D310-98E3-D812150B8F66}" dt="2025-11-09T19:23:57.682" v="487" actId="1076"/>
          <ac:spMkLst>
            <pc:docMk/>
            <pc:sldMk cId="119827657" sldId="291"/>
            <ac:spMk id="28" creationId="{263D65E1-B530-F151-48F6-91C7F40DBC29}"/>
          </ac:spMkLst>
        </pc:spChg>
        <pc:picChg chg="mod">
          <ac:chgData name="Julia Aleksandra Walkowicz (2435487)" userId="S::2435487@student.uwtsd.ac.uk::f6a5c3bb-288f-4569-a93d-774ddad9e5f0" providerId="AD" clId="Web-{807454D5-46C1-D310-98E3-D812150B8F66}" dt="2025-11-09T19:09:21.203" v="38" actId="1076"/>
          <ac:picMkLst>
            <pc:docMk/>
            <pc:sldMk cId="119827657" sldId="291"/>
            <ac:picMk id="2" creationId="{64863432-EE1B-1C55-9F67-BDF6229353E8}"/>
          </ac:picMkLst>
        </pc:picChg>
        <pc:inkChg chg="add del">
          <ac:chgData name="Julia Aleksandra Walkowicz (2435487)" userId="S::2435487@student.uwtsd.ac.uk::f6a5c3bb-288f-4569-a93d-774ddad9e5f0" providerId="AD" clId="Web-{807454D5-46C1-D310-98E3-D812150B8F66}" dt="2025-11-09T19:06:07.138" v="1"/>
          <ac:inkMkLst>
            <pc:docMk/>
            <pc:sldMk cId="119827657" sldId="291"/>
            <ac:inkMk id="4" creationId="{8AC2DCE6-FD2F-D84B-3449-350E0B4AF8E2}"/>
          </ac:inkMkLst>
        </pc:inkChg>
        <pc:inkChg chg="add del">
          <ac:chgData name="Julia Aleksandra Walkowicz (2435487)" userId="S::2435487@student.uwtsd.ac.uk::f6a5c3bb-288f-4569-a93d-774ddad9e5f0" providerId="AD" clId="Web-{807454D5-46C1-D310-98E3-D812150B8F66}" dt="2025-11-09T19:06:42.482" v="3"/>
          <ac:inkMkLst>
            <pc:docMk/>
            <pc:sldMk cId="119827657" sldId="291"/>
            <ac:inkMk id="5" creationId="{D2FB0507-EE7C-09FA-F796-1B9F3F20080C}"/>
          </ac:inkMkLst>
        </pc:inkChg>
        <pc:inkChg chg="add del">
          <ac:chgData name="Julia Aleksandra Walkowicz (2435487)" userId="S::2435487@student.uwtsd.ac.uk::f6a5c3bb-288f-4569-a93d-774ddad9e5f0" providerId="AD" clId="Web-{807454D5-46C1-D310-98E3-D812150B8F66}" dt="2025-11-09T19:07:33.608" v="23"/>
          <ac:inkMkLst>
            <pc:docMk/>
            <pc:sldMk cId="119827657" sldId="291"/>
            <ac:inkMk id="7" creationId="{0AFFAA86-D14D-3A83-62E0-5A6CF79644B7}"/>
          </ac:inkMkLst>
        </pc:inkChg>
        <pc:inkChg chg="add del">
          <ac:chgData name="Julia Aleksandra Walkowicz (2435487)" userId="S::2435487@student.uwtsd.ac.uk::f6a5c3bb-288f-4569-a93d-774ddad9e5f0" providerId="AD" clId="Web-{807454D5-46C1-D310-98E3-D812150B8F66}" dt="2025-11-09T19:07:33.608" v="22"/>
          <ac:inkMkLst>
            <pc:docMk/>
            <pc:sldMk cId="119827657" sldId="291"/>
            <ac:inkMk id="8" creationId="{AB26CCE6-FE82-0252-BD5D-7CF65D645464}"/>
          </ac:inkMkLst>
        </pc:inkChg>
        <pc:inkChg chg="add del">
          <ac:chgData name="Julia Aleksandra Walkowicz (2435487)" userId="S::2435487@student.uwtsd.ac.uk::f6a5c3bb-288f-4569-a93d-774ddad9e5f0" providerId="AD" clId="Web-{807454D5-46C1-D310-98E3-D812150B8F66}" dt="2025-11-09T19:07:39.373" v="25"/>
          <ac:inkMkLst>
            <pc:docMk/>
            <pc:sldMk cId="119827657" sldId="291"/>
            <ac:inkMk id="9" creationId="{B9409A1D-539D-EDC9-211C-CCAAFDE6C7F9}"/>
          </ac:inkMkLst>
        </pc:inkChg>
        <pc:inkChg chg="add del">
          <ac:chgData name="Julia Aleksandra Walkowicz (2435487)" userId="S::2435487@student.uwtsd.ac.uk::f6a5c3bb-288f-4569-a93d-774ddad9e5f0" providerId="AD" clId="Web-{807454D5-46C1-D310-98E3-D812150B8F66}" dt="2025-11-09T19:13:27.102" v="145"/>
          <ac:inkMkLst>
            <pc:docMk/>
            <pc:sldMk cId="119827657" sldId="291"/>
            <ac:inkMk id="15" creationId="{B9135304-DCC0-EAA9-FB2E-4B6DB4843B79}"/>
          </ac:inkMkLst>
        </pc:inkChg>
        <pc:inkChg chg="add">
          <ac:chgData name="Julia Aleksandra Walkowicz (2435487)" userId="S::2435487@student.uwtsd.ac.uk::f6a5c3bb-288f-4569-a93d-774ddad9e5f0" providerId="AD" clId="Web-{807454D5-46C1-D310-98E3-D812150B8F66}" dt="2025-11-09T19:13:31.852" v="146"/>
          <ac:inkMkLst>
            <pc:docMk/>
            <pc:sldMk cId="119827657" sldId="291"/>
            <ac:inkMk id="16" creationId="{104C94CC-1C8C-A8AA-8EFE-028772A5D7D1}"/>
          </ac:inkMkLst>
        </pc:inkChg>
        <pc:inkChg chg="add">
          <ac:chgData name="Julia Aleksandra Walkowicz (2435487)" userId="S::2435487@student.uwtsd.ac.uk::f6a5c3bb-288f-4569-a93d-774ddad9e5f0" providerId="AD" clId="Web-{807454D5-46C1-D310-98E3-D812150B8F66}" dt="2025-11-09T19:13:36.087" v="147"/>
          <ac:inkMkLst>
            <pc:docMk/>
            <pc:sldMk cId="119827657" sldId="291"/>
            <ac:inkMk id="17" creationId="{23E0AE86-F21E-C192-F2DC-C7B1D2E445AB}"/>
          </ac:inkMkLst>
        </pc:inkChg>
        <pc:inkChg chg="add">
          <ac:chgData name="Julia Aleksandra Walkowicz (2435487)" userId="S::2435487@student.uwtsd.ac.uk::f6a5c3bb-288f-4569-a93d-774ddad9e5f0" providerId="AD" clId="Web-{807454D5-46C1-D310-98E3-D812150B8F66}" dt="2025-11-09T19:16:29.610" v="219"/>
          <ac:inkMkLst>
            <pc:docMk/>
            <pc:sldMk cId="119827657" sldId="291"/>
            <ac:inkMk id="24" creationId="{49F7097D-A4A8-C900-E8CD-4C16C96FB90E}"/>
          </ac:inkMkLst>
        </pc:inkChg>
        <pc:inkChg chg="add">
          <ac:chgData name="Julia Aleksandra Walkowicz (2435487)" userId="S::2435487@student.uwtsd.ac.uk::f6a5c3bb-288f-4569-a93d-774ddad9e5f0" providerId="AD" clId="Web-{807454D5-46C1-D310-98E3-D812150B8F66}" dt="2025-11-09T19:16:32.548" v="220"/>
          <ac:inkMkLst>
            <pc:docMk/>
            <pc:sldMk cId="119827657" sldId="291"/>
            <ac:inkMk id="26" creationId="{D84665C1-F86E-5D28-8A07-07C03F7142CA}"/>
          </ac:inkMkLst>
        </pc:inkChg>
        <pc:inkChg chg="add">
          <ac:chgData name="Julia Aleksandra Walkowicz (2435487)" userId="S::2435487@student.uwtsd.ac.uk::f6a5c3bb-288f-4569-a93d-774ddad9e5f0" providerId="AD" clId="Web-{807454D5-46C1-D310-98E3-D812150B8F66}" dt="2025-11-09T19:16:36.001" v="221"/>
          <ac:inkMkLst>
            <pc:docMk/>
            <pc:sldMk cId="119827657" sldId="291"/>
            <ac:inkMk id="27" creationId="{341DE4C3-616B-0BB7-0733-EFAA31D97C85}"/>
          </ac:inkMkLst>
        </pc:inkChg>
        <pc:inkChg chg="add">
          <ac:chgData name="Julia Aleksandra Walkowicz (2435487)" userId="S::2435487@student.uwtsd.ac.uk::f6a5c3bb-288f-4569-a93d-774ddad9e5f0" providerId="AD" clId="Web-{807454D5-46C1-D310-98E3-D812150B8F66}" dt="2025-11-09T19:24:07.619" v="488"/>
          <ac:inkMkLst>
            <pc:docMk/>
            <pc:sldMk cId="119827657" sldId="291"/>
            <ac:inkMk id="29" creationId="{ED757D28-34EF-277E-F9F1-492F86BC40F2}"/>
          </ac:inkMkLst>
        </pc:inkChg>
        <pc:inkChg chg="add">
          <ac:chgData name="Julia Aleksandra Walkowicz (2435487)" userId="S::2435487@student.uwtsd.ac.uk::f6a5c3bb-288f-4569-a93d-774ddad9e5f0" providerId="AD" clId="Web-{807454D5-46C1-D310-98E3-D812150B8F66}" dt="2025-11-09T19:24:10.776" v="489"/>
          <ac:inkMkLst>
            <pc:docMk/>
            <pc:sldMk cId="119827657" sldId="291"/>
            <ac:inkMk id="30" creationId="{D6448570-17E5-5D78-7DAA-EE9722479451}"/>
          </ac:inkMkLst>
        </pc:inkChg>
        <pc:inkChg chg="add">
          <ac:chgData name="Julia Aleksandra Walkowicz (2435487)" userId="S::2435487@student.uwtsd.ac.uk::f6a5c3bb-288f-4569-a93d-774ddad9e5f0" providerId="AD" clId="Web-{807454D5-46C1-D310-98E3-D812150B8F66}" dt="2025-11-09T19:24:14.432" v="490"/>
          <ac:inkMkLst>
            <pc:docMk/>
            <pc:sldMk cId="119827657" sldId="291"/>
            <ac:inkMk id="31" creationId="{ED0D40DB-4180-F08B-19BD-EB2C2C683537}"/>
          </ac:inkMkLst>
        </pc:inkChg>
        <pc:inkChg chg="add">
          <ac:chgData name="Julia Aleksandra Walkowicz (2435487)" userId="S::2435487@student.uwtsd.ac.uk::f6a5c3bb-288f-4569-a93d-774ddad9e5f0" providerId="AD" clId="Web-{807454D5-46C1-D310-98E3-D812150B8F66}" dt="2025-11-09T19:24:18.651" v="491"/>
          <ac:inkMkLst>
            <pc:docMk/>
            <pc:sldMk cId="119827657" sldId="291"/>
            <ac:inkMk id="32" creationId="{FCEC4602-DC6A-7A01-863F-6638F65DEF08}"/>
          </ac:inkMkLst>
        </pc:inkChg>
        <pc:inkChg chg="add">
          <ac:chgData name="Julia Aleksandra Walkowicz (2435487)" userId="S::2435487@student.uwtsd.ac.uk::f6a5c3bb-288f-4569-a93d-774ddad9e5f0" providerId="AD" clId="Web-{807454D5-46C1-D310-98E3-D812150B8F66}" dt="2025-11-09T19:24:21.057" v="492"/>
          <ac:inkMkLst>
            <pc:docMk/>
            <pc:sldMk cId="119827657" sldId="291"/>
            <ac:inkMk id="33" creationId="{39483176-2075-85F9-0AE8-7D957E2C725C}"/>
          </ac:inkMkLst>
        </pc:inkChg>
        <pc:inkChg chg="add">
          <ac:chgData name="Julia Aleksandra Walkowicz (2435487)" userId="S::2435487@student.uwtsd.ac.uk::f6a5c3bb-288f-4569-a93d-774ddad9e5f0" providerId="AD" clId="Web-{807454D5-46C1-D310-98E3-D812150B8F66}" dt="2025-11-09T19:24:25.088" v="493"/>
          <ac:inkMkLst>
            <pc:docMk/>
            <pc:sldMk cId="119827657" sldId="291"/>
            <ac:inkMk id="34" creationId="{642B9D3F-9294-D3B7-BFBC-5EBE57B2ED86}"/>
          </ac:inkMkLst>
        </pc:inkChg>
        <pc:inkChg chg="add">
          <ac:chgData name="Julia Aleksandra Walkowicz (2435487)" userId="S::2435487@student.uwtsd.ac.uk::f6a5c3bb-288f-4569-a93d-774ddad9e5f0" providerId="AD" clId="Web-{807454D5-46C1-D310-98E3-D812150B8F66}" dt="2025-11-09T19:24:28.916" v="494"/>
          <ac:inkMkLst>
            <pc:docMk/>
            <pc:sldMk cId="119827657" sldId="291"/>
            <ac:inkMk id="35" creationId="{E8F1D450-7F93-E584-4A7A-D860070608B4}"/>
          </ac:inkMkLst>
        </pc:inkChg>
        <pc:inkChg chg="add">
          <ac:chgData name="Julia Aleksandra Walkowicz (2435487)" userId="S::2435487@student.uwtsd.ac.uk::f6a5c3bb-288f-4569-a93d-774ddad9e5f0" providerId="AD" clId="Web-{807454D5-46C1-D310-98E3-D812150B8F66}" dt="2025-11-09T19:24:31.995" v="495"/>
          <ac:inkMkLst>
            <pc:docMk/>
            <pc:sldMk cId="119827657" sldId="291"/>
            <ac:inkMk id="36" creationId="{B0114581-1BAD-9123-05C4-821AC27EEF11}"/>
          </ac:inkMkLst>
        </pc:inkChg>
        <pc:inkChg chg="add">
          <ac:chgData name="Julia Aleksandra Walkowicz (2435487)" userId="S::2435487@student.uwtsd.ac.uk::f6a5c3bb-288f-4569-a93d-774ddad9e5f0" providerId="AD" clId="Web-{807454D5-46C1-D310-98E3-D812150B8F66}" dt="2025-11-09T19:24:36.041" v="496"/>
          <ac:inkMkLst>
            <pc:docMk/>
            <pc:sldMk cId="119827657" sldId="291"/>
            <ac:inkMk id="37" creationId="{909C4D03-27C2-0DFE-0F7B-3B977562BDBE}"/>
          </ac:inkMkLst>
        </pc:inkChg>
      </pc:sldChg>
      <pc:sldChg chg="addSp delSp modSp mod modTransition modClrScheme chgLayout">
        <pc:chgData name="Julia Aleksandra Walkowicz (2435487)" userId="S::2435487@student.uwtsd.ac.uk::f6a5c3bb-288f-4569-a93d-774ddad9e5f0" providerId="AD" clId="Web-{807454D5-46C1-D310-98E3-D812150B8F66}" dt="2025-11-09T22:05:41.654" v="1181"/>
        <pc:sldMkLst>
          <pc:docMk/>
          <pc:sldMk cId="3327178453" sldId="292"/>
        </pc:sldMkLst>
        <pc:spChg chg="add del mod">
          <ac:chgData name="Julia Aleksandra Walkowicz (2435487)" userId="S::2435487@student.uwtsd.ac.uk::f6a5c3bb-288f-4569-a93d-774ddad9e5f0" providerId="AD" clId="Web-{807454D5-46C1-D310-98E3-D812150B8F66}" dt="2025-11-09T19:26:17.402" v="499"/>
          <ac:spMkLst>
            <pc:docMk/>
            <pc:sldMk cId="3327178453" sldId="292"/>
            <ac:spMk id="2" creationId="{D766435D-4090-43F8-D8FD-E74A4CC55DB3}"/>
          </ac:spMkLst>
        </pc:spChg>
        <pc:spChg chg="add mod">
          <ac:chgData name="Julia Aleksandra Walkowicz (2435487)" userId="S::2435487@student.uwtsd.ac.uk::f6a5c3bb-288f-4569-a93d-774ddad9e5f0" providerId="AD" clId="Web-{807454D5-46C1-D310-98E3-D812150B8F66}" dt="2025-11-09T19:45:51.791" v="731" actId="20577"/>
          <ac:spMkLst>
            <pc:docMk/>
            <pc:sldMk cId="3327178453" sldId="292"/>
            <ac:spMk id="3" creationId="{5A850315-41A5-7761-4F5E-22468436C6F0}"/>
          </ac:spMkLst>
        </pc:spChg>
        <pc:spChg chg="add mod">
          <ac:chgData name="Julia Aleksandra Walkowicz (2435487)" userId="S::2435487@student.uwtsd.ac.uk::f6a5c3bb-288f-4569-a93d-774ddad9e5f0" providerId="AD" clId="Web-{807454D5-46C1-D310-98E3-D812150B8F66}" dt="2025-11-09T19:46:50.264" v="767" actId="20577"/>
          <ac:spMkLst>
            <pc:docMk/>
            <pc:sldMk cId="3327178453" sldId="292"/>
            <ac:spMk id="4" creationId="{77F3D355-EB1B-37C3-BC73-687FFFC372A7}"/>
          </ac:spMkLst>
        </pc:spChg>
        <pc:spChg chg="add mod">
          <ac:chgData name="Julia Aleksandra Walkowicz (2435487)" userId="S::2435487@student.uwtsd.ac.uk::f6a5c3bb-288f-4569-a93d-774ddad9e5f0" providerId="AD" clId="Web-{807454D5-46C1-D310-98E3-D812150B8F66}" dt="2025-11-09T19:47:21.610" v="794" actId="20577"/>
          <ac:spMkLst>
            <pc:docMk/>
            <pc:sldMk cId="3327178453" sldId="292"/>
            <ac:spMk id="5" creationId="{8B567626-A753-2635-ED4D-D9A5F629DCB2}"/>
          </ac:spMkLst>
        </pc:spChg>
        <pc:spChg chg="add mod">
          <ac:chgData name="Julia Aleksandra Walkowicz (2435487)" userId="S::2435487@student.uwtsd.ac.uk::f6a5c3bb-288f-4569-a93d-774ddad9e5f0" providerId="AD" clId="Web-{807454D5-46C1-D310-98E3-D812150B8F66}" dt="2025-11-09T19:31:27.492" v="559" actId="1076"/>
          <ac:spMkLst>
            <pc:docMk/>
            <pc:sldMk cId="3327178453" sldId="292"/>
            <ac:spMk id="6" creationId="{A63392BE-A831-0E97-B353-F5801B024F85}"/>
          </ac:spMkLst>
        </pc:spChg>
        <pc:spChg chg="add mod">
          <ac:chgData name="Julia Aleksandra Walkowicz (2435487)" userId="S::2435487@student.uwtsd.ac.uk::f6a5c3bb-288f-4569-a93d-774ddad9e5f0" providerId="AD" clId="Web-{807454D5-46C1-D310-98E3-D812150B8F66}" dt="2025-11-09T19:49:33.757" v="862" actId="20577"/>
          <ac:spMkLst>
            <pc:docMk/>
            <pc:sldMk cId="3327178453" sldId="292"/>
            <ac:spMk id="7" creationId="{979243F0-0E7E-AC59-AC4D-059CA1403496}"/>
          </ac:spMkLst>
        </pc:spChg>
        <pc:spChg chg="add mod">
          <ac:chgData name="Julia Aleksandra Walkowicz (2435487)" userId="S::2435487@student.uwtsd.ac.uk::f6a5c3bb-288f-4569-a93d-774ddad9e5f0" providerId="AD" clId="Web-{807454D5-46C1-D310-98E3-D812150B8F66}" dt="2025-11-09T19:49:36.788" v="863" actId="20577"/>
          <ac:spMkLst>
            <pc:docMk/>
            <pc:sldMk cId="3327178453" sldId="292"/>
            <ac:spMk id="8" creationId="{FE726102-0DC5-742D-58B8-3C04689E9F20}"/>
          </ac:spMkLst>
        </pc:spChg>
        <pc:spChg chg="add mod">
          <ac:chgData name="Julia Aleksandra Walkowicz (2435487)" userId="S::2435487@student.uwtsd.ac.uk::f6a5c3bb-288f-4569-a93d-774ddad9e5f0" providerId="AD" clId="Web-{807454D5-46C1-D310-98E3-D812150B8F66}" dt="2025-11-09T19:39:10.520" v="706" actId="1076"/>
          <ac:spMkLst>
            <pc:docMk/>
            <pc:sldMk cId="3327178453" sldId="292"/>
            <ac:spMk id="9" creationId="{7D9F0160-6233-F07B-8C2E-20CC2B07B58C}"/>
          </ac:spMkLst>
        </pc:spChg>
        <pc:spChg chg="add mod">
          <ac:chgData name="Julia Aleksandra Walkowicz (2435487)" userId="S::2435487@student.uwtsd.ac.uk::f6a5c3bb-288f-4569-a93d-774ddad9e5f0" providerId="AD" clId="Web-{807454D5-46C1-D310-98E3-D812150B8F66}" dt="2025-11-09T19:45:29.322" v="708" actId="20577"/>
          <ac:spMkLst>
            <pc:docMk/>
            <pc:sldMk cId="3327178453" sldId="292"/>
            <ac:spMk id="10" creationId="{A9BB0267-0DAA-3BEC-B4F4-9E4D176C5406}"/>
          </ac:spMkLst>
        </pc:spChg>
        <pc:spChg chg="mod ord">
          <ac:chgData name="Julia Aleksandra Walkowicz (2435487)" userId="S::2435487@student.uwtsd.ac.uk::f6a5c3bb-288f-4569-a93d-774ddad9e5f0" providerId="AD" clId="Web-{807454D5-46C1-D310-98E3-D812150B8F66}" dt="2025-11-09T21:46:56.672" v="1054"/>
          <ac:spMkLst>
            <pc:docMk/>
            <pc:sldMk cId="3327178453" sldId="292"/>
            <ac:spMk id="292" creationId="{A955F6DD-2417-E9F0-DB90-151B66698EFD}"/>
          </ac:spMkLst>
        </pc:spChg>
        <pc:spChg chg="mod ord">
          <ac:chgData name="Julia Aleksandra Walkowicz (2435487)" userId="S::2435487@student.uwtsd.ac.uk::f6a5c3bb-288f-4569-a93d-774ddad9e5f0" providerId="AD" clId="Web-{807454D5-46C1-D310-98E3-D812150B8F66}" dt="2025-11-09T21:46:56.672" v="1054"/>
          <ac:spMkLst>
            <pc:docMk/>
            <pc:sldMk cId="3327178453" sldId="292"/>
            <ac:spMk id="293" creationId="{3356093A-0B20-3268-0F41-E4DFB0505C94}"/>
          </ac:spMkLst>
        </pc:spChg>
      </pc:sldChg>
      <pc:sldChg chg="addSp delSp modSp mod modTransition modClrScheme chgLayout">
        <pc:chgData name="Julia Aleksandra Walkowicz (2435487)" userId="S::2435487@student.uwtsd.ac.uk::f6a5c3bb-288f-4569-a93d-774ddad9e5f0" providerId="AD" clId="Web-{807454D5-46C1-D310-98E3-D812150B8F66}" dt="2025-11-09T22:05:54.982" v="1183"/>
        <pc:sldMkLst>
          <pc:docMk/>
          <pc:sldMk cId="1412801603" sldId="294"/>
        </pc:sldMkLst>
        <pc:spChg chg="mod ord">
          <ac:chgData name="Julia Aleksandra Walkowicz (2435487)" userId="S::2435487@student.uwtsd.ac.uk::f6a5c3bb-288f-4569-a93d-774ddad9e5f0" providerId="AD" clId="Web-{807454D5-46C1-D310-98E3-D812150B8F66}" dt="2025-11-09T21:46:56.672" v="1054"/>
          <ac:spMkLst>
            <pc:docMk/>
            <pc:sldMk cId="1412801603" sldId="294"/>
            <ac:spMk id="3" creationId="{1671DF08-1636-1B4A-4F93-E0AC858B7108}"/>
          </ac:spMkLst>
        </pc:spChg>
        <pc:spChg chg="add del mod">
          <ac:chgData name="Julia Aleksandra Walkowicz (2435487)" userId="S::2435487@student.uwtsd.ac.uk::f6a5c3bb-288f-4569-a93d-774ddad9e5f0" providerId="AD" clId="Web-{807454D5-46C1-D310-98E3-D812150B8F66}" dt="2025-11-09T21:04:28.521" v="927"/>
          <ac:spMkLst>
            <pc:docMk/>
            <pc:sldMk cId="1412801603" sldId="294"/>
            <ac:spMk id="4" creationId="{B3F8E8CC-CC9D-BFA2-B0CA-CDFA417FAD4E}"/>
          </ac:spMkLst>
        </pc:spChg>
        <pc:spChg chg="add del mod">
          <ac:chgData name="Julia Aleksandra Walkowicz (2435487)" userId="S::2435487@student.uwtsd.ac.uk::f6a5c3bb-288f-4569-a93d-774ddad9e5f0" providerId="AD" clId="Web-{807454D5-46C1-D310-98E3-D812150B8F66}" dt="2025-11-09T21:04:27.709" v="926"/>
          <ac:spMkLst>
            <pc:docMk/>
            <pc:sldMk cId="1412801603" sldId="294"/>
            <ac:spMk id="6" creationId="{98B2D66D-A27C-4D55-8119-98875273C6C0}"/>
          </ac:spMkLst>
        </pc:spChg>
        <pc:spChg chg="mod ord">
          <ac:chgData name="Julia Aleksandra Walkowicz (2435487)" userId="S::2435487@student.uwtsd.ac.uk::f6a5c3bb-288f-4569-a93d-774ddad9e5f0" providerId="AD" clId="Web-{807454D5-46C1-D310-98E3-D812150B8F66}" dt="2025-11-09T21:46:56.672" v="1054"/>
          <ac:spMkLst>
            <pc:docMk/>
            <pc:sldMk cId="1412801603" sldId="294"/>
            <ac:spMk id="14" creationId="{7C447F77-DAC9-25C1-30B8-AE626698831D}"/>
          </ac:spMkLst>
        </pc:spChg>
        <pc:spChg chg="mod ord">
          <ac:chgData name="Julia Aleksandra Walkowicz (2435487)" userId="S::2435487@student.uwtsd.ac.uk::f6a5c3bb-288f-4569-a93d-774ddad9e5f0" providerId="AD" clId="Web-{807454D5-46C1-D310-98E3-D812150B8F66}" dt="2025-11-09T21:46:56.672" v="1054"/>
          <ac:spMkLst>
            <pc:docMk/>
            <pc:sldMk cId="1412801603" sldId="294"/>
            <ac:spMk id="15" creationId="{F696E8F1-2CC9-A8D1-F15F-12E7EC0CBF30}"/>
          </ac:spMkLst>
        </pc:spChg>
        <pc:spChg chg="mod ord">
          <ac:chgData name="Julia Aleksandra Walkowicz (2435487)" userId="S::2435487@student.uwtsd.ac.uk::f6a5c3bb-288f-4569-a93d-774ddad9e5f0" providerId="AD" clId="Web-{807454D5-46C1-D310-98E3-D812150B8F66}" dt="2025-11-09T21:46:56.672" v="1054"/>
          <ac:spMkLst>
            <pc:docMk/>
            <pc:sldMk cId="1412801603" sldId="294"/>
            <ac:spMk id="21" creationId="{8D00D76A-2CED-2D86-3AA3-8A77400EABA1}"/>
          </ac:spMkLst>
        </pc:spChg>
        <pc:spChg chg="add del mod ord">
          <ac:chgData name="Julia Aleksandra Walkowicz (2435487)" userId="S::2435487@student.uwtsd.ac.uk::f6a5c3bb-288f-4569-a93d-774ddad9e5f0" providerId="AD" clId="Web-{807454D5-46C1-D310-98E3-D812150B8F66}" dt="2025-11-09T21:46:56.672" v="1054"/>
          <ac:spMkLst>
            <pc:docMk/>
            <pc:sldMk cId="1412801603" sldId="294"/>
            <ac:spMk id="33" creationId="{4F922E6A-581D-2D6E-C7E9-3A5F026F6332}"/>
          </ac:spMkLst>
        </pc:spChg>
        <pc:spChg chg="mod ord">
          <ac:chgData name="Julia Aleksandra Walkowicz (2435487)" userId="S::2435487@student.uwtsd.ac.uk::f6a5c3bb-288f-4569-a93d-774ddad9e5f0" providerId="AD" clId="Web-{807454D5-46C1-D310-98E3-D812150B8F66}" dt="2025-11-09T21:46:56.672" v="1054"/>
          <ac:spMkLst>
            <pc:docMk/>
            <pc:sldMk cId="1412801603" sldId="294"/>
            <ac:spMk id="34" creationId="{9E4E9777-1051-8B53-62A7-81272F926094}"/>
          </ac:spMkLst>
        </pc:spChg>
        <pc:picChg chg="add del mod ord">
          <ac:chgData name="Julia Aleksandra Walkowicz (2435487)" userId="S::2435487@student.uwtsd.ac.uk::f6a5c3bb-288f-4569-a93d-774ddad9e5f0" providerId="AD" clId="Web-{807454D5-46C1-D310-98E3-D812150B8F66}" dt="2025-11-09T21:46:56.672" v="1054"/>
          <ac:picMkLst>
            <pc:docMk/>
            <pc:sldMk cId="1412801603" sldId="294"/>
            <ac:picMk id="19" creationId="{9683D788-77FE-090D-2D53-4CA5F6472BF0}"/>
          </ac:picMkLst>
        </pc:picChg>
        <pc:picChg chg="mod ord">
          <ac:chgData name="Julia Aleksandra Walkowicz (2435487)" userId="S::2435487@student.uwtsd.ac.uk::f6a5c3bb-288f-4569-a93d-774ddad9e5f0" providerId="AD" clId="Web-{807454D5-46C1-D310-98E3-D812150B8F66}" dt="2025-11-09T21:46:56.672" v="1054"/>
          <ac:picMkLst>
            <pc:docMk/>
            <pc:sldMk cId="1412801603" sldId="294"/>
            <ac:picMk id="27" creationId="{C9A08149-185E-873A-9FED-2D6222E7E9B5}"/>
          </ac:picMkLst>
        </pc:picChg>
      </pc:sldChg>
      <pc:sldChg chg="addSp delSp modSp mod modTransition modClrScheme chgLayout">
        <pc:chgData name="Julia Aleksandra Walkowicz (2435487)" userId="S::2435487@student.uwtsd.ac.uk::f6a5c3bb-288f-4569-a93d-774ddad9e5f0" providerId="AD" clId="Web-{807454D5-46C1-D310-98E3-D812150B8F66}" dt="2025-11-09T22:12:45.240" v="1194"/>
        <pc:sldMkLst>
          <pc:docMk/>
          <pc:sldMk cId="1083306390" sldId="295"/>
        </pc:sldMkLst>
        <pc:spChg chg="add del mod">
          <ac:chgData name="Julia Aleksandra Walkowicz (2435487)" userId="S::2435487@student.uwtsd.ac.uk::f6a5c3bb-288f-4569-a93d-774ddad9e5f0" providerId="AD" clId="Web-{807454D5-46C1-D310-98E3-D812150B8F66}" dt="2025-11-09T22:12:29.115" v="1191"/>
          <ac:spMkLst>
            <pc:docMk/>
            <pc:sldMk cId="1083306390" sldId="295"/>
            <ac:spMk id="3" creationId="{5E54F980-F89C-C973-1B97-35A171A79448}"/>
          </ac:spMkLst>
        </pc:spChg>
        <pc:spChg chg="mod">
          <ac:chgData name="Julia Aleksandra Walkowicz (2435487)" userId="S::2435487@student.uwtsd.ac.uk::f6a5c3bb-288f-4569-a93d-774ddad9e5f0" providerId="AD" clId="Web-{807454D5-46C1-D310-98E3-D812150B8F66}" dt="2025-11-09T21:42:16.717" v="1034" actId="20577"/>
          <ac:spMkLst>
            <pc:docMk/>
            <pc:sldMk cId="1083306390" sldId="295"/>
            <ac:spMk id="6" creationId="{D585EA32-C97E-F62D-02E9-62E0DF9ADD33}"/>
          </ac:spMkLst>
        </pc:spChg>
        <pc:spChg chg="add del mod">
          <ac:chgData name="Julia Aleksandra Walkowicz (2435487)" userId="S::2435487@student.uwtsd.ac.uk::f6a5c3bb-288f-4569-a93d-774ddad9e5f0" providerId="AD" clId="Web-{807454D5-46C1-D310-98E3-D812150B8F66}" dt="2025-11-09T22:12:40.131" v="1193"/>
          <ac:spMkLst>
            <pc:docMk/>
            <pc:sldMk cId="1083306390" sldId="295"/>
            <ac:spMk id="12" creationId="{BBB73982-2431-FA3B-997C-B5BC19567751}"/>
          </ac:spMkLst>
        </pc:spChg>
        <pc:spChg chg="mod ord">
          <ac:chgData name="Julia Aleksandra Walkowicz (2435487)" userId="S::2435487@student.uwtsd.ac.uk::f6a5c3bb-288f-4569-a93d-774ddad9e5f0" providerId="AD" clId="Web-{807454D5-46C1-D310-98E3-D812150B8F66}" dt="2025-11-09T21:46:56.672" v="1054"/>
          <ac:spMkLst>
            <pc:docMk/>
            <pc:sldMk cId="1083306390" sldId="295"/>
            <ac:spMk id="57" creationId="{E42C5C7C-3CED-57B9-7658-6E3458618DCA}"/>
          </ac:spMkLst>
        </pc:spChg>
        <pc:spChg chg="mod ord">
          <ac:chgData name="Julia Aleksandra Walkowicz (2435487)" userId="S::2435487@student.uwtsd.ac.uk::f6a5c3bb-288f-4569-a93d-774ddad9e5f0" providerId="AD" clId="Web-{807454D5-46C1-D310-98E3-D812150B8F66}" dt="2025-11-09T21:46:56.672" v="1054"/>
          <ac:spMkLst>
            <pc:docMk/>
            <pc:sldMk cId="1083306390" sldId="295"/>
            <ac:spMk id="58" creationId="{C94236BB-F533-7BFD-C6FF-9BECF3BC6FFA}"/>
          </ac:spMkLst>
        </pc:spChg>
        <pc:spChg chg="del mod ord">
          <ac:chgData name="Julia Aleksandra Walkowicz (2435487)" userId="S::2435487@student.uwtsd.ac.uk::f6a5c3bb-288f-4569-a93d-774ddad9e5f0" providerId="AD" clId="Web-{807454D5-46C1-D310-98E3-D812150B8F66}" dt="2025-11-09T22:12:34.724" v="1192"/>
          <ac:spMkLst>
            <pc:docMk/>
            <pc:sldMk cId="1083306390" sldId="295"/>
            <ac:spMk id="62" creationId="{C6CC2E9D-C48A-4887-8996-F705916CC436}"/>
          </ac:spMkLst>
        </pc:spChg>
        <pc:spChg chg="del mod ord">
          <ac:chgData name="Julia Aleksandra Walkowicz (2435487)" userId="S::2435487@student.uwtsd.ac.uk::f6a5c3bb-288f-4569-a93d-774ddad9e5f0" providerId="AD" clId="Web-{807454D5-46C1-D310-98E3-D812150B8F66}" dt="2025-11-09T22:12:20.958" v="1190"/>
          <ac:spMkLst>
            <pc:docMk/>
            <pc:sldMk cId="1083306390" sldId="295"/>
            <ac:spMk id="63" creationId="{7E538D97-2180-D78A-3E75-783D09DC3DD6}"/>
          </ac:spMkLst>
        </pc:spChg>
        <pc:grpChg chg="del">
          <ac:chgData name="Julia Aleksandra Walkowicz (2435487)" userId="S::2435487@student.uwtsd.ac.uk::f6a5c3bb-288f-4569-a93d-774ddad9e5f0" providerId="AD" clId="Web-{807454D5-46C1-D310-98E3-D812150B8F66}" dt="2025-11-09T22:12:45.240" v="1194"/>
          <ac:grpSpMkLst>
            <pc:docMk/>
            <pc:sldMk cId="1083306390" sldId="295"/>
            <ac:grpSpMk id="7" creationId="{5CFBF91F-3897-82BF-E442-237749A6C2B5}"/>
          </ac:grpSpMkLst>
        </pc:grpChg>
        <pc:picChg chg="mod ord">
          <ac:chgData name="Julia Aleksandra Walkowicz (2435487)" userId="S::2435487@student.uwtsd.ac.uk::f6a5c3bb-288f-4569-a93d-774ddad9e5f0" providerId="AD" clId="Web-{807454D5-46C1-D310-98E3-D812150B8F66}" dt="2025-11-09T21:46:56.672" v="1054"/>
          <ac:picMkLst>
            <pc:docMk/>
            <pc:sldMk cId="1083306390" sldId="295"/>
            <ac:picMk id="4" creationId="{1A49D12A-8E52-DCA9-EDFF-00C322464517}"/>
          </ac:picMkLst>
        </pc:picChg>
      </pc:sldChg>
      <pc:sldChg chg="modSp mod modTransition modClrScheme chgLayout">
        <pc:chgData name="Julia Aleksandra Walkowicz (2435487)" userId="S::2435487@student.uwtsd.ac.uk::f6a5c3bb-288f-4569-a93d-774ddad9e5f0" providerId="AD" clId="Web-{807454D5-46C1-D310-98E3-D812150B8F66}" dt="2025-11-09T22:04:58.637" v="1177"/>
        <pc:sldMkLst>
          <pc:docMk/>
          <pc:sldMk cId="2076542562" sldId="296"/>
        </pc:sldMkLst>
        <pc:spChg chg="mod ord">
          <ac:chgData name="Julia Aleksandra Walkowicz (2435487)" userId="S::2435487@student.uwtsd.ac.uk::f6a5c3bb-288f-4569-a93d-774ddad9e5f0" providerId="AD" clId="Web-{807454D5-46C1-D310-98E3-D812150B8F66}" dt="2025-11-09T21:46:56.672" v="1054"/>
          <ac:spMkLst>
            <pc:docMk/>
            <pc:sldMk cId="2076542562" sldId="296"/>
            <ac:spMk id="7" creationId="{884597B7-0833-D914-CE85-2F232D04E0E0}"/>
          </ac:spMkLst>
        </pc:spChg>
        <pc:spChg chg="mod ord">
          <ac:chgData name="Julia Aleksandra Walkowicz (2435487)" userId="S::2435487@student.uwtsd.ac.uk::f6a5c3bb-288f-4569-a93d-774ddad9e5f0" providerId="AD" clId="Web-{807454D5-46C1-D310-98E3-D812150B8F66}" dt="2025-11-09T21:54:45.401" v="1101" actId="20577"/>
          <ac:spMkLst>
            <pc:docMk/>
            <pc:sldMk cId="2076542562" sldId="296"/>
            <ac:spMk id="8" creationId="{694786BC-2D53-4B95-CBE4-8DCC604E4B11}"/>
          </ac:spMkLst>
        </pc:spChg>
        <pc:picChg chg="mod ord">
          <ac:chgData name="Julia Aleksandra Walkowicz (2435487)" userId="S::2435487@student.uwtsd.ac.uk::f6a5c3bb-288f-4569-a93d-774ddad9e5f0" providerId="AD" clId="Web-{807454D5-46C1-D310-98E3-D812150B8F66}" dt="2025-11-09T21:46:56.672" v="1054"/>
          <ac:picMkLst>
            <pc:docMk/>
            <pc:sldMk cId="2076542562" sldId="296"/>
            <ac:picMk id="4" creationId="{B9103B44-3F3E-C3F2-D3A0-EFC998313F7A}"/>
          </ac:picMkLst>
        </pc:picChg>
      </pc:sldChg>
      <pc:sldChg chg="modSp mod modTransition modClrScheme chgLayout">
        <pc:chgData name="Julia Aleksandra Walkowicz (2435487)" userId="S::2435487@student.uwtsd.ac.uk::f6a5c3bb-288f-4569-a93d-774ddad9e5f0" providerId="AD" clId="Web-{807454D5-46C1-D310-98E3-D812150B8F66}" dt="2025-11-09T22:06:07.920" v="1185"/>
        <pc:sldMkLst>
          <pc:docMk/>
          <pc:sldMk cId="2226021548" sldId="297"/>
        </pc:sldMkLst>
        <pc:spChg chg="mod ord">
          <ac:chgData name="Julia Aleksandra Walkowicz (2435487)" userId="S::2435487@student.uwtsd.ac.uk::f6a5c3bb-288f-4569-a93d-774ddad9e5f0" providerId="AD" clId="Web-{807454D5-46C1-D310-98E3-D812150B8F66}" dt="2025-11-09T21:46:56.672" v="1054"/>
          <ac:spMkLst>
            <pc:docMk/>
            <pc:sldMk cId="2226021548" sldId="297"/>
            <ac:spMk id="6" creationId="{7F321C6D-89B6-2E48-762A-79F1934727AA}"/>
          </ac:spMkLst>
        </pc:spChg>
        <pc:spChg chg="mod ord">
          <ac:chgData name="Julia Aleksandra Walkowicz (2435487)" userId="S::2435487@student.uwtsd.ac.uk::f6a5c3bb-288f-4569-a93d-774ddad9e5f0" providerId="AD" clId="Web-{807454D5-46C1-D310-98E3-D812150B8F66}" dt="2025-11-09T21:46:56.672" v="1054"/>
          <ac:spMkLst>
            <pc:docMk/>
            <pc:sldMk cId="2226021548" sldId="297"/>
            <ac:spMk id="9" creationId="{5E61DB92-BB73-B315-D610-B0A5B95C8C30}"/>
          </ac:spMkLst>
        </pc:spChg>
        <pc:picChg chg="mod ord">
          <ac:chgData name="Julia Aleksandra Walkowicz (2435487)" userId="S::2435487@student.uwtsd.ac.uk::f6a5c3bb-288f-4569-a93d-774ddad9e5f0" providerId="AD" clId="Web-{807454D5-46C1-D310-98E3-D812150B8F66}" dt="2025-11-09T21:46:56.672" v="1054"/>
          <ac:picMkLst>
            <pc:docMk/>
            <pc:sldMk cId="2226021548" sldId="297"/>
            <ac:picMk id="7" creationId="{7E2E735B-1448-E13A-7B4B-0DB909FF8277}"/>
          </ac:picMkLst>
        </pc:picChg>
      </pc:sldChg>
      <pc:sldChg chg="addSp delSp modSp new mod ord modTransition modClrScheme chgLayout">
        <pc:chgData name="Julia Aleksandra Walkowicz (2435487)" userId="S::2435487@student.uwtsd.ac.uk::f6a5c3bb-288f-4569-a93d-774ddad9e5f0" providerId="AD" clId="Web-{807454D5-46C1-D310-98E3-D812150B8F66}" dt="2025-11-09T22:05:49.435" v="1182"/>
        <pc:sldMkLst>
          <pc:docMk/>
          <pc:sldMk cId="4160286564" sldId="298"/>
        </pc:sldMkLst>
        <pc:spChg chg="mod ord">
          <ac:chgData name="Julia Aleksandra Walkowicz (2435487)" userId="S::2435487@student.uwtsd.ac.uk::f6a5c3bb-288f-4569-a93d-774ddad9e5f0" providerId="AD" clId="Web-{807454D5-46C1-D310-98E3-D812150B8F66}" dt="2025-11-09T21:47:12.797" v="1057"/>
          <ac:spMkLst>
            <pc:docMk/>
            <pc:sldMk cId="4160286564" sldId="298"/>
            <ac:spMk id="2" creationId="{6B6A6E22-498F-C4D4-D4E6-9CDD31615C17}"/>
          </ac:spMkLst>
        </pc:spChg>
        <pc:spChg chg="mod ord">
          <ac:chgData name="Julia Aleksandra Walkowicz (2435487)" userId="S::2435487@student.uwtsd.ac.uk::f6a5c3bb-288f-4569-a93d-774ddad9e5f0" providerId="AD" clId="Web-{807454D5-46C1-D310-98E3-D812150B8F66}" dt="2025-11-09T21:47:12.797" v="1057"/>
          <ac:spMkLst>
            <pc:docMk/>
            <pc:sldMk cId="4160286564" sldId="298"/>
            <ac:spMk id="3" creationId="{AB72D4D6-ED34-7FE5-2C23-8A8AFD0335A7}"/>
          </ac:spMkLst>
        </pc:spChg>
        <pc:spChg chg="add del">
          <ac:chgData name="Julia Aleksandra Walkowicz (2435487)" userId="S::2435487@student.uwtsd.ac.uk::f6a5c3bb-288f-4569-a93d-774ddad9e5f0" providerId="AD" clId="Web-{807454D5-46C1-D310-98E3-D812150B8F66}" dt="2025-11-09T21:46:33.077" v="1053"/>
          <ac:spMkLst>
            <pc:docMk/>
            <pc:sldMk cId="4160286564" sldId="298"/>
            <ac:spMk id="4" creationId="{E9DCB114-57EC-6C4C-9449-3BD19AA066B3}"/>
          </ac:spMkLst>
        </pc:spChg>
        <pc:spChg chg="mod ord">
          <ac:chgData name="Julia Aleksandra Walkowicz (2435487)" userId="S::2435487@student.uwtsd.ac.uk::f6a5c3bb-288f-4569-a93d-774ddad9e5f0" providerId="AD" clId="Web-{807454D5-46C1-D310-98E3-D812150B8F66}" dt="2025-11-09T21:47:12.797" v="1057"/>
          <ac:spMkLst>
            <pc:docMk/>
            <pc:sldMk cId="4160286564" sldId="298"/>
            <ac:spMk id="5" creationId="{5C48618A-CDCE-8D3B-AE72-6012271B6821}"/>
          </ac:spMkLst>
        </pc:spChg>
        <pc:spChg chg="add del">
          <ac:chgData name="Julia Aleksandra Walkowicz (2435487)" userId="S::2435487@student.uwtsd.ac.uk::f6a5c3bb-288f-4569-a93d-774ddad9e5f0" providerId="AD" clId="Web-{807454D5-46C1-D310-98E3-D812150B8F66}" dt="2025-11-09T21:46:33.077" v="1053"/>
          <ac:spMkLst>
            <pc:docMk/>
            <pc:sldMk cId="4160286564" sldId="298"/>
            <ac:spMk id="6" creationId="{C14DF064-FD21-C11F-F20A-13C1019D564F}"/>
          </ac:spMkLst>
        </pc:spChg>
        <pc:spChg chg="mod ord">
          <ac:chgData name="Julia Aleksandra Walkowicz (2435487)" userId="S::2435487@student.uwtsd.ac.uk::f6a5c3bb-288f-4569-a93d-774ddad9e5f0" providerId="AD" clId="Web-{807454D5-46C1-D310-98E3-D812150B8F66}" dt="2025-11-09T21:47:12.797" v="1057"/>
          <ac:spMkLst>
            <pc:docMk/>
            <pc:sldMk cId="4160286564" sldId="298"/>
            <ac:spMk id="7" creationId="{7F607F16-AA2F-CD13-F0F4-38CDD16F58FB}"/>
          </ac:spMkLst>
        </pc:spChg>
        <pc:spChg chg="add del mod">
          <ac:chgData name="Julia Aleksandra Walkowicz (2435487)" userId="S::2435487@student.uwtsd.ac.uk::f6a5c3bb-288f-4569-a93d-774ddad9e5f0" providerId="AD" clId="Web-{807454D5-46C1-D310-98E3-D812150B8F66}" dt="2025-11-09T21:46:24.342" v="1050"/>
          <ac:spMkLst>
            <pc:docMk/>
            <pc:sldMk cId="4160286564" sldId="298"/>
            <ac:spMk id="14" creationId="{33E8D2CE-0F60-3748-352B-128F68D384A3}"/>
          </ac:spMkLst>
        </pc:spChg>
        <pc:spChg chg="add del mod">
          <ac:chgData name="Julia Aleksandra Walkowicz (2435487)" userId="S::2435487@student.uwtsd.ac.uk::f6a5c3bb-288f-4569-a93d-774ddad9e5f0" providerId="AD" clId="Web-{807454D5-46C1-D310-98E3-D812150B8F66}" dt="2025-11-09T21:46:33.077" v="1052"/>
          <ac:spMkLst>
            <pc:docMk/>
            <pc:sldMk cId="4160286564" sldId="298"/>
            <ac:spMk id="16" creationId="{24A43DC0-42E2-B436-D86C-EDE328614FFB}"/>
          </ac:spMkLst>
        </pc:spChg>
        <pc:spChg chg="add del mod ord">
          <ac:chgData name="Julia Aleksandra Walkowicz (2435487)" userId="S::2435487@student.uwtsd.ac.uk::f6a5c3bb-288f-4569-a93d-774ddad9e5f0" providerId="AD" clId="Web-{807454D5-46C1-D310-98E3-D812150B8F66}" dt="2025-11-09T21:47:12.797" v="1057"/>
          <ac:spMkLst>
            <pc:docMk/>
            <pc:sldMk cId="4160286564" sldId="298"/>
            <ac:spMk id="18" creationId="{33E8D2CE-0F60-3748-352B-128F68D384A3}"/>
          </ac:spMkLst>
        </pc:spChg>
        <pc:spChg chg="add del">
          <ac:chgData name="Julia Aleksandra Walkowicz (2435487)" userId="S::2435487@student.uwtsd.ac.uk::f6a5c3bb-288f-4569-a93d-774ddad9e5f0" providerId="AD" clId="Web-{807454D5-46C1-D310-98E3-D812150B8F66}" dt="2025-11-09T21:47:12.797" v="1056"/>
          <ac:spMkLst>
            <pc:docMk/>
            <pc:sldMk cId="4160286564" sldId="298"/>
            <ac:spMk id="23" creationId="{BADE24F7-75FF-9053-1349-31C8394001AA}"/>
          </ac:spMkLst>
        </pc:spChg>
        <pc:spChg chg="add">
          <ac:chgData name="Julia Aleksandra Walkowicz (2435487)" userId="S::2435487@student.uwtsd.ac.uk::f6a5c3bb-288f-4569-a93d-774ddad9e5f0" providerId="AD" clId="Web-{807454D5-46C1-D310-98E3-D812150B8F66}" dt="2025-11-09T21:47:12.797" v="1057"/>
          <ac:spMkLst>
            <pc:docMk/>
            <pc:sldMk cId="4160286564" sldId="298"/>
            <ac:spMk id="25" creationId="{9BA30A28-BCDE-BB21-F6C4-3F7ED2E2D443}"/>
          </ac:spMkLst>
        </pc:spChg>
        <pc:picChg chg="add del mod">
          <ac:chgData name="Julia Aleksandra Walkowicz (2435487)" userId="S::2435487@student.uwtsd.ac.uk::f6a5c3bb-288f-4569-a93d-774ddad9e5f0" providerId="AD" clId="Web-{807454D5-46C1-D310-98E3-D812150B8F66}" dt="2025-11-09T21:44:23.664" v="1046"/>
          <ac:picMkLst>
            <pc:docMk/>
            <pc:sldMk cId="4160286564" sldId="298"/>
            <ac:picMk id="8" creationId="{3D5BBAA0-7FBF-9557-E48E-74C13D99FD1B}"/>
          </ac:picMkLst>
        </pc:picChg>
        <pc:picChg chg="add mod ord">
          <ac:chgData name="Julia Aleksandra Walkowicz (2435487)" userId="S::2435487@student.uwtsd.ac.uk::f6a5c3bb-288f-4569-a93d-774ddad9e5f0" providerId="AD" clId="Web-{807454D5-46C1-D310-98E3-D812150B8F66}" dt="2025-11-09T21:47:12.797" v="1057"/>
          <ac:picMkLst>
            <pc:docMk/>
            <pc:sldMk cId="4160286564" sldId="298"/>
            <ac:picMk id="9" creationId="{C7395079-1C1C-FC4F-7A1E-6D95E954AF3F}"/>
          </ac:picMkLst>
        </pc:picChg>
      </pc:sldChg>
      <pc:sldChg chg="addSp delSp modSp new modTransition">
        <pc:chgData name="Julia Aleksandra Walkowicz (2435487)" userId="S::2435487@student.uwtsd.ac.uk::f6a5c3bb-288f-4569-a93d-774ddad9e5f0" providerId="AD" clId="Web-{807454D5-46C1-D310-98E3-D812150B8F66}" dt="2025-11-09T22:12:03.833" v="1189" actId="20577"/>
        <pc:sldMkLst>
          <pc:docMk/>
          <pc:sldMk cId="4011949157" sldId="299"/>
        </pc:sldMkLst>
        <pc:spChg chg="del">
          <ac:chgData name="Julia Aleksandra Walkowicz (2435487)" userId="S::2435487@student.uwtsd.ac.uk::f6a5c3bb-288f-4569-a93d-774ddad9e5f0" providerId="AD" clId="Web-{807454D5-46C1-D310-98E3-D812150B8F66}" dt="2025-11-09T21:57:37.607" v="1111"/>
          <ac:spMkLst>
            <pc:docMk/>
            <pc:sldMk cId="4011949157" sldId="299"/>
            <ac:spMk id="2" creationId="{BCA8DF2A-E6BC-0DE5-35BA-2128F7189569}"/>
          </ac:spMkLst>
        </pc:spChg>
        <pc:spChg chg="mod">
          <ac:chgData name="Julia Aleksandra Walkowicz (2435487)" userId="S::2435487@student.uwtsd.ac.uk::f6a5c3bb-288f-4569-a93d-774ddad9e5f0" providerId="AD" clId="Web-{807454D5-46C1-D310-98E3-D812150B8F66}" dt="2025-11-09T22:03:24.336" v="1172" actId="20577"/>
          <ac:spMkLst>
            <pc:docMk/>
            <pc:sldMk cId="4011949157" sldId="299"/>
            <ac:spMk id="3" creationId="{D12CE6EE-940D-776E-F572-552CB0A10E57}"/>
          </ac:spMkLst>
        </pc:spChg>
        <pc:spChg chg="del">
          <ac:chgData name="Julia Aleksandra Walkowicz (2435487)" userId="S::2435487@student.uwtsd.ac.uk::f6a5c3bb-288f-4569-a93d-774ddad9e5f0" providerId="AD" clId="Web-{807454D5-46C1-D310-98E3-D812150B8F66}" dt="2025-11-09T22:03:00.789" v="1162"/>
          <ac:spMkLst>
            <pc:docMk/>
            <pc:sldMk cId="4011949157" sldId="299"/>
            <ac:spMk id="4" creationId="{EBD142A2-AC33-9E2F-C80A-5B71861F4911}"/>
          </ac:spMkLst>
        </pc:spChg>
        <pc:spChg chg="del mod">
          <ac:chgData name="Julia Aleksandra Walkowicz (2435487)" userId="S::2435487@student.uwtsd.ac.uk::f6a5c3bb-288f-4569-a93d-774ddad9e5f0" providerId="AD" clId="Web-{807454D5-46C1-D310-98E3-D812150B8F66}" dt="2025-11-09T22:03:46.275" v="1173"/>
          <ac:spMkLst>
            <pc:docMk/>
            <pc:sldMk cId="4011949157" sldId="299"/>
            <ac:spMk id="5" creationId="{0DBEB875-0EAD-343C-DCAB-42C23EECDCF6}"/>
          </ac:spMkLst>
        </pc:spChg>
        <pc:spChg chg="del mod">
          <ac:chgData name="Julia Aleksandra Walkowicz (2435487)" userId="S::2435487@student.uwtsd.ac.uk::f6a5c3bb-288f-4569-a93d-774ddad9e5f0" providerId="AD" clId="Web-{807454D5-46C1-D310-98E3-D812150B8F66}" dt="2025-11-09T21:58:37.926" v="1116"/>
          <ac:spMkLst>
            <pc:docMk/>
            <pc:sldMk cId="4011949157" sldId="299"/>
            <ac:spMk id="6" creationId="{A5DD6B42-9F2C-3438-45D6-50D0043B99BB}"/>
          </ac:spMkLst>
        </pc:spChg>
        <pc:spChg chg="del">
          <ac:chgData name="Julia Aleksandra Walkowicz (2435487)" userId="S::2435487@student.uwtsd.ac.uk::f6a5c3bb-288f-4569-a93d-774ddad9e5f0" providerId="AD" clId="Web-{807454D5-46C1-D310-98E3-D812150B8F66}" dt="2025-11-09T21:58:31.363" v="1115"/>
          <ac:spMkLst>
            <pc:docMk/>
            <pc:sldMk cId="4011949157" sldId="299"/>
            <ac:spMk id="7" creationId="{EA84B4F4-B5B5-3310-9127-3617DBF79092}"/>
          </ac:spMkLst>
        </pc:spChg>
        <pc:spChg chg="del mod">
          <ac:chgData name="Julia Aleksandra Walkowicz (2435487)" userId="S::2435487@student.uwtsd.ac.uk::f6a5c3bb-288f-4569-a93d-774ddad9e5f0" providerId="AD" clId="Web-{807454D5-46C1-D310-98E3-D812150B8F66}" dt="2025-11-09T22:04:04.182" v="1174"/>
          <ac:spMkLst>
            <pc:docMk/>
            <pc:sldMk cId="4011949157" sldId="299"/>
            <ac:spMk id="8" creationId="{DEBEE7FA-CCDC-6C2D-CB19-6D4B4EEFB2FF}"/>
          </ac:spMkLst>
        </pc:spChg>
        <pc:spChg chg="mod">
          <ac:chgData name="Julia Aleksandra Walkowicz (2435487)" userId="S::2435487@student.uwtsd.ac.uk::f6a5c3bb-288f-4569-a93d-774ddad9e5f0" providerId="AD" clId="Web-{807454D5-46C1-D310-98E3-D812150B8F66}" dt="2025-11-09T22:11:56.880" v="1188" actId="20577"/>
          <ac:spMkLst>
            <pc:docMk/>
            <pc:sldMk cId="4011949157" sldId="299"/>
            <ac:spMk id="9" creationId="{56B1DAB0-A09B-1EB7-5B3E-0A5CCFAFBFF8}"/>
          </ac:spMkLst>
        </pc:spChg>
        <pc:spChg chg="del">
          <ac:chgData name="Julia Aleksandra Walkowicz (2435487)" userId="S::2435487@student.uwtsd.ac.uk::f6a5c3bb-288f-4569-a93d-774ddad9e5f0" providerId="AD" clId="Web-{807454D5-46C1-D310-98E3-D812150B8F66}" dt="2025-11-09T22:00:08.388" v="1124"/>
          <ac:spMkLst>
            <pc:docMk/>
            <pc:sldMk cId="4011949157" sldId="299"/>
            <ac:spMk id="10" creationId="{832141CE-1560-EDB2-AE1D-EA9D82EAE95B}"/>
          </ac:spMkLst>
        </pc:spChg>
        <pc:spChg chg="del">
          <ac:chgData name="Julia Aleksandra Walkowicz (2435487)" userId="S::2435487@student.uwtsd.ac.uk::f6a5c3bb-288f-4569-a93d-774ddad9e5f0" providerId="AD" clId="Web-{807454D5-46C1-D310-98E3-D812150B8F66}" dt="2025-11-09T22:04:27.370" v="1175"/>
          <ac:spMkLst>
            <pc:docMk/>
            <pc:sldMk cId="4011949157" sldId="299"/>
            <ac:spMk id="11" creationId="{9F6EA616-1F9A-9BBE-6455-2AEFEAB8FF77}"/>
          </ac:spMkLst>
        </pc:spChg>
        <pc:spChg chg="mod">
          <ac:chgData name="Julia Aleksandra Walkowicz (2435487)" userId="S::2435487@student.uwtsd.ac.uk::f6a5c3bb-288f-4569-a93d-774ddad9e5f0" providerId="AD" clId="Web-{807454D5-46C1-D310-98E3-D812150B8F66}" dt="2025-11-09T22:02:48.772" v="1161" actId="20577"/>
          <ac:spMkLst>
            <pc:docMk/>
            <pc:sldMk cId="4011949157" sldId="299"/>
            <ac:spMk id="12" creationId="{EA4ED348-2BD5-B050-62D4-F976DEEF53EA}"/>
          </ac:spMkLst>
        </pc:spChg>
        <pc:spChg chg="del">
          <ac:chgData name="Julia Aleksandra Walkowicz (2435487)" userId="S::2435487@student.uwtsd.ac.uk::f6a5c3bb-288f-4569-a93d-774ddad9e5f0" providerId="AD" clId="Web-{807454D5-46C1-D310-98E3-D812150B8F66}" dt="2025-11-09T22:01:11.033" v="1131"/>
          <ac:spMkLst>
            <pc:docMk/>
            <pc:sldMk cId="4011949157" sldId="299"/>
            <ac:spMk id="13" creationId="{CA955AFD-867B-FEDE-FE6E-D8BB89B8BBBB}"/>
          </ac:spMkLst>
        </pc:spChg>
        <pc:spChg chg="add mod">
          <ac:chgData name="Julia Aleksandra Walkowicz (2435487)" userId="S::2435487@student.uwtsd.ac.uk::f6a5c3bb-288f-4569-a93d-774ddad9e5f0" providerId="AD" clId="Web-{807454D5-46C1-D310-98E3-D812150B8F66}" dt="2025-11-09T21:58:37.926" v="1116"/>
          <ac:spMkLst>
            <pc:docMk/>
            <pc:sldMk cId="4011949157" sldId="299"/>
            <ac:spMk id="18" creationId="{05EE261A-0168-7688-6109-F8B56B5F5FCB}"/>
          </ac:spMkLst>
        </pc:spChg>
        <pc:spChg chg="add mod">
          <ac:chgData name="Julia Aleksandra Walkowicz (2435487)" userId="S::2435487@student.uwtsd.ac.uk::f6a5c3bb-288f-4569-a93d-774ddad9e5f0" providerId="AD" clId="Web-{807454D5-46C1-D310-98E3-D812150B8F66}" dt="2025-11-09T22:12:03.833" v="1189" actId="20577"/>
          <ac:spMkLst>
            <pc:docMk/>
            <pc:sldMk cId="4011949157" sldId="299"/>
            <ac:spMk id="19" creationId="{A5DD6B42-9F2C-3438-45D6-50D0043B99BB}"/>
          </ac:spMkLst>
        </pc:spChg>
        <pc:picChg chg="add mod ord">
          <ac:chgData name="Julia Aleksandra Walkowicz (2435487)" userId="S::2435487@student.uwtsd.ac.uk::f6a5c3bb-288f-4569-a93d-774ddad9e5f0" providerId="AD" clId="Web-{807454D5-46C1-D310-98E3-D812150B8F66}" dt="2025-11-09T21:57:37.607" v="1111"/>
          <ac:picMkLst>
            <pc:docMk/>
            <pc:sldMk cId="4011949157" sldId="299"/>
            <ac:picMk id="16" creationId="{98EFECDE-E54A-DC7A-139B-3D598DAB0E3B}"/>
          </ac:picMkLst>
        </pc:picChg>
        <pc:picChg chg="add mod ord">
          <ac:chgData name="Julia Aleksandra Walkowicz (2435487)" userId="S::2435487@student.uwtsd.ac.uk::f6a5c3bb-288f-4569-a93d-774ddad9e5f0" providerId="AD" clId="Web-{807454D5-46C1-D310-98E3-D812150B8F66}" dt="2025-11-09T22:03:46.275" v="1173"/>
          <ac:picMkLst>
            <pc:docMk/>
            <pc:sldMk cId="4011949157" sldId="299"/>
            <ac:picMk id="20" creationId="{973FFA36-3934-7BAE-FF83-74BEAFA50441}"/>
          </ac:picMkLst>
        </pc:picChg>
        <pc:picChg chg="add mod ord">
          <ac:chgData name="Julia Aleksandra Walkowicz (2435487)" userId="S::2435487@student.uwtsd.ac.uk::f6a5c3bb-288f-4569-a93d-774ddad9e5f0" providerId="AD" clId="Web-{807454D5-46C1-D310-98E3-D812150B8F66}" dt="2025-11-09T22:04:04.182" v="1174"/>
          <ac:picMkLst>
            <pc:docMk/>
            <pc:sldMk cId="4011949157" sldId="299"/>
            <ac:picMk id="21" creationId="{9183FE37-40E6-C8FE-40D8-F9C9DC688ADD}"/>
          </ac:picMkLst>
        </pc:picChg>
        <pc:picChg chg="add mod ord">
          <ac:chgData name="Julia Aleksandra Walkowicz (2435487)" userId="S::2435487@student.uwtsd.ac.uk::f6a5c3bb-288f-4569-a93d-774ddad9e5f0" providerId="AD" clId="Web-{807454D5-46C1-D310-98E3-D812150B8F66}" dt="2025-11-09T22:04:27.370" v="1175"/>
          <ac:picMkLst>
            <pc:docMk/>
            <pc:sldMk cId="4011949157" sldId="299"/>
            <ac:picMk id="22" creationId="{E2FF200E-0C3C-2FF3-073D-222A74492E46}"/>
          </ac:picMkLst>
        </pc:picChg>
      </pc:sldChg>
      <pc:sldMasterChg chg="del delSldLayout">
        <pc:chgData name="Julia Aleksandra Walkowicz (2435487)" userId="S::2435487@student.uwtsd.ac.uk::f6a5c3bb-288f-4569-a93d-774ddad9e5f0" providerId="AD" clId="Web-{807454D5-46C1-D310-98E3-D812150B8F66}" dt="2025-11-09T21:46:56.672" v="1054"/>
        <pc:sldMasterMkLst>
          <pc:docMk/>
          <pc:sldMasterMk cId="1934248308" sldId="2147483737"/>
        </pc:sldMasterMkLst>
        <pc:sldLayoutChg chg="del">
          <pc:chgData name="Julia Aleksandra Walkowicz (2435487)" userId="S::2435487@student.uwtsd.ac.uk::f6a5c3bb-288f-4569-a93d-774ddad9e5f0" providerId="AD" clId="Web-{807454D5-46C1-D310-98E3-D812150B8F66}" dt="2025-11-09T21:46:56.672" v="1054"/>
          <pc:sldLayoutMkLst>
            <pc:docMk/>
            <pc:sldMasterMk cId="1934248308" sldId="2147483737"/>
            <pc:sldLayoutMk cId="4041593927" sldId="2147483738"/>
          </pc:sldLayoutMkLst>
        </pc:sldLayoutChg>
        <pc:sldLayoutChg chg="del">
          <pc:chgData name="Julia Aleksandra Walkowicz (2435487)" userId="S::2435487@student.uwtsd.ac.uk::f6a5c3bb-288f-4569-a93d-774ddad9e5f0" providerId="AD" clId="Web-{807454D5-46C1-D310-98E3-D812150B8F66}" dt="2025-11-09T21:46:56.672" v="1054"/>
          <pc:sldLayoutMkLst>
            <pc:docMk/>
            <pc:sldMasterMk cId="1934248308" sldId="2147483737"/>
            <pc:sldLayoutMk cId="2329215649" sldId="2147483739"/>
          </pc:sldLayoutMkLst>
        </pc:sldLayoutChg>
        <pc:sldLayoutChg chg="del">
          <pc:chgData name="Julia Aleksandra Walkowicz (2435487)" userId="S::2435487@student.uwtsd.ac.uk::f6a5c3bb-288f-4569-a93d-774ddad9e5f0" providerId="AD" clId="Web-{807454D5-46C1-D310-98E3-D812150B8F66}" dt="2025-11-09T21:46:56.672" v="1054"/>
          <pc:sldLayoutMkLst>
            <pc:docMk/>
            <pc:sldMasterMk cId="1934248308" sldId="2147483737"/>
            <pc:sldLayoutMk cId="3002143986" sldId="2147483740"/>
          </pc:sldLayoutMkLst>
        </pc:sldLayoutChg>
        <pc:sldLayoutChg chg="del">
          <pc:chgData name="Julia Aleksandra Walkowicz (2435487)" userId="S::2435487@student.uwtsd.ac.uk::f6a5c3bb-288f-4569-a93d-774ddad9e5f0" providerId="AD" clId="Web-{807454D5-46C1-D310-98E3-D812150B8F66}" dt="2025-11-09T21:46:56.672" v="1054"/>
          <pc:sldLayoutMkLst>
            <pc:docMk/>
            <pc:sldMasterMk cId="1934248308" sldId="2147483737"/>
            <pc:sldLayoutMk cId="2497102369" sldId="2147483741"/>
          </pc:sldLayoutMkLst>
        </pc:sldLayoutChg>
        <pc:sldLayoutChg chg="del">
          <pc:chgData name="Julia Aleksandra Walkowicz (2435487)" userId="S::2435487@student.uwtsd.ac.uk::f6a5c3bb-288f-4569-a93d-774ddad9e5f0" providerId="AD" clId="Web-{807454D5-46C1-D310-98E3-D812150B8F66}" dt="2025-11-09T21:46:56.672" v="1054"/>
          <pc:sldLayoutMkLst>
            <pc:docMk/>
            <pc:sldMasterMk cId="1934248308" sldId="2147483737"/>
            <pc:sldLayoutMk cId="1041472136" sldId="2147483742"/>
          </pc:sldLayoutMkLst>
        </pc:sldLayoutChg>
        <pc:sldLayoutChg chg="del">
          <pc:chgData name="Julia Aleksandra Walkowicz (2435487)" userId="S::2435487@student.uwtsd.ac.uk::f6a5c3bb-288f-4569-a93d-774ddad9e5f0" providerId="AD" clId="Web-{807454D5-46C1-D310-98E3-D812150B8F66}" dt="2025-11-09T21:46:56.672" v="1054"/>
          <pc:sldLayoutMkLst>
            <pc:docMk/>
            <pc:sldMasterMk cId="1934248308" sldId="2147483737"/>
            <pc:sldLayoutMk cId="3293450193" sldId="2147483743"/>
          </pc:sldLayoutMkLst>
        </pc:sldLayoutChg>
        <pc:sldLayoutChg chg="del">
          <pc:chgData name="Julia Aleksandra Walkowicz (2435487)" userId="S::2435487@student.uwtsd.ac.uk::f6a5c3bb-288f-4569-a93d-774ddad9e5f0" providerId="AD" clId="Web-{807454D5-46C1-D310-98E3-D812150B8F66}" dt="2025-11-09T21:46:56.672" v="1054"/>
          <pc:sldLayoutMkLst>
            <pc:docMk/>
            <pc:sldMasterMk cId="1934248308" sldId="2147483737"/>
            <pc:sldLayoutMk cId="4103690216" sldId="2147483744"/>
          </pc:sldLayoutMkLst>
        </pc:sldLayoutChg>
        <pc:sldLayoutChg chg="del">
          <pc:chgData name="Julia Aleksandra Walkowicz (2435487)" userId="S::2435487@student.uwtsd.ac.uk::f6a5c3bb-288f-4569-a93d-774ddad9e5f0" providerId="AD" clId="Web-{807454D5-46C1-D310-98E3-D812150B8F66}" dt="2025-11-09T21:46:56.672" v="1054"/>
          <pc:sldLayoutMkLst>
            <pc:docMk/>
            <pc:sldMasterMk cId="1934248308" sldId="2147483737"/>
            <pc:sldLayoutMk cId="427533111" sldId="2147483745"/>
          </pc:sldLayoutMkLst>
        </pc:sldLayoutChg>
        <pc:sldLayoutChg chg="del">
          <pc:chgData name="Julia Aleksandra Walkowicz (2435487)" userId="S::2435487@student.uwtsd.ac.uk::f6a5c3bb-288f-4569-a93d-774ddad9e5f0" providerId="AD" clId="Web-{807454D5-46C1-D310-98E3-D812150B8F66}" dt="2025-11-09T21:46:56.672" v="1054"/>
          <pc:sldLayoutMkLst>
            <pc:docMk/>
            <pc:sldMasterMk cId="1934248308" sldId="2147483737"/>
            <pc:sldLayoutMk cId="2752700002" sldId="2147483746"/>
          </pc:sldLayoutMkLst>
        </pc:sldLayoutChg>
        <pc:sldLayoutChg chg="del">
          <pc:chgData name="Julia Aleksandra Walkowicz (2435487)" userId="S::2435487@student.uwtsd.ac.uk::f6a5c3bb-288f-4569-a93d-774ddad9e5f0" providerId="AD" clId="Web-{807454D5-46C1-D310-98E3-D812150B8F66}" dt="2025-11-09T21:46:56.672" v="1054"/>
          <pc:sldLayoutMkLst>
            <pc:docMk/>
            <pc:sldMasterMk cId="1934248308" sldId="2147483737"/>
            <pc:sldLayoutMk cId="4065730392" sldId="2147483747"/>
          </pc:sldLayoutMkLst>
        </pc:sldLayoutChg>
        <pc:sldLayoutChg chg="del">
          <pc:chgData name="Julia Aleksandra Walkowicz (2435487)" userId="S::2435487@student.uwtsd.ac.uk::f6a5c3bb-288f-4569-a93d-774ddad9e5f0" providerId="AD" clId="Web-{807454D5-46C1-D310-98E3-D812150B8F66}" dt="2025-11-09T21:46:56.672" v="1054"/>
          <pc:sldLayoutMkLst>
            <pc:docMk/>
            <pc:sldMasterMk cId="1934248308" sldId="2147483737"/>
            <pc:sldLayoutMk cId="3504016785" sldId="2147483748"/>
          </pc:sldLayoutMkLst>
        </pc:sldLayoutChg>
        <pc:sldLayoutChg chg="del">
          <pc:chgData name="Julia Aleksandra Walkowicz (2435487)" userId="S::2435487@student.uwtsd.ac.uk::f6a5c3bb-288f-4569-a93d-774ddad9e5f0" providerId="AD" clId="Web-{807454D5-46C1-D310-98E3-D812150B8F66}" dt="2025-11-09T21:46:56.672" v="1054"/>
          <pc:sldLayoutMkLst>
            <pc:docMk/>
            <pc:sldMasterMk cId="1934248308" sldId="2147483737"/>
            <pc:sldLayoutMk cId="1433817484" sldId="2147483749"/>
          </pc:sldLayoutMkLst>
        </pc:sldLayoutChg>
        <pc:sldLayoutChg chg="del">
          <pc:chgData name="Julia Aleksandra Walkowicz (2435487)" userId="S::2435487@student.uwtsd.ac.uk::f6a5c3bb-288f-4569-a93d-774ddad9e5f0" providerId="AD" clId="Web-{807454D5-46C1-D310-98E3-D812150B8F66}" dt="2025-11-09T21:46:56.672" v="1054"/>
          <pc:sldLayoutMkLst>
            <pc:docMk/>
            <pc:sldMasterMk cId="1934248308" sldId="2147483737"/>
            <pc:sldLayoutMk cId="2727705241" sldId="2147483750"/>
          </pc:sldLayoutMkLst>
        </pc:sldLayoutChg>
        <pc:sldLayoutChg chg="del">
          <pc:chgData name="Julia Aleksandra Walkowicz (2435487)" userId="S::2435487@student.uwtsd.ac.uk::f6a5c3bb-288f-4569-a93d-774ddad9e5f0" providerId="AD" clId="Web-{807454D5-46C1-D310-98E3-D812150B8F66}" dt="2025-11-09T21:46:56.672" v="1054"/>
          <pc:sldLayoutMkLst>
            <pc:docMk/>
            <pc:sldMasterMk cId="1934248308" sldId="2147483737"/>
            <pc:sldLayoutMk cId="3380937920" sldId="2147483751"/>
          </pc:sldLayoutMkLst>
        </pc:sldLayoutChg>
        <pc:sldLayoutChg chg="del">
          <pc:chgData name="Julia Aleksandra Walkowicz (2435487)" userId="S::2435487@student.uwtsd.ac.uk::f6a5c3bb-288f-4569-a93d-774ddad9e5f0" providerId="AD" clId="Web-{807454D5-46C1-D310-98E3-D812150B8F66}" dt="2025-11-09T21:46:56.672" v="1054"/>
          <pc:sldLayoutMkLst>
            <pc:docMk/>
            <pc:sldMasterMk cId="1934248308" sldId="2147483737"/>
            <pc:sldLayoutMk cId="674487255" sldId="2147483752"/>
          </pc:sldLayoutMkLst>
        </pc:sldLayoutChg>
        <pc:sldLayoutChg chg="del">
          <pc:chgData name="Julia Aleksandra Walkowicz (2435487)" userId="S::2435487@student.uwtsd.ac.uk::f6a5c3bb-288f-4569-a93d-774ddad9e5f0" providerId="AD" clId="Web-{807454D5-46C1-D310-98E3-D812150B8F66}" dt="2025-11-09T21:46:56.672" v="1054"/>
          <pc:sldLayoutMkLst>
            <pc:docMk/>
            <pc:sldMasterMk cId="1934248308" sldId="2147483737"/>
            <pc:sldLayoutMk cId="2411340673" sldId="2147483753"/>
          </pc:sldLayoutMkLst>
        </pc:sldLayoutChg>
        <pc:sldLayoutChg chg="del">
          <pc:chgData name="Julia Aleksandra Walkowicz (2435487)" userId="S::2435487@student.uwtsd.ac.uk::f6a5c3bb-288f-4569-a93d-774ddad9e5f0" providerId="AD" clId="Web-{807454D5-46C1-D310-98E3-D812150B8F66}" dt="2025-11-09T21:46:56.672" v="1054"/>
          <pc:sldLayoutMkLst>
            <pc:docMk/>
            <pc:sldMasterMk cId="1934248308" sldId="2147483737"/>
            <pc:sldLayoutMk cId="3406349184" sldId="2147483754"/>
          </pc:sldLayoutMkLst>
        </pc:sldLayoutChg>
        <pc:sldLayoutChg chg="del">
          <pc:chgData name="Julia Aleksandra Walkowicz (2435487)" userId="S::2435487@student.uwtsd.ac.uk::f6a5c3bb-288f-4569-a93d-774ddad9e5f0" providerId="AD" clId="Web-{807454D5-46C1-D310-98E3-D812150B8F66}" dt="2025-11-09T21:46:56.672" v="1054"/>
          <pc:sldLayoutMkLst>
            <pc:docMk/>
            <pc:sldMasterMk cId="1934248308" sldId="2147483737"/>
            <pc:sldLayoutMk cId="3034870490" sldId="2147483755"/>
          </pc:sldLayoutMkLst>
        </pc:sldLayoutChg>
      </pc:sldMasterChg>
      <pc:sldMasterChg chg="add addSldLayout modSldLayout">
        <pc:chgData name="Julia Aleksandra Walkowicz (2435487)" userId="S::2435487@student.uwtsd.ac.uk::f6a5c3bb-288f-4569-a93d-774ddad9e5f0" providerId="AD" clId="Web-{807454D5-46C1-D310-98E3-D812150B8F66}" dt="2025-11-09T21:46:56.672" v="1054"/>
        <pc:sldMasterMkLst>
          <pc:docMk/>
          <pc:sldMasterMk cId="2565138281" sldId="2147483756"/>
        </pc:sldMasterMkLst>
        <pc:sldLayoutChg chg="add mod replId">
          <pc:chgData name="Julia Aleksandra Walkowicz (2435487)" userId="S::2435487@student.uwtsd.ac.uk::f6a5c3bb-288f-4569-a93d-774ddad9e5f0" providerId="AD" clId="Web-{807454D5-46C1-D310-98E3-D812150B8F66}" dt="2025-11-09T21:46:56.672" v="1054"/>
          <pc:sldLayoutMkLst>
            <pc:docMk/>
            <pc:sldMasterMk cId="2565138281" sldId="2147483756"/>
            <pc:sldLayoutMk cId="2856216292" sldId="2147483757"/>
          </pc:sldLayoutMkLst>
        </pc:sldLayoutChg>
        <pc:sldLayoutChg chg="add mod replId">
          <pc:chgData name="Julia Aleksandra Walkowicz (2435487)" userId="S::2435487@student.uwtsd.ac.uk::f6a5c3bb-288f-4569-a93d-774ddad9e5f0" providerId="AD" clId="Web-{807454D5-46C1-D310-98E3-D812150B8F66}" dt="2025-11-09T21:46:56.672" v="1054"/>
          <pc:sldLayoutMkLst>
            <pc:docMk/>
            <pc:sldMasterMk cId="2565138281" sldId="2147483756"/>
            <pc:sldLayoutMk cId="2112912646" sldId="2147483758"/>
          </pc:sldLayoutMkLst>
        </pc:sldLayoutChg>
        <pc:sldLayoutChg chg="add mod replId">
          <pc:chgData name="Julia Aleksandra Walkowicz (2435487)" userId="S::2435487@student.uwtsd.ac.uk::f6a5c3bb-288f-4569-a93d-774ddad9e5f0" providerId="AD" clId="Web-{807454D5-46C1-D310-98E3-D812150B8F66}" dt="2025-11-09T21:46:56.672" v="1054"/>
          <pc:sldLayoutMkLst>
            <pc:docMk/>
            <pc:sldMasterMk cId="2565138281" sldId="2147483756"/>
            <pc:sldLayoutMk cId="2336967265" sldId="2147483759"/>
          </pc:sldLayoutMkLst>
        </pc:sldLayoutChg>
        <pc:sldLayoutChg chg="add mod replId">
          <pc:chgData name="Julia Aleksandra Walkowicz (2435487)" userId="S::2435487@student.uwtsd.ac.uk::f6a5c3bb-288f-4569-a93d-774ddad9e5f0" providerId="AD" clId="Web-{807454D5-46C1-D310-98E3-D812150B8F66}" dt="2025-11-09T21:46:56.672" v="1054"/>
          <pc:sldLayoutMkLst>
            <pc:docMk/>
            <pc:sldMasterMk cId="2565138281" sldId="2147483756"/>
            <pc:sldLayoutMk cId="2274482090" sldId="2147483760"/>
          </pc:sldLayoutMkLst>
        </pc:sldLayoutChg>
        <pc:sldLayoutChg chg="add mod replId">
          <pc:chgData name="Julia Aleksandra Walkowicz (2435487)" userId="S::2435487@student.uwtsd.ac.uk::f6a5c3bb-288f-4569-a93d-774ddad9e5f0" providerId="AD" clId="Web-{807454D5-46C1-D310-98E3-D812150B8F66}" dt="2025-11-09T21:46:56.672" v="1054"/>
          <pc:sldLayoutMkLst>
            <pc:docMk/>
            <pc:sldMasterMk cId="2565138281" sldId="2147483756"/>
            <pc:sldLayoutMk cId="4253115305" sldId="2147483761"/>
          </pc:sldLayoutMkLst>
        </pc:sldLayoutChg>
        <pc:sldLayoutChg chg="add mod replId">
          <pc:chgData name="Julia Aleksandra Walkowicz (2435487)" userId="S::2435487@student.uwtsd.ac.uk::f6a5c3bb-288f-4569-a93d-774ddad9e5f0" providerId="AD" clId="Web-{807454D5-46C1-D310-98E3-D812150B8F66}" dt="2025-11-09T21:46:56.672" v="1054"/>
          <pc:sldLayoutMkLst>
            <pc:docMk/>
            <pc:sldMasterMk cId="2565138281" sldId="2147483756"/>
            <pc:sldLayoutMk cId="2116069188" sldId="2147483762"/>
          </pc:sldLayoutMkLst>
        </pc:sldLayoutChg>
        <pc:sldLayoutChg chg="add mod replId">
          <pc:chgData name="Julia Aleksandra Walkowicz (2435487)" userId="S::2435487@student.uwtsd.ac.uk::f6a5c3bb-288f-4569-a93d-774ddad9e5f0" providerId="AD" clId="Web-{807454D5-46C1-D310-98E3-D812150B8F66}" dt="2025-11-09T21:46:56.672" v="1054"/>
          <pc:sldLayoutMkLst>
            <pc:docMk/>
            <pc:sldMasterMk cId="2565138281" sldId="2147483756"/>
            <pc:sldLayoutMk cId="1200059426" sldId="2147483763"/>
          </pc:sldLayoutMkLst>
        </pc:sldLayoutChg>
        <pc:sldLayoutChg chg="add mod replId">
          <pc:chgData name="Julia Aleksandra Walkowicz (2435487)" userId="S::2435487@student.uwtsd.ac.uk::f6a5c3bb-288f-4569-a93d-774ddad9e5f0" providerId="AD" clId="Web-{807454D5-46C1-D310-98E3-D812150B8F66}" dt="2025-11-09T21:46:56.672" v="1054"/>
          <pc:sldLayoutMkLst>
            <pc:docMk/>
            <pc:sldMasterMk cId="2565138281" sldId="2147483756"/>
            <pc:sldLayoutMk cId="4279302236" sldId="2147483764"/>
          </pc:sldLayoutMkLst>
        </pc:sldLayoutChg>
        <pc:sldLayoutChg chg="add mod replId">
          <pc:chgData name="Julia Aleksandra Walkowicz (2435487)" userId="S::2435487@student.uwtsd.ac.uk::f6a5c3bb-288f-4569-a93d-774ddad9e5f0" providerId="AD" clId="Web-{807454D5-46C1-D310-98E3-D812150B8F66}" dt="2025-11-09T21:46:56.672" v="1054"/>
          <pc:sldLayoutMkLst>
            <pc:docMk/>
            <pc:sldMasterMk cId="2565138281" sldId="2147483756"/>
            <pc:sldLayoutMk cId="2752531784" sldId="2147483765"/>
          </pc:sldLayoutMkLst>
        </pc:sldLayoutChg>
        <pc:sldLayoutChg chg="add mod replId">
          <pc:chgData name="Julia Aleksandra Walkowicz (2435487)" userId="S::2435487@student.uwtsd.ac.uk::f6a5c3bb-288f-4569-a93d-774ddad9e5f0" providerId="AD" clId="Web-{807454D5-46C1-D310-98E3-D812150B8F66}" dt="2025-11-09T21:46:56.672" v="1054"/>
          <pc:sldLayoutMkLst>
            <pc:docMk/>
            <pc:sldMasterMk cId="2565138281" sldId="2147483756"/>
            <pc:sldLayoutMk cId="616873177" sldId="2147483766"/>
          </pc:sldLayoutMkLst>
        </pc:sldLayoutChg>
        <pc:sldLayoutChg chg="add mod replId">
          <pc:chgData name="Julia Aleksandra Walkowicz (2435487)" userId="S::2435487@student.uwtsd.ac.uk::f6a5c3bb-288f-4569-a93d-774ddad9e5f0" providerId="AD" clId="Web-{807454D5-46C1-D310-98E3-D812150B8F66}" dt="2025-11-09T21:46:56.672" v="1054"/>
          <pc:sldLayoutMkLst>
            <pc:docMk/>
            <pc:sldMasterMk cId="2565138281" sldId="2147483756"/>
            <pc:sldLayoutMk cId="2397838228" sldId="2147483767"/>
          </pc:sldLayoutMkLst>
        </pc:sldLayoutChg>
        <pc:sldLayoutChg chg="add mod replId">
          <pc:chgData name="Julia Aleksandra Walkowicz (2435487)" userId="S::2435487@student.uwtsd.ac.uk::f6a5c3bb-288f-4569-a93d-774ddad9e5f0" providerId="AD" clId="Web-{807454D5-46C1-D310-98E3-D812150B8F66}" dt="2025-11-09T21:46:56.672" v="1054"/>
          <pc:sldLayoutMkLst>
            <pc:docMk/>
            <pc:sldMasterMk cId="2565138281" sldId="2147483756"/>
            <pc:sldLayoutMk cId="3642740724" sldId="2147483768"/>
          </pc:sldLayoutMkLst>
        </pc:sldLayoutChg>
        <pc:sldLayoutChg chg="add mod replId">
          <pc:chgData name="Julia Aleksandra Walkowicz (2435487)" userId="S::2435487@student.uwtsd.ac.uk::f6a5c3bb-288f-4569-a93d-774ddad9e5f0" providerId="AD" clId="Web-{807454D5-46C1-D310-98E3-D812150B8F66}" dt="2025-11-09T21:46:56.672" v="1054"/>
          <pc:sldLayoutMkLst>
            <pc:docMk/>
            <pc:sldMasterMk cId="2565138281" sldId="2147483756"/>
            <pc:sldLayoutMk cId="2332420883" sldId="2147483769"/>
          </pc:sldLayoutMkLst>
        </pc:sldLayoutChg>
        <pc:sldLayoutChg chg="add mod replId">
          <pc:chgData name="Julia Aleksandra Walkowicz (2435487)" userId="S::2435487@student.uwtsd.ac.uk::f6a5c3bb-288f-4569-a93d-774ddad9e5f0" providerId="AD" clId="Web-{807454D5-46C1-D310-98E3-D812150B8F66}" dt="2025-11-09T21:46:56.672" v="1054"/>
          <pc:sldLayoutMkLst>
            <pc:docMk/>
            <pc:sldMasterMk cId="2565138281" sldId="2147483756"/>
            <pc:sldLayoutMk cId="3757199417" sldId="2147483770"/>
          </pc:sldLayoutMkLst>
        </pc:sldLayoutChg>
        <pc:sldLayoutChg chg="add mod replId">
          <pc:chgData name="Julia Aleksandra Walkowicz (2435487)" userId="S::2435487@student.uwtsd.ac.uk::f6a5c3bb-288f-4569-a93d-774ddad9e5f0" providerId="AD" clId="Web-{807454D5-46C1-D310-98E3-D812150B8F66}" dt="2025-11-09T21:46:56.672" v="1054"/>
          <pc:sldLayoutMkLst>
            <pc:docMk/>
            <pc:sldMasterMk cId="2565138281" sldId="2147483756"/>
            <pc:sldLayoutMk cId="1550292668" sldId="2147483771"/>
          </pc:sldLayoutMkLst>
        </pc:sldLayoutChg>
        <pc:sldLayoutChg chg="add mod replId">
          <pc:chgData name="Julia Aleksandra Walkowicz (2435487)" userId="S::2435487@student.uwtsd.ac.uk::f6a5c3bb-288f-4569-a93d-774ddad9e5f0" providerId="AD" clId="Web-{807454D5-46C1-D310-98E3-D812150B8F66}" dt="2025-11-09T21:46:56.672" v="1054"/>
          <pc:sldLayoutMkLst>
            <pc:docMk/>
            <pc:sldMasterMk cId="2565138281" sldId="2147483756"/>
            <pc:sldLayoutMk cId="2623676245" sldId="2147483772"/>
          </pc:sldLayoutMkLst>
        </pc:sldLayoutChg>
        <pc:sldLayoutChg chg="add mod replId">
          <pc:chgData name="Julia Aleksandra Walkowicz (2435487)" userId="S::2435487@student.uwtsd.ac.uk::f6a5c3bb-288f-4569-a93d-774ddad9e5f0" providerId="AD" clId="Web-{807454D5-46C1-D310-98E3-D812150B8F66}" dt="2025-11-09T21:46:56.672" v="1054"/>
          <pc:sldLayoutMkLst>
            <pc:docMk/>
            <pc:sldMasterMk cId="2565138281" sldId="2147483756"/>
            <pc:sldLayoutMk cId="477811194" sldId="2147483773"/>
          </pc:sldLayoutMkLst>
        </pc:sldLayoutChg>
      </pc:sldMasterChg>
    </pc:docChg>
  </pc:docChgLst>
  <pc:docChgLst>
    <pc:chgData name="Julia Aleksandra Walkowicz (2435487)" userId="S::2435487@student.uwtsd.ac.uk::f6a5c3bb-288f-4569-a93d-774ddad9e5f0" providerId="AD" clId="Web-{72066090-3DD1-BF1F-92C7-AD8791D22B54}"/>
    <pc:docChg chg="modSld">
      <pc:chgData name="Julia Aleksandra Walkowicz (2435487)" userId="S::2435487@student.uwtsd.ac.uk::f6a5c3bb-288f-4569-a93d-774ddad9e5f0" providerId="AD" clId="Web-{72066090-3DD1-BF1F-92C7-AD8791D22B54}" dt="2025-10-30T18:43:11.042" v="135" actId="1076"/>
      <pc:docMkLst>
        <pc:docMk/>
      </pc:docMkLst>
      <pc:sldChg chg="modSp">
        <pc:chgData name="Julia Aleksandra Walkowicz (2435487)" userId="S::2435487@student.uwtsd.ac.uk::f6a5c3bb-288f-4569-a93d-774ddad9e5f0" providerId="AD" clId="Web-{72066090-3DD1-BF1F-92C7-AD8791D22B54}" dt="2025-10-30T17:43:06.983" v="69" actId="20577"/>
        <pc:sldMkLst>
          <pc:docMk/>
          <pc:sldMk cId="2076542562" sldId="296"/>
        </pc:sldMkLst>
        <pc:spChg chg="mod">
          <ac:chgData name="Julia Aleksandra Walkowicz (2435487)" userId="S::2435487@student.uwtsd.ac.uk::f6a5c3bb-288f-4569-a93d-774ddad9e5f0" providerId="AD" clId="Web-{72066090-3DD1-BF1F-92C7-AD8791D22B54}" dt="2025-10-30T17:42:15.325" v="45" actId="20577"/>
          <ac:spMkLst>
            <pc:docMk/>
            <pc:sldMk cId="2076542562" sldId="296"/>
            <ac:spMk id="7" creationId="{884597B7-0833-D914-CE85-2F232D04E0E0}"/>
          </ac:spMkLst>
        </pc:spChg>
        <pc:spChg chg="mod">
          <ac:chgData name="Julia Aleksandra Walkowicz (2435487)" userId="S::2435487@student.uwtsd.ac.uk::f6a5c3bb-288f-4569-a93d-774ddad9e5f0" providerId="AD" clId="Web-{72066090-3DD1-BF1F-92C7-AD8791D22B54}" dt="2025-10-30T17:43:06.983" v="69" actId="20577"/>
          <ac:spMkLst>
            <pc:docMk/>
            <pc:sldMk cId="2076542562" sldId="296"/>
            <ac:spMk id="8" creationId="{694786BC-2D53-4B95-CBE4-8DCC604E4B11}"/>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76E33EC2-9EC5-4E10-9144-86E86613D31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B6F9F941-E752-4BD2-BA91-874CE8E1C015}"/>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7A3DD978-A294-4268-829C-55C7EB5D9910}" type="datetimeFigureOut">
              <a:rPr lang="en-US" smtClean="0"/>
              <a:t>11/9/2025</a:t>
            </a:fld>
            <a:endParaRPr lang="en-US" dirty="0"/>
          </a:p>
        </p:txBody>
      </p:sp>
      <p:sp>
        <p:nvSpPr>
          <p:cNvPr id="4" name="Footer Placeholder 3">
            <a:extLst>
              <a:ext uri="{FF2B5EF4-FFF2-40B4-BE49-F238E27FC236}">
                <a16:creationId xmlns:a16="http://schemas.microsoft.com/office/drawing/2014/main" id="{E77F5445-1C7B-4CE5-97AA-11FE3B0D1DFD}"/>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4639B5BE-3C96-4779-BAFC-FA6CC51DA2A8}"/>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856CA8D4-27C8-4D41-90BD-AED8D47A3C12}" type="slidenum">
              <a:rPr lang="en-US" smtClean="0"/>
              <a:t>‹#›</a:t>
            </a:fld>
            <a:endParaRPr lang="en-US" dirty="0"/>
          </a:p>
        </p:txBody>
      </p:sp>
    </p:spTree>
    <p:extLst>
      <p:ext uri="{BB962C8B-B14F-4D97-AF65-F5344CB8AC3E}">
        <p14:creationId xmlns:p14="http://schemas.microsoft.com/office/powerpoint/2010/main" val="1125047192"/>
      </p:ext>
    </p:extLst>
  </p:cSld>
  <p:clrMap bg1="lt1" tx1="dk1" bg2="lt2" tx2="dk2" accent1="accent1" accent2="accent2" accent3="accent3" accent4="accent4" accent5="accent5" accent6="accent6" hlink="hlink" folHlink="folHlink"/>
</p:handoutMaster>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5-11-09T20:37:34.227"/>
    </inkml:context>
    <inkml:brush xml:id="br0">
      <inkml:brushProperty name="width" value="0.35" units="cm"/>
      <inkml:brushProperty name="height" value="0.35" units="cm"/>
      <inkml:brushProperty name="color" value="#F6630D"/>
    </inkml:brush>
  </inkml:definitions>
  <inkml:trace contextRef="#ctx0" brushRef="#br0">6272 9836 16383 0 0,'0'-6'0'0'0,"0"-11"0"0"0,0-9 0 0 0,0-4 0 0 0,0-4 0 0 0,0 0 0 0 0,0 0 0 0 0,0 1 0 0 0,0 1 0 0 0,0 0 0 0 0,0 1 0 0 0,0 0 0 0 0,-5-5 0 0 0,-2-2 0 0 0,-5 1 0 0 0,0 1 0 0 0,2 2 0 0 0,-3 1 0 0 0,1 1 0 0 0,2 1 0 0 0,4 0 0 0 0,-4 6 0 0 0,1 2 0 0 0,2-1 0 0 0,2-1 0 0 0,1-2 0 0 0,2-1 0 0 0,2-2 0 0 0,0 0 0 0 0,0 0 0 0 0,0-1 0 0 0,6 5 0 0 0,1 2 0 0 0,0-1 0 0 0,4 0 0 0 0,5 3 0 0 0,0 1 0 0 0,-3-2 0 0 0,2-2 0 0 0,-2-2 0 0 0,-3-1 0 0 0,-3-2 0 0 0,2 0 0 0 0,0-1 0 0 0,3 5 0 0 0,5 2 0 0 0,5-1 0 0 0,4 5 0 0 0,3 5 0 0 0,-4 5 0 0 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5-11-09T20:37:34.228"/>
    </inkml:context>
    <inkml:brush xml:id="br0">
      <inkml:brushProperty name="width" value="0.35" units="cm"/>
      <inkml:brushProperty name="height" value="0.35" units="cm"/>
      <inkml:brushProperty name="color" value="#F6630D"/>
    </inkml:brush>
  </inkml:definitions>
  <inkml:trace contextRef="#ctx0" brushRef="#br0">5853 8297 16383 0 0,'5'0'0'0'0,"12"0"0"0"0,4-5 0 0 0,2-2 0 0 0,4 0 0 0 0,2 2 0 0 0,1-4 0 0 0,1 0 0 0 0,5 1 0 0 0,2 2 0 0 0,0 2 0 0 0,-6-3 0 0 0,-5-1 0 0 0,0 1 0 0 0,0 2 0 0 0,-5-4 0 0 0,-1 0 0 0 0,2-3 0 0 0,1-1 0 0 0,3 3 0 0 0,1-3 0 0 0,2 2 0 0 0,0 1 0 0 0,-4-1 0 0 0,-2 0 0 0 0,0 2 0 0 0,2 3 0 0 0,1 3 0 0 0,2 1 0 0 0,0 1 0 0 0,1 1 0 0 0,1 0 0 0 0,0-4 0 0 0,5-3 0 0 0,-3-4 0 0 0,-3-1 0 0 0,0-4 0 0 0,-1 2 0 0 0,0 2 0 0 0,1 4 0 0 0,0 3 0 0 0,-5 7 0 0 0,-7 10 0 0 0,-6 6 0 0 0,-5 7 0 0 0,-5 9 0 0 0,-1 4 0 0 0,-2 0 0 0 0,0 0 0 0 0,0-2 0 0 0,-1-2 0 0 0,2-1 0 0 0,-1-1 0 0 0,1-1 0 0 0,0-1 0 0 0,0 6 0 0 0,0 1 0 0 0,0 0 0 0 0,0 4 0 0 0,0 0 0 0 0,0-1 0 0 0,0-3 0 0 0,0-2 0 0 0,0-2 0 0 0,5-1 0 0 0,2-1 0 0 0,0-1 0 0 0,-2 0 0 0 0,-1 6 0 0 0,-2 1 0 0 0,-1 0 0 0 0,0-1 0 0 0,-1-2 0 0 0,0-1 0 0 0,-1-1 0 0 0,1-1 0 0 0,0 0 0 0 0,0-1 0 0 0,5 1 0 0 0,2-6 0 0 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5-11-09T20:37:34.229"/>
    </inkml:context>
    <inkml:brush xml:id="br0">
      <inkml:brushProperty name="width" value="0.35" units="cm"/>
      <inkml:brushProperty name="height" value="0.35" units="cm"/>
      <inkml:brushProperty name="color" value="#F6630D"/>
    </inkml:brush>
  </inkml:definitions>
  <inkml:trace contextRef="#ctx0" brushRef="#br0">12732 8393 16383 0 0,'0'5'0'0'0,"5"7"0"0"0,7 7 0 0 0,7 5 0 0 0,0 4 0 0 0,-3 2 0 0 0,0 1 0 0 0,-1 1 0 0 0,0 0 0 0 0,0 0 0 0 0,-5 0 0 0 0,3-1 0 0 0,-2 0 0 0 0,-3 0 0 0 0,4-6 0 0 0,-2-1 0 0 0,4 5 0 0 0,-2 3 0 0 0,-1 7 0 0 0,-4 2 0 0 0,-3-2 0 0 0,-1-1 0 0 0,3-2 0 0 0,1-2 0 0 0,-1-2 0 0 0,-1-1 0 0 0,-2 0 0 0 0,-1-1 0 0 0,4 6 0 0 0,1 1 0 0 0,0 0 0 0 0,-2 4 0 0 0,-2 5 0 0 0,0 6 0 0 0,-2-1 0 0 0,-1-4 0 0 0,0-5 0 0 0,0-4 0 0 0,-1-4 0 0 0,1-2 0 0 0,0-1 0 0 0,-6-6 0 0 0,-1-2 0 0 0,1 0 0 0 0,0 2 0 0 0,3-4 0 0 0</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5-11-09T20:37:34.230"/>
    </inkml:context>
    <inkml:brush xml:id="br0">
      <inkml:brushProperty name="width" value="0.35" units="cm"/>
      <inkml:brushProperty name="height" value="0.35" units="cm"/>
      <inkml:brushProperty name="color" value="#F6630D"/>
    </inkml:brush>
  </inkml:definitions>
  <inkml:trace contextRef="#ctx0" brushRef="#br0">12647 8012 16383 0 0,'0'5'0'0'0,"0"12"0"0"0,-5 14 0 0 0,-2 7 0 0 0,0 2 0 0 0,2-1 0 0 0,1-1 0 0 0,1-3 0 0 0,2-1 0 0 0,1-2 0 0 0,0 0 0 0 0,0-2 0 0 0,-5-5 0 0 0,-2-1 0 0 0,1-1 0 0 0,-4-3 0 0 0,-1 0 0 0 0,2 2 0 0 0,-3-4 0 0 0,1 2 0 0 0,2 1 0 0 0,3 4 0 0 0,2 2 0 0 0,2 1 0 0 0,1 2 0 0 0,-4-5 0 0 0,-2 5 0 0 0,-4-4 0 0 0,-1 0 0 0 0,2 0 0 0 0,2 1 0 0 0,4 1 0 0 0,-4 1 0 0 0,-6-4 0 0 0,0-2 0 0 0,3 1 0 0 0,-3 2 0 0 0,1-9 0 0 0,4-13 0 0 0,2-7 0 0 0</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5-11-09T20:37:34.231"/>
    </inkml:context>
    <inkml:brush xml:id="br0">
      <inkml:brushProperty name="width" value="0.35" units="cm"/>
      <inkml:brushProperty name="height" value="0.35" units="cm"/>
      <inkml:brushProperty name="color" value="#F6630D"/>
    </inkml:brush>
  </inkml:definitions>
  <inkml:trace contextRef="#ctx0" brushRef="#br0">12541 8012 16383 0 0,'0'5'0'0'0,"5"2"0"0"0,2 5 0 0 0,0 5 0 0 0,4 6 0 0 0,5-2 0 0 0,5 1 0 0 0,-1 2 0 0 0,1-3 0 0 0,3-5 0 0 0,-3 0 0 0 0,0-3 0 0 0,1 2 0 0 0,9 3 0 0 0,3-1 0 0 0,1-4 0 0 0,0-4 0 0 0,-1-3 0 0 0,-5 2 0 0 0,-4 0 0 0 0,0-1 0 0 0,1-2 0 0 0,1-2 0 0 0,1-2 0 0 0,1 0 0 0 0,1 4 0 0 0,0 2 0 0 0,1 4 0 0 0,0 1 0 0 0,0-2 0 0 0,0-2 0 0 0,0-3 0 0 0,0 3 0 0 0,-1 0 0 0 0,1 4 0 0 0,0 0 0 0 0,-1-2 0 0 0,1-3 0 0 0,0-2 0 0 0,-1 2 0 0 0,1 1 0 0 0,0-1 0 0 0,-6 3 0 0 0,-1 1 0 0 0,-5-3 0 0 0</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5-11-09T20:37:34.232"/>
    </inkml:context>
    <inkml:brush xml:id="br0">
      <inkml:brushProperty name="width" value="0.35" units="cm"/>
      <inkml:brushProperty name="height" value="0.35" units="cm"/>
      <inkml:brushProperty name="color" value="#F6630D"/>
    </inkml:brush>
  </inkml:definitions>
  <inkml:trace contextRef="#ctx0" brushRef="#br0">18383 11546 16383 0 0,'0'6'0'0'0,"5"11"0"0"0,2 9 0 0 0,0 4 0 0 0,-2 4 0 0 0,4-6 0 0 0,1-1 0 0 0,3 5 0 0 0,5 2 0 0 0,-1 1 0 0 0,-3-1 0 0 0,1-6 0 0 0,4-2 0 0 0,-2-1 0 0 0,1-4 0 0 0,9-1 0 0 0,4 2 0 0 0,3 2 0 0 0,0-3 0 0 0,-5 0 0 0 0,-3 7 0 0 0,0-1 0 0 0,0 0 0 0 0,-3 0 0 0 0,-7 1 0 0 0,-5 2 0 0 0,-5-1 0 0 0,-4 2 0 0 0,4-1 0 0 0,0 1 0 0 0,5 0 0 0 0,0 0 0 0 0,-2 5 0 0 0,-2 2 0 0 0,3-1 0 0 0,0-1 0 0 0,3-2 0 0 0,-1 0 0 0 0,-2-3 0 0 0,-2 1 0 0 0,-4-2 0 0 0,-1-4 0 0 0</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5-11-09T20:37:34.233"/>
    </inkml:context>
    <inkml:brush xml:id="br0">
      <inkml:brushProperty name="width" value="0.35" units="cm"/>
      <inkml:brushProperty name="height" value="0.35" units="cm"/>
      <inkml:brushProperty name="color" value="#F6630D"/>
    </inkml:brush>
  </inkml:definitions>
  <inkml:trace contextRef="#ctx0" brushRef="#br0">18491 11462 16383 0 0,'-5'0'0'0'0,"-7"5"0"0"0,-7 7 0 0 0,0 7 0 0 0,-2 5 0 0 0,3 4 0 0 0,-1-3 0 0 0,-3-1 0 0 0,-2-3 0 0 0,2-2 0 0 0,6 3 0 0 0,-1-4 0 0 0,-2-4 0 0 0,3 1 0 0 0,3 3 0 0 0,4 3 0 0 0,4 4 0 0 0,2 2 0 0 0,2 3 0 0 0,2 0 0 0 0,-1 1 0 0 0,1 1 0 0 0,0-1 0 0 0,-1 0 0 0 0,1 0 0 0 0,-1 0 0 0 0,0 0 0 0 0,0 0 0 0 0,0 0 0 0 0,0-1 0 0 0,0 1 0 0 0,0 0 0 0 0,0-1 0 0 0,0 1 0 0 0,0-1 0 0 0,0 1 0 0 0,0 0 0 0 0,0 0 0 0 0,0-1 0 0 0,0-10 0 0 0,0-13 0 0 0,0-14 0 0 0,0-11 0 0 0,0-7 0 0 0,0-10 0 0 0,0-4 0 0 0,0 4 0 0 0</inkml:trace>
</inkml:ink>
</file>

<file path=ppt/ink/ink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5-11-09T20:37:34.234"/>
    </inkml:context>
    <inkml:brush xml:id="br0">
      <inkml:brushProperty name="width" value="0.35" units="cm"/>
      <inkml:brushProperty name="height" value="0.35" units="cm"/>
      <inkml:brushProperty name="color" value="#F6630D"/>
    </inkml:brush>
  </inkml:definitions>
  <inkml:trace contextRef="#ctx0" brushRef="#br0">18404 11412 16383 0 0,'6'0'0'0'0,"6"-5"0"0"0,7-7 0 0 0,5-1 0 0 0,-2-5 0 0 0,2 2 0 0 0,1 4 0 0 0,1 3 0 0 0,2 3 0 0 0,-3-2 0 0 0,-2 0 0 0 0,1 1 0 0 0,2 8 0 0 0,1 3 0 0 0,2 6 0 0 0,-5 7 0 0 0,-1 0 0 0 0,2-3 0 0 0,-5 2 0 0 0,0-2 0 0 0,2 2 0 0 0,3-2 0 0 0,-4 2 0 0 0,-5 4 0 0 0,-5 3 0 0 0,-5 3 0 0 0,3 2 0 0 0,-1 2 0 0 0,3 1 0 0 0,0 1 0 0 0,4-6 0 0 0,4-7 0 0 0,4-1 0 0 0,-2 1 0 0 0,1-3 0 0 0,2-3 0 0 0,-4 0 0 0 0,1 4 0 0 0,-3 4 0 0 0,-11-1 0 0 0,-6-5 0 0 0</inkml:trace>
</inkml:ink>
</file>

<file path=ppt/ink/ink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5-11-09T20:37:34.235"/>
    </inkml:context>
    <inkml:brush xml:id="br0">
      <inkml:brushProperty name="width" value="0.35" units="cm"/>
      <inkml:brushProperty name="height" value="0.35" units="cm"/>
      <inkml:brushProperty name="color" value="#F6630D"/>
    </inkml:brush>
  </inkml:definitions>
  <inkml:trace contextRef="#ctx0" brushRef="#br0">21546 8117 16383 0 0,'-5'11'0'0'0,"-7"13"0"0"0,-7 14 0 0 0,0 5 0 0 0,-2 0 0 0 0,3-1 0 0 0,4-3 0 0 0,-1-3 0 0 0,-3-7 0 0 0,2-4 0 0 0,3-1 0 0 0,5 1 0 0 0,2 2 0 0 0,4 0 0 0 0,1 2 0 0 0,1 1 0 0 0,0 0 0 0 0,1 1 0 0 0,0 0 0 0 0,-1 0 0 0 0,1 0 0 0 0,-1 0 0 0 0,0 0 0 0 0,0-1 0 0 0,-5-4 0 0 0,-2-2 0 0 0,-5 0 0 0 0,-5 6 0 0 0,-1 9 0 0 0,-1 3 0 0 0,-4 5 0 0 0,3 4 0 0 0,-1 0 0 0 0,-2 0 0 0 0,3 3 0 0 0,0-3 0 0 0,-2-4 0 0 0,2-6 0 0 0,6-4 0 0 0,4-4 0 0 0,-1-6 0 0 0,-4-4 0 0 0,1 0 0 0 0,2-4 0 0 0</inkml:trace>
</inkml:ink>
</file>

<file path=ppt/ink/ink1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5-11-09T20:37:34.236"/>
    </inkml:context>
    <inkml:brush xml:id="br0">
      <inkml:brushProperty name="width" value="0.35" units="cm"/>
      <inkml:brushProperty name="height" value="0.35" units="cm"/>
      <inkml:brushProperty name="color" value="#F6630D"/>
    </inkml:brush>
  </inkml:definitions>
  <inkml:trace contextRef="#ctx0" brushRef="#br0">21533 8012 16383 0 0,'-6'0'0'0'0,"-6"5"0"0"0,-6 2 0 0 0,-7 5 0 0 0,-2 5 0 0 0,-4 6 0 0 0,0-2 0 0 0,-1 1 0 0 0,0 2 0 0 0,0 2 0 0 0,1-3 0 0 0,-1-6 0 0 0,7 0 0 0 0,1-3 0 0 0,0 1 0 0 0,-2-2 0 0 0,-1 2 0 0 0,-1 4 0 0 0,-1 3 0 0 0,-1-1 0 0 0,4 1 0 0 0,2 1 0 0 0,0-3 0 0 0,4 1 0 0 0,-1 1 0 0 0,5 3 0 0 0,-2 2 0 0 0,4 2 0 0 0,-2-5 0 0 0,2 0 0 0 0,3 0 0 0 0,4 2 0 0 0,3-4 0 0 0</inkml:trace>
</inkml:ink>
</file>

<file path=ppt/ink/ink1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5-11-09T20:37:34.237"/>
    </inkml:context>
    <inkml:brush xml:id="br0">
      <inkml:brushProperty name="width" value="0.35" units="cm"/>
      <inkml:brushProperty name="height" value="0.35" units="cm"/>
      <inkml:brushProperty name="color" value="#F6630D"/>
    </inkml:brush>
  </inkml:definitions>
  <inkml:trace contextRef="#ctx0" brushRef="#br0">21431 8033 16383 0 0,'0'5'0'0'0,"0"7"0"0"0,0 7 0 0 0,0 5 0 0 0,0 4 0 0 0,0 2 0 0 0,0 2 0 0 0,0 0 0 0 0,0 0 0 0 0,0-1 0 0 0,0 1 0 0 0,0-1 0 0 0,0 0 0 0 0,0 0 0 0 0,0 5 0 0 0,0 1 0 0 0,0 1 0 0 0,0-2 0 0 0,0-2 0 0 0,5-6 0 0 0,2-3 0 0 0,0-1 0 0 0,-2 2 0 0 0,4 0 0 0 0,1 2 0 0 0,3 1 0 0 0,-1 1 0 0 0,4 1 0 0 0,4 5 0 0 0,-2 2 0 0 0,-3-1 0 0 0,-5 0 0 0 0,1-8 0 0 0,-1-3 0 0 0,-2 0 0 0 0,3-6 0 0 0,-1 0 0 0 0,3-3 0 0 0,0-11 0 0 0,-3-11 0 0 0,3-4 0 0 0,-2-7 0 0 0,-2-5 0 0 0,-3-5 0 0 0,-2-2 0 0 0,3 2 0 0 0,1 7 0 0 0</inkml:trace>
</inkml:ink>
</file>

<file path=ppt/ink/ink1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5-11-09T20:37:34.238"/>
    </inkml:context>
    <inkml:brush xml:id="br0">
      <inkml:brushProperty name="width" value="0.35" units="cm"/>
      <inkml:brushProperty name="height" value="0.35" units="cm"/>
      <inkml:brushProperty name="color" value="#F6630D"/>
    </inkml:brush>
  </inkml:definitions>
  <inkml:trace contextRef="#ctx0" brushRef="#br0">26415 8096 16383 0 0,'0'5'0'0'0,"0"8"0"0"0,0 5 0 0 0,0 6 0 0 0,0 4 0 0 0,0 3 0 0 0,0 0 0 0 0,0 1 0 0 0,0 0 0 0 0,0 0 0 0 0,0-1 0 0 0,0 1 0 0 0,0 4 0 0 0,0 2 0 0 0,0-1 0 0 0,0 4 0 0 0,0 6 0 0 0,0-1 0 0 0,0-2 0 0 0,0 1 0 0 0,0-1 0 0 0,0-3 0 0 0,0-4 0 0 0,0-2 0 0 0,0-2 0 0 0,0-2 0 0 0,-5-6 0 0 0,-2-2 0 0 0,0 1 0 0 0,-3-5 0 0 0,-1 1 0 0 0,2 1 0 0 0,-3-2 0 0 0,1 0 0 0 0,2 3 0 0 0,3 2 0 0 0,2 3 0 0 0,2 2 0 0 0,1 0 0 0 0,-4 2 0 0 0,-2 0 0 0 0,-4-5 0 0 0,-1-2 0 0 0,2 1 0 0 0,2 1 0 0 0,4 1 0 0 0,1 1 0 0 0,2 1 0 0 0,-5 2 0 0 0,-1-6 0 0 0</inkml:trace>
</inkml:ink>
</file>

<file path=ppt/ink/ink1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5-11-09T20:37:34.239"/>
    </inkml:context>
    <inkml:brush xml:id="br0">
      <inkml:brushProperty name="width" value="0.35" units="cm"/>
      <inkml:brushProperty name="height" value="0.35" units="cm"/>
      <inkml:brushProperty name="color" value="#F6630D"/>
    </inkml:brush>
  </inkml:definitions>
  <inkml:trace contextRef="#ctx0" brushRef="#br0">26432 7969 16383 0 0,'0'5'0'0'0,"0"8"0"0"0,-6 0 0 0 0,-6 4 0 0 0,-7-1 0 0 0,0 2 0 0 0,4 9 0 0 0,3 4 0 0 0,0 3 0 0 0,1 0 0 0 0,-3-5 0 0 0,1-3 0 0 0,4 0 0 0 0,-4 0 0 0 0,2 2 0 0 0,3 0 0 0 0,1 2 0 0 0,4 0 0 0 0,1 0 0 0 0,1 1 0 0 0,1 0 0 0 0,-5 0 0 0 0,-1 0 0 0 0,0-1 0 0 0,-4 1 0 0 0,-6 0 0 0 0,-5-6 0 0 0,1-1 0 0 0,4 0 0 0 0,-1-4 0 0 0,-2 0 0 0 0,-4 2 0 0 0,3 2 0 0 0,-1-3 0 0 0,-2-5 0 0 0,3 0 0 0 0,-1-2 0 0 0,-1-5 0 0 0,2-8 0 0 0,6-9 0 0 0,-1-10 0 0 0,2-5 0 0 0,-2-6 0 0 0,2 3 0 0 0</inkml:trace>
</inkml:ink>
</file>

<file path=ppt/ink/ink1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5-11-09T20:37:34.240"/>
    </inkml:context>
    <inkml:brush xml:id="br0">
      <inkml:brushProperty name="width" value="0.35" units="cm"/>
      <inkml:brushProperty name="height" value="0.35" units="cm"/>
      <inkml:brushProperty name="color" value="#F6630D"/>
    </inkml:brush>
  </inkml:definitions>
  <inkml:trace contextRef="#ctx0" brushRef="#br0">26257 7975 16383 0 0,'5'0'0'0'0,"8"0"0"0"0,5 0 0 0 0,6 0 0 0 0,4 0 0 0 0,3 0 0 0 0,0 0 0 0 0,-4-5 0 0 0,-2-2 0 0 0,0 0 0 0 0,-4 7 0 0 0,0 3 0 0 0,1 2 0 0 0,2-1 0 0 0,-3 4 0 0 0,-5 7 0 0 0,0 0 0 0 0,-3 3 0 0 0,-3 3 0 0 0,1 4 0 0 0,0 3 0 0 0,-3 1 0 0 0,-3 2 0 0 0,-1 0 0 0 0,3 0 0 0 0,5-5 0 0 0,7-1 0 0 0,-1-1 0 0 0,3-3 0 0 0,2-6 0 0 0,-2-1 0 0 0,-5 4 0 0 0,-6 3 0 0 0,-3 3 0 0 0,-4 4 0 0 0,3-4 0 0 0,0-1 0 0 0,0 2 0 0 0,-1 1 0 0 0,3 1 0 0 0,0 2 0 0 0,5-4 0 0 0,-1-2 0 0 0,4 1 0 0 0,3 2 0 0 0,5-4 0 0 0,-3 0 0 0 0,-4 1 0 0 0,-5 2 0 0 0,-5 2 0 0 0,-4-4 0 0 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02E9404-0252-4823-AD24-A092A5EE9433}" type="datetimeFigureOut">
              <a:rPr lang="en-US" smtClean="0"/>
              <a:t>11/9/2025</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5F972E0-5198-46C6-8EFE-44A646AD96EF}" type="slidenum">
              <a:rPr lang="en-US" smtClean="0"/>
              <a:t>‹#›</a:t>
            </a:fld>
            <a:endParaRPr lang="en-US" dirty="0"/>
          </a:p>
        </p:txBody>
      </p:sp>
    </p:spTree>
    <p:extLst>
      <p:ext uri="{BB962C8B-B14F-4D97-AF65-F5344CB8AC3E}">
        <p14:creationId xmlns:p14="http://schemas.microsoft.com/office/powerpoint/2010/main" val="293569142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5F972E0-5198-46C6-8EFE-44A646AD96EF}" type="slidenum">
              <a:rPr lang="en-US" smtClean="0"/>
              <a:t>1</a:t>
            </a:fld>
            <a:endParaRPr lang="en-US" dirty="0"/>
          </a:p>
        </p:txBody>
      </p:sp>
    </p:spTree>
    <p:extLst>
      <p:ext uri="{BB962C8B-B14F-4D97-AF65-F5344CB8AC3E}">
        <p14:creationId xmlns:p14="http://schemas.microsoft.com/office/powerpoint/2010/main" val="275621487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E736A0-9F24-45BF-B389-F6478DB45CE3}"/>
              </a:ext>
            </a:extLst>
          </p:cNvPr>
          <p:cNvSpPr>
            <a:spLocks noGrp="1"/>
          </p:cNvSpPr>
          <p:nvPr>
            <p:ph type="ctrTitle"/>
          </p:nvPr>
        </p:nvSpPr>
        <p:spPr>
          <a:xfrm>
            <a:off x="1524000" y="1028700"/>
            <a:ext cx="9144000" cy="2481263"/>
          </a:xfrm>
        </p:spPr>
        <p:txBody>
          <a:bodyPr anchor="b">
            <a:normAutofit/>
          </a:bodyPr>
          <a:lstStyle>
            <a:lvl1pPr algn="ctr">
              <a:lnSpc>
                <a:spcPct val="100000"/>
              </a:lnSpc>
              <a:defRPr sz="4000" spc="750" baseline="0">
                <a:solidFill>
                  <a:schemeClr val="tx1"/>
                </a:solidFill>
              </a:defRPr>
            </a:lvl1pPr>
          </a:lstStyle>
          <a:p>
            <a:r>
              <a:rPr lang="en-US" dirty="0"/>
              <a:t>Click to edit Master title style</a:t>
            </a:r>
          </a:p>
        </p:txBody>
      </p:sp>
      <p:sp>
        <p:nvSpPr>
          <p:cNvPr id="3" name="Subtitle 2">
            <a:extLst>
              <a:ext uri="{FF2B5EF4-FFF2-40B4-BE49-F238E27FC236}">
                <a16:creationId xmlns:a16="http://schemas.microsoft.com/office/drawing/2014/main" id="{713D85EF-076F-4C35-862A-BAFF685DD6B5}"/>
              </a:ext>
            </a:extLst>
          </p:cNvPr>
          <p:cNvSpPr>
            <a:spLocks noGrp="1"/>
          </p:cNvSpPr>
          <p:nvPr>
            <p:ph type="subTitle" idx="1"/>
          </p:nvPr>
        </p:nvSpPr>
        <p:spPr>
          <a:xfrm>
            <a:off x="1524000" y="3824376"/>
            <a:ext cx="9144000" cy="1433423"/>
          </a:xfrm>
        </p:spPr>
        <p:txBody>
          <a:bodyPr>
            <a:normAutofit/>
          </a:bodyPr>
          <a:lstStyle>
            <a:lvl1pPr marL="0" indent="0" algn="ctr">
              <a:lnSpc>
                <a:spcPct val="150000"/>
              </a:lnSpc>
              <a:buNone/>
              <a:defRPr sz="1600" b="1" cap="all" spc="600" baseline="0"/>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CAE221EC-BF54-4DDD-8900-F2027CDAD35C}"/>
              </a:ext>
            </a:extLst>
          </p:cNvPr>
          <p:cNvSpPr>
            <a:spLocks noGrp="1"/>
          </p:cNvSpPr>
          <p:nvPr>
            <p:ph type="dt" sz="half" idx="10"/>
          </p:nvPr>
        </p:nvSpPr>
        <p:spPr/>
        <p:txBody>
          <a:bodyPr/>
          <a:lstStyle/>
          <a:p>
            <a:fld id="{888411FB-1606-4EC5-9BCA-2DC04C2243EA}" type="datetimeFigureOut">
              <a:rPr lang="en-US" dirty="0"/>
              <a:t>11/9/2025</a:t>
            </a:fld>
            <a:endParaRPr lang="en-US" dirty="0"/>
          </a:p>
        </p:txBody>
      </p:sp>
      <p:sp>
        <p:nvSpPr>
          <p:cNvPr id="5" name="Footer Placeholder 4">
            <a:extLst>
              <a:ext uri="{FF2B5EF4-FFF2-40B4-BE49-F238E27FC236}">
                <a16:creationId xmlns:a16="http://schemas.microsoft.com/office/drawing/2014/main" id="{7CD5AB69-7069-48FB-8925-F2BA84129A52}"/>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3B29C32A-F7A5-4E3B-A28F-09C82341EB22}"/>
              </a:ext>
            </a:extLst>
          </p:cNvPr>
          <p:cNvSpPr>
            <a:spLocks noGrp="1"/>
          </p:cNvSpPr>
          <p:nvPr>
            <p:ph type="sldNum" sz="quarter" idx="12"/>
          </p:nvPr>
        </p:nvSpPr>
        <p:spPr/>
        <p:txBody>
          <a:bodyPr/>
          <a:lstStyle/>
          <a:p>
            <a:fld id="{017DE1FC-E54A-4B87-A814-263D1E8654B2}" type="slidenum">
              <a:rPr lang="en-US" dirty="0"/>
              <a:t>‹#›</a:t>
            </a:fld>
            <a:endParaRPr lang="en-US" dirty="0"/>
          </a:p>
        </p:txBody>
      </p:sp>
    </p:spTree>
    <p:extLst>
      <p:ext uri="{BB962C8B-B14F-4D97-AF65-F5344CB8AC3E}">
        <p14:creationId xmlns:p14="http://schemas.microsoft.com/office/powerpoint/2010/main" val="28562162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8E99D7-1EE5-4262-9359-A0E2B733116C}"/>
              </a:ext>
            </a:extLst>
          </p:cNvPr>
          <p:cNvSpPr>
            <a:spLocks noGrp="1"/>
          </p:cNvSpPr>
          <p:nvPr>
            <p:ph type="title"/>
          </p:nvPr>
        </p:nvSpPr>
        <p:spPr>
          <a:xfrm>
            <a:off x="1371600" y="793080"/>
            <a:ext cx="10240903" cy="1233488"/>
          </a:xfrm>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2B3DA1C5-272A-45C2-A11A-E7769A27D32F}"/>
              </a:ext>
            </a:extLst>
          </p:cNvPr>
          <p:cNvSpPr>
            <a:spLocks noGrp="1"/>
          </p:cNvSpPr>
          <p:nvPr>
            <p:ph idx="1"/>
          </p:nvPr>
        </p:nvSpPr>
        <p:spPr>
          <a:xfrm>
            <a:off x="1371600" y="2114939"/>
            <a:ext cx="10240903" cy="3956179"/>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D63DA15-1EAB-4524-9BB7-8A7DA82A20AD}"/>
              </a:ext>
            </a:extLst>
          </p:cNvPr>
          <p:cNvSpPr>
            <a:spLocks noGrp="1"/>
          </p:cNvSpPr>
          <p:nvPr>
            <p:ph type="dt" sz="half" idx="10"/>
          </p:nvPr>
        </p:nvSpPr>
        <p:spPr/>
        <p:txBody>
          <a:bodyPr/>
          <a:lstStyle/>
          <a:p>
            <a:fld id="{D3BCAA53-8FBA-45E2-8B10-F7DD55E4E759}" type="datetimeFigureOut">
              <a:rPr lang="en-US" dirty="0"/>
              <a:t>11/9/2025</a:t>
            </a:fld>
            <a:endParaRPr lang="en-US" dirty="0"/>
          </a:p>
        </p:txBody>
      </p:sp>
      <p:sp>
        <p:nvSpPr>
          <p:cNvPr id="5" name="Footer Placeholder 4">
            <a:extLst>
              <a:ext uri="{FF2B5EF4-FFF2-40B4-BE49-F238E27FC236}">
                <a16:creationId xmlns:a16="http://schemas.microsoft.com/office/drawing/2014/main" id="{A1EB93B9-7818-489D-AFFB-B6EAD27FF15D}"/>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C4528D36-894E-4FCB-B8BB-84DE89949B23}"/>
              </a:ext>
            </a:extLst>
          </p:cNvPr>
          <p:cNvSpPr>
            <a:spLocks noGrp="1"/>
          </p:cNvSpPr>
          <p:nvPr>
            <p:ph type="sldNum" sz="quarter" idx="12"/>
          </p:nvPr>
        </p:nvSpPr>
        <p:spPr/>
        <p:txBody>
          <a:bodyPr/>
          <a:lstStyle/>
          <a:p>
            <a:fld id="{017DE1FC-E54A-4B87-A814-263D1E8654B2}" type="slidenum">
              <a:rPr lang="en-US" dirty="0"/>
              <a:t>‹#›</a:t>
            </a:fld>
            <a:endParaRPr lang="en-US" dirty="0"/>
          </a:p>
        </p:txBody>
      </p:sp>
    </p:spTree>
    <p:extLst>
      <p:ext uri="{BB962C8B-B14F-4D97-AF65-F5344CB8AC3E}">
        <p14:creationId xmlns:p14="http://schemas.microsoft.com/office/powerpoint/2010/main" val="21129126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6964F1-5687-421F-B3DF-BA3C8DADC0E6}"/>
              </a:ext>
            </a:extLst>
          </p:cNvPr>
          <p:cNvSpPr>
            <a:spLocks noGrp="1"/>
          </p:cNvSpPr>
          <p:nvPr>
            <p:ph type="title"/>
          </p:nvPr>
        </p:nvSpPr>
        <p:spPr>
          <a:xfrm>
            <a:off x="1380930" y="1709738"/>
            <a:ext cx="9966519" cy="2852737"/>
          </a:xfrm>
        </p:spPr>
        <p:txBody>
          <a:bodyPr anchor="b">
            <a:normAutofit/>
          </a:bodyPr>
          <a:lstStyle>
            <a:lvl1pPr>
              <a:defRPr sz="4400" spc="750" baseline="0"/>
            </a:lvl1pPr>
          </a:lstStyle>
          <a:p>
            <a:r>
              <a:rPr lang="en-US" dirty="0"/>
              <a:t>Click to edit Master title style</a:t>
            </a:r>
          </a:p>
        </p:txBody>
      </p:sp>
      <p:sp>
        <p:nvSpPr>
          <p:cNvPr id="3" name="Text Placeholder 2">
            <a:extLst>
              <a:ext uri="{FF2B5EF4-FFF2-40B4-BE49-F238E27FC236}">
                <a16:creationId xmlns:a16="http://schemas.microsoft.com/office/drawing/2014/main" id="{1DDBB876-5FD9-4964-BD37-6F05DAEBE325}"/>
              </a:ext>
            </a:extLst>
          </p:cNvPr>
          <p:cNvSpPr>
            <a:spLocks noGrp="1"/>
          </p:cNvSpPr>
          <p:nvPr>
            <p:ph type="body" idx="1"/>
          </p:nvPr>
        </p:nvSpPr>
        <p:spPr>
          <a:xfrm>
            <a:off x="1380930" y="4976327"/>
            <a:ext cx="9966520" cy="1113323"/>
          </a:xfrm>
        </p:spPr>
        <p:txBody>
          <a:bodyPr>
            <a:normAutofit/>
          </a:bodyPr>
          <a:lstStyle>
            <a:lvl1pPr marL="0" indent="0">
              <a:buNone/>
              <a:defRPr sz="1200" spc="600">
                <a:solidFill>
                  <a:schemeClr val="tx1">
                    <a:tint val="75000"/>
                  </a:schemeClr>
                </a:solidFill>
              </a:defRPr>
            </a:lvl1pPr>
            <a:lvl2pPr marL="457200" indent="0">
              <a:buNone/>
              <a:defRPr sz="1200">
                <a:solidFill>
                  <a:schemeClr val="tx1">
                    <a:tint val="75000"/>
                  </a:schemeClr>
                </a:solidFill>
              </a:defRPr>
            </a:lvl2pPr>
            <a:lvl3pPr marL="914400" indent="0">
              <a:buNone/>
              <a:defRPr sz="1200">
                <a:solidFill>
                  <a:schemeClr val="tx1">
                    <a:tint val="75000"/>
                  </a:schemeClr>
                </a:solidFill>
              </a:defRPr>
            </a:lvl3pPr>
            <a:lvl4pPr marL="1371600" indent="0">
              <a:buNone/>
              <a:defRPr sz="1200">
                <a:solidFill>
                  <a:schemeClr val="tx1">
                    <a:tint val="75000"/>
                  </a:schemeClr>
                </a:solidFill>
              </a:defRPr>
            </a:lvl4pPr>
            <a:lvl5pPr marL="1828800" indent="0">
              <a:buNone/>
              <a:defRPr sz="1200">
                <a:solidFill>
                  <a:schemeClr val="tx1">
                    <a:tint val="75000"/>
                  </a:schemeClr>
                </a:solidFill>
              </a:defRPr>
            </a:lvl5pPr>
            <a:lvl6pPr marL="2286000" indent="0">
              <a:buNone/>
              <a:defRPr sz="1200">
                <a:solidFill>
                  <a:schemeClr val="tx1">
                    <a:tint val="75000"/>
                  </a:schemeClr>
                </a:solidFill>
              </a:defRPr>
            </a:lvl6pPr>
            <a:lvl7pPr marL="2743200" indent="0">
              <a:buNone/>
              <a:defRPr sz="1200">
                <a:solidFill>
                  <a:schemeClr val="tx1">
                    <a:tint val="75000"/>
                  </a:schemeClr>
                </a:solidFill>
              </a:defRPr>
            </a:lvl7pPr>
            <a:lvl8pPr marL="3200400" indent="0">
              <a:buNone/>
              <a:defRPr sz="1200">
                <a:solidFill>
                  <a:schemeClr val="tx1">
                    <a:tint val="75000"/>
                  </a:schemeClr>
                </a:solidFill>
              </a:defRPr>
            </a:lvl8pPr>
            <a:lvl9pPr marL="3657600" indent="0">
              <a:buNone/>
              <a:defRPr sz="12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875EA80A-FCDD-4009-9A1F-8B54817869DC}"/>
              </a:ext>
            </a:extLst>
          </p:cNvPr>
          <p:cNvSpPr>
            <a:spLocks noGrp="1"/>
          </p:cNvSpPr>
          <p:nvPr>
            <p:ph type="dt" sz="half" idx="10"/>
          </p:nvPr>
        </p:nvSpPr>
        <p:spPr/>
        <p:txBody>
          <a:bodyPr/>
          <a:lstStyle/>
          <a:p>
            <a:fld id="{2F8C84CF-6F0D-4195-920D-9D6F75893720}" type="datetimeFigureOut">
              <a:rPr lang="en-US" dirty="0"/>
              <a:t>11/9/2025</a:t>
            </a:fld>
            <a:endParaRPr lang="en-US" dirty="0"/>
          </a:p>
        </p:txBody>
      </p:sp>
      <p:sp>
        <p:nvSpPr>
          <p:cNvPr id="5" name="Footer Placeholder 4">
            <a:extLst>
              <a:ext uri="{FF2B5EF4-FFF2-40B4-BE49-F238E27FC236}">
                <a16:creationId xmlns:a16="http://schemas.microsoft.com/office/drawing/2014/main" id="{EA4A3422-56D9-4942-BC63-831AED91F16D}"/>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D5D4B42A-AC2C-4FD8-AD0D-BECDD3846D3A}"/>
              </a:ext>
            </a:extLst>
          </p:cNvPr>
          <p:cNvSpPr>
            <a:spLocks noGrp="1"/>
          </p:cNvSpPr>
          <p:nvPr>
            <p:ph type="sldNum" sz="quarter" idx="12"/>
          </p:nvPr>
        </p:nvSpPr>
        <p:spPr/>
        <p:txBody>
          <a:bodyPr/>
          <a:lstStyle/>
          <a:p>
            <a:fld id="{017DE1FC-E54A-4B87-A814-263D1E8654B2}" type="slidenum">
              <a:rPr lang="en-US" dirty="0"/>
              <a:t>‹#›</a:t>
            </a:fld>
            <a:endParaRPr lang="en-US" dirty="0"/>
          </a:p>
        </p:txBody>
      </p:sp>
    </p:spTree>
    <p:extLst>
      <p:ext uri="{BB962C8B-B14F-4D97-AF65-F5344CB8AC3E}">
        <p14:creationId xmlns:p14="http://schemas.microsoft.com/office/powerpoint/2010/main" val="23369672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FFDAF1-8359-4A0F-91B3-03E77C670543}"/>
              </a:ext>
            </a:extLst>
          </p:cNvPr>
          <p:cNvSpPr>
            <a:spLocks noGrp="1"/>
          </p:cNvSpPr>
          <p:nvPr>
            <p:ph type="title"/>
          </p:nvPr>
        </p:nvSpPr>
        <p:spPr>
          <a:xfrm>
            <a:off x="1044054" y="457200"/>
            <a:ext cx="10309745" cy="1233488"/>
          </a:xfrm>
        </p:spPr>
        <p:txBody>
          <a:bodyPr>
            <a:normAutofit/>
          </a:bodyPr>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4921E3D3-6B33-4CA0-B06B-A8BB05CAB3C4}"/>
              </a:ext>
            </a:extLst>
          </p:cNvPr>
          <p:cNvSpPr>
            <a:spLocks noGrp="1"/>
          </p:cNvSpPr>
          <p:nvPr>
            <p:ph sz="half" idx="1"/>
          </p:nvPr>
        </p:nvSpPr>
        <p:spPr>
          <a:xfrm>
            <a:off x="1044054" y="1996141"/>
            <a:ext cx="4975746" cy="418082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A629C334-815D-47FD-A9B5-E871E28641C9}"/>
              </a:ext>
            </a:extLst>
          </p:cNvPr>
          <p:cNvSpPr>
            <a:spLocks noGrp="1"/>
          </p:cNvSpPr>
          <p:nvPr>
            <p:ph sz="half" idx="2"/>
          </p:nvPr>
        </p:nvSpPr>
        <p:spPr>
          <a:xfrm>
            <a:off x="6172200" y="1996141"/>
            <a:ext cx="5181600" cy="418082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797975F2-7A90-4820-B90F-D28E31A35EB8}"/>
              </a:ext>
            </a:extLst>
          </p:cNvPr>
          <p:cNvSpPr>
            <a:spLocks noGrp="1"/>
          </p:cNvSpPr>
          <p:nvPr>
            <p:ph type="dt" sz="half" idx="10"/>
          </p:nvPr>
        </p:nvSpPr>
        <p:spPr/>
        <p:txBody>
          <a:bodyPr/>
          <a:lstStyle/>
          <a:p>
            <a:fld id="{121B3BBE-A1CF-4CC7-B02C-EBCBBE110242}" type="datetimeFigureOut">
              <a:rPr lang="en-US" dirty="0"/>
              <a:t>11/9/2025</a:t>
            </a:fld>
            <a:endParaRPr lang="en-US" dirty="0"/>
          </a:p>
        </p:txBody>
      </p:sp>
      <p:sp>
        <p:nvSpPr>
          <p:cNvPr id="6" name="Footer Placeholder 5">
            <a:extLst>
              <a:ext uri="{FF2B5EF4-FFF2-40B4-BE49-F238E27FC236}">
                <a16:creationId xmlns:a16="http://schemas.microsoft.com/office/drawing/2014/main" id="{823CFAD5-8AF8-4610-8324-85AA062E2712}"/>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16808CC8-C46E-4A10-8A83-7A251067EA68}"/>
              </a:ext>
            </a:extLst>
          </p:cNvPr>
          <p:cNvSpPr>
            <a:spLocks noGrp="1"/>
          </p:cNvSpPr>
          <p:nvPr>
            <p:ph type="sldNum" sz="quarter" idx="12"/>
          </p:nvPr>
        </p:nvSpPr>
        <p:spPr/>
        <p:txBody>
          <a:bodyPr/>
          <a:lstStyle/>
          <a:p>
            <a:fld id="{017DE1FC-E54A-4B87-A814-263D1E8654B2}" type="slidenum">
              <a:rPr lang="en-US" dirty="0"/>
              <a:t>‹#›</a:t>
            </a:fld>
            <a:endParaRPr lang="en-US" dirty="0"/>
          </a:p>
        </p:txBody>
      </p:sp>
    </p:spTree>
    <p:extLst>
      <p:ext uri="{BB962C8B-B14F-4D97-AF65-F5344CB8AC3E}">
        <p14:creationId xmlns:p14="http://schemas.microsoft.com/office/powerpoint/2010/main" val="22744820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4E82B8-F9D9-4F53-A4A6-F12EB5F12846}"/>
              </a:ext>
            </a:extLst>
          </p:cNvPr>
          <p:cNvSpPr>
            <a:spLocks noGrp="1"/>
          </p:cNvSpPr>
          <p:nvPr>
            <p:ph type="title"/>
          </p:nvPr>
        </p:nvSpPr>
        <p:spPr>
          <a:xfrm>
            <a:off x="1368490" y="457200"/>
            <a:ext cx="9986898" cy="1233488"/>
          </a:xfrm>
        </p:spPr>
        <p:txBody>
          <a:bodyPr>
            <a:normAutofit/>
          </a:bodyPr>
          <a:lstStyle>
            <a:lvl1pPr>
              <a:defRPr sz="2800"/>
            </a:lvl1pPr>
          </a:lstStyle>
          <a:p>
            <a:r>
              <a:rPr lang="en-US" dirty="0"/>
              <a:t>Click to edit Master title style</a:t>
            </a:r>
          </a:p>
        </p:txBody>
      </p:sp>
      <p:sp>
        <p:nvSpPr>
          <p:cNvPr id="3" name="Text Placeholder 2">
            <a:extLst>
              <a:ext uri="{FF2B5EF4-FFF2-40B4-BE49-F238E27FC236}">
                <a16:creationId xmlns:a16="http://schemas.microsoft.com/office/drawing/2014/main" id="{C1F070CA-85E9-47C7-8564-FFA1AE34B9E5}"/>
              </a:ext>
            </a:extLst>
          </p:cNvPr>
          <p:cNvSpPr>
            <a:spLocks noGrp="1"/>
          </p:cNvSpPr>
          <p:nvPr>
            <p:ph type="body" idx="1"/>
          </p:nvPr>
        </p:nvSpPr>
        <p:spPr>
          <a:xfrm>
            <a:off x="1368490" y="1681163"/>
            <a:ext cx="4629085"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9938D4B1-41B3-4BF5-9076-A16984A81FF1}"/>
              </a:ext>
            </a:extLst>
          </p:cNvPr>
          <p:cNvSpPr>
            <a:spLocks noGrp="1"/>
          </p:cNvSpPr>
          <p:nvPr>
            <p:ph sz="half" idx="2"/>
          </p:nvPr>
        </p:nvSpPr>
        <p:spPr>
          <a:xfrm>
            <a:off x="1368490" y="2505075"/>
            <a:ext cx="4629085"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2E6A38DC-A016-4CFD-AC19-F24A9E062022}"/>
              </a:ext>
            </a:extLst>
          </p:cNvPr>
          <p:cNvSpPr>
            <a:spLocks noGrp="1"/>
          </p:cNvSpPr>
          <p:nvPr>
            <p:ph type="body" sz="quarter" idx="3"/>
          </p:nvPr>
        </p:nvSpPr>
        <p:spPr>
          <a:xfrm>
            <a:off x="6344816" y="1681163"/>
            <a:ext cx="501057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31F930FA-8C00-42AB-B2D1-FE4E4BDB3C6E}"/>
              </a:ext>
            </a:extLst>
          </p:cNvPr>
          <p:cNvSpPr>
            <a:spLocks noGrp="1"/>
          </p:cNvSpPr>
          <p:nvPr>
            <p:ph sz="quarter" idx="4"/>
          </p:nvPr>
        </p:nvSpPr>
        <p:spPr>
          <a:xfrm>
            <a:off x="6344814" y="2505075"/>
            <a:ext cx="5010573"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E18B698E-FAE5-4F2C-AE0E-4FD281E8F30E}"/>
              </a:ext>
            </a:extLst>
          </p:cNvPr>
          <p:cNvSpPr>
            <a:spLocks noGrp="1"/>
          </p:cNvSpPr>
          <p:nvPr>
            <p:ph type="dt" sz="half" idx="10"/>
          </p:nvPr>
        </p:nvSpPr>
        <p:spPr/>
        <p:txBody>
          <a:bodyPr/>
          <a:lstStyle/>
          <a:p>
            <a:fld id="{343D63E4-71A5-4C63-9515-748B28B89764}" type="datetimeFigureOut">
              <a:rPr lang="en-US" dirty="0"/>
              <a:t>11/9/2025</a:t>
            </a:fld>
            <a:endParaRPr lang="en-US" dirty="0"/>
          </a:p>
        </p:txBody>
      </p:sp>
      <p:sp>
        <p:nvSpPr>
          <p:cNvPr id="8" name="Footer Placeholder 7">
            <a:extLst>
              <a:ext uri="{FF2B5EF4-FFF2-40B4-BE49-F238E27FC236}">
                <a16:creationId xmlns:a16="http://schemas.microsoft.com/office/drawing/2014/main" id="{B5C4BB6C-CAA4-4EA8-8EA1-65ADE056F25D}"/>
              </a:ext>
            </a:extLst>
          </p:cNvPr>
          <p:cNvSpPr>
            <a:spLocks noGrp="1"/>
          </p:cNvSpPr>
          <p:nvPr>
            <p:ph type="ftr" sz="quarter" idx="11"/>
          </p:nvPr>
        </p:nvSpPr>
        <p:spPr/>
        <p:txBody>
          <a:bodyPr/>
          <a:lstStyle/>
          <a:p>
            <a:r>
              <a:rPr lang="en-US" dirty="0"/>
              <a:t>
              </a:t>
            </a:r>
          </a:p>
        </p:txBody>
      </p:sp>
      <p:sp>
        <p:nvSpPr>
          <p:cNvPr id="9" name="Slide Number Placeholder 8">
            <a:extLst>
              <a:ext uri="{FF2B5EF4-FFF2-40B4-BE49-F238E27FC236}">
                <a16:creationId xmlns:a16="http://schemas.microsoft.com/office/drawing/2014/main" id="{75BB6A12-0532-47CA-B070-232141CC1064}"/>
              </a:ext>
            </a:extLst>
          </p:cNvPr>
          <p:cNvSpPr>
            <a:spLocks noGrp="1"/>
          </p:cNvSpPr>
          <p:nvPr>
            <p:ph type="sldNum" sz="quarter" idx="12"/>
          </p:nvPr>
        </p:nvSpPr>
        <p:spPr/>
        <p:txBody>
          <a:bodyPr/>
          <a:lstStyle/>
          <a:p>
            <a:fld id="{017DE1FC-E54A-4B87-A814-263D1E8654B2}" type="slidenum">
              <a:rPr lang="en-US" dirty="0"/>
              <a:t>‹#›</a:t>
            </a:fld>
            <a:endParaRPr lang="en-US" dirty="0"/>
          </a:p>
        </p:txBody>
      </p:sp>
    </p:spTree>
    <p:extLst>
      <p:ext uri="{BB962C8B-B14F-4D97-AF65-F5344CB8AC3E}">
        <p14:creationId xmlns:p14="http://schemas.microsoft.com/office/powerpoint/2010/main" val="42531153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608FA1-831E-4AD6-B0D1-BA85E67A5032}"/>
              </a:ext>
            </a:extLst>
          </p:cNvPr>
          <p:cNvSpPr>
            <a:spLocks noGrp="1"/>
          </p:cNvSpPr>
          <p:nvPr>
            <p:ph type="title"/>
          </p:nvPr>
        </p:nvSpPr>
        <p:spPr>
          <a:xfrm>
            <a:off x="1371599" y="457200"/>
            <a:ext cx="9982199" cy="1233488"/>
          </a:xfrm>
        </p:spPr>
        <p:txBody>
          <a:bodyPr>
            <a:normAutofit/>
          </a:bodyPr>
          <a:lstStyle>
            <a:lvl1pPr>
              <a:defRPr sz="3200"/>
            </a:lvl1pPr>
          </a:lstStyle>
          <a:p>
            <a:r>
              <a:rPr lang="en-US" dirty="0"/>
              <a:t>Click to edit Master title style</a:t>
            </a:r>
          </a:p>
        </p:txBody>
      </p:sp>
      <p:sp>
        <p:nvSpPr>
          <p:cNvPr id="3" name="Date Placeholder 2">
            <a:extLst>
              <a:ext uri="{FF2B5EF4-FFF2-40B4-BE49-F238E27FC236}">
                <a16:creationId xmlns:a16="http://schemas.microsoft.com/office/drawing/2014/main" id="{ACE94142-C469-4B0E-8C01-C64BA28F52D2}"/>
              </a:ext>
            </a:extLst>
          </p:cNvPr>
          <p:cNvSpPr>
            <a:spLocks noGrp="1"/>
          </p:cNvSpPr>
          <p:nvPr>
            <p:ph type="dt" sz="half" idx="10"/>
          </p:nvPr>
        </p:nvSpPr>
        <p:spPr/>
        <p:txBody>
          <a:bodyPr/>
          <a:lstStyle/>
          <a:p>
            <a:fld id="{C7C92BAC-F228-4DAC-8800-3D810F869187}" type="datetimeFigureOut">
              <a:rPr lang="en-US" dirty="0"/>
              <a:t>11/9/2025</a:t>
            </a:fld>
            <a:endParaRPr lang="en-US" dirty="0"/>
          </a:p>
        </p:txBody>
      </p:sp>
      <p:sp>
        <p:nvSpPr>
          <p:cNvPr id="4" name="Footer Placeholder 3">
            <a:extLst>
              <a:ext uri="{FF2B5EF4-FFF2-40B4-BE49-F238E27FC236}">
                <a16:creationId xmlns:a16="http://schemas.microsoft.com/office/drawing/2014/main" id="{02AAFCE6-5C7E-438F-8D4A-21E155681447}"/>
              </a:ext>
            </a:extLst>
          </p:cNvPr>
          <p:cNvSpPr>
            <a:spLocks noGrp="1"/>
          </p:cNvSpPr>
          <p:nvPr>
            <p:ph type="ftr" sz="quarter" idx="11"/>
          </p:nvPr>
        </p:nvSpPr>
        <p:spPr/>
        <p:txBody>
          <a:bodyPr/>
          <a:lstStyle/>
          <a:p>
            <a:r>
              <a:rPr lang="en-US" dirty="0"/>
              <a:t>
              </a:t>
            </a:r>
          </a:p>
        </p:txBody>
      </p:sp>
      <p:sp>
        <p:nvSpPr>
          <p:cNvPr id="5" name="Slide Number Placeholder 4">
            <a:extLst>
              <a:ext uri="{FF2B5EF4-FFF2-40B4-BE49-F238E27FC236}">
                <a16:creationId xmlns:a16="http://schemas.microsoft.com/office/drawing/2014/main" id="{D2ACFD88-63EA-427F-978C-B7844D1A5E32}"/>
              </a:ext>
            </a:extLst>
          </p:cNvPr>
          <p:cNvSpPr>
            <a:spLocks noGrp="1"/>
          </p:cNvSpPr>
          <p:nvPr>
            <p:ph type="sldNum" sz="quarter" idx="12"/>
          </p:nvPr>
        </p:nvSpPr>
        <p:spPr/>
        <p:txBody>
          <a:bodyPr/>
          <a:lstStyle/>
          <a:p>
            <a:fld id="{017DE1FC-E54A-4B87-A814-263D1E8654B2}" type="slidenum">
              <a:rPr lang="en-US" dirty="0"/>
              <a:t>‹#›</a:t>
            </a:fld>
            <a:endParaRPr lang="en-US" dirty="0"/>
          </a:p>
        </p:txBody>
      </p:sp>
    </p:spTree>
    <p:extLst>
      <p:ext uri="{BB962C8B-B14F-4D97-AF65-F5344CB8AC3E}">
        <p14:creationId xmlns:p14="http://schemas.microsoft.com/office/powerpoint/2010/main" val="21160691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682A4F0-76A5-4852-982B-32B3B685732E}"/>
              </a:ext>
            </a:extLst>
          </p:cNvPr>
          <p:cNvSpPr>
            <a:spLocks noGrp="1"/>
          </p:cNvSpPr>
          <p:nvPr>
            <p:ph type="dt" sz="half" idx="10"/>
          </p:nvPr>
        </p:nvSpPr>
        <p:spPr/>
        <p:txBody>
          <a:bodyPr/>
          <a:lstStyle/>
          <a:p>
            <a:fld id="{B66EFFE8-7E8E-427A-AB26-E496551AFB7B}" type="datetimeFigureOut">
              <a:rPr lang="en-US" dirty="0"/>
              <a:t>11/9/2025</a:t>
            </a:fld>
            <a:endParaRPr lang="en-US" dirty="0"/>
          </a:p>
        </p:txBody>
      </p:sp>
      <p:sp>
        <p:nvSpPr>
          <p:cNvPr id="3" name="Footer Placeholder 2">
            <a:extLst>
              <a:ext uri="{FF2B5EF4-FFF2-40B4-BE49-F238E27FC236}">
                <a16:creationId xmlns:a16="http://schemas.microsoft.com/office/drawing/2014/main" id="{8750CFAE-4BEB-4272-A2E6-FDD9D6A03290}"/>
              </a:ext>
            </a:extLst>
          </p:cNvPr>
          <p:cNvSpPr>
            <a:spLocks noGrp="1"/>
          </p:cNvSpPr>
          <p:nvPr>
            <p:ph type="ftr" sz="quarter" idx="11"/>
          </p:nvPr>
        </p:nvSpPr>
        <p:spPr/>
        <p:txBody>
          <a:bodyPr/>
          <a:lstStyle/>
          <a:p>
            <a:r>
              <a:rPr lang="en-US" dirty="0"/>
              <a:t>
              </a:t>
            </a:r>
          </a:p>
        </p:txBody>
      </p:sp>
      <p:sp>
        <p:nvSpPr>
          <p:cNvPr id="4" name="Slide Number Placeholder 3">
            <a:extLst>
              <a:ext uri="{FF2B5EF4-FFF2-40B4-BE49-F238E27FC236}">
                <a16:creationId xmlns:a16="http://schemas.microsoft.com/office/drawing/2014/main" id="{943B71B7-74B7-4CF1-8FE0-F4863CD7D97C}"/>
              </a:ext>
            </a:extLst>
          </p:cNvPr>
          <p:cNvSpPr>
            <a:spLocks noGrp="1"/>
          </p:cNvSpPr>
          <p:nvPr>
            <p:ph type="sldNum" sz="quarter" idx="12"/>
          </p:nvPr>
        </p:nvSpPr>
        <p:spPr/>
        <p:txBody>
          <a:bodyPr/>
          <a:lstStyle/>
          <a:p>
            <a:fld id="{017DE1FC-E54A-4B87-A814-263D1E8654B2}" type="slidenum">
              <a:rPr lang="en-US" dirty="0"/>
              <a:t>‹#›</a:t>
            </a:fld>
            <a:endParaRPr lang="en-US" dirty="0"/>
          </a:p>
        </p:txBody>
      </p:sp>
    </p:spTree>
    <p:extLst>
      <p:ext uri="{BB962C8B-B14F-4D97-AF65-F5344CB8AC3E}">
        <p14:creationId xmlns:p14="http://schemas.microsoft.com/office/powerpoint/2010/main" val="12000594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F432BE-C4E5-4F12-AB53-EBEF2B76B251}"/>
              </a:ext>
            </a:extLst>
          </p:cNvPr>
          <p:cNvSpPr>
            <a:spLocks noGrp="1"/>
          </p:cNvSpPr>
          <p:nvPr>
            <p:ph type="title"/>
          </p:nvPr>
        </p:nvSpPr>
        <p:spPr>
          <a:xfrm>
            <a:off x="1318755" y="457200"/>
            <a:ext cx="3932237" cy="1921434"/>
          </a:xfrm>
        </p:spPr>
        <p:txBody>
          <a:bodyPr anchor="b"/>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DFAE7F57-4ABF-4BA4-A892-38857A02F60D}"/>
              </a:ext>
            </a:extLst>
          </p:cNvPr>
          <p:cNvSpPr>
            <a:spLocks noGrp="1"/>
          </p:cNvSpPr>
          <p:nvPr>
            <p:ph idx="1"/>
          </p:nvPr>
        </p:nvSpPr>
        <p:spPr>
          <a:xfrm>
            <a:off x="5648130" y="987425"/>
            <a:ext cx="5707257" cy="4873625"/>
          </a:xfrm>
        </p:spPr>
        <p:txBody>
          <a:bodyPr>
            <a:normAutofit/>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D032E444-E5BD-443F-AB83-84D7CE0AB768}"/>
              </a:ext>
            </a:extLst>
          </p:cNvPr>
          <p:cNvSpPr>
            <a:spLocks noGrp="1"/>
          </p:cNvSpPr>
          <p:nvPr>
            <p:ph type="body" sz="half" idx="2"/>
          </p:nvPr>
        </p:nvSpPr>
        <p:spPr>
          <a:xfrm>
            <a:off x="1318755" y="2799184"/>
            <a:ext cx="3932237" cy="3069803"/>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211998A4-FD2F-4126-99C5-E2063AE02482}"/>
              </a:ext>
            </a:extLst>
          </p:cNvPr>
          <p:cNvSpPr>
            <a:spLocks noGrp="1"/>
          </p:cNvSpPr>
          <p:nvPr>
            <p:ph type="dt" sz="half" idx="10"/>
          </p:nvPr>
        </p:nvSpPr>
        <p:spPr/>
        <p:txBody>
          <a:bodyPr/>
          <a:lstStyle/>
          <a:p>
            <a:fld id="{C0DC8B19-DE76-4E18-BFC7-EB25B8C421E7}" type="datetimeFigureOut">
              <a:rPr lang="en-US" dirty="0"/>
              <a:t>11/9/2025</a:t>
            </a:fld>
            <a:endParaRPr lang="en-US" dirty="0"/>
          </a:p>
        </p:txBody>
      </p:sp>
      <p:sp>
        <p:nvSpPr>
          <p:cNvPr id="6" name="Footer Placeholder 5">
            <a:extLst>
              <a:ext uri="{FF2B5EF4-FFF2-40B4-BE49-F238E27FC236}">
                <a16:creationId xmlns:a16="http://schemas.microsoft.com/office/drawing/2014/main" id="{E96457D3-F808-4DB2-9C9C-B185E71F26DA}"/>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4131BC9B-21D1-4D2D-B02E-C887A02CA373}"/>
              </a:ext>
            </a:extLst>
          </p:cNvPr>
          <p:cNvSpPr>
            <a:spLocks noGrp="1"/>
          </p:cNvSpPr>
          <p:nvPr>
            <p:ph type="sldNum" sz="quarter" idx="12"/>
          </p:nvPr>
        </p:nvSpPr>
        <p:spPr/>
        <p:txBody>
          <a:bodyPr/>
          <a:lstStyle/>
          <a:p>
            <a:fld id="{017DE1FC-E54A-4B87-A814-263D1E8654B2}" type="slidenum">
              <a:rPr lang="en-US" dirty="0"/>
              <a:t>‹#›</a:t>
            </a:fld>
            <a:endParaRPr lang="en-US" dirty="0"/>
          </a:p>
        </p:txBody>
      </p:sp>
    </p:spTree>
    <p:extLst>
      <p:ext uri="{BB962C8B-B14F-4D97-AF65-F5344CB8AC3E}">
        <p14:creationId xmlns:p14="http://schemas.microsoft.com/office/powerpoint/2010/main" val="42793022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143EC2-2D8C-4E8D-8CC7-9676480146E2}"/>
              </a:ext>
            </a:extLst>
          </p:cNvPr>
          <p:cNvSpPr>
            <a:spLocks noGrp="1"/>
          </p:cNvSpPr>
          <p:nvPr>
            <p:ph type="title"/>
          </p:nvPr>
        </p:nvSpPr>
        <p:spPr>
          <a:xfrm>
            <a:off x="1378966" y="681135"/>
            <a:ext cx="3932237" cy="1600200"/>
          </a:xfrm>
        </p:spPr>
        <p:txBody>
          <a:bodyPr anchor="b"/>
          <a:lstStyle>
            <a:lvl1pPr>
              <a:defRPr sz="3200"/>
            </a:lvl1pPr>
          </a:lstStyle>
          <a:p>
            <a:r>
              <a:rPr lang="en-US" dirty="0"/>
              <a:t>Click to edit Master title style</a:t>
            </a:r>
          </a:p>
        </p:txBody>
      </p:sp>
      <p:sp>
        <p:nvSpPr>
          <p:cNvPr id="3" name="Picture Placeholder 2">
            <a:extLst>
              <a:ext uri="{FF2B5EF4-FFF2-40B4-BE49-F238E27FC236}">
                <a16:creationId xmlns:a16="http://schemas.microsoft.com/office/drawing/2014/main" id="{6566AF89-5FBD-43DD-958D-A5C608AE2E2C}"/>
              </a:ext>
            </a:extLst>
          </p:cNvPr>
          <p:cNvSpPr>
            <a:spLocks noGrp="1" noChangeAspect="1"/>
          </p:cNvSpPr>
          <p:nvPr>
            <p:ph type="pic" idx="1"/>
          </p:nvPr>
        </p:nvSpPr>
        <p:spPr>
          <a:xfrm>
            <a:off x="5834742" y="858417"/>
            <a:ext cx="5520645" cy="5002634"/>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F770A545-2CE6-48C4-A725-EF68A3F1BFCB}"/>
              </a:ext>
            </a:extLst>
          </p:cNvPr>
          <p:cNvSpPr>
            <a:spLocks noGrp="1"/>
          </p:cNvSpPr>
          <p:nvPr>
            <p:ph type="body" sz="half" idx="2"/>
          </p:nvPr>
        </p:nvSpPr>
        <p:spPr>
          <a:xfrm>
            <a:off x="1378966" y="2281335"/>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FB4466B2-6FE6-4352-BBF9-84BCD946C28B}"/>
              </a:ext>
            </a:extLst>
          </p:cNvPr>
          <p:cNvSpPr>
            <a:spLocks noGrp="1"/>
          </p:cNvSpPr>
          <p:nvPr>
            <p:ph type="dt" sz="half" idx="10"/>
          </p:nvPr>
        </p:nvSpPr>
        <p:spPr/>
        <p:txBody>
          <a:bodyPr/>
          <a:lstStyle/>
          <a:p>
            <a:fld id="{9C10BD94-1F69-4074-BD82-D6EDB89FE74F}" type="datetimeFigureOut">
              <a:rPr lang="en-US" dirty="0"/>
              <a:t>11/9/2025</a:t>
            </a:fld>
            <a:endParaRPr lang="en-US" dirty="0"/>
          </a:p>
        </p:txBody>
      </p:sp>
      <p:sp>
        <p:nvSpPr>
          <p:cNvPr id="6" name="Footer Placeholder 5">
            <a:extLst>
              <a:ext uri="{FF2B5EF4-FFF2-40B4-BE49-F238E27FC236}">
                <a16:creationId xmlns:a16="http://schemas.microsoft.com/office/drawing/2014/main" id="{398991BC-29A5-4182-BD83-9D99D28894AA}"/>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5EC1C78F-6633-4604-8832-8E9D2DC768BB}"/>
              </a:ext>
            </a:extLst>
          </p:cNvPr>
          <p:cNvSpPr>
            <a:spLocks noGrp="1"/>
          </p:cNvSpPr>
          <p:nvPr>
            <p:ph type="sldNum" sz="quarter" idx="12"/>
          </p:nvPr>
        </p:nvSpPr>
        <p:spPr/>
        <p:txBody>
          <a:bodyPr/>
          <a:lstStyle/>
          <a:p>
            <a:fld id="{017DE1FC-E54A-4B87-A814-263D1E8654B2}" type="slidenum">
              <a:rPr lang="en-US" dirty="0"/>
              <a:t>‹#›</a:t>
            </a:fld>
            <a:endParaRPr lang="en-US" dirty="0"/>
          </a:p>
        </p:txBody>
      </p:sp>
    </p:spTree>
    <p:extLst>
      <p:ext uri="{BB962C8B-B14F-4D97-AF65-F5344CB8AC3E}">
        <p14:creationId xmlns:p14="http://schemas.microsoft.com/office/powerpoint/2010/main" val="27525317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CA997B-D473-47DE-8B7B-22AB6F31E4E3}"/>
              </a:ext>
            </a:extLst>
          </p:cNvPr>
          <p:cNvSpPr>
            <a:spLocks noGrp="1"/>
          </p:cNvSpPr>
          <p:nvPr>
            <p:ph type="title"/>
          </p:nvPr>
        </p:nvSpPr>
        <p:spPr/>
        <p:txBody>
          <a:bodyPr/>
          <a:lstStyle/>
          <a:p>
            <a:r>
              <a:rPr lang="en-US" dirty="0"/>
              <a:t>Click to edit Master title style</a:t>
            </a:r>
          </a:p>
        </p:txBody>
      </p:sp>
      <p:sp>
        <p:nvSpPr>
          <p:cNvPr id="3" name="Vertical Text Placeholder 2">
            <a:extLst>
              <a:ext uri="{FF2B5EF4-FFF2-40B4-BE49-F238E27FC236}">
                <a16:creationId xmlns:a16="http://schemas.microsoft.com/office/drawing/2014/main" id="{75526035-4B81-4537-A22D-92C2E0DBB615}"/>
              </a:ext>
            </a:extLst>
          </p:cNvPr>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EC2A44D-F637-4017-BAA2-77756A386D98}"/>
              </a:ext>
            </a:extLst>
          </p:cNvPr>
          <p:cNvSpPr>
            <a:spLocks noGrp="1"/>
          </p:cNvSpPr>
          <p:nvPr>
            <p:ph type="dt" sz="half" idx="10"/>
          </p:nvPr>
        </p:nvSpPr>
        <p:spPr/>
        <p:txBody>
          <a:bodyPr/>
          <a:lstStyle/>
          <a:p>
            <a:fld id="{EE1F3D07-6BCF-40BC-A7F7-89BB8FFE98C6}" type="datetimeFigureOut">
              <a:rPr lang="en-US" dirty="0"/>
              <a:t>11/9/2025</a:t>
            </a:fld>
            <a:endParaRPr lang="en-US" dirty="0"/>
          </a:p>
        </p:txBody>
      </p:sp>
      <p:sp>
        <p:nvSpPr>
          <p:cNvPr id="5" name="Footer Placeholder 4">
            <a:extLst>
              <a:ext uri="{FF2B5EF4-FFF2-40B4-BE49-F238E27FC236}">
                <a16:creationId xmlns:a16="http://schemas.microsoft.com/office/drawing/2014/main" id="{EEC1DCE6-ED7D-417C-ABD4-41D61570FF3C}"/>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2CAAF19A-FDAE-446A-A6B6-128F7F96A966}"/>
              </a:ext>
            </a:extLst>
          </p:cNvPr>
          <p:cNvSpPr>
            <a:spLocks noGrp="1"/>
          </p:cNvSpPr>
          <p:nvPr>
            <p:ph type="sldNum" sz="quarter" idx="12"/>
          </p:nvPr>
        </p:nvSpPr>
        <p:spPr/>
        <p:txBody>
          <a:bodyPr/>
          <a:lstStyle/>
          <a:p>
            <a:fld id="{017DE1FC-E54A-4B87-A814-263D1E8654B2}" type="slidenum">
              <a:rPr lang="en-US" dirty="0"/>
              <a:t>‹#›</a:t>
            </a:fld>
            <a:endParaRPr lang="en-US" dirty="0"/>
          </a:p>
        </p:txBody>
      </p:sp>
    </p:spTree>
    <p:extLst>
      <p:ext uri="{BB962C8B-B14F-4D97-AF65-F5344CB8AC3E}">
        <p14:creationId xmlns:p14="http://schemas.microsoft.com/office/powerpoint/2010/main" val="6168731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C96D838-45E9-4D61-AA4E-92A32B579FDA}"/>
              </a:ext>
            </a:extLst>
          </p:cNvPr>
          <p:cNvSpPr>
            <a:spLocks noGrp="1"/>
          </p:cNvSpPr>
          <p:nvPr>
            <p:ph type="title" orient="vert"/>
          </p:nvPr>
        </p:nvSpPr>
        <p:spPr>
          <a:xfrm>
            <a:off x="8724900" y="457199"/>
            <a:ext cx="2628900" cy="5719763"/>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2C3183D0-4392-4364-8A2D-C47A2AF7A87D}"/>
              </a:ext>
            </a:extLst>
          </p:cNvPr>
          <p:cNvSpPr>
            <a:spLocks noGrp="1"/>
          </p:cNvSpPr>
          <p:nvPr>
            <p:ph type="body" orient="vert" idx="1"/>
          </p:nvPr>
        </p:nvSpPr>
        <p:spPr>
          <a:xfrm>
            <a:off x="838200" y="457199"/>
            <a:ext cx="7734300" cy="5719763"/>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DB4A36C9-28D5-4820-84F1-E4B9F4E50FA9}"/>
              </a:ext>
            </a:extLst>
          </p:cNvPr>
          <p:cNvSpPr>
            <a:spLocks noGrp="1"/>
          </p:cNvSpPr>
          <p:nvPr>
            <p:ph type="dt" sz="half" idx="10"/>
          </p:nvPr>
        </p:nvSpPr>
        <p:spPr/>
        <p:txBody>
          <a:bodyPr/>
          <a:lstStyle/>
          <a:p>
            <a:fld id="{CED16D97-0980-426F-BEA7-F6EB2DE3AC08}" type="datetimeFigureOut">
              <a:rPr lang="en-US" dirty="0"/>
              <a:t>11/9/2025</a:t>
            </a:fld>
            <a:endParaRPr lang="en-US" dirty="0"/>
          </a:p>
        </p:txBody>
      </p:sp>
      <p:sp>
        <p:nvSpPr>
          <p:cNvPr id="5" name="Footer Placeholder 4">
            <a:extLst>
              <a:ext uri="{FF2B5EF4-FFF2-40B4-BE49-F238E27FC236}">
                <a16:creationId xmlns:a16="http://schemas.microsoft.com/office/drawing/2014/main" id="{8997EDC8-558D-4646-86D9-A5424CF2A2BA}"/>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6F0B7537-E67A-411A-BBA4-061521D3D881}"/>
              </a:ext>
            </a:extLst>
          </p:cNvPr>
          <p:cNvSpPr>
            <a:spLocks noGrp="1"/>
          </p:cNvSpPr>
          <p:nvPr>
            <p:ph type="sldNum" sz="quarter" idx="12"/>
          </p:nvPr>
        </p:nvSpPr>
        <p:spPr/>
        <p:txBody>
          <a:bodyPr/>
          <a:lstStyle/>
          <a:p>
            <a:fld id="{017DE1FC-E54A-4B87-A814-263D1E8654B2}" type="slidenum">
              <a:rPr lang="en-US" dirty="0"/>
              <a:t>‹#›</a:t>
            </a:fld>
            <a:endParaRPr lang="en-US" dirty="0"/>
          </a:p>
        </p:txBody>
      </p:sp>
    </p:spTree>
    <p:extLst>
      <p:ext uri="{BB962C8B-B14F-4D97-AF65-F5344CB8AC3E}">
        <p14:creationId xmlns:p14="http://schemas.microsoft.com/office/powerpoint/2010/main" val="239783822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Section Title">
    <p:bg>
      <p:bgPr>
        <a:solidFill>
          <a:schemeClr val="tx1">
            <a:lumMod val="95000"/>
            <a:lumOff val="5000"/>
          </a:schemeClr>
        </a:solidFill>
        <a:effectLst/>
      </p:bgPr>
    </p:bg>
    <p:spTree>
      <p:nvGrpSpPr>
        <p:cNvPr id="1" name=""/>
        <p:cNvGrpSpPr/>
        <p:nvPr/>
      </p:nvGrpSpPr>
      <p:grpSpPr>
        <a:xfrm>
          <a:off x="0" y="0"/>
          <a:ext cx="0" cy="0"/>
          <a:chOff x="0" y="0"/>
          <a:chExt cx="0" cy="0"/>
        </a:xfrm>
      </p:grpSpPr>
      <p:sp>
        <p:nvSpPr>
          <p:cNvPr id="17" name="Picture Placeholder 16">
            <a:extLst>
              <a:ext uri="{FF2B5EF4-FFF2-40B4-BE49-F238E27FC236}">
                <a16:creationId xmlns:a16="http://schemas.microsoft.com/office/drawing/2014/main" id="{81F09512-75A9-AAB4-4839-A7F90B39BCCE}"/>
              </a:ext>
            </a:extLst>
          </p:cNvPr>
          <p:cNvSpPr>
            <a:spLocks noGrp="1"/>
          </p:cNvSpPr>
          <p:nvPr>
            <p:ph type="pic" sz="quarter" idx="14"/>
          </p:nvPr>
        </p:nvSpPr>
        <p:spPr>
          <a:xfrm>
            <a:off x="10319" y="0"/>
            <a:ext cx="12171363" cy="6858000"/>
          </a:xfrm>
        </p:spPr>
        <p:txBody>
          <a:bodyPr tIns="274320">
            <a:normAutofit/>
          </a:bodyPr>
          <a:lstStyle>
            <a:lvl1pPr marL="0" indent="0" algn="ctr">
              <a:buNone/>
              <a:defRPr sz="1800">
                <a:solidFill>
                  <a:schemeClr val="bg1"/>
                </a:solidFill>
              </a:defRPr>
            </a:lvl1pPr>
          </a:lstStyle>
          <a:p>
            <a:r>
              <a:rPr lang="en-US"/>
              <a:t>Click icon to add picture</a:t>
            </a:r>
            <a:endParaRPr lang="en-US" dirty="0"/>
          </a:p>
        </p:txBody>
      </p:sp>
      <p:sp>
        <p:nvSpPr>
          <p:cNvPr id="2" name="Title 1">
            <a:extLst>
              <a:ext uri="{FF2B5EF4-FFF2-40B4-BE49-F238E27FC236}">
                <a16:creationId xmlns:a16="http://schemas.microsoft.com/office/drawing/2014/main" id="{0CB3C702-F223-5D3D-87AA-88F4AA55093D}"/>
              </a:ext>
            </a:extLst>
          </p:cNvPr>
          <p:cNvSpPr>
            <a:spLocks noGrp="1"/>
          </p:cNvSpPr>
          <p:nvPr>
            <p:ph type="title" hasCustomPrompt="1"/>
          </p:nvPr>
        </p:nvSpPr>
        <p:spPr>
          <a:xfrm>
            <a:off x="2851354" y="4732215"/>
            <a:ext cx="6464808" cy="1049153"/>
          </a:xfrm>
          <a:solidFill>
            <a:schemeClr val="bg1"/>
          </a:solidFill>
          <a:ln w="38100">
            <a:solidFill>
              <a:schemeClr val="bg1"/>
            </a:solidFill>
          </a:ln>
        </p:spPr>
        <p:txBody>
          <a:bodyPr tIns="0" rIns="1554480" bIns="0"/>
          <a:lstStyle>
            <a:lvl1pPr algn="l">
              <a:lnSpc>
                <a:spcPct val="100000"/>
              </a:lnSpc>
              <a:defRPr sz="2400" b="0" cap="all" baseline="0"/>
            </a:lvl1pPr>
          </a:lstStyle>
          <a:p>
            <a:r>
              <a:rPr lang="en-US" dirty="0"/>
              <a:t>Add title here</a:t>
            </a:r>
          </a:p>
        </p:txBody>
      </p:sp>
      <p:sp>
        <p:nvSpPr>
          <p:cNvPr id="8" name="Picture Placeholder 7">
            <a:extLst>
              <a:ext uri="{FF2B5EF4-FFF2-40B4-BE49-F238E27FC236}">
                <a16:creationId xmlns:a16="http://schemas.microsoft.com/office/drawing/2014/main" id="{2E019FD6-E327-278B-6E1F-490E0C6140B3}"/>
              </a:ext>
            </a:extLst>
          </p:cNvPr>
          <p:cNvSpPr>
            <a:spLocks noGrp="1"/>
          </p:cNvSpPr>
          <p:nvPr>
            <p:ph type="pic" sz="quarter" idx="15"/>
          </p:nvPr>
        </p:nvSpPr>
        <p:spPr>
          <a:xfrm>
            <a:off x="2851354" y="1022350"/>
            <a:ext cx="6468701" cy="3716338"/>
          </a:xfrm>
          <a:solidFill>
            <a:schemeClr val="tx1">
              <a:lumMod val="95000"/>
              <a:lumOff val="5000"/>
            </a:schemeClr>
          </a:solidFill>
          <a:ln w="38100">
            <a:solidFill>
              <a:schemeClr val="bg1"/>
            </a:solidFill>
          </a:ln>
        </p:spPr>
        <p:txBody>
          <a:bodyPr anchor="ctr">
            <a:normAutofit/>
          </a:bodyPr>
          <a:lstStyle>
            <a:lvl1pPr marL="0" indent="0" algn="ctr">
              <a:buNone/>
              <a:defRPr sz="1800">
                <a:solidFill>
                  <a:schemeClr val="bg1"/>
                </a:solidFill>
              </a:defRPr>
            </a:lvl1pPr>
          </a:lstStyle>
          <a:p>
            <a:r>
              <a:rPr lang="en-US"/>
              <a:t>Click icon to add picture</a:t>
            </a:r>
            <a:endParaRPr lang="en-US" dirty="0"/>
          </a:p>
        </p:txBody>
      </p:sp>
      <p:sp>
        <p:nvSpPr>
          <p:cNvPr id="9" name="Text Placeholder 8">
            <a:extLst>
              <a:ext uri="{FF2B5EF4-FFF2-40B4-BE49-F238E27FC236}">
                <a16:creationId xmlns:a16="http://schemas.microsoft.com/office/drawing/2014/main" id="{AD76AD51-D5C3-80B0-E4F3-239BF71DEA9A}"/>
              </a:ext>
            </a:extLst>
          </p:cNvPr>
          <p:cNvSpPr>
            <a:spLocks noGrp="1"/>
          </p:cNvSpPr>
          <p:nvPr>
            <p:ph type="body" sz="quarter" idx="13" hasCustomPrompt="1"/>
          </p:nvPr>
        </p:nvSpPr>
        <p:spPr>
          <a:xfrm>
            <a:off x="5987846" y="4768646"/>
            <a:ext cx="3254473" cy="963562"/>
          </a:xfrm>
        </p:spPr>
        <p:txBody>
          <a:bodyPr tIns="0" bIns="0" anchor="ctr">
            <a:noAutofit/>
          </a:bodyPr>
          <a:lstStyle>
            <a:lvl1pPr marL="0" indent="0" algn="r">
              <a:spcBef>
                <a:spcPts val="0"/>
              </a:spcBef>
              <a:buNone/>
              <a:defRPr sz="1000" cap="none" baseline="0"/>
            </a:lvl1pPr>
            <a:lvl2pPr marL="228600" indent="0" algn="r">
              <a:buNone/>
              <a:defRPr sz="1000" cap="all" baseline="0"/>
            </a:lvl2pPr>
            <a:lvl3pPr marL="457200" indent="0" algn="r">
              <a:buNone/>
              <a:defRPr sz="1000" cap="all" baseline="0"/>
            </a:lvl3pPr>
            <a:lvl4pPr marL="685800" indent="0" algn="r">
              <a:buNone/>
              <a:defRPr sz="1000" cap="all" baseline="0"/>
            </a:lvl4pPr>
            <a:lvl5pPr marL="914400" indent="0" algn="r">
              <a:buNone/>
              <a:defRPr sz="1000" cap="all" baseline="0"/>
            </a:lvl5pPr>
          </a:lstStyle>
          <a:p>
            <a:pPr lvl="0"/>
            <a:r>
              <a:rPr lang="en-US" dirty="0"/>
              <a:t>Add text here</a:t>
            </a:r>
          </a:p>
        </p:txBody>
      </p:sp>
      <p:sp>
        <p:nvSpPr>
          <p:cNvPr id="10" name="Footer Placeholder 3">
            <a:extLst>
              <a:ext uri="{FF2B5EF4-FFF2-40B4-BE49-F238E27FC236}">
                <a16:creationId xmlns:a16="http://schemas.microsoft.com/office/drawing/2014/main" id="{0E0D6ED6-B6FA-F1C5-5CA0-7A79C5B21AF5}"/>
              </a:ext>
            </a:extLst>
          </p:cNvPr>
          <p:cNvSpPr>
            <a:spLocks noGrp="1"/>
          </p:cNvSpPr>
          <p:nvPr>
            <p:ph type="ftr" sz="quarter" idx="11"/>
          </p:nvPr>
        </p:nvSpPr>
        <p:spPr>
          <a:xfrm rot="5400000">
            <a:off x="9526966" y="3268981"/>
            <a:ext cx="4297683" cy="320040"/>
          </a:xfrm>
        </p:spPr>
        <p:txBody>
          <a:bodyPr/>
          <a:lstStyle>
            <a:lvl1pPr algn="ctr">
              <a:defRPr sz="1000" cap="all" spc="300" baseline="0">
                <a:solidFill>
                  <a:schemeClr val="bg1"/>
                </a:solidFill>
              </a:defRPr>
            </a:lvl1pPr>
          </a:lstStyle>
          <a:p>
            <a:r>
              <a:rPr lang="en-US" dirty="0"/>
              <a:t>Add a footer</a:t>
            </a:r>
          </a:p>
        </p:txBody>
      </p:sp>
      <p:sp>
        <p:nvSpPr>
          <p:cNvPr id="6" name="Slide Number Placeholder 4">
            <a:extLst>
              <a:ext uri="{FF2B5EF4-FFF2-40B4-BE49-F238E27FC236}">
                <a16:creationId xmlns:a16="http://schemas.microsoft.com/office/drawing/2014/main" id="{213F00D4-D960-3198-B8D7-BE4D293B66DC}"/>
              </a:ext>
            </a:extLst>
          </p:cNvPr>
          <p:cNvSpPr>
            <a:spLocks noGrp="1"/>
          </p:cNvSpPr>
          <p:nvPr>
            <p:ph type="sldNum" sz="quarter" idx="12"/>
          </p:nvPr>
        </p:nvSpPr>
        <p:spPr>
          <a:xfrm>
            <a:off x="11345348" y="6522720"/>
            <a:ext cx="660918" cy="243840"/>
          </a:xfrm>
          <a:prstGeom prst="rect">
            <a:avLst/>
          </a:prstGeom>
        </p:spPr>
        <p:txBody>
          <a:bodyPr anchor="ctr"/>
          <a:lstStyle>
            <a:lvl1pPr algn="ctr">
              <a:defRPr sz="1000">
                <a:solidFill>
                  <a:schemeClr val="bg1"/>
                </a:solidFill>
              </a:defRPr>
            </a:lvl1pPr>
          </a:lstStyle>
          <a:p>
            <a:fld id="{42F0A33C-B6D6-454E-A4EA-5198AC78DEE3}" type="slidenum">
              <a:rPr lang="en-US" smtClean="0"/>
              <a:pPr/>
              <a:t>‹#›</a:t>
            </a:fld>
            <a:endParaRPr lang="en-US" dirty="0"/>
          </a:p>
        </p:txBody>
      </p:sp>
    </p:spTree>
    <p:extLst>
      <p:ext uri="{BB962C8B-B14F-4D97-AF65-F5344CB8AC3E}">
        <p14:creationId xmlns:p14="http://schemas.microsoft.com/office/powerpoint/2010/main" val="364274072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HIghlights">
    <p:bg>
      <p:bgPr>
        <a:solidFill>
          <a:schemeClr val="tx1">
            <a:lumMod val="95000"/>
            <a:lumOff val="5000"/>
          </a:schemeClr>
        </a:solidFill>
        <a:effectLst/>
      </p:bgPr>
    </p:bg>
    <p:spTree>
      <p:nvGrpSpPr>
        <p:cNvPr id="1" name=""/>
        <p:cNvGrpSpPr/>
        <p:nvPr/>
      </p:nvGrpSpPr>
      <p:grpSpPr>
        <a:xfrm>
          <a:off x="0" y="0"/>
          <a:ext cx="0" cy="0"/>
          <a:chOff x="0" y="0"/>
          <a:chExt cx="0" cy="0"/>
        </a:xfrm>
      </p:grpSpPr>
      <p:sp>
        <p:nvSpPr>
          <p:cNvPr id="17" name="Picture Placeholder 16">
            <a:extLst>
              <a:ext uri="{FF2B5EF4-FFF2-40B4-BE49-F238E27FC236}">
                <a16:creationId xmlns:a16="http://schemas.microsoft.com/office/drawing/2014/main" id="{81F09512-75A9-AAB4-4839-A7F90B39BCCE}"/>
              </a:ext>
            </a:extLst>
          </p:cNvPr>
          <p:cNvSpPr>
            <a:spLocks noGrp="1"/>
          </p:cNvSpPr>
          <p:nvPr>
            <p:ph type="pic" sz="quarter" idx="14"/>
          </p:nvPr>
        </p:nvSpPr>
        <p:spPr>
          <a:xfrm>
            <a:off x="10319" y="0"/>
            <a:ext cx="12181681" cy="6858000"/>
          </a:xfrm>
        </p:spPr>
        <p:txBody>
          <a:bodyPr tIns="274320">
            <a:normAutofit/>
          </a:bodyPr>
          <a:lstStyle>
            <a:lvl1pPr marL="0" indent="0" algn="ctr">
              <a:buNone/>
              <a:defRPr sz="1800">
                <a:solidFill>
                  <a:schemeClr val="bg1"/>
                </a:solidFill>
              </a:defRPr>
            </a:lvl1pPr>
          </a:lstStyle>
          <a:p>
            <a:r>
              <a:rPr lang="en-US"/>
              <a:t>Click icon to add picture</a:t>
            </a:r>
            <a:endParaRPr lang="en-US" dirty="0"/>
          </a:p>
        </p:txBody>
      </p:sp>
      <p:sp>
        <p:nvSpPr>
          <p:cNvPr id="2" name="Title 1">
            <a:extLst>
              <a:ext uri="{FF2B5EF4-FFF2-40B4-BE49-F238E27FC236}">
                <a16:creationId xmlns:a16="http://schemas.microsoft.com/office/drawing/2014/main" id="{0CB3C702-F223-5D3D-87AA-88F4AA55093D}"/>
              </a:ext>
            </a:extLst>
          </p:cNvPr>
          <p:cNvSpPr>
            <a:spLocks noGrp="1"/>
          </p:cNvSpPr>
          <p:nvPr>
            <p:ph type="title" hasCustomPrompt="1"/>
          </p:nvPr>
        </p:nvSpPr>
        <p:spPr>
          <a:xfrm>
            <a:off x="621356" y="300075"/>
            <a:ext cx="4255444" cy="1599845"/>
          </a:xfrm>
          <a:noFill/>
        </p:spPr>
        <p:txBody>
          <a:bodyPr tIns="0" rIns="182880" bIns="0" anchor="b"/>
          <a:lstStyle>
            <a:lvl1pPr algn="l">
              <a:lnSpc>
                <a:spcPct val="100000"/>
              </a:lnSpc>
              <a:defRPr sz="4400" b="0" cap="all" baseline="0">
                <a:solidFill>
                  <a:schemeClr val="bg1"/>
                </a:solidFill>
              </a:defRPr>
            </a:lvl1pPr>
          </a:lstStyle>
          <a:p>
            <a:r>
              <a:rPr lang="en-US" dirty="0"/>
              <a:t>Add title here</a:t>
            </a:r>
          </a:p>
        </p:txBody>
      </p:sp>
      <p:sp>
        <p:nvSpPr>
          <p:cNvPr id="9" name="Text Placeholder 8">
            <a:extLst>
              <a:ext uri="{FF2B5EF4-FFF2-40B4-BE49-F238E27FC236}">
                <a16:creationId xmlns:a16="http://schemas.microsoft.com/office/drawing/2014/main" id="{AD76AD51-D5C3-80B0-E4F3-239BF71DEA9A}"/>
              </a:ext>
            </a:extLst>
          </p:cNvPr>
          <p:cNvSpPr>
            <a:spLocks noGrp="1"/>
          </p:cNvSpPr>
          <p:nvPr>
            <p:ph type="body" sz="quarter" idx="13" hasCustomPrompt="1"/>
          </p:nvPr>
        </p:nvSpPr>
        <p:spPr>
          <a:xfrm>
            <a:off x="4082353" y="904240"/>
            <a:ext cx="3913567" cy="1003936"/>
          </a:xfrm>
        </p:spPr>
        <p:txBody>
          <a:bodyPr tIns="0" bIns="91440" anchor="b">
            <a:noAutofit/>
          </a:bodyPr>
          <a:lstStyle>
            <a:lvl1pPr marL="0" indent="0" algn="l">
              <a:spcBef>
                <a:spcPts val="0"/>
              </a:spcBef>
              <a:buNone/>
              <a:defRPr sz="1600" cap="none" baseline="0">
                <a:solidFill>
                  <a:schemeClr val="bg1"/>
                </a:solidFill>
              </a:defRPr>
            </a:lvl1pPr>
            <a:lvl2pPr marL="228600" indent="0" algn="r">
              <a:buNone/>
              <a:defRPr sz="1000" cap="all" baseline="0"/>
            </a:lvl2pPr>
            <a:lvl3pPr marL="457200" indent="0" algn="r">
              <a:buNone/>
              <a:defRPr sz="1000" cap="all" baseline="0"/>
            </a:lvl3pPr>
            <a:lvl4pPr marL="685800" indent="0" algn="r">
              <a:buNone/>
              <a:defRPr sz="1000" cap="all" baseline="0"/>
            </a:lvl4pPr>
            <a:lvl5pPr marL="914400" indent="0" algn="r">
              <a:buNone/>
              <a:defRPr sz="1000" cap="all" baseline="0"/>
            </a:lvl5pPr>
          </a:lstStyle>
          <a:p>
            <a:pPr lvl="0"/>
            <a:r>
              <a:rPr lang="en-US" dirty="0"/>
              <a:t>Add text here</a:t>
            </a:r>
          </a:p>
        </p:txBody>
      </p:sp>
      <p:sp>
        <p:nvSpPr>
          <p:cNvPr id="30" name="Picture Placeholder 29">
            <a:extLst>
              <a:ext uri="{FF2B5EF4-FFF2-40B4-BE49-F238E27FC236}">
                <a16:creationId xmlns:a16="http://schemas.microsoft.com/office/drawing/2014/main" id="{EF095D9C-164D-E25D-5905-B7988D44E322}"/>
              </a:ext>
            </a:extLst>
          </p:cNvPr>
          <p:cNvSpPr>
            <a:spLocks noGrp="1"/>
          </p:cNvSpPr>
          <p:nvPr>
            <p:ph type="pic" sz="quarter" idx="21"/>
          </p:nvPr>
        </p:nvSpPr>
        <p:spPr>
          <a:xfrm>
            <a:off x="815975" y="2571905"/>
            <a:ext cx="2870200" cy="2344393"/>
          </a:xfrm>
          <a:prstGeom prst="snip1Rect">
            <a:avLst>
              <a:gd name="adj" fmla="val 24504"/>
            </a:avLst>
          </a:prstGeom>
          <a:noFill/>
        </p:spPr>
        <p:txBody>
          <a:bodyPr>
            <a:normAutofit/>
          </a:bodyPr>
          <a:lstStyle>
            <a:lvl1pPr marL="0" indent="0" algn="ctr">
              <a:buNone/>
              <a:defRPr sz="1800">
                <a:solidFill>
                  <a:schemeClr val="bg1"/>
                </a:solidFill>
              </a:defRPr>
            </a:lvl1pPr>
          </a:lstStyle>
          <a:p>
            <a:r>
              <a:rPr lang="en-US"/>
              <a:t>Click icon to add picture</a:t>
            </a:r>
            <a:endParaRPr lang="en-US" dirty="0"/>
          </a:p>
        </p:txBody>
      </p:sp>
      <p:sp>
        <p:nvSpPr>
          <p:cNvPr id="8" name="Text Placeholder 7">
            <a:extLst>
              <a:ext uri="{FF2B5EF4-FFF2-40B4-BE49-F238E27FC236}">
                <a16:creationId xmlns:a16="http://schemas.microsoft.com/office/drawing/2014/main" id="{3EE9DD6D-C349-FD20-498B-D76EE82AE51A}"/>
              </a:ext>
            </a:extLst>
          </p:cNvPr>
          <p:cNvSpPr>
            <a:spLocks noGrp="1"/>
          </p:cNvSpPr>
          <p:nvPr>
            <p:ph type="body" sz="quarter" idx="15" hasCustomPrompt="1"/>
          </p:nvPr>
        </p:nvSpPr>
        <p:spPr>
          <a:xfrm>
            <a:off x="822960" y="4906359"/>
            <a:ext cx="2904088" cy="782638"/>
          </a:xfrm>
          <a:solidFill>
            <a:schemeClr val="bg1"/>
          </a:solidFill>
        </p:spPr>
        <p:txBody>
          <a:bodyPr rIns="1371600" anchor="ctr">
            <a:noAutofit/>
          </a:bodyPr>
          <a:lstStyle>
            <a:lvl1pPr marL="0" indent="0">
              <a:spcBef>
                <a:spcPts val="0"/>
              </a:spcBef>
              <a:buNone/>
              <a:defRPr sz="1800" cap="all" baseline="0"/>
            </a:lvl1pPr>
            <a:lvl2pPr marL="228600" indent="0">
              <a:buNone/>
              <a:defRPr sz="1600" cap="all" baseline="0"/>
            </a:lvl2pPr>
            <a:lvl3pPr marL="457200" indent="0">
              <a:buNone/>
              <a:defRPr sz="1600" cap="all" baseline="0"/>
            </a:lvl3pPr>
            <a:lvl4pPr marL="685800" indent="0">
              <a:buNone/>
              <a:defRPr sz="1600" cap="all" baseline="0"/>
            </a:lvl4pPr>
            <a:lvl5pPr marL="914400" indent="0">
              <a:buNone/>
              <a:defRPr sz="1600" cap="all" baseline="0"/>
            </a:lvl5pPr>
          </a:lstStyle>
          <a:p>
            <a:pPr lvl="0"/>
            <a:r>
              <a:rPr lang="en-US" dirty="0"/>
              <a:t>Add title here</a:t>
            </a:r>
          </a:p>
        </p:txBody>
      </p:sp>
      <p:sp>
        <p:nvSpPr>
          <p:cNvPr id="11" name="Text Placeholder 10">
            <a:extLst>
              <a:ext uri="{FF2B5EF4-FFF2-40B4-BE49-F238E27FC236}">
                <a16:creationId xmlns:a16="http://schemas.microsoft.com/office/drawing/2014/main" id="{D25086F7-E4E8-3004-E739-9F99E4FE809D}"/>
              </a:ext>
            </a:extLst>
          </p:cNvPr>
          <p:cNvSpPr>
            <a:spLocks noGrp="1"/>
          </p:cNvSpPr>
          <p:nvPr>
            <p:ph type="body" sz="quarter" idx="16" hasCustomPrompt="1"/>
          </p:nvPr>
        </p:nvSpPr>
        <p:spPr>
          <a:xfrm rot="16200000" flipH="1">
            <a:off x="3177133" y="5167883"/>
            <a:ext cx="660711" cy="300229"/>
          </a:xfrm>
        </p:spPr>
        <p:txBody>
          <a:bodyPr lIns="0" tIns="0" rIns="0" bIns="0" anchor="b">
            <a:noAutofit/>
          </a:bodyPr>
          <a:lstStyle>
            <a:lvl1pPr marL="0" indent="0" algn="ctr">
              <a:buNone/>
              <a:defRPr sz="1000" cap="all" baseline="0"/>
            </a:lvl1pPr>
            <a:lvl2pPr marL="228600" indent="0">
              <a:buNone/>
              <a:defRPr sz="1000"/>
            </a:lvl2pPr>
            <a:lvl3pPr marL="457200" indent="0">
              <a:buNone/>
              <a:defRPr sz="1000"/>
            </a:lvl3pPr>
            <a:lvl4pPr marL="685800" indent="0">
              <a:buNone/>
              <a:defRPr sz="1000"/>
            </a:lvl4pPr>
            <a:lvl5pPr marL="914400" indent="0">
              <a:buNone/>
              <a:defRPr sz="1000"/>
            </a:lvl5pPr>
          </a:lstStyle>
          <a:p>
            <a:pPr lvl="0"/>
            <a:r>
              <a:rPr lang="en-US" dirty="0"/>
              <a:t>Text</a:t>
            </a:r>
          </a:p>
        </p:txBody>
      </p:sp>
      <p:sp>
        <p:nvSpPr>
          <p:cNvPr id="31" name="Picture Placeholder 29">
            <a:extLst>
              <a:ext uri="{FF2B5EF4-FFF2-40B4-BE49-F238E27FC236}">
                <a16:creationId xmlns:a16="http://schemas.microsoft.com/office/drawing/2014/main" id="{D01422A3-3BC3-3F55-ECEA-2F04753EE6B7}"/>
              </a:ext>
            </a:extLst>
          </p:cNvPr>
          <p:cNvSpPr>
            <a:spLocks noGrp="1"/>
          </p:cNvSpPr>
          <p:nvPr>
            <p:ph type="pic" sz="quarter" idx="22"/>
          </p:nvPr>
        </p:nvSpPr>
        <p:spPr>
          <a:xfrm>
            <a:off x="4227114" y="2571905"/>
            <a:ext cx="2870200" cy="2344393"/>
          </a:xfrm>
          <a:prstGeom prst="snip1Rect">
            <a:avLst>
              <a:gd name="adj" fmla="val 24504"/>
            </a:avLst>
          </a:prstGeom>
          <a:noFill/>
        </p:spPr>
        <p:txBody>
          <a:bodyPr>
            <a:normAutofit/>
          </a:bodyPr>
          <a:lstStyle>
            <a:lvl1pPr marL="0" indent="0" algn="ctr">
              <a:buNone/>
              <a:defRPr sz="1800">
                <a:solidFill>
                  <a:schemeClr val="bg1"/>
                </a:solidFill>
              </a:defRPr>
            </a:lvl1pPr>
          </a:lstStyle>
          <a:p>
            <a:r>
              <a:rPr lang="en-US"/>
              <a:t>Click icon to add picture</a:t>
            </a:r>
            <a:endParaRPr lang="en-US" dirty="0"/>
          </a:p>
        </p:txBody>
      </p:sp>
      <p:sp>
        <p:nvSpPr>
          <p:cNvPr id="25" name="Text Placeholder 7">
            <a:extLst>
              <a:ext uri="{FF2B5EF4-FFF2-40B4-BE49-F238E27FC236}">
                <a16:creationId xmlns:a16="http://schemas.microsoft.com/office/drawing/2014/main" id="{D966EF28-7A03-28E1-F846-4063A3C842EB}"/>
              </a:ext>
            </a:extLst>
          </p:cNvPr>
          <p:cNvSpPr>
            <a:spLocks noGrp="1"/>
          </p:cNvSpPr>
          <p:nvPr>
            <p:ph type="body" sz="quarter" idx="17" hasCustomPrompt="1"/>
          </p:nvPr>
        </p:nvSpPr>
        <p:spPr>
          <a:xfrm>
            <a:off x="4226545" y="4906359"/>
            <a:ext cx="2880708" cy="782638"/>
          </a:xfrm>
          <a:solidFill>
            <a:schemeClr val="bg1"/>
          </a:solidFill>
        </p:spPr>
        <p:txBody>
          <a:bodyPr rIns="1371600" anchor="ctr">
            <a:noAutofit/>
          </a:bodyPr>
          <a:lstStyle>
            <a:lvl1pPr marL="0" indent="0">
              <a:spcBef>
                <a:spcPts val="0"/>
              </a:spcBef>
              <a:buNone/>
              <a:defRPr sz="1800" cap="all" baseline="0"/>
            </a:lvl1pPr>
            <a:lvl2pPr marL="228600" indent="0">
              <a:buNone/>
              <a:defRPr sz="1600" cap="all" baseline="0"/>
            </a:lvl2pPr>
            <a:lvl3pPr marL="457200" indent="0">
              <a:buNone/>
              <a:defRPr sz="1600" cap="all" baseline="0"/>
            </a:lvl3pPr>
            <a:lvl4pPr marL="685800" indent="0">
              <a:buNone/>
              <a:defRPr sz="1600" cap="all" baseline="0"/>
            </a:lvl4pPr>
            <a:lvl5pPr marL="914400" indent="0">
              <a:buNone/>
              <a:defRPr sz="1600" cap="all" baseline="0"/>
            </a:lvl5pPr>
          </a:lstStyle>
          <a:p>
            <a:pPr lvl="0"/>
            <a:r>
              <a:rPr lang="en-US" dirty="0"/>
              <a:t>Add title here</a:t>
            </a:r>
          </a:p>
        </p:txBody>
      </p:sp>
      <p:sp>
        <p:nvSpPr>
          <p:cNvPr id="26" name="Text Placeholder 10">
            <a:extLst>
              <a:ext uri="{FF2B5EF4-FFF2-40B4-BE49-F238E27FC236}">
                <a16:creationId xmlns:a16="http://schemas.microsoft.com/office/drawing/2014/main" id="{58A70603-582E-84D6-3E79-16626E2A8AA8}"/>
              </a:ext>
            </a:extLst>
          </p:cNvPr>
          <p:cNvSpPr>
            <a:spLocks noGrp="1"/>
          </p:cNvSpPr>
          <p:nvPr>
            <p:ph type="body" sz="quarter" idx="18" hasCustomPrompt="1"/>
          </p:nvPr>
        </p:nvSpPr>
        <p:spPr>
          <a:xfrm rot="16200000" flipH="1">
            <a:off x="6570779" y="5167883"/>
            <a:ext cx="660711" cy="300229"/>
          </a:xfrm>
        </p:spPr>
        <p:txBody>
          <a:bodyPr lIns="0" tIns="0" rIns="0" bIns="0" anchor="b">
            <a:noAutofit/>
          </a:bodyPr>
          <a:lstStyle>
            <a:lvl1pPr marL="0" indent="0" algn="ctr">
              <a:buNone/>
              <a:defRPr sz="1000" cap="all" baseline="0"/>
            </a:lvl1pPr>
            <a:lvl2pPr marL="228600" indent="0">
              <a:buNone/>
              <a:defRPr sz="1000"/>
            </a:lvl2pPr>
            <a:lvl3pPr marL="457200" indent="0">
              <a:buNone/>
              <a:defRPr sz="1000"/>
            </a:lvl3pPr>
            <a:lvl4pPr marL="685800" indent="0">
              <a:buNone/>
              <a:defRPr sz="1000"/>
            </a:lvl4pPr>
            <a:lvl5pPr marL="914400" indent="0">
              <a:buNone/>
              <a:defRPr sz="1000"/>
            </a:lvl5pPr>
          </a:lstStyle>
          <a:p>
            <a:pPr lvl="0"/>
            <a:r>
              <a:rPr lang="en-US" dirty="0"/>
              <a:t>Text</a:t>
            </a:r>
          </a:p>
        </p:txBody>
      </p:sp>
      <p:sp>
        <p:nvSpPr>
          <p:cNvPr id="32" name="Picture Placeholder 29">
            <a:extLst>
              <a:ext uri="{FF2B5EF4-FFF2-40B4-BE49-F238E27FC236}">
                <a16:creationId xmlns:a16="http://schemas.microsoft.com/office/drawing/2014/main" id="{47446B53-690D-ED20-F82B-DC8CC5F85AA3}"/>
              </a:ext>
            </a:extLst>
          </p:cNvPr>
          <p:cNvSpPr>
            <a:spLocks noGrp="1"/>
          </p:cNvSpPr>
          <p:nvPr>
            <p:ph type="pic" sz="quarter" idx="23"/>
          </p:nvPr>
        </p:nvSpPr>
        <p:spPr>
          <a:xfrm>
            <a:off x="7650853" y="2571905"/>
            <a:ext cx="2870200" cy="2344393"/>
          </a:xfrm>
          <a:prstGeom prst="snip1Rect">
            <a:avLst>
              <a:gd name="adj" fmla="val 24504"/>
            </a:avLst>
          </a:prstGeom>
          <a:noFill/>
        </p:spPr>
        <p:txBody>
          <a:bodyPr>
            <a:normAutofit/>
          </a:bodyPr>
          <a:lstStyle>
            <a:lvl1pPr marL="0" indent="0" algn="ctr">
              <a:buNone/>
              <a:defRPr sz="1800">
                <a:solidFill>
                  <a:schemeClr val="bg1"/>
                </a:solidFill>
              </a:defRPr>
            </a:lvl1pPr>
          </a:lstStyle>
          <a:p>
            <a:r>
              <a:rPr lang="en-US"/>
              <a:t>Click icon to add picture</a:t>
            </a:r>
            <a:endParaRPr lang="en-US" dirty="0"/>
          </a:p>
        </p:txBody>
      </p:sp>
      <p:sp>
        <p:nvSpPr>
          <p:cNvPr id="27" name="Text Placeholder 7">
            <a:extLst>
              <a:ext uri="{FF2B5EF4-FFF2-40B4-BE49-F238E27FC236}">
                <a16:creationId xmlns:a16="http://schemas.microsoft.com/office/drawing/2014/main" id="{32A3A008-76BA-C0BC-F2E9-43BF71DF7CCA}"/>
              </a:ext>
            </a:extLst>
          </p:cNvPr>
          <p:cNvSpPr>
            <a:spLocks noGrp="1"/>
          </p:cNvSpPr>
          <p:nvPr>
            <p:ph type="body" sz="quarter" idx="19" hasCustomPrompt="1"/>
          </p:nvPr>
        </p:nvSpPr>
        <p:spPr>
          <a:xfrm>
            <a:off x="7652862" y="4906359"/>
            <a:ext cx="2874963" cy="782638"/>
          </a:xfrm>
          <a:solidFill>
            <a:schemeClr val="bg1"/>
          </a:solidFill>
        </p:spPr>
        <p:txBody>
          <a:bodyPr rIns="1371600" anchor="ctr">
            <a:noAutofit/>
          </a:bodyPr>
          <a:lstStyle>
            <a:lvl1pPr marL="0" indent="0">
              <a:spcBef>
                <a:spcPts val="0"/>
              </a:spcBef>
              <a:buNone/>
              <a:defRPr sz="1800" cap="all" baseline="0"/>
            </a:lvl1pPr>
            <a:lvl2pPr marL="228600" indent="0">
              <a:buNone/>
              <a:defRPr sz="1600" cap="all" baseline="0"/>
            </a:lvl2pPr>
            <a:lvl3pPr marL="457200" indent="0">
              <a:buNone/>
              <a:defRPr sz="1600" cap="all" baseline="0"/>
            </a:lvl3pPr>
            <a:lvl4pPr marL="685800" indent="0">
              <a:buNone/>
              <a:defRPr sz="1600" cap="all" baseline="0"/>
            </a:lvl4pPr>
            <a:lvl5pPr marL="914400" indent="0">
              <a:buNone/>
              <a:defRPr sz="1600" cap="all" baseline="0"/>
            </a:lvl5pPr>
          </a:lstStyle>
          <a:p>
            <a:pPr lvl="0"/>
            <a:r>
              <a:rPr lang="en-US" dirty="0"/>
              <a:t>Add title here</a:t>
            </a:r>
          </a:p>
        </p:txBody>
      </p:sp>
      <p:sp>
        <p:nvSpPr>
          <p:cNvPr id="28" name="Text Placeholder 10">
            <a:extLst>
              <a:ext uri="{FF2B5EF4-FFF2-40B4-BE49-F238E27FC236}">
                <a16:creationId xmlns:a16="http://schemas.microsoft.com/office/drawing/2014/main" id="{ADCBA92A-CFC2-91C2-A204-B1765BE1347A}"/>
              </a:ext>
            </a:extLst>
          </p:cNvPr>
          <p:cNvSpPr>
            <a:spLocks noGrp="1"/>
          </p:cNvSpPr>
          <p:nvPr>
            <p:ph type="body" sz="quarter" idx="20" hasCustomPrompt="1"/>
          </p:nvPr>
        </p:nvSpPr>
        <p:spPr>
          <a:xfrm rot="16200000" flipH="1">
            <a:off x="10007035" y="5167882"/>
            <a:ext cx="660711" cy="300229"/>
          </a:xfrm>
        </p:spPr>
        <p:txBody>
          <a:bodyPr lIns="0" tIns="0" rIns="0" bIns="0" anchor="b">
            <a:noAutofit/>
          </a:bodyPr>
          <a:lstStyle>
            <a:lvl1pPr marL="0" indent="0" algn="ctr">
              <a:buNone/>
              <a:defRPr sz="1000" cap="all" baseline="0"/>
            </a:lvl1pPr>
            <a:lvl2pPr marL="228600" indent="0">
              <a:buNone/>
              <a:defRPr sz="1000"/>
            </a:lvl2pPr>
            <a:lvl3pPr marL="457200" indent="0">
              <a:buNone/>
              <a:defRPr sz="1000"/>
            </a:lvl3pPr>
            <a:lvl4pPr marL="685800" indent="0">
              <a:buNone/>
              <a:defRPr sz="1000"/>
            </a:lvl4pPr>
            <a:lvl5pPr marL="914400" indent="0">
              <a:buNone/>
              <a:defRPr sz="1000"/>
            </a:lvl5pPr>
          </a:lstStyle>
          <a:p>
            <a:pPr lvl="0"/>
            <a:r>
              <a:rPr lang="en-US" dirty="0"/>
              <a:t>Text</a:t>
            </a:r>
          </a:p>
        </p:txBody>
      </p:sp>
      <p:sp>
        <p:nvSpPr>
          <p:cNvPr id="4" name="Footer Placeholder 3"/>
          <p:cNvSpPr>
            <a:spLocks noGrp="1"/>
          </p:cNvSpPr>
          <p:nvPr>
            <p:ph type="ftr" sz="quarter" idx="11"/>
          </p:nvPr>
        </p:nvSpPr>
        <p:spPr>
          <a:xfrm rot="5400000">
            <a:off x="9526966" y="3268981"/>
            <a:ext cx="4297683" cy="320040"/>
          </a:xfrm>
        </p:spPr>
        <p:txBody>
          <a:bodyPr/>
          <a:lstStyle>
            <a:lvl1pPr algn="ctr">
              <a:defRPr sz="1000" cap="all" spc="300" baseline="0">
                <a:solidFill>
                  <a:schemeClr val="bg1"/>
                </a:solidFill>
              </a:defRPr>
            </a:lvl1pPr>
          </a:lstStyle>
          <a:p>
            <a:r>
              <a:rPr lang="en-US" dirty="0"/>
              <a:t>Add a footer</a:t>
            </a:r>
          </a:p>
        </p:txBody>
      </p:sp>
      <p:sp>
        <p:nvSpPr>
          <p:cNvPr id="6" name="Slide Number Placeholder 4">
            <a:extLst>
              <a:ext uri="{FF2B5EF4-FFF2-40B4-BE49-F238E27FC236}">
                <a16:creationId xmlns:a16="http://schemas.microsoft.com/office/drawing/2014/main" id="{2A3878EF-AD8A-6F14-C45F-10A5F4778A47}"/>
              </a:ext>
            </a:extLst>
          </p:cNvPr>
          <p:cNvSpPr>
            <a:spLocks noGrp="1"/>
          </p:cNvSpPr>
          <p:nvPr>
            <p:ph type="sldNum" sz="quarter" idx="12"/>
          </p:nvPr>
        </p:nvSpPr>
        <p:spPr>
          <a:xfrm>
            <a:off x="11345348" y="6522720"/>
            <a:ext cx="660918" cy="243840"/>
          </a:xfrm>
          <a:prstGeom prst="rect">
            <a:avLst/>
          </a:prstGeom>
        </p:spPr>
        <p:txBody>
          <a:bodyPr anchor="ctr"/>
          <a:lstStyle>
            <a:lvl1pPr algn="ctr">
              <a:defRPr sz="1000">
                <a:solidFill>
                  <a:schemeClr val="bg1"/>
                </a:solidFill>
              </a:defRPr>
            </a:lvl1pPr>
          </a:lstStyle>
          <a:p>
            <a:fld id="{42F0A33C-B6D6-454E-A4EA-5198AC78DEE3}" type="slidenum">
              <a:rPr lang="en-US" smtClean="0"/>
              <a:pPr/>
              <a:t>‹#›</a:t>
            </a:fld>
            <a:endParaRPr lang="en-US" dirty="0"/>
          </a:p>
        </p:txBody>
      </p:sp>
    </p:spTree>
    <p:extLst>
      <p:ext uri="{BB962C8B-B14F-4D97-AF65-F5344CB8AC3E}">
        <p14:creationId xmlns:p14="http://schemas.microsoft.com/office/powerpoint/2010/main" val="233242088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1_Title and Content">
    <p:bg>
      <p:bgPr>
        <a:solidFill>
          <a:schemeClr val="tx1">
            <a:lumMod val="95000"/>
            <a:lumOff val="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B3C702-F223-5D3D-87AA-88F4AA55093D}"/>
              </a:ext>
            </a:extLst>
          </p:cNvPr>
          <p:cNvSpPr>
            <a:spLocks noGrp="1"/>
          </p:cNvSpPr>
          <p:nvPr>
            <p:ph type="title" hasCustomPrompt="1"/>
          </p:nvPr>
        </p:nvSpPr>
        <p:spPr>
          <a:xfrm>
            <a:off x="1139749" y="465687"/>
            <a:ext cx="3657083" cy="1627929"/>
          </a:xfrm>
          <a:noFill/>
        </p:spPr>
        <p:txBody>
          <a:bodyPr tIns="0" rIns="182880" bIns="0" anchor="b"/>
          <a:lstStyle>
            <a:lvl1pPr algn="l">
              <a:lnSpc>
                <a:spcPct val="100000"/>
              </a:lnSpc>
              <a:defRPr sz="3200" b="0" cap="all" baseline="0">
                <a:solidFill>
                  <a:schemeClr val="bg1"/>
                </a:solidFill>
              </a:defRPr>
            </a:lvl1pPr>
          </a:lstStyle>
          <a:p>
            <a:r>
              <a:rPr lang="en-US" dirty="0"/>
              <a:t>Add title here</a:t>
            </a:r>
          </a:p>
        </p:txBody>
      </p:sp>
      <p:sp>
        <p:nvSpPr>
          <p:cNvPr id="4" name="Footer Placeholder 3"/>
          <p:cNvSpPr>
            <a:spLocks noGrp="1"/>
          </p:cNvSpPr>
          <p:nvPr>
            <p:ph type="ftr" sz="quarter" idx="11"/>
          </p:nvPr>
        </p:nvSpPr>
        <p:spPr>
          <a:xfrm rot="16200000" flipH="1">
            <a:off x="-1644584" y="3268981"/>
            <a:ext cx="4297683" cy="320040"/>
          </a:xfrm>
        </p:spPr>
        <p:txBody>
          <a:bodyPr/>
          <a:lstStyle>
            <a:lvl1pPr algn="ctr">
              <a:defRPr sz="1000" cap="all" spc="300" baseline="0">
                <a:solidFill>
                  <a:schemeClr val="bg1"/>
                </a:solidFill>
              </a:defRPr>
            </a:lvl1pPr>
          </a:lstStyle>
          <a:p>
            <a:r>
              <a:rPr lang="en-US" dirty="0"/>
              <a:t>Add a footer</a:t>
            </a:r>
          </a:p>
        </p:txBody>
      </p:sp>
      <p:sp>
        <p:nvSpPr>
          <p:cNvPr id="6" name="Slide Number Placeholder 4">
            <a:extLst>
              <a:ext uri="{FF2B5EF4-FFF2-40B4-BE49-F238E27FC236}">
                <a16:creationId xmlns:a16="http://schemas.microsoft.com/office/drawing/2014/main" id="{2A3878EF-AD8A-6F14-C45F-10A5F4778A47}"/>
              </a:ext>
            </a:extLst>
          </p:cNvPr>
          <p:cNvSpPr>
            <a:spLocks noGrp="1"/>
          </p:cNvSpPr>
          <p:nvPr>
            <p:ph type="sldNum" sz="quarter" idx="12"/>
          </p:nvPr>
        </p:nvSpPr>
        <p:spPr>
          <a:xfrm>
            <a:off x="173798" y="6522720"/>
            <a:ext cx="660918" cy="243840"/>
          </a:xfrm>
          <a:prstGeom prst="rect">
            <a:avLst/>
          </a:prstGeom>
        </p:spPr>
        <p:txBody>
          <a:bodyPr anchor="ctr"/>
          <a:lstStyle>
            <a:lvl1pPr algn="ctr">
              <a:defRPr sz="1000">
                <a:solidFill>
                  <a:schemeClr val="bg1"/>
                </a:solidFill>
              </a:defRPr>
            </a:lvl1pPr>
          </a:lstStyle>
          <a:p>
            <a:fld id="{42F0A33C-B6D6-454E-A4EA-5198AC78DEE3}" type="slidenum">
              <a:rPr lang="en-US" smtClean="0"/>
              <a:pPr/>
              <a:t>‹#›</a:t>
            </a:fld>
            <a:endParaRPr lang="en-US" dirty="0"/>
          </a:p>
        </p:txBody>
      </p:sp>
      <p:sp>
        <p:nvSpPr>
          <p:cNvPr id="9" name="Text Placeholder 8">
            <a:extLst>
              <a:ext uri="{FF2B5EF4-FFF2-40B4-BE49-F238E27FC236}">
                <a16:creationId xmlns:a16="http://schemas.microsoft.com/office/drawing/2014/main" id="{AD76AD51-D5C3-80B0-E4F3-239BF71DEA9A}"/>
              </a:ext>
            </a:extLst>
          </p:cNvPr>
          <p:cNvSpPr>
            <a:spLocks noGrp="1"/>
          </p:cNvSpPr>
          <p:nvPr>
            <p:ph type="body" sz="quarter" idx="13" hasCustomPrompt="1"/>
          </p:nvPr>
        </p:nvSpPr>
        <p:spPr>
          <a:xfrm>
            <a:off x="1139749" y="2270039"/>
            <a:ext cx="3657083" cy="4123586"/>
          </a:xfrm>
        </p:spPr>
        <p:txBody>
          <a:bodyPr lIns="182880" tIns="91440" bIns="91440" anchor="t">
            <a:noAutofit/>
          </a:bodyPr>
          <a:lstStyle>
            <a:lvl1pPr marL="0" indent="0" algn="l">
              <a:lnSpc>
                <a:spcPct val="150000"/>
              </a:lnSpc>
              <a:spcBef>
                <a:spcPts val="1000"/>
              </a:spcBef>
              <a:spcAft>
                <a:spcPts val="1200"/>
              </a:spcAft>
              <a:buNone/>
              <a:defRPr sz="1400" cap="none" baseline="0">
                <a:solidFill>
                  <a:schemeClr val="bg1"/>
                </a:solidFill>
              </a:defRPr>
            </a:lvl1pPr>
            <a:lvl2pPr marL="228600" indent="0" algn="r">
              <a:buNone/>
              <a:defRPr sz="1000" cap="all" baseline="0"/>
            </a:lvl2pPr>
            <a:lvl3pPr marL="457200" indent="0" algn="r">
              <a:buNone/>
              <a:defRPr sz="1000" cap="all" baseline="0"/>
            </a:lvl3pPr>
            <a:lvl4pPr marL="685800" indent="0" algn="r">
              <a:buNone/>
              <a:defRPr sz="1000" cap="all" baseline="0"/>
            </a:lvl4pPr>
            <a:lvl5pPr marL="914400" indent="0" algn="r">
              <a:buNone/>
              <a:defRPr sz="1000" cap="all" baseline="0"/>
            </a:lvl5pPr>
          </a:lstStyle>
          <a:p>
            <a:pPr lvl="0"/>
            <a:r>
              <a:rPr lang="en-US" dirty="0"/>
              <a:t>Add text here</a:t>
            </a:r>
          </a:p>
        </p:txBody>
      </p:sp>
      <p:sp>
        <p:nvSpPr>
          <p:cNvPr id="17" name="Picture Placeholder 16">
            <a:extLst>
              <a:ext uri="{FF2B5EF4-FFF2-40B4-BE49-F238E27FC236}">
                <a16:creationId xmlns:a16="http://schemas.microsoft.com/office/drawing/2014/main" id="{81F09512-75A9-AAB4-4839-A7F90B39BCCE}"/>
              </a:ext>
            </a:extLst>
          </p:cNvPr>
          <p:cNvSpPr>
            <a:spLocks noGrp="1"/>
          </p:cNvSpPr>
          <p:nvPr>
            <p:ph type="pic" sz="quarter" idx="14"/>
          </p:nvPr>
        </p:nvSpPr>
        <p:spPr>
          <a:xfrm>
            <a:off x="5405422" y="0"/>
            <a:ext cx="6786578" cy="6858000"/>
          </a:xfrm>
        </p:spPr>
        <p:txBody>
          <a:bodyPr tIns="274320">
            <a:normAutofit/>
          </a:bodyPr>
          <a:lstStyle>
            <a:lvl1pPr marL="0" indent="0" algn="ctr">
              <a:buNone/>
              <a:defRPr sz="1800">
                <a:solidFill>
                  <a:schemeClr val="bg1"/>
                </a:solidFill>
              </a:defRPr>
            </a:lvl1pPr>
          </a:lstStyle>
          <a:p>
            <a:r>
              <a:rPr lang="en-US"/>
              <a:t>Click icon to add picture</a:t>
            </a:r>
            <a:endParaRPr lang="en-US" dirty="0"/>
          </a:p>
        </p:txBody>
      </p:sp>
      <p:sp>
        <p:nvSpPr>
          <p:cNvPr id="30" name="Picture Placeholder 29">
            <a:extLst>
              <a:ext uri="{FF2B5EF4-FFF2-40B4-BE49-F238E27FC236}">
                <a16:creationId xmlns:a16="http://schemas.microsoft.com/office/drawing/2014/main" id="{EF095D9C-164D-E25D-5905-B7988D44E322}"/>
              </a:ext>
            </a:extLst>
          </p:cNvPr>
          <p:cNvSpPr>
            <a:spLocks noGrp="1"/>
          </p:cNvSpPr>
          <p:nvPr>
            <p:ph type="pic" sz="quarter" idx="21"/>
          </p:nvPr>
        </p:nvSpPr>
        <p:spPr>
          <a:xfrm rot="20785047">
            <a:off x="6777257" y="766804"/>
            <a:ext cx="2217504" cy="1933542"/>
          </a:xfrm>
          <a:prstGeom prst="rect">
            <a:avLst/>
          </a:prstGeom>
          <a:solidFill>
            <a:schemeClr val="bg1"/>
          </a:solidFill>
          <a:ln w="38100">
            <a:solidFill>
              <a:schemeClr val="bg1"/>
            </a:solidFill>
          </a:ln>
        </p:spPr>
        <p:txBody>
          <a:bodyPr>
            <a:normAutofit/>
          </a:bodyPr>
          <a:lstStyle>
            <a:lvl1pPr marL="0" indent="0" algn="ctr">
              <a:buNone/>
              <a:defRPr sz="1800">
                <a:solidFill>
                  <a:schemeClr val="tx1"/>
                </a:solidFill>
              </a:defRPr>
            </a:lvl1pPr>
          </a:lstStyle>
          <a:p>
            <a:r>
              <a:rPr lang="en-US"/>
              <a:t>Click icon to add picture</a:t>
            </a:r>
            <a:endParaRPr lang="en-US" dirty="0"/>
          </a:p>
        </p:txBody>
      </p:sp>
      <p:sp>
        <p:nvSpPr>
          <p:cNvPr id="8" name="Text Placeholder 7">
            <a:extLst>
              <a:ext uri="{FF2B5EF4-FFF2-40B4-BE49-F238E27FC236}">
                <a16:creationId xmlns:a16="http://schemas.microsoft.com/office/drawing/2014/main" id="{3EE9DD6D-C349-FD20-498B-D76EE82AE51A}"/>
              </a:ext>
            </a:extLst>
          </p:cNvPr>
          <p:cNvSpPr>
            <a:spLocks noGrp="1"/>
          </p:cNvSpPr>
          <p:nvPr>
            <p:ph type="body" sz="quarter" idx="15" hasCustomPrompt="1"/>
          </p:nvPr>
        </p:nvSpPr>
        <p:spPr>
          <a:xfrm rot="20782664">
            <a:off x="7060302" y="2662705"/>
            <a:ext cx="2256497" cy="634039"/>
          </a:xfrm>
          <a:solidFill>
            <a:schemeClr val="bg1"/>
          </a:solidFill>
          <a:ln w="38100">
            <a:solidFill>
              <a:schemeClr val="bg1"/>
            </a:solidFill>
          </a:ln>
        </p:spPr>
        <p:txBody>
          <a:bodyPr lIns="0" rIns="0" anchor="ctr">
            <a:noAutofit/>
          </a:bodyPr>
          <a:lstStyle>
            <a:lvl1pPr marL="0" indent="0" algn="ctr">
              <a:spcBef>
                <a:spcPts val="0"/>
              </a:spcBef>
              <a:buNone/>
              <a:defRPr sz="1000" cap="all" baseline="0"/>
            </a:lvl1pPr>
            <a:lvl2pPr marL="228600" indent="0">
              <a:buNone/>
              <a:defRPr sz="1600" cap="all" baseline="0"/>
            </a:lvl2pPr>
            <a:lvl3pPr marL="457200" indent="0">
              <a:buNone/>
              <a:defRPr sz="1600" cap="all" baseline="0"/>
            </a:lvl3pPr>
            <a:lvl4pPr marL="685800" indent="0">
              <a:buNone/>
              <a:defRPr sz="1600" cap="all" baseline="0"/>
            </a:lvl4pPr>
            <a:lvl5pPr marL="914400" indent="0">
              <a:buNone/>
              <a:defRPr sz="1600" cap="all" baseline="0"/>
            </a:lvl5pPr>
          </a:lstStyle>
          <a:p>
            <a:pPr lvl="0"/>
            <a:r>
              <a:rPr lang="en-US" dirty="0"/>
              <a:t>Add text here</a:t>
            </a:r>
          </a:p>
        </p:txBody>
      </p:sp>
      <p:sp>
        <p:nvSpPr>
          <p:cNvPr id="15" name="Picture Placeholder 29">
            <a:extLst>
              <a:ext uri="{FF2B5EF4-FFF2-40B4-BE49-F238E27FC236}">
                <a16:creationId xmlns:a16="http://schemas.microsoft.com/office/drawing/2014/main" id="{45ABE54D-59B9-E8A6-09ED-B668F4FEDBA8}"/>
              </a:ext>
            </a:extLst>
          </p:cNvPr>
          <p:cNvSpPr>
            <a:spLocks noGrp="1"/>
          </p:cNvSpPr>
          <p:nvPr>
            <p:ph type="pic" sz="quarter" idx="23"/>
          </p:nvPr>
        </p:nvSpPr>
        <p:spPr>
          <a:xfrm rot="2383">
            <a:off x="6849453" y="3395852"/>
            <a:ext cx="2217504" cy="1933542"/>
          </a:xfrm>
          <a:prstGeom prst="rect">
            <a:avLst/>
          </a:prstGeom>
          <a:solidFill>
            <a:schemeClr val="bg1"/>
          </a:solidFill>
          <a:ln w="38100">
            <a:solidFill>
              <a:schemeClr val="bg1"/>
            </a:solidFill>
          </a:ln>
        </p:spPr>
        <p:txBody>
          <a:bodyPr>
            <a:normAutofit/>
          </a:bodyPr>
          <a:lstStyle>
            <a:lvl1pPr marL="0" indent="0" algn="ctr">
              <a:buNone/>
              <a:defRPr sz="1800">
                <a:solidFill>
                  <a:schemeClr val="tx1"/>
                </a:solidFill>
              </a:defRPr>
            </a:lvl1pPr>
          </a:lstStyle>
          <a:p>
            <a:r>
              <a:rPr lang="en-US"/>
              <a:t>Click icon to add picture</a:t>
            </a:r>
            <a:endParaRPr lang="en-US" dirty="0"/>
          </a:p>
        </p:txBody>
      </p:sp>
      <p:sp>
        <p:nvSpPr>
          <p:cNvPr id="14" name="Text Placeholder 7">
            <a:extLst>
              <a:ext uri="{FF2B5EF4-FFF2-40B4-BE49-F238E27FC236}">
                <a16:creationId xmlns:a16="http://schemas.microsoft.com/office/drawing/2014/main" id="{8036EE26-81D5-1A59-F8AC-9E6533405310}"/>
              </a:ext>
            </a:extLst>
          </p:cNvPr>
          <p:cNvSpPr>
            <a:spLocks noGrp="1"/>
          </p:cNvSpPr>
          <p:nvPr>
            <p:ph type="body" sz="quarter" idx="22" hasCustomPrompt="1"/>
          </p:nvPr>
        </p:nvSpPr>
        <p:spPr>
          <a:xfrm>
            <a:off x="6829957" y="5291753"/>
            <a:ext cx="2256497" cy="634039"/>
          </a:xfrm>
          <a:solidFill>
            <a:schemeClr val="bg1"/>
          </a:solidFill>
          <a:ln w="38100">
            <a:solidFill>
              <a:schemeClr val="bg1"/>
            </a:solidFill>
          </a:ln>
        </p:spPr>
        <p:txBody>
          <a:bodyPr lIns="0" rIns="0" anchor="ctr">
            <a:noAutofit/>
          </a:bodyPr>
          <a:lstStyle>
            <a:lvl1pPr marL="0" indent="0" algn="ctr">
              <a:spcBef>
                <a:spcPts val="0"/>
              </a:spcBef>
              <a:buNone/>
              <a:defRPr sz="1000" cap="all" baseline="0"/>
            </a:lvl1pPr>
            <a:lvl2pPr marL="228600" indent="0">
              <a:buNone/>
              <a:defRPr sz="1600" cap="all" baseline="0"/>
            </a:lvl2pPr>
            <a:lvl3pPr marL="457200" indent="0">
              <a:buNone/>
              <a:defRPr sz="1600" cap="all" baseline="0"/>
            </a:lvl3pPr>
            <a:lvl4pPr marL="685800" indent="0">
              <a:buNone/>
              <a:defRPr sz="1600" cap="all" baseline="0"/>
            </a:lvl4pPr>
            <a:lvl5pPr marL="914400" indent="0">
              <a:buNone/>
              <a:defRPr sz="1600" cap="all" baseline="0"/>
            </a:lvl5pPr>
          </a:lstStyle>
          <a:p>
            <a:pPr lvl="0"/>
            <a:r>
              <a:rPr lang="en-US" dirty="0"/>
              <a:t>Add text here</a:t>
            </a:r>
          </a:p>
        </p:txBody>
      </p:sp>
      <p:sp>
        <p:nvSpPr>
          <p:cNvPr id="18" name="Picture Placeholder 29">
            <a:extLst>
              <a:ext uri="{FF2B5EF4-FFF2-40B4-BE49-F238E27FC236}">
                <a16:creationId xmlns:a16="http://schemas.microsoft.com/office/drawing/2014/main" id="{08D4D2EA-2C68-388D-BBEC-A1C244291456}"/>
              </a:ext>
            </a:extLst>
          </p:cNvPr>
          <p:cNvSpPr>
            <a:spLocks noGrp="1"/>
          </p:cNvSpPr>
          <p:nvPr>
            <p:ph type="pic" sz="quarter" idx="25"/>
          </p:nvPr>
        </p:nvSpPr>
        <p:spPr>
          <a:xfrm rot="483357">
            <a:off x="9088289" y="2234538"/>
            <a:ext cx="2217504" cy="1933542"/>
          </a:xfrm>
          <a:prstGeom prst="rect">
            <a:avLst/>
          </a:prstGeom>
          <a:solidFill>
            <a:schemeClr val="bg1"/>
          </a:solidFill>
          <a:ln w="38100">
            <a:solidFill>
              <a:schemeClr val="bg1"/>
            </a:solidFill>
          </a:ln>
        </p:spPr>
        <p:txBody>
          <a:bodyPr>
            <a:normAutofit/>
          </a:bodyPr>
          <a:lstStyle>
            <a:lvl1pPr marL="0" indent="0" algn="ctr">
              <a:buNone/>
              <a:defRPr sz="1800">
                <a:solidFill>
                  <a:schemeClr val="tx1"/>
                </a:solidFill>
              </a:defRPr>
            </a:lvl1pPr>
          </a:lstStyle>
          <a:p>
            <a:r>
              <a:rPr lang="en-US"/>
              <a:t>Click icon to add picture</a:t>
            </a:r>
            <a:endParaRPr lang="en-US" dirty="0"/>
          </a:p>
        </p:txBody>
      </p:sp>
      <p:sp>
        <p:nvSpPr>
          <p:cNvPr id="16" name="Text Placeholder 7">
            <a:extLst>
              <a:ext uri="{FF2B5EF4-FFF2-40B4-BE49-F238E27FC236}">
                <a16:creationId xmlns:a16="http://schemas.microsoft.com/office/drawing/2014/main" id="{95FD8F87-FC6C-30AB-7483-914FF9F38EF9}"/>
              </a:ext>
            </a:extLst>
          </p:cNvPr>
          <p:cNvSpPr>
            <a:spLocks noGrp="1"/>
          </p:cNvSpPr>
          <p:nvPr>
            <p:ph type="body" sz="quarter" idx="24" hasCustomPrompt="1"/>
          </p:nvPr>
        </p:nvSpPr>
        <p:spPr>
          <a:xfrm rot="480974">
            <a:off x="8894051" y="4151969"/>
            <a:ext cx="2256497" cy="634039"/>
          </a:xfrm>
          <a:solidFill>
            <a:schemeClr val="bg1"/>
          </a:solidFill>
          <a:ln w="38100">
            <a:solidFill>
              <a:schemeClr val="bg1"/>
            </a:solidFill>
          </a:ln>
        </p:spPr>
        <p:txBody>
          <a:bodyPr lIns="0" rIns="0" anchor="ctr">
            <a:noAutofit/>
          </a:bodyPr>
          <a:lstStyle>
            <a:lvl1pPr marL="0" indent="0" algn="ctr">
              <a:spcBef>
                <a:spcPts val="0"/>
              </a:spcBef>
              <a:buNone/>
              <a:defRPr sz="1000" cap="all" baseline="0"/>
            </a:lvl1pPr>
            <a:lvl2pPr marL="228600" indent="0">
              <a:buNone/>
              <a:defRPr sz="1600" cap="all" baseline="0"/>
            </a:lvl2pPr>
            <a:lvl3pPr marL="457200" indent="0">
              <a:buNone/>
              <a:defRPr sz="1600" cap="all" baseline="0"/>
            </a:lvl3pPr>
            <a:lvl4pPr marL="685800" indent="0">
              <a:buNone/>
              <a:defRPr sz="1600" cap="all" baseline="0"/>
            </a:lvl4pPr>
            <a:lvl5pPr marL="914400" indent="0">
              <a:buNone/>
              <a:defRPr sz="1600" cap="all" baseline="0"/>
            </a:lvl5pPr>
          </a:lstStyle>
          <a:p>
            <a:pPr lvl="0"/>
            <a:r>
              <a:rPr lang="en-US" dirty="0"/>
              <a:t>Add text here</a:t>
            </a:r>
          </a:p>
        </p:txBody>
      </p:sp>
    </p:spTree>
    <p:extLst>
      <p:ext uri="{BB962C8B-B14F-4D97-AF65-F5344CB8AC3E}">
        <p14:creationId xmlns:p14="http://schemas.microsoft.com/office/powerpoint/2010/main" val="375719941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Focus Points">
    <p:bg>
      <p:bgPr>
        <a:solidFill>
          <a:schemeClr val="tx1">
            <a:lumMod val="95000"/>
            <a:lumOff val="5000"/>
          </a:schemeClr>
        </a:solidFill>
        <a:effectLst/>
      </p:bgPr>
    </p:bg>
    <p:spTree>
      <p:nvGrpSpPr>
        <p:cNvPr id="1" name=""/>
        <p:cNvGrpSpPr/>
        <p:nvPr/>
      </p:nvGrpSpPr>
      <p:grpSpPr>
        <a:xfrm>
          <a:off x="0" y="0"/>
          <a:ext cx="0" cy="0"/>
          <a:chOff x="0" y="0"/>
          <a:chExt cx="0" cy="0"/>
        </a:xfrm>
      </p:grpSpPr>
      <p:sp>
        <p:nvSpPr>
          <p:cNvPr id="17" name="Picture Placeholder 16">
            <a:extLst>
              <a:ext uri="{FF2B5EF4-FFF2-40B4-BE49-F238E27FC236}">
                <a16:creationId xmlns:a16="http://schemas.microsoft.com/office/drawing/2014/main" id="{81F09512-75A9-AAB4-4839-A7F90B39BCCE}"/>
              </a:ext>
            </a:extLst>
          </p:cNvPr>
          <p:cNvSpPr>
            <a:spLocks noGrp="1"/>
          </p:cNvSpPr>
          <p:nvPr>
            <p:ph type="pic" sz="quarter" idx="14"/>
          </p:nvPr>
        </p:nvSpPr>
        <p:spPr>
          <a:xfrm>
            <a:off x="5160" y="0"/>
            <a:ext cx="12182982" cy="6858000"/>
          </a:xfrm>
        </p:spPr>
        <p:txBody>
          <a:bodyPr tIns="274320" rIns="4389120">
            <a:normAutofit/>
          </a:bodyPr>
          <a:lstStyle>
            <a:lvl1pPr marL="0" indent="0" algn="r">
              <a:buNone/>
              <a:defRPr sz="1800">
                <a:solidFill>
                  <a:schemeClr val="bg1"/>
                </a:solidFill>
              </a:defRPr>
            </a:lvl1pPr>
          </a:lstStyle>
          <a:p>
            <a:r>
              <a:rPr lang="en-US"/>
              <a:t>Click icon to add picture</a:t>
            </a:r>
            <a:endParaRPr lang="en-US" dirty="0"/>
          </a:p>
        </p:txBody>
      </p:sp>
      <p:sp>
        <p:nvSpPr>
          <p:cNvPr id="2" name="Title 1">
            <a:extLst>
              <a:ext uri="{FF2B5EF4-FFF2-40B4-BE49-F238E27FC236}">
                <a16:creationId xmlns:a16="http://schemas.microsoft.com/office/drawing/2014/main" id="{0CB3C702-F223-5D3D-87AA-88F4AA55093D}"/>
              </a:ext>
            </a:extLst>
          </p:cNvPr>
          <p:cNvSpPr>
            <a:spLocks noGrp="1"/>
          </p:cNvSpPr>
          <p:nvPr>
            <p:ph type="title" hasCustomPrompt="1"/>
          </p:nvPr>
        </p:nvSpPr>
        <p:spPr>
          <a:xfrm>
            <a:off x="619146" y="235298"/>
            <a:ext cx="3382584" cy="1599845"/>
          </a:xfrm>
          <a:noFill/>
        </p:spPr>
        <p:txBody>
          <a:bodyPr tIns="0" rIns="182880" bIns="0" anchor="b"/>
          <a:lstStyle>
            <a:lvl1pPr algn="l">
              <a:lnSpc>
                <a:spcPct val="100000"/>
              </a:lnSpc>
              <a:defRPr sz="3200" b="0" cap="all" baseline="0">
                <a:solidFill>
                  <a:schemeClr val="bg1"/>
                </a:solidFill>
              </a:defRPr>
            </a:lvl1pPr>
          </a:lstStyle>
          <a:p>
            <a:r>
              <a:rPr lang="en-US" dirty="0"/>
              <a:t>Add title here</a:t>
            </a:r>
          </a:p>
        </p:txBody>
      </p:sp>
      <p:sp>
        <p:nvSpPr>
          <p:cNvPr id="10" name="Text Placeholder 8">
            <a:extLst>
              <a:ext uri="{FF2B5EF4-FFF2-40B4-BE49-F238E27FC236}">
                <a16:creationId xmlns:a16="http://schemas.microsoft.com/office/drawing/2014/main" id="{323A6671-1946-F709-7E82-44C80DD64AB9}"/>
              </a:ext>
            </a:extLst>
          </p:cNvPr>
          <p:cNvSpPr>
            <a:spLocks noGrp="1"/>
          </p:cNvSpPr>
          <p:nvPr>
            <p:ph type="body" sz="quarter" idx="18" hasCustomPrompt="1"/>
          </p:nvPr>
        </p:nvSpPr>
        <p:spPr>
          <a:xfrm>
            <a:off x="615794" y="2343058"/>
            <a:ext cx="2952831" cy="606618"/>
          </a:xfrm>
        </p:spPr>
        <p:txBody>
          <a:bodyPr lIns="182880" tIns="91440" bIns="0" anchor="b">
            <a:noAutofit/>
          </a:bodyPr>
          <a:lstStyle>
            <a:lvl1pPr marL="0" indent="0" algn="l">
              <a:lnSpc>
                <a:spcPct val="80000"/>
              </a:lnSpc>
              <a:spcBef>
                <a:spcPts val="0"/>
              </a:spcBef>
              <a:spcAft>
                <a:spcPts val="0"/>
              </a:spcAft>
              <a:buNone/>
              <a:defRPr sz="3600" b="1" cap="none" baseline="0">
                <a:solidFill>
                  <a:schemeClr val="bg1"/>
                </a:solidFill>
              </a:defRPr>
            </a:lvl1pPr>
            <a:lvl2pPr marL="228600" indent="0" algn="r">
              <a:buNone/>
              <a:defRPr sz="1000" cap="all" baseline="0"/>
            </a:lvl2pPr>
            <a:lvl3pPr marL="457200" indent="0" algn="r">
              <a:buNone/>
              <a:defRPr sz="1000" cap="all" baseline="0"/>
            </a:lvl3pPr>
            <a:lvl4pPr marL="685800" indent="0" algn="r">
              <a:buNone/>
              <a:defRPr sz="1000" cap="all" baseline="0"/>
            </a:lvl4pPr>
            <a:lvl5pPr marL="914400" indent="0" algn="r">
              <a:buNone/>
              <a:defRPr sz="1000" cap="all" baseline="0"/>
            </a:lvl5pPr>
          </a:lstStyle>
          <a:p>
            <a:pPr lvl="0"/>
            <a:r>
              <a:rPr lang="en-US" dirty="0"/>
              <a:t>#</a:t>
            </a:r>
          </a:p>
        </p:txBody>
      </p:sp>
      <p:sp>
        <p:nvSpPr>
          <p:cNvPr id="7" name="Text Placeholder 8">
            <a:extLst>
              <a:ext uri="{FF2B5EF4-FFF2-40B4-BE49-F238E27FC236}">
                <a16:creationId xmlns:a16="http://schemas.microsoft.com/office/drawing/2014/main" id="{328BCEC0-5CC3-83C9-CC36-ACA99B599121}"/>
              </a:ext>
            </a:extLst>
          </p:cNvPr>
          <p:cNvSpPr>
            <a:spLocks noGrp="1"/>
          </p:cNvSpPr>
          <p:nvPr>
            <p:ph type="body" sz="quarter" idx="13" hasCustomPrompt="1"/>
          </p:nvPr>
        </p:nvSpPr>
        <p:spPr>
          <a:xfrm>
            <a:off x="615794" y="2961065"/>
            <a:ext cx="2952831" cy="1424122"/>
          </a:xfrm>
        </p:spPr>
        <p:txBody>
          <a:bodyPr lIns="182880" tIns="91440" bIns="91440" anchor="t">
            <a:noAutofit/>
          </a:bodyPr>
          <a:lstStyle>
            <a:lvl1pPr marL="0" indent="0" algn="l">
              <a:lnSpc>
                <a:spcPct val="150000"/>
              </a:lnSpc>
              <a:spcBef>
                <a:spcPts val="1000"/>
              </a:spcBef>
              <a:spcAft>
                <a:spcPts val="1200"/>
              </a:spcAft>
              <a:buNone/>
              <a:defRPr sz="1400" cap="none" baseline="0">
                <a:solidFill>
                  <a:schemeClr val="bg1"/>
                </a:solidFill>
              </a:defRPr>
            </a:lvl1pPr>
            <a:lvl2pPr marL="228600" indent="0" algn="r">
              <a:buNone/>
              <a:defRPr sz="1000" cap="all" baseline="0"/>
            </a:lvl2pPr>
            <a:lvl3pPr marL="457200" indent="0" algn="r">
              <a:buNone/>
              <a:defRPr sz="1000" cap="all" baseline="0"/>
            </a:lvl3pPr>
            <a:lvl4pPr marL="685800" indent="0" algn="r">
              <a:buNone/>
              <a:defRPr sz="1000" cap="all" baseline="0"/>
            </a:lvl4pPr>
            <a:lvl5pPr marL="914400" indent="0" algn="r">
              <a:buNone/>
              <a:defRPr sz="1000" cap="all" baseline="0"/>
            </a:lvl5pPr>
          </a:lstStyle>
          <a:p>
            <a:pPr lvl="0"/>
            <a:r>
              <a:rPr lang="en-US" dirty="0"/>
              <a:t>Add text here</a:t>
            </a:r>
          </a:p>
        </p:txBody>
      </p:sp>
      <p:sp>
        <p:nvSpPr>
          <p:cNvPr id="14" name="Text Placeholder 8">
            <a:extLst>
              <a:ext uri="{FF2B5EF4-FFF2-40B4-BE49-F238E27FC236}">
                <a16:creationId xmlns:a16="http://schemas.microsoft.com/office/drawing/2014/main" id="{43A5FE27-2EEB-9FD9-BA1E-EDFC1A1E0A5F}"/>
              </a:ext>
            </a:extLst>
          </p:cNvPr>
          <p:cNvSpPr>
            <a:spLocks noGrp="1"/>
          </p:cNvSpPr>
          <p:nvPr>
            <p:ph type="body" sz="quarter" idx="19" hasCustomPrompt="1"/>
          </p:nvPr>
        </p:nvSpPr>
        <p:spPr>
          <a:xfrm>
            <a:off x="615794" y="4477436"/>
            <a:ext cx="2952831" cy="606618"/>
          </a:xfrm>
        </p:spPr>
        <p:txBody>
          <a:bodyPr lIns="182880" tIns="91440" bIns="0" anchor="b">
            <a:noAutofit/>
          </a:bodyPr>
          <a:lstStyle>
            <a:lvl1pPr marL="0" indent="0" algn="l">
              <a:lnSpc>
                <a:spcPct val="80000"/>
              </a:lnSpc>
              <a:spcBef>
                <a:spcPts val="0"/>
              </a:spcBef>
              <a:spcAft>
                <a:spcPts val="0"/>
              </a:spcAft>
              <a:buNone/>
              <a:defRPr sz="3600" b="1" cap="none" baseline="0">
                <a:solidFill>
                  <a:schemeClr val="bg1"/>
                </a:solidFill>
              </a:defRPr>
            </a:lvl1pPr>
            <a:lvl2pPr marL="228600" indent="0" algn="r">
              <a:buNone/>
              <a:defRPr sz="1000" cap="all" baseline="0"/>
            </a:lvl2pPr>
            <a:lvl3pPr marL="457200" indent="0" algn="r">
              <a:buNone/>
              <a:defRPr sz="1000" cap="all" baseline="0"/>
            </a:lvl3pPr>
            <a:lvl4pPr marL="685800" indent="0" algn="r">
              <a:buNone/>
              <a:defRPr sz="1000" cap="all" baseline="0"/>
            </a:lvl4pPr>
            <a:lvl5pPr marL="914400" indent="0" algn="r">
              <a:buNone/>
              <a:defRPr sz="1000" cap="all" baseline="0"/>
            </a:lvl5pPr>
          </a:lstStyle>
          <a:p>
            <a:pPr lvl="0"/>
            <a:r>
              <a:rPr lang="en-US" dirty="0"/>
              <a:t>#</a:t>
            </a:r>
          </a:p>
        </p:txBody>
      </p:sp>
      <p:sp>
        <p:nvSpPr>
          <p:cNvPr id="9" name="Text Placeholder 8">
            <a:extLst>
              <a:ext uri="{FF2B5EF4-FFF2-40B4-BE49-F238E27FC236}">
                <a16:creationId xmlns:a16="http://schemas.microsoft.com/office/drawing/2014/main" id="{3AEB9D99-90EB-F11D-F3C9-2CB6BED3C6E0}"/>
              </a:ext>
            </a:extLst>
          </p:cNvPr>
          <p:cNvSpPr>
            <a:spLocks noGrp="1"/>
          </p:cNvSpPr>
          <p:nvPr>
            <p:ph type="body" sz="quarter" idx="17" hasCustomPrompt="1"/>
          </p:nvPr>
        </p:nvSpPr>
        <p:spPr>
          <a:xfrm>
            <a:off x="615794" y="5103883"/>
            <a:ext cx="2952831" cy="1424122"/>
          </a:xfrm>
        </p:spPr>
        <p:txBody>
          <a:bodyPr lIns="182880" tIns="91440" bIns="91440" anchor="t">
            <a:noAutofit/>
          </a:bodyPr>
          <a:lstStyle>
            <a:lvl1pPr marL="0" indent="0" algn="l">
              <a:lnSpc>
                <a:spcPct val="150000"/>
              </a:lnSpc>
              <a:spcBef>
                <a:spcPts val="1000"/>
              </a:spcBef>
              <a:spcAft>
                <a:spcPts val="1200"/>
              </a:spcAft>
              <a:buNone/>
              <a:defRPr sz="1400" cap="none" baseline="0">
                <a:solidFill>
                  <a:schemeClr val="bg1"/>
                </a:solidFill>
              </a:defRPr>
            </a:lvl1pPr>
            <a:lvl2pPr marL="228600" indent="0" algn="r">
              <a:buNone/>
              <a:defRPr sz="1000" cap="all" baseline="0"/>
            </a:lvl2pPr>
            <a:lvl3pPr marL="457200" indent="0" algn="r">
              <a:buNone/>
              <a:defRPr sz="1000" cap="all" baseline="0"/>
            </a:lvl3pPr>
            <a:lvl4pPr marL="685800" indent="0" algn="r">
              <a:buNone/>
              <a:defRPr sz="1000" cap="all" baseline="0"/>
            </a:lvl4pPr>
            <a:lvl5pPr marL="914400" indent="0" algn="r">
              <a:buNone/>
              <a:defRPr sz="1000" cap="all" baseline="0"/>
            </a:lvl5pPr>
          </a:lstStyle>
          <a:p>
            <a:pPr lvl="0"/>
            <a:r>
              <a:rPr lang="en-US" dirty="0"/>
              <a:t>Add text here</a:t>
            </a:r>
          </a:p>
        </p:txBody>
      </p:sp>
      <p:sp>
        <p:nvSpPr>
          <p:cNvPr id="25" name="Picture Placeholder 20">
            <a:extLst>
              <a:ext uri="{FF2B5EF4-FFF2-40B4-BE49-F238E27FC236}">
                <a16:creationId xmlns:a16="http://schemas.microsoft.com/office/drawing/2014/main" id="{BDEA3CA4-93B2-4021-F0B9-521A19F409D8}"/>
              </a:ext>
            </a:extLst>
          </p:cNvPr>
          <p:cNvSpPr>
            <a:spLocks noGrp="1"/>
          </p:cNvSpPr>
          <p:nvPr>
            <p:ph type="pic" sz="quarter" idx="28"/>
          </p:nvPr>
        </p:nvSpPr>
        <p:spPr>
          <a:xfrm rot="21300000">
            <a:off x="4107844" y="-681775"/>
            <a:ext cx="2567707" cy="1495936"/>
          </a:xfrm>
          <a:solidFill>
            <a:schemeClr val="bg1"/>
          </a:solidFill>
          <a:ln w="101600">
            <a:solidFill>
              <a:schemeClr val="bg1"/>
            </a:solidFill>
            <a:miter lim="800000"/>
          </a:ln>
        </p:spPr>
        <p:txBody>
          <a:bodyPr anchor="ctr">
            <a:normAutofit/>
          </a:bodyPr>
          <a:lstStyle>
            <a:lvl1pPr marL="0" indent="0" algn="ctr">
              <a:buNone/>
              <a:defRPr sz="1400">
                <a:solidFill>
                  <a:schemeClr val="tx1"/>
                </a:solidFill>
              </a:defRPr>
            </a:lvl1pPr>
          </a:lstStyle>
          <a:p>
            <a:r>
              <a:rPr lang="en-US"/>
              <a:t>Click icon to add picture</a:t>
            </a:r>
            <a:endParaRPr lang="en-US" dirty="0"/>
          </a:p>
        </p:txBody>
      </p:sp>
      <p:sp>
        <p:nvSpPr>
          <p:cNvPr id="21" name="Picture Placeholder 20">
            <a:extLst>
              <a:ext uri="{FF2B5EF4-FFF2-40B4-BE49-F238E27FC236}">
                <a16:creationId xmlns:a16="http://schemas.microsoft.com/office/drawing/2014/main" id="{EE07DBE0-5A3C-B63E-5665-B9D34F5294DC}"/>
              </a:ext>
            </a:extLst>
          </p:cNvPr>
          <p:cNvSpPr>
            <a:spLocks noGrp="1"/>
          </p:cNvSpPr>
          <p:nvPr>
            <p:ph type="pic" sz="quarter" idx="24"/>
          </p:nvPr>
        </p:nvSpPr>
        <p:spPr>
          <a:xfrm rot="21300000">
            <a:off x="4248784" y="883663"/>
            <a:ext cx="2567707" cy="1495936"/>
          </a:xfrm>
          <a:solidFill>
            <a:schemeClr val="bg1"/>
          </a:solidFill>
          <a:ln w="101600">
            <a:solidFill>
              <a:schemeClr val="bg1"/>
            </a:solidFill>
            <a:miter lim="800000"/>
          </a:ln>
        </p:spPr>
        <p:txBody>
          <a:bodyPr anchor="ctr">
            <a:normAutofit/>
          </a:bodyPr>
          <a:lstStyle>
            <a:lvl1pPr marL="0" indent="0" algn="ctr">
              <a:buNone/>
              <a:defRPr sz="1400">
                <a:solidFill>
                  <a:schemeClr val="tx1"/>
                </a:solidFill>
              </a:defRPr>
            </a:lvl1pPr>
          </a:lstStyle>
          <a:p>
            <a:r>
              <a:rPr lang="en-US"/>
              <a:t>Click icon to add picture</a:t>
            </a:r>
            <a:endParaRPr lang="en-US" dirty="0"/>
          </a:p>
        </p:txBody>
      </p:sp>
      <p:sp>
        <p:nvSpPr>
          <p:cNvPr id="22" name="Picture Placeholder 20">
            <a:extLst>
              <a:ext uri="{FF2B5EF4-FFF2-40B4-BE49-F238E27FC236}">
                <a16:creationId xmlns:a16="http://schemas.microsoft.com/office/drawing/2014/main" id="{75EEC05E-C27F-7B86-EC37-93201AD71D36}"/>
              </a:ext>
            </a:extLst>
          </p:cNvPr>
          <p:cNvSpPr>
            <a:spLocks noGrp="1"/>
          </p:cNvSpPr>
          <p:nvPr>
            <p:ph type="pic" sz="quarter" idx="25"/>
          </p:nvPr>
        </p:nvSpPr>
        <p:spPr>
          <a:xfrm rot="21300000">
            <a:off x="4379143" y="2466134"/>
            <a:ext cx="2567707" cy="1495936"/>
          </a:xfrm>
          <a:solidFill>
            <a:schemeClr val="bg1"/>
          </a:solidFill>
          <a:ln w="101600">
            <a:solidFill>
              <a:schemeClr val="bg1"/>
            </a:solidFill>
            <a:miter lim="800000"/>
          </a:ln>
        </p:spPr>
        <p:txBody>
          <a:bodyPr anchor="ctr">
            <a:normAutofit/>
          </a:bodyPr>
          <a:lstStyle>
            <a:lvl1pPr marL="0" indent="0" algn="ctr">
              <a:buNone/>
              <a:defRPr sz="1400">
                <a:solidFill>
                  <a:schemeClr val="tx1"/>
                </a:solidFill>
              </a:defRPr>
            </a:lvl1pPr>
          </a:lstStyle>
          <a:p>
            <a:r>
              <a:rPr lang="en-US"/>
              <a:t>Click icon to add picture</a:t>
            </a:r>
            <a:endParaRPr lang="en-US" dirty="0"/>
          </a:p>
        </p:txBody>
      </p:sp>
      <p:sp>
        <p:nvSpPr>
          <p:cNvPr id="23" name="Picture Placeholder 20">
            <a:extLst>
              <a:ext uri="{FF2B5EF4-FFF2-40B4-BE49-F238E27FC236}">
                <a16:creationId xmlns:a16="http://schemas.microsoft.com/office/drawing/2014/main" id="{27D4BAA7-73FC-63DB-FFAC-46141BF83A1D}"/>
              </a:ext>
            </a:extLst>
          </p:cNvPr>
          <p:cNvSpPr>
            <a:spLocks noGrp="1"/>
          </p:cNvSpPr>
          <p:nvPr>
            <p:ph type="pic" sz="quarter" idx="26"/>
          </p:nvPr>
        </p:nvSpPr>
        <p:spPr>
          <a:xfrm rot="21300000">
            <a:off x="4503718" y="4041542"/>
            <a:ext cx="2567707" cy="1495936"/>
          </a:xfrm>
          <a:solidFill>
            <a:schemeClr val="bg1"/>
          </a:solidFill>
          <a:ln w="101600">
            <a:solidFill>
              <a:schemeClr val="bg1"/>
            </a:solidFill>
            <a:miter lim="800000"/>
          </a:ln>
        </p:spPr>
        <p:txBody>
          <a:bodyPr anchor="ctr">
            <a:normAutofit/>
          </a:bodyPr>
          <a:lstStyle>
            <a:lvl1pPr marL="0" indent="0" algn="ctr">
              <a:buNone/>
              <a:defRPr sz="1400">
                <a:solidFill>
                  <a:schemeClr val="tx1"/>
                </a:solidFill>
              </a:defRPr>
            </a:lvl1pPr>
          </a:lstStyle>
          <a:p>
            <a:r>
              <a:rPr lang="en-US"/>
              <a:t>Click icon to add picture</a:t>
            </a:r>
            <a:endParaRPr lang="en-US" dirty="0"/>
          </a:p>
        </p:txBody>
      </p:sp>
      <p:sp>
        <p:nvSpPr>
          <p:cNvPr id="24" name="Picture Placeholder 20">
            <a:extLst>
              <a:ext uri="{FF2B5EF4-FFF2-40B4-BE49-F238E27FC236}">
                <a16:creationId xmlns:a16="http://schemas.microsoft.com/office/drawing/2014/main" id="{8D2EF1D5-CCCB-E4D1-2001-54D836CED676}"/>
              </a:ext>
            </a:extLst>
          </p:cNvPr>
          <p:cNvSpPr>
            <a:spLocks noGrp="1"/>
          </p:cNvSpPr>
          <p:nvPr>
            <p:ph type="pic" sz="quarter" idx="27"/>
          </p:nvPr>
        </p:nvSpPr>
        <p:spPr>
          <a:xfrm rot="21300000">
            <a:off x="4634077" y="5624013"/>
            <a:ext cx="2567707" cy="1495936"/>
          </a:xfrm>
          <a:solidFill>
            <a:schemeClr val="bg1"/>
          </a:solidFill>
          <a:ln w="101600">
            <a:solidFill>
              <a:schemeClr val="bg1"/>
            </a:solidFill>
            <a:miter lim="800000"/>
          </a:ln>
        </p:spPr>
        <p:txBody>
          <a:bodyPr anchor="ctr">
            <a:normAutofit/>
          </a:bodyPr>
          <a:lstStyle>
            <a:lvl1pPr marL="0" indent="0" algn="ctr">
              <a:buNone/>
              <a:defRPr sz="1400">
                <a:solidFill>
                  <a:schemeClr val="tx1"/>
                </a:solidFill>
              </a:defRPr>
            </a:lvl1pPr>
          </a:lstStyle>
          <a:p>
            <a:r>
              <a:rPr lang="en-US"/>
              <a:t>Click icon to add picture</a:t>
            </a:r>
            <a:endParaRPr lang="en-US" dirty="0"/>
          </a:p>
        </p:txBody>
      </p:sp>
      <p:sp>
        <p:nvSpPr>
          <p:cNvPr id="18" name="Text Placeholder 8">
            <a:extLst>
              <a:ext uri="{FF2B5EF4-FFF2-40B4-BE49-F238E27FC236}">
                <a16:creationId xmlns:a16="http://schemas.microsoft.com/office/drawing/2014/main" id="{C255B2F0-6D15-1854-B8B0-50268296487F}"/>
              </a:ext>
            </a:extLst>
          </p:cNvPr>
          <p:cNvSpPr>
            <a:spLocks noGrp="1"/>
          </p:cNvSpPr>
          <p:nvPr>
            <p:ph type="body" sz="quarter" idx="22" hasCustomPrompt="1"/>
          </p:nvPr>
        </p:nvSpPr>
        <p:spPr>
          <a:xfrm>
            <a:off x="7869133" y="2343058"/>
            <a:ext cx="2952831" cy="606618"/>
          </a:xfrm>
        </p:spPr>
        <p:txBody>
          <a:bodyPr lIns="182880" tIns="91440" bIns="0" anchor="b">
            <a:noAutofit/>
          </a:bodyPr>
          <a:lstStyle>
            <a:lvl1pPr marL="0" indent="0" algn="l">
              <a:lnSpc>
                <a:spcPct val="80000"/>
              </a:lnSpc>
              <a:spcBef>
                <a:spcPts val="0"/>
              </a:spcBef>
              <a:spcAft>
                <a:spcPts val="0"/>
              </a:spcAft>
              <a:buNone/>
              <a:defRPr sz="3600" b="1" cap="none" baseline="0">
                <a:solidFill>
                  <a:schemeClr val="bg1"/>
                </a:solidFill>
              </a:defRPr>
            </a:lvl1pPr>
            <a:lvl2pPr marL="228600" indent="0" algn="r">
              <a:buNone/>
              <a:defRPr sz="1000" cap="all" baseline="0"/>
            </a:lvl2pPr>
            <a:lvl3pPr marL="457200" indent="0" algn="r">
              <a:buNone/>
              <a:defRPr sz="1000" cap="all" baseline="0"/>
            </a:lvl3pPr>
            <a:lvl4pPr marL="685800" indent="0" algn="r">
              <a:buNone/>
              <a:defRPr sz="1000" cap="all" baseline="0"/>
            </a:lvl4pPr>
            <a:lvl5pPr marL="914400" indent="0" algn="r">
              <a:buNone/>
              <a:defRPr sz="1000" cap="all" baseline="0"/>
            </a:lvl5pPr>
          </a:lstStyle>
          <a:p>
            <a:pPr lvl="0"/>
            <a:r>
              <a:rPr lang="en-US" dirty="0"/>
              <a:t>#</a:t>
            </a:r>
          </a:p>
        </p:txBody>
      </p:sp>
      <p:sp>
        <p:nvSpPr>
          <p:cNvPr id="15" name="Text Placeholder 8">
            <a:extLst>
              <a:ext uri="{FF2B5EF4-FFF2-40B4-BE49-F238E27FC236}">
                <a16:creationId xmlns:a16="http://schemas.microsoft.com/office/drawing/2014/main" id="{F429D741-FEFA-4110-079B-98F3DE5B7CE8}"/>
              </a:ext>
            </a:extLst>
          </p:cNvPr>
          <p:cNvSpPr>
            <a:spLocks noGrp="1"/>
          </p:cNvSpPr>
          <p:nvPr>
            <p:ph type="body" sz="quarter" idx="20" hasCustomPrompt="1"/>
          </p:nvPr>
        </p:nvSpPr>
        <p:spPr>
          <a:xfrm>
            <a:off x="7869133" y="2961065"/>
            <a:ext cx="2952831" cy="1424122"/>
          </a:xfrm>
        </p:spPr>
        <p:txBody>
          <a:bodyPr lIns="182880" tIns="91440" bIns="91440" anchor="t">
            <a:noAutofit/>
          </a:bodyPr>
          <a:lstStyle>
            <a:lvl1pPr marL="0" indent="0" algn="l">
              <a:lnSpc>
                <a:spcPct val="150000"/>
              </a:lnSpc>
              <a:spcBef>
                <a:spcPts val="1000"/>
              </a:spcBef>
              <a:spcAft>
                <a:spcPts val="1200"/>
              </a:spcAft>
              <a:buNone/>
              <a:defRPr sz="1400" cap="none" baseline="0">
                <a:solidFill>
                  <a:schemeClr val="bg1"/>
                </a:solidFill>
              </a:defRPr>
            </a:lvl1pPr>
            <a:lvl2pPr marL="228600" indent="0" algn="r">
              <a:buNone/>
              <a:defRPr sz="1000" cap="all" baseline="0"/>
            </a:lvl2pPr>
            <a:lvl3pPr marL="457200" indent="0" algn="r">
              <a:buNone/>
              <a:defRPr sz="1000" cap="all" baseline="0"/>
            </a:lvl3pPr>
            <a:lvl4pPr marL="685800" indent="0" algn="r">
              <a:buNone/>
              <a:defRPr sz="1000" cap="all" baseline="0"/>
            </a:lvl4pPr>
            <a:lvl5pPr marL="914400" indent="0" algn="r">
              <a:buNone/>
              <a:defRPr sz="1000" cap="all" baseline="0"/>
            </a:lvl5pPr>
          </a:lstStyle>
          <a:p>
            <a:pPr lvl="0"/>
            <a:r>
              <a:rPr lang="en-US" dirty="0"/>
              <a:t>Add text here</a:t>
            </a:r>
          </a:p>
        </p:txBody>
      </p:sp>
      <p:sp>
        <p:nvSpPr>
          <p:cNvPr id="19" name="Text Placeholder 8">
            <a:extLst>
              <a:ext uri="{FF2B5EF4-FFF2-40B4-BE49-F238E27FC236}">
                <a16:creationId xmlns:a16="http://schemas.microsoft.com/office/drawing/2014/main" id="{CF633161-1E12-4448-2ED8-928DFA2FB8B8}"/>
              </a:ext>
            </a:extLst>
          </p:cNvPr>
          <p:cNvSpPr>
            <a:spLocks noGrp="1"/>
          </p:cNvSpPr>
          <p:nvPr>
            <p:ph type="body" sz="quarter" idx="23" hasCustomPrompt="1"/>
          </p:nvPr>
        </p:nvSpPr>
        <p:spPr>
          <a:xfrm>
            <a:off x="7869133" y="4477436"/>
            <a:ext cx="2952831" cy="606618"/>
          </a:xfrm>
        </p:spPr>
        <p:txBody>
          <a:bodyPr lIns="182880" tIns="91440" bIns="0" anchor="b">
            <a:noAutofit/>
          </a:bodyPr>
          <a:lstStyle>
            <a:lvl1pPr marL="0" indent="0" algn="l">
              <a:lnSpc>
                <a:spcPct val="80000"/>
              </a:lnSpc>
              <a:spcBef>
                <a:spcPts val="0"/>
              </a:spcBef>
              <a:spcAft>
                <a:spcPts val="0"/>
              </a:spcAft>
              <a:buNone/>
              <a:defRPr sz="3600" b="1" cap="none" baseline="0">
                <a:solidFill>
                  <a:schemeClr val="bg1"/>
                </a:solidFill>
              </a:defRPr>
            </a:lvl1pPr>
            <a:lvl2pPr marL="228600" indent="0" algn="r">
              <a:buNone/>
              <a:defRPr sz="1000" cap="all" baseline="0"/>
            </a:lvl2pPr>
            <a:lvl3pPr marL="457200" indent="0" algn="r">
              <a:buNone/>
              <a:defRPr sz="1000" cap="all" baseline="0"/>
            </a:lvl3pPr>
            <a:lvl4pPr marL="685800" indent="0" algn="r">
              <a:buNone/>
              <a:defRPr sz="1000" cap="all" baseline="0"/>
            </a:lvl4pPr>
            <a:lvl5pPr marL="914400" indent="0" algn="r">
              <a:buNone/>
              <a:defRPr sz="1000" cap="all" baseline="0"/>
            </a:lvl5pPr>
          </a:lstStyle>
          <a:p>
            <a:pPr lvl="0"/>
            <a:r>
              <a:rPr lang="en-US" dirty="0"/>
              <a:t>#</a:t>
            </a:r>
          </a:p>
        </p:txBody>
      </p:sp>
      <p:sp>
        <p:nvSpPr>
          <p:cNvPr id="16" name="Text Placeholder 8">
            <a:extLst>
              <a:ext uri="{FF2B5EF4-FFF2-40B4-BE49-F238E27FC236}">
                <a16:creationId xmlns:a16="http://schemas.microsoft.com/office/drawing/2014/main" id="{5620250D-C9EE-D124-E6C3-6A774C2E0B22}"/>
              </a:ext>
            </a:extLst>
          </p:cNvPr>
          <p:cNvSpPr>
            <a:spLocks noGrp="1"/>
          </p:cNvSpPr>
          <p:nvPr>
            <p:ph type="body" sz="quarter" idx="21" hasCustomPrompt="1"/>
          </p:nvPr>
        </p:nvSpPr>
        <p:spPr>
          <a:xfrm>
            <a:off x="7869133" y="5103883"/>
            <a:ext cx="2952831" cy="1424122"/>
          </a:xfrm>
        </p:spPr>
        <p:txBody>
          <a:bodyPr lIns="182880" tIns="91440" bIns="91440" anchor="t">
            <a:noAutofit/>
          </a:bodyPr>
          <a:lstStyle>
            <a:lvl1pPr marL="0" indent="0" algn="l">
              <a:lnSpc>
                <a:spcPct val="150000"/>
              </a:lnSpc>
              <a:spcBef>
                <a:spcPts val="1000"/>
              </a:spcBef>
              <a:spcAft>
                <a:spcPts val="1200"/>
              </a:spcAft>
              <a:buNone/>
              <a:defRPr sz="1400" cap="none" baseline="0">
                <a:solidFill>
                  <a:schemeClr val="bg1"/>
                </a:solidFill>
              </a:defRPr>
            </a:lvl1pPr>
            <a:lvl2pPr marL="228600" indent="0" algn="r">
              <a:buNone/>
              <a:defRPr sz="1000" cap="all" baseline="0"/>
            </a:lvl2pPr>
            <a:lvl3pPr marL="457200" indent="0" algn="r">
              <a:buNone/>
              <a:defRPr sz="1000" cap="all" baseline="0"/>
            </a:lvl3pPr>
            <a:lvl4pPr marL="685800" indent="0" algn="r">
              <a:buNone/>
              <a:defRPr sz="1000" cap="all" baseline="0"/>
            </a:lvl4pPr>
            <a:lvl5pPr marL="914400" indent="0" algn="r">
              <a:buNone/>
              <a:defRPr sz="1000" cap="all" baseline="0"/>
            </a:lvl5pPr>
          </a:lstStyle>
          <a:p>
            <a:pPr lvl="0"/>
            <a:r>
              <a:rPr lang="en-US" dirty="0"/>
              <a:t>Add text here</a:t>
            </a:r>
          </a:p>
        </p:txBody>
      </p:sp>
      <p:sp>
        <p:nvSpPr>
          <p:cNvPr id="4" name="Footer Placeholder 3"/>
          <p:cNvSpPr>
            <a:spLocks noGrp="1"/>
          </p:cNvSpPr>
          <p:nvPr>
            <p:ph type="ftr" sz="quarter" idx="11"/>
          </p:nvPr>
        </p:nvSpPr>
        <p:spPr>
          <a:xfrm rot="5400000">
            <a:off x="9526966" y="3268981"/>
            <a:ext cx="4297683" cy="320040"/>
          </a:xfrm>
        </p:spPr>
        <p:txBody>
          <a:bodyPr/>
          <a:lstStyle>
            <a:lvl1pPr algn="ctr">
              <a:defRPr sz="1000" cap="all" spc="300" baseline="0">
                <a:solidFill>
                  <a:schemeClr val="bg1"/>
                </a:solidFill>
              </a:defRPr>
            </a:lvl1pPr>
          </a:lstStyle>
          <a:p>
            <a:r>
              <a:rPr lang="en-US" dirty="0"/>
              <a:t>Add a footer</a:t>
            </a:r>
          </a:p>
        </p:txBody>
      </p:sp>
      <p:sp>
        <p:nvSpPr>
          <p:cNvPr id="6" name="Slide Number Placeholder 4">
            <a:extLst>
              <a:ext uri="{FF2B5EF4-FFF2-40B4-BE49-F238E27FC236}">
                <a16:creationId xmlns:a16="http://schemas.microsoft.com/office/drawing/2014/main" id="{2A3878EF-AD8A-6F14-C45F-10A5F4778A47}"/>
              </a:ext>
            </a:extLst>
          </p:cNvPr>
          <p:cNvSpPr>
            <a:spLocks noGrp="1"/>
          </p:cNvSpPr>
          <p:nvPr>
            <p:ph type="sldNum" sz="quarter" idx="12"/>
          </p:nvPr>
        </p:nvSpPr>
        <p:spPr>
          <a:xfrm>
            <a:off x="11345348" y="6522720"/>
            <a:ext cx="660918" cy="243840"/>
          </a:xfrm>
          <a:prstGeom prst="rect">
            <a:avLst/>
          </a:prstGeom>
        </p:spPr>
        <p:txBody>
          <a:bodyPr anchor="ctr"/>
          <a:lstStyle>
            <a:lvl1pPr algn="ctr">
              <a:defRPr sz="1000">
                <a:solidFill>
                  <a:schemeClr val="bg1"/>
                </a:solidFill>
              </a:defRPr>
            </a:lvl1pPr>
          </a:lstStyle>
          <a:p>
            <a:fld id="{42F0A33C-B6D6-454E-A4EA-5198AC78DEE3}" type="slidenum">
              <a:rPr lang="en-US" smtClean="0"/>
              <a:pPr/>
              <a:t>‹#›</a:t>
            </a:fld>
            <a:endParaRPr lang="en-US" dirty="0"/>
          </a:p>
        </p:txBody>
      </p:sp>
    </p:spTree>
    <p:extLst>
      <p:ext uri="{BB962C8B-B14F-4D97-AF65-F5344CB8AC3E}">
        <p14:creationId xmlns:p14="http://schemas.microsoft.com/office/powerpoint/2010/main" val="155029266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itle and Content 2">
    <p:bg>
      <p:bgPr>
        <a:solidFill>
          <a:schemeClr val="tx1">
            <a:lumMod val="95000"/>
            <a:lumOff val="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B3C702-F223-5D3D-87AA-88F4AA55093D}"/>
              </a:ext>
            </a:extLst>
          </p:cNvPr>
          <p:cNvSpPr>
            <a:spLocks noGrp="1"/>
          </p:cNvSpPr>
          <p:nvPr>
            <p:ph type="title" hasCustomPrompt="1"/>
          </p:nvPr>
        </p:nvSpPr>
        <p:spPr>
          <a:xfrm>
            <a:off x="1139749" y="465687"/>
            <a:ext cx="3657083" cy="2219640"/>
          </a:xfrm>
          <a:noFill/>
        </p:spPr>
        <p:txBody>
          <a:bodyPr tIns="0" rIns="182880" bIns="0" anchor="b"/>
          <a:lstStyle>
            <a:lvl1pPr algn="l">
              <a:lnSpc>
                <a:spcPct val="100000"/>
              </a:lnSpc>
              <a:defRPr sz="3200" b="0" cap="all" baseline="0">
                <a:solidFill>
                  <a:schemeClr val="bg1"/>
                </a:solidFill>
              </a:defRPr>
            </a:lvl1pPr>
          </a:lstStyle>
          <a:p>
            <a:r>
              <a:rPr lang="en-US" dirty="0"/>
              <a:t>Add title here</a:t>
            </a:r>
          </a:p>
        </p:txBody>
      </p:sp>
      <p:sp>
        <p:nvSpPr>
          <p:cNvPr id="4" name="Footer Placeholder 3"/>
          <p:cNvSpPr>
            <a:spLocks noGrp="1"/>
          </p:cNvSpPr>
          <p:nvPr>
            <p:ph type="ftr" sz="quarter" idx="11"/>
          </p:nvPr>
        </p:nvSpPr>
        <p:spPr>
          <a:xfrm rot="16200000" flipH="1">
            <a:off x="-1644584" y="3268981"/>
            <a:ext cx="4297683" cy="320040"/>
          </a:xfrm>
        </p:spPr>
        <p:txBody>
          <a:bodyPr/>
          <a:lstStyle>
            <a:lvl1pPr algn="ctr">
              <a:defRPr sz="1000" cap="all" spc="300" baseline="0">
                <a:solidFill>
                  <a:schemeClr val="bg1"/>
                </a:solidFill>
              </a:defRPr>
            </a:lvl1pPr>
          </a:lstStyle>
          <a:p>
            <a:r>
              <a:rPr lang="en-US" dirty="0"/>
              <a:t>Add a footer</a:t>
            </a:r>
          </a:p>
        </p:txBody>
      </p:sp>
      <p:sp>
        <p:nvSpPr>
          <p:cNvPr id="6" name="Slide Number Placeholder 4">
            <a:extLst>
              <a:ext uri="{FF2B5EF4-FFF2-40B4-BE49-F238E27FC236}">
                <a16:creationId xmlns:a16="http://schemas.microsoft.com/office/drawing/2014/main" id="{2A3878EF-AD8A-6F14-C45F-10A5F4778A47}"/>
              </a:ext>
            </a:extLst>
          </p:cNvPr>
          <p:cNvSpPr>
            <a:spLocks noGrp="1"/>
          </p:cNvSpPr>
          <p:nvPr>
            <p:ph type="sldNum" sz="quarter" idx="12"/>
          </p:nvPr>
        </p:nvSpPr>
        <p:spPr>
          <a:xfrm>
            <a:off x="173798" y="6522720"/>
            <a:ext cx="660918" cy="243840"/>
          </a:xfrm>
          <a:prstGeom prst="rect">
            <a:avLst/>
          </a:prstGeom>
        </p:spPr>
        <p:txBody>
          <a:bodyPr anchor="ctr"/>
          <a:lstStyle>
            <a:lvl1pPr algn="ctr">
              <a:defRPr sz="1000">
                <a:solidFill>
                  <a:schemeClr val="bg1"/>
                </a:solidFill>
              </a:defRPr>
            </a:lvl1pPr>
          </a:lstStyle>
          <a:p>
            <a:fld id="{42F0A33C-B6D6-454E-A4EA-5198AC78DEE3}" type="slidenum">
              <a:rPr lang="en-US" smtClean="0"/>
              <a:pPr/>
              <a:t>‹#›</a:t>
            </a:fld>
            <a:endParaRPr lang="en-US" dirty="0"/>
          </a:p>
        </p:txBody>
      </p:sp>
      <p:sp>
        <p:nvSpPr>
          <p:cNvPr id="9" name="Text Placeholder 8">
            <a:extLst>
              <a:ext uri="{FF2B5EF4-FFF2-40B4-BE49-F238E27FC236}">
                <a16:creationId xmlns:a16="http://schemas.microsoft.com/office/drawing/2014/main" id="{AD76AD51-D5C3-80B0-E4F3-239BF71DEA9A}"/>
              </a:ext>
            </a:extLst>
          </p:cNvPr>
          <p:cNvSpPr>
            <a:spLocks noGrp="1"/>
          </p:cNvSpPr>
          <p:nvPr>
            <p:ph type="body" sz="quarter" idx="13" hasCustomPrompt="1"/>
          </p:nvPr>
        </p:nvSpPr>
        <p:spPr>
          <a:xfrm>
            <a:off x="1139749" y="2870521"/>
            <a:ext cx="3657083" cy="3523103"/>
          </a:xfrm>
        </p:spPr>
        <p:txBody>
          <a:bodyPr lIns="182880" tIns="91440" bIns="91440" anchor="t">
            <a:noAutofit/>
          </a:bodyPr>
          <a:lstStyle>
            <a:lvl1pPr marL="0" indent="0" algn="l">
              <a:lnSpc>
                <a:spcPct val="150000"/>
              </a:lnSpc>
              <a:spcBef>
                <a:spcPts val="1000"/>
              </a:spcBef>
              <a:spcAft>
                <a:spcPts val="1200"/>
              </a:spcAft>
              <a:buNone/>
              <a:defRPr sz="1400" cap="none" baseline="0">
                <a:solidFill>
                  <a:schemeClr val="bg1"/>
                </a:solidFill>
              </a:defRPr>
            </a:lvl1pPr>
            <a:lvl2pPr marL="228600" indent="0" algn="r">
              <a:buNone/>
              <a:defRPr sz="1000" cap="all" baseline="0"/>
            </a:lvl2pPr>
            <a:lvl3pPr marL="457200" indent="0" algn="r">
              <a:buNone/>
              <a:defRPr sz="1000" cap="all" baseline="0"/>
            </a:lvl3pPr>
            <a:lvl4pPr marL="685800" indent="0" algn="r">
              <a:buNone/>
              <a:defRPr sz="1000" cap="all" baseline="0"/>
            </a:lvl4pPr>
            <a:lvl5pPr marL="914400" indent="0" algn="r">
              <a:buNone/>
              <a:defRPr sz="1000" cap="all" baseline="0"/>
            </a:lvl5pPr>
          </a:lstStyle>
          <a:p>
            <a:pPr lvl="0"/>
            <a:r>
              <a:rPr lang="en-US" dirty="0"/>
              <a:t>Add text here</a:t>
            </a:r>
          </a:p>
        </p:txBody>
      </p:sp>
      <p:sp>
        <p:nvSpPr>
          <p:cNvPr id="17" name="Picture Placeholder 16">
            <a:extLst>
              <a:ext uri="{FF2B5EF4-FFF2-40B4-BE49-F238E27FC236}">
                <a16:creationId xmlns:a16="http://schemas.microsoft.com/office/drawing/2014/main" id="{81F09512-75A9-AAB4-4839-A7F90B39BCCE}"/>
              </a:ext>
            </a:extLst>
          </p:cNvPr>
          <p:cNvSpPr>
            <a:spLocks noGrp="1"/>
          </p:cNvSpPr>
          <p:nvPr>
            <p:ph type="pic" sz="quarter" idx="14"/>
          </p:nvPr>
        </p:nvSpPr>
        <p:spPr>
          <a:xfrm>
            <a:off x="5405422" y="0"/>
            <a:ext cx="6776260" cy="6858000"/>
          </a:xfrm>
        </p:spPr>
        <p:txBody>
          <a:bodyPr tIns="274320">
            <a:normAutofit/>
          </a:bodyPr>
          <a:lstStyle>
            <a:lvl1pPr marL="0" indent="0" algn="ctr">
              <a:buNone/>
              <a:defRPr sz="1800">
                <a:solidFill>
                  <a:schemeClr val="bg1"/>
                </a:solidFill>
              </a:defRPr>
            </a:lvl1pPr>
          </a:lstStyle>
          <a:p>
            <a:r>
              <a:rPr lang="en-US"/>
              <a:t>Click icon to add picture</a:t>
            </a:r>
            <a:endParaRPr lang="en-US" dirty="0"/>
          </a:p>
        </p:txBody>
      </p:sp>
      <p:sp>
        <p:nvSpPr>
          <p:cNvPr id="11" name="Picture Placeholder 29">
            <a:extLst>
              <a:ext uri="{FF2B5EF4-FFF2-40B4-BE49-F238E27FC236}">
                <a16:creationId xmlns:a16="http://schemas.microsoft.com/office/drawing/2014/main" id="{B5CD338C-2F7C-B33D-EFE4-3627B50598F6}"/>
              </a:ext>
            </a:extLst>
          </p:cNvPr>
          <p:cNvSpPr>
            <a:spLocks noGrp="1"/>
          </p:cNvSpPr>
          <p:nvPr>
            <p:ph type="pic" sz="quarter" idx="21"/>
          </p:nvPr>
        </p:nvSpPr>
        <p:spPr>
          <a:xfrm>
            <a:off x="6843824" y="1175984"/>
            <a:ext cx="3898726" cy="3454729"/>
          </a:xfrm>
          <a:prstGeom prst="snip1Rect">
            <a:avLst>
              <a:gd name="adj" fmla="val 24504"/>
            </a:avLst>
          </a:prstGeom>
          <a:noFill/>
        </p:spPr>
        <p:txBody>
          <a:bodyPr>
            <a:normAutofit/>
          </a:bodyPr>
          <a:lstStyle>
            <a:lvl1pPr marL="0" indent="0" algn="ctr">
              <a:buNone/>
              <a:defRPr sz="1800">
                <a:solidFill>
                  <a:schemeClr val="bg1"/>
                </a:solidFill>
              </a:defRPr>
            </a:lvl1pPr>
          </a:lstStyle>
          <a:p>
            <a:r>
              <a:rPr lang="en-US"/>
              <a:t>Click icon to add picture</a:t>
            </a:r>
            <a:endParaRPr lang="en-US" dirty="0"/>
          </a:p>
        </p:txBody>
      </p:sp>
      <p:sp>
        <p:nvSpPr>
          <p:cNvPr id="3" name="Text Placeholder 7">
            <a:extLst>
              <a:ext uri="{FF2B5EF4-FFF2-40B4-BE49-F238E27FC236}">
                <a16:creationId xmlns:a16="http://schemas.microsoft.com/office/drawing/2014/main" id="{7BD13C0E-D028-0E2C-1D89-BD45FA614C77}"/>
              </a:ext>
            </a:extLst>
          </p:cNvPr>
          <p:cNvSpPr>
            <a:spLocks noGrp="1"/>
          </p:cNvSpPr>
          <p:nvPr>
            <p:ph type="body" sz="quarter" idx="15" hasCustomPrompt="1"/>
          </p:nvPr>
        </p:nvSpPr>
        <p:spPr>
          <a:xfrm>
            <a:off x="6814328" y="4630714"/>
            <a:ext cx="3928221" cy="1091319"/>
          </a:xfrm>
          <a:solidFill>
            <a:schemeClr val="bg1"/>
          </a:solidFill>
        </p:spPr>
        <p:txBody>
          <a:bodyPr lIns="274320" rIns="1645920" anchor="ctr">
            <a:noAutofit/>
          </a:bodyPr>
          <a:lstStyle>
            <a:lvl1pPr marL="0" indent="0">
              <a:spcBef>
                <a:spcPts val="0"/>
              </a:spcBef>
              <a:buNone/>
              <a:defRPr sz="1800" cap="all" baseline="0"/>
            </a:lvl1pPr>
            <a:lvl2pPr marL="228600" indent="0">
              <a:buNone/>
              <a:defRPr sz="1600" cap="all" baseline="0"/>
            </a:lvl2pPr>
            <a:lvl3pPr marL="457200" indent="0">
              <a:buNone/>
              <a:defRPr sz="1600" cap="all" baseline="0"/>
            </a:lvl3pPr>
            <a:lvl4pPr marL="685800" indent="0">
              <a:buNone/>
              <a:defRPr sz="1600" cap="all" baseline="0"/>
            </a:lvl4pPr>
            <a:lvl5pPr marL="914400" indent="0">
              <a:buNone/>
              <a:defRPr sz="1600" cap="all" baseline="0"/>
            </a:lvl5pPr>
          </a:lstStyle>
          <a:p>
            <a:pPr lvl="0"/>
            <a:r>
              <a:rPr lang="en-US" dirty="0"/>
              <a:t>The Eiffel Tower</a:t>
            </a:r>
          </a:p>
        </p:txBody>
      </p:sp>
      <p:sp>
        <p:nvSpPr>
          <p:cNvPr id="5" name="Text Placeholder 10">
            <a:extLst>
              <a:ext uri="{FF2B5EF4-FFF2-40B4-BE49-F238E27FC236}">
                <a16:creationId xmlns:a16="http://schemas.microsoft.com/office/drawing/2014/main" id="{D7946642-0A6F-A470-06E6-4D592D61900D}"/>
              </a:ext>
            </a:extLst>
          </p:cNvPr>
          <p:cNvSpPr>
            <a:spLocks noGrp="1"/>
          </p:cNvSpPr>
          <p:nvPr>
            <p:ph type="body" sz="quarter" idx="16" hasCustomPrompt="1"/>
          </p:nvPr>
        </p:nvSpPr>
        <p:spPr>
          <a:xfrm rot="16200000" flipH="1">
            <a:off x="9903993" y="4913552"/>
            <a:ext cx="836000" cy="515732"/>
          </a:xfrm>
        </p:spPr>
        <p:txBody>
          <a:bodyPr lIns="0" tIns="0" rIns="0" bIns="0" anchor="b">
            <a:noAutofit/>
          </a:bodyPr>
          <a:lstStyle>
            <a:lvl1pPr marL="0" indent="0" algn="ctr">
              <a:lnSpc>
                <a:spcPct val="150000"/>
              </a:lnSpc>
              <a:buNone/>
              <a:defRPr sz="1000" cap="all" baseline="0"/>
            </a:lvl1pPr>
            <a:lvl2pPr marL="228600" indent="0">
              <a:buNone/>
              <a:defRPr sz="1000"/>
            </a:lvl2pPr>
            <a:lvl3pPr marL="457200" indent="0">
              <a:buNone/>
              <a:defRPr sz="1000"/>
            </a:lvl3pPr>
            <a:lvl4pPr marL="685800" indent="0">
              <a:buNone/>
              <a:defRPr sz="1000"/>
            </a:lvl4pPr>
            <a:lvl5pPr marL="914400" indent="0">
              <a:buNone/>
              <a:defRPr sz="1000"/>
            </a:lvl5pPr>
          </a:lstStyle>
          <a:p>
            <a:pPr lvl="0"/>
            <a:r>
              <a:rPr lang="en-US" dirty="0"/>
              <a:t>Add text here</a:t>
            </a:r>
          </a:p>
        </p:txBody>
      </p:sp>
    </p:spTree>
    <p:extLst>
      <p:ext uri="{BB962C8B-B14F-4D97-AF65-F5344CB8AC3E}">
        <p14:creationId xmlns:p14="http://schemas.microsoft.com/office/powerpoint/2010/main" val="262367624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Section Title 2">
    <p:bg>
      <p:bgPr>
        <a:solidFill>
          <a:schemeClr val="tx1">
            <a:lumMod val="95000"/>
            <a:lumOff val="5000"/>
          </a:schemeClr>
        </a:solidFill>
        <a:effectLst/>
      </p:bgPr>
    </p:bg>
    <p:spTree>
      <p:nvGrpSpPr>
        <p:cNvPr id="1" name=""/>
        <p:cNvGrpSpPr/>
        <p:nvPr/>
      </p:nvGrpSpPr>
      <p:grpSpPr>
        <a:xfrm>
          <a:off x="0" y="0"/>
          <a:ext cx="0" cy="0"/>
          <a:chOff x="0" y="0"/>
          <a:chExt cx="0" cy="0"/>
        </a:xfrm>
      </p:grpSpPr>
      <p:sp>
        <p:nvSpPr>
          <p:cNvPr id="17" name="Picture Placeholder 16">
            <a:extLst>
              <a:ext uri="{FF2B5EF4-FFF2-40B4-BE49-F238E27FC236}">
                <a16:creationId xmlns:a16="http://schemas.microsoft.com/office/drawing/2014/main" id="{81F09512-75A9-AAB4-4839-A7F90B39BCCE}"/>
              </a:ext>
            </a:extLst>
          </p:cNvPr>
          <p:cNvSpPr>
            <a:spLocks noGrp="1"/>
          </p:cNvSpPr>
          <p:nvPr>
            <p:ph type="pic" sz="quarter" idx="14"/>
          </p:nvPr>
        </p:nvSpPr>
        <p:spPr>
          <a:xfrm>
            <a:off x="0" y="0"/>
            <a:ext cx="12188952" cy="6858000"/>
          </a:xfrm>
        </p:spPr>
        <p:txBody>
          <a:bodyPr tIns="274320">
            <a:normAutofit/>
          </a:bodyPr>
          <a:lstStyle>
            <a:lvl1pPr marL="0" indent="0" algn="ctr">
              <a:buNone/>
              <a:defRPr sz="1800">
                <a:solidFill>
                  <a:schemeClr val="bg1"/>
                </a:solidFill>
              </a:defRPr>
            </a:lvl1pPr>
          </a:lstStyle>
          <a:p>
            <a:r>
              <a:rPr lang="en-US"/>
              <a:t>Click icon to add picture</a:t>
            </a:r>
            <a:endParaRPr lang="en-US" dirty="0"/>
          </a:p>
        </p:txBody>
      </p:sp>
      <p:sp>
        <p:nvSpPr>
          <p:cNvPr id="2" name="Title 1">
            <a:extLst>
              <a:ext uri="{FF2B5EF4-FFF2-40B4-BE49-F238E27FC236}">
                <a16:creationId xmlns:a16="http://schemas.microsoft.com/office/drawing/2014/main" id="{0CB3C702-F223-5D3D-87AA-88F4AA55093D}"/>
              </a:ext>
            </a:extLst>
          </p:cNvPr>
          <p:cNvSpPr>
            <a:spLocks noGrp="1"/>
          </p:cNvSpPr>
          <p:nvPr>
            <p:ph type="title" hasCustomPrompt="1"/>
          </p:nvPr>
        </p:nvSpPr>
        <p:spPr>
          <a:xfrm>
            <a:off x="3818496" y="4849171"/>
            <a:ext cx="4550000" cy="1227538"/>
          </a:xfrm>
        </p:spPr>
        <p:txBody>
          <a:bodyPr tIns="0" rIns="2651760" bIns="0"/>
          <a:lstStyle>
            <a:lvl1pPr algn="l">
              <a:lnSpc>
                <a:spcPct val="100000"/>
              </a:lnSpc>
              <a:defRPr sz="2400" b="0" cap="all" baseline="0"/>
            </a:lvl1pPr>
          </a:lstStyle>
          <a:p>
            <a:r>
              <a:rPr lang="en-US" dirty="0"/>
              <a:t>Add title here</a:t>
            </a:r>
          </a:p>
        </p:txBody>
      </p:sp>
      <p:sp>
        <p:nvSpPr>
          <p:cNvPr id="9" name="Text Placeholder 8">
            <a:extLst>
              <a:ext uri="{FF2B5EF4-FFF2-40B4-BE49-F238E27FC236}">
                <a16:creationId xmlns:a16="http://schemas.microsoft.com/office/drawing/2014/main" id="{AD76AD51-D5C3-80B0-E4F3-239BF71DEA9A}"/>
              </a:ext>
            </a:extLst>
          </p:cNvPr>
          <p:cNvSpPr>
            <a:spLocks noGrp="1"/>
          </p:cNvSpPr>
          <p:nvPr>
            <p:ph type="body" sz="quarter" idx="13" hasCustomPrompt="1"/>
          </p:nvPr>
        </p:nvSpPr>
        <p:spPr>
          <a:xfrm>
            <a:off x="5717894" y="4930815"/>
            <a:ext cx="2586501" cy="1041721"/>
          </a:xfrm>
        </p:spPr>
        <p:txBody>
          <a:bodyPr tIns="0" bIns="0" anchor="ctr">
            <a:noAutofit/>
          </a:bodyPr>
          <a:lstStyle>
            <a:lvl1pPr marL="0" indent="0" algn="r">
              <a:spcBef>
                <a:spcPts val="0"/>
              </a:spcBef>
              <a:buNone/>
              <a:defRPr sz="900" cap="none" baseline="0"/>
            </a:lvl1pPr>
            <a:lvl2pPr marL="228600" indent="0" algn="r">
              <a:buNone/>
              <a:defRPr sz="1000" cap="all" baseline="0"/>
            </a:lvl2pPr>
            <a:lvl3pPr marL="457200" indent="0" algn="r">
              <a:buNone/>
              <a:defRPr sz="1000" cap="all" baseline="0"/>
            </a:lvl3pPr>
            <a:lvl4pPr marL="685800" indent="0" algn="r">
              <a:buNone/>
              <a:defRPr sz="1000" cap="all" baseline="0"/>
            </a:lvl4pPr>
            <a:lvl5pPr marL="914400" indent="0" algn="r">
              <a:buNone/>
              <a:defRPr sz="1000" cap="all" baseline="0"/>
            </a:lvl5pPr>
          </a:lstStyle>
          <a:p>
            <a:pPr lvl="0"/>
            <a:r>
              <a:rPr lang="en-US" dirty="0"/>
              <a:t>Add text here</a:t>
            </a:r>
          </a:p>
        </p:txBody>
      </p:sp>
      <p:sp>
        <p:nvSpPr>
          <p:cNvPr id="4" name="Footer Placeholder 3"/>
          <p:cNvSpPr>
            <a:spLocks noGrp="1"/>
          </p:cNvSpPr>
          <p:nvPr>
            <p:ph type="ftr" sz="quarter" idx="11"/>
          </p:nvPr>
        </p:nvSpPr>
        <p:spPr>
          <a:xfrm rot="5400000">
            <a:off x="9526966" y="3268981"/>
            <a:ext cx="4297683" cy="320040"/>
          </a:xfrm>
        </p:spPr>
        <p:txBody>
          <a:bodyPr/>
          <a:lstStyle>
            <a:lvl1pPr algn="ctr">
              <a:defRPr sz="1000" cap="all" spc="300" baseline="0">
                <a:solidFill>
                  <a:schemeClr val="bg1"/>
                </a:solidFill>
              </a:defRPr>
            </a:lvl1pPr>
          </a:lstStyle>
          <a:p>
            <a:r>
              <a:rPr lang="en-US" dirty="0"/>
              <a:t>Add a footer</a:t>
            </a:r>
          </a:p>
        </p:txBody>
      </p:sp>
      <p:sp>
        <p:nvSpPr>
          <p:cNvPr id="18" name="Slide Number Placeholder 4">
            <a:extLst>
              <a:ext uri="{FF2B5EF4-FFF2-40B4-BE49-F238E27FC236}">
                <a16:creationId xmlns:a16="http://schemas.microsoft.com/office/drawing/2014/main" id="{452A4003-97CF-4525-57AE-22D10F701863}"/>
              </a:ext>
            </a:extLst>
          </p:cNvPr>
          <p:cNvSpPr>
            <a:spLocks noGrp="1"/>
          </p:cNvSpPr>
          <p:nvPr>
            <p:ph type="sldNum" sz="quarter" idx="12"/>
          </p:nvPr>
        </p:nvSpPr>
        <p:spPr>
          <a:xfrm>
            <a:off x="11345348" y="6522720"/>
            <a:ext cx="660918" cy="243840"/>
          </a:xfrm>
          <a:prstGeom prst="rect">
            <a:avLst/>
          </a:prstGeom>
        </p:spPr>
        <p:txBody>
          <a:bodyPr anchor="ctr"/>
          <a:lstStyle>
            <a:lvl1pPr algn="ctr">
              <a:defRPr sz="1000">
                <a:solidFill>
                  <a:schemeClr val="bg1"/>
                </a:solidFill>
              </a:defRPr>
            </a:lvl1pPr>
          </a:lstStyle>
          <a:p>
            <a:fld id="{42F0A33C-B6D6-454E-A4EA-5198AC78DEE3}" type="slidenum">
              <a:rPr lang="en-US" smtClean="0"/>
              <a:pPr/>
              <a:t>‹#›</a:t>
            </a:fld>
            <a:endParaRPr lang="en-US" dirty="0"/>
          </a:p>
        </p:txBody>
      </p:sp>
    </p:spTree>
    <p:extLst>
      <p:ext uri="{BB962C8B-B14F-4D97-AF65-F5344CB8AC3E}">
        <p14:creationId xmlns:p14="http://schemas.microsoft.com/office/powerpoint/2010/main" val="4778111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BD4C0BBB-0042-4603-A226-6117F3FD5B3C}"/>
              </a:ext>
            </a:extLst>
          </p:cNvPr>
          <p:cNvSpPr/>
          <p:nvPr/>
        </p:nvSpPr>
        <p:spPr>
          <a:xfrm rot="10800000" flipH="1">
            <a:off x="0" y="6400799"/>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a:extLst>
              <a:ext uri="{FF2B5EF4-FFF2-40B4-BE49-F238E27FC236}">
                <a16:creationId xmlns:a16="http://schemas.microsoft.com/office/drawing/2014/main" id="{EC44F520-2598-460E-9F91-B02F60830CA2}"/>
              </a:ext>
            </a:extLst>
          </p:cNvPr>
          <p:cNvSpPr/>
          <p:nvPr/>
        </p:nvSpPr>
        <p:spPr>
          <a:xfrm flipH="1">
            <a:off x="4038600" y="6400799"/>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a:extLst>
              <a:ext uri="{FF2B5EF4-FFF2-40B4-BE49-F238E27FC236}">
                <a16:creationId xmlns:a16="http://schemas.microsoft.com/office/drawing/2014/main" id="{AD478F2F-4F04-4604-9005-BF0CB1142512}"/>
              </a:ext>
            </a:extLst>
          </p:cNvPr>
          <p:cNvSpPr>
            <a:spLocks noGrp="1"/>
          </p:cNvSpPr>
          <p:nvPr>
            <p:ph type="title"/>
          </p:nvPr>
        </p:nvSpPr>
        <p:spPr>
          <a:xfrm>
            <a:off x="1371600" y="361666"/>
            <a:ext cx="9810376" cy="1659404"/>
          </a:xfrm>
          <a:prstGeom prst="rect">
            <a:avLst/>
          </a:prstGeom>
        </p:spPr>
        <p:txBody>
          <a:bodyPr vert="horz" lIns="0" tIns="0" rIns="0" bIns="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B54A17D2-52AF-4B40-80A8-3E0DB855F297}"/>
              </a:ext>
            </a:extLst>
          </p:cNvPr>
          <p:cNvSpPr>
            <a:spLocks noGrp="1"/>
          </p:cNvSpPr>
          <p:nvPr>
            <p:ph type="body" idx="1"/>
          </p:nvPr>
        </p:nvSpPr>
        <p:spPr>
          <a:xfrm>
            <a:off x="1371600" y="2286000"/>
            <a:ext cx="9810376" cy="3857811"/>
          </a:xfrm>
          <a:prstGeom prst="rect">
            <a:avLst/>
          </a:prstGeom>
        </p:spPr>
        <p:txBody>
          <a:bodyPr vert="horz" lIns="0" tIns="0" rIns="0" bIns="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F592E0AA-D5B3-4BCF-BA69-209D9B335A06}"/>
              </a:ext>
            </a:extLst>
          </p:cNvPr>
          <p:cNvSpPr>
            <a:spLocks noGrp="1"/>
          </p:cNvSpPr>
          <p:nvPr>
            <p:ph type="dt" sz="half" idx="2"/>
          </p:nvPr>
        </p:nvSpPr>
        <p:spPr>
          <a:xfrm>
            <a:off x="7910111" y="6409170"/>
            <a:ext cx="3702392" cy="448830"/>
          </a:xfrm>
          <a:prstGeom prst="rect">
            <a:avLst/>
          </a:prstGeom>
        </p:spPr>
        <p:txBody>
          <a:bodyPr vert="horz" lIns="91440" tIns="45720" rIns="91440" bIns="45720" rtlCol="0" anchor="ctr"/>
          <a:lstStyle>
            <a:lvl1pPr algn="r">
              <a:defRPr sz="800" cap="all" spc="300" baseline="0">
                <a:solidFill>
                  <a:schemeClr val="bg1"/>
                </a:solidFill>
              </a:defRPr>
            </a:lvl1pPr>
          </a:lstStyle>
          <a:p>
            <a:fld id="{149C728D-416F-40D5-8F13-55E5DD1CE8D1}" type="datetimeFigureOut">
              <a:rPr lang="en-US" dirty="0"/>
              <a:t>11/9/2025</a:t>
            </a:fld>
            <a:endParaRPr lang="en-US" dirty="0"/>
          </a:p>
        </p:txBody>
      </p:sp>
      <p:sp>
        <p:nvSpPr>
          <p:cNvPr id="5" name="Footer Placeholder 4">
            <a:extLst>
              <a:ext uri="{FF2B5EF4-FFF2-40B4-BE49-F238E27FC236}">
                <a16:creationId xmlns:a16="http://schemas.microsoft.com/office/drawing/2014/main" id="{5F10A637-D86F-4FA1-985D-2D82456511B1}"/>
              </a:ext>
            </a:extLst>
          </p:cNvPr>
          <p:cNvSpPr>
            <a:spLocks noGrp="1"/>
          </p:cNvSpPr>
          <p:nvPr>
            <p:ph type="ftr" sz="quarter" idx="3"/>
          </p:nvPr>
        </p:nvSpPr>
        <p:spPr>
          <a:xfrm rot="5400000">
            <a:off x="-1828801" y="1912217"/>
            <a:ext cx="4114800" cy="457200"/>
          </a:xfrm>
          <a:prstGeom prst="rect">
            <a:avLst/>
          </a:prstGeom>
        </p:spPr>
        <p:txBody>
          <a:bodyPr vert="horz" lIns="91440" tIns="45720" rIns="91440" bIns="45720" rtlCol="0" anchor="ctr"/>
          <a:lstStyle>
            <a:lvl1pPr algn="l">
              <a:defRPr sz="800" b="1">
                <a:solidFill>
                  <a:schemeClr val="tx1"/>
                </a:solidFill>
                <a:latin typeface="+mj-lt"/>
              </a:defRPr>
            </a:lvl1pPr>
          </a:lstStyle>
          <a:p>
            <a:r>
              <a:rPr lang="en-US" dirty="0"/>
              <a:t>
              </a:t>
            </a:r>
          </a:p>
        </p:txBody>
      </p:sp>
      <p:sp>
        <p:nvSpPr>
          <p:cNvPr id="6" name="Slide Number Placeholder 5">
            <a:extLst>
              <a:ext uri="{FF2B5EF4-FFF2-40B4-BE49-F238E27FC236}">
                <a16:creationId xmlns:a16="http://schemas.microsoft.com/office/drawing/2014/main" id="{80F2FA4D-A931-46BA-B767-29A6FD5AAD2A}"/>
              </a:ext>
            </a:extLst>
          </p:cNvPr>
          <p:cNvSpPr>
            <a:spLocks noGrp="1"/>
          </p:cNvSpPr>
          <p:nvPr>
            <p:ph type="sldNum" sz="quarter" idx="4"/>
          </p:nvPr>
        </p:nvSpPr>
        <p:spPr>
          <a:xfrm>
            <a:off x="11669678" y="6408742"/>
            <a:ext cx="438652" cy="448830"/>
          </a:xfrm>
          <a:prstGeom prst="rect">
            <a:avLst/>
          </a:prstGeom>
        </p:spPr>
        <p:txBody>
          <a:bodyPr vert="horz" lIns="91440" tIns="45720" rIns="91440" bIns="45720" rtlCol="0" anchor="ctr"/>
          <a:lstStyle>
            <a:lvl1pPr algn="r">
              <a:defRPr sz="800">
                <a:solidFill>
                  <a:schemeClr val="bg1"/>
                </a:solidFill>
              </a:defRPr>
            </a:lvl1pPr>
          </a:lstStyle>
          <a:p>
            <a:fld id="{017DE1FC-E54A-4B87-A814-263D1E8654B2}" type="slidenum">
              <a:rPr lang="en-US" dirty="0"/>
              <a:t>‹#›</a:t>
            </a:fld>
            <a:endParaRPr lang="en-US" dirty="0"/>
          </a:p>
        </p:txBody>
      </p:sp>
    </p:spTree>
    <p:extLst>
      <p:ext uri="{BB962C8B-B14F-4D97-AF65-F5344CB8AC3E}">
        <p14:creationId xmlns:p14="http://schemas.microsoft.com/office/powerpoint/2010/main" val="2565138281"/>
      </p:ext>
    </p:extLst>
  </p:cSld>
  <p:clrMap bg1="lt1" tx1="dk1" bg2="lt2" tx2="dk2" accent1="accent1" accent2="accent2" accent3="accent3" accent4="accent4" accent5="accent5" accent6="accent6" hlink="hlink" folHlink="folHlink"/>
  <p:sldLayoutIdLst>
    <p:sldLayoutId id="2147483757" r:id="rId1"/>
    <p:sldLayoutId id="2147483758" r:id="rId2"/>
    <p:sldLayoutId id="2147483759" r:id="rId3"/>
    <p:sldLayoutId id="2147483760" r:id="rId4"/>
    <p:sldLayoutId id="2147483761" r:id="rId5"/>
    <p:sldLayoutId id="2147483762" r:id="rId6"/>
    <p:sldLayoutId id="2147483763" r:id="rId7"/>
    <p:sldLayoutId id="2147483764" r:id="rId8"/>
    <p:sldLayoutId id="2147483765" r:id="rId9"/>
    <p:sldLayoutId id="2147483766" r:id="rId10"/>
    <p:sldLayoutId id="2147483767" r:id="rId11"/>
    <p:sldLayoutId id="2147483768" r:id="rId12"/>
    <p:sldLayoutId id="2147483769" r:id="rId13"/>
    <p:sldLayoutId id="2147483770" r:id="rId14"/>
    <p:sldLayoutId id="2147483771" r:id="rId15"/>
    <p:sldLayoutId id="2147483772" r:id="rId16"/>
    <p:sldLayoutId id="2147483773" r:id="rId17"/>
  </p:sldLayoutIdLst>
  <p:hf hdr="0"/>
  <p:txStyles>
    <p:titleStyle>
      <a:lvl1pPr algn="l" defTabSz="914400" rtl="0" eaLnBrk="1" latinLnBrk="0" hangingPunct="1">
        <a:lnSpc>
          <a:spcPct val="100000"/>
        </a:lnSpc>
        <a:spcBef>
          <a:spcPct val="0"/>
        </a:spcBef>
        <a:buNone/>
        <a:defRPr sz="3600" b="1" i="0" kern="1200" cap="all" spc="70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3840">
          <p15:clr>
            <a:srgbClr val="F26B43"/>
          </p15:clr>
        </p15:guide>
        <p15:guide id="3" orient="horz" pos="288">
          <p15:clr>
            <a:srgbClr val="F26B43"/>
          </p15:clr>
        </p15:guide>
        <p15:guide id="4" pos="288">
          <p15:clr>
            <a:srgbClr val="F26B43"/>
          </p15:clr>
        </p15:guide>
        <p15:guide id="5" orient="horz" pos="4032">
          <p15:clr>
            <a:srgbClr val="F26B43"/>
          </p15:clr>
        </p15:guide>
        <p15:guide id="6" pos="7392">
          <p15:clr>
            <a:srgbClr val="F26B43"/>
          </p15:clr>
        </p15:guide>
        <p15:guide id="7" pos="5112">
          <p15:clr>
            <a:srgbClr val="F26B43"/>
          </p15:clr>
        </p15:guide>
        <p15:guide id="8" pos="2544">
          <p15:clr>
            <a:srgbClr val="F26B43"/>
          </p15:clr>
        </p15:guide>
        <p15:guide id="9" pos="864">
          <p15:clr>
            <a:srgbClr val="F26B43"/>
          </p15:clr>
        </p15:guide>
        <p15:guide id="10" orient="horz" pos="648">
          <p15:clr>
            <a:srgbClr val="F26B43"/>
          </p15:clr>
        </p15:guide>
        <p15:guide id="11" pos="6816">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13.xml"/><Relationship Id="rId5" Type="http://schemas.openxmlformats.org/officeDocument/2006/relationships/image" Target="../media/image5.jpeg"/><Relationship Id="rId4" Type="http://schemas.openxmlformats.org/officeDocument/2006/relationships/image" Target="../media/image4.jpeg"/></Relationships>
</file>

<file path=ppt/slides/_rels/slide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14.xml"/><Relationship Id="rId5" Type="http://schemas.openxmlformats.org/officeDocument/2006/relationships/image" Target="../media/image9.jpeg"/><Relationship Id="rId4" Type="http://schemas.openxmlformats.org/officeDocument/2006/relationships/image" Target="../media/image8.jpeg"/></Relationships>
</file>

<file path=ppt/slides/_rels/slide4.xml.rels><?xml version="1.0" encoding="UTF-8" standalone="yes"?>
<Relationships xmlns="http://schemas.openxmlformats.org/package/2006/relationships"><Relationship Id="rId8" Type="http://schemas.openxmlformats.org/officeDocument/2006/relationships/customXml" Target="../ink/ink3.xml"/><Relationship Id="rId13" Type="http://schemas.openxmlformats.org/officeDocument/2006/relationships/image" Target="../media/image16.png"/><Relationship Id="rId18" Type="http://schemas.openxmlformats.org/officeDocument/2006/relationships/customXml" Target="../ink/ink8.xml"/><Relationship Id="rId26" Type="http://schemas.openxmlformats.org/officeDocument/2006/relationships/customXml" Target="../ink/ink12.xml"/><Relationship Id="rId3" Type="http://schemas.openxmlformats.org/officeDocument/2006/relationships/image" Target="../media/image11.svg"/><Relationship Id="rId21" Type="http://schemas.openxmlformats.org/officeDocument/2006/relationships/image" Target="../media/image20.png"/><Relationship Id="rId7" Type="http://schemas.openxmlformats.org/officeDocument/2006/relationships/image" Target="../media/image13.png"/><Relationship Id="rId12" Type="http://schemas.openxmlformats.org/officeDocument/2006/relationships/customXml" Target="../ink/ink5.xml"/><Relationship Id="rId17" Type="http://schemas.openxmlformats.org/officeDocument/2006/relationships/image" Target="../media/image18.png"/><Relationship Id="rId25" Type="http://schemas.openxmlformats.org/officeDocument/2006/relationships/image" Target="../media/image22.png"/><Relationship Id="rId2" Type="http://schemas.openxmlformats.org/officeDocument/2006/relationships/image" Target="../media/image10.png"/><Relationship Id="rId16" Type="http://schemas.openxmlformats.org/officeDocument/2006/relationships/customXml" Target="../ink/ink7.xml"/><Relationship Id="rId20" Type="http://schemas.openxmlformats.org/officeDocument/2006/relationships/customXml" Target="../ink/ink9.xml"/><Relationship Id="rId29" Type="http://schemas.openxmlformats.org/officeDocument/2006/relationships/image" Target="../media/image24.png"/><Relationship Id="rId1" Type="http://schemas.openxmlformats.org/officeDocument/2006/relationships/slideLayout" Target="../slideLayouts/slideLayout7.xml"/><Relationship Id="rId6" Type="http://schemas.openxmlformats.org/officeDocument/2006/relationships/customXml" Target="../ink/ink2.xml"/><Relationship Id="rId11" Type="http://schemas.openxmlformats.org/officeDocument/2006/relationships/image" Target="../media/image15.png"/><Relationship Id="rId24" Type="http://schemas.openxmlformats.org/officeDocument/2006/relationships/customXml" Target="../ink/ink11.xml"/><Relationship Id="rId5" Type="http://schemas.openxmlformats.org/officeDocument/2006/relationships/image" Target="../media/image12.png"/><Relationship Id="rId15" Type="http://schemas.openxmlformats.org/officeDocument/2006/relationships/image" Target="../media/image17.png"/><Relationship Id="rId23" Type="http://schemas.openxmlformats.org/officeDocument/2006/relationships/image" Target="../media/image21.png"/><Relationship Id="rId28" Type="http://schemas.openxmlformats.org/officeDocument/2006/relationships/customXml" Target="../ink/ink13.xml"/><Relationship Id="rId10" Type="http://schemas.openxmlformats.org/officeDocument/2006/relationships/customXml" Target="../ink/ink4.xml"/><Relationship Id="rId19" Type="http://schemas.openxmlformats.org/officeDocument/2006/relationships/image" Target="../media/image19.png"/><Relationship Id="rId31" Type="http://schemas.openxmlformats.org/officeDocument/2006/relationships/image" Target="../media/image25.png"/><Relationship Id="rId4" Type="http://schemas.openxmlformats.org/officeDocument/2006/relationships/customXml" Target="../ink/ink1.xml"/><Relationship Id="rId9" Type="http://schemas.openxmlformats.org/officeDocument/2006/relationships/image" Target="../media/image14.png"/><Relationship Id="rId14" Type="http://schemas.openxmlformats.org/officeDocument/2006/relationships/customXml" Target="../ink/ink6.xml"/><Relationship Id="rId22" Type="http://schemas.openxmlformats.org/officeDocument/2006/relationships/customXml" Target="../ink/ink10.xml"/><Relationship Id="rId27" Type="http://schemas.openxmlformats.org/officeDocument/2006/relationships/image" Target="../media/image23.png"/><Relationship Id="rId30" Type="http://schemas.openxmlformats.org/officeDocument/2006/relationships/customXml" Target="../ink/ink14.xml"/></Relationships>
</file>

<file path=ppt/slides/_rels/slide5.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image" Target="../media/image28.png"/><Relationship Id="rId1" Type="http://schemas.openxmlformats.org/officeDocument/2006/relationships/slideLayout" Target="../slideLayouts/slideLayout16.xml"/></Relationships>
</file>

<file path=ppt/slides/_rels/slide8.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17.xml"/></Relationships>
</file>

<file path=ppt/slides/_rels/slide9.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1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Placeholder 3" descr="A shadow of an airplane on the water&#10;&#10;AI-generated content may be incorrect.">
            <a:extLst>
              <a:ext uri="{FF2B5EF4-FFF2-40B4-BE49-F238E27FC236}">
                <a16:creationId xmlns:a16="http://schemas.microsoft.com/office/drawing/2014/main" id="{B9103B44-3F3E-C3F2-D3A0-EFC998313F7A}"/>
              </a:ext>
            </a:extLst>
          </p:cNvPr>
          <p:cNvPicPr>
            <a:picLocks noGrp="1" noChangeAspect="1"/>
          </p:cNvPicPr>
          <p:nvPr>
            <p:ph type="pic" sz="quarter" idx="14"/>
          </p:nvPr>
        </p:nvPicPr>
        <p:blipFill>
          <a:blip r:embed="rId3"/>
          <a:srcRect t="12397" b="12397"/>
          <a:stretch/>
        </p:blipFill>
        <p:spPr>
          <a:prstGeom prst="rect">
            <a:avLst/>
          </a:prstGeom>
          <a:noFill/>
        </p:spPr>
      </p:pic>
      <p:sp>
        <p:nvSpPr>
          <p:cNvPr id="7" name="Title 6">
            <a:extLst>
              <a:ext uri="{FF2B5EF4-FFF2-40B4-BE49-F238E27FC236}">
                <a16:creationId xmlns:a16="http://schemas.microsoft.com/office/drawing/2014/main" id="{884597B7-0833-D914-CE85-2F232D04E0E0}"/>
              </a:ext>
            </a:extLst>
          </p:cNvPr>
          <p:cNvSpPr>
            <a:spLocks noGrp="1"/>
          </p:cNvSpPr>
          <p:nvPr>
            <p:ph type="title"/>
          </p:nvPr>
        </p:nvSpPr>
        <p:spPr/>
        <p:txBody>
          <a:bodyPr anchor="ctr">
            <a:normAutofit/>
          </a:bodyPr>
          <a:lstStyle/>
          <a:p>
            <a:r>
              <a:rPr lang="en-US" b="1"/>
              <a:t>Communication problems at flight foods ltd.</a:t>
            </a:r>
          </a:p>
        </p:txBody>
      </p:sp>
      <p:sp>
        <p:nvSpPr>
          <p:cNvPr id="8" name="Text Placeholder 7">
            <a:extLst>
              <a:ext uri="{FF2B5EF4-FFF2-40B4-BE49-F238E27FC236}">
                <a16:creationId xmlns:a16="http://schemas.microsoft.com/office/drawing/2014/main" id="{694786BC-2D53-4B95-CBE4-8DCC604E4B11}"/>
              </a:ext>
            </a:extLst>
          </p:cNvPr>
          <p:cNvSpPr>
            <a:spLocks noGrp="1"/>
          </p:cNvSpPr>
          <p:nvPr>
            <p:ph type="body" sz="quarter" idx="13"/>
          </p:nvPr>
        </p:nvSpPr>
        <p:spPr/>
        <p:txBody>
          <a:bodyPr anchor="ctr">
            <a:normAutofit/>
          </a:bodyPr>
          <a:lstStyle/>
          <a:p>
            <a:pPr>
              <a:spcAft>
                <a:spcPts val="600"/>
              </a:spcAft>
            </a:pPr>
            <a:r>
              <a:rPr lang="en-US" dirty="0"/>
              <a:t>Pierre S.N.1710 518</a:t>
            </a:r>
          </a:p>
          <a:p>
            <a:pPr>
              <a:spcAft>
                <a:spcPts val="600"/>
              </a:spcAft>
            </a:pPr>
            <a:r>
              <a:rPr lang="en-US"/>
              <a:t>Yulia S.N.2435487</a:t>
            </a:r>
          </a:p>
          <a:p>
            <a:pPr>
              <a:spcAft>
                <a:spcPts val="600"/>
              </a:spcAft>
            </a:pPr>
            <a:r>
              <a:rPr lang="en-US"/>
              <a:t>&amp; another student.</a:t>
            </a:r>
            <a:endParaRPr lang="en-US" dirty="0"/>
          </a:p>
        </p:txBody>
      </p:sp>
      <p:grpSp>
        <p:nvGrpSpPr>
          <p:cNvPr id="9" name="Group 8">
            <a:extLst>
              <a:ext uri="{FF2B5EF4-FFF2-40B4-BE49-F238E27FC236}">
                <a16:creationId xmlns:a16="http://schemas.microsoft.com/office/drawing/2014/main" id="{59BFFF88-5AD3-C946-B8CF-1F0DE2350490}"/>
              </a:ext>
              <a:ext uri="{C183D7F6-B498-43B3-948B-1728B52AA6E4}">
                <adec:decorative xmlns:adec="http://schemas.microsoft.com/office/drawing/2017/decorative" val="1"/>
              </a:ext>
            </a:extLst>
          </p:cNvPr>
          <p:cNvGrpSpPr/>
          <p:nvPr/>
        </p:nvGrpSpPr>
        <p:grpSpPr>
          <a:xfrm>
            <a:off x="4574268" y="1022350"/>
            <a:ext cx="3022873" cy="3716338"/>
            <a:chOff x="4154165" y="778890"/>
            <a:chExt cx="3980700" cy="4893896"/>
          </a:xfrm>
        </p:grpSpPr>
        <p:sp>
          <p:nvSpPr>
            <p:cNvPr id="10" name="Rectangle 9">
              <a:extLst>
                <a:ext uri="{FF2B5EF4-FFF2-40B4-BE49-F238E27FC236}">
                  <a16:creationId xmlns:a16="http://schemas.microsoft.com/office/drawing/2014/main" id="{FCB45DDB-A9C4-384B-3886-A4B1B3A1F174}"/>
                </a:ext>
              </a:extLst>
            </p:cNvPr>
            <p:cNvSpPr/>
            <p:nvPr userDrawn="1"/>
          </p:nvSpPr>
          <p:spPr>
            <a:xfrm>
              <a:off x="4154165" y="1165550"/>
              <a:ext cx="3903333" cy="4507236"/>
            </a:xfrm>
            <a:prstGeom prst="rect">
              <a:avLst/>
            </a:prstGeom>
            <a:noFill/>
            <a:ln w="38100">
              <a:solidFill>
                <a:schemeClr val="bg1"/>
              </a:solidFill>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US"/>
            </a:p>
          </p:txBody>
        </p:sp>
        <p:sp>
          <p:nvSpPr>
            <p:cNvPr id="11" name="Isosceles Triangle 10">
              <a:extLst>
                <a:ext uri="{FF2B5EF4-FFF2-40B4-BE49-F238E27FC236}">
                  <a16:creationId xmlns:a16="http://schemas.microsoft.com/office/drawing/2014/main" id="{FD66F05E-05C2-4CBD-ED11-7D690E68AA5A}"/>
                </a:ext>
              </a:extLst>
            </p:cNvPr>
            <p:cNvSpPr/>
            <p:nvPr userDrawn="1"/>
          </p:nvSpPr>
          <p:spPr>
            <a:xfrm rot="2728151">
              <a:off x="7220884" y="1088615"/>
              <a:ext cx="1223706" cy="604256"/>
            </a:xfrm>
            <a:prstGeom prst="triangle">
              <a:avLst/>
            </a:prstGeom>
            <a:solidFill>
              <a:schemeClr val="bg1"/>
            </a:solidFill>
            <a:ln>
              <a:noFill/>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07654256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 name="Picture Placeholder 15">
            <a:extLst>
              <a:ext uri="{FF2B5EF4-FFF2-40B4-BE49-F238E27FC236}">
                <a16:creationId xmlns:a16="http://schemas.microsoft.com/office/drawing/2014/main" id="{98EFECDE-E54A-DC7A-139B-3D598DAB0E3B}"/>
              </a:ext>
            </a:extLst>
          </p:cNvPr>
          <p:cNvPicPr>
            <a:picLocks noGrp="1" noChangeAspect="1"/>
          </p:cNvPicPr>
          <p:nvPr>
            <p:ph type="pic" sz="quarter" idx="14"/>
          </p:nvPr>
        </p:nvPicPr>
        <p:blipFill>
          <a:blip r:embed="rId2"/>
          <a:srcRect t="6756" b="6756"/>
          <a:stretch/>
        </p:blipFill>
        <p:spPr>
          <a:prstGeom prst="rect">
            <a:avLst/>
          </a:prstGeom>
        </p:spPr>
      </p:pic>
      <p:sp>
        <p:nvSpPr>
          <p:cNvPr id="3" name="Title 2">
            <a:extLst>
              <a:ext uri="{FF2B5EF4-FFF2-40B4-BE49-F238E27FC236}">
                <a16:creationId xmlns:a16="http://schemas.microsoft.com/office/drawing/2014/main" id="{D12CE6EE-940D-776E-F572-552CB0A10E57}"/>
              </a:ext>
            </a:extLst>
          </p:cNvPr>
          <p:cNvSpPr>
            <a:spLocks noGrp="1"/>
          </p:cNvSpPr>
          <p:nvPr>
            <p:ph type="title"/>
          </p:nvPr>
        </p:nvSpPr>
        <p:spPr/>
        <p:txBody>
          <a:bodyPr>
            <a:normAutofit fontScale="90000"/>
          </a:bodyPr>
          <a:lstStyle/>
          <a:p>
            <a:r>
              <a:rPr lang="en-GB" b="1" dirty="0"/>
              <a:t>You will discover...</a:t>
            </a:r>
          </a:p>
        </p:txBody>
      </p:sp>
      <p:pic>
        <p:nvPicPr>
          <p:cNvPr id="20" name="Picture Placeholder 19" descr="A blue planet with lights&#10;&#10;AI-generated content may be incorrect.">
            <a:extLst>
              <a:ext uri="{FF2B5EF4-FFF2-40B4-BE49-F238E27FC236}">
                <a16:creationId xmlns:a16="http://schemas.microsoft.com/office/drawing/2014/main" id="{973FFA36-3934-7BAE-FF83-74BEAFA50441}"/>
              </a:ext>
            </a:extLst>
          </p:cNvPr>
          <p:cNvPicPr>
            <a:picLocks noGrp="1" noChangeAspect="1"/>
          </p:cNvPicPr>
          <p:nvPr>
            <p:ph type="pic" sz="quarter" idx="21"/>
          </p:nvPr>
        </p:nvPicPr>
        <p:blipFill>
          <a:blip r:embed="rId3"/>
          <a:srcRect l="15578" r="15578"/>
          <a:stretch/>
        </p:blipFill>
        <p:spPr>
          <a:prstGeom prst="snip1Rect">
            <a:avLst>
              <a:gd name="adj" fmla="val 24504"/>
            </a:avLst>
          </a:prstGeom>
          <a:noFill/>
        </p:spPr>
      </p:pic>
      <p:pic>
        <p:nvPicPr>
          <p:cNvPr id="21" name="Picture Placeholder 20" descr="A graph on a computer screen&#10;&#10;AI-generated content may be incorrect.">
            <a:extLst>
              <a:ext uri="{FF2B5EF4-FFF2-40B4-BE49-F238E27FC236}">
                <a16:creationId xmlns:a16="http://schemas.microsoft.com/office/drawing/2014/main" id="{9183FE37-40E6-C8FE-40D8-F9C9DC688ADD}"/>
              </a:ext>
            </a:extLst>
          </p:cNvPr>
          <p:cNvPicPr>
            <a:picLocks noGrp="1" noChangeAspect="1"/>
          </p:cNvPicPr>
          <p:nvPr>
            <p:ph type="pic" sz="quarter" idx="22"/>
          </p:nvPr>
        </p:nvPicPr>
        <p:blipFill>
          <a:blip r:embed="rId4"/>
          <a:srcRect l="4096" r="4096"/>
          <a:stretch/>
        </p:blipFill>
        <p:spPr>
          <a:xfrm>
            <a:off x="4235450" y="2563813"/>
            <a:ext cx="2870200" cy="2344737"/>
          </a:xfrm>
          <a:prstGeom prst="snip1Rect">
            <a:avLst>
              <a:gd name="adj" fmla="val 24504"/>
            </a:avLst>
          </a:prstGeom>
          <a:noFill/>
        </p:spPr>
      </p:pic>
      <p:sp>
        <p:nvSpPr>
          <p:cNvPr id="9" name="Text Placeholder 8">
            <a:extLst>
              <a:ext uri="{FF2B5EF4-FFF2-40B4-BE49-F238E27FC236}">
                <a16:creationId xmlns:a16="http://schemas.microsoft.com/office/drawing/2014/main" id="{56B1DAB0-A09B-1EB7-5B3E-0A5CCFAFBFF8}"/>
              </a:ext>
            </a:extLst>
          </p:cNvPr>
          <p:cNvSpPr>
            <a:spLocks noGrp="1"/>
          </p:cNvSpPr>
          <p:nvPr>
            <p:ph type="body" sz="quarter" idx="17"/>
          </p:nvPr>
        </p:nvSpPr>
        <p:spPr>
          <a:xfrm>
            <a:off x="4237588" y="4906359"/>
            <a:ext cx="2869665" cy="1489420"/>
          </a:xfrm>
        </p:spPr>
        <p:txBody>
          <a:bodyPr/>
          <a:lstStyle/>
          <a:p>
            <a:r>
              <a:rPr lang="en-US" sz="1400" dirty="0">
                <a:solidFill>
                  <a:srgbClr val="000000"/>
                </a:solidFill>
                <a:latin typeface="Arial"/>
                <a:cs typeface="Arial"/>
              </a:rPr>
              <a:t>EXPLANATION &amp; ANALYSIS THROUGH GRAPHS LIKE SHANNON &amp; </a:t>
            </a:r>
            <a:r>
              <a:rPr lang="en-US" sz="1200" dirty="0">
                <a:solidFill>
                  <a:srgbClr val="000000"/>
                </a:solidFill>
                <a:latin typeface="Arial"/>
                <a:cs typeface="Arial"/>
              </a:rPr>
              <a:t>WEAVER</a:t>
            </a:r>
            <a:endParaRPr lang="en-US" dirty="0">
              <a:solidFill>
                <a:srgbClr val="000000"/>
              </a:solidFill>
            </a:endParaRPr>
          </a:p>
        </p:txBody>
      </p:sp>
      <p:pic>
        <p:nvPicPr>
          <p:cNvPr id="22" name="Picture Placeholder 21" descr="A computer and a pen on a desk&#10;&#10;AI-generated content may be incorrect.">
            <a:extLst>
              <a:ext uri="{FF2B5EF4-FFF2-40B4-BE49-F238E27FC236}">
                <a16:creationId xmlns:a16="http://schemas.microsoft.com/office/drawing/2014/main" id="{E2FF200E-0C3C-2FF3-073D-222A74492E46}"/>
              </a:ext>
            </a:extLst>
          </p:cNvPr>
          <p:cNvPicPr>
            <a:picLocks noGrp="1" noChangeAspect="1"/>
          </p:cNvPicPr>
          <p:nvPr>
            <p:ph type="pic" sz="quarter" idx="23"/>
          </p:nvPr>
        </p:nvPicPr>
        <p:blipFill>
          <a:blip r:embed="rId5"/>
          <a:srcRect l="9197" r="9197"/>
          <a:stretch/>
        </p:blipFill>
        <p:spPr>
          <a:prstGeom prst="snip1Rect">
            <a:avLst>
              <a:gd name="adj" fmla="val 24504"/>
            </a:avLst>
          </a:prstGeom>
          <a:noFill/>
        </p:spPr>
      </p:pic>
      <p:sp>
        <p:nvSpPr>
          <p:cNvPr id="12" name="Text Placeholder 11">
            <a:extLst>
              <a:ext uri="{FF2B5EF4-FFF2-40B4-BE49-F238E27FC236}">
                <a16:creationId xmlns:a16="http://schemas.microsoft.com/office/drawing/2014/main" id="{EA4ED348-2BD5-B050-62D4-F976DEEF53EA}"/>
              </a:ext>
            </a:extLst>
          </p:cNvPr>
          <p:cNvSpPr>
            <a:spLocks noGrp="1"/>
          </p:cNvSpPr>
          <p:nvPr>
            <p:ph type="body" sz="quarter" idx="19"/>
          </p:nvPr>
        </p:nvSpPr>
        <p:spPr>
          <a:xfrm>
            <a:off x="7652862" y="4906359"/>
            <a:ext cx="2874963" cy="1224377"/>
          </a:xfrm>
        </p:spPr>
        <p:txBody>
          <a:bodyPr/>
          <a:lstStyle/>
          <a:p>
            <a:r>
              <a:rPr lang="en-GB" sz="1400" dirty="0">
                <a:latin typeface="Arial"/>
                <a:cs typeface="Arial"/>
              </a:rPr>
              <a:t>Evaluation of how to fix issue, Analysis of company issues.</a:t>
            </a:r>
          </a:p>
        </p:txBody>
      </p:sp>
      <p:sp>
        <p:nvSpPr>
          <p:cNvPr id="14" name="Footer Placeholder 13">
            <a:extLst>
              <a:ext uri="{FF2B5EF4-FFF2-40B4-BE49-F238E27FC236}">
                <a16:creationId xmlns:a16="http://schemas.microsoft.com/office/drawing/2014/main" id="{9ABA3BDE-E80D-D3A2-C747-456D2734EECA}"/>
              </a:ext>
            </a:extLst>
          </p:cNvPr>
          <p:cNvSpPr>
            <a:spLocks noGrp="1"/>
          </p:cNvSpPr>
          <p:nvPr>
            <p:ph type="ftr" sz="quarter" idx="11"/>
          </p:nvPr>
        </p:nvSpPr>
        <p:spPr/>
        <p:txBody>
          <a:bodyPr/>
          <a:lstStyle/>
          <a:p>
            <a:r>
              <a:rPr lang="en-US" dirty="0"/>
              <a:t>Add a footer</a:t>
            </a:r>
          </a:p>
        </p:txBody>
      </p:sp>
      <p:sp>
        <p:nvSpPr>
          <p:cNvPr id="15" name="Slide Number Placeholder 14">
            <a:extLst>
              <a:ext uri="{FF2B5EF4-FFF2-40B4-BE49-F238E27FC236}">
                <a16:creationId xmlns:a16="http://schemas.microsoft.com/office/drawing/2014/main" id="{6A60EA98-5335-FC12-8047-917C7AEE5317}"/>
              </a:ext>
            </a:extLst>
          </p:cNvPr>
          <p:cNvSpPr>
            <a:spLocks noGrp="1"/>
          </p:cNvSpPr>
          <p:nvPr>
            <p:ph type="sldNum" sz="quarter" idx="12"/>
          </p:nvPr>
        </p:nvSpPr>
        <p:spPr/>
        <p:txBody>
          <a:bodyPr/>
          <a:lstStyle/>
          <a:p>
            <a:fld id="{42F0A33C-B6D6-454E-A4EA-5198AC78DEE3}" type="slidenum">
              <a:rPr lang="en-US" smtClean="0"/>
              <a:pPr/>
              <a:t>2</a:t>
            </a:fld>
            <a:endParaRPr lang="en-US" dirty="0"/>
          </a:p>
        </p:txBody>
      </p:sp>
      <p:sp>
        <p:nvSpPr>
          <p:cNvPr id="18" name="Text Placeholder 17">
            <a:extLst>
              <a:ext uri="{FF2B5EF4-FFF2-40B4-BE49-F238E27FC236}">
                <a16:creationId xmlns:a16="http://schemas.microsoft.com/office/drawing/2014/main" id="{05EE261A-0168-7688-6109-F8B56B5F5FCB}"/>
              </a:ext>
            </a:extLst>
          </p:cNvPr>
          <p:cNvSpPr>
            <a:spLocks noGrp="1"/>
          </p:cNvSpPr>
          <p:nvPr>
            <p:ph type="body" sz="quarter" idx="15"/>
          </p:nvPr>
        </p:nvSpPr>
        <p:spPr/>
        <p:txBody>
          <a:bodyPr/>
          <a:lstStyle/>
          <a:p>
            <a:endParaRPr lang="en-GB"/>
          </a:p>
        </p:txBody>
      </p:sp>
      <p:sp>
        <p:nvSpPr>
          <p:cNvPr id="19" name="Text Placeholder 5">
            <a:extLst>
              <a:ext uri="{FF2B5EF4-FFF2-40B4-BE49-F238E27FC236}">
                <a16:creationId xmlns:a16="http://schemas.microsoft.com/office/drawing/2014/main" id="{A5DD6B42-9F2C-3438-45D6-50D0043B99BB}"/>
              </a:ext>
            </a:extLst>
          </p:cNvPr>
          <p:cNvSpPr>
            <a:spLocks noGrp="1"/>
          </p:cNvSpPr>
          <p:nvPr/>
        </p:nvSpPr>
        <p:spPr>
          <a:xfrm>
            <a:off x="811917" y="4906359"/>
            <a:ext cx="2926175" cy="1224378"/>
          </a:xfrm>
          <a:prstGeom prst="rect">
            <a:avLst/>
          </a:prstGeom>
          <a:solidFill>
            <a:schemeClr val="bg1"/>
          </a:solidFill>
        </p:spPr>
        <p:txBody>
          <a:bodyPr vert="horz" lIns="0" tIns="0" rIns="1371600" bIns="0" rtlCol="0" anchor="ctr">
            <a:noAutofit/>
          </a:bodyPr>
          <a:lstStyle>
            <a:lvl1pPr marL="0" indent="0" algn="l" defTabSz="914400" rtl="0" eaLnBrk="1" latinLnBrk="0" hangingPunct="1">
              <a:lnSpc>
                <a:spcPct val="120000"/>
              </a:lnSpc>
              <a:spcBef>
                <a:spcPts val="0"/>
              </a:spcBef>
              <a:buFont typeface="Arial" panose="020B0604020202020204" pitchFamily="34" charset="0"/>
              <a:buNone/>
              <a:defRPr sz="1800" kern="1200" cap="all" baseline="0">
                <a:solidFill>
                  <a:schemeClr val="tx1"/>
                </a:solidFill>
                <a:latin typeface="+mn-lt"/>
                <a:ea typeface="+mn-ea"/>
                <a:cs typeface="+mn-cs"/>
              </a:defRPr>
            </a:lvl1pPr>
            <a:lvl2pPr marL="228600" indent="0" algn="l" defTabSz="914400" rtl="0" eaLnBrk="1" latinLnBrk="0" hangingPunct="1">
              <a:lnSpc>
                <a:spcPct val="120000"/>
              </a:lnSpc>
              <a:spcBef>
                <a:spcPts val="500"/>
              </a:spcBef>
              <a:buFont typeface="Arial" panose="020B0604020202020204" pitchFamily="34" charset="0"/>
              <a:buNone/>
              <a:defRPr sz="1600" kern="1200" cap="all" baseline="0">
                <a:solidFill>
                  <a:schemeClr val="tx1"/>
                </a:solidFill>
                <a:latin typeface="+mn-lt"/>
                <a:ea typeface="+mn-ea"/>
                <a:cs typeface="+mn-cs"/>
              </a:defRPr>
            </a:lvl2pPr>
            <a:lvl3pPr marL="457200" indent="0" algn="l" defTabSz="914400" rtl="0" eaLnBrk="1" latinLnBrk="0" hangingPunct="1">
              <a:lnSpc>
                <a:spcPct val="120000"/>
              </a:lnSpc>
              <a:spcBef>
                <a:spcPts val="500"/>
              </a:spcBef>
              <a:buFont typeface="Arial" panose="020B0604020202020204" pitchFamily="34" charset="0"/>
              <a:buNone/>
              <a:defRPr sz="1600" kern="1200" cap="all" baseline="0">
                <a:solidFill>
                  <a:schemeClr val="tx1"/>
                </a:solidFill>
                <a:latin typeface="+mn-lt"/>
                <a:ea typeface="+mn-ea"/>
                <a:cs typeface="+mn-cs"/>
              </a:defRPr>
            </a:lvl3pPr>
            <a:lvl4pPr marL="685800" indent="0" algn="l" defTabSz="914400" rtl="0" eaLnBrk="1" latinLnBrk="0" hangingPunct="1">
              <a:lnSpc>
                <a:spcPct val="120000"/>
              </a:lnSpc>
              <a:spcBef>
                <a:spcPts val="500"/>
              </a:spcBef>
              <a:buFont typeface="Arial" panose="020B0604020202020204" pitchFamily="34" charset="0"/>
              <a:buNone/>
              <a:defRPr sz="1600" kern="1200" cap="all" baseline="0">
                <a:solidFill>
                  <a:schemeClr val="tx1"/>
                </a:solidFill>
                <a:latin typeface="+mn-lt"/>
                <a:ea typeface="+mn-ea"/>
                <a:cs typeface="+mn-cs"/>
              </a:defRPr>
            </a:lvl4pPr>
            <a:lvl5pPr marL="914400" indent="0" algn="l" defTabSz="914400" rtl="0" eaLnBrk="1" latinLnBrk="0" hangingPunct="1">
              <a:lnSpc>
                <a:spcPct val="120000"/>
              </a:lnSpc>
              <a:spcBef>
                <a:spcPts val="500"/>
              </a:spcBef>
              <a:buFont typeface="Arial" panose="020B0604020202020204" pitchFamily="34" charset="0"/>
              <a:buNone/>
              <a:defRPr sz="1600" kern="1200" cap="all"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1400" dirty="0">
                <a:solidFill>
                  <a:srgbClr val="000000"/>
                </a:solidFill>
                <a:latin typeface="Arial"/>
                <a:cs typeface="Arial"/>
              </a:rPr>
              <a:t>What are flight foods communication barriers</a:t>
            </a:r>
            <a:r>
              <a:rPr lang="en-US" sz="1400" dirty="0">
                <a:solidFill>
                  <a:srgbClr val="FFFFFF"/>
                </a:solidFill>
                <a:latin typeface="Arial"/>
                <a:cs typeface="Arial"/>
              </a:rPr>
              <a:t>?</a:t>
            </a:r>
            <a:endParaRPr lang="en-US" dirty="0">
              <a:latin typeface="Arial"/>
              <a:cs typeface="Arial"/>
            </a:endParaRPr>
          </a:p>
        </p:txBody>
      </p:sp>
    </p:spTree>
    <p:extLst>
      <p:ext uri="{BB962C8B-B14F-4D97-AF65-F5344CB8AC3E}">
        <p14:creationId xmlns:p14="http://schemas.microsoft.com/office/powerpoint/2010/main" val="401194915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airplane"/>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FD24F70-3006-9A2C-21E7-DB5C5866EF7B}"/>
              </a:ext>
            </a:extLst>
          </p:cNvPr>
          <p:cNvSpPr>
            <a:spLocks noGrp="1"/>
          </p:cNvSpPr>
          <p:nvPr>
            <p:ph type="title"/>
          </p:nvPr>
        </p:nvSpPr>
        <p:spPr/>
        <p:txBody>
          <a:bodyPr/>
          <a:lstStyle/>
          <a:p>
            <a:r>
              <a:rPr lang="en-US" dirty="0">
                <a:ea typeface="Tahoma"/>
                <a:cs typeface="Tahoma"/>
              </a:rPr>
              <a:t>Key barriers presented in case study.</a:t>
            </a:r>
          </a:p>
        </p:txBody>
      </p:sp>
      <p:sp>
        <p:nvSpPr>
          <p:cNvPr id="20" name="Footer Placeholder 19">
            <a:extLst>
              <a:ext uri="{FF2B5EF4-FFF2-40B4-BE49-F238E27FC236}">
                <a16:creationId xmlns:a16="http://schemas.microsoft.com/office/drawing/2014/main" id="{EF8355DE-EEFB-DCE2-040E-2CFA43AF7932}"/>
              </a:ext>
            </a:extLst>
          </p:cNvPr>
          <p:cNvSpPr>
            <a:spLocks noGrp="1"/>
          </p:cNvSpPr>
          <p:nvPr>
            <p:ph type="ftr" sz="quarter" idx="11"/>
          </p:nvPr>
        </p:nvSpPr>
        <p:spPr/>
        <p:txBody>
          <a:bodyPr/>
          <a:lstStyle/>
          <a:p>
            <a:r>
              <a:rPr lang="en-US" dirty="0"/>
              <a:t>WONDERS OF THE WORLD</a:t>
            </a:r>
          </a:p>
        </p:txBody>
      </p:sp>
      <p:sp>
        <p:nvSpPr>
          <p:cNvPr id="21" name="Slide Number Placeholder 20">
            <a:extLst>
              <a:ext uri="{FF2B5EF4-FFF2-40B4-BE49-F238E27FC236}">
                <a16:creationId xmlns:a16="http://schemas.microsoft.com/office/drawing/2014/main" id="{9D7732FB-FD32-67DB-BE25-2B4FB32806B1}"/>
              </a:ext>
            </a:extLst>
          </p:cNvPr>
          <p:cNvSpPr>
            <a:spLocks noGrp="1"/>
          </p:cNvSpPr>
          <p:nvPr>
            <p:ph type="sldNum" sz="quarter" idx="12"/>
          </p:nvPr>
        </p:nvSpPr>
        <p:spPr/>
        <p:txBody>
          <a:bodyPr/>
          <a:lstStyle/>
          <a:p>
            <a:fld id="{42F0A33C-B6D6-454E-A4EA-5198AC78DEE3}" type="slidenum">
              <a:rPr lang="en-US" smtClean="0"/>
              <a:pPr/>
              <a:t>3</a:t>
            </a:fld>
            <a:endParaRPr lang="en-US" dirty="0"/>
          </a:p>
        </p:txBody>
      </p:sp>
      <p:sp>
        <p:nvSpPr>
          <p:cNvPr id="4" name="Text Placeholder 3">
            <a:extLst>
              <a:ext uri="{FF2B5EF4-FFF2-40B4-BE49-F238E27FC236}">
                <a16:creationId xmlns:a16="http://schemas.microsoft.com/office/drawing/2014/main" id="{CE71A58E-02E6-31E9-4A1E-EDD4A93FF9B7}"/>
              </a:ext>
            </a:extLst>
          </p:cNvPr>
          <p:cNvSpPr>
            <a:spLocks noGrp="1"/>
          </p:cNvSpPr>
          <p:nvPr>
            <p:ph type="body" sz="quarter" idx="13"/>
          </p:nvPr>
        </p:nvSpPr>
        <p:spPr/>
        <p:txBody>
          <a:bodyPr/>
          <a:lstStyle/>
          <a:p>
            <a:r>
              <a:rPr lang="en-US" dirty="0"/>
              <a:t>Staff are not trained in Food </a:t>
            </a:r>
            <a:r>
              <a:rPr lang="en-US" dirty="0" err="1"/>
              <a:t>saftey</a:t>
            </a:r>
            <a:r>
              <a:rPr lang="en-US" dirty="0"/>
              <a:t> &amp; hygiene before starting employment.</a:t>
            </a:r>
            <a:endParaRPr lang="en-US" dirty="0">
              <a:ea typeface="Tahoma"/>
              <a:cs typeface="Tahoma"/>
            </a:endParaRPr>
          </a:p>
          <a:p>
            <a:r>
              <a:rPr lang="en-US" dirty="0"/>
              <a:t>Majority of workers are from 5 distinct cultural groups and speak their own dialects. </a:t>
            </a:r>
            <a:endParaRPr lang="en-US" dirty="0">
              <a:ea typeface="Tahoma"/>
              <a:cs typeface="Tahoma"/>
            </a:endParaRPr>
          </a:p>
          <a:p>
            <a:r>
              <a:rPr lang="en-US" dirty="0">
                <a:ea typeface="Tahoma"/>
                <a:cs typeface="Tahoma"/>
              </a:rPr>
              <a:t>Gary the floor manager, plastered English written signs all over the factory with Safety and Hygiene. Not showing any consideration due to staff not speaking English in the first place let alone reading it.</a:t>
            </a:r>
            <a:r>
              <a:rPr lang="en-US" dirty="0"/>
              <a:t> </a:t>
            </a:r>
            <a:endParaRPr lang="en-US" dirty="0">
              <a:ea typeface="Tahoma"/>
              <a:cs typeface="Tahoma"/>
            </a:endParaRPr>
          </a:p>
        </p:txBody>
      </p:sp>
      <p:pic>
        <p:nvPicPr>
          <p:cNvPr id="76" name="Picture Placeholder 75" descr="Empty airplane seats">
            <a:extLst>
              <a:ext uri="{FF2B5EF4-FFF2-40B4-BE49-F238E27FC236}">
                <a16:creationId xmlns:a16="http://schemas.microsoft.com/office/drawing/2014/main" id="{555EEA90-1058-E781-3BBA-20F118B4DF8E}"/>
              </a:ext>
            </a:extLst>
          </p:cNvPr>
          <p:cNvPicPr>
            <a:picLocks noGrp="1" noChangeAspect="1"/>
          </p:cNvPicPr>
          <p:nvPr>
            <p:ph type="pic" sz="quarter" idx="14"/>
          </p:nvPr>
        </p:nvPicPr>
        <p:blipFill>
          <a:blip r:embed="rId2"/>
          <a:srcRect l="16981" r="16981"/>
          <a:stretch/>
        </p:blipFill>
        <p:spPr/>
      </p:pic>
      <p:pic>
        <p:nvPicPr>
          <p:cNvPr id="6" name="Picture Placeholder 5" descr="A smokestack with a black smoke coming out of it&#10;&#10;AI-generated content may be incorrect.">
            <a:extLst>
              <a:ext uri="{FF2B5EF4-FFF2-40B4-BE49-F238E27FC236}">
                <a16:creationId xmlns:a16="http://schemas.microsoft.com/office/drawing/2014/main" id="{7717BDD9-E18E-1323-5333-E4C80A586547}"/>
              </a:ext>
            </a:extLst>
          </p:cNvPr>
          <p:cNvPicPr>
            <a:picLocks noGrp="1" noChangeAspect="1"/>
          </p:cNvPicPr>
          <p:nvPr>
            <p:ph type="pic" sz="quarter" idx="21"/>
          </p:nvPr>
        </p:nvPicPr>
        <p:blipFill>
          <a:blip r:embed="rId3"/>
          <a:srcRect l="11768" r="11768"/>
          <a:stretch/>
        </p:blipFill>
        <p:spPr>
          <a:prstGeom prst="rect">
            <a:avLst/>
          </a:prstGeom>
          <a:solidFill>
            <a:srgbClr val="FFFFFF"/>
          </a:solidFill>
          <a:ln w="38100">
            <a:solidFill>
              <a:srgbClr val="FFFFFF"/>
            </a:solidFill>
          </a:ln>
        </p:spPr>
      </p:pic>
      <p:sp>
        <p:nvSpPr>
          <p:cNvPr id="172" name="Text Placeholder 171">
            <a:extLst>
              <a:ext uri="{FF2B5EF4-FFF2-40B4-BE49-F238E27FC236}">
                <a16:creationId xmlns:a16="http://schemas.microsoft.com/office/drawing/2014/main" id="{06A3C4BA-46A9-80E0-B2FF-814981DF5743}"/>
              </a:ext>
            </a:extLst>
          </p:cNvPr>
          <p:cNvSpPr>
            <a:spLocks noGrp="1"/>
          </p:cNvSpPr>
          <p:nvPr>
            <p:ph type="body" sz="quarter" idx="15"/>
          </p:nvPr>
        </p:nvSpPr>
        <p:spPr/>
        <p:txBody>
          <a:bodyPr/>
          <a:lstStyle/>
          <a:p>
            <a:r>
              <a:rPr lang="en-US" dirty="0">
                <a:ea typeface="Tahoma"/>
                <a:cs typeface="Tahoma"/>
              </a:rPr>
              <a:t>Issue in factory</a:t>
            </a:r>
          </a:p>
        </p:txBody>
      </p:sp>
      <p:pic>
        <p:nvPicPr>
          <p:cNvPr id="12" name="Picture Placeholder 11" descr="A person and person talking and clapping&#10;&#10;AI-generated content may be incorrect.">
            <a:extLst>
              <a:ext uri="{FF2B5EF4-FFF2-40B4-BE49-F238E27FC236}">
                <a16:creationId xmlns:a16="http://schemas.microsoft.com/office/drawing/2014/main" id="{CE052EE9-6B53-A21C-ED86-314835E53015}"/>
              </a:ext>
            </a:extLst>
          </p:cNvPr>
          <p:cNvPicPr>
            <a:picLocks noGrp="1" noChangeAspect="1"/>
          </p:cNvPicPr>
          <p:nvPr>
            <p:ph type="pic" sz="quarter" idx="23"/>
          </p:nvPr>
        </p:nvPicPr>
        <p:blipFill>
          <a:blip r:embed="rId4"/>
          <a:srcRect l="11792" r="11792"/>
          <a:stretch/>
        </p:blipFill>
        <p:spPr>
          <a:prstGeom prst="rect">
            <a:avLst/>
          </a:prstGeom>
          <a:solidFill>
            <a:srgbClr val="FFFFFF"/>
          </a:solidFill>
          <a:ln w="38100">
            <a:solidFill>
              <a:srgbClr val="FFFFFF"/>
            </a:solidFill>
          </a:ln>
        </p:spPr>
      </p:pic>
      <p:sp>
        <p:nvSpPr>
          <p:cNvPr id="174" name="Text Placeholder 173">
            <a:extLst>
              <a:ext uri="{FF2B5EF4-FFF2-40B4-BE49-F238E27FC236}">
                <a16:creationId xmlns:a16="http://schemas.microsoft.com/office/drawing/2014/main" id="{6A0C8849-0E34-EE70-188D-DAE059513685}"/>
              </a:ext>
            </a:extLst>
          </p:cNvPr>
          <p:cNvSpPr>
            <a:spLocks noGrp="1"/>
          </p:cNvSpPr>
          <p:nvPr>
            <p:ph type="body" sz="quarter" idx="22"/>
          </p:nvPr>
        </p:nvSpPr>
        <p:spPr/>
        <p:txBody>
          <a:bodyPr>
            <a:normAutofit/>
          </a:bodyPr>
          <a:lstStyle/>
          <a:p>
            <a:r>
              <a:rPr lang="en-US" dirty="0">
                <a:ea typeface="Tahoma"/>
                <a:cs typeface="Tahoma"/>
              </a:rPr>
              <a:t>Due to language/communication barriers.</a:t>
            </a:r>
          </a:p>
        </p:txBody>
      </p:sp>
      <p:pic>
        <p:nvPicPr>
          <p:cNvPr id="9" name="Picture Placeholder 8" descr="A telephone handset on a white surface&#10;&#10;AI-generated content may be incorrect.">
            <a:extLst>
              <a:ext uri="{FF2B5EF4-FFF2-40B4-BE49-F238E27FC236}">
                <a16:creationId xmlns:a16="http://schemas.microsoft.com/office/drawing/2014/main" id="{6AD0A531-88CE-44A7-8444-A772E6756573}"/>
              </a:ext>
            </a:extLst>
          </p:cNvPr>
          <p:cNvPicPr>
            <a:picLocks noGrp="1" noChangeAspect="1"/>
          </p:cNvPicPr>
          <p:nvPr>
            <p:ph type="pic" sz="quarter" idx="25"/>
          </p:nvPr>
        </p:nvPicPr>
        <p:blipFill>
          <a:blip r:embed="rId5"/>
          <a:srcRect l="6989" r="6989"/>
          <a:stretch/>
        </p:blipFill>
        <p:spPr>
          <a:prstGeom prst="rect">
            <a:avLst/>
          </a:prstGeom>
          <a:solidFill>
            <a:srgbClr val="FFFFFF"/>
          </a:solidFill>
          <a:ln w="38100">
            <a:solidFill>
              <a:srgbClr val="FFFFFF"/>
            </a:solidFill>
          </a:ln>
        </p:spPr>
      </p:pic>
      <p:sp>
        <p:nvSpPr>
          <p:cNvPr id="509" name="Text Placeholder 508">
            <a:extLst>
              <a:ext uri="{FF2B5EF4-FFF2-40B4-BE49-F238E27FC236}">
                <a16:creationId xmlns:a16="http://schemas.microsoft.com/office/drawing/2014/main" id="{084E4B6A-1016-C8C7-E5FA-03C989731FA1}"/>
              </a:ext>
            </a:extLst>
          </p:cNvPr>
          <p:cNvSpPr>
            <a:spLocks noGrp="1"/>
          </p:cNvSpPr>
          <p:nvPr>
            <p:ph type="body" sz="quarter" idx="24"/>
          </p:nvPr>
        </p:nvSpPr>
        <p:spPr/>
        <p:txBody>
          <a:bodyPr/>
          <a:lstStyle/>
          <a:p>
            <a:r>
              <a:rPr lang="en-US" dirty="0">
                <a:ea typeface="Tahoma"/>
                <a:cs typeface="Tahoma"/>
              </a:rPr>
              <a:t>In communication</a:t>
            </a:r>
            <a:endParaRPr lang="en-US" dirty="0"/>
          </a:p>
        </p:txBody>
      </p:sp>
      <p:cxnSp>
        <p:nvCxnSpPr>
          <p:cNvPr id="22" name="Straight Connector 21">
            <a:extLst>
              <a:ext uri="{FF2B5EF4-FFF2-40B4-BE49-F238E27FC236}">
                <a16:creationId xmlns:a16="http://schemas.microsoft.com/office/drawing/2014/main" id="{8FB9199D-346B-E90C-34FA-41B33F5A0B6B}"/>
              </a:ext>
              <a:ext uri="{C183D7F6-B498-43B3-948B-1728B52AA6E4}">
                <adec:decorative xmlns:adec="http://schemas.microsoft.com/office/drawing/2017/decorative" val="1"/>
              </a:ext>
            </a:extLst>
          </p:cNvPr>
          <p:cNvCxnSpPr>
            <a:cxnSpLocks/>
          </p:cNvCxnSpPr>
          <p:nvPr/>
        </p:nvCxnSpPr>
        <p:spPr>
          <a:xfrm flipV="1">
            <a:off x="506565" y="0"/>
            <a:ext cx="0" cy="2078567"/>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ADB61169-D413-738E-26D1-BAB68B15C443}"/>
              </a:ext>
              <a:ext uri="{C183D7F6-B498-43B3-948B-1728B52AA6E4}">
                <adec:decorative xmlns:adec="http://schemas.microsoft.com/office/drawing/2017/decorative" val="1"/>
              </a:ext>
            </a:extLst>
          </p:cNvPr>
          <p:cNvCxnSpPr>
            <a:cxnSpLocks/>
          </p:cNvCxnSpPr>
          <p:nvPr/>
        </p:nvCxnSpPr>
        <p:spPr>
          <a:xfrm flipV="1">
            <a:off x="506565" y="4809067"/>
            <a:ext cx="0" cy="1620308"/>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275" name="Right Triangle 274">
            <a:extLst>
              <a:ext uri="{FF2B5EF4-FFF2-40B4-BE49-F238E27FC236}">
                <a16:creationId xmlns:a16="http://schemas.microsoft.com/office/drawing/2014/main" id="{FE0DC8D7-5C32-9AA6-E605-A82769FC6B69}"/>
              </a:ext>
              <a:ext uri="{C183D7F6-B498-43B3-948B-1728B52AA6E4}">
                <adec:decorative xmlns:adec="http://schemas.microsoft.com/office/drawing/2017/decorative" val="1"/>
              </a:ext>
            </a:extLst>
          </p:cNvPr>
          <p:cNvSpPr/>
          <p:nvPr/>
        </p:nvSpPr>
        <p:spPr>
          <a:xfrm rot="9989267">
            <a:off x="8343329" y="568596"/>
            <a:ext cx="469635" cy="465759"/>
          </a:xfrm>
          <a:prstGeom prst="rtTriangle">
            <a:avLst/>
          </a:prstGeom>
          <a:solidFill>
            <a:schemeClr val="bg1"/>
          </a:solidFill>
          <a:ln>
            <a:noFill/>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US" dirty="0"/>
          </a:p>
        </p:txBody>
      </p:sp>
      <p:sp>
        <p:nvSpPr>
          <p:cNvPr id="456" name="Right Triangle 455">
            <a:extLst>
              <a:ext uri="{FF2B5EF4-FFF2-40B4-BE49-F238E27FC236}">
                <a16:creationId xmlns:a16="http://schemas.microsoft.com/office/drawing/2014/main" id="{4D7A986F-0167-BE50-E487-B8AAABC9632A}"/>
              </a:ext>
              <a:ext uri="{C183D7F6-B498-43B3-948B-1728B52AA6E4}">
                <adec:decorative xmlns:adec="http://schemas.microsoft.com/office/drawing/2017/decorative" val="1"/>
              </a:ext>
            </a:extLst>
          </p:cNvPr>
          <p:cNvSpPr/>
          <p:nvPr/>
        </p:nvSpPr>
        <p:spPr>
          <a:xfrm rot="11318996">
            <a:off x="10957591" y="2357577"/>
            <a:ext cx="469635" cy="465759"/>
          </a:xfrm>
          <a:prstGeom prst="rtTriangle">
            <a:avLst/>
          </a:prstGeom>
          <a:solidFill>
            <a:schemeClr val="bg1"/>
          </a:solidFill>
          <a:ln>
            <a:noFill/>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US" dirty="0"/>
          </a:p>
        </p:txBody>
      </p:sp>
      <p:sp>
        <p:nvSpPr>
          <p:cNvPr id="457" name="Right Triangle 456">
            <a:extLst>
              <a:ext uri="{FF2B5EF4-FFF2-40B4-BE49-F238E27FC236}">
                <a16:creationId xmlns:a16="http://schemas.microsoft.com/office/drawing/2014/main" id="{CB3E19C8-F187-6B6C-D39B-108033AB79DD}"/>
              </a:ext>
              <a:ext uri="{C183D7F6-B498-43B3-948B-1728B52AA6E4}">
                <adec:decorative xmlns:adec="http://schemas.microsoft.com/office/drawing/2017/decorative" val="1"/>
              </a:ext>
            </a:extLst>
          </p:cNvPr>
          <p:cNvSpPr/>
          <p:nvPr/>
        </p:nvSpPr>
        <p:spPr>
          <a:xfrm rot="10800000">
            <a:off x="8683823" y="3375495"/>
            <a:ext cx="347715" cy="355269"/>
          </a:xfrm>
          <a:custGeom>
            <a:avLst/>
            <a:gdLst>
              <a:gd name="connsiteX0" fmla="*/ 0 w 469635"/>
              <a:gd name="connsiteY0" fmla="*/ 465759 h 465759"/>
              <a:gd name="connsiteX1" fmla="*/ 0 w 469635"/>
              <a:gd name="connsiteY1" fmla="*/ 0 h 465759"/>
              <a:gd name="connsiteX2" fmla="*/ 469635 w 469635"/>
              <a:gd name="connsiteY2" fmla="*/ 465759 h 465759"/>
              <a:gd name="connsiteX3" fmla="*/ 0 w 469635"/>
              <a:gd name="connsiteY3" fmla="*/ 465759 h 465759"/>
              <a:gd name="connsiteX0" fmla="*/ 0 w 469635"/>
              <a:gd name="connsiteY0" fmla="*/ 355269 h 355269"/>
              <a:gd name="connsiteX1" fmla="*/ 171450 w 469635"/>
              <a:gd name="connsiteY1" fmla="*/ 0 h 355269"/>
              <a:gd name="connsiteX2" fmla="*/ 469635 w 469635"/>
              <a:gd name="connsiteY2" fmla="*/ 355269 h 355269"/>
              <a:gd name="connsiteX3" fmla="*/ 0 w 469635"/>
              <a:gd name="connsiteY3" fmla="*/ 355269 h 355269"/>
              <a:gd name="connsiteX0" fmla="*/ 0 w 347715"/>
              <a:gd name="connsiteY0" fmla="*/ 359079 h 359079"/>
              <a:gd name="connsiteX1" fmla="*/ 49530 w 347715"/>
              <a:gd name="connsiteY1" fmla="*/ 0 h 359079"/>
              <a:gd name="connsiteX2" fmla="*/ 347715 w 347715"/>
              <a:gd name="connsiteY2" fmla="*/ 355269 h 359079"/>
              <a:gd name="connsiteX3" fmla="*/ 0 w 347715"/>
              <a:gd name="connsiteY3" fmla="*/ 359079 h 359079"/>
              <a:gd name="connsiteX0" fmla="*/ 0 w 347715"/>
              <a:gd name="connsiteY0" fmla="*/ 355269 h 355269"/>
              <a:gd name="connsiteX1" fmla="*/ 49530 w 347715"/>
              <a:gd name="connsiteY1" fmla="*/ 0 h 355269"/>
              <a:gd name="connsiteX2" fmla="*/ 347715 w 347715"/>
              <a:gd name="connsiteY2" fmla="*/ 355269 h 355269"/>
              <a:gd name="connsiteX3" fmla="*/ 0 w 347715"/>
              <a:gd name="connsiteY3" fmla="*/ 355269 h 355269"/>
            </a:gdLst>
            <a:ahLst/>
            <a:cxnLst>
              <a:cxn ang="0">
                <a:pos x="connsiteX0" y="connsiteY0"/>
              </a:cxn>
              <a:cxn ang="0">
                <a:pos x="connsiteX1" y="connsiteY1"/>
              </a:cxn>
              <a:cxn ang="0">
                <a:pos x="connsiteX2" y="connsiteY2"/>
              </a:cxn>
              <a:cxn ang="0">
                <a:pos x="connsiteX3" y="connsiteY3"/>
              </a:cxn>
            </a:cxnLst>
            <a:rect l="l" t="t" r="r" b="b"/>
            <a:pathLst>
              <a:path w="347715" h="355269">
                <a:moveTo>
                  <a:pt x="0" y="355269"/>
                </a:moveTo>
                <a:lnTo>
                  <a:pt x="49530" y="0"/>
                </a:lnTo>
                <a:lnTo>
                  <a:pt x="347715" y="355269"/>
                </a:lnTo>
                <a:lnTo>
                  <a:pt x="0" y="355269"/>
                </a:lnTo>
                <a:close/>
              </a:path>
            </a:pathLst>
          </a:custGeom>
          <a:solidFill>
            <a:schemeClr val="bg1"/>
          </a:solidFill>
          <a:ln>
            <a:noFill/>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35531024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airplane"/>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BAE9FF"/>
        </a:solidFill>
        <a:effectLst/>
      </p:bgPr>
    </p:bg>
    <p:spTree>
      <p:nvGrpSpPr>
        <p:cNvPr id="1" name=""/>
        <p:cNvGrpSpPr/>
        <p:nvPr/>
      </p:nvGrpSpPr>
      <p:grpSpPr>
        <a:xfrm>
          <a:off x="0" y="0"/>
          <a:ext cx="0" cy="0"/>
          <a:chOff x="0" y="0"/>
          <a:chExt cx="0" cy="0"/>
        </a:xfrm>
      </p:grpSpPr>
      <p:sp>
        <p:nvSpPr>
          <p:cNvPr id="25" name="Slide Number Placeholder 24">
            <a:extLst>
              <a:ext uri="{FF2B5EF4-FFF2-40B4-BE49-F238E27FC236}">
                <a16:creationId xmlns:a16="http://schemas.microsoft.com/office/drawing/2014/main" id="{8B87212E-5757-3B4D-9178-11FA1525DDAC}"/>
              </a:ext>
            </a:extLst>
          </p:cNvPr>
          <p:cNvSpPr>
            <a:spLocks noGrp="1"/>
          </p:cNvSpPr>
          <p:nvPr>
            <p:ph type="sldNum" sz="quarter" idx="12"/>
          </p:nvPr>
        </p:nvSpPr>
        <p:spPr/>
        <p:txBody>
          <a:bodyPr/>
          <a:lstStyle/>
          <a:p>
            <a:fld id="{42F0A33C-B6D6-454E-A4EA-5198AC78DEE3}" type="slidenum">
              <a:rPr lang="en-US" smtClean="0"/>
              <a:pPr/>
              <a:t>4</a:t>
            </a:fld>
            <a:endParaRPr lang="en-US" dirty="0"/>
          </a:p>
        </p:txBody>
      </p:sp>
      <p:cxnSp>
        <p:nvCxnSpPr>
          <p:cNvPr id="81" name="Straight Connector 80">
            <a:extLst>
              <a:ext uri="{FF2B5EF4-FFF2-40B4-BE49-F238E27FC236}">
                <a16:creationId xmlns:a16="http://schemas.microsoft.com/office/drawing/2014/main" id="{4CE42730-9002-7E3A-9931-1822C22CE807}"/>
              </a:ext>
              <a:ext uri="{C183D7F6-B498-43B3-948B-1728B52AA6E4}">
                <adec:decorative xmlns:adec="http://schemas.microsoft.com/office/drawing/2017/decorative" val="1"/>
              </a:ext>
            </a:extLst>
          </p:cNvPr>
          <p:cNvCxnSpPr>
            <a:cxnSpLocks/>
          </p:cNvCxnSpPr>
          <p:nvPr/>
        </p:nvCxnSpPr>
        <p:spPr>
          <a:xfrm flipV="1">
            <a:off x="11673399" y="0"/>
            <a:ext cx="0" cy="2078567"/>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82" name="Straight Connector 81">
            <a:extLst>
              <a:ext uri="{FF2B5EF4-FFF2-40B4-BE49-F238E27FC236}">
                <a16:creationId xmlns:a16="http://schemas.microsoft.com/office/drawing/2014/main" id="{DBE93D07-55A5-4167-FE43-A22248494CF7}"/>
              </a:ext>
              <a:ext uri="{C183D7F6-B498-43B3-948B-1728B52AA6E4}">
                <adec:decorative xmlns:adec="http://schemas.microsoft.com/office/drawing/2017/decorative" val="1"/>
              </a:ext>
            </a:extLst>
          </p:cNvPr>
          <p:cNvCxnSpPr>
            <a:cxnSpLocks/>
          </p:cNvCxnSpPr>
          <p:nvPr/>
        </p:nvCxnSpPr>
        <p:spPr>
          <a:xfrm flipV="1">
            <a:off x="11673399" y="4809067"/>
            <a:ext cx="0" cy="1620308"/>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pic>
        <p:nvPicPr>
          <p:cNvPr id="2" name="Graphic 1" descr="Shannon–Weaver model - Wikipedia">
            <a:extLst>
              <a:ext uri="{FF2B5EF4-FFF2-40B4-BE49-F238E27FC236}">
                <a16:creationId xmlns:a16="http://schemas.microsoft.com/office/drawing/2014/main" id="{64863432-EE1B-1C55-9F67-BDF6229353E8}"/>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40177" y="1710828"/>
            <a:ext cx="10714509" cy="4014275"/>
          </a:xfrm>
          <a:prstGeom prst="rect">
            <a:avLst/>
          </a:prstGeom>
        </p:spPr>
      </p:pic>
      <p:sp>
        <p:nvSpPr>
          <p:cNvPr id="3" name="TextBox 2">
            <a:extLst>
              <a:ext uri="{FF2B5EF4-FFF2-40B4-BE49-F238E27FC236}">
                <a16:creationId xmlns:a16="http://schemas.microsoft.com/office/drawing/2014/main" id="{D7B7419F-AAA4-791E-8738-7F7BA06D741C}"/>
              </a:ext>
            </a:extLst>
          </p:cNvPr>
          <p:cNvSpPr txBox="1"/>
          <p:nvPr/>
        </p:nvSpPr>
        <p:spPr>
          <a:xfrm>
            <a:off x="97971" y="119743"/>
            <a:ext cx="12387942" cy="126188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b="1" dirty="0"/>
              <a:t>Shannon &amp; Weaver Model of Communication.</a:t>
            </a:r>
          </a:p>
          <a:p>
            <a:r>
              <a:rPr lang="en-US" sz="1600" dirty="0">
                <a:ea typeface="+mn-lt"/>
                <a:cs typeface="+mn-lt"/>
              </a:rPr>
              <a:t>The Shannon and Weaver model of communication, is a fundamental linear model that explains how information is sent. It was first created for technical communications systems and divides communication into discrete parts in order to find possible causes of distortion (noise) and inefficiency. (Shannon &amp; Weaver,) (1949)</a:t>
            </a:r>
            <a:endParaRPr lang="en-US" sz="1600" dirty="0"/>
          </a:p>
        </p:txBody>
      </p:sp>
      <p:sp>
        <p:nvSpPr>
          <p:cNvPr id="6" name="TextBox 5">
            <a:extLst>
              <a:ext uri="{FF2B5EF4-FFF2-40B4-BE49-F238E27FC236}">
                <a16:creationId xmlns:a16="http://schemas.microsoft.com/office/drawing/2014/main" id="{C32096F4-C139-6B7B-2FDA-EEF0FA8BFF3F}"/>
              </a:ext>
            </a:extLst>
          </p:cNvPr>
          <p:cNvSpPr txBox="1"/>
          <p:nvPr/>
        </p:nvSpPr>
        <p:spPr>
          <a:xfrm>
            <a:off x="1021289" y="2360008"/>
            <a:ext cx="1255911"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Gary (floor manager)</a:t>
            </a:r>
          </a:p>
        </p:txBody>
      </p:sp>
      <p:sp>
        <p:nvSpPr>
          <p:cNvPr id="10" name="TextBox 9">
            <a:extLst>
              <a:ext uri="{FF2B5EF4-FFF2-40B4-BE49-F238E27FC236}">
                <a16:creationId xmlns:a16="http://schemas.microsoft.com/office/drawing/2014/main" id="{42EF4856-5D46-1932-085A-6ED9C829BA07}"/>
              </a:ext>
            </a:extLst>
          </p:cNvPr>
          <p:cNvSpPr txBox="1"/>
          <p:nvPr/>
        </p:nvSpPr>
        <p:spPr>
          <a:xfrm>
            <a:off x="3091473" y="2360008"/>
            <a:ext cx="1269712"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Poster he wrote.</a:t>
            </a:r>
          </a:p>
        </p:txBody>
      </p:sp>
      <p:sp>
        <p:nvSpPr>
          <p:cNvPr id="11" name="TextBox 10">
            <a:extLst>
              <a:ext uri="{FF2B5EF4-FFF2-40B4-BE49-F238E27FC236}">
                <a16:creationId xmlns:a16="http://schemas.microsoft.com/office/drawing/2014/main" id="{26E82796-1721-7C5B-E9E6-47E5822066F5}"/>
              </a:ext>
            </a:extLst>
          </p:cNvPr>
          <p:cNvSpPr txBox="1"/>
          <p:nvPr/>
        </p:nvSpPr>
        <p:spPr>
          <a:xfrm>
            <a:off x="5506687" y="4181770"/>
            <a:ext cx="1351875"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Translation  issue.</a:t>
            </a:r>
          </a:p>
        </p:txBody>
      </p:sp>
      <p:sp>
        <p:nvSpPr>
          <p:cNvPr id="12" name="TextBox 11">
            <a:extLst>
              <a:ext uri="{FF2B5EF4-FFF2-40B4-BE49-F238E27FC236}">
                <a16:creationId xmlns:a16="http://schemas.microsoft.com/office/drawing/2014/main" id="{0D5E5632-8041-727B-18FA-D770F60A8DFF}"/>
              </a:ext>
            </a:extLst>
          </p:cNvPr>
          <p:cNvSpPr txBox="1"/>
          <p:nvPr/>
        </p:nvSpPr>
        <p:spPr>
          <a:xfrm>
            <a:off x="7921901" y="2387611"/>
            <a:ext cx="1311116"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Poster the manager wrote.</a:t>
            </a:r>
          </a:p>
        </p:txBody>
      </p:sp>
      <p:sp>
        <p:nvSpPr>
          <p:cNvPr id="13" name="TextBox 12">
            <a:extLst>
              <a:ext uri="{FF2B5EF4-FFF2-40B4-BE49-F238E27FC236}">
                <a16:creationId xmlns:a16="http://schemas.microsoft.com/office/drawing/2014/main" id="{F34CB21A-78BA-B9F0-5B7F-D6B33D8DF7BD}"/>
              </a:ext>
            </a:extLst>
          </p:cNvPr>
          <p:cNvSpPr txBox="1"/>
          <p:nvPr/>
        </p:nvSpPr>
        <p:spPr>
          <a:xfrm>
            <a:off x="10116295" y="2401412"/>
            <a:ext cx="126971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t>Workers</a:t>
            </a:r>
          </a:p>
        </p:txBody>
      </p:sp>
      <p:sp>
        <p:nvSpPr>
          <p:cNvPr id="14" name="TextBox 13">
            <a:extLst>
              <a:ext uri="{FF2B5EF4-FFF2-40B4-BE49-F238E27FC236}">
                <a16:creationId xmlns:a16="http://schemas.microsoft.com/office/drawing/2014/main" id="{9CEC6C72-16D8-A78C-841B-962737364A57}"/>
              </a:ext>
            </a:extLst>
          </p:cNvPr>
          <p:cNvSpPr txBox="1"/>
          <p:nvPr/>
        </p:nvSpPr>
        <p:spPr>
          <a:xfrm>
            <a:off x="238124" y="4506277"/>
            <a:ext cx="2180593"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Gary is trying to train his staff</a:t>
            </a:r>
          </a:p>
        </p:txBody>
      </p:sp>
      <mc:AlternateContent xmlns:mc="http://schemas.openxmlformats.org/markup-compatibility/2006" xmlns:p14="http://schemas.microsoft.com/office/powerpoint/2010/main">
        <mc:Choice Requires="p14">
          <p:contentPart p14:bwMode="auto" r:id="rId4">
            <p14:nvContentPartPr>
              <p14:cNvPr id="16" name="Ink 15">
                <a:extLst>
                  <a:ext uri="{FF2B5EF4-FFF2-40B4-BE49-F238E27FC236}">
                    <a16:creationId xmlns:a16="http://schemas.microsoft.com/office/drawing/2014/main" id="{104C94CC-1C8C-A8AA-8EFE-028772A5D7D1}"/>
                  </a:ext>
                </a:extLst>
              </p14:cNvPr>
              <p14:cNvContentPartPr/>
              <p14:nvPr/>
            </p14:nvContentPartPr>
            <p14:xfrm>
              <a:off x="557042" y="3819436"/>
              <a:ext cx="97250" cy="495803"/>
            </p14:xfrm>
          </p:contentPart>
        </mc:Choice>
        <mc:Fallback xmlns="">
          <p:pic>
            <p:nvPicPr>
              <p:cNvPr id="16" name="Ink 15">
                <a:extLst>
                  <a:ext uri="{FF2B5EF4-FFF2-40B4-BE49-F238E27FC236}">
                    <a16:creationId xmlns:a16="http://schemas.microsoft.com/office/drawing/2014/main" id="{104C94CC-1C8C-A8AA-8EFE-028772A5D7D1}"/>
                  </a:ext>
                </a:extLst>
              </p:cNvPr>
              <p:cNvPicPr/>
              <p:nvPr/>
            </p:nvPicPr>
            <p:blipFill>
              <a:blip r:embed="rId5"/>
              <a:stretch>
                <a:fillRect/>
              </a:stretch>
            </p:blipFill>
            <p:spPr>
              <a:xfrm>
                <a:off x="494601" y="3756471"/>
                <a:ext cx="222491" cy="621373"/>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17" name="Ink 16">
                <a:extLst>
                  <a:ext uri="{FF2B5EF4-FFF2-40B4-BE49-F238E27FC236}">
                    <a16:creationId xmlns:a16="http://schemas.microsoft.com/office/drawing/2014/main" id="{23E0AE86-F21E-C192-F2DC-C7B1D2E445AB}"/>
                  </a:ext>
                </a:extLst>
              </p14:cNvPr>
              <p14:cNvContentPartPr/>
              <p14:nvPr/>
            </p14:nvContentPartPr>
            <p14:xfrm>
              <a:off x="403086" y="3575578"/>
              <a:ext cx="446101" cy="451489"/>
            </p14:xfrm>
          </p:contentPart>
        </mc:Choice>
        <mc:Fallback xmlns="">
          <p:pic>
            <p:nvPicPr>
              <p:cNvPr id="17" name="Ink 16">
                <a:extLst>
                  <a:ext uri="{FF2B5EF4-FFF2-40B4-BE49-F238E27FC236}">
                    <a16:creationId xmlns:a16="http://schemas.microsoft.com/office/drawing/2014/main" id="{23E0AE86-F21E-C192-F2DC-C7B1D2E445AB}"/>
                  </a:ext>
                </a:extLst>
              </p:cNvPr>
              <p:cNvPicPr/>
              <p:nvPr/>
            </p:nvPicPr>
            <p:blipFill>
              <a:blip r:embed="rId7"/>
              <a:stretch>
                <a:fillRect/>
              </a:stretch>
            </p:blipFill>
            <p:spPr>
              <a:xfrm>
                <a:off x="340488" y="3512981"/>
                <a:ext cx="571657" cy="577043"/>
              </a:xfrm>
              <a:prstGeom prst="rect">
                <a:avLst/>
              </a:prstGeom>
            </p:spPr>
          </p:pic>
        </mc:Fallback>
      </mc:AlternateContent>
      <p:sp>
        <p:nvSpPr>
          <p:cNvPr id="18" name="TextBox 17">
            <a:extLst>
              <a:ext uri="{FF2B5EF4-FFF2-40B4-BE49-F238E27FC236}">
                <a16:creationId xmlns:a16="http://schemas.microsoft.com/office/drawing/2014/main" id="{ABE96A4C-D0CE-B5AD-C1EA-ACE87CEC3FDA}"/>
              </a:ext>
            </a:extLst>
          </p:cNvPr>
          <p:cNvSpPr txBox="1"/>
          <p:nvPr/>
        </p:nvSpPr>
        <p:spPr>
          <a:xfrm>
            <a:off x="3077672" y="4195570"/>
            <a:ext cx="2139189" cy="93848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20" name="TextBox 19">
            <a:extLst>
              <a:ext uri="{FF2B5EF4-FFF2-40B4-BE49-F238E27FC236}">
                <a16:creationId xmlns:a16="http://schemas.microsoft.com/office/drawing/2014/main" id="{A3169B78-1496-3981-0A0E-C4A18FBD50A7}"/>
              </a:ext>
            </a:extLst>
          </p:cNvPr>
          <p:cNvSpPr txBox="1"/>
          <p:nvPr/>
        </p:nvSpPr>
        <p:spPr>
          <a:xfrm>
            <a:off x="2649834" y="4305981"/>
            <a:ext cx="2249599"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Gary wrote a poster as when he was trying to explain to the workers, they didn’t understand him.</a:t>
            </a:r>
          </a:p>
        </p:txBody>
      </p:sp>
      <p:sp>
        <p:nvSpPr>
          <p:cNvPr id="21" name="TextBox 20">
            <a:extLst>
              <a:ext uri="{FF2B5EF4-FFF2-40B4-BE49-F238E27FC236}">
                <a16:creationId xmlns:a16="http://schemas.microsoft.com/office/drawing/2014/main" id="{A2666539-55CD-248D-4D67-7AB6A9F9E846}"/>
              </a:ext>
            </a:extLst>
          </p:cNvPr>
          <p:cNvSpPr txBox="1"/>
          <p:nvPr/>
        </p:nvSpPr>
        <p:spPr>
          <a:xfrm>
            <a:off x="4373267" y="5968492"/>
            <a:ext cx="4011723"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Gary didn’t comprehend that if they couldn’t speak English they also would not be able to read English.</a:t>
            </a:r>
          </a:p>
        </p:txBody>
      </p:sp>
      <p:sp>
        <p:nvSpPr>
          <p:cNvPr id="22" name="TextBox 21">
            <a:extLst>
              <a:ext uri="{FF2B5EF4-FFF2-40B4-BE49-F238E27FC236}">
                <a16:creationId xmlns:a16="http://schemas.microsoft.com/office/drawing/2014/main" id="{890C39E7-DCDB-965F-B863-B5383E2A46F5}"/>
              </a:ext>
            </a:extLst>
          </p:cNvPr>
          <p:cNvSpPr txBox="1"/>
          <p:nvPr/>
        </p:nvSpPr>
        <p:spPr>
          <a:xfrm>
            <a:off x="7770087" y="4181770"/>
            <a:ext cx="2056382"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The poster is where the workers are getting their orders from.</a:t>
            </a:r>
          </a:p>
        </p:txBody>
      </p:sp>
      <mc:AlternateContent xmlns:mc="http://schemas.openxmlformats.org/markup-compatibility/2006" xmlns:p14="http://schemas.microsoft.com/office/powerpoint/2010/main">
        <mc:Choice Requires="p14">
          <p:contentPart p14:bwMode="auto" r:id="rId8">
            <p14:nvContentPartPr>
              <p14:cNvPr id="24" name="Ink 23">
                <a:extLst>
                  <a:ext uri="{FF2B5EF4-FFF2-40B4-BE49-F238E27FC236}">
                    <a16:creationId xmlns:a16="http://schemas.microsoft.com/office/drawing/2014/main" id="{49F7097D-A4A8-C900-E8CD-4C16C96FB90E}"/>
                  </a:ext>
                </a:extLst>
              </p14:cNvPr>
              <p14:cNvContentPartPr/>
              <p14:nvPr/>
            </p14:nvContentPartPr>
            <p14:xfrm>
              <a:off x="3992217" y="3785151"/>
              <a:ext cx="110939" cy="530005"/>
            </p14:xfrm>
          </p:contentPart>
        </mc:Choice>
        <mc:Fallback xmlns="">
          <p:pic>
            <p:nvPicPr>
              <p:cNvPr id="24" name="Ink 23">
                <a:extLst>
                  <a:ext uri="{FF2B5EF4-FFF2-40B4-BE49-F238E27FC236}">
                    <a16:creationId xmlns:a16="http://schemas.microsoft.com/office/drawing/2014/main" id="{49F7097D-A4A8-C900-E8CD-4C16C96FB90E}"/>
                  </a:ext>
                </a:extLst>
              </p:cNvPr>
              <p:cNvPicPr/>
              <p:nvPr/>
            </p:nvPicPr>
            <p:blipFill>
              <a:blip r:embed="rId9"/>
              <a:stretch>
                <a:fillRect/>
              </a:stretch>
            </p:blipFill>
            <p:spPr>
              <a:xfrm>
                <a:off x="3929746" y="3722543"/>
                <a:ext cx="236239" cy="655580"/>
              </a:xfrm>
              <a:prstGeom prst="rect">
                <a:avLst/>
              </a:prstGeom>
            </p:spPr>
          </p:pic>
        </mc:Fallback>
      </mc:AlternateContent>
      <mc:AlternateContent xmlns:mc="http://schemas.openxmlformats.org/markup-compatibility/2006" xmlns:p14="http://schemas.microsoft.com/office/powerpoint/2010/main">
        <mc:Choice Requires="p14">
          <p:contentPart p14:bwMode="auto" r:id="rId10">
            <p14:nvContentPartPr>
              <p14:cNvPr id="26" name="Ink 25">
                <a:extLst>
                  <a:ext uri="{FF2B5EF4-FFF2-40B4-BE49-F238E27FC236}">
                    <a16:creationId xmlns:a16="http://schemas.microsoft.com/office/drawing/2014/main" id="{D84665C1-F86E-5D28-8A07-07C03F7142CA}"/>
                  </a:ext>
                </a:extLst>
              </p14:cNvPr>
              <p14:cNvContentPartPr/>
              <p14:nvPr/>
            </p14:nvContentPartPr>
            <p14:xfrm>
              <a:off x="3805960" y="3586369"/>
              <a:ext cx="97909" cy="363654"/>
            </p14:xfrm>
          </p:contentPart>
        </mc:Choice>
        <mc:Fallback xmlns="">
          <p:pic>
            <p:nvPicPr>
              <p:cNvPr id="26" name="Ink 25">
                <a:extLst>
                  <a:ext uri="{FF2B5EF4-FFF2-40B4-BE49-F238E27FC236}">
                    <a16:creationId xmlns:a16="http://schemas.microsoft.com/office/drawing/2014/main" id="{D84665C1-F86E-5D28-8A07-07C03F7142CA}"/>
                  </a:ext>
                </a:extLst>
              </p:cNvPr>
              <p:cNvPicPr/>
              <p:nvPr/>
            </p:nvPicPr>
            <p:blipFill>
              <a:blip r:embed="rId11"/>
              <a:stretch>
                <a:fillRect/>
              </a:stretch>
            </p:blipFill>
            <p:spPr>
              <a:xfrm>
                <a:off x="3743556" y="3523782"/>
                <a:ext cx="223075" cy="489188"/>
              </a:xfrm>
              <a:prstGeom prst="rect">
                <a:avLst/>
              </a:prstGeom>
            </p:spPr>
          </p:pic>
        </mc:Fallback>
      </mc:AlternateContent>
      <mc:AlternateContent xmlns:mc="http://schemas.openxmlformats.org/markup-compatibility/2006" xmlns:p14="http://schemas.microsoft.com/office/powerpoint/2010/main">
        <mc:Choice Requires="p14">
          <p:contentPart p14:bwMode="auto" r:id="rId12">
            <p14:nvContentPartPr>
              <p14:cNvPr id="27" name="Ink 26">
                <a:extLst>
                  <a:ext uri="{FF2B5EF4-FFF2-40B4-BE49-F238E27FC236}">
                    <a16:creationId xmlns:a16="http://schemas.microsoft.com/office/drawing/2014/main" id="{341DE4C3-616B-0BB7-0733-EFAA31D97C85}"/>
                  </a:ext>
                </a:extLst>
              </p14:cNvPr>
              <p14:cNvContentPartPr/>
              <p14:nvPr/>
            </p14:nvContentPartPr>
            <p14:xfrm>
              <a:off x="3892827" y="3586369"/>
              <a:ext cx="411666" cy="172625"/>
            </p14:xfrm>
          </p:contentPart>
        </mc:Choice>
        <mc:Fallback xmlns="">
          <p:pic>
            <p:nvPicPr>
              <p:cNvPr id="27" name="Ink 26">
                <a:extLst>
                  <a:ext uri="{FF2B5EF4-FFF2-40B4-BE49-F238E27FC236}">
                    <a16:creationId xmlns:a16="http://schemas.microsoft.com/office/drawing/2014/main" id="{341DE4C3-616B-0BB7-0733-EFAA31D97C85}"/>
                  </a:ext>
                </a:extLst>
              </p:cNvPr>
              <p:cNvPicPr/>
              <p:nvPr/>
            </p:nvPicPr>
            <p:blipFill>
              <a:blip r:embed="rId13"/>
              <a:stretch>
                <a:fillRect/>
              </a:stretch>
            </p:blipFill>
            <p:spPr>
              <a:xfrm>
                <a:off x="3829909" y="3523923"/>
                <a:ext cx="537143" cy="297877"/>
              </a:xfrm>
              <a:prstGeom prst="rect">
                <a:avLst/>
              </a:prstGeom>
            </p:spPr>
          </p:pic>
        </mc:Fallback>
      </mc:AlternateContent>
      <p:sp>
        <p:nvSpPr>
          <p:cNvPr id="28" name="TextBox 27">
            <a:extLst>
              <a:ext uri="{FF2B5EF4-FFF2-40B4-BE49-F238E27FC236}">
                <a16:creationId xmlns:a16="http://schemas.microsoft.com/office/drawing/2014/main" id="{263D65E1-B530-F151-48F6-91C7F40DBC29}"/>
              </a:ext>
            </a:extLst>
          </p:cNvPr>
          <p:cNvSpPr txBox="1"/>
          <p:nvPr/>
        </p:nvSpPr>
        <p:spPr>
          <a:xfrm>
            <a:off x="10116510" y="3956087"/>
            <a:ext cx="1628544"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The destination is the workers, yet due to the noise source the workers are not doing their job right.</a:t>
            </a:r>
          </a:p>
        </p:txBody>
      </p:sp>
      <mc:AlternateContent xmlns:mc="http://schemas.openxmlformats.org/markup-compatibility/2006" xmlns:p14="http://schemas.microsoft.com/office/powerpoint/2010/main">
        <mc:Choice Requires="p14">
          <p:contentPart p14:bwMode="auto" r:id="rId14">
            <p14:nvContentPartPr>
              <p14:cNvPr id="29" name="Ink 28">
                <a:extLst>
                  <a:ext uri="{FF2B5EF4-FFF2-40B4-BE49-F238E27FC236}">
                    <a16:creationId xmlns:a16="http://schemas.microsoft.com/office/drawing/2014/main" id="{ED757D28-34EF-277E-F9F1-492F86BC40F2}"/>
                  </a:ext>
                </a:extLst>
              </p14:cNvPr>
              <p14:cNvContentPartPr/>
              <p14:nvPr/>
            </p14:nvContentPartPr>
            <p14:xfrm>
              <a:off x="6940826" y="5430630"/>
              <a:ext cx="210362" cy="429874"/>
            </p14:xfrm>
          </p:contentPart>
        </mc:Choice>
        <mc:Fallback xmlns="">
          <p:pic>
            <p:nvPicPr>
              <p:cNvPr id="29" name="Ink 28">
                <a:extLst>
                  <a:ext uri="{FF2B5EF4-FFF2-40B4-BE49-F238E27FC236}">
                    <a16:creationId xmlns:a16="http://schemas.microsoft.com/office/drawing/2014/main" id="{ED757D28-34EF-277E-F9F1-492F86BC40F2}"/>
                  </a:ext>
                </a:extLst>
              </p:cNvPr>
              <p:cNvPicPr/>
              <p:nvPr/>
            </p:nvPicPr>
            <p:blipFill>
              <a:blip r:embed="rId15"/>
              <a:stretch>
                <a:fillRect/>
              </a:stretch>
            </p:blipFill>
            <p:spPr>
              <a:xfrm>
                <a:off x="6877897" y="5367678"/>
                <a:ext cx="335860" cy="555419"/>
              </a:xfrm>
              <a:prstGeom prst="rect">
                <a:avLst/>
              </a:prstGeom>
            </p:spPr>
          </p:pic>
        </mc:Fallback>
      </mc:AlternateContent>
      <mc:AlternateContent xmlns:mc="http://schemas.openxmlformats.org/markup-compatibility/2006" xmlns:p14="http://schemas.microsoft.com/office/powerpoint/2010/main">
        <mc:Choice Requires="p14">
          <p:contentPart p14:bwMode="auto" r:id="rId16">
            <p14:nvContentPartPr>
              <p14:cNvPr id="30" name="Ink 29">
                <a:extLst>
                  <a:ext uri="{FF2B5EF4-FFF2-40B4-BE49-F238E27FC236}">
                    <a16:creationId xmlns:a16="http://schemas.microsoft.com/office/drawing/2014/main" id="{D6448570-17E5-5D78-7DAA-EE9722479451}"/>
                  </a:ext>
                </a:extLst>
              </p14:cNvPr>
              <p14:cNvContentPartPr/>
              <p14:nvPr/>
            </p14:nvContentPartPr>
            <p14:xfrm>
              <a:off x="6851162" y="5386456"/>
              <a:ext cx="100707" cy="363623"/>
            </p14:xfrm>
          </p:contentPart>
        </mc:Choice>
        <mc:Fallback xmlns="">
          <p:pic>
            <p:nvPicPr>
              <p:cNvPr id="30" name="Ink 29">
                <a:extLst>
                  <a:ext uri="{FF2B5EF4-FFF2-40B4-BE49-F238E27FC236}">
                    <a16:creationId xmlns:a16="http://schemas.microsoft.com/office/drawing/2014/main" id="{D6448570-17E5-5D78-7DAA-EE9722479451}"/>
                  </a:ext>
                </a:extLst>
              </p:cNvPr>
              <p:cNvPicPr/>
              <p:nvPr/>
            </p:nvPicPr>
            <p:blipFill>
              <a:blip r:embed="rId17"/>
              <a:stretch>
                <a:fillRect/>
              </a:stretch>
            </p:blipFill>
            <p:spPr>
              <a:xfrm>
                <a:off x="6788444" y="5323874"/>
                <a:ext cx="225784" cy="489147"/>
              </a:xfrm>
              <a:prstGeom prst="rect">
                <a:avLst/>
              </a:prstGeom>
            </p:spPr>
          </p:pic>
        </mc:Fallback>
      </mc:AlternateContent>
      <mc:AlternateContent xmlns:mc="http://schemas.openxmlformats.org/markup-compatibility/2006" xmlns:p14="http://schemas.microsoft.com/office/powerpoint/2010/main">
        <mc:Choice Requires="p14">
          <p:contentPart p14:bwMode="auto" r:id="rId18">
            <p14:nvContentPartPr>
              <p14:cNvPr id="31" name="Ink 30">
                <a:extLst>
                  <a:ext uri="{FF2B5EF4-FFF2-40B4-BE49-F238E27FC236}">
                    <a16:creationId xmlns:a16="http://schemas.microsoft.com/office/drawing/2014/main" id="{ED0D40DB-4180-F08B-19BD-EB2C2C683537}"/>
                  </a:ext>
                </a:extLst>
              </p14:cNvPr>
              <p14:cNvContentPartPr/>
              <p14:nvPr/>
            </p14:nvContentPartPr>
            <p14:xfrm>
              <a:off x="6951870" y="5301223"/>
              <a:ext cx="281806" cy="189237"/>
            </p14:xfrm>
          </p:contentPart>
        </mc:Choice>
        <mc:Fallback xmlns="">
          <p:pic>
            <p:nvPicPr>
              <p:cNvPr id="31" name="Ink 30">
                <a:extLst>
                  <a:ext uri="{FF2B5EF4-FFF2-40B4-BE49-F238E27FC236}">
                    <a16:creationId xmlns:a16="http://schemas.microsoft.com/office/drawing/2014/main" id="{ED0D40DB-4180-F08B-19BD-EB2C2C683537}"/>
                  </a:ext>
                </a:extLst>
              </p:cNvPr>
              <p:cNvPicPr/>
              <p:nvPr/>
            </p:nvPicPr>
            <p:blipFill>
              <a:blip r:embed="rId19"/>
              <a:stretch>
                <a:fillRect/>
              </a:stretch>
            </p:blipFill>
            <p:spPr>
              <a:xfrm>
                <a:off x="6888967" y="5238383"/>
                <a:ext cx="407253" cy="314557"/>
              </a:xfrm>
              <a:prstGeom prst="rect">
                <a:avLst/>
              </a:prstGeom>
            </p:spPr>
          </p:pic>
        </mc:Fallback>
      </mc:AlternateContent>
      <mc:AlternateContent xmlns:mc="http://schemas.openxmlformats.org/markup-compatibility/2006" xmlns:p14="http://schemas.microsoft.com/office/powerpoint/2010/main">
        <mc:Choice Requires="p14">
          <p:contentPart p14:bwMode="auto" r:id="rId20">
            <p14:nvContentPartPr>
              <p14:cNvPr id="32" name="Ink 31">
                <a:extLst>
                  <a:ext uri="{FF2B5EF4-FFF2-40B4-BE49-F238E27FC236}">
                    <a16:creationId xmlns:a16="http://schemas.microsoft.com/office/drawing/2014/main" id="{FCEC4602-DC6A-7A01-863F-6638F65DEF08}"/>
                  </a:ext>
                </a:extLst>
              </p14:cNvPr>
              <p14:cNvContentPartPr/>
              <p14:nvPr/>
            </p14:nvContentPartPr>
            <p14:xfrm>
              <a:off x="8326472" y="3641587"/>
              <a:ext cx="182527" cy="532057"/>
            </p14:xfrm>
          </p:contentPart>
        </mc:Choice>
        <mc:Fallback xmlns="">
          <p:pic>
            <p:nvPicPr>
              <p:cNvPr id="32" name="Ink 31">
                <a:extLst>
                  <a:ext uri="{FF2B5EF4-FFF2-40B4-BE49-F238E27FC236}">
                    <a16:creationId xmlns:a16="http://schemas.microsoft.com/office/drawing/2014/main" id="{FCEC4602-DC6A-7A01-863F-6638F65DEF08}"/>
                  </a:ext>
                </a:extLst>
              </p:cNvPr>
              <p:cNvPicPr/>
              <p:nvPr/>
            </p:nvPicPr>
            <p:blipFill>
              <a:blip r:embed="rId21"/>
              <a:stretch>
                <a:fillRect/>
              </a:stretch>
            </p:blipFill>
            <p:spPr>
              <a:xfrm>
                <a:off x="8263594" y="3578632"/>
                <a:ext cx="307924" cy="657607"/>
              </a:xfrm>
              <a:prstGeom prst="rect">
                <a:avLst/>
              </a:prstGeom>
            </p:spPr>
          </p:pic>
        </mc:Fallback>
      </mc:AlternateContent>
      <mc:AlternateContent xmlns:mc="http://schemas.openxmlformats.org/markup-compatibility/2006" xmlns:p14="http://schemas.microsoft.com/office/powerpoint/2010/main">
        <mc:Choice Requires="p14">
          <p:contentPart p14:bwMode="auto" r:id="rId22">
            <p14:nvContentPartPr>
              <p14:cNvPr id="33" name="Ink 32">
                <a:extLst>
                  <a:ext uri="{FF2B5EF4-FFF2-40B4-BE49-F238E27FC236}">
                    <a16:creationId xmlns:a16="http://schemas.microsoft.com/office/drawing/2014/main" id="{39483176-2075-85F9-0AE8-7D957E2C725C}"/>
                  </a:ext>
                </a:extLst>
              </p14:cNvPr>
              <p14:cNvContentPartPr/>
              <p14:nvPr/>
            </p14:nvContentPartPr>
            <p14:xfrm>
              <a:off x="8199552" y="3586370"/>
              <a:ext cx="265273" cy="231388"/>
            </p14:xfrm>
          </p:contentPart>
        </mc:Choice>
        <mc:Fallback xmlns="">
          <p:pic>
            <p:nvPicPr>
              <p:cNvPr id="33" name="Ink 32">
                <a:extLst>
                  <a:ext uri="{FF2B5EF4-FFF2-40B4-BE49-F238E27FC236}">
                    <a16:creationId xmlns:a16="http://schemas.microsoft.com/office/drawing/2014/main" id="{39483176-2075-85F9-0AE8-7D957E2C725C}"/>
                  </a:ext>
                </a:extLst>
              </p:cNvPr>
              <p:cNvPicPr/>
              <p:nvPr/>
            </p:nvPicPr>
            <p:blipFill>
              <a:blip r:embed="rId23"/>
              <a:stretch>
                <a:fillRect/>
              </a:stretch>
            </p:blipFill>
            <p:spPr>
              <a:xfrm>
                <a:off x="8137008" y="3523852"/>
                <a:ext cx="390721" cy="356783"/>
              </a:xfrm>
              <a:prstGeom prst="rect">
                <a:avLst/>
              </a:prstGeom>
            </p:spPr>
          </p:pic>
        </mc:Fallback>
      </mc:AlternateContent>
      <mc:AlternateContent xmlns:mc="http://schemas.openxmlformats.org/markup-compatibility/2006" xmlns:p14="http://schemas.microsoft.com/office/powerpoint/2010/main">
        <mc:Choice Requires="p14">
          <p:contentPart p14:bwMode="auto" r:id="rId24">
            <p14:nvContentPartPr>
              <p14:cNvPr id="34" name="Ink 33">
                <a:extLst>
                  <a:ext uri="{FF2B5EF4-FFF2-40B4-BE49-F238E27FC236}">
                    <a16:creationId xmlns:a16="http://schemas.microsoft.com/office/drawing/2014/main" id="{642B9D3F-9294-D3B7-BFBC-5EBE57B2ED86}"/>
                  </a:ext>
                </a:extLst>
              </p14:cNvPr>
              <p14:cNvContentPartPr/>
              <p14:nvPr/>
            </p14:nvContentPartPr>
            <p14:xfrm>
              <a:off x="8531086" y="3597413"/>
              <a:ext cx="104632" cy="392462"/>
            </p14:xfrm>
          </p:contentPart>
        </mc:Choice>
        <mc:Fallback xmlns="">
          <p:pic>
            <p:nvPicPr>
              <p:cNvPr id="34" name="Ink 33">
                <a:extLst>
                  <a:ext uri="{FF2B5EF4-FFF2-40B4-BE49-F238E27FC236}">
                    <a16:creationId xmlns:a16="http://schemas.microsoft.com/office/drawing/2014/main" id="{642B9D3F-9294-D3B7-BFBC-5EBE57B2ED86}"/>
                  </a:ext>
                </a:extLst>
              </p:cNvPr>
              <p:cNvPicPr/>
              <p:nvPr/>
            </p:nvPicPr>
            <p:blipFill>
              <a:blip r:embed="rId25"/>
              <a:stretch>
                <a:fillRect/>
              </a:stretch>
            </p:blipFill>
            <p:spPr>
              <a:xfrm>
                <a:off x="8468378" y="3534821"/>
                <a:ext cx="229689" cy="518007"/>
              </a:xfrm>
              <a:prstGeom prst="rect">
                <a:avLst/>
              </a:prstGeom>
            </p:spPr>
          </p:pic>
        </mc:Fallback>
      </mc:AlternateContent>
      <mc:AlternateContent xmlns:mc="http://schemas.openxmlformats.org/markup-compatibility/2006" xmlns:p14="http://schemas.microsoft.com/office/powerpoint/2010/main">
        <mc:Choice Requires="p14">
          <p:contentPart p14:bwMode="auto" r:id="rId26">
            <p14:nvContentPartPr>
              <p14:cNvPr id="35" name="Ink 34">
                <a:extLst>
                  <a:ext uri="{FF2B5EF4-FFF2-40B4-BE49-F238E27FC236}">
                    <a16:creationId xmlns:a16="http://schemas.microsoft.com/office/drawing/2014/main" id="{E8F1D450-7F93-E584-4A7A-D860070608B4}"/>
                  </a:ext>
                </a:extLst>
              </p14:cNvPr>
              <p14:cNvContentPartPr/>
              <p14:nvPr/>
            </p14:nvContentPartPr>
            <p14:xfrm>
              <a:off x="11043879" y="3630543"/>
              <a:ext cx="60337" cy="528408"/>
            </p14:xfrm>
          </p:contentPart>
        </mc:Choice>
        <mc:Fallback xmlns="">
          <p:pic>
            <p:nvPicPr>
              <p:cNvPr id="35" name="Ink 34">
                <a:extLst>
                  <a:ext uri="{FF2B5EF4-FFF2-40B4-BE49-F238E27FC236}">
                    <a16:creationId xmlns:a16="http://schemas.microsoft.com/office/drawing/2014/main" id="{E8F1D450-7F93-E584-4A7A-D860070608B4}"/>
                  </a:ext>
                </a:extLst>
              </p:cNvPr>
              <p:cNvPicPr/>
              <p:nvPr/>
            </p:nvPicPr>
            <p:blipFill>
              <a:blip r:embed="rId27"/>
              <a:stretch>
                <a:fillRect/>
              </a:stretch>
            </p:blipFill>
            <p:spPr>
              <a:xfrm>
                <a:off x="10981400" y="3567594"/>
                <a:ext cx="184938" cy="653945"/>
              </a:xfrm>
              <a:prstGeom prst="rect">
                <a:avLst/>
              </a:prstGeom>
            </p:spPr>
          </p:pic>
        </mc:Fallback>
      </mc:AlternateContent>
      <mc:AlternateContent xmlns:mc="http://schemas.openxmlformats.org/markup-compatibility/2006" xmlns:p14="http://schemas.microsoft.com/office/powerpoint/2010/main">
        <mc:Choice Requires="p14">
          <p:contentPart p14:bwMode="auto" r:id="rId28">
            <p14:nvContentPartPr>
              <p14:cNvPr id="36" name="Ink 35">
                <a:extLst>
                  <a:ext uri="{FF2B5EF4-FFF2-40B4-BE49-F238E27FC236}">
                    <a16:creationId xmlns:a16="http://schemas.microsoft.com/office/drawing/2014/main" id="{B0114581-1BAD-9123-05C4-821AC27EEF11}"/>
                  </a:ext>
                </a:extLst>
              </p14:cNvPr>
              <p14:cNvContentPartPr/>
              <p14:nvPr/>
            </p14:nvContentPartPr>
            <p14:xfrm>
              <a:off x="10846630" y="3564282"/>
              <a:ext cx="202369" cy="328759"/>
            </p14:xfrm>
          </p:contentPart>
        </mc:Choice>
        <mc:Fallback xmlns="">
          <p:pic>
            <p:nvPicPr>
              <p:cNvPr id="36" name="Ink 35">
                <a:extLst>
                  <a:ext uri="{FF2B5EF4-FFF2-40B4-BE49-F238E27FC236}">
                    <a16:creationId xmlns:a16="http://schemas.microsoft.com/office/drawing/2014/main" id="{B0114581-1BAD-9123-05C4-821AC27EEF11}"/>
                  </a:ext>
                </a:extLst>
              </p:cNvPr>
              <p:cNvPicPr/>
              <p:nvPr/>
            </p:nvPicPr>
            <p:blipFill>
              <a:blip r:embed="rId29"/>
              <a:stretch>
                <a:fillRect/>
              </a:stretch>
            </p:blipFill>
            <p:spPr>
              <a:xfrm>
                <a:off x="10783727" y="3501336"/>
                <a:ext cx="327816" cy="454292"/>
              </a:xfrm>
              <a:prstGeom prst="rect">
                <a:avLst/>
              </a:prstGeom>
            </p:spPr>
          </p:pic>
        </mc:Fallback>
      </mc:AlternateContent>
      <mc:AlternateContent xmlns:mc="http://schemas.openxmlformats.org/markup-compatibility/2006" xmlns:p14="http://schemas.microsoft.com/office/powerpoint/2010/main">
        <mc:Choice Requires="p14">
          <p:contentPart p14:bwMode="auto" r:id="rId30">
            <p14:nvContentPartPr>
              <p14:cNvPr id="37" name="Ink 36">
                <a:extLst>
                  <a:ext uri="{FF2B5EF4-FFF2-40B4-BE49-F238E27FC236}">
                    <a16:creationId xmlns:a16="http://schemas.microsoft.com/office/drawing/2014/main" id="{909C4D03-27C2-0DFE-0F7B-3B977562BDBE}"/>
                  </a:ext>
                </a:extLst>
              </p14:cNvPr>
              <p14:cNvContentPartPr/>
              <p14:nvPr/>
            </p14:nvContentPartPr>
            <p14:xfrm>
              <a:off x="11048999" y="3557483"/>
              <a:ext cx="277285" cy="314557"/>
            </p14:xfrm>
          </p:contentPart>
        </mc:Choice>
        <mc:Fallback xmlns="">
          <p:pic>
            <p:nvPicPr>
              <p:cNvPr id="37" name="Ink 36">
                <a:extLst>
                  <a:ext uri="{FF2B5EF4-FFF2-40B4-BE49-F238E27FC236}">
                    <a16:creationId xmlns:a16="http://schemas.microsoft.com/office/drawing/2014/main" id="{909C4D03-27C2-0DFE-0F7B-3B977562BDBE}"/>
                  </a:ext>
                </a:extLst>
              </p:cNvPr>
              <p:cNvPicPr/>
              <p:nvPr/>
            </p:nvPicPr>
            <p:blipFill>
              <a:blip r:embed="rId31"/>
              <a:stretch>
                <a:fillRect/>
              </a:stretch>
            </p:blipFill>
            <p:spPr>
              <a:xfrm>
                <a:off x="10986061" y="3494572"/>
                <a:ext cx="402801" cy="440020"/>
              </a:xfrm>
              <a:prstGeom prst="rect">
                <a:avLst/>
              </a:prstGeom>
            </p:spPr>
          </p:pic>
        </mc:Fallback>
      </mc:AlternateContent>
    </p:spTree>
    <p:extLst>
      <p:ext uri="{BB962C8B-B14F-4D97-AF65-F5344CB8AC3E}">
        <p14:creationId xmlns:p14="http://schemas.microsoft.com/office/powerpoint/2010/main" val="11982765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3250">
        <p15:prstTrans prst="origami"/>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92" name="Footer Placeholder 291">
            <a:extLst>
              <a:ext uri="{FF2B5EF4-FFF2-40B4-BE49-F238E27FC236}">
                <a16:creationId xmlns:a16="http://schemas.microsoft.com/office/drawing/2014/main" id="{A955F6DD-2417-E9F0-DB90-151B66698EFD}"/>
              </a:ext>
            </a:extLst>
          </p:cNvPr>
          <p:cNvSpPr>
            <a:spLocks noGrp="1"/>
          </p:cNvSpPr>
          <p:nvPr>
            <p:ph type="ftr" sz="quarter" idx="11"/>
          </p:nvPr>
        </p:nvSpPr>
        <p:spPr/>
        <p:txBody>
          <a:bodyPr/>
          <a:lstStyle/>
          <a:p>
            <a:r>
              <a:rPr lang="en-US" dirty="0"/>
              <a:t>WONDERS OF THE WORLD</a:t>
            </a:r>
          </a:p>
        </p:txBody>
      </p:sp>
      <p:sp>
        <p:nvSpPr>
          <p:cNvPr id="293" name="Slide Number Placeholder 292">
            <a:extLst>
              <a:ext uri="{FF2B5EF4-FFF2-40B4-BE49-F238E27FC236}">
                <a16:creationId xmlns:a16="http://schemas.microsoft.com/office/drawing/2014/main" id="{3356093A-0B20-3268-0F41-E4DFB0505C94}"/>
              </a:ext>
            </a:extLst>
          </p:cNvPr>
          <p:cNvSpPr>
            <a:spLocks noGrp="1"/>
          </p:cNvSpPr>
          <p:nvPr>
            <p:ph type="sldNum" sz="quarter" idx="12"/>
          </p:nvPr>
        </p:nvSpPr>
        <p:spPr/>
        <p:txBody>
          <a:bodyPr/>
          <a:lstStyle/>
          <a:p>
            <a:fld id="{42F0A33C-B6D6-454E-A4EA-5198AC78DEE3}" type="slidenum">
              <a:rPr lang="en-US" smtClean="0"/>
              <a:pPr/>
              <a:t>5</a:t>
            </a:fld>
            <a:endParaRPr lang="en-US" dirty="0"/>
          </a:p>
        </p:txBody>
      </p:sp>
      <p:cxnSp>
        <p:nvCxnSpPr>
          <p:cNvPr id="294" name="Straight Connector 293">
            <a:extLst>
              <a:ext uri="{FF2B5EF4-FFF2-40B4-BE49-F238E27FC236}">
                <a16:creationId xmlns:a16="http://schemas.microsoft.com/office/drawing/2014/main" id="{27B979C9-CC21-6E53-2DC6-EDB0F2167ADF}"/>
              </a:ext>
              <a:ext uri="{C183D7F6-B498-43B3-948B-1728B52AA6E4}">
                <adec:decorative xmlns:adec="http://schemas.microsoft.com/office/drawing/2017/decorative" val="1"/>
              </a:ext>
            </a:extLst>
          </p:cNvPr>
          <p:cNvCxnSpPr>
            <a:cxnSpLocks/>
          </p:cNvCxnSpPr>
          <p:nvPr/>
        </p:nvCxnSpPr>
        <p:spPr>
          <a:xfrm flipV="1">
            <a:off x="11673399" y="0"/>
            <a:ext cx="0" cy="2078567"/>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95" name="Straight Connector 294">
            <a:extLst>
              <a:ext uri="{FF2B5EF4-FFF2-40B4-BE49-F238E27FC236}">
                <a16:creationId xmlns:a16="http://schemas.microsoft.com/office/drawing/2014/main" id="{655EBF6B-5BA3-E8F9-7FF2-76B3F37E088E}"/>
              </a:ext>
              <a:ext uri="{C183D7F6-B498-43B3-948B-1728B52AA6E4}">
                <adec:decorative xmlns:adec="http://schemas.microsoft.com/office/drawing/2017/decorative" val="1"/>
              </a:ext>
            </a:extLst>
          </p:cNvPr>
          <p:cNvCxnSpPr>
            <a:cxnSpLocks/>
          </p:cNvCxnSpPr>
          <p:nvPr/>
        </p:nvCxnSpPr>
        <p:spPr>
          <a:xfrm flipV="1">
            <a:off x="11673399" y="4809067"/>
            <a:ext cx="0" cy="1620308"/>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pic>
        <p:nvPicPr>
          <p:cNvPr id="32" name="Picture 31" descr="Schramm's model of communication - Wikipedia">
            <a:extLst>
              <a:ext uri="{FF2B5EF4-FFF2-40B4-BE49-F238E27FC236}">
                <a16:creationId xmlns:a16="http://schemas.microsoft.com/office/drawing/2014/main" id="{89694307-2CF1-3F3D-611A-FADEEFF235F5}"/>
              </a:ext>
            </a:extLst>
          </p:cNvPr>
          <p:cNvPicPr>
            <a:picLocks noChangeAspect="1"/>
          </p:cNvPicPr>
          <p:nvPr/>
        </p:nvPicPr>
        <p:blipFill>
          <a:blip r:embed="rId2"/>
          <a:stretch>
            <a:fillRect/>
          </a:stretch>
        </p:blipFill>
        <p:spPr>
          <a:xfrm>
            <a:off x="272143" y="1059316"/>
            <a:ext cx="11070772" cy="5795283"/>
          </a:xfrm>
          <a:prstGeom prst="rect">
            <a:avLst/>
          </a:prstGeom>
        </p:spPr>
      </p:pic>
      <p:sp>
        <p:nvSpPr>
          <p:cNvPr id="33" name="TextBox 32">
            <a:extLst>
              <a:ext uri="{FF2B5EF4-FFF2-40B4-BE49-F238E27FC236}">
                <a16:creationId xmlns:a16="http://schemas.microsoft.com/office/drawing/2014/main" id="{9B3AFD98-0E90-D77F-B9EB-AABCED608890}"/>
              </a:ext>
            </a:extLst>
          </p:cNvPr>
          <p:cNvSpPr txBox="1"/>
          <p:nvPr/>
        </p:nvSpPr>
        <p:spPr>
          <a:xfrm>
            <a:off x="54428" y="130628"/>
            <a:ext cx="12355285" cy="9906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35" name="TextBox 34">
            <a:extLst>
              <a:ext uri="{FF2B5EF4-FFF2-40B4-BE49-F238E27FC236}">
                <a16:creationId xmlns:a16="http://schemas.microsoft.com/office/drawing/2014/main" id="{981D5DDD-7E7B-12B6-E3E4-81404AF921F9}"/>
              </a:ext>
            </a:extLst>
          </p:cNvPr>
          <p:cNvSpPr txBox="1"/>
          <p:nvPr/>
        </p:nvSpPr>
        <p:spPr>
          <a:xfrm>
            <a:off x="54428" y="65313"/>
            <a:ext cx="12355285" cy="113877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b="1" dirty="0"/>
              <a:t>Schramm &amp; Berlo.</a:t>
            </a:r>
          </a:p>
          <a:p>
            <a:r>
              <a:rPr lang="en-US" dirty="0">
                <a:ea typeface="+mn-lt"/>
                <a:cs typeface="+mn-lt"/>
              </a:rPr>
              <a:t>According to Schramm's approach, communication is a dynamic, two-way, circular process in which both the sender and the recipient actively participate. (Schramm, 1954).</a:t>
            </a:r>
            <a:endParaRPr lang="en-US" sz="1200" dirty="0">
              <a:solidFill>
                <a:srgbClr val="0A0A0A"/>
              </a:solidFill>
            </a:endParaRPr>
          </a:p>
        </p:txBody>
      </p:sp>
      <p:sp>
        <p:nvSpPr>
          <p:cNvPr id="3" name="TextBox 2">
            <a:extLst>
              <a:ext uri="{FF2B5EF4-FFF2-40B4-BE49-F238E27FC236}">
                <a16:creationId xmlns:a16="http://schemas.microsoft.com/office/drawing/2014/main" id="{5A850315-41A5-7761-4F5E-22468436C6F0}"/>
              </a:ext>
            </a:extLst>
          </p:cNvPr>
          <p:cNvSpPr txBox="1"/>
          <p:nvPr/>
        </p:nvSpPr>
        <p:spPr>
          <a:xfrm>
            <a:off x="3174280" y="2829249"/>
            <a:ext cx="2705039"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Writes instructions in English.</a:t>
            </a:r>
          </a:p>
        </p:txBody>
      </p:sp>
      <p:sp>
        <p:nvSpPr>
          <p:cNvPr id="4" name="TextBox 3">
            <a:extLst>
              <a:ext uri="{FF2B5EF4-FFF2-40B4-BE49-F238E27FC236}">
                <a16:creationId xmlns:a16="http://schemas.microsoft.com/office/drawing/2014/main" id="{77F3D355-EB1B-37C3-BC73-687FFFC372A7}"/>
              </a:ext>
            </a:extLst>
          </p:cNvPr>
          <p:cNvSpPr txBox="1"/>
          <p:nvPr/>
        </p:nvSpPr>
        <p:spPr>
          <a:xfrm>
            <a:off x="5290516" y="1891196"/>
            <a:ext cx="2125388"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Work instructions in English.</a:t>
            </a:r>
          </a:p>
        </p:txBody>
      </p:sp>
      <p:sp>
        <p:nvSpPr>
          <p:cNvPr id="5" name="TextBox 4">
            <a:extLst>
              <a:ext uri="{FF2B5EF4-FFF2-40B4-BE49-F238E27FC236}">
                <a16:creationId xmlns:a16="http://schemas.microsoft.com/office/drawing/2014/main" id="{8B567626-A753-2635-ED4D-D9A5F629DCB2}"/>
              </a:ext>
            </a:extLst>
          </p:cNvPr>
          <p:cNvSpPr txBox="1"/>
          <p:nvPr/>
        </p:nvSpPr>
        <p:spPr>
          <a:xfrm>
            <a:off x="9737798" y="1285229"/>
            <a:ext cx="1987375"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Workers trying to read the poster.</a:t>
            </a:r>
          </a:p>
        </p:txBody>
      </p:sp>
      <p:sp>
        <p:nvSpPr>
          <p:cNvPr id="6" name="TextBox 5">
            <a:extLst>
              <a:ext uri="{FF2B5EF4-FFF2-40B4-BE49-F238E27FC236}">
                <a16:creationId xmlns:a16="http://schemas.microsoft.com/office/drawing/2014/main" id="{A63392BE-A831-0E97-B353-F5801B024F85}"/>
              </a:ext>
            </a:extLst>
          </p:cNvPr>
          <p:cNvSpPr txBox="1"/>
          <p:nvPr/>
        </p:nvSpPr>
        <p:spPr>
          <a:xfrm>
            <a:off x="6739858" y="3773240"/>
            <a:ext cx="173895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The workers.</a:t>
            </a:r>
          </a:p>
        </p:txBody>
      </p:sp>
      <p:sp>
        <p:nvSpPr>
          <p:cNvPr id="7" name="TextBox 6">
            <a:extLst>
              <a:ext uri="{FF2B5EF4-FFF2-40B4-BE49-F238E27FC236}">
                <a16:creationId xmlns:a16="http://schemas.microsoft.com/office/drawing/2014/main" id="{979243F0-0E7E-AC59-AC4D-059CA1403496}"/>
              </a:ext>
            </a:extLst>
          </p:cNvPr>
          <p:cNvSpPr txBox="1"/>
          <p:nvPr/>
        </p:nvSpPr>
        <p:spPr>
          <a:xfrm>
            <a:off x="6872579" y="4421825"/>
            <a:ext cx="2309022"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The workers respond with confused actions.</a:t>
            </a:r>
          </a:p>
        </p:txBody>
      </p:sp>
      <p:sp>
        <p:nvSpPr>
          <p:cNvPr id="8" name="TextBox 7">
            <a:extLst>
              <a:ext uri="{FF2B5EF4-FFF2-40B4-BE49-F238E27FC236}">
                <a16:creationId xmlns:a16="http://schemas.microsoft.com/office/drawing/2014/main" id="{FE726102-0DC5-742D-58B8-3C04689E9F20}"/>
              </a:ext>
            </a:extLst>
          </p:cNvPr>
          <p:cNvSpPr txBox="1"/>
          <p:nvPr/>
        </p:nvSpPr>
        <p:spPr>
          <a:xfrm>
            <a:off x="4683906" y="4809331"/>
            <a:ext cx="1959773"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Workers continue to produce low quality product.</a:t>
            </a:r>
          </a:p>
        </p:txBody>
      </p:sp>
      <p:sp>
        <p:nvSpPr>
          <p:cNvPr id="9" name="TextBox 8">
            <a:extLst>
              <a:ext uri="{FF2B5EF4-FFF2-40B4-BE49-F238E27FC236}">
                <a16:creationId xmlns:a16="http://schemas.microsoft.com/office/drawing/2014/main" id="{7D9F0160-6233-F07B-8C2E-20CC2B07B58C}"/>
              </a:ext>
            </a:extLst>
          </p:cNvPr>
          <p:cNvSpPr txBox="1"/>
          <p:nvPr/>
        </p:nvSpPr>
        <p:spPr>
          <a:xfrm>
            <a:off x="2284" y="5014706"/>
            <a:ext cx="1671735"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Gary doesn’t understand their language.</a:t>
            </a:r>
          </a:p>
        </p:txBody>
      </p:sp>
      <p:sp>
        <p:nvSpPr>
          <p:cNvPr id="10" name="TextBox 9">
            <a:extLst>
              <a:ext uri="{FF2B5EF4-FFF2-40B4-BE49-F238E27FC236}">
                <a16:creationId xmlns:a16="http://schemas.microsoft.com/office/drawing/2014/main" id="{A9BB0267-0DAA-3BEC-B4F4-9E4D176C5406}"/>
              </a:ext>
            </a:extLst>
          </p:cNvPr>
          <p:cNvSpPr txBox="1"/>
          <p:nvPr/>
        </p:nvSpPr>
        <p:spPr>
          <a:xfrm>
            <a:off x="3263525" y="3776530"/>
            <a:ext cx="2030425"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Gary floor manager.</a:t>
            </a:r>
          </a:p>
        </p:txBody>
      </p:sp>
    </p:spTree>
    <p:extLst>
      <p:ext uri="{BB962C8B-B14F-4D97-AF65-F5344CB8AC3E}">
        <p14:creationId xmlns:p14="http://schemas.microsoft.com/office/powerpoint/2010/main" val="332717845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3250">
        <p15:prstTrans prst="origami"/>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6A6E22-498F-C4D4-D4E6-9CDD31615C17}"/>
              </a:ext>
            </a:extLst>
          </p:cNvPr>
          <p:cNvSpPr>
            <a:spLocks noGrp="1"/>
          </p:cNvSpPr>
          <p:nvPr>
            <p:ph type="title"/>
          </p:nvPr>
        </p:nvSpPr>
        <p:spPr>
          <a:xfrm>
            <a:off x="1044054" y="457200"/>
            <a:ext cx="10309745" cy="1233488"/>
          </a:xfrm>
        </p:spPr>
        <p:txBody>
          <a:bodyPr anchor="b">
            <a:normAutofit/>
          </a:bodyPr>
          <a:lstStyle/>
          <a:p>
            <a:r>
              <a:rPr lang="en-GB" dirty="0"/>
              <a:t>Solutions?</a:t>
            </a:r>
          </a:p>
        </p:txBody>
      </p:sp>
      <p:pic>
        <p:nvPicPr>
          <p:cNvPr id="9" name="Picture 8" descr="A computer screen with math equations&#10;&#10;AI-generated content may be incorrect.">
            <a:extLst>
              <a:ext uri="{FF2B5EF4-FFF2-40B4-BE49-F238E27FC236}">
                <a16:creationId xmlns:a16="http://schemas.microsoft.com/office/drawing/2014/main" id="{C7395079-1C1C-FC4F-7A1E-6D95E954AF3F}"/>
              </a:ext>
            </a:extLst>
          </p:cNvPr>
          <p:cNvPicPr>
            <a:picLocks noChangeAspect="1"/>
          </p:cNvPicPr>
          <p:nvPr/>
        </p:nvPicPr>
        <p:blipFill>
          <a:blip r:embed="rId2"/>
          <a:stretch>
            <a:fillRect/>
          </a:stretch>
        </p:blipFill>
        <p:spPr>
          <a:xfrm>
            <a:off x="1044054" y="2220647"/>
            <a:ext cx="4975746" cy="3731809"/>
          </a:xfrm>
          <a:prstGeom prst="rect">
            <a:avLst/>
          </a:prstGeom>
          <a:noFill/>
        </p:spPr>
      </p:pic>
      <p:sp>
        <p:nvSpPr>
          <p:cNvPr id="3" name="Content Placeholder 2">
            <a:extLst>
              <a:ext uri="{FF2B5EF4-FFF2-40B4-BE49-F238E27FC236}">
                <a16:creationId xmlns:a16="http://schemas.microsoft.com/office/drawing/2014/main" id="{AB72D4D6-ED34-7FE5-2C23-8A8AFD0335A7}"/>
              </a:ext>
            </a:extLst>
          </p:cNvPr>
          <p:cNvSpPr>
            <a:spLocks noGrp="1"/>
          </p:cNvSpPr>
          <p:nvPr>
            <p:ph sz="half" idx="2"/>
          </p:nvPr>
        </p:nvSpPr>
        <p:spPr>
          <a:xfrm>
            <a:off x="6172200" y="1996141"/>
            <a:ext cx="5181600" cy="4180822"/>
          </a:xfrm>
        </p:spPr>
        <p:txBody>
          <a:bodyPr vert="horz" lIns="91440" tIns="45720" rIns="91440" bIns="45720" rtlCol="0">
            <a:normAutofit/>
          </a:bodyPr>
          <a:lstStyle/>
          <a:p>
            <a:pPr>
              <a:lnSpc>
                <a:spcPct val="110000"/>
              </a:lnSpc>
            </a:pPr>
            <a:r>
              <a:rPr lang="en-GB" sz="1100"/>
              <a:t>Analysis of Flight Food LTD suggests that the current operational failures, reflected in poor reviews, stem primarily from unaddressed language barriers and inadequate staff training.</a:t>
            </a:r>
          </a:p>
          <a:p>
            <a:pPr>
              <a:lnSpc>
                <a:spcPct val="110000"/>
              </a:lnSpc>
            </a:pPr>
            <a:r>
              <a:rPr lang="en-GB" sz="1100"/>
              <a:t>To remedy this, two key measures are recommended:</a:t>
            </a:r>
          </a:p>
          <a:p>
            <a:pPr>
              <a:lnSpc>
                <a:spcPct val="110000"/>
              </a:lnSpc>
            </a:pPr>
            <a:r>
              <a:rPr lang="en-GB" sz="1100"/>
              <a:t>Enhance Visual Communication: The company should display essential operational and safety information via multilingual visual aids (posters). Studies confirm that using multilingual visual materials significantly reduces ambiguity for diverse staff, enhancing clarity and compliance (Tenzer and Pudelko, 2017).</a:t>
            </a:r>
          </a:p>
          <a:p>
            <a:pPr>
              <a:lnSpc>
                <a:spcPct val="110000"/>
              </a:lnSpc>
            </a:pPr>
            <a:r>
              <a:rPr lang="en-GB" sz="1100" dirty="0"/>
              <a:t>Strengthen Training Protocols: Flight Food LTD must ensure all new employees receive complete and comprehensive training </a:t>
            </a:r>
            <a:r>
              <a:rPr lang="en-GB" sz="1100" i="1" dirty="0"/>
              <a:t>before</a:t>
            </a:r>
            <a:r>
              <a:rPr lang="en-GB" sz="1100" dirty="0"/>
              <a:t> commencing work duties. This measure guarantees staff possess the necessary knowledge and skills to perform effectively and communicate clearly from day one, directly mitigating the service errors currently harming the company's reputation. Studies have shown Strengthening training protocols is paramount to overall organizational success.  (</a:t>
            </a:r>
            <a:r>
              <a:rPr lang="en-GB" sz="1100" dirty="0" err="1"/>
              <a:t>Elnaga</a:t>
            </a:r>
            <a:r>
              <a:rPr lang="en-GB" sz="1100" dirty="0"/>
              <a:t> and Imran, 2013).</a:t>
            </a:r>
          </a:p>
          <a:p>
            <a:pPr>
              <a:lnSpc>
                <a:spcPct val="110000"/>
              </a:lnSpc>
            </a:pPr>
            <a:endParaRPr lang="en-GB" sz="1100"/>
          </a:p>
          <a:p>
            <a:pPr>
              <a:lnSpc>
                <a:spcPct val="110000"/>
              </a:lnSpc>
            </a:pPr>
            <a:endParaRPr lang="en-GB" sz="1100"/>
          </a:p>
          <a:p>
            <a:pPr>
              <a:lnSpc>
                <a:spcPct val="110000"/>
              </a:lnSpc>
            </a:pPr>
            <a:endParaRPr lang="en-GB" sz="1100"/>
          </a:p>
        </p:txBody>
      </p:sp>
      <p:sp>
        <p:nvSpPr>
          <p:cNvPr id="5" name="Date Placeholder 4">
            <a:extLst>
              <a:ext uri="{FF2B5EF4-FFF2-40B4-BE49-F238E27FC236}">
                <a16:creationId xmlns:a16="http://schemas.microsoft.com/office/drawing/2014/main" id="{5C48618A-CDCE-8D3B-AE72-6012271B6821}"/>
              </a:ext>
            </a:extLst>
          </p:cNvPr>
          <p:cNvSpPr>
            <a:spLocks noGrp="1"/>
          </p:cNvSpPr>
          <p:nvPr>
            <p:ph type="dt" sz="half" idx="10"/>
          </p:nvPr>
        </p:nvSpPr>
        <p:spPr>
          <a:xfrm>
            <a:off x="7910111" y="6409170"/>
            <a:ext cx="3702392" cy="448830"/>
          </a:xfrm>
        </p:spPr>
        <p:txBody>
          <a:bodyPr anchor="ctr">
            <a:normAutofit/>
          </a:bodyPr>
          <a:lstStyle/>
          <a:p>
            <a:pPr>
              <a:spcAft>
                <a:spcPts val="600"/>
              </a:spcAft>
            </a:pPr>
            <a:fld id="{41D5BC7B-45FD-484E-BA17-12E1E0DFCDFB}" type="datetime1">
              <a:rPr lang="en-US"/>
              <a:pPr>
                <a:spcAft>
                  <a:spcPts val="600"/>
                </a:spcAft>
              </a:pPr>
              <a:t>11/9/2025</a:t>
            </a:fld>
            <a:endParaRPr lang="en-US"/>
          </a:p>
        </p:txBody>
      </p:sp>
      <p:sp>
        <p:nvSpPr>
          <p:cNvPr id="25" name="Footer Placeholder 5">
            <a:extLst>
              <a:ext uri="{FF2B5EF4-FFF2-40B4-BE49-F238E27FC236}">
                <a16:creationId xmlns:a16="http://schemas.microsoft.com/office/drawing/2014/main" id="{9BA30A28-BCDE-BB21-F6C4-3F7ED2E2D443}"/>
              </a:ext>
            </a:extLst>
          </p:cNvPr>
          <p:cNvSpPr>
            <a:spLocks noGrp="1"/>
          </p:cNvSpPr>
          <p:nvPr>
            <p:ph type="ftr" sz="quarter" idx="11"/>
          </p:nvPr>
        </p:nvSpPr>
        <p:spPr>
          <a:xfrm rot="5400000">
            <a:off x="-1828801" y="1912217"/>
            <a:ext cx="4114800" cy="457200"/>
          </a:xfrm>
        </p:spPr>
        <p:txBody>
          <a:bodyPr/>
          <a:lstStyle/>
          <a:p>
            <a:pPr>
              <a:spcAft>
                <a:spcPts val="600"/>
              </a:spcAft>
            </a:pPr>
            <a:r>
              <a:rPr lang="en-US"/>
              <a:t>
              </a:t>
            </a:r>
          </a:p>
        </p:txBody>
      </p:sp>
      <p:sp>
        <p:nvSpPr>
          <p:cNvPr id="7" name="Slide Number Placeholder 6">
            <a:extLst>
              <a:ext uri="{FF2B5EF4-FFF2-40B4-BE49-F238E27FC236}">
                <a16:creationId xmlns:a16="http://schemas.microsoft.com/office/drawing/2014/main" id="{7F607F16-AA2F-CD13-F0F4-38CDD16F58FB}"/>
              </a:ext>
            </a:extLst>
          </p:cNvPr>
          <p:cNvSpPr>
            <a:spLocks noGrp="1"/>
          </p:cNvSpPr>
          <p:nvPr>
            <p:ph type="sldNum" sz="quarter" idx="12"/>
          </p:nvPr>
        </p:nvSpPr>
        <p:spPr>
          <a:xfrm>
            <a:off x="11669678" y="6408742"/>
            <a:ext cx="438652" cy="448830"/>
          </a:xfrm>
        </p:spPr>
        <p:txBody>
          <a:bodyPr anchor="ctr">
            <a:normAutofit/>
          </a:bodyPr>
          <a:lstStyle/>
          <a:p>
            <a:pPr>
              <a:spcAft>
                <a:spcPts val="600"/>
              </a:spcAft>
            </a:pPr>
            <a:fld id="{A65A5C87-DF58-40C8-B092-1DE63DB4547E}" type="slidenum">
              <a:rPr lang="en-US" dirty="0"/>
              <a:pPr>
                <a:spcAft>
                  <a:spcPts val="600"/>
                </a:spcAft>
              </a:pPr>
              <a:t>6</a:t>
            </a:fld>
            <a:endParaRPr lang="en-US"/>
          </a:p>
        </p:txBody>
      </p:sp>
    </p:spTree>
    <p:extLst>
      <p:ext uri="{BB962C8B-B14F-4D97-AF65-F5344CB8AC3E}">
        <p14:creationId xmlns:p14="http://schemas.microsoft.com/office/powerpoint/2010/main" val="416028656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airplane"/>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671DF08-1636-1B4A-4F93-E0AC858B7108}"/>
              </a:ext>
            </a:extLst>
          </p:cNvPr>
          <p:cNvSpPr>
            <a:spLocks noGrp="1"/>
          </p:cNvSpPr>
          <p:nvPr>
            <p:ph type="title"/>
          </p:nvPr>
        </p:nvSpPr>
        <p:spPr>
          <a:xfrm>
            <a:off x="563101" y="64092"/>
            <a:ext cx="3657083" cy="973668"/>
          </a:xfrm>
        </p:spPr>
        <p:txBody>
          <a:bodyPr/>
          <a:lstStyle/>
          <a:p>
            <a:r>
              <a:rPr lang="en-US" sz="2400" dirty="0"/>
              <a:t>Explanation &amp; Analysis.</a:t>
            </a:r>
            <a:br>
              <a:rPr lang="en-US" dirty="0"/>
            </a:br>
            <a:r>
              <a:rPr lang="en-US" sz="1400" dirty="0"/>
              <a:t>(conclusion)</a:t>
            </a:r>
          </a:p>
        </p:txBody>
      </p:sp>
      <p:sp>
        <p:nvSpPr>
          <p:cNvPr id="14" name="Footer Placeholder 13">
            <a:extLst>
              <a:ext uri="{FF2B5EF4-FFF2-40B4-BE49-F238E27FC236}">
                <a16:creationId xmlns:a16="http://schemas.microsoft.com/office/drawing/2014/main" id="{7C447F77-DAC9-25C1-30B8-AE626698831D}"/>
              </a:ext>
            </a:extLst>
          </p:cNvPr>
          <p:cNvSpPr>
            <a:spLocks noGrp="1"/>
          </p:cNvSpPr>
          <p:nvPr>
            <p:ph type="ftr" sz="quarter" idx="11"/>
          </p:nvPr>
        </p:nvSpPr>
        <p:spPr/>
        <p:txBody>
          <a:bodyPr/>
          <a:lstStyle/>
          <a:p>
            <a:r>
              <a:rPr lang="en-US" dirty="0"/>
              <a:t>WONDERS OF THE WORLD</a:t>
            </a:r>
          </a:p>
        </p:txBody>
      </p:sp>
      <p:sp>
        <p:nvSpPr>
          <p:cNvPr id="15" name="Slide Number Placeholder 14">
            <a:extLst>
              <a:ext uri="{FF2B5EF4-FFF2-40B4-BE49-F238E27FC236}">
                <a16:creationId xmlns:a16="http://schemas.microsoft.com/office/drawing/2014/main" id="{F696E8F1-2CC9-A8D1-F15F-12E7EC0CBF30}"/>
              </a:ext>
            </a:extLst>
          </p:cNvPr>
          <p:cNvSpPr>
            <a:spLocks noGrp="1"/>
          </p:cNvSpPr>
          <p:nvPr>
            <p:ph type="sldNum" sz="quarter" idx="12"/>
          </p:nvPr>
        </p:nvSpPr>
        <p:spPr/>
        <p:txBody>
          <a:bodyPr/>
          <a:lstStyle/>
          <a:p>
            <a:fld id="{42F0A33C-B6D6-454E-A4EA-5198AC78DEE3}" type="slidenum">
              <a:rPr lang="en-US" smtClean="0"/>
              <a:pPr/>
              <a:t>7</a:t>
            </a:fld>
            <a:endParaRPr lang="en-US" dirty="0"/>
          </a:p>
        </p:txBody>
      </p:sp>
      <p:sp>
        <p:nvSpPr>
          <p:cNvPr id="21" name="Text Placeholder 20">
            <a:extLst>
              <a:ext uri="{FF2B5EF4-FFF2-40B4-BE49-F238E27FC236}">
                <a16:creationId xmlns:a16="http://schemas.microsoft.com/office/drawing/2014/main" id="{8D00D76A-2CED-2D86-3AA3-8A77400EABA1}"/>
              </a:ext>
            </a:extLst>
          </p:cNvPr>
          <p:cNvSpPr>
            <a:spLocks noGrp="1"/>
          </p:cNvSpPr>
          <p:nvPr>
            <p:ph type="body" sz="quarter" idx="13"/>
          </p:nvPr>
        </p:nvSpPr>
        <p:spPr>
          <a:xfrm>
            <a:off x="676371" y="1140576"/>
            <a:ext cx="3657083" cy="3523103"/>
          </a:xfrm>
        </p:spPr>
        <p:txBody>
          <a:bodyPr/>
          <a:lstStyle/>
          <a:p>
            <a:r>
              <a:rPr lang="en-US" sz="1200" dirty="0">
                <a:ea typeface="+mn-lt"/>
                <a:cs typeface="+mn-lt"/>
              </a:rPr>
              <a:t>The operational decline at Flight Food LTD, evidenced by the accumulation of negative customer reviews, is directly attributable to a significant failure in the company's foresight: the company, overlooked the critical importance of language barriers within the workplace.</a:t>
            </a:r>
            <a:endParaRPr lang="en-US" sz="1200" dirty="0"/>
          </a:p>
          <a:p>
            <a:r>
              <a:rPr lang="en-US" sz="1200" dirty="0">
                <a:ea typeface="+mn-lt"/>
                <a:cs typeface="+mn-lt"/>
              </a:rPr>
              <a:t>This company's failure is not an isolated incident but a reflection of a wider organizational tendency. Research and studies have consistently demonstrated that language is often overlooked but constitutes a significant barrier to effective communication in professional settings (</a:t>
            </a:r>
            <a:r>
              <a:rPr lang="en-US" sz="1200" dirty="0" err="1">
                <a:ea typeface="+mn-lt"/>
                <a:cs typeface="+mn-lt"/>
              </a:rPr>
              <a:t>Marschan-Piekkari</a:t>
            </a:r>
            <a:r>
              <a:rPr lang="en-US" sz="1200" dirty="0">
                <a:ea typeface="+mn-lt"/>
                <a:cs typeface="+mn-lt"/>
              </a:rPr>
              <a:t> et al., 1997). The negative repercussions for Flight Food LTD—including service errors and poor customer satisfaction—are the direct, visible outcome of this academic oversight translating into operational dysfunction.</a:t>
            </a:r>
            <a:endParaRPr lang="en-US" sz="1200" dirty="0"/>
          </a:p>
          <a:p>
            <a:endParaRPr lang="en-US" sz="1200" dirty="0"/>
          </a:p>
          <a:p>
            <a:endParaRPr lang="en-US" sz="1200" dirty="0"/>
          </a:p>
        </p:txBody>
      </p:sp>
      <p:pic>
        <p:nvPicPr>
          <p:cNvPr id="27" name="Picture Placeholder 26" descr="Brooklyn Bridge with many arches and a city in the background ">
            <a:extLst>
              <a:ext uri="{FF2B5EF4-FFF2-40B4-BE49-F238E27FC236}">
                <a16:creationId xmlns:a16="http://schemas.microsoft.com/office/drawing/2014/main" id="{C9A08149-185E-873A-9FED-2D6222E7E9B5}"/>
              </a:ext>
            </a:extLst>
          </p:cNvPr>
          <p:cNvPicPr>
            <a:picLocks noGrp="1" noChangeAspect="1"/>
          </p:cNvPicPr>
          <p:nvPr>
            <p:ph type="pic" sz="quarter" idx="14"/>
          </p:nvPr>
        </p:nvPicPr>
        <p:blipFill>
          <a:blip r:embed="rId2" cstate="email">
            <a:extLst>
              <a:ext uri="{28A0092B-C50C-407E-A947-70E740481C1C}">
                <a14:useLocalDpi xmlns:a14="http://schemas.microsoft.com/office/drawing/2010/main"/>
              </a:ext>
            </a:extLst>
          </a:blip>
          <a:srcRect t="59" b="59"/>
          <a:stretch/>
        </p:blipFill>
        <p:spPr/>
      </p:pic>
      <p:pic>
        <p:nvPicPr>
          <p:cNvPr id="19" name="Picture Placeholder 18" descr="A blue pipes on a building&#10;&#10;AI-generated content may be incorrect.">
            <a:extLst>
              <a:ext uri="{FF2B5EF4-FFF2-40B4-BE49-F238E27FC236}">
                <a16:creationId xmlns:a16="http://schemas.microsoft.com/office/drawing/2014/main" id="{9683D788-77FE-090D-2D53-4CA5F6472BF0}"/>
              </a:ext>
            </a:extLst>
          </p:cNvPr>
          <p:cNvPicPr>
            <a:picLocks noGrp="1" noChangeAspect="1"/>
          </p:cNvPicPr>
          <p:nvPr>
            <p:ph type="pic" sz="quarter" idx="21"/>
          </p:nvPr>
        </p:nvPicPr>
        <p:blipFill>
          <a:blip r:embed="rId3"/>
          <a:srcRect l="12377" r="12377"/>
          <a:stretch/>
        </p:blipFill>
        <p:spPr>
          <a:prstGeom prst="snip1Rect">
            <a:avLst>
              <a:gd name="adj" fmla="val 24504"/>
            </a:avLst>
          </a:prstGeom>
          <a:noFill/>
        </p:spPr>
      </p:pic>
      <p:sp>
        <p:nvSpPr>
          <p:cNvPr id="33" name="Text Placeholder 32">
            <a:extLst>
              <a:ext uri="{FF2B5EF4-FFF2-40B4-BE49-F238E27FC236}">
                <a16:creationId xmlns:a16="http://schemas.microsoft.com/office/drawing/2014/main" id="{4F922E6A-581D-2D6E-C7E9-3A5F026F6332}"/>
              </a:ext>
            </a:extLst>
          </p:cNvPr>
          <p:cNvSpPr>
            <a:spLocks noGrp="1"/>
          </p:cNvSpPr>
          <p:nvPr>
            <p:ph type="body" sz="quarter" idx="15"/>
          </p:nvPr>
        </p:nvSpPr>
        <p:spPr/>
        <p:txBody>
          <a:bodyPr/>
          <a:lstStyle/>
          <a:p>
            <a:r>
              <a:rPr lang="en-US" dirty="0"/>
              <a:t>Flight Foods LTD.</a:t>
            </a:r>
          </a:p>
        </p:txBody>
      </p:sp>
      <p:sp>
        <p:nvSpPr>
          <p:cNvPr id="34" name="Text Placeholder 33">
            <a:extLst>
              <a:ext uri="{FF2B5EF4-FFF2-40B4-BE49-F238E27FC236}">
                <a16:creationId xmlns:a16="http://schemas.microsoft.com/office/drawing/2014/main" id="{9E4E9777-1051-8B53-62A7-81272F926094}"/>
              </a:ext>
            </a:extLst>
          </p:cNvPr>
          <p:cNvSpPr>
            <a:spLocks noGrp="1"/>
          </p:cNvSpPr>
          <p:nvPr>
            <p:ph type="body" sz="quarter" idx="16"/>
          </p:nvPr>
        </p:nvSpPr>
        <p:spPr/>
        <p:txBody>
          <a:bodyPr/>
          <a:lstStyle/>
          <a:p>
            <a:r>
              <a:rPr lang="en-US" dirty="0"/>
              <a:t>NEW YORK,</a:t>
            </a:r>
            <a:br>
              <a:rPr lang="en-US" dirty="0"/>
            </a:br>
            <a:r>
              <a:rPr lang="en-US" dirty="0"/>
              <a:t>NEW YORK</a:t>
            </a:r>
          </a:p>
        </p:txBody>
      </p:sp>
      <p:cxnSp>
        <p:nvCxnSpPr>
          <p:cNvPr id="16" name="Straight Connector 15">
            <a:extLst>
              <a:ext uri="{FF2B5EF4-FFF2-40B4-BE49-F238E27FC236}">
                <a16:creationId xmlns:a16="http://schemas.microsoft.com/office/drawing/2014/main" id="{7D7329B9-5E23-2F52-8A76-8D362324D565}"/>
              </a:ext>
              <a:ext uri="{C183D7F6-B498-43B3-948B-1728B52AA6E4}">
                <adec:decorative xmlns:adec="http://schemas.microsoft.com/office/drawing/2017/decorative" val="1"/>
              </a:ext>
            </a:extLst>
          </p:cNvPr>
          <p:cNvCxnSpPr>
            <a:cxnSpLocks/>
          </p:cNvCxnSpPr>
          <p:nvPr/>
        </p:nvCxnSpPr>
        <p:spPr>
          <a:xfrm flipV="1">
            <a:off x="506565" y="0"/>
            <a:ext cx="0" cy="2078567"/>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227A29B9-8F8F-B417-7003-F4541C5D0865}"/>
              </a:ext>
              <a:ext uri="{C183D7F6-B498-43B3-948B-1728B52AA6E4}">
                <adec:decorative xmlns:adec="http://schemas.microsoft.com/office/drawing/2017/decorative" val="1"/>
              </a:ext>
            </a:extLst>
          </p:cNvPr>
          <p:cNvCxnSpPr>
            <a:cxnSpLocks/>
          </p:cNvCxnSpPr>
          <p:nvPr/>
        </p:nvCxnSpPr>
        <p:spPr>
          <a:xfrm flipV="1">
            <a:off x="506565" y="4809067"/>
            <a:ext cx="0" cy="1620308"/>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grpSp>
        <p:nvGrpSpPr>
          <p:cNvPr id="54" name="Group 53">
            <a:extLst>
              <a:ext uri="{FF2B5EF4-FFF2-40B4-BE49-F238E27FC236}">
                <a16:creationId xmlns:a16="http://schemas.microsoft.com/office/drawing/2014/main" id="{71056887-0197-C22B-C849-622B187A1B9A}"/>
              </a:ext>
              <a:ext uri="{C183D7F6-B498-43B3-948B-1728B52AA6E4}">
                <adec:decorative xmlns:adec="http://schemas.microsoft.com/office/drawing/2017/decorative" val="1"/>
              </a:ext>
            </a:extLst>
          </p:cNvPr>
          <p:cNvGrpSpPr/>
          <p:nvPr/>
        </p:nvGrpSpPr>
        <p:grpSpPr>
          <a:xfrm>
            <a:off x="6832138" y="811111"/>
            <a:ext cx="3980700" cy="4893896"/>
            <a:chOff x="4154165" y="778890"/>
            <a:chExt cx="3980700" cy="4893896"/>
          </a:xfrm>
        </p:grpSpPr>
        <p:sp>
          <p:nvSpPr>
            <p:cNvPr id="55" name="Rectangle 54">
              <a:extLst>
                <a:ext uri="{FF2B5EF4-FFF2-40B4-BE49-F238E27FC236}">
                  <a16:creationId xmlns:a16="http://schemas.microsoft.com/office/drawing/2014/main" id="{25F32CEA-93B5-9B93-3DEC-B3950E254B2C}"/>
                </a:ext>
              </a:extLst>
            </p:cNvPr>
            <p:cNvSpPr/>
            <p:nvPr userDrawn="1"/>
          </p:nvSpPr>
          <p:spPr>
            <a:xfrm>
              <a:off x="4154165" y="1165550"/>
              <a:ext cx="3903333" cy="4507236"/>
            </a:xfrm>
            <a:prstGeom prst="rect">
              <a:avLst/>
            </a:prstGeom>
            <a:noFill/>
            <a:ln w="38100">
              <a:solidFill>
                <a:schemeClr val="bg1"/>
              </a:solidFill>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US" dirty="0"/>
            </a:p>
          </p:txBody>
        </p:sp>
        <p:sp>
          <p:nvSpPr>
            <p:cNvPr id="56" name="Isosceles Triangle 55">
              <a:extLst>
                <a:ext uri="{FF2B5EF4-FFF2-40B4-BE49-F238E27FC236}">
                  <a16:creationId xmlns:a16="http://schemas.microsoft.com/office/drawing/2014/main" id="{6C2AA733-E67E-E86D-22FD-7E87DD455CA1}"/>
                </a:ext>
              </a:extLst>
            </p:cNvPr>
            <p:cNvSpPr/>
            <p:nvPr userDrawn="1"/>
          </p:nvSpPr>
          <p:spPr>
            <a:xfrm rot="2728151">
              <a:off x="7220884" y="1088615"/>
              <a:ext cx="1223706" cy="604256"/>
            </a:xfrm>
            <a:prstGeom prst="triangle">
              <a:avLst/>
            </a:prstGeom>
            <a:solidFill>
              <a:schemeClr val="bg1"/>
            </a:solidFill>
            <a:ln>
              <a:noFill/>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141280160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airplane"/>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Placeholder 3" descr="A crescent moon in the sky&#10;&#10;AI-generated content may be incorrect.">
            <a:extLst>
              <a:ext uri="{FF2B5EF4-FFF2-40B4-BE49-F238E27FC236}">
                <a16:creationId xmlns:a16="http://schemas.microsoft.com/office/drawing/2014/main" id="{1A49D12A-8E52-DCA9-EDFF-00C322464517}"/>
              </a:ext>
            </a:extLst>
          </p:cNvPr>
          <p:cNvPicPr>
            <a:picLocks noGrp="1" noChangeAspect="1"/>
          </p:cNvPicPr>
          <p:nvPr>
            <p:ph type="pic" sz="quarter" idx="14"/>
          </p:nvPr>
        </p:nvPicPr>
        <p:blipFill>
          <a:blip r:embed="rId2"/>
          <a:srcRect t="7802" b="7802"/>
          <a:stretch/>
        </p:blipFill>
        <p:spPr>
          <a:prstGeom prst="rect">
            <a:avLst/>
          </a:prstGeom>
        </p:spPr>
      </p:pic>
      <p:sp>
        <p:nvSpPr>
          <p:cNvPr id="57" name="Footer Placeholder 56">
            <a:extLst>
              <a:ext uri="{FF2B5EF4-FFF2-40B4-BE49-F238E27FC236}">
                <a16:creationId xmlns:a16="http://schemas.microsoft.com/office/drawing/2014/main" id="{E42C5C7C-3CED-57B9-7658-6E3458618DCA}"/>
              </a:ext>
            </a:extLst>
          </p:cNvPr>
          <p:cNvSpPr>
            <a:spLocks noGrp="1"/>
          </p:cNvSpPr>
          <p:nvPr>
            <p:ph type="ftr" sz="quarter" idx="11"/>
          </p:nvPr>
        </p:nvSpPr>
        <p:spPr/>
        <p:txBody>
          <a:bodyPr/>
          <a:lstStyle/>
          <a:p>
            <a:r>
              <a:rPr lang="en-US" dirty="0"/>
              <a:t>WONDERS OF THE WORLD</a:t>
            </a:r>
          </a:p>
        </p:txBody>
      </p:sp>
      <p:sp>
        <p:nvSpPr>
          <p:cNvPr id="58" name="Slide Number Placeholder 57">
            <a:extLst>
              <a:ext uri="{FF2B5EF4-FFF2-40B4-BE49-F238E27FC236}">
                <a16:creationId xmlns:a16="http://schemas.microsoft.com/office/drawing/2014/main" id="{C94236BB-F533-7BFD-C6FF-9BECF3BC6FFA}"/>
              </a:ext>
            </a:extLst>
          </p:cNvPr>
          <p:cNvSpPr>
            <a:spLocks noGrp="1"/>
          </p:cNvSpPr>
          <p:nvPr>
            <p:ph type="sldNum" sz="quarter" idx="12"/>
          </p:nvPr>
        </p:nvSpPr>
        <p:spPr/>
        <p:txBody>
          <a:bodyPr/>
          <a:lstStyle/>
          <a:p>
            <a:fld id="{42F0A33C-B6D6-454E-A4EA-5198AC78DEE3}" type="slidenum">
              <a:rPr lang="en-US" smtClean="0"/>
              <a:pPr/>
              <a:t>8</a:t>
            </a:fld>
            <a:endParaRPr lang="en-US" dirty="0"/>
          </a:p>
        </p:txBody>
      </p:sp>
      <p:cxnSp>
        <p:nvCxnSpPr>
          <p:cNvPr id="13" name="Straight Connector 12">
            <a:extLst>
              <a:ext uri="{FF2B5EF4-FFF2-40B4-BE49-F238E27FC236}">
                <a16:creationId xmlns:a16="http://schemas.microsoft.com/office/drawing/2014/main" id="{B6AE4A30-FFFF-F7FA-C017-CF4EA4E325D4}"/>
              </a:ext>
              <a:ext uri="{C183D7F6-B498-43B3-948B-1728B52AA6E4}">
                <adec:decorative xmlns:adec="http://schemas.microsoft.com/office/drawing/2017/decorative" val="1"/>
              </a:ext>
            </a:extLst>
          </p:cNvPr>
          <p:cNvCxnSpPr>
            <a:cxnSpLocks/>
          </p:cNvCxnSpPr>
          <p:nvPr/>
        </p:nvCxnSpPr>
        <p:spPr>
          <a:xfrm flipV="1">
            <a:off x="11673399" y="0"/>
            <a:ext cx="0" cy="2078567"/>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E1892F0F-021F-383B-E7C9-789EA8CF17EF}"/>
              </a:ext>
              <a:ext uri="{C183D7F6-B498-43B3-948B-1728B52AA6E4}">
                <adec:decorative xmlns:adec="http://schemas.microsoft.com/office/drawing/2017/decorative" val="1"/>
              </a:ext>
            </a:extLst>
          </p:cNvPr>
          <p:cNvCxnSpPr>
            <a:cxnSpLocks/>
          </p:cNvCxnSpPr>
          <p:nvPr/>
        </p:nvCxnSpPr>
        <p:spPr>
          <a:xfrm flipV="1">
            <a:off x="11673399" y="4809067"/>
            <a:ext cx="0" cy="1620308"/>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63798A37-ABD2-F408-3151-36C13F28CA7A}"/>
              </a:ext>
            </a:extLst>
          </p:cNvPr>
          <p:cNvSpPr txBox="1"/>
          <p:nvPr/>
        </p:nvSpPr>
        <p:spPr>
          <a:xfrm>
            <a:off x="250371" y="272142"/>
            <a:ext cx="4648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600" b="1" u="sng" dirty="0">
                <a:solidFill>
                  <a:schemeClr val="bg1"/>
                </a:solidFill>
              </a:rPr>
              <a:t>References. </a:t>
            </a:r>
          </a:p>
        </p:txBody>
      </p:sp>
      <p:sp>
        <p:nvSpPr>
          <p:cNvPr id="6" name="TextBox 5">
            <a:extLst>
              <a:ext uri="{FF2B5EF4-FFF2-40B4-BE49-F238E27FC236}">
                <a16:creationId xmlns:a16="http://schemas.microsoft.com/office/drawing/2014/main" id="{D585EA32-C97E-F62D-02E9-62E0DF9ADD33}"/>
              </a:ext>
            </a:extLst>
          </p:cNvPr>
          <p:cNvSpPr txBox="1"/>
          <p:nvPr/>
        </p:nvSpPr>
        <p:spPr>
          <a:xfrm>
            <a:off x="359228" y="1219200"/>
            <a:ext cx="11190514" cy="42473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gn="l">
              <a:buFont typeface="Arial"/>
              <a:buChar char="•"/>
            </a:pPr>
            <a:r>
              <a:rPr lang="en-US" b="0" i="0" dirty="0">
                <a:solidFill>
                  <a:schemeClr val="bg1"/>
                </a:solidFill>
                <a:latin typeface="Google Sans"/>
                <a:ea typeface="Google Sans"/>
                <a:cs typeface="Google Sans"/>
              </a:rPr>
              <a:t>Shannon, C.E. and Weaver, W. (1949) </a:t>
            </a:r>
            <a:r>
              <a:rPr lang="en-US" b="0" i="1" dirty="0">
                <a:solidFill>
                  <a:schemeClr val="bg1"/>
                </a:solidFill>
                <a:latin typeface="Google Sans"/>
                <a:ea typeface="Google Sans"/>
                <a:cs typeface="Google Sans"/>
              </a:rPr>
              <a:t>The Mathematical Theory of Communication</a:t>
            </a:r>
            <a:r>
              <a:rPr lang="en-US" b="0" i="0" dirty="0">
                <a:solidFill>
                  <a:schemeClr val="bg1"/>
                </a:solidFill>
                <a:latin typeface="Google Sans"/>
                <a:ea typeface="Google Sans"/>
                <a:cs typeface="Google Sans"/>
              </a:rPr>
              <a:t>. Urbana, IL: University of Illinois Press.</a:t>
            </a:r>
          </a:p>
          <a:p>
            <a:pPr marL="285750" indent="-285750">
              <a:buFont typeface="Arial"/>
              <a:buChar char="•"/>
            </a:pPr>
            <a:endParaRPr lang="en-US" dirty="0">
              <a:solidFill>
                <a:schemeClr val="bg1"/>
              </a:solidFill>
              <a:latin typeface="Google Sans"/>
              <a:ea typeface="+mn-lt"/>
              <a:cs typeface="+mn-lt"/>
            </a:endParaRPr>
          </a:p>
          <a:p>
            <a:pPr marL="285750" indent="-285750">
              <a:buFont typeface="Arial"/>
              <a:buChar char="•"/>
            </a:pPr>
            <a:r>
              <a:rPr lang="en-US" dirty="0">
                <a:solidFill>
                  <a:schemeClr val="bg1"/>
                </a:solidFill>
                <a:ea typeface="+mn-lt"/>
                <a:cs typeface="+mn-lt"/>
              </a:rPr>
              <a:t>Schramm, W. (1954) </a:t>
            </a:r>
            <a:r>
              <a:rPr lang="en-US" i="1" dirty="0">
                <a:solidFill>
                  <a:schemeClr val="bg1"/>
                </a:solidFill>
                <a:ea typeface="+mn-lt"/>
                <a:cs typeface="+mn-lt"/>
              </a:rPr>
              <a:t>The process and effects of mass communication</a:t>
            </a:r>
            <a:r>
              <a:rPr lang="en-US" dirty="0">
                <a:solidFill>
                  <a:schemeClr val="bg1"/>
                </a:solidFill>
                <a:ea typeface="+mn-lt"/>
                <a:cs typeface="+mn-lt"/>
              </a:rPr>
              <a:t>. Urbana: University of Illinois Press.</a:t>
            </a:r>
          </a:p>
          <a:p>
            <a:pPr marL="285750" indent="-285750">
              <a:buFont typeface="Arial"/>
              <a:buChar char="•"/>
            </a:pPr>
            <a:endParaRPr lang="en-US" dirty="0">
              <a:solidFill>
                <a:schemeClr val="bg1"/>
              </a:solidFill>
              <a:latin typeface="Avenir Next LT Pro"/>
            </a:endParaRPr>
          </a:p>
          <a:p>
            <a:pPr marL="285750" indent="-285750">
              <a:buFont typeface="Arial"/>
              <a:buChar char="•"/>
            </a:pPr>
            <a:r>
              <a:rPr lang="en-US" err="1">
                <a:solidFill>
                  <a:schemeClr val="bg1"/>
                </a:solidFill>
                <a:ea typeface="+mn-lt"/>
                <a:cs typeface="+mn-lt"/>
              </a:rPr>
              <a:t>Marschan-Piekkari</a:t>
            </a:r>
            <a:r>
              <a:rPr lang="en-US" dirty="0">
                <a:solidFill>
                  <a:schemeClr val="bg1"/>
                </a:solidFill>
                <a:ea typeface="+mn-lt"/>
                <a:cs typeface="+mn-lt"/>
              </a:rPr>
              <a:t>, R., Welch, D. and Welch, L. (1997) 'Language: The Forgotten Factor in Multinational Corporations', </a:t>
            </a:r>
            <a:r>
              <a:rPr lang="en-US" i="1" dirty="0">
                <a:solidFill>
                  <a:schemeClr val="bg1"/>
                </a:solidFill>
                <a:ea typeface="+mn-lt"/>
                <a:cs typeface="+mn-lt"/>
              </a:rPr>
              <a:t>European Management Journal</a:t>
            </a:r>
            <a:r>
              <a:rPr lang="en-US" dirty="0">
                <a:solidFill>
                  <a:schemeClr val="bg1"/>
                </a:solidFill>
                <a:ea typeface="+mn-lt"/>
                <a:cs typeface="+mn-lt"/>
              </a:rPr>
              <a:t>, 15(5), pp. 591–598.</a:t>
            </a:r>
          </a:p>
          <a:p>
            <a:pPr marL="285750" indent="-285750">
              <a:buFont typeface="Arial"/>
              <a:buChar char="•"/>
            </a:pPr>
            <a:endParaRPr lang="en-US" dirty="0">
              <a:solidFill>
                <a:schemeClr val="bg1"/>
              </a:solidFill>
              <a:latin typeface="Avenir Next LT Pro"/>
            </a:endParaRPr>
          </a:p>
          <a:p>
            <a:pPr marL="285750" indent="-285750">
              <a:buFont typeface="Arial"/>
              <a:buChar char="•"/>
            </a:pPr>
            <a:r>
              <a:rPr lang="en-US" dirty="0">
                <a:solidFill>
                  <a:schemeClr val="bg1"/>
                </a:solidFill>
                <a:ea typeface="+mn-lt"/>
                <a:cs typeface="+mn-lt"/>
              </a:rPr>
              <a:t>Tenzer, H. and Pudelko, M. (2017) 'The effects of language on the communication behavior of multinational team members: Lessons from a quasi-experiment', </a:t>
            </a:r>
            <a:r>
              <a:rPr lang="en-US" i="1" dirty="0">
                <a:solidFill>
                  <a:schemeClr val="bg1"/>
                </a:solidFill>
                <a:ea typeface="+mn-lt"/>
                <a:cs typeface="+mn-lt"/>
              </a:rPr>
              <a:t>Journal of World Business</a:t>
            </a:r>
            <a:r>
              <a:rPr lang="en-US" dirty="0">
                <a:solidFill>
                  <a:schemeClr val="bg1"/>
                </a:solidFill>
                <a:ea typeface="+mn-lt"/>
                <a:cs typeface="+mn-lt"/>
              </a:rPr>
              <a:t>, 52(4), pp. 493–508.</a:t>
            </a:r>
          </a:p>
          <a:p>
            <a:pPr marL="285750" indent="-285750">
              <a:buFont typeface="Arial"/>
              <a:buChar char="•"/>
            </a:pPr>
            <a:endParaRPr lang="en-US" dirty="0">
              <a:solidFill>
                <a:schemeClr val="bg1"/>
              </a:solidFill>
              <a:latin typeface="Avenir Next LT Pro"/>
            </a:endParaRPr>
          </a:p>
          <a:p>
            <a:pPr marL="285750" indent="-285750">
              <a:buFont typeface="Arial"/>
              <a:buChar char="•"/>
            </a:pPr>
            <a:r>
              <a:rPr lang="en-US" dirty="0" err="1">
                <a:solidFill>
                  <a:schemeClr val="bg1"/>
                </a:solidFill>
                <a:ea typeface="+mn-lt"/>
                <a:cs typeface="+mn-lt"/>
              </a:rPr>
              <a:t>Elnaga</a:t>
            </a:r>
            <a:r>
              <a:rPr lang="en-US" dirty="0">
                <a:solidFill>
                  <a:schemeClr val="bg1"/>
                </a:solidFill>
                <a:ea typeface="+mn-lt"/>
                <a:cs typeface="+mn-lt"/>
              </a:rPr>
              <a:t>, A. and Imran, A. (2013) 'The Effect of Training on Employee Performance', </a:t>
            </a:r>
            <a:r>
              <a:rPr lang="en-US" i="1" dirty="0">
                <a:solidFill>
                  <a:schemeClr val="bg1"/>
                </a:solidFill>
                <a:ea typeface="+mn-lt"/>
                <a:cs typeface="+mn-lt"/>
              </a:rPr>
              <a:t>European Journal of Business and Management</a:t>
            </a:r>
            <a:r>
              <a:rPr lang="en-US" dirty="0">
                <a:solidFill>
                  <a:schemeClr val="bg1"/>
                </a:solidFill>
                <a:ea typeface="+mn-lt"/>
                <a:cs typeface="+mn-lt"/>
              </a:rPr>
              <a:t>, 5(4), pp. 137–147.</a:t>
            </a:r>
            <a:endParaRPr lang="en-US" dirty="0">
              <a:solidFill>
                <a:schemeClr val="bg1"/>
              </a:solidFill>
              <a:latin typeface="Avenir Next LT Pro"/>
            </a:endParaRPr>
          </a:p>
        </p:txBody>
      </p:sp>
    </p:spTree>
    <p:extLst>
      <p:ext uri="{BB962C8B-B14F-4D97-AF65-F5344CB8AC3E}">
        <p14:creationId xmlns:p14="http://schemas.microsoft.com/office/powerpoint/2010/main" val="108330639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Placeholder 6" descr="A group of camels walking in the desert&#10;&#10;AI-generated content may be incorrect.">
            <a:extLst>
              <a:ext uri="{FF2B5EF4-FFF2-40B4-BE49-F238E27FC236}">
                <a16:creationId xmlns:a16="http://schemas.microsoft.com/office/drawing/2014/main" id="{7E2E735B-1448-E13A-7B4B-0DB909FF8277}"/>
              </a:ext>
            </a:extLst>
          </p:cNvPr>
          <p:cNvPicPr>
            <a:picLocks noGrp="1" noChangeAspect="1"/>
          </p:cNvPicPr>
          <p:nvPr>
            <p:ph type="pic" sz="quarter" idx="14"/>
          </p:nvPr>
        </p:nvPicPr>
        <p:blipFill>
          <a:blip r:embed="rId2"/>
          <a:srcRect t="7292" b="7292"/>
          <a:stretch/>
        </p:blipFill>
        <p:spPr>
          <a:prstGeom prst="rect">
            <a:avLst/>
          </a:prstGeom>
          <a:noFill/>
        </p:spPr>
      </p:pic>
      <p:sp>
        <p:nvSpPr>
          <p:cNvPr id="9" name="Title 2">
            <a:extLst>
              <a:ext uri="{FF2B5EF4-FFF2-40B4-BE49-F238E27FC236}">
                <a16:creationId xmlns:a16="http://schemas.microsoft.com/office/drawing/2014/main" id="{5E61DB92-BB73-B315-D610-B0A5B95C8C30}"/>
              </a:ext>
            </a:extLst>
          </p:cNvPr>
          <p:cNvSpPr>
            <a:spLocks noGrp="1"/>
          </p:cNvSpPr>
          <p:nvPr>
            <p:ph type="title"/>
          </p:nvPr>
        </p:nvSpPr>
        <p:spPr>
          <a:xfrm>
            <a:off x="269754" y="92114"/>
            <a:ext cx="8098742" cy="5984595"/>
          </a:xfrm>
        </p:spPr>
        <p:txBody>
          <a:bodyPr>
            <a:normAutofit/>
          </a:bodyPr>
          <a:lstStyle/>
          <a:p>
            <a:r>
              <a:rPr lang="en-US" sz="3600" b="1" dirty="0">
                <a:solidFill>
                  <a:schemeClr val="bg1"/>
                </a:solidFill>
              </a:rPr>
              <a:t>Thank you!</a:t>
            </a:r>
            <a:br>
              <a:rPr lang="en-US" sz="3600" b="1" dirty="0"/>
            </a:br>
            <a:r>
              <a:rPr lang="en-US" sz="3600" b="1" dirty="0">
                <a:solidFill>
                  <a:schemeClr val="bg1"/>
                </a:solidFill>
              </a:rPr>
              <a:t>Any questions?</a:t>
            </a:r>
          </a:p>
        </p:txBody>
      </p:sp>
      <p:sp>
        <p:nvSpPr>
          <p:cNvPr id="6" name="Slide Number Placeholder 5">
            <a:extLst>
              <a:ext uri="{FF2B5EF4-FFF2-40B4-BE49-F238E27FC236}">
                <a16:creationId xmlns:a16="http://schemas.microsoft.com/office/drawing/2014/main" id="{7F321C6D-89B6-2E48-762A-79F1934727AA}"/>
              </a:ext>
            </a:extLst>
          </p:cNvPr>
          <p:cNvSpPr>
            <a:spLocks noGrp="1"/>
          </p:cNvSpPr>
          <p:nvPr>
            <p:ph type="sldNum" sz="quarter" idx="12"/>
          </p:nvPr>
        </p:nvSpPr>
        <p:spPr/>
        <p:txBody>
          <a:bodyPr anchor="ctr">
            <a:normAutofit/>
          </a:bodyPr>
          <a:lstStyle/>
          <a:p>
            <a:pPr>
              <a:spcAft>
                <a:spcPts val="600"/>
              </a:spcAft>
            </a:pPr>
            <a:fld id="{42F0A33C-B6D6-454E-A4EA-5198AC78DEE3}" type="slidenum">
              <a:rPr lang="en-US" smtClean="0"/>
              <a:pPr>
                <a:spcAft>
                  <a:spcPts val="600"/>
                </a:spcAft>
              </a:pPr>
              <a:t>9</a:t>
            </a:fld>
            <a:endParaRPr lang="en-US"/>
          </a:p>
        </p:txBody>
      </p:sp>
    </p:spTree>
    <p:extLst>
      <p:ext uri="{BB962C8B-B14F-4D97-AF65-F5344CB8AC3E}">
        <p14:creationId xmlns:p14="http://schemas.microsoft.com/office/powerpoint/2010/main" val="22260215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GradientRiseVTI">
  <a:themeElements>
    <a:clrScheme name="GradientRiseVTI">
      <a:dk1>
        <a:sysClr val="windowText" lastClr="000000"/>
      </a:dk1>
      <a:lt1>
        <a:srgbClr val="FFFFFF"/>
      </a:lt1>
      <a:dk2>
        <a:srgbClr val="3C0F3A"/>
      </a:dk2>
      <a:lt2>
        <a:srgbClr val="F1F2F2"/>
      </a:lt2>
      <a:accent1>
        <a:srgbClr val="A6025C"/>
      </a:accent1>
      <a:accent2>
        <a:srgbClr val="92248E"/>
      </a:accent2>
      <a:accent3>
        <a:srgbClr val="DE95C4"/>
      </a:accent3>
      <a:accent4>
        <a:srgbClr val="FE4A00"/>
      </a:accent4>
      <a:accent5>
        <a:srgbClr val="DA002F"/>
      </a:accent5>
      <a:accent6>
        <a:srgbClr val="FF907A"/>
      </a:accent6>
      <a:hlink>
        <a:srgbClr val="CA71E4"/>
      </a:hlink>
      <a:folHlink>
        <a:srgbClr val="E45E49"/>
      </a:folHlink>
    </a:clrScheme>
    <a:fontScheme name="GradientRiseVTI">
      <a:majorFont>
        <a:latin typeface="Avenir Next LT Pro"/>
        <a:ea typeface=""/>
        <a:cs typeface=""/>
      </a:majorFont>
      <a:minorFont>
        <a:latin typeface="Avenir Next LT Pro Light"/>
        <a:ea typeface=""/>
        <a:cs typeface=""/>
      </a:minorFont>
    </a:fontScheme>
    <a:fmtScheme name="GradientRise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radientRiseVTI" id="{13C68A69-E745-489A-84EC-B7BCE4AA380B}" vid="{9CF7857A-9412-4E45-AB0D-6EAA5A7DC4C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7" ma:contentTypeDescription="Create a new document." ma:contentTypeScope="" ma:versionID="c6f9a84f66a9c8b9a21755b9ffafb945">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27df39e3e7036dff54f89ddd5805ce72"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86AFB21B-060F-4082-84BC-85E301EF47D1}">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2.xml><?xml version="1.0" encoding="utf-8"?>
<ds:datastoreItem xmlns:ds="http://schemas.openxmlformats.org/officeDocument/2006/customXml" ds:itemID="{48001C79-9D58-4FD7-8E21-B6E5CD86DE8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B9007D69-585D-4CE3-B781-88C9551000B1}">
  <ds:schemaRefs>
    <ds:schemaRef ds:uri="http://schemas.microsoft.com/sharepoint/v3/contenttype/forms"/>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
  <TotalTime>0</TotalTime>
  <Words>435</Words>
  <Application>Microsoft Office PowerPoint</Application>
  <PresentationFormat>Widescreen</PresentationFormat>
  <Paragraphs>74</Paragraphs>
  <Slides>9</Slides>
  <Notes>1</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GradientRiseVTI</vt:lpstr>
      <vt:lpstr>Communication problems at flight foods ltd.</vt:lpstr>
      <vt:lpstr>You will discover...</vt:lpstr>
      <vt:lpstr>Key barriers presented in case study.</vt:lpstr>
      <vt:lpstr>PowerPoint Presentation</vt:lpstr>
      <vt:lpstr>PowerPoint Presentation</vt:lpstr>
      <vt:lpstr>Solutions?</vt:lpstr>
      <vt:lpstr>Explanation &amp; Analysis. (conclusion)</vt:lpstr>
      <vt:lpstr>PowerPoint Presentation</vt:lpstr>
      <vt:lpstr>Thank you! Any 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816</cp:revision>
  <dcterms:created xsi:type="dcterms:W3CDTF">2025-10-30T17:38:39Z</dcterms:created>
  <dcterms:modified xsi:type="dcterms:W3CDTF">2025-11-09T22:27:34Z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