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63" r:id="rId2"/>
    <p:sldId id="256" r:id="rId3"/>
    <p:sldId id="257" r:id="rId4"/>
    <p:sldId id="258" r:id="rId5"/>
    <p:sldId id="259" r:id="rId6"/>
    <p:sldId id="260" r:id="rId7"/>
    <p:sldId id="261" r:id="rId8"/>
    <p:sldId id="262"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9C11FE9-5ED7-4563-B676-E8A5348138D1}" v="221" dt="2021-10-15T11:45:09.816"/>
    <p1510:client id="{5E45667B-617A-1921-0732-275403E08D1C}" v="159" dt="2021-11-09T02:03:28.059"/>
    <p1510:client id="{F1E6EF87-ABB7-873B-6D76-CC974D2C1D75}" v="1055" dt="2021-11-18T23:48:43.64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5/10/relationships/revisionInfo" Target="revisionInfo.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89" name="Group 88"/>
          <p:cNvGrpSpPr/>
          <p:nvPr/>
        </p:nvGrpSpPr>
        <p:grpSpPr>
          <a:xfrm>
            <a:off x="-329674" y="-59376"/>
            <a:ext cx="12515851" cy="6923798"/>
            <a:chOff x="-329674" y="-51881"/>
            <a:chExt cx="12515851" cy="6923798"/>
          </a:xfrm>
        </p:grpSpPr>
        <p:sp>
          <p:nvSpPr>
            <p:cNvPr id="90"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3"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0"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1"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2"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3"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4"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5"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6"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7"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8"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1669293" y="1186483"/>
            <a:ext cx="8848345" cy="4477933"/>
            <a:chOff x="1669293" y="1186483"/>
            <a:chExt cx="8848345" cy="4477933"/>
          </a:xfrm>
        </p:grpSpPr>
        <p:sp>
          <p:nvSpPr>
            <p:cNvPr id="39" name="Rectangle 38"/>
            <p:cNvSpPr/>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1" name="Rectangle 40"/>
            <p:cNvSpPr/>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ctrTitle"/>
          </p:nvPr>
        </p:nvSpPr>
        <p:spPr>
          <a:xfrm>
            <a:off x="1759236" y="2075504"/>
            <a:ext cx="8679915" cy="1748729"/>
          </a:xfrm>
        </p:spPr>
        <p:txBody>
          <a:bodyPr bIns="0" anchor="b">
            <a:normAutofit/>
          </a:bodyPr>
          <a:lstStyle>
            <a:lvl1pPr algn="ctr">
              <a:lnSpc>
                <a:spcPct val="80000"/>
              </a:lnSpc>
              <a:defRPr sz="5400" spc="-150">
                <a:solidFill>
                  <a:srgbClr val="FFFEFF"/>
                </a:solidFill>
              </a:defRPr>
            </a:lvl1pPr>
          </a:lstStyle>
          <a:p>
            <a:r>
              <a:rPr lang="en-US" dirty="0"/>
              <a:t>Click to edit Master title style</a:t>
            </a:r>
          </a:p>
        </p:txBody>
      </p:sp>
      <p:sp>
        <p:nvSpPr>
          <p:cNvPr id="3" name="Subtitle 2"/>
          <p:cNvSpPr>
            <a:spLocks noGrp="1"/>
          </p:cNvSpPr>
          <p:nvPr>
            <p:ph type="subTitle" idx="1"/>
          </p:nvPr>
        </p:nvSpPr>
        <p:spPr>
          <a:xfrm>
            <a:off x="1759237" y="3906266"/>
            <a:ext cx="8673427" cy="1322587"/>
          </a:xfrm>
        </p:spPr>
        <p:txBody>
          <a:bodyPr tIns="0">
            <a:normAutofit/>
          </a:bodyPr>
          <a:lstStyle>
            <a:lvl1pPr marL="0" indent="0" algn="ctr">
              <a:lnSpc>
                <a:spcPct val="100000"/>
              </a:lnSpc>
              <a:buNone/>
              <a:defRPr sz="1800" b="0">
                <a:solidFill>
                  <a:srgbClr val="FFFEFF"/>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a:xfrm>
            <a:off x="804672" y="320040"/>
            <a:ext cx="3657600" cy="320040"/>
          </a:xfrm>
        </p:spPr>
        <p:txBody>
          <a:bodyPr vert="horz" lIns="91440" tIns="45720" rIns="91440" bIns="45720" rtlCol="0" anchor="ctr"/>
          <a:lstStyle>
            <a:lvl1pPr>
              <a:defRPr lang="en-US"/>
            </a:lvl1pPr>
          </a:lstStyle>
          <a:p>
            <a:fld id="{48A87A34-81AB-432B-8DAE-1953F412C126}" type="datetimeFigureOut">
              <a:rPr lang="en-US" dirty="0"/>
              <a:pPr/>
              <a:t>11/19/2021</a:t>
            </a:fld>
            <a:endParaRPr lang="en-US" dirty="0"/>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US" dirty="0"/>
          </a:p>
        </p:txBody>
      </p:sp>
      <p:sp>
        <p:nvSpPr>
          <p:cNvPr id="6" name="Slide Number Placeholder 5"/>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3229440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80" name="Group 79"/>
          <p:cNvGrpSpPr/>
          <p:nvPr/>
        </p:nvGrpSpPr>
        <p:grpSpPr>
          <a:xfrm>
            <a:off x="-417513" y="0"/>
            <a:ext cx="12584114" cy="6853238"/>
            <a:chOff x="-417513" y="0"/>
            <a:chExt cx="12584114" cy="6853238"/>
          </a:xfrm>
        </p:grpSpPr>
        <p:sp>
          <p:nvSpPr>
            <p:cNvPr id="81"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0"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1"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7" name="Group 26"/>
          <p:cNvGrpSpPr/>
          <p:nvPr/>
        </p:nvGrpSpPr>
        <p:grpSpPr>
          <a:xfrm>
            <a:off x="800144" y="1699589"/>
            <a:ext cx="3674476" cy="3470421"/>
            <a:chOff x="697883" y="1816768"/>
            <a:chExt cx="3674476" cy="3470421"/>
          </a:xfrm>
        </p:grpSpPr>
        <p:sp>
          <p:nvSpPr>
            <p:cNvPr id="28" name="Rectangle 27"/>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9"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Rectangle 29"/>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49925"/>
            <a:ext cx="3498979" cy="2456442"/>
          </a:xfrm>
        </p:spPr>
        <p:txBody>
          <a:bodyPr/>
          <a:lstStyle>
            <a:lvl1pPr>
              <a:defRPr>
                <a:solidFill>
                  <a:srgbClr val="FFFEFF"/>
                </a:solidFill>
              </a:defRPr>
            </a:lvl1pPr>
          </a:lstStyle>
          <a:p>
            <a:r>
              <a:rPr lang="en-US" dirty="0"/>
              <a:t>Click to edit Master title style</a:t>
            </a:r>
          </a:p>
        </p:txBody>
      </p:sp>
      <p:sp>
        <p:nvSpPr>
          <p:cNvPr id="3" name="Content Placeholder 2"/>
          <p:cNvSpPr>
            <a:spLocks noGrp="1"/>
          </p:cNvSpPr>
          <p:nvPr>
            <p:ph idx="1"/>
          </p:nvPr>
        </p:nvSpPr>
        <p:spPr>
          <a:xfrm>
            <a:off x="5118447" y="803186"/>
            <a:ext cx="6281873" cy="5248622"/>
          </a:xfrm>
        </p:spPr>
        <p:txBody>
          <a:bodyPr anchor="ct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48A87A34-81AB-432B-8DAE-1953F412C126}" type="datetimeFigureOut">
              <a:rPr lang="en-US" dirty="0"/>
              <a:t>11/19/2021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5954269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77" name="Group 76"/>
          <p:cNvGrpSpPr/>
          <p:nvPr/>
        </p:nvGrpSpPr>
        <p:grpSpPr>
          <a:xfrm>
            <a:off x="-329674" y="-59376"/>
            <a:ext cx="12515851" cy="6923798"/>
            <a:chOff x="-329674" y="-51881"/>
            <a:chExt cx="12515851" cy="6923798"/>
          </a:xfrm>
        </p:grpSpPr>
        <p:sp>
          <p:nvSpPr>
            <p:cNvPr id="78"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3259545" y="1186483"/>
            <a:ext cx="5666145" cy="4477933"/>
            <a:chOff x="3259545" y="1186483"/>
            <a:chExt cx="5666145" cy="4477933"/>
          </a:xfrm>
        </p:grpSpPr>
        <p:sp>
          <p:nvSpPr>
            <p:cNvPr id="99" name="Rectangle 98"/>
            <p:cNvSpPr/>
            <p:nvPr/>
          </p:nvSpPr>
          <p:spPr>
            <a:xfrm>
              <a:off x="3259545" y="1186483"/>
              <a:ext cx="5657881"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1" name="Rectangle 100"/>
            <p:cNvSpPr/>
            <p:nvPr/>
          </p:nvSpPr>
          <p:spPr>
            <a:xfrm>
              <a:off x="3259545" y="1991156"/>
              <a:ext cx="5666145"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3344216" y="2074730"/>
            <a:ext cx="5490224" cy="1689390"/>
          </a:xfrm>
        </p:spPr>
        <p:txBody>
          <a:bodyPr bIns="0" anchor="b">
            <a:normAutofit/>
          </a:bodyPr>
          <a:lstStyle>
            <a:lvl1pPr algn="ctr">
              <a:defRPr sz="4400">
                <a:solidFill>
                  <a:srgbClr val="FFFEFF"/>
                </a:solidFill>
              </a:defRPr>
            </a:lvl1pPr>
          </a:lstStyle>
          <a:p>
            <a:r>
              <a:rPr lang="en-US" dirty="0"/>
              <a:t>Click to edit Master title style</a:t>
            </a:r>
          </a:p>
        </p:txBody>
      </p:sp>
      <p:sp>
        <p:nvSpPr>
          <p:cNvPr id="3" name="Text Placeholder 2"/>
          <p:cNvSpPr>
            <a:spLocks noGrp="1"/>
          </p:cNvSpPr>
          <p:nvPr>
            <p:ph type="body" idx="1"/>
          </p:nvPr>
        </p:nvSpPr>
        <p:spPr>
          <a:xfrm>
            <a:off x="3344215" y="3846851"/>
            <a:ext cx="5490223" cy="1383770"/>
          </a:xfrm>
        </p:spPr>
        <p:txBody>
          <a:bodyPr tIns="0">
            <a:normAutofit/>
          </a:bodyPr>
          <a:lstStyle>
            <a:lvl1pPr marL="0" indent="0" algn="ctr">
              <a:buNone/>
              <a:defRPr sz="1800">
                <a:solidFill>
                  <a:srgbClr val="FFFEFF"/>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Edit Master text styles</a:t>
            </a:r>
          </a:p>
        </p:txBody>
      </p:sp>
      <p:sp>
        <p:nvSpPr>
          <p:cNvPr id="4" name="Date Placeholder 3"/>
          <p:cNvSpPr>
            <a:spLocks noGrp="1"/>
          </p:cNvSpPr>
          <p:nvPr>
            <p:ph type="dt" sz="half" idx="10"/>
          </p:nvPr>
        </p:nvSpPr>
        <p:spPr>
          <a:xfrm>
            <a:off x="804672" y="320040"/>
            <a:ext cx="3657600" cy="320040"/>
          </a:xfrm>
        </p:spPr>
        <p:txBody>
          <a:bodyPr/>
          <a:lstStyle/>
          <a:p>
            <a:fld id="{48A87A34-81AB-432B-8DAE-1953F412C126}" type="datetimeFigureOut">
              <a:rPr lang="en-US" dirty="0"/>
              <a:t>11/19/2021</a:t>
            </a:fld>
            <a:endParaRPr lang="en-US" dirty="0"/>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US" dirty="0"/>
          </a:p>
        </p:txBody>
      </p:sp>
      <p:sp>
        <p:nvSpPr>
          <p:cNvPr id="6" name="Slide Number Placeholder 5"/>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5008882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37" name="Group 36"/>
          <p:cNvGrpSpPr/>
          <p:nvPr/>
        </p:nvGrpSpPr>
        <p:grpSpPr>
          <a:xfrm>
            <a:off x="-417513" y="0"/>
            <a:ext cx="12584114" cy="6853238"/>
            <a:chOff x="-417513" y="0"/>
            <a:chExt cx="12584114" cy="6853238"/>
          </a:xfrm>
        </p:grpSpPr>
        <p:sp>
          <p:nvSpPr>
            <p:cNvPr id="3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59" name="Group 58"/>
          <p:cNvGrpSpPr/>
          <p:nvPr/>
        </p:nvGrpSpPr>
        <p:grpSpPr>
          <a:xfrm>
            <a:off x="800144" y="1699589"/>
            <a:ext cx="3674476" cy="3470421"/>
            <a:chOff x="697883" y="1816768"/>
            <a:chExt cx="3674476" cy="3470421"/>
          </a:xfrm>
        </p:grpSpPr>
        <p:sp>
          <p:nvSpPr>
            <p:cNvPr id="60" name="Rectangle 59"/>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1"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2" name="Rectangle 61"/>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0" y="2339669"/>
            <a:ext cx="3500828" cy="2470065"/>
          </a:xfrm>
        </p:spPr>
        <p:txBody>
          <a:bodyPr lIns="91440" tIns="91440" rIns="91440" bIns="91440"/>
          <a:lstStyle>
            <a:lvl1pPr>
              <a:defRPr>
                <a:solidFill>
                  <a:srgbClr val="FFFEFF"/>
                </a:solidFill>
              </a:defRPr>
            </a:lvl1pPr>
          </a:lstStyle>
          <a:p>
            <a:r>
              <a:rPr lang="en-US" dirty="0"/>
              <a:t>Click to edit Master title style</a:t>
            </a:r>
          </a:p>
        </p:txBody>
      </p:sp>
      <p:sp>
        <p:nvSpPr>
          <p:cNvPr id="3" name="Content Placeholder 2"/>
          <p:cNvSpPr>
            <a:spLocks noGrp="1"/>
          </p:cNvSpPr>
          <p:nvPr>
            <p:ph sz="half" idx="1"/>
          </p:nvPr>
        </p:nvSpPr>
        <p:spPr>
          <a:xfrm>
            <a:off x="5120878" y="803187"/>
            <a:ext cx="6269591" cy="2382651"/>
          </a:xfrm>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118447" y="3672162"/>
            <a:ext cx="6272022" cy="2383586"/>
          </a:xfrm>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a:xfrm>
            <a:off x="804672" y="320040"/>
            <a:ext cx="3657600" cy="320040"/>
          </a:xfrm>
        </p:spPr>
        <p:txBody>
          <a:bodyPr/>
          <a:lstStyle/>
          <a:p>
            <a:fld id="{48A87A34-81AB-432B-8DAE-1953F412C126}" type="datetimeFigureOut">
              <a:rPr lang="en-US" dirty="0"/>
              <a:t>11/19/2021</a:t>
            </a:fld>
            <a:endParaRPr lang="en-US" dirty="0"/>
          </a:p>
        </p:txBody>
      </p:sp>
      <p:sp>
        <p:nvSpPr>
          <p:cNvPr id="6" name="Footer Placeholder 5"/>
          <p:cNvSpPr>
            <a:spLocks noGrp="1"/>
          </p:cNvSpPr>
          <p:nvPr>
            <p:ph type="ftr" sz="quarter" idx="11"/>
          </p:nvPr>
        </p:nvSpPr>
        <p:spPr>
          <a:xfrm>
            <a:off x="804672" y="6227064"/>
            <a:ext cx="10588752" cy="320040"/>
          </a:xfrm>
        </p:spPr>
        <p:txBody>
          <a:bodyPr/>
          <a:lstStyle/>
          <a:p>
            <a:endParaRPr lang="en-US" dirty="0"/>
          </a:p>
        </p:txBody>
      </p:sp>
      <p:sp>
        <p:nvSpPr>
          <p:cNvPr id="7" name="Slide Number Placeholder 6"/>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7291703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39" name="Group 38"/>
          <p:cNvGrpSpPr/>
          <p:nvPr/>
        </p:nvGrpSpPr>
        <p:grpSpPr>
          <a:xfrm>
            <a:off x="-417513" y="0"/>
            <a:ext cx="12584114" cy="6853238"/>
            <a:chOff x="-417513" y="0"/>
            <a:chExt cx="12584114" cy="6853238"/>
          </a:xfrm>
        </p:grpSpPr>
        <p:sp>
          <p:nvSpPr>
            <p:cNvPr id="40"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2"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3"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5"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6"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4"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5"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6"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7"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9"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0"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61" name="Group 60"/>
          <p:cNvGrpSpPr/>
          <p:nvPr/>
        </p:nvGrpSpPr>
        <p:grpSpPr>
          <a:xfrm>
            <a:off x="800144" y="1699589"/>
            <a:ext cx="3674476" cy="3470421"/>
            <a:chOff x="697883" y="1816768"/>
            <a:chExt cx="3674476" cy="3470421"/>
          </a:xfrm>
        </p:grpSpPr>
        <p:sp>
          <p:nvSpPr>
            <p:cNvPr id="62" name="Rectangle 6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3"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4" name="Rectangle 63"/>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1" y="2363915"/>
            <a:ext cx="3500828" cy="2460497"/>
          </a:xfrm>
        </p:spPr>
        <p:txBody>
          <a:bodyPr lIns="91440" tIns="91440" rIns="91440" bIns="91440"/>
          <a:lstStyle>
            <a:lvl1pPr>
              <a:defRPr>
                <a:solidFill>
                  <a:srgbClr val="FFFEFF"/>
                </a:solidFill>
              </a:defRPr>
            </a:lvl1pPr>
          </a:lstStyle>
          <a:p>
            <a:r>
              <a:rPr lang="en-US" dirty="0"/>
              <a:t>Click to edit Master title style</a:t>
            </a:r>
          </a:p>
        </p:txBody>
      </p:sp>
      <p:sp>
        <p:nvSpPr>
          <p:cNvPr id="3" name="Text Placeholder 2"/>
          <p:cNvSpPr>
            <a:spLocks noGrp="1"/>
          </p:cNvSpPr>
          <p:nvPr>
            <p:ph type="body" idx="1"/>
          </p:nvPr>
        </p:nvSpPr>
        <p:spPr>
          <a:xfrm>
            <a:off x="5125137" y="803185"/>
            <a:ext cx="6265088"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5125305" y="1488985"/>
            <a:ext cx="6264350" cy="1696853"/>
          </a:xfrm>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5118653" y="3665887"/>
            <a:ext cx="6264414"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5118447" y="4351687"/>
            <a:ext cx="6265588" cy="1704060"/>
          </a:xfrm>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a:xfrm>
            <a:off x="804672" y="320040"/>
            <a:ext cx="3657600" cy="320040"/>
          </a:xfrm>
        </p:spPr>
        <p:txBody>
          <a:bodyPr/>
          <a:lstStyle/>
          <a:p>
            <a:fld id="{48A87A34-81AB-432B-8DAE-1953F412C126}" type="datetimeFigureOut">
              <a:rPr lang="en-US" dirty="0"/>
              <a:t>11/19/2021</a:t>
            </a:fld>
            <a:endParaRPr lang="en-US" dirty="0"/>
          </a:p>
        </p:txBody>
      </p:sp>
      <p:sp>
        <p:nvSpPr>
          <p:cNvPr id="8" name="Footer Placeholder 7"/>
          <p:cNvSpPr>
            <a:spLocks noGrp="1"/>
          </p:cNvSpPr>
          <p:nvPr>
            <p:ph type="ftr" sz="quarter" idx="11"/>
          </p:nvPr>
        </p:nvSpPr>
        <p:spPr>
          <a:xfrm>
            <a:off x="804672" y="6227064"/>
            <a:ext cx="10588752" cy="320040"/>
          </a:xfrm>
        </p:spPr>
        <p:txBody>
          <a:bodyPr/>
          <a:lstStyle/>
          <a:p>
            <a:endParaRPr lang="en-US" dirty="0"/>
          </a:p>
        </p:txBody>
      </p:sp>
      <p:sp>
        <p:nvSpPr>
          <p:cNvPr id="9" name="Slide Number Placeholder 8"/>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0550086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77" name="Group 76"/>
          <p:cNvGrpSpPr/>
          <p:nvPr/>
        </p:nvGrpSpPr>
        <p:grpSpPr>
          <a:xfrm>
            <a:off x="-417513" y="0"/>
            <a:ext cx="12584114" cy="6853238"/>
            <a:chOff x="-417513" y="0"/>
            <a:chExt cx="12584114" cy="6853238"/>
          </a:xfrm>
        </p:grpSpPr>
        <p:sp>
          <p:nvSpPr>
            <p:cNvPr id="7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4" name="Group 23"/>
          <p:cNvGrpSpPr/>
          <p:nvPr/>
        </p:nvGrpSpPr>
        <p:grpSpPr>
          <a:xfrm>
            <a:off x="800144" y="1699589"/>
            <a:ext cx="3674476" cy="3470421"/>
            <a:chOff x="697883" y="1816768"/>
            <a:chExt cx="3674476" cy="3470421"/>
          </a:xfrm>
        </p:grpSpPr>
        <p:sp>
          <p:nvSpPr>
            <p:cNvPr id="25" name="Rectangle 24"/>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2"/>
          </a:xfrm>
        </p:spPr>
        <p:txBody>
          <a:bodyPr/>
          <a:lstStyle>
            <a:lvl1pPr>
              <a:defRPr>
                <a:solidFill>
                  <a:srgbClr val="FFFEFF"/>
                </a:solidFill>
              </a:defRPr>
            </a:lvl1pPr>
          </a:lstStyle>
          <a:p>
            <a:r>
              <a:rPr lang="en-US" dirty="0"/>
              <a:t>Click to edit Master title style</a:t>
            </a:r>
          </a:p>
        </p:txBody>
      </p:sp>
      <p:sp>
        <p:nvSpPr>
          <p:cNvPr id="3" name="Date Placeholder 2"/>
          <p:cNvSpPr>
            <a:spLocks noGrp="1"/>
          </p:cNvSpPr>
          <p:nvPr>
            <p:ph type="dt" sz="half" idx="10"/>
          </p:nvPr>
        </p:nvSpPr>
        <p:spPr/>
        <p:txBody>
          <a:bodyPr/>
          <a:lstStyle/>
          <a:p>
            <a:fld id="{48A87A34-81AB-432B-8DAE-1953F412C126}" type="datetimeFigureOut">
              <a:rPr lang="en-US" dirty="0"/>
              <a:t>11/19/2021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4397128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804672" y="320040"/>
            <a:ext cx="3657600" cy="320040"/>
          </a:xfrm>
        </p:spPr>
        <p:txBody>
          <a:bodyPr/>
          <a:lstStyle/>
          <a:p>
            <a:fld id="{48A87A34-81AB-432B-8DAE-1953F412C126}" type="datetimeFigureOut">
              <a:rPr lang="en-US" dirty="0"/>
              <a:t>11/19/2021</a:t>
            </a:fld>
            <a:endParaRPr lang="en-US" dirty="0"/>
          </a:p>
        </p:txBody>
      </p:sp>
      <p:sp>
        <p:nvSpPr>
          <p:cNvPr id="3" name="Footer Placeholder 2"/>
          <p:cNvSpPr>
            <a:spLocks noGrp="1"/>
          </p:cNvSpPr>
          <p:nvPr>
            <p:ph type="ftr" sz="quarter" idx="11"/>
          </p:nvPr>
        </p:nvSpPr>
        <p:spPr>
          <a:xfrm>
            <a:off x="804672" y="6227064"/>
            <a:ext cx="10588752" cy="320040"/>
          </a:xfrm>
        </p:spPr>
        <p:txBody>
          <a:bodyPr/>
          <a:lstStyle/>
          <a:p>
            <a:endParaRPr lang="en-US" dirty="0"/>
          </a:p>
        </p:txBody>
      </p:sp>
      <p:sp>
        <p:nvSpPr>
          <p:cNvPr id="4" name="Slide Number Placeholder 3"/>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5499813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74" name="Group 73"/>
          <p:cNvGrpSpPr/>
          <p:nvPr/>
        </p:nvGrpSpPr>
        <p:grpSpPr>
          <a:xfrm>
            <a:off x="-417513" y="0"/>
            <a:ext cx="12584114" cy="6853238"/>
            <a:chOff x="-417513" y="0"/>
            <a:chExt cx="12584114" cy="6853238"/>
          </a:xfrm>
        </p:grpSpPr>
        <p:sp>
          <p:nvSpPr>
            <p:cNvPr id="75"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6"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9"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1"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2"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1" name="Group 20"/>
          <p:cNvGrpSpPr/>
          <p:nvPr/>
        </p:nvGrpSpPr>
        <p:grpSpPr>
          <a:xfrm>
            <a:off x="800144" y="1699589"/>
            <a:ext cx="3674476" cy="3470421"/>
            <a:chOff x="697883" y="1816768"/>
            <a:chExt cx="3674476" cy="3470421"/>
          </a:xfrm>
        </p:grpSpPr>
        <p:sp>
          <p:nvSpPr>
            <p:cNvPr id="22" name="Rectangle 2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2"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3" name="Rectangle 32"/>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52026"/>
            <a:ext cx="3501197" cy="1223298"/>
          </a:xfrm>
        </p:spPr>
        <p:txBody>
          <a:bodyPr bIns="0" anchor="b">
            <a:noAutofit/>
          </a:bodyPr>
          <a:lstStyle>
            <a:lvl1pPr algn="ctr">
              <a:defRPr sz="3200">
                <a:solidFill>
                  <a:srgbClr val="FFFEFF"/>
                </a:solidFill>
              </a:defRPr>
            </a:lvl1pPr>
          </a:lstStyle>
          <a:p>
            <a:r>
              <a:rPr lang="en-US" dirty="0"/>
              <a:t>Click to edit Master title style</a:t>
            </a:r>
          </a:p>
        </p:txBody>
      </p:sp>
      <p:sp>
        <p:nvSpPr>
          <p:cNvPr id="3" name="Content Placeholder 2"/>
          <p:cNvSpPr>
            <a:spLocks noGrp="1"/>
          </p:cNvSpPr>
          <p:nvPr>
            <p:ph idx="1"/>
          </p:nvPr>
        </p:nvSpPr>
        <p:spPr>
          <a:xfrm>
            <a:off x="5109983" y="802809"/>
            <a:ext cx="6275035" cy="5249940"/>
          </a:xfrm>
        </p:spPr>
        <p:txBody>
          <a:bodyPr anchor="ct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88631" y="3580186"/>
            <a:ext cx="3501197" cy="1221164"/>
          </a:xfrm>
        </p:spPr>
        <p:txBody>
          <a:bodyPr/>
          <a:lstStyle>
            <a:lvl1pPr marL="0" indent="0" algn="ctr">
              <a:buNone/>
              <a:defRPr sz="16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11/19/2021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6483387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73" name="Group 72"/>
          <p:cNvGrpSpPr/>
          <p:nvPr/>
        </p:nvGrpSpPr>
        <p:grpSpPr>
          <a:xfrm>
            <a:off x="-329674" y="-59376"/>
            <a:ext cx="12515851" cy="6923798"/>
            <a:chOff x="-329674" y="-51881"/>
            <a:chExt cx="12515851" cy="6923798"/>
          </a:xfrm>
        </p:grpSpPr>
        <p:sp>
          <p:nvSpPr>
            <p:cNvPr id="81"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76" name="Group 75"/>
          <p:cNvGrpSpPr/>
          <p:nvPr/>
        </p:nvGrpSpPr>
        <p:grpSpPr>
          <a:xfrm>
            <a:off x="805336" y="1698331"/>
            <a:ext cx="5941540" cy="3470421"/>
            <a:chOff x="805336" y="1698331"/>
            <a:chExt cx="5941540" cy="3470421"/>
          </a:xfrm>
        </p:grpSpPr>
        <p:sp>
          <p:nvSpPr>
            <p:cNvPr id="77" name="Rectangle 76"/>
            <p:cNvSpPr/>
            <p:nvPr/>
          </p:nvSpPr>
          <p:spPr>
            <a:xfrm>
              <a:off x="805336" y="1698331"/>
              <a:ext cx="5941540"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8" name="Isosceles Triangle 9"/>
            <p:cNvSpPr/>
            <p:nvPr/>
          </p:nvSpPr>
          <p:spPr>
            <a:xfrm rot="10800000">
              <a:off x="3618113" y="4896349"/>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9" name="Rectangle 78"/>
            <p:cNvSpPr/>
            <p:nvPr/>
          </p:nvSpPr>
          <p:spPr>
            <a:xfrm>
              <a:off x="805336" y="2274403"/>
              <a:ext cx="5941540"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3" name="Picture Placeholder 2"/>
          <p:cNvSpPr>
            <a:spLocks noGrp="1" noChangeAspect="1"/>
          </p:cNvSpPr>
          <p:nvPr>
            <p:ph type="pic" idx="1"/>
          </p:nvPr>
        </p:nvSpPr>
        <p:spPr>
          <a:xfrm>
            <a:off x="7543510" y="0"/>
            <a:ext cx="4648490" cy="6858000"/>
          </a:xfrm>
          <a:solidFill>
            <a:schemeClr val="bg1">
              <a:lumMod val="65000"/>
              <a:lumOff val="3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2" name="Title 1"/>
          <p:cNvSpPr>
            <a:spLocks noGrp="1"/>
          </p:cNvSpPr>
          <p:nvPr>
            <p:ph type="title"/>
          </p:nvPr>
        </p:nvSpPr>
        <p:spPr>
          <a:xfrm>
            <a:off x="885443" y="2360255"/>
            <a:ext cx="5776646" cy="1178032"/>
          </a:xfrm>
        </p:spPr>
        <p:txBody>
          <a:bodyPr bIns="0" anchor="b">
            <a:normAutofit/>
          </a:bodyPr>
          <a:lstStyle>
            <a:lvl1pPr>
              <a:defRPr sz="3600">
                <a:solidFill>
                  <a:srgbClr val="FFFEFF"/>
                </a:solidFill>
              </a:defRPr>
            </a:lvl1pPr>
          </a:lstStyle>
          <a:p>
            <a:r>
              <a:rPr lang="en-US" dirty="0"/>
              <a:t>Click to edit Master title style</a:t>
            </a:r>
          </a:p>
        </p:txBody>
      </p:sp>
      <p:sp>
        <p:nvSpPr>
          <p:cNvPr id="4" name="Text Placeholder 3"/>
          <p:cNvSpPr>
            <a:spLocks noGrp="1"/>
          </p:cNvSpPr>
          <p:nvPr>
            <p:ph type="body" sz="half" idx="2"/>
          </p:nvPr>
        </p:nvSpPr>
        <p:spPr>
          <a:xfrm>
            <a:off x="885443" y="3545012"/>
            <a:ext cx="5776646" cy="1274198"/>
          </a:xfrm>
        </p:spPr>
        <p:txBody>
          <a:bodyPr>
            <a:normAutofit/>
          </a:bodyPr>
          <a:lstStyle>
            <a:lvl1pPr marL="0" indent="0" algn="ctr">
              <a:buNone/>
              <a:defRPr sz="18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Edit Master text styles</a:t>
            </a:r>
          </a:p>
        </p:txBody>
      </p:sp>
      <p:sp>
        <p:nvSpPr>
          <p:cNvPr id="5" name="Date Placeholder 4"/>
          <p:cNvSpPr>
            <a:spLocks noGrp="1"/>
          </p:cNvSpPr>
          <p:nvPr>
            <p:ph type="dt" sz="half" idx="10"/>
          </p:nvPr>
        </p:nvSpPr>
        <p:spPr>
          <a:xfrm>
            <a:off x="804672" y="320040"/>
            <a:ext cx="3657600" cy="320040"/>
          </a:xfrm>
        </p:spPr>
        <p:txBody>
          <a:bodyPr/>
          <a:lstStyle/>
          <a:p>
            <a:fld id="{48A87A34-81AB-432B-8DAE-1953F412C126}" type="datetimeFigureOut">
              <a:rPr lang="en-US" dirty="0"/>
              <a:t>11/19/2021</a:t>
            </a:fld>
            <a:endParaRPr lang="en-US" dirty="0"/>
          </a:p>
        </p:txBody>
      </p:sp>
      <p:sp>
        <p:nvSpPr>
          <p:cNvPr id="6" name="Footer Placeholder 5"/>
          <p:cNvSpPr>
            <a:spLocks noGrp="1"/>
          </p:cNvSpPr>
          <p:nvPr>
            <p:ph type="ftr" sz="quarter" idx="11"/>
          </p:nvPr>
        </p:nvSpPr>
        <p:spPr>
          <a:xfrm>
            <a:off x="804672" y="6227064"/>
            <a:ext cx="5942203" cy="320040"/>
          </a:xfrm>
        </p:spPr>
        <p:txBody>
          <a:bodyPr/>
          <a:lstStyle/>
          <a:p>
            <a:endParaRPr lang="en-US" dirty="0"/>
          </a:p>
        </p:txBody>
      </p:sp>
      <p:sp>
        <p:nvSpPr>
          <p:cNvPr id="7" name="Slide Number Placeholder 6"/>
          <p:cNvSpPr>
            <a:spLocks noGrp="1"/>
          </p:cNvSpPr>
          <p:nvPr>
            <p:ph type="sldNum" sz="quarter" idx="12"/>
          </p:nvPr>
        </p:nvSpPr>
        <p:spPr>
          <a:xfrm>
            <a:off x="5828377" y="320040"/>
            <a:ext cx="914400" cy="320040"/>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6056046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75" name="Group 74"/>
          <p:cNvGrpSpPr/>
          <p:nvPr/>
        </p:nvGrpSpPr>
        <p:grpSpPr>
          <a:xfrm>
            <a:off x="-417513"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800144"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1"/>
          </a:xfrm>
        </p:spPr>
        <p:txBody>
          <a:bodyPr/>
          <a:lstStyle>
            <a:lvl1pPr>
              <a:defRPr>
                <a:solidFill>
                  <a:srgbClr val="FFFEFF"/>
                </a:solidFill>
              </a:defRPr>
            </a:lvl1pPr>
          </a:lstStyle>
          <a:p>
            <a:r>
              <a:rPr lang="en-US" dirty="0"/>
              <a:t>Click to edit Master title style</a:t>
            </a:r>
          </a:p>
        </p:txBody>
      </p:sp>
      <p:sp>
        <p:nvSpPr>
          <p:cNvPr id="3" name="Vertical Text Placeholder 2"/>
          <p:cNvSpPr>
            <a:spLocks noGrp="1"/>
          </p:cNvSpPr>
          <p:nvPr>
            <p:ph type="body" orient="vert" idx="1"/>
          </p:nvPr>
        </p:nvSpPr>
        <p:spPr>
          <a:xfrm>
            <a:off x="5109983" y="794719"/>
            <a:ext cx="6275035" cy="5257090"/>
          </a:xfrm>
        </p:spPr>
        <p:txBody>
          <a:bodyPr vert="eaVert"/>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48A87A34-81AB-432B-8DAE-1953F412C126}" type="datetimeFigureOut">
              <a:rPr lang="en-US" dirty="0"/>
              <a:t>11/19/2021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5944395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75" name="Group 74"/>
          <p:cNvGrpSpPr/>
          <p:nvPr/>
        </p:nvGrpSpPr>
        <p:grpSpPr>
          <a:xfrm flipH="1">
            <a:off x="0"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7718948"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Vertical Title 1"/>
          <p:cNvSpPr>
            <a:spLocks noGrp="1"/>
          </p:cNvSpPr>
          <p:nvPr>
            <p:ph type="title" orient="vert"/>
          </p:nvPr>
        </p:nvSpPr>
        <p:spPr>
          <a:xfrm>
            <a:off x="7807437" y="2349925"/>
            <a:ext cx="3501195" cy="2456442"/>
          </a:xfrm>
        </p:spPr>
        <p:txBody>
          <a:bodyPr vert="eaVert"/>
          <a:lstStyle>
            <a:lvl1pPr algn="l">
              <a:lnSpc>
                <a:spcPct val="80000"/>
              </a:lnSpc>
              <a:defRPr>
                <a:solidFill>
                  <a:srgbClr val="FFFEFF"/>
                </a:solidFill>
              </a:defRPr>
            </a:lvl1pPr>
          </a:lstStyle>
          <a:p>
            <a:r>
              <a:rPr lang="en-US" dirty="0"/>
              <a:t>Click to edit Master title style</a:t>
            </a:r>
          </a:p>
        </p:txBody>
      </p:sp>
      <p:sp>
        <p:nvSpPr>
          <p:cNvPr id="3" name="Vertical Text Placeholder 2"/>
          <p:cNvSpPr>
            <a:spLocks noGrp="1"/>
          </p:cNvSpPr>
          <p:nvPr>
            <p:ph type="body" orient="vert" idx="1"/>
          </p:nvPr>
        </p:nvSpPr>
        <p:spPr>
          <a:xfrm>
            <a:off x="802747" y="798444"/>
            <a:ext cx="6268622" cy="5257303"/>
          </a:xfrm>
        </p:spPr>
        <p:txBody>
          <a:bodyPr vert="eaVert"/>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a:xfrm>
            <a:off x="804672" y="320040"/>
            <a:ext cx="3657600" cy="320040"/>
          </a:xfrm>
        </p:spPr>
        <p:txBody>
          <a:bodyPr/>
          <a:lstStyle/>
          <a:p>
            <a:fld id="{48A87A34-81AB-432B-8DAE-1953F412C126}" type="datetimeFigureOut">
              <a:rPr lang="en-US" dirty="0"/>
              <a:t>11/19/2021</a:t>
            </a:fld>
            <a:endParaRPr lang="en-US" dirty="0"/>
          </a:p>
        </p:txBody>
      </p:sp>
      <p:sp>
        <p:nvSpPr>
          <p:cNvPr id="5" name="Footer Placeholder 4"/>
          <p:cNvSpPr>
            <a:spLocks noGrp="1"/>
          </p:cNvSpPr>
          <p:nvPr>
            <p:ph type="ftr" sz="quarter" idx="11"/>
          </p:nvPr>
        </p:nvSpPr>
        <p:spPr>
          <a:xfrm>
            <a:off x="804672" y="6227064"/>
            <a:ext cx="10588752" cy="320040"/>
          </a:xfrm>
        </p:spPr>
        <p:txBody>
          <a:bodyPr/>
          <a:lstStyle/>
          <a:p>
            <a:endParaRPr lang="en-US" dirty="0"/>
          </a:p>
        </p:txBody>
      </p:sp>
      <p:sp>
        <p:nvSpPr>
          <p:cNvPr id="6" name="Slide Number Placeholder 5"/>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672380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91161" y="2358391"/>
            <a:ext cx="3498667" cy="2456485"/>
          </a:xfrm>
          <a:prstGeom prst="rect">
            <a:avLst/>
          </a:prstGeom>
        </p:spPr>
        <p:txBody>
          <a:bodyPr vert="horz" lIns="228600" tIns="228600" rIns="228600" bIns="228600" rtlCol="0" anchor="ctr">
            <a:normAutofit/>
          </a:bodyPr>
          <a:lstStyle/>
          <a:p>
            <a:r>
              <a:rPr lang="en-US" dirty="0"/>
              <a:t>Click to edit Master title style</a:t>
            </a:r>
          </a:p>
        </p:txBody>
      </p:sp>
      <p:sp>
        <p:nvSpPr>
          <p:cNvPr id="3" name="Text Placeholder 2"/>
          <p:cNvSpPr>
            <a:spLocks noGrp="1"/>
          </p:cNvSpPr>
          <p:nvPr>
            <p:ph type="body" idx="1"/>
          </p:nvPr>
        </p:nvSpPr>
        <p:spPr>
          <a:xfrm>
            <a:off x="5434982" y="794719"/>
            <a:ext cx="5950036" cy="5257090"/>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6</a:t>
            </a:r>
          </a:p>
          <a:p>
            <a:pPr lvl="6"/>
            <a:r>
              <a:rPr lang="en-US" dirty="0"/>
              <a:t>7</a:t>
            </a:r>
          </a:p>
          <a:p>
            <a:pPr lvl="7"/>
            <a:r>
              <a:rPr lang="en-US" dirty="0"/>
              <a:t>8</a:t>
            </a:r>
          </a:p>
          <a:p>
            <a:pPr lvl="8"/>
            <a:r>
              <a:rPr lang="en-US" dirty="0"/>
              <a:t>9</a:t>
            </a:r>
          </a:p>
        </p:txBody>
      </p:sp>
      <p:sp>
        <p:nvSpPr>
          <p:cNvPr id="4" name="Date Placeholder 3"/>
          <p:cNvSpPr>
            <a:spLocks noGrp="1"/>
          </p:cNvSpPr>
          <p:nvPr>
            <p:ph type="dt" sz="half" idx="2"/>
          </p:nvPr>
        </p:nvSpPr>
        <p:spPr>
          <a:xfrm>
            <a:off x="804672" y="320040"/>
            <a:ext cx="3657600" cy="320040"/>
          </a:xfrm>
          <a:prstGeom prst="rect">
            <a:avLst/>
          </a:prstGeom>
        </p:spPr>
        <p:txBody>
          <a:bodyPr vert="horz" lIns="91440" tIns="45720" rIns="91440" bIns="45720" rtlCol="0" anchor="ctr"/>
          <a:lstStyle>
            <a:lvl1pPr algn="l">
              <a:defRPr sz="1000">
                <a:solidFill>
                  <a:schemeClr val="tx1">
                    <a:tint val="75000"/>
                  </a:schemeClr>
                </a:solidFill>
              </a:defRPr>
            </a:lvl1pPr>
          </a:lstStyle>
          <a:p>
            <a:fld id="{48A87A34-81AB-432B-8DAE-1953F412C126}" type="datetimeFigureOut">
              <a:rPr lang="en-US" dirty="0"/>
              <a:pPr/>
              <a:t>11/19/2021</a:t>
            </a:fld>
            <a:endParaRPr lang="en-US" dirty="0"/>
          </a:p>
        </p:txBody>
      </p:sp>
      <p:sp>
        <p:nvSpPr>
          <p:cNvPr id="5" name="Footer Placeholder 4"/>
          <p:cNvSpPr>
            <a:spLocks noGrp="1"/>
          </p:cNvSpPr>
          <p:nvPr>
            <p:ph type="ftr" sz="quarter" idx="3"/>
          </p:nvPr>
        </p:nvSpPr>
        <p:spPr>
          <a:xfrm>
            <a:off x="804672" y="6227064"/>
            <a:ext cx="10588752" cy="320040"/>
          </a:xfrm>
          <a:prstGeom prst="rect">
            <a:avLst/>
          </a:prstGeom>
        </p:spPr>
        <p:txBody>
          <a:bodyPr vert="horz" lIns="91440" tIns="45720" rIns="91440" bIns="45720" rtlCol="0" anchor="ctr"/>
          <a:lstStyle>
            <a:lvl1pPr algn="r">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469880" y="320040"/>
            <a:ext cx="914400" cy="320040"/>
          </a:xfrm>
          <a:prstGeom prst="rect">
            <a:avLst/>
          </a:prstGeom>
        </p:spPr>
        <p:txBody>
          <a:bodyPr vert="horz" lIns="91440" tIns="45720" rIns="91440" bIns="45720" rtlCol="0" anchor="ctr"/>
          <a:lstStyle>
            <a:lvl1pPr algn="r">
              <a:defRPr sz="1000">
                <a:solidFill>
                  <a:schemeClr val="tx1">
                    <a:tint val="75000"/>
                  </a:schemeClr>
                </a:solidFill>
              </a:defRPr>
            </a:lvl1pPr>
          </a:lstStyle>
          <a:p>
            <a:fld id="{6D22F896-40B5-4ADD-8801-0D06FADFA095}" type="slidenum">
              <a:rPr lang="en-US" dirty="0"/>
              <a:pPr/>
              <a:t>‹#›</a:t>
            </a:fld>
            <a:endParaRPr lang="en-US" dirty="0"/>
          </a:p>
        </p:txBody>
      </p:sp>
    </p:spTree>
    <p:extLst>
      <p:ext uri="{BB962C8B-B14F-4D97-AF65-F5344CB8AC3E}">
        <p14:creationId xmlns:p14="http://schemas.microsoft.com/office/powerpoint/2010/main" val="2643010566"/>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914400" rtl="0" eaLnBrk="1" latinLnBrk="0" hangingPunct="1">
        <a:lnSpc>
          <a:spcPct val="85000"/>
        </a:lnSpc>
        <a:spcBef>
          <a:spcPct val="0"/>
        </a:spcBef>
        <a:buNone/>
        <a:defRPr sz="4000" b="0" i="0" kern="1200" cap="none" spc="-15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10000"/>
        <a:buFont typeface="Wingdings" panose="05000000000000000000" pitchFamily="2" charset="2"/>
        <a:buChar char="§"/>
        <a:defRPr sz="18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600" kern="120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4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8058D2-4E1B-4630-9B6A-196B3D3BA08C}"/>
              </a:ext>
            </a:extLst>
          </p:cNvPr>
          <p:cNvSpPr>
            <a:spLocks noGrp="1"/>
          </p:cNvSpPr>
          <p:nvPr>
            <p:ph type="title"/>
          </p:nvPr>
        </p:nvSpPr>
        <p:spPr/>
        <p:txBody>
          <a:bodyPr/>
          <a:lstStyle/>
          <a:p>
            <a:r>
              <a:rPr lang="en-US">
                <a:cs typeface="Calibri Light"/>
              </a:rPr>
              <a:t>Introduction</a:t>
            </a:r>
            <a:endParaRPr lang="en-US"/>
          </a:p>
        </p:txBody>
      </p:sp>
      <p:sp>
        <p:nvSpPr>
          <p:cNvPr id="3" name="Content Placeholder 2">
            <a:extLst>
              <a:ext uri="{FF2B5EF4-FFF2-40B4-BE49-F238E27FC236}">
                <a16:creationId xmlns:a16="http://schemas.microsoft.com/office/drawing/2014/main" id="{D88FA370-BA85-4E48-BAE3-B0CAF98B7B67}"/>
              </a:ext>
            </a:extLst>
          </p:cNvPr>
          <p:cNvSpPr>
            <a:spLocks noGrp="1"/>
          </p:cNvSpPr>
          <p:nvPr>
            <p:ph idx="1"/>
          </p:nvPr>
        </p:nvSpPr>
        <p:spPr/>
        <p:txBody>
          <a:bodyPr vert="horz" lIns="91440" tIns="45720" rIns="91440" bIns="45720" rtlCol="0" anchor="t">
            <a:noAutofit/>
          </a:bodyPr>
          <a:lstStyle/>
          <a:p>
            <a:r>
              <a:rPr lang="en-US" sz="4800">
                <a:cs typeface="Calibri"/>
              </a:rPr>
              <a:t>This assignment is about the increasing levels of stress in UK that has mostly affected the youger generation,the working class and the Organisations leading to severe financial,emotional and health isssues.</a:t>
            </a:r>
            <a:endParaRPr lang="en-US" sz="4800"/>
          </a:p>
        </p:txBody>
      </p:sp>
    </p:spTree>
    <p:extLst>
      <p:ext uri="{BB962C8B-B14F-4D97-AF65-F5344CB8AC3E}">
        <p14:creationId xmlns:p14="http://schemas.microsoft.com/office/powerpoint/2010/main" val="30037867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US" dirty="0">
                <a:cs typeface="Calibri Light"/>
              </a:rPr>
              <a:t>Presentation on Understanding and </a:t>
            </a:r>
            <a:r>
              <a:rPr lang="en-US">
                <a:cs typeface="Calibri Light"/>
              </a:rPr>
              <a:t>Revolving</a:t>
            </a:r>
            <a:r>
              <a:rPr lang="en-US" dirty="0">
                <a:cs typeface="Calibri Light"/>
              </a:rPr>
              <a:t> the complex problem of Work Stress in UK</a:t>
            </a:r>
            <a:br>
              <a:rPr lang="en-US" dirty="0">
                <a:cs typeface="Calibri Light"/>
              </a:rPr>
            </a:br>
            <a:endParaRPr lang="en-US"/>
          </a:p>
        </p:txBody>
      </p:sp>
      <p:sp>
        <p:nvSpPr>
          <p:cNvPr id="3" name="Subtitle 2"/>
          <p:cNvSpPr>
            <a:spLocks noGrp="1"/>
          </p:cNvSpPr>
          <p:nvPr>
            <p:ph type="subTitle" idx="1"/>
          </p:nvPr>
        </p:nvSpPr>
        <p:spPr/>
        <p:txBody>
          <a:bodyPr vert="horz" lIns="91440" tIns="45720" rIns="91440" bIns="45720" rtlCol="0" anchor="t">
            <a:normAutofit fontScale="92500" lnSpcReduction="10000"/>
          </a:bodyPr>
          <a:lstStyle/>
          <a:p>
            <a:r>
              <a:rPr lang="en-US">
                <a:cs typeface="Calibri"/>
              </a:rPr>
              <a:t>Amna tehyab</a:t>
            </a:r>
          </a:p>
          <a:p>
            <a:r>
              <a:rPr lang="en-US" dirty="0">
                <a:cs typeface="Calibri"/>
              </a:rPr>
              <a:t>2026792</a:t>
            </a:r>
          </a:p>
          <a:p>
            <a:r>
              <a:rPr lang="en-US" dirty="0">
                <a:cs typeface="Calibri"/>
              </a:rPr>
              <a:t>Module: Problem Solving and Decision Making</a:t>
            </a:r>
          </a:p>
          <a:p>
            <a:r>
              <a:rPr lang="en-US" dirty="0">
                <a:cs typeface="Calibri"/>
              </a:rPr>
              <a:t>Lecturer: Chijioke Uba</a:t>
            </a:r>
          </a:p>
          <a:p>
            <a:endParaRPr lang="en-US" dirty="0">
              <a:cs typeface="Calibri"/>
            </a:endParaRPr>
          </a:p>
          <a:p>
            <a:endParaRPr lang="en-US" dirty="0">
              <a:cs typeface="Calibri"/>
            </a:endParaRPr>
          </a:p>
          <a:p>
            <a:endParaRPr lang="en-US" dirty="0">
              <a:cs typeface="Calibri"/>
            </a:endParaRPr>
          </a:p>
          <a:p>
            <a:endParaRPr lang="en-US" dirty="0">
              <a:cs typeface="Calibri"/>
            </a:endParaRPr>
          </a:p>
          <a:p>
            <a:endParaRPr lang="en-US" dirty="0">
              <a:cs typeface="Calibri"/>
            </a:endParaRPr>
          </a:p>
          <a:p>
            <a:endParaRPr lang="en-US" dirty="0">
              <a:cs typeface="Calibri"/>
            </a:endParaRPr>
          </a:p>
          <a:p>
            <a:endParaRPr lang="en-US" dirty="0">
              <a:cs typeface="Calibri"/>
            </a:endParaRPr>
          </a:p>
          <a:p>
            <a:endParaRPr lang="en-US" dirty="0">
              <a:cs typeface="Calibri"/>
            </a:endParaRPr>
          </a:p>
          <a:p>
            <a:endParaRPr lang="en-US" dirty="0">
              <a:cs typeface="Calibri"/>
            </a:endParaRPr>
          </a:p>
          <a:p>
            <a:endParaRPr lang="en-US" dirty="0">
              <a:cs typeface="Calibri"/>
            </a:endParaRPr>
          </a:p>
          <a:p>
            <a:endParaRPr lang="en-US" dirty="0">
              <a:cs typeface="Calibri"/>
            </a:endParaRPr>
          </a:p>
          <a:p>
            <a:endParaRPr lang="en-US" dirty="0">
              <a:cs typeface="Calibri"/>
            </a:endParaRPr>
          </a:p>
          <a:p>
            <a:endParaRPr lang="en-US" dirty="0">
              <a:cs typeface="Calibri"/>
            </a:endParaRPr>
          </a:p>
          <a:p>
            <a:endParaRPr lang="en-US" dirty="0">
              <a:cs typeface="Calibri"/>
            </a:endParaRPr>
          </a:p>
          <a:p>
            <a:endParaRPr lang="en-US" dirty="0">
              <a:cs typeface="Calibri"/>
            </a:endParaRPr>
          </a:p>
          <a:p>
            <a:endParaRPr lang="en-US" dirty="0">
              <a:cs typeface="Calibri"/>
            </a:endParaRPr>
          </a:p>
          <a:p>
            <a:endParaRPr lang="en-US" dirty="0">
              <a:cs typeface="Calibri"/>
            </a:endParaRPr>
          </a:p>
          <a:p>
            <a:endParaRPr lang="en-US" dirty="0">
              <a:cs typeface="Calibri"/>
            </a:endParaRPr>
          </a:p>
          <a:p>
            <a:endParaRPr lang="en-US" dirty="0">
              <a:cs typeface="Calibri"/>
            </a:endParaRPr>
          </a:p>
          <a:p>
            <a:endParaRPr lang="en-US" dirty="0">
              <a:cs typeface="Calibri"/>
            </a:endParaRPr>
          </a:p>
          <a:p>
            <a:endParaRPr lang="en-US" dirty="0">
              <a:cs typeface="Calibri"/>
            </a:endParaRPr>
          </a:p>
          <a:p>
            <a:endParaRPr lang="en-US" dirty="0">
              <a:cs typeface="Calibri"/>
            </a:endParaRPr>
          </a:p>
          <a:p>
            <a:endParaRPr lang="en-US" dirty="0">
              <a:cs typeface="Calibri"/>
            </a:endParaRPr>
          </a:p>
          <a:p>
            <a:endParaRPr lang="en-US" dirty="0">
              <a:cs typeface="Calibri"/>
            </a:endParaRPr>
          </a:p>
          <a:p>
            <a:endParaRPr lang="en-US" dirty="0">
              <a:cs typeface="Calibri"/>
            </a:endParaRPr>
          </a:p>
          <a:p>
            <a:endParaRPr lang="en-US" dirty="0">
              <a:cs typeface="Calibri"/>
            </a:endParaRPr>
          </a:p>
          <a:p>
            <a:endParaRPr lang="en-US" dirty="0">
              <a:cs typeface="Calibri"/>
            </a:endParaRPr>
          </a:p>
          <a:p>
            <a:endParaRPr lang="en-US" dirty="0">
              <a:cs typeface="Calibri"/>
            </a:endParaRPr>
          </a:p>
          <a:p>
            <a:endParaRPr lang="en-US" dirty="0">
              <a:cs typeface="Calibri"/>
            </a:endParaRPr>
          </a:p>
          <a:p>
            <a:endParaRPr lang="en-US" dirty="0">
              <a:cs typeface="Calibri"/>
            </a:endParaRPr>
          </a:p>
          <a:p>
            <a:endParaRPr lang="en-US" dirty="0">
              <a:cs typeface="Calibri"/>
            </a:endParaRPr>
          </a:p>
          <a:p>
            <a:endParaRPr lang="en-US" dirty="0">
              <a:cs typeface="Calibri"/>
            </a:endParaRPr>
          </a:p>
          <a:p>
            <a:endParaRPr lang="en-US" dirty="0">
              <a:cs typeface="Calibri"/>
            </a:endParaRPr>
          </a:p>
          <a:p>
            <a:endParaRPr lang="en-US" dirty="0">
              <a:cs typeface="Calibri"/>
            </a:endParaRPr>
          </a:p>
          <a:p>
            <a:endParaRPr lang="en-US" dirty="0">
              <a:cs typeface="Calibri"/>
            </a:endParaRPr>
          </a:p>
          <a:p>
            <a:endParaRPr lang="en-US" dirty="0">
              <a:cs typeface="Calibri"/>
            </a:endParaRPr>
          </a:p>
          <a:p>
            <a:endParaRPr lang="en-US" dirty="0">
              <a:cs typeface="Calibri"/>
            </a:endParaRPr>
          </a:p>
          <a:p>
            <a:endParaRPr lang="en-US" dirty="0">
              <a:cs typeface="Calibri"/>
            </a:endParaRPr>
          </a:p>
          <a:p>
            <a:endParaRPr lang="en-US" dirty="0">
              <a:cs typeface="Calibri"/>
            </a:endParaRPr>
          </a:p>
          <a:p>
            <a:endParaRPr lang="en-US" dirty="0">
              <a:cs typeface="Calibri"/>
            </a:endParaRPr>
          </a:p>
          <a:p>
            <a:endParaRPr lang="en-US" dirty="0">
              <a:cs typeface="Calibri"/>
            </a:endParaRPr>
          </a:p>
          <a:p>
            <a:endParaRPr lang="en-US" dirty="0">
              <a:cs typeface="Calibri"/>
            </a:endParaRPr>
          </a:p>
          <a:p>
            <a:endParaRPr lang="en-US" dirty="0">
              <a:cs typeface="Calibri"/>
            </a:endParaRPr>
          </a:p>
          <a:p>
            <a:endParaRPr lang="en-US" dirty="0">
              <a:cs typeface="Calibri"/>
            </a:endParaRPr>
          </a:p>
          <a:p>
            <a:endParaRPr lang="en-US" dirty="0">
              <a:cs typeface="Calibri"/>
            </a:endParaRPr>
          </a:p>
          <a:p>
            <a:endParaRPr lang="en-US" dirty="0">
              <a:cs typeface="Calibri"/>
            </a:endParaRPr>
          </a:p>
          <a:p>
            <a:endParaRPr lang="en-US" dirty="0">
              <a:cs typeface="Calibri"/>
            </a:endParaRPr>
          </a:p>
          <a:p>
            <a:endParaRPr lang="en-US" dirty="0">
              <a:cs typeface="Calibri"/>
            </a:endParaRPr>
          </a:p>
          <a:p>
            <a:endParaRPr lang="en-US" dirty="0">
              <a:cs typeface="Calibri"/>
            </a:endParaRPr>
          </a:p>
          <a:p>
            <a:endParaRPr lang="en-US" dirty="0">
              <a:cs typeface="Calibri"/>
            </a:endParaRPr>
          </a:p>
          <a:p>
            <a:endParaRPr lang="en-US" dirty="0">
              <a:cs typeface="Calibri"/>
            </a:endParaRPr>
          </a:p>
          <a:p>
            <a:endParaRPr lang="en-US" dirty="0">
              <a:cs typeface="Calibri"/>
            </a:endParaRPr>
          </a:p>
          <a:p>
            <a:endParaRPr lang="en-US" dirty="0">
              <a:cs typeface="Calibri"/>
            </a:endParaRPr>
          </a:p>
          <a:p>
            <a:endParaRPr lang="en-US" dirty="0">
              <a:cs typeface="Calibri"/>
            </a:endParaRPr>
          </a:p>
          <a:p>
            <a:endParaRPr lang="en-US" dirty="0">
              <a:cs typeface="Calibri"/>
            </a:endParaRPr>
          </a:p>
          <a:p>
            <a:endParaRPr lang="en-US" dirty="0">
              <a:cs typeface="Calibri"/>
            </a:endParaRPr>
          </a:p>
          <a:p>
            <a:endParaRPr lang="en-US" dirty="0">
              <a:cs typeface="Calibri"/>
            </a:endParaRPr>
          </a:p>
          <a:p>
            <a:endParaRPr lang="en-US" dirty="0">
              <a:cs typeface="Calibri"/>
            </a:endParaRPr>
          </a:p>
          <a:p>
            <a:endParaRPr lang="en-US" dirty="0">
              <a:cs typeface="Calibri"/>
            </a:endParaRPr>
          </a:p>
          <a:p>
            <a:endParaRPr lang="en-US" dirty="0">
              <a:cs typeface="Calibri"/>
            </a:endParaRPr>
          </a:p>
          <a:p>
            <a:endParaRPr lang="en-US" dirty="0">
              <a:cs typeface="Calibri"/>
            </a:endParaRPr>
          </a:p>
          <a:p>
            <a:endParaRPr lang="en-US" dirty="0">
              <a:cs typeface="Calibri"/>
            </a:endParaRPr>
          </a:p>
          <a:p>
            <a:endParaRPr lang="en-US" dirty="0">
              <a:cs typeface="Calibri"/>
            </a:endParaRPr>
          </a:p>
          <a:p>
            <a:endParaRPr lang="en-US" dirty="0">
              <a:cs typeface="Calibri"/>
            </a:endParaRPr>
          </a:p>
          <a:p>
            <a:endParaRPr lang="en-US" dirty="0">
              <a:cs typeface="Calibri"/>
            </a:endParaRPr>
          </a:p>
          <a:p>
            <a:endParaRPr lang="en-US" dirty="0">
              <a:cs typeface="Calibri"/>
            </a:endParaRPr>
          </a:p>
          <a:p>
            <a:endParaRPr lang="en-US" dirty="0">
              <a:cs typeface="Calibri"/>
            </a:endParaRPr>
          </a:p>
          <a:p>
            <a:endParaRPr lang="en-US" dirty="0">
              <a:cs typeface="Calibri"/>
            </a:endParaRPr>
          </a:p>
          <a:p>
            <a:endParaRPr lang="en-US" dirty="0">
              <a:cs typeface="Calibri"/>
            </a:endParaRPr>
          </a:p>
          <a:p>
            <a:endParaRPr lang="en-US" dirty="0">
              <a:cs typeface="Calibri"/>
            </a:endParaRPr>
          </a:p>
          <a:p>
            <a:endParaRPr lang="en-US" dirty="0">
              <a:cs typeface="Calibri"/>
            </a:endParaRPr>
          </a:p>
          <a:p>
            <a:endParaRPr lang="en-US" dirty="0">
              <a:cs typeface="Calibri"/>
            </a:endParaRPr>
          </a:p>
          <a:p>
            <a:endParaRPr lang="en-US" dirty="0">
              <a:cs typeface="Calibri"/>
            </a:endParaRPr>
          </a:p>
          <a:p>
            <a:endParaRPr lang="en-US" dirty="0">
              <a:cs typeface="Calibri"/>
            </a:endParaRPr>
          </a:p>
          <a:p>
            <a:endParaRPr lang="en-US" dirty="0">
              <a:cs typeface="Calibri"/>
            </a:endParaRPr>
          </a:p>
          <a:p>
            <a:endParaRPr lang="en-US" dirty="0">
              <a:cs typeface="Calibri"/>
            </a:endParaRPr>
          </a:p>
          <a:p>
            <a:endParaRPr lang="en-US" dirty="0">
              <a:cs typeface="Calibri"/>
            </a:endParaRPr>
          </a:p>
          <a:p>
            <a:endParaRPr lang="en-US" dirty="0">
              <a:cs typeface="Calibri"/>
            </a:endParaRPr>
          </a:p>
          <a:p>
            <a:endParaRPr lang="en-US" dirty="0">
              <a:cs typeface="Calibri"/>
            </a:endParaRPr>
          </a:p>
          <a:p>
            <a:endParaRPr lang="en-US" dirty="0">
              <a:cs typeface="Calibri"/>
            </a:endParaRPr>
          </a:p>
          <a:p>
            <a:endParaRPr lang="en-US" dirty="0">
              <a:cs typeface="Calibri"/>
            </a:endParaRPr>
          </a:p>
          <a:p>
            <a:endParaRPr lang="en-US" dirty="0">
              <a:cs typeface="Calibri"/>
            </a:endParaRPr>
          </a:p>
          <a:p>
            <a:endParaRPr lang="en-US" dirty="0">
              <a:cs typeface="Calibri"/>
            </a:endParaRPr>
          </a:p>
          <a:p>
            <a:endParaRPr lang="en-US" dirty="0">
              <a:cs typeface="Calibri"/>
            </a:endParaRPr>
          </a:p>
          <a:p>
            <a:endParaRPr lang="en-US" dirty="0">
              <a:cs typeface="Calibri"/>
            </a:endParaRPr>
          </a:p>
          <a:p>
            <a:endParaRPr lang="en-US" dirty="0">
              <a:cs typeface="Calibri"/>
            </a:endParaRPr>
          </a:p>
          <a:p>
            <a:endParaRPr lang="en-US" dirty="0">
              <a:cs typeface="Calibri"/>
            </a:endParaRPr>
          </a:p>
          <a:p>
            <a:endParaRPr lang="en-US" dirty="0">
              <a:cs typeface="Calibri"/>
            </a:endParaRPr>
          </a:p>
          <a:p>
            <a:endParaRPr lang="en-US" dirty="0">
              <a:cs typeface="Calibri"/>
            </a:endParaRPr>
          </a:p>
          <a:p>
            <a:endParaRPr lang="en-US" dirty="0">
              <a:cs typeface="Calibri"/>
            </a:endParaRPr>
          </a:p>
          <a:p>
            <a:endParaRPr lang="en-US" dirty="0">
              <a:cs typeface="Calibri"/>
            </a:endParaRPr>
          </a:p>
          <a:p>
            <a:endParaRPr lang="en-US" dirty="0">
              <a:cs typeface="Calibri"/>
            </a:endParaRPr>
          </a:p>
          <a:p>
            <a:endParaRPr lang="en-US" dirty="0">
              <a:cs typeface="Calibri"/>
            </a:endParaRPr>
          </a:p>
          <a:p>
            <a:endParaRPr lang="en-US" dirty="0">
              <a:cs typeface="Calibri"/>
            </a:endParaRPr>
          </a:p>
          <a:p>
            <a:endParaRPr lang="en-US" dirty="0">
              <a:cs typeface="Calibri"/>
            </a:endParaRPr>
          </a:p>
          <a:p>
            <a:endParaRPr lang="en-US" dirty="0">
              <a:cs typeface="Calibri"/>
            </a:endParaRPr>
          </a:p>
          <a:p>
            <a:endParaRPr lang="en-US" dirty="0">
              <a:cs typeface="Calibri"/>
            </a:endParaRPr>
          </a:p>
          <a:p>
            <a:endParaRPr lang="en-US" dirty="0">
              <a:cs typeface="Calibri"/>
            </a:endParaRPr>
          </a:p>
          <a:p>
            <a:endParaRPr lang="en-US" dirty="0">
              <a:cs typeface="Calibri"/>
            </a:endParaRPr>
          </a:p>
          <a:p>
            <a:endParaRPr lang="en-US" dirty="0">
              <a:cs typeface="Calibri"/>
            </a:endParaRPr>
          </a:p>
          <a:p>
            <a:endParaRPr lang="en-US" dirty="0">
              <a:cs typeface="Calibri"/>
            </a:endParaRPr>
          </a:p>
          <a:p>
            <a:endParaRPr lang="en-US" dirty="0">
              <a:cs typeface="Calibri"/>
            </a:endParaRPr>
          </a:p>
          <a:p>
            <a:endParaRPr lang="en-US" dirty="0">
              <a:cs typeface="Calibri"/>
            </a:endParaRPr>
          </a:p>
          <a:p>
            <a:endParaRPr lang="en-US" dirty="0">
              <a:cs typeface="Calibri"/>
            </a:endParaRPr>
          </a:p>
          <a:p>
            <a:endParaRPr lang="en-US" dirty="0">
              <a:cs typeface="Calibri"/>
            </a:endParaRPr>
          </a:p>
        </p:txBody>
      </p:sp>
    </p:spTree>
    <p:extLst>
      <p:ext uri="{BB962C8B-B14F-4D97-AF65-F5344CB8AC3E}">
        <p14:creationId xmlns:p14="http://schemas.microsoft.com/office/powerpoint/2010/main" val="1098572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3C5918A-1DC5-4CF3-AA27-00AA3088AA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a16="http://schemas.microsoft.com/office/drawing/2014/main" id="{B786683A-6FD6-4BF7-B3B0-DC39767739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274788" y="-15796"/>
            <a:ext cx="7911916" cy="6889592"/>
          </a:xfrm>
          <a:custGeom>
            <a:avLst/>
            <a:gdLst>
              <a:gd name="connsiteX0" fmla="*/ 1144064 w 7911916"/>
              <a:gd name="connsiteY0" fmla="*/ 0 h 6889592"/>
              <a:gd name="connsiteX1" fmla="*/ 7911916 w 7911916"/>
              <a:gd name="connsiteY1" fmla="*/ 0 h 6889592"/>
              <a:gd name="connsiteX2" fmla="*/ 7911916 w 7911916"/>
              <a:gd name="connsiteY2" fmla="*/ 6889592 h 6889592"/>
              <a:gd name="connsiteX3" fmla="*/ 1282780 w 7911916"/>
              <a:gd name="connsiteY3" fmla="*/ 6889592 h 6889592"/>
              <a:gd name="connsiteX4" fmla="*/ 1021588 w 7911916"/>
              <a:gd name="connsiteY4" fmla="*/ 6461391 h 6889592"/>
              <a:gd name="connsiteX5" fmla="*/ 841264 w 7911916"/>
              <a:gd name="connsiteY5" fmla="*/ 370936 h 6889592"/>
              <a:gd name="connsiteX6" fmla="*/ 1119707 w 7911916"/>
              <a:gd name="connsiteY6" fmla="*/ 26053 h 68895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911916" h="6889592">
                <a:moveTo>
                  <a:pt x="1144064" y="0"/>
                </a:moveTo>
                <a:lnTo>
                  <a:pt x="7911916" y="0"/>
                </a:lnTo>
                <a:lnTo>
                  <a:pt x="7911916" y="6889592"/>
                </a:lnTo>
                <a:lnTo>
                  <a:pt x="1282780" y="6889592"/>
                </a:lnTo>
                <a:lnTo>
                  <a:pt x="1021588" y="6461391"/>
                </a:lnTo>
                <a:cubicBezTo>
                  <a:pt x="-73086" y="4533675"/>
                  <a:pt x="-509682" y="2192905"/>
                  <a:pt x="841264" y="370936"/>
                </a:cubicBezTo>
                <a:cubicBezTo>
                  <a:pt x="928899" y="253509"/>
                  <a:pt x="1021859" y="138477"/>
                  <a:pt x="1119707" y="26053"/>
                </a:cubicBezTo>
                <a:close/>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 name="Freeform: Shape 11">
            <a:extLst>
              <a:ext uri="{FF2B5EF4-FFF2-40B4-BE49-F238E27FC236}">
                <a16:creationId xmlns:a16="http://schemas.microsoft.com/office/drawing/2014/main" id="{05169E50-59FB-4AEE-B61D-44A882A4CD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249750" y="-6726"/>
            <a:ext cx="5931659" cy="6871452"/>
          </a:xfrm>
          <a:custGeom>
            <a:avLst/>
            <a:gdLst>
              <a:gd name="connsiteX0" fmla="*/ 2429503 w 5931659"/>
              <a:gd name="connsiteY0" fmla="*/ 0 h 6871452"/>
              <a:gd name="connsiteX1" fmla="*/ 5931659 w 5931659"/>
              <a:gd name="connsiteY1" fmla="*/ 0 h 6871452"/>
              <a:gd name="connsiteX2" fmla="*/ 5931659 w 5931659"/>
              <a:gd name="connsiteY2" fmla="*/ 6871452 h 6871452"/>
              <a:gd name="connsiteX3" fmla="*/ 1302090 w 5931659"/>
              <a:gd name="connsiteY3" fmla="*/ 6871452 h 6871452"/>
              <a:gd name="connsiteX4" fmla="*/ 1257860 w 5931659"/>
              <a:gd name="connsiteY4" fmla="*/ 6820098 h 6871452"/>
              <a:gd name="connsiteX5" fmla="*/ 456609 w 5931659"/>
              <a:gd name="connsiteY5" fmla="*/ 1965059 h 6871452"/>
              <a:gd name="connsiteX6" fmla="*/ 2356353 w 5931659"/>
              <a:gd name="connsiteY6" fmla="*/ 42030 h 6871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31659" h="6871452">
                <a:moveTo>
                  <a:pt x="2429503" y="0"/>
                </a:moveTo>
                <a:lnTo>
                  <a:pt x="5931659" y="0"/>
                </a:lnTo>
                <a:lnTo>
                  <a:pt x="5931659" y="6871452"/>
                </a:lnTo>
                <a:lnTo>
                  <a:pt x="1302090" y="6871452"/>
                </a:lnTo>
                <a:lnTo>
                  <a:pt x="1257860" y="6820098"/>
                </a:lnTo>
                <a:cubicBezTo>
                  <a:pt x="121068" y="5395213"/>
                  <a:pt x="-469022" y="3541076"/>
                  <a:pt x="456609" y="1965059"/>
                </a:cubicBezTo>
                <a:cubicBezTo>
                  <a:pt x="919425" y="1178905"/>
                  <a:pt x="1583566" y="524859"/>
                  <a:pt x="2356353" y="42030"/>
                </a:cubicBezTo>
                <a:close/>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Shape 13">
            <a:extLst>
              <a:ext uri="{FF2B5EF4-FFF2-40B4-BE49-F238E27FC236}">
                <a16:creationId xmlns:a16="http://schemas.microsoft.com/office/drawing/2014/main" id="{117C30F0-5A38-4B60-B632-3AF7C2780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433528" y="-3116"/>
            <a:ext cx="6766974" cy="6864232"/>
          </a:xfrm>
          <a:custGeom>
            <a:avLst/>
            <a:gdLst>
              <a:gd name="connsiteX0" fmla="*/ 2135088 w 6766974"/>
              <a:gd name="connsiteY0" fmla="*/ 0 h 6864232"/>
              <a:gd name="connsiteX1" fmla="*/ 6766974 w 6766974"/>
              <a:gd name="connsiteY1" fmla="*/ 0 h 6864232"/>
              <a:gd name="connsiteX2" fmla="*/ 6766974 w 6766974"/>
              <a:gd name="connsiteY2" fmla="*/ 6864232 h 6864232"/>
              <a:gd name="connsiteX3" fmla="*/ 1128977 w 6766974"/>
              <a:gd name="connsiteY3" fmla="*/ 6864232 h 6864232"/>
              <a:gd name="connsiteX4" fmla="*/ 1004776 w 6766974"/>
              <a:gd name="connsiteY4" fmla="*/ 6687663 h 6864232"/>
              <a:gd name="connsiteX5" fmla="*/ 709736 w 6766974"/>
              <a:gd name="connsiteY5" fmla="*/ 1521351 h 6864232"/>
              <a:gd name="connsiteX6" fmla="*/ 1896284 w 6766974"/>
              <a:gd name="connsiteY6" fmla="*/ 197391 h 68642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766974" h="6864232">
                <a:moveTo>
                  <a:pt x="2135088" y="0"/>
                </a:moveTo>
                <a:lnTo>
                  <a:pt x="6766974" y="0"/>
                </a:lnTo>
                <a:lnTo>
                  <a:pt x="6766974" y="6864232"/>
                </a:lnTo>
                <a:lnTo>
                  <a:pt x="1128977" y="6864232"/>
                </a:lnTo>
                <a:lnTo>
                  <a:pt x="1004776" y="6687663"/>
                </a:lnTo>
                <a:cubicBezTo>
                  <a:pt x="-54053" y="5122098"/>
                  <a:pt x="-463081" y="3202457"/>
                  <a:pt x="709736" y="1521351"/>
                </a:cubicBezTo>
                <a:cubicBezTo>
                  <a:pt x="1045443" y="1039181"/>
                  <a:pt x="1446565" y="592246"/>
                  <a:pt x="1896284" y="197391"/>
                </a:cubicBezTo>
                <a:close/>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6" name="Freeform: Shape 15">
            <a:extLst>
              <a:ext uri="{FF2B5EF4-FFF2-40B4-BE49-F238E27FC236}">
                <a16:creationId xmlns:a16="http://schemas.microsoft.com/office/drawing/2014/main" id="{A200CBA5-3F2B-4AAC-9F86-99AFECC19C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53136" y="0"/>
            <a:ext cx="5238864" cy="6858000"/>
          </a:xfrm>
          <a:custGeom>
            <a:avLst/>
            <a:gdLst>
              <a:gd name="connsiteX0" fmla="*/ 2829115 w 5238864"/>
              <a:gd name="connsiteY0" fmla="*/ 0 h 6864726"/>
              <a:gd name="connsiteX1" fmla="*/ 5238864 w 5238864"/>
              <a:gd name="connsiteY1" fmla="*/ 0 h 6864726"/>
              <a:gd name="connsiteX2" fmla="*/ 5238864 w 5238864"/>
              <a:gd name="connsiteY2" fmla="*/ 6864726 h 6864726"/>
              <a:gd name="connsiteX3" fmla="*/ 1518091 w 5238864"/>
              <a:gd name="connsiteY3" fmla="*/ 6864726 h 6864726"/>
              <a:gd name="connsiteX4" fmla="*/ 1435414 w 5238864"/>
              <a:gd name="connsiteY4" fmla="*/ 6778879 h 6864726"/>
              <a:gd name="connsiteX5" fmla="*/ 406006 w 5238864"/>
              <a:gd name="connsiteY5" fmla="*/ 2093910 h 6864726"/>
              <a:gd name="connsiteX6" fmla="*/ 2559142 w 5238864"/>
              <a:gd name="connsiteY6" fmla="*/ 124487 h 6864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238864" h="6864726">
                <a:moveTo>
                  <a:pt x="2829115" y="0"/>
                </a:moveTo>
                <a:lnTo>
                  <a:pt x="5238864" y="0"/>
                </a:lnTo>
                <a:lnTo>
                  <a:pt x="5238864" y="6864726"/>
                </a:lnTo>
                <a:lnTo>
                  <a:pt x="1518091" y="6864726"/>
                </a:lnTo>
                <a:lnTo>
                  <a:pt x="1435414" y="6778879"/>
                </a:lnTo>
                <a:cubicBezTo>
                  <a:pt x="226066" y="5476104"/>
                  <a:pt x="-499346" y="3635393"/>
                  <a:pt x="406006" y="2093910"/>
                </a:cubicBezTo>
                <a:cubicBezTo>
                  <a:pt x="907547" y="1241972"/>
                  <a:pt x="1674986" y="564513"/>
                  <a:pt x="2559142" y="124487"/>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3355EAC-EF57-4F87-B196-EDE1C678BCA8}"/>
              </a:ext>
            </a:extLst>
          </p:cNvPr>
          <p:cNvSpPr>
            <a:spLocks noGrp="1"/>
          </p:cNvSpPr>
          <p:nvPr>
            <p:ph type="title"/>
          </p:nvPr>
        </p:nvSpPr>
        <p:spPr>
          <a:xfrm>
            <a:off x="7874928" y="1124998"/>
            <a:ext cx="3456122" cy="4589717"/>
          </a:xfrm>
        </p:spPr>
        <p:txBody>
          <a:bodyPr>
            <a:normAutofit/>
          </a:bodyPr>
          <a:lstStyle/>
          <a:p>
            <a:pPr algn="l"/>
            <a:r>
              <a:rPr lang="en-US" sz="3700">
                <a:cs typeface="Calibri Light"/>
              </a:rPr>
              <a:t>The nature and Impact of the complex problem UK stress on UK employees and organization</a:t>
            </a:r>
            <a:br>
              <a:rPr lang="en-US" sz="3700">
                <a:cs typeface="Calibri Light"/>
              </a:rPr>
            </a:br>
            <a:endParaRPr lang="en-US" sz="3700"/>
          </a:p>
        </p:txBody>
      </p:sp>
      <p:sp>
        <p:nvSpPr>
          <p:cNvPr id="3" name="Content Placeholder 2">
            <a:extLst>
              <a:ext uri="{FF2B5EF4-FFF2-40B4-BE49-F238E27FC236}">
                <a16:creationId xmlns:a16="http://schemas.microsoft.com/office/drawing/2014/main" id="{E4C97041-9C48-44E6-A390-68CDA59D987F}"/>
              </a:ext>
            </a:extLst>
          </p:cNvPr>
          <p:cNvSpPr>
            <a:spLocks noGrp="1"/>
          </p:cNvSpPr>
          <p:nvPr>
            <p:ph idx="1"/>
          </p:nvPr>
        </p:nvSpPr>
        <p:spPr>
          <a:xfrm>
            <a:off x="798577" y="794042"/>
            <a:ext cx="5427137" cy="5248622"/>
          </a:xfrm>
        </p:spPr>
        <p:txBody>
          <a:bodyPr vert="horz" lIns="91440" tIns="45720" rIns="91440" bIns="45720" rtlCol="0">
            <a:normAutofit/>
          </a:bodyPr>
          <a:lstStyle/>
          <a:p>
            <a:r>
              <a:rPr lang="en-US" sz="1600">
                <a:cs typeface="Calibri"/>
              </a:rPr>
              <a:t>Nature of the problem</a:t>
            </a:r>
          </a:p>
          <a:p>
            <a:r>
              <a:rPr lang="en-US" sz="1600">
                <a:cs typeface="Calibri"/>
              </a:rPr>
              <a:t>Stress can be defined as any type of change that causes emotional, physical and psychological strain. </a:t>
            </a:r>
          </a:p>
          <a:p>
            <a:r>
              <a:rPr lang="en-US" sz="1600">
                <a:cs typeface="Calibri"/>
              </a:rPr>
              <a:t>Stress is basically the capacity of an individual to fight against the changes they come across either good or bad.</a:t>
            </a:r>
          </a:p>
          <a:p>
            <a:r>
              <a:rPr lang="en-US" sz="1600">
                <a:cs typeface="Calibri"/>
              </a:rPr>
              <a:t>Impact of work stress on UK employees and organizations</a:t>
            </a:r>
          </a:p>
          <a:p>
            <a:r>
              <a:rPr lang="en-US" sz="1600">
                <a:cs typeface="Calibri"/>
              </a:rPr>
              <a:t>The research showed a particular number of men and women being less efficient and responsive at their particular jobs. </a:t>
            </a:r>
          </a:p>
          <a:p>
            <a:r>
              <a:rPr lang="en-US" sz="1600">
                <a:cs typeface="Calibri"/>
              </a:rPr>
              <a:t>Organisations like customer care services were found to be with most stress levels recorded because of their experience with stressed customers.</a:t>
            </a:r>
          </a:p>
          <a:p>
            <a:endParaRPr lang="en-US" sz="1600">
              <a:cs typeface="Calibri"/>
            </a:endParaRPr>
          </a:p>
          <a:p>
            <a:endParaRPr lang="en-US" sz="1600">
              <a:cs typeface="Calibri"/>
            </a:endParaRPr>
          </a:p>
          <a:p>
            <a:endParaRPr lang="en-US" sz="1600">
              <a:cs typeface="Calibri"/>
            </a:endParaRPr>
          </a:p>
        </p:txBody>
      </p:sp>
    </p:spTree>
    <p:extLst>
      <p:ext uri="{BB962C8B-B14F-4D97-AF65-F5344CB8AC3E}">
        <p14:creationId xmlns:p14="http://schemas.microsoft.com/office/powerpoint/2010/main" val="40389316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C60E51-C845-4636-90CA-B851C2F6A7A2}"/>
              </a:ext>
            </a:extLst>
          </p:cNvPr>
          <p:cNvSpPr>
            <a:spLocks noGrp="1"/>
          </p:cNvSpPr>
          <p:nvPr>
            <p:ph type="title"/>
          </p:nvPr>
        </p:nvSpPr>
        <p:spPr>
          <a:xfrm>
            <a:off x="643467" y="321734"/>
            <a:ext cx="10905066" cy="1135737"/>
          </a:xfrm>
        </p:spPr>
        <p:txBody>
          <a:bodyPr>
            <a:normAutofit/>
          </a:bodyPr>
          <a:lstStyle/>
          <a:p>
            <a:r>
              <a:rPr lang="en-US" sz="3600">
                <a:cs typeface="Calibri Light"/>
              </a:rPr>
              <a:t>FISHBONE analysis of the complex problem at Danica's CO</a:t>
            </a:r>
          </a:p>
        </p:txBody>
      </p:sp>
      <p:sp>
        <p:nvSpPr>
          <p:cNvPr id="3" name="Content Placeholder 2">
            <a:extLst>
              <a:ext uri="{FF2B5EF4-FFF2-40B4-BE49-F238E27FC236}">
                <a16:creationId xmlns:a16="http://schemas.microsoft.com/office/drawing/2014/main" id="{8F593548-9D4C-49BA-83C5-1109FD1B6589}"/>
              </a:ext>
            </a:extLst>
          </p:cNvPr>
          <p:cNvSpPr>
            <a:spLocks noGrp="1"/>
          </p:cNvSpPr>
          <p:nvPr>
            <p:ph idx="1"/>
          </p:nvPr>
        </p:nvSpPr>
        <p:spPr>
          <a:xfrm>
            <a:off x="643469" y="1782981"/>
            <a:ext cx="4008384" cy="4393982"/>
          </a:xfrm>
        </p:spPr>
        <p:txBody>
          <a:bodyPr vert="horz" lIns="91440" tIns="45720" rIns="91440" bIns="45720" rtlCol="0">
            <a:normAutofit/>
          </a:bodyPr>
          <a:lstStyle/>
          <a:p>
            <a:endParaRPr lang="en-US" sz="2000">
              <a:cs typeface="Calibri" panose="020F0502020204030204"/>
            </a:endParaRPr>
          </a:p>
          <a:p>
            <a:endParaRPr lang="en-US" sz="2000">
              <a:cs typeface="Calibri" panose="020F0502020204030204"/>
            </a:endParaRPr>
          </a:p>
        </p:txBody>
      </p:sp>
      <p:pic>
        <p:nvPicPr>
          <p:cNvPr id="4" name="Picture 4" descr="Diagram&#10;&#10;Description automatically generated">
            <a:extLst>
              <a:ext uri="{FF2B5EF4-FFF2-40B4-BE49-F238E27FC236}">
                <a16:creationId xmlns:a16="http://schemas.microsoft.com/office/drawing/2014/main" id="{2B5671B7-DC45-4628-9690-CF5DD45D6D7D}"/>
              </a:ext>
            </a:extLst>
          </p:cNvPr>
          <p:cNvPicPr>
            <a:picLocks noChangeAspect="1"/>
          </p:cNvPicPr>
          <p:nvPr/>
        </p:nvPicPr>
        <p:blipFill>
          <a:blip r:embed="rId2"/>
          <a:stretch>
            <a:fillRect/>
          </a:stretch>
        </p:blipFill>
        <p:spPr>
          <a:xfrm>
            <a:off x="1610012" y="1628611"/>
            <a:ext cx="9938520" cy="4351976"/>
          </a:xfrm>
          <a:prstGeom prst="rect">
            <a:avLst/>
          </a:prstGeom>
        </p:spPr>
      </p:pic>
    </p:spTree>
    <p:extLst>
      <p:ext uri="{BB962C8B-B14F-4D97-AF65-F5344CB8AC3E}">
        <p14:creationId xmlns:p14="http://schemas.microsoft.com/office/powerpoint/2010/main" val="12458777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0506DE-9CB4-40F4-85FA-C37897AA0E59}"/>
              </a:ext>
            </a:extLst>
          </p:cNvPr>
          <p:cNvSpPr>
            <a:spLocks noGrp="1"/>
          </p:cNvSpPr>
          <p:nvPr>
            <p:ph type="title"/>
          </p:nvPr>
        </p:nvSpPr>
        <p:spPr/>
        <p:txBody>
          <a:bodyPr>
            <a:normAutofit/>
          </a:bodyPr>
          <a:lstStyle/>
          <a:p>
            <a:pPr marL="285750" indent="-285750">
              <a:buFont typeface="Arial"/>
              <a:buChar char="•"/>
            </a:pPr>
            <a:r>
              <a:rPr lang="en-US" dirty="0">
                <a:latin typeface="Arial"/>
                <a:cs typeface="Arial"/>
              </a:rPr>
              <a:t>PASTEL analysis</a:t>
            </a:r>
          </a:p>
          <a:p>
            <a:endParaRPr lang="en-US" dirty="0">
              <a:cs typeface="Calibri Light"/>
            </a:endParaRPr>
          </a:p>
        </p:txBody>
      </p:sp>
      <p:sp>
        <p:nvSpPr>
          <p:cNvPr id="3" name="Content Placeholder 2">
            <a:extLst>
              <a:ext uri="{FF2B5EF4-FFF2-40B4-BE49-F238E27FC236}">
                <a16:creationId xmlns:a16="http://schemas.microsoft.com/office/drawing/2014/main" id="{933B408B-9C62-476A-8718-1BA9D547D700}"/>
              </a:ext>
            </a:extLst>
          </p:cNvPr>
          <p:cNvSpPr>
            <a:spLocks noGrp="1"/>
          </p:cNvSpPr>
          <p:nvPr>
            <p:ph idx="1"/>
          </p:nvPr>
        </p:nvSpPr>
        <p:spPr>
          <a:xfrm>
            <a:off x="838200" y="1825625"/>
            <a:ext cx="10515600" cy="4766974"/>
          </a:xfrm>
        </p:spPr>
        <p:txBody>
          <a:bodyPr vert="horz" lIns="91440" tIns="45720" rIns="91440" bIns="45720" rtlCol="0" anchor="t">
            <a:normAutofit fontScale="92500" lnSpcReduction="10000"/>
          </a:bodyPr>
          <a:lstStyle/>
          <a:p>
            <a:r>
              <a:rPr lang="en-US">
                <a:cs typeface="Calibri"/>
              </a:rPr>
              <a:t>POLITICAL </a:t>
            </a:r>
          </a:p>
          <a:p>
            <a:r>
              <a:rPr lang="en-US" sz="2000">
                <a:cs typeface="Calibri"/>
              </a:rPr>
              <a:t>Weak economy will bring the country and its political system down.</a:t>
            </a:r>
            <a:endParaRPr lang="en-US" sz="2000" dirty="0">
              <a:cs typeface="Calibri"/>
            </a:endParaRPr>
          </a:p>
          <a:p>
            <a:r>
              <a:rPr lang="en-US">
                <a:cs typeface="Calibri"/>
              </a:rPr>
              <a:t>ECONOMIC</a:t>
            </a:r>
          </a:p>
          <a:p>
            <a:r>
              <a:rPr lang="en-US" sz="2000">
                <a:ea typeface="+mn-lt"/>
                <a:cs typeface="+mn-lt"/>
              </a:rPr>
              <a:t>This could bring decrease in financial assets of the state as stress is affecting organisations and working class both.</a:t>
            </a:r>
          </a:p>
          <a:p>
            <a:r>
              <a:rPr lang="en-US">
                <a:cs typeface="Calibri"/>
              </a:rPr>
              <a:t>SOCIAL</a:t>
            </a:r>
          </a:p>
          <a:p>
            <a:r>
              <a:rPr lang="en-US" sz="2000">
                <a:cs typeface="Calibri"/>
              </a:rPr>
              <a:t>People will start getting less associated and tolerant towards each othe because of increased stress levels.</a:t>
            </a:r>
            <a:endParaRPr lang="en-US" sz="2000" dirty="0">
              <a:cs typeface="Calibri"/>
            </a:endParaRPr>
          </a:p>
          <a:p>
            <a:r>
              <a:rPr lang="en-US">
                <a:cs typeface="Calibri"/>
              </a:rPr>
              <a:t>TECHNOLOGY</a:t>
            </a:r>
            <a:endParaRPr lang="en-US" dirty="0">
              <a:cs typeface="Calibri"/>
            </a:endParaRPr>
          </a:p>
          <a:p>
            <a:r>
              <a:rPr lang="en-US" sz="2000">
                <a:cs typeface="Calibri"/>
              </a:rPr>
              <a:t>People working for IT could have a bad effect on their performance because of their stress.</a:t>
            </a:r>
            <a:endParaRPr lang="en-US" dirty="0">
              <a:cs typeface="Calibri"/>
            </a:endParaRPr>
          </a:p>
          <a:p>
            <a:r>
              <a:rPr lang="en-US">
                <a:cs typeface="Calibri"/>
              </a:rPr>
              <a:t>LEGAL </a:t>
            </a:r>
          </a:p>
          <a:p>
            <a:r>
              <a:rPr lang="en-US" sz="1800">
                <a:cs typeface="Calibri"/>
              </a:rPr>
              <a:t>Stress could make people highly angry and aggressive leading to severe legal issues.</a:t>
            </a:r>
            <a:endParaRPr lang="en-US" sz="1800"/>
          </a:p>
          <a:p>
            <a:endParaRPr lang="en-US" dirty="0">
              <a:cs typeface="Calibri"/>
            </a:endParaRPr>
          </a:p>
        </p:txBody>
      </p:sp>
    </p:spTree>
    <p:extLst>
      <p:ext uri="{BB962C8B-B14F-4D97-AF65-F5344CB8AC3E}">
        <p14:creationId xmlns:p14="http://schemas.microsoft.com/office/powerpoint/2010/main" val="16372049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479B2F-A833-4E5D-8549-1B06F96E9A63}"/>
              </a:ext>
            </a:extLst>
          </p:cNvPr>
          <p:cNvSpPr>
            <a:spLocks noGrp="1"/>
          </p:cNvSpPr>
          <p:nvPr>
            <p:ph type="title"/>
          </p:nvPr>
        </p:nvSpPr>
        <p:spPr/>
        <p:txBody>
          <a:bodyPr/>
          <a:lstStyle/>
          <a:p>
            <a:r>
              <a:rPr lang="en-US" dirty="0">
                <a:cs typeface="Calibri Light"/>
              </a:rPr>
              <a:t>Evaluation of alternative solutions for work related stress</a:t>
            </a:r>
            <a:endParaRPr lang="en-US" dirty="0"/>
          </a:p>
        </p:txBody>
      </p:sp>
      <p:sp>
        <p:nvSpPr>
          <p:cNvPr id="3" name="Content Placeholder 2">
            <a:extLst>
              <a:ext uri="{FF2B5EF4-FFF2-40B4-BE49-F238E27FC236}">
                <a16:creationId xmlns:a16="http://schemas.microsoft.com/office/drawing/2014/main" id="{4FFE4BF2-828D-4F1B-BCA7-82A0477685A3}"/>
              </a:ext>
            </a:extLst>
          </p:cNvPr>
          <p:cNvSpPr>
            <a:spLocks noGrp="1"/>
          </p:cNvSpPr>
          <p:nvPr>
            <p:ph idx="1"/>
          </p:nvPr>
        </p:nvSpPr>
        <p:spPr/>
        <p:txBody>
          <a:bodyPr vert="horz" lIns="91440" tIns="45720" rIns="91440" bIns="45720" rtlCol="0" anchor="t">
            <a:normAutofit/>
          </a:bodyPr>
          <a:lstStyle/>
          <a:p>
            <a:r>
              <a:rPr lang="en-US">
                <a:cs typeface="Calibri"/>
              </a:rPr>
              <a:t>People should be working less hours with high pay raise which could improve their work performance as well as quality of living.</a:t>
            </a:r>
          </a:p>
          <a:p>
            <a:endParaRPr lang="en-US" dirty="0">
              <a:cs typeface="Calibri"/>
            </a:endParaRPr>
          </a:p>
          <a:p>
            <a:r>
              <a:rPr lang="en-US">
                <a:cs typeface="Calibri"/>
              </a:rPr>
              <a:t>People capable of similar skills should be working together so that they cannot be pressurised by their comparison to other workers.</a:t>
            </a:r>
            <a:endParaRPr lang="en-US" dirty="0">
              <a:cs typeface="Calibri"/>
            </a:endParaRPr>
          </a:p>
          <a:p>
            <a:endParaRPr lang="en-US" dirty="0">
              <a:cs typeface="Calibri"/>
            </a:endParaRPr>
          </a:p>
          <a:p>
            <a:r>
              <a:rPr lang="en-US">
                <a:cs typeface="Calibri"/>
              </a:rPr>
              <a:t>A regular mecical chekup should be arranged for workers that could inform them on regular bases about their mental and physical health condition.</a:t>
            </a:r>
            <a:endParaRPr lang="en-US" dirty="0">
              <a:cs typeface="Calibri"/>
            </a:endParaRPr>
          </a:p>
          <a:p>
            <a:endParaRPr lang="en-US" dirty="0">
              <a:cs typeface="Calibri"/>
            </a:endParaRPr>
          </a:p>
        </p:txBody>
      </p:sp>
    </p:spTree>
    <p:extLst>
      <p:ext uri="{BB962C8B-B14F-4D97-AF65-F5344CB8AC3E}">
        <p14:creationId xmlns:p14="http://schemas.microsoft.com/office/powerpoint/2010/main" val="23084695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E351FE-502A-443E-9A70-379ACCBB1A2E}"/>
              </a:ext>
            </a:extLst>
          </p:cNvPr>
          <p:cNvSpPr>
            <a:spLocks noGrp="1"/>
          </p:cNvSpPr>
          <p:nvPr>
            <p:ph type="ctrTitle"/>
          </p:nvPr>
        </p:nvSpPr>
        <p:spPr/>
        <p:txBody>
          <a:bodyPr/>
          <a:lstStyle/>
          <a:p>
            <a:r>
              <a:rPr lang="en-US">
                <a:cs typeface="Calibri Light"/>
              </a:rPr>
              <a:t>CONCLUSION</a:t>
            </a:r>
            <a:br>
              <a:rPr lang="en-US" dirty="0">
                <a:cs typeface="Calibri Light"/>
              </a:rPr>
            </a:br>
            <a:endParaRPr lang="en-US" dirty="0">
              <a:cs typeface="Calibri Light"/>
            </a:endParaRPr>
          </a:p>
        </p:txBody>
      </p:sp>
      <p:sp>
        <p:nvSpPr>
          <p:cNvPr id="3" name="Subtitle 2">
            <a:extLst>
              <a:ext uri="{FF2B5EF4-FFF2-40B4-BE49-F238E27FC236}">
                <a16:creationId xmlns:a16="http://schemas.microsoft.com/office/drawing/2014/main" id="{F84CBC58-8BA1-4787-AABD-32AABF78212F}"/>
              </a:ext>
            </a:extLst>
          </p:cNvPr>
          <p:cNvSpPr>
            <a:spLocks noGrp="1"/>
          </p:cNvSpPr>
          <p:nvPr>
            <p:ph type="subTitle" idx="1"/>
          </p:nvPr>
        </p:nvSpPr>
        <p:spPr/>
        <p:txBody>
          <a:bodyPr vert="horz" lIns="91440" tIns="45720" rIns="91440" bIns="45720" rtlCol="0" anchor="t">
            <a:normAutofit fontScale="55000" lnSpcReduction="20000"/>
          </a:bodyPr>
          <a:lstStyle/>
          <a:p>
            <a:r>
              <a:rPr lang="en-US" sz="4000" dirty="0">
                <a:cs typeface="Calibri"/>
              </a:rPr>
              <a:t>High stress levels could cause bad performances at work. Also, it causes tensions between the family,friends and colleagues. High stress levels could cause extereme financial issues which could get difficult to cope </a:t>
            </a:r>
            <a:r>
              <a:rPr lang="en-US" sz="4000">
                <a:cs typeface="Calibri"/>
              </a:rPr>
              <a:t>with. Often ones's health gets effected most causing serious health issues because of stress. It causes anger,agression and severe depression too most liely in the youngsters and the working class.</a:t>
            </a:r>
            <a:r>
              <a:rPr lang="en-US" dirty="0">
                <a:cs typeface="Calibri"/>
              </a:rPr>
              <a:t> </a:t>
            </a:r>
          </a:p>
          <a:p>
            <a:endParaRPr lang="en-US" dirty="0">
              <a:cs typeface="Calibri"/>
            </a:endParaRPr>
          </a:p>
        </p:txBody>
      </p:sp>
    </p:spTree>
    <p:extLst>
      <p:ext uri="{BB962C8B-B14F-4D97-AF65-F5344CB8AC3E}">
        <p14:creationId xmlns:p14="http://schemas.microsoft.com/office/powerpoint/2010/main" val="40158533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37E1F1-AC43-487E-8D2D-CDDC7257B05A}"/>
              </a:ext>
            </a:extLst>
          </p:cNvPr>
          <p:cNvSpPr>
            <a:spLocks noGrp="1"/>
          </p:cNvSpPr>
          <p:nvPr>
            <p:ph type="title"/>
          </p:nvPr>
        </p:nvSpPr>
        <p:spPr/>
        <p:txBody>
          <a:bodyPr/>
          <a:lstStyle/>
          <a:p>
            <a:r>
              <a:rPr lang="en-US">
                <a:cs typeface="Calibri Light"/>
              </a:rPr>
              <a:t>Reference</a:t>
            </a:r>
            <a:endParaRPr lang="en-US" dirty="0"/>
          </a:p>
        </p:txBody>
      </p:sp>
      <p:sp>
        <p:nvSpPr>
          <p:cNvPr id="3" name="Content Placeholder 2">
            <a:extLst>
              <a:ext uri="{FF2B5EF4-FFF2-40B4-BE49-F238E27FC236}">
                <a16:creationId xmlns:a16="http://schemas.microsoft.com/office/drawing/2014/main" id="{57339625-91B4-41AA-8D25-9F15E899E7FC}"/>
              </a:ext>
            </a:extLst>
          </p:cNvPr>
          <p:cNvSpPr>
            <a:spLocks noGrp="1"/>
          </p:cNvSpPr>
          <p:nvPr>
            <p:ph idx="1"/>
          </p:nvPr>
        </p:nvSpPr>
        <p:spPr/>
        <p:txBody>
          <a:bodyPr vert="horz" lIns="91440" tIns="45720" rIns="91440" bIns="45720" rtlCol="0" anchor="t">
            <a:normAutofit fontScale="55000" lnSpcReduction="20000"/>
          </a:bodyPr>
          <a:lstStyle/>
          <a:p>
            <a:r>
              <a:rPr lang="en-US"/>
              <a:t>Baltes , B. B. &amp; Heydens - Gahir , H. A. ( 2003 ) Reduction of work – family confl ict through the use of selection, optimization and compensation behaviors . Journal of Applied Psychology 88 ( 6 ): 1005 – 118</a:t>
            </a:r>
            <a:endParaRPr lang="en-US">
              <a:cs typeface="Calibri"/>
            </a:endParaRPr>
          </a:p>
          <a:p>
            <a:r>
              <a:rPr lang="en-US">
                <a:ea typeface="+mn-lt"/>
                <a:cs typeface="+mn-lt"/>
              </a:rPr>
              <a:t>Anderson , S. E. , Coffey , B. S. &amp; Byerly , R. T. ( 2002 ) Formal organizational initiatives and informal workplace practices: Links to work – family confl ict and job - related outcomes . Journal of Management 28 ( 6 ): 787 – 810 . </a:t>
            </a:r>
          </a:p>
          <a:p>
            <a:r>
              <a:rPr lang="en-US" i="1">
                <a:ea typeface="+mn-lt"/>
                <a:cs typeface="+mn-lt"/>
              </a:rPr>
              <a:t>‘Shift work … I find that quite stressful because it affects my personal life because I have to work during the weekends and that's when most of my family and friends are off … ’ (female, 26, NGO).</a:t>
            </a:r>
          </a:p>
          <a:p>
            <a:r>
              <a:rPr lang="en-US" i="1">
                <a:ea typeface="+mn-lt"/>
                <a:cs typeface="+mn-lt"/>
              </a:rPr>
              <a:t>‘That's what makes you angry, because there's nobody taking my case. As soon as this phone goes to my boss and they complain about me, nobody asks me what happened. And even if I'm right, they still apologise. Why? I've done nothing wrong. It's them. They've done the wrong thing’ (male, 45, public).</a:t>
            </a:r>
          </a:p>
          <a:p>
            <a:r>
              <a:rPr lang="en-US" b="1" cap="all"/>
              <a:t>CARTWRIGHT, S. AND COOPER, C. L.</a:t>
            </a:r>
            <a:endParaRPr lang="en-US" i="1" dirty="0">
              <a:cs typeface="Calibri"/>
            </a:endParaRPr>
          </a:p>
          <a:p>
            <a:r>
              <a:rPr lang="en-US"/>
              <a:t>Managing workplace stress</a:t>
            </a:r>
          </a:p>
          <a:p>
            <a:r>
              <a:rPr lang="en-US" b="1"/>
              <a:t>1997 - Sage Publications - Thousand Oaks, Calif.</a:t>
            </a:r>
            <a:endParaRPr lang="en-US"/>
          </a:p>
          <a:p>
            <a:r>
              <a:rPr lang="en-US" b="1">
                <a:ea typeface="+mn-lt"/>
                <a:cs typeface="+mn-lt"/>
              </a:rPr>
              <a:t>In-text: </a:t>
            </a:r>
            <a:r>
              <a:rPr lang="en-US">
                <a:ea typeface="+mn-lt"/>
                <a:cs typeface="+mn-lt"/>
              </a:rPr>
              <a:t>(Cartwright and Cooper, 1997)</a:t>
            </a:r>
            <a:endParaRPr lang="en-US"/>
          </a:p>
          <a:p>
            <a:r>
              <a:rPr lang="en-US">
                <a:ea typeface="+mn-lt"/>
                <a:cs typeface="+mn-lt"/>
              </a:rPr>
              <a:t>“Your Job” which correlates highly with the Warr (1990) job satisfaction scale (Faragher et al., 2004) and as such is reported here as a useful indication of levels of job satisfaction.</a:t>
            </a:r>
          </a:p>
          <a:p>
            <a:r>
              <a:rPr lang="en-US">
                <a:ea typeface="+mn-lt"/>
                <a:cs typeface="+mn-lt"/>
              </a:rPr>
              <a:t>“Psychological Well-being” which has been shown to have good convergent validity with the GHQ12 (Johnson and Cooper, 2003).</a:t>
            </a:r>
          </a:p>
          <a:p>
            <a:r>
              <a:rPr lang="en-US">
                <a:ea typeface="+mn-lt"/>
                <a:cs typeface="+mn-lt"/>
              </a:rPr>
              <a:t>The GHQ and GHQ12 are accepted measure of minor psychiatric disorders (Goldberg et al., 1997)</a:t>
            </a:r>
            <a:endParaRPr lang="en-US" dirty="0">
              <a:cs typeface="Calibri"/>
            </a:endParaRPr>
          </a:p>
        </p:txBody>
      </p:sp>
    </p:spTree>
    <p:extLst>
      <p:ext uri="{BB962C8B-B14F-4D97-AF65-F5344CB8AC3E}">
        <p14:creationId xmlns:p14="http://schemas.microsoft.com/office/powerpoint/2010/main" val="1003144671"/>
      </p:ext>
    </p:extLst>
  </p:cSld>
  <p:clrMapOvr>
    <a:masterClrMapping/>
  </p:clrMapOvr>
</p:sld>
</file>

<file path=ppt/theme/theme1.xml><?xml version="1.0" encoding="utf-8"?>
<a:theme xmlns:a="http://schemas.openxmlformats.org/drawingml/2006/main" name="Atlas">
  <a:themeElements>
    <a:clrScheme name="Atlas">
      <a:dk1>
        <a:sysClr val="windowText" lastClr="000000"/>
      </a:dk1>
      <a:lt1>
        <a:sysClr val="window" lastClr="FFFFFF"/>
      </a:lt1>
      <a:dk2>
        <a:srgbClr val="454545"/>
      </a:dk2>
      <a:lt2>
        <a:srgbClr val="E0E0E0"/>
      </a:lt2>
      <a:accent1>
        <a:srgbClr val="F81B02"/>
      </a:accent1>
      <a:accent2>
        <a:srgbClr val="FC7715"/>
      </a:accent2>
      <a:accent3>
        <a:srgbClr val="AFBF41"/>
      </a:accent3>
      <a:accent4>
        <a:srgbClr val="50C49F"/>
      </a:accent4>
      <a:accent5>
        <a:srgbClr val="3B95C4"/>
      </a:accent5>
      <a:accent6>
        <a:srgbClr val="B560D4"/>
      </a:accent6>
      <a:hlink>
        <a:srgbClr val="FC5A1A"/>
      </a:hlink>
      <a:folHlink>
        <a:srgbClr val="B49E74"/>
      </a:folHlink>
    </a:clrScheme>
    <a:fontScheme name="Atlas">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tlas">
      <a:fillStyleLst>
        <a:solidFill>
          <a:schemeClr val="phClr"/>
        </a:solidFill>
        <a:gradFill rotWithShape="1">
          <a:gsLst>
            <a:gs pos="0">
              <a:schemeClr val="phClr">
                <a:tint val="62000"/>
                <a:alpha val="60000"/>
                <a:satMod val="109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hade val="90000"/>
            </a:schemeClr>
          </a:solidFill>
          <a:prstDash val="solid"/>
        </a:ln>
        <a:ln w="15875" cap="flat" cmpd="sng" algn="ctr">
          <a:solidFill>
            <a:schemeClr val="phClr">
              <a:shade val="90000"/>
            </a:scheme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38100" dist="25400" dir="5400000" rotWithShape="0">
              <a:srgbClr val="000000">
                <a:alpha val="75000"/>
              </a:srgbClr>
            </a:outerShdw>
          </a:effectLst>
          <a:scene3d>
            <a:camera prst="orthographicFront">
              <a:rot lat="0" lon="0" rev="0"/>
            </a:camera>
            <a:lightRig rig="threePt" dir="tl"/>
          </a:scene3d>
          <a:sp3d>
            <a:bevelT w="0" h="0"/>
          </a:sp3d>
        </a:effectStyle>
      </a:effectStyleLst>
      <a:bgFillStyleLst>
        <a:solidFill>
          <a:schemeClr val="phClr"/>
        </a:solidFill>
        <a:solidFill>
          <a:schemeClr val="phClr"/>
        </a:solidFill>
        <a:gradFill rotWithShape="1">
          <a:gsLst>
            <a:gs pos="10000">
              <a:schemeClr val="phClr">
                <a:tint val="94000"/>
                <a:lumMod val="116000"/>
              </a:schemeClr>
            </a:gs>
            <a:gs pos="100000">
              <a:schemeClr val="phClr">
                <a:tint val="98000"/>
                <a:shade val="86000"/>
                <a:satMod val="90000"/>
                <a:lumMod val="88000"/>
              </a:schemeClr>
            </a:gs>
          </a:gsLst>
          <a:path path="circle">
            <a:fillToRect l="50000" t="15000" r="50000" b="169000"/>
          </a:path>
        </a:gradFill>
      </a:bgFillStyleLst>
    </a:fmtScheme>
  </a:themeElements>
  <a:objectDefaults/>
  <a:extraClrSchemeLst/>
  <a:extLst>
    <a:ext uri="{05A4C25C-085E-4340-85A3-A5531E510DB2}">
      <thm15:themeFamily xmlns:thm15="http://schemas.microsoft.com/office/thememl/2012/main" name="Atlas" id="{5156B0E4-0EB1-49FE-A26B-15F6F698AEC6}" vid="{508F7963-D0B5-43F7-BB2C-FCE3009C08EC}"/>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8</Slides>
  <Notes>0</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Atlas</vt:lpstr>
      <vt:lpstr>Introduction</vt:lpstr>
      <vt:lpstr>Presentation on Understanding and Revolving the complex problem of Work Stress in UK </vt:lpstr>
      <vt:lpstr>The nature and Impact of the complex problem UK stress on UK employees and organization </vt:lpstr>
      <vt:lpstr>FISHBONE analysis of the complex problem at Danica's CO</vt:lpstr>
      <vt:lpstr>PASTEL analysis </vt:lpstr>
      <vt:lpstr>Evaluation of alternative solutions for work related stress</vt:lpstr>
      <vt:lpstr>CONCLUSION </vt:lpstr>
      <vt:lpstr>Reference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279</cp:revision>
  <dcterms:created xsi:type="dcterms:W3CDTF">2021-10-15T11:24:25Z</dcterms:created>
  <dcterms:modified xsi:type="dcterms:W3CDTF">2021-11-19T10:25:46Z</dcterms:modified>
</cp:coreProperties>
</file>