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3.xml" ContentType="application/vnd.openxmlformats-officedocument.presentationml.notesSlide+xml"/>
  <Override PartName="/ppt/ink/ink9.xml" ContentType="application/inkml+xml"/>
  <Override PartName="/ppt/ink/ink10.xml" ContentType="application/inkml+xml"/>
  <Override PartName="/ppt/ink/ink11.xml" ContentType="application/inkml+xml"/>
  <Override PartName="/ppt/ink/ink12.xml" ContentType="application/inkml+xml"/>
  <Override PartName="/ppt/ink/ink13.xml" ContentType="application/inkml+xml"/>
  <Override PartName="/ppt/ink/ink14.xml" ContentType="application/inkml+xml"/>
  <Override PartName="/ppt/ink/ink15.xml" ContentType="application/inkml+xml"/>
  <Override PartName="/ppt/ink/ink16.xml" ContentType="application/inkml+xml"/>
  <Override PartName="/ppt/ink/ink17.xml" ContentType="application/inkml+xml"/>
  <Override PartName="/ppt/ink/ink18.xml" ContentType="application/inkml+xml"/>
  <Override PartName="/ppt/ink/ink19.xml" ContentType="application/inkml+xml"/>
  <Override PartName="/ppt/ink/ink20.xml" ContentType="application/inkml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ink/ink25.xml" ContentType="application/inkml+xml"/>
  <Override PartName="/ppt/notesSlides/notesSlide4.xml" ContentType="application/vnd.openxmlformats-officedocument.presentationml.notesSlide+xml"/>
  <Override PartName="/ppt/ink/ink26.xml" ContentType="application/inkml+xml"/>
  <Override PartName="/ppt/ink/ink27.xml" ContentType="application/inkml+xml"/>
  <Override PartName="/ppt/ink/ink28.xml" ContentType="application/inkml+xml"/>
  <Override PartName="/ppt/notesSlides/notesSlide5.xml" ContentType="application/vnd.openxmlformats-officedocument.presentationml.notesSlide+xml"/>
  <Override PartName="/ppt/ink/ink29.xml" ContentType="application/inkml+xml"/>
  <Override PartName="/ppt/ink/ink30.xml" ContentType="application/inkml+xml"/>
  <Override PartName="/ppt/ink/ink31.xml" ContentType="application/inkml+xml"/>
  <Override PartName="/ppt/ink/ink32.xml" ContentType="application/inkml+xml"/>
  <Override PartName="/ppt/ink/ink33.xml" ContentType="application/inkml+xml"/>
  <Override PartName="/ppt/ink/ink34.xml" ContentType="application/inkml+xml"/>
  <Override PartName="/ppt/ink/ink35.xml" ContentType="application/inkml+xml"/>
  <Override PartName="/ppt/ink/ink36.xml" ContentType="application/inkml+xml"/>
  <Override PartName="/ppt/ink/ink37.xml" ContentType="application/inkml+xml"/>
  <Override PartName="/ppt/ink/ink38.xml" ContentType="application/inkml+xml"/>
  <Override PartName="/ppt/ink/ink39.xml" ContentType="application/inkml+xml"/>
  <Override PartName="/ppt/notesSlides/notesSlide6.xml" ContentType="application/vnd.openxmlformats-officedocument.presentationml.notesSlide+xml"/>
  <Override PartName="/ppt/ink/ink40.xml" ContentType="application/inkml+xml"/>
  <Override PartName="/ppt/ink/ink41.xml" ContentType="application/inkml+xml"/>
  <Override PartName="/ppt/ink/ink42.xml" ContentType="application/inkml+xml"/>
  <Override PartName="/ppt/ink/ink43.xml" ContentType="application/inkml+xml"/>
  <Override PartName="/ppt/ink/ink44.xml" ContentType="application/inkml+xml"/>
  <Override PartName="/ppt/ink/ink45.xml" ContentType="application/inkml+xml"/>
  <Override PartName="/ppt/ink/ink46.xml" ContentType="application/inkml+xml"/>
  <Override PartName="/ppt/ink/ink47.xml" ContentType="application/inkml+xml"/>
  <Override PartName="/ppt/ink/ink48.xml" ContentType="application/inkml+xml"/>
  <Override PartName="/ppt/ink/ink49.xml" ContentType="application/inkml+xml"/>
  <Override PartName="/ppt/ink/ink50.xml" ContentType="application/inkml+xml"/>
  <Override PartName="/ppt/ink/ink51.xml" ContentType="application/inkml+xml"/>
  <Override PartName="/ppt/ink/ink52.xml" ContentType="application/inkml+xml"/>
  <Override PartName="/ppt/notesSlides/notesSlide7.xml" ContentType="application/vnd.openxmlformats-officedocument.presentationml.notesSlide+xml"/>
  <Override PartName="/ppt/ink/ink53.xml" ContentType="application/inkml+xml"/>
  <Override PartName="/ppt/ink/ink54.xml" ContentType="application/inkml+xml"/>
  <Override PartName="/ppt/ink/ink55.xml" ContentType="application/inkml+xml"/>
  <Override PartName="/ppt/ink/ink56.xml" ContentType="application/inkml+xml"/>
  <Override PartName="/ppt/ink/ink57.xml" ContentType="application/inkml+xml"/>
  <Override PartName="/ppt/ink/ink58.xml" ContentType="application/inkml+xml"/>
  <Override PartName="/ppt/ink/ink59.xml" ContentType="application/inkml+xml"/>
  <Override PartName="/ppt/ink/ink60.xml" ContentType="application/inkml+xml"/>
  <Override PartName="/ppt/ink/ink61.xml" ContentType="application/inkml+xml"/>
  <Override PartName="/ppt/ink/ink62.xml" ContentType="application/inkml+xml"/>
  <Override PartName="/ppt/ink/ink63.xml" ContentType="application/inkml+xml"/>
  <Override PartName="/ppt/ink/ink64.xml" ContentType="application/inkml+xml"/>
  <Override PartName="/ppt/ink/ink65.xml" ContentType="application/inkml+xml"/>
  <Override PartName="/ppt/ink/ink66.xml" ContentType="application/inkml+xml"/>
  <Override PartName="/ppt/ink/ink67.xml" ContentType="application/inkml+xml"/>
  <Override PartName="/ppt/ink/ink68.xml" ContentType="application/inkml+xml"/>
  <Override PartName="/ppt/ink/ink69.xml" ContentType="application/inkml+xml"/>
  <Override PartName="/ppt/ink/ink70.xml" ContentType="application/inkml+xml"/>
  <Override PartName="/ppt/ink/ink71.xml" ContentType="application/inkml+xml"/>
  <Override PartName="/ppt/ink/ink72.xml" ContentType="application/inkml+xml"/>
  <Override PartName="/ppt/notesSlides/notesSlide8.xml" ContentType="application/vnd.openxmlformats-officedocument.presentationml.notesSlide+xml"/>
  <Override PartName="/ppt/ink/ink73.xml" ContentType="application/inkml+xml"/>
  <Override PartName="/ppt/ink/ink74.xml" ContentType="application/inkml+xml"/>
  <Override PartName="/ppt/ink/ink75.xml" ContentType="application/inkml+xml"/>
  <Override PartName="/ppt/ink/ink76.xml" ContentType="application/inkml+xml"/>
  <Override PartName="/ppt/ink/ink77.xml" ContentType="application/inkml+xml"/>
  <Override PartName="/ppt/ink/ink78.xml" ContentType="application/inkml+xml"/>
  <Override PartName="/ppt/ink/ink79.xml" ContentType="application/inkml+xml"/>
  <Override PartName="/ppt/ink/ink80.xml" ContentType="application/inkml+xml"/>
  <Override PartName="/ppt/ink/ink81.xml" ContentType="application/inkml+xml"/>
  <Override PartName="/ppt/ink/ink82.xml" ContentType="application/inkml+xml"/>
  <Override PartName="/ppt/ink/ink83.xml" ContentType="application/inkml+xml"/>
  <Override PartName="/ppt/notesSlides/notesSlide9.xml" ContentType="application/vnd.openxmlformats-officedocument.presentationml.notesSlide+xml"/>
  <Override PartName="/ppt/ink/ink84.xml" ContentType="application/inkml+xml"/>
  <Override PartName="/ppt/ink/ink85.xml" ContentType="application/inkml+xml"/>
  <Override PartName="/ppt/ink/ink86.xml" ContentType="application/inkml+xml"/>
  <Override PartName="/ppt/ink/ink87.xml" ContentType="application/inkml+xml"/>
  <Override PartName="/ppt/ink/ink88.xml" ContentType="application/inkml+xml"/>
  <Override PartName="/ppt/ink/ink89.xml" ContentType="application/inkml+xml"/>
  <Override PartName="/ppt/ink/ink90.xml" ContentType="application/inkml+xml"/>
  <Override PartName="/ppt/ink/ink91.xml" ContentType="application/inkml+xml"/>
  <Override PartName="/ppt/ink/ink92.xml" ContentType="application/inkml+xml"/>
  <Override PartName="/ppt/ink/ink93.xml" ContentType="application/inkml+xml"/>
  <Override PartName="/ppt/ink/ink94.xml" ContentType="application/inkml+xml"/>
  <Override PartName="/ppt/ink/ink95.xml" ContentType="application/inkml+xml"/>
  <Override PartName="/ppt/ink/ink96.xml" ContentType="application/inkml+xml"/>
  <Override PartName="/ppt/ink/ink97.xml" ContentType="application/inkml+xml"/>
  <Override PartName="/ppt/ink/ink98.xml" ContentType="application/inkml+xml"/>
  <Override PartName="/ppt/ink/ink99.xml" ContentType="application/inkml+xml"/>
  <Override PartName="/ppt/ink/ink100.xml" ContentType="application/inkml+xml"/>
  <Override PartName="/ppt/ink/ink101.xml" ContentType="application/inkml+xml"/>
  <Override PartName="/ppt/ink/ink102.xml" ContentType="application/inkml+xml"/>
  <Override PartName="/ppt/ink/ink103.xml" ContentType="application/inkml+xml"/>
  <Override PartName="/ppt/ink/ink104.xml" ContentType="application/inkml+xml"/>
  <Override PartName="/ppt/ink/ink105.xml" ContentType="application/inkml+xml"/>
  <Override PartName="/ppt/ink/ink106.xml" ContentType="application/inkml+xml"/>
  <Override PartName="/ppt/ink/ink107.xml" ContentType="application/inkml+xml"/>
  <Override PartName="/ppt/notesSlides/notesSlide10.xml" ContentType="application/vnd.openxmlformats-officedocument.presentationml.notesSlide+xml"/>
  <Override PartName="/ppt/ink/ink108.xml" ContentType="application/inkml+xml"/>
  <Override PartName="/ppt/ink/ink109.xml" ContentType="application/inkml+xml"/>
  <Override PartName="/ppt/ink/ink110.xml" ContentType="application/inkml+xml"/>
  <Override PartName="/ppt/ink/ink111.xml" ContentType="application/inkml+xml"/>
  <Override PartName="/ppt/ink/ink112.xml" ContentType="application/inkml+xml"/>
  <Override PartName="/ppt/ink/ink113.xml" ContentType="application/inkml+xml"/>
  <Override PartName="/ppt/ink/ink114.xml" ContentType="application/inkml+xml"/>
  <Override PartName="/ppt/ink/ink115.xml" ContentType="application/inkml+xml"/>
  <Override PartName="/ppt/ink/ink116.xml" ContentType="application/inkml+xml"/>
  <Override PartName="/ppt/ink/ink117.xml" ContentType="application/inkml+xml"/>
  <Override PartName="/ppt/ink/ink118.xml" ContentType="application/inkml+xml"/>
  <Override PartName="/ppt/ink/ink119.xml" ContentType="application/inkml+xml"/>
  <Override PartName="/ppt/ink/ink120.xml" ContentType="application/inkml+xml"/>
  <Override PartName="/ppt/ink/ink121.xml" ContentType="application/inkml+xml"/>
  <Override PartName="/ppt/ink/ink122.xml" ContentType="application/inkml+xml"/>
  <Override PartName="/ppt/ink/ink123.xml" ContentType="application/inkml+xml"/>
  <Override PartName="/ppt/ink/ink124.xml" ContentType="application/inkml+xml"/>
  <Override PartName="/ppt/ink/ink125.xml" ContentType="application/inkml+xml"/>
  <Override PartName="/ppt/ink/ink126.xml" ContentType="application/inkml+xml"/>
  <Override PartName="/ppt/ink/ink127.xml" ContentType="application/inkml+xml"/>
  <Override PartName="/ppt/ink/ink128.xml" ContentType="application/inkml+xml"/>
  <Override PartName="/ppt/ink/ink129.xml" ContentType="application/inkml+xml"/>
  <Override PartName="/ppt/ink/ink130.xml" ContentType="application/inkml+xml"/>
  <Override PartName="/ppt/ink/ink131.xml" ContentType="application/inkml+xml"/>
  <Override PartName="/ppt/ink/ink132.xml" ContentType="application/inkml+xml"/>
  <Override PartName="/ppt/ink/ink133.xml" ContentType="application/inkml+xml"/>
  <Override PartName="/ppt/ink/ink134.xml" ContentType="application/inkml+xml"/>
  <Override PartName="/ppt/ink/ink135.xml" ContentType="application/inkml+xml"/>
  <Override PartName="/ppt/ink/ink136.xml" ContentType="application/inkml+xml"/>
  <Override PartName="/ppt/ink/ink137.xml" ContentType="application/inkml+xml"/>
  <Override PartName="/ppt/ink/ink138.xml" ContentType="application/inkml+xml"/>
  <Override PartName="/ppt/ink/ink139.xml" ContentType="application/inkml+xml"/>
  <Override PartName="/ppt/ink/ink140.xml" ContentType="application/inkml+xml"/>
  <Override PartName="/ppt/ink/ink141.xml" ContentType="application/inkml+xml"/>
  <Override PartName="/ppt/ink/ink142.xml" ContentType="application/inkml+xml"/>
  <Override PartName="/ppt/ink/ink143.xml" ContentType="application/inkml+xml"/>
  <Override PartName="/ppt/ink/ink144.xml" ContentType="application/inkml+xml"/>
  <Override PartName="/ppt/ink/ink145.xml" ContentType="application/inkml+xml"/>
  <Override PartName="/ppt/ink/ink146.xml" ContentType="application/inkml+xml"/>
  <Override PartName="/ppt/ink/ink147.xml" ContentType="application/inkml+xml"/>
  <Override PartName="/ppt/ink/ink148.xml" ContentType="application/inkml+xml"/>
  <Override PartName="/ppt/ink/ink149.xml" ContentType="application/inkml+xml"/>
  <Override PartName="/ppt/ink/ink150.xml" ContentType="application/inkml+xml"/>
  <Override PartName="/ppt/ink/ink151.xml" ContentType="application/inkml+xml"/>
  <Override PartName="/ppt/notesSlides/notesSlide11.xml" ContentType="application/vnd.openxmlformats-officedocument.presentationml.notesSlide+xml"/>
  <Override PartName="/ppt/ink/ink152.xml" ContentType="application/inkml+xml"/>
  <Override PartName="/ppt/ink/ink153.xml" ContentType="application/inkml+xml"/>
  <Override PartName="/ppt/ink/ink154.xml" ContentType="application/inkml+xml"/>
  <Override PartName="/ppt/ink/ink155.xml" ContentType="application/inkml+xml"/>
  <Override PartName="/ppt/ink/ink156.xml" ContentType="application/inkml+xml"/>
  <Override PartName="/ppt/ink/ink157.xml" ContentType="application/inkml+xml"/>
  <Override PartName="/ppt/ink/ink158.xml" ContentType="application/inkml+xml"/>
  <Override PartName="/ppt/ink/ink159.xml" ContentType="application/inkml+xml"/>
  <Override PartName="/ppt/ink/ink160.xml" ContentType="application/inkml+xml"/>
  <Override PartName="/ppt/ink/ink161.xml" ContentType="application/inkml+xml"/>
  <Override PartName="/ppt/ink/ink162.xml" ContentType="application/inkml+xml"/>
  <Override PartName="/ppt/ink/ink163.xml" ContentType="application/inkml+xml"/>
  <Override PartName="/ppt/ink/ink164.xml" ContentType="application/inkml+xml"/>
  <Override PartName="/ppt/ink/ink165.xml" ContentType="application/inkml+xml"/>
  <Override PartName="/ppt/ink/ink166.xml" ContentType="application/inkml+xml"/>
  <Override PartName="/ppt/ink/ink167.xml" ContentType="application/inkml+xml"/>
  <Override PartName="/ppt/ink/ink168.xml" ContentType="application/inkml+xml"/>
  <Override PartName="/ppt/ink/ink169.xml" ContentType="application/inkml+xml"/>
  <Override PartName="/ppt/ink/ink170.xml" ContentType="application/inkml+xml"/>
  <Override PartName="/ppt/ink/ink171.xml" ContentType="application/inkml+xml"/>
  <Override PartName="/ppt/ink/ink172.xml" ContentType="application/inkml+xml"/>
  <Override PartName="/ppt/ink/ink173.xml" ContentType="application/inkml+xml"/>
  <Override PartName="/ppt/ink/ink174.xml" ContentType="application/inkml+xml"/>
  <Override PartName="/ppt/ink/ink175.xml" ContentType="application/inkml+xml"/>
  <Override PartName="/ppt/ink/ink176.xml" ContentType="application/inkml+xml"/>
  <Override PartName="/ppt/ink/ink177.xml" ContentType="application/inkml+xml"/>
  <Override PartName="/ppt/ink/ink178.xml" ContentType="application/inkml+xml"/>
  <Override PartName="/ppt/ink/ink179.xml" ContentType="application/inkml+xml"/>
  <Override PartName="/ppt/ink/ink180.xml" ContentType="application/inkml+xml"/>
  <Override PartName="/ppt/ink/ink181.xml" ContentType="application/inkml+xml"/>
  <Override PartName="/ppt/ink/ink182.xml" ContentType="application/inkml+xml"/>
  <Override PartName="/ppt/ink/ink183.xml" ContentType="application/inkml+xml"/>
  <Override PartName="/ppt/ink/ink184.xml" ContentType="application/inkml+xml"/>
  <Override PartName="/ppt/ink/ink185.xml" ContentType="application/inkml+xml"/>
  <Override PartName="/ppt/ink/ink186.xml" ContentType="application/inkml+xml"/>
  <Override PartName="/ppt/ink/ink187.xml" ContentType="application/inkml+xml"/>
  <Override PartName="/ppt/ink/ink188.xml" ContentType="application/inkml+xml"/>
  <Override PartName="/ppt/ink/ink189.xml" ContentType="application/inkml+xml"/>
  <Override PartName="/ppt/ink/ink190.xml" ContentType="application/inkml+xml"/>
  <Override PartName="/ppt/ink/ink191.xml" ContentType="application/inkml+xml"/>
  <Override PartName="/ppt/ink/ink192.xml" ContentType="application/inkml+xml"/>
  <Override PartName="/ppt/ink/ink193.xml" ContentType="application/inkml+xml"/>
  <Override PartName="/ppt/ink/ink194.xml" ContentType="application/inkml+xml"/>
  <Override PartName="/ppt/ink/ink195.xml" ContentType="application/inkml+xml"/>
  <Override PartName="/ppt/ink/ink196.xml" ContentType="application/inkml+xml"/>
  <Override PartName="/ppt/ink/ink197.xml" ContentType="application/inkml+xml"/>
  <Override PartName="/ppt/ink/ink198.xml" ContentType="application/inkml+xml"/>
  <Override PartName="/ppt/ink/ink199.xml" ContentType="application/inkml+xml"/>
  <Override PartName="/ppt/ink/ink200.xml" ContentType="application/inkml+xml"/>
  <Override PartName="/ppt/ink/ink201.xml" ContentType="application/inkml+xml"/>
  <Override PartName="/ppt/ink/ink202.xml" ContentType="application/inkml+xml"/>
  <Override PartName="/ppt/ink/ink203.xml" ContentType="application/inkml+xml"/>
  <Override PartName="/ppt/notesSlides/notesSlide12.xml" ContentType="application/vnd.openxmlformats-officedocument.presentationml.notesSlide+xml"/>
  <Override PartName="/ppt/ink/ink204.xml" ContentType="application/inkml+xml"/>
  <Override PartName="/ppt/ink/ink205.xml" ContentType="application/inkml+xml"/>
  <Override PartName="/ppt/ink/ink206.xml" ContentType="application/inkml+xml"/>
  <Override PartName="/ppt/ink/ink207.xml" ContentType="application/inkml+xml"/>
  <Override PartName="/ppt/ink/ink208.xml" ContentType="application/inkml+xml"/>
  <Override PartName="/ppt/ink/ink209.xml" ContentType="application/inkml+xml"/>
  <Override PartName="/ppt/ink/ink210.xml" ContentType="application/inkml+xml"/>
  <Override PartName="/ppt/ink/ink211.xml" ContentType="application/inkml+xml"/>
  <Override PartName="/ppt/ink/ink212.xml" ContentType="application/inkml+xml"/>
  <Override PartName="/ppt/ink/ink213.xml" ContentType="application/inkml+xml"/>
  <Override PartName="/ppt/ink/ink214.xml" ContentType="application/inkml+xml"/>
  <Override PartName="/ppt/ink/ink215.xml" ContentType="application/inkml+xml"/>
  <Override PartName="/ppt/ink/ink216.xml" ContentType="application/inkml+xml"/>
  <Override PartName="/ppt/ink/ink217.xml" ContentType="application/inkml+xml"/>
  <Override PartName="/ppt/ink/ink218.xml" ContentType="application/inkml+xml"/>
  <Override PartName="/ppt/ink/ink219.xml" ContentType="application/inkml+xml"/>
  <Override PartName="/ppt/ink/ink220.xml" ContentType="application/inkml+xml"/>
  <Override PartName="/ppt/ink/ink221.xml" ContentType="application/inkml+xml"/>
  <Override PartName="/ppt/ink/ink222.xml" ContentType="application/inkml+xml"/>
  <Override PartName="/ppt/ink/ink223.xml" ContentType="application/inkml+xml"/>
  <Override PartName="/ppt/ink/ink224.xml" ContentType="application/inkml+xml"/>
  <Override PartName="/ppt/ink/ink225.xml" ContentType="application/inkml+xml"/>
  <Override PartName="/ppt/ink/ink226.xml" ContentType="application/inkml+xml"/>
  <Override PartName="/ppt/ink/ink227.xml" ContentType="application/inkml+xml"/>
  <Override PartName="/ppt/ink/ink228.xml" ContentType="application/inkml+xml"/>
  <Override PartName="/ppt/notesSlides/notesSlide13.xml" ContentType="application/vnd.openxmlformats-officedocument.presentationml.notesSlide+xml"/>
  <Override PartName="/ppt/ink/ink229.xml" ContentType="application/inkml+xml"/>
  <Override PartName="/ppt/ink/ink230.xml" ContentType="application/inkml+xml"/>
  <Override PartName="/ppt/ink/ink231.xml" ContentType="application/inkml+xml"/>
  <Override PartName="/ppt/ink/ink232.xml" ContentType="application/inkml+xml"/>
  <Override PartName="/ppt/ink/ink233.xml" ContentType="application/inkml+xml"/>
  <Override PartName="/ppt/ink/ink234.xml" ContentType="application/inkml+xml"/>
  <Override PartName="/ppt/ink/ink235.xml" ContentType="application/inkml+xml"/>
  <Override PartName="/ppt/ink/ink236.xml" ContentType="application/inkml+xml"/>
  <Override PartName="/ppt/ink/ink237.xml" ContentType="application/inkml+xml"/>
  <Override PartName="/ppt/notesSlides/notesSlide14.xml" ContentType="application/vnd.openxmlformats-officedocument.presentationml.notesSlide+xml"/>
  <Override PartName="/ppt/ink/ink238.xml" ContentType="application/inkml+xml"/>
  <Override PartName="/ppt/ink/ink239.xml" ContentType="application/inkml+xml"/>
  <Override PartName="/ppt/ink/ink240.xml" ContentType="application/inkml+xml"/>
  <Override PartName="/ppt/ink/ink241.xml" ContentType="application/inkml+xml"/>
  <Override PartName="/ppt/ink/ink242.xml" ContentType="application/inkml+xml"/>
  <Override PartName="/ppt/ink/ink243.xml" ContentType="application/inkml+xml"/>
  <Override PartName="/ppt/notesSlides/notesSlide15.xml" ContentType="application/vnd.openxmlformats-officedocument.presentationml.notesSlide+xml"/>
  <Override PartName="/ppt/ink/ink244.xml" ContentType="application/inkml+xml"/>
  <Override PartName="/ppt/notesSlides/notesSlide16.xml" ContentType="application/vnd.openxmlformats-officedocument.presentationml.notesSlide+xml"/>
  <Override PartName="/ppt/ink/ink245.xml" ContentType="application/inkml+xml"/>
  <Override PartName="/ppt/ink/ink246.xml" ContentType="application/inkml+xml"/>
  <Override PartName="/ppt/ink/ink247.xml" ContentType="application/inkml+xml"/>
  <Override PartName="/ppt/ink/ink248.xml" ContentType="application/inkml+xml"/>
  <Override PartName="/ppt/ink/ink249.xml" ContentType="application/inkml+xml"/>
  <Override PartName="/ppt/ink/ink250.xml" ContentType="application/inkml+xml"/>
  <Override PartName="/ppt/ink/ink251.xml" ContentType="application/inkml+xml"/>
  <Override PartName="/ppt/ink/ink252.xml" ContentType="application/inkml+xml"/>
  <Override PartName="/ppt/ink/ink253.xml" ContentType="application/inkml+xml"/>
  <Override PartName="/ppt/ink/ink254.xml" ContentType="application/inkml+xml"/>
  <Override PartName="/ppt/ink/ink255.xml" ContentType="application/inkml+xml"/>
  <Override PartName="/ppt/ink/ink256.xml" ContentType="application/inkml+xml"/>
  <Override PartName="/ppt/ink/ink257.xml" ContentType="application/inkml+xml"/>
  <Override PartName="/ppt/ink/ink258.xml" ContentType="application/inkml+xml"/>
  <Override PartName="/ppt/ink/ink259.xml" ContentType="application/inkml+xml"/>
  <Override PartName="/ppt/ink/ink260.xml" ContentType="application/inkml+xml"/>
  <Override PartName="/ppt/ink/ink261.xml" ContentType="application/inkml+xml"/>
  <Override PartName="/ppt/ink/ink262.xml" ContentType="application/inkml+xml"/>
  <Override PartName="/ppt/ink/ink263.xml" ContentType="application/inkml+xml"/>
  <Override PartName="/ppt/ink/ink264.xml" ContentType="application/inkml+xml"/>
  <Override PartName="/ppt/ink/ink265.xml" ContentType="application/inkml+xml"/>
  <Override PartName="/ppt/ink/ink266.xml" ContentType="application/inkml+xml"/>
  <Override PartName="/ppt/ink/ink267.xml" ContentType="application/inkml+xml"/>
  <Override PartName="/ppt/ink/ink268.xml" ContentType="application/inkml+xml"/>
  <Override PartName="/ppt/ink/ink269.xml" ContentType="application/inkml+xml"/>
  <Override PartName="/ppt/ink/ink270.xml" ContentType="application/inkml+xml"/>
  <Override PartName="/ppt/ink/ink271.xml" ContentType="application/inkml+xml"/>
  <Override PartName="/ppt/ink/ink272.xml" ContentType="application/inkml+xml"/>
  <Override PartName="/ppt/ink/ink273.xml" ContentType="application/inkml+xml"/>
  <Override PartName="/ppt/ink/ink274.xml" ContentType="application/inkml+xml"/>
  <Override PartName="/ppt/ink/ink275.xml" ContentType="application/inkml+xml"/>
  <Override PartName="/ppt/ink/ink276.xml" ContentType="application/inkml+xml"/>
  <Override PartName="/ppt/ink/ink277.xml" ContentType="application/inkml+xml"/>
  <Override PartName="/ppt/notesSlides/notesSlide17.xml" ContentType="application/vnd.openxmlformats-officedocument.presentationml.notesSlide+xml"/>
  <Override PartName="/ppt/ink/ink278.xml" ContentType="application/inkml+xml"/>
  <Override PartName="/ppt/ink/ink279.xml" ContentType="application/inkml+xml"/>
  <Override PartName="/ppt/ink/ink280.xml" ContentType="application/inkml+xml"/>
  <Override PartName="/ppt/ink/ink281.xml" ContentType="application/inkml+xml"/>
  <Override PartName="/ppt/ink/ink282.xml" ContentType="application/inkml+xml"/>
  <Override PartName="/ppt/ink/ink283.xml" ContentType="application/inkml+xml"/>
  <Override PartName="/ppt/ink/ink284.xml" ContentType="application/inkml+xml"/>
  <Override PartName="/ppt/ink/ink285.xml" ContentType="application/inkml+xml"/>
  <Override PartName="/ppt/ink/ink286.xml" ContentType="application/inkml+xml"/>
  <Override PartName="/ppt/ink/ink287.xml" ContentType="application/inkml+xml"/>
  <Override PartName="/ppt/ink/ink288.xml" ContentType="application/inkml+xml"/>
  <Override PartName="/ppt/ink/ink289.xml" ContentType="application/inkml+xml"/>
  <Override PartName="/ppt/notesSlides/notesSlide18.xml" ContentType="application/vnd.openxmlformats-officedocument.presentationml.notesSlide+xml"/>
  <Override PartName="/ppt/ink/ink290.xml" ContentType="application/inkml+xml"/>
  <Override PartName="/ppt/ink/ink291.xml" ContentType="application/inkml+xml"/>
  <Override PartName="/ppt/ink/ink292.xml" ContentType="application/inkml+xml"/>
  <Override PartName="/ppt/ink/ink293.xml" ContentType="application/inkml+xml"/>
  <Override PartName="/ppt/ink/ink294.xml" ContentType="application/inkml+xml"/>
  <Override PartName="/ppt/ink/ink295.xml" ContentType="application/inkml+xml"/>
  <Override PartName="/ppt/notesSlides/notesSlide19.xml" ContentType="application/vnd.openxmlformats-officedocument.presentationml.notesSlide+xml"/>
  <Override PartName="/ppt/ink/ink296.xml" ContentType="application/inkml+xml"/>
  <Override PartName="/ppt/ink/ink297.xml" ContentType="application/inkml+xml"/>
  <Override PartName="/ppt/ink/ink298.xml" ContentType="application/inkml+xml"/>
  <Override PartName="/ppt/ink/ink299.xml" ContentType="application/inkml+xml"/>
  <Override PartName="/ppt/ink/ink300.xml" ContentType="application/inkml+xml"/>
  <Override PartName="/ppt/ink/ink301.xml" ContentType="application/inkml+xml"/>
  <Override PartName="/ppt/ink/ink302.xml" ContentType="application/inkml+xml"/>
  <Override PartName="/ppt/ink/ink303.xml" ContentType="application/inkml+xml"/>
  <Override PartName="/ppt/ink/ink304.xml" ContentType="application/inkml+xml"/>
  <Override PartName="/ppt/ink/ink305.xml" ContentType="application/inkml+xml"/>
  <Override PartName="/ppt/ink/ink306.xml" ContentType="application/inkml+xml"/>
  <Override PartName="/ppt/ink/ink307.xml" ContentType="application/inkml+xml"/>
  <Override PartName="/ppt/ink/ink308.xml" ContentType="application/inkml+xml"/>
  <Override PartName="/ppt/ink/ink309.xml" ContentType="application/inkml+xml"/>
  <Override PartName="/ppt/ink/ink310.xml" ContentType="application/inkml+xml"/>
  <Override PartName="/ppt/ink/ink311.xml" ContentType="application/inkml+xml"/>
  <Override PartName="/ppt/ink/ink312.xml" ContentType="application/inkml+xml"/>
  <Override PartName="/ppt/ink/ink313.xml" ContentType="application/inkml+xml"/>
  <Override PartName="/ppt/ink/ink314.xml" ContentType="application/inkml+xml"/>
  <Override PartName="/ppt/ink/ink315.xml" ContentType="application/inkml+xml"/>
  <Override PartName="/ppt/ink/ink316.xml" ContentType="application/inkml+xml"/>
  <Override PartName="/ppt/ink/ink317.xml" ContentType="application/inkml+xml"/>
  <Override PartName="/ppt/ink/ink318.xml" ContentType="application/inkml+xml"/>
  <Override PartName="/ppt/ink/ink319.xml" ContentType="application/inkml+xml"/>
  <Override PartName="/ppt/ink/ink320.xml" ContentType="application/inkml+xml"/>
  <Override PartName="/ppt/ink/ink321.xml" ContentType="application/inkml+xml"/>
  <Override PartName="/ppt/ink/ink322.xml" ContentType="application/inkml+xml"/>
  <Override PartName="/ppt/ink/ink323.xml" ContentType="application/inkml+xml"/>
  <Override PartName="/ppt/ink/ink324.xml" ContentType="application/inkml+xml"/>
  <Override PartName="/ppt/ink/ink325.xml" ContentType="application/inkml+xml"/>
  <Override PartName="/ppt/ink/ink326.xml" ContentType="application/inkml+xml"/>
  <Override PartName="/ppt/ink/ink327.xml" ContentType="application/inkml+xml"/>
  <Override PartName="/ppt/ink/ink328.xml" ContentType="application/inkml+xml"/>
  <Override PartName="/ppt/ink/ink329.xml" ContentType="application/inkml+xml"/>
  <Override PartName="/ppt/ink/ink330.xml" ContentType="application/inkml+xml"/>
  <Override PartName="/ppt/ink/ink331.xml" ContentType="application/inkml+xml"/>
  <Override PartName="/ppt/ink/ink332.xml" ContentType="application/inkml+xml"/>
  <Override PartName="/ppt/ink/ink333.xml" ContentType="application/inkml+xml"/>
  <Override PartName="/ppt/ink/ink334.xml" ContentType="application/inkml+xml"/>
  <Override PartName="/ppt/ink/ink335.xml" ContentType="application/inkml+xml"/>
  <Override PartName="/ppt/ink/ink336.xml" ContentType="application/inkml+xml"/>
  <Override PartName="/ppt/ink/ink337.xml" ContentType="application/inkml+xml"/>
  <Override PartName="/ppt/ink/ink338.xml" ContentType="application/inkml+xml"/>
  <Override PartName="/ppt/ink/ink339.xml" ContentType="application/inkml+xml"/>
  <Override PartName="/ppt/ink/ink340.xml" ContentType="application/inkml+xml"/>
  <Override PartName="/ppt/ink/ink341.xml" ContentType="application/inkml+xml"/>
  <Override PartName="/ppt/ink/ink342.xml" ContentType="application/inkml+xml"/>
  <Override PartName="/ppt/ink/ink343.xml" ContentType="application/inkml+xml"/>
  <Override PartName="/ppt/ink/ink344.xml" ContentType="application/inkml+xml"/>
  <Override PartName="/ppt/ink/ink345.xml" ContentType="application/inkml+xml"/>
  <Override PartName="/ppt/ink/ink346.xml" ContentType="application/inkml+xml"/>
  <Override PartName="/ppt/ink/ink347.xml" ContentType="application/inkml+xml"/>
  <Override PartName="/ppt/ink/ink348.xml" ContentType="application/inkml+xml"/>
  <Override PartName="/ppt/ink/ink349.xml" ContentType="application/inkml+xml"/>
  <Override PartName="/ppt/ink/ink350.xml" ContentType="application/inkml+xml"/>
  <Override PartName="/ppt/ink/ink351.xml" ContentType="application/inkml+xml"/>
  <Override PartName="/ppt/ink/ink352.xml" ContentType="application/inkml+xml"/>
  <Override PartName="/ppt/ink/ink353.xml" ContentType="application/inkml+xml"/>
  <Override PartName="/ppt/ink/ink354.xml" ContentType="application/inkml+xml"/>
  <Override PartName="/ppt/ink/ink355.xml" ContentType="application/inkml+xml"/>
  <Override PartName="/ppt/ink/ink356.xml" ContentType="application/inkml+xml"/>
  <Override PartName="/ppt/ink/ink357.xml" ContentType="application/inkml+xml"/>
  <Override PartName="/ppt/ink/ink358.xml" ContentType="application/inkml+xml"/>
  <Override PartName="/ppt/ink/ink359.xml" ContentType="application/inkml+xml"/>
  <Override PartName="/ppt/ink/ink360.xml" ContentType="application/inkml+xml"/>
  <Override PartName="/ppt/ink/ink361.xml" ContentType="application/inkml+xml"/>
  <Override PartName="/ppt/ink/ink362.xml" ContentType="application/inkml+xml"/>
  <Override PartName="/ppt/ink/ink363.xml" ContentType="application/inkml+xml"/>
  <Override PartName="/ppt/ink/ink364.xml" ContentType="application/inkml+xml"/>
  <Override PartName="/ppt/ink/ink365.xml" ContentType="application/inkml+xml"/>
  <Override PartName="/ppt/ink/ink366.xml" ContentType="application/inkml+xml"/>
  <Override PartName="/ppt/ink/ink367.xml" ContentType="application/inkml+xml"/>
  <Override PartName="/ppt/ink/ink368.xml" ContentType="application/inkml+xml"/>
  <Override PartName="/ppt/ink/ink369.xml" ContentType="application/inkml+xml"/>
  <Override PartName="/ppt/ink/ink370.xml" ContentType="application/inkml+xml"/>
  <Override PartName="/ppt/ink/ink371.xml" ContentType="application/inkml+xml"/>
  <Override PartName="/ppt/ink/ink372.xml" ContentType="application/inkml+xml"/>
  <Override PartName="/ppt/ink/ink373.xml" ContentType="application/inkml+xml"/>
  <Override PartName="/ppt/ink/ink374.xml" ContentType="application/inkml+xml"/>
  <Override PartName="/ppt/ink/ink375.xml" ContentType="application/inkml+xml"/>
  <Override PartName="/ppt/ink/ink376.xml" ContentType="application/inkml+xml"/>
  <Override PartName="/ppt/ink/ink377.xml" ContentType="application/inkml+xml"/>
  <Override PartName="/ppt/ink/ink378.xml" ContentType="application/inkml+xml"/>
  <Override PartName="/ppt/notesSlides/notesSlide20.xml" ContentType="application/vnd.openxmlformats-officedocument.presentationml.notesSlide+xml"/>
  <Override PartName="/ppt/ink/ink379.xml" ContentType="application/inkml+xml"/>
  <Override PartName="/ppt/ink/ink380.xml" ContentType="application/inkml+xml"/>
  <Override PartName="/ppt/ink/ink381.xml" ContentType="application/inkml+xml"/>
  <Override PartName="/ppt/ink/ink382.xml" ContentType="application/inkml+xml"/>
  <Override PartName="/ppt/ink/ink383.xml" ContentType="application/inkml+xml"/>
  <Override PartName="/ppt/ink/ink384.xml" ContentType="application/inkml+xml"/>
  <Override PartName="/ppt/ink/ink385.xml" ContentType="application/inkml+xml"/>
  <Override PartName="/ppt/ink/ink386.xml" ContentType="application/inkml+xml"/>
  <Override PartName="/ppt/ink/ink387.xml" ContentType="application/inkml+xml"/>
  <Override PartName="/ppt/ink/ink388.xml" ContentType="application/inkml+xml"/>
  <Override PartName="/ppt/ink/ink389.xml" ContentType="application/inkml+xml"/>
  <Override PartName="/ppt/ink/ink390.xml" ContentType="application/inkml+xml"/>
  <Override PartName="/ppt/ink/ink391.xml" ContentType="application/inkml+xml"/>
  <Override PartName="/ppt/ink/ink392.xml" ContentType="application/inkml+xml"/>
  <Override PartName="/ppt/ink/ink393.xml" ContentType="application/inkml+xml"/>
  <Override PartName="/ppt/ink/ink394.xml" ContentType="application/inkml+xml"/>
  <Override PartName="/ppt/ink/ink395.xml" ContentType="application/inkml+xml"/>
  <Override PartName="/ppt/ink/ink396.xml" ContentType="application/inkml+xml"/>
  <Override PartName="/ppt/ink/ink397.xml" ContentType="application/inkml+xml"/>
  <Override PartName="/ppt/ink/ink398.xml" ContentType="application/inkml+xml"/>
  <Override PartName="/ppt/ink/ink399.xml" ContentType="application/inkml+xml"/>
  <Override PartName="/ppt/ink/ink400.xml" ContentType="application/inkml+xml"/>
  <Override PartName="/ppt/ink/ink401.xml" ContentType="application/inkml+xml"/>
  <Override PartName="/ppt/ink/ink402.xml" ContentType="application/inkml+xml"/>
  <Override PartName="/ppt/ink/ink403.xml" ContentType="application/inkml+xml"/>
  <Override PartName="/ppt/ink/ink404.xml" ContentType="application/inkml+xml"/>
  <Override PartName="/ppt/ink/ink405.xml" ContentType="application/inkml+xml"/>
  <Override PartName="/ppt/ink/ink406.xml" ContentType="application/inkml+xml"/>
  <Override PartName="/ppt/ink/ink407.xml" ContentType="application/inkml+xml"/>
  <Override PartName="/ppt/ink/ink408.xml" ContentType="application/inkml+xml"/>
  <Override PartName="/ppt/notesSlides/notesSlide21.xml" ContentType="application/vnd.openxmlformats-officedocument.presentationml.notesSlide+xml"/>
  <Override PartName="/ppt/ink/ink409.xml" ContentType="application/inkml+xml"/>
  <Override PartName="/ppt/ink/ink410.xml" ContentType="application/inkml+xml"/>
  <Override PartName="/ppt/ink/ink411.xml" ContentType="application/inkml+xml"/>
  <Override PartName="/ppt/ink/ink412.xml" ContentType="application/inkml+xml"/>
  <Override PartName="/ppt/ink/ink413.xml" ContentType="application/inkml+xml"/>
  <Override PartName="/ppt/ink/ink414.xml" ContentType="application/inkml+xml"/>
  <Override PartName="/ppt/ink/ink415.xml" ContentType="application/inkml+xml"/>
  <Override PartName="/ppt/ink/ink416.xml" ContentType="application/inkml+xml"/>
  <Override PartName="/ppt/ink/ink417.xml" ContentType="application/inkml+xml"/>
  <Override PartName="/ppt/ink/ink418.xml" ContentType="application/inkml+xml"/>
  <Override PartName="/ppt/ink/ink419.xml" ContentType="application/inkml+xml"/>
  <Override PartName="/ppt/ink/ink420.xml" ContentType="application/inkml+xml"/>
  <Override PartName="/ppt/ink/ink421.xml" ContentType="application/inkml+xml"/>
  <Override PartName="/ppt/ink/ink422.xml" ContentType="application/inkml+xml"/>
  <Override PartName="/ppt/ink/ink423.xml" ContentType="application/inkml+xml"/>
  <Override PartName="/ppt/ink/ink424.xml" ContentType="application/inkml+xml"/>
  <Override PartName="/ppt/ink/ink425.xml" ContentType="application/inkml+xml"/>
  <Override PartName="/ppt/ink/ink426.xml" ContentType="application/inkml+xml"/>
  <Override PartName="/ppt/ink/ink427.xml" ContentType="application/inkml+xml"/>
  <Override PartName="/ppt/ink/ink428.xml" ContentType="application/inkml+xml"/>
  <Override PartName="/ppt/ink/ink429.xml" ContentType="application/inkml+xml"/>
  <Override PartName="/ppt/ink/ink430.xml" ContentType="application/inkml+xml"/>
  <Override PartName="/ppt/ink/ink431.xml" ContentType="application/inkml+xml"/>
  <Override PartName="/ppt/ink/ink432.xml" ContentType="application/inkml+xml"/>
  <Override PartName="/ppt/ink/ink433.xml" ContentType="application/inkml+xml"/>
  <Override PartName="/ppt/ink/ink434.xml" ContentType="application/inkml+xml"/>
  <Override PartName="/ppt/ink/ink435.xml" ContentType="application/inkml+xml"/>
  <Override PartName="/ppt/ink/ink436.xml" ContentType="application/inkml+xml"/>
  <Override PartName="/ppt/ink/ink437.xml" ContentType="application/inkml+xml"/>
  <Override PartName="/ppt/ink/ink438.xml" ContentType="application/inkml+xml"/>
  <Override PartName="/ppt/ink/ink439.xml" ContentType="application/inkml+xml"/>
  <Override PartName="/ppt/ink/ink440.xml" ContentType="application/inkml+xml"/>
  <Override PartName="/ppt/ink/ink441.xml" ContentType="application/inkml+xml"/>
  <Override PartName="/ppt/ink/ink442.xml" ContentType="application/inkml+xml"/>
  <Override PartName="/ppt/ink/ink443.xml" ContentType="application/inkml+xml"/>
  <Override PartName="/ppt/ink/ink444.xml" ContentType="application/inkml+xml"/>
  <Override PartName="/ppt/ink/ink445.xml" ContentType="application/inkml+xml"/>
  <Override PartName="/ppt/ink/ink446.xml" ContentType="application/inkml+xml"/>
  <Override PartName="/ppt/ink/ink447.xml" ContentType="application/inkml+xml"/>
  <Override PartName="/ppt/ink/ink448.xml" ContentType="application/inkml+xml"/>
  <Override PartName="/ppt/ink/ink449.xml" ContentType="application/inkml+xml"/>
  <Override PartName="/ppt/ink/ink450.xml" ContentType="application/inkml+xml"/>
  <Override PartName="/ppt/ink/ink451.xml" ContentType="application/inkml+xml"/>
  <Override PartName="/ppt/ink/ink452.xml" ContentType="application/inkml+xml"/>
  <Override PartName="/ppt/ink/ink453.xml" ContentType="application/inkml+xml"/>
  <Override PartName="/ppt/ink/ink454.xml" ContentType="application/inkml+xml"/>
  <Override PartName="/ppt/ink/ink455.xml" ContentType="application/inkml+xml"/>
  <Override PartName="/ppt/ink/ink456.xml" ContentType="application/inkml+xml"/>
  <Override PartName="/ppt/ink/ink457.xml" ContentType="application/inkml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ink/ink458.xml" ContentType="application/inkml+xml"/>
  <Override PartName="/ppt/ink/ink459.xml" ContentType="application/inkml+xml"/>
  <Override PartName="/ppt/ink/ink460.xml" ContentType="application/inkml+xml"/>
  <Override PartName="/ppt/ink/ink461.xml" ContentType="application/inkml+xml"/>
  <Override PartName="/ppt/ink/ink462.xml" ContentType="application/inkml+xml"/>
  <Override PartName="/ppt/ink/ink463.xml" ContentType="application/inkml+xml"/>
  <Override PartName="/ppt/ink/ink464.xml" ContentType="application/inkml+xml"/>
  <Override PartName="/ppt/ink/ink465.xml" ContentType="application/inkml+xml"/>
  <Override PartName="/ppt/ink/ink466.xml" ContentType="application/inkml+xml"/>
  <Override PartName="/ppt/ink/ink467.xml" ContentType="application/inkml+xml"/>
  <Override PartName="/ppt/ink/ink468.xml" ContentType="application/inkml+xml"/>
  <Override PartName="/ppt/ink/ink469.xml" ContentType="application/inkml+xml"/>
  <Override PartName="/ppt/ink/ink470.xml" ContentType="application/inkml+xml"/>
  <Override PartName="/ppt/ink/ink471.xml" ContentType="application/inkml+xml"/>
  <Override PartName="/ppt/ink/ink472.xml" ContentType="application/inkml+xml"/>
  <Override PartName="/ppt/ink/ink473.xml" ContentType="application/inkml+xml"/>
  <Override PartName="/ppt/ink/ink474.xml" ContentType="application/inkml+xml"/>
  <Override PartName="/ppt/ink/ink475.xml" ContentType="application/inkml+xml"/>
  <Override PartName="/ppt/ink/ink476.xml" ContentType="application/inkml+xml"/>
  <Override PartName="/ppt/ink/ink477.xml" ContentType="application/inkml+xml"/>
  <Override PartName="/ppt/ink/ink478.xml" ContentType="application/inkml+xml"/>
  <Override PartName="/ppt/ink/ink479.xml" ContentType="application/inkml+xml"/>
  <Override PartName="/ppt/ink/ink480.xml" ContentType="application/inkml+xml"/>
  <Override PartName="/ppt/ink/ink481.xml" ContentType="application/inkml+xml"/>
  <Override PartName="/ppt/ink/ink482.xml" ContentType="application/inkml+xml"/>
  <Override PartName="/ppt/ink/ink483.xml" ContentType="application/inkml+xml"/>
  <Override PartName="/ppt/ink/ink484.xml" ContentType="application/inkml+xml"/>
  <Override PartName="/ppt/ink/ink485.xml" ContentType="application/inkml+xml"/>
  <Override PartName="/ppt/notesSlides/notesSlide24.xml" ContentType="application/vnd.openxmlformats-officedocument.presentationml.notesSlide+xml"/>
  <Override PartName="/ppt/ink/ink486.xml" ContentType="application/inkml+xml"/>
  <Override PartName="/ppt/ink/ink487.xml" ContentType="application/inkml+xml"/>
  <Override PartName="/ppt/ink/ink488.xml" ContentType="application/inkml+xml"/>
  <Override PartName="/ppt/ink/ink489.xml" ContentType="application/inkml+xml"/>
  <Override PartName="/ppt/ink/ink490.xml" ContentType="application/inkml+xml"/>
  <Override PartName="/ppt/ink/ink491.xml" ContentType="application/inkml+xml"/>
  <Override PartName="/ppt/ink/ink492.xml" ContentType="application/inkml+xml"/>
  <Override PartName="/ppt/ink/ink493.xml" ContentType="application/inkml+xml"/>
  <Override PartName="/ppt/ink/ink494.xml" ContentType="application/inkml+xml"/>
  <Override PartName="/ppt/ink/ink495.xml" ContentType="application/inkml+xml"/>
  <Override PartName="/ppt/ink/ink496.xml" ContentType="application/inkml+xml"/>
  <Override PartName="/ppt/ink/ink497.xml" ContentType="application/inkml+xml"/>
  <Override PartName="/ppt/ink/ink498.xml" ContentType="application/inkml+xml"/>
  <Override PartName="/ppt/ink/ink499.xml" ContentType="application/inkml+xml"/>
  <Override PartName="/ppt/ink/ink500.xml" ContentType="application/inkml+xml"/>
  <Override PartName="/ppt/ink/ink501.xml" ContentType="application/inkml+xml"/>
  <Override PartName="/ppt/ink/ink502.xml" ContentType="application/inkml+xml"/>
  <Override PartName="/ppt/ink/ink503.xml" ContentType="application/inkml+xml"/>
  <Override PartName="/ppt/ink/ink504.xml" ContentType="application/inkml+xml"/>
  <Override PartName="/ppt/ink/ink505.xml" ContentType="application/inkml+xml"/>
  <Override PartName="/ppt/ink/ink506.xml" ContentType="application/inkml+xml"/>
  <Override PartName="/ppt/ink/ink507.xml" ContentType="application/inkml+xml"/>
  <Override PartName="/ppt/ink/ink508.xml" ContentType="application/inkml+xml"/>
  <Override PartName="/ppt/notesSlides/notesSlide25.xml" ContentType="application/vnd.openxmlformats-officedocument.presentationml.notesSlide+xml"/>
  <Override PartName="/ppt/ink/ink509.xml" ContentType="application/inkml+xml"/>
  <Override PartName="/ppt/ink/ink510.xml" ContentType="application/inkml+xml"/>
  <Override PartName="/ppt/ink/ink511.xml" ContentType="application/inkml+xml"/>
  <Override PartName="/ppt/ink/ink512.xml" ContentType="application/inkml+xml"/>
  <Override PartName="/ppt/ink/ink513.xml" ContentType="application/inkml+xml"/>
  <Override PartName="/ppt/ink/ink514.xml" ContentType="application/inkml+xml"/>
  <Override PartName="/ppt/notesSlides/notesSlide26.xml" ContentType="application/vnd.openxmlformats-officedocument.presentationml.notesSlide+xml"/>
  <Override PartName="/ppt/ink/ink515.xml" ContentType="application/inkml+xml"/>
  <Override PartName="/ppt/ink/ink516.xml" ContentType="application/inkml+xml"/>
  <Override PartName="/ppt/ink/ink517.xml" ContentType="application/inkml+xml"/>
  <Override PartName="/ppt/ink/ink518.xml" ContentType="application/inkml+xml"/>
  <Override PartName="/ppt/ink/ink519.xml" ContentType="application/inkml+xml"/>
  <Override PartName="/ppt/ink/ink520.xml" ContentType="application/inkml+xml"/>
  <Override PartName="/ppt/ink/ink521.xml" ContentType="application/inkml+xml"/>
  <Override PartName="/ppt/ink/ink522.xml" ContentType="application/inkml+xml"/>
  <Override PartName="/ppt/ink/ink523.xml" ContentType="application/inkml+xml"/>
  <Override PartName="/ppt/ink/ink524.xml" ContentType="application/inkml+xml"/>
  <Override PartName="/ppt/ink/ink525.xml" ContentType="application/inkml+xml"/>
  <Override PartName="/ppt/ink/ink526.xml" ContentType="application/inkml+xml"/>
  <Override PartName="/ppt/ink/ink527.xml" ContentType="application/inkml+xml"/>
  <Override PartName="/ppt/ink/ink528.xml" ContentType="application/inkml+xml"/>
  <Override PartName="/ppt/ink/ink529.xml" ContentType="application/inkml+xml"/>
  <Override PartName="/ppt/ink/ink530.xml" ContentType="application/inkml+xml"/>
  <Override PartName="/ppt/ink/ink531.xml" ContentType="application/inkml+xml"/>
  <Override PartName="/ppt/ink/ink532.xml" ContentType="application/inkml+xml"/>
  <Override PartName="/ppt/ink/ink533.xml" ContentType="application/inkml+xml"/>
  <Override PartName="/ppt/ink/ink534.xml" ContentType="application/inkml+xml"/>
  <Override PartName="/ppt/ink/ink535.xml" ContentType="application/inkml+xml"/>
  <Override PartName="/ppt/ink/ink536.xml" ContentType="application/inkml+xml"/>
  <Override PartName="/ppt/ink/ink537.xml" ContentType="application/inkml+xml"/>
  <Override PartName="/ppt/ink/ink538.xml" ContentType="application/inkml+xml"/>
  <Override PartName="/ppt/ink/ink539.xml" ContentType="application/inkml+xml"/>
  <Override PartName="/ppt/ink/ink540.xml" ContentType="application/inkml+xml"/>
  <Override PartName="/ppt/ink/ink541.xml" ContentType="application/inkml+xml"/>
  <Override PartName="/ppt/ink/ink542.xml" ContentType="application/inkml+xml"/>
  <Override PartName="/ppt/ink/ink543.xml" ContentType="application/inkml+xml"/>
  <Override PartName="/ppt/ink/ink544.xml" ContentType="application/inkml+xml"/>
  <Override PartName="/ppt/ink/ink545.xml" ContentType="application/inkml+xml"/>
  <Override PartName="/ppt/ink/ink546.xml" ContentType="application/inkml+xml"/>
  <Override PartName="/ppt/ink/ink547.xml" ContentType="application/inkml+xml"/>
  <Override PartName="/ppt/ink/ink548.xml" ContentType="application/inkml+xml"/>
  <Override PartName="/ppt/ink/ink549.xml" ContentType="application/inkml+xml"/>
  <Override PartName="/ppt/ink/ink550.xml" ContentType="application/inkml+xml"/>
  <Override PartName="/ppt/ink/ink551.xml" ContentType="application/inkml+xml"/>
  <Override PartName="/ppt/ink/ink552.xml" ContentType="application/inkml+xml"/>
  <Override PartName="/ppt/ink/ink553.xml" ContentType="application/inkml+xml"/>
  <Override PartName="/ppt/ink/ink554.xml" ContentType="application/inkml+xml"/>
  <Override PartName="/ppt/ink/ink555.xml" ContentType="application/inkml+xml"/>
  <Override PartName="/ppt/ink/ink556.xml" ContentType="application/inkml+xml"/>
  <Override PartName="/ppt/ink/ink557.xml" ContentType="application/inkml+xml"/>
  <Override PartName="/ppt/ink/ink558.xml" ContentType="application/inkml+xml"/>
  <Override PartName="/ppt/ink/ink559.xml" ContentType="application/inkml+xml"/>
  <Override PartName="/ppt/ink/ink560.xml" ContentType="application/inkml+xml"/>
  <Override PartName="/ppt/ink/ink561.xml" ContentType="application/inkml+xml"/>
  <Override PartName="/ppt/ink/ink562.xml" ContentType="application/inkml+xml"/>
  <Override PartName="/ppt/ink/ink563.xml" ContentType="application/inkml+xml"/>
  <Override PartName="/ppt/ink/ink564.xml" ContentType="application/inkml+xml"/>
  <Override PartName="/ppt/ink/ink565.xml" ContentType="application/inkml+xml"/>
  <Override PartName="/ppt/ink/ink566.xml" ContentType="application/inkml+xml"/>
  <Override PartName="/ppt/ink/ink567.xml" ContentType="application/inkml+xml"/>
  <Override PartName="/ppt/notesSlides/notesSlide27.xml" ContentType="application/vnd.openxmlformats-officedocument.presentationml.notesSlide+xml"/>
  <Override PartName="/ppt/ink/ink568.xml" ContentType="application/inkml+xml"/>
  <Override PartName="/ppt/ink/ink569.xml" ContentType="application/inkml+xml"/>
  <Override PartName="/ppt/ink/ink570.xml" ContentType="application/inkml+xml"/>
  <Override PartName="/ppt/ink/ink571.xml" ContentType="application/inkml+xml"/>
  <Override PartName="/ppt/ink/ink572.xml" ContentType="application/inkml+xml"/>
  <Override PartName="/ppt/ink/ink573.xml" ContentType="application/inkml+xml"/>
  <Override PartName="/ppt/notesSlides/notesSlide28.xml" ContentType="application/vnd.openxmlformats-officedocument.presentationml.notesSlide+xml"/>
  <Override PartName="/ppt/ink/ink574.xml" ContentType="application/inkml+xml"/>
  <Override PartName="/ppt/ink/ink575.xml" ContentType="application/inkml+xml"/>
  <Override PartName="/ppt/ink/ink576.xml" ContentType="application/inkml+xml"/>
  <Override PartName="/ppt/ink/ink577.xml" ContentType="application/inkml+xml"/>
  <Override PartName="/ppt/ink/ink578.xml" ContentType="application/inkml+xml"/>
  <Override PartName="/ppt/ink/ink579.xml" ContentType="application/inkml+xml"/>
  <Override PartName="/ppt/ink/ink580.xml" ContentType="application/inkml+xml"/>
  <Override PartName="/ppt/ink/ink581.xml" ContentType="application/inkml+xml"/>
  <Override PartName="/ppt/ink/ink582.xml" ContentType="application/inkml+xml"/>
  <Override PartName="/ppt/ink/ink583.xml" ContentType="application/inkml+xml"/>
  <Override PartName="/ppt/ink/ink584.xml" ContentType="application/inkml+xml"/>
  <Override PartName="/ppt/ink/ink585.xml" ContentType="application/inkml+xml"/>
  <Override PartName="/ppt/ink/ink586.xml" ContentType="application/inkml+xml"/>
  <Override PartName="/ppt/ink/ink587.xml" ContentType="application/inkml+xml"/>
  <Override PartName="/ppt/ink/ink588.xml" ContentType="application/inkml+xml"/>
  <Override PartName="/ppt/ink/ink589.xml" ContentType="application/inkml+xml"/>
  <Override PartName="/ppt/ink/ink590.xml" ContentType="application/inkml+xml"/>
  <Override PartName="/ppt/ink/ink591.xml" ContentType="application/inkml+xml"/>
  <Override PartName="/ppt/ink/ink592.xml" ContentType="application/inkml+xml"/>
  <Override PartName="/ppt/ink/ink593.xml" ContentType="application/inkml+xml"/>
  <Override PartName="/ppt/ink/ink594.xml" ContentType="application/inkml+xml"/>
  <Override PartName="/ppt/ink/ink595.xml" ContentType="application/inkml+xml"/>
  <Override PartName="/ppt/ink/ink596.xml" ContentType="application/inkml+xml"/>
  <Override PartName="/ppt/ink/ink597.xml" ContentType="application/inkml+xml"/>
  <Override PartName="/ppt/ink/ink598.xml" ContentType="application/inkml+xml"/>
  <Override PartName="/ppt/ink/ink599.xml" ContentType="application/inkml+xml"/>
  <Override PartName="/ppt/ink/ink600.xml" ContentType="application/inkml+xml"/>
  <Override PartName="/ppt/ink/ink601.xml" ContentType="application/inkml+xml"/>
  <Override PartName="/ppt/ink/ink602.xml" ContentType="application/inkml+xml"/>
  <Override PartName="/ppt/notesSlides/notesSlide29.xml" ContentType="application/vnd.openxmlformats-officedocument.presentationml.notesSlide+xml"/>
  <Override PartName="/ppt/ink/ink603.xml" ContentType="application/inkml+xml"/>
  <Override PartName="/ppt/ink/ink604.xml" ContentType="application/inkml+xml"/>
  <Override PartName="/ppt/ink/ink605.xml" ContentType="application/inkml+xml"/>
  <Override PartName="/ppt/ink/ink606.xml" ContentType="application/inkml+xml"/>
  <Override PartName="/ppt/ink/ink607.xml" ContentType="application/inkml+xml"/>
  <Override PartName="/ppt/ink/ink608.xml" ContentType="application/inkml+xml"/>
  <Override PartName="/ppt/ink/ink609.xml" ContentType="application/inkml+xml"/>
  <Override PartName="/ppt/ink/ink610.xml" ContentType="application/inkml+xml"/>
  <Override PartName="/ppt/ink/ink611.xml" ContentType="application/inkml+xml"/>
  <Override PartName="/ppt/ink/ink612.xml" ContentType="application/inkml+xml"/>
  <Override PartName="/ppt/ink/ink613.xml" ContentType="application/inkml+xml"/>
  <Override PartName="/ppt/ink/ink614.xml" ContentType="application/inkml+xml"/>
  <Override PartName="/ppt/ink/ink615.xml" ContentType="application/inkml+xml"/>
  <Override PartName="/ppt/ink/ink616.xml" ContentType="application/inkml+xml"/>
  <Override PartName="/ppt/ink/ink617.xml" ContentType="application/inkml+xml"/>
  <Override PartName="/ppt/ink/ink618.xml" ContentType="application/inkml+xml"/>
  <Override PartName="/ppt/ink/ink619.xml" ContentType="application/inkml+xml"/>
  <Override PartName="/ppt/ink/ink620.xml" ContentType="application/inkml+xml"/>
  <Override PartName="/ppt/ink/ink621.xml" ContentType="application/inkml+xml"/>
  <Override PartName="/ppt/ink/ink622.xml" ContentType="application/inkml+xml"/>
  <Override PartName="/ppt/ink/ink623.xml" ContentType="application/inkml+xml"/>
  <Override PartName="/ppt/ink/ink624.xml" ContentType="application/inkml+xml"/>
  <Override PartName="/ppt/ink/ink625.xml" ContentType="application/inkml+xml"/>
  <Override PartName="/ppt/ink/ink626.xml" ContentType="application/inkml+xml"/>
  <Override PartName="/ppt/ink/ink627.xml" ContentType="application/inkml+xml"/>
  <Override PartName="/ppt/ink/ink628.xml" ContentType="application/inkml+xml"/>
  <Override PartName="/ppt/ink/ink629.xml" ContentType="application/inkml+xml"/>
  <Override PartName="/ppt/ink/ink630.xml" ContentType="application/inkml+xml"/>
  <Override PartName="/ppt/ink/ink631.xml" ContentType="application/inkml+xml"/>
  <Override PartName="/ppt/ink/ink632.xml" ContentType="application/inkml+xml"/>
  <Override PartName="/ppt/ink/ink633.xml" ContentType="application/inkml+xml"/>
  <Override PartName="/ppt/ink/ink634.xml" ContentType="application/inkml+xml"/>
  <Override PartName="/ppt/ink/ink635.xml" ContentType="application/inkml+xml"/>
  <Override PartName="/ppt/ink/ink636.xml" ContentType="application/inkml+xml"/>
  <Override PartName="/ppt/ink/ink637.xml" ContentType="application/inkml+xml"/>
  <Override PartName="/ppt/ink/ink638.xml" ContentType="application/inkml+xml"/>
  <Override PartName="/ppt/ink/ink639.xml" ContentType="application/inkml+xml"/>
  <Override PartName="/ppt/ink/ink640.xml" ContentType="application/inkml+xml"/>
  <Override PartName="/ppt/ink/ink641.xml" ContentType="application/inkml+xml"/>
  <Override PartName="/ppt/ink/ink642.xml" ContentType="application/inkml+xml"/>
  <Override PartName="/ppt/ink/ink643.xml" ContentType="application/inkml+xml"/>
  <Override PartName="/ppt/ink/ink644.xml" ContentType="application/inkml+xml"/>
  <Override PartName="/ppt/notesSlides/notesSlide30.xml" ContentType="application/vnd.openxmlformats-officedocument.presentationml.notesSlide+xml"/>
  <Override PartName="/ppt/ink/ink645.xml" ContentType="application/inkml+xml"/>
  <Override PartName="/ppt/ink/ink646.xml" ContentType="application/inkml+xml"/>
  <Override PartName="/ppt/ink/ink647.xml" ContentType="application/inkml+xml"/>
  <Override PartName="/ppt/ink/ink648.xml" ContentType="application/inkml+xml"/>
  <Override PartName="/ppt/ink/ink649.xml" ContentType="application/inkml+xml"/>
  <Override PartName="/ppt/ink/ink650.xml" ContentType="application/inkml+xml"/>
  <Override PartName="/ppt/ink/ink651.xml" ContentType="application/inkml+xml"/>
  <Override PartName="/ppt/ink/ink652.xml" ContentType="application/inkml+xml"/>
  <Override PartName="/ppt/ink/ink653.xml" ContentType="application/inkml+xml"/>
  <Override PartName="/ppt/ink/ink654.xml" ContentType="application/inkml+xml"/>
  <Override PartName="/ppt/ink/ink655.xml" ContentType="application/inkml+xml"/>
  <Override PartName="/ppt/ink/ink656.xml" ContentType="application/inkml+xml"/>
  <Override PartName="/ppt/ink/ink657.xml" ContentType="application/inkml+xml"/>
  <Override PartName="/ppt/ink/ink658.xml" ContentType="application/inkml+xml"/>
  <Override PartName="/ppt/ink/ink659.xml" ContentType="application/inkml+xml"/>
  <Override PartName="/ppt/ink/ink660.xml" ContentType="application/inkml+xml"/>
  <Override PartName="/ppt/ink/ink661.xml" ContentType="application/inkml+xml"/>
  <Override PartName="/ppt/ink/ink662.xml" ContentType="application/inkml+xml"/>
  <Override PartName="/ppt/ink/ink663.xml" ContentType="application/inkml+xml"/>
  <Override PartName="/ppt/ink/ink664.xml" ContentType="application/inkml+xml"/>
  <Override PartName="/ppt/ink/ink665.xml" ContentType="application/inkml+xml"/>
  <Override PartName="/ppt/ink/ink666.xml" ContentType="application/inkml+xml"/>
  <Override PartName="/ppt/ink/ink667.xml" ContentType="application/inkml+xml"/>
  <Override PartName="/ppt/ink/ink668.xml" ContentType="application/inkml+xml"/>
  <Override PartName="/ppt/ink/ink669.xml" ContentType="application/inkml+xml"/>
  <Override PartName="/ppt/ink/ink670.xml" ContentType="application/inkml+xml"/>
  <Override PartName="/ppt/ink/ink671.xml" ContentType="application/inkml+xml"/>
  <Override PartName="/ppt/ink/ink672.xml" ContentType="application/inkml+xml"/>
  <Override PartName="/ppt/ink/ink673.xml" ContentType="application/inkml+xml"/>
  <Override PartName="/ppt/ink/ink674.xml" ContentType="application/inkml+xml"/>
  <Override PartName="/ppt/ink/ink675.xml" ContentType="application/inkml+xml"/>
  <Override PartName="/ppt/ink/ink676.xml" ContentType="application/inkml+xml"/>
  <Override PartName="/ppt/ink/ink677.xml" ContentType="application/inkml+xml"/>
  <Override PartName="/ppt/ink/ink678.xml" ContentType="application/inkml+xml"/>
  <Override PartName="/ppt/notesSlides/notesSlide31.xml" ContentType="application/vnd.openxmlformats-officedocument.presentationml.notesSlide+xml"/>
  <Override PartName="/ppt/ink/ink679.xml" ContentType="application/inkml+xml"/>
  <Override PartName="/ppt/ink/ink680.xml" ContentType="application/inkml+xml"/>
  <Override PartName="/ppt/ink/ink681.xml" ContentType="application/inkml+xml"/>
  <Override PartName="/ppt/ink/ink682.xml" ContentType="application/inkml+xml"/>
  <Override PartName="/ppt/ink/ink683.xml" ContentType="application/inkml+xml"/>
  <Override PartName="/ppt/ink/ink684.xml" ContentType="application/inkml+xml"/>
  <Override PartName="/ppt/ink/ink685.xml" ContentType="application/inkml+xml"/>
  <Override PartName="/ppt/ink/ink686.xml" ContentType="application/inkml+xml"/>
  <Override PartName="/ppt/ink/ink687.xml" ContentType="application/inkml+xml"/>
  <Override PartName="/ppt/ink/ink688.xml" ContentType="application/inkml+xml"/>
  <Override PartName="/ppt/ink/ink689.xml" ContentType="application/inkml+xml"/>
  <Override PartName="/ppt/ink/ink690.xml" ContentType="application/inkml+xml"/>
  <Override PartName="/ppt/ink/ink691.xml" ContentType="application/inkml+xml"/>
  <Override PartName="/ppt/ink/ink692.xml" ContentType="application/inkml+xml"/>
  <Override PartName="/ppt/notesSlides/notesSlide32.xml" ContentType="application/vnd.openxmlformats-officedocument.presentationml.notesSlide+xml"/>
  <Override PartName="/ppt/ink/ink693.xml" ContentType="application/inkml+xml"/>
  <Override PartName="/ppt/ink/ink694.xml" ContentType="application/inkml+xml"/>
  <Override PartName="/ppt/ink/ink695.xml" ContentType="application/inkml+xml"/>
  <Override PartName="/ppt/ink/ink696.xml" ContentType="application/inkml+xml"/>
  <Override PartName="/ppt/ink/ink697.xml" ContentType="application/inkml+xml"/>
  <Override PartName="/ppt/ink/ink698.xml" ContentType="application/inkml+xml"/>
  <Override PartName="/ppt/ink/ink699.xml" ContentType="application/inkml+xml"/>
  <Override PartName="/ppt/ink/ink700.xml" ContentType="application/inkml+xml"/>
  <Override PartName="/ppt/ink/ink701.xml" ContentType="application/inkml+xml"/>
  <Override PartName="/ppt/ink/ink702.xml" ContentType="application/inkml+xml"/>
  <Override PartName="/ppt/ink/ink703.xml" ContentType="application/inkml+xml"/>
  <Override PartName="/ppt/ink/ink704.xml" ContentType="application/inkml+xml"/>
  <Override PartName="/ppt/ink/ink705.xml" ContentType="application/inkml+xml"/>
  <Override PartName="/ppt/ink/ink706.xml" ContentType="application/inkml+xml"/>
  <Override PartName="/ppt/ink/ink707.xml" ContentType="application/inkml+xml"/>
  <Override PartName="/ppt/ink/ink708.xml" ContentType="application/inkml+xml"/>
  <Override PartName="/ppt/ink/ink709.xml" ContentType="application/inkml+xml"/>
  <Override PartName="/ppt/ink/ink710.xml" ContentType="application/inkml+xml"/>
  <Override PartName="/ppt/ink/ink711.xml" ContentType="application/inkml+xml"/>
  <Override PartName="/ppt/ink/ink712.xml" ContentType="application/inkml+xml"/>
  <Override PartName="/ppt/ink/ink713.xml" ContentType="application/inkml+xml"/>
  <Override PartName="/ppt/ink/ink714.xml" ContentType="application/inkml+xml"/>
  <Override PartName="/ppt/ink/ink715.xml" ContentType="application/inkml+xml"/>
  <Override PartName="/ppt/ink/ink716.xml" ContentType="application/inkml+xml"/>
  <Override PartName="/ppt/ink/ink717.xml" ContentType="application/inkml+xml"/>
  <Override PartName="/ppt/ink/ink718.xml" ContentType="application/inkml+xml"/>
  <Override PartName="/ppt/ink/ink719.xml" ContentType="application/inkml+xml"/>
  <Override PartName="/ppt/ink/ink720.xml" ContentType="application/inkml+xml"/>
  <Override PartName="/ppt/ink/ink721.xml" ContentType="application/inkml+xml"/>
  <Override PartName="/ppt/ink/ink722.xml" ContentType="application/inkml+xml"/>
  <Override PartName="/ppt/ink/ink723.xml" ContentType="application/inkml+xml"/>
  <Override PartName="/ppt/ink/ink724.xml" ContentType="application/inkml+xml"/>
  <Override PartName="/ppt/notesSlides/notesSlide33.xml" ContentType="application/vnd.openxmlformats-officedocument.presentationml.notesSlide+xml"/>
  <Override PartName="/ppt/ink/ink725.xml" ContentType="application/inkml+xml"/>
  <Override PartName="/ppt/ink/ink726.xml" ContentType="application/inkml+xml"/>
  <Override PartName="/ppt/ink/ink727.xml" ContentType="application/inkml+xml"/>
  <Override PartName="/ppt/ink/ink728.xml" ContentType="application/inkml+xml"/>
  <Override PartName="/ppt/ink/ink729.xml" ContentType="application/inkml+xml"/>
  <Override PartName="/ppt/ink/ink730.xml" ContentType="application/inkml+xml"/>
  <Override PartName="/ppt/ink/ink731.xml" ContentType="application/inkml+xml"/>
  <Override PartName="/ppt/ink/ink732.xml" ContentType="application/inkml+xml"/>
  <Override PartName="/ppt/ink/ink733.xml" ContentType="application/inkml+xml"/>
  <Override PartName="/ppt/ink/ink734.xml" ContentType="application/inkml+xml"/>
  <Override PartName="/ppt/ink/ink735.xml" ContentType="application/inkml+xml"/>
  <Override PartName="/ppt/ink/ink736.xml" ContentType="application/inkml+xml"/>
  <Override PartName="/ppt/ink/ink737.xml" ContentType="application/inkml+xml"/>
  <Override PartName="/ppt/ink/ink738.xml" ContentType="application/inkml+xml"/>
  <Override PartName="/ppt/ink/ink739.xml" ContentType="application/inkml+xml"/>
  <Override PartName="/ppt/ink/ink740.xml" ContentType="application/inkml+xml"/>
  <Override PartName="/ppt/ink/ink741.xml" ContentType="application/inkml+xml"/>
  <Override PartName="/ppt/ink/ink742.xml" ContentType="application/inkml+xml"/>
  <Override PartName="/ppt/ink/ink743.xml" ContentType="application/inkml+xml"/>
  <Override PartName="/ppt/ink/ink744.xml" ContentType="application/inkml+xml"/>
  <Override PartName="/ppt/ink/ink745.xml" ContentType="application/inkml+xml"/>
  <Override PartName="/ppt/ink/ink746.xml" ContentType="application/inkml+xml"/>
  <Override PartName="/ppt/ink/ink747.xml" ContentType="application/inkml+xml"/>
  <Override PartName="/ppt/ink/ink748.xml" ContentType="application/inkml+xml"/>
  <Override PartName="/ppt/ink/ink749.xml" ContentType="application/inkml+xml"/>
  <Override PartName="/ppt/ink/ink750.xml" ContentType="application/inkml+xml"/>
  <Override PartName="/ppt/ink/ink751.xml" ContentType="application/inkml+xml"/>
  <Override PartName="/ppt/ink/ink752.xml" ContentType="application/inkml+xml"/>
  <Override PartName="/ppt/ink/ink753.xml" ContentType="application/inkml+xml"/>
  <Override PartName="/ppt/ink/ink754.xml" ContentType="application/inkml+xml"/>
  <Override PartName="/ppt/ink/ink755.xml" ContentType="application/inkml+xml"/>
  <Override PartName="/ppt/ink/ink756.xml" ContentType="application/inkml+xml"/>
  <Override PartName="/ppt/ink/ink757.xml" ContentType="application/inkml+xml"/>
  <Override PartName="/ppt/ink/ink758.xml" ContentType="application/inkml+xml"/>
  <Override PartName="/ppt/ink/ink759.xml" ContentType="application/inkml+xml"/>
  <Override PartName="/ppt/ink/ink760.xml" ContentType="application/inkml+xml"/>
  <Override PartName="/ppt/ink/ink761.xml" ContentType="application/inkml+xml"/>
  <Override PartName="/ppt/ink/ink762.xml" ContentType="application/inkml+xml"/>
  <Override PartName="/ppt/ink/ink763.xml" ContentType="application/inkml+xml"/>
  <Override PartName="/ppt/ink/ink764.xml" ContentType="application/inkml+xml"/>
  <Override PartName="/ppt/ink/ink765.xml" ContentType="application/inkml+xml"/>
  <Override PartName="/ppt/ink/ink766.xml" ContentType="application/inkml+xml"/>
  <Override PartName="/ppt/ink/ink767.xml" ContentType="application/inkml+xml"/>
  <Override PartName="/ppt/ink/ink768.xml" ContentType="application/inkml+xml"/>
  <Override PartName="/ppt/ink/ink769.xml" ContentType="application/inkml+xml"/>
  <Override PartName="/ppt/ink/ink770.xml" ContentType="application/inkml+xml"/>
  <Override PartName="/ppt/notesSlides/notesSlide34.xml" ContentType="application/vnd.openxmlformats-officedocument.presentationml.notesSlide+xml"/>
  <Override PartName="/ppt/ink/ink771.xml" ContentType="application/inkml+xml"/>
  <Override PartName="/ppt/ink/ink772.xml" ContentType="application/inkml+xml"/>
  <Override PartName="/ppt/ink/ink773.xml" ContentType="application/inkml+xml"/>
  <Override PartName="/ppt/ink/ink774.xml" ContentType="application/inkml+xml"/>
  <Override PartName="/ppt/ink/ink775.xml" ContentType="application/inkml+xml"/>
  <Override PartName="/ppt/ink/ink776.xml" ContentType="application/inkml+xml"/>
  <Override PartName="/ppt/ink/ink777.xml" ContentType="application/inkml+xml"/>
  <Override PartName="/ppt/ink/ink778.xml" ContentType="application/inkml+xml"/>
  <Override PartName="/ppt/ink/ink779.xml" ContentType="application/inkml+xml"/>
  <Override PartName="/ppt/ink/ink780.xml" ContentType="application/inkml+xml"/>
  <Override PartName="/ppt/ink/ink781.xml" ContentType="application/inkml+xml"/>
  <Override PartName="/ppt/ink/ink782.xml" ContentType="application/inkml+xml"/>
  <Override PartName="/ppt/ink/ink783.xml" ContentType="application/inkml+xml"/>
  <Override PartName="/ppt/ink/ink784.xml" ContentType="application/inkml+xml"/>
  <Override PartName="/ppt/ink/ink785.xml" ContentType="application/inkml+xml"/>
  <Override PartName="/ppt/ink/ink786.xml" ContentType="application/inkml+xml"/>
  <Override PartName="/ppt/ink/ink787.xml" ContentType="application/inkml+xml"/>
  <Override PartName="/ppt/ink/ink788.xml" ContentType="application/inkml+xml"/>
  <Override PartName="/ppt/ink/ink789.xml" ContentType="application/inkml+xml"/>
  <Override PartName="/ppt/ink/ink790.xml" ContentType="application/inkml+xml"/>
  <Override PartName="/ppt/ink/ink791.xml" ContentType="application/inkml+xml"/>
  <Override PartName="/ppt/ink/ink792.xml" ContentType="application/inkml+xml"/>
  <Override PartName="/ppt/ink/ink793.xml" ContentType="application/inkml+xml"/>
  <Override PartName="/ppt/ink/ink794.xml" ContentType="application/inkml+xml"/>
  <Override PartName="/ppt/ink/ink795.xml" ContentType="application/inkml+xml"/>
  <Override PartName="/ppt/ink/ink796.xml" ContentType="application/inkml+xml"/>
  <Override PartName="/ppt/ink/ink797.xml" ContentType="application/inkml+xml"/>
  <Override PartName="/ppt/ink/ink798.xml" ContentType="application/inkml+xml"/>
  <Override PartName="/ppt/ink/ink799.xml" ContentType="application/inkml+xml"/>
  <Override PartName="/ppt/ink/ink800.xml" ContentType="application/inkml+xml"/>
  <Override PartName="/ppt/ink/ink801.xml" ContentType="application/inkml+xml"/>
  <Override PartName="/ppt/notesSlides/notesSlide35.xml" ContentType="application/vnd.openxmlformats-officedocument.presentationml.notesSlide+xml"/>
  <Override PartName="/ppt/ink/ink802.xml" ContentType="application/inkml+xml"/>
  <Override PartName="/ppt/ink/ink803.xml" ContentType="application/inkml+xml"/>
  <Override PartName="/ppt/ink/ink804.xml" ContentType="application/inkml+xml"/>
  <Override PartName="/ppt/ink/ink805.xml" ContentType="application/inkml+xml"/>
  <Override PartName="/ppt/notesSlides/notesSlide36.xml" ContentType="application/vnd.openxmlformats-officedocument.presentationml.notesSlide+xml"/>
  <Override PartName="/ppt/ink/ink806.xml" ContentType="application/inkml+xml"/>
  <Override PartName="/ppt/ink/ink807.xml" ContentType="application/inkml+xml"/>
  <Override PartName="/ppt/ink/ink808.xml" ContentType="application/inkml+xml"/>
  <Override PartName="/ppt/ink/ink809.xml" ContentType="application/inkml+xml"/>
  <Override PartName="/ppt/ink/ink810.xml" ContentType="application/inkml+xml"/>
  <Override PartName="/ppt/ink/ink811.xml" ContentType="application/inkml+xml"/>
  <Override PartName="/ppt/ink/ink812.xml" ContentType="application/inkml+xml"/>
  <Override PartName="/ppt/ink/ink813.xml" ContentType="application/inkml+xml"/>
  <Override PartName="/ppt/ink/ink814.xml" ContentType="application/inkml+xml"/>
  <Override PartName="/ppt/ink/ink815.xml" ContentType="application/inkml+xml"/>
  <Override PartName="/ppt/ink/ink816.xml" ContentType="application/inkml+xml"/>
  <Override PartName="/ppt/ink/ink817.xml" ContentType="application/inkml+xml"/>
  <Override PartName="/ppt/ink/ink818.xml" ContentType="application/inkml+xml"/>
  <Override PartName="/ppt/ink/ink819.xml" ContentType="application/inkml+xml"/>
  <Override PartName="/ppt/ink/ink820.xml" ContentType="application/inkml+xml"/>
  <Override PartName="/ppt/ink/ink821.xml" ContentType="application/inkml+xml"/>
  <Override PartName="/ppt/ink/ink822.xml" ContentType="application/inkml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50"/>
  </p:notesMasterIdLst>
  <p:handoutMasterIdLst>
    <p:handoutMasterId r:id="rId51"/>
  </p:handoutMasterIdLst>
  <p:sldIdLst>
    <p:sldId id="330" r:id="rId2"/>
    <p:sldId id="352" r:id="rId3"/>
    <p:sldId id="353" r:id="rId4"/>
    <p:sldId id="360" r:id="rId5"/>
    <p:sldId id="355" r:id="rId6"/>
    <p:sldId id="356" r:id="rId7"/>
    <p:sldId id="357" r:id="rId8"/>
    <p:sldId id="358" r:id="rId9"/>
    <p:sldId id="359" r:id="rId10"/>
    <p:sldId id="361" r:id="rId11"/>
    <p:sldId id="362" r:id="rId12"/>
    <p:sldId id="363" r:id="rId13"/>
    <p:sldId id="364" r:id="rId14"/>
    <p:sldId id="365" r:id="rId15"/>
    <p:sldId id="366" r:id="rId16"/>
    <p:sldId id="367" r:id="rId17"/>
    <p:sldId id="368" r:id="rId18"/>
    <p:sldId id="369" r:id="rId19"/>
    <p:sldId id="370" r:id="rId20"/>
    <p:sldId id="371" r:id="rId21"/>
    <p:sldId id="372" r:id="rId22"/>
    <p:sldId id="373" r:id="rId23"/>
    <p:sldId id="374" r:id="rId24"/>
    <p:sldId id="375" r:id="rId25"/>
    <p:sldId id="376" r:id="rId26"/>
    <p:sldId id="377" r:id="rId27"/>
    <p:sldId id="378" r:id="rId28"/>
    <p:sldId id="379" r:id="rId29"/>
    <p:sldId id="380" r:id="rId30"/>
    <p:sldId id="381" r:id="rId31"/>
    <p:sldId id="382" r:id="rId32"/>
    <p:sldId id="383" r:id="rId33"/>
    <p:sldId id="384" r:id="rId34"/>
    <p:sldId id="385" r:id="rId35"/>
    <p:sldId id="386" r:id="rId36"/>
    <p:sldId id="387" r:id="rId37"/>
    <p:sldId id="388" r:id="rId38"/>
    <p:sldId id="389" r:id="rId39"/>
    <p:sldId id="390" r:id="rId40"/>
    <p:sldId id="391" r:id="rId41"/>
    <p:sldId id="392" r:id="rId42"/>
    <p:sldId id="393" r:id="rId43"/>
    <p:sldId id="394" r:id="rId44"/>
    <p:sldId id="395" r:id="rId45"/>
    <p:sldId id="396" r:id="rId46"/>
    <p:sldId id="397" r:id="rId47"/>
    <p:sldId id="398" r:id="rId48"/>
    <p:sldId id="399" r:id="rId49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" panose="02020603050405020304" pitchFamily="18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C0066"/>
    <a:srgbClr val="FF0066"/>
    <a:srgbClr val="B30068"/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3" autoAdjust="0"/>
    <p:restoredTop sz="94660"/>
  </p:normalViewPr>
  <p:slideViewPr>
    <p:cSldViewPr>
      <p:cViewPr varScale="1">
        <p:scale>
          <a:sx n="109" d="100"/>
          <a:sy n="109" d="100"/>
        </p:scale>
        <p:origin x="120" y="16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55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18C34BB8-5843-4BC2-9773-D06C5B235BA9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3" name="Rectangle 3">
            <a:extLst>
              <a:ext uri="{FF2B5EF4-FFF2-40B4-BE49-F238E27FC236}">
                <a16:creationId xmlns:a16="http://schemas.microsoft.com/office/drawing/2014/main" id="{E99B48E8-27B4-4AA6-B679-B14B03D6B012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4" name="Rectangle 4">
            <a:extLst>
              <a:ext uri="{FF2B5EF4-FFF2-40B4-BE49-F238E27FC236}">
                <a16:creationId xmlns:a16="http://schemas.microsoft.com/office/drawing/2014/main" id="{F2B3704C-03DF-4B5E-83A4-1344F3605A22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5365" name="Rectangle 5">
            <a:extLst>
              <a:ext uri="{FF2B5EF4-FFF2-40B4-BE49-F238E27FC236}">
                <a16:creationId xmlns:a16="http://schemas.microsoft.com/office/drawing/2014/main" id="{B5411F18-B467-42BB-A689-97945A3A157F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C3788516-6417-4F96-9CA9-406EBB1CC93C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18:05.4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59 27 0,'0'0'15'16,"0"0"7"-16,0 0-2 0,0 0-5 0,0 0-4 15,0 0 92-15,0 0-52 0,0 0-28 16,0 0 3-16,0 0 4 0,2 0 4 15,-2 0-10-15,0 0-4 0,0 0-1 16,0 0 1-16,0 0 0 0,0 0-5 16,0 0 3-16,0 0-3 0,0 0-2 15,0 0-3-15,0 0 0 0,0 0 0 0,0 0 1 16,0 0-4-16,0 0 0 15,0 0 7-15,0 0-7 0,0 1-6 16,0 0-1-16,0 0 0 0,0 2-3 16,0 6-3-16,0 3 10 0,4 2 4 0,-2 1-5 15,4 0 1-15,-3 1 2 0,5 2-1 16,-2-2 1-16,-2 1-4 0,-1-2 3 15,1 0 3-15,-2-2-1 0,2 0-3 16,-2-1-1-16,-2 1 3 0,0-1-1 16,0-3-2-16,0 0 0 0,0-2-1 0,2-2 1 15,-2 1-2-15,0-1-1 0,0-2 2 16,0 1-2-16,0 1 0 15,0-2-1-15,0 0 2 0,0 1-3 16,0-1 4-16,0 2-6 0,0-1-3 0,0 3-6 16,0-4-7-16,0 2-11 0,4-3-13 15,-1 0-8-15,3-1-9 0,2-1-31 16,1 0-113-16</inkml:trace>
  <inkml:trace contextRef="#ctx0" brushRef="#br0" timeOffset="488">328 80 183 0,'0'0'138'0,"0"0"-112"16,0 0 12-16,0 1-4 0,0 6-4 15,0 6-12-15,0 4 8 0,0 3 1 16,0 3-3-16,-3 0-9 0,1-2 1 15,0-2 4-15,-2-1-5 0,0-4-2 16,2-5-8-16,2-2-3 0,0-5-2 16,0-2 1-16,0 0-1 0,0 0-1 15,8 0-2-15,9-2 6 0,4-8 11 16,4-8-11-16,2-3-3 0,-1 0-7 0,1-1 6 15,-2 3-3-15,-2 1 1 0,-2 4-1 16,-2 1-1-16,-2 4-1 0,-2 3 5 16,-7 3-1-16,-4 3-1 0,-2 0 0 15,-2 0-2-15,2 1 5 0,-1 7 1 16,1 5 3-16,0 0-2 0,-2 3 6 15,0 2-4-15,0 3 1 0,0-2 1 16,0-2 2-16,0 1 0 0,0-4-9 16,0-2 3-16,0-2 0 0,0-3-2 15,0 0-2-15,0-2 2 0,2-3-1 16,6 3-4-16,1-5-18 0,9 0-17 0,2-7-24 15,5-10-34-15,0-4-116 0</inkml:trace>
  <inkml:trace contextRef="#ctx0" brushRef="#br0" timeOffset="765">788 77 203 0,'-7'1'122'0,"1"1"-75"0,4-1 20 16,2-1-11-16,0 0-16 0,0 0-4 15,0 0-19-15,0 0-9 0,4 0-6 16,13 0-4-16,6 0 22 0,9-9-7 16,5 0-7-16,3-2-1 0,2 2-1 15,5-2-1-15,-3 0 2 0,-2 3-4 0,-9 3-2 16,-8 2 1-16,-6 2-1 15,-4 0 1-15,-8-1 0 0,-3 2-2 16,-2 0-9-16,-2 0-5 0,0 0-3 16,0 0-16-16,-6 0-19 0,-5 9-11 0,-4 0-70 15,-2-3-167-15</inkml:trace>
  <inkml:trace contextRef="#ctx0" brushRef="#br0" timeOffset="996">1059 76 146 0,'0'6'225'16,"0"3"-210"-16,0 2 41 0,0 2 19 0,0 2-9 16,0 3-26-16,0 1-14 0,0 2 0 15,0-1-7-15,-4 1-14 0,4-1-3 16,-1 2 0-16,-1-2-1 0,2-3 1 15,0 1-3-15,0-3 2 0,0-3-3 16,3-4-16-16,3-4-20 0,6 2-16 0,3-6-5 16,4-4-25-16,0-10-13 0,0-6-148 15</inkml:trace>
  <inkml:trace contextRef="#ctx0" brushRef="#br0" timeOffset="1600">1307 108 66 0,'2'0'243'15,"-2"0"-204"-15,0 0-3 0,0 0 7 16,0 0 6-16,0 0-34 0,0 3-18 15,0 6 10-15,2 3 9 0,0 3 4 16,2 3-6-16,0 1-1 0,0-1-6 0,-1 2 3 16,5-2 5-16,-4-2-6 0,2-1-5 15,-1-5-2-15,-3-2 2 0,-2-3-4 16,2-3 0-16,0-2 4 15,-2 0 1-15,2 0 0 0,-2 0 1 0,2-10-5 16,2-4-13-16,1-6 9 0,1 0-3 16,2 0-6-16,-3-1-1 0,1 3 2 15,0 1 3-15,0 3-2 0,-1 2 1 16,3 5-4-16,0 4 6 0,-1-1 1 15,5 3 3-15,3-1-1 0,2 2 0 0,8 0 3 16,0 0 2-16,5 0-1 0,1 0-2 16,1 0 3-16,-1 0 0 0,-3-2 1 15,1-2-2-15,-4-1 2 0,-2 1 4 16,-4-2-3-16,-6 4 1 0,-9 0 3 15,0 2 1-15,-4 0 12 0,0-2 7 16,-2-1-6-16,-8 0-14 0,-1 1-4 16,-1 0 8-16,-1 2-7 0,2 0-3 15,-3 0-5-15,5 11 1 0,-5 2 2 16,3 2-3-16,1 3 3 0,7 1-6 0,-1 2 5 15,4 0 0-15,0-2 1 0,2 0-3 16,7-2 4-16,6-3 1 0,3-2-4 16,6-6 2-16,7-2 4 0,5-4 1 15,0 0-7-15,-1-10 0 0,-1-3 2 16,-5-3-3-16,-3-1 1 0,-5-2 2 15,-5 3 2-15,-7-1-1 0,-5-1 3 16,-4 2 1-16,0 0 0 0,-6 2-1 16,-5-1-3-16,-4 0 0 0,-4 1-1 15,-1 3 1-15,-2-2-3 0,1 4-4 0,0-1 3 16,2 5-12-16,1 1 9 0,7 3-1 15,1 1 3-15,1 0-11 0,3 5-20 16,0 7-18-16,-1 0-42 0,7 1-170 16</inkml:trace>
  <inkml:trace contextRef="#ctx0" brushRef="#br0" timeOffset="2796">199 660 62 0,'-4'0'80'0,"2"0"20"0,2 0-53 16,-4 0 7-16,2 0-11 0,0 0-6 16,0 0-3-16,1 0-4 0,-1 0-7 15,0 0-1-15,2 0-2 0,0 0-1 16,0 0 2-16,0 0-1 0,0 0 1 0,0 0-7 15,0 0 0-15,0 0-1 0,0 0-2 16,0 0-3-16,0 0-4 0,0 0-3 16,0 0 0-16,0 0-2 0,0 0-6 15,11 0-4-15,12 4 5 0,13 0 9 16,14-1-2-16,11-3 0 0,10 0-1 15,9 0-1-15,8 0 0 0,7-4 3 16,10-3-2-16,4 0 0 0,3 0-3 16,1-3 3-16,-3-2 0 0,5 1-1 15,1-2-1-15,1 1 5 0,-5-2 0 0,-7 5-6 16,-11 1 3-16,-16 3-1 0,-9 2-6 15,-14-1 11-15,-11 3-4 0,-10-1 2 16,-11 2 0-16,-9 0-3 0,-7 0 1 16,-5 0 1-16,0 0 2 0,-2 0 0 15,0 0 3-15,0 0 3 0,0 0 3 0,-2 0-3 16,-4-1-6-16,-1 0-4 15,-1 0 0-15,4 1-1 0,-1 0 0 16,3 0-2-16,0 0 2 0,0 0-3 16,-2 0-1-16,-2 7 3 0,2-1-20 0,3 5-28 15,-5 0-28-15,2-4-109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18:52.4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173 391 3 0,'0'0'152'0,"0"0"-80"16,0 0-46-16,0 0-5 0,0 0 11 15,0 0 4-15,0 0-17 0,0 1-4 0,0 0 7 16,0-1 3-16,0 0-6 0,0 0-3 16,0 0-1-16,0 0 4 0,0 0 1 15,0 0-1-15,0 0-3 0,0 0-2 16,0 0-7-16,0 0-6 0,0 0-1 15,4 0-3-15,4 0 3 0,5 0 2 0,2 0 0 16,2 0 0-16,6 0-2 16,2 0-2-16,4-1 3 0,3-1-2 15,6-1 2-15,4-2-2 0,6 0 3 16,0 0 2-16,3 0-3 0,1-1-1 0,-4 0 0 15,-1 0 2-15,-1 1 0 0,-2-2-4 16,0 1 3-16,-2 1 3 0,2-1-5 16,-2 0 2-16,0 3-2 0,3-3 2 15,-3 2-2-15,2 0 1 0,-2-2 1 16,0 5-2-16,2-4 1 0,-4 2 1 15,0-1-2-15,4-1 2 0,-4 2-2 0,4-1 1 16,-2-1 2-16,2 2 0 16,-2-3-2-16,4 1 0 0,-4 1 0 15,4-4 2-15,-3 1-2 0,1-1 0 16,-4 0 1-16,0 0 1 0,1 0-2 0,-3 3-2 15,-2-1 4-15,-4 2 0 0,-3 0-4 16,2-1 0-16,-1 2 1 0,8-2 2 16,2 0-1-16,8-1 0 0,0 2 0 15,1-4 2-15,-1 4-2 0,4 0-2 16,-3 0 2-16,1 0 2 0,1-1-4 0,-1 2 2 15,-1 0 0-15,3-2 2 16,1 1-2-16,5 1-2 0,-1-3 2 16,2 1 4-16,-2-1-4 0,1 3-2 15,-5 0 2-15,-1-1 2 0,-7 1-2 0,-1 0-4 16,-2 0 8-16,0 0-4 0,0-1 0 15,-2 2 0-15,4-1 4 0,0 1-5 16,-2 0 1-16,2 2-3 0,-2-2 4 16,-2 1 0-16,0 0-1 0,0-2 0 15,-2 1 2-15,2 1-4 0,-3-2 2 0,-5 2 1 16,0 1-2-16,-1-1 3 0,1-1-2 15,-1 1 0-15,-3 0 2 16,1 1 1-16,-2 0-1 0,3 0-1 16,1-1 3-16,-1-1 3 0,1 0-5 0,1 0-1 15,1-2 0-15,-1 1 5 0,-1 1-8 16,-3 0 0-16,1 0 2 0,-2 2 0 15,-1 0-2-15,1 0 4 0,-2 0-3 16,0-1 1-16,0-1 0 0,-3 2 1 16,-1-2 3-16,-7 1-4 0,-5 1 0 0,-5-1 1 15,-2-1 1-15,-2 2 4 0,0 0 5 16,0 0-9-16,0 0 4 0,0 0-1 15,0 0 1-15,0 0-4 16,0 0 0-16,0 0-3 0,0 0-1 0,0 0 2 16,0 0 0-16,0-1 2 0,0 1-1 15,0 0-1-15,0-1 3 0,0 1-4 16,0 0 1-16,0 0 1 0,0 0 1 15,0 0 0-15,0 0-2 0,0 0 0 16,0 0 1-16,0 0-1 0,0 0-2 0,0 0-1 16,0 0 4-16,0 0-3 0,0 0-2 15,0 0-3-15,0 0 3 0,0 1 1 16,-4 6-2-16,-1 2-10 0,-3 5 16 15,0 3 2-15,-1-1-5 16,5 0 2-16,-2 2-1 0,-1 1 1 0,3 4 0 16,-2 3-1-16,0 3 0 0,1 3 1 15,1 3-3-15,0 3 2 0,2-1 2 16,2 7 1-16,0-1-2 0,0 2 1 15,0 0 0-15,0 0-1 0,0-4-1 16,8-1 0-16,-1-2 2 0,1 0 0 0,0 0-3 16,-3 1 2-16,1 1 3 0,2 0-3 15,-3-1 0-15,1 0 1 0,0-2 1 16,-2 0-1-16,1 1-1 0,-1-1 1 15,2-1 2-15,-4 3-1 0,2-3-1 16,-2-1 0-16,-1 3-1 0,-1-2 2 16,4-1-1-16,-2 2-1 0,0-3 4 15,-2-1-3-15,2 2-1 0,-2 0-1 16,4 3 5-16,-2-2-2 0,-2 2-2 15,2 0-2-15,-2 2 4 0,2-1-1 0,1 2-2 16,-1 2 1-16,2-4 0 0,-2 3 1 16,-2-1-2-16,2 1 1 0,0 1 0 15,-2 2 1-15,0 0-2 0,0 1 1 16,0-1 2-16,0-1-1 0,0-2-2 15,0 0 2-15,-4 0 0 0,2 0 0 16,0-2-2-16,0 1 3 0,0 0-2 16,-1 0 1-16,-1 0-2 0,4 1 0 15,-4-1 3-15,4 0-2 0,-2-1-1 16,2 0 0-16,0 0 2 0,0-1 0 0,0 0-2 15,0-3 0-15,0 1 2 0,0-2-1 16,0-3-1-16,0-2 1 0,0-3 1 16,0-1 0-16,0-2-2 0,2-3 0 15,0-2 2-15,0-2-1 0,0-3-3 16,-2-2 2-16,2 1 2 0,-1-3 0 0,-1 0-2 15,0-2 1-15,2-1 1 16,-2-1 0-16,0-1-2 0,2-2 0 16,-2-1 2-16,0-2 0 0,0 1-3 15,0 0 0-15,0-1 3 0,0 0-2 0,0 0 0 16,2 1 2-16,-2-1-2 0,2 0 2 15,-2 0-1-15,0 0-1 0,0 0 2 16,0 2-1-16,0-2-1 0,0 1-1 16,0-1 0-16,0 2 1 0,0-2 0 15,0 0 1-15,0 0 3 0,0 0 0 0,0 0-3 16,0 0 1-16,0-3 2 0,-2-4-5 15,-5-1-2-15,-3 1 0 16,0 1 1-16,-1 0 1 0,-2 0-11 16,-5-1 4-16,3-1 3 0,-8 2 1 15,0 1-2-15,-3 0-4 0,-3 4 3 0,0-2 4 16,-1 0 1-16,1 2-3 0,3-1 5 15,-3 2 0-15,0-2 0 0,1 0 0 16,-3 1 0-16,-3-1 1 0,-2 0-6 16,-4 2 3-16,-1-2 1 0,-2 0-12 15,-5 0-4-15,0-1 8 0,-1 0 6 0,-3 2-5 16,1-1-5-16,-3 0 9 0,1 1-3 15,-3-1 2-15,1 0 2 16,-2 1 3-16,0-1 2 0,-1 1 0 16,1 0-1-16,2-1-1 0,-3 2 3 0,3-3 0 15,0 0-1-15,-4 3 3 0,-1-1-1 16,-1 1-4-16,4 0 5 0,2-2 3 15,5-1-5-15,3-1 0 0,-1-2-1 16,2 2 2-16,2-3-1 0,2 3-1 16,4-2-1-16,2-1 1 0,1 2 2 0,1-1-2 15,2 1-2-15,1-1 2 0,1-1 1 16,-1 1 2-16,0 1-4 0,-1 2 2 15,0-1 1-15,-1 1-2 16,1-1-2-16,-1 2 1 0,3 1 3 0,3-2-1 16,0 1 1-16,4 1 3 0,-3-1-3 15,3-2-3-15,0 1 0 0,-2-1 3 16,4 1-1-16,-4-2-3 0,4 0 1 15,-2 0 0-15,2 0 0 0,-1 1 0 16,2 0 0-16,1 3 0 0,2 0 2 0,2-1-1 16,-2 2-1-16,2-1 4 0,-1-2 7 15,1 3-3-15,2-2-2 0,-3 0 0 16,1 0 1-16,-4 1-7 0,0-3 0 15,-2 3 1-15,0 0 2 0,-2 0-4 16,0 0-1-16,0 1 3 0,-2 0 1 16,-1 0-3-16,-1 0-1 0,0 0 2 15,1 0 3-15,-1 0-4 0,0 0 0 16,0 0 2-16,3 0 1 0,-1 0-3 15,2 0 0-15,-4 0 2 0,6 0 0 0,-4 0-1 16,3 0-2-16,-3 0 3 0,0 0 1 16,-2 0-2-16,1 0-2 0,-5 1 3 15,4-1 0-15,-3 0-1 0,5 0-1 16,0 0 2-16,2 0 3 0,0 0-6 15,2 0 2-15,0 0 2 0,0 0-2 16,2 0 0-16,-2 0 0 0,6 0 0 16,-6 0 1-16,2-1 0 0,2 1-2 15,2 0 1-15,-1 0 1 0,9 0-1 16,-3 0-1-16,4 0 2 0,6 0 0 15,-2 0-1-15,2 0-2 0,0 0 2 0,0 0 1 16,0 0-2-16,0 0-2 0,0 0 3 16,-1 0 2-16,-3 0-6 0,0 1 3 15,-2 1 0-15,2 0 2 0,-1 1-1 16,-1-2-2-16,-2 1 3 0,1 0 1 15,-3 0-2-15,3-2 0 0,-1 3 0 16,0-3 4-16,4 3-4 0,1-3-4 16,1 1 4-16,2-1 4 0,-2 0-4 15,2 0-4-15,0 0 6 0,-4 0 1 16,-2 0-4-16,-3 0-1 0,-5 1 2 0,-3 1 2 15,-4 3-6-15,0-2-2 0,2 0 7 16,0 2 1-16,4-2-3 0,-2 0-1 16,-1 1 3-16,3-2 0 0,0-1-1 15,5 0-2-15,-1 1 3 0,-1-2 0 16,3 0-2-16,-3 0 1 0,1 0 1 0,3 0 0 15,3 0-1-15,3 0-2 16,0 1 3-16,2-1 0 0,0 0-3 16,0 0 0-16,0 0 3 0,0 0-2 15,0 0-1-15,0 0-1 0,0 0 4 0,0 0 2 16,0 0-2-16,-6 0 0 0,2 0 2 15,-5 1-3-15,-1 0-3 0,1-1 1 16,1 2 2-16,-1-1 0 0,1-1 0 16,8 0-1-16,0 0 2 0,0 0 0 15,0 0 0-15,0 0-1 0,0 0 0 0,0 0-1 16,0 0 1-16,0 0-1 0,0-2 2 15,0-2-1-15,0 0-2 16,0-1 0-16,0 3 3 0,0 0 0 16,0-1-1-16,0 2-1 0,4-3 2 0,-4 1 0 15,0 1-1-15,2-3-1 0,-2 1 1 16,2 0-1-16,-1-1 1 0,1 1 0 15,2-2 1-15,-2 1-1 0,0-4 0 16,0 1-1-16,0-3 3 0,0-4 0 16,-2 1-3-16,2 0 1 0,0 0 1 0,-1 3-1 15,-1-4 0-15,2-3 0 16,-2 0 1-16,0 2-1 0,0-2 0 0,0 6 3 15,2-4 3-15,-2 2-4 16,0 1 0-16,0-1-1 0,0 1 3 0,0-3-2 16,0 3-2-16,0-3-2 0,-2-1 6 15,2 1-4-15,-2-2-2 0,2 1 2 16,-1-1 2-16,-1 0-2 0,0 1-1 15,0 0 0-15,2 1 3 0,-2 0-1 16,2 2-5-16,-4-2 5 0,4 0 0 16,-2-1 0-16,0 1-3 0,0-1 3 0,0 2-1 15,-1-4 1-15,1 3-1 0,-2-3-1 16,-2-1 4-16,2 1-2 0,1 2-3 15,-1-2 1-15,0 2 2 16,0-2-1-16,0 0-2 0,2 0 1 0,2 1 2 16,-2-1-1-16,2 1-1 0,-1 1 0 15,1 0 3-15,-2 0-2 0,0-3-1 16,0 3 1-16,2 1 1 0,-2-3 1 15,0 1-3-15,0 0 1 0,0-2 1 16,-4-1 0-16,3 1-2 0,-3 2 0 0,0-2 3 16,0 1-2-16,3 0-2 0,-3 1 2 15,2 0 1-15,-2 2 0 0,4 0-3 16,-3-1 2-16,3 0 2 0,0 0-3 15,0 2 0-15,-2-2 1 0,2 1 3 16,0-1-4-16,-1 1 1 0,1-1 0 16,-2-1 0-16,2 1 1 0,0 1-2 15,-2-2 1-15,2 2 0 0,2-2 0 16,0 1-2-16,0-2 2 0,0 1 1 15,0 2 0-15,0-1-2 0,0 1 2 0,-2-2 0 16,-1 1 1-16,-1 0-1 0,-2-2 0 16,2 0 1-16,0 1-1 0,1 1-2 15,-1-3 1-15,2 4 1 0,-2-1-1 16,0 0-1-16,4 1-1 0,0 1 4 15,0-1-1-15,0 2-2 0,0-1 1 16,-2 0 1-16,0 1 3 0,1 0-4 16,-1 0 2-16,2 1-3 0,0 0 2 15,0 0-2-15,0 1 0 0,0 1 2 16,0 0-1-16,0 1 0 0,0 0-2 0,0 2 2 15,0 0-2-15,2 0 0 0,-2 2 1 16,5-1 2-16,-3 1 1 0,0 2-1 16,2-3 0-16,-4 2 0 0,0-2 2 15,2-4-2-15,0 2 1 0,0-2-5 16,0 2 6-16,-2 1-5 0,3-3-2 0,1-4 6 15,4-1-3-15,-1 3 0 16,-1-2-3-16,-2 4 7 0,0 0 2 16,0-1-3-16,-3-1-1 0,1 0-2 15,0 2 3-15,-2 1 0 0,0-3 2 16,2-1-3-16,-2 2-1 0,0-1-1 0,0 1 0 15,0 2 4-15,0-1-3 0,0-2-2 16,0 2 2-16,2 1-1 0,-2 0 1 16,0 5 2-16,0-3-2 0,0 1 3 15,0 1-2-15,2-3-5 0,-2 3 6 16,2 2 1-16,-2-2-3 0,0 3-1 0,2 0 1 15,-2 1 0-15,0-1 0 16,0 1-2-16,0 1 1 0,0 0 2 16,0 0 0-16,0 0-1 0,0 0-1 15,2-3 2-15,-2 2 0 0,4-3-2 0,-3-2 1 16,1-3 1-16,0-1-1 0,2 0 1 15,-2 0 1-15,4-2 2 0,-4-4-3 16,3-1-2-16,-3 1 2 0,0 5 0 16,0 2 1-16,0 4 1 0,0-2-3 15,-2 1 4-15,0 0-2 0,0 3 0 0,0 0 0 16,0 1 2-16,0 2 6 0,0 1-3 15,0 0-2-15,0 0-2 16,0 0-3-16,0 2-10 0,-8 4-19 16,-1 8-22-16,-7 2-33 0,3 3-85 0,2-5-168 15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27:54.3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28 286 0,'-4'1'182'0,"3"-1"-151"0,1 0-21 16,0 0 24-16,0 0 33 0,0 0-17 15,0 0-22-15,0 0-11 0,0 0 2 16,0 0-2-16,0 0-2 0,0 0-2 15,0 0-7-15,0 0-1 0,0 0 1 16,0 0 0-16,0 0-4 0,0 0-4 16,0 0-15-16,0-6-22 0,0 1-18 0,3 0-22 15,1 0-25-15,-2-3-89 0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18:31.4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2082 46 0,'0'0'123'0,"0"0"-71"0,0 0-18 16,0 0-3-16,0 0-3 0,2 0-9 15,-2 0-4-15,0 0-4 0,0-1 1 16,0 1-1-16,0 0-3 0,0-1 4 15,0 1-1-15,0 0 5 0,0 0 3 16,0 0 6-16,0 0 4 0,0 0-5 16,0 0-8-16,0 0-1 0,0 0-1 0,0 0-4 15,0 0-7-15,0 0 0 16,0 3-4-16,0 10-1 0,0 5 8 15,0 6 2-15,0 0-8 0,0 7 2 0,0 4 0 16,2 7-1-16,2 3 5 0,0 4-3 16,-1 2 0-16,3 5-1 0,-2 3 4 15,2 1-8-15,1 4 9 0,-5 3 0 16,4 0-1-16,0 2-3 0,-3 2-1 15,5 0 0-15,-2 2-3 0,0 0 4 16,-3 0-2-16,1-2 2 0,-2 0 0 16,0-4 5-16,0-1 1 0,4-5-8 15,-4-2 4-15,3-3 0 0,-3-1 1 16,2 0-1-16,-2-1-2 0,4 2 2 15,-3 1-5-15,-1 1 4 0,2 0-1 0,-2 0 1 16,2 1-2-16,0-2 0 0,-4 0 1 16,0 0-2-16,0 2 2 0,0-1-2 15,-2 2 2-15,-4-2 2 0,2-2-4 16,0-3-2-16,3-1 4 0,-3-1-2 15,2-1-1-15,0 0 1 0,0 1 1 16,2-1-1-16,0-1 0 0,0-1 1 16,0 1 0-16,0-2 2 0,0-3-1 15,0-3 4-15,0-6-1 0,0-5-3 16,0-2-3-16,0-2 0 0,2-1 3 0,-2-3-1 15,0-3-2-15,0-2-1 0,0-1 4 16,0-5-1-16,0-1-2 0,0-5 1 16,0 1 1-16,0-3-1 0,0-2 0 15,0 1 0-15,0-2 3 0,0 0 0 16,0 0-3-16,0 3 2 0,0 0 0 0,0-2 1 15,0 6-2-15,0-1-1 16,0 3 1-16,0 2-1 0,0 1-1 16,0 1 0-16,0 3 1 0,0 0 0 15,0 0-2-15,0-3 1 0,0-2 0 0,2-2 1 16,0-1-2-16,0-3 2 0,-2 0-2 15,0 0 2-15,0-3-2 0,0 3 1 16,0-2 1-16,0 1 0 0,0-1-2 16,0-2-2-16,0-1-3 0,0 0-1 15,0 0-9-15,0-8-10 0,0-11-24 0,7-12-28 16,3-14-21-16,-1-13-88 0,-1-15-119 15</inkml:trace>
  <inkml:trace contextRef="#ctx0" brushRef="#br0" timeOffset="896">40 2088 104 0,'0'0'84'0,"0"2"-32"0,0-2-8 15,0 1 4-15,0-1-3 0,4 0-14 16,-4 0-10-16,0 0-8 0,0 0 1 15,0 0-7-15,4 0-5 0,2 0-2 16,3 0 5-16,8 0 12 0,4 0-5 16,2 0 2-16,2 0-9 0,4-1-1 15,1-3-1-15,6-1 1 0,4 0 0 16,1 1-4-16,4-2 0 0,5 4 0 0,3-2 2 15,5 0-1-15,5 0-1 0,1 0 0 16,1 0 2-16,2 1-2 0,-2 1-1 16,0-1 0-16,-4 0 3 0,2-1-2 15,4-3 1-15,-1-1 6 0,3-2-1 16,-2 2-2-16,-8-2-8 0,-7 4 4 0,-10 0 1 15,-8-1-1-15,-7 4 0 16,-6 0 2-16,-10-1 1 0,-5 4-4 16,-1 0 0-16,-5 0 3 0,0 0 11 15,0 0-4-15,0 0-1 0,0 0 2 16,0 0 2-16,0 0-4 0,-3 0-9 0,-1 0-3 15,0 0 0-15,0 0-1 0,4 0-1 16,-2 0-21-16,2 0-12 0,0 0-14 16,0 0-44-16,-2 0-140 0</inkml:trace>
  <inkml:trace contextRef="#ctx0" brushRef="#br0" timeOffset="2097">1530 1989 37 0,'0'4'124'16,"2"1"-87"-16,2 1 25 0,0 4-27 15,2 1-4-15,-1 3 4 16,3 5 1-16,-2 4-11 0,1 3-7 0,-1 8 2 16,0 7 1-16,0 8-3 0,-1 8 3 15,-3 6 4-15,0 9 0 0,2 3-12 16,-4 4 0-16,0 1 0 0,0 2 1 15,2 0-6-15,4-1 1 0,-5 1-1 16,5 0-2-16,-4-4 0 0,2-1-6 0,0 0 1 16,-2-1 0-16,3 1 0 0,1-2 1 15,-4-6-1-15,6 2 2 0,-5-7-2 16,1 4 0-16,0-4 1 0,0 2 4 15,-2-3-2-15,0-1 0 0,0-1 2 16,0-3-3-16,-1-2-2 0,1-2 0 16,4-1-2-16,-6-3 4 0,6 2-3 15,-4 2 1-15,0-1 2 0,1-2-1 16,-3 0-2-16,0-2 1 0,0-1 2 15,0-3-1-15,0-2-2 0,-5-1 0 16,1-2 2-16,-2-1 0 0,-1 1-1 0,-1 0-1 16,0-1 1-16,1 3 1 0,-1-5-1 15,0 1-2-15,5-4 3 0,-3 0-1 16,6-1-1-16,0-4-1 0,0-2 3 15,0 3-3-15,0 0 1 0,0-2 0 16,0 0 3-16,0 1-2 0,-2-2-2 16,2 1 1-16,0-1 1 0,0-2 0 15,0-3-1-15,0-2 0 0,0-2 0 16,0-4 1-16,2 3-1 0,-2-4-1 15,2 1 2-15,0-2-1 0,1-1 0 0,-1 1-1 16,0-1 1-16,0-4 1 0,2 2-1 16,0-3 0-16,0-1 0 0,-2-3 0 15,1 1 0-15,1-3-1 0,0 0 2 16,-2 0 0-16,0 0-1 0,0 0 1 15,0-3 2-15,0 0-1 0,-2 2-2 16,0-1-1-16,0 2 2 0,0 0 2 16,0 0-2-16,0 0-1 0,0 0 2 15,0 0-1-15,0 0-2 0,0 0 0 16,0 0 2-16,0 0-1 0,0 0-1 0,0 0 2 15,0 0 1-15,0 0 1 0,0-1-4 16,0-1 1-16,-6-1 1 0,-2 2-1 16,2-3-1-16,-1 4 0 0,-5 0 2 15,1 0 0-15,-6 0-3 0,-2 0 1 16,-4 0 2-16,-2 0-1 0,-6 5-1 0,-3 0 0 15,-2 0 3-15,-6 0-2 16,-6 2 0-16,0-4-1 0,-3 2 2 16,1-3 0-16,1 0-2 0,1-1 1 15,-2-1 0-15,1 0 2 0,-3 0-3 0,-1 0 1 16,3 0 1-16,3 0 1 0,-1 0-4 15,2 0 1-15,4-5 3 0,0-2-1 16,0-4-2-16,-2 1 1 0,2-2 2 16,-2 1-2-16,2 0-1 0,0 0 1 15,2 2 0-15,4-1 0 0,-2 5-1 0,4 0 0 16,1 2 2-16,3 0 0 0,1 3-3 15,2 0 0-15,6 0 3 16,4 0 0-16,8 0-2 0,5 0 0 16,2 0 0-16,2 0-2 0,-2 4-4 15,2 3-5-15,0-2-12 0,0 0-27 0,11-5-35 16,3 0-62-16,-1-13-236 0</inkml:trace>
  <inkml:trace contextRef="#ctx0" brushRef="#br0" timeOffset="3045">151 2083 0 0,'-4'4'114'16,"-2"2"-87"-16,-1 0-3 0,-1 0 0 16,-1 0 10-16,3-2 3 0,2 1-13 15,0 0-1-15,0-1 3 0,2-2 4 16,1 1 0-16,-1-3 3 0,2 0-6 15,0 0 1-15,0 0 2 0,0 0-4 16,0 0-7-16,0 0-6 0,0 0-4 16,3-1-1-16,11-10-8 0,9-10 8 15,9-8-6-15,8-9 1 0,6-6-5 16,6-5 3-16,5-8-1 0,4-6 1 0,4-5-1 15,3 3-2-15,-1-1 1 0,2 1 4 16,-4 4-5-16,-4 2 1 0,-6 5 1 16,-9 7 2-16,-10 7-1 0,-9 9-2 15,-12 11 2-15,-5 10 1 0,-8 5 1 16,-2 3 9-16,0-2-3 0,0 2-12 0,-2 1 4 15,2-1-2-15,0 2 0 16,0 0-3-16,0 0-4 0,0 0 1 16,0 0-1-16,0 0-2 0,0 0-7 15,0 0-15-15,0 0 3 0,2 0 9 0,0 0-18 16,3 0-14-16,1 0-16 0,-4 0-13 15,0 0-69-15</inkml:trace>
  <inkml:trace contextRef="#ctx0" brushRef="#br0" timeOffset="4341">1038 1244 141 0,'0'0'44'0,"0"0"-31"16,10 0 32-16,-3 0-3 0,9 0-17 15,1 0-12-15,8-1 3 0,7-5-1 16,6-2-6-16,8 1-4 0,2-2 5 15,7 2 1-15,4 1-8 0,8-2 13 16,4 3 3-16,-1-2-9 0,6 1-4 16,3 0 3-16,-1 2-6 0,0-1 0 15,4 0 1-15,-2-1-3 0,6 2 3 16,0-2-5-16,-2 0 1 0,-2 1 5 0,-6-1-3 15,-7 0 4-15,-8-1 2 0,-6-1 2 16,-9 1-1-16,-6 0-4 0,-5 1-1 16,-9 0 1-16,-8-1 4 0,-7 5-5 15,-7 0-1-15,-2 0 4 0,-2 1 1 16,0 0 3-16,0 0-4 0,0 1-2 0,0 0 4 15,0 0-8-15,0 0-2 16,0 0 1-16,0 0 1 0,0 0-4 16,0 0 1-16,0 0 2 0,0 0 0 15,0 0-2-15,0 0 2 0,0 1 3 0,-4 2-3 16,-4-1-6-16,1-1 3 0,-5 3-5 15,8-2 14-15,-3 2-9 0,3-2 0 16,0-1-2-16,2 1-4 0,2 0 1 16,0-1 0-16,0 0 1 0,0 0 2 15,0-1 1-15,-2 0-2 0,2 0 5 16,0 0 0-16,0 1 0 0,0-1 2 0,0 0 1 15,0 0 0-15,0 0-3 16,-2 0 2-16,1 1-1 0,-1 5 0 16,-2 1 2-16,0 3-1 0,-4 0 2 15,-5 2 1-15,0 4-5 0,-6 2 4 0,-2 3 0 16,-2 2 0-16,-4 4-4 0,-4 3 0 15,-5 6 3-15,-4 3-1 0,-8 4-1 16,-1 1 12-16,-7 1 3 0,-1 3-2 16,0-1-2-16,0-1 7 0,1-1-1 15,5-4-2-15,3-1-7 0,4-4 0 0,10-5 3 16,3-4-7-16,8-5-1 0,3-5-2 15,0-2 2-15,-1 2-1 16,4-4-1-16,0-1 0 0,2-2 3 16,3-1-2-16,-1-2-2 0,3 0 0 0,-3 3 1 15,0 0 0-15,-3 0-3 0,3-1 2 16,-2-1 2-16,3-1 0 0,1-3-4 15,1 2-3-15,1-3 0 0,-4 2-10 16,-3 1-11-16,1 0-7 0,0 4 5 16,5-7 16-16,10 0-21 0,0-3-74 0,0 0-149 15,2-3 96-15</inkml:trace>
  <inkml:trace contextRef="#ctx0" brushRef="#br0" timeOffset="5765">2767 1253 53 0,'4'8'112'0,"-2"3"-63"0,0 4-3 15,-1-2 27-15,-1 3-43 16,0 1-6-16,0 3 4 0,0 3-10 16,0 4-8-16,0 2 0 0,0 6-1 15,0 1 0-15,0 1 5 0,0 3 0 0,2 0-3 16,-2 1 0-16,0 4 4 0,0 0-5 15,0 3 5-15,0 1-3 0,-5-1 0 16,-3 3 1-16,2-2-3 0,-3 2 2 16,3 0-5-16,0 0-2 0,-1 2-1 15,1 2 1-15,0-1 0 0,0 2-4 0,-1-1 1 16,1 0-2-16,0 0 2 0,3 0-3 15,-3-3 2-15,2-2 1 16,4 1-1-16,-4-3-1 0,2-3 0 16,2 0 2-16,-4-8-3 0,3-1 1 0,-1-2 1 15,-2-3 3-15,2 0-4 0,-2-1-2 16,4-1 4-16,-4 1-1 0,2 1-1 15,0 0-1-15,1 5 2 0,-3-3-1 16,2 1-1-16,0 2 1 0,2-1 1 16,-4 0 1-16,4-2-4 0,0 1 1 0,0 0 2 15,0-1 1-15,0-2-3 0,0-2 1 16,0-2 1-16,0 0 0 0,0-2-1 15,0 0-1-15,0 2 2 16,0 0 0-16,4 2-2 0,-4-3 1 16,2 0 1-16,-2-2 0 0,2 0-2 0,2-2 0 15,-3-2 2-15,-1 1 1 0,0-2-3 16,2 1 0-16,-2 0 3 0,0 3-2 15,0-1 0-15,0 0 0 0,0 0 1 16,0 0 1-16,0 0-3 0,0 4 1 16,0-3 2-16,0 0-1 0,-2 0-1 0,2 0 0 15,-3-1 1-15,-1 0-2 0,2 1 2 16,-2-1-2-16,0-1 2 0,2 0 1 15,-1 0-3-15,3 0 0 16,-2 0 2-16,0 1-1 0,-2 0-1 0,4-2 2 16,0-1-1-16,0-1 1 0,0-3-2 15,0 2 1-15,0-2 2 0,-2 2-1 16,2 2-1-16,-2-2 0 0,2 0 2 15,0 0-2-15,0-3 0 0,0 1-1 16,0-1 2-16,-2-1-1 0,2 1 0 0,-4-3 0 16,4-2 1-16,0-2 0 0,0-3-2 15,0 1 0-15,0-1 2 0,0 0-1 16,0-1-1-16,0 0 0 15,0 0 2-15,0 2-1 0,0 2 0 0,0 1-1 16,0 3 3-16,0-2 1 0,0 0-4 16,0-2 0-16,0-2 2 0,0-2 0 15,0-1-2-15,0-2 0 0,0 1 3 16,0-1-1-16,0 0-2 0,0 0 0 15,0 0 1-15,0-1-2 0,0-4-3 0,-1 0 1 16,-1 2-2-16,2-1 1 0,-2 1-9 16,2-2-10-16,0 1-2 0,0 1-15 15,0 0-11-15,0-2-17 0,0-1-72 16,0-1-116-16,0 1 227 0</inkml:trace>
  <inkml:trace contextRef="#ctx0" brushRef="#br0" timeOffset="6093">2652 4743 34 0,'-2'6'198'0,"-5"-3"-103"0,-3 7-79 15,-5 0 9-15,-4 6-2 0,-4 3-1 16,-4 3 7-16,-3 3-13 0,-5 5-7 16,-5 2 5-16,-3 3-2 0,-5 5 8 15,-2 5 4-15,1 3 0 0,-5 4-1 16,5 2 7-16,-1 0-3 0,2-1-6 0,4-5-4 15,6 0-6-15,4-4-2 0,1-5-6 16,5-4-1-16,5-7 0 0,4-3 0 16,4-6-2-16,1-5-1 0,3-4-2 15,3-3-6-15,-1-1-6 0,3-1-12 16,-2-1-19-16,1 2-9 0,-1-2-16 15,-3 2-69-15,-5 0-168 0,5 1 276 16</inkml:trace>
  <inkml:trace contextRef="#ctx0" brushRef="#br0" timeOffset="7997">2294 2995 84 0,'0'0'133'16,"-2"0"-92"-16,0 0 0 0,0 0-5 15,0 2-5-15,2-2-6 0,0 0-6 16,0 0-6-16,0 1 3 0,0-1-3 15,0 0 0-15,0 0 0 0,0 0-1 0,0 0-1 16,0 0 1-16,0 0 1 0,0 0-2 16,0 0-3-16,0 0-7 15,4 0-5-15,9 0-5 0,12 0 20 0,15-8-9 16,14-7 0-16,16-8 0 0,6-1-2 15,10-3-3-15,12-4 0 0,8-2 3 16,13-3 0-16,7-1-2 0,2 2-1 16,-3 0-1-16,-4 1 2 0,-11-2 1 15,-7 1 1-15,-13 4 0 0,-8 4 0 16,-17 5 1-16,-15 4-1 0,-18 6 2 15,-17 6-1-15,-9 3 2 0,-4 3 9 0,-2 0 27 16,0 0-16-16,0 0-15 0,0 0 0 16,0 3 2-16,0-3-4 0,0 1-13 15,0-1-3-15,0 1 0 0,0 0-1 16,0 0 2-16,0 2-1 0,0 3 12 15,0-2 2-15,-4-1-4 0,4 2-7 16,-2-2-3-16,0 1-6 0,-3 2-15 16,-5-2-19-16,-1 0-42 0,-3-4-129 15</inkml:trace>
  <inkml:trace contextRef="#ctx0" brushRef="#br0" timeOffset="8770">2252 3002 92 0,'0'0'63'0,"0"0"-34"0,0 0 16 16,0 0 21-16,0 0-6 0,0 0-19 15,0 0-8-15,0 0-5 0,0 0 1 16,0 0-5-16,0 0-2 0,0 0-4 15,0 0 0-15,2 0-6 0,3-5-4 16,5-5-4-16,7-4-7 0,4-2 1 0,6-1 3 16,3-3 0-16,10 0-2 15,2-2 0-15,4 0 2 0,0 1-1 16,-8 4-1-16,-4 4-3 0,-9 1 2 15,-8 5-7-15,-3 2 0 0,-5 1-9 0,-7 3-18 16,-2 1-9-16,0 0-11 0,-2 3-13 16,-7 2-85-16</inkml:trace>
  <inkml:trace contextRef="#ctx0" brushRef="#br0" timeOffset="8995">2257 3026 75 0,'6'9'234'16,"2"0"-203"-16,3 6 8 0,3 0 11 15,1 3 4-15,8 0-18 0,0 0-15 16,5 1-4-16,3 1-12 0,5 0-1 0,6 1 0 15,-2-1-1-15,-2-1-9 0,0-1-28 16,-7-3-37-16,-8 0-123 0</inkml:trace>
  <inkml:trace contextRef="#ctx0" brushRef="#br0" timeOffset="11050">4629 505 104 0,'0'0'81'0,"0"0"-25"0,2 0 0 16,-2 0-18-16,0 0 1 0,0 0 1 15,0 0-7-15,0 0-7 0,0 0-4 16,0 0-4-16,0 0-5 0,4 0-4 16,-4 0 0-16,0 0-2 0,0 0 0 15,0 1 0-15,0 0-4 0,0 2-2 16,2 3-5-16,4 2 7 0,-3 6-1 15,3 3 8-15,-4 4 0 0,0 3-5 16,-2-1-3-16,0 2 4 0,0-5-1 0,0-2-5 16,0-5 1-16,0-6 0 0,0-3-1 15,0-1 0-15,0-3 0 0,0 0 4 16,0 0 1-16,0 0-2 0,2 0 2 15,0-7-3-15,13-4-7 0,2-7 8 16,6-4-2-16,2-1 0 0,-2-1-1 16,-2 2-1-16,0-2 1 0,2 1 1 15,0 0 0-15,-2 3-2 0,-2 2 0 16,-6 5 1-16,-3 5-1 0,-3 3-3 15,-5 5-3-15,0 0 3 0,2 0 0 0,-2 0-1 16,3 3 4-16,-1 6 1 0,0 3 1 16,-2 2 2-16,-2 7 0 0,2-2 1 15,-2 0 0-15,0-1-2 0,0-1 0 16,0-4-2-16,0-2 1 0,0-4 0 15,0-6-5-15,0 0 1 0,2-1-2 0,2 0 0 16,7 0 6-16,2 0 1 16,5 0 2-16,3-6-1 0,-2-5-6 15,2 0-8-15,0 0 6 0,-4 1-2 16,0 0-2-16,-2 4-2 0,-3 0 8 0,-3 2-5 15,-3 4 1-15,-2 0 3 0,-2 0-1 16,-2 0-5-16,0 0 5 0,0 4 2 16,0 4 7-16,0 6 6 0,0 1 0 15,0 0 4-15,-6 4-7 0,4-3-4 16,0 3-3-16,-4-1 0 0,6-4 0 0,0-1-3 15,0-4 3-15,0 0-5 0,8-1-14 16,2-3-9-16,5-4-7 16,2-1 7-16,4-3-79 0,0-12-123 15,-2-1 121-15,-2-2 100 0</inkml:trace>
  <inkml:trace contextRef="#ctx0" brushRef="#br0" timeOffset="11318">5391 542 36 0,'0'-6'-35'16,"0"2"326"-16,-8 1-230 0,4 3-23 15,-2 0 9-15,1 0-17 0,-5 0-6 16,1 0-21-16,-1 11-5 0,0 3 4 0,1 7-1 15,1 1-2-15,4 3 1 0,4-2-2 16,0 0 4-16,4-1-6 16,12-4 3-16,3-2 1 0,4-6 0 15,3-6-1-15,-1-2-1 0,-2-2 5 0,-4 0 2 16,-4-6-7-16,-1-5 8 0,-5 1 2 15,-1-4-2-15,-1-1 2 0,-3 1 10 16,-2-1 1-16,-2 1-2 0,0 0-5 16,-4 2-5-16,-1 0-2 0,-3 2-3 15,2 1-2-15,1 2-3 0,3 4 1 0,-2 2-9 16,2 1-16-16,2 0-21 0,0 1-33 15,0 5-41-15,0 3-121 0</inkml:trace>
  <inkml:trace contextRef="#ctx0" brushRef="#br0" timeOffset="12058">5576 710 20 0,'0'3'129'0,"0"-2"31"15,0-1-144-15,2 0-13 0,-1 0 20 16,1 0 7-16,6 0-19 0,0 0-1 15,5 0 17-15,2-6-1 0,2-3-10 16,2-5 4-16,4-3-4 0,2-2-5 16,-2-2-3-16,-2-4 0 0,-2-1 0 15,-4 0 1-15,-1-5-2 0,-3-2-4 16,-3-2 0-16,-1-1 0 0,-7-1-4 15,4 2 2-15,-4 1-1 0,0 5-1 16,0 10 1-16,0 9-1 0,0 7 3 0,0 3 1 16,0 0-3-16,0 0-5 0,-4 2-1 15,-1 13-7-15,-5 10 13 0,-3 7-5 16,1 7 5-16,5 2 0 0,3 4-2 15,0 3 2-15,4 1 1 0,0 0 0 16,0-5-1-16,6-8-1 0,2-5 1 16,1-8-2-16,1-5-1 0,1-6 2 15,-1-6 3-15,-1-2-2 0,1-4 1 16,1 0 2-16,2-10 5 0,3-8-3 15,5-4-3-15,-4-6-4 0,-2 2 0 16,2-1 2-16,-1 0 0 0,-3 1-1 0,0-2 2 16,1 1-2-16,-5-4-2 0,1 2 3 15,-1-1-1-15,1 4 0 0,-3 1 0 16,1 5-1-16,-2 7 0 0,-2 7 0 15,-4 5-2-15,0 1 4 0,0 0-2 16,0 0-8-16,0 5-2 0,0 12-6 16,0 6 33-16,-6 7-3 0,0 2-9 15,-1 0 3-15,-1-2-1 0,0-3-5 16,3-3-1-16,5-3-1 0,-2-2 1 15,2-6-2-15,0-5-1 0,0-4 3 0,0 0 1 16,0-3-1-16,7-1 0 0,3 0 1 16,-1-5 7-16,7-5-4 0,1-2-6 15,0-1-7-15,-4 1 1 0,3 1-1 16,-3 1-4-16,-3 3 5 0,-5 3 4 15,-1 3-2-15,-4 0 0 0,2 1 0 0,-2 0 6 16,0 0 0-16,2 3-4 16,0 7 16-16,0 1 13 0,0 5-7 15,1 0-14-15,-1 2 8 0,-2-1 5 16,2 2-5-16,0-1-8 0,0-3-1 0,0-2 0 15,-2-2-1-15,6-1-3 0,-4-2 1 16,-1-3 1-16,5-1-16 0,-2-3-19 16,4-1-9-16,-1-7-67 0,1-7-174 15</inkml:trace>
  <inkml:trace contextRef="#ctx0" brushRef="#br0" timeOffset="12666">6306 667 0 0,'4'1'67'0,"-2"-1"88"0,6 0-129 16,-1 0 30-16,5-7-2 0,1-5-14 15,2 1-9-15,-1-5-12 0,-1 2 1 16,1-4-8-16,-5 2-3 16,3-1 1-16,-7-1 5 0,1 1-9 0,-6 1-1 15,0 1-2-15,0 5-1 0,0 3 3 16,-2 3-1-16,-2 3-2 0,2 1 0 15,-1 0-6-15,-5 3-7 0,0 8-6 16,-3 4 13-16,1 3 2 0,3 2 1 16,1 2-2-16,0 2-1 0,4 0 4 15,2-2 2-15,0-2-2 0,10-6-4 0,7-3 6 16,0-1 1-16,4-5-3 0,2-1 3 15,2-4 0-15,0 0 2 0,-2 0-3 16,-2-5-2-16,-2 2 0 16,-4 2 0-16,-4-1-3 0,-3 2 1 0,-2 0 1 15,-6 0-2-15,0 0-1 0,0 5 0 16,0 2 9-16,0 1 0 0,-2-1-2 15,-2-2 2-15,2-2-1 0,0-3 4 16,2 0-3-16,-2 0 3 0,0 0 2 16,0-5-4-16,-3-3-5 0,5-1-2 0,-2-2 1 15,2-4-6-15,0 2 1 0,2-3 2 16,5 0 1-16,3 2 0 0,1 1-3 15,-1 3 3-15,-1 3-2 0,1 4-3 16,0 1 3-16,-1 2-1 0,1 0 2 16,-3 0 2-16,1 4-3 0,1 4 2 15,1 0 2-15,-2-1 0 0,7 1 1 16,-6-1-1-16,3-2 2 0,-3 0 0 15,5-5-8-15,-5 0-25 0,3 0-16 16,-1-5-46-16,1-6-70 0,1-4 13 0,-3-1 135 16</inkml:trace>
  <inkml:trace contextRef="#ctx0" brushRef="#br0" timeOffset="13090">6974 201 8 0,'4'-7'193'0,"-4"7"-87"15,0 0-68-15,0 0-24 0,0 3-28 16,0 11 8-16,0 8 28 0,-4 5-2 15,-1 8-9-15,-3 6-6 0,-2 2-1 0,3 1-2 16,-1 1 5-16,0-2 2 0,1-1 2 16,-1-3 0-16,2-5-7 0,3-8-2 15,-1-6-1-15,4-8 1 0,0-6 0 16,0-6-4-16,0 0 2 0,0 0 6 16,0 0 5-16,0-6 0 0,6-10 0 0,3-1-9 15,4-2-5-15,3 3-1 16,3 1 0-16,-2 2-2 0,0 1 0 15,0 6-7-15,4 1-6 0,-2 4 6 16,0 1 1-16,4 0 2 0,0 0-3 0,-2 9-1 16,-2 2 8-16,-3 2 2 0,-5 1 3 15,1 2 2-15,-5 0 0 0,-1-1-1 16,-6-2 6-16,0 3 9 0,0-3 4 15,-2 0 5-15,-8-1 2 0,-3-2 0 16,-4 0-2-16,2-1-6 0,-3-1 7 16,-4 0-1-16,1 2-9 0,1-4-5 0,1 0 3 15,6-3-1-15,4-1-7 16,3-2-4-16,4 0-2 0,2 0-3 15,0 0-20-15,0 0-30 0,6-4-31 16,3-8-66-16,3-5-94 0</inkml:trace>
  <inkml:trace contextRef="#ctx0" brushRef="#br0" timeOffset="13427">7333 525 35 0,'0'0'288'15,"-8"0"-245"-15,-5 0-34 16,-2 0 17-16,-1 0-3 0,3 4 19 15,4 3-6-15,1 3-25 0,-2 5-10 0,3 1 1 16,1 2 5-16,4 1-2 0,0-1-7 16,2 1-2-16,0 1 3 0,2-4 1 15,6 2 1-15,7-5-1 0,2-3 1 16,4-1-13-16,2-6 9 0,-2-3 4 15,0 0-3-15,2-5-3 0,-8-5 3 0,1-1 4 16,-5-1 2-16,-3-3 0 0,-1 1 5 16,-5 0-3-16,-2-1 3 0,0 2 3 15,0 0-8-15,0 1 1 16,-4 2 3-16,-1 1 0 0,-5 0-8 0,6 4 1 15,0 0 0-15,4 3-3 0,-1 1 1 16,1 1-13-16,0 0-24 0,0 0-14 16,1 6 9-16,7 1-20 0,2-1-120 15</inkml:trace>
  <inkml:trace contextRef="#ctx0" brushRef="#br0" timeOffset="14378">7669 575 8 0,'0'-4'242'0,"0"-2"-193"15,0 1-32-15,0-1 16 0,-6 1 2 16,0 0 8-16,1 0-8 0,-1 4-4 16,-2 1 1-16,1 0-12 0,-1 0-7 15,-5 1 1-15,1 6 2 0,1 2 5 0,-1 2-6 16,3 1 1-16,1-1-1 0,-1 3-7 15,3-4-2-15,2-1-1 0,0 1-6 16,4-3-2-16,0 2 4 0,0-4-1 16,0 0-3-16,0-2 2 0,0 0-1 15,12-2 4-15,5-1 2 0,4-1-1 16,7-12-1-16,-1-5-15 0,4 1-14 15,-8 2 4-15,-6 2 0 0,-2 4-5 16,-7 4-8-16,-4 2 5 0,-1 3 4 16,-3 0-3-16,0 0 6 0,-3 5 4 15,-3 5 22-15,-2 1 3 0,2 1-2 0,-1-2 5 16,3 0 1-16,4-1 4 0,0-2-4 15,0-1-5-15,4 1-2 0,3-4 6 16,7-3 3-16,1 0-5 0,4 0 0 16,-4-8 0-16,6 0-5 0,-2-4-1 15,1 2 2-15,-1-2 1 0,-4-1-2 16,-4 1-1-16,1 0 0 0,-5 0 7 15,1 2-4-15,-4 4 0 0,0 2 1 16,-2 1 8-16,-2 3 4 0,0 0-5 16,0 0-7-16,0 0 0 0,0 0-8 0,0 0-4 15,2 0-9-15,-1 5 17 0,5 3 0 16,-2 0 0-16,0 2 0 0,0 0 2 15,-1 0-2-15,-3 0-1 0,0 0 3 16,0-2-1-16,0-3 3 0,0 0-1 16,0-4 4-16,0-1-1 0,-2 0 1 0,2 0-1 15,0 0-1-15,0 0 1 16,0-1-5-16,0-8-7 0,0-1 1 15,10-1-2-15,3 1 0 0,5 3 0 16,-1 2 4-16,0 0-6 0,6 5 1 0,2-3-2 16,5 3 5-16,4-1 6 0,3 0-5 15,-3 0 1-15,4 0 5 0,0-3-1 16,-3-2-2-16,5-1 2 0,-10-1-1 15,-1-1 2-15,-6-1-2 0,-10 1 0 16,-5-2 4-16,-8 1 0 0,0 1-3 0,-4 0-1 16,-9 2 2-16,-1 1-2 0,-3 5-1 15,0 1 7-15,2 0 0 16,-2 3-2-16,-3 10-1 0,1 5 0 15,-4 3 7-15,1 5 11 0,4-3-9 0,5-1 0 16,7-3-8-16,4-3-3 0,2-4-2 16,2-1 0-16,8-5 3 0,5-3 0 15,6-3 3-15,6-3 3 0,5-18-3 16,5-6-14-16,-1-5-4 0,2-2 4 15,-6-1-7-15,1-3 4 0,-6-1-4 16,-1-2 5-16,-3-2 8 0,-4 0 2 0,-3-3-1 16,1-3 2-16,-6-2 1 0,1 0 1 15,-5 6-3-15,-3 12-1 16,-2 18 20-16,-2 10 18 0,0 5-14 15,0 7-7-15,-13 18-5 0,-5 16 6 0,-8 12 4 16,-5 10 2-16,3 1-17 0,7-1-5 16,9 2-2-16,12-1-4 0,0-3-15 15,23-5-31-15,2-8-44 0,0-8-106 16</inkml:trace>
  <inkml:trace contextRef="#ctx0" brushRef="#br0" timeOffset="14959">5847 497 16 0,'0'2'385'0,"0"-2"-320"0,0 0-57 15,1 0 2-15,11-3-2 0,11-8 12 16,19-4-14-16,11-3-5 0,12-2 0 15,10 0 0-15,5 1-22 0,2 2-53 16,-2 3-114-16</inkml:trace>
  <inkml:trace contextRef="#ctx0" brushRef="#br0" timeOffset="28250">1819 2290 25 0,'0'2'68'16,"1"-2"-34"-16,1 0 4 0,0 1-10 15,-2-1-5-15,0 0 5 0,0 0-5 16,0 0-4-16,0 0 0 0,0 1-4 16,0 0-4-16,0-1-3 0,0 0 0 0,0 0 5 15,0 0-2-15,0 0-3 0,0 0 1 16,0 0-1-16,0 0 2 0,0 0-3 15,0 0 7-15,0 0-4 0,0 0-5 16,0-1-8-16,0-1-2 0,0 2-2 16,0 0-30-16,0-3-35 0,0 0-88 15</inkml:trace>
  <inkml:trace contextRef="#ctx0" brushRef="#br0" timeOffset="28473">1819 2290 42 0,'43'-57'-9'0,"-41"55"240"16,0-2-171-16,0 1-21 0,-2 1 6 16,2-3-2-16,-2 5-5 0,0 0-18 15,0 0-7-15,0 0 1 0,0 0-5 16,0 0-9-16,0-2-2 0,0 2-2 15,0 0-2-15,0 0-6 0,0 0 3 16,4 0-10-16,2 2-15 0,-1-1-29 0,-1-1-46 16,2 0-89-16</inkml:trace>
  <inkml:trace contextRef="#ctx0" brushRef="#br0" timeOffset="28658">1986 2151 21 0,'0'3'12'16,"0"-1"49"-16,0-2 38 0,0 0-85 16,0 0-2-16,0 0-2 0,0 1-5 15,2 0-3-15,2 1-3 0,0-2-12 16,2 0-86-16</inkml:trace>
  <inkml:trace contextRef="#ctx0" brushRef="#br0" timeOffset="28873">2147 2074 2 0,'4'0'11'0,"-1"0"-5"0,1 0 4 16,-4 2 96-16,0-2-40 0,2 0-35 0,-2 0-15 15,0 0-5-15,2 0 6 0,2 0-11 16,-4 0-6-16,6 0 0 16,-3 0-5-16,3 0-41 0,-2-3-53 15,0-4-33-15</inkml:trace>
  <inkml:trace contextRef="#ctx0" brushRef="#br0" timeOffset="29086">2286 1985 16 0,'0'0'17'0,"0"0"105"0,0 0-5 16,0 0-73-16,0 0 5 16,0 0-9-16,0 0-16 0,0 0-13 0,0 0-3 15,0 0 6-15,0 0 0 0,0 0-6 16,0 0-7-16,0 0-1 0,0 0-3 15,2 0-6-15,0 0-15 0,2 0-38 16,-1-5-53-16,1-1-145 0</inkml:trace>
  <inkml:trace contextRef="#ctx0" brushRef="#br0" timeOffset="29281">2286 1985 15 0,'76'-58'85'15,"-74"55"68"-15,-2 1-129 0,4 0-1 16,-4 1 8-16,2 0 11 0,-2 0-16 15,0 1-17-15,2 0-8 0,-2 0 2 16,2 0 0-16,-2 0-3 0,0 0-2 16,2 0-2-16,2 0-3 0,1 0 9 0,3-2-13 15,0 0-36-15,-1 0-44 0,3-3-50 16</inkml:trace>
  <inkml:trace contextRef="#ctx0" brushRef="#br0" timeOffset="29570">2496 1806 1 0,'4'-3'6'16,"0"0"49"-16,1 1-50 0,1-3-9 0,2 2 3 16,-6 0 0-16,-2 2 3 0,0 1 3 15,0 0 2-15,0 0 7 0,1 0 8 16,-1-1-3-16,2-1 1 0,-2 0 0 15,0 2 2-15,0-1-10 0,0 1 2 16,2-1-9-16,-2-1 0 0,0 0 7 16,0 1 4-16,0 0 1 0,0-2-8 15,0 0-4-15,0 2 1 0,0-1 1 16,0 1 7-16,0-1-7 0,0 1-4 15,0-1-7-15,0 2 2 0,0-1-7 0,0-1-2 16,0 2-12-16,2-1-11 0,-2 0-28 16,0 1-13-16,0-2 5 0</inkml:trace>
  <inkml:trace contextRef="#ctx0" brushRef="#br0" timeOffset="29702">2496 1806 36 0</inkml:trace>
  <inkml:trace contextRef="#ctx0" brushRef="#br0" timeOffset="29778">2496 1806 36 0,'6'-28'91'0,"-6"29"92"0,0-1-153 0,0 0-7 0,0 1 10 15,0-1-2-15,0 0-24 0,0 1-9 16,0 3-3-16,0 1 2 0,0 4-1 15,0 0-39-15,0 0-61 0,-2-3-113 0</inkml:trace>
  <inkml:trace contextRef="#ctx0" brushRef="#br0" timeOffset="29949">2477 2017 11 0,'0'6'-2'15,"0"-1"189"-15,-4-3-139 0,4 0-18 16,-2 0 1-16,0 1-6 0,2-1 0 0,0 0-20 15,0 3-4-15,0 0-1 0,0-2-1 16,0 3-26-16,0-1-57 16,0 1-93-16</inkml:trace>
  <inkml:trace contextRef="#ctx0" brushRef="#br0" timeOffset="30130">2444 2257 12 0,'0'1'143'0,"0"1"-77"0,0-2-52 15,0 1 20-15,0 0 10 0,0 1-16 16,0 4-22-16,0-2-6 16,0 2 1-16,0 2-3 0,0 2-19 0,-1-1-33 15,1 0 2-15,-2 0-132 0</inkml:trace>
  <inkml:trace contextRef="#ctx0" brushRef="#br0" timeOffset="30317">2422 2530 2 0,'0'3'88'0,"0"-1"22"0,0 0-94 16,0 1 12-16,0 0 2 0,0 1-11 15,0-1-11-15,0 2-4 0,0-1-2 16,0 2 0-16,1 1-9 0,3 0-33 15,-2-1-19-15,-2-2-107 0</inkml:trace>
  <inkml:trace contextRef="#ctx0" brushRef="#br0" timeOffset="30482">2427 2815 24 0,'-2'4'47'15,"0"3"-40"-15,1 0-2 0,1 0 24 16,0 0 52-16,0-1-58 0,0 0-22 15,0-2-2-15,0 1-5 0,0-1-46 16,1-1-82-16</inkml:trace>
  <inkml:trace contextRef="#ctx0" brushRef="#br0" timeOffset="30661">2385 3119 158 0,'0'4'3'0,"0"0"-6"16,-2-3 7-16,0 3 0 0,2-1 1 16,0 0-9-16,0-1-58 0</inkml:trace>
  <inkml:trace contextRef="#ctx0" brushRef="#br0" timeOffset="31054">2414 3557 232 0,'0'3'43'0,"0"0"-44"0,-2 0 6 0,2-2 51 15,0 1-5-15,0-1-43 0,0 1-8 16,0 2-1-16,0 0-6 16,0 0-37-16,0-3-74 0,0 2-106 15</inkml:trace>
  <inkml:trace contextRef="#ctx0" brushRef="#br0" timeOffset="31237">2422 3737 137 0,'0'5'9'0,"0"-1"-11"0,0 3 4 16,0-1 29-16,0-1 21 16,0 0-43-16,0 2-6 0,0 3-3 0,0 0 46 15,3-1-7-15,-1-3-51 0,-2-1-35 16,0-1-11-16,0-1-101 0</inkml:trace>
  <inkml:trace contextRef="#ctx0" brushRef="#br0" timeOffset="31415">2427 3969 2 0,'-2'6'217'0,"2"-4"-169"0,0-1-46 15,0 1-1-15,0 1 43 0,-2-1-4 16,2-1-33-16,0 1-5 0,0 0-2 15,0 0-6-15,0 2-33 0,-1-2-88 16</inkml:trace>
  <inkml:trace contextRef="#ctx0" brushRef="#br0" timeOffset="31593">2429 4113 118 0,'2'1'38'0,"0"2"-2"16,2 7-17-16,0 3-7 0,-1 0 52 15,-1 2-11-15,-2-4-51 0,2-4-21 0,-2 5-4 16,0 0-9-16,0 1-28 0,0 0 59 16,0 0-164-16</inkml:trace>
  <inkml:trace contextRef="#ctx0" brushRef="#br0" timeOffset="31754">2437 4382 198 0,'0'2'70'0,"0"-1"-43"0,0 1 1 15,0-2 6-15,0 1-19 0,0 1-14 0,0-1 0 16,0 1 1-16,0 0-4 0,0-1-28 16,0-1-63-16,0 0-84 0</inkml:trace>
  <inkml:trace contextRef="#ctx0" brushRef="#br0" timeOffset="32069">2381 4723 100 0,'0'0'44'0,"0"0"-25"15,0 0-1-15,0 0 9 0,0 0 6 16,0 0-12-16,0 0-16 0,0 0-8 16,0 0-29-16,0 0-57 0,0 0-50 15</inkml:trace>
  <inkml:trace contextRef="#ctx0" brushRef="#br0" timeOffset="32235">2381 4723 198 0,'-9'42'64'16,"9"-42"-64"-16,0 0 3 0,-2 0 8 16,2 0 3-16,-2 0-14 0,0 0-13 0,-2 1-32 15,-1 0-83-15</inkml:trace>
  <inkml:trace contextRef="#ctx0" brushRef="#br0" timeOffset="32421">2006 4953 145 0,'-12'7'63'0,"6"-1"-44"0,3-3 22 0,1-1-8 15,0-2-7-15,-2 0-12 0,4 0-12 16,0 0-2-16,0 0-4 0,0 0-49 15,0 0-89-15</inkml:trace>
  <inkml:trace contextRef="#ctx0" brushRef="#br0" timeOffset="32615">2006 4953 16 0,'-39'12'83'16,"39"-12"86"-16,0 1-128 0,0 1-14 15,-3 1 0-15,-3 1-9 0,0 0-3 16,0-1-6-16,4 0-7 0,1 0-7 16,-1 0-37-16,0-1-54 0,0-2-50 15</inkml:trace>
  <inkml:trace contextRef="#ctx0" brushRef="#br0" timeOffset="32793">1889 5079 220 0,'0'2'73'0,"-2"1"-54"0,0 2-6 16,0-1 25-16,1 3 1 16,-3-2-19-16,2 3-9 0,0-3-3 15,2 2-4-15,0-3-9 0,0 2-17 16,2-3-41-16,-2-2-99 0</inkml:trace>
  <inkml:trace contextRef="#ctx0" brushRef="#br0" timeOffset="33042">1889 5079 172 0,'-65'92'109'0,"63"-88"-56"0,0-4 1 16,2 0-20-16,-1 0-1 0,1 0-5 16,0 0-4-16,0 0-11 0,0 0-12 15,0 0-1-15,0 0-3 0,0-7-2 16,0 4-11-16,0-4-31 0,0 3-77 0,0-3-180 15</inkml:trace>
  <inkml:trace contextRef="#ctx0" brushRef="#br0" timeOffset="33527">1872 4679 25 0,'0'-4'385'16,"0"0"-324"-16,-2 1-44 0,0-3-5 15,2-1-1-15,-2 2 1 0,2-4-6 16,0 1-10-16,0-2-4 0,2-1-6 15,4-1-12-15,0-3-30 0,-3-5-48 16,-1-1-162-16</inkml:trace>
  <inkml:trace contextRef="#ctx0" brushRef="#br0" timeOffset="33714">1874 4365 117 0,'0'-3'162'0,"0"1"-80"0,0 0-62 0,0 2-11 15,0-2 7-15,0-2 12 0,0 0-18 16,0-1-13-16,2 1 2 0,2-1-10 16,1-1-40-16,-1-2-43 0,0-5-19 15,-4-1-58-15</inkml:trace>
  <inkml:trace contextRef="#ctx0" brushRef="#br0" timeOffset="33902">1910 4040 62 0,'2'-3'-36'16,"2"0"272"-16,-2 0-201 0,-2 1-26 16,0 0 18-16,0-2 17 0,0 1-25 15,0-1-14-15,0-1-4 0,0 1-2 16,0-1-4-16,0-2-4 0,0-3-25 0,0-6-32 15,0-3-88-15</inkml:trace>
  <inkml:trace contextRef="#ctx0" brushRef="#br0" timeOffset="34078">1836 3725 10 0,'2'-1'6'0,"0"-2"101"0,-1-1-77 16,-1 1 1-16,0-1-10 0,0 1-10 15,0-1-11-15,0 0 0 0,0 0-6 16,2-2-60-16,4-3-55 0</inkml:trace>
  <inkml:trace contextRef="#ctx0" brushRef="#br0" timeOffset="34279">1862 3414 26 0,'0'-3'174'0,"0"0"-134"16,0-1-30-16,0 0-2 0,0-1-2 15,0 2-5-15,0-1-1 0,0-2-7 0,2 2-46 16,-2-2-53-16</inkml:trace>
  <inkml:trace contextRef="#ctx0" brushRef="#br0" timeOffset="34478">1845 3134 25 0,'4'0'-10'15,"-4"-3"141"-15,2 0-50 0,0 2-53 16,-2-2 4-16,0 2 2 0,0-1-2 15,0-1-17-15,4 1-15 16,-4-2-4-16,5 0-10 0,-1-2-27 0,-4-4-55 16,2 0-79-16</inkml:trace>
  <inkml:trace contextRef="#ctx0" brushRef="#br0" timeOffset="34663">1866 2854 10 0,'0'0'12'0,"2"0"19"16,-2 0 40-16,2-1-47 0,-2-2-24 15,0 0-11-15,2-1-22 0,-2-3-4 16,0 1-26-16</inkml:trace>
  <inkml:trace contextRef="#ctx0" brushRef="#br0" timeOffset="34879">1895 2686 0 0,'0'0'23'16,"0"0"111"-16,0-2-77 0,0 2-11 16,0-1-16-16,0 1-11 0,0 0 2 15,0 0-4-15,0 0-1 0,0 0-6 16,0-1-6-16,0 0-3 0,0-2 1 15,0 1-2-15,0 0 0 0,0-1 2 0,0 0 0 16,0 0-8-16,0 1 1 0,0 1 1 16,0-2-17-16,0-2-54 0,0-5-41 15</inkml:trace>
  <inkml:trace contextRef="#ctx0" brushRef="#br0" timeOffset="35055">1796 2499 29 0,'-8'1'290'0,"2"-1"-239"16,2 0-18-16,4 0-6 0,-1 0-18 16,1 0-6-16,0-2 5 0,0-3-7 15,0-1-21-15,7-3-38 0,1-2-45 16,-4-1-97-16</inkml:trace>
  <inkml:trace contextRef="#ctx0" brushRef="#br0" timeOffset="35178">1796 2499 6 0,'3'-92'298'0,"-6"89"-223"16,1 1-30-16,0 1 1 0,0 1-14 15,0-2-13-15,2 2-8 0,0-1-11 16,0 1-2-16,0 0-20 0,0-2-59 16,0-3-91-16</inkml:trace>
  <inkml:trace contextRef="#ctx0" brushRef="#br0" timeOffset="36543">477 700 23 0,'2'0'30'15,"0"0"-11"-15,0 0 158 0,-2-2-95 16,0-1-35-16,0 2-4 0,0 0-11 16,-2 0-6-16,-4-1-8 0,-1 2-2 15,-5 0-6-15,-1 0-1 0,-2 0-6 16,-8 0 4-16,-2 7 0 0,0 2 2 15,2-1 0-15,4-3 12 0,6 3 6 16,-1-5-9-16,7 2-10 0,5-1-2 16,-2-3-6-16,2-1 1 0,2 2-3 0,0 2-7 15,0 1 0-15,0 5 15 0,6-1-9 16,1 2 0-16,3 0 4 0,3 0 0 15,1 0-2-15,1 1 2 0,0 0 0 16,0-1-1-16,-1 1 0 0,-3-2 0 16,-1 2 1-16,-6-2 0 0,1 1-2 0,-5 0 1 15,0 0 3-15,0 1-1 16,-3-1 0-16,-5 1 2 0,-4 1 2 15,-1-1-2-15,0 2-3 0,-1-4-1 16,-1 0 6-16,6-1-5 0,-1-5-1 0,4 0 0 16,6-3-1-16,-2-1-3 0,2 0-11 15,0 0-13-15,0-2-20 0,4-5-34 16,8-9-66-16,1-7-103 0</inkml:trace>
  <inkml:trace contextRef="#ctx0" brushRef="#br0" timeOffset="36760">532 772 61 0,'0'4'256'16,"6"0"-222"-16,-4 0-1 0,4 2 22 15,0 0-11-15,1 2-13 0,3 2 5 16,-1 3-20-16,-1-1-9 0,0 0-1 15,-1 2-2-15,1-1-2 0,1-1-1 0,-1 1 1 16,0-1-1-16,-1-3-14 0,5-1-14 16,1-5-22-16,0-3-10 0,1 0-41 15,-1-9-89-15</inkml:trace>
  <inkml:trace contextRef="#ctx0" brushRef="#br0" timeOffset="36967">775 797 2 0,'-6'14'73'0,"-2"-3"89"15,-5 6-122-15,0 3 15 0,-3 1 2 0,1 2-12 16,-4 1-6-16,0 2-5 0,-2 1-5 16,-2 0 0-16,4-4-4 0,8-4-10 15,1-4-11-15,6-8-4 16,0 2-1-16,1-5 2 0,3-1-1 0,0-1-6 15,0-1-21-15,5-1-9 0,9 0-9 16,5-8-2-16,6-9-44 0,-2-5-114 16</inkml:trace>
  <inkml:trace contextRef="#ctx0" brushRef="#br0" timeOffset="37268">895 725 38 0,'-8'0'140'15,"1"0"-18"-15,-5 0-87 0,3 3 19 0,-1 1-19 16,6 0-11-16,1 1-9 0,3-1-15 15,0 2 0-15,0 5 2 0,3 0-1 16,7 1-1-16,-1-1 0 0,5 1 0 16,1 0 3-16,2-2-3 0,-1 2-2 15,-3-3 2-15,0 1 0 0,-3 0-1 0,-3-1-3 16,-1 0 5-16,-2 1-2 0,-4-5 1 15,0 2 1-15,0-1 4 0,-8 1 0 16,-3 1 3-16,-2-2-2 0,-1 2 15 16,-5 1 2-16,0-2-13 0,2 1-7 15,0-3 1-15,3-1-1 0,7-3-2 16,3 0-2-16,2-1-2 0,0 0-17 15,2 0-20-15,0 0-14 0,4-11-88 16,5-3-108-16</inkml:trace>
  <inkml:trace contextRef="#ctx0" brushRef="#br0" timeOffset="37551">1029 708 37 0,'0'2'121'0,"0"-2"46"0,0 0-154 0,0 0-10 15,2 0 17-15,5 0 26 0,10-4-19 16,4-1-16-16,0-2-7 0,4 0 2 15,-2 1-3-15,2-2 1 0,-2 3-4 16,-4-2 3-16,-2 5-2 0,-9 1-3 16,-3 1-2-16,-5 0-9 0,0 0-8 15,0 0-17-15,0 3-17 0,-5-1-58 16,-3-1-92-16</inkml:trace>
  <inkml:trace contextRef="#ctx0" brushRef="#br0" timeOffset="37764">1166 706 38 0,'-2'10'255'0,"-4"1"-201"16,3 4-11-16,-3 1 22 15,-2 0 1-15,1 2-19 0,-1-3-19 16,4 0-3-16,0 0-12 0,0-3-11 15,1 0-1-15,1 0 1 0,0-2-2 0,2-2-2 16,0 1-6-16,0-3-22 0,0 1-22 16,7-4-18-16,5-3-47 0,-4-3-119 15</inkml:trace>
  <inkml:trace contextRef="#ctx0" brushRef="#br0" timeOffset="38599">1221 848 2 0,'0'3'13'0,"4"-1"-1"0,0 0 80 16,0-1-48-16,0 1 6 0,3-1 4 15,-1 0-4-15,2 0-7 0,-1-1-9 16,5 0-5-16,1 0 3 0,4-3-6 0,0-6-1 15,1 2-13-15,1-5 11 0,0 1 0 16,-4 1-15-16,-6 3 2 0,-3-3 2 16,-2 0-3-16,-4 0 3 15,0 0-4-15,0-2-1 0,0 2-2 16,-4 2-1-16,-3 2-3 0,-3 1 0 0,1 3-6 15,-1 2-1-15,0 0 0 0,3 0 0 16,-5 6-1-16,1 4 2 0,1 3 2 16,-3 0 1-16,3 4 0 0,3 1-1 15,-1 0-3-15,6 1 6 0,2-3-4 16,0 0 1-16,2-1 2 0,10-3-2 0,5-1 2 15,6-5 0-15,3-6-1 0,3 0-2 16,3 0 3-16,1-10-5 0,1-5-1 16,-5 0-3-16,-2-3 3 15,-5 2 0-15,-4 0 4 0,-3 0 6 0,-6 0-1 16,-3 3 2-16,0 1 0 0,-4 1 4 15,0 6 11-15,-2 2 3 0,0 2-5 16,0 1-1-16,0 0-4 0,0 0-1 16,0 0-6-16,0 0-2 0,0 0-5 15,-2 4-6-15,-2 4-8 0,-4 2 14 0,-3 4 3 16,3-2-2-16,3 0 1 0,-1-1 0 15,2-4-3-15,2 0-1 0,2-3 1 16,0-1 0-16,0-2-1 0,0-1 2 16,0 0 0-16,2 0 3 0,8 0 1 15,3 0 0-15,4-6 6 0,2-5-5 16,0-3-3-16,-2 2-10 0,-1 1 0 15,-1 3 6-15,0 2 2 0,-3 0-5 16,-1 3 2-16,-3 1 4 0,-6 1-2 16,-2 1-1-16,0 0 5 0,0 0-2 0,0 0-4 15,0 3-9-15,-4 3 14 0,0 3 12 16,0 1 2-16,2-2-14 0,2 1-2 15,0-2-4-15,2-1 6 0,4-1-2 16,5-4 3-16,3-1 4 0,3 0-2 16,0 0-1-16,-2-8-10 0,3-1 5 15,-3-1 1-15,2 0-2 0,-2 2-6 16,-3 2-1-16,-1 2 8 0,-7 2-13 15,-2 2 16-15,-2 0 6 0,0 0-2 16,0 0-2-16,0 0 13 0,0 0 4 0,-2 1-10 16,-2 6-5-16,-2 3 5 0,-1 0-3 15,-1 2 0-15,2-3-6 0,3-1-1 16,-1 0 1-16,4 2-1 0,0-2-2 15,0 0-17-15,0 3-24 0,7-7 5 16,5-4-98-16,1 0-226 0</inkml:trace>
  <inkml:trace contextRef="#ctx0" brushRef="#br0" timeOffset="39247">2156 708 0 0,'0'0'6'0,"0"0"62"16,0 0 72-16,0 0-100 0,0 0-12 16,0 0-3-16,0 0 15 15,0 0-16-15,0 5-9 0,0 3 14 16,-2 5 5-16,-3 1 4 0,-1 2-18 0,0 1-1 15,2-2-6-15,2 0-6 0,1-2 2 16,1-2-7-16,0 0-3 0,0-2-3 16,5 0 7-16,3-4 1 0,5-1-2 15,1-4 3-15,5 0 6 0,4 0-3 16,1-11-3-16,-1-2-1 0,2-1-2 0,-2-3-2 15,-4 2-2-15,-2-1-3 0,-1 0 5 16,-3 3 1-16,-5 0-1 0,-3 2 2 16,-3 4 3-16,-2 2 0 15,0 3 0-15,0 2 1 0,0 0 2 0,0 0-4 16,0 0-1-16,-2 0 1 0,2 0-2 15,-4 4-2-15,3 2-6 0,-5 3 6 16,0 2 7-16,2 1-1 0,2-1-4 16,-1 0-4-16,1-1 2 0,2 1 4 15,0 0-6-15,0-1 2 0,0-2 4 0,0-3-2 16,0-2-2-16,2 0-8 0,3-2-9 15,3-1-2-15,1 0-13 0,5 0-28 16,-1-4 15-16,1-6-12 0,-7-2-62 16,1-1-66-16,-2-1 94 0,-1 2 75 15</inkml:trace>
  <inkml:trace contextRef="#ctx0" brushRef="#br0" timeOffset="39600">2469 751 3 0,'2'-2'7'15,"-2"1"0"-15,4 1 120 0,-2 0-66 16,-2 0-35-16,2 0-6 0,-2 0 1 16,4 0 4-16,-3 0-4 0,3 0 3 15,0 0-3-15,0 0 2 0,0 0 4 0,-2 3-13 16,0 2-3-16,-2 1 2 0,0 0 3 15,0 0 4-15,0 2-1 0,0-1-5 16,0-3 0-16,0 0-4 16,0-1-9-16,0-1 0 0,0-2-2 0,0 0 2 15,0 0-2-15,0 0-1 0,1 0-4 16,7-2-3-16,9-4 18 0,2-4 0 15,4-1-9-15,-2 0-2 0,-4 1-14 16,-3 5 8-16,-5 0 8 0,-1 3-5 16,-4 2-3-16,-2 0-2 0,0 0 6 0,-2 0 3 15,0 0 2-15,0 0-6 0,0 5 7 16,0 4 7-16,0 0 5 0,0 0-1 15,0 1-4-15,-4 0 1 0,2 0 2 16,-4 1-3-16,4 0-2 0,0-4-4 16,-1 1-1-16,3-2-5 0,-2-2 3 15,2-2 2-15,0 0-2 0,0-2-5 16,0 0-21-16,0 0-6 0,7 0-14 15,5-11-54-15,-3-6-152 0</inkml:trace>
  <inkml:trace contextRef="#ctx0" brushRef="#br0" timeOffset="39800">2767 735 258 0,'-4'5'68'0,"0"2"-26"16,-1 1 26-16,1 1-8 15,0 1-17-15,-2 0-24 0,2 3-6 16,-1-2-7-16,3 3 1 0,-4-1-4 15,2-1 0-15,2 1-3 0,0-2 0 0,2-2 0 16,0-2-1-16,0-2-4 0,0-3-20 16,4-2-11-16,2 0-16 0,5-12-34 15,-1-4-161-15</inkml:trace>
  <inkml:trace contextRef="#ctx0" brushRef="#br0" timeOffset="40095">2971 422 74 0,'2'3'239'0,"0"-3"-167"0,-2 1-58 16,0 1 14-16,0-1 24 0,0 2-11 15,2 4-29-15,0 4 18 0,-2 0-7 0,0 6-5 16,0 1 1-16,0 2-5 0,0 0 5 16,0 1-10-16,-2 1-4 15,-6-1-1-15,1 5-5 0,-3-4 2 16,6-2 2-16,0 2-1 0,-1-4-4 0,3 1-3 15,2-3-5-15,0-1-17 0,0-4-3 16,0-2-18-16,0-4-20 0,0-3-27 16,0-2-85-16</inkml:trace>
  <inkml:trace contextRef="#ctx0" brushRef="#br0" timeOffset="40220">2977 659 23 0,'7'0'109'0,"1"0"9"15,2 0-97-15,3 0 7 0,2-1-20 0,2 1-8 16,2 0 0-16,2 0-9 0,4 0-33 15,2 1-179-15</inkml:trace>
  <inkml:trace contextRef="#ctx0" brushRef="#br0" timeOffset="136514.27">7503 1935 97 0,'2'0'168'16,"-2"0"-108"-16,0 0-22 0,0 0 12 0,2 0 3 16,-2 0-13-16,2 0-14 0,-2 0-6 15,0 0 2-15,0 0-4 0,0 0-10 16,0 0 0-16,0 0 0 0,0 0-2 15,0 4-3-15,0 2-7 0,0 8 0 16,0 6 12-16,0 4-3 0,1 4-3 0,-1 5 0 16,0 1 2-16,0-1-4 0,2 3 1 15,-2-1 0-15,0-3 0 0,0 0-1 16,0-4 2-16,0-4 0 0,0 1 0 15,0-8 0-15,0-1-2 0,0-3 0 16,0-8 0-16,0 0 1 0,0-3 0 16,0-1 1-16,0-1-1 0,0 0-1 15,0 0 0-15,0 0 4 0,0 0-1 16,0 0-3-16,0 0 3 0,0 0 0 15,0 0-2-15,0 0-2 0,0 0 1 0,0 0 0 16,0 1 0-16,0 1-1 0,0-1 2 16,0 1 0-16,0-1 1 0,0-1-2 15,0 0 0-15,0 0 2 0,0 0-1 16,0 0-3-16,0 0 1 0,0 0 1 15,0 0-1-15,0 0-3 0,4 0-3 16,6 0-2-16,7 0 10 0,8 0 1 16,11 0-1-16,6-8 0 0,4 2-2 15,0 0-2-15,5 0-3 0,-5 3 3 16,3 0 2-16,3 0-1 0,-4 2 1 0,-1 0 2 15,-3 0-2-15,-7 0 2 0,-9 1-2 16,-7 0 3-16,-11 0-2 0,-3 0-1 16,-7 0 0-16,0 0 2 0,0 0 1 15,0 0-3-15,0 0 3 0,0 0 2 16,0 0-2-16,0 0-2 0,0 0 0 15,0 0 1-15,0 0-1 0,0 0 1 16,0 0-2-16,0 0 2 0,0 0-1 16,0 0-2-16,0 0 2 0,0 0 2 15,0 0-1-15,0 0 1 0,0 0 3 16,0 0-1-16,0-7 4 0,2-2 2 0,-2-8-14 15,6-3 2-15,0-3 3 0,-3-4 1 16,5-5-2-16,-2-3 3 0,0-4-2 16,-3 0-2-16,-1-2 1 0,0 1 0 15,-2 3 2-15,2 6-3 0,0 8 2 16,-2 6 1-16,0 6-1 0,2 3-1 15,-2 3-1-15,0 2 1 0,2 3-2 16,-2 0-4-16,0 0 0 0,0 0-1 16,4 0-1-16,-1 0-1 0,1 0 4 15,2 0 6-15,-2 0-2 0,0 3-2 0,-2-2 1 16,1 1 1-16,-1 1-2 0,2 0 1 15,-4-1 1-15,0 0 1 0,2-1 0 16,0 0 0-16,-2 0-1 0,0-1 2 16,0 1 0-16,0-1 0 0,0 1 3 15,0-1 0-15,0 0 4 0,0 0-3 0,0 0 2 16,-10 0 1-16,-7 0-12 15,-6 0 3-15,-3-1 0 0,-7-2 2 16,-7 0-1-16,-8 0-6 0,-7-2 5 16,-8 0 1-16,-2-1 0 0,-4 2-1 0,5 2 2 15,1-1-1-15,11 3-2 0,10 0 2 16,17 0 3-16,8 0 2 0,11 0-2 15,6 0-6-15,0 0 1 0,0 0-2 16,0 0-2-16,0 3-4 0,0 2 1 16,0 4 8-16,0 2-29 0,0 0-23 0,6 0-12 15,4-3-47-15,-5-3-120 0</inkml:trace>
  <inkml:trace contextRef="#ctx0" brushRef="#br0" timeOffset="137644.27">7512 2679 37 0,'2'0'210'0,"-2"-3"-155"16,0-5-10-16,-2 2-1 0,-3-2-6 16,-7 3-14-16,3 0-4 0,-5-1 2 0,1 2-7 15,0 3-2-15,-3 1 7 0,1 0-2 16,-2 0-2-16,2 1 3 0,-1 9-5 15,1 0 3-15,4 6-6 0,1 1-3 16,4 3-5-16,4 1-1 0,2 0-1 16,0 1-1-16,8-1 1 0,5-2 0 0,5 1-3 15,3-2 1-15,-2-2-1 0,9-2-15 16,-3-6-11-16,2-3-6 15,1-4-15-15,-3-1-19 0,0 0-53 16,-2-11-76-16</inkml:trace>
  <inkml:trace contextRef="#ctx0" brushRef="#br0" timeOffset="138011.27">7671 2784 0 0,'0'0'288'0,"0"-1"-219"15,0 1-14-15,0 0-5 0,0 0-15 16,0 0-6-16,0 0-21 0,-4 12-6 0,-2 2 8 16,-1 3-5-16,-3 1-1 0,4-2-1 15,2-3-2-15,1-1-2 0,3-5 1 16,0-3 0-16,-2 0 0 15,2-3 1-15,-2-1 1 0,2 0 2 0,0 0 2 16,0 0 6-16,0-5 7 0,0-5-7 16,0-6-17-16,0-2 6 0,6-2-1 15,1 0-1-15,5-1 0 0,1-4-1 16,2-1 3-16,6-3-2 0,0 2-4 15,4 2-2-15,2 5-7 0,-4 5 5 0,1 3-1 16,-1 8-1-16,-4 2 7 0,1 2-3 16,-9 0 2-16,-1 0 3 0,-9 4-2 15,-1 5 1-15,0 4 0 0,-1 2 3 16,-11 1 4-16,-1 2-1 0,-3-3-1 15,-1 2-1-15,0-2 0 0,2-2 2 16,0-1-3-16,1-1 1 0,3 0 1 16,3-4-2-16,1-1 0 0,3-2-1 15,0-3-6-15,4 1-24 0,0-1-40 16,4-1-19-16,3 0-74 0</inkml:trace>
  <inkml:trace contextRef="#ctx0" brushRef="#br0" timeOffset="138342.27">8026 2684 38 0,'0'0'317'0,"0"2"-265"0,-8 4-30 16,-3 0 16-16,-1 2 15 0,4 0-30 15,1 2-20-15,5 3-3 0,2 0 0 16,0 2-1-16,0-4 2 0,6-1-3 0,5-3 4 15,6 1 1-15,2-5 6 0,8-2-2 16,4-1 0-16,1-3-9 0,0-9 3 16,1-2-11-16,-4-2-5 0,-7 0 4 15,-4 2 8-15,-7 2 3 0,-3 1 2 16,-8 3 0-16,2 1 7 0,-2 2 5 15,0 4 11-15,-2 1 1 0,-6 0-3 16,0 0-9-16,-1 0-12 0,-3 8-2 16,1 6 2-16,-2 2 1 0,1 2-4 15,5 3-2-15,3 0 2 0,2 3-1 0,2 0 2 16,7 3-7-16,11 0-15 0,10-2-12 15,5-1-15-15,7-10-38 0,0-3-127 16</inkml:trace>
  <inkml:trace contextRef="#ctx0" brushRef="#br0" timeOffset="140099.27">5473 2299 180 0,'1'3'18'15,"-1"2"-24"-15,0 5 21 0,0 2 35 16,0 3-20-16,-3 1-19 0,1 4 1 0,-4 1 6 16,2 0 1-16,-1 0 2 0,-1-4 5 15,4-1-5-15,-4-5-6 0,4-2 2 16,-2-2 5-16,1-2-5 0,3-3-1 15,0 0 0-15,0-2 10 0,0 0-3 16,0 0 0-16,0 0-3 0,0 0 3 0,-2-4 0 16,0-8-19-16,-2-5-3 0,4-2 7 15,0-3-4-15,2-3-7 0,6-5 0 16,3 2 3-16,2-3 0 15,1 0-3-15,3 4 2 0,0 0-1 0,-2 6 1 16,4 3-2-16,0 3-4 0,-1 3 6 16,1 4 1-16,-2 5-3 0,0 2 0 15,-7 1 3-15,-1 0 1 0,-3 0-4 16,-2 6-1-16,-1 5 2 0,-3 3 6 15,0 1-2-15,0 4 1 0,-3-1 0 0,-7 1-1 16,-3 2 2-16,-1-1-3 0,1 1 2 16,-2-2 0-16,1-3-3 0,1-4 1 15,0-1 0-15,5-5 0 0,4-1-4 16,0-1 0-16,4-3-2 15,-1-1 1-15,1 0-10 0,0 0-4 0,0 0-6 16,0 0-3-16,0 0 0 0,0 0 7 16,0 0 5-16,3 2 15 0,1 5 0 15,2-1-2-15,2 2 1 0,-5 3 3 16,3-1 2-16,0 1 2 0,0 3-5 15,1-2 2-15,3 1-2 0,-1 2-1 0,3-5 1 16,1 2 0-16,0-5-2 0,6-1-11 16,2-5-28-16,2-1-34 0,2-1-54 15,-4-12-80-15</inkml:trace>
  <inkml:trace contextRef="#ctx0" brushRef="#br0" timeOffset="140422.27">5843 2359 123 0,'0'-10'124'0,"0"0"-64"0,-6 4 20 15,4 2-25-15,-6 2-2 0,7-1-15 16,-3 0-13-16,0 3-6 0,-4 0-11 0,1 0-6 15,-1 0-6-15,-1 12-1 0,3 4-3 16,-2 0 8-16,4 2-1 0,4 0-5 16,0-1 2-16,0 1 1 0,10-2-2 15,-1-3 0-15,5-2-1 0,-3-1 0 16,1-6 4-16,-1-2-2 0,-3-2 2 15,3 0 5-15,1 0 1 0,-3-8 1 16,-1-3 0-16,3-2 0 0,-5 0 12 16,0-1 1-16,-4-2 5 0,0 0-7 15,-2 1-2-15,0-3-2 0,0 1-5 0,-2 2 2 16,-4-4-2-16,0 3-5 0,-1 0-2 15,1 3 0-15,2 5-1 0,0 4-2 16,4 2-2-16,-2 2-2 0,0 0-16 16,2 0-8-16,0 0-10 0,-2 3-13 15,2 7-5-15,0 3-19 0,0-5-65 0,0-1-58 16</inkml:trace>
  <inkml:trace contextRef="#ctx0" brushRef="#br0" timeOffset="140839.27">6043 2307 2 0,'8'3'170'16,"-3"-2"-99"-16,1 2-15 0,-2-2 2 15,-4 2-28-15,2 2 3 0,-2 3-5 16,0 0 4-16,2 3-6 0,-2 0-11 16,0 0 2-16,0-3 2 0,0 1-1 15,0-3-7-15,0 0-2 0,0-1-7 0,0 0-2 16,4-4-1-16,-4 1 2 15,3-1-1-15,1 0 1 0,8 1 5 16,1-2 4-16,4 0-1 0,6 0-8 16,-2-7-3-16,-2-3-11 0,0 3 3 0,-5 2-3 15,-5-1-2-15,-3 5 10 0,-4 1 1 16,-2 0 3-16,0 0 1 0,0 0 0 15,0 0-2-15,0 0 2 0,0 0-1 16,0 0 0-16,0 0-11 0,0 0 0 16,2 1 12-16,0 5 1 0,3-3-3 0,5 1 1 15,-1-1-1-15,7-1-9 0,-7-1-4 16,7-1 0-16,-9 0-7 15,1 2-5-15,-1 1 11 0,-1-1 3 16,-4 1 0-16,-2 1 2 0,0 0 4 0,0 2 1 16,0 1 9-16,0 1 8 0,0-2-4 15,0 3 0-15,0-1-6 0,0 1 0 16,0-2-1-16,0 3-6 0,4-2-4 15,4-1-44-15,1-4-38 0,-1-3-112 16</inkml:trace>
  <inkml:trace contextRef="#ctx0" brushRef="#br0" timeOffset="141794.27">5255 2042 12 0,'6'1'68'0,"-2"-1"23"0,3 0-45 15,1 0 27-15,7 0-28 0,4 0-7 16,10 0-9-16,9 0 3 0,10 0-14 16,17 0 0-16,7 1 4 0,14 2 5 15,2 2-25-15,-1 1-2 0,7 0 2 16,1 3 1-16,5 0-1 0,3 2-4 15,-2 1 2-15,-2 0 2 0,-11-1-4 16,-16-3-9-16,-11-1-4 0,-15-2 2 16,-15-2-6-16,-12 0 13 0,-14-1-6 15,-3-1 5-15,-2 0 12 0,0 1 6 16,0 0-1-16,0-1 0 0,0-1-2 0,0 1 0 15,0 2-1-15,-3 3-4 0,-3 3-2 16,-4 5 0-16,3 4-2 0,-3 3 2 16,-3 7-1-16,1 5 0 0,-1 8 1 15,-2 2 3-15,1 3-3 0,3 4 0 16,-1-1 1-16,7-1-2 0,3 1-1 15,2-1-3-15,0-3 2 0,6-1 3 16,5-7-6-16,0-2 0 0,5-3 0 16,-3-5 5-16,2-3-3 0,-3-8 4 15,-3-5-1-15,-3-5 2 0,-4-3-2 0,-2-3 0 16,0 0 2-16,2 0 9 0,-2 0 1 15,0-7-7-15,0-4-4 0,-6-3 1 16,-5-1-2-16,-5-2-2 0,-5 1 1 16,-1-4 1-16,-11-2-5 0,-5 0-2 15,-6-2-6-15,-9 1-1 0,-8 1 1 0,-12 3-5 16,-9 3 3-16,-10 3-10 15,-11 4 7-15,0 3 15 0,-4 5 10 16,8 1 1-16,11 0 4 0,12 0-4 16,17 0 0-16,11 0-4 0,8 3 5 0,10 3-6 15,11-3-3-15,5 1 3 0,7 0-6 16,3-1-1-16,-2 0 2 0,2 1 2 15,0 0 0-15,3 0-3 0,-3-1 1 16,2 1 2-16,2-3 0 0,-4-1 0 16,4 2 3-16,0-2-1 0,0 0 1 0,0 0-1 15,0 0 1-15,0 0 2 0,0 0 1 16,0-3 9-16,4-8 12 15,3-7-28-15,3-8 0 0,5-7 4 16,-3-7 2-16,-1-6 9 0,-1-9 2 0,-3-8-15 16,-1-6 3-16,-4-2 3 0,-2 4-8 15,0 6 2-15,0 8 0 0,-10 9 1 16,-5 9-2-16,0 11-6 0,2 7 4 15,1 7 0-15,3 5 4 0,3 5-6 16,6 0-23-16,0 15-27 0,0 1-38 0,4 3-166 16</inkml:trace>
  <inkml:trace contextRef="#ctx0" brushRef="#br0" timeOffset="142903.27">7276 3784 12 0,'4'0'160'0,"-3"0"-22"0,-1 0-84 16,0 0-13-16,0 0 2 0,0 0-6 16,0 0-19-16,0 5-15 0,-3 7 0 15,-5 5 10-15,-2 1-3 0,-1 3-6 0,0 2-1 16,-3-2 0-16,3-1-1 0,-1-2 4 15,5-5 9-15,-1-3-1 0,2-2 3 16,3-3-6-16,1-2-1 0,2-3 1 16,0 0 5-16,0 0 0 0,0 0 3 15,0-1-3-15,0-10-1 0,0-5-13 0,7-6-5 16,7-3-2-16,7-3 1 15,5-3 2-15,5-2 3 0,-3 1-2 16,3-1 0-16,-2 1 2 0,-1 5-2 16,-3 3-3-16,-6 7-2 0,-4 6 4 0,-1 5-4 15,-5 4-1-15,-5 2 5 0,-2 0-1 16,0 1-1-16,-2 10 2 0,0 5 4 15,0 4 2-15,-2 1 2 0,-9 4-5 16,-5-1-1-16,-1-2 5 0,0 0-2 16,-2-4-2-16,4-3 1 0,-1-2 0 0,7-4-1 15,1-2-3-15,4-4 1 0,2-2-4 16,2-1-3-16,0 0-12 15,0 0-10-15,0 0-18 0,10 0 3 16,3-7 27-16,3 2 9 0,-5-1-6 0,2 2-5 16,-5 2 10-16,-4 0 8 0,0 2 0 15,-2 0-2-15,1 0-1 0,1 3 6 16,0 6 5-16,2 1 6 0,-1 2 2 15,-3 0-2-15,2-1-4 0,0 0-4 16,0 0-3-16,2 1 0 0,-1-2 0 0,3 2-9 16,0-2-25-16,-1-7-54 0,3-2-164 15</inkml:trace>
  <inkml:trace contextRef="#ctx0" brushRef="#br0" timeOffset="143347.27">7606 3938 33 0,'6'0'314'0,"1"-2"-234"0,-1-7-64 15,3-4 21-15,1 0 21 0,3-3-20 0,1-1-17 16,1-3-11-16,0 1 6 0,2-3-3 16,-1 1 0-16,-3-1-8 15,-1 1 1-15,-1 3-1 0,-3 5-5 0,-3 4 0 16,-1 3 3-16,-2 5 1 0,-2 1-5 15,0 0-3-15,0 0 1 0,0 0-1 16,0 0-8-16,8 11 8 0,-3 3 3 16,5 3-6-16,-2 5-7 0,-1 4-12 15,1-1 1-15,-4 4-7 0,-1-3 1 16,1-4 11-16,0-2 12 0,-4-2-9 15,0-4-17-15,0-2 6 0,-9-2 23 0,-3-4-11 16,-3-1-26-16,-2-3-22 16,-1-2 16-16,1 0 5 0,0 0-10 15,0-8 22-15,0-1 32 0,3-3 18 16,1-1 18-16,0-2 2 0,3 0-3 0,3 3 19 15,1 1-3-15,4 6-8 0,2 0 4 16,0 4-10-16,0 1-20 0,0-1-12 16,0 1 2-16,2 0-5 0,7 0 4 15,3 0 1-15,-1 0-6 0,6 1-1 16,4 2-2-16,2 1 1 0,2 0 2 0,2 1-5 15,0-4-35-15,-3-1-19 0,3 0-39 16,-4 0-26-16,-4-2-28 0</inkml:trace>
  <inkml:trace contextRef="#ctx0" brushRef="#br0" timeOffset="143679.27">8012 3851 179 0,'0'0'144'15,"0"0"-92"-15,0 0-13 0,2 0 0 16,-2 0 7-16,0 0-27 0,0 0-4 16,0 0-9-16,0 0 1 0,0 2 2 15,0 3-8-15,0 1 2 0,0-1-1 0,0 1 0 16,2-2-3-16,0-1 1 0,0 0 0 15,4 0 1-15,-1-2-1 0,5-1 4 16,1 0 1-16,7 0 0 0,1-1-3 16,4-8-2-16,-4-1-2 0,2 3-3 15,-4 0 3-15,-4 2 0 0,-3 1 1 16,-3 1-1-16,-5 3 1 0,-2 0 0 15,0-1 2-15,0 1 0 0,0 0 1 16,0 0 3-16,0 0-6 0,0 0 0 16,0 0-2-16,0 0-3 0,0 0-2 0,2 4-1 15,4 5 11-15,0-1-2 0,-1 1 0 16,5 1-1-16,-3-2 0 0,5 3 1 15,-1-2 0-15,3-1-3 0,-1-2-12 16,0 0-5-16,1-3-9 0,-1-2-7 16,-3-1-37-16,-1 0-22 0,-3-8-76 0</inkml:trace>
  <inkml:trace contextRef="#ctx0" brushRef="#br0" timeOffset="144635.27">7016 3444 200 0,'0'0'82'0,"0"0"-55"0,0 0 20 16,0 0-2-16,0 0-17 0,2 0-19 15,6 3-13-15,11 2 17 0,9 2 8 16,13-2-3-16,6 2 0 0,12-2-5 0,10 0 3 16,4 0-5-16,7 1-4 0,6-2-3 15,3 1-1-15,7-1 0 16,5 0-3-16,2 1 2 0,0 1-1 15,-10 1 0-15,-9-3-2 0,-11 2 1 0,-14-3-2 16,-11-2-2-16,-16 1-2 0,-9-2 3 16,-15 1 4-16,-4-1-1 0,-4 1 8 15,0 0 4-15,0-1-3 0,0 0 1 16,0 1-2-16,0-1 11 0,0 0-7 15,0 0-8-15,0 0-4 0,0 1-3 0,0 0 2 16,0 0-5-16,0-1 0 0,0 1-4 16,0 4 0-16,0 2-9 0,0 2 22 15,0 4-3-15,0 2 2 16,0 4-1-16,0 5 0 0,0 3-1 0,0 7 4 15,-2 4-5-15,0 3-2 0,2 6 0 16,0 2-7-16,0 2 4 0,7 1-1 16,3-4-6-16,5 0 5 0,0-6 3 15,-3-5 1-15,1-6 4 0,1-5-2 16,-5-4 2-16,3-5-1 0,-5-5 1 0,-1-6 1 15,-6-3-1-15,0-2 0 0,0-1 8 16,0 0 11-16,0 0 2 16,0 0-1-16,0 0 0 0,0-3 1 0,-12-7-8 15,-3 0-23-15,-6-3 7 0,-4 4 6 16,-5-1-4-16,-8-2-2 0,-8 3 1 15,-8-2-2-15,-10-1-1 0,-5 0 2 16,-9 0-5-16,-12 0 4 0,-3-1-6 16,-11 3 0-16,0-3 6 0,-3 4 3 15,6 3 0-15,3 1-1 0,10 3 1 0,14-2 4 16,13 4-5-16,15 0 1 0,10 0 2 15,15 0 0-15,6 0-3 0,7 0-2 16,2 0 0-16,1 4-2 0,1 0 0 16,-2 2-7-16,-2 1 3 0,1-1 2 15,-3 2-2-15,5-3 0 0,-3-3 8 16,6 2 3-16,-2-1-2 0,2-3 1 15,2 1 0-15,0-1 1 0,0 0-1 16,0 0-1-16,0 0 7 0,0 0 14 16,4-7 6-16,2-6-2 0,3-8-8 15,5-7 4-15,1-9-5 0,4-7 0 0,0-5 0 16,-2-9-8-16,2-2-4 0,-3-4-4 15,-1 2 2-15,0 0-1 0,-3 2 1 16,-5 11-3-16,-1 9 1 0,-2 15-1 16,-2 10 0-16,0 8-4 0,1 6-9 15,1 1-20-15,8 0-20 0,3 1-32 16,-4 8-114-16</inkml:trace>
  <inkml:trace contextRef="#ctx0" brushRef="#br0" timeOffset="145626.27">5450 3350 63 0,'2'0'197'0,"-2"0"-116"16,0 0-9-16,2 0-15 0,-2 0-7 15,0 0-14-15,0 0-12 0,0 0 1 16,0 0-5-16,0 0-4 0,0 0-3 15,0 1-5-15,0 3-2 0,0 5-7 0,0 6-4 16,-8 7 17-16,0 4-3 0,1 0 1 16,-1 1-6-16,2 0-4 0,-1 2 2 15,3-5-1-15,-4 0-2 16,4-3 3-16,1-5 0 0,-3 0-4 0,4-3 3 15,2-4 0-15,-4-2 0 0,2-4-1 16,2-2 0-16,0 1 0 0,0-2-2 16,0 0-9-16,0 0-9 0,0 0-10 15,0 0-1-15,4-2-15 0,6-5-3 16,3-6-24-16,2-4-74 0,-3-3-148 0</inkml:trace>
  <inkml:trace contextRef="#ctx0" brushRef="#br0" timeOffset="145991.27">5791 3243 10 0,'4'2'192'16,"-4"-2"-97"-16,0 2-48 0,0 1 20 15,0 2-12-15,0 4-18 0,-2 5 10 16,-4 6-12-16,-1 3-1 0,-7 6-7 15,1 0-10-15,-4 3-1 0,-2 7-2 16,0-2-5-16,-2 0-1 0,0-1 0 16,0-1 0-16,0 0-5 0,4-4-2 15,1-3 9-15,7-3-7 0,-5-5-4 0,7-1 1 16,-3-2 0-16,6-5 1 0,1-1-1 15,1-3-2-15,0-4-6 0,0 0-3 16,2-3-13-16,0 0-5 0,0-1-22 16,6 0-21-16,3 0 7 0,8-4-32 15,4-12-122-15</inkml:trace>
  <inkml:trace contextRef="#ctx0" brushRef="#br0" timeOffset="146327.27">6035 3547 3 0,'2'-4'357'0,"-2"-2"-299"0,0 1-9 15,0-1 2-15,-3 1-4 0,-5 0-13 16,0 4-8-16,-5 0-4 0,0 1-17 16,-5 0-1-16,1 2 1 0,0 10-2 0,2 1 0 15,1 0-2-15,3 3 0 16,0-1-3-16,3 2-1 0,2 1 2 15,2-1-2-15,4 1 3 0,0-4-6 16,2 0 3-16,8-5 0 0,3 1 2 0,2-5-1 16,5-4 3-16,-1-1 2 0,2 0-3 15,2-10 2-15,-1-3 1 0,1-5 0 16,-4-2 0-16,-3 0 0 0,-3-2 1 15,-5-2 2-15,-5-3-3 0,-3-1 0 16,0-4 0-16,-5 2-1 0,-11 0-2 0,-3 3-1 16,-2-1 0-16,-3 6-4 0,-7 6-9 15,1 5-9-15,-3 7-18 16,4 4-16-16,7 0-26 0,6 0-85 15</inkml:trace>
  <inkml:trace contextRef="#ctx0" brushRef="#br0" timeOffset="147579.27">5198 3095 0 0,'0'2'79'0,"0"-1"10"0,4 0-48 16,1 1 29-16,3-1-14 0,3 1-10 16,5 0-13-16,7 3-3 0,1 0-6 15,11 0 3-15,7 1-2 0,7-1-12 16,12 1 0-16,4-3-1 0,6 2-5 15,1 0-1-15,5 0-4 0,-3-1 2 16,-1 3-1-16,-5 0-3 0,-1 0 2 16,0-1 0-16,-6 2-2 0,-4-3 1 15,-5 0-2-15,-10-1 4 0,-8-3-1 0,-9 0-2 16,-8-1 1-16,-9 0 4 0,-6 0-4 15,-2 0 6-15,0 0 6 0,0 0 2 16,0 0 6-16,0 0-6 0,0 0-9 16,0-2-6-16,0 1 3 0,0 0-1 15,0 0-1-15,0 1 1 0,0 0-1 16,0 0-2-16,0 0 0 0,0 0 0 15,0 0-3-15,0 4-3 0,0 7-3 16,-4 6 13-16,-4 7-3 0,-1 5 0 16,-3 6 0-16,1 8 1 0,-1 7 1 0,1 6-3 15,-1 0 0-15,3-1 2 0,5-3-1 16,0-3-2-16,2-2 1 0,2-2 1 15,0-4 0-15,0-4-2 0,6-4 0 16,0-5 2-16,-2-4 0 0,-3-5-1 16,3-5 0-16,-2-4 3 0,-2-4-2 15,2-2-1-15,-2-4 1 0,0 0 1 16,0 0-1-16,2 0-1 0,-2 0 1 15,0 0 2-15,2 0 1 0,-2 0-3 16,0 0 0-16,0 0 1 0,0 0 1 16,0 0 0-16,0 0 2 0,0 0 0 0,0 0 2 15,0 0 0-15,0 0 2 0,0-4 0 16,-6-2-9-16,-7-1 0 0,3-1-2 15,-7 0 4-15,-4-1-3 0,-9-1-4 16,-11 1-3-16,-8 1 1 0,-12 1 3 16,-12 0-1-16,-7 3-4 0,-17-1 3 15,-12 4-3-15,-9 1 3 0,-4 0 7 16,11 0 3-16,12 1-2 0,17 4 3 15,13 0-1-15,10 0 0 0,7 1-3 16,8-1 0-16,8-2 3 0,11 1 4 0,12-4-4 16,7 1-2-16,6-1 0 0,0 0-2 15,0 0-1-15,0 0-2 0,0 0 2 16,0 0-4-16,0 0 2 0,0 0 2 15,0 0 2-15,0 0-1 0,0 0-2 16,0 0-1-16,0 0 4 0,2 1 3 0,4 0-2 16,-4 0-1-16,2 1 2 15,0-1 0-15,-4-1-3 0,1 0 1 16,3 0 2-16,0 0 2 0,2 0 0 15,3-3 0-15,3-10 2 0,3-4 0 0,4-5-5 16,0-2-1-16,4-5 0 0,2-2 2 16,0-4-2-16,0-7 0 0,1-3 2 15,-1-7 4-15,-4-6-3 0,-2-4-5 16,-4-1 5-16,-5 2 0 0,-2 8-3 15,-5 9 5-15,1 11 5 0,-4 11-4 0,0 7 6 16,0 9-4-16,0 4-4 0,0 2 0 16,0 0-4-16,0 0-5 15,0 0 0-15,0 0-8 0,0 4-19 16,0 12-8-16,0 6 0 0,-2-3-68 0,-5-3-191 15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28:14.9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0 731 110 0,'0'0'62'16,"0"0"-29"-16,0 0 10 0,0 0-9 0,0 0-9 16,0 0-5-16,0 0-4 15,0 0 0-15,0 0 0 0,0 0-1 16,0 0 4-16,0 0 1 0,-2 0-4 15,0 0 2-15,2 0-2 0,-2 0-6 0,2 0-2 16,0 0 2-16,0 0-2 0,0 0-3 16,0 0-3-16,0 0 4 0,0 0-4 15,0 0 1-15,0 0-3 0,0 0 3 16,0 0-3-16,0 0-2 0,0 0 0 15,8 0-1-15,5 0 2 0,8 0 2 0,6 0 0 16,7-5 0-16,8-1-1 0,6-1 0 16,9-2 0-16,8 0 0 15,8-2-1-15,3-4 1 0,6 1 2 16,4-1-1-16,-2 0-2 0,3-1 1 0,-3 0 0 15,2-3 5-15,-2 0-1 0,-4 1-1 16,-3 1-1-16,-7 0 0 0,-7 1 1 16,0 3-2-16,-6 0 3 0,1 0-2 15,-3 2-1-15,-1 0-2 0,-7 1 2 16,-3 1 1-16,-10 2-2 0,-9 3-3 0,-11-1 6 15,-9 4-3-15,-1 1 0 0,-4 0 1 16,0 0 2-16,2 0-2 16,-2 0-2-16,0 0 1 0,0 0 0 15,0 0 2-15,0 0-3 0,0 0 1 0,0 0 2 16,0 0 0-16,0 0 0 0,0 0-3 15,0 0 7-15,0 0-1 0,0 0-4 16,0 0 1-16,0 0 2 0,0 0-1 16,0 0-1-16,0 0-1 0,0 0 0 15,-2 0 0-15,2 0-2 0,0 0-1 16,-4 0-8-16,4 0-29 0,-3 0-72 15,-5-1-131-15</inkml:trace>
  <inkml:trace contextRef="#ctx0" brushRef="#br0" timeOffset="2741">2396 153 91 0,'0'0'74'0,"2"0"-45"15,-2 0 1-15,0 0 14 0,0 0 1 0,0 0-12 16,0 0-11-16,0 0 2 0,0 0 5 16,0 0-4-16,0 0-5 0,2 0 1 15,-2 0 0-15,0 0 2 0,2 0-3 16,-2 0 1-16,0 0-5 0,0 0-1 15,0 0-2-15,0 0-1 0,0 0 4 16,0-1-5-16,-4-1-6 0,-3-3-5 0,-5 0 1 16,-1 4-2-16,0 0-1 0,-3 1-1 15,1 0 2-15,0 1 1 0,-2 8 1 16,-1 1 4-16,1 6-2 15,0 4-2-15,2 4-1 0,5 3 0 0,5 2 0 16,5 0-2-16,0-1 0 0,1-3 3 16,13 3 1-16,7-6-3 0,6-4 0 15,3-4 1-15,4-6-5 0,6-3-15 16,2-5-10-16,-1 0-15 0,-3-5-12 15,-2-6-28-15,-4-2-58 0,-7-6-80 0</inkml:trace>
  <inkml:trace contextRef="#ctx0" brushRef="#br0" timeOffset="3145">2677 274 120 0,'0'-7'190'16,"0"2"-130"-16,0 4 4 0,0-1-5 15,0 2-13-15,0 0-22 0,0 0-15 16,0 0-8-16,0 4-4 0,0 9-4 16,0 4 7-16,-6 5 9 0,2-1-10 15,3-2 0-15,-1 0 4 0,-2-3-1 16,4 0-2-16,-2-4 0 0,2-5 0 0,-2-3 2 15,2-3-2-15,0 0 0 0,0-1 3 16,-2 0 6-16,2 0 5 0,0 0 5 16,0 0 8-16,0-8 3 0,0-7-19 15,0-5-15-15,0-2 3 0,2 0 3 16,2-3-3-16,5-4-4 0,5-3 3 15,-1 0 2-15,4-2-2 0,2 3-3 16,0 4 3-16,4 6-6 0,-2 6 0 16,4 5 2-16,-4 3-2 0,2 2 2 15,0 4 2-15,-4 1-1 0,2 0 4 0,-8 6-1 16,-1 3 1-16,-7 0-3 0,-1 3 2 15,-4 0 2-15,0 2-2 0,0 1 3 16,-9 1 2-16,-3-4 1 0,3 2-4 16,-7-1 1-16,3-1 4 0,2 1-4 15,-5-5 0-15,1 1 1 0,0-1 1 0,3-4-3 16,5 1 0-16,1-2 1 15,4-2-9-15,0 0-23 0,2 0-25 16,0 1-18-16,0-2-51 0,8 0-65 16</inkml:trace>
  <inkml:trace contextRef="#ctx0" brushRef="#br0" timeOffset="3517">3101 165 20 0,'3'-1'2'0,"1"-1"163"0,-4 2-19 16,2-1-110-16,-2 1 33 15,0 0-20-15,0 0-8 0,0 0-14 16,0 0-26-16,0 0-8 0,-6 7-3 16,-1 3 3-16,1 5 11 0,0 2-1 0,4-1-3 15,2 2 0-15,0-3 0 0,0 0 0 16,6-6 1-16,6-1 4 0,5-5 0 15,4-3 6-15,5 0 2 0,7 0-1 16,1-10-4-16,-1-5-5 0,-5 1-2 16,-5-2 4-16,-6 2-2 0,-3 1 3 0,-7 0 0 15,-1 4-3-15,-2 3 1 0,-4 5-4 16,0 1 8-16,0 0 5 15,0 0-5-15,0 0-1 0,0 0-7 16,-8 5-4-16,-5 3-4 0,-2 3 6 0,-1 5 1 16,5 0-4-16,3 2 1 0,3 2 1 15,5-3 1-15,0 1-1 0,7 1-1 16,8-5-4-16,10-3-26 0,8-2-18 15,3-9-26-15,6 0-91 0</inkml:trace>
  <inkml:trace contextRef="#ctx0" brushRef="#br0" timeOffset="3862">3871 128 49 0,'0'1'144'16,"0"-1"32"-16,0 0-132 0,0 0 6 16,0 0 6-16,0 0-10 0,0 0-30 15,4 1-16-15,4 1 0 0,5 0 4 16,6 0 9-16,2 1-2 0,2 0-5 15,-2 0-2-15,2 0-1 0,-2-1-2 0,0 1-2 16,0-1-11-16,2 1-26 0,-6 0-22 16,-5 0-30-16,-5-2-100 0</inkml:trace>
  <inkml:trace contextRef="#ctx0" brushRef="#br0" timeOffset="4034">3805 310 133 0,'0'2'314'0,"0"-1"-299"0,0-1-32 0,3 0 30 15,7 0 32-15,7 1-3 0,12-1-21 16,5 0-9-16,6 0 0 0,4 0-6 16,4 0-6-16,3 0-6 0,3 0-21 15,-3-1-58-15,-3-2-106 0</inkml:trace>
  <inkml:trace contextRef="#ctx0" brushRef="#br0" timeOffset="5613">4627 126 81 0,'0'0'125'0,"0"0"-71"0,0 0-10 15,2 0-12-15,-2 0-7 0,0 0-12 16,0 0-9-16,0 0-1 0,0 2 2 16,0 2-4-16,0 3-1 0,-2 4 14 15,-4 4 14-15,1-1-10 0,-1 1-1 0,2 1-3 16,-4-3 3-16,3 0 6 0,3-2-9 15,-2-5 0-15,4-2-2 0,0-3-8 16,0-1-4-16,0 0-1 0,0 0-2 16,0 0 6-16,4 0-3 0,5-4 0 15,9-6 16-15,3-4-1 0,-1-2-11 16,0-2 0-16,-3 0 1 0,4 0-1 15,-2 0-2-15,2 2-4 0,0 3 3 16,-6 3-1-16,-3 3 0 0,-5 4 0 16,-3 1-1-16,0 2 1 0,-4 0-2 0,0 0-2 15,0 0-1-15,2 3 8 0,1 5-1 16,1 2-1-16,-4 3 3 0,0 1-1 15,2 3-1-15,-2-1-2 0,0 0 1 16,0-2 2-16,0-1-1 0,0-2-2 16,0-3-2-16,0-3 2 0,4-2-1 0,0-2-3 15,2-1 2-15,7 0-2 16,4 0 3-16,8-11-1 0,2-3-1 15,1 0-9-15,-1 0-11 0,-2 2 2 16,-2 2 5-16,-6 0-1 0,0 3-2 0,-6 3 14 16,-7 2 1-16,0 2 2 0,-4 0-1 15,0 0-2-15,0 0 5 0,0 0-1 16,0 0 0-16,0 6 7 0,0 2 8 15,0 2 2-15,0 1-2 0,0-1 2 16,-4 2-2-16,2 1-7 0,0-1-4 0,1 1-1 16,-1 1-1-16,0-1 0 0,0 1-1 15,2-1-2-15,0-2 0 16,4-1-27-16,7-4-22 0,-1-6-43 15,-1 0-110-15</inkml:trace>
  <inkml:trace contextRef="#ctx0" brushRef="#br0" timeOffset="5831">5303 139 101 0,'1'1'263'0,"-1"1"-179"16,0 0-68-16,2-2 7 0,-2 3 18 15,0 1-11-15,0 4-18 16,0 4-3-16,0 0 4 0,0 0 2 15,-2 3-10-15,1-2-1 0,-1 1-1 0,0 2-1 16,0-1-2-16,2-4 1 0,0 1-3 16,0-4-18-16,0 2-21 0,6-4-22 15,5-2-9-15,4-4-55 0,1-3-125 16</inkml:trace>
  <inkml:trace contextRef="#ctx0" brushRef="#br0" timeOffset="6597">5673 86 66 0,'0'-1'-2'0,"-6"-1"237"16,-2 0-179-16,-1-1-12 0,1 3 17 16,2 0-26-16,-3 0-7 0,1 3-12 15,-3 7-3-15,1 4 3 0,-3 4-7 16,3-1-2-16,-1 4-3 0,3 0-2 0,3 0 0 15,1 2-4-15,4 0 2 0,0-3 2 16,0-1-4-16,2-1-4 0,7-3-13 16,8-4-10-16,6-5-4 0,2-5-15 15,4-1-18-15,-3 0-2 0,5-10 14 16,-6-3-42-16,0 0 30 0,-3-3 27 15,-2 0 23-15,-3 0 22 0,0 0 37 16,-8 2 23-16,-1 3 25 0,-2 2 23 16,-4 3-22-16,0 2-34 0,-2 3-16 15,0 0-10-15,0 1-9 0,0 0-12 0,0 0-10 16,0 0-5-16,0 0-3 0,0 2-8 15,0 5-8-15,0 4 13 0,0 3 15 16,0 2-3-16,0 0-2 0,0 2 0 16,0-4 0-16,0-1 3 0,0-5-4 15,0-1 1-15,0-3 1 0,0-4-1 16,0 0-1-16,0 0 2 0,0 0 2 15,0 0 2-15,0 0-3 0,0-3 5 16,3-7-8-16,3-3-12 0,4-3 6 16,1 0-4-16,1 0-7 0,1 2 0 0,2 2-7 15,0 1 1-15,3 1 0 0,3 4 5 16,-2 2 6-16,0 2 2 0,0-1 4 15,-6 0 6-15,-1 1 0 0,-7 0 0 16,-3 1 3-16,0 1 2 0,-2 0 19 16,0 0 4-16,0 0-3 0,0 0-1 0,0 0 3 15,0 0-2-15,0 0-17 16,0 0-5-16,-2 0-6 0,-3 0-2 15,-1 0 1-15,-2 5-2 0,1 3 1 16,-1 2 2-16,2 2-1 0,4 2 2 16,2 3-4-16,0-1-2 0,0 0-7 0,12-2 3 15,5-2 1-15,4-3 11 0,4-2-7 16,-2-5 4-16,1-2 4 0,-3 0 0 15,-3 0 2-15,-7-5 3 0,-3-1-2 16,-3-4 5-16,1 0 26 0,-4-4-15 16,-2-1 1-16,0 1-5 0,0-3 10 0,0 4-5 15,-6 0-9-15,-1-1 2 16,1 2 3-16,-2-1-13 0,3 3-1 15,-3 1-3-15,6 3 1 0,-2 4 1 16,2 1-7-16,2 1-15 0,0 0-20 0,0 5-25 16,0 8 15-16,0-6-43 0,0 0-121 15</inkml:trace>
  <inkml:trace contextRef="#ctx0" brushRef="#br0" timeOffset="7054">6432 240 36 0,'0'18'-8'15,"-2"1"137"-15,-4 4-107 0,3 4 20 0,-1 2 11 16,2 4-25-16,2-1 8 0,-4-1-19 16,4-2-7-16,-2 0 6 0,0 0 7 15,-3-4-1-15,3 0 1 0,-4-5-3 16,2-3-6-16,0-5-2 0,2-5 0 15,-1-1 0-15,1-3-1 0,0-3 3 0,2 0 9 16,0 0 12-16,0 0-3 0,-6 0-1 16,-2-5-24-16,1-5-2 0,3-4-1 15,-4-2 5-15,6-3-3 16,1-2-3-16,1-1 2 0,0-4-3 0,7-5-1 15,10-6-5-15,4-9-1 0,8-6 5 16,7-6-8-16,2 1-14 0,4 3 3 16,0 6 2-16,0 6 8 0,-2 10-1 15,-7 8 3-15,-3 9 4 0,-9 5 1 16,-3 2-3-16,-5 5 6 0,-4-1-4 0,-5 4-2 15,0 0-2-15,-4 0-7 0,0 2-8 16,0 4 13-16,0 6 5 0,-2 4 4 16,-7 0 2-16,-5 3 1 15,-1 1-2-15,-2-1 0 0,-2 0 1 0,3 0-1 16,3-2-1-16,2-2-1 0,1-1 2 15,2-1-1-15,1-1-2 0,5-2-4 16,0-2-27-16,2-2-40 0,0-5-44 16,10-1-46-16</inkml:trace>
  <inkml:trace contextRef="#ctx0" brushRef="#br0" timeOffset="7621">6923 36 236 0,'1'0'76'16,"-1"0"-70"-16,0 0 16 0,0 3 19 15,0 1-23-15,0 7-21 0,-7 4 1 16,-1 4 5-16,-1 2 2 0,-3 1 1 16,3 2-1-16,-1-1 11 0,1-4 2 15,1 0-3-15,2-3-7 0,0-5-2 0,5-5-3 16,-1 0-2-16,2-5-1 0,0-1 0 15,0 0 7-15,0 0 5 0,0 0 1 16,0-3 1-16,2-9 4 0,9-3-17 16,0-5-11-16,5 2 1 0,1-2 0 15,-2 3-5-15,2 1-7 0,-1 3 1 16,-1 3 10-16,0 3-1 0,-3 4-11 15,1 1 5-15,-2 2 8 0,5 0 4 16,-1 0-2-16,0 0 7 0,0 0 0 16,-1 0 0-16,-5 0 0 0,1 0 4 0,-6 0-1 15,-4 0 1-15,0 0 12 0,0-1 19 16,0 0 1-16,0 0-9 0,0-2-12 15,-2 2-10-15,-2-1 14 0,2 2-8 16,-4 0-10-16,-1 0-6 0,-1 0-2 16,-1 9 2-16,-5 6-2 0,5 3 5 0,-3 1 2 15,5 0-3-15,1 0 0 16,2-2 0-16,4 1 2 0,0-4 0 15,2-1-1-15,6-3 0 0,-1-1 2 16,7-4 0-16,1-5-1 0,6 0 4 0,0 0 4 16,0-9-3-16,0-3-1 0,-2-4-1 15,0 0 4-15,-4-2-1 0,-1 0-1 16,-7 0 5-16,-1 0-1 0,-4 0-4 15,-2 0 5-15,0-3-7 0,0 3 0 16,-4 3-2-16,0 3 0 0,2 6-4 0,0 3-5 16,0 2-13-16,1 1-17 0,-1 0-44 15,-4 3-28-15,2 4-30 16</inkml:trace>
  <inkml:trace contextRef="#ctx0" brushRef="#br0" timeOffset="8509">7386 40 185 0,'0'-4'114'0,"0"-1"-104"0,-2 1 12 0,-3 1 27 16,1-1-9-16,-2 4-21 0,0 0-17 15,-1 0-4-15,-1 8 2 16,-2 2 1-16,1 4-1 0,-1-1 1 15,1 5 1-15,1 1-1 0,3-3-1 0,-1 3 0 16,6-1 0-16,0-4-1 0,0-1 0 16,6-3 1-16,3-2-2 0,-1-4 3 15,9-2 0-15,-2-2-2 0,10 0 4 16,4-3-2-16,-3-6 1 0,5-4-7 15,-5 0 5-15,-1 0 0 0,-4-3 2 0,-5 1 3 16,-9-2 1-16,-1 1 1 0,-6 0 3 16,0 1-3-16,0 5-3 0,-4 3 3 15,-2 3 10-15,-1 3-11 16,-3 1-10-16,-1 0-6 0,-3 8 2 0,3 7 4 15,-2 5 3-15,-1 1-1 0,3 1 0 16,3 0 2-16,1-3-1 0,5-1-1 16,2-1-3-16,0-4 0 0,2-1 3 15,13-5-2-15,0-3 3 0,10-3 2 16,-2-1-11-16,3-1 12 0,3-9-2 0,0-2-3 15,-1-2 3-15,1-2-3 0,-6 2 0 16,-2-1 4-16,-8 0 3 0,1 3 2 16,-7 0 5-16,-3 3 6 0,-2 2-5 15,-2 2 4-15,0 4-3 0,0 1-7 16,0 0-2-16,0 0-8 0,0 0-12 15,0 1-7-15,0 4-1 0,0 4 25 16,0 2 0-16,0 0-1 0,0 3 0 16,0-1 0-16,-2 1 0 0,-2-2 2 15,-3 4 2-15,-3-3-3 0,2-1 2 0,-1-2-1 16,1-3 1-16,2 1-1 0,-1-2 1 15,3-3 1-15,0 0-4 0,2 0 0 16,2-3-3-16,0 0 2 0,0 0-9 16,6 0-11-16,4-7-34 0,5-4 37 15,4-2-14-15,2 0-21 0,2-1 18 16,5-2 4-16,1-1 26 0,0 0-56 15,3 0 31-15,-7 5 32 0,-2-1 1 16,-6 3 20-16,-6 3 23 0,-7 4 33 16,-2 2 16-16,0 1-20 0,-2 0-35 0,0 0-11 15,0 0 0-15,0 0-12 0,0 0-6 16,0 0-6-16,0 0-7 0,0 0-5 15,0 0-1-15,0 0-4 0,0 3-11 16,0 3-13-16,0 3 37 0,0 1 1 16,0 2 0-16,0 2-2 0,0 0 1 15,0 3 0-15,0-1 1 0,-6 1-4 16,4-3 4-16,-3 1 3 0,-5 0-4 15,1-2 4-15,-3-1 2 0,-1-1 4 16,1-2 2-16,-3-1 3 0,4-4 1 16,-1-1-4-16,1-3-6 0,3 3-4 0,2-3 0 15,-1 0 2-15,5 0-4 0,-2 0-13 16,4-5-12-16,0-2-15 0,10-4-38 15,9-4-74-15,0-3-107 0</inkml:trace>
  <inkml:trace contextRef="#ctx0" brushRef="#br0" timeOffset="9054">8228 90 355 0,'0'-5'33'0,"0"0"-36"16,-6 0 10-16,2 1 16 0,-4-2 24 15,3 3-18-15,-1 2-20 0,-4 1-8 16,1 0-2-16,-4 0 1 0,1 0 2 15,1 7 0-15,-1 1-2 0,-1 3 2 16,1 1 1-16,1 4 0 0,3 0-4 0,3 3-1 16,-1-1 2-16,4 2 0 0,2-2-1 15,0-1 0-15,0-3 2 16,8 1-2-16,1-5 0 0,1-1 1 15,5-2 2-15,0-4 1 0,1-3-1 0,3 0 4 16,2 0 1-16,1-4-3 0,-1-7-1 16,-3-2-3-16,-5 0 7 0,-3-1-3 15,-3 0 1-15,-1-2-3 0,-4 0 4 16,-2 1-2-16,0-1-3 0,0-1-1 15,0 1 3-15,0 3-4 0,0 3 1 16,0 3-3-16,2 3 0 0,0 3-6 0,5 1-3 16,1 0 1-16,0 0 5 15,-1 0 1-15,1 7 1 0,-1 0 0 16,-1 2-8-16,-2 2 4 0,4 2 4 0,-5-1 2 15,3 0 1-15,-2-3 0 0,-2-2-2 16,0-3 0-16,0-2 2 0,0 1 0 16,-2-2 1-16,3-1 0 0,-3 0 7 15,4 0 1-15,2-4 2 0,3-4-5 16,5-2-4-16,1 0-2 0,2 1 0 15,0 2-2-15,1 2 1 0,-5 0 2 16,-3 3-2-16,-7 0 4 0,5 2 4 0,-6 0 2 16,2 0-1-16,-2 0 5 0,-2 0 2 15,2 0-12-15,3 0-1 16,5 0-1-16,3 0 1 0,4 7-3 0,4 0-14 15,0-1-49-15,2-3-137 0</inkml:trace>
  <inkml:trace contextRef="#ctx0" brushRef="#br0" timeOffset="9203">9046 323 94 0,'0'2'515'0,"0"-2"-517"15,0 0-13-15,0 0 20 0,0 0 2 0,2 0-8 16,4 0-55-16,-2 0-44 0,-4-6-60 15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7:48.9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2790 63 0,'0'-1'182'0,"2"-1"-109"0,-2 2-10 0,2-2-3 16,-2 2-10-16,2 0-13 0,2 2-9 15,-4 7 0-15,2 4-3 0,-2 4-2 16,0 4-5-16,0 3-1 0,-6 3-3 15,-2 5-2-15,-1-2 2 0,1 0-2 16,-1-1-3-16,3-3-1 0,2-2-4 0,0-2-2 16,2-6-2-16,2-4 1 0,0-1-2 15,0-4-6-15,0-1-5 16,8-2-12-16,0-4-8 0,1 0-15 15,3-7-29-15,-1-9-41 0,-3-3-165 0</inkml:trace>
  <inkml:trace contextRef="#ctx0" brushRef="#br0" timeOffset="248">317 2680 46 0,'4'0'236'0,"0"0"-177"0,-4 0-27 15,2 1 33-15,1 4-11 0,1 2-14 16,-4 5-13-16,4 3-9 0,-4 3-1 15,0 5-7-15,0 2 2 0,0 0-4 0,-2 4-3 16,0 0-1-16,-3 2 0 0,-1-1 0 16,0 0-1-16,2-2-3 0,0 0 1 15,3-3-1-15,-3-1 0 0,2-2-7 16,0-2-3-16,0-3 4 0,-2-4-6 15,2-4-19-15,0-2-4 0,-1-6-4 0,-5 3-22 16,-2-3-36-16,-3-1-80 16</inkml:trace>
  <inkml:trace contextRef="#ctx0" brushRef="#br0" timeOffset="-7989">1332 430 83 0,'2'0'34'16,"-2"0"-13"-16,2 0 3 0,-2 0 12 15,0 0-7-15,0 0-16 0,0 0-5 16,0 0 4-16,0 0-4 0,0 0-1 15,0 0-1-15,0 0 0 0,0 0 2 16,0 0-2-16,0 0 5 0,0 0 4 0,0 0-2 16,0 0-2-16,0 0-1 0,0 0 0 15,0 0-1-15,0 0 0 0,0 0 1 16,0 0-4-16,0 0-2 15,0 0 2-15,0 0-2 0,0 0 3 16,0 0 0-16,0 0 0 0,-2 0 2 0,2 0-5 16,-2 5 5-16,0 0-5 0,0 2 2 15,1 1-2-15,-3 1-2 0,0 3 1 16,-2 2-1-16,2-2 1 0,-3-1-2 15,3 2-1-15,0 1 2 0,-2 1-2 16,4-3 0-16,-1 1 2 0,1-1-1 0,0 0-1 16,0 0-1-16,2 0 2 0,-2-1 0 15,2 1-2-15,0-2 0 0,0 0 2 16,0-1 0-16,0-1-2 15,0 0 0-15,0-2 2 0,0 1 0 0,0-3-1 16,0 1-1-16,0-2 2 0,2 1-1 16,0 0 0-16,-2 0-1 0,0-2 1 15,2-1 1-15,-2 1-1 0,2 0-1 16,0 0 2-16,-2 1 1 0,1-1-2 15,-1 0-2-15,0 2 2 0,0-3 0 0,2-1-4 16,-2 0-4-16,4 0-6 0,-4 0-4 16,2 0-10-16,2 0-17 0,0 0-26 15,-2-7-60-15,0-2-43 0</inkml:trace>
  <inkml:trace contextRef="#ctx0" brushRef="#br0" timeOffset="-6273">1351 443 83 0,'0'0'49'15,"0"0"-16"-15,0 0 8 0,0 0 9 16,0 0-5-16,0 0-14 0,0 0-9 16,0 0-5-16,0 0 0 0,0 0-6 15,0 0-4-15,0 0-2 0,0 0 2 0,0 0 5 16,0 0 1-16,4 0 0 0,-2 0 3 15,6 0-1-15,-3 2-2 0,5-2-4 16,-1 0 1-16,5 0-3 0,-1 0-3 16,1-3-2-16,1-1-1 0,2 1 0 15,-2 0 0-15,2-2-1 0,2 2 1 0,2-2 0 16,2 2-1-16,-4 3-1 15,1-3 2-15,-3 3 1 0,0 0-3 16,0 0 0-16,4 0 2 0,-2 0 0 16,0 0-3-16,0 0 1 0,0 0 1 0,0 0-2 15,-3 0 1-15,1 0-2 0,0 3 2 16,-2-3 1-16,1 0-1 0,1 2-1 15,-4-2-1-15,4 1 3 0,-1-1-2 16,-1 0 1-16,0 0 1 0,-3 0 0 16,1 0 0-16,0 0-1 0,1 0 2 0,-3 0-1 15,1 1 0-15,1-1-1 0,-5 2 2 16,5-2-1-16,-2 1 0 15,-1 0-1-15,-1 1 1 0,3-1 1 16,-5 0-2-16,3 0 0 0,0 0 2 0,-3-1 0 16,-1 2-1-16,0-2 0 0,-3 2 0 15,3 0 0-15,0-1 0 0,3 0-2 16,-1 1 3-16,4-2-1 0,1 0 0 15,-4 0-1-15,3 0 2 0,-3 0 0 16,-1 0-2-16,0 0 1 0,-6 0 0 0,5 0 1 16,-3 0-1-16,0 0-1 0,-2 0 2 15,0 0-3-15,1 0 4 0,-1 0-3 16,-2 0 2-16,2 0-1 15,0 0-1-15,2 0-1 0,-4 0 1 0,4 0 1 16,0 0-2-16,-1 0 1 0,1 0 1 16,-2 0 0-16,0 0 0 0,-2 0 0 15,0 0 1-15,0-2 4 0,0 2-4 16,0 0-1-16,0 0 6 0,0 0-3 15,0 0-1-15,0 0-1 0,0 0 2 0,0 0-3 16,0 0-1-16,0 0 0 0,0 0 1 16,0 0 1-16,-2 2-1 0,0 3 0 15,2 0 1-15,0 3 0 0,-2-3-1 16,2 2-1-16,-2 3 2 0,1-1 0 15,-1 2 0-15,2 1-1 0,-2 1 1 16,0 1 0-16,2 2-1 0,-2-1 0 16,2-1 0-16,0 3 1 0,0-2-1 15,0 1-1-15,0 0 2 0,0-3 0 16,0 3-2-16,0-3 1 0,0-1 1 15,0 0-1-15,2-3 0 0,0 0-1 0,0 0 1 16,1-4 1-16,1 2-2 0,0-4 0 16,2 0 2-16,-6 1-1 0,2-4 0 15,0 1-1-15,0-1 2 0,-2 0 1 16,1 0-2-16,-1 0 2 0,2 0-3 15,-2 0 3-15,2 0-2 0,-2 0 1 16,0-3 0-16,0 0 1 0,0 0-19 16,0-1 35-16,0 0-17 0,-4 2 2 15,-1-3-2-15,1 0-1 0,-2 2 2 16,0-1-1-16,1 1-1 0,-1-1 0 0,-5 2 0 15,1-1-1-15,-1 0 1 0,-1 1 1 16,1 0-2-16,1 0 1 0,-1 0 0 16,-1 0 1-16,-1-1-2 0,1 1 1 15,1 0 0-15,1-1 0 0,1 2 0 16,-3 0 1-16,1-2-1 0,-4 1-1 15,1-1 2-15,-1 1-1 0,-2 1-1 16,2-1 2-16,-4 2-2 0,0 0 2 16,-2 0-2-16,0 0 2 0,1 0-2 15,3 0 2-15,-2 0-2 0,2 0 1 0,0 0 1 16,2 0-1-16,-3 0-1 0,3 0 1 15,-2 0 1-15,2 0-1 0,1 0 0 16,-1 1-1-16,2 0 2 0,-1 0 1 16,-1 1-4-16,2 0 2 0,-1-2 2 15,1 0-2-15,4 0 0 0,-3 0 0 0,1 0 0 16,1 0 0-16,-1 0 0 15,-1 0 0-15,-1 0 0 0,-1 1 0 16,-1-1 0-16,2 1-2 0,-2 0 4 16,1-1-2-16,1 2 0 0,0-1-2 0,-1-1 4 15,3 1-2-15,-1 0-2 0,3-1 2 16,1 0 2-16,4 0-2 0,-1 0 0 15,-1 0-2-15,4 0 4 0,-4 0-2 16,2 0 0-16,-1 0 0 0,-1 0 0 16,0 0 0-16,-1 0 0 0,-3 0 0 0,-1-1 0 15,1 1 0-15,-5-1 0 0,3 1 0 16,1 0 0-16,1-1 0 15,3 0 0-15,-1 0 0 0,0 1 0 16,3 0 1-16,-3 0-1 0,0 0-1 0,3 0 2 16,-1 0-1-16,-2 0 0 0,3 0-1 15,1 0 1-15,-2 3 0 0,2-2 0 16,0 1 0-16,4 0 0 0,-3 1 0 15,1-3-2-15,0 1 2 0,2-1 0 16,0 1 0-16,0-1 0 0,0 0-1 16,0 0 2-16,0 0-5 0,2 0-17 0,5-2-20 15,1-7-71-15,-4-4-220 0</inkml:trace>
  <inkml:trace contextRef="#ctx0" brushRef="#br0" timeOffset="-5269">1328 397 50 0,'0'2'21'0,"0"0"-16"15,0-1 8-15,0 0 14 0,0-1 7 16,0 2-9-16,0-1-2 0,0-1 1 0,0 1-2 15,0 0-2-15,0-1 1 0,0 0 0 16,0 1 1-16,0-1-6 0,0 0-4 16,0 0-5-16,0 0 0 0,0 0-2 15,0 1-6-15,0 1 6 0,0-1 0 16,0-1 0-16,0 2-3 0,0-2 1 15,0 1 1-15,4-1 1 0,-2 0 3 16,0 0-1-16,2 0 2 0,2 0 3 16,-1-1-5-16,3-4-4 0,5 1 0 15,-3 0-2-15,1-1 3 0,1 0-4 0,1-1 0 16,2 0 1-16,1-1-1 0,-3 1 0 15,2 0-2-15,-1-2 2 0,-5 1 0 16,4 0-3-16,-1-3 5 0,-1 2-2 16,1-2 0-16,-1 2 0 0,5-2 0 15,-1-2 0-15,2-1 0 0,0-1 0 16,2 2-2-16,-2 0 2 0,-1 1 0 15,-1 0 0-15,2 0-1 0,-2-1 1 16,-1-1 0-16,-1 2 0 0,0-2 0 16,-3 4 1-16,3-2-1 0,-5 2 0 15,2 1 0-15,-1 0 2 0,-1 2-4 0,-1-1 4 16,1 1-1-16,-2 1 1 0,1 1-1 15,1 0-2-15,-2 1 1 0,1 0 1 16,1 0 2-16,0 1-3 0,-3 0 0 16,3-1 0-16,0 1 0 0,-1-2 0 15,-3 1 0-15,0 2 1 0,2 0 0 16,-5 0 1-16,5 1-1 0,-2-2 2 15,0 2-1-15,2-3-1 0,-3 3-1 16,3 0 3-16,-2-1-2 0,4 0-1 16,-1 0-1-16,1-2 2 0,1 1 0 0,-1-1-2 15,0 2 1-15,-1-3 1 0,-1 1 0 16,-2 0 0-16,0 0-1 0,-2 1 1 15,-2 2-1-15,0 0 4 0,0-1-2 16,1 1 1-16,-1 0-1 0,0 0 1 16,0 0-6-16,0 0 4 0,0-2-2 0,4 0 2 15,-2-1-2-15,0 1 2 0,2 1-1 16,-4 1-1-16,0 0 1 15,0 0 1-15,0 0-1 0,0 0-1 16,0 0 0-16,0 0-2 0,0 0-7 0,-6 0-15 16,4 4-26-16,-5-2-48 0,1-2-151 15</inkml:trace>
  <inkml:trace contextRef="#ctx0" brushRef="#br0" timeOffset="-4533">1996 5 103 0,'0'1'49'15,"0"1"-36"-15,0-2 9 0,0 2 11 0,2-1-5 16,2 1-12-16,2 0-3 0,-1-1-5 16,5 1-3-16,-2-1-3 0,1-1-2 15,1 0 3-15,3 0-5 0,0 0 2 16,1 0 0-16,3 0 2 0,-2 0 0 15,0 0-2-15,3 0 2 0,1 0 12 0,-2 0-1 16,0 0-7-16,4 0 3 0,-4 0 1 16,0 0-6-16,2 0-2 0,-1 0 2 15,-3 0-2-15,-2 0-2 0,3 0 1 16,1 0 0-16,0 0 0 0,0 0 1 15,-2 0-4-15,-1 0 4 0,-1 0-2 16,-2 0 0-16,3 0 0 0,-1 3 0 16,-1-1 0-16,1 1 0 0,-3 0 0 15,-1-1-3-15,-3-2 3 0,-4 0 1 16,0 0 1-16,0 0-1 0,-1 0 2 0,1 0-1 15,0 0 11-15,0 0 2 0,-2 0-10 16,2 0-4-16,-2 0-1 0,2 0 0 16,-2 0 0-16,2 0 0 0,0 0-2 15,-2 0 0-15,2 0 2 0,0 0 0 16,-2 0-1-16,0 0 0 0,3 0 1 15,-3 0 1-15,0 0-2 0,0 0 1 16,0 0 1-16,0 1 1 0,2-1-2 16,-2 0 0-16,0 0 2 0,2 0-1 15,-2 0-3-15,0 0-3 0,0 0 0 0,0 2 1 16,0-2-2-16,0 0 1 0,0 0 4 15,0 0 1-15,0 0-1 0,0 0 1 16,0 0 1-16,0 0-1 0,0 0-1 16,0 1 1-16,4-1 1 0,-2 0-1 15,0 0-5-15,-2 0-23 0,0 1-8 0,0-1-15 16,0 1-19-16,0-1-14 15,0 0-7-15</inkml:trace>
  <inkml:trace contextRef="#ctx0" brushRef="#br0" timeOffset="-3805">2557 68 155 0,'-2'0'37'15,"-1"0"-10"-15,1 2 5 0,-2-1-2 16,-2 1-2-16,0 1-14 0,-1 1-1 16,-1 0 4-16,0 1 1 0,-1 1 0 0,1 0-5 15,-1 0-7-15,3 2-2 0,2 0-1 16,-2-2-4-16,1 0 3 15,-1 1 1-15,2 0-2 0,-3-1 1 16,1 2 0-16,-2 0-1 0,1 1 0 0,-1 1 2 16,-4 0-5-16,7 0 4 0,-3-1-4 15,1-1 4-15,3-1-2 0,-4 1-2 16,2-1 2-16,1 3 2 0,1-4-2 15,-4 2-2-15,1 0 4 0,3-3-4 16,-2 1 1-16,0-1-1 0,2-1 2 0,1 1 1 16,1-1-1-16,-2-3-1 0,4 3 1 15,-4-3 1-15,4 2-1 0,-4-1 0 16,0 1-1-16,-1-1 2 15,3 1-2-15,-2-1-2 0,0-1-4 0,2 0 7 16,0 2-3-16,-1 0 1 0,1-2 1 16,0 0 0-16,0 1 0 0,0 0-2 15,0-1-1-15,2 1 4 0,0-2 2 16,0 0-2-16,-2 2 0 0,-2-1 1 15,2 0-1-15,0 1-1 0,2 0 1 0,0 1-3 16,-3 0 2-16,3-1 0 0,0 0 1 16,0 0 1-16,0-2-2 0,0 0 1 15,-2 0 0-15,2 0 1 0,0 0 0 16,0 0 0-16,0 0 1 0,0 0-1 15,0 2-4-15,0-2 1 0,0 1 2 16,0-1 1-16,0 1 0 0,0 1 1 16,-2-1-2-16,0 1 1 0,2-1-1 15,-2 0-1-15,0 1-7 0,2 0 14 16,0-1-6-16,-2 1-1 0,0-2 1 0,2 2 0 15,0 0-5-15,0-2-20 0,0 0-13 16,0 0-11-16,0 0-39 0,0 0-42 16</inkml:trace>
  <inkml:trace contextRef="#ctx0" brushRef="#br0" timeOffset="-3133">2584 77 124 0,'0'2'33'15,"-2"0"-9"-15,0 0 3 0,-2 1 8 16,0-2-4-16,4 1-10 0,-1-1-5 15,-1 2 1-15,-2 1-1 0,4-1 3 16,-4 0-9-16,4 4-2 0,-4-2-2 16,4 3-1-16,-4-2 0 0,3 2 0 0,-1 1 2 15,0 0-2-15,0 0 4 16,0 1-5-16,0 0-4 0,0 1 2 15,0 1 0-15,2 1-1 0,-4 1 0 16,4 0 0-16,-2 2 1 0,2-3-2 0,0-1 0 16,0 2 1-16,0-4-1 0,0-1-1 15,0 1 1-15,0-2 0 0,0-2 1 16,0 0-2-16,0-3 1 0,2 0 1 15,-2 0-1-15,4-2-1 0,-4 1 1 16,2-1 0-16,0-1 1 0,2 0-2 0,-2 0 1 16,0 0-2-16,3 0-5 0,-3 0-7 15,0 0-10-15,2 0-2 16,-2-3-11-16,0 2-11 0,0-5-30 15,-2-1-61-15</inkml:trace>
  <inkml:trace contextRef="#ctx0" brushRef="#br0" timeOffset="-2524">2529 385 77 0,'-6'8'20'0,"-2"-2"-13"0,1 2 19 16,-3 1 15-16,1 0-11 0,-3 0-5 0,4 0-13 15,-3 3 4-15,0 0 1 0,-3-1 1 16,3 0 2-16,-1 0-5 0,3 0-3 16,-1 0 0-16,1 0 0 0,1-1-2 15,0-1-3-15,1 1-4 0,-3 0-2 16,3 0 0-16,-1-1 2 0,2 0-3 15,1 0 0-15,1 1 0 0,-4 2 1 16,2-1 0-16,1-1 0 0,-3-1-2 16,4-3 2-16,2 1 0 0,2-3-3 15,-2-2 3-15,2 1 0 0,-2-1 0 0,1-1-2 16,-1 0 2-16,2 0 2 0,-2 1-2 15,-2-2-1-15,2 0 2 0,2 0-2 16,-4 0 1-16,2 0-2 0,2 0 1 16,-2 0-2-16,2 0-3 0,0 0-18 15,0 0-17-15,0-5-30 0,-2-2-79 16</inkml:trace>
  <inkml:trace contextRef="#ctx0" brushRef="#br0" timeOffset="-1413">1880 1009 81 0,'-2'7'42'0,"-2"-1"-22"16,-2 3 0-16,1 2 9 0,-5 2 5 16,1 3 0-16,-1 3-7 0,-1 0-11 15,-1 6 1-15,-1 0-3 16,-4 2 1-16,-1 1-3 0,1 2-2 0,-4 0 0 15,4 5-2-15,-6 1-1 0,2 2 5 16,-4 5-1-16,-1 1-3 0,-3 3-1 16,-1 0 0-16,1 0-1 0,-3 3-1 15,1 1-2-15,0 2 1 0,1 0-1 16,1 4 0-16,-1 1-2 0,1-2-1 0,4 0 4 15,1-3-1-15,1-5 0 0,2-2-1 16,3-5 1-16,3-3-1 0,0-4 1 16,2-2-2-16,-1-2 0 0,3-2 0 15,-3-2 0-15,5-3 0 0,1-2 1 16,1-2-2-16,-1-2 0 0,2-2 0 15,2-1 2-15,-1-3-5 0,5-2 4 16,-4 0-1-16,4-5 2 0,0-1-2 16,-2-1-2-16,2 0 1 0,-2 1 2 15,2-1-1-15,-2 1-1 0,2-2 2 0,-2 1 1 16,2 2-2-16,-4 0 0 0,3-1 0 15,1 1 1-15,-4 0 0 16,2-2-2-16,2-1 2 0,0 1 1 0,0-2-2 16,0 1 0-16,-2-1 0 0,2 0 1 15,0 0-6-15,0 0-10 0,0 0-9 16,0-5-3-16,0-2-13 0,2-3-30 15,0-2-57-15</inkml:trace>
  <inkml:trace contextRef="#ctx0" brushRef="#br0" timeOffset="-657">1771 1050 158 0,'-4'0'90'0,"-1"1"-28"16,-5 1 9-16,4 0-15 0,-1 0-6 16,1-1-8-16,4 0-9 0,2-1-7 15,0 0-5-15,0 0-6 16,0 0-4-16,4 0-7 0,7 0 1 0,8-4-1 15,4-1-3-15,2-4 0 0,4 2-1 16,-3 0-3-16,1 1 0 0,-2 1-4 16,-8 3 0-16,0 2-2 0,-9 0-1 15,0 0 4-15,-7 2 3 0,-1 8-1 16,0 5 4-16,0 4 1 0,0 2-1 0,-5 4 0 15,-3 4 2-15,-1 0-2 0,1 1 0 16,-2 1 0-16,1 0 0 0,1 2 0 16,2 0-4-16,1-4-27 0,-1 2-16 15,6-4-32-15,-6-3-82 0</inkml:trace>
  <inkml:trace contextRef="#ctx0" brushRef="#br0" timeOffset="1340">126 3032 7 0,'6'0'300'0,"0"0"-258"0,1 0 3 15,7 0 7-15,-1 0-13 0,2 0-14 16,3 0-5-16,3 1-8 0,1 0-4 0,5-1 1 15,0 0 1-15,1 0-9 16,-1 1 2-16,-2 1-2 0,-2-2-2 16,0 1-2-16,-4 0-12 0,2-1-8 15,-2 0-5-15,0 0-2 0,-4 0-2 0,-3 0-5 16,-3 0 1-16,-1-5 6 0,0 1 7 15,-3 0 14-15,1-2 7 0,-2 0 3 16,0-1 8-16,-2-1 18 0,-1 1 6 16,-1-1-2-16,0-1 0 0,0 0-2 15,0 1 2-15,0 0-6 0,0 1-1 0,-9 1-5 16,1 2 1-16,-1 2 1 0,-3 2-3 15,3 0-3-15,-5 0 0 16,1 11 1-16,0 2-1 0,-3 4-4 16,1 3-4-16,6-1 3 0,-1 2-1 0,2-3-2 15,8-1-5-15,0-2-2 0,0-2 1 16,2-1-1-16,12-2-1 0,-1-2 1 15,8-6 0-15,0-2-1 0,4 0-2 16,0 0-5-16,-1-2-1 0,-3-4-3 16,-3 1-1-16,-9 0-6 0,1 3 0 0,-5 0 0 15,-5 2 2-15,0 0 4 0,0 0 9 16,0 0-1-16,-3 2-2 0,-3 5 2 15,-2 3 5-15,1-2-1 16,3 2 0-16,0 0 0 0,4 1 1 0,0-2-2 16,0 1 1-16,6-6 7 0,5-1-10 15,-1-3 3-15,3 0-2 0,2 0 0 16,1-4-6-16,-5-6-2 0,-1 0 4 15,1-1 8-15,-1-1 0 0,1-1 0 16,0-2 0-16,-1 2 0 0,-2 1 8 16,-3 2 0-16,-1 3 0 0,-2-1-2 0,2 5 0 15,-4-1 2-15,0 3-7 0,0 1 7 16,0 0-3-16,0 0-5 0,-2 10-3 15,-6 0 1-15,5 2 2 16,-1-1-1-16,-2-1-1 0,2 0-4 0,-2-2 4 16,5-1-2-16,-1-3 1 0,0-2-2 15,2 0-3-15,0-2 4 0,0 0-4 16,0 0 0-16,0-5-2 0,4-5 4 15,3 0-1-15,3 1 1 0,1-2-2 16,1 3-2-16,-1 1-2 0,2 0 0 0,-1 4 6 16,1 0 2-16,2 3 0 0,1 0 0 15,1 0 3-15,-2 0-1 0,6 0-1 16,-2 1 2-16,2 2 1 0,-4-1-1 15,-3 1 0-15,-3-2 1 0,-3-1 2 16,-6 2-3-16,2-2 5 0,-4 0-1 16,0 0 11-16,0 0-5 0,-4 0-3 15,-4-2 1-15,0 1-1 0,-1 0 3 16,1 1-1-16,1 0-2 0,-5 0 1 15,3 2 1-15,-3 7-4 0,3 0 3 0,-1 4-2 16,1 2-3-16,-1 0-1 0,4-1-1 16,3 2 0-16,3-3-1 0,0-2 4 15,0-3-5-15,3-2-1 0,7-4 0 16,1-2-2-16,5 0 0 0,3-11 1 15,2-6-4-15,2-4 0 0,1-3-10 16,-1-3 11-16,0 2 2 0,2-4-5 16,-6 0 1-16,-2 1 5 0,-1 1 1 15,-5 0 1-15,2 0 1 0,1-3 0 16,-5-1 4-16,3 4 1 0,-7 2 1 0,-3 10 2 15,-2 7 8-15,0 5 6 0,0 3-6 16,-5 2 0-16,-5 11-4 0,-1 6 2 16,-3 6 4-16,-1 6-4 0,2 3-2 15,-1 1-4-15,3 0 0 0,1 0-4 16,6 0-3-16,4-3-2 0,0-3 0 0,10-4-12 15,9-7-14-15,0-3-9 16,8-5-18-16,-2-8-33 0,1-2-102 16</inkml:trace>
  <inkml:trace contextRef="#ctx0" brushRef="#br0" timeOffset="1553">1508 2919 464 0,'-10'12'50'15,"3"7"-13"-15,-3-1 2 16,2 4 4-16,-1-1-16 0,5 2-21 16,-2 2-5-16,4-2 0 0,-1 2-1 15,1-1-1-15,2-2-8 0,0-1-8 0,4-3-8 16,5-3-4-16,3-7-49 0,1-7-41 15,-4-1-73-15</inkml:trace>
  <inkml:trace contextRef="#ctx0" brushRef="#br0" timeOffset="1852">1449 2786 94 0,'-4'-7'272'0,"2"5"-236"0,0 2-12 0,2 0 5 15,0 1 8-15,8 7 7 0,3 2-21 16,2 3-13-16,5 2-5 0,1 2 4 15,-2 4-6-15,2 0 0 0,-2 3 2 16,0 0-2-16,-1 1 0 0,-1 1-1 16,-2 0 0-16,-3-2 0 0,-6 0-1 0,-4-1 1 15,0-1 0-15,-4-1 1 0,-8-1 3 16,1 0 3-16,-6 0 6 0,-1-1-1 15,-1 1 4-15,-2-4-10 16,2 0-2-16,6-6 0 0,3-2-4 0,5-4-1 16,3 0-3-16,2-2-2 0,0-2-17 15,6 0-14-15,7 0-15 0,2-11-20 16,0-6-82-16,3-6-204 0</inkml:trace>
  <inkml:trace contextRef="#ctx0" brushRef="#br0" timeOffset="2069">1872 3000 254 0,'0'5'194'0,"-2"0"-170"16,-5 2 21-16,-7 5 19 0,-1 1-11 16,2 1-20-16,3 2-19 0,1-3-9 15,1 0-2-15,4-1-2 0,0 2 0 16,4-4 1-16,0-2-5 0,0 0-3 15,0-1-4-15,0-4-11 0,6-2-3 16,6-1-8-16,5 0-12 0,4-4-14 0,3-5-7 16,3-3-40-16,-2-3-114 0,-2 1 113 15,4-4 106-15</inkml:trace>
  <inkml:trace contextRef="#ctx0" brushRef="#br0" timeOffset="2348">2061 3010 7 0,'2'-10'-7'0,"-2"1"348"16,0-2-293-16,-10 3 3 0,-3 2-5 16,0 0 5-16,-2 4-8 0,-5 2-15 15,5 0-3-15,0 0-4 0,5 5-5 16,1 2-3-16,5 0-7 0,2 4-2 15,2-1-4-15,0 3 1 0,0 2-1 0,0-1-1 16,6 0 1-16,0 1 0 0,1-2-5 16,3 1 1-16,-1 0-1 0,-1 3-4 15,1-1 4-15,-3 0 4 0,-2-1 0 16,2 2 5-16,-6-3-7 0,0 1 2 15,-2-2 1-15,-12 0 2 0,3 2 0 16,-4-1 1-16,-2 0 4 0,1-2 1 16,5-3-5-16,-1-2 0 0,3-1-1 15,5-4-1-15,4-1-2 0,0-1-2 16,0 0-7-16,0 0-9 0,8-2-12 0,1-9-15 15,6-4-31-15,-1-2-70 0,-3-3-137 16,3-4 208-16</inkml:trace>
  <inkml:trace contextRef="#ctx0" brushRef="#br0" timeOffset="2660">2254 2743 198 0,'0'0'210'0,"0"0"-179"15,-2 12-4-15,-6 5 25 0,-1 8 11 0,-3 5-26 16,-3 6-11-16,2 4-6 0,-3 2-4 15,3 1-3-15,4-2-5 0,3-2-1 16,2 0-5-16,4-2-2 0,0-5 0 16,0-3 2-16,11-8 6 0,1-7-12 15,5-5 1-15,2-5-5 0,2-1-4 0,2-3-4 16,0 0 7-16,0 0-12 0,0-6 2 15,0 2 14-15,-2-2-4 16,-2 3-3-16,-2 2 6 0,0 1 4 16,-4 0-3-16,-1 0 1 0,-3 0-6 0,-1 0-3 15,-2 1-2-15,-1 2-18 0,3 2 4 16,0 0 7-16,1 0 11 0,5 1-66 15,-5-4 11-15,3-2-38 0,-5 0-54 16,-1 0 114-16</inkml:trace>
  <inkml:trace contextRef="#ctx0" brushRef="#br0" timeOffset="2873">2279 3026 414 0,'15'0'33'0,"2"0"15"0,6-2-10 16,2-1-12-16,5-1-10 0,3-3-11 0,1 1-5 15,2-3-4-15,-1 2-10 0,-5 3-12 16,-1-2-15-16,-4-2-24 0,-14 0-128 15</inkml:trace>
  <inkml:trace contextRef="#ctx0" brushRef="#br0" timeOffset="3357">1739 2759 393 0,'-2'1'142'0,"2"-1"-104"15,0 0 9-15,2 0-3 0,1 2-14 16,1 1-23-16,6-2-5 0,-3 5-7 15,5-2-14-15,-1-4-32 0,-7 0-115 16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9:09.4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1167 152 0,'0'0'40'0,"0"0"-13"16,0 0 22-16,0-3-8 0,0 1-9 0,0 1-12 15,0 0-5-15,-2 0 5 0,2 1-4 16,-2 0-4-16,0-1 2 0,2 1-3 15,0 0-1-15,-2 0-1 0,2 0 1 16,0 0 0-16,0-1-2 0,0 0-1 16,0 1-1-16,0 0 1 0,0 0-5 0,0 0 1 15,0 0 2-15,0 0-2 0,0 0-2 16,0 0-1-16,0-1 2 0,8 0 3 15,-1-1-1-15,7 2 0 0,1-3-3 16,2 1 2-16,2 0-2 0,8-4-2 16,5 6 1-16,5-3 2 0,8 0-2 15,3 2-3-15,6-2 2 0,1 1 2 16,4 2-1-16,0 0-2 0,4 0 1 15,0 0 2-15,4 0-2 0,-2 0 0 16,-8 0 1-16,-4 0 2 0,-5 3-1 0,-14 0-4 16,-3-1 5-16,-8 0-2 0,-6 0-1 15,-5-2 0-15,-5 3 1 0,-3-3 1 16,-4 0-1-16,0 1 0 15,0-1 1-15,0 2-2 0,0-2 2 0,2 0 0 16,0 0 0-16,0 0-1 0,-2 0 0 16,2 0-1-16,0 0 1 0,-2 0 1 15,0 0-4-15,0 0-14 0,0 0-6 16,0 0-15-16,0 0-27 0,0 0-91 15</inkml:trace>
  <inkml:trace contextRef="#ctx0" brushRef="#br0" timeOffset="1081">95 1113 13 0,'-1'1'40'0,"1"0"-31"16,-4 0 1-16,2 0-6 15,2-1 0-15,-2 0 1 0,0 0-5 16,0 0-1-16,0 0 4 0,2 0 3 16,-4 0 10-16,1 2 7 0,1-2 2 0,-2 0 19 15,4 0-1-15,0 0-27 0,0 1 0 16,0-1 15-16,0 0-4 0,0 1-10 15,0-1-2-15,0 0 0 0,0 0 0 16,0 0-2-16,0 0 2 0,0 0 2 16,0 0-6-16,0 0-1 0,0 0-2 0,-2 0 3 15,0 0-6-15,2 0-1 0,0 0 1 16,0 0 3-16,0 0-3 15,0 0 1-15,0 0-1 0,0 0 6 16,0 0-3-16,-2 0-1 0,-2 0-1 0,2 0 2 16,0 0-2-16,1 0-4 0,1 0 1 15,-2 0 3-15,2 0-4 0,0 0-2 16,0 0 2-16,0 0 1 0,3 0-2 15,7-4-1-15,5-1 2 0,2-2 2 16,4-3-4-16,0 1 0 0,2-2 0 0,2 0 4 16,-2-1-4-16,0 1-4 0,0 1 4 15,-2 1 4-15,-4 3-4 0,-2 0-4 16,-5 1 4-16,-3 2 2 15,-5 2-4-15,0 0-2 0,0 1 1 0,-2 0 0 16,0 0-8-16,0 0-6 0,0 0 3 16,0 0-6-16,0 0-7 0,-4 5 5 15,-3 1-21-15,3 1-36 0,-4-3-61 16,-1-3-47-16</inkml:trace>
  <inkml:trace contextRef="#ctx0" brushRef="#br0" timeOffset="1497">90 1134 89 0,'0'-1'137'0,"4"-2"-82"16,-3 1 0-16,-1 1-10 0,0 1-1 15,0-1-13-15,0 1-11 0,0 0-4 16,0 0-1-16,2 0-6 0,2 4-5 0,0 7 16 15,2 2-8-15,-1 3-5 0,1 3-7 16,2 0 4-16,3 2 1 0,3 2-3 16,1 0-2-16,0-3 5 0,0 1 0 15,1-4-5-15,-1-1-1 0,2 0 2 16,-2-3 2-16,1-2-5 0,1-3-11 15,0-2-23-15,0-4-28 0,-2-2-84 16</inkml:trace>
  <inkml:trace contextRef="#ctx0" brushRef="#br0" timeOffset="2636">1763 815 54 0,'2'0'266'0,"-2"0"-239"16,0 0-2-16,0 0 12 0,2 0 13 15,-2 0-23-15,0 1-23 0,0 3-1 16,0 2 5-16,0 7 9 0,-4 3-3 15,-3 4-4-15,-1-1 6 0,-4 1-5 0,5 1-4 16,-1-2 1-16,-1 0 0 0,1-1-3 16,0-2 1-16,5-3 0 0,-5-3 1 15,6-2-2-15,-2-4-5 0,2 0 6 16,2-2-1-16,-2-2-1 0,2 0 4 15,0 0 2-15,0-2 3 0,0-9-4 16,6-4-11-16,6-7 0 0,1-1 4 16,4-4-4-16,0 0 4 0,6-3-4 15,2-2 5-15,0-3-3 0,7-2-1 16,3-1 0-16,-1 5 4 0,-2 5 1 0,-1 8-1 15,-6 8 1-15,-4 2 2 0,-8 7-4 16,-2 3-4-16,-7 0 2 0,0 0 1 16,-2 9-1-16,0 5 0 0,-2 3 2 15,0 4 0-15,0 3 0 0,-8 0 0 16,-3 1 0-16,-4-1 2 0,-1 1-3 15,-3-1-1-15,-2 1 2 0,-2-3-1 16,4-3-1-16,-2 0-1 0,0-3 1 16,6-4 0-16,2-1-5 0,3-5-2 15,4-2 1-15,3-3-8 0,1-1-2 0,2 0 0 16,0 0-3-16,0 0-6 0,0-9-13 15,7 1 17-15,5-1 15 0,-1 2 1 16,3 1 0-16,-3 1 0 0,2 2 4 16,1 3 4-16,-1 0-2 0,2 0 3 15,1 3 6-15,-1 7 9 0,2-1 1 16,4 4 1-16,-4-2 1 0,-5 2-3 15,-3 0-11-15,1-3-3 0,-5 1-2 16,-1 0 1-16,2-4-5 0,0-1 1 16,-1 2-6-16,5-4-10 0,-2 0-18 15,1-2-24-15,1-2-31 0,-1 0-108 0</inkml:trace>
  <inkml:trace contextRef="#ctx0" brushRef="#br0" timeOffset="3720">1670 125 50 0,'2'-5'177'16,"-1"-1"-123"-16,1 3-7 0,0 1 4 15,-2-1 6-15,2 3-12 0,-2 0-12 0,0 0-4 16,0 0-9-16,0 0-10 0,0 3-8 15,0 5-1-15,0 6 24 0,0 1-11 16,-4 3-6-16,-1 0-2 0,-3 3-1 16,0 0-1-16,1 1-2 0,-1-3 2 15,2 2 0-15,-1-1-5 0,1-1 2 16,-2-3-2-16,3-1 2 0,1 0-2 15,0-4-3-15,2-2-5 0,0 0-1 16,2-5-7-16,0-1-12 0,0-3-3 16,0 0-10-16,0 0-21 0,4-3-19 0,2-10-77 15,-2-1-39-15</inkml:trace>
  <inkml:trace contextRef="#ctx0" brushRef="#br0" timeOffset="3957">1658 112 111 0,'2'-2'237'0,"0"-1"-206"16,4-1-8-16,3-3 19 0,5-2 9 16,3-1-11-16,4-1-18 0,-2 0-6 0,2 2-2 15,-4 0-2-15,-2 2-3 0,1-2-5 16,-1 2 2-16,-2 1-3 0,1 4-3 15,-3-2-2-15,-3 3 1 0,-3 1-1 16,1 0-12-16,-4 0-13 0,0 0-7 16,4 3-6-16,-6 3-16 0,0 1 0 0,0-1-28 15,0-3-86-15</inkml:trace>
  <inkml:trace contextRef="#ctx0" brushRef="#br0" timeOffset="4152">1662 253 267 0,'0'7'54'16,"2"-1"-21"-16,6-2 14 0,1 1 0 0,4-2-12 16,3 1-13-16,5 0-9 0,0-2 2 15,-2 0-6-15,2-2-7 16,2 0 1-16,1 0-6 0,-1 0-23 15,4 0-11-15,-4 0-31 0,-4 0-44 0,2-4-101 16</inkml:trace>
  <inkml:trace contextRef="#ctx0" brushRef="#br0" timeOffset="4649">2036 215 14 0,'0'-4'170'0,"0"-3"-51"0,0 1-76 0,-4-1 12 16,-3 5-4-16,1 0-6 0,0 0-21 16,-3 2-1-16,-1 0-5 0,2 0-9 15,-1 3-6-15,-3 7-1 16,1 3-1-16,1 4-1 0,3 1 0 0,1 1-1 15,4-1 1-15,2-1-2 0,0 0-1 16,4-1 2-16,6 0 3 0,3-2-4 16,4-3 0-16,0-1-1 0,4-3 1 15,2-2 0-15,0-3-1 0,-4-2-3 16,-2 0 0-16,-1-4 0 0,-7-3-1 0,3-5 5 15,-9-1 3-15,1 1 0 0,2-2-1 16,-4-2-1-16,0 3 4 0,0-3-1 16,0 2-3-16,-1 3 2 0,1 3-1 15,0 3 1-15,2 2-4 16,2 3-3-16,-2 0-1 0,5 0 3 0,1 0 4 15,1 6-2-15,1 3 2 0,-1 0 1 16,-1 3-1-16,3-1-1 0,-4 0 3 16,-1 1-2-16,-6-2-3 0,0 0 1 15,-2-3 3-15,0-2-2 0,0-2 0 16,0-2 1-16,0 0 2 0,0-1 2 0,0 0 1 15,0 0 8-15,2-4-1 0,-2-4-11 16,2-1 0-16,3 1-1 0,3-1 0 16,2 1-2-16,-1 3 1 0,1 0 2 15,-1 2 1-15,3 0 0 0,-3 1-1 16,5 2 1-16,-3 0-1 0,4 0 0 15,1 0-2-15,-1 2 1 0,2 3 1 16,0 0-7-16,4 1-1 0,-2 0-26 16,4 2-29-16,0-3-38 0,0-5-117 15</inkml:trace>
  <inkml:trace contextRef="#ctx0" brushRef="#br0" timeOffset="5025">2931 274 304 0,'0'-6'57'0,"-6"-5"-2"16,-1 3 9-16,-5 1-10 0,-3 1-20 16,-2 1-13-16,-2 5 0 0,0 0-8 0,-4 0 0 15,-2 11 0-15,4 2-2 0,0 2-6 16,4 3 1-16,5 0-5 0,5 0 0 15,5 1 0-15,2-5-2 0,0 1 0 16,2-2 2-16,13-4 0 0,0-1-2 16,10-4 1-16,4-3-2 0,1-1-5 0,3 0-1 15,-5-7 7-15,-3-3-7 16,-4 0 4-16,-8 1 2 0,-3 1 2 15,-3 1 2-15,-1 1 0 0,-4 3 2 16,0-1-1-16,-2 4 7 0,0 0 3 0,0 0-3 16,0 0-4-16,0 0-2 0,0 4-6 15,0 3-6-15,-6 4 9 0,4 3 1 16,-1 1-2-16,3-2-3 0,0 3-1 15,11 1-8-15,4-4 3 0,12 0-35 16,2-4-19-16,5-3-21 0,4-6-97 0</inkml:trace>
  <inkml:trace contextRef="#ctx0" brushRef="#br0" timeOffset="5504">3500 211 56 0,'0'0'351'0,"0"0"-317"0,0 0-9 16,0 1 16-16,0 11-2 0,-8 1-27 0,2 6-9 16,-1 3 1-16,-3 1 12 0,0 2-10 15,3-1-3-15,1 1 1 16,0-2 0-16,1-3-1 0,1-4 1 15,-2-3-1-15,2-4-2 0,0-5 4 0,4-2-2 16,0-1 0-16,0-1 5 0,0 0 9 16,0 0 1-16,0-7 3 0,0-6-14 15,0-3-7-15,0-6 2 0,0 1 1 16,4-6-1-16,2 1-2 0,0-4 2 15,3-2-2-15,3-2 0 0,3-5 0 0,4 1 1 16,4 1-5-16,2 5 2 0,0 6 0 16,-1 8-3-16,1 6 2 0,2 3-2 15,-2 8 3-15,5 1-3 16,1 0 5-16,-4 7-2 0,-1 6 0 0,-5 3 0 15,-6-1-4-15,-3 1-1 0,-4-3 2 16,-8-1 0-16,0 0-1 0,-6 0 6 16,-8 1 5-16,-1-2-1 0,-4-2-2 15,-2-1-3-15,4 0 6 0,-2-1-2 16,0-1-2-16,5 0-1 0,3-2 3 0,3-3-5 15,5 1-2-15,1 0-2 0,0 0-20 16,2 1-19-16,0 0-22 0,2-2-39 16,7-1-128-16,3 0 67 0</inkml:trace>
  <inkml:trace contextRef="#ctx0" brushRef="#br0" timeOffset="5776">4326 152 200 0,'2'-9'170'15,"-2"-1"-116"-15,0-2 14 0,-2 5-15 16,-8-3-9-16,-1 4-10 0,-6 2-10 16,-6 2-14-16,0 2 3 0,-4 0 2 15,0 7-1-15,1 8-1 0,-7 2 1 16,3 5 2-16,3 1-4 0,0 2-3 15,8 3 0-15,8-1-6 0,3 2-2 16,8-2-2-16,0 0 1 0,12 0 1 16,10 1 1-16,11-2-2 0,18 1 4 15,18-5-3-15,17-4-13 0,13-7-15 0,10-5-6 16,0-3-15-16,-8-3-51 0,-8 0-102 15</inkml:trace>
  <inkml:trace contextRef="#ctx0" brushRef="#br0" timeOffset="7281">2444 934 170 0,'0'-2'86'15,"0"-3"-53"-15,0 1 9 0,0 2-4 16,0-2 1-16,-2 0-14 0,1 2-10 15,-1-1 5-15,2-1-7 0,-2 1-2 16,0 0 1-16,-2-1-1 0,2 0 3 16,-2 0 2-16,2 0 1 0,-1 1-7 0,-1 0 2 15,0-1 2-15,-2 2-2 16,-1-2-5-16,-1 3-2 0,2 1 1 15,-1 0-2-15,-3 0-3 0,0 0 1 16,-5 0-1-16,2 0 2 0,-2 1-2 0,-3 5 3 16,1 3 2-16,-2 0-1 0,-2 2 0 15,6-1-2-15,0 2 4 0,5 1-2 16,2 2-2-16,5 0-3 0,1 2 2 15,0 0 0-15,2-1-1 0,0-1 0 16,7-1 0-16,1-4 0 0,4 1-1 16,1-2 0-16,4-4 2 0,2-1 1 0,0-3-3 15,4-1 2-15,0 0 0 16,-2-7 1-16,2-3-3 0,-2-3 1 15,-4 0-1-15,2 0 2 0,-4-3-1 16,-1-1 1-16,-3-1-1 0,-3 2 2 0,0 0-2 16,-5 0 0-16,-1 3 1 0,-2 1 0 15,0 3-2-15,0 2 3 0,0 3 1 16,0 3-1-16,0 1-5 0,0 0 3 15,0 0 2-15,0 0-3 0,0 4-4 16,-2 6 5-16,-5 3 4 0,3 3-4 0,-2 1-1 16,2-1 0-16,1 2 1 0,3-3 0 15,0 0-1-15,0-3-1 16,0 1 0-16,0-1-2 0,7 0-5 15,3-1-6-15,3-2-13 0,4-4-12 0,-2-2-22 16,1-3-53-16,-3-1-173 0</inkml:trace>
  <inkml:trace contextRef="#ctx0" brushRef="#br0" timeOffset="7788">2732 904 15 0,'4'0'348'15,"-4"0"-274"-15,0 0-28 16,0 0 6-16,0 0-7 0,0 3-23 0,0 3-13 15,0 2 12-15,0 4 1 0,0 0-8 16,0 1-10-16,0 2 3 0,-4-4-1 16,3 2 2-16,-3-1-2 0,2-3-6 15,2 0 4-15,0-3-2 0,0-3-3 16,0 0-1-16,0-2 2 0,7-1 2 0,3 0 2 15,7 0 1-15,4-4 0 0,2-7-2 16,0 0-4-16,2-1 1 0,-2 1 3 16,-4-1-2-16,-2 3-2 0,-4 2-1 15,-5 3 3-15,-4 3 0 0,-4 1-3 16,0 0 2-16,0 0 2 0,0 0-2 15,0 0-5-15,0 4 0 0,-2 3 8 16,-2 2 1-16,-2 2-3 0,2-2-2 16,1-1 4-16,3-3-4 0,0 0-1 15,0-4-1-15,0 1 2 0,3-2 2 0,7 0 0 16,3 0 3-16,6 0-2 0,4-3 0 15,4-6-2-15,0-2-2 0,-1 0 4 16,-3 4-2-16,-4-2-3 0,-3 3 4 16,-3 2-2-16,-3 0 1 0,-5 4 1 15,-3-1-2-15,-2 1 2 0,0 0-2 16,0 0 0-16,0 0 3 0,0 2 0 15,2 5 3-15,0 5 2 0,-2 0-2 16,0 1-2-16,0 3-2 0,4 0-2 16,4 1-1-16,1 2-6 0,6 1-9 15,6-1-21-15,6 1-27 0,0-8-35 0,9-6-142 16</inkml:trace>
  <inkml:trace contextRef="#ctx0" brushRef="#br0" timeOffset="8714">4055 945 203 0,'0'-4'53'0,"0"-1"-5"0,0 2 1 15,0 1-13-15,2 1 0 0,-2-2-4 16,2 3-1-16,-2 0 1 0,0 0-4 0,0 0-1 15,0 0 0-15,0 0-2 0,0 0-2 16,0 0-1-16,-8 4-7 0,-2 1-13 16,-5 6 0-16,0 1 5 0,0 5-3 15,-1 0-2-15,7 1-2 0,-1 1 2 16,5-1-1-16,-1-1-3 0,4 0 1 15,2 0 2-15,0-3-2 0,0 0-5 16,8-6-11-16,7-1-4 0,2-2-12 16,6-4-11-16,0-1-4 0,2 0-31 15,1-9-29-15,-1-3-141 0</inkml:trace>
  <inkml:trace contextRef="#ctx0" brushRef="#br0" timeOffset="9061">4284 993 12 0,'0'-4'275'0,"0"0"-209"0,0 0-11 15,0-1 6-15,-6 3-7 0,0-3-15 16,1 2-12-16,-1 2-6 0,-2-1-4 15,3 2-4-15,-3 0-2 0,0 0-2 16,-1 0-8-16,3 6 0 0,-2 4 1 16,5 2-1-16,1 0-3 0,2 1-1 0,0 1 4 15,0-2-2-15,7 1 1 0,5-1 0 16,1-1 0-16,2-3 1 0,6-2-4 15,4-4 1-15,-2-2 4 16,2 0 0-16,-2 0-2 0,-6-6 0 16,0-1 0-16,-4-3 2 0,-5 2-1 0,-2-3 3 15,-4 1 1-15,0-1 0 0,-2 0-1 16,0 1 1-16,0-2 7 0,0 3-3 15,-10 0-1-15,4 0-1 0,-1 1-3 16,1 1-1-16,2 2-3 0,-2 3 1 16,5-1 1-16,-1 3-1 0,0 0-4 0,2 0-1 15,0 0-3-15,-2 0-13 0,0 0-7 16,2 5-10-16,0 2-2 0,0 0-47 15,0-4-35-15,8-3-150 0</inkml:trace>
  <inkml:trace contextRef="#ctx0" brushRef="#br0" timeOffset="9401">4620 925 50 0,'2'0'214'16,"-1"4"-151"-16,-1 0-37 0,4-1 36 0,-4 5-3 16,0 0-10-16,0 3-13 0,0 0-9 15,0-1-1-15,0 1 0 0,-2-4-8 16,2-1-14-16,0-1-3 0,0-5 0 15,0 0-2-15,0 0 0 0,8 0 1 16,5 0 7-16,6 0 0 0,2-10-1 0,4 2-5 16,-2-3-2-16,2 2 0 15,-2 0-6-15,-6 1-3 0,-4 3 5 16,3 0-2-16,-9 3 0 0,-1 2-1 15,-2 0 8-15,-4 0-4 0,0 0 0 0,0 0 0 16,0 5 4-16,0 3 5 0,0 4-2 16,0 1 0-16,0 1 1 0,0 1-3 15,-4-1 1-15,4 0-2 0,0-2 0 16,0-1-3-16,4-2-1 0,0-3 1 15,3-1-5-15,1-3-15 0,-1-2-12 0,5 0-4 16,-3-1-6-16,5-9-35 0,-1-6-100 16,1-3-32-16</inkml:trace>
  <inkml:trace contextRef="#ctx0" brushRef="#br0" timeOffset="11033">5083 594 4 0,'2'0'273'0,"-2"0"-244"0,0 0-8 0,0 0 33 15,0 0-12-15,0 0-26 0,0 4-14 16,0 4 4-16,0 3 23 16,0 2-12-16,0 4-8 0,0 2-3 0,0 0 0 15,0 6-2-15,-2 1-5 16,-2 3 4-16,1-1 5 0,-5 1 0 0,4-2-5 15,-2 2-1-15,3-3 2 0,-1 1-3 16,2-4-2-16,0-2 1 0,0-5 1 16,0-5-2-16,2-2-4 0,0-4 1 15,0-2 1-15,0-3-2 0,0 0-4 16,0 0 10-16,0 0-1 0,4-6-2 0,4-4-2 15,3-1-8-15,-1 0-10 16,5 1 8-16,0-1-2 0,0 3-1 16,3 1-3-16,3-2-9 0,1 6 0 15,1 0 27-15,-2-1-4 0,4 1 4 0,-2 2-1 16,0-2 3-16,-2 0 1 0,-2 0 0 15,-4 1 1-15,1-3-1 0,-9 2 7 16,-3 1 0-16,-2 0-1 0,-2 1 24 16,0-3-6-16,0 1-9 0,0 0 1 15,-2-2 6-15,0 1 2 0,-6 0-6 0,3 1-5 16,1-1 2-16,-4 2-2 0,-1 1 1 15,-1 0-4-15,-1 1-4 16,-3 0 0-16,3 0 1 0,-4 4-3 16,1 6-5-16,3 2 2 0,-4 2-2 0,5 1-2 15,1 2 1-15,1-1 2 0,4 0-2 16,2 1 0-16,2-1 0 0,0-3 0 15,2-2 1-15,6 0-3 0,5-3 3 16,0-3 1-16,7-3 1 0,1-1 1 16,3-1-4-16,3 0 4 0,2-7 0 0,-3-3-3 15,-1 0 1-15,-4-2 0 0,-4 2 1 16,-3-2-2-16,-5-1 4 0,-3 0 0 15,-2 0 1-15,-2 0-3 16,-2 4 1-16,0 2 3 0,0 4 5 0,0 2-1 16,0 1 3-16,0 0 0 0,0 0-3 15,0 0-7-15,0 0-4 0,0 0-2 16,0 0-6-16,-2 7 0 0,-2 3 9 15,0 3 3-15,-2 0-2 0,5-1-3 16,-1-1 0-16,0 2 2 0,0-2 0 0,2-1 0 16,0-1-3-16,0-2 1 0,6 0 0 15,7 2-11-15,4-5 10 0,6 1-7 16,2-5-16-16,1 0 1 0,-1 0-18 15,-2-8-3-15,-2-2-4 0,-2 1 1 16,-2-4 6-16,-5 2 18 0,-1-3 20 16,-5 0 5-16,-2 3 8 0,-2 0 18 15,0 1 8-15,-2 2 1 0,0 2 9 16,0 2 3-16,0 0-15 0,0 3-5 15,0 1-1-15,0 0-4 0,0 0-9 16,0 0-6-16,0 0-3 0,0 0 1 0,0 0-7 16,0 4-6-16,0 4 7 0,-4 5 8 15,0-1-9-15,0 3 4 0,0 0-3 16,4 0 2-16,0-1-2 0,0 0-1 15,0 1 0-15,6-2 1 0,2-2 2 16,3-1-1-16,3-2 1 0,1-3 2 16,0-3-3-16,2-2-1 0,-3 0 3 15,-3 0-2-15,1-6 0 0,-3-2-2 16,1-2 3-16,-3-2-2 0,1 0 4 15,-2-2-3-15,1 0 0 0,1 0 2 0,-2 0 0 16,1-1-4-16,1 2 2 0,-1 0 1 16,-3 1 0-16,2 2-2 0,-2 2 2 15,-2 3 1-15,0 3 1 0,0 2 0 16,-2 0 3-16,0 0-4 0,0 0-1 15,0 0-4-15,0 0 1 0,0 0-1 16,0 0 0-16,0 0-1 0,0 0 0 16,0 0 2-16,0 0-1 0,0 3 1 15,0 2-1-15,0 2 10 0,0 1-6 16,0 3-1-16,0 0 2 0,0 1 0 0,0-2 1 15,0 1-2-15,0 0 2 0,0-1 0 16,0 0 1-16,0-2-4 0,0-3 0 16,0-1 2-16,0 0 0 0,0-3-3 15,0 0 0-15,0-1 2 0,0 0-1 16,0 0-2-16,3 0 1 0,5 0 3 0,2-6 1 15,5 0 4-15,2-4-2 16,-2-4-2-16,2 2 0 0,-1-2-2 16,-1-1 0-16,0-1 1 0,-1 2-2 15,-5 3-1-15,1 2 3 0,-7 5 3 0,-1 1-1 16,-2 3-1-16,0 0 2 0,0 0 1 15,0 0-2-15,0 0-7 0,0 0-3 16,0 0 0-16,0 2-3 0,-2 3-3 16,2 5 8-16,0 0 4 0,0 2-5 15,6-2 1-15,8-1-2 0,-1-2 6 0,6 0-5 16,-2-3 0-16,6 0 1 0,0-4 0 15,0 0 2-15,2 0-3 16,-2-1 3-16,-2-6 3 0,-2-2-1 16,-6 1 0-16,-3 0 1 0,-7-1 5 0,-1-1-1 15,0 1-2-15,0 0 3 0,-2 2 1 16,2 1-3-16,-2 1 1 0,2 1-2 15,-2 4-1-15,0 0-3 0,0 0-3 16,0 0-2-16,0 0 1 0,4 0-8 16,0 6 2-16,1 3 14 0,3 5-1 15,-2 0-2-15,-1 2-2 0,-1 2 2 0,0 2 2 16,0-1-4-16,1-1 3 0,-3-1 0 15,2 1-3-15,-4-3 4 16,0 1-3-16,0-3 2 0,0 0 5 16,-9-1 3-16,-1 1-3 0,-1-3-3 0,-3-1 3 15,5-2-2-15,-3-1-3 0,1-1-1 16,3 0 2-16,1-2-6 0,-3 1-4 15,-1-4-6-15,3 0-11 0,-3 0-17 16,1 0-32-16,-3-8-24 0,-5-4-176 16,1-2 102-16</inkml:trace>
  <inkml:trace contextRef="#ctx0" brushRef="#br0" timeOffset="11407">5703 643 427 0,'2'5'170'0,"-2"-1"-167"15,2-4-6-15,-2 0 21 0,2 0 4 16,-2 0-24-16,2 0-12 0,4 0-24 15,-2 0-13-15,3 0-58 0,-1 0-305 16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9:24.1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502 442 6 0,'2'0'-6'15,"-1"1"226"-15,1-1-173 0,-2 0-17 16,0 0 17-16,0 0-10 0,0 0-7 15,0 0-15-15,0 0-7 0,0 2 4 16,0-1 4-16,0 4-11 0,0-1 9 0,0 3 5 16,0 1-3-16,0 4-4 0,0 2-4 15,-3 2-2-15,-1 1 0 0,2 2 4 16,-2 1-7-16,2 0 1 0,-2 1 1 15,0-1-3-15,3-1-3 0,-1-1 0 16,-2-4 4-16,4-4-1 0,-4-2-3 16,4-5 4-16,-2-1 1 0,2-2-1 15,0 0 7-15,0 0 7 0,0-2 9 16,0-9 3-16,0-6-31 0,0-2 4 15,0-3 3-15,6-5-2 0,1-4 1 0,3-1 0 16,1-7 1-16,1-1-3 0,1-4-2 16,-1-4 4-16,1-5 0 0,0-3-2 15,5-3-3-15,-1 2 2 0,0 5 1 16,2 10-4-16,-2 13 2 0,-5 12-3 15,-3 13 0-15,-1 4-3 0,3 0 0 16,-1 1 2-16,1 10 3 0,3 5-1 16,-1 6 0-16,-2 3 3 0,-1 2 1 15,-2 5-3-15,-3 0 0 0,-5-1 1 16,0 0 1-16,-2 0-1 0,-9-5-1 0,-2 3 3 15,-1-6 2-15,-3-1-2 0,-2-2-1 16,0-4 2-16,2 0 0 0,1-5-1 16,1-3-3-16,8-2 5 0,-1-2-3 15,0-1-1-15,6-2-3 0,1 0-7 16,-1-1-11-16,2 0-21 0,-2 2-29 15,2-1-35-15,-2 0-80 0</inkml:trace>
  <inkml:trace contextRef="#ctx0" brushRef="#br0" timeOffset="1113">862 467 85 0,'0'0'199'0,"0"1"-105"0,0 0-76 16,0 0 9-16,0 1 15 0,0 2-23 15,0 4-22-15,0 6 3 0,-7 6 3 16,-5 4 4-16,3-2 2 0,-1 3-3 16,2-1 8-16,3 0 2 0,-1-3-2 15,4-2 14-15,0-3-16 0,-2-6-8 0,4-2-2 16,0-5-2-16,-1-2 4 0,1-1-2 15,0 0 3-15,0 0 5 0,1-5 5 16,5-8 1-16,4-5-18 0,3-3 4 16,-2-1-3-16,5 0 1 0,-3-2 2 15,2 2-2-15,-3 0 0 0,1 3-10 0,-1 5-1 16,-1 3 1-16,-3 1-3 15,3 5-6-15,-1 2 4 0,1 3 5 16,-1 0-1-16,1 0 0 0,1 0 6 16,-1 0 4-16,0 0 1 0,1 0-1 0,-3 0 1 15,-3 0 1-15,0 0 0 0,0 0 1 16,-3 0 1-16,-1 0 6 0,2 0 10 15,-4 0 4-15,0 0 0 0,0 0-1 16,0-2 0-16,0-2-22 0,0 0 6 16,-2 2 5-16,-2 0-2 0,3 1 1 0,-5 1-4 15,-2 0-5-15,-1 5-3 0,-3 7-2 16,1 4-1-16,1 1 3 15,4 0 1-15,5 1-3 0,1-1 1 16,0-1 1-16,0-2 2 0,11-3-1 0,0-1 0 16,9-3 2-16,1-3 1 0,-4-4-1 15,6 0-1-15,-4 0 1 0,0-10 2 16,0-2 0-16,-4-2-4 0,0 0 4 15,-7 0 2-15,0-2-3 0,-3-1-1 16,-3 0 2-16,0-2-2 0,-2 2 0 0,0-2-1 16,0 4 3-16,0-2-2 0,0 4-2 15,-2 7-2-15,2 2-1 0,0 2 2 16,0 2-17-16,0 0-21 15,0 9-9-15,0 2 33 0,6 1-13 0,4 0-18 16,5-1-8-16,2-2 16 0,6-2 22 16,6-2-18-16,-1-2-2 0,3-2 18 15,-3-1 7-15,-3 0 8 0,2 0 8 16,-8-5 12-16,-6-3 19 0,-1 4 1 15,-8-2 5-15,-4 2 21 0,0-2-25 16,0-1-15-16,-4 1 4 0,-4 1-5 0,-1 2-4 16,-3 3-13-16,1 0-4 0,-3 6-2 15,-1 7-2-15,2 5 1 0,-1-1 0 16,3 2 2-16,1 0-1 15,8-2-2-15,2 1 2 0,0-2-2 0,0-2 3 16,8-3-4-16,3-2-3 0,3-3-1 16,3-5 2-16,4-1-2 0,2 0 7 15,-2-8 6-15,-4-4-5 0,-4-1 3 16,3-2 1-16,-5-2 1 0,1 0-2 15,-5 0-3-15,-1 1 8 0,-2 0 3 0,-4 2 2 16,0 2-1-16,0 2 2 0,0 2-3 16,0 2-2-16,0 3 1 0,0 3 1 15,0 0-4-15,0 0-10 0,0 0-5 16,0 9-11-16,0 8 13 0,0 7 10 15,0 2-2-15,0 5 0 0,0 3 2 16,0 6-2-16,-4 5-2 0,0 7 2 16,-4 2-2-16,3 2 1 0,-3-3 0 15,2-1 1-15,-1-3 1 0,-3-4-2 16,3-3 2-16,-5-5 0 0,3-5 4 0,-5-6-3 15,1-3 5-15,0-7 3 0,-1-3 0 16,5-6-1-16,-1-4-3 0,4 0 1 16,1-3 0-16,1 0-3 0,0 0-5 15,0-3 1-15,2-7 1 0,0-2-5 16,2-3-11-16,0-5 0 0,6-4-4 15,4-4-11-15,7-4-12 0,4-3-16 16,0-5-31-16,4-2-83 0,-4-1-83 16</inkml:trace>
  <inkml:trace contextRef="#ctx0" brushRef="#br0" timeOffset="2676">1824 581 21 0,'4'-10'263'0,"3"3"-196"0,-7-1-54 15,6 0 25-15,-4 2 27 0,4-2-16 0,-4 3-30 16,0 0-14-16,0 1 6 15,-2 3 2-15,0 1-7 0,0 0-6 16,0 0 3-16,0 0-2 0,0 0-5 16,0 0 0-16,0 7-4 0,0 5 5 0,-2 1 15 15,0 6-9-15,-4-1 2 0,0 0-2 16,1 2 1-16,-1-3-4 0,0-2 1 15,2-3-1-15,4-2 1 0,-2-4-1 16,2-3 1-16,0-3 3 0,0 0 1 16,0 0 3-16,0 0 7 0,0-1 3 15,0-8-2-15,2-4-11 0,2-5-12 0,2 0 5 16,1 0 4-16,1-1-6 15,4 1 2-15,-1 2 0 0,2-1-2 16,1 2 0-16,3 2-2 0,2 1-1 16,2 1-6-16,0 4 0 0,4 0-2 0,3 3 6 15,-1 1 8-15,0 2-4 0,-1 0 2 16,-1 0 3-16,2 1 0 0,-4 0-2 15,-2-2 4-15,0 0-1 0,-4-1 1 16,-6 0-2-16,-3-2 5 0,-2 4 1 16,-4-4 3-16,0 0 7 0,-2-4-5 0,0 0-3 15,0 0-3-15,0 0 0 0,0 1 1 16,0 0 3-16,-2 2-6 15,-4-2 4-15,0 4 0 0,1 0 3 16,-3 2-6-16,-2 2-1 0,1 0-2 0,-3 0-1 16,3 8-3-16,-3 5 0 0,1 4 2 15,0 1 1-15,-1 2 1 0,3 0-2 16,1-3 1-16,4-1 0 0,0-1-3 15,4 0 1-15,0-4 2 0,0 0 0 16,6-3-1-16,2-1 0 0,1-1 2 0,6-5 1 16,3-1 3-16,1 0-4 0,-2-2 2 15,2-7 0-15,-4-1-2 0,0-2-2 16,-3 1 0-16,-3-2 2 15,-3-2-2-15,0 5 0 0,-6 1 2 0,0 0 1 16,0 3-1-16,0 4-1 0,0 1 2 16,0 1 0-16,0 0-2 0,0 0-3 15,0 0-1-15,-4 0-2 0,0 8 0 16,-1 2 3-16,-5 3 2 0,4-1-2 15,4-2 0-15,2 2 0 0,0-4-1 0,2 0 3 16,8-1 0-16,-1-3 0 0,3 0 2 16,3-1 2-16,0-3 0 0,4 0-3 15,1-4 4-15,2-5-2 0,-1-4-1 16,2 0 0-16,0 0-1 0,-2 1 2 15,-4-2-1-15,2-1 1 0,-3 1-1 16,-1-1 1-16,-2 2 1 0,-3 3-2 16,-4 0 1-16,-3 2 5 0,-1 5-4 15,0 3 0-15,-2 0 1 0,0 0-1 16,0 0-2-16,0 0-3 0,0 0 0 15,0 0 0-15,0 2-5 0,0 7-3 0,0 5 15 16,0-1 0-16,0 3-4 0,0-1-1 16,0-2 3-16,-6 4 2 0,3-3-1 15,-1-3 0-15,0-2-1 0,4-3-2 16,0-2-1-16,0-3-1 0,0-1 1 15,0 0 1-15,0 0 0 0,2 0 1 16,9-2 1-16,8-8 6 0,2-3-7 16,4-2 0-16,-4 2-3 0,4-1 2 15,-2 0-1-15,0 1-1 0,-4 1 1 16,0 2 0-16,-4 3-1 0,-3 0 2 0,-3 4-2 15,-1 0 1-15,-4 2-3 0,-2 1 1 16,-2 0 0-16,0 0 0 0,0 6-4 16,0 5 10-16,0 3-3 0,0 2 3 15,0 0-2-15,0-1-2 0,-4-2 2 16,2 0 0-16,0-3-2 0,2-3-1 15,0-2 1-15,0-1 1 0,0-4-3 16,0 0 0-16,0 0 2 0,4 0 3 16,9-5-7-16,6-6 16 0,8-3-8 15,-2 0-4-15,3-1-4 0,-1-3 1 0,0 4-4 16,-4 2 0-16,-6-1 5 0,-6 7-2 15,-3 2 2-15,-4 1 4 0,-4 3-3 16,0 0 1-16,0 0 2 0,0 0 1 16,0 0-2-16,0 0-2 0,0 0 1 15,0 5 1-15,-4 6-7 0,0 3 12 0,-5 1-4 16,1-3 1-16,2-2-3 15,2-3-1-15,3 3 0 0,1-2 0 16,0-1-2-16,0 0-3 0,0-1-3 16,9-4-10-16,8 1 3 0,6-3 3 0,0 0-31 15,6-1-4-15,-1-8 10 0,5 2-27 16,1-3 16-16,-3-1-11 0,-1-1 33 15,-3-3-16-15,-6 0 39 0,-2-3 20 16,-8 1 37-16,-1-2-25 0,-4 1 19 16,-4 1 12-16,-2 1-13 0,0 0-6 0,0 2-1 15,-8 2-8-15,-2 2-2 16,3 3-9-16,3 2-3 0,2 2-5 15,-2 2-4-15,4 1-5 0,0 0-5 16,0 0-3-16,0 4-5 0,0 10 5 0,0 4 5 16,0 4-2-16,0 1 0 0,0-1-2 15,8 3 1-15,5-3-2 0,4 1-2 16,1-3 5-16,-1 0-5 0,0-3 7 15,-4-3-2-15,-5 0 1 0,-1-7 2 16,-5-1-1-16,-2-5-1 0,0 1 1 16,0-2 4-16,0 1 11 0,0 2 6 0,-15 0-1 15,-2 0-6-15,-6 0-4 0,2-1-2 16,4-1-6-16,0 2-1 15,1-1-1-15,-1 3-7 0,0 0-7 16,2 3-10-16,3 3-20 0,1-3-52 0,-2-1-66 16</inkml:trace>
  <inkml:trace contextRef="#ctx0" brushRef="#br0" timeOffset="3680">172 1316 22 0,'3'-3'152'16,"-3"0"-98"-16,0-1 0 0,2 2 2 0,0-3-7 15,0 2 3-15,-2 1-12 0,2 2-4 16,-2 0-3-16,0 0-3 0,0 0-4 15,0 0-3-15,0 0-6 0,0 0-3 16,0 0 0-16,0 0-6 0,0 6-4 16,0 7-2-16,0 7 8 0,-8 3 0 15,1 3-3-15,-3 2-3 0,3-3 1 0,1 0-3 16,2 1 0-16,-2-2-2 15,4-2 1-15,0 0 0 0,2-4-3 16,0-3 0-16,0 0 2 0,0-5 2 0,2-2-4 16,0-3 0-16,4-2-7 0,-4-3 2 15,2 0-4-15,0 0-4 0,-1 0 2 16,1-2-5-16,4-6-10 0,-4-1-9 15,1 1-6-15,-5-2-5 0,0 2-24 16,0-3-35-16,0 1-110 0</inkml:trace>
  <inkml:trace contextRef="#ctx0" brushRef="#br0" timeOffset="3890">0 1467 80 0,'0'0'299'15,"0"-3"-244"-15,0 3-1 0,0 0 4 16,0 0-19-16,7 0-22 0,7 0-7 15,3 0 18-15,4 0-7 0,8 1-7 0,-7 3-9 16,1-1-3-16,0 4 0 16,2 0-1-16,0 0-1 0,5 4 0 15,3-3-8-15,-1 2-5 0,3-6-24 16,-1 0-35-16,-5-4-40 0,-6 0-174 15</inkml:trace>
  <inkml:trace contextRef="#ctx0" brushRef="#br0" timeOffset="4169">750 1219 327 0,'2'0'94'16,"-2"0"-53"-16,0 0-8 0,2 7 10 16,-2 7-23-16,0 8 10 0,0 8-10 15,-8 2-1-15,-4 2 0 0,5-2-11 16,3 1-4-16,-2-2-4 0,4 1 2 0,2-3-1 15,0-2-2-15,4-5-1 0,6-3-4 16,-1-6-8-16,5-4-18 16,1-5-24-16,-2-4-27 0,-3-10-96 15</inkml:trace>
  <inkml:trace contextRef="#ctx0" brushRef="#br0" timeOffset="4489">631 1143 153 0,'-24'-3'303'16,"5"2"-281"-16,7 1 15 0,12 0 38 15,0 1-43-15,4 11-32 0,7 2 3 16,3 6 6-16,3 1-3 16,8 0 0-16,7 1-4 0,4 1 1 0,8 0 1 15,-2 3-1-15,0 0-5 0,-2 3 4 16,-3 0 0-16,-3 0-4 0,-6 2 4 15,-1-2-2-15,-10-2 0 0,-3-4 0 16,-5-1-2-16,-9-3 4 0,0-4-1 16,-4-2 0-16,-9-1 4 0,-4-4 2 0,-4 2-3 15,2-5 4-15,-4-1 5 0,0-2-2 16,4-1-2-16,2-1-4 0,5 0 1 15,5 0 0-15,5 0-6 0,2 0 0 16,0 0-3-16,0 0-12 0,0 0-20 16,4 0-39-16,11-2-2 0,4-7-36 15,0-2-250-15</inkml:trace>
  <inkml:trace contextRef="#ctx0" brushRef="#br0" timeOffset="4912">1192 1631 7 0,'0'2'279'16,"0"-1"-215"-16,0-1-51 0,0 0 31 16,0 0 11-16,12-3-21 0,1-8-14 15,6-3-3-15,0-3 0 0,6-5-3 16,6-3-7-16,-3-2-2 0,1 0 1 15,-2-4-3-15,-1 2 2 0,-1-8 1 16,-2 0-3-16,-4-3-1 0,2 1 0 0,-6 5 1 16,3 5 0-16,-3 7-2 0,-8 6 4 15,1 6 2-15,-4 6 14 0,-2 1-7 16,0 3-8-16,-2 0-2 0,0 0 1 15,0 0-6-15,0 11-3 0,0 8 8 16,0 6 4-16,4 4-3 0,-4 5-3 16,0 1-1-16,1 3 3 0,3 2-5 15,-2-3 1-15,4 2 1 0,2-4 1 16,1-2-4-16,1 2 2 0,1-6 2 15,-1-1-1-15,-3-5-1 0,1-2-1 0,0-3 1 16,-1-3-3-16,3-1-4 0,-7-4-4 16,1-4 0-16,-2 0-1 0,0-4-10 15,-2 0-5-15,0-2 3 0,0 1-4 16,0-1 5-16,-4 0-7 0,-3 0-21 15,-3 0-23-15,-3-6-107 0</inkml:trace>
  <inkml:trace contextRef="#ctx0" brushRef="#br0" timeOffset="5102">1366 1554 64 0,'4'0'257'0,"3"0"-174"0,3-1-71 16,1 1 45-16,5-1-11 0,5 0-4 15,5 0-5-15,7-2-19 0,5-1-5 16,2 1-3-16,0-1-8 0,0 0 0 0,-2 1 0 15,-1 0 0-15,-1 2-10 0,-7 1-17 16,-3 0-18-16,-3 0-23 16,-8-2-27-16,-5-1-128 0</inkml:trace>
  <inkml:trace contextRef="#ctx0" brushRef="#br0" timeOffset="5397">1866 1373 8 0,'-6'0'221'0,"4"0"-80"15,2 0-96-15,-3 0 19 0,3 0-5 0,0 0-13 16,0 0-25-16,3 0-17 0,9 0 3 15,3-4 8-15,8-2-5 0,7 0-3 16,3-2 1-16,9 0-2 0,4-2 4 16,5 0-5-16,-1 1-3 0,-4 1-3 15,-10 0 2-15,-6 4-1 0,-9 0-4 0,-3 1-7 16,-9 1-7-16,-3 2-7 0,-4-2-12 15,-2 2-8-15,0 0 6 0,-6 0-28 16,-7-1-119-16</inkml:trace>
  <inkml:trace contextRef="#ctx0" brushRef="#br0" timeOffset="5602">2162 1312 66 0,'0'3'348'0,"0"0"-328"0,0 5 6 15,-2 4 48-15,-6 9-4 0,1 2-28 16,-3 3-18-16,4-2 0 0,2 1-6 15,1 1-6-15,-1 0-7 0,0-1 1 16,2-2-3-16,2-2-3 0,0-1-2 16,4-2 1-16,5-1-5 0,7-2-12 15,1-2-13-15,2-5-15 0,4-2-22 16,2-6-30-16,-4 0-59 0</inkml:trace>
  <inkml:trace contextRef="#ctx0" brushRef="#br0" timeOffset="6041">2389 1600 35 0,'0'2'264'0,"-4"1"-202"0,2-3-39 16,2 2 42-16,0-2-9 0,0 0-17 15,0 0-18-15,0 0-12 0,0 0 9 16,0 0-1-16,8-6-6 0,1-6-4 15,5-1-2-15,-1-2-2 0,0-2 1 0,4-2-2 16,3-1 1-16,-3-4 0 0,2 0-2 16,2-4-1-16,-2-2 0 0,-2-2 2 15,2 0-2-15,2 3-1 0,-4 2 2 16,-5 5 2-16,-3 5-3 0,-3 5 1 15,-2 3-1-15,-2 6 2 0,0 2 2 16,-2 1-4-16,0 0 1 0,0 0-2 16,0 0-1-16,0 0-3 0,2 4 1 15,-1 8 5-15,3 5 0 0,4 1 2 16,0 1-1-16,-3 2 0 0,3-1-3 15,0 2 1-15,-1-1 1 0,3-1 1 0,-3 0-2 16,1-3 0-16,-2 0 1 0,-1-1-2 16,1 0 1-16,0-2 1 0,-2 0 0 15,-1 1 0-15,1-4-1 0,0 0-1 16,0 0 1-16,2-2-1 0,-4 1-12 15,1-4-8-15,1 2-4 0,-4-4-12 0,4-3-25 16,0 1-2-16,-4-2-28 16,2 0-61-16,-2-5-16 0,0-5 144 15</inkml:trace>
  <inkml:trace contextRef="#ctx0" brushRef="#br0" timeOffset="6222">2496 1383 93 0,'0'1'282'0,"5"4"-256"15,5-3-25-15,3 5 55 0,6-2-13 16,6 2-8-16,8-2-20 16,3 1-8-16,4-2-2 0,8-1-3 15,7 0-2-15,8-2-10 0,-4-1-49 0,-6 0-74 16,-5 0-230-16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6:18.8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1165 104 0,'2'0'76'0,"-2"0"-46"15,0 0-2-15,2 0 11 16,-2 0 4-16,0 0-15 0,0 0-7 0,0 0 0 16,0 0 4-16,0 0 3 0,0 0-4 15,0 0-4-15,0 0 2 0,0 0-2 16,0 0-5-16,0 4-1 0,0 1 0 15,0 6 1-15,0 0-1 0,0 5-4 16,0 4-3-16,0 5-4 0,0 4 4 0,0 5-2 16,0 4-3-16,0 5 0 0,0 1 4 15,0 3-4-15,0 2-1 0,0-3 2 16,0-2 0-16,0-1-1 0,0-3 4 15,0-2 1-15,0-1-1 0,0-3 1 16,0 1-1-16,0-4 1 0,0-5-3 16,0-2 2-16,0-5-4 0,0-3 2 15,0-3-3-15,0-4 0 0,0 0-2 16,0-3 2-16,0 0 1 0,0-2-1 15,0-1-2-15,0 0 2 0,0-2 0 0,0 0-2 16,0 0 0-16,0 0 2 0,0-1 0 16,0 0-1-16,0 0-1 0,0 0 2 15,0 0 1-15,0 0-2 0,0 0 0 16,0 0 4-16,0 0-1 0,0 0-3 15,0 0 2-15,0 0 2 0,0 0 0 16,0 0-3-16,0 0-3 0,0 0 1 16,0 0-1-16,0 0-1 0,0-2-2 15,0 0 0-15,0-1-8 0,0 1-13 16,0 0-17-16,0 1-21 0,0-3-40 0,0 1-174 15,-4 0 91-15</inkml:trace>
  <inkml:trace contextRef="#ctx0" brushRef="#br0" timeOffset="-3348">61 271 47 0,'4'2'78'0,"-2"-2"44"0,-2 1-80 15,0-1-8-15,0 0 14 0,0 0-9 16,0 0-4-16,0 0-9 0,2 0-2 15,-2 0-2-15,0 0-4 0,0 0-2 16,0 0-2-16,0 0-6 0,0 0 4 0,0 0-2 16,0 0-8-16,0 1-1 0,0 1-1 15,0-1-23-15,0 2-21 0,0-3-42 16,-2 0-91-16</inkml:trace>
  <inkml:trace contextRef="#ctx0" brushRef="#br0" timeOffset="-1113">79 0 81 0,'2'0'111'0,"-2"0"-62"0,0 0-16 0,0 0 11 15,0 0 2-15,0 0-14 16,0 0 1-16,0 0-7 0,0 0-1 0,0 0-6 15,0 0-5-15,0 0 1 16,0 0 0-16,0 0-2 0,0 0-6 0,0 0 1 16,0 0 1-16,0 0 0 0,0 0-1 15,0 0-4-15,0 1 4 0,0 2-4 16,0 1-1-16,0 2 4 0,0-1 1 15,0-1-1-15,0-1-1 0,0 1-2 16,0-1 1-16,0 2 0 0,-2 0-2 0,0-2-2 16,0 2 2-16,2 3-1 0,-4 4-3 15,2 1 0-15,0 4 3 0,2 5-2 16,-2 4-1-16,-2 5 1 0,3 3 1 15,-5 5 0-15,2 1-1 0,-2 2 1 16,2 1 2-16,1-2-2 0,-1-2-2 16,2 1 0-16,-2-1 3 0,4-4-3 15,-2-4 9-15,0-7-6 0,2-3-3 16,0-3 2-16,0-1-2 0,0-4 1 15,0-3 2-15,0-1-2 0,0-5-1 0,2 0 1 16,-2-2 1-16,2 0 0 0,-2-1-2 16,0-1 0-16,0 0 3 0,0 0 0 15,0 0-3-15,0 0 5 0,0 0 2 16,0 0-4-16,0 0 4 0,0 0-1 15,0 0-1-15,0 0 0 0,0 0-4 16,0 0-1-16,0 0 1 0,0 0-4 16,0 0-8-16,0 0-6 0,0 0-9 15,0 0-21-15,4 0-36 0,-4 0-15 16,0 6-250-16</inkml:trace>
  <inkml:trace contextRef="#ctx0" brushRef="#br0" timeOffset="1613">300 61 116 0,'-2'0'40'0,"2"0"4"16,-2 0-8-16,2 0-14 0,0 0 12 0,-2 0-6 15,2 0-6-15,-2-3-4 16,0 3-3-16,2 0 6 0,0 0-2 16,0 0-2-16,0 0 3 0,0 0-2 15,0 0 1-15,0 0-4 0,0 0 0 0,0 0 1 16,0 0-4-16,0 0-1 0,0 0 0 15,0 0-3-15,-1 0-3 0,-1 0-2 16,2 0 6-16,0 0-5 0,0 0 1 16,0 0 0-16,0 0 1 0,0 0 1 15,0 0-3-15,0 0-1 0,0 0 4 0,0 0-3 16,0 0-3-16,0 0-2 15,0-3 0-15,2 3-2 0,7 0-4 16,6 0 8-16,6 0 5 0,6 0-3 16,4 0-1-16,1 0-3 0,4 0 2 15,1 0 0-15,-1 0-1 0,-2 0-1 0,-1-4 2 16,-1 2 1-16,-1-1-2 0,-7 0 1 15,-1-1 1-15,-6 1-1 0,-3 0-1 16,-5 3-1-16,-3-1 2 0,-4 1 0 16,-2 0-1-16,2 0-1 0,-2 0 1 15,2 0 1-15,-2 0-2 0,0 0-1 16,0 0 1-16,0 0 1 0,2 0-3 15,0 0 1-15,3 0 3 0,-1 0 0 16,4 0-1-16,-4 0-1 0,-1 0 2 16,5 0 2-16,-8 0-3 0,2 0-1 0,0 0 2 15,-2 0 0-15,0 0-1 0,0 0 0 16,0 0 1-16,0 0 1 0,0 0-3 15,0 0-1-15,0 0 3 0,0 0-1 16,0-2-3-16,0 2-4 0,0 0-1 16,0 0-3-16,-2 0-20 0,-2 0-21 0,-4 0-27 15,-1 0-46-15,-4 0-157 0</inkml:trace>
  <inkml:trace contextRef="#ctx0" brushRef="#br0" timeOffset="2497">811 229 37 0,'0'0'78'15,"0"0"-36"-15,0 0-10 0,0 0 8 16,0 0 7-16,0 0-13 0,0 0-6 16,0 0-1-16,0 0 2 15,0 0-2-15,0 0-6 0,0 0 2 0,0 0-6 16,0 0-7-16,0 0 5 0,0 3-2 15,0 4-7-15,0 3 18 0,2 5-2 16,-2-2-9-16,0 6-3 0,0-2-2 16,0 5-3-16,0 4-4 0,0-2 0 15,0 3 2-15,0 2-2 0,0 0 1 0,-2-3 1 16,2 0-2-16,-2 1 0 0,2-1 0 15,0-1 6-15,0-6 2 0,0 0-7 16,0-6-2-16,0-3 1 0,0-2 1 16,0-3 0-16,0 1-2 0,0-3 1 15,0 0 2-15,0-3-2 0,0 2 4 16,0-1 2-16,0-1 3 0,0 0-1 15,0 0 1-15,0 0-3 0,0 0 2 16,0 0-1-16,0 0-2 0,0 0-4 16,0 0 3-16,0 0-3 0,0 0-1 0,0 0-3 15,0 0-1-15,0 0-5 0,0 0-13 16,0 0-12-16,0 0-28 0,-1 0-30 15,-3 0-118-15</inkml:trace>
  <inkml:trace contextRef="#ctx0" brushRef="#br0" timeOffset="3669">804 1245 77 0,'0'0'136'15,"0"0"-82"-15,0 0-21 0,0 0 0 16,2 0 5-16,-2 0-13 0,0 0-13 16,0 0-2-16,0 0 4 15,0 0 1-15,0 0-2 0,0 0-4 0,0 0 6 16,0 0-3-16,0 2 3 0,0 2 2 15,0-1-2-15,0 4-3 0,0-1 0 16,0-1-2-16,0 5-2 0,0-3-3 16,0 4 3-16,0 1-6 0,0 1 1 15,0 3-2-15,0 2 3 0,0 4-2 0,2 5-2 16,-2 3 2-16,0 1 5 0,0 1-3 15,0 3 0-15,0-1-3 0,0 1 5 16,0-3 6-16,0-3-8 0,0 0 1 16,0-3 2-16,-2 3 0 0,2-6 5 15,0-3-8-15,0-7-1 0,0-4-2 16,0-2-3-16,0 2 2 0,0-3 2 15,0-1-1-15,0 0-2 0,0-2 1 16,0 0 2-16,0 2 0 0,0 0-2 16,0-2 0-16,0 1 0 0,0-1 2 0,0-3-3 15,0 0 0-15,0 0 3 0,0 0-1 16,0 0 0-16,0 0 1 0,0 0-2 15,0 0 1-15,-2-2-4 0,0-1 3 16,2 0 0-16,0 1 0 0,0 2-2 16,0-1 0-16,-2 0-1 0,2 1-1 15,0 0-4-15,0 0-3 0,0 0-8 16,0-1-13-16,0 1-20 0,-2-2-40 15,0 2-126-15,-2 0-33 0</inkml:trace>
  <inkml:trace contextRef="#ctx0" brushRef="#br0" timeOffset="4745">273 2161 148 0,'0'1'37'0,"-4"0"-14"0,1-1 23 16,1 0-7-16,0 0-7 0,-2 0-6 15,4 0-3-15,-2 0 5 0,-2 0-1 16,2 3-3-16,0-3 0 0,-1 0-6 16,1 2 0-16,2-2-3 0,-2 1-2 15,-2-1-3-15,2 0 0 0,2 1 0 16,-4 0-2-16,2-1-3 0,2 2 5 15,-2-2-3-15,2 2 0 0,0-2-1 16,0 0 2-16,0 0 0 0,0 0-1 16,0 1-3-16,0-1-1 0,0 0-1 0,0 0-4 15,2 1-2-15,6 4-2 0,3 2 13 16,7-3-1-16,-1 1-6 0,6-1 1 15,2-2 2-15,3-2-2 0,6 0-2 16,5 0 3-16,-3 0 0 0,4-1-2 16,-4-5-1-16,-3 1 2 0,3 0 1 15,-6 0-2-15,1 4-1 0,-2-1 1 16,-5 1 1-16,-5 1-2 0,1-1-1 15,-5 0 4-15,-6 1 0 0,-1-1-2 16,-2 1-1-16,-4-2 4 0,0 0-3 16,-1 2 0-16,-1-2 4 0,0 2 0 0,0 0 0 15,0 0 1-15,0 0-3 0,0 0 4 16,0 0-3-16,0 0-4 0,0 0 0 15,0 0-1-15,0 0-2 0,0 0 0 16,0 0 2-16,0 0 0 0,0 0 1 16,0 0-2-16,0 0-3 0,0 0-6 15,-1 0-6-15,-1 4-17 0,-4 1-23 16,-2-4-36-16,-1 1-234 0</inkml:trace>
  <inkml:trace contextRef="#ctx0" brushRef="#br0" timeOffset="6385">290 991 86 0,'0'0'125'15,"0"0"-80"-15,-1 0 3 0,1 0-7 16,-2 0-4-16,-2 0 2 0,4 0-5 16,-4 0-9-16,0 0 4 0,2 0-7 15,0 0-6-15,-1 0 3 0,1 0 0 16,0 0-1-16,-2 0-4 0,2 0-2 15,2 0 2-15,-4 0-3 0,2 0-2 16,0 0 2-16,0 0-3 0,-1 0 3 16,1 0-5-16,-2-2-2 0,2 2 2 0,2 0-1 15,0 0-1-15,0 0-3 0,0 0 0 16,0 0-1-16,0 0-2 0,0-2-2 15,4 2-2-15,2 0-2 0,9 0 1 16,8 0 11-16,5 0-2 0,9 0-2 16,1 0 1-16,4-1 1 0,0-1-3 15,-2-1 2-15,-4 2-1 0,-7 0-1 16,1-1 1-16,-7 2 1 0,-6-1-2 15,-1 0 0-15,-9 1 1 0,1-1 2 16,-6 0-1-16,0 1-3 0,0 0 3 0,-2 0 1 16,0 0-2-16,0 0 0 0,0 0 3 15,0 0 1-15,0 0-5 0,0 0 1 16,1 0-1-16,-1 0 1 0,2 0-3 15,-2 0 0-15,0 0 1 0,0 0 3 16,2 0-1-16,-2 0-1 0,0 0 3 0,0 0 0 16,0 0 0-16,0 0 1 15,0 0 1-15,0 0 5 0,0 0-6 16,0 0-1-16,0 0 0 0,0 0 2 15,0 0-2-15,0 0-2 0,0 0 0 0,0 0 4 16,0 0-3-16,0 0-2 0,0 0 2 16,0 0 1-16,0 0-2 0,0 0-2 15,0 0 3-15,0 0 0 0,0 0-2 16,0 0-1-16,0 0 2 0,0 0 1 15,0 0-1-15,0 0-1 0,0 0 1 16,0 0 1-16,0 0-1 0,0 0-1 0,0 0 1 16,0 0 1-16,0 0-1 15,0 0-2-15,0 0 1 0,0 0 1 16,0 0-3-16,0 0 2 0,0 0 0 15,0 0 1-15,0 0-2 0,0 0 0 0,0 0 2 16,0 0 0-16,0 0 0 0,0 0-1 16,0 0 1-16,0 0 1 0,0 0-2 15,0 0 0-15,0 0 1 0,0 0 0 16,0 0-1-16,0 0-1 0,0 0 1 15,0 0 1-15,0 0-2 0,0 0-2 0,2 0 1 16,2 0 3-16,0 0-1 0,0 0 0 16,-2 0 1-16,1 0 1 15,1 1-2-15,0 0 0 0,-2-1 2 16,4 2 0-16,-3-2-2 0,3 2-1 0,0-1 3 15,-2-1 0-15,1 0-2 0,-3 0 1 16,0 0-1-16,2 1 2 0,-2-1-2 16,0 3 2-16,2-3-1 0,-2 1-1 15,-2 0 1-15,3-1-2 0,-1 0 1 16,-2 1 2-16,4-1-2 0,-4 0 0 0,0 0 2 15,0 0 0-15,0 0-2 0,0 0 1 16,0 0 3-16,0 1-3 0,0-1 2 16,0 1 1-16,0-1 0 15,0 2 2-15,0-2-5 0,0 0 3 0,0 1 0 16,0-1-3-16,0 0 0 0,0 0 0 15,0 0 2-15,0 0-1 0,0 0-3 16,0 0 1-16,0 1 1 0,0 0-1 16,0-1-5-16,0 0 0 0,-2 0-5 15,2 0-4-15,-2 0-14 0,2 0-22 0,0 0-20 16,-5 0-53-16,-1 0-194 0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6:38.1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0 234 48 0,'0'0'15'16,"0"0"7"-16,0 0 120 0,0 0-67 0,0 0-29 15,-4 0-6-15,2 0 1 0,2 0-7 16,0 0-5-16,0 0-5 0,0 0 0 16,0 0 0-16,0 0-2 0,0 0 1 15,0 0-5-15,0 0 2 0,0 0-4 16,0 0-1-16,0 0-5 0,0 0-1 0,0 0 1 15,0 0-3-15,0 0-4 0,0 0-1 16,0 0 0-16,0 0-2 0,0 0-3 16,0 0-2-16,6 0-1 15,9 1 1-15,10 1 7 0,5 0-3 0,6-2-2 16,5 3 2-16,2-2-1 0,3-1 4 15,4 0-4-15,-2 0 2 0,-5 0 1 16,-1 0-1-16,-5 0 1 0,-7 0-3 16,-7 0 3-16,-6 0-2 0,-9 0 1 15,-6 1 0-15,-2 2-4 0,0 4 2 0,-2 3-2 16,-13 5 10-16,-3 3-5 0,-3-2 4 15,-1 1-5-15,2 1 2 0,-2 0-2 16,-1 4-1-16,2 0 3 0,-4 3 0 16,2-1 2-16,0 1-1 0,0-1 1 15,4-3 0-15,2-1-2 0,5-4-2 0,3-3 0 16,3-4-1-16,2-4-1 15,1 2 0-15,3-4 1 0,0 2-3 16,0-4-13-16,0 2-10 0,0-2-18 16,7-1-16-16,8 0-19 0,-5-9-71 0</inkml:trace>
  <inkml:trace contextRef="#ctx0" brushRef="#br0" timeOffset="408">853 261 21 0,'-2'-4'255'0,"-12"-1"-182"0,-3 4-29 15,-2 0 15-15,0 1-19 0,-2 0 7 16,0 0-13-16,0 7-8 0,2 1-4 16,4 1-2-16,-1 2-4 0,7 2-10 15,-1 3-5-15,5 1-2 0,5 3-2 16,0 0 3-16,0 0-4 0,7 2 4 15,7-3-2-15,1-1-4 0,2 2 3 16,2-4-4-16,4 0 5 0,-4-1 1 0,0 0 1 16,-4-4 0-16,-3 0 0 0,-6 0-2 15,-1-3 2-15,-5 0-2 0,0 0 1 16,-5 0 1-16,-9 2 2 0,1-3 0 15,-4 2 1-15,-2 0-2 0,0 1 2 16,-4-3-1-16,2 2-2 0,0 0-2 0,5-2 2 16,7-3 0-16,5-4-9 15,4 2-41-15,0-2-42 0,0 0-38 16,2-5-204-16</inkml:trace>
  <inkml:trace contextRef="#ctx0" brushRef="#br0" timeOffset="1241">971 522 67 0,'0'2'32'0,"0"-2"170"0,0 0-162 16,0 0-13-16,6 0 11 0,1 0-17 0,3 0 8 15,7-3 2-15,-2-5-12 0,2 0-2 16,2-2 5-16,1-3 8 0,0 1-6 16,0-4-4-16,-5 0-5 0,-4 1 4 15,-3 2-5-15,-4-2-2 0,0 3 2 16,-4 2-7-16,0-1 3 0,0 4-2 0,-6 1 0 15,-8 1-2-15,5 4-2 0,-4 1-4 16,-5 0-1-16,3 2 0 0,0 8-1 16,-2 5 0-16,1 3 1 15,3 3-1-15,0 3-1 0,1 2 2 16,5 3 0-16,5-5 1 0,2-1-3 0,0-2-6 15,7-4-8-15,11-1-4 0,3-6 0 16,9-2-1-16,4-8 16 0,6 0-20 16,4 0-8-16,0-13 18 0,2-3 1 15,-4-2-5-15,0-3 5 0,0-1 13 16,-8-1 6-16,-7 1-1 0,-8 5 3 0,-11 4 7 15,-6 0 11-15,-2 2 3 0,0 2-1 16,-10 0-8-16,-3 3 0 0,-4 3-1 16,-4 3-7-16,0 0-5 15,-2 3-4-15,0 10 0 0,2 3-3 0,4 3 3 16,-1-1-1-16,9 2-2 0,1 0-2 15,4 2 3-15,4-2-2 0,0-3-2 16,0-2 2-16,10-4-3 0,3-4 3 16,5-2-2-16,3-5 0 0,3 0 3 15,1-6-2-15,0-9 1 0,-2 0-2 0,-4 0 4 16,-6 1 2-16,1 2-1 0,-7 2 1 15,-3 2 1-15,-2 3 0 0,-2 0 6 16,0 2 2-16,0 3-1 0,0 0 1 16,0 0-7-16,0 0-3 0,0 0-7 15,0 8-3-15,0 5-3 0,0 7 14 16,0 4-2-16,0 1 1 0,4 5-1 15,5 0-1-15,3-1-2 0,1 3-3 16,1-1 3-16,-1 0 0 0,-4-1 2 16,-1-2 1-16,-2 0 1 0,-4-6-4 0,-2-1 2 15,0-4 3-15,-4-5 2 0,-8 0 2 16,-1-2 2-16,2-3 11 0,-5-1-3 15,-1-3 4-15,2-2 0 0,-4-1-2 16,0 0 0-16,0 0-6 0,-2-2-1 16,5-4-3-16,1 0-5 0,2 0-1 15,1-1-9-15,1 1 15 0,3 1-5 16,3 2-3-16,3 1-3 0,0-1-2 15,2 0-12-15,0-3-9 0,0-2-16 16,9-1-10-16,3-4-9 0,5-2-31 0,-2-2-155 16,4-5 51-16</inkml:trace>
  <inkml:trace contextRef="#ctx0" brushRef="#br0" timeOffset="1832">1715 465 45 0,'2'0'97'0,"-2"0"58"16,0 0-122-16,0 0-4 0,0 1 20 0,0 4 7 16,0 4-39-16,0 2 14 0,0 1-5 15,0 0-17-15,2 0 0 0,-2 0 4 16,0 1-5-16,2-5 1 0,0 0-1 15,0-2-4-15,-2-3-4 0,5-1-1 16,-3-2 1-16,6 0 1 0,-1 0 7 0,3-3 1 16,3-8-1-16,3-5-4 15,-1 0-2-15,2-1-2 0,0-2 3 16,0 0-1-16,1 0-3 0,-3 2-1 15,-2 2 1-15,-3 4 1 0,-3 8 0 0,-7 0-1 16,2 3 1-16,-2 0 1 0,0 0-1 16,0 0-2-16,0 0 1 0,0 3-3 15,0 4 0-15,0 5 8 0,0 2 2 16,0 0 0-16,-2 1-2 0,-1-2-3 15,1-4 0-15,0-2 2 0,2-3-3 0,0-2-3 16,0-2 3-16,0 0-2 0,0 0-3 16,7 0 0-16,11-5 11 15,4-7 4-15,3-3-10 0,0-3-7 16,0 3 4-16,-4 1-1 0,-2 1-2 0,-2 4 4 15,-5 2 0-15,-5 3 1 0,-3 1 0 16,-4 3 0-16,0 0 3 0,0 0-1 16,0 0 1-16,0 0-1 0,0 1 3 15,0 6-4-15,0 1-6 0,0 4 15 16,-2 0-4-16,0 1 2 0,2-2-5 0,0 0-1 15,-2-1 2-15,0 0-3 0,2 0 2 16,-2 0 0-16,1-1 1 0,1-1 1 16,0-1-4-16,0 0-2 15,0-2 1-15,0 0-2 0,0-1-14 0,0-2-11 16,5-2-20-16,9 0-13 0,1 0-38 15,-2-11-178-15</inkml:trace>
  <inkml:trace contextRef="#ctx0" brushRef="#br0" timeOffset="2713">2249 500 7 0,'2'3'3'16,"0"-1"185"-16,0-2-104 0,-2 0-53 16,4 0-6-16,0 0 0 0,5-3 13 15,-1-4-1-15,1 0-10 0,5-3-3 0,-3-1 1 16,4-3-6-16,1-2 4 0,-5-1-4 15,1-2-11-15,-7-1 3 0,-1 4-2 16,-4 0-2-16,0 3 0 0,0 6-3 16,0 0 3-16,0 3 13 0,-2 3-6 15,-5 1-5-15,-1 0-12 0,-4 1-5 16,-1 14-5-16,-2 6 7 0,0 5 3 15,-3 4 2-15,5 0 0 0,4 2 0 16,1-1 2-16,6 0-1 0,2-2-1 16,0-5-1-16,10-4 3 0,3-4-1 0,6-7 2 15,2-2 0-15,6-4 4 0,-1-3-3 16,5-6-1-16,-2-8 1 0,-5-1-1 15,1-3-1-15,-2-1 0 0,-4 3 1 16,-4 0 0-16,-3 4 2 0,-5 3-1 16,-3 4 1-16,-2 3 1 0,-2 2 4 15,0 0-1-15,0 0-3 0,0 0-6 16,0 0 3-16,0 0-10 0,0 3-2 15,0 4 2-15,0 3 9 0,0 1 1 16,0-4-2-16,0 0-1 0,0-3 1 0,2-1-1 16,0 2-1-16,2-4 4 0,0-1-6 15,3 0-5-15,3 0-3 0,1-3 4 16,1-7-5-16,-1 1-8 0,3-1-9 15,-7 1 2-15,1 2 9 0,-4 2 2 16,-1 2-1-16,-1 2 4 0,-2 1 7 0,0 0 1 16,0 0 0-16,0 0-1 15,0 0-1-15,4 5 8 0,0 1 0 16,2 2 2-16,1-2 0 0,1 0-1 15,1-2 0-15,1-1 1 0,5-3 5 0,1 0-2 16,-5 0-2-16,0-3 5 0,3-9-1 16,-3-2 3-16,-1-5-9 0,3-2 6 15,-3-1 0-15,-3-1-1 0,1-4 4 16,0 1 1-16,-1-1-3 0,-3-2 2 15,0 0-4-15,0 4-2 0,0 0-4 0,-1 8-2 16,-1 7 0-16,-2 6 2 0,0 4-3 16,0 0-6-16,0 1-8 15,2 8 17-15,0 4 1 0,0 7-2 16,-2 2 2-16,0 3 8 0,-2 2-6 15,0-1-1-15,0-1 2 0,-2-3 7 0,3-5 5 16,-3-4 1-16,2-5-4 0,2-3 0 16,0-2-6-16,0 0-2 0,6 0 0 15,1-1 6-15,5 2 1 0,1-4-4 16,0 0-5-16,4 0-3 0,1 0-9 15,8 0-13-15,7 0-15 0,5 0-8 0,8-4-46 16,1-1-90-16,-1-1-92 0</inkml:trace>
  <inkml:trace contextRef="#ctx0" brushRef="#br0" timeOffset="3791">3820 203 16 0,'0'0'89'16,"0"-1"82"-16,0 0-126 0,0 0 4 16,0 1 2-16,0 0-5 15,0 0-10-15,0 0-11 0,0 0-5 16,0 0 3-16,0 3-13 0,0 11-6 0,0 6 16 15,0 5 7-15,-6 3-11 0,4-1-6 16,-4 2 3-16,4-4-5 0,-3 1-3 16,3-3-2-16,0-4-1 0,2 0-3 15,0-6 1-15,0-2 1 0,0-3-4 16,0-4-10-16,0-1-17 0,2-1-19 0,3-2-13 15,-1-2-28-15,0-13-105 0</inkml:trace>
  <inkml:trace contextRef="#ctx0" brushRef="#br0" timeOffset="4085">3646 12 47 0,'0'0'406'0,"0"0"-379"16,0 0-34-16,0 0 8 0,8 7-4 15,7 8 22-15,6 7 9 0,8 5-11 16,1 1-8-16,2 2-7 0,1-1 1 0,1 1 3 15,1 0 1-15,-3-1-3 0,-7 0-1 16,-4 0 0-16,-4-2-2 0,-7-4 1 16,-7-2 1-16,-3-2 5 15,-2 0 2-15,-9 1 4 0,-6-1 0 0,-4-2 11 16,-2-1-12-16,0-3 4 0,0-2 1 15,2 0-4-15,0-2-4 0,2-2-4 16,4-2-2-16,5-4 1 0,6 1-5 16,4-2 0-16,0 0-1 0,0 0-8 15,0 0-13-15,0 0-18 0,2 0-40 0,14 0-1 16,-1-9-38-16,2-5-219 0</inkml:trace>
  <inkml:trace contextRef="#ctx0" brushRef="#br0" timeOffset="4533">4176 319 167 0,'2'0'332'16,"-2"0"-286"-16,0 0-26 0,0 1 26 16,0 2 3-16,0 3-24 0,-2 4-17 0,-11 6-5 15,4 4 1-15,-5-1-1 0,7-2-2 16,5 0-3-16,0 0 0 0,2 0 0 15,0 0-9-15,9-3-3 0,7-4-11 16,1-5-13-16,9-5-1 0,3 0-7 16,5-13-6-16,1-2-16 0,-1-3-55 15,-5-4-14-15,-3 2 45 0,-6-2 47 16,-7 2 41-16,-2 3 37 0,-5 2 69 15,-4 3 12-15,-2 1-19 0,0 5-9 16,0 2-13-16,0 2-10 0,-4 0-9 0,0 2-21 16,2-1-11-16,1 1-11 0,1 0-8 15,0 0-11-15,0 4-7 0,0 10-4 16,0 4 22-16,0 1-5 0,0 4-2 15,3-3 4-15,7 1-2 0,-1 0 3 16,-3-4-2-16,0-1 1 0,-4-3 2 0,0-1-3 16,-2-2 3-16,0 0 3 15,0-1 1-15,-14 2 8 0,-3-1-1 16,2-1-3-16,-2-3 1 0,5-1-3 15,5-3-4-15,3-2-4 0,2 0 0 0,2 0-7 16,0 0-11-16,0 0-20 0,2-1-22 16,5-8-24-16,9-7-23 0,1-1-128 15,6-2 70-15</inkml:trace>
  <inkml:trace contextRef="#ctx0" brushRef="#br0" timeOffset="4961">4591 426 14 0,'1'0'316'0,"-1"5"-274"15,0 2-40-15,0 6 50 0,0 4 5 16,-1 7-22-16,-3 4-24 0,0 4-1 15,2 8 2-15,0 0-5 0,0 3 0 0,0 0 1 16,2-2-2-16,-4 0-2 0,1-6 9 16,-1-5 0-16,0-6-1 0,2-5-3 15,0-5-2-15,-2-7 3 0,4-2 5 16,-5-4-15-16,1-1 17 0,-4 0 7 15,-3 0-25-15,1-15 10 0,1-3-6 0,-1-6 0 16,4-5-5-16,4-2-1 0,1-3 2 16,1-5 1-16,0-2-4 15,3-7 1-15,13-4-7 0,-1-3 1 16,10-4-3-16,3 1-13 0,7 7 0 0,1 10-11 15,0 13 7-15,2 10 7 0,2 5-1 16,-3 7 5-16,-3 3 2 0,-2 3 4 16,-5 0 9-16,-6 2 2 0,-6 3 0 15,-7 1 1-15,-6 1 0 0,-2 2 6 16,0 1 26-16,-6 2-6 0,-7 1-2 0,-6 3 3 15,-4 0 3-15,-4-1-4 0,2-1-4 16,-1-1-6-16,-1 0-3 0,2 0-4 16,6-3-4-16,6-2-4 15,7-3 0-15,2 0-2 0,2-3-5 0,0 2-3 16,2 1-10-16,0 1-11 0,0 1-25 15,14-4-10-15,1-3-17 0,0 0-207 16</inkml:trace>
  <inkml:trace contextRef="#ctx0" brushRef="#br0" timeOffset="5649">4942 563 45 0,'0'2'173'0,"3"-2"-70"0,-3 0-73 16,0 0 17-16,4-1 5 0,2-7 11 16,4-3-31-16,5-8-12 0,2-2-5 0,4-5 1 15,-2-1-4-15,4-2 0 0,-2-5 1 16,2-1-1-16,-2-2-5 0,2-5-3 15,-4-1 0-15,2-2-3 0,-6-3 2 16,0 2-3-16,-1 5 3 0,-7 12-3 16,-1 12 1-16,-4 11-1 0,-2 6 4 15,0 0-3-15,0 0-1 0,0 0-2 16,0 6-6-16,-2 7 5 0,-6 9-10 15,-3 10 15-15,-6 9 1 0,1 0-1 16,3 2-2-16,4-2-1 0,-1-4-3 16,4-2 3-16,3-5 0 0,3-3 1 0,0-3-2 15,0-3 2-15,0-5-1 0,5-3-2 16,7 0 3-16,-3-4 0 0,8-2 0 15,-1-3 0-15,-1-3 3 0,4-1 0 16,2 0-2-16,-2-5 2 0,0-6 0 16,-4 0 0-16,-3-2 0 0,-1 0-3 15,-1 0 3-15,-1-2 1 0,-5 1 1 16,0-1-3-16,-2 0-1 0,-2-1 3 15,0 3 1-15,0 2-3 0,-2 1-1 16,-2 7 5-16,0 1-2 0,2 2-2 0,-1 0 6 16,-1 0-5-16,-4 0-7 0,-3 5-3 15,-3 8 1-15,1 3 4 0,0 3 0 16,1 0 0-16,5 1 0 0,-1-3 3 15,4 0-1-15,0-3-1 0,4-1 2 16,0-2-2-16,0-1 1 0,0-2-1 0,2 2 0 16,12-6 1-16,3-1 1 15,6-1 0-15,2-2 1 0,-3 0-4 16,1 0-3-16,-7-5-2 0,-3 3 0 15,-4 0 2-15,-3 2-1 0,-2-2 0 0,-4 1 0 16,0 1 9-16,0 0-2 0,0 0 3 16,0-1-3-16,0-1-1 0,0 1-6 15,0-2-17-15,0-3-19 0,0-1-25 16,0-5-73-16,2-3-173 0,4 0 252 15</inkml:trace>
  <inkml:trace contextRef="#ctx0" brushRef="#br0" timeOffset="5847">5518 370 112 0,'0'8'221'16,"0"-2"-195"-16,0 5 23 0,0-1 15 16,0 1-15-16,0 2-17 0,0 0-14 15,2 0-4-15,0 2-3 0,3-4-8 16,-1 1 1-16,2-2-3 0,2-1-2 0,-1-1-7 15,1-6-8-15,-1-1-11 0,9-1-17 16,-1 0-12-16,4-10-33 16,0-6-61-16,2-5-63 0</inkml:trace>
  <inkml:trace contextRef="#ctx0" brushRef="#br0" timeOffset="6014">5970 265 0 0,'-11'16'429'0,"-1"4"-374"0,-7 2-46 16,-6 10 39-16,1 4 20 0,-5 0-10 0,2 4-29 15,2 3-13-15,4-1-6 0,2 3-9 16,6 3-1-16,1-2-1 16,1 0 2-16,1 1-21 0,3-1-25 15,-1-5-61-15,3-7-161 0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6:46.9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0 118 0,'0'0'84'16,"0"0"-55"-16,2 0 0 0,-2 0 8 16,0 0 5-16,0 0-11 0,0 0-5 0,0 0 0 15,0 0 0-15,0 0 0 0,0 0-4 16,0 0-2-16,0 0-4 0,0 0 1 15,0 0 0-15,0 0-6 0,0 0 1 16,0 0 2-16,0 0-1 0,0 3 0 16,0-3-2-16,0 0-4 0,0 3-3 15,0-3 3-15,0 1-3 0,0 4 0 16,0-1 0-16,0 3 3 0,0-2 0 15,0-2 0-15,0 2-1 0,0 1 1 16,0 2-1-16,0 3-3 0,-2 0 2 0,0 2 1 16,2-1-6-16,-2 4 2 0,0 3 1 15,0 3 1-15,0 5-2 0,-3 3 2 16,3 4-3-16,-4 2 2 15,2 1-1-15,0 3-2 0,0-1 2 0,3-4 1 16,-3 0-3-16,2-5 0 0,0-2 4 16,0-4-1-16,2-5-1 0,0-3-2 15,-2-5 2-15,2-5 4 0,0-3-5 16,-2-1 0-16,2-2 3 0,0 0-1 15,0 0 2-15,0 0 1 0,0 0 4 0,0 0-1 16,0 0-3-16,0 0 1 0,0-3 0 16,0 0-5-16,0 0-5 0,0-1 3 15,0 1 0-15,0 3 0 0,0-1 0 16,0 1-4-16,0 0 1 0,0 0-9 15,0 0-8-15,0 0-15 0,0 0-17 16,4 2 1-16,2 5-33 0,-2-1-51 16,-3-1-252-16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6:47.8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0 2 0,'0'2'9'15,"1"-1"57"-15,1-1 36 0,-2 1-61 16,0 0-5-16,0-1-2 0,0 0 7 16,0 0-4-16,0 0-16 0,0 0-3 0,0 0 1 15,0 0-1-15,0 0 2 0,0 0 3 16,0 0 1-16,0 0 0 15,0 0 2-15,0 0-3 0,0 0 1 16,0 0-5-16,0 0-8 0,0 0-1 0,0 0 4 16,0 0 0-16,0 0-4 0,0 0-2 15,0 0 1-15,0 0 1 0,0 0-1 16,0 0-5-16,0 4 2 0,0 7-4 15,-2 4 5-15,2 7 0 0,0 5-4 16,0 5 1-16,0 3-3 0,-1 5 3 0,1 2 0 16,0 2 1-16,-2-1-3 0,2-1 0 15,-2-1 0-15,0-3 3 0,0-3-3 16,0-5 4-16,2-7 0 15,-2-7-2-15,2-3-2 0,0-7-1 0,0-2 1 16,0-1 0-16,0-3-1 0,0 1 0 16,0-1 2-16,0 1-2 0,0-1-1 15,0 1 1-15,0 1 0 0,0-1 1 16,0 2-1-16,0-1 1 0,0-1 1 15,0 0-2-15,0 0 0 0,0-1 1 0,0 0 1 16,0 1-2-16,0 1 0 0,0-2 0 16,0 0-4-16,0 0-7 0,0 1-16 15,0 4-17-15,2 0-22 16,4-3-61-16,-2 3-200 0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6:49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135 40 24 0,'6'1'39'15,"-6"-1"167"-15,0 0-141 0,0 0-7 0,0 0-11 16,0 0-4-16,0 0-6 0,0 0-14 15,0 0-2-15,0 0 4 0,0 0-2 16,0 0-3-16,0 0-1 0,0 0 2 16,0 0-5-16,0 0-2 0,0 0-3 15,0 0-1-15,0 0 2 0,0 0-2 16,0 0-4-16,-2 0 3 0,2 0-5 15,0 0 0-15,0 0-3 0,0 0-2 16,6 4-2-16,7 1 3 0,14 0 4 16,7-3 0-16,8-2-1 0,6 0-3 0,7 0-1 15,2 0 3-15,-3 0-4 0,1-2 2 16,-7-3 2-16,-4-1-4 0,-6 0 4 15,-6-3-3-15,-5 3 1 0,-8 0 2 16,-5 3-1-16,-9 1-1 0,-3 0 0 16,-2 2 9-16,0-2-1 0,-2 0-3 0,-7 0-4 15,3 1-3-15,0-1 5 16,1 1-4-16,3 1 0 0,0 0 1 15,2 0 1-15,0 0-2 0,0 0 2 16,0 0-1-16,-2 0-1 0,2 0-3 0,0 0 1 16,0 0 0-16,0 0 3 0,0 3-1 15,0-2-1-15,0 1 3 0,0 2-8 16,0-1-4-16,0 2-10 0,0-1-7 15,0 0-18-15,-2 0-32 0,-2-4-38 16,-2 3-245-16</inkml:trace>
  <inkml:trace contextRef="#ctx0" brushRef="#br0" timeOffset="736">656 308 2 0,'0'0'9'15,"0"0"15"-15,0 0 157 0,0 0-139 16,0 0-13-16,0-1 9 0,0 1 11 16,0-4-10-16,0 2-21 0,2 1 3 15,-2 1 4-15,2 0-1 0,0 0-2 16,0-1-2-16,-2 0 1 0,2 0 2 0,-2 1 2 15,0 0-4-15,0 0-3 0,0 0-2 16,0 0-4-16,0 0-4 0,2 4-1 16,3 5 9-16,-3 1-7 0,4 3-5 15,-4 1 2-15,2 2-2 0,-2 4-1 16,3 5-3-16,1 2 3 0,0 8-2 15,-2 1 1-15,-1 1-1 0,-3 1 3 16,4-1-3-16,-2 0-1 0,0-3 1 16,0 0 2-16,0-6-2 0,0-2 0 15,0-4-1-15,-2-5 2 0,0-5 1 0,0-4-2 16,0-3-2-16,0-3 4 0,0-2-1 15,0 0 3-15,0 0 1 0,0 0-1 16,0 2 0-16,0-2-2 0,0 0-2 16,0 0 0-16,0 2 1 0,0 0-2 15,0 1 0-15,0-1 0 0,0-1 1 16,0 2-2-16,0-3 1 0,0 3 2 15,0-2-2-15,0 0-1 0,0-1 0 16,0 0 1-16,0 0-7 0,0 0-9 16,0 0-10-16,0 0-19 0,2-7-43 0,1-1-35 15,-3 3-196-15</inkml:trace>
  <inkml:trace contextRef="#ctx0" brushRef="#br0" timeOffset="1508">570 961 144 0,'0'0'98'16,"0"3"-45"-16,0-3-7 0,0 0 7 16,0 0 3-16,0 0-18 0,0 0-11 15,0 1-5-15,0-1-1 0,0 0-5 16,0 1 0-16,0-1-4 0,0 0-2 15,0 0 3-15,0 0 6 0,0 0-2 0,0 0 0 16,-4 0-9-16,-3 0-1 0,-3 1-3 16,1 0 5-16,-3-1-1 0,-3 0-1 15,-8 0-4-15,0 0 0 16,-9 1-3-16,-3 1 3 0,-1 1 2 0,-8 1-2 15,-2 2-1-15,1 0-1 0,-3 3 1 16,8 1-2-16,2 0 1 0,7 0 3 16,6-1-1-16,8-4 1 0,4-2 0 15,5 1 5-15,4-4-2 0,1 0-6 16,1 0 1-16,2 0 0 0,0 0-1 15,0 0-2-15,0 0 0 0,0 0 2 0,0 0-2 16,0 0 0-16,0 0 0 0,0 0 1 16,0 0 0-16,0 0-2 0,0 0 2 15,0 0 0-15,0 0 0 16,0 0 1-16,0 0-3 0,0 0 1 0,0 0-3 15,5 0-1-15,3 1-3 0,2 0-6 16,-1 1-11-16,3-2-10 0,1 1-20 16,0 0-24-16,-5-1-42 0,-2 0-229 15</inkml:trace>
  <inkml:trace contextRef="#ctx0" brushRef="#br0" timeOffset="2137">66 1225 0 0,'0'-3'198'0,"0"-1"-120"16,0 3-19-16,0-1-9 0,0 0 5 15,0 2 1-15,0-2-14 0,0 2-10 16,0 0-6-16,0 0 0 0,0 0-10 16,0 0-4-16,0 0-2 0,0 2 0 0,0 7-1 15,2 2 5-15,0 6-7 16,-2 1-1-16,4 7-2 0,-2 6-4 15,-2 3 6-15,0 1 8 0,0 1-8 16,0-2-4-16,0 1 0 0,0 1 2 0,0-3 1 16,0-4-3-16,0 0 2 0,0-6 2 15,0-4-5-15,0-6 0 0,0-4 0 16,0-4 3-16,0-3-3 0,0-2-2 15,0 0 2-15,0 0 4 0,0 0-3 16,0 0 2-16,0 0 1 0,0 0-1 16,0 0 1-16,0 0-3 0,0-5 1 0,0 0-3 15,0-1 2-15,0 1-6 16,0 2 3-16,0 0-3 0,0 1-4 15,0 2-2-15,0 0-3 0,0 0-2 16,4 0-7-16,2 0 0 0,-1 0-10 0,5 0-29 16,-3 0-27-16,-5 0-84 0,2-1-137 15</inkml:trace>
  <inkml:trace contextRef="#ctx0" brushRef="#br0" timeOffset="2945">339 1666 64 0,'-3'0'112'0,"1"0"-64"0,0 0 7 16,0 0-19-16,-2 0-4 0,2 0 2 16,0 0 0-16,0 0-5 0,-2 0 3 15,4 0-7-15,-7 0-4 0,3 0 1 0,2 0-1 16,-2 0-1-16,0 0 4 0,1 3-11 15,-1-3-3-15,0 1-2 0,4 3-1 16,-6-3 6-16,4 1-4 0,2-1-6 16,-2 0 11-16,2-1-3 0,0 0-1 15,-1 1-6-15,1-1 0 0,0 0 2 16,0 0-5-16,0 0 0 0,1 0 0 15,9 0-4-15,3 0 8 0,6 0-1 16,-1 0-1-16,5-4-1 0,7 0-1 16,6-1-2-16,6-3 0 0,0 1 3 15,6-1-2-15,0 0-1 0,-3 2 1 0,3 1 6 16,-4 1 3-16,0 1-4 0,0-3 1 15,-4 4 3-15,-8 0 0 0,-5 1-4 16,-6 1-1-16,-10 0-2 0,-5 0 1 16,-6 0-2-16,0 0 5 0,0 0 4 15,0 0 0-15,-2 0-5 0,-3 1-3 16,-5 1 0-16,4 1 0 0,1-1-3 15,3 0 0-15,0 0 2 0,0 0-1 16,-2-1-1-16,0 2 0 0,0-2 0 16,1 2-1-16,-1 0-4 0,-2-3-3 0,4 3-2 15,-4 1-13-15,3 2-12 0,1 3-21 16,-2-4-41-16,-2 1-63 0,2-1-202 15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6:57.4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26 437 67 0,'0'3'49'16,"0"0"-37"-16,0-2-4 0,0 2 5 0,0-2 137 16,0 0-96-16,0-1-44 0,0 0 5 15,0 0 14-15,0 0 6 0,0 1-8 16,0-1-10-16,0 0 2 0,0 0 2 15,0 0-3-15,0 0 3 0,0 0-3 16,0 0 0-16,0 0-4 0,0 0-1 0,0 0 2 16,0 0-7-16,0 0-5 15,4 0-3-15,8 0-5 0,9-4-1 16,9-2 9-16,14-3-3 0,8 1 0 15,5-4-1-15,8-1 0 0,3 0 1 0,-1 1 2 16,-2 1-3-16,-10 1 0 0,-9 2 3 16,-6 0 0-16,-13 3-3 0,-8 2 5 15,-11 3-1-15,-4 0-1 0,-4 0 3 16,0 0 7-16,0 0-2 0,0 0 0 15,-2 0-3-15,-6 0 1 0,-5 0-8 0,-3 0-10 16,-1 0-6-16,2 3 1 0,0 6-4 16,-1-1-17-16,3 2-11 15,0 0-15-15,-3-3-35 0,5-1-138 16</inkml:trace>
  <inkml:trace contextRef="#ctx0" brushRef="#br0" timeOffset="640">0 422 23 0,'0'0'26'0,"0"0"13"0,0 0 38 16,-2 0 0-16,0 0-32 0,2 0-16 16,0 0 0-16,0 0 3 0,0 0-1 15,0 0-5-15,0 0-3 0,0 0 1 16,0 0 1-16,0 0-3 0,0 0-6 15,0 0 3-15,0 0-3 0,0 0-1 16,0 0-5-16,0 0-3 0,6-4-3 16,9-6-8-16,8-3 13 0,7-1-8 0,3-4 1 15,1 2-4-15,-3 0 4 0,-5 3-2 16,1 3-1-16,-6 2 0 0,0 3-3 15,-8 2 3-15,-3 3-1 0,-8 0-2 16,-2 0 0-16,2 0-2 0,-2 0 0 16,0 0-11-16,0 3 4 0,0 5-7 15,-2 3 5-15,-6-1-5 0,-1 0-21 16,-1 3-23-16,-1-4-34 0,-1 1-89 15</inkml:trace>
  <inkml:trace contextRef="#ctx0" brushRef="#br0" timeOffset="873">0 482 330 0,'0'0'44'0,"0"3"-54"0,2 1 21 15,3 4 43-15,3 6-2 0,2 2-17 0,1 2-6 16,2 4-10-16,3 3-6 0,1 2 7 16,-4 1-11-16,1 0-6 0,-3-2-3 15,6 1-5-15,2-1-28 0,6-2-24 16,4-5-36-16,3-8-253 0</inkml:trace>
  <inkml:trace contextRef="#ctx0" brushRef="#br0" timeOffset="1585">876 97 205 0,'-2'0'55'0,"0"1"-4"0,0 0 6 15,0-1-6-15,2 2-3 0,0-2-5 16,0 0-12-16,0 0-11 0,0 1-10 16,4-1-6-16,5 6-9 0,5-1 13 15,10 0 14-15,7-1-6 0,5-2-8 16,4 1-1-16,2 0-4 0,4-2 3 15,-2 1-3-15,-6 0 2 0,-5 2-5 16,-11-1-1-16,-6 4 3 0,-7-3-4 16,-5 1 0-16,-4 3-2 0,0 5 7 0,0 4 3 15,-8 5 2-15,-7 4-5 0,-2 1 1 16,-4 1 0-16,0 2-1 0,0 1-2 15,-4 2-1-15,2 0 1 0,2-2 7 16,2-3 3-16,4-5-5 0,4-7-4 16,5-2-1-16,0-5-6 0,6 2 2 15,0-2-3-15,4-2-15 0,7 0-18 16,5-3-20-16,7-4-22 0,5 0-43 15,1-9-240-15</inkml:trace>
  <inkml:trace contextRef="#ctx0" brushRef="#br0" timeOffset="1949">1589 266 200 0,'-19'0'154'0,"4"0"-124"0,7 0 24 15,3 0-2-15,3 0-9 0,2 0-5 16,0 0-11-16,0 0-18 0,2 0-8 0,9 0-13 16,10 0 10-16,11 0 14 15,8-3-4-15,6-3-6 0,4-1-1 16,1-2 0-16,1 2 0 0,-8 2-1 15,-2-3 2-15,-4 4-2 0,-9 2-1 0,-7-2 0 16,-6 4 0-16,-7-2-14 0,-5 2-15 16,-4 0 0-16,0 0 7 0,-2 0-11 15,-9 0-44-15,-5 0-152 0</inkml:trace>
  <inkml:trace contextRef="#ctx0" brushRef="#br0" timeOffset="2404">1753 313 314 0,'-15'15'62'0,"4"1"-33"0,1 3 25 15,1 0-7-15,3 1-17 0,2 0-20 16,4 2-3-16,0-3-1 0,4 0-6 16,9-1 0-16,4-3-1 0,8-1-2 15,6-3-9-15,3-4 8 0,4-4-4 16,-2-3-8-16,-1 0 7 0,-3-4 0 0,1-8-1 15,-9 2 8-15,-1-2-1 0,-7 3 2 16,-9-2 6-16,-3 1 4 16,-4 0 9-16,0 0-3 0,0 1-4 15,-4 2 8-15,-5-2-1 0,-1 5 0 16,-1 2-8-16,1 1-4 0,1 1-7 0,-3 0 2 15,3 1-6-15,-1 9-1 0,8 4 1 16,-2 0-5-16,4 2 2 0,0 1 3 16,4-2 0-16,10 2 0 0,5-4-8 15,4 0 4-15,5-1 6 0,3-5-2 16,5-2 4-16,-4-5 2 0,-3 0-9 0,-4-3 8 15,-4-6 3-15,-6-1 2 0,-5-3 1 16,1 0 6-16,-5-2 4 16,-2-1-2-16,-2 0 2 0,-2-2-4 15,0 2 4-15,-8 0-4 0,-2 2-2 0,-1 0-6 16,-1 0-4-16,-1 2 2 0,2 3-1 15,1 1-6-15,4 0 6 0,4 4-5 16,-1 1-13-16,3 3-12 0,0 0-19 16,0-1-40-16,5-1-107 0,3-1-72 15</inkml:trace>
  <inkml:trace contextRef="#ctx0" brushRef="#br0" timeOffset="3096">2370 64 207 0,'0'0'77'16,"0"0"-76"-16,0 10-11 0,0 11 41 16,-2 6 38-16,-6 12-30 0,0 5-32 0,1 4-7 15,-1 3 6-15,4-2-4 0,-1-4-2 16,1-3 0-16,4-3 2 0,-4-8 0 15,4-9-2-15,0-7 0 0,-2-7 1 16,2-5-1-16,0-2-1 0,0-1 1 16,0 0 7-16,0-2-7 0,10-8-2 15,3 0 4-15,6-4-1 0,0-2-2 16,6 2-6-16,0 0-5 0,0 2 0 15,-1 2-7-15,-1 1 4 0,-2 1 3 16,2 4 9-16,-2-1 3 0,2 2 3 0,-6 2-3 16,0-2 0-16,-5 0 8 0,-4 0 8 15,-5 2 1-15,-1-1 8 0,-2 2 17 16,0 0 8-16,0 0-6 0,-4-1-14 15,-5-2-12-15,-3 1-3 0,-1 2-6 16,0 0 3-16,-4 3-8 0,-1 8 3 16,3-1 0-16,4 3-1 0,1-1-6 15,2-1 0-15,7 1-6 0,1 1 6 16,0 0-2-16,1 2-2 0,9-3 3 15,5-4-3-15,1-3-13 0,3-5-8 16,2 0-6-16,2 0-1 0,-2 0-12 0,-2-7-10 16,-2 3 16-16,-6 0-16 0,-3 1-47 15,-4 3 47-15,-4 0 36 0,0 0 22 16,0 0 49-16,0 0 3 0,0 0-23 15,0 0 3-15,0 0-14 0,0 0 1 16,0 0 12-16,3-1 2 0,1-7-8 16,8-7-23-16,5-6 0 0,2-3-6 15,6-5 0-15,2-4-3 0,1-2 3 16,-5-3-6-16,0-2 4 0,-6-4 1 15,2 1 0-15,-5 0 2 0,-5 0-4 0,-3 4-4 16,-6 5 1-16,2 10 7 0,-2 12 2 16,0 9 8-16,0 3 13 0,0 0-2 15,-2 1-19-15,-6 12-8 0,-7 9 7 16,-2 11 6-16,0 6-1 0,1 8 1 15,3 6-9-15,9 0 2 0,4 3-1 0,6-2-10 16,15 0-32-16,9-4-28 16,3-4-61-16</inkml:trace>
  <inkml:trace contextRef="#ctx0" brushRef="#br0" timeOffset="3833">1257 1027 143 0,'0'0'191'0,"0"-1"-123"16,0-1-3-16,-2 1-20 0,-7-4-10 15,-1 4-4-15,-3 0-12 0,-4 1-6 16,-2 0-4-16,-2 1 0 0,0 6 4 16,2 3-1-16,3 1 1 0,3 0-7 0,3 2-3 15,3 0-4-15,1 5-3 0,2 2 2 16,4 6 0-16,0 3-1 0,8 0 1 15,7 2 1-15,2 1 1 0,4-2-3 16,0 0 2-16,4-3 3 0,-6-3-2 16,-2-2-2-16,-3-4 2 0,-7-5 1 15,-3-2-4-15,-4-3 3 0,0-2 0 16,-6 0 6-16,-7 1-3 0,-6-1 1 15,2-1 1-15,-4 0-2 0,0-1-1 16,2-3-2-16,5 0 2 0,5-1 0 0,3 0-1 16,2 0-2-16,2 0-7 0,2-3-11 15,0-7-25-15,6 1-18 0,9-4-15 16,4 0-53-16</inkml:trace>
  <inkml:trace contextRef="#ctx0" brushRef="#br0" timeOffset="4600">1381 1362 277 0,'0'0'77'0,"2"0"-59"0,2 0 3 16,4-3 17-16,5-3 12 0,2-3-26 15,0 0-9-15,6-3 0 0,-1-3 1 16,1-1-2-16,-2-1-3 0,-2 1 3 15,-2 0-8-15,-7 0 9 0,-1-1-4 0,-1-1-1 16,-4 1-3-16,-2-2 2 16,0 3-6-16,0 3 4 0,-8 2-2 15,-1 4 2-15,-5 4-2 0,1 3 1 16,-2 0-8-16,1 2-3 0,-3 10-1 0,2 5 0 15,-2 6 4-15,2 6-2 0,1 2 2 16,7 3-2-16,5-3 1 0,2-3-3 16,0-1-6-16,9-5 0 0,12-2 7 15,4-5 6-15,7-4 0 0,1-5-2 16,5-4 2-16,-4-2 1 0,5 0-2 15,-1-10-3-15,-4-4 2 0,-3 0 0 0,-7 0 3 16,-3-1-2-16,-7 2 3 16,-7-4 4-16,-3 1-1 0,-4 1-1 15,0-1 4-15,-9 6-2 0,-3 1-1 16,-5 1-2-16,2 5-2 0,-4 3-3 0,0 0-2 15,1 7-4-15,-1 6 5 0,4 3-2 16,-2 3-1-16,4 2 0 0,1 0 4 16,8-3-1-16,4 0-3 0,0-2-4 15,8-1 4-15,9-1 5 0,4-5 1 16,2-3-6-16,2-4 4 0,-2-2 2 0,1 0-5 15,-4-4-4-15,-3-3 7 0,2-6 2 16,-6 0-1-16,1-1 0 16,-7-1-1-16,-1 2 3 0,-6-1-2 15,0 2 3-15,0 0 0 0,0 3 3 0,0 2 0 16,-2 2-1-16,0 3 2 0,0 2-1 15,2 0-1-15,0 0-9 0,0 0-6 16,0 4-9-16,0 8-4 0,0 4 24 16,0 1-13-16,2 1-9 0,4 4 16 15,1 0-24-15,1 3 12 0,4-1 12 0,-1 2-5 16,-1-2-5-16,-3-1 12 0,1 3 1 15,-1-4 0-15,-1-2-3 0,-4-2 2 16,-2-4 4-16,0-1 3 16,-9-4 0-16,-5 0 2 0,-1-3 16 0,-2 0 6 15,-6-2-2-15,0 2-1 0,-4-3 2 16,0-1-4-16,-1-1 1 0,-3 1-9 15,-1-2-8-15,-4 2-2 0,1 2-5 16,-1 1-1-16,4 0 1 0,5 1-2 16,2-2-6-16,4 3-5 0,10 1-19 0,-1 3-27 15,5 0-33-15,3 3-118 0</inkml:trace>
  <inkml:trace contextRef="#ctx0" brushRef="#br0" timeOffset="5932">2103 1254 4 0,'0'0'4'16,"0"0"1"-16,0 2 106 0,0-2-34 16,0 0-34-16,0 0-6 0,0 0-4 15,0 0-6-15,0 0-7 0,0 0 8 0,0 0 4 16,0 0 4-16,0 0-8 0,0 0-4 15,0 0-2-15,0 0-7 0,0 0-3 16,0 0 1-16,0 0-7 16,0 0-3-16,0 0 0 0,0 0 2 15,0 0 1-15,0 0-4 0,0 0-1 0,0 0 3 16,0 0-2-16,0 0-4 0,0 0-2 15,0 3 2-15,0 7-10 0,-2 3 13 16,0 5 0-16,2-2 3 0,-4 0-3 16,0-2 3-16,2-4 4 0,-2-2 0 15,4-3-4-15,0-4-3 0,0 1 0 0,0-2 1 16,0 0 3-16,0 0-3 0,0 0 6 15,0 0 0-15,0-2 1 0,6-8 1 16,6-4-10-16,1-6 1 16,0-2-1-16,4 0-1 0,-1-4 2 0,1 2-2 15,0-1 2-15,0 6-2 0,-2 1-5 16,-1 6 8-16,-7 4-4 0,1 4-1 15,-6 2-1-15,2 2 4 0,-2 0-7 16,2 0 2-16,1 4 5 0,-1 4 1 16,0 3-1-16,-2 3-1 0,0 0 1 0,-2 5 1 15,0 1 0-15,0 1-2 0,0-1 1 16,0-3 2-16,-2 1-1 0,-2-5-1 15,4-4 1-15,-2-5 0 0,0-1 1 16,2-3-4-16,0 0 2 0,0 0 2 16,0 0 0-16,4 0-6 0,9-7-3 15,4-5 1-15,4-4 5 0,0 0-11 16,-5-2-6-16,1 3 11 0,-2 0 5 15,-1 3-5-15,-7 4-3 0,1 3 2 16,-4 3 6-16,-4 2 0 0,0 0 1 0,0 0-5 16,0 3-6-16,0 5-9 0,0 2 22 15,0 4 5-15,0 0-6 0,-2 3 6 16,0-1-2-16,0 1 4 0,-2-2 1 15,4-3-1-15,0 0-4 0,0-3-1 16,0 2-3-16,0-3-1 0,0 0-1 16,0-3 2-16,8 0-3 0,1-2-20 15,3-2-8-15,5-1-9 0,-4 0-86 16,1-10-139-16</inkml:trace>
  <inkml:trace contextRef="#ctx0" brushRef="#br0" timeOffset="6637">2543 1319 15 0,'0'3'-1'0,"0"-1"9"0,0-2 141 16,0 0-80-16,0 0-38 0,0 0-15 15,0 0-2-15,0 1 3 0,0 1-8 16,0-2-8-16,2 0 18 0,4 0 9 15,2 0-2-15,1 0 11 0,6-5-4 0,4-6-12 16,1-5 0-16,2-1-8 0,-1 0-1 16,-2-1 1-16,-1 2-5 0,-9 1 0 15,-1-2 0-15,-2 3 0 0,-5-1-1 16,-1 3 1-16,0 2-4 0,-1 3 2 15,-7 3-2-15,-2 1-4 0,1 3-3 0,-3 0-2 16,1 5-1-16,-2 5 3 16,-1 4-2-16,-1 2 2 0,2 4 3 15,1 2-3-15,3 4 3 0,-1-1-3 16,4-1 1-16,4 1 0 0,2-6 2 0,0-1 0 15,2-6-4-15,8-2 2 0,3-1-1 16,4-6 5-16,4-3 0 0,0 0 1 16,2-6-1-16,0-7 3 0,2-2-4 15,-4-3 0-15,0-1 1 0,-2-1 2 16,-6 1 0-16,-1 2-3 0,-3 2 0 0,-1 4 0 15,-2 3-2-15,-4 5 4 0,-2 0-2 16,0 3 2-16,0 0-1 16,0 0-7-16,0 0 0 0,0 5-5 15,0 4 0-15,0 3 13 0,-2 2 3 0,2 0-5 16,-2-1 1-16,0-3-2 0,2 2 3 15,0-4-1-15,0-2-2 0,0-3-4 16,2 0 4-16,2-3 4 0,3 0-1 16,3 0 2-16,3-5 3 0,-1-6-7 15,-1 0-5-15,2-1-5 0,-1-1 1 0,-1 2 3 16,-1 0-7-16,-2 2 0 15,-3 2 0-15,-1 4 11 0,-4 3-4 0,0 0-28 16,0 0 51-16,0 0-27 16,0 3-7-16,2 4 17 0,-2 3 1 0,2 3 1 15,2 2 0-15,-2 1-2 0,0 2-1 16,3-2 1-16,-1-2-1 0,0 1-2 15,4-4 1-15,-3-1 1 0,-1-4 2 16,2-2-4-16,-2-3 1 0,-1-1-1 16,3 0-1-16,4-5 0 0,1-4-8 0,2-4-23 15,5-5-25-15,-3-4-35 0,0-6-53 16</inkml:trace>
  <inkml:trace contextRef="#ctx0" brushRef="#br0" timeOffset="7213">3121 879 29 0,'-1'0'0'0,"1"0"4"0,0 0 26 16,0 0 49-16,0 0-50 0,0 0-16 16,0 0 26-16,3 0 0 0,1 3-10 0,0 1-3 15,-2 4 1-15,0 3 0 0,0 5-5 16,0 3-6-16,-2 4 9 0,0 3-8 15,0 2-2-15,0 1 0 0,0 0-4 16,0 2-6-16,0-1 2 0,0-2-5 16,0 0 2-16,0-7-1 0,0-2-3 15,0-8 1-15,0-7 1 0,0-2-1 16,0-2-2-16,0 0 5 0,2-3-5 15,5-8 1-15,5 0 1 0,1-5-2 16,4 0 2-16,-4 2-4 0,3 0-5 0,-1 3 4 16,-5 0 2-16,1 4-1 0,-3 0-2 15,-5 3 5-15,1 0 2 0,0 3 2 16,-4 0-3-16,0 0-2 15,0 1 1-15,0 0-1 0,2 0-3 0,2 0 1 16,2 0-5-16,-1 0 6 0,5 0 2 16,-1 0-2-16,1 0 2 0,-1 0 1 15,1 3-2-15,0 3 0 0,1-2 2 16,-3 1-2-16,-1-2 0 0,1 5-1 15,-1 0 3-15,3 1 0 0,-2 3 0 0,1 1-1 16,1-4 0-16,-1 4 2 0,-3-3-1 16,0 2 1-16,-2-5 0 0,-1 1 3 15,-1 0-4-15,-2-1 5 16,0 3 1-16,0-1-1 0,0-1 2 0,-2 0 14 15,-5-4-8-15,-1 4 1 0,-1-3 4 0,-7 2-1 16,-3-1-4-16,0 0-2 16,0 1-8-16,2-1 3 0,5-3 1 15,-1 1 1-15,2-1-6 0,3 0-3 16,0 0 1-16,5 1-3 0,-1 0-9 0,0 4-23 15,0 1-23-15,4 2-20 0,-4-3-90 16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07.8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203 94 40 0,'-2'1'-14'0,"0"-1"215"16,-4 0-161-16,2 0-1 0,-1 0 5 16,3 0-6-16,-2 0-8 0,2 0-6 0,0 0-4 15,0 0 3-15,0 0 0 16,0 0-3-16,2 0-4 0,0 0 3 15,0 0-2-15,0 0 3 0,-2 0 3 16,2 0-8-16,0 0 0 0,0 0 2 0,-2 0-1 16,2 0-5-16,0 0-4 0,-1 0 1 15,1 0 2-15,0 0-6 0,0 0-1 16,0 0 1-16,0-2-2 0,0 1-3 15,0 0-3-15,1 1 1 0,11-1-1 16,5 0 5-16,8-2-3 0,5 0 2 0,3-1 0 16,5 2 0-16,2 1 2 0,6-1-4 15,-2 0 3-15,5-1-1 16,-5-1-1-16,-4 2 2 0,-1-1 2 15,-3-1-3-15,-2 2-2 0,-1-3 2 0,-3 0 2 16,-1 0-2-16,-1 1-2 0,-3-1 4 16,-2-1-1-16,-2 1 0 0,-4-1-2 15,-5 2 2-15,-5 2 0 0,-1 1-1 16,-6 1 0-16,0 0 5 0,0-2-3 15,0 2-3-15,0-1 1 0,0 1 1 0,2 0-1 16,-2-1-2-16,6-1-2 0,-3 2 3 16,3 0 1-16,-2 0-3 0,-2 0 1 15,0 0 1-15,-2 0 1 16,0 0-1-16,0 0 0 0,0 0 3 0,0 0-2 15,0 0 3-15,0 0-1 0,-2 0-1 16,-4 0-1-16,2 0 0 0,1 0-3 16,1 0 3-16,-2 0-4 0,0 0 3 15,4 0-2-15,-4 0 3 0,2 0-1 16,2 0-1-16,-2 0-1 0,2 0 2 0,-3 0 0 15,-1 0-4-15,2 2-7 0,-2 0-7 16,2-2-5-16,2 0-17 0,0 2-10 16,0-2-36-16,0 0-51 0,0 0-193 15</inkml:trace>
  <inkml:trace contextRef="#ctx0" brushRef="#br0" timeOffset="1132">869 32 2 0,'0'0'111'15,"0"0"-78"-15,0 0-14 0,0 0-2 16,0 0 11-16,0 0 9 0,0 0-11 16,0 0-4-16,0 0-4 0,0 1 10 15,0 1-4-15,0-2 2 0,0 2-2 16,0 0-3-16,0 1-4 0,0-1 3 15,0 2-1-15,0-2-7 0,-2 0-3 16,2 1-1-16,0 1 3 0,0-2-3 16,0 1-4-16,0 0-2 0,0 1 0 0,0 1 2 15,0 2 2-15,0-3-5 0,0 1 1 16,0-1 0-16,0 3 0 0,0-1-2 15,0 2 0-15,0 2 2 0,0 4 1 16,-2 3-3-16,2 1 1 0,-2 2 6 16,2 0-1-16,0 0-6 0,0-1-1 0,0-1 4 15,0 1-1-15,0-2-1 16,0 3-1-16,2 2 3 0,2 1 8 15,-1-1-4-15,1-2-7 0,0 2 5 16,2 1-2-16,-2 2-1 0,-1-3-1 0,-1 0-1 16,2-1 3-16,-4-2 0 0,0 1 2 15,0 2-2-15,0-4 1 0,0 2-3 16,0-2 0-16,0 0-1 0,0-2 3 15,0-1-3-15,0-2 0 0,-2-2 1 16,2 3 0-16,-2 4-2 0,2 4 0 0,0 1 3 16,-2 0-1-16,2-3-1 0,-2-5 0 15,2 5 1-15,-1 5 0 16,-3 5-2-16,2 2 0 0,0-2 2 15,2-5-1-15,-2-1 1 0,2 1-3 0,-2 0 4 16,0-1-3-16,0-1 0 0,2-1 1 16,0 0 1-16,-2-3 0 0,0-3-3 15,2 0 2-15,-1-2 2 0,1 0-3 16,0 3 0-16,0-4 1 0,0 3 1 15,0-3-2-15,0 2 3 0,0 2-4 0,0 1 4 16,0-1-3-16,0-2 0 0,0-2 2 16,0-2 1-16,0-2-2 0,0 0-1 15,0 1 1-15,0-2 3 16,-2 0-3-16,2-1-1 0,0 5 3 15,-2 6-1-15,-2 2-2 0,2-1 6 0,0-5-2 16,2-9-3-16,0 3 0 0,0 2-1 16,0 5 2-16,0 3-1 0,0 0 2 15,0-3-2-15,0-6 0 0,0-3 1 16,0 0 0-16,0 3-1 0,0 4 0 15,0 1 2-15,-2-2-1 0,0-4 1 0,2-6-3 16,0-1 2-16,-2-1-1 0,2 2-2 16,0-1 2-16,0 2-1 0,0-1 1 15,0 0-1-15,0 2 0 16,0-3 2-16,0 0-2 0,0 0 0 0,0-1 2 15,0 0 1-15,0 0-2 0,0 0-1 16,0 0 2-16,0 0 2 0,0 0-2 16,0 0 0-16,0 0 0 0,0 0-1 15,0 0-3-15,0 0-5 0,0 0-3 16,0-4-12-16,0 1 0 0,0 3 1 0,0-3 2 15,0 1-7-15,0 2-2 0,0-2 10 16,0 2 11-16,0 0 4 0,0 0 1 16,0 0 3-16,0 0 3 0,0 0 2 15,0 0-3-15,0 0 0 0,0 0 0 16,0 0-2-16,0 0-2 0,0-3-20 15,0-2-68-15,0 0-207 0</inkml:trace>
  <inkml:trace contextRef="#ctx0" brushRef="#br0" timeOffset="1952">21 1742 0 0,'0'0'0'0,"-3"0"1"0,1 0 6 16,-2 0 69-16,0 0-27 0,0 0 16 15,2 0 5-15,2 0-22 0,-2 0-9 16,2 0-5-16,0 0-8 0,0 0-7 15,0 0-5-15,0 0 3 0,0-2-1 16,0 2-11-16,0 0-4 0,4-2-5 0,2 0 5 16,2-2 5-16,1 3-4 0,-1-2 1 15,-1 3-1-15,1 0 7 16,0 0-1-16,3 0 0 0,1 0 0 15,3 0 6-15,2 0-3 0,6 0-2 0,7 0-1 16,5 0 4-16,5 0-4 0,4-4-5 16,3-2-2-16,5-2 3 0,1 0-1 15,-1 0-3-15,1 2 0 0,-7-1 1 16,-4 2 2-16,-4 1-4 0,-7 0 2 15,-6 0-1-15,-6 3 2 0,-4-2-3 0,-4 1 2 16,-5 2-1-16,-2 0 1 0,-2 0-1 16,0-1 1-16,-2 1 0 0,2 0 0 15,-2 0-1-15,0 0 1 16,0 0 1-16,0 0 2 0,0 0-1 0,0 0 3 15,0 0 2-15,0 0 0 0,0 0-6 16,0 0 1-16,-2 0-6 0,-2 0-16 16,4 0-12-16,-2 0-20 0,-2-4-49 15,-3-2-204-15</inkml:trace>
  <inkml:trace contextRef="#ctx0" brushRef="#br0" timeOffset="2732">142 885 73 0,'0'0'159'15,"0"0"-99"-15,0 0-13 0,0 0-2 16,0 0-13-16,0 0 0 0,-4 0 0 15,2-2-9-15,0 2 2 0,2 0-2 16,0 0-2-16,0 0-3 0,0 0 1 16,-2 0-1-16,2 0 4 0,-2 0-9 0,2 0-3 15,-2 0 3-15,2 0-4 16,0 0-6-16,0 0 0 0,0 0-1 15,4 1-5-15,9 4-6 0,5 2 14 16,10-4-3-16,5 0 1 0,7-3-2 0,5 0 2 16,5 0-2-16,7-4 2 0,4-6-4 15,-3-2 3-15,-3 1 0 0,-7-2-2 16,-1-1 0-16,-5 0 1 0,-3 1 3 15,-9 4-3-15,-13 3-1 0,-7 4 0 16,-6 2 0-16,-4 0 6 0,0 0-3 0,0 0 0 16,0 0 3-16,-8 0-5 0,2 0-2 15,2 2 0-15,1 1 2 16,3-2-3-16,0 4-4 0,0 0 3 15,0 1 3-15,0 0-2 0,0-1-2 0,1-1-4 16,1 3-5-16,0 1-10 0,2 0-27 16,0-2-27-16,-4-2-62 0,0 2-257 15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14.1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0,'7'3'0'0,"-3"-2"194"0,-4-1-102 16,0 1-15-16,0 0 0 0,2-1-1 15,-2 1-11-15,0 0-12 0,0 1-11 16,0-1-4-16,0-1-2 0,0 0-9 16,2 1-4-16,-2-1-5 0,0 1-3 15,0-1-4-15,0 1-4 0,0 2-6 16,0 3 3-16,0 0-2 0,0 0 0 15,0-1 0-15,0 1-5 0,0-1-8 16,2 2-12-16,6 1-10 0,5 1-11 0,2 0-19 16,4 1-23-16,-5-3-18 0,-7 2-109 15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14.3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0 146 0,'2'6'296'0,"-2"-2"-247"0,0-2-41 16,0 2 25-16,0 0 5 0,0-1-8 15,0-1-20-15,0 1-9 0,0 0 0 16,-2-1-3-16,0 4-13 0,0 0-29 15,-3-1-43-15,-3 0-179 0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14.6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0 495 0,'-5'5'103'15,"3"0"-71"-15,2-1-28 16,0 0 9-16,0 0 16 0,-2 0-6 16,2-4-20-16,0 0-2 0,0 1-2 15,0 2-1-15,0 0-5 0,0 1-15 0,4 2-33 16,1-4-38-16,5-1-80 0,-8 1-151 15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14.7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 0 348 0,'-2'6'201'0,"-2"-1"-155"0,4-1-44 16,-4 2 14-16,1-1 20 0,-1 0-21 15,2-3-12-15,0 0-8 0,2 0-7 16,0 2-20-16,0-2-40 0,0-1-82 16,4 0-237-16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14.9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0 232 0,'0'3'313'0,"0"0"-262"15,0-3-42-15,0 2 23 0,0 2 10 16,0-3-20-16,0 1-18 0,0-2-5 16,0 0-12-16,0 0-25 0,7 0-40 0,1-3-64 15,2-3-261-15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24T14:37:15.1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0 451 0,'-5'8'69'0,"-3"-1"-45"0,2 3-7 16,-1-4 7-16,1-3-15 0,6-3-19 0,0 0-59 16,0-12-89-16,2-8-196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29:23.1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5 978 23 0,'2'0'2'0,"0"0"-4"0,-2 0 158 16,2 0-109-16,-2 0-16 0,0 0-3 16,0 0 4-16,0 0-2 0,1 0-11 15,-1 0 2-15,0 0 5 0,0 0-3 16,0 0-4-16,0 0-5 0,0 0 5 15,0 0 0-15,0 0 0 0,0-3 1 16,0 3-7-16,2 0-2 0,0 0 2 16,-2 0-6-16,0 0 1 0,0 0-7 15,0 0 3-15,2 3-3 0,-2 3 4 0,2 7 0 16,-2 3 2-16,0 3-3 0,2 4 2 15,0 4-2-15,0 5 2 0,0 6-1 16,0 4-4-16,0 4 2 0,-1 4 0 16,3 5-1-16,-4 6-1 0,0 4-1 15,0 4 4-15,0 4-3 0,0-2 7 16,0 2-5-16,0-4 6 0,0-2 0 15,0 4-3-15,0-6-5 0,0 3 6 16,0-3-1-16,0 2-5 0,0 0 1 16,0-3 2-16,4 2 0 0,0 0-1 15,3 0-4-15,-1 2 4 0,2-4 0 0,1-3-3 16,-1-5 0-16,0-6 10 0,-1-3-11 15,1-2-2-15,-2-3 3 0,-1-2 0 16,1-1 3-16,-4-4-3 0,-2 3-2 16,0-3 4-16,0 1 0 0,0-2-2 15,0 0-1-15,0-1 2 0,0-4 2 16,0 1-4-16,0-1 0 0,0-1 3 15,0 2-2-15,0-2 1 0,0-2-1 16,0 2 2-16,0-6 0 0,0 1-1 16,0-3-1-16,0-1 0 0,-2-7 3 0,0-1-3 15,0-5-1-15,2 0 3 0,-2-4 0 16,2 2-3-16,0-3 0 0,0 3 3 15,0-4-2-15,0 1 0 0,0 1 0 16,-2 1 1-16,2 0 2 0,-3 2-3 16,1 0 0-16,0-2 1 0,0 2 0 0,2-1-1 15,-6 6-2-15,4 4 3 16,-3-1 0-16,-1 2-1 0,0-3-1 15,2 2 2-15,-1 8 0 0,-1 5-2 16,-2 2 1-16,-1-1 1 0,-1-4-2 0,4 1 2 16,3-3-2-16,-3-3 2 0,2-5-2 15,4-4 1-15,0-3-2 0,0-5 2 16,0-2-6-16,2 0-9 0,6-9-7 15,3-11-14-15,0-8-28 0,1-12-76 16</inkml:trace>
  <inkml:trace contextRef="#ctx0" brushRef="#br0" timeOffset="2011">45 186 24 0,'0'0'22'0,"0"0"-13"16,0 0-11-16,0 0 5 0,0 0 0 16,0 0 80-16,0 0-68 0,0 0 0 15,0 0 2-15,0-1-6 0,0 0 5 16,0 0 0-16,-2 0-4 0,0 1-1 15,0-1-1-15,0 1 2 0,2 0-1 16,-4-1 2-16,4-1 0 0,-1 2 3 16,-1 0-5-16,2 0-3 0,-4-1 3 15,4 0 2-15,-2 0-2 0,0 0-5 0,2 0 0 16,0 1 0-16,0 0 1 0,0 0-2 15,0 0 6-15,0 0 0 0,0 0 1 16,0 0 5-16,0-1-1 0,0 1 0 16,0 0 0-16,-2-1-6 0,2 1 2 15,0 0-2-15,0 0 2 0,-2 0-3 16,0 0 2-16,2 0-5 0,-2 0-3 15,0 1 1-15,1 5 0 0,-1 4-1 16,-2 4-2-16,4 2 4 0,0 5 1 16,0 0-3-16,0 3 2 0,0 5 1 0,0 3-5 15,0 3 3-15,0 1 0 0,2 1-4 16,3 1 1-16,-5 1 0 0,6 0 2 15,-4 2-3-15,0-2 0 0,2-1 2 16,0 2 0-16,-2-2-3 0,-1-1 2 16,3-3-1-16,-2-2 2 0,2-2-1 0,-2 0 0 15,5-2 2-15,-3-1-3 16,0 0 4-16,2-2-2 0,-4-3 4 15,-2-5-3-15,0-4 1 0,0-3-3 16,0-4 2-16,0-1-1 0,0-2-1 0,0 0-1 16,0-3-1-16,0 0 2 0,0 0-6 15,0-8-6-15,2-4-15 0,3-3-17 16,1-6-34-16,-2-9-58 0,-4-8-233 15</inkml:trace>
  <inkml:trace contextRef="#ctx0" brushRef="#br0" timeOffset="3899">68 102 34 0,'4'4'38'0,"-1"0"-27"16,-1 0 168-16,-2-4-149 0,4 0 2 15,-2 2 5-15,0-2 1 0,4 1-10 0,-1-1-8 16,1 0 0-16,2 0 0 0,-1 0-4 15,5 0-5-15,-1 0-2 0,5-3 2 16,-1-1-6-16,2 1 1 0,2 1 4 16,0 1-6-16,-2-2-1 0,-1 1-2 15,3-1 1-15,2 0-1 0,-2 1 0 16,4 1-3-16,-2 1 3 0,0 0 1 15,-2 0-2-15,2 0-1 0,2 0 1 16,-1 0 2-16,3 0-2 0,4 0-2 16,-2 0 2-16,3 0 1 0,3 0-3 15,3 0 1-15,2 0 1 0,2 0 0 0,2 0-3 16,0 0 0-16,2-2 2 0,-4 0 1 15,4 1 0-15,-4-1-3 0,-2 0 1 16,0-1 2-16,-3 1-2 0,-1 1 0 16,-4 1 2-16,-3-1 0 0,4 1-1 15,-3 0 0-15,1 0 1 0,5-3 2 16,3 2-3-16,-3-1 0 0,6-2 2 15,0 4 0-15,6-3-1 0,-2-1-2 16,5 3 3-16,1-3 0 0,5 0-1 16,-1-1-1-16,1 1 1 0,-2 1 1 0,3-1-3 15,-1 1 0-15,0 0 1 0,5 0 1 16,-3 1-2-16,2 0-2 0,0 2 1 15,2 0 1-15,-2 0 1 0,4 0-2 16,0 0 3-16,2 0 0 0,-2 0-1 16,-4 0 1-16,0 0 0 0,-3-1 0 0,1 1 0 15,0 0-3-15,1 0 0 16,-1 0 1-16,0 0 3 0,4 1-3 15,-2 1 0-15,2 0 2 0,2 1-4 16,2-1 2-16,0 0 2 0,-2-2 1 0,8 0-2 16,-3 1 0-16,7-1 1 0,-3 1 0 15,1 1-1-15,1-2 0 0,1 0 0 16,-1 2 2-16,0-1-1 0,-1-1-1 15,-4 2 0-15,-5 1 2 0,3 0-1 16,0 4-1-16,-4-2 1 0,2 2 1 0,0 1-2 16,2-2 2-16,3 1-1 0,1 0-1 15,1-2 2-15,1 2-1 16,1-3 0-16,2 2 0 0,3-3-1 15,-3-1-1-15,6-1 1 0,-2 2 2 0,0 0-1 16,2 0-2-16,-1 0 0 0,-7 1 2 16,-2-1-1-16,-1 0-3 0,2-2 2 15,-3 4 4-15,3-1-5 0,1-1 0 16,-1 2 1-16,1-2 2 0,4-1-1 15,-1 4-1-15,3-5-1 0,4 1 3 0,-2-1 0 16,4-1-1-16,1 1 0 0,3-1 3 16,0 1-3-16,-2-1 0 0,-1 0 1 15,1 0 1-15,-4 0-2 16,-2 0-1-16,2 0 3 0,0 0-1 15,4 0 1-15,-2 0-3 0,1 0 2 0,1 0 1 16,0 0-1-16,4 0 0 0,-3 0 0 16,1 0 1-16,0 0 0 0,1 0-2 15,-1 0 2-15,1 0 0 0,1 0-1 16,-2-2-1-16,-4-1 1 0,-2-1 2 15,-2-1-3-15,2 1 1 0,1-2 0 0,-1 1 0 16,6 0-1-16,0 2 2 0,-3-1-2 16,5 0 1-16,-4 0 0 0,0 0 1 15,-3 0-2-15,-1 0 2 16,0-1-1-16,-2 2 0 0,-1 0 0 0,-3-1 2 15,-2-1-1-15,0 0-2 0,-5-1 2 16,2 2 1-16,1-1-2 0,-2 3 0 16,3-1 1-16,-3-1 0 0,1 1-1 15,-1 1 1-15,1 1 3 0,-1 1-4 16,-5 0 2-16,2-2-1 0,-2 0 0 0,-4 1 3 15,2 1-1-15,-1-1-2 0,-1 1 1 16,0 0-2-16,0 0 1 0,0 0-1 16,-4 0 0-16,-1 0 2 0,-5 0-3 15,-1 0 1-15,-3 0 0 0,1 1 1 16,1 0 0-16,-1 3-1 0,0-4 1 15,1 0 0-15,3 0 0 0,-3 0-1 16,3 0 0-16,-3 0 2 0,2 0-1 16,-1 0 0-16,-1 0 0 0,-1 0 1 15,0-2 0-15,-1-2 0 0,-1-2 1 0,0 2-1 16,-2-1-1-16,-3 0 0 0,-3 0-1 15,2-1 1-15,-5 3-1 0,-1-1 0 16,-6-2 0-16,-5 4 1 0,-6-1-1 16,-1 1 0-16,-11-1 1 0,1 1 0 15,-2 2-1-15,-5 0-1 0,-1 0 2 16,0 0 1-16,0 0-2 0,2 0 1 15,-2 0 1-15,0 0 2 0,0 0-4 16,0 0 2-16,0 0 2 0,0 0 2 16,0 0-2-16,0 0-3 0,0 0 2 0,0 0-3 15,0 0-4-15,0 0-1 0,0 0-6 16,0 0-13-16,-2 2-7 0,1 4 6 15,-3 2-26-15,2-1-53 0,-2-1-89 16</inkml:trace>
  <inkml:trace contextRef="#ctx0" brushRef="#br0" timeOffset="6793">13591 85 201 0,'0'1'96'0,"0"1"-98"0,0 4 11 16,0 2 25-16,1 5 9 0,-1 3-18 0,0 4 3 15,0 4-13-15,0 2-2 16,-3 2-9-16,-1 5 3 0,2 5 0 16,0 2 3-16,2 4-5 0,0 5 0 15,0 2 2-15,-2 1 5 0,0 4-1 0,-2 2-5 16,1 2 4-16,-5 3-5 0,-2 2 3 15,3 3-1-15,-1 0-3 0,-1-1 2 16,1-2-2-16,0-3 0 0,-1-1 1 16,-3 1 0-16,3 2-3 0,-3 2 6 15,-1 0-2-15,3 1-1 0,1 1-1 0,1 0-1 16,3-4 2-16,-1-1-3 0,0-1 0 15,2-1 2-15,2-1 2 16,0 0-4-16,-1-3 0 0,-1 0 1 16,-2 1-3-16,-2 0 1 0,3-1 1 0,-3 0 1 15,-1-1 0-15,1 0-2 0,-4 1 1 16,3 1 5-16,-3-1-4 0,-1 0-1 15,4-1 7-15,-3-3-11 0,1 2 2 16,-3-1 0-16,3 1 0 0,-2 1 0 16,1 4 1-16,-1-1 0 0,1 1-1 0,1 2 3 15,-3-1-1-15,3 1 5 0,1-2-4 16,-1 0 1-16,2-3 1 0,-1-1 0 15,4 0-4-15,1-1 5 16,-1-2 0-16,4 1-6 0,-2-2 5 0,2-1 0 16,2 0-2-16,0-2 1 0,0-1-3 15,0-3 2-15,2-1-2 0,4-4-1 16,0-5 0-16,-3-1 1 0,5-2 1 15,-4-2-3-15,0-4 1 0,-1-1 2 16,1-2-1-16,-2-2-2 0,-2 0 1 0,4-1 1 16,-4 0-3-16,0-1 2 0,0 1 2 15,0 0-3-15,0 0 1 0,0 1 0 16,0-2-1-16,0 1 2 0,0-3 0 15,0 0-1-15,0-3-1 16,2 0 2-16,-2-2 0 0,6-3-2 0,-5 0 0 16,3-2 2-16,-2 0 0 0,0-2-2 15,-2 0 0-15,2-3 2 0,-2 1 0 16,4 0-3-16,-4-2 3 0,0-1-1 15,0 0 0-15,0 0-1 0,0 0 1 16,2 0 1-16,-2-4-1 0,0-1 0 0,0 2-1 16,0-1 0-16,0 0 2 0,-2-1-2 15,-4 3 3-15,0-2-4 0,3 2 4 16,-3 0-3-16,-2-1-1 0,4-1 1 15,-1 1 0-15,-1 0-1 0,0 0 1 16,-1-1 1-16,-3 0-1 0,1 0-1 16,-7 0-1-16,1 2 2 0,-6 2 0 15,-4 0-6-15,-5 0 3 0,-5 0 3 16,1 0 1-16,-6 1-2 0,-2 3 0 15,-4 1 1-15,-5-1 1 0,-3 0-1 0,-3 2-1 16,-2-3 3-16,-4 2 0 0,0-1-2 16,-2 0 1-16,-2-1 1 0,-7 2 0 15,-3-3-3-15,-3 2 2 0,-2-1 1 16,2 0 0-16,-2-1-1 0,-2-1-1 15,0-1 2-15,0 0-1 0,-4 0-1 16,4 0 0-16,2-1 3 0,-2-4-2 16,2 1-1-16,2 1 2 0,0-2-1 15,2 0 0-15,2 2 0 0,1 1-1 16,-3-1 2-16,-2 2-1 0,0-3 0 0,-2 1-1 15,0 1 2-15,0 1-1 0,1-2 0 16,-3 3-1-16,4 0 2 0,-2 0-1 16,2 0 0-16,-4 0-1 0,2 0 2 15,2 0-1-15,2 0 0 0,-1 0-1 16,7 0 2-16,-1 0-1 0,3 0-1 0,3 0 1 15,-2 0 1-15,3 0-1 16,-5 0-1-16,-3 0 1 0,3 1 1 16,-2 2-1-16,3-3-1 0,3 2 1 15,-4-1 1-15,3-1-1 0,1 4-1 0,-4-2 1 16,5-1 1-16,-3 1-1 0,-2-1-1 15,5 0 1-15,-5 0 1 0,8 0-1 16,-2-1-1-16,2 0 1 0,0 0 1 16,2 2-1-16,0 1 0 0,0-1-1 15,0 0 2-15,-2-1-1 0,2 1-1 0,-2-1 1 16,-2 2 1-16,4 0-1 0,-2 0-1 15,0-3 1-15,2 4 1 16,0-4-1-16,2 1-1 0,-2 0 1 16,0 1 1-16,0 1-1 0,-2-2-1 15,2 2 1-15,0-2 1 0,-1 0-1 0,0 0-1 16,0 0 1-16,3-1 1 0,2 0-1 15,-2 0-1-15,2 0 1 0,-1 0 1 16,3 0-1-16,-2 0 0 0,-4-1-1 16,-2 0 2-16,-2-4-1 0,-4 3 0 15,2 0-1-15,-1-2 2 0,1 2-1 0,-2 0 0 16,1-1 0-16,1 1 0 0,-2-3 1 15,-3 3-2-15,1-4 1 16,-2 1 1-16,3 0-1 0,1-2-1 16,1 3 1-16,3-3 1 0,-2 0-1 0,2 0-1 15,0-1 1-15,4 1 1 0,2 1-1 16,-4 0-1-16,0 2 1 0,-2-3 1 15,0 2-1-15,-3 1-1 0,1-2 1 16,-2 0 1-16,0 3 0 0,3-1-3 16,-3 0 2-16,-2 1 1 0,3 1 0 0,-1 2-3 15,-2-1 2-15,3 0 2 0,-1-1-2 16,0-1 0-16,4 1-1 15,2-1 3-15,2-2-1 0,0 2-2 16,2 0 1-16,0-1 2 0,4 1-2 0,-1 0-2 16,-1 0 2-16,2-1 2 0,-4 1-2 15,-1 0-1-15,-1 3 0 0,2-2 3 16,0 1-2-16,-2 1-2 0,0-1 2 15,2 0 1-15,0 0 0 0,-1 1-2 16,-1-1 0-16,2 1 3 0,0 0-2 0,0 0-2 16,-2 0 2-16,6 0 2 0,-5 0-2 15,7 0-1-15,0 0 0 0,-1 0 2 16,3 0 0-16,-3 0-2 15,5 1 0-15,1-1 3 0,-2 0-2 0,4 0-1 16,1 0 0-16,-1 0 2 0,2 0 0 16,0 0-2-16,-2 0 0 0,2 0 2 15,2 0 0-15,-3 1-3 0,5 0 2 16,-1-1 1-16,3 0 0 0,4 0-3 15,-2 0 2-15,3 0 1 0,1 0 0 0,-1 0-2 16,7 0 0-16,-3 0 2 0,8-1 0 16,0 0-2-16,2 0 0 0,2-1 2 15,2 0 0-15,3 0-3 0,5 1 2 16,1-1 2-16,0 1-2 0,4 0-1 15,0 0 1-15,0 0 1 0,2-2-1 16,0 3-1-16,-2-1 1 0,1 1 1 16,-1 0-1-16,0-1-1 0,-2 1 0 15,0 0 2-15,0 0-1 0,2 0-1 16,-1 0 1-16,-1 0 1 0,-4 0-1 15,2 0-1-15,-1 0 1 0,-1 0 0 0,2 0 1 16,1 0-2-16,-3 0 1 0,4 0 1 16,-2 0-1-16,1-1-1 0,3-1 1 15,-2 0 1-15,2 2 0 0,0-1-2 16,2 0 1-16,0 1 1 0,0 0 0 15,-2-1-2-15,0-1 1 0,2 2 1 16,-3-1-1-16,3-1-1 0,-4 0 1 16,2 0 0-16,0 2 0 0,2 0-1 15,-4-2 1-15,2 2 1 0,0-1-1 16,0 1-1-16,-1-2 0 0,1 2 2 0,-6-3-1 15,2 2-1-15,2 1 0 0,-1 0 1 16,1 0 0-16,0 0-2 0,0 0 2 16,-1 0-1-16,5 0 2 15,-4 0-3-15,4 0 2 0,0 0 0 0,0 0 0 16,-2 0-2-16,0 0 1 0,2 0 2 15,-4 0-2-15,2 0-2 0,0 0-1 16,-1 0 2-16,3 0 0 0,-2 0 0 16,0 0 2-16,0 0 0 0,-2 1-1 15,2 1 0-15,0-2-1 0,2 0 2 0,0 0-1 16,0 0 0-16,0 0-2 0,0 0 2 15,0 0-1-15,0 0-1 0,0 0 0 16,0 0 1-16,-4 0-1 0,2 0-1 16,1 1 5-16,1-1-1 0,0 0 0 15,-2 0-1-15,-2 0 1 0,4 0 1 0,0 1-1 16,-2-1-1-16,2 0 1 15,0 0 1-15,0 0 0 0,-2 0-3 16,2 0 2-16,-4 0 1 0,4-1 0 16,-2-2-3-16,0 1 2 0,-1 0 2 0,1 1-2 15,-2-2-1-15,0 1 0 0,2 2 3 16,-4-2-2-16,3 0-2 0,-3 2 2 15,0-4 2-15,0 2-3 0,3 1 0 16,-1 0 1-16,2 1 1 0,0-1-1 16,2 1-1-16,0-1 1 0,-2 1 2 0,0 0-3 15,-2 0-1-15,4 0 2 0,0 0 1 16,-5 0-1-16,1 0-2 15,-2 0 1-15,2 0 3 0,-2 0-3 16,5 0-2-16,-3 0 1 0,2 0-1 0,2 0-5 16,-2 0-3-16,0 0 4 0,0 0 6 15,0 0-3-15,0 0-2 0,2 1 1 16,-3 0 0-16,1 0-1 0,2-1 3 15,-2 0 1-15,0 0 1 0,0 0-3 16,0 0-1-16,0 0-5 0,2 0 4 16,0 0-2-16,0 0-1 0,0 0 6 0,0 0 3 15,0 0-2-15,0 0-2 16,0 0 3-16,0 0 3 0,0 0-2 15,-2 0-1-15,0 0 1 0,-2 0 3 16,4 0-3-16,0 0-3 0,0-2 3 0,0-2 3 16,0-1-3-16,0-1-2 0,0-3 4 15,0 3 0-15,0-1-1 0,0-3-1 16,0-2 4-16,0-3-1 0,0-2-2 15,0-3 1-15,0-3 1 0,-1-5-3 16,1-2 1-16,0-3-2 0,0-2 3 0,0 0-1 16,0 3-3-16,0 5 1 0,0 5 4 15,0 1 0-15,1 1-5 0,-1 1 1 16,6 3 2-16,-4 1 1 15,0 3-3-15,-2 0 1 0,0 7 0 0,2 0 1 16,-2 4-2-16,0 1-2 0,0 0 0 16,0 0-17-16,2 1-23 0,0 7-37 15,-2 3-136-15</inkml:trace>
  <inkml:trace contextRef="#ctx0" brushRef="#br0" timeOffset="13325">829 1082 41 0,'0'0'15'0,"2"0"-11"16,-2 2-4-16,2 0 73 16,-2-2 26-16,0 0-78 0,0 0-17 15,0 1 21-15,0-1 23 0,0 0-12 0,0 1-11 16,0 0 2-16,2 0-3 0,-2 1-4 15,2 0-2-15,-2 1 2 0,0 0-7 16,2 1 0-16,-2 1 0 0,0 0-2 16,0 3-2-16,0-1 0 0,0 3-6 15,0-1 0-15,0 4 0 0,0 2-2 0,0 2 1 16,0 2-1-16,0 1 1 0,0 1-1 15,-2 3-1-15,-2 4 0 0,2 2-1 16,0 1 2-16,2 1-1 16,0 0-1-16,-2 2 2 0,2-1-1 15,0 2-1-15,-2 3 1 0,0 1 0 0,0 2 2 16,1-1-2-16,-1-3 0 0,2-1 1 15,0-1 0-15,0 0 0 0,0-1-2 16,0-2 3-16,2 0-2 0,1-2 1 16,-1-1-1-16,2 1 0 0,-2-1 4 15,2-1-6-15,0 1 4 0,-4-1-2 0,2 0 1 16,-2 0-1-16,0-2 0 0,0-2 1 15,0-1 0-15,0-1-2 0,0 2 2 16,0 1 0-16,0-3-1 16,0 2-1-16,0 2 1 0,0-2-1 0,1 3 3 15,-1-1-3-15,0 1 3 0,0 0 2 16,2-1 1-16,-2 2-4 0,2-1-1 15,-2 0 4-15,0 4-1 0,0-1-1 16,0-1 0-16,0 3-1 0,0-1 10 16,0-3-11-16,-2 0 0 0,2 0 2 0,0-1-2 15,-3-2 1-15,3 0-2 0,0-2 3 16,0-1-1-16,0 0-2 0,0-3 1 15,0-1 1-15,0 1 0 0,0 0-2 16,0-2 1-16,0 0 1 0,0 1 0 16,0-4-1-16,0 3-1 0,0 0 3 15,0-1-2-15,0 0-1 0,0-1 1 16,0 1 1-16,0 0 0 0,0 2-2 15,0 1 1-15,0 1 1 0,0 3 1 16,0-1-4-16,0 3 1 0,-2-1 2 0,-2-2 1 16,0 4-2-16,2-3-2 0,-2 0 4 15,2-3-1-15,2 0-2 0,0-4-1 16,0-2 4-16,0-2-1 0,0-3-2 15,0-1-1-15,0-4 4 0,0-1-2 16,0 0-3-16,0-1 3 0,0-1 1 16,0 0-1-16,0 0 0 0,0-1-1 15,0 1 2-15,0-1 1 0,0 0-4 16,0 1 2-16,0 0 2 0,0 2-1 15,0-1-4-15,-2 0 3 0,1 0 3 0,1 0-2 16,-2 1-3-16,2 0 0 0,0 0 5 16,-2-1-3-16,2 1-1 0,0 1-1 15,0-1 4-15,-2 4-1 0,0 3-2 16,-2 2 1-16,2-1 2 0,-4-1 1 15,5-6-5-15,-1-1 1 0,2 0 3 0,0 1-2 16,0-2-1-16,-2-1 1 16,2 2 1-16,-2-1 0 0,2 0-2 15,0 0 0-15,-2 4 3 0,2 4-2 16,-2 1-1-16,-2 0 1 0,2-2 1 15,2-1 0-15,-2-7-3 0,0 3 4 0,2-2-3 16,-1 0 1-16,-1 1-1 0,2-2 3 16,0 2-4-16,0 0 3 0,0 0-2 15,0 1 1-15,0-1 1 0,0 0 0 16,0-1-2-16,0-1 1 0,-2 2 1 15,2-2 0-15,0 1-2 0,0-2 0 0,0 3 2 16,0-2 0-16,-2-1-2 16,2 0 1-16,0 0 1 0,0 0-1 15,0 3-1-15,0-3 2 0,0 2 0 16,0 0 0-16,-2-1-2 0,2 1 0 0,0-2 3 15,-2 3-2-15,2 0-1 0,0-1 0 16,0 2 2-16,0 4-1 0,0 4-1 16,-4 2 1-16,0 1 10 0,1-6 1 15,-1-4-9-15,4-2-3 0,0-1 3 16,-2 1-3-16,2-2 2 0,0 0-1 0,0 1-2 15,0-2 3-15,0 0-1 0,0 0-1 16,0 0 2-16,0 0 0 16,0 0-3-16,0 0 2 0,0 2 1 15,0-2 0-15,0 0-3 0,0 0 2 0,0 0 1 16,0 0-1-16,2-4-3 0,3-1-3 15,-1-3 2-15,0 0-9 0,-2-4-6 16,2 3-13-16,0 0-25 0,-2-2-52 16,1 4-158-16</inkml:trace>
  <inkml:trace contextRef="#ctx0" brushRef="#br0" timeOffset="14097">791 3909 77 0,'8'0'38'16,"1"-4"19"-16,3 1-5 0,1-1-8 15,2 1-7-15,4 0-8 0,4 0 16 16,2 1-10-16,2 0-12 0,1 2-10 0,1 0 4 16,1-1-4-16,3 1 2 0,-1-2-4 15,-1 0 3-15,1 0-1 0,-1 0-3 16,1-2-5-16,-1 0 8 0,-1 1-6 15,-1-2-4-15,0 0 3 0,-3 0 9 16,3 1-10-16,-2 1-6 0,1-2 3 16,-3 1 2-16,7-2-2 0,-3 2-1 15,2-2 0-15,-3 2 2 0,5-2-2 16,1 1-1-16,0-1 2 0,3 1 1 15,-3 0 2-15,0-1-4 0,4 0-1 16,-5 0 3-16,3 0 0 0,0 3-3 0,-3-1 0 16,1 0 1-16,2 1 0 0,-5 1-1 15,1-2 0-15,-7 3 0 0,-2 0 2 16,2 1-3-16,-6 0 0 0,4 0 3 15,-2 0-1-15,-2 0-1 0,2 0 2 16,0 0-1-16,2 0 4 0,2 0-1 16,1 0-2-16,3 0 2 0,-2 3-2 15,3-1 0-15,1 0-1 0,-3-1 1 16,3-1 2-16,-1 1-4 0,-5 1 1 15,4 1 1-15,-4-2 0 0,-4 2-1 0,2-2-1 16,-2 1 2-16,-6-1 0 0,2 2-2 16,-2-1 0-16,1-1 2 0,-1 0-2 15,-4-1 1-15,-1 1 0 0,-4-1 4 16,-3 0-1-16,-3 0-4 0,2 0 2 15,-2 0 0-15,0 0 3 0,0 0-2 0,0 0 1 16,0 0 7-16,0 0-6 16,0 0-4-16,0 0 1 0,0 0 0 15,0 0 0-15,-2 0-3 0,-3 0 1 16,1 0 0-16,0 0 0 0,-2 0-2 0,2 0-1 15,-1-2-12-15,3 1-14 0,-2-3-23 16,4 1-48-16,-4 1-91 0</inkml:trace>
  <inkml:trace contextRef="#ctx0" brushRef="#br0" timeOffset="15677">2745 3731 170 0,'-2'-3'85'16,"0"-1"-48"-16,2-3 12 0,0-1-4 15,0 1-2-15,0-4-8 0,0 0-12 16,0-1-7-16,0-5 0 0,0-1-2 0,0-5-14 15,0-4 7-15,0-4 3 0,0-6-5 16,2-4-5-16,0-2 4 16,2 1 6-16,-2-3-7 0,-1 2-2 15,-1 0 3-15,0 3 3 0,0 2-4 0,0 2 0 16,-1 2 2-16,-5 2-4 0,2 1 1 15,-2-1-2-15,1 1 1 0,-1 1 2 16,0 1-2-16,0 0-2 0,6-1 2 16,-3 2 0-16,3-1-1 0,-2-2 0 15,2 0 1-15,0-1 0 0,0 0-10 0,0 0 12 16,0 3 0-16,5-1 2 0,-3 2-4 15,2 0 0-15,-2 4 2 0,-2-2 0 16,0 2 0-16,0 2-2 16,0 2 0-16,0-3-1 0,-2 3 1 0,-4-2-2 15,-1 0 1-15,-1 2 2 0,4 0-1 16,2 2-2-16,2 1 2 0,0 0 2 15,0-1-5-15,0-1 2 0,0-1 2 16,0 0-1-16,0 0 1 0,2-2-1 16,2 0 2-16,0-1-3 0,0-1 2 0,-2 1-3 15,0 0 3-15,-1 2 0 0,1 1-1 16,-2 0-2-16,2 0 2 0,-2 3 0 15,0-3-1-15,0 1 0 0,0 0 0 16,0 0 2-16,0-1-2 0,0 2-2 16,0 2 4-16,0 0 0 0,0 4-2 15,2 0 0-15,0-2 1 0,-2 2 2 16,2-4-4-16,-2 1 2 0,0-1 3 15,0-1-2-15,0-3-2 0,0-2 0 16,0 0 1-16,0-1 0 0,4 0-1 0,0-1 0 16,-2 1 0-16,1-1 1 0,1 2-1 15,0-2-2-15,0 1 3 0,0 1 0 16,-1-2-1-16,-3 2-2 0,0 1 2 15,0 2 2-15,0 4-2 0,0 1-1 16,0 4 1-16,0-2 3 0,0 2-3 16,0 1 0-16,0 2 0 0,0-1 1 15,0 1-1-15,0-1-1 0,0 2 1 16,0 1 1-16,0 0-1 0,2 0-1 15,-2 0 1-15,2-1 1 0,-2 0-2 16,0 0 2-16,2 2-1 0,0-1 0 0,-2 0 0 16,2-2-1-16,2-2 1 0,-4 2 0 15,2-1 0-15,-2 4 0 0,0 0 0 16,0 1 1-16,0 0 0 0,0 2-2 15,0-1 1-15,0 2 2 0,0 0-2 16,0 0 0-16,0 0 1 0,0 0-1 16,0 0-1-16,0 0 0 0,0 0 2 15,0 0 0-15,0 0-2 0,0 0 0 16,-4 0 1-16,-2 0 1 0,2 3-2 15,1-2 1-15,-3 1 0 0,4-2 1 0,-4 3-1 16,-1-2-1-16,-7 2 1 0,-1-1 1 16,-2-1-1-16,0 1-1 0,-1 0 1 15,3 0 1-15,-2 1-2 16,-4-1-1-16,2 1 2 0,-4-2 0 0,4-1 0 15,-4 1 0-15,0-1 1 0,-2 0-2 16,1 0-2-16,1 0 2 0,2 0 2 16,-4 0-1-16,-4 0 0 0,1 3 0 15,-1 0-1-15,-2-1 5 0,12-1-4 16,2 2 1-16,0 1-1 0,0-3-1 0,-4 2 1 15,-4 0 1-15,-4 1-2 0,5 0 1 16,-1 1 1-16,4 1-2 0,-4-3 1 16,-2 4 1-16,-5-4-2 0,1 0 2 15,3 0-2-15,5-1 3 0,6 0-2 16,-1 1-2-16,3-2 3 0,0-1 1 0,2 0-3 15,-5 0 0-15,1 0 2 0,2 0 0 16,2 0-1-16,-1 0-1 16,5 0 5-16,3 0-2 0,-5 0-2 15,-1 0-1-15,-5 0 3 0,-4 0-1 0,-2 0-2 16,6 2 0-16,0 1 2 0,1-2 1 15,1-1-3-15,-4 1-1 0,-4-1 3 16,0 0 0-16,-2 0-1 0,3 0-1 16,3 0 1-16,-1 0 2 0,-1 0-3 15,2 0-1-15,-2-1 3 0,2 0 1 0,4 0-3 16,-2-3 0-16,3 2 1 0,5 0 2 15,1 0-3-15,5 2 1 0,-1-1 0 16,0 1 1-16,0 0-2 16,0 0 0-16,0 0 1 0,1 0 1 0,-3 0-2 15,-2 0 1-15,1 0 0 0,-3 0 2 16,-1 0-4-16,-5 0 2 0,1 0 0 15,-6 0 1-15,-6 0-2 0,-3 0-1 16,-3 0 2-16,5 0 1 0,1 0-1 16,4 0-1-16,0 0 1 0,4 0 1 15,0 0-1-15,4 0-1 0,5 0 2 0,5 1 0 16,3-1-2-16,2 0 0 0,0 0 2 15,0 0 0-15,0 2-2 0,0-2 0 16,-2 0 1-16,-2 1 0 16,2 1 0-16,2 0-1 0,-4-1 1 0,0 1 1 15,3-1-1-15,-1 0-2 0,-4 1 3 16,6 1-1-16,-4-1-2 0,2-1 1 15,2 0-2-15,-2 0-9 0,2-1-4 16,0 0 2-16,0 0-1 0,0 0-11 16,0 0-14-16,0-1-31 0,0-9-70 0</inkml:trace>
  <inkml:trace contextRef="#ctx0" brushRef="#br0" timeOffset="16302">818 1221 81 0,'0'0'25'0,"-2"0"40"0,2 0-5 0,0 0-12 15,0 0-7-15,0-1-15 0,0-3-9 0,0-2-1 16,0-1-1-16,4 2 3 16,1-3-1-16,1-1-3 0,2-1 0 15,3-3-3-15,2-1 2 0,3-2-2 16,-1-1-6-16,4-2 2 0,2-4 2 0,-4 0-4 15,6-4 5-15,-2 0-6 0,4-2-2 16,-2 2 2-16,0 0-4 0,-2 3 1 16,-2 2 1-16,0 1 3 0,-4 1-6 15,-2 1 6-15,-1 0 0 16,-3 1-2-16,1 1-3 0,-4 1 3 0,-1 2-1 15,-3 2 0-15,4-1-2 0,-4 3 1 0,4-2 0 16,-1 3 0-16,1 1-3 16,0 3 1-16,-4 2 2 0,0 0-1 15,0 1-1-15,-2 1 1 0,0 0 0 16,0 0 1-16,0 1-1 0,2 0-1 0,-2 0 1 15,0 0-4-15,0 0-7 0,0 0-7 16,0 0 4-16,1 5-16 0,3 0-9 16,-2 0-9-16,-2 2-17 0,0-3-57 15</inkml:trace>
  <inkml:trace contextRef="#ctx0" brushRef="#br0" timeOffset="17294">1262 672 120 0,'6'0'32'0,"2"-3"6"0,3-1 18 16,0 0-14-16,5-2-10 0,-1 3-4 0,8-2-2 15,2 0-8-15,1-1-1 16,7 2-1-16,1 0 2 0,4-1-4 15,2 2-3-15,1-2-3 0,-1 0-1 16,-2 4 0-16,0-1-4 0,-6 2 1 0,-1-1-1 16,1 0 0-16,-5-1-1 0,2 2-1 15,-3-2 1-15,3 1 1 0,0 1-2 16,1-3 0-16,-1 3 0 0,3 0 1 15,1-1-3-15,-1 0 1 0,2-1 2 16,1 0 0-16,1 2-3 0,0 0 2 0,1 0-1 16,-1 0 2-16,0 0-1 0,-2-1 0 15,-3 1 1-15,-6 0-1 16,-2 0-1-16,-4 0 0 0,-6 0 0 15,4 0 0-15,-2 0 0 0,1 1-1 16,3 2 2-16,0 0-1 0,2 0 0 0,6-3 0 16,-3 1 2-16,9 1-2 0,-5-2 0 15,-1 0 1-15,4 0 0 0,-6 0 1 16,3 0-2-16,-1 0 0 0,-2 0 6 15,-1-3-1-15,-1 2-4 0,-4-1 1 16,1 2-3-16,-3 0 2 0,-2-1-1 0,-4 1 1 16,1 0 0-16,-4 0 0 0,1 0-1 15,4 0 0-15,1 0 1 16,1 0 0-16,0 0-1 0,1 0 4 15,-1 0 0-15,0-2-2 0,2 1-2 0,6 0 4 16,-6 0 3-16,-1 1-7 0,-9 0 0 16,-3 0 1-16,-2 0 1 0,-2 0 0 15,0 0-2-15,0-1 2 0,0 1 3 16,-2 0 1-16,-2 0-6 0,0 0 0 15,1 0 4-15,-1 0-4 0,2 0 0 0,-2 0 0 16,0 0 1-16,0 0 0 0,-3 1-1 16,3 1 0-16,-2 1 2 0,-1-2-4 15,-1 3 2-15,0 2 0 16,1-3 2-16,1 2-2 0,0 0 0 0,-1 0-1 15,-1 0 2-15,0 2-1 0,1 1-1 16,-3 0 1-16,3 1 1 0,-5 1 0 16,3 2-2-16,-5 1 1 0,-1 4 1 15,-2 1-1-15,0 3 0 0,-1 2-1 16,1 1 2-16,-2 2 0 0,2 3-2 0,0 1 0 15,-2 1 2-15,3-3 0 0,3 0-3 16,0 0 2-16,1-3 0 0,-1-2 1 16,0-3-2-16,1-4 1 0,-1-2 1 15,3-4 0-15,5-4-1 0,1 0-1 16,2-3 2-16,0 0-2 0,2-3-2 15,0 2-4-15,0-1-24 0,0-1-18 16,0 0-39-16,4 0-107 0</inkml:trace>
  <inkml:trace contextRef="#ctx0" brushRef="#br0" timeOffset="18830">3088 705 4 0,'2'0'48'0,"2"-1"2"15,-4 1-7-15,0 0 10 16,2 0-11-16,0 0-10 0,-2 0-1 15,2 0 1-15,-2 0-6 0,0 5-9 16,0 2 1-16,0 0 0 0,0 4-3 0,0 4-2 16,0 0 5-16,0 5 0 0,0-1-5 15,0 4 1-15,-2 1-1 0,2 3 2 16,-2 2-4-16,2 1 0 0,0 0-1 15,-2 1-3-15,2-2-3 0,-2 3-2 16,-2-3 2-16,4 0-3 0,-2 0 2 0,0 2-1 16,-1 0 0-16,-1 5 0 0,-2 2-2 15,4 1 2-15,0 2 16 16,2-4-14-16,0 0-2 0,0 2-1 15,0 0 1-15,0 2 0 0,0 0-4 0,0 0 2 16,0 0 0-16,0-1 3 0,0-2-4 16,0-3 1-16,0-3 0 0,0-3 2 15,0-2-2-15,0-2-1 0,0-4 2 16,2 1 1-16,0-1-2 0,-2-2 0 15,2 1 0-15,4-1 1 0,-6 1-1 0,2-1 0 16,0 1 0-16,-2 1 2 0,0-1-2 16,0 0-1-16,0 2 1 0,0-2 2 15,0 2-2-15,3 1-1 16,-3-1 1-16,2 2 2 0,0 0-1 0,0-1-3 15,0 3 2-15,-2 0 3 0,0-1-3 16,0 1-1-16,0-3 1 0,0 1 1 16,0-3 2-16,0 0-2 0,0-1 2 15,0-3 2-15,0-1-3 0,0-3-1 16,0-2-2-16,0 0 4 0,0-2-2 15,-4-1-2-15,4 1 2 0,0-4 1 0,-2 3-3 16,2-1 1-16,-2-2 1 0,2 3 1 16,0-2-2-16,-2 2-1 0,2 0 2 15,0 2 1-15,-3-1-2 16,3-1-1-16,0 8 2 0,-2 5 9 0,-2 1-11 15,0 1 20-15,0-6-17 0,0-6 0 16,3-2-2-16,1 6-1 0,0 2 2 16,-4 1 2-16,4-3-2 0,-4-3-1 15,4-4 0-15,0-1 2 0,-2-2-2 16,2 1-1-16,-2 0 1 0,0 1 2 0,2-1-2 15,0 1-1-15,0-2 1 0,0 0 2 16,0 0-2-16,0-1-1 0,0 0 2 16,0-2-2-16,0 3 1 0,0-4 2 15,0 2-2-15,0-1-1 0,0 2 1 16,0 1-1-16,0 1 1 0,0 7 2 15,2 0-3-15,0 1 1 0,0 0 10 16,-2-7-8-16,0-3-2 0,2 0-1 16,-2-2 2-16,0 1 0 0,0-2-1 15,0 0-1-15,0-1 2 0,0 0-2 0,0 2 1 16,0-1 1-16,0 1-1 0,0-1 0 15,2 1 0-15,-2 1-1 0,0-2 1 16,0 0 2-16,0-1-2 0,0 0 0 16,0 0 2-16,0 0 1 0,0 0-3 15,0 0 0-15,0 2 0 0,0-1 2 16,0-1-2-16,0 1-1 0,0-1 1 15,0 0 1-15,0 3-1 0,0-1-2 16,0 2 2-16,-2-1 2 0,2 1-3 16,-2 0 0-16,2 1 1 0,0-2 1 0,0 1-2 15,0-2 0-15,0 1 2 0,-2 0-1 16,0-1-3-16,2-1 1 0,0 2 2 15,-2 2 0-15,2 6-1 0,-2 2 0 16,-1 0 2-16,1 1 0 0,0-6-2 16,0-1 1-16,2-1-1 0,-2 0 2 0,0 1-2 15,-2 5 2-15,0-1-2 16,1 1 3-16,-1-2-2 0,2-7-2 15,0 0 2-15,2-2 2 0,0 2-3 16,0-1 1-16,0-1-1 0,0 2 2 0,0-1-2 16,0 2 1-16,0-1 1 0,0 0-2 15,0-2 2-15,0 1-2 0,0 1 1 16,0-2 0-16,0-1 1 0,0 3-2 15,0-2 1-15,0-1 0 0,0 1-1 16,2-1-4-16,-2 0-1 0,2 0 1 16,0 0-3-16,0 0-5 0,-2 0 2 0,1-2-3 15,3-2-4-15,-2-2-13 16,2-1-9-16,2-1-25 0,-1-3-35 15,-1 0-114-15</inkml:trace>
  <inkml:trace contextRef="#ctx0" brushRef="#br0" timeOffset="19190">3126 3192 130 0,'0'0'88'0,"0"0"-50"0,0 0 9 16,0 0 11-16,0 3 0 0,0 1-21 16,0 1-1-16,-1 3-5 0,-5 0-10 15,-4 3 1-15,1 0-2 0,-3 2-5 16,1 2-1-16,-4 7-1 0,-8 3-4 15,-2 5 12-15,-6 2 5 0,1 0-15 0,1 3 0 16,1-1 2-16,-1 1-5 0,-2 2 7 16,7-7-5-16,3-1-3 0,3-3-5 15,1-4 0-15,6-5 2 16,1-3-3-16,3-4-2 0,-1-3 3 0,2-2-2 15,1-3-2-15,1-1-4 0,2-1-3 16,0 0-4-16,2 0-12 0,0-1-16 16,0-6-11-16,0-2-16 0,0-2-29 15,2 0-85-15</inkml:trace>
  <inkml:trace contextRef="#ctx0" brushRef="#br0" timeOffset="20918">1171 2118 12 0,'2'0'79'0,"-1"0"-53"16,1 0 2-16,0 0-29 0,-2 0 171 15,0-1-126-15,0 1-13 0,0 0-2 16,0 0 5-16,0 0-4 0,0 0-16 15,0 0-2-15,0 1 2 0,0 6 8 16,0 5-10-16,0-1 9 0,0 2-10 16,0 4-1-16,0 2-1 0,-5 2 4 15,-3 2-6-15,0 3-2 0,-3 0 0 0,1-3 7 16,3-1-1-16,1-7-10 0,0-4 2 15,2-2-1-15,2-2 0 0,1-4 1 16,-1-1-2-16,2-2 1 0,-2 0 1 16,2 0 3-16,0-2-3 0,0-6-4 15,0-3 2-15,0-2 0 0,0-3-3 16,0-4 2-16,4-2 2 0,1-1-2 15,-1-3-2-15,2-1 2 0,3-2 1 16,3 0-1-16,1-5-1 0,2 2 2 16,3 1-2-16,-3 3 1 0,2 6 0 0,2 6-1 15,-4 1 1-15,1 8 0 0,-1 1-2 16,-6 4 1-16,1 2 2 0,-2 0-2 15,-6 0-1-15,-2 2 2 0,0 7 0 16,0 4 1-16,0 0-2 0,-8 4 1 16,-2 1 1-16,3 0-1 0,-3 1-1 15,1-1 0-15,-3-2-1 0,3-1 2 16,-3-1-2-16,3-1 0 0,1-3 3 15,2-2-1-15,3-3 1 0,1-1-3 16,2 0 0-16,0-2-3 0,0 1 0 16,0 1-4-16,0-1 6 0,2 0-6 0,3 0 1 15,5 1-2-15,1-2 5 0,1 2 1 16,1 1-5-16,-3-1-4 0,1 1 4 15,-5 1 1-15,-1 1 1 0,1-3 3 16,-2 5 4-16,-4-2 0 0,0 1 0 16,0 2 0-16,0 2 2 0,-10 0-1 0,3 2 3 15,-1-3-1-15,-1-1 5 16,1 1 1-16,-1-2 0 0,1-2-1 15,0-1 3-15,3-2-4 0,3-2-3 16,0 0-2-16,2 0-1 0,0-2-1 0,0 0-3 16,0 0-2-16,4 0-6 0,3 0-18 15,3 0-18-15,-3 0-53 0,1-4-91 16</inkml:trace>
  <inkml:trace contextRef="#ctx0" brushRef="#br0" timeOffset="21270">1365 2341 341 0,'6'0'58'0,"0"-4"-14"0,-1-2 6 0,3-2 3 16,4-2-15-16,3-3-16 0,2-3-5 16,0-1-7-16,4-2 3 0,0 0-6 15,0-1 0-15,-2-2-5 0,2 0 2 16,0-1 1-16,-2-1-3 0,2 2-1 15,-4 3-3-15,1 3 4 0,-5 3-2 0,-4 6 0 16,-3 1 0-16,-2 6 1 0,-2 0-1 16,0 0-1-16,0 0-1 0,0 1 3 15,1 6 0-15,-1 3-2 16,0 2 2-16,-2 3 1 0,0 0 1 0,0 5-4 15,0-3 1-15,0 2 1 0,0 3-1 16,0-1 0-16,0 1-2 0,0 0 2 16,0-3-1-16,0-2-2 0,-2 0-5 15,-3-6 1-15,3 0-2 0,-4-3-6 16,4-4-2-16,-4 2-4 0,3-3-4 0,-1-1-2 15,-2 0-10-15,0-2-19 0,-3 0-55 16,1 0-158-16</inkml:trace>
  <inkml:trace contextRef="#ctx0" brushRef="#br0" timeOffset="21457">1484 2232 359 0,'5'-1'48'15,"5"-1"-12"-15,1 0 14 0,1 2-7 16,3 0-7-16,4 0-10 0,4 0-4 0,4 0-13 15,-1-3-4-15,5 2-4 0,-2-3 2 16,-3 4-3-16,1 0-3 0,-6 0-11 16,-2 0-22-16,-4 0-37 15,-1-2-67-15,-5-1-199 0</inkml:trace>
  <inkml:trace contextRef="#ctx0" brushRef="#br0" timeOffset="21715">1869 2102 282 0,'2'0'38'0,"6"0"-3"0,3 0 13 16,2 0 1-16,3 0-5 0,1-3-12 15,4 1-15-15,0 1-9 0,0-2 5 16,2 0-2-16,3 2-4 0,-1-1 4 16,-2 2-7-16,-4-1-3 0,-7 1 0 0,-7 0-5 15,-1 0-10-15,-4 0-5 0,0 1-12 16,0 2-33-16,0-3-39 0,-4 0-105 15</inkml:trace>
  <inkml:trace contextRef="#ctx0" brushRef="#br0" timeOffset="21883">2014 2119 371 0,'-6'13'59'0,"1"4"-25"16,-1 3 18-16,0 1-5 0,2-1 0 15,2 0-26-15,0 0-13 0,2 1-4 16,0 4-3-16,0 1-11 0,0 1 0 15,4-1-43-15,6-6-174 0</inkml:trace>
  <inkml:trace contextRef="#ctx0" brushRef="#br0" timeOffset="25367">10824 1119 14 0,'4'0'23'15,"-2"1"56"-15,1-1 60 0,-1 0-97 0,0 0 5 16,-2 0-2-16,0 0-8 0,0 0-6 15,0 0-15-15,0 0-6 0,0 1-2 16,0 2 6-16,0 2-1 0,0 2 2 16,0-1-4-16,-2 0 2 0,0 0 0 15,-1 1 1-15,3 1-3 0,-2 2-3 0,0 2 1 16,0 0-1-16,0 1 5 0,0 0-5 15,2 2-2-15,-4 2-6 0,2 2 6 16,0 1 1-16,-1 2-4 0,1 1-2 16,0 3 2-16,2 0-1 0,-2 0 0 15,2 2-2-15,0-1 0 0,0 2 3 16,-2 2-5-16,0 2 4 0,-2 1 0 15,-2 1 1-15,1 2 0 0,-1 2-1 16,0 0-1-16,-1 0 3 0,-1 2-2 16,2-2 0-16,2-2-2 0,-1 2 1 0,5-4 1 15,-4-2-3-15,0-1 1 0,2-2 2 16,-2-1 0-16,4 1-2 0,-2-2 0 15,2-1-2-15,0-2 4 16,0 4-2-16,0-5 1 0,0 1 1 0,0 0-1 16,0-1-1-16,0 0 1 0,0-1-1 15,0-1 2-15,0 1-3 0,0-1 2 16,0 0 0-16,0 1 0 0,-3 0-1 15,-1 3 0-15,4-1 2 0,-4 0-2 16,4 0-1-16,0 0 1 0,0-1 1 0,0 3 0 16,0-2-2-16,0-1 1 0,-2-2 10 15,2 0-13-15,-2-3 1 0,0 0 1 16,2-1 1-16,0 3 2 0,0-3-3 15,-4 1 1-15,3-2 1 0,1 1 0 16,-2-1-1-16,2-1 0 0,0 0 1 0,0 0 1 16,0 0-3-16,0 1 1 15,0-1 1-15,0 1 0 0,0 0-2 16,0 2 1-16,0 1 2 0,0 1-2 15,0 0-1-15,0-2 1 0,0-2 1 0,0-1 0 16,0 0-2-16,0-3 1 0,0 0 1 16,0-1 0-16,0-2-2 0,0 2 0 15,0 1 2-15,0-2 0 0,0 2-2 16,0 1 1-16,0 0 1 15,0 0-3-15,-2-1 2 0,0 2 2 0,0-3-4 16,0 2 3-16,0-1-1 0,0 0 0 16,-2-2 1-16,4-1 1 0,-2-1-4 15,1-3 2-15,1 1 2 0,-2-2-2 16,2-1 0-16,0-1-2 0,-2-1 4 15,2-2-2-15,0 0 0 0,0 0 0 0,0 0 0 16,0 1 1-16,0 1-1 0,0 0 0 16,-2-2 1-16,0 3 0 0,0-1-1 15,2-2 0-15,-2 0 1 0,2 0-1 16,0 0-1-16,0 1 1 0,-2 0 2 15,0 0-2-15,2-1 0 0,0 0 1 16,0 0 1-16,-2 0 0 0,2 0-3 16,0 0 1-16,0-2-6 0,0-7-6 15,0-5-19-15,0-4-21 0,2-6-43 16,-2-8-123-16</inkml:trace>
  <inkml:trace contextRef="#ctx0" brushRef="#br0" timeOffset="26812">10885 1170 9 0,'0'0'38'0,"2"0"-19"16,0 0-11-16,-2 0-7 0,2 0-2 15,-2 0 138-15,0 0-111 0,0 0-9 16,0 0 16-16,0 0 11 0,0 0-14 16,0 0-17-16,1 0 1 0,-1 0 4 15,0 0-4-15,0 0-4 0,0 0 3 16,0 0 6-16,0 0-7 0,0 0 2 0,0 0 0 15,0 0 1-15,0 0 1 0,0 0-5 16,0 0-4-16,0 0 3 0,0 0-2 16,0 0-4-16,0 0 0 0,0 0 0 15,0 0-2-15,0 0-1 0,2 0 0 16,0 0 4-16,0 0 0 0,0 1-3 15,-2 2 0-15,4-1 2 0,-2 1 1 16,0 2-4-16,2 1 0 0,-1 0 2 16,-1-1-2-16,6 3-2 0,-2-1 1 15,-1-1 2-15,3 1-2 0,0-1 0 16,-3-1 0-16,5 0 1 0,-1-2-1 0,3 1 0 15,-3-1 0-15,7 0 1 0,-3 0-1 16,0-2-1-16,3 0 1 0,-1 1 2 16,0-2-2-16,2 0 0 0,-1 0 0 15,-3 0 1-15,0 0-1 0,-3 0 0 16,-1 0 1-16,1-4 0 0,-4 1 0 15,1 0-2-15,-3-1 3 0,4-2-3 16,-1 1 2-16,1-2-1 0,0 0 1 16,-1 3 0-16,-1-1 1 0,2 1-2 15,-5 2 0-15,1 0 4 0,0 0 2 0,-2 0-3 16,2 0 0-16,-2 0 1 0,3 1-5 15,1 0 0-15,2 0 2 0,-1 0 0 16,1 1-2-16,-2-1 0 0,0 1 2 16,-5 0 0-16,1 0-1 0,0 0-1 15,-2 0 1-15,2 0 2 0,-2 0-3 0,0 0 1 16,0 0 2-16,0 0 1 15,0 0-1-15,0 0-3 0,0 0 1 16,0 0 0-16,0 0-1 0,0 0 1 16,-2 0 0-16,2 0 1 0,-4 0-1 0,3 1-1 15,1 1 1-15,-2-1 1 0,0-1-3 16,-2 1-2-16,2-1-8 0,0 2-1 15,-2 1-14-15,2-1-17 0,0 0-12 16,-3-1-35-16,1 0-103 0</inkml:trace>
  <inkml:trace contextRef="#ctx0" brushRef="#br0" timeOffset="28052">10925 1189 33 0,'-2'0'31'0,"-2"0"-3"16,-2 0 16-16,1 0-11 0,1 0-4 15,0 0-14-15,2 0-7 0,-2 0 3 0,2 0 7 16,1 1 3-16,-3 1-1 15,2-1-1-15,0-1 6 0,0 1 1 16,0 1 7-16,2-2-6 0,-2 0-2 16,2 0 1-16,-2 0-2 0,2 0-1 15,0 0-6-15,0 0 3 0,-2 0-6 0,2 0 0 16,-2 0 0-16,2 0-3 0,0 0 1 15,0 0-5-15,0 0 0 0,0 0-4 16,0 1 2-16,6 0-1 0,4 0 2 16,3 0 2-16,6 0 0 0,2-1-3 15,4 0 0-15,2 0-2 0,1 0 1 0,5 0 1 16,-1 0-3-16,3 0 0 15,-5 0 0-15,1 0-1 0,-1 2-1 16,-7-2 2-16,0 0 0 0,-6 1-1 16,-4 0-1-16,-3 0 0 0,-4-1 1 0,-2 0-1 15,-3 0 0-15,5 0 0 0,-2 0 1 16,2 0 0-16,-1 0-2 0,3 0 1 15,0 0 1-15,-1 0-1 0,1 0 0 16,1 0-1-16,-1 0 2 0,0 0-1 16,-6 0 0-16,0 0 0 0,-2 0 1 0,0 0 0 15,0 0 1-15,0 0-2 0,0 0 4 16,0 0-1-16,0 0-3 15,0 0 0-15,0 0 1 0,0 0-1 16,0 0-1-16,0 0 0 0,0 0 2 0,-2 0-2 16,2 0-1-16,0 0-2 0,0 0 2 15,-2 0-6-15,2 0-6 0,-4 0-5 16,0 0-8-16,0 0-6 0,2 2-16 15,0 0-9-15,1-1-18 0,1-1-33 16,-2 0-68-16</inkml:trace>
  <inkml:trace contextRef="#ctx0" brushRef="#br0" timeOffset="28569">11354 1211 167 0,'0'0'59'16,"0"0"-6"-16,0-1 15 0,0 0-7 15,0 0-21-15,0 0-14 0,0 1-5 16,0 0-2-16,0 0-5 0,0 0-8 15,0 0-2-15,0 0-2 0,0 0 3 16,4 2 1-16,0 3-2 0,-2 3 0 16,2-1-2-16,-1 2 0 0,5 0-1 15,0 0 0-15,1 1 0 0,1 0 1 16,1-1-2-16,1 1 1 0,1-2 1 15,0-1-2-15,1-1-1 0,-1-2 2 0,-1-2 1 16,-1-1-1-16,4-1 0 0,-1 0 1 16,-1 0 0-16,0-1 6 0,1-2 2 15,-5-3-3-15,-1 1 0 0,-1-3 4 16,1-1-1-16,0 2-3 0,-4-2 2 15,-1 2-4-15,1-3 2 0,-2 0-1 16,2-2-2-16,0 2 0 0,-2-2-6 16,0 1 4-16,-2 2 1 0,1 2-1 15,1-1-2-15,0 5 0 0,0-2 2 16,-2 3-1-16,0 1-2 0,0 1 1 0,0-2 1 15,0 2-1-15,0 0-3 0,0 0 0 16,0 0 1-16,0 0-2 0,0 0-6 16,-2 4-7-16,-2 0-4 0,3-1-14 15,-1 1-13-15,-2 1-20 0,2-2-46 16,-2-1-138-16</inkml:trace>
  <inkml:trace contextRef="#ctx0" brushRef="#br0" timeOffset="30140">11654 1199 190 0,'0'0'50'0,"0"0"-23"0,4 0 19 16,1 0 2-16,1 0-10 0,4 0-21 16,-1 0-6-16,6 0-5 0,1 0-2 0,7-1 1 15,1 0-2-15,5-2 10 0,2 1-6 16,-3 0-5-16,-1 1 3 0,0-1 1 15,-3 0 0-15,-1 0 0 0,-4 0 4 16,-5 0-4-16,-5 1 1 0,-5 0 0 16,0 0 6-16,-4 1-2 0,0-2-4 0,0 2 6 15,0-2-6-15,0 1-2 0,0 0-3 16,-2 0 3-16,0 1-4 15,2-1 0-15,0 1 0 0,0 0 2 16,0 0-2-16,0 0 1 0,0 0 0 0,-2 0 0 16,0 0-2-16,2 0 1 0,-2 0 1 15,-3 0 0-15,5 0-1 0,-2 0-1 16,0 0 0-16,2 0 1 0,0 0-1 15,0 0 0-15,0 0-1 0,0 0 1 16,0 0-1-16,0 0-1 0,-2 0 2 16,0 2 0-16,0-1 1 0,2-1-1 0,-2 3-1 15,2-1 2-15,-2 1-1 0,2 0-1 16,-2 2 1-16,0 1 1 15,2 1 0-15,-1 2-2 0,-3 1 1 16,2 0 0-16,2 2 1 0,-2 3-2 0,2 2 0 16,0-1 2-16,0 4-1 0,0 0-1 15,2 1 0-15,0 1 2 0,2 0-1 16,-3 0 0-16,3 1-1 0,-2-1 2 15,0 3-1-15,-2 0 0 0,2 2-1 16,-2-1 2-16,0 2 0 0,0-1-1 0,0 2 0 16,0-4 1-16,4 2-1 0,-2 0 1 15,-2-2 0-15,2 1 3 0,-2-2 0 16,0-1 2-16,2 0-2 15,-2-2 5-15,0 0 2 0,0-1-5 0,0 0 0 16,0-2 1-16,0 0-5 0,0 0 1 16,0 1 0-16,0 2 0 0,0 1-1 15,0 3-1-15,0 0-2 0,0-1 2 16,0 1 2-16,0 0-2 0,0 1 0 15,-2-1 0-15,-2 2 1 0,0-1-1 0,0 2 0 16,2 1 1-16,-2-1-2 0,-1 2 0 16,3-1 1-16,-2 1 5 0,0 0-3 15,2 0-1-15,-3-1 1 0,1 1 4 16,-2-1-4-16,2 1 2 0,0 0-2 15,1 0 0-15,-1-1 1 0,-4 1-1 16,2-2 9-16,-1-2-14 0,-1 0 2 16,1 0-1-16,3 0 1 0,-4 2 1 15,2-1-1-15,-1 2 0 0,3 1-1 16,-2 2 3-16,2-1-1 0,1-2-2 0,-3 0 1 15,2-2 1-15,2 0 0 0,0-3-2 16,2-4 1-16,0-3 1 0,0-2-1 16,0 0-1-16,2-1 1 0,2-1 1 15,2-1 0-15,-3-2-1 0,3 1-1 16,0-2 2-16,0 2-1 0,-1 2 0 15,1-2-1-15,-4 2 2 0,0-1-1 16,-2-2 0-16,2 3 0 0,-2 0 0 16,0 2 1-16,0 0-1 0,0 1-1 15,0-2 2-15,0 0-1 0,0 0-1 0,0 1 1 16,0-1 1-16,2 0-1 0,2 0-1 15,1 1 1-15,-3-2 1 0,-2 1 0 16,2 0-2-16,0-3 1 0,0 2 1 16,-2-2 0-16,0 0-2 0,0-4 0 15,0 2 2-15,2-2 0 0,0-4-2 16,0 0 1-16,-2-1 0 0,0-2 1 15,1 0-1-15,-1 0 0 0,0 0 2 16,0 0-2-16,0 0 3 0,0 0-1 16,0 0 0-16,0 0-2 0,0 0 1 15,0 0-1-15,0 0 1 0,-1 0 1 0,-1-2-2 16,-2 2-2-16,4 0 4 0,-2 0-2 15,0 0 0-15,0 0 0 0,2 0 0 16,-2-2 1-16,0 2-1 0,-3 0-1 16,3-1 2-16,-4 1 0 0,2-2-2 15,-2 2 1-15,-3-1 1 0,-3 1-1 0,1-1-1 16,0 0 0-16,-1 1 2 15,1-1-1-15,-3 1-1 0,1-3-2 16,1 2 2-16,-1 0 2 0,2 1-2 16,-1-2 0-16,-1 0 2 0,0 0-1 0,-3-2-1 15,3 3 1-15,-4-3 1 0,0 4-1 16,-6-2-1-16,-2-1 1 0,-4 1 1 15,-1-1-1-15,-5 0-1 0,1 1 0 16,-4 1 0-16,0 1-2 0,5 0-1 16,1 0 3-16,1 0 1 0,1 0 0 0,3 0-1 15,0 0 1-15,1 0 0 16,5 0 0-16,0 0 0 0,5 0 0 15,-1 0 1-15,6 0-1 0,-1 0-1 16,-3 0 1-16,0-1 1 0,-2-1-1 0,-6 1-1 16,2-4 1-16,0 0 1 0,-2 0-1 15,0-2-1-15,2 2 1 0,4-1 1 16,0 1 0-16,-1 0-2 0,3 1 0 15,0-1 3-15,5 3-2 0,3 0 0 16,1 1 1-16,4 1 1 0,0 0-2 0,0 0-1 16,2 0 1-16,-2 0-1 0,0 0 0 15,2 0-4-15,0 0-6 0,0 0-18 16,0 0-24-16,0 0-30 15,4 0-70-15</inkml:trace>
  <inkml:trace contextRef="#ctx0" brushRef="#br0" timeOffset="31144">11028 2097 27 0,'0'2'23'0,"0"-1"-7"0,0 2-4 16,0-3 121-16,0 0-52 0,0 1-67 15,0 0 6-15,0 0 23 0,0 0 1 0,0 1-15 16,0-2-14-16,-4 3 6 15,0 1-2-15,-1 0-2 0,1 3-1 16,-2-1 0-16,4 2 0 0,0 0-6 16,-2 4-1-16,1 1 0 0,-1 3 2 0,0 0-2 15,-2 2-2-15,1 2-2 0,-1 0-4 16,2-1 3-16,-4 0-4 0,6-2 1 15,-1-3 0-15,-1-3-1 0,4-2 0 16,0-4 0-16,-2-1 2 0,2-3-1 16,0-1 0-16,0 0 4 0,0 0 6 15,0-1-2-15,0-6-7 0,0-4 5 0,0-2 0 16,0-2-6-16,2-1 3 15,2-1-1-15,-1-2 3 0,5 1 0 16,0-4-2-16,1-2-2 0,1-1 2 16,1-3-1-16,4 0-3 0,-1-1 0 0,1 6 2 15,-2 4-3-15,-1 6 1 0,-1 5 0 16,1 2 0-16,-3 4-1 0,5 2-1 15,-3 0 2-15,-1 0 1 0,-1 0-2 16,3 0 0-16,-3 5 1 0,-3 1 1 16,0 4-2-16,-4-2 1 0,-2 1 0 0,0 2 0 15,0-1-1-15,0-1-1 0,-4 2 2 16,-4-1 1-16,-1-1-2 15,-3 0 1-15,3-1 0 0,-3 0 0 16,3 1-3-16,-1-4 0 0,2 0-1 0,5-2-2 16,-1 0-5-16,2-1-9 0,2-1-5 15,0-1-7-15,0 2-27 0,0-2-21 16,6 0-57-16</inkml:trace>
  <inkml:trace contextRef="#ctx0" brushRef="#br0" timeOffset="31358">11331 2081 356 0,'0'2'50'16,"0"1"-14"-16,0 2 31 0,0 4-5 16,-2 3-17-16,-3 2-14 0,-3 0-9 15,0 0-9-15,3 2-2 0,-1-2-7 16,-2 1-4-16,6-2 3 0,-1-1-1 15,3-2-2-15,0-3-1 0,0-2-2 0,0-1-7 16,2-2-8-16,3-2-17 0,7 0-17 16,-1 0-25-16,3 0-64 0,-3-7-138 15</inkml:trace>
  <inkml:trace contextRef="#ctx0" brushRef="#br0" timeOffset="31588">11581 2089 288 0,'-2'-4'48'0,"-3"2"8"0,-3-1-4 15,-2 3-7-15,1 0 1 0,-2 0-8 16,1 0-10-16,-3 4-7 0,-1 5 4 16,1 3-5-16,-2 2-2 0,1 0-5 15,7 1-4-15,1-2-2 0,4 0-5 16,2-1-2-16,0 1-1 0,6 0 2 15,7-1-1-15,6-1-4 0,4-1-1 16,10-1-7-16,5 0-15 0,2 0-19 16,0-1-25-16,0-2-38 0,-2 0-189 15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0:05.9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148 0 12 0,'0'1'80'16,"0"-1"19"-16,0 0-73 15,0 0 7-15,0 0 10 0,0 0 5 0,0 0-8 16,0 0-15-16,0 0-2 0,0 0-2 15,0 0 2-15,0 0-4 0,0 0-7 16,0 0 1-16,0 0-2 0,0 0-2 16,0 0-3-16,0 0-5 0,0 0 3 15,0 0-1-15,0 0-3 0,0 0 0 16,0 0 1-16,0 0 0 0,0 0-3 0,0 0 2 15,0 0 0-15,0 0-1 0,0 2-1 16,0 5 3-16,0-3 2 0,0 2 2 16,0-1-3-16,0 3 2 15,-1 1 3-15,1 2-4 0,-6 2 3 0,2 1 0 16,0 1 6-16,2-2-5 0,-1 0-6 15,1 0 1-15,0 3 0 0,2 0-2 16,-2-1 2-16,2-1 0 0,0 1 0 16,0 0-1-16,0 0-1 0,0 2 0 15,0 1 1-15,-2-1 1 0,0 2-2 0,2-3 2 16,0 3-2-16,0-3 0 0,0 0 1 15,0 1 1-15,0-1 1 0,-2-3-3 16,2 2 0-16,0-2 0 0,0-1 1 16,0 0-1-16,0 2 0 0,0 0 0 15,0 2 2-15,0-3-2 0,0-2-1 16,0-1 1-16,0-2 2 0,0 2-2 15,0 0-1-15,0-1 1 0,0 1 1 16,0-1-1-16,0-3-2 0,0 1 3 16,0-1-1-16,0 1 0 0,0 6-2 0,0 5 2 15,0 1 3-15,0-2-1 0,-4-5-3 16,4-3 1-16,-2 0 2 0,2 1-3 15,0 2 0-15,-2 5 2 16,2 0 0-16,-1 1-1 0,-3-4 0 0,2-3 2 16,2-3-1-16,0 1-1 0,-2-2-2 15,2 2 3-15,0-1 0 0,-2 0-1 16,2 0-1-16,0-2 1 0,0 0 2 15,0 1-3-15,0 2 0 0,0 2 1 16,0 10 1-16,0 0-1 0,-2 0 2 0,0-4 0 16,2-7-2-16,0-1 0 0,0 4-1 15,-2 5 2-15,-2-1-1 0,-1 1 2 16,1-3-1-16,0-6 0 0,2-1 0 15,0-2-2-15,2 0 0 0,-4 1 1 16,4-2 1-16,0 1-2 0,0 1 0 0,0 8 1 16,0 0 1-16,0 3 0 15,0-5-1-15,-1-3 0 0,1-4 1 16,0 1-2-16,0-1 0 0,0-2 2 15,0 1 0-15,0-1-2 0,0 0 0 16,0-1 1-16,0 2 1 0,0 6-1 0,0 2-1 16,0 1 2-16,0 0 1 0,0-7-2 15,0 0-2-15,-2-1 3 0,2 0-1 16,-2 1 0-16,2 2-1 0,0 3 1 15,0 6 1-15,-2 1-1 0,2-3 1 16,-2-4-2-16,0-5 2 0,2 0-2 0,0-1 0 16,0 0 2-16,0-2-1 15,0 0 0-15,0-3-2 0,0 1 3 16,0 1-1-16,0-1-1 0,-2-1-2 15,2 3 1-15,0 0 0 0,0 5-1 0,0 6 1 16,-2 1 2-16,0-1 2 0,0-4-2 16,0-4-2-16,2-1 1 0,0-1 2 15,0-1-2-15,0-1-1 0,0 0 1 16,0 0 0-16,0-1 1 0,0 1-3 15,0 0 3-15,0-1 0 0,0 2 0 16,0 8 0-16,-5 2 0 0,3 1 3 0,2-3 3 16,-4-3-7-16,4-4 1 15,0-1 1-15,0 1-2 0,0 0-1 16,0 0 1-16,0-1 1 0,0 3 0 0,0 6-1 15,0 1 1-15,0-1 3 0,0-2 0 16,0-6-4-16,0 0 1 0,0-3 8 16,0 0-12-16,0 0 2 0,0-1 2 15,0 3 0-15,0 0 0 0,0-1 0 16,0 1 0-16,0-1 0 0,0-1-1 0,0 1-1 15,0 2 2-15,-2-1 0 0,2-1-1 16,0 1 0-16,0-3 0 0,0 3 2 16,-2 0-3-16,2 1 1 15,0 9-1-15,-4 0 2 0,4-1 3 0,-2-1-1 16,1-6-3-16,1-3 2 0,0 1-2 15,0 0-1-15,0-1 0 0,-2 0 0 16,2-1 1-16,-2-1 2 0,2 1-1 16,0-2-2-16,0 0 4 0,0 1-4 15,0-1 1-15,0 1 1 0,0-1-1 0,0 1 0 16,0-1 1-16,0 1 1 0,0 1-2 15,0-1 0-15,0 0 1 0,0-1 2 16,0 0-3-16,0 0 0 0,0 0 1 16,0 0 2-16,0 0-3 0,0 0 1 15,0 3 0-15,0-1 2 0,0-1-3 16,0 1 0-16,0-1 2 0,0 2 0 15,0-1-2-15,0-1-1 0,0 1 3 16,0 0 0-16,0 0-2 0,0 0 0 16,0 2 1-16,0-3 2 0,0 1-3 15,0 0 0-15,0 1 1 0,0-2 1 0,0 1-1 16,-2 2-2-16,0 5 3 0,2 4 0 15,-4 3 1-15,0-6 3 16,2-3-3-16,2-2-2 0,0-3 0 0,0 1-2 16,0-1 1-16,0-2 2 0,0 3-5 15,0-3 1-15,0 0 0 0,0 2 1 16,0-2-1-16,0 2-1 0,0 1-3 15,0 0 3-15,0 0-1 0,0 0 0 16,0 0 2-16,0 0-1 0,0-2 1 16,0-1 1-16,0 0 2 0,0 0 1 0,0 0-2 15,0 0 0-15,0 2 1 0,0-2 2 16,0 0-3-16,0 0-1 0,0 0 3 15,0 1 0-15,0-1-3 0,0 1 2 16,0-1 1-16,-2 2 0 0,2-1-2 16,-1 1 0-16,-1 1 2 0,2-2-1 15,0 0-1-15,0 1 2 0,0 1-2 16,0-1 0-16,0 1-3 0,0-3-3 15,0 1 3-15,0 1-1 0,0 0 0 16,0-2 4-16,0 1-1 0,0 1 1 0,0 0 0 16,0 0 0-16,0 2 2 0,0-1 1 15,0 0-1-15,0-2-2 0,0-1 1 16,0 0 0-16,0 0-1 0,0 0-5 15,0 0-22-15,0 0-20 0,0-3-29 16,0-5-100-16,0 1-11 0,0 0 171 16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0:20.4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296 84 99 0,'4'0'4'0,"-4"0"47"16,4 0 88-16,-4 0-75 0,0 0-33 16,0-1-6-16,0-1 5 0,2-1 1 0,0 0-12 15,-2 0-1-15,0-1 0 0,4 0-2 16,-2 1 3-16,-2-2-2 0,2 1 0 15,-2 1 0-15,0-2-4 0,0 1 4 16,0 0-6-16,0 0-2 0,-2 0 0 16,-4-1-4-16,0 2 0 0,0-3-2 0,1 2 1 15,-5 1-1-15,-1-1-1 0,-3 3-2 16,-1 1 2-16,-2 0-3 0,0 0 3 15,-2 0 0-15,1 5 1 16,-1 1 3-16,0 3-2 0,-2 1 0 0,2 0 2 16,0 3-2-16,0 3 1 0,6-1 0 15,1 4-1-15,5 0-2 0,-1 2-1 16,4-1-1-16,2 2 1 0,0 4 1 15,-1 0-1-15,1 0-1 0,2-2-1 16,0 0 2-16,0 0 0 0,5 0-2 0,3-1 2 16,3-1 1-16,7-1-3 0,1-3 1 15,4-1 1-15,1-3-1 0,5-5 1 16,-2-3-2-16,5-3 2 0,-3-3 0 15,-2 0-1-15,1-1-1 0,-1-9 2 16,5 0 0-16,-1-2-1 0,1-2-1 16,-1-2 1-16,-1-2 1 0,-3-2-1 15,2-1-1-15,-3-3 2 0,1-1-1 16,-2-4 0-16,-2-3 0 0,-6 1 0 15,-2 0 4-15,-5 4-4 0,-4 2 0 0,-5 6 2 16,-1 3-2-16,-3 1 2 0,-7 3-2 16,-7 2 4-16,0 2-1 0,-6 3 2 15,0 3-6-15,-6 2 2 0,3 0-2 16,-3 0 1-16,-2 0 2 0,3 7-2 15,3 1-2-15,2 2 4 0,8 1-8 16,0-1-9-16,5 2-6 0,4-1-19 16,6 1-33-16,0-1-65 0,0-2-308 15</inkml:trace>
  <inkml:trace contextRef="#ctx0" brushRef="#br0" timeOffset="976">2233 100 40 0,'0'0'12'0,"0"0"134"0,0-1-61 15,0-1-48-15,-2-1 8 0,-2 2-7 16,-1-2 1-16,-1 3-15 0,0-1-4 15,-1 0 0-15,1-1-1 0,-2 2 0 16,1 0-2-16,-1 0-1 0,-2-1 3 16,-1-1-3-16,-2 2 2 0,-1 0 1 0,-3 0-6 15,-2 0 0-15,-2 0 5 0,0 0-7 16,-2 2 2-16,-4 7-3 0,1 3-2 15,1 2 3-15,4 5-2 16,2 1-3-16,4 2-2 0,1 4 0 0,3 0-4 16,1 5 1-16,5-2 0 0,5 1 1 15,0-4-3-15,3-1 1 0,7 2 1 16,5-2 0-16,2-4-1 0,6 0 0 15,4-7 1-15,5-2 0 0,5-4-2 16,1-5 1-16,4-3-1 0,-2 0 3 0,4-8-3 16,-4-8 1-16,-6-1 1 0,-3-4 1 15,-7-1-2-15,-4-2 0 0,-7-2 4 16,-4-3 0-16,-1 0-2 0,-8-4 2 15,0 1 1-15,-2-1-2 0,-9-1-2 16,-6 1-3-16,-6 3 4 0,-2 2-1 16,-6 10-3-16,-1 7 1 0,-2 7 2 15,-1 4-2-15,8 1-8 0,6 9-2 16,4 8-11-16,4 3-12 0,2 4-29 15,1 3-45-15,-1-1-127 0</inkml:trace>
  <inkml:trace contextRef="#ctx0" brushRef="#br0" timeOffset="2964">125 1466 79 0,'5'0'9'0,"-3"-1"-6"0,6-1 182 16,-8-1-123-16,2 0-16 0,0 2 6 15,0 1-8-15,-2-2-5 0,0 2-14 16,0 0-3-16,0 0-3 0,2 3-5 16,-2 8 3-16,1 4-4 0,-1 3-2 15,0 4-4-15,0 3-1 0,-1 0 1 0,-5-2-4 16,2 3-1-16,-2-2-1 0,1-3 0 15,1-1 2-15,-2-1-3 16,0-3-1-16,4-3 3 0,-1-4 1 16,-1-4-3-16,4-3-1 0,-2-2 0 0,0 0 8 15,2 0 0-15,0 0-4 0,0-10 1 16,0-3-1-16,0-3-1 0,0-3 0 15,0-2 2-15,4-2 0 0,2-1-1 16,-3-2-4-16,9 1 5 0,-3-5-1 16,3-2-1-16,1-4-3 0,2-2 2 15,1 3 0-15,1 5-1 0,-2 6-1 0,2 8 1 16,-1 5 1-16,-1 4-2 0,-2 4-1 15,2 2 2-15,-3 1 2 16,3 0-4-16,-5 2 2 0,-1 9-1 16,-1 1 2-16,-1 4-2 0,-1-1 0 0,-6 3 1 15,0 0-2-15,0 1-1 0,-7 0 0 16,-3 1 1-16,-5-4 1 0,0 2-2 15,-1-1 1-15,-1-1 2 0,4 0 1 16,-1-4-2-16,3 0 0 0,3-5 1 16,3 0 1-16,1-3-1 0,4-4-1 0,0 0 1 15,0 0 2-15,0 0-3 0,0 0 1 16,0 0-2-16,4 0 1 0,5 0 0 15,1 0-1-15,3 0 2 16,0 0 0-16,3 3-5 0,-1 4-3 0,0-1 2 16,2 6 5-16,-1-4-3 0,-1 3-8 15,-8 0 4-15,1-1 4 0,-4 0-6 16,-2-2 6-16,-2 0 2 0,0-1 1 15,0 0 1-15,-2 1 0 0,-6 2 1 16,-1-5 2-16,-1 3-1 0,-1-4 0 0,-1 1 7 16,1 0-1-16,-1 0 0 0,3 0 1 15,-3-2-4-15,9-3 2 0,-5 2-5 16,6 0-2-16,-2-1 0 0,2 1 1 15,2-2-2-15,0 0-4 0,0 0-7 16,0 0-7-16,6 0-5 0,2 0-20 16,1 0-29-16,3 0-53 0,-1-2-207 15</inkml:trace>
  <inkml:trace contextRef="#ctx0" brushRef="#br0" timeOffset="3889">543 1619 167 0,'0'-5'107'15,"0"0"-68"-15,0-2 25 0,0 3-2 16,0 2-8-16,0-1-13 0,0 2-14 16,0 0-4-16,0 0 0 0,-2 1-3 15,0 0-6-15,0 0-1 0,-4 0-3 16,0 0-2-16,1 6 2 0,-3 3-3 15,0 1 1-15,3 3-4 0,-3 0 0 0,6 0-2 16,0 1 1-16,2 0-2 0,0-3-2 16,4-2 0-16,4 0 1 0,1-4 1 15,3 0-3-15,-1-2-2 16,2-3 1-16,3 0 3 0,-5 0-4 0,4-6-4 0,-3 0 3 15,-4-1 0-15,1-2-3 16,1 2-3-16,-5 1 3 0,3 0 3 16,-4 2 1-16,0 1-2 0,-4 1 3 15,0 1 4-15,0 1-3 0,0 0-1 16,0 0 1-16,0 0 1 0,0 0 1 0,0 3-2 15,0 1 4-15,0 2-2 0,3 1 0 16,-1 0-3-16,4 1 4 0,2-1-1 16,-1 0 0-16,1-1-1 15,1-1 1-15,1-2 3 0,3-2-3 0,-7-1-3 16,0 0 4-16,0 0 1 0,-1 0-2 15,-3 0-2-15,4-3 4 0,-4-2-2 16,4-2 0-16,-1 0 0 0,1-1 0 16,0 0 0-16,-2-1-2 0,1-2-1 15,1 2-9-15,0-3 0 0,-2 0-2 0,-3-1-1 16,1-3 5-16,2-2-9 0,-4-2-5 15,2-2-14-15,0-3 7 0,-2-2-10 16,2 1-51-16,-2 3-29 16,2 2 48-16,-2 6 65 0,0 0 11 0,0 6-4 15,2 2 4-15,0 3 0 0,0 2 15 0,-1-1 10 16,-1 3-2-16,4-1-7 15,-2-2 12-15,0 3-1 0,-2-3 1 16,0 0-1-16,0 3 0 0,0-2-6 16,0 0 2-16,2 0-7 0,-2 1-2 0,0 1 1 15,0 0 1-15,0 0-2 0,0 0-5 16,0 0-1-16,0 0 2 0,0 0-1 15,0 1 4-15,2 5 0 0,-2 0-2 16,0 3-1-16,0 0-7 0,0 4-1 16,0 1-1-16,0 1 1 0,0 4-2 0,-4 3-2 15,2 3 3-15,-2 1-1 16,1 1 5-16,-1-2-3 0,0-1-1 15,0 0-2-15,2-2-1 0,2-2-2 16,0-2 1-16,0-5 0 0,0-2 0 0,0-5 0 16,0-6 0-16,2 2 1 0,2-2-2 15,-2 0 1-15,4-8 1 0,-5-3-2 16,3-2 1-16,0-2 0 0,0 0 0 15,0-2 0-15,-2-3-2 0,1 4 0 16,1 0 3-16,-2-3-1 0,4 6-1 16,-4 1 0-16,2 4 2 0,-1 5-1 15,3 3-2-15,-2 0-1 0,0 0 2 0,3 2 0 16,-1 6-1-16,-2 0 2 15,4 2-12-15,-1-2-8 0,3 1-17 16,1-2 5-16,1-1-21 0,-1-1-52 0,-1-3-57 16</inkml:trace>
  <inkml:trace contextRef="#ctx0" brushRef="#br0" timeOffset="4585">1063 1357 171 0,'2'-16'61'15,"0"3"-25"-15,0 5 37 0,-2 5-10 16,0 1-5-16,0 2-25 0,0 0-15 15,0 0-6-15,0 0 4 0,0 5 2 0,0 6-1 16,0 0-3-16,0 5 0 0,-4 2 0 16,1 2-4-16,-3 3-4 0,4-1 6 15,-2 3-8-15,0-1-1 0,4 1 0 16,-4 1 2-16,4-2-4 0,-1 1 1 15,1 0 0-15,-2-3 0 0,2-1 0 0,0-2-1 16,-2-1-2-16,0-4 3 0,0-5-1 16,0 0-2-16,2-7 0 15,0-1 1-15,0-1-2 0,0 0-1 16,0-3 0-16,0-8 0 0,2 0 1 0,2-2-2 15,-2-2 1-15,1 0 3 0,-1-2 1 16,0 0-2-16,0 2-1 0,2 0-1 16,0 7 0-16,2 1 0 0,1 4-1 15,-1 3 2-15,2 0 1 0,1 0-4 16,1 0-5-16,3 0-3 0,2 6 0 0,2-3-5 15,3 3 2-15,-1-3-7 0,3 1 1 16,-1-1-1-16,2 0 1 0,-2-3 11 16,-2 0 16-16,-5 0-5 15,-5 0 0-15,-3 0 4 0,-4 0 10 0,-2 0 9 16,0-6-5-16,-2 2 4 0,-4 1-2 15,-1 0 1-15,-1-1 0 0,0 2-5 16,-1 0 0-16,1 2-4 0,1 0-1 16,-1 0 2-16,2 5-7 0,1 4-1 15,1 2-4-15,0 5 2 0,4-1-3 0,0 2 0 16,0-3-1-16,4 1 2 0,5 0-1 15,5-2-3-15,-1-2 3 0,0-2-1 16,3-6-1-16,-1-2-1 0,-2-1 1 16,3 0 2-16,-7-2 1 15,1-7-2-15,-3-1 2 0,-1-2 1 0,-4-1 0 16,2-2 0-16,-4 1 4 0,0-1 2 15,0-3 5-15,0 2-9 0,-4-2 1 16,-2 2-1-16,-1-2 1 0,1 2-3 16,-2 0 0-16,2 4 1 0,5 3-3 15,-3 6 0-15,2 3 0 0,2 0-1 0,0 2-2 16,0 8 0-16,0 3-4 0,0-1-9 15,0 0-7-15,0 1-17 0,2-3-26 16,5 1-4-16,-1-4-82 0</inkml:trace>
  <inkml:trace contextRef="#ctx0" brushRef="#br0" timeOffset="4973">1546 1560 287 0,'4'-2'60'0,"-2"0"-11"0,0 2 22 0,-2 0-17 15,2 0-13-15,-2 0-14 0,0 4-2 16,0 5-5-16,0 2-4 0,0 2-4 15,0 0-2-15,0 1 1 0,0-2 0 16,0-2-5-16,0 0 0 0,0-5-2 16,0-1-3-16,0-3-2 0,5-1 3 15,3 0 1-15,2 0-2 0,9-1 0 16,4-6 0-16,-2-1-1 0,3 0-3 15,-8 0 0-15,-1 0 2 0,0 4-1 16,-5 1-4-16,-3 0 2 0,-1 2 4 0,-4-1-1 16,-2 2 0-16,0 0 2 0,0 0 1 15,0 0-1-15,-2 4-1 0,-4 2 1 16,1 3 1-16,-1 1-1 0,0 0-2 15,-1-3 2-15,3 2 0 0,0-1-1 16,0 0-1-16,2-1 1 0,2 1 0 0,0-1 0 16,6-3-1-16,4-1-1 15,-3-1-4-15,1-1-5 0,-1-1-14 16,12 0-4-16,8 0-2 0,0-1 14 15,3-7-73-15,-7 0 37 0,4 0 14 0,-2-2-57 16,2 0-22-16,-3-3-21 0</inkml:trace>
  <inkml:trace contextRef="#ctx0" brushRef="#br0" timeOffset="5269">2008 1615 22 0,'8'-13'52'15,"-6"-1"43"-15,-1 0 18 0,-1 2-34 16,0 1-11-16,-3 0-16 0,-7 2-11 15,1 0-4-15,-1 0-13 0,0 4 2 0,1 0-1 16,-4 2-9-16,3 3 4 0,0 0-4 16,3 0-5-16,1 1-6 15,4 7-2-15,0 2 0 0,2 1-3 16,0 3-1-16,2 0 0 0,4 3 1 15,3 1 0-15,-1-1-2 0,2 0-5 0,1 0 6 16,2 0-8-16,3-1 2 0,-1 0 6 16,2-1 1-16,-3-2-2 0,-1 0 0 15,-4-2 2-15,-5-2 1 0,0-3 1 16,-4 1-3-16,0-1 7 0,-6 0 5 15,-7 1 0-15,-2-1 1 0,-1-2 7 0,-1 2 0 16,0-1 3-16,-4 2-9 0,-2 3-5 16,2-3 0-16,0 2 3 15,8-2-6-15,5-3-4 0,3 2 1 16,5-2-7-16,0 3-10 0,1-4-12 0,11 3-21 15,1-4-47-15,3-2-155 0</inkml:trace>
  <inkml:trace contextRef="#ctx0" brushRef="#br0" timeOffset="5426">2475 1972 621 0,'-3'0'40'0,"-1"0"-34"0,4 0 12 16,-4-1-14-16,2 1-2 0,2 0-8 15,-2 0-63-15,0 0-121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0:09.1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2766 145 0,'2'0'53'0,"-2"0"-22"16,4 0 8-16,-1 0-6 0,-1 0 4 16,0 0-22-16,2 0-8 0,0 0 1 15,0 0 0-15,0 0-2 0,3 0-1 16,-1 0-3-16,2 0 14 0,-3 0-11 15,3-1-2-15,1 0 2 0,3-1 35 0,-3-2-33 16,5 4-4-16,-1-2-3 0,-1 2 16 16,3 0-5-16,-4-2-11 15,3 2-3-15,1 0 6 0,2-1-2 16,4 0-2-16,0 0 2 0,0 1 2 0,0 0-3 15,-4-2 0-15,0 2 0 0,-1 0 1 16,-5 0-1-16,1 0 0 0,-3 0 0 16,-1 0 0-16,-1 0 0 0,-5 0-1 15,2 0-2-15,-2 0 3 0,2 0-1 16,0 0-3-16,-1 0 0 0,5 0 2 15,5 0 2-15,1 0-1 0,3 0 3 16,0 0-3-16,4 0 1 0,0 0 0 16,0 0 0-16,-2 0 0 0,-2 0 1 15,1 0-2-15,-9 0 1 0,-1 0 0 0,-3 0 1 16,-1 0-2-16,-4 0 0 0,4 0 3 15,-2 0-1-15,0 0-1 0,2 0 0 16,0-2 1-16,5 1 0 0,4-1-2 16,5 1 5-16,4 0 8 0,1 0-7 15,-2 1-6-15,0 0 2 0,0 0 1 0,-5 0-1 16,-3 0-1-16,-3 0-1 15,-5 0 2-15,-1 0 0 0,-2 0-2 16,-2 0 0-16,0 0 3 0,0 0-2 16,6 0 0-16,-4 0-1 0,5 0 2 0,1 0 0 15,1 0-2-15,10 0 2 0,4 0-1 16,0 0 3-16,2-1-5 0,-2 1 2 15,-4 0 1-15,0 0-1 0,-6 0-1 16,1 0 0-16,-7 0 3 0,-1 0-2 16,-2 0-1-16,-4 0 1 0,4 0 2 0,-2 0-1 15,2 0-1-15,-1 0 1 0,3 0 0 16,2 0 2-16,3 0-3 15,3 0 5-15,3 0 17 0,4 0-16 16,-6 0-5-16,0 0-1 0,2 0 1 0,-1 0 2 16,-3 0-3-16,-2 0 0 0,-1 0 1 15,-2 0 2-15,-3 0-3 0,-3 0 0 16,0 0 2-16,-2 0 1 0,0 0-2 15,0 0-1-15,0 0 0 0,4 0 1 16,-2 0-2-16,2 0 1 0,0 0 1 0,1 0-3 16,1 0 2-16,7 0 0 0,3 0 3 15,3 3 20-15,2-2-22 0,-6 1-2 16,0 0 4-16,-3 1-2 15,-1-3-1-15,-7 0 0 0,0 1 1 16,-2-1-1-16,-2 0 0 0,0 0-1 0,0 0 3 16,0 0-1-16,0 1-1 0,0-1 0 15,0 0 3-15,0 0-1 0,0 0 0 16,0 0-2-16,0 0 1 0,0 0 1 15,0 0-3-15,0 0 1 0,0 0 2 16,-2 0-2-16,2 0-1 0,-2 0 1 0,2 0 1 16,0 0-1-16,-2 1-1 0,0-1 1 15,0 0 1-15,0 0 0 0,-2 0-2 16,4 0 1-16,-2 0 1 15,-1 0 0-15,1 0-2 0,0 0 1 0,-2 0 1 16,0 0-1-16,2 0-1 0,0-1 0 16,1-1 1-16,-1-3 0 0,2 2-1 15,-2-1 1-15,2-2 1 0,-2 2-1 16,0-2 0-16,2-1-1 0,-2 2 3 15,2-3-1-15,0 0-2 0,0-2 1 0,0-1 1 16,0-2 0-16,0 1-2 0,-2-2 1 16,2-1 0-16,-2-1 1 0,0 4-2 15,2-2 1-15,-2 2 0 0,2-1 0 16,0 0 0-16,0 1 0 0,0 0 0 15,0-1 1-15,0 1-2 0,0-1 0 16,0-2 2-16,0 3-9 0,0-4 10 16,0-2-1-16,0 2 1 0,2-1-2 15,-2 3 0-15,0-1 0 0,0 1 0 16,0-1 1-16,0 3-2 0,0-1 1 0,0 3 1 15,0 0 0-15,0 1-2 0,4-1 1 16,-4-5 1-16,2 1-1 0,-2 0-1 16,0 2 1-16,0 3 2 0,0 0-1 15,0-2-1-15,0-2 0 0,0-3 0 16,0 0 1-16,0 2-2 0,2 1 1 15,-2-1 2-15,0-1-1 0,2-3-1 16,-2 0 1-16,2 0 0 0,-2 2-1 16,0 5 0-16,0 0 1 0,0 1-3 15,0 1 3-15,0-1-2 0,0 0 1 0,0 0 1 16,0 1 0-16,0-4 0 0,0-2 0 15,0-2-1-15,0 0 0 0,0 6 2 16,0-2-1-16,0 2 1 0,0-4 0 16,0-2-3-16,0 1 0 0,-2 2 2 15,0 3 1-15,2 1-2 0,-2 0 0 0,2 0 2 16,0-2-3-16,0 1 1 15,0 2 1-15,0-1 2 0,0-1 0 16,0-2 0-16,0-5 1 0,-2 2-3 16,0-1-1-16,0 6 4 0,0 0 3 15,0-2-2-15,-1-3-1 0,1-1-2 0,0 2-3 16,0 1 5-16,2 3-6 0,0 2 3 15,0-2 0-15,0 0 0 0,0-1 1 16,0 2 0-16,2-1 0 0,0 0 2 16,0 1-2-16,1-2 0 0,-1 2 2 15,-2-2 0-15,4-3-4 0,-2 0 2 0,0 2-2 16,-2 1 2-16,0 4 1 15,2 0-1-15,-2 0-1 0,0 0 2 16,0-3-1-16,0 3-2 0,0 0 2 16,0 2 0-16,0-3 1 0,0 0-3 0,0-6 0 15,0-1 1-15,-2 2-1 0,2-1 0 16,-2 3 0-16,2 2 2 0,0-1-2 15,-2-1-1-15,2 2 1 0,0 3 1 16,0 0-1-16,0 2 0 0,0 1 0 16,0 0 1-16,0 0-1 0,0 0 0 0,0 0 0 15,0-2 1-15,0 0-3 0,0-3 4 16,0 2-3-16,0-3 2 15,2 3-3-15,0-2 4 0,0 0-3 16,0-3 2-16,0-3-1 0,-2-1 0 0,0 1-2 16,0 1 3-16,0 5-2 0,0-1 3 15,0-1-2-15,0 0-2 0,0 0 2 16,0-2 1-16,0 1-1 0,0 2 0 15,0 1-1-15,0 2 1 0,0 1 2 16,0-1-3-16,0 1 1 0,0-1-1 0,0-2 3 16,-2-2-3-16,0 1 2 0,2 0-1 15,0 2-2-15,0 4 4 0,0 1-2 16,0-4-1-16,0 2 0 15,0-2 1-15,0 1 0 0,0 1 2 0,0-2-2 16,0 1-2-16,2-2 2 0,0-2 2 16,0 1-4-16,-2 1 3 0,3 0-1 15,-1 0-1-15,-2 3 3 0,2-1-4 16,-2 3 2-16,0 1 2 0,0-1-2 15,2 0-1-15,-2 2 1 0,2 0-1 0,-2 0 1 16,0 1 1-16,0 0 0 0,0-2-3 16,2 1 2-16,-2-1 0 0,2 1 2 15,0-2-4-15,-2 2 2 0,2 0 1 16,0-1-2-16,-1 0 0 0,1 0 1 15,-2 0 1-15,0 0 0 0,0 1-2 16,0-1 1-16,0 1 1 0,0 0 0 16,0 0-2-16,0 1 1 0,0 0-1 15,0 0 1-15,0 0 1 0,0 0 0 16,0 0-3-16,0 0 4 0,0 0-4 15,0 0 2-15,0 0 0 0,-3 0-2 0,-1 0-1 16,0 0 2-16,-2 3 1 0,1-1 0 16,1 0-2-16,-2 0 2 0,0-1 0 15,1 3-1-15,-1-3 0 0,-2 1 0 16,1 0 1-16,-1-1-1 0,-2 1 1 15,3-1 0-15,-5 3 1 0,1-3-2 16,-1 1 0-16,1 0 2 0,-1 0 0 16,-1 0-1-16,0-1-2 0,-3 2 2 15,7-3 2-15,-2 1-2 0,-1 1-1 16,3-1 1-16,-3 2 1 0,1-1-2 0,1-1 0 15,-1 0 1-15,-1 0 1 0,3 0-1 16,-1 0-1-16,2-1 2 0,1 0 0 16,1 0-2-16,-2 0 0 0,1 1 2 15,-1 0 0-15,-3-1-2 0,-1 0 0 16,3 0 2-16,1 0-1 0,-3 0 1 15,-3 0-2-15,-1 0 0 0,-2 0 3 16,2 0-2-16,-6-2-2 0,2-1 2 16,3 2-1-16,-1-2 2 0,4 3-3 15,-2 0 1-15,1-3-1 0,3 3 0 0,-1 0 1 16,5 0 1-16,-3 0 1 0,4 0-2 15,1 0 0-15,-3 0 0 0,2 0 2 16,-3 0-1-16,-5 0-1 0,-3 0-1 16,-2 0 4-16,2 3-2 0,2-3-2 15,-1 2 1-15,1-1 2 0,4 1-1 0,-1-2-2 16,3 1 2-16,5-1 2 15,0 0-2-15,2 1-1 0,-2-1 1 16,4 0 1-16,0 0-1 0,-2 0-1 16,2 0 2-16,-5 0 1 0,3 0-3 0,-4 1 0 15,0 0 1-15,3-1 1 0,-3 0-2 16,0 0 0-16,-3 2 1 0,-3 0 1 15,3-2-1-15,-5 2-1 0,5-2 1 16,-3 0 1-16,-5 0-1 0,0 0-1 16,0 0 0-16,0-2 3 0,5 0-1 0,3-2-3 15,-5 2 2-15,1 0 1 0,1-1-1 16,5 3 1-16,1 0-1 15,2 0 1-15,2 0-1 0,-2 0-1 16,4 0 1-16,-1 0 0 0,-1 0 0 0,2 0-1 16,-4 0 1-16,0 0 1 0,-2 0-1 15,4 0-1-15,-3 0 2 0,1 0 0 16,2 0-1-16,0 0-1 0,-2 0 1 15,2 0 1-15,0 0-1 0,1 0-1 16,-1 0 2-16,-4 0-3 0,4 0 2 16,-6 0 2-16,5 0-2 0,-3 0-1 0,0 0 0 15,-2 0 3-15,3 0-4 0,1 0 3 16,-2 0-1-16,4 0-1 15,-2 0 1-15,3 0 1 0,-1 0-1 16,-2 0-1-16,2 0 1 0,0 0 1 0,-4 0-2 16,2 0 1-16,-1 0 0 0,-1 0 1 15,0 2-2-15,1 0 3 0,-3-1-2 16,2 0-1-16,2 1 1 0,-3 1-1 15,3-1 1-15,0 0 2 0,0-2-3 16,0 1 0-16,3-1 2 0,-3 0 0 0,2 1-2 16,-2-1 1-16,0 0 1 0,2 0 1 15,-3 0-2-15,3 0 1 0,-4 0 1 16,0 0-2-16,-1 0 0 15,-1 0 0-15,2 0 0 0,1 0 0 0,5 0 0 16,0 0-2-16,0 0-1 0,0 0-13 16,7 0-11-16,8 0-19 0,-1 0-51 15,-1 0-97-15</inkml:trace>
  <inkml:trace contextRef="#ctx0" brushRef="#br0" timeOffset="1600">425 950 24 0,'2'0'35'15,"0"0"-17"-15,0 1-6 0,-2-1 49 16,0 0 21-16,0 0-50 15,0 0-3-15,0 0 3 0,0 0 0 0,0 0-8 16,0 0-3-16,0 0-5 0,0 0-1 16,0 0-1-16,0 0 1 0,0 0-5 15,0 0 3-15,0 0 2 0,0 0 1 16,0 0-1-16,0 0-5 0,0 0 0 15,0 0 4-15,0 0-3 0,0 0-1 0,0 0 2 16,0 0-4-16,0 0-3 0,0 0-2 16,0 0-1-16,2 0-2 0,6 0-1 15,-3 0 2-15,3 0 0 0,4 0 0 16,-3 0-1-16,4 0-1 0,3 0 2 15,-3 0 1-15,4 0-3 0,0 0 1 16,1 0 1-16,-3 0 1 0,2 0-3 16,-2 0 0-16,2-1 3 0,3 0-2 15,-3 0 0-15,2-1-1 0,2-1 3 16,-4 0-4-16,2 2 3 0,-2-1-1 0,2 0 1 15,-3 1-3-15,-3 0 4 0,0 0-3 16,1 1 2-16,-3 0-3 0,0 0 4 16,-1 0-3-16,5 0 0 0,-3 0 3 15,3 0-2-15,-2 0 1 0,3 0 2 16,-5 0-2-16,1-1-1 0,-3 1 1 15,-1-2 0-15,-1 1 0 0,-1 0-1 16,-2 1-1-16,0 0 3 0,0 0-1 16,-4-1-2-16,1 1 1 0,1 0 2 15,2-2-1-15,-4 2-2 0,4 0 1 0,-2 0 1 16,-2 0-2-16,2-2 2 0,2 1-2 15,-3 1 2-15,3-1 0 0,-2 0-1 16,2 1 0-16,-4 0 1 0,0 0 0 16,0 0-2-16,0 0 2 0,0 0 0 15,0 0 0-15,0 0-1 0,0 0 1 0,0 0-1 16,0 0 2-16,0 0-2 15,2 0 2-15,2 0 2 0,0 0 1 16,-1-1-1-16,1-1-2 0,-4 2 2 16,2 0-3-16,0-1-1 0,0 1 1 0,-2 0 0 15,0 0-2-15,0 0-2 0,0 0-5 16,0 0-2-16,0 0-14 0,2 0-18 15,2 0-11-15,1 0-29 0,1 0-65 16</inkml:trace>
  <inkml:trace contextRef="#ctx0" brushRef="#br0" timeOffset="2665">1051 1134 17 0,'0'0'25'16,"0"0"-8"-16,0 0-6 0,0 0-4 15,0 0 39-15,0 0 37 0,0 0-53 16,0 0-4-16,0 0 3 0,0 0 7 0,0 0-8 15,0 0-5-15,0 0 5 0,0 0-5 16,0-2-5-16,0 2 1 0,0 0 2 16,0 0-4-16,0 0-2 0,0 0-5 15,0 0 1-15,0 0 0 0,0 0 3 16,0 0-4-16,0 2 3 0,0 4 3 15,0 3-3-15,0 0-6 0,0 2 2 16,0 0-3-16,0 1 0 0,0 0-4 16,0 1 0-16,0 2-1 0,0 2-1 15,0 0 2-15,0 2 1 0,0 0-3 16,0 0 1-16,0 1 3 0,0 0-4 0,0-3 1 15,0 1-1-15,0-2 2 0,0 8-2 16,0 0 1-16,0-1 16 0,0-2 1 16,0-7-17-16,0-2 1 0,0-2-1 15,0 4 0-15,0 4 0 0,0-1 0 16,0 0 0-16,-2-5 1 0,2-5-1 15,0-1-1-15,-2 0 0 0,1-2 1 16,-1 2-2-16,2-4 1 0,0 0 1 16,0 1 0-16,0 0 0 0,0-3-2 15,0 1 0-15,0-1 1 0,0 0 1 0,0 1-2 16,0 0 0-16,0 0 2 0,0-1 0 15,0 0-2-15,0 0 0 0,0 0 2 16,0 0 0-16,0 0-2 0,0 0 0 16,0 0 2-16,0 1-1 0,0-1 0 15,0 0-1-15,0 0 0 0,0 0 1 0,0 0-1 16,0 0 0-16,0 0 1 15,0 0-1-15,0 0 0 0,0 0 0 16,0 0 0-16,0 0-3 0,0 0-2 16,0 0-9-16,2-2-2 0,1-2-9 0,1-1-11 15,0-1-13-15,2 0-32 0,-1 1-82 16</inkml:trace>
  <inkml:trace contextRef="#ctx0" brushRef="#br0" timeOffset="3604">1046 1943 8 0,'0'1'14'0,"0"-1"-11"16,0 1 162-16,0-1-108 0,0 0-25 0,0 0-19 15,0 0 30-15,1 0 1 0,-1 0-9 16,0 0-9-16,0 0-8 0,0 0 4 16,0 1-2-16,0-1-1 0,0 3 2 15,2-2 3-15,-2 1-5 0,4 2-4 16,-4-2-4-16,0 0 2 0,0 3-4 0,4-1-5 15,-4 2 1-15,4 1-1 0,-4 5 0 16,0 5-5-16,0 3 3 0,0 2 4 16,0 0 7-16,-6-1-7 0,4 3-8 15,-2 5 3-15,-1-2 2 0,3 1 0 16,-2-9-3-16,2-1 0 0,2 4 1 15,0 2 0-15,0-2 0 0,0-1 5 16,0-7-4-16,-2-1-2 0,2 4 0 16,0 3 0-16,0 0 3 0,0-1 1 15,0-8-4-15,0-4 0 0,0-2 2 0,0-2-2 16,0 0-1-16,0-3 1 0,0 0 1 15,0 0 0-15,0 0-2 0,0 0 2 16,0 0 2-16,0 0-3 16,0-1-1-16,0-4 1 0,0 1 1 0,0 1-1 15,0 1-1-15,0 1 1 0,0 0 1 16,0 0-1-16,0 1-1 0,0 0 1 15,0 0-1-15,0 0 0 0,0 0-2 16,0 0 4-16,0 0-3 0,0 0-1 16,0 0-2-16,0 0 0 0,0 0-6 15,0 0-7-15,0 0-19 0,0 0-29 0,0 0-48 16,0-5-246-16</inkml:trace>
  <inkml:trace contextRef="#ctx0" brushRef="#br0" timeOffset="4880">883 2459 22 0,'0'2'20'16,"2"-1"-6"-16,-2-1-11 0,0 1 0 16,0-1 88-16,0 0-59 0,0 0 7 15,0 0 5-15,-4 0-1 0,3 2-5 16,-1-2-12-16,-2 2-7 0,0-1 8 15,-2 0-21-15,2 2 14 0,1-3-18 0,1 1 22 16,-2-1-10-16,0 0-9 0,0 0 16 16,1 0-14-16,1 0 19 0,-4 0-27 15,4 0 22-15,-2 0-19 16,0 0 16-16,1 0-22 0,-1 0 18 0,-2 0-15 15,0 0 7-15,1 0-3 0,-3 0 1 16,0 0-2-16,3 0 3 0,-5 0 0 16,4 0-4-16,1 0 6 0,-1 0 2 15,-2 0-5-15,1-1-2 0,-1 1 0 16,0 0-1-16,1 0 0 0,1 0-2 0,-2 0 3 15,1 0-2-15,1 0 1 0,-2 0 1 16,3-2 1-16,1 1 3 16,0 1-2-16,-2-1-3 0,2 1 1 0,-1 0 1 15,-3 0-2-15,2 0 0 0,1 0 1 16,-3 0-4-16,2 0 4 0,1 0-1 15,-1 0 1-15,0 0 0 0,2 0 0 16,-1 0 0-16,-1 0 0 0,0 0-1 16,0 0 0-16,3 0-1 0,-1 0 2 15,-2 0-1-15,-2 0-2 0,1 0 1 0,1 0 2 16,-2 0 0-16,3 0-4 0,-1 0 2 15,0 0 2-15,-1 0-2 0,1 0 0 16,-2 0 0-16,3 0 0 0,1 0 0 16,-2 1 0-16,4-1 0 0,0 0 1 15,-4 0 8-15,5 0-22 0,-5 3 16 16,2-2 8-16,0 0-22 0,0 0 21 15,2-1-13-15,-1 3 2 0,1-3 1 16,-2 0-1-16,2 0 1 0,0 0 1 16,0 0 1-16,-2 0-2 0,2 0-1 0,-3 0 3 15,3 0-1-15,-4 0-2 16,2 0 0-16,2 0 3 0,-1 0-1 0,1 0-1 15,-2 0-1-15,2 0 2 0,0 0 0 16,2 0-1-16,-4 0-7 0,4 0 19 16,0 0-12-16,-2 0-1 0,0 0 0 0,2 0 1 15,-5 0 1-15,3 0-13 16,2 0 25-16,0 0-13 0,0 0-11 15,-2 0 24-15,2 0-15 0,0 0-9 16,0 0 24-16,-2 0-25 0,0 0 23 0,2 0-22 16,0 0 14-16,0 0-4 0,0 0 9 15,0 0-15-15,0 0-8 0,0 0 18 16,6 0-33-16,-1 0 5 0,-1 0-2 15,2 0-25-15,0 0-18 0,-4 0-15 16,1 0-139-16</inkml:trace>
  <inkml:trace contextRef="#ctx0" brushRef="#br0" timeOffset="6125">343 2351 8 0,'0'0'29'0,"0"0"-4"0,0 0 0 0,-2 0-19 15,2 0 73-15,-1 0-19 0,-1 0-28 16,2 0 8-16,0 0-6 0,-2 0 0 16,0 0-5-16,2 0-6 15,-2 0-7-15,0 0 6 0,0 0-8 0,0 0 0 16,-2 0 0-16,4 1 0 0,-3-1-4 15,1 0-4-15,0 0 3 0,2 0-2 16,0 0 2-16,-2 0 0 0,2 0 0 16,-2 0 0-16,0 0 1 0,0 0 1 15,0 0-2-15,2 0-2 0,0 0 0 0,-2-3-3 16,2 0-1-16,-2-2 1 0,1-1 1 15,1-1-3-15,0-1-2 0,0 2 1 16,0-4 1-16,0 1-1 0,0 1 1 16,0-3-1-16,0 0 1 0,0 0-3 15,0 0 2-15,0 1 2 0,0 0-3 16,1-1 0-16,3-1 2 0,-4 0 0 15,4 2-1-15,0 0-1 0,-4 4 1 16,2 0 1-16,2-1 0 0,-3 1-3 16,1-1 2-16,-2-1 1 0,4 2 0 0,-2 1-3 15,0-3 0-15,-2 0 3 0,2 0 0 16,0 0-1-16,0 1-1 0,-2 1 2 15,2 0-1-15,-2 2 0 0,0-2 0 16,2 1 1-16,-1 0-1 0,1-2 1 16,0-1 1-16,-2 0 0 0,2 2-1 0,0-2-1 15,-2 1 1-15,0 0-1 16,0 0 2-16,0-1-1 0,2 0-2 15,-2 2 1-15,0-1-1 0,2 2 0 16,-2 3 0-16,0-1 1 0,0 1-1 0,0 2-1 16,0 0 1-16,0 0 1 0,0 0-1 15,0-1-1-15,0 0 2 0,0 1 0 16,2-1-1-16,-2 0 0 0,0 1 0 15,0-1 1-15,0 1 1 0,0 0-3 16,0 0 1-16,0 0 1 0,0 0 0 16,0 0-2-16,0 0 0 0,0 0 1 15,0 0 0-15,0 0-1 0,0 0 1 16,0-1 0-16,0 1 1 0,0 0-2 15,0 0 1-15,0 0 2 0,0 0-1 0,0-1-2 16,0-3 1-16,0 4 1 0,0-2-2 16,0 1 1-16,0-1 1 0,0 1-2 15,0 1 1-15,0 0-2 0,0 0-5 16,0 0-1-16,0 0-12 0,0 0-6 15,0 0-34-15,0 0-35 0,0-6-78 16</inkml:trace>
  <inkml:trace contextRef="#ctx0" brushRef="#br0" timeOffset="7228">355 1672 165 0,'0'0'69'15,"-2"0"-16"-15,2 0-8 0,0 0-4 16,0 0 0-16,-2 0-21 0,2 0-8 16,0 0-1-16,0 0-1 0,0-1 0 0,0-1-7 15,0 2-1-15,0-3-1 0,0-2 2 16,0 2-2-16,0-3 0 0,0 1 4 15,0-2 3-15,0 1-3 16,0-1 1-16,0-1 0 0,0 0 4 16,0 1-6-16,0-1 1 0,2-1 0 0,0-3 2 15,-2 3 0-15,2 1-4 0,0-2 2 16,0 2 0-16,-2-2-4 0,1 2 3 15,1 1 3-15,0-1-2 0,0-1-1 16,0 1 3-16,0 0-4 0,2 0 3 16,-2 0-2-16,0 1 1 0,-2 0-1 0,3 0 0 15,-3-2 0-15,0 2-2 0,0 0 2 16,0-1 0-16,2 1-1 0,-2-2-2 15,0-1 2-15,0 1 1 16,0-2-4-16,0 1 0 0,0 0-1 0,0 3 4 16,0 0-2-16,0-2 0 0,0 3 1 15,0-2 1-15,0 1 0 0,0 1-3 16,0 0 1-16,2 2 2 0,0-2-1 15,0 3-1-15,0 0 2 0,-2-1 0 16,4 1-2-16,-2 0-3 0,0-2 5 0,-2 2 0 16,2 1-2-16,-1-3 0 0,1 2 0 15,0-1 2-15,-2 1-2 0,2-1-1 16,0 0 0-16,2-2 0 0,-2 0 0 15,0-1 0-15,2 2 1 0,-3-2 0 16,1 0-1-16,2 0-1 0,-4-2 2 16,2 2 1-16,-2 1-2 0,0 1 4 15,0 2-4-15,0 0 1 0,0-2 0 16,0 2-1-16,0-1 1 0,0 1 1 15,0 0-1-15,0 2-1 0,0-1-1 0,0 2 4 16,0-2-2-16,0 2 0 0,0 0 0 16,0 0-1-16,0 0 0 0,0 0-2 15,0 0 2-15,0 0 0 0,0 0-1 16,0 2-1-16,0 4 1 0,0 1 0 15,0-2-3-15,0 2-15 0,2-1-9 16,8 0-20-16,-1 0-25 0,1-4-50 16</inkml:trace>
  <inkml:trace contextRef="#ctx0" brushRef="#br0" timeOffset="8213">578 1756 13 0,'-2'0'38'0,"-2"0"11"0,1 0-7 16,-1 1 5-16,0-1-9 0,4 0 7 15,-2 0-11-15,-2 0-5 0,2 0-1 16,2 0-3-16,-2 0 0 0,0 0 2 16,-1 0 5-16,1 0-12 0,-2 0-3 0,0 0 0 15,2 0-5-15,-2 0 9 0,2 0 2 16,1 0-11-16,-1 0-5 0,0 0 4 15,-2 0 1-15,2 0 3 16,-2 0-5-16,2 0-4 0,-2 0-1 0,3 0 4 16,1 0 0-16,-2 0-4 0,2 0-1 15,0 0 2-15,0 0-3 0,0 0-2 16,0 0 1-16,0 0-2 0,0 0 1 15,0 0-1-15,7 0 2 0,3 0 1 16,1 0 0-16,3 0-2 0,3 0-1 0,2-1 2 16,0-2-3-16,2-1 1 0,0 1 0 15,0 0 1-15,2 0 0 0,0 0-1 16,-2-1 0-16,2 1 1 0,-4 1 1 15,-2 2-2-15,-2-2 1 0,-5 0 1 16,1 0 1-16,1 0-3 0,-1 2 1 16,0-2-1-16,3 2 2 0,-3-1-2 15,1 1 0-15,-3 0 2 0,-3-2-1 16,-2 2-2-16,0 0 1 0,-2 0 0 15,-1 0 0-15,-1 0 0 0,2 0-2 16,-2 0 2-16,0 0 2 0,2 0-4 0,-2 0 1 16,0 0 2-16,2 0 1 0,-2 0-4 15,0 0 2-15,0 0 2 0,0 0-2 16,0 1 0-16,0 0 2 0,0-1 1 15,0 0 1-15,-2 0-4 0,-2 0 0 16,-1 0 1-16,-1 1 1 0,2 1-4 16,-2-2 2-16,5 2-1 0,-3 0-3 15,0-2-7-15,4 2-11 0,-2 0-9 16,2 0-23-16,-2-2-53 0,-2 0-197 15</inkml:trace>
  <inkml:trace contextRef="#ctx0" brushRef="#br0" timeOffset="-188170.19">4682 740 9 0,'0'0'17'16,"6"0"-13"-16,-4 0 4 0,-2 0 3 16,2 0 97-16,-2 0-82 0,0 0-26 0,0 0 5 15,0 0 26-15,0 0 7 0,0 0-20 16,0 0-9-16,0 0 9 15,2 0 8-15,-2 0-5 0,0 0 4 16,0 0 2-16,0 0-1 0,0 0-5 0,0 0-1 16,0 0 0-16,0 0-2 0,0 0-3 15,0 0-3-15,0 0 0 0,0 0-8 16,0 0 0-16,0 0 2 0,0-2-3 15,0-2 2-15,0 2-2 0,0-1 2 16,0-1 0-16,0 0-1 0,0 1 1 0,0-4 1 16,0 4-4-16,-2-3 4 0,-2 1-3 15,-3 0-1-15,-1-2 0 0,0 0 0 16,-5 0 1-16,1 0-2 15,-3-1-1-15,-2 1 1 0,-4 1 1 0,0-1 0 16,-2 2-1-16,0-2-1 0,-3 4 3 16,-1 0-3-16,-2 1 2 0,2 1 0 15,-1 1 5-15,3 0 0 0,0 0-1 16,0 0-2-16,1 1 3 0,-5 5-6 15,0 3 4-15,1 1 0 0,-5 2-4 0,3 1 1 16,-3 1 2-16,1 4-2 0,-2 4 2 16,-3-1-2-16,3 5 0 0,-2 1 1 15,3-2-1-15,-1 5-1 0,3-4 2 16,7 3-3-16,-1-2 4 0,4 3-1 15,2 0-1-15,0 2 2 0,3 0-3 16,1-1 0-16,6 4 0 0,1-1 1 16,0 0 0-16,6 1-1 0,-3 4 3 15,3-1 2-15,2 1 2 0,0-1-3 16,0 0 1-16,0-2 2 0,7 0-2 15,1 3 0-15,2-2-1 0,-1 2-3 0,3-3 2 16,1-3-2-16,2-1-1 0,4 0-1 16,2-4 2-16,4 0-1 0,2-1-1 15,3-5 2-15,1-1 0 0,3-1-3 16,1-4 2-16,1-2-2 0,-2-2 2 15,4-3-1-15,-1-4 0 0,1 0 2 16,2-4 0-16,0-1-2 0,0 0 0 16,-2 0 1-16,0 0-1 0,0-4 0 15,2-3 0-15,1 1 1 0,-3-1-1 16,2-2 0-16,-4 2 0 0,-2-2 2 0,-1 2-1 15,-8-3-1-15,-1 1 1 0,-1-1 1 16,0-2-1-16,-4 1-2 0,0-1 1 16,-1-1-1-16,-3 0 3 15,2-1-3-15,0 1 2 0,0-2 0 0,2-1 0 16,1 0-1-16,-1-2 0 0,-2 0 1 15,0-1 1-15,0-1-2 0,-2-4 0 16,3 2 2-16,-3-2-1 0,0 0-2 16,-3 0 1-16,1 0 1 0,-2 2 1 15,1-1-3-15,-5 0 1 0,1 0 2 0,-2 1-1 16,-2 1-2-16,1 0 2 0,-3 0 1 15,4 0-1-15,-4-1-1 0,2 1 0 16,-1 1 2-16,-3-1-1 0,0 1-1 16,0 2 1-16,0-3 1 0,0-2 1 15,0 0-3-15,-3 0-2 0,-1-2 4 0,2 2-2 16,-4 0 0-16,1-1 0 15,-5-2 0-15,0-1 0 0,1 1 0 16,-3 0 0-16,3 0 1 0,-4 1-1 16,-1-4 0-16,-1 0 1 0,-2 0 0 0,-4 0 0 15,-2 3-1-15,-2 1 2 0,0 5-2 16,-5 3 0-16,-1 5 0 0,-1-1 3 15,-1 4-2-15,-5 2 0 0,2 4-2 16,0-1 2-16,-1 4 0 0,5 0 0 16,5 0-2-16,2 1 0 0,6 5 1 0,6 3-1 15,2 2-2-15,3 1-1 0,2 2-8 16,2 2-7-16,2 0-9 15,2 2-15-15,0 1-8 0,0-1-34 16,0 0-82-16</inkml:trace>
  <inkml:trace contextRef="#ctx0" brushRef="#br0" timeOffset="-185940.19">3757 216 52 0,'0'-1'11'15,"0"0"122"-15,0-2-62 0,0 2-19 16,0 1 2-16,0-2-14 0,0 2-6 0,0-2-4 15,0 2-6-15,0 0 1 0,0 0-4 16,0 0-1-16,0 0-4 0,0 0-3 16,0 0 1-16,0 0-6 0,0 0-2 15,0 0 0-15,0 0-1 0,0 5-5 16,0 5 6-16,-4 1 1 0,4 3-6 15,-4 3 1-15,1 0 1 0,-3 2-2 16,2 0 1-16,-2 0-1 0,1-2-1 16,1 0 2-16,0-2-1 0,0-2-1 15,4-4 0-15,-2-2-1 0,-4-3 2 0,6-1 0 16,0 0 1-16,-1-2 1 0,-1-1 4 15,0 0-5-15,-2-1 2 0,2-6 2 16,0-3-3-16,2-3 1 16,0-2-3-16,0-2 2 0,0-3 1 0,0-1-1 15,4-1 1-15,2-3-2 0,1 0 1 0,-1-1 0 16,5-2 0-16,-1-1 0 15,3 0-3-15,3 0 0 0,-1 5 0 16,0 2 1-16,0 5 0 0,1 4-1 16,1 2 2-16,0 3-1 0,2 2-2 0,-2 3-1 15,-1 0 0-15,-3 2 4 0,-2 1-4 16,-3 0-2-16,0 0 3 0,-1 4 1 15,-5 5 0-15,0 2-1 0,-2 2 1 16,0 1 1-16,-6 4-2 0,-7-1-1 16,-4 3 1-16,2-1 2 0,-6-1-1 0,1 4-1 15,0-2 2-15,-1-3 0 0,3-1-1 16,7-4-1-16,1-3 0 15,10-3 1-15,0-2-3 0,0 3 2 16,0-2 0-16,6 0 2 0,4 0-3 16,1-1 0-16,4 1 1 0,4 0 1 0,0-1-1 15,-1 2-2-15,-1-2 1 0,-4 3-3 16,1 1-2-16,-5 0 0 0,1-1 2 15,-7 0-1-15,-3 1 1 0,0 0 3 16,0-1 2-16,-3 2-1 0,-5-1 2 16,-2 2-1-16,-1 2 1 0,0-3 1 15,-3 2 0-15,1 0-2 0,-1-1 1 0,3 0 4 16,2-4-4-16,1 0-1 15,2-2-1-15,0 0 2 0,5 0-2 16,-1-1 2-16,2-1-3 0,0-2 0 0,0 0-7 16,2 0-10-16,7 0-6 0,1 0-14 15,1-7-28-15,0-5-50 0,5-1-170 16</inkml:trace>
  <inkml:trace contextRef="#ctx0" brushRef="#br0" timeOffset="-185350.19">4150 174 6 0,'0'-1'37'0,"0"1"-24"15,0 0-3-15,0 0 26 0,0 0-8 0,0 0-21 16,0 0-6-16,0 1 1 16,-2 0 3-16,0 0 0 0,2 1 13 15,0 1 6-15,-2-2 0 0,2-1 4 16,0 0 10-16,0 0 0 0,0 0 5 0,0 0-9 15,0 0-6-15,0 0 0 0,0 0 4 16,0 0-5-16,-2 0-4 0,2 0-2 16,0 0-1-16,0 0-2 0,-1 1-6 15,-3 2-2-15,0 3-4 0,-2 1-1 16,0 2 0-16,1 0 0 0,-1 2 3 0,0 1-6 15,4-2 2-15,0 3-1 0,2-1-1 16,0-3-1-16,0 0 2 16,0-1-2-16,6-4-1 0,4 0 2 15,3-1 1-15,2-3-1 0,3 0 4 0,1-2-7 16,2-6 1-16,-2-2 2 0,-2-1 0 15,-4 1 0-15,-1-1-2 0,-5 1 3 16,-1 1 1-16,0 2 0 0,-4 1-3 16,-2 0 3-16,0 5-2 0,0-3 3 15,0 3-2-15,0 1 2 0,0 0-4 16,0 0-1-16,0 0-1 0,0 5 2 0,-4 5-2 15,-2 3 1-15,0 0-1 0,3 2 1 16,1-2 1-16,2 1-1 16,0 0-3-16,0-2 2 0,0 0 1 15,5 0 0-15,-1-2-2 0,6-4 3 0,-3 0-2 16,5-2-4-16,1-3-5 0,1-1-6 15,-1 0-10-15,0-3-10 0,1-6-29 16,-3 1-23-16,0-4-55 0,-3-1-135 16</inkml:trace>
  <inkml:trace contextRef="#ctx0" brushRef="#br0" timeOffset="-184880.19">4442 149 49 0,'2'-5'211'0,"6"2"-153"0,-1 0-8 16,3-1 24-16,1 1-23 0,3 2-12 15,1-1-13-15,4 1-1 0,4 1 0 16,0 0-11-16,0 0 3 0,-4 0-4 16,-8 6-11-16,-3 2-2 0,-6 0 0 0,-2 3 1 15,0-1 0-15,0 3-1 0,-10 0 4 16,-7 1-4-16,-2 1 1 0,-4-1-1 15,0-1 0-15,0-2 1 0,4 0 0 16,0-2-1-16,4-2 1 0,5-1 1 16,3-2-1-16,7-3-1 0,0-1 0 15,0 0 0-15,1 0-2 0,9 0 3 16,1 0 0-16,5 0 0 0,-1 0 0 15,2 0-2-15,0 0 1 0,1-1 1 16,1 1-1-16,-2 0-1 0,-4 0 1 0,-1 0 1 16,-5 2-2-16,1 2 0 0,-4 3 1 15,-2-1 0-15,-2 2-1 0,0 1-1 16,0-1 2-16,-6 3-1 0,-4 1 0 15,-1 1 0-15,-4 2 2 0,1-2 1 16,-3 0-2-16,0 0 0 0,4-1 2 16,-1-1 0-16,1-2 2 0,5-3-3 15,2-2-2-15,3-1 2 0,3-1-2 16,0-1 2-16,0-1-3 0,0 1-1 15,0-1-5-15,0 0-9 0,5 0-3 0,3-4-15 16,2-2-25-16,1-5-32 0,0 3-102 16</inkml:trace>
  <inkml:trace contextRef="#ctx0" brushRef="#br0" timeOffset="-184300.19">4747 171 76 0,'-2'-1'178'0,"2"-2"-133"16,0 3 15-16,0-3-7 0,0 1-1 15,6 1-24-15,2 0-9 0,1 1-2 0,3 0-5 16,3-1-3-16,2 1 3 16,2 0-3-16,-2 0 3 0,1 0-4 15,-3 4-4-15,-2 4-2 0,-3-1-1 16,-6 2-2-16,-2 0 2 0,-2 1 2 0,0 2 1 15,-10 0 2-15,-1-1-4 0,-3 0 2 16,3 0-1-16,-5-2-1 0,-1 2 0 16,2-4 2-16,0-1 0 0,5 0 4 15,1-2 2-15,5-1-6 0,0-2 3 16,2-1-2-16,2 0-1 0,0 0-3 0,0 0-2 15,0 0-2-15,4 3-3 0,4-1 6 16,1 1 1-16,-1-1 0 16,3 2-2-16,-1 0 0 0,-1 2 2 15,3 0-2-15,1 1 2 0,-5 4-2 0,-1 1 2 16,3 0-1-16,-4-1-1 0,-3 3 1 15,1-2-2-15,-4 3 2 0,0 1-1 16,0-1 1-16,-2-1 1 0,-5 1 2 16,-5-1-4-16,-1 0 2 0,0-1 3 15,-7 0-1-15,5-2 3 0,-4 1-2 0,2-2 5 16,-2 0 3-16,2-3-7 0,3-3 0 15,7-3-2-15,-1-1 0 0,6 2-3 16,0-2-1-16,2 0 0 16,0 0-4-16,0 0-9 0,2 0-14 0,10-8-9 15,-1 0-17-15,4-2-59 0,1-2-191 16</inkml:trace>
  <inkml:trace contextRef="#ctx0" brushRef="#br0" timeOffset="-183450.19">5049 308 52 0,'0'0'52'0,"0"0"-6"0,0 0 9 16,0 0-5-16,0 0-20 0,0 0-9 0,2 0 6 16,0 0 1-16,0-1-8 0,-2 1 0 15,1-1 1-15,3 0 1 0,0 1 1 16,0-3-8-16,0 0 0 0,1-2 3 15,1 1 0-15,2 0-3 0,-1-1 3 16,3-2-2-16,-1 0-1 0,-1-1 0 16,-2-1-2-16,1 0-2 0,-3-1 1 15,0 0-8-15,0 0 0 0,-4 1 3 16,0-1-3-16,0 2-1 0,-2 1-1 15,-6 3-2-15,-3 2 1 0,-1 2-2 0,1 0-5 16,-2 2 3-16,-1 8 1 0,-1 2 1 16,2 2-2-16,-1 4 2 0,1-1 0 15,3 2 0-15,3-1-2 0,3 0 0 16,4-2 4-16,0-1-4 0,4 2 1 15,11-7 3-15,0 1 1 0,4-4-1 0,4-5-2 16,0 0 5-16,2-2-1 16,6 0-3-16,1-2 2 0,0-3-1 15,7-1 3-15,-1 2-4 0,-4 2 4 16,-3 1-1-16,-8 1 0 0,-6 0-4 0,-10 0-1 15,-1 0 2-15,-6 4-1 0,0 4-1 16,0 1 5-16,0 2 2 0,-8-2-5 16,1 2 2-16,-5-3 0 0,3-2 0 15,3-1-3-15,0-1-1 0,3-4 3 16,1 0 1-16,-4 0 1 0,4-2 0 15,-2-8-3-15,4 0 1 0,0-5-1 0,0-1 0 16,8-5-1-16,1 3 1 16,3 0 0-16,3-1 1 0,0 2-1 15,-1 1-1-15,3 1 1 0,0 2 0 16,-2 4-2-16,1 2 0 0,-1 6 0 0,2-1-2 15,2 2 1-15,4 0 4 0,2 0-1 16,0 0 1-16,3 0-8 0,-3 5-5 16,4-1-13-16,-3 1-11 0,5-1-13 15,-6-3-3-15,0-1-36 0,-3 0-167 16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5:13.9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139 51 6 0,'2'-1'69'0,"-1"-2"-17"0,1 3-28 16,0-2 10-16,-2 2 2 0,0 0 7 16,0 0-9-16,0 0-2 0,2-1-6 15,-2 1-5-15,0 0-4 0,0 0-2 16,0 0 2-16,0 0-5 0,2 0-1 15,-2 0 2-15,0 0-2 0,0 0 3 16,0 0-5-16,0 0 4 0,0 0-2 16,0 0 2-16,2 0-7 0,-2 0 1 15,0 0-2-15,0 0 2 0,0 0-2 0,2 0 4 16,-2 0-2-16,0 0 4 0,4 0-3 15,-2 2 2-15,0 4 0 0,-1-1-4 16,3 5 0-16,-2-1-1 0,0 2 3 16,0 4-3-16,2-2-5 0,-2 3 6 15,0 1 0-15,-2 2-5 0,0 0 1 16,0 0 2-16,0-3 2 0,0 0-6 15,2-3 3-15,-2 0 0 0,0 0-1 16,0-3 0-16,0-2-2 0,0-2 2 16,0-3-1-16,0 1 0 0,0-3-2 0,0-1 1 15,0 0 0-15,0 0-1 0,0 0-2 16,0 0-5-16,0 0-5 0,1 0-2 15,5-5-7-15,2-6-18 0,1-2-38 16,-3-5-68-16,-2 3-208 0</inkml:trace>
  <inkml:trace contextRef="#ctx0" brushRef="#br0" timeOffset="529">26 164 89 0,'0'0'35'0,"0"0"-7"15,0 0 12-15,0 0-1 16,0 0 3-16,0 0-8 0,-2 0-6 15,-2 0 0-15,2 0-2 0,-1 0-7 0,-1 0 2 16,0 0 3-16,2 3-3 0,0-2 1 16,2 1 1-16,0-2-3 0,-2 0-6 15,2 0 2-15,0 1-2 0,0 1-3 16,0 1-7-16,0 2-5 0,6-2 5 15,5-1 2-15,3-1-2 0,5-1 0 0,4 0-3 16,2 0 0-16,-3-6 2 0,3-1-3 16,-4 0 0-16,-2 3-3 0,-2 0-4 15,-3 0-4-15,-3 1-4 16,-1 0-7-16,-3 0-11 0,-1 1-12 0,0-1-19 15,0-3-55-15,-4-1-112 0</inkml:trace>
  <inkml:trace contextRef="#ctx0" brushRef="#br0" timeOffset="1093">507 0 15 0,'-4'1'136'0,"2"-1"-89"15,0 0 1-15,0 1-1 0,0-1 2 16,2 1-7-16,0 1-12 0,-1-2-6 16,-1 0 2-16,2 0-3 0,0 0-5 15,0 0-5-15,0 0-1 0,3 0-6 16,3 0 3-16,4 0 5 0,-1 0-2 15,5 0-3-15,1 0-6 0,2 0 1 16,0 0 1-16,2 0-2 0,2 0-2 16,0 0 0-16,2 0 0 0,-2 0-3 0,0-2 2 15,-2 2 0-15,-4-1 1 0,-1 1-1 16,-5 0-1-16,-1 0-1 0,-2 0-19 15,-2 0-13-15,-3 0-15 0,-1 0-22 16,0 0-59-16,0 0-82 0</inkml:trace>
  <inkml:trace contextRef="#ctx0" brushRef="#br0" timeOffset="1364">583 46 10 0,'-13'5'250'0,"1"-2"-169"0,5 0-13 16,3 2-9-16,2-2-35 0,2 4-5 15,0 1-8-15,6 2 3 0,3 2-5 16,5-2-9-16,-1 0 3 0,6 2-3 15,-4 0 1-15,3 2 1 0,1-1-2 16,-6 1-1-16,-2-1 2 0,-5 1-2 0,-2-2-2 16,-4-1 2-16,0 0 3 15,-4-1-1-15,-5 0 0 0,-1-2 0 16,-5 0 0-16,-4 0 3 0,2-1-3 15,-1-1 1-15,1 1 4 0,8-3 0 0,-3 0-1 16,3 0-4-16,1-3 3 0,6 1-3 16,-2-2-2-16,4 0-1 0,0 0-7 15,0 0-28-15,10 0-15 0,-1-8-36 16,7-5-150-16</inkml:trace>
  <inkml:trace contextRef="#ctx0" brushRef="#br0" timeOffset="1653">927 125 17 0,'3'3'129'0,"-3"2"-14"15,0 3-78-15,0 2 28 0,0 3-13 16,0 4-25-16,0-1-9 0,4 2-10 15,2-3 16-15,2-1-11 0,-1-4-10 0,3-1 2 16,-3-2 2-16,1-4-1 0,-2-3-3 16,3 0 5-16,-1-2 1 15,2-8 3-15,-1-3 1 0,-1-2-7 16,-1 0-1-16,1-3-3 0,0 1 2 0,-3 1-2 15,1 0-2-15,-2 0 0 0,0 3-1 16,-1 0-12-16,1 3-14 0,0 1-19 16,-2 1-43-16,-2 3-177 0</inkml:trace>
  <inkml:trace contextRef="#ctx0" brushRef="#br0" timeOffset="2616">453 570 14 0,'2'3'28'16,"-2"-1"7"-16,2-1 63 0,-2 1-54 15,2 1-16-15,0 1 12 0,0 0 6 16,-2 1-18-16,0 0-8 0,0 1-3 0,2 2-1 16,-2 0 0-16,2 0-4 15,-2 0-8-15,2 2 7 0,0-1-3 16,0 2-6-16,-2 0 4 0,1 2 1 15,1 2 0-15,0 1 6 0,0 1-2 0,-2-1-4 16,2 2-5-16,-2-1 6 0,2 1-6 16,0 0 0-16,0-1 2 0,2 0-3 15,-1-1 1-15,-3 1 1 0,2-2-1 16,-2 1 2-16,0-2 1 0,0 1 5 15,2 3-2-15,0-4-5 0,-2 3 4 0,2-6 10 16,-2-1-12-16,0-2-4 0,0-2 0 16,2 0 1-16,-2 1-1 15,2 0 0-15,0-1 4 0,-2 0-5 16,0-2 1-16,0 0-2 0,0-2 1 0,0-1 2 15,0-1 0-15,0 0-1 0,0 2 0 16,0-2 2-16,0 0-2 0,0 0 2 16,0 0-1-16,0 0 0 0,0-4-12 15,0-2-6-15,0-2-15 0,0 0-22 16,0-5-39-16,0 2-143 0</inkml:trace>
  <inkml:trace contextRef="#ctx0" brushRef="#br0" timeOffset="4953">362 1079 143 0,'2'0'49'0,"-2"0"-12"15,0 0 15-15,0 0-1 0,0 0-18 16,0 0-6-16,0 0 2 0,0 0-1 16,0 0-9-16,0 0-3 0,0 0-1 15,0 0-2-15,0 0-6 0,0 0 2 16,2 0-7-16,-2 0 0 0,0 1 0 15,2 1 0-15,-1 1 1 0,5 1 0 16,2-1-1-16,-1-1 2 0,5-1-3 0,1 0 0 16,3 0 2-16,1-1-1 0,2 0-2 15,4 0 0-15,2 0 2 0,1 0-1 16,-1 0-2-16,2 0 1 0,-6 0 2 15,0 0-2-15,-4 0 0 0,-4 0-1 16,1 0 2-16,-5 0-2 0,3 0 1 16,-5 0 0-16,1-2 1 0,-4 2 1 15,-1-3-4-15,1 3 2 0,-4-1 2 16,4-1 0-16,-4 1-2 0,0 1 1 15,2-3 1-15,-2 3 0 0,0-2-1 0,2 1 0 16,-2 1 0-16,2-1 3 0,-2 1-2 16,0 0 2-16,0 0 2 0,0 0 3 15,0 0-6-15,0 0 2 0,0 0 2 16,0 0 0-16,0 0-3 0,0 0 1 15,0 0-2-15,0 0-1 0,0 0-2 16,0 0 1-16,0 0 1 0,0 0-3 0,0 0 2 16,0 0-2-16,0 0 0 15,0 2 2-15,0 3-1 0,0-2 0 16,0 1 1-16,0 2-2 0,2-2 2 15,0 3-1-15,-2-1 0 0,0 2 0 0,0 0 0 16,0 1 0-16,0 1 1 0,0 1-1 16,0-1-1-16,0 2 1 0,0 3 1 15,0 5 0-15,0 0-3 0,0 0 5 16,0-4-1-16,0-4-2 0,0 0 0 15,0-2 0-15,0 2 0 0,0 1 1 0,0 5-3 16,0 1 2-16,2-2 5 0,-2-3 0 16,0-7-7-16,0 0 4 15,0 0-3-15,0 1 2 0,0-5-2 16,0 1 1-16,1-1 1 0,-1-1-1 0,0 3 0 15,0-2 0-15,0 0 1 0,2 1-1 16,-2-1 0-16,0 0 0 0,0-2 1 16,0 4 0-16,0 0-2 0,0 0 0 15,0 0 2-15,0 0-1 0,0 0-1 16,4 0-1-16,-4 1 4 0,0 0-2 0,0 0-1 15,0 7-1-15,0 4 4 0,0-1-3 16,0 1 2-16,0-6-3 0,0-6 3 16,6 2-2-16,-4-2 1 15,-2 1 2-15,0-2-2 0,6 6-2 0,-6 1 4 16,0 1-3-16,0-3 2 0,0-3-2 15,0-3 1-15,3-1 1 0,-3 0-2 16,2 1 0-16,-2-2 3 0,0 0-3 16,0-1 2-16,0 0-3 0,0 1 4 15,0-1-3-15,0 0 0 0,0 1 2 0,0-1-2 16,0 2 3-16,0-2-3 0,0 0 1 15,0 0 0-15,0 0-1 0,0 0 2 16,0 1-1-16,0-1-1 0,2 1 3 16,-2-1-4-16,0 0 2 0,0 0 1 15,0 0-1-15,0 1 0 0,0 0 1 16,0-1-2-16,0 1 0 0,0 0 2 15,0 1-1-15,0-2 0 0,2 0 0 16,-2 0 1-16,0 0-2 0,0 0 2 16,0 0 0-16,0 0 1 0,0 0 0 0,0 0-4 15,0 0 1-15,-2 0 2 0,-2 0-1 16,-1 0-1-16,-1-2 0 0,0 2 2 15,-1 0 0-15,1-1-2 0,2-1 1 16,-2 0 1-16,1 1 0 0,-1 1-2 16,-4-2 1-16,3 2 1 0,-3 0-1 15,1-1-1-15,-1 1 1 0,-1 0 2 16,-1 0-2-16,1 0-1 0,-1 0 1 15,1 0 1-15,-3 0-1 0,1 0 0 16,2 0-1-16,-3 0 2 0,3 0 0 16,-1 0-2-16,-1 0 1 0,2 0 1 0,1 0 1 15,-1 0-2-15,3 0 3 0,0 0-2 16,1 0 1-16,-1 0-2 0,0 0 2 15,-1 0 0-15,1 0-1 0,-1 0-1 16,1 0 1-16,-1 0 0 0,-1 0-1 16,2 0-1-16,1 0 1 0,1 0 1 15,0 0 1-15,1 0-4 0,-3 0 2 16,0 0 1-16,1 0 0 0,-1 0-2 15,0 0 0-15,5 0 3 0,-5 1-2 16,2 1-1-16,2-1 0 0,1 0 2 0,3 0-1 16,-4 0-1-16,4-1 0 0,0 1 2 15,0-1-1-15,0 0-1 0,0 0 0 16,0 0 1-16,0 0 0 0,0 0-1 15,0 0 1-15,0 0 1 0,0 0 0 16,0 0-2-16,0 0 1 0,0 0 0 0,0 0 1 16,0 0-2-16,0 0 0 15,0 0 2-15,0 0-1 0,0 0-1 16,0 0 0-16,0 0 1 0,0 0-1 15,0 0 0-15,0 0 1 0,0 0 1 0,0 0 0 16,0 0-1-16,0 0 0 0,0 0 1 16,0-1 0-16,0-5-2 0,0 3 1 15,0-2 0-15,0 2 1 0,0-1-2 16,0-2 1-16,0 0 0 0,0 0 0 15,0-1 0-15,0 0 0 0,0 1 0 0,0-3 1 16,0 2-2-16,0-5 1 0,0-1 1 16,0 3-2-16,0-3 0 15,0 2 0-15,0-2 2 0,0 1-2 16,0 2 0-16,0-2 0 0,2 3 2 0,0-2 0 15,-2 2-2-15,0 1 1 0,0-1 0 16,0 0 1-16,0-1-1 0,0 1 0 16,0-2 1-16,0 2-1 0,0-1 0 15,-2 0-1-15,0-1 1 0,2 1 1 16,-2 1-2-16,0 0 0 0,2 1 2 0,0 2 0 15,0 1-2-15,0-1 1 0,0 2 1 16,0 1 0-16,0-2-2 0,0-1 1 16,-2 1 0-16,0-1 1 15,2 2-1-15,0-2 0 0,0 0 0 16,0 0 0-16,0-2-1 0,0 3 0 0,0 0 2 15,0 1-1-15,0 0-1 0,0 0 1 16,0 1 2-16,0-1-2 0,0-1 0 16,0 2 0-16,2-2 2 0,-2 0-2 15,2 2 0-15,-2-1 0 0,0 0 1 16,0 0 0-16,0 0-1 0,2 1 0 0,0 0 0 15,-2-3 1-15,4 0-2 0,-4 1 0 16,0 0 2-16,0 2 0 0,0 1-2 16,0 0 1-16,0-1 1 15,0 0 0-15,0-1-2 0,0-2 1 0,0 1 0 16,0 1-1-16,0 2 0 0,0 1 1 15,0-1 0-15,0 2-1 0,0 0-3 16,0-1-1-16,0 1-1 0,0 0-2 16,0 0-8-16,0 0-4 0,0 0-13 15,0 4-2-15,0 4-20 0,0-2-58 0,-4 0-171 16</inkml:trace>
  <inkml:trace contextRef="#ctx0" brushRef="#br0" timeOffset="5973">576 1830 75 0,'0'4'101'16,"0"2"-58"-16,0 1-3 0,0 1-2 0,1 2 7 15,3-3-19-15,-2 6-8 0,0-3-8 16,0 2-2-16,2 1 2 0,-4 0-2 16,2-1 6-16,-2 1 12 0,2-2-18 15,1 2 2-15,-3 1 2 0,2-1 3 16,2 2 10-16,-2-5-20 0,-2 4 2 0,2 1 0 15,0 0 0-15,0 3 10 0,-2-1-15 16,0 0 1-16,2 0 1 0,-2 1 1 16,0 1-4-16,0 1-1 15,0-1 11-15,-2-1 4 0,-2-3-14 0,4 2 2 16,-2 1-1-16,2 0 11 0,-4-3 0 15,2-4-12-15,2-5 0 0,0-1 0 16,0 0-1-16,0-2 0 0,0-3 1 16,0 3 0-16,0-3-2 0,0 2 2 15,0-2 1-15,0 0 0 0,0 0 1 0,0 0-2 16,0 0 1-16,0 0-1 0,0 0-1 15,0 0 0-15,0 0 2 0,0 0-1 16,0 1-1-16,0 0 0 16,0-1 1-16,0 0-3 0,0 0-6 0,0 0-3 15,0 0-9-15,0 0-9 0,0-1-28 16,2-4-22-16,0-1-76 0</inkml:trace>
  <inkml:trace contextRef="#ctx0" brushRef="#br0" timeOffset="7286">211 2382 50 0,'-2'1'121'0,"2"0"-77"0,0-1 8 16,0 0 1-16,0 0-5 0,0 1-13 15,0-1-12-15,0 0-3 0,0 0 0 16,0 0-5-16,0 0-1 0,4 3 10 16,4-1-7-16,1-1-1 0,3-1 1 15,3 0-2-15,-2 0-3 0,4 0-3 16,1 0 2-16,3-3-5 0,3-1 1 15,3 1 0-15,0-2 0 0,1 0-5 0,3-1 0 16,3 2-1-16,5-3-1 0,-1 2 0 16,0-1-1-16,0 2 2 0,0 1 1 15,0-2-4-15,-3 2 2 0,1-1-5 16,-4-1 2-16,1 2-1 0,-3-2-2 15,-5 2 3-15,0 1-1 0,-2-1 4 0,0-1-2 16,2 2 2-16,-4-4 2 0,-2 6-2 16,-2-4-2-16,-4 2 3 15,-5 1 0-15,-3-4-2 0,-1 2 0 16,2 1 1-16,-4 2 2 0,0 0-3 0,0 0 0 15,-2 0 1-15,0 0 2 0,0-1-3 16,0 1 0-16,0 0 2 0,0 0 0 16,0 0-1-16,0 0-1 0,0 0 3 15,0 0 1-15,0 0-2 0,0 0-1 16,-4 1 1-16,2 2 0 0,-2-1-2 15,2 0 0-15,0 2 2 0,2-3 0 16,-3 1-1-16,-1 1-2 0,4-3 3 16,-4 2 1-16,0-1-2 0,0 3-1 15,0-2 2-15,-1 0 1 0,-3 2-2 16,2-1-1-16,-1 4 1 0,-1-2 1 0,1 1-1 15,-3-2-2-15,-1 4 2 0,1 2 2 16,-1 1-3-16,-1 0 0 0,-1 2 2 16,1-1 0-16,-3 1-1 0,0 1-1 15,-2 2 2-15,1-2 1 0,1 6-2 16,-8 7 3-16,-4-2 2 0,1 5 10 15,3-5-10-15,4-8 1 0,11 0-2 16,-7 4-2-16,-6 1-2 0,2 0 2 16,4-4 3-16,5-7-2 0,4 1-2 15,-5 4-2-15,-4 0 2 0,5-3 1 0,2-5 0 16,5-6-3-16,3 2 1 0,-2 0 2 15,-2 1 0-15,0-2-4 0,0 0 4 16,0 0-2-16,2-2 0 0,-3 2 0 16,3-1 0-16,-2-2 0 0,4 2 0 15,-2-2 0-15,0 0 0 0,2 0 0 0,-2 0-2 16,2 0 0-16,0 0 1 15,0 0 0-15,0 0 0 0,0 0-1 16,0 0 1-16,0 0 1 0,0 0-1 16,-2 0-2-16,-1 0 3 0,3 0 0 0,-2 0 0 15,2 0-2-15,0 0 2 0,-2 0 1 16,2 0-2-16,0-2-1 0,0-1 2 15,-4 1 1-15,2 0-2 0,2 0 0 16,-4-1 1-16,0-2 1 0,2 0-1 16,-3-1-1-16,-1-1 1 0,0 1 2 0,-3-3-2 15,-3 0-1-15,1-2 2 0,-6-1 0 16,0-2-2-16,-4-2-2 15,-2 0 4-15,2-5-2 0,2 0 1 16,-1 0 1-16,3 0-2 0,2 2 0 0,-2 4 1 16,2-1 0-16,-1 6 4 0,3-1-2 15,2 4 3-15,1 0 0 0,4 2-2 16,1-1-1-16,3 2 3 0,2 1-4 15,-2 0 0-15,2 3 1 0,0 0-3 16,0 0-3-16,0 0 1 0,2 0 2 0,5 0-10 16,-1 0-13-16,2 0-13 0,-3 4-13 15,-1 2-53-15,-4 2-187 0</inkml:trace>
  <inkml:trace contextRef="#ctx0" brushRef="#br0" timeOffset="8134">125 2813 96 0,'-4'0'74'0,"3"1"-23"0,-3 1 0 16,2-2-11-16,0 2 2 0,2-1-19 16,0 0-7-16,-2-1 3 0,2 0 3 15,-2 3-5-15,0-2-4 0,2 2-3 16,0-2 2-16,0 0 2 0,0 0 3 15,0 0-1-15,0 1-4 0,0-2 1 16,0 0-1-16,6 0 2 0,0 2-1 16,1-1-4-16,5-1-1 0,3 0 0 15,2 0-5-15,2 0 0 0,6 0 1 0,4 0-2 16,-1-3 0-16,3 0 0 0,3 0 1 15,0-1-1-15,7 0 0 0,-1-2-1 16,2 6 1-16,2-5-3 0,-4 4 3 16,5-3 1-16,-5-1-3 0,-1 4 2 15,-5 1-1-15,0-1-2 0,-5 0 1 16,-2 1 2-16,-4 0-4 0,-2 0-1 15,-4 2 5-15,6-2-1 0,-4 0-2 16,-2 1 1-16,-6-1 0 0,3 0 1 16,-9 0-1-16,1 0 0 0,0 0 1 15,-4-2 1-15,2-3 1 0,-1 2-2 0,1-4 0 16,0 2 3-16,2 0-2 0,-1 0 2 15,1 1-2-15,-2 1-1 0,-2 1 0 16,-2 0 1-16,0 2 3 0,0 0-1 16,0-1 0-16,0 1-2 0,0 0 0 15,0 0-2-15,0 0-2 0,0 0-1 0,0 0 0 16,0 0 2-16,0 0 0 15,0 0-3-15,0 0-2 0,0 0 4 16,0 0-5-16,-6 1-6 0,2 2-6 16,1 1-7-16,-3-3-24 0,2-1-42 0,-6 2-155 15</inkml:trace>
  <inkml:trace contextRef="#ctx0" brushRef="#br0" timeOffset="9470">1262 2549 3 0,'0'1'5'0,"0"-1"138"0,-1 2-114 15,-1-2-4-15,2 2 10 0,0-2 0 16,-2 1 2-16,2 1-11 15,0-2 1-15,-2 1 0 0,2 0-5 16,-2 0 0-16,0 1-5 0,2-2-2 16,-2 0-1-16,2 0 0 0,0 0 3 0,0 0-4 15,0 2-5-15,0-2 2 0,0 0-1 16,0 0 3-16,0 0-1 0,0 0-4 15,0 0 4-15,0 0-8 0,0 0-2 16,6 0-3-16,5-9 4 0,1 0 1 16,5-2-3-16,0-4 2 0,0 2-1 0,4 0-1 15,-2-2 1-15,0 1-1 0,-1-1 2 16,1 3-3-16,-4 0 1 15,0 2 1-15,-3 1 1 0,-3 3-2 16,-3-1 4-16,0 1 0 0,-3 3 0 0,1 0-3 16,0 2 1-16,-2-2-1 0,-2 1 1 15,0 2-2-15,2 0 0 0,0-1 1 16,-2 1 0-16,0 0-2 0,0 0 1 15,0 0 0-15,0 0 0 0,0 0-3 16,0 0-2-16,0 0-3 0,0 0-7 0,0 1-5 16,0-1-9-16,0 2-7 0,0-1-21 15,-4-1-45-15,2 0-133 0</inkml:trace>
  <inkml:trace contextRef="#ctx0" brushRef="#br0" timeOffset="9903">1369 2307 16 0,'-2'2'47'0,"1"-1"146"15,-1-1-142-15,2 0 16 0,0 0-20 16,0 0-15-16,0 0-12 0,0 0-16 0,5 0 1 15,7 0 9-15,-1-3-4 0,3-1-3 16,3-2-1-16,0 2-4 0,0-2 6 16,0 3-4-16,2 1 2 0,-3 1 1 15,-3 1 3-15,0 0-3 0,-5 0-5 16,0 5-1-16,-6 0 2 0,1 2 0 15,-1 2-4-15,-2 1 3 0,0 3 2 16,-2 1-1-16,-3 5-1 0,-3-1-1 16,0 2-1-16,1 1 1 0,-3 1-1 15,1 0 0-15,-3-3 1 0,6 1 0 16,3-5-1-16,-3 1-2 0,4-5 0 0,2-1-14 15,0-2-10-15,0-2-17 0,0-2-25 16,0-4-85-16</inkml:trace>
  <inkml:trace contextRef="#ctx0" brushRef="#br0" timeOffset="10383">1474 2767 42 0,'-2'1'152'0,"-3"0"-125"15,1 3 50-15,2-4-15 0,0 0-14 16,2 0-20-16,0 0-16 0,0 0 5 15,0 0-1-15,0 0-5 0,0 0-3 16,0 0-5-16,6-2 4 0,3-6 2 16,5-1-2-16,3-3-4 0,0 0 0 0,4-2-2 15,0-2-1-15,6 0-1 0,-3 0 2 16,7 2 1-16,-2-1-2 15,-1 0 2-15,-3 1 5 0,0-1-3 16,-4 2 7-16,0 3-8 0,-6 3 0 0,-3-1 4 16,-5 2-6-16,-3 2 0 0,-4 3 2 15,2 1 1-15,-2 0-3 0,0 0-1 16,2 0-1-16,-2 0-3 0,0 0-3 15,2 0-10-15,0 0-3 0,-2 0-13 16,0 0-20-16,3 0-18 0,-3 0-38 0,0 0-59 16</inkml:trace>
  <inkml:trace contextRef="#ctx0" brushRef="#br0" timeOffset="10702">1698 2474 46 0,'5'0'201'0,"3"0"-180"0,0 0 55 15,7-6-38-15,-2 1-7 0,4 0 0 0,2 0-13 16,0 2-11-16,1 2 3 0,-1 1 4 16,-4 0-2-16,-2 0-4 0,-5 0 4 15,0 8 2-15,-5 2-8 0,-1 1 0 16,-2 2 0-16,0 1-4 0,0 3 1 15,-4 0-1-15,1 1-3 0,-3 3 0 0,0 0-13 16,0 1-9-16,1 1 11 0,1 1-54 16,0-3-3-16,-2-1-12 0</inkml:trace>
  <inkml:trace contextRef="#ctx0" brushRef="#br0" timeOffset="11714">604 2878 2 0,'0'3'6'16,"0"-1"-1"-16,0-2 123 0,0 0-56 15,0 0-53-15,0 0 21 0,0 0-1 16,0 1-8-16,0-1-15 0,0 0-4 16,0 0 12-16,0 0 3 0,0 0-7 0,0 0 1 15,0 0 0-15,0 0 3 0,0 0-5 16,0 3 0-16,0-1-1 15,0 3-4-15,0-2-1 0,0 2-4 16,-2 3 2-16,2-2-2 0,-2 3-6 0,0 0 3 16,-1 3-1-16,3 1-3 0,-4 2 2 15,4 2-3-15,0 1 0 0,-4 2 2 16,4 3-2-16,-4 0-1 0,2 2 2 15,-3 3-1-15,3-1-2 0,0 2 1 16,-4 1 2-16,4-4-4 0,0-1 4 0,0 2-2 16,0-4 0-16,2-2-1 0,0-1 0 15,0 2 2-15,0-1-2 0,0-1 3 16,-5-3 0-16,3-5-3 15,2-1 2-15,0 2 0 0,0 1-1 0,0 0-1 16,0-1 10-16,0-6-4 0,0-3-7 16,0-3 1-16,0 2 3 0,0-2-1 15,0-1-2-15,0 0 1 0,0 0 2 16,0 0-1-16,0 0 1 0,0 0 0 15,0 0-1-15,0 0 3 0,0 0-1 0,0 0-1 16,0 0 2-16,0 0-2 0,0 0-1 16,0 0 0-16,0 0 1 0,0 0 0 15,0 0-2-15,0 0-2 0,0 0 4 16,0 0-2-16,0 0-2 0,0 0-1 15,0 0 0-15,0-1-6 0,0-3-4 16,0-1-5-16,0-1-13 0,0 0-20 16,2-1-31-16,1 1-80 0</inkml:trace>
  <inkml:trace contextRef="#ctx0" brushRef="#br0" timeOffset="12694">121 3553 203 0,'0'0'61'0,"0"0"-5"0,0 0 0 16,0 0-11-16,0 0-8 0,0 0-15 16,0 0 1-16,0 0 4 0,0 0-7 0,0 0-4 15,0 0-1-15,0 0-1 0,0 0-6 16,0 0-2-16,0 0 1 15,0 0 1-15,6 0 2 0,0 2-5 16,3 2 2-16,3-2-5 0,-1-2 2 0,5 3-3 16,5-3 0-16,1 0 2 0,3 0-2 15,4 0-1-15,1 0-1 0,3 0 4 16,1 0-3-16,2-3 0 0,3-3 1 15,1 1-2-15,2-2 1 0,2-1 0 16,-1 1-2-16,1-3-2 0,2 0 1 16,-6 3-1-16,-5 3-6 0,-5-2 8 0,-3 4 2 15,-4-1-2-15,-2 2 0 0,2 0 3 16,-6-2-1-16,-4 2-1 15,-1 0 2-15,3 0-1 0,-4 0 1 16,1 0 1-16,-5 0-2 0,3 1 1 0,-1-1 0 16,1 1-1-16,-2 0-1 0,1 0 2 15,-3 0 0-15,2 0-2 0,-3 0 0 16,3 0 2-16,-2 1 3 0,-5 0 2 15,1 0-6-15,0 0 1 0,0-1 0 16,0 0-2-16,2 0 1 0,0 0-1 0,0 0 1 16,-1 0 0-16,-3 0 0 0,2 0 2 15,-2 0-1-15,0 0-2 0,2 0 1 16,-2 0 1-16,0 0 2 15,0 0-2-15,0 0 3 0,0 0-1 0,-2 0 1 16,0 0-5-16,-3 0 0 0,1 3 1 16,0-1 0-16,2-1-3 0,-4 1 0 15,4-2-5-15,-1 2-2 0,1-1-7 16,0 0-6-16,0 0-20 0,-4-1-23 15,4 1-50-15,-3-1-168 0</inkml:trace>
  <inkml:trace contextRef="#ctx0" brushRef="#br0" timeOffset="14184">507 3719 13 0,'0'2'63'0,"0"-1"11"16,0 0-19-16,-2 0-2 0,2 1-2 15,-2-2-13-15,2 0-3 0,0 0-5 16,0 0 0-16,0 0-4 0,0 0-2 0,0 0 0 15,0 0-7-15,0 0-4 0,0 0 0 16,0 0-1-16,0 0 2 0,0 0-1 16,0 0-4-16,0 0 1 0,0 0 3 15,0 0 1-15,0 0-5 0,0 0-1 16,0 0 2-16,0 0-4 0,0 0-3 15,0 0-2-15,4 0-1 0,5 0 1 16,3 0-1-16,3 0 1 0,-2-2 1 16,5 0-2-16,-3-1 0 0,2 2 0 15,-5 0 1-15,1 0-2 0,-2 1 2 0,-1 0-1 16,-2 0-1-16,-5-1 2 0,3 1-2 15,-4 0 1-15,0 0 1 0,2 0 0 16,0-1-3-16,-1-1 2 0,-1-1 1 16,4 1-2-16,-4 1-2 0,-2 0-5 15,2 0 1-15,0-1-5 0,0 0-3 16,0-1-5-16,-1 2-10 0,1-1-16 15,2 0-8-15,-4 0-33 0,6-1-97 16</inkml:trace>
  <inkml:trace contextRef="#ctx0" brushRef="#br0" timeOffset="14693">583 3849 38 0,'0'0'69'0,"0"0"20"0,0 0-25 16,0 0-12-16,0 0-9 0,0 0-2 15,0 0-4-15,0 0-8 0,0 0-18 16,0 0 11-16,0 0 3 0,0 0-7 0,0 1-1 16,4 0 0-16,0-1 5 0,3 2-13 15,-1-2 4-15,4 0-2 16,-1 0 0-16,1 0-2 0,-1 0-7 15,1 0 0-15,-2 0 1 0,-3 0-3 0,3 0 0 16,0 0-2-16,-1 0-2 0,1 0-11 16,-1 0-12-16,-1 0-20 0,2-5-23 15,-3-1-89-15</inkml:trace>
  <inkml:trace contextRef="#ctx0" brushRef="#br0" timeOffset="17236">259 2431 7 0,'0'0'9'0,"0"0"-1"0,0 0-4 15,0 0 16-15,0 0 89 0,0 0-81 16,0 0-8-16,0 0 2 0,0 0 2 16,0 0-1-16,0 0-10 0,0 0 4 15,0 0-1-15,0 0-4 0,0 0-6 16,0 0 1-16,0 0-1 0,0 0 2 0,0 0 1 15,0 0 3-15,0 0 1 0,0 0 1 16,0 0-1-16,0 2-6 0,-4-2 2 16,0 0-5-16,2 0 1 0,2 1-3 15,-4 0 2-15,3 0 0 0,1-1-4 16,-2 2 2-16,2-2 0 0,0 1-1 0,-2-1-2 15,2 0 2-15,-2 0 1 16,2 0 0-16,0 0 0 0,-2 0-1 16,2 0 5-16,-2 0 2 0,2 0-4 15,0 0 1-15,-4 0 1 0,2-3 4 0,0 0-6 16,0-2 1-16,-1 0-2 0,1 0 2 15,0-1 5-15,2-1-8 0,0-1 4 16,-2-1-3-16,0 2 1 0,-2 0 4 16,4 2 0-16,0 1-4 0,-2 3-2 15,2 0 0-15,0 1-2 0,0 0 0 0,0 0 0 16,0 0-4-16,0 0-5 0,0 0-18 15,0 0-5-15,2 5-17 16,0-2-48-16,2 1-119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6:22.273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0 145 17 0,'2'0'8'0,"-2"0"-3"0,0 0 1 15,0 0 5-15,0 0-5 0,0 0 58 16,4 0-37-16,-4-2-4 0,0 1 13 0,0 1 1 16,0-1-18-16,0 0-8 0,1 0 1 15,1 0 3-15,2-1-6 0,-2 0 4 16,0 0-2-16,-2 1 5 0,0 1 6 15,0-2 1-15,0 2-3 0,0-1-2 16,0 1 2-16,0 0-3 0,0 0-3 16,0 0-1-16,0 0-2 0,0 0 0 15,0 0-5-15,0 0 4 0,0 0-2 16,0 0-1-16,0 0 3 0,0 0-2 15,0 0-1-15,0 0 3 0,0 0-4 16,0 0 1-16,0 0-5 0,0 0 3 0,0 0-2 16,0 0 0-16,0 0 0 0,0 0-1 15,0 0 0-15,0 0-1 0,0 0 2 16,0 0 1-16,0 0-5 0,0 0 3 15,0 0 3-15,0 0-3 0,4 0-2 16,0-1 1-16,3 0 3 0,1-1 0 16,-1 1 0-16,1-1 0 0,2 1-2 15,-3 0 3-15,3-2-3 0,1 1 0 16,1 1 0-16,1 0-2 0,-1 1 0 15,1 0 0-15,0 0 1 0,3-1 0 0,-1 0-2 16,0 1 1-16,0 0 1 0,1 0 0 16,-1 0-2-16,-4 0 1 0,3 0 1 15,-1 0 0-15,-3 0-2 0,3 0 1 16,0 0 1-16,1 0 0 0,-5 0 0 15,5 0-2-15,-1 0 2 0,-2 0 0 0,-1-1-2 16,3 1 1-16,-3 0 0 16,-1 0 1-16,1 0-2 0,-3 0 0 15,-1 0 2-15,0 0 0 0,0 0-2 16,1 0 0-16,1 0 2 0,0 0 0 0,-1 0-2 15,3 0 1-15,1 0 1 0,1 0-1 16,-1 0 0-16,1 0-1 0,-1 0 2 16,2 0-1-16,-1 0-1 0,1 0 1 15,-3 0 1-15,-3 0-1 0,-1 0-1 16,-2 0 0-16,3 0 1 0,1 0 1 0,0 0-2 15,1 1 1-15,-1-1 1 0,3 0-1 16,1 0-1-16,3 0 2 16,-3 0 0-16,-3 0-1 0,-1 0-1 15,-1 0 0-15,1 0 1 0,1 0 1 0,-1 0-3 16,0 0 1-16,-3 0 2 0,1 0-1 15,-4 0-1-15,4 0 0 0,0 0 1 16,-5 0 1-16,7 0-1 0,-2 0-1 16,1 0 2-16,3 0 0 0,0 0-2 15,-3 0 0-15,1 0 2 0,-1 0 0 0,1 0-3 16,-2 0 1-16,0 0 2 0,1 0-1 15,-1 0-1-15,2 0 0 0,-3 0 1 16,1 0 0-16,3 0 1 16,1 0-1-16,-2 0 0 0,-1 0 0 0,-3 0-1 15,4 0-2-15,-1 0 4 0,1 0-2 16,0 0 0-16,1 0 2 0,-1 0-2 15,-1 0 2-15,3 0-2 0,0 0 0 16,-1 0 2-16,1 0 0 0,-3 0-2 16,-3 0 0-16,2 0 2 0,-2 0 0 15,1 0-2-15,3 0 0 0,0 0 2 0,-3 0 0 16,1 0-3-16,-4 0 1 0,4 0 1 15,1 0 0-15,3 0-2 0,-1 0 2 16,-1 0-1-16,-2 0-1 16,3 0-2-16,1 0 2 0,-1 0 2 0,1 0 1 15,-1 0-2-15,-5 0-1 0,2 0 4 16,-2 0-2-16,2 0-2 0,-1 0 2 15,1 0 0-15,-2 0 2 0,5 0-4 16,-1 0 2-16,0 0 2 0,3 0-2 16,-1 0-2-16,-3 0 2 0,1 0 0 0,-4 0 2 15,1 0-4-15,-3 0 1 0,4 0 2 16,-4 0-1-16,2 0 0 0,0 0 0 15,1 0 0-15,-1 0 0 0,4 0 0 16,-1 0 0-16,1 0 2 0,-2 0-2 16,-2 0-2-16,-1 0 1 0,5 0 2 15,0 0-1-15,1 0-1 0,-1 0 2 16,1 0-1-16,3 0 0 0,-1 0-1 15,4 0 1-15,1 0 1 0,-3 0-1 16,0 0-1-16,-1 1 1 0,-1 0 0 0,3 0 1 16,-1-1-2-16,0 0 1 0,1 0 1 15,-7 0-1-15,1 1-1 0,2-1 1 16,-3 0 1-16,5 0-1 0,1 0 0 15,2 0-1-15,2 0 2 0,-3 0-1 16,-5 0 0-16,-1 0-1 0,3 0 2 16,3 0-1-16,1-1-1 0,4 0 1 15,-9 1 1-15,-5 0-1 0,1 0 0 16,-2 0-1-16,6 0 1 0,-1 0 1 15,4 0-2-15,-1 0 1 0,-3 0 1 0,-3 0-1 16,-2 0-1-16,0 0 0 0,3 0 2 16,-1 0 0-16,-2 0-2 0,2 0 1 15,-3 0 1-15,5 0-1 0,2 0 0 16,9 0-1-16,2 0 2 0,0 0 1 15,0-2-5-15,-8 2 4 0,-2-3-1 0,3 3 0 16,-3 0 0-16,-3-2-1 16,0 1 2-16,-5 1-1 0,1-1-1 15,-2 0 1-15,2 1 1 0,-2 0-1 16,0 0-1-16,3 0 1 0,-1-1 1 0,2 0-1 15,4 0-1-15,-1 0 1 0,10 0 1 16,4-2-1-16,4 0 0 0,-1 2-1 16,1-1 2-16,-4 1-1 0,4 0 0 15,-2 0-1-15,1 1 2 0,-5-1-1 16,-4 1-1-16,-3 0 1 0,-7 0 1 15,1 0-1-15,-6 0-1 0,0 0 1 0,0 0 0 16,0 0 1-16,2 0-2 16,1 0 1-16,3 0 1 0,1 0-1 15,1 0 0-15,1-1 0 0,1-1 0 16,-1 2 2-16,3-3-4 0,9 2 2 0,-1-1 2 15,7 1-1-15,-4 1-4 0,0 0 3 16,-2 0 2-16,0-3-1 0,-2 0-2 16,-2 3 1-16,-2 0 1 0,-6 0-1 15,-1 0-1-15,-5 0 1 0,-1 0 1 16,0 0-1-16,2 0-1 0,0 0-1 0,-1 0 5 15,1 0-2-15,2-1-2 0,5 0 0 16,-3 0 3-16,3 0-2 16,-4 1-1-16,-1-1 1 0,0 1 1 15,-1-1 0-15,3-2-2 0,-2 2 0 0,-1-1 2 16,1 1 0-16,-3-1-2 0,3 1 2 15,0-2 0-15,-1 0-1 0,3 2-1 16,-2-1 1-16,1 0 1 0,1 0-1 16,9-1-1-16,7 1 0 0,7 1 5 15,-3 0-2-15,-5 0-3 0,-4 0 0 0,0 0 4 16,8 0-2-16,-4 1-3 0,-1-2 2 15,-4 0 1-15,-1 2-1 0,-2-1 0 16,-4 1 0-16,-3-2 1 16,-3 1 0-16,3 1-2 0,-4 0 0 0,-1 0 3 15,-1 0-2-15,2 0-1 0,-2 0 1 16,1 0 1-16,1 0-1 0,2 0 0 15,-1 0-1-15,1 0 2 0,2 0-1 16,-1 0 0-16,1-1 0 0,1 0 0 16,2-1 1-16,8 1-2 0,0-1 1 0,0 2 0 15,2 0 0-15,-7 0 0 0,3 0 0 16,-2 0 1-16,2 0-1 0,-4 0-1 15,-2 0 1-15,-3 0 1 0,-4 0-1 16,1 0-1-16,3 0 1 0,-2 0 1 16,-1 0-1-16,-1 0-1 0,2-3 1 15,-1 2 2-15,5 0-2 0,-3 0-1 16,1 1 1-16,1 0 0 0,1 0 1 15,-3 0-2-15,3-1 1 0,-3 1 1 16,1-2-1-16,-1 2 0 0,1 0-1 0,1 0 2 16,-1-2 0-16,5 2-1 0,10 0-1 15,-2 0 6-15,2 0 1 0,-3 0-6 16,-2 0 0-16,-3 0 1 0,2 0 0 15,4 0-1-15,-4 2 0 0,2-2 2 16,-6 0-2-16,-4 0-1 0,-1 0 1 16,-6 0 1-16,3 0 0 0,-3 0-2 15,-2 0 0-15,2 2 3 0,-4-2-1 16,4 0-2-16,0 0 1 0,1 0 1 15,1 0 0-15,2 0-2 0,-3 0 1 16,1 0 1-16,2 0-3 0,-3 0 4 0,3 0-2 16,0 0 0-16,-3 0-2 0,3 0 2 15,0-2 0-15,1 0 0 0,1 1 1 16,-1 1-2-16,1-1 1 0,-2 0 1 15,-1 1-1-15,-1 0-1 0,-2-2 1 16,1 2 1-16,-1 0-1 0,0 0-1 16,0 0 3-16,2 0-4 0,1 0 3 15,1 0-2-15,3 0 1 0,-1 0 1 16,3 0 0-16,4 0-2 0,1 0 1 15,-7 0 4-15,0 0-4 0,-7 0 0 0,4 0 0 16,3 0 1-16,8 0-1 0,-1 0-1 16,-9 0 2-16,-1 0-1 0,-6 0 1 15,0 0-2-15,3 0 1 0,1 2 0 16,0-1 1-16,-2-1-2 0,1 1 0 15,-1 0 2-15,2-1 0 0,0 0-2 0,1 0 1 16,-1 2 1-16,2-2-1 16,-3 0 0-16,1 0 0 0,2 0 0 15,-1 0 0-15,5 0 0 0,9 0 0 16,-2 0 0-16,-6 2 0 0,1-1-1 0,-11 1 1 15,5 2 1-15,0-2-1 0,-5 0-1 16,3 0 1-16,-2-2 1 0,-2 1-1 16,0-1-1-16,-2 0 1 0,4 2 0 15,-2-1 1-15,1 2-3 0,1 0 2 16,-2 0 0-16,2-1 0 0,-2 0-1 0,0-2 1 15,1 1 1-15,1 1-1 0,8 0-1 16,5-1-1-16,-2 0 4 16,-3-1-9-16,-3 0 4 0,-3 2 2 15,0-2 2-15,1 1-1 0,-1-1-1 0,0 0 1 16,-2 0 1-16,1 0-1 0,1 0 0 15,-2 2 0-15,0-2 0 0,1 1 1 16,-1-1-1-16,2 0-1 0,-2 0 2 16,-2 0-1-16,1 0 0 0,3 0 0 15,-2 1 0-15,2-1 0 0,-1 2 0 0,3-1-1 16,9 2 2-16,0-1-1 0,-1 1 3 15,-5-1-4-15,-3 0 2 0,5 1 0 16,8-1-3-16,-2-1 3 16,-9 2-3-16,-5-3 2 0,-5 2-1 15,0 0 1-15,0-2 1 0,4 0-1 0,-4 0-1 16,0 0 1-16,0 0 0 0,0 1 1 15,0 1-1-15,0-2 0 0,0 0 1 16,2 2 0-16,0-1-1 0,-2-1 1 16,0 1 1-16,2-1-2 0,-2 0 3 15,2 0 2-15,0 0 0 0,0 1 2 0,2-1-7 16,-3 0 4-16,1 0-2 0,0 0 1 15,-2 0-2-15,0 0 0 16,0 0 1-16,0 1 0 0,0 0-1 16,0-1 0-16,0 0-1 0,0 0 1 0,0 0-2 15,0 1-1-15,0-1 2 0,0 0 1 16,0 0-2-16,0 0 4 0,0 0-1 15,0 0 2-15,0 0 1 0,0 0 5 16,0 0 2-16,0 0-3 0,0 0 0 16,0 0-2-16,0 0-2 0,0 0-2 0,0 0-4 15,0 0 1-15,0 0 2 0,0 0-2 16,0 0-1-16,0 0 1 0,0 0 1 15,-2 0-1-15,0 0-2 16,-1 0-3-16,1 0-14 0,-2 0-22 0,-4-2-45 16,3-7-118-16</inkml:trace>
</inkml:ink>
</file>

<file path=ppt/ink/ink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6:40.0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558 1159 29 0,'0'0'91'15,"0"1"-13"-15,0-1-49 0,0 0-2 16,0 0 7-16,0 0 6 0,0 0-9 16,0 0-13-16,0 0 4 0,0 0 2 15,0 0-5-15,0 0 2 0,0 0-2 16,0 0 3-16,0 0-6 0,0 0-3 15,0 0 0-15,0 0-1 0,0 0 2 0,0 0-7 16,0 0-1-16,0 0 3 0,0 0-5 16,0 0-4-16,0 0-2 0,0 0 0 15,3 1 2-15,5 0 0 16,0-1 0-16,3 0 4 0,1 0-5 0,1 0 3 15,2 0-1-15,0 0 2 0,3 0-3 16,-1 0 0-16,4 0 1 0,-2 0 1 16,2 0-1-16,-2 0-2 0,4 0 2 15,-2 0-1-15,2 0 1 0,2 0-1 16,1 3-1-16,-3-2 3 0,-2 2-2 0,0-1-1 15,-2-1 1-15,0 1 1 0,-2-1-1 16,-1 1-1-16,-1-2 2 0,0 2-1 16,1-2 1-16,1 0-2 0,-2 0 1 15,0 0 1-15,2 0-2 0,-1 0 2 16,-1 0-2-16,-2 0 1 0,3 0 1 15,-3 0-1-15,0 0-1 0,1 0 2 16,-3 0-1-16,1 0-1 0,1 0 2 16,2 0 0-16,-2 0-1 0,5 0 0 15,-3 0-1-15,0 0 2 0,-3 0 0 0,1 0-2 16,-5 0 1-16,1 0 1 0,1 0-1 15,-1-2-1-15,1 2 1 0,-3 0 0 16,-3 0 1-16,4 0-2 0,1 0 1 16,5 0 0-16,-3 0 1 0,3 0-2 15,1 0 0-15,2 0 3 0,6 0-2 16,-4 0 0-16,0 0-1 0,0 0 2 15,-2 0 0-15,-3 0-2 0,1 0 0 16,-6 0 2-16,-1 0-1 0,5 0-1 16,-5 0 0-16,0 0 2 0,-3 0 0 0,-1 0-2 15,6 0 1-15,-3-2 1 0,3 2 0 16,1-3-2-16,3 3 0 0,-1-2 2 15,4 0 0-15,-3 2-2 0,1 0 1 16,2-2 0-16,-4 1 2 0,3 1-4 16,-5 0 1-16,3 0 3 0,-3 0-2 0,-1 0-2 15,-1 0 3-15,-1 0-1 16,-1 0 0-16,3 0-1 0,-1 0 1 15,1 0 1-15,3 0-1 0,-3 3-1 16,1 0 2-16,1-2-1 0,3 1 1 0,-2-1-2 16,3-1 0-16,-1 1 3 0,2 0-2 15,0-1-1-15,-1 0 0 0,-3 2 4 16,-2-2-4-16,-7 0 0 0,2 0 1 15,-6 0 1-15,0 1-1 0,0-1-2 16,2 0 3-16,0 0 0 0,2 1-2 16,-4 0 0-16,5-1 2 0,-1 1 0 0,2-1-1 15,-1 1-2-15,-1 0 4 16,-2-1-2-16,0 0 0 0,-2 0-1 15,2 0 1-15,-2 0 1 0,0 2-2 16,0-2 1-16,0 0 1 0,0 0 1 0,0 0-1 16,0 0-1-16,0 1 1 0,0 1 1 15,-6 1-1-15,-1-2-2 0,3 2 1 16,-2 0-4-16,-1-2-14 0,-1 1-28 15,2-2-38-15,-1 0-155 0</inkml:trace>
  <inkml:trace contextRef="#ctx0" brushRef="#br0" timeOffset="1076">2162 728 4 0,'0'0'180'0,"2"0"-111"16,-2 0-46-16,0 0 14 0,0 0 18 15,0 0-10-15,0 0-24 0,0 0 0 0,0 0 7 16,0 1-2-16,0 0-7 0,0 2-7 15,0 3-3-15,0 2 5 0,0 4 0 16,0 1 1-16,-2 1-3 0,0 0 0 16,0 1-4-16,-1 4 2 0,-1-1 4 15,0 1-9-15,-2 1 2 0,3 1 1 16,1 1-2-16,-2 3-1 0,2-2-2 15,-4 1 0-15,4 1 2 0,0 2-4 16,-3 1 1-16,3 0 3 0,0-1-3 16,-2 0 10-16,2-1-15 0,-2-1 2 0,2-1 4 15,-1 0-4-15,1-1 0 0,-2 0 2 16,4-1-1-16,-4 0 0 0,0 0 1 15,2 0-1-15,-2-3 2 0,1-3-1 16,3 1-3-16,0-2 3 0,-2-1 1 16,0 0-1-16,2-3-1 0,-2-1 0 0,2-1 1 15,0 1-1-15,0 0-1 16,0 1 2-16,0 0-1 0,0 0 0 15,0-3 0-15,0 0 0 0,0-2 1 16,0 0-1-16,0 1-1 0,0-1 1 0,0 0 2 16,0 1-2-16,0-1-1 0,0-2 1 15,0-3 2-15,2 1-2 0,-2-1-1 16,0 1 1-16,0-2 1 0,0 1 0 15,0 0-2-15,0-1 1 0,0 0 2 16,0 0-3-16,0 0-1 0,0 0 3 16,0 0 1-16,0 0-3 0,0 0 0 15,0 0 1-15,0 0 2 0,0 0-2 16,0 0-1-16,0 0 1 0,0 0 0 15,0 0-3-15,0 0-1 0,0 0 3 0,0 0 0 16,0 0-3-16,0 0-4 0,0 0 1 16,0 0-7-16,0 0-3 0,0 0-1 15,0 0-5-15,0 0-8 0,0 0-18 16,0 0-45-16,0-1-196 0</inkml:trace>
  <inkml:trace contextRef="#ctx0" brushRef="#br0" timeOffset="2208">2023 1662 103 0,'0'1'62'0,"-2"0"-24"0,0 0 5 15,2 0-3-15,0 1-3 0,0-2-13 0,-2 0-3 16,2 0 7-16,0 0-1 0,-2 0-4 16,2 4 0-16,0-4-1 15,0 0-10-15,0 0-2 0,0 0 3 16,0 0 1-16,0 0-3 0,0 0 0 0,0 0 0 15,4 0 1-15,2-6 0 0,3 1-8 16,1-4 2-16,0 1 1 0,1-3 0 16,4 0 3-16,1-1-4 0,1-3 0 15,0-1-2-15,2 0-3 0,2-1 3 16,0 1-1-16,-2-1-2 0,2 2 3 0,-6 1 0 15,2 1 5-15,1 1 0 0,-1-1-2 16,0 0-2-16,2 0 0 0,-2 1-5 16,2-1 3-16,2-1 1 15,-2 3 0-15,0 0-3 0,-1 0-2 0,-1 0 4 16,-2 1 1-16,2 2 1 0,-2 0-3 15,-3 1 0-15,-4 1 0 0,1-1 1 16,-1 1-1-16,-3 2 1 0,1 1-1 16,2-1-1-16,1 1 0 0,1 0 1 15,3-2 2-15,-3 1-1 0,3-1-2 0,-3 1-2 16,-3 1 3-16,1 2-1 0,-4-2 1 15,0 2 3-15,-2 0-2 0,-1 0 3 16,-1 1-2-16,2 0 0 16,0 0-4-16,0 0 1 0,4 0-1 0,-2-2 2 15,-1 2 1-15,-3 0-1 0,0 0-2 16,2 0 1-16,-2 0 0 0,2 0 0 15,-2 0 0-15,0 0 0 0,0 0 2 16,0 0-2-16,2 0 0 0,-2 0 1 16,0 0 0-16,0 0 0 0,0 0-3 0,0 0 4 15,0 0 1-15,0 0-2 0,0 0 0 16,0 0 0-16,0 0 2 0,-4 0-3 15,2 0-1-15,1 0 2 16,-1 0-2-16,0 0 0 0,0 0 0 0,-2 0 2 16,0-1 0-16,2 0-2 0,-3-1 2 15,3 1-1-15,-4-2-1 0,2 1 0 16,0 1 0-16,1-3-1 0,-3 0 1 15,0-1 0-15,-2-2 1 0,3 4-2 16,-1-3 2-16,0 1-2 0,-1-1 1 16,-3-6 0-16,1 2 1 0,1-2-2 0,-2 2 1 15,1-2 0-15,-1 1 0 0,1-2-2 16,-7 0-14-16,5 2 21 0,0-1-1 15,-7 2-4-15,7-1 0 16,-2 0 0-16,-3 1-1 0,5-1 1 0,-1 2-1 16,5 1 1-16,1 1 1 0,4-1-1 15,-2 0-1-15,-1-1 2 0,1 1-1 16,0-2-1-16,0 0 0 0,2 1 1 15,0 0 0-15,-3 0 0 0,1-3-1 16,-2 1 2-16,2-1-1 0,-1 2-2 0,1 3 2 16,0 1 0-16,2 2 1 0,0-1-2 15,0 1 1-15,0 1 0 0,-2-3 1 16,1 2-2-16,-3-2 1 0,2-1 1 15,-2 2-1-15,5 1-1 0,-5 0 1 16,2 1 1-16,0 0 0 0,-3 0-2 16,5-1 0-16,-6 1 2 0,2 0-1 15,2-2-1-15,-1 4 1 0,-1-3 1 16,2 4-1-16,0-3-1 0,1 0 1 15,-1 2 2-15,0-1-2 0,2 0-1 0,-4-2 1 16,4 2 1-16,0 0-1 0,-1-1 0 16,3 3-1-16,-2-2 1 0,0 1 0 15,2 1-2-15,0 0 1 0,-2 0 0 16,0 0 0-16,2 0-2 0,-2 0-7 15,0 0-5-15,0 3-5 0,2 4-15 16,0 2-10-16,0 1-13 0,8-1-19 16,3 0-77-16</inkml:trace>
  <inkml:trace contextRef="#ctx0" brushRef="#br0" timeOffset="3104">2649 733 2 0,'-2'0'14'0,"2"0"-4"0,-2 0-7 15,2 0 64-15,-2 0-27 0,0 0-17 16,2 0 8-16,-2 0 2 0,2 0 9 16,0 0-4-16,0 0-6 0,0 0 8 15,0 3-2-15,0-1-8 0,0 0-2 0,0 1 1 16,-2-1-3-16,2 2-7 0,-1 2 1 15,-1 0-5-15,0 3 1 16,0 1-1-16,0 3 1 0,-2 2-3 16,4 2 0-16,0 2 0 0,0 3-4 0,0 2-1 15,0 3-3-15,0 3 2 0,0 1-2 16,-2 3 7-16,2 0-8 0,-4 2 2 15,2-1-4-15,2-2 2 0,-1-1 11 16,1-4-17-16,0-1 4 0,-2-2-2 16,2-2 1-16,0 0 1 0,-2-1-1 0,2-2-1 15,-2 2 1-15,2 2 0 0,0-2 0 16,7-1 17-16,-1-2-12 0,-2-2-4 15,0-2 0-15,0 5-1 16,1 0 0-16,1-3 0 0,-4 2 6 0,2-4-6 16,-2 1 2-16,0-1-1 0,-2-1-1 15,2-1-1-15,-2-2 2 0,0-2-1 16,0 0 1-16,0 2-3 0,0-1 1 15,0-2 2-15,1-1-3 0,3-2 1 16,-4 2 0-16,2-4 1 0,0 1-1 0,-2 2 0 16,0-5 0-16,0 2-2 0,2 0 4 15,-2 2-2-15,0-2 0 0,0 2 3 16,-2-1-1-16,-2 0-2 0,4 1 0 15,-4 1 0-15,3 1 1 0,1 4-2 16,0 0 1-16,0-2 0 0,0 0 0 16,0-5 0-16,0 3 0 0,0-1 0 15,0 2 1-15,0 2-2 0,-2-1 1 16,2-3 2-16,-2-1-2 0,0-4 0 15,2 3-1-15,-2-3 2 0,2 1 0 16,0 0-2-16,0-2 1 0,0 0 2 0,0 0-1 16,0 0 1-16,0 0-6 0,0-5-6 15,0-4-7-15,0-2-15 0,2 0-24 16,2-3-29-16,-4-5-75 0</inkml:trace>
  <inkml:trace contextRef="#ctx0" brushRef="#br0" timeOffset="4332">2681 1172 29 0,'0'3'29'16,"0"1"-19"-16,0-1-10 0,2-2 143 16,-2 0-99-16,0-1-23 0,0 0 6 0,0 0 13 15,0 0-3-15,4 1-19 0,-4 1 5 16,4-2-2-16,0 1-1 0,1 1 0 15,1-1 0-15,-2 0-4 0,4 1-5 16,-1-2 3-16,1 2-2 0,-2 0-4 16,1-2-2-16,3 0-2 0,-1 2 4 15,5-1-3-15,-1-1-1 0,0 2 0 0,3-1 0 16,-1-1-4-16,0 2 0 0,0-1 2 15,3-1 1-15,-1 0-3 16,2 0 0-16,2 0 1 0,0 0 1 16,0 0-2-16,0 0-1 0,0 0 1 0,0 0 3 15,0 0-4-15,-2 0 0 0,-2 0 1 16,0 0 2-16,2 0-3 0,-3 0 1 15,1 0 0-15,0 0 2 0,-2 0-2 16,0 0-1-16,1 0 1 0,-1-1 2 16,0 0-2-16,2 1-1 0,-3 0 1 0,3-1 0 15,0 1 1-15,-2-2-2 0,3 1 2 16,1-2-2-16,0 3 1 0,0-2 1 15,0 0-1-15,-2 2 0 16,0-1 0-16,-2-1-1 0,-1 1 2 0,-1 1 0 16,2-3-1-16,-1 3-1 0,-1 0 2 15,-1-2 1-15,1 2-2 0,-2 0-1 16,3 0 8-16,-1 0-4 0,-3 0-2 15,-1 0-3-15,5 0 3 0,-3 0 0 16,0 0 0-16,1-1-2 0,3 0 2 0,2 0 0 16,0-1-1-16,1 1-1 0,-3-1 2 15,0 1 1-15,-1-1-2 0,-3 0-2 16,-1-1 4-16,-3 2-2 0,3-1 1 15,-1 1-1-15,-1 1 0 0,3 0 1 16,-1 0-2-16,1-2 1 0,1 0 1 16,1 1 0-16,0 0-1 0,1-1-1 15,1 0 1-15,-2 1 2 0,3 0-2 16,3 1-1-16,0-1 1 0,-2-1 1 16,0 2-2-16,-1 0 0 0,-5 0 2 0,4 0-1 15,-1 0 0-15,3 0-1 0,-2 0 3 16,2 0-2-16,-3 0 0 0,-7 0 0 15,8 0 0-15,6 0 2 0,-1 0-2 16,-1 0 0-16,0-1-1 0,-8 1 4 16,1 0-3-16,-3 0 0 0,-5 0 1 15,2 0 8-15,-6 0-7 0,2 0 0 16,-2 0 3-16,0 0 1 0,0 0-3 15,1 0-1-15,-1 0 2 0,0 0-1 16,0 0 1-16,0 0 0 0,0 0 0 0,0 0-2 16,0 0 0-16,-5 0-3 0,-3 4 2 15,0-2 0-15,1 2-10 0,1-1-10 16,-2 0-12-16,5 3-5 0,-7-2-40 15,-1-3-127-15</inkml:trace>
  <inkml:trace contextRef="#ctx0" brushRef="#br0" timeOffset="6015">0 629 38 0,'0'1'37'0,"0"1"-34"15,0-2 133-15,0 0-52 0,0 0-42 16,2 0-8-16,-2 0-2 0,2 0-7 15,2 0-12-15,-2-4 5 0,0 0 0 0,2-2 2 16,-2 0-3-16,5-2-2 0,3-2-2 16,-3-2 0-16,7-1-5 0,-1-3-1 15,4-1 0-15,2-2-3 0,-1-3 2 16,4-1 2-16,-4 0-7 0,1 0 2 15,0 0 1-15,-4 0-1 0,2 2 2 0,-3 0-3 16,-3 4 2-16,-1 2 3 0,-1 3 3 16,-1 1-1-16,-4 1-4 15,1 3 5-15,-3 2 0 0,2 3-3 16,-2-1-1-16,0 1-2 0,4 1-2 0,-5-1-2 15,1 2 0-15,2 0 1 0,-2 0-1 16,6 0-1-16,-4 7 2 0,1 3 1 16,3 2-2-16,-6 4 1 0,4-1-1 15,-3 3 2-15,1 1-1 0,2 0-1 16,-4 2 0-16,3 0 1 0,-3 0-2 0,0 0 3 15,0-1-2-15,2-3-2 0,-2-1 3 16,-2-3-2-16,2 1-2 0,-2 0 2 16,2-3-4-16,0-3 3 15,-2 0-5-15,0-1 0 0,0-4 0 0,0 0-1 16,2-2 0-16,-2 2-3 0,0-3 4 15,0 1-1-15,0-1-4 0,0 0 0 16,0 0-7-16,-4 0-9 0,0 0-5 16,0 0-16-16,-2-4-35 0,-1 0-71 15,-3 1-39-15</inkml:trace>
  <inkml:trace contextRef="#ctx0" brushRef="#br0" timeOffset="6266">161 482 187 0,'0'-5'118'0,"0"1"-73"16,2 0 34-16,3 0-16 0,3 0-12 16,3 1-21-16,3 0 1 0,5 0 4 0,0 1-6 15,-2 1-4-15,0 0-5 0,0 1-7 16,-3 0-6-16,-1 0-1 0,-1 2-3 15,-1 1-2-15,1 3-1 0,-3-1 0 16,2 2 0-16,1-1-4 0,-3-1-12 16,1-1-3-16,1 1-11 0,-3-1-11 15,2-3-2-15,-1 1-26 0,-1-2-12 16,-2 0-106-16</inkml:trace>
  <inkml:trace contextRef="#ctx0" brushRef="#br0" timeOffset="6693">556 401 60 0,'2'-1'238'0,"1"-1"-189"16,-1 2 30-16,2 0-27 0,-4 0-5 15,0 0-17-15,0 7-7 0,0 6 3 16,-4 2-2-16,-1 2-3 0,-3 0-9 15,-2 1-1-15,3-2 1 0,1 0-3 16,0-5-6-16,4-2-1 0,2-3-3 0,0 0 1 16,0-3 0-16,6-3 0 0,4 0 3 15,5 0 1-15,2-11-1 0,4 0-3 16,-2-2 1-16,0-2-3 0,0 1-3 15,2-1 2-15,-2 3 2 0,-3 1-2 16,-3 1-3-16,-3 4 4 0,-5 2 3 0,-1 1-1 16,-4 3-1-16,0 0 1 15,0 0 2-15,0 0-3 0,0 0-2 16,0 0 3-16,0 10 4 0,0 2 2 15,0 1-3-15,0 1 1 0,-4-1 6 0,0 0-7 16,4 0-2-16,0-1 4 0,0 0-2 16,0-5-2-16,0 1-2 0,0-3 1 15,0 0-1-15,0-2 0 0,2-2-9 16,6-1-2-16,2 0-8 0,3 0-10 15,4 0 8-15,2-7-37 0,-2 0 1 0,2-1-19 16,-1 1-102-16,-1-3-50 0</inkml:trace>
  <inkml:trace contextRef="#ctx0" brushRef="#br0" timeOffset="7009">924 477 71 0,'0'-5'101'0,"0"-1"-8"15,0 0-17-15,0 1-8 0,0 0-15 16,0 2-16-16,-4-1-4 0,0 3-6 16,-3-1-8-16,-3 2 1 0,3 0-7 15,-1 0 3-15,0 0-2 0,-1 3-4 16,-1 4 0-16,3 2-3 0,1 3-3 0,4 0-3 15,2 2-1-15,0-1-1 0,0 0 3 16,2-2-4-16,5-2 4 0,1 0-3 16,2-2 0-16,-3-4-1 15,3-2-1-15,1-1 4 0,-1 0 2 0,3 0-3 16,-1-4 1-16,-5-3-1 0,1-3 4 15,-4 2-2-15,-1-2-1 0,-3-2 2 16,0 1 0-16,0 2-1 0,0-1 1 16,-1 0 0-16,-5 1 0 0,0 1-1 15,2 1-2-15,2 2 0 0,0 2 1 16,1 3-2-16,1-1-4 0,0 1-10 0,0 0-18 15,1 0 6-15,7 1-6 0,2 4-18 16,1 0-28-16,4-2-67 0,3-3-66 16</inkml:trace>
  <inkml:trace contextRef="#ctx0" brushRef="#br0" timeOffset="7621">1161 417 167 0,'0'-2'67'16,"-6"-3"0"-16,-2 2-7 0,1 1-13 15,-1 1-7-15,-2 1-15 0,3 0-6 0,-3 0 3 16,1 1-5-16,1 8-4 0,0-1-1 15,3 0-3-15,-1 4-3 0,2-3-1 16,0 3 1-16,2-2-2 0,1 0 0 16,1-1-4-16,0-2 4 0,0-2-3 15,0-2 0-15,5-1 0 0,3 0 0 16,3-2 1-16,1 0 1 0,-1-3-2 15,3-6 2-15,-3-1 0 0,2-1-3 16,-1-4-1-16,1 1 2 0,-1-2 2 16,1-2-2-16,-3 1-1 0,-1-2 1 0,3-1 0 15,-5-1 1-15,3-1-3 0,-3-1 1 16,-1-1 2-16,-2 5-2 0,-2 0 1 15,-2 3-1-15,0 6 3 0,0 3-3 16,0 2-1-16,0 4 8 0,0 1 2 16,0 0-4-16,-2 1-4 0,-4 8 0 15,0 0 1-15,1 6-2 0,-1-2 0 16,2 3-1-16,-2 1 3 0,-1 1-3 15,3 3 0-15,0-2 2 0,2 3 1 16,2-2-2-16,0-3-2 0,0 2 2 0,4-1 0 16,6-2-1-16,1-3 0 0,-1 1 2 15,5-4-1-15,6-1-1 0,0-2 1 16,7-3 2-16,3-4 0 0,-2 0-2 15,1 0-1-15,-1-4 2 0,-4-4 1 16,-10-1 0-16,-2 0-1 0,-7 1 2 0,-4-1 1 16,-2-1 0-16,0-2-2 15,0 2 2-15,-10-1 2 0,-1 1 3 16,-4 3-1-16,-1 2-3 0,1 3 3 15,-2 2-4-15,2 0 2 0,-1 2 1 16,3 9 1-16,-2-1 2 0,1 2-1 0,5 1 2 16,3 1 0-16,6 1-9 0,0-2-3 15,6 0 2-15,9 1 0 16,4-1-2-16,4-1-3 0,10 1-12 0,7-1-10 15,7-1-4-15,9 0-44 0,7-3-21 16,1-4-80-16</inkml:trace>
  <inkml:trace contextRef="#ctx0" brushRef="#br0" timeOffset="9074">3256 298 13 0,'0'0'48'0,"2"0"-46"16,1 0 6-16,-3-2 95 0,0 1-28 15,0-1-63-15,0 0 14 0,0 2 8 16,0-1 0-16,0 0-18 0,0-2 4 0,0 2 3 16,0-3-3-16,0 2 5 15,0-2-1-15,0 0-2 0,-3 0-8 16,1 3 1-16,-4-3-1 0,-2 1-1 0,1 2-2 15,-1 1 0-15,-2 0 3 0,-1 0-3 16,0 5 1-16,-5 3 2 0,1 4-1 16,2 0 1-16,1 1-2 0,3 6 0 15,-1-1-2-15,4 3-4 0,-1 0-2 16,5 0-1-16,-2 0 0 0,4-1-3 0,0-2-1 15,0 0 1-15,8-2 1 0,1-3-2 16,5-3-3-16,1-2-7 0,0-1-6 16,8-5-6-16,-2-1-7 15,2-1-1-15,-2 0-16 0,2 0-9 0,-4-2-47 16,-2-3-93-16</inkml:trace>
  <inkml:trace contextRef="#ctx0" brushRef="#br0" timeOffset="9511">3511 409 81 0,'2'-4'45'16,"-2"-1"16"-16,0 1 10 0,0 0-10 0,0-2-17 15,0 3-1-15,0 0-4 0,-4-1-13 16,-1 4-4-16,-3-3 2 0,0 3-7 15,-5 0 0-15,2 0-1 0,-7 6-1 16,5 2 0-16,-4 1 3 0,2 0-4 16,-1 2 2-16,1 0 0 0,2 4-3 0,1-1-2 15,5-1 0-15,1 0-5 0,4-2-3 16,2 0-2-16,0-1-2 0,4-4 2 15,5 0-1-15,3-3 0 0,3-3 2 16,4 0 1-16,0-1-3 0,6-7-1 16,0-2-3-16,-2-1-3 0,0 0 1 15,-2 1-6-15,-6 1 4 0,-4 0 8 16,-1 2-8-16,-2 2 0 0,-7 0 5 15,-1 2 1-15,2 1 2 0,-2 1 1 16,0 1-1-16,0 0 1 0,0 0 1 0,0 0-2 16,0 0-2-16,-3 3 1 0,-1 0 0 15,2 4-1-15,-2-2 1 16,4 1 1-16,0 2 0 0,0-2-3 0,0 1-6 15,0-2-6-15,0 0-7 0,0 1-7 16,2-2-13-16,4 1-8 0,-1-1-74 16,1-2-231-16</inkml:trace>
  <inkml:trace contextRef="#ctx0" brushRef="#br0" timeOffset="10285">3635 532 24 0,'4'0'9'16,"-2"0"149"-16,2-1-87 15,0-4-23-15,1-1 1 0,1-2-14 0,2-2-5 16,1 0-12-16,1-3 2 0,1 0 1 16,3-3 0-16,1-1-9 0,-4-1 0 15,3-5-1-15,1 0-6 0,-5-3 4 16,1-4 4-16,-1 1-5 0,-3-5-5 15,1 2-1-15,-6-1 1 0,2 4-2 0,-4 9 2 16,0 5 5-16,0 4 1 0,0 8 1 16,-2 0 0-16,-2 3-5 0,-2 0 0 15,-2 0-4-15,1 9 0 0,-3 3-1 16,3 5 1-16,-5 3 0 0,1 4-1 15,1 4-1-15,1 2 2 0,-3 2-1 16,5 0 0-16,1 2-3 0,2 0 2 16,4-5-8-16,0-3 8 0,2-4-6 15,8-4-3-15,1-3 2 0,2-2 5 16,4-5 2-16,-1-4 1 0,-1-3 0 0,0-1 0 15,-1 0-4-15,1-5 4 0,0-7 0 16,0-1-1-16,-1-2 0 0,-3 0 1 16,1-1 2-16,-1-3-2 0,-1 0-1 15,-1-2 2-15,1-2 1 0,-1-3-2 16,3-4 2-16,1-2 0 0,-3-7 0 0,3 0-2 15,-2-2-1-15,-1 3 1 0,-2 3-1 16,-3 6 1-16,-1 8 1 16,-4 7 3-16,2 7 4 0,-2 4-3 15,0 3-2-15,2 0-2 0,-2 0-3 0,2 4 1 16,0 7 1-16,0 2 1 0,-2 6 2 15,0 4-2-15,0 6 0 0,0 4-1 16,-2 4 2-16,-6 1-4 0,1 1 2 16,-1 0 1-16,-2 0 2 0,1-3-3 15,1-1 3-15,1-3 4 0,3-7-2 0,2-3-4 16,2-4 1-16,0-8-2 0,0-2 0 15,0-4 0-15,7-3-2 16,3-1 2-16,1 0 4 0,3-6-3 16,1-4-4-16,2-3-4 0,0 0 4 15,-1 1-7-15,-1 0 4 0,0 2 2 0,-5 1 1 16,-1 3 2-16,-3 3-4 0,-2 3 3 15,-2 0 2-15,-2 0-2 0,0 0-1 16,0 1 5-16,0 6 2 0,0 1-1 16,-6 0-1-16,4 2 1 0,-2 0 2 15,0 0-5-15,4 0 0 0,0 0 0 0,0-4 0 16,0-1-2-16,0 1-2 15,6-1-4-15,2-4 3 0,1 1-16 0,1-2-40 16,1 0 9-16,3 0 0 16,-1-3-181-16</inkml:trace>
  <inkml:trace contextRef="#ctx0" brushRef="#br0" timeOffset="10591">4294 415 133 0,'0'-8'73'0,"-4"0"9"0,0 3-23 16,-2-1-7-16,-1 3 2 0,1 1-19 0,-2 1-4 15,1 1-7-15,-3 0-5 0,3 0-4 16,-3 3-2-16,0 4 0 15,3 6-3-15,-3 0-1 0,6 4-3 0,-1 0-3 16,3 0-2-16,2-1 0 0,0 0 0 16,6-2-1-16,3-2-2 0,4-3 0 15,-1-4 1-15,3 0 1 0,2-5 1 16,-7 0-1-16,-1 0 1 0,3-1 2 15,-5-8-3-15,3 0 3 0,-4-3 0 16,-2-1 0-16,-3 2-1 0,1-2 1 16,-2 1-1-16,0 1 0 0,0 1-1 0,-5-2 0 15,3 1 0-15,0 0-2 0,-2 3-2 16,4 1 0-16,0 3-12 15,0 4-6-15,2 0-13 0,4 0-5 0,3 0-13 16,1 4-58-16,-1 2-116 0</inkml:trace>
  <inkml:trace contextRef="#ctx0" brushRef="#br0" timeOffset="11217">4504 408 257 0,'0'-3'53'16,"0"2"12"-16,-6-1-14 0,2 1-11 15,-2 1-13-15,-1 0-11 0,-1 0-7 16,-2 0 2-16,1 7-3 0,1 2 0 15,1 1-5-15,-1 3 0 0,-1-3 1 0,1 2 0 16,4-2 0-16,-2 0-3 16,6-4 0-16,0 1-1 0,0-3 0 15,0 1 0-15,2-3 0 0,6-2 3 16,1 0-2-16,1 0 2 0,1-1-3 15,3-6 2-15,1-3-1 0,2-1-1 0,4-3 1 16,-4 0 0-16,2-4-1 0,2-1 0 16,-5-1 1-16,1-2 1 0,0-1-1 15,-2-3 1-15,1-5-1 0,-3-2 4 16,-2-3-4-16,1-1 1 0,-3 1 2 15,-3 4-3-15,-2 5 10 0,-4 6 2 16,0 4-2-16,0 9 2 0,0 3-1 16,0 4 3-16,0 1-6 0,0 0-5 15,-4 0-1-15,-2 7-3 0,-1 5 1 16,-1 2 0-16,-3 7-1 0,1 2-1 0,-3 5 3 15,1 0 0-15,3 6-2 0,-3-1 0 16,5 1 0-16,-5-1 0 0,8-3 0 16,-1-1 0-16,5-3 0 0,0 2 0 15,5-3 0-15,7-3 0 0,3-1 0 16,2-4 0-16,6-2 0 0,4-5 0 15,2-3 0-15,5-4 0 0,2-3 1 16,2 0-2-16,-3-7 4 0,-1-6-3 16,-9-2 1-16,-2 0 0 0,-10-1 0 15,-3-2 0-15,-5 0 2 0,-3-2-3 0,-2-3 1 16,0 1 1-16,-4-1-1 0,-3 0-1 15,-3 5 1-15,-1 6 2 0,1 6-4 16,3 6 1-16,-5 0 4 0,3 1-2 16,-3 11 0-16,-1 5 3 0,3 2-2 15,3 2 0-15,5 1-4 0,2 0-1 0,5-1-2 16,9-1-3-16,7-1-11 15,4-3-6-15,11-1-10 0,4-6 22 16,2-1-79-16,-6-5 33 0,-7-3-276 16</inkml:trace>
  <inkml:trace contextRef="#ctx0" brushRef="#br0" timeOffset="11735">3880 231 116 0,'9'3'200'0,"3"-3"-117"0,5 0-29 16,6 0-3-16,0 0-23 0,1-5-16 15,5-3-6-15,-2 1-6 0,-2 1-15 16,3-1-32-16,-3 1-69 0,0 0-254 15</inkml:trace>
  <inkml:trace contextRef="#ctx0" brushRef="#br0" timeOffset="12683">1286 1672 90 0,'2'-6'209'16,"-2"5"-149"-16,2 1 8 0,0 0-6 15,0 0-3-15,-2 0-23 0,0 0-21 16,0 7 7-16,0 2 6 0,-6 4-12 0,4 2-6 16,-3 2 5-16,-1 0-1 0,2 2-5 15,-3 1-2-15,-1-4-1 0,4 3 0 16,0-1-2-16,2-3-4 15,1 0-1-15,1-2 4 0,0-3-3 0,0-1-2 16,0 0 2-16,0-2 0 0,0-3-5 16,1 0-5-16,3 0-4 0,0-3-4 15,-2 0-7-15,-2-1-6 0,2 0 1 16,0 1-8-16,-2-1-17 0,0 0-26 15,0 0-71-15,0 0-112 0</inkml:trace>
  <inkml:trace contextRef="#ctx0" brushRef="#br0" timeOffset="13022">1017 1838 41 0,'-1'0'15'0,"-1"0"221"15,0 0-154-15,0 0-14 0,2 0-8 16,0 0-24-16,4 0-10 0,7 0 8 16,2 0-5-16,7 3-5 0,0-3-4 15,7 0-3-15,4 0-3 0,-1 0-6 16,8 0-2-16,-1-1-4 0,3-2 1 0,-2-1-2 15,-2 1-5-15,-1 0-12 0,-3 2-8 16,2-1-20-16,3-2-3 0,1 2-26 16,-2-2-81-16</inkml:trace>
  <inkml:trace contextRef="#ctx0" brushRef="#br0" timeOffset="14048">3868 1814 96 0,'-2'2'14'15,"2"-2"179"-15,-2 0-107 0,2 0-28 16,0 0-4-16,0 0-16 0,4 0-1 16,6 0 0-16,3 0-2 0,6 0-11 15,2 0 2-15,6-2-9 16,1-2-3-16,5 2-2 0,-1-2-3 0,-3 3-5 15,1-2-2-15,-3 1-1 0,-4 1-1 16,-2 1-1-16,-2 0-7 0,0 0-12 16,-3 0-17-16,1 0-33 0,-2 3-30 15,0 1-165-15</inkml:trace>
</inkml:ink>
</file>

<file path=ppt/ink/ink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5:43.4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578 126 94 0,'4'-3'57'0,"-4"3"-10"0,0-2 8 16,4 0-15-16,0 0-5 0,0 1-7 15,-1-1-4-15,3 0-2 0,-2 0 0 16,0 1-2-16,0-2 3 0,1 3-6 16,-3 0-4-16,6 0 3 0,-6 0 0 0,2 0-1 15,-2-1-1-15,1 1-1 0,-1-1-1 16,0 1 1-16,-2-1-6 0,0 1 6 15,0 0-1-15,0 0 0 0,0 0-3 16,0-1 2-16,-2-1 3 0,-5-1-4 16,-7 0-14-16,-3 0 5 0,-10 3-1 15,-1 0-2-15,-7 2 1 0,-5 9 0 16,-4 2 0-16,-3 5 0 0,-1 3 2 15,4 3-1-15,0 5 1 0,0 0 4 16,2 4-2-16,2 7 10 0,2 4-2 16,8 4-5-16,5 0 1 0,8-3 7 0,9 0-14 15,8-2-1-15,0 1 1 0,8-1 1 16,13-4-2-16,3 0 1 0,9-4 5 15,7-5 1-15,6-4-3 0,3-5-3 16,7-5 3-16,3-4 0 0,0-5 2 16,-4-7-4-16,3 0-1 0,-11 0 1 15,-5-5-8-15,-2-4-9 0,-7-4-7 16,-5-2-7-16,-3-2-13 0,-2-2-18 15,-4-2-25-15,-5-4-55 0,-9 0-168 16</inkml:trace>
  <inkml:trace contextRef="#ctx0" brushRef="#br0" timeOffset="317">1137 167 283 0,'0'7'130'15,"0"3"-122"-15,0 5 10 0,-1 6 52 16,-7 4-7-16,0 5-37 0,1 4-11 15,1 1 3-15,-2 1 5 0,1 0-5 0,3-3 0 16,-2-2-17-16,4-4 2 0,0-3-2 16,2-2 0-16,0-3-1 15,0-3-1-15,0-1 3 0,0-5-6 16,0 0-13-16,0-5-10 0,4-2-12 0,0 0-13 15,2-3-28-15,3 0-23 0,3-9-46 16</inkml:trace>
  <inkml:trace contextRef="#ctx0" brushRef="#br0" timeOffset="740">1876 65 277 0,'-4'-9'108'0,"-5"-2"-64"0,-5 3 15 15,-3-2 4-15,-4 2-20 0,-6 4-14 16,1 2-7-16,-3 2-4 0,-3 0-3 16,-3 12-5-16,3 2 3 0,5 2-3 15,4-3-6-15,6 3-3 0,4 2 0 16,1 6-3-16,8 4-2 0,4 2 3 0,0 5-4 15,10 0 1-15,9 1 3 0,8 4 0 16,-1-1-1-16,7-1 0 0,1-1 0 16,1-4 7-16,3-1-5 15,-2-4-4-15,0-1 3 0,-3-1 1 0,-5-4-2 16,-5-4 1-16,-8-2-3 0,-5-4-2 15,-6-3 4-15,-4-1 2 0,0 0 0 16,-14 3 8-16,-5 1 0 0,-5 2-3 16,-3-2 0-16,-2 0 2 0,1-2 4 15,-1-3-7-15,0 2-1 0,1-1-3 0,-3-2 2 16,4 0-2-16,5-3 0 0,4-1 0 15,7-1 2-15,-1-1-6 0,5 0-5 16,3 0-7-16,2 0-7 0,2-5-11 16,0-2-19-16,12-3-34 0,3-4-24 15,4-2-105-15</inkml:trace>
  <inkml:trace contextRef="#ctx0" brushRef="#br0" timeOffset="1117">3103 95 1 0,'0'-7'335'0,"0"-2"-259"16,0 0-33-16,0-2 27 0,-4 2-11 15,-4-2-20-15,-1 1-9 0,-5 3-10 16,-3-2 0-16,-4 2-5 0,-5 4-6 0,-7 3 0 16,-5 0-4-16,-4 9-2 0,-4 8 3 15,-3 5 4-15,-3 5 3 0,2 5-1 16,3 4 2-16,-1 4-1 0,10 0-3 15,7 3-3-15,8 1-1 0,10 5-6 16,7-2 2-16,6-2 8 0,10-5-14 16,17-3 4-16,11-1 0 0,17-2 1 15,18-4 3-15,14-3 0 0,15-10 1 16,6-2-3-16,5-7-2 0,-2-6 0 15,-12-2 1-15,-6 0-13 0,-9 0-11 16,-6-4-14-16,-5-1-15 0,-8-1-26 0,-4-5-75 16,-11-2-271-16</inkml:trace>
</inkml:ink>
</file>

<file path=ppt/ink/ink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5:47.3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12 4 0,'-6'1'48'15,"4"0"-16"-15,-1-1 64 0,-1 0-29 0,0 0-25 16,2 0 8-16,2 0 4 16,-2 0-7-16,2 0-13 0,0 0-2 15,0 0-5-15,0 0-5 0,0 0-6 0,0 0 2 16,0 0-3-16,8 0-6 0,3 0-3 15,5-1 8-15,6-2 0 0,1 2-11 16,8-1-1-16,1 1 2 0,5-1 4 16,-1 1-1-16,0 1-7 0,-3 0 1 15,-7 0-1-15,1 0 0 0,-6 0 2 0,-2 0-2 16,0 0-2-16,-4 0 4 0,-3 1-5 15,-1 1-1-15,-5 0-3 0,2 0-8 16,-3 1-7-16,-3 0-7 16,2 2-15-16,-2 0-17 0,-2 1-25 0,0-2-99 15</inkml:trace>
</inkml:ink>
</file>

<file path=ppt/ink/ink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5:48.1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347 207 0 0,'2'-5'202'0,"0"0"-135"16,2 0-26-16,-2-1 28 0,0 0 12 16,0 1-24-16,-2 0-25 0,0 0-4 15,0 0-1-15,-2 0-3 0,-6 2-3 16,-1 0 1-16,-3 1-6 0,-5 2-3 0,-4 0-4 15,-4 10-2-15,-5 9 1 0,-3 6 2 16,1 7-1-16,-1 4 1 0,1 2 1 16,1 4-2-16,8 0-8 0,0 0 1 15,8 3-2-15,6-3-2 0,3-2 2 16,6-3 7-16,0-5-12 0,13-3-1 15,10-3-10-15,6-4-5 0,5-2-5 16,6-6-5-16,4-4-7 0,4-5-6 16,0-5-25-16,-5 0-24 0,3-6-48 15,-6-6-71-15</inkml:trace>
  <inkml:trace contextRef="#ctx0" brushRef="#br0" timeOffset="348">649 581 23 0,'0'-11'182'0,"0"-1"-90"16,0 0-28-16,-4 1 9 0,-6 0-17 15,1 2-6-15,-5 1-11 0,1 4-8 0,0-1-19 16,-4 4 3-16,-1 1-4 15,-1 1-3-15,2 11-3 0,0 6-3 16,6 2 9-16,-3 1-13 0,7 1-2 16,3 1 1-16,4-1 1 0,0 0 0 0,0 1-1 15,11-4 0-15,6 0 2 0,1-3 0 16,6-2-4-16,3-2 3 0,4-3-1 15,1-2 4-15,2-6-2 0,-5-1-1 16,-2 0 5-16,-1-7-1 0,-3-2-2 16,0-2 2-16,-8-1 1 0,-5-1 1 15,-4-2 1-15,-2-2 3 0,-4 1-4 0,0-2 1 16,0-3-3-16,-10-1 1 15,-1-1 1-15,-5 0-5 0,1 1 2 16,0 2-2-16,-2 4 5 0,1 0-5 16,1 5-9-16,4 3 15 0,-1 3-4 0,5 5-6 15,-1 0-5-15,-2 2-11 0,3 11-8 16,3 4-12-16,0 4-21 0,4-1-25 15,0-5-93-15</inkml:trace>
  <inkml:trace contextRef="#ctx0" brushRef="#br0" timeOffset="1308">1057 497 50 0,'4'-2'318'0,"-4"2"-262"0,0 0-34 15,0 0 38-15,0 0 5 0,0 0-35 16,0 0-19-16,0 5-1 0,0 8 9 0,0 3-13 16,0 5 22-16,-6-2-14 0,2-3-5 15,2-2-7-15,1-3 0 0,1-3-2 16,0 0 0-16,0-4-4 15,1 2 2-15,9-3 3 0,5-2 2 0,6-1 3 16,10 0-2-16,1-9 3 0,3-3-4 16,-7 2-6-16,-3-1 0 0,0 0 2 15,0-1 3-15,3-3-3 0,-1 0-2 16,5-1 3-16,-5 4-1 0,-8 5 2 15,-7 2-5-15,-9 5-7 0,-3 0 15 0,0 0-2 16,0 0-2-16,-5 8-1 0,-7 8 16 16,-1 4-15-16,-4 2 0 0,3-2 2 15,3-4 3-15,1-3-6 0,10-1 3 16,0-2-2-16,4-3-2 0,8-2 2 15,1-2 2-15,4-2-4 0,4-1 4 16,2 0-3-16,2-4-2 0,0-3-2 16,-2-2 1-16,-2 1-4 0,-6 1-1 15,2-2 1-15,-2 3 8 0,0 0-2 16,-3 0-1-16,-3 2 3 0,-5 3 1 0,0 1-1 15,-4 0 0-15,0 0 6 0,0 0 3 16,0 0-6-16,-4 1 1 0,-3 11 0 16,-3-2 3-16,1 3-2 0,3-4-6 15,4 1 1-15,2-1 0 0,0 0-3 16,0-2-3-16,0 1 7 0,8-3-4 15,3-2-7-15,6-1-9 0,8-2-2 16,2 0-5-16,3-6-10 0,1-6-9 16,-1-1 0-16,1 1-8 0,-6 1-8 15,1 0 5-15,-1 0 35 0,-8 2 4 16,1 3 14-16,-9 4 3 0,-3 1 8 0,-4 1 7 15,-2 0 7-15,0 0-1 0,0 9 19 16,-4 4-1-16,-6 8-14 0,-1 5-12 16,-1 6-3-16,-1 5 2 0,-2 5 4 15,0 3-13-15,-3 3 6 0,3 1 3 16,0-2 0-16,0-4 6 0,1-2 1 15,3-3-2-15,-1-5-4 0,-1-2 0 16,3-6 4-16,1-5-3 0,-1-5-5 16,3-3 0-16,3-4-1 0,0-5 1 15,2-3 4-15,0 0 2 0,-3 0 2 0,-1-1-10 16,0-7-4-16,0-8 3 0,1-3-2 15,3-6-2-15,2-7-5 0,0-6 0 16,9-7-1-16,7-8 1 0,8-6-4 16,5-8-6-16,3-4 0 0,5-2-2 15,1-5-9-15,-2 4-4 0,2 7 8 0,-3 12 11 16,-5 16-10-16,1 13 18 15,-7 8 1-15,-1 11-2 0,-5 1-3 16,-1 6 5-16,-10 0 0 0,-1 6 1 16,-4 5-2-16,-2 4 8 0,0 6 3 0,-2 2-1 15,-9 0-6-15,-1 3 0 0,1-2 0 16,-1-2-2-16,5 0 5 0,-1-2-22 15,0-2-6-15,6 0-8 0,2-3-27 16,0 0-27-16,0-4-44 0,0-1-76 16</inkml:trace>
  <inkml:trace contextRef="#ctx0" brushRef="#br0" timeOffset="2043">2169 646 198 0,'14'-17'60'0,"3"-4"-17"0,2-3 6 15,0-3-6-15,2-7-3 0,-4-7-10 16,6-1-15-16,-2-4 7 0,4-5-9 15,0-4-7-15,0-3 1 0,-4 3-4 16,-2 3 0-16,-2 11-3 0,-2 9 8 0,-5 10 2 16,-5 8 2-16,1 5 1 0,-4 5 6 15,-2 3-3-15,0 1-4 0,0 0-5 16,0 0 2-16,0 0 0 15,-8 1-7-15,-5 12-4 0,-4 9-2 16,-6 10 2-16,-2 5-1 0,0 7-1 0,-1 6 4 16,1 0 1-16,0 2 0 0,6-2-3 15,4-3 3-15,3-1 0 0,8-2-1 16,4-6 0-16,0-4 12 0,16-4-15 15,-1-6 2-15,6-2 0 0,6-5 3 16,1-2 0-16,7-9 0 0,-1-1 0 0,4-5 1 16,6 0 1-16,0-11-2 0,0-6-1 15,-2-3 2-15,-6 0 0 0,-7-4-2 16,-6-4-1-16,-6-2 1 15,-10-4 0-15,-3 2-13 0,-4 2 16 0,0 10-2 16,-4 4 2-16,-5 6 0 0,-1 4 1 16,1 1 5-16,-3 4 0 0,-1 1-4 15,-2 0-6-15,-4 14 0 0,1 5 1 16,3 3-1-16,0 3 0 0,5 1-3 15,5 1 1-15,3-2 2 0,2 0 5 0,0-4-10 16,2-2-6-16,9-4-3 0,4-3 0 16,6-6 8-16,4-3 1 0,4-3-14 15,-1 0 5-15,3-5 0 0,1-8-6 16,1-1-4-16,-1-3 9 0,-1 0 10 15,-3-1 4-15,-1 3-1 0,-2 0 3 16,-4 1 8-16,-6 2 5 0,0 0-8 16,-3 5 12-16,-5 2 2 0,-1 0-4 15,-2 4-8-15,0-1-3 0,-4 2-3 16,0 0-2-16,0 0 1 0,0 0-4 0,0 8-1 15,0 2 11-15,-4 3 3 0,-7 1-1 16,-5 6 11-16,-3-1-18 0,-4 0 1 16,0-1 1-16,-1-4-1 0,1 2 2 15,6-4-5-15,1-1 0 0,7-1 0 16,1-2-2-16,2-1-2 0,6-2-3 15,0 0 3-15,0 2 0 0,8-3-12 16,11-2 2-16,8-2 2 0,5 0-3 16,8-10-23-16,6-2-2 0,4-1-15 15,-1-1-37-15,5-2-28 0,-3-1-23 0,-1-4 22 16</inkml:trace>
  <inkml:trace contextRef="#ctx0" brushRef="#br0" timeOffset="2204">3478 436 127 0,'2'-16'100'0,"-2"2"6"0,-7 3-18 16,-12 2-22-16,-2 1-13 0,-6 5-16 15,-2 3 0-15,-1 0-3 0,-3 6-5 0,1 8-2 16,3 1-2-16,4 3 0 15,4 2-10-15,8 2-6 0,6 2-6 16,5 5-3-16,2 2 9 0,2 1-11 16,13 0 0-16,8-1 0 0,13 2-1 15,12-1-11-15,18-1-10 0,11-5-35 0,5-4-39 16,4-8-81-16</inkml:trace>
</inkml:ink>
</file>

<file path=ppt/ink/ink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5:51.2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30 500 211 0,'2'0'92'0,"-2"0"-37"0,0 0-4 16,0 0 5-16,0 0-8 0,0 0-17 16,0 2-10-16,0 8-8 0,0 3 1 15,0 3 15-15,0 6-4 0,0-2-3 16,-4 2-8-16,-1 1 3 0,-1-6-7 15,2-1-7-15,0-2 0 0,2-3-1 16,-3-2 0-16,5 0-3 0,0-5 0 16,-2-1 2-16,2-1-3 0,0 0-10 15,0-1-12-15,0-1-13 0,2 0-8 0,5 0-14 16,3-11-33-16,-1-6-96 0</inkml:trace>
  <inkml:trace contextRef="#ctx0" brushRef="#br0" timeOffset="374">267 400 138 0,'4'0'202'16,"-4"0"-148"-16,0 0-38 0,0 5 41 16,2 5-3-16,-2 5-9 0,0 2-12 0,0 5-7 15,0-1-8-15,-4 2-1 0,0 0-4 16,0-2-7-16,4-2 10 0,-2-6-16 15,2-3-2-15,0-2-2 0,0-3 0 16,2-2 2-16,4 0-1 0,4 0 1 16,3-3-3-16,8 0 1 0,4-5-5 0,3-9-4 15,-1-2-3-15,2 0 4 0,-6 2-4 16,-4 3-2-16,0 3 5 15,-6 1-1-15,0 2 17 0,-7 3-5 16,-4 2 1-16,-2 0 2 0,0 0-2 0,0 0 9 16,0 2-3-16,0 9 2 0,0 5 7 15,0 2 8-15,0 1-15 0,-2-1-3 16,0-1 5-16,-2-1-8 0,4-3-1 15,0 0-1-15,0-4 2 0,0-1-7 16,2-2 4-16,6 0-4 0,3-4-6 16,1-2-8-16,9 0-3 0,-2-5-14 0,6-8-13 15,1 0-16-15,1-6-56 0,2-2-32 16,-6-4 17-16</inkml:trace>
  <inkml:trace contextRef="#ctx0" brushRef="#br0" timeOffset="670">817 415 94 0,'-4'-5'205'0,"-4"-3"-149"15,-3 4-1-15,-1 1 2 0,1 0-12 16,-1 3-11-16,3 0-9 0,-1 0-13 15,4 2-5-15,1 7-2 0,-1 3-3 16,4 1-4-16,0 5-3 0,2 0 3 0,0 3 2 16,0 2-2-16,8 0 1 0,1 0 1 15,3 3 11-15,1 0-13 0,-1-1-3 16,1-1 6-16,2-4-1 15,-3 0 0-15,-1-4-1 0,-3-1 2 0,-4 0 3 16,-2-6-4-16,-2 0 2 0,0-1 2 16,-6 1 5-16,-8 2-2 0,-1 1-1 15,-2-2 4-15,-4 1-1 0,0-2-2 16,4-3 1-16,0-1-2 0,3 0-3 15,7-5-3-15,1 2 1 0,4-2-1 0,-2 0-6 16,2 0-5-16,2-2-11 0,0-8-15 16,0-5-17-16,6-5-16 0,4-7-48 15,5-5-120-15</inkml:trace>
  <inkml:trace contextRef="#ctx0" brushRef="#br0" timeOffset="1974">1074 124 178 0,'6'-9'90'0,"-6"2"-59"16,4 1 2-16,-1 1 11 0,-3 2 0 15,0 2-23-15,0 1-9 0,0 0-3 16,2 0-3-16,-2 0 4 0,0 0-1 15,0 0-1-15,0 0 0 0,0 0-4 16,0 0 0-16,0 0 2 0,0 0-2 16,0 0 4-16,0 0 0 0,0 5-1 15,0 5-6-15,0 4 12 0,0 6 1 0,0 4-8 16,0 2-2-16,0 6-3 0,-2 1 2 15,-1 4-1-15,3 3-3 0,0 1 0 16,0 2 4-16,0-1-4 0,0 0-1 16,3-1 0-16,5-5 4 0,-2-3 10 15,0-5-16-15,-3-7 0 0,1-5 6 16,-2-5 0-16,-2-4-1 0,0-5 2 15,0-1 0-15,0-1 6 0,0 0 2 16,0 0 3-16,-2-3 4 0,-4-3-20 16,-1-4 0-16,1-1 2 0,2-1-2 15,0 0 1-15,3-1-7 0,1-2 2 0,0 0 2 16,1 0 0-16,9 1-4 0,3 2-3 15,1 4 3-15,1 0-6 0,2 0 0 16,2 3-10-16,4 0 16 0,2 1-3 16,4 0-2-16,-3 1 3 0,3 0 4 15,-2-1 2-15,-1 1 4 0,-1 0-1 0,-2 0 4 16,-4 0-6-16,-2-1 4 15,-5 1 2-15,-7 0 5 0,1 2 1 16,-4 1 1-16,-2-2 6 0,0 2 0 16,0 0-3-16,0 0-4 0,0 0 2 0,0 0 0 15,0 0-2-15,0 0-7 0,0 0-3 16,0 3 0-16,0 1-3 0,0 5-5 15,0 5 11-15,0 3 3 0,-2 1-3 16,2 0 7-16,-2 0-11 0,2-1 2 16,0-3 0-16,0-2-2 0,-2-3 0 0,2-3 3 15,0-2-1-15,0-2-2 0,0-2 1 16,0 0 4-16,0 0-1 15,0 0 0-15,0 0 4 0,0 0 3 16,0-7-2-16,4-3-7 0,0-5-2 0,4-2 2 16,-3 2 0-16,5-3-4 0,-4 3-1 15,1-1-2-15,5 0-6 0,-1 4 11 16,1-1-5-16,3 4-3 0,2 0 4 15,4 1 3-15,0 3 5 0,0-1-2 16,0 4-5-16,-4 0 2 0,2 0-1 0,0-2 3 16,-3 2 1-16,-1 0-1 0,-6-1 1 15,-3 2 1-15,-2 1 0 0,-4 0 2 16,0-1 5-16,0 1 10 15,0 0-4-15,0 0 1 0,0 0-3 0,0 0 1 16,0 0-3-16,0 0-6 0,0 2-2 16,-2 6-3-16,-4 4-5 0,1 3 9 15,-1 2-5-15,0-2 2 0,4-4-3 16,2 2 1-16,0-2-3 0,0-2 5 15,2 0 6-15,6-2-13 0,3 0 6 16,4-5-2-16,6-2 3 0,2 0-2 0,0-9-5 16,0-1 5-16,-4-2-2 0,-3-1-3 15,1 2-8-15,-8-1 12 0,1 3-1 16,-5 1 1-16,-1 6 1 15,-2 1 2-15,-2 1 1 0,0 0 2 0,0 0-3 16,0 0 3-16,0 0-2 0,0 0-1 16,-4 3-6-16,1 2 0 0,-1 1 0 15,0 3 0-15,0 0 3 0,0 1-1 16,4 1 3-16,0 1 4 0,0-1-7 15,0 0 1-15,8-1-1 0,3-2 3 0,5-3-2 16,3-2 3-16,4-3 0 0,1 0-3 16,1-8 0-16,4-3 3 0,-2-3-1 15,-5 1-3-15,-1-1 0 0,-1-3 0 16,-3 1-5-16,-4-1 12 0,-1-1-1 15,-5 1 1-15,1 1-1 0,-4 3 0 16,-4 0 1-16,0 3-2 0,0 4 2 16,0 0-1-16,-2 5 6 0,0 0 4 15,-2 1-6-15,0 0-6 0,-2 0-3 16,1 1 1-16,-5 7 0 0,1 3 1 0,1 1 1 15,-2 2 1-15,3 2 4 0,-1 1-3 16,-1 0-1-16,7 1 1 0,0 2-3 16,2-1 0-16,0 1 10 0,0-1-11 15,2-4 2-15,5-3-1 0,5 0 0 16,1-3 1-16,4-3-5 0,2-2-7 15,6-4-6-15,-2 0-2 0,6-2-16 16,1-8-17-16,-3-3-58 0,4-4-38 16,-7-3-11-16</inkml:trace>
  <inkml:trace contextRef="#ctx0" brushRef="#br0" timeOffset="2547">2587 36 0 0,'0'-11'70'0,"0"4"100"0,0-2-142 16,0 5 5-16,0 1 11 15,0 1-3-15,0 2-12 0,0 0-23 16,0 0-7-16,0 0 0 0,0 0 1 16,0 0 0-16,0 0-1 0,0 0 4 0,0 0-3 15,0 7 0-15,-2 2 13 0,0 3 8 16,-1-2-12-16,3 2-3 0,-4 0 1 15,2 1-5-15,0 1-1 0,2 1 0 16,0 0 1-16,-2 3 1 0,0-1 1 16,0 2 1-16,0 2 7 0,2 1-3 15,-3 0 0-15,-1 2-2 0,2 0-3 0,0 1 2 16,0-1-2-16,0 1 2 15,2 1 1-15,-2 0-3 0,0 1 1 16,2 2-1-16,0-1 1 0,-4 1-1 0,4-3-1 16,0-2 0-16,0-4 7 0,0-2-10 15,0-5 0-15,0-4-1 0,0-2 2 16,-1-5-1-16,1-2 0 0,0 0 4 15,0 0 4-15,0 0 1 0,0-4-3 16,0-8-5-16,0-4-9 0,1-3 1 16,-1-4 1-16,4 0-1 0,0-2-8 0,-2 0-9 15,2 3 21-15,-2 3-2 16,2 5-1-16,-1 5 1 0,1 4 0 15,-2 5 2-15,-2 0-5 0,0 0 1 16,2 0-3-16,0 0 11 0,4 4 5 0,-3 4 3 16,1 2 1-16,4 3 2 0,-2 0 1 15,3 3-7-15,1 0 2 0,-1 1 0 16,5 0-4-16,1-3 9 0,-2 0-14 15,2-1 2-15,1-4 3 0,-3 1-3 16,2-5 0-16,-1-1 0 0,1-3-6 0,4-1-9 16,2 0-11-16,-2-11-20 0,4-3-40 15,-4-4-70-15,-4-4-104 0</inkml:trace>
  <inkml:trace contextRef="#ctx0" brushRef="#br0" timeOffset="2711">2952 444 213 0,'0'0'130'15,"0"0"-108"-15,2 1-9 0,-2 1 39 16,0 5 3-16,0 4-30 0,-6 3-2 15,-2 3-5-15,1-1 1 0,1 2-13 0,0-1-7 16,2 2 8-16,2 1-12 0,2-1 1 16,0-1-4-16,12-1-13 0,1-6-6 15,6-2-7-15,2-3-22 16,6-5-36-16,2-1-73 0</inkml:trace>
  <inkml:trace contextRef="#ctx0" brushRef="#br0" timeOffset="3335">3274 534 39 0,'-4'-13'258'16,"-5"-1"-217"-16,-3 2-3 0,3 2 24 0,-5 0-4 15,3 5-10-15,3 0-11 0,1 1-11 16,-1 2-6-16,2 0-6 0,1 2-3 16,-1 4-8-16,-2 10-6 0,3 5 1 15,3 2 4-15,0 1 1 16,2 1-4-16,0 0 8 0,4-1-8 0,7 0-2 15,4-4 0-15,4-1-2 0,2-3 2 16,2-1-2-16,2-4 3 0,0-3-4 16,-2-4-4-16,0-2 9 0,-2 0-1 15,2-4 3-15,-2-6 3 0,-2-1 1 16,-10-2 2-16,-1 0 7 0,-2-2 6 0,-6-3-8 15,0-2-2-15,0 1-3 0,-2-3 7 16,-8-2-4-16,1 2-6 0,-3-1-9 16,1 5 12-16,1 1-3 0,2 6-5 15,3 4 2-15,1 2-1 0,4 4-2 16,-2 1-1-16,2-1-4 0,-2 1-8 15,2 0-4-15,-2 0-1 0,0 2-10 16,2 5 5-16,0 2-1 0,0-2-29 16,0 0-14-16,6-1-7 0,4-2-14 15,-1-2-5-15,4 1 26 0,-3-3 23 0,3 0 33 16,1 3 14-16,-1 0 11 0,2-2 18 15,3 2 22-15,-3 0 10 0,0 1-26 16,-4-1 4-16,-1 0 8 0,-4 2-16 16,-2 0 2-16,-4 0 7 0,1 1-3 15,3 0-10-15,-2 0-11 0,0 0 8 16,4 0-16-16,-4-2-6 0,2-2-2 15,-1 1-1-15,5-2 0 0,2 0 1 16,5-1 3-16,6 0 6 0,0 0-4 16,4-5-6-16,-2-4 0 0,-3 2 0 0,1 1-8 15,-3 1 10-15,-5 2-1 0,-2 1-1 16,-5 2 2-16,-4 0 2 0,-2 0 3 15,0 0 9-15,0 0 1 0,0 0-14 16,0 4-2-16,0 5-2 0,0 4 14 16,4 0 0-16,2 2-30 0,3-1-5 0,5-1-15 15,7-4-30-15,3-7-25 16,1-2-127-16</inkml:trace>
  <inkml:trace contextRef="#ctx0" brushRef="#br0" timeOffset="3858">4614 322 75 0,'0'-4'258'0,"0"1"-202"16,0 1-13-16,-2-2 21 0,-10 0-10 15,1 2-24-15,-1 1-10 16,-5 1-7-16,2 0-2 0,-4 0 3 15,4 7-3-15,-3 0-3 0,5 5-5 0,4 2-2 16,-1 4-2-16,4 1 1 0,6 4-4 16,0 0 3-16,0 2 0 0,8 0 0 15,5 2 2-15,1 0-5 0,1 1-1 16,4 0 6-16,-2-3-9 0,0-1 7 15,-1-3-1-15,-7-3-1 0,1-2 2 0,-7-4 1 16,-1-1 0-16,-2 0 0 0,-2-1 4 16,-11 1 2-16,-6-1 4 0,-6-1 0 15,-1-2 2-15,-1-4 4 16,-4 0-7-16,5 1-6 0,-3-2-1 0,4 1-1 15,10-3 1-15,3 0-3 0,7 0-3 16,5 0-2-16,0 0-15 0,0-3-18 16,0-5-24-16,11-3-54 0,3-5-135 15</inkml:trace>
  <inkml:trace contextRef="#ctx0" brushRef="#br0" timeOffset="4554">4763 660 58 0,'3'2'213'0,"5"-2"-174"16,-2 1-36-16,1 0 49 0,7-1 9 16,1 0-11-16,4 0-8 0,6 0-2 15,3-1-16-15,1-6-10 0,0 0 9 0,-3-3-2 16,1 0-5-16,-4-5-8 0,-2-1 1 15,-6-3-1-15,1-2-2 0,-7 0 0 16,-5-1-1-16,-4 1-6 16,0 1 10-16,-4 3-5 0,-5 5-3 0,-1 1 0 15,-3 5-3-15,-5 3 0 0,3 3-7 16,-4 0 3-16,2 12-4 0,-2 8 4 15,-2 6 3-15,2 5 3 0,0 5-1 16,5-2 11-16,7 0-18 0,5-1 4 16,2-1 0-16,4 0-1 0,13-2 3 15,10-2 0-15,7-3 0 0,6-8 0 0,8-4-1 16,-1-4 2-16,1-7-1 0,2-2 0 15,-5-1-3-15,-1-12 2 0,-7-5 1 16,-7-3 0-16,-5-4 2 0,-6-3 3 16,-4-1-2-16,-5-2-3 0,-1-3 5 15,-5-6 3-15,-4-5-6 0,4-5 0 16,-4-4-8-16,0-4 16 0,0 0-6 15,0 0-3-15,0 5 1 0,0 6 2 16,0 9-2-16,0 8-2 0,0 6 1 16,2 10 1-16,-2 4 0 0,2 5-2 0,-2 5 2 15,0 0-2-15,0 0-5 0,0 1-7 16,0 10-10-16,0 8 25 0,0 10-2 15,0 3 2-15,0 5 2 0,-8 9 0 16,-1 3-2-16,-3 3-2 0,-1 0-1 16,-1 2-2-16,3-2 2 0,-2-4-3 15,3-5 5-15,2-7 10 0,5-8-12 16,-1-6 1-16,4-6 7 0,0-8 1 15,0-5-3-15,0-2 2 0,0-1 4 16,0 0 8-16,0-1-2 0,7-9-1 0,3-5-11 16,1 0-1-16,5 1 0 0,-3-1-1 15,6 2 1-15,-2-3 2 0,2 3 0 16,1-2-4-16,2 2-1 0,3 2 1 15,4-1-2-15,3 0-10 0,5 5 12 16,3 0-19-16,3 3-20 0,1 0-19 16,0-4-54-16,-6-3-208 0</inkml:trace>
</inkml:ink>
</file>

<file path=ppt/ink/ink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5:56.5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152 343 170 0,'4'-2'94'0,"-4"2"-33"0,1-2 8 16,1 2-1-16,-2 0-9 0,0 0-9 15,0 0-17-15,0 0-2 0,0 0 0 0,0 0-4 16,-2 5-5-16,-5 1-13 0,-10 10-6 15,-6 5-6-15,-6 5 5 0,4 1 1 16,6-2-3-16,6-1-3 16,1-2 1-16,7 0-1 0,1-2-1 0,4 0-2 15,0-3-6-15,13 1-23 0,4-6-15 16,8-4-13-16,8-8-33 0,1-2-78 15</inkml:trace>
  <inkml:trace contextRef="#ctx0" brushRef="#br0" timeOffset="367">489 382 295 0,'0'-3'147'0,"0"-2"-116"16,-7 1 13-16,-1 0 9 0,-1 1-14 16,-3 1-16-16,3 2-8 0,-1 0-8 15,-3 6-7-15,3 8-2 0,-3 4 1 16,5 3-1-16,1 3-1 0,5 1-2 15,2 3 3-15,0-2 0 0,2 1-1 16,13-1 3-16,4-3 1 0,4-1 3 16,6-5-13-16,-3-4 3 0,7-6 3 0,-3-5-2 15,-1-1 2-15,1-1 3 0,-3-2 2 16,0-9-1-16,-6-3 0 0,0-2 3 15,-8 0 2-15,-1-2 0 0,-9-2 9 16,-3 1-2-16,0-4-9 0,0 2 11 16,-7-2-6-16,-5 2 1 0,3-4-3 15,-5 3-2-15,-3 0-4 0,4 4 0 16,1 4 0-16,1 4 0 0,3 5-1 15,5 1-2-15,1 4-1 0,0 0-4 16,-4 0-12-16,-2 11-5 0,-3 7 7 0,-1-1-10 16,5 3-12-16,5 1-26 0,2-3-41 15,0-7-126-15</inkml:trace>
  <inkml:trace contextRef="#ctx0" brushRef="#br0" timeOffset="1387">921 420 264 0,'0'0'138'16,"0"0"-119"-16,0 0 0 0,0 0 47 16,0 0-8-16,0 0-32 0,0 0-19 15,0 0-1-15,0 4 4 0,0 4-4 16,0 4 0-16,0 2 23 0,0 0-10 15,0-1-12-15,0-3 1 0,0-1 0 0,0-2-6 16,0-1-3-16,0-3-2 16,0-2 2-16,0 2-4 0,7-3 3 15,3 2 4-15,9-2 6 0,6 0-3 16,1-4 0-16,5-7-7 0,1-1 1 0,-5 1-4 15,-2 1 1-15,-4-1 1 0,-4 6 1 16,-3 0 0-16,-7 3 0 0,-5 0 0 16,2 2 1-16,-4 0 0 0,0 0 0 15,0 0 1-15,0 0 1 0,0 0 0 16,-2 7-2-16,-2 4-1 0,4 5 13 0,-4-1-3 15,1 1-7-15,3-3 2 0,0-2 0 16,0-2-4-16,0-3-2 16,0 0 0-16,0-3 3 0,1 0 6 15,9 2-20-15,5-4 28 0,6-1-10 0,4 0-2 16,6-11-7-16,-3 0-11 0,1-1 13 15,-1 4-1-15,-1-1-1 0,-4 0 2 16,-4 1 0-16,-2 2 1 0,-9 3 2 16,-2 0 0-16,-4 3 2 0,-2 0 1 15,0 0 2-15,0 0 3 0,0 3 2 16,-2 6-5-16,-2 4-2 0,-4 4 6 0,1 4 1 15,-1 0-10-15,2 2 11 0,4-4-12 16,0 2-1-16,2-3-1 16,0-4 0-16,2-1 0 0,8-2 2 15,5-1-10-15,2-3-3 0,6-4-7 0,2-3-7 16,5-1-17-16,1-11-13 0,0 0-21 15,-3-2-19-15,1 0-23 0,-4-4 16 16,-6-2 41-16,0 1 24 0,-4 4 18 16,-5 2 34-16,-3 7 50 0,-3 0 24 15,-4 4 9-15,0 2 0 0,0 0-35 0,0 0-16 16,0 0-21-16,0 8-10 0,0 4-6 15,0 10 19-15,0 4-14 0,0 3-4 16,0 3 1-16,-2 4 4 16,-4 4-6-16,-1 1 0 0,1 2-4 0,0-2-1 15,-1-3 1-15,1-4 4 0,2-4 8 16,-2-4 3-16,5-4-5 0,-5-4-2 15,2-5 0-15,0-4 2 0,0-3-3 16,1-3 1-16,1-1 1 0,-4-1 6 16,-4-1-1-16,1 0-12 0,-5 0 3 0,5-7-1 15,-3-4-2-15,1-1-5 0,1-3 1 16,5-1 1-16,-1-3-2 0,2-1-6 15,4-6 2-15,0-3 1 0,0-3-10 16,12-8-2-16,9-5-5 0,7-6-2 16,7-6-7-16,5-2-1 0,0-4-5 15,4-1 3-15,-2 5-2 0,0 9 12 16,-4 9 10-16,-4 13 1 0,-3 8 7 15,-5 9-3-15,-3 3 6 0,-6 3 5 16,-7 2 0-16,-6 2 3 0,-2 1 1 0,-2 0 14 16,0 0 3-16,-2 6-4 0,-8 8-14 15,-5 8 5-15,-4 5-3 0,-4 3-5 16,0-1 0-16,4 0 0 0,-2 0-2 15,6-1 0-15,-1-3-2 0,5-1-1 16,1-1 10-16,3-7-14 0,1 1 1 16,4-5 2-16,2-2-19 0,0-2-12 15,4-3-13-15,11-5-34 0,1 0-104 16</inkml:trace>
  <inkml:trace contextRef="#ctx0" brushRef="#br0" timeOffset="2767">2228 415 10 0,'4'0'310'0,"-2"-3"-219"16,-2 1-82-16,0 2 42 0,1 0 17 15,-1 0-12-15,0 0-33 0,0 0-10 16,0 0 3-16,0 0 1 0,0 2-7 15,0 6-12-15,-3 1 0 0,-3 5 5 0,-2 3-1 16,4 1 0-16,-3-3-2 0,5 0-2 16,0-1 0-16,2-1 3 0,0-1-3 15,4-2-2-15,7-3-6 0,5-3-3 16,4-3 15-16,7-1-17 0,0 0-1 15,0-3 2-15,-1-6-7 0,-3-2-8 16,-2-1 22-16,-2-1 6 0,-2-1-4 16,-1 2-2-16,-5-1 3 0,-3 4 1 15,-4 2 3-15,-4 5 0 0,0 1 3 16,0 1 1-16,0 0 7 0,0 0-6 0,-2 0-4 15,0 1-6-15,-6 6-6 0,1 1 8 16,-1 2 3-16,2 1-2 0,4-1-5 16,2 1 6-16,0-1 0 0,0-1 0 15,0-2-1-15,6 1-1 0,4-1 2 16,-1-2 0-16,3 0 3 0,1-3-15 0,0-2 8 15,3 0 5-15,-1-8-2 16,-2-4-2-16,2-2-12 0,1-3 5 16,-1-2-15-16,0-1 2 0,0-2 3 15,-1 0 5-15,-5-2-10 0,1-1 11 0,-6 0 13 16,0-3 2-16,-3-2 1 0,1-1 5 15,2-2-1-15,-4-6 0 0,4 0 7 16,0 2-5-16,-4 0-1 0,2 9 8 16,0 7 12-16,0 6 0 0,-2 4-1 15,0 4-11-15,0 1-4 0,0 2-4 0,0 3 4 16,0 1-3-16,0 0-2 0,0 0-4 15,0 0 9-15,0 0-2 16,0 0 2-16,0 0-6 0,0 0 5 16,0 0-3-16,0 0-1 0,0 0-4 0,0 0-1 15,0 0 3-15,0 0-6 0,0 1-2 16,0 7-2-16,0 2 9 0,0 1 1 15,0 2-1-15,-4 2 1 0,2 1 0 16,0 3-5-16,-2 1 2 0,2 2 2 16,-2 1-1-16,1-1-1 0,-1 3 0 0,0-1 0 15,0 3 2-15,2-1-2 0,-2 1-1 16,-1 0 2-16,1 1 0 0,-2-3 0 15,2 1-1-15,0-3 2 16,1 0 1-16,-1-1-3 0,4-4 0 16,0-1 2-16,-2-5-3 0,2-2 1 0,0-7-1 15,0 0 2-15,0-3-1 0,0 0 0 16,0 0 1-16,2 0 4 0,2 0 3 15,3-9-5-15,5-4 6 0,-1-3-9 16,3-2-2-16,-5-2-1 0,3 0 2 16,-3-1-2-16,-1 0 0 0,1 3 1 0,-5 5-3 15,0 6 7-15,-4 4 0 0,2 1 0 16,-2 2-2-16,0 0-1 0,0 0 0 15,0 0-10-15,0 0-1 16,0 0-2-16,4 6 10 0,1 3 4 0,3 0 2 16,2 3-1-16,-1 0-1 0,3 2 1 15,1 2-3-15,6-1 4 0,2 1-1 16,4-3-1-16,5-1 1 0,1-3 2 15,1-3 3-15,1-2-4 0,3-4 4 16,-2 0 2-16,-1-3 3 0,-3-5-5 0,-5-2-1 16,-8-2 2-16,-2-3 1 0,-3-1-2 15,-6-5 1-15,-1-1-2 0,-5-1 1 16,0-3-3-16,-2 3-1 0,-7 2-1 15,-3 2 8-15,1 4-7 0,-2 3 3 16,-3 4-2-16,1 4-1 0,0 4-4 16,-2 0-1-16,0 7 0 0,-4 8 2 15,3 6-1-15,3 1 1 0,-2 4-3 16,7 4 8-16,5 0-6 0,1 0 0 15,4-1 3-15,2 1-1 0,11-5-1 0,10 2 2 16,6-2 0-16,7-6 12 0,0-4-15 16,4-2 1-16,-2-5 3 0,2-1-1 15,1-3-1-15,-1 0 0 0,-2 0 1 16,-6-1 0-16,-5 0-2 0,-10 0 0 15,-9-2 1-15,-6 0 0 0,-2 3-3 16,0 2-3-16,0 1 4 0,0 3 5 16,-2 0 0-16,-2-3-2 0,2-3 2 15,2-2 0-15,0 1-3 0,0-3 0 16,0 0 1-16,0 0 6 0,0 0 1 0,2-11 2 15,6-4-10-15,1-6-2 0,4-2-1 16,5-4 2-16,3-4 1 0,1-2 0 16,5-2-9-16,0 1 14 0,2 1-1 15,-3 4-4-15,-1 5 0 0,-2 5-4 16,0 4 1-16,-2 4 1 0,0 4-3 0,0 4-1 15,0 3 1-15,0 0-13 16,0 4-12-16,2 7-24 0,1 0-39 16,1 0-101-16</inkml:trace>
</inkml:ink>
</file>

<file path=ppt/ink/ink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6:02.6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0 10 0,'-12'2'225'15,"3"-2"-167"-15,-1 2 2 16,1-2 11-16,3 1-4 0,2-1-20 16,4 0-8-16,0 0-9 0,0 0-7 15,0 0-1-15,0 0-2 0,0 0-7 0,4 0-5 16,3 0-5-16,5 0-1 0,11 2 15 15,4-2-5-15,1 1-6 0,5 0-5 16,-1 2 0-16,-1-2 0 0,1 2 1 16,0 2-4-16,-7 0 4 0,0 2-4 15,-6-1-3-15,-4-1-10 0,-3 2-6 0,-1-1-11 16,-1 1-28-16,-6-1-48 0,-2-4-86 15</inkml:trace>
</inkml:ink>
</file>

<file path=ppt/ink/ink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6:01.2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117 409 145 0,'2'0'64'0,"-2"0"-24"16,0 0 12-16,0 0 11 0,0 0-17 16,0 0-22-16,0 0-8 0,0 0 1 0,0 12 3 15,0 8 5-15,-4 3-9 0,-3 7-3 16,-1 2 5-16,-1 2-7 0,1 2-5 15,-2-3 1-15,1 1 4 0,1-6-8 16,2-3 3-16,-1-3-3 0,1-5 5 16,-2-3 0-16,3-5-2 0,3-4 4 0,-4 0 0 15,2-5 3-15,-1 0-1 0,3 0 0 16,0-1-4-16,0-10-3 0,2-5-1 15,0-3-2-15,7-5 0 16,7-4 0-16,1-4-2 0,2-7 0 0,4-2 2 16,2-6-2-16,4-4 0 0,3-5-1 15,3-5 2-15,7-2 0 0,0-1-3 16,4 4 1-16,0 9 3 0,-2 10-2 15,2 9-1-15,-4 9 3 0,-2 8 2 16,-4 5 1-16,-7 9-4 0,-2 1-1 0,-6 3 1 16,-8 11 0-16,-3 8-1 0,-8 7 0 15,0 7-1-15,-12 5 5 0,-10 4-4 16,-9 2 0-16,-1 4 3 0,-3-3-2 15,-3 0-2-15,2-3 1 0,-4-1 2 16,2-3-1-16,-1-4-1 0,1-5 0 16,8-5 2-16,5-8-1 0,10-8-1 15,1-6-2-15,9-5 2 0,3 0-2 16,2 0-5-16,0-12-2 0,2-4-2 15,9-4-3-15,4-3-8 0,1 0 2 0,5-1-1 16,0 0-3-16,1 2 0 0,5 3 1 16,-2 5 2-16,0 5 5 0,0 6 7 15,-1 3 4-15,1 0 4 0,-2 4 2 16,0 11 4-16,0 2 6 0,0 4 11 15,0 2 0-15,0 0-3 0,-1 0 2 16,-1 1-5-16,0-2 3 0,-3 0-9 16,-5-3-5-16,0-1 0 0,-1-3-5 15,-3-3 0-15,-1-4 1 0,-2-4-2 16,-3-3-10-16,-1-1-7 0,0 0-4 0,4-5-3 15,2-6-17-15,1-3-36 0,1-8-86 16</inkml:trace>
  <inkml:trace contextRef="#ctx0" brushRef="#br0" timeOffset="250">1073 263 275 0,'2'19'99'16,"-2"3"-53"-16,0 5 22 0,0 4-3 0,0 3-11 15,-8 3-14-15,-1 3-6 0,-2-1-16 16,-1 0-6-16,4-3-5 0,-1-1-1 16,3-6-3-16,0 0-1 0,5-5 0 15,-1-5 0-15,2-1-2 0,0-8-1 16,3-3-4-16,7-7-9 0,3 0-6 0,5-2-9 15,2-9-4-15,5-1-18 16,2-6-13-16,2-1-43 0,-3-7-62 16,3-2-56-16</inkml:trace>
  <inkml:trace contextRef="#ctx0" brushRef="#br0" timeOffset="568">1659 222 87 0,'0'-12'186'16,"0"1"-88"-16,-10 2-54 0,-5 2 9 15,-6 2-5-15,-2 4-1 0,-5 1-12 0,3 0-6 16,-4 11-9-16,6 4-4 0,4 3-4 15,4 3-3-15,4 2-4 16,3 2-1-16,4 1-4 0,4 3 0 16,0-1 1-16,10 1-1 0,5 0-1 0,2 1-5 15,4-1 0-15,2 2-1 0,2 1-4 16,-2-2 8-16,1-3 3 0,-3 0-5 15,-3-5 3-15,-9-2 0 0,-1-8 2 16,-8 0 1-16,0-4 0 0,-8-1 2 16,-5 0 2-16,-6-2 0 0,-2 0 3 0,-4-2-3 15,-4 0 1-15,1 0-1 0,-1-2-4 16,4 0-1-16,6-1 2 0,4 0-2 15,7 0 1-15,6-4-2 16,2-3-10-16,2-3-11 0,6-3-7 0,9-3-18 16,4-4-40-16,-4-5-90 0</inkml:trace>
  <inkml:trace contextRef="#ctx0" brushRef="#br0" timeOffset="852">2626 172 64 0,'-7'-3'240'0,"-10"-2"-179"0,-6 0-21 0,-2 3 18 16,-6 2-22-16,-7 0 13 0,-4 4-7 15,-2 10-11-15,2 4-7 0,-2 6-5 16,1 6 7-16,4 3 0 0,5 2 1 15,4 1-5-15,10 1-6 0,7 0-5 16,11 2-4-16,2 1-2 0,12 1 3 0,14-1-7 16,18-3 2-16,19-2 3 0,15-9-3 15,18-3-3-15,9-7 1 0,7-7-11 16,5-3-6-16,3-5-19 0,4-1-18 15,0 0-25-15,-6-4-82 0</inkml:trace>
</inkml:ink>
</file>

<file path=ppt/ink/ink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6:03.9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154 378 81 0,'-2'0'104'0,"1"0"-47"15,-1 0 10-15,0 0-10 0,0 0 1 16,0 0-13-16,2 0-7 0,0 0-6 0,0 0-9 15,0 0-5-15,0 0-1 16,0 0-6-16,-2 6-3 0,-4 10 7 16,-3 6-2-16,-3 1-7 0,1 2-1 15,3-1 0-15,1 3-5 0,-5 3 0 0,1 4 4 16,1-2-1-16,-1 1-1 0,1-4 1 15,1-4-3-15,1-4 4 0,4-6-2 16,-2-5-1-16,3-3 4 0,-1-5-1 16,4-2 1-16,0 0-1 0,0 0 2 15,0 0 3-15,0-2 1 0,0-10-3 0,0-5-7 16,0-6-6-16,2-2 3 0,3-4 1 15,5-2 1-15,1-4 1 16,5-3-2-16,3-6 1 0,6-5 0 16,5-4 2-16,6-1-4 0,1 4 1 0,-3 11-3 15,2 2 2-15,-3 5 0 0,5 4 3 16,-2 3-3-16,0 10 1 0,-1 4 0 15,-7 7 4-15,-7 4 0 0,-2 0 0 16,-9 5-1-16,-2 10 0 0,-5 5 0 16,-1 4 2-16,-2 2-2 0,0 3 0 0,-13 1 3 15,-4 0-2-15,-4 3-1 0,-4 0 0 16,-2 0 2-16,-5 2-2 0,-4-2-1 15,3-4 0-15,3-5 3 16,9-8-2-16,7-5 1 0,3-2-2 16,5-4-2-16,0-3-2 0,6-2-3 0,0 0-3 15,0 0-6-15,0 0-4 0,6-2 1 16,2-6-16-16,5-3 30 0,0 0 2 15,3 4-1-15,-1 1 1 0,-2 2 2 16,1 3 1-16,-3 1-2 0,2 0 2 16,1 5 6-16,-3 6 5 0,1 0-4 0,-1 1-3 15,1-1 4-15,-3 2 2 0,4 0 0 16,-3 1-7-16,3-3 0 0,-1 0-1 15,1-3-2-15,-1-1-3 16,1-4-12-16,-3-2-15 0,1-1-31 0,0-1-63 16,-5-8-189-16</inkml:trace>
  <inkml:trace contextRef="#ctx0" brushRef="#br0" timeOffset="1313">650 531 1 0,'0'1'297'0,"0"-1"-227"0,0 1-51 0,0-1 8 15,0 2 12-15,6 1-11 0,4 0-9 16,-1 3 9-16,7-3-1 0,-1-2-11 16,4-1 3-16,4 0 5 0,2 0-5 15,-1-6-4-15,1-2-8 0,-2-2 1 16,-4-1-1-16,-2 1-4 0,-3-2 0 15,-5 1 5-15,-3-2 1 0,-2-1-3 0,-4-1-2 16,0 3 3-16,-4-1-4 0,-4 1-2 16,-3 2-2-16,1 3 4 0,1 3-2 15,-3 4-1-15,1 0-3 0,-4 0 2 16,-1 7 1-16,-1 8-3 0,0 2 3 15,0 2 3-15,3 2-1 0,-1 4-2 16,4 6 0-16,1-1 7 0,8-1-6 16,2-6 0-16,4-2-4 0,11 1-1 15,4-1 1-15,10 1-1 0,7-1-2 16,4-9-5-16,8-2 1 0,0-4-6 0,5-6-7 15,-3 0 1-15,1 0-4 0,-3-9-9 16,-4-3-5-16,-4-3 9 0,-4-1 14 16,-5 0 11-16,-8-1 5 0,-4-1 1 15,-8 1 6-15,-3 0 9 0,-4 0 6 16,-2-1 0-16,-2-2-4 0,0 3 0 0,0-3-4 15,0 2 0-15,-6 0 1 16,2 1-3-16,-4 2-2 0,-1 1-1 16,-1 5 1-16,-1 0-1 0,-1 4 1 15,-1 3-1-15,-2 2-3 0,-2 0-4 16,-2 7 2-16,1 4-1 0,1 4 2 0,-4 4-3 15,2 4 1-15,-2 3 1 0,4 3 1 16,2-2-3-16,5 1-1 0,3 0 2 16,5-3-2-16,2-1-4 0,0-3 2 15,9-2 2-15,3-5 0 0,5-2 0 16,2-4 0-16,2-6 6 0,6-2-4 0,1 0-1 15,3-8 1-15,1-8-1 16,-1-3 0-16,-1-3-2 0,-1-5 1 16,3-1 1-16,-7-3-2 0,-2-2-1 15,-2-1 2-15,-4-5 2 0,-3-2-3 0,1-4 0 16,-4-1 2-16,-1-3 0 0,-3-3-1 15,1-2-2-15,0-1 1 0,-6 6 1 16,0 9 0-16,-2 15 0 0,0 10 0 16,0 8 1-16,0 5 2 0,0 2 1 15,-2 0-2-15,0 0-2 0,-4 13-3 0,-4 7-3 16,-5 9 5-16,-2 8 1 0,0 4 1 15,0 2-3-15,1 3 0 16,3 2 3-16,-2-1 0 0,7 1-3 16,2-4 2-16,5-1 0 0,1-4 0 0,5-2-3 15,9-3 1-15,5-4 3 0,4-3-1 16,-1-3-2-16,5-7 0 0,-2-7 2 15,2-4-5-15,1-4-2 0,1-2 1 16,-2-2 6-16,3-11-2 0,-1-4-3 16,-4 3 3-16,-2-2-1 0,-6-1 0 0,-2 1 0 15,-4-1 2-15,1-2 3 0,-5 3 0 16,-1-2-2-16,0 1 0 15,-2-2 2-15,0 2-1 0,-4 1-2 16,0 2 2-16,1 3 1 0,-1 2 1 0,0 2 2 16,0 4-2-16,0 1 2 0,0 2 3 15,0 0-3-15,0 0-3 0,0 0 3 16,-1 0 1-16,-7 0-7 0,-2 5-2 15,1 4 1-15,-3 3 2 0,3 2-3 16,-1 3-1-16,-1 2 5 0,1 0 1 0,3 1-2 16,-3 2 0-16,3 0 1 0,3 1 0 15,0-2-2-15,4-1 0 16,0 0 3-16,8-4 3 0,9-1-3 15,-2-7-3-15,8-2 3 0,0-6-1 0,2 0-4 16,1 0 4-16,5-12 2 0,1-5-2 16,-1-1-2-16,-1-3-1 0,-5 0 1 15,-4 0 1-15,-2-1-3 0,-5-1 2 16,-1 1 2-16,-4 0 0 0,-3 2-2 15,-2 2 2-15,-4 3 1 0,0 8-3 16,0 0 3-16,0 4 0 0,0 3 6 0,0 0-4 16,0 0 0-16,0 0-4 15,-2 0 2-15,-6 10-4 0,-3 3 0 0,0 3 4 16,1 0-2-16,4 1 0 15,1 0-1-15,1-1 1 0,-2 1 0 0,6-2 1 16,-2-2-4-16,0 0 2 0,2-3 1 16,0-1 0-16,2-3-2 0,2 0 2 15,5-2-4-15,3-1-4 0,5-3 0 16,2 0-4-16,6 0-13 0,2-9-2 15,-3-1-11-15,7-3-30 0,-6-3-38 0,0 0-55 16,-2-2-90-16</inkml:trace>
  <inkml:trace contextRef="#ctx0" brushRef="#br0" timeOffset="2233">2427 456 144 0,'4'-2'75'0,"0"-1"-62"15,-1 0 1-15,1 0 14 0,0 1 14 16,-4 0-20-16,4 1-10 0,-4 0 2 0,0 1 11 15,0 0 8-15,0 0-3 0,0 0-1 16,0 0-2-16,0 0-1 0,0 0 1 16,0 0-11-16,0-1-5 15,-2 0 2-15,-2 1-5 0,0 0 2 0,-1-2-2 16,-3 2-2-16,-2 0-1 0,-1 0 2 15,-1 4-5-15,1 4 2 0,0 1-1 16,-3 2 3-16,5 2-5 0,-3 3 0 16,3-2 0-16,1 3 0 0,6-1 0 15,0 0-3-15,2 0 1 0,0 0 1 0,0-1 1 16,4-1-2-16,8-2 1 0,1 1 1 15,4-5 1-15,6-2-1 0,6-2 1 16,-1-4 2-16,5 0-4 0,-1-4 0 16,-1-4-4-16,1-4 3 0,2 1 1 15,-1-4-2-15,-1-2 2 0,-1-1 2 16,-6-1-1-16,-3-2 0 0,-4-1 2 15,-5-2-1-15,-3-1 2 0,-5-2-3 16,-3 3 2-16,-2 3 0 0,0 4 0 16,-6 6 2-16,-3 3-5 0,1 4 6 0,-3 3-5 15,-4 1-4-15,1 1 1 0,-3 11 0 16,2 5 0-16,-2 4-1 0,-1-2 2 15,5 5 2-15,0-1-2 0,7 0-1 16,2 2-1-16,2-3 1 0,2-1 1 16,2 0-3-16,8-5 2 0,11 1 3 15,5-3-2-15,5-4-7 0,7-2 3 16,0-5 5-16,6-3-3 0,4 0-6 15,1 0 1-15,3-6 1 0,-4-4-1 16,1 3 5-16,-1-3 1 0,-8 0 3 16,-6 0 0-16,-7 0-1 0,-6 0-1 0,-6 2 7 15,-3-4 1-15,-6 0 0 0,-5-3 3 16,-1-3 0-16,0 1-8 0,0 0 0 15,-3 2 0-15,-5 2 4 0,0 0-7 16,-1 4 3-16,-3 1 3 0,3 3-2 16,-4 4-2-16,-3 1-4 0,1 0 2 15,-2 1 1-15,2 7 0 0,-3 5-1 16,3 1 1-16,0 6 2 0,-2 1 0 15,7 0 0-15,1 2-1 0,5 0-1 16,2 0 1-16,2-1 0 0,0-1-1 0,9-3 2 16,7-1-1-16,-3-4-2 0,8-3 2 15,6-6 5-15,1-4-2 0,9 0 0 16,-1-13 0-16,2-4-2 0,4-6-2 15,2-4-5-15,-4-2-1 0,0-1 4 16,-2-3-6-16,-5-5 3 0,-3-2 0 0,-3-3 1 16,-4-4 1-16,-4-1 0 15,-4-5 0-15,-5-1 3 0,-3 1 1 16,-5 9-2-16,-2 16 3 0,0 12 9 15,0 13 8-15,-4 3 2 0,-11 0-9 0,-10 18-12 16,-7 11 4-16,-1 12 10 0,5 4-4 16,7 2-7-16,4 2-3 0,3-1 2 15,12 4-5-15,4 0 1 0,23 2-7 16,19-2-18-16,21-4-12 0,15-6-22 15,12-10-60-15,3-9-293 0</inkml:trace>
</inkml:ink>
</file>

<file path=ppt/ink/ink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6:06.8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3 216 0,'4'-2'159'0,"-4"1"-76"16,0 1-32-16,0 0 1 0,0 0 3 16,2 0-14-16,-2 0-18 0,0 1-8 0,2 6 4 15,-2 4 2-15,1 1-6 0,-1 2-6 16,0-1-7-16,0 3 4 0,0 0-4 15,0 3-7-15,0-2-17 0,0-1-18 16,0-3-27-16,8-8-50 0,4-3-136 16</inkml:trace>
  <inkml:trace contextRef="#ctx0" brushRef="#br0" timeOffset="139">280 51 211 0,'2'5'256'0,"0"0"-261"15,-2 2 14-15,2 4 30 0,2 1-10 16,0 3-23-16,5 2-6 0,7 0-7 15,5 1-25-15,5-6-45 0,12-5-69 16</inkml:trace>
</inkml:ink>
</file>

<file path=ppt/ink/ink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6:08.3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79 0,'3'3'313'16,"-3"-1"-249"-16,0-2-39 0,0 3 33 0,0-2 10 15,0 2-17-15,0 2-30 0,0 3-7 16,0 3 4-16,0 0-7 0,0 2-7 15,0-2-1-15,0 1-1 0,0 2-7 16,0-1-23-16,0 1-35 0,0-7-52 16,6-5-158-16</inkml:trace>
  <inkml:trace contextRef="#ctx0" brushRef="#br0" timeOffset="155">321 14 419 0,'0'1'84'0,"0"1"-85"16,0 0 6-16,0 6 14 0,0 5 1 15,0 7-16-15,6 7-3 0,0 2-4 16,5 2-17-16,4 4-28 0,4-4-35 0,4-1-88 16</inkml:trace>
</inkml:ink>
</file>

<file path=ppt/ink/ink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6:07.4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 0,'6'0'33'0,"-2"0"210"0,-4 0-168 15,2 0-30-15,-2 1 24 0,2 2-4 16,0 3-20-16,-2 3-3 0,3 1 4 0,-1 0-12 16,0 5-5-16,0-3-4 0,0 3-6 15,-2-2-11-15,0 0-5 0,2-1 0 16,0-4-2-16,4 1-4 15,1 0-16-15,10-2-20 0,8-4-22 0,11-3-49 16,1-8-247-16</inkml:trace>
  <inkml:trace contextRef="#ctx0" brushRef="#br0" timeOffset="134">361 70 37 0,'-2'2'444'16,"2"-1"-443"-16,0-1-3 0,0 0 15 15,0 1 15-15,4 3-34 0,5-1-22 16,10 4-8-16,6-1-31 0,10-6-88 15</inkml:trace>
  <inkml:trace contextRef="#ctx0" brushRef="#br0" timeOffset="2343">380 66 88 0,'0'0'74'15,"0"-3"-56"-15,0-1 7 0,-2 2-3 16,2 0 10-16,0 2-6 15,0 0 1-15,0-3-15 0,0 3 4 0,0-2-10 16,0 2 7-16,0 0 2 0,0 0 2 16,0 0 6-16,0 0 9 0,0 0 0 15,0 0-6-15,0 0-4 0,0 0-4 16,0 0 1-16,0 0-7 0,0 0-1 15,0 0 3-15,0 0-3 0,0 0 0 0,0 0-3 16,-2 2 2-16,2 4-3 0,0 7-8 16,0 2 15-16,-2 3-3 0,0 1-4 15,2 0-5-15,0 0-1 16,0-1 0-16,0 0 0 0,0 0-3 0,0-2-1 15,2-1-12-15,8 0-9 0,1-3-23 16,3-6-59-16,-7-5-263 0</inkml:trace>
</inkml:ink>
</file>

<file path=ppt/ink/ink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12.8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51 108 60 0,'0'2'43'0,"0"-2"-16"0,0 0 0 16,0 0-7-16,0 0-1 0,0 0-6 16,0 0-7-16,0 0-4 0,0 0-1 0,0 0 0 15,0 0-1-15,0 0 1 0,0 0 2 16,0 0-2-16,0 0 3 0,0 0-3 15,0 0 2-15,0 0 3 0,0 0 4 16,0 0 7-16,0 0 7 0,0 0 2 16,0 0-1-16,0 0-2 0,-4 0 2 15,2 0 0-15,1 0-6 0,-3 0-1 16,2 0 0-16,-2 0 2 0,2 0-4 15,0 0-3-15,0 0 2 0,0 0-1 16,2 0-2-16,0 0 0 0,-1 0 2 16,1 0-2-16,-4 0 2 0,2 0-2 0,0 0 0 15,-2 0 3-15,0-3-4 16,-1 1-1-16,5 2 0 0,-4-4 3 0,4 4-4 15,0-2 0-15,0 1-2 0,0-1 1 16,0-2-4-16,5-2-2 0,7-3-2 16,5 0 0-16,6 0-1 0,0 0 1 15,5 1 0-15,9-1 3 0,-3 5-3 16,4 2 1-16,-2 2 3 0,-1 0-2 15,-3 2-1-15,-5 10-2 0,-4 3 1 16,-4 6 0-16,-6 3-1 0,-3 5 1 0,-8 4 2 16,-2 6-1-16,-6-2 2 0,-7 2 7 15,-6-3-11-15,-2-4 1 0,-2 0 0 16,-2-3-1-16,0 1 2 0,0-2 1 15,0-3-2-15,3-4-2 0,4-4 2 16,3-3 0-16,4-4-5 0,-1-2-3 16,5 0 2-16,5-7 3 0,0 0-6 15,2-1 2-15,0 0 2 0,0 0 3 16,0 0-5-16,4-2-3 0,7-6 5 15,1 3 3-15,-1-1-5 0,0 2 2 0,5 2 2 16,-1 2 3-16,4 0-2 0,0 0 1 16,4 0 3-16,0 2 1 0,4 3 3 15,-1 0 1-15,-1-1 0 0,2 2-4 16,-4 1-3-16,-2-2 0 0,4-2 2 15,-3 1-1-15,1 0-7 0,0-2-10 0,-4-2-14 16,0 0-31-16,0 0-45 16,-5 0-97-16</inkml:trace>
  <inkml:trace contextRef="#ctx0" brushRef="#br0" timeOffset="529">971 454 41 0,'0'2'247'16,"0"-2"-178"-16,0 0-32 0,0 0 10 16,0 0 8-16,0 0-7 0,2 0-31 15,9 0-9-15,8-5 3 0,6-8 4 0,11-5-10 16,6-3 2-16,6-3-5 0,9 1 0 15,6-3 1-15,4 0 0 0,-2-1 1 16,-6 3-6-16,-9 2 1 16,-6 5 3-16,-6 2-9 0,-8 0 10 0,-3 4-4 15,-4 3-4-15,-10 3-7 0,-5 3-10 16,-8 0-3-16,0 2 0 0,0 0 5 15,-2 0-24-15,-8 0-63 0,-5-2-63 16,-2 2 1-16</inkml:trace>
  <inkml:trace contextRef="#ctx0" brushRef="#br0" timeOffset="801">1204 142 256 0,'5'6'140'0,"5"2"-121"0,0 4 49 0,5 3 0 16,4 7-16-16,0 4-11 0,6 3-2 15,0 0-23-15,-3 0-4 0,-1-1-2 16,-1 1-9-16,-3 0 0 0,4-1 0 15,-4-1 2-15,2-3-4 0,0-2 1 16,-4-4-5-16,1-2-10 0,1-3-10 16,-2-5-10-16,4-3-15 0,2-5-27 15,0 0-41-15,-2-13-158 0</inkml:trace>
  <inkml:trace contextRef="#ctx0" brushRef="#br0" timeOffset="1460">2101 27 323 0,'-2'-4'46'0,"0"3"3"16,0 0 17-16,0 1-12 16,2-1-17-16,0 0-14 0,0 1-16 15,4-2-2-15,7 1-5 0,12-4 5 16,9 1 3-16,7 1 4 0,5-1-2 0,5 4-1 15,3 0 0-15,1 0 2 0,2 7 0 16,-3 3-3-16,-6 2-4 0,-6 1-2 16,-10 0-4-16,-7 2 4 0,-6-2-2 15,-9 1-2-15,-6 1 3 0,-2 3-1 16,-10 0 6-16,-9 4 0 0,-7 0-2 0,-3 1-1 15,-3-1-2-15,1-1 10 0,2-1-12 16,5-5-1-16,5-2 0 16,1-2 4-16,9-4-2 0,5-2-4 15,0 0 4-15,4 0-3 0,0 1 1 0,0 4 1 16,10 0-1-16,5 2 2 0,6-1 1 15,2 0-2-15,5 0 0 0,5 0 4 16,1 2-2-16,4 0-3 0,3 3 2 16,0-1 2-16,0 1-2 0,-1 0-1 15,-2-2 1-15,-11 1 1 0,-7-2-1 0,-8-3-3 16,-8 2-2-16,-4 0 2 0,-8 2 5 15,-9 1-1-15,-10 1 1 0,-3 0-2 16,-3-1 3-16,-3 0-2 16,-2 1 0-16,-4 0 0 0,-2 1 0 0,2 1-2 15,2-1 0-15,0 0 1 0,9 3-6 16,7 0-19-16,1 1-11 0,7 2-19 15,3-3-60-15,0 3-145 0,1-1 41 16</inkml:trace>
</inkml:ink>
</file>

<file path=ppt/ink/ink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30.4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2 259 0,'-2'0'54'16,"2"0"-35"-16,0 0-3 0,0 0 17 0,6 0 7 15,5 0-8-15,10 0-17 0,0 0-4 16,6 0-3-16,-2 0 0 0,1 0 0 16,-1 0 2-16,-4 0-2 0,0 0-3 15,-4 0-3-15,-1 0-1 0,-1 0 2 16,-6 1-3-16,3 0-3 0,-5 2 0 15,1-1-21-15,-4 2-21 0,0 2-28 16,-4-4-49-16,-2 0-105 0</inkml:trace>
  <inkml:trace contextRef="#ctx0" brushRef="#br0" timeOffset="175">28 183 374 0,'0'0'57'0,"0"0"-48"16,8 0 1-16,9 0 22 0,8 0-6 15,9-1-14-15,8-2-10 0,4 1-2 16,4 2-3-16,-1 0-10 0,3 0-33 16,1 0-39-16,1 3-61 0,1-1-83 15</inkml:trace>
</inkml:ink>
</file>

<file path=ppt/ink/ink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32.0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75 330 0,'-2'0'21'15,"2"0"6"-15,0 0 17 0,9-6-14 16,12-3-14-16,10 0 2 0,5-2-5 16,12 1-1-16,-1 1 2 0,9 0 3 0,-3 2-3 15,3 4-3-15,-3 1-1 0,-3 2 3 16,-5 0-6-16,-1 1-4 0,-6 8 4 15,-3 3-5-15,-9 3-2 0,-5 2 0 16,-5 4 1-16,-9 3 0 0,-7 1 0 16,0 5 2-16,-15 2 5 0,-10 2 8 0,-5-3-17 15,-6-1 1-15,-3-4 3 16,1-4 0-16,0-2-3 0,2 0 0 15,1-4 2-15,7-3 0 0,3-4-1 16,8-2-3-16,7-4 4 0,5-2 0 0,1 1-1 16,4-2 1-16,0 0 4 0,0 0-2 15,0 0-1-15,0 0-3 0,0 0-1 16,4 0-4-16,1 0-4 0,9 4 1 15,3 2 11-15,8 1-2 0,1 2-2 16,7-1-1-16,3 2 4 0,6 1-1 0,4 0-18 16,3 2-15-16,-1-1-14 0,-4-2-30 15,-6-3-87-15,-7-2-151 16</inkml:trace>
</inkml:ink>
</file>

<file path=ppt/ink/ink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33.9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285 45 374 0,'2'0'60'15,"0"0"-27"-15,3 0 14 0,1 3-5 16,-2 6-12-16,4 6 6 0,-3 5-11 15,-1 4-8-15,0 5-2 0,-2 2-4 16,0 2-3-16,2-1-7 0,-3 1 2 16,-1-1 0-16,2 0-1 0,2-2-2 0,-2 1-3 15,0-2-3-15,-2-4-18 0,0-3-3 16,0-4-12-16,-2-8-37 0,-11-3-50 15,-4-2-207-15</inkml:trace>
  <inkml:trace contextRef="#ctx0" brushRef="#br0" timeOffset="186">0 202 0 0,'12'-3'420'0,"1"1"-391"16,4-2 15-16,6 4 4 0,4 0-9 15,7 0-4-15,8 6-7 0,8 0-10 16,2 1-12-16,-3 1 0 0,1 1-2 15,-4-1-1-15,1 2-4 0,-1 2-3 16,0-2-17-16,2 2-36 0,-3-6-47 0,-1-3-191 16</inkml:trace>
  <inkml:trace contextRef="#ctx0" brushRef="#br0" timeOffset="660">1119 55 190 0,'0'-1'194'0,"-2"-3"-149"0,2 2-3 16,0-1 4-16,2-2-14 0,7 0 0 15,10-2-17-15,2 0-3 0,10 2-2 16,3 0 0-16,4 2 2 0,2 1-3 16,0 1-3-16,-1 1-1 0,-7 0 0 15,0 8-1-15,-5 4-3 0,-4 3 0 16,-4 4 0-16,-7 3 2 0,-5 5-1 15,-7 3 0-15,-2 4 3 0,-17 2 0 0,-7 0-3 16,-7-2 0-16,-7 0 2 0,2-1-2 16,-2-4-5-16,0-4 1 0,7-5 3 15,3-4 0-15,7-6-1 0,6-1 0 16,7-7 3-16,4-1-2 0,1-1 3 15,1 0 2-15,4 0-2 0,0-3 0 0,0-4-3 16,0-2-6-16,8-1 2 16,5 2 0-16,0 1-1 0,4 2 0 15,2 5 2-15,1 0 2 0,2 4-3 16,9 9 1-16,0 5 2 0,5 6 0 0,10 7-2 15,1 4 1-15,9 9-7 0,1 4-14 16,4 7-28-16,4 7-8 0,0 4-39 16,-2 4-202-16,2 5 159 0</inkml:trace>
</inkml:ink>
</file>

<file path=ppt/ink/ink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32.6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239 0 113 0,'5'0'251'0,"1"0"-203"0,-2 0-23 16,0 0 20-16,-1 0-8 0,-1 0-5 15,0 0-14-15,4 8-6 0,2 3 2 16,-1 4 1-16,1 5-4 0,1 0 0 16,1 4-6-16,-4-1-1 0,1 3 0 15,1 0-2-15,-2 1-2 0,1 1 0 0,-1-5 2 16,0 0-2-16,-2-1 0 0,-1-3-1 15,1-2-10-15,0-2-10 0,-4 0-19 16,0-2-20-16,-15-7-54 0,-4-1-189 16</inkml:trace>
  <inkml:trace contextRef="#ctx0" brushRef="#br0" timeOffset="184">0 237 75 0,'10'0'326'0,"1"0"-306"16,8 0 6-16,6 0 22 0,5 0-17 15,11 0-6-15,6 0-5 0,9 0-5 16,1 1-5-16,4 0-6 0,-4 4-2 16,-2-1-2-16,3 2-2 0,1 1-20 0,0-2-28 15,0-4-67-15,-5-1-222 16</inkml:trace>
  <inkml:trace contextRef="#ctx0" brushRef="#br0" timeOffset="675">1206 40 20 0,'-8'0'350'16,"3"0"-308"-16,1 0-3 0,4 0 3 15,0 0-6-15,0 0-6 0,4 0-17 16,9 0-13-16,6 0 8 0,10-3 0 15,5 0 0-15,2 2 0 0,1 0 3 16,-1 1 1-16,-2 0-7 0,0 5-3 16,-5 6 3-16,-4 3 0 0,-4 0-2 0,-8 3-2 15,-3 2-2-15,-6 0 3 16,-4 3 0-16,0 2 1 0,-18 1 4 15,-8 2-1-15,-9-3-3 0,-1-3-5 0,-2-2 4 16,7-3-3-16,3-3-1 0,1-3-4 16,2-1 6-16,6-3 0 0,2-2-1 15,6-4 1-15,3 0 0 0,2 0 2 16,4 0-1-16,2 0 2 0,0 0 1 15,0 0-1-15,0 0-3 0,0 0-3 0,0 0 2 16,0 0-4-16,12 0-4 0,3 6 10 16,6 2 1-16,4 2-2 0,5 1-2 15,3 3 1-15,9 2-1 16,2 3-29-16,-2 3-8 0,3 0-27 0,-8-2-98 15,-9 0-162-15</inkml:trace>
</inkml:ink>
</file>

<file path=ppt/ink/ink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40.1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382 37 125 0,'-2'0'54'0,"2"0"-26"15,0 0 12-15,-2 0-3 0,0 0-5 0,0 0-7 16,2 0-5-16,-2 0 1 0,2 0-2 15,-2 0 2-15,-2 0 0 0,3 2 2 16,-1-1-2-16,-2 0-2 0,2 0 3 16,2-1-5-16,-2 0 0 0,2 0-2 15,-2 0-4-15,0 0-2 0,2 0-5 16,0 0 4-16,0 0-2 0,0 0-2 15,-2 0-2-15,0 0 2 0,-3 0 0 16,1 3 0-16,-2 0-2 0,4-2 3 16,-2 2 2-16,3-3-4 0,-3 0 1 0,0 3 0 15,0-3 2-15,0 2-1 0,2-1-1 16,0 0-1-16,2-1 3 0,0 0-3 15,0 0-1-15,0 0 0 0,2 0 2 16,8 0-4-16,7 0 1 0,4 0 2 16,4-7-2-16,7 3-1 0,1-3 0 15,5 0 1-15,4 2 2 0,0-1-3 16,0-1-1-16,-8 2 3 0,-1 1-1 15,-10 2-1-15,-3 0-1 0,-8 0 1 16,-4 2 1-16,-5-1-1 0,1 1-1 16,-4 0 1-16,0 0 1 0,2 0-1 0,-2 0-3 15,0 0 0-15,0 0-2 0,0 0-5 16,-2 0-4-16,-2 1-4 0,1 4-5 15,-3-3-10-15,2 4-16 0,-7-3-18 16,-5-3-73-16,-5 0-151 0</inkml:trace>
  <inkml:trace contextRef="#ctx0" brushRef="#br0" timeOffset="324">23 143 363 0,'-17'5'106'15,"11"0"-75"-15,6 1-12 0,0-1 20 16,13 2-5-16,8 3-13 0,8 0-6 15,5 0-5-15,7 0-3 0,2 2-3 16,5 0-3-16,0 1 3 0,-2 1-1 0,-4 3 0 16,-4 0-2-16,-6 2 1 15,-3 1-2-15,-6 0-1 0,-4 1 2 16,-8-3 0-16,-3 1-1 0,-6-3-2 15,-2 0 3-15,-4-1 1 0,-11 0-1 0,-6-1-1 16,-4-1 1-16,-2 0 0 0,-3 1 1 16,-5-1-3-16,-3 2 2 0,-4-1 1 15,0-2-1-15,4-1-2 0,4-4 1 16,7-1 2-16,4-2-2 0,14-2-2 15,3-2 3-15,6 0-7 0,0 0-20 0,13 0-12 16,8-6-4-16,8-5-19 0,3-5-96 16,3-1-146-16</inkml:trace>
  <inkml:trace contextRef="#ctx0" brushRef="#br0" timeOffset="709">895 447 93 0,'-6'1'285'0,"3"-1"-247"16,3 0-14-16,1 0 17 0,13-5-12 0,5-4-4 15,8-1-10-15,7-1-7 0,4-2-1 16,4-1-6-16,0-2 0 0,6 1 1 16,-2 2 1-16,3 0-3 15,-5 2 0-15,-2 2 0 0,-6 3-1 0,-7 1 0 16,-6 3 3-16,-10-1-4 0,-7 3-9 15,0 0-11-15,-6 0-7 0,0 0-1 16,0 0-21-16,-2 0-29 0,-12 0-52 16,-3 0-77-16</inkml:trace>
  <inkml:trace contextRef="#ctx0" brushRef="#br0" timeOffset="945">1061 229 346 0,'2'15'83'16,"4"2"-45"-16,-3 5 26 0,5 1-12 16,0 4-7-16,1 0-6 0,8 0-9 0,-1 2-10 15,3 0-8-15,-2 1-5 0,-2-3-2 16,-3 0-3-16,1-3-2 0,0-3 0 15,-1-3 2-15,-1-4-5 16,1-4-17-16,1-6-15 0,2-4-25 0,1-1-44 16,-1-19-213-16</inkml:trace>
  <inkml:trace contextRef="#ctx0" brushRef="#br0" timeOffset="1161">1763 197 303 0,'-19'27'248'0,"2"-2"-220"16,2 2-6-16,5 0 12 0,-1 2 4 0,5 0-11 16,2 3-11-16,4-3-8 15,0 0-6-15,2-3-2 0,10-1-2 16,1-4-8-16,8-2-14 0,2-4-11 15,3-3-14-15,5-6-24 0,1-6-64 0,1-1-170 16</inkml:trace>
  <inkml:trace contextRef="#ctx0" brushRef="#br0" timeOffset="1484">2271 244 110 0,'0'-20'282'16,"0"1"-231"-16,-8 3-3 0,-9 4 0 0,-8 5-4 16,-3 4-5-16,-3 3-11 15,-3 3-2-15,1 13-3 0,3 2-10 16,5 6 1-16,8 1-1 0,5 3-6 15,10 3-5-15,2-3 0 0,0 2-4 0,12-2 3 16,7-4-1-16,6 1-1 0,9-6 2 16,8-5-2-16,8-5 0 0,5-9-3 15,4 0-4-15,0-5 2 0,-1-10 0 16,-3-6 0-16,-2-5 4 0,-5 1 2 15,-6-4-1-15,-11 1 1 0,-11 1 1 0,-8 0 1 16,-12 0-2-16,0 0 0 0,-13 1 0 16,-12-1 1-16,-10 2-2 15,-5 1-2-15,-7 4 2 0,-7 5-8 16,1 6-6-16,-4 4 1 0,3 5 6 0,3 0-12 15,11 9-5-15,9 5 1 0,10 1-9 16,10 3-43-16,1-4-152 0,4 3 3 16</inkml:trace>
</inkml:ink>
</file>

<file path=ppt/ink/ink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48.5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330 248 185 0,'11'4'281'0,"1"0"-218"0,-1 3 2 15,1 3 1-15,-1 1-15 0,-5 5-12 16,-2 6-9-16,-1 3-7 0,-3 2-5 16,0 3-10-16,0-2-4 0,0-3 0 15,-5 1-4-15,-1-1 1 0,-2 1-1 0,3-3-8 16,-5-3-9-16,1-4-9 0,1-6-13 15,-2-3-2-15,1-2-18 0,-5-5-34 16,-8 0-75-16,-3-5-186 16</inkml:trace>
  <inkml:trace contextRef="#ctx0" brushRef="#br0" timeOffset="180">0 297 238 0,'23'0'225'0,"5"0"-177"0,7 5 16 15,3-1-12-15,4 5-16 0,7-2-5 16,5 3-1-16,3 3-11 0,0 2-13 15,-5 3-1-15,-5 0-3 0,-6 0-1 16,-1-1-5-16,-6-3-10 0,-2 0-11 16,1-2-22-16,-8-4-36 0,-6-4-68 15,-14-4-282-15</inkml:trace>
  <inkml:trace contextRef="#ctx0" brushRef="#br0" timeOffset="416">1166 125 390 0,'3'0'173'16,"-1"0"-134"-16,0 0-18 0,-2 7 20 15,0 10 14-15,0 4-12 0,-4 5-18 16,-3 7-8-16,-5 1-3 0,5 0-5 15,1 1-2-15,4-3-3 0,2-3-4 0,0-4 0 16,2-2 0-16,9-3-12 0,3-2-20 16,5-6-17-16,0-6-20 0,0-6-35 15,0 0-124-15</inkml:trace>
  <inkml:trace contextRef="#ctx0" brushRef="#br0" timeOffset="751">1845 83 463 0,'4'-19'69'0,"-4"3"-40"0,0 0-2 0,-6 3 12 16,-11 3 8-16,-2 5-11 0,-6 4-11 16,-4 1-10-16,-3 5-1 0,-3 11-3 15,5 8 0-15,1 6 2 0,5 7 0 16,6 1-6-16,7 3-4 0,7 0-2 15,4-2 1-15,12-1-2 0,10-1 0 0,9 0-2 16,9-4 4-16,6-7-2 16,9-7-4-16,2-8-2 0,4-8 3 15,2-3 0-15,-3-4-1 0,-3-13 0 16,-9-4 4-16,-8-1 1 0,-12-1-2 0,-13-1 1 15,-3 2 2-15,-10-4 0 0,-2 0-2 16,-6 1 0-16,-9-2 1 0,-8 1 0 16,-4 1-2-16,-3 1 0 0,-3 4-1 15,-3 3-13-15,4 5-18 0,5 9-18 16,0 3-25-16,4 0-39 0,2 11-228 0</inkml:trace>
</inkml:ink>
</file>

<file path=ppt/ink/ink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47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208 194 88 0,'11'-2'374'0,"1"2"-323"0,1 0-2 15,0 0 9-15,-5 4-12 0,-4 8-14 16,-4 5-10-16,0 3-6 0,0 2-3 16,0 5-1-16,-6 0-5 0,0 2-5 15,1-2 0-15,-1 0 0 0,-2-3 0 0,2-2-2 16,3-2-2-16,-3-2-4 0,2-4-9 15,0-8-12-15,2 0-6 0,-3-6-3 16,1 0-15-16,-4 0-33 16,-7-7-73-16,0-8-149 0</inkml:trace>
  <inkml:trace contextRef="#ctx0" brushRef="#br0" timeOffset="172">0 217 326 0,'11'0'108'0,"4"5"-70"15,6 4 20-15,6 0-8 0,4 0-10 16,5 1-11-16,10 1-8 0,-1 1-5 15,7-3-6-15,-4 4-7 0,-2-6-5 16,-5 4 4-16,1-1 0 0,-1-2-9 16,-3 1-24-16,-2-3-22 0,-6-5-34 15,-5-1-124-15</inkml:trace>
  <inkml:trace contextRef="#ctx0" brushRef="#br0" timeOffset="376">919 162 235 0,'4'0'258'15,"-2"0"-190"-15,-2 0-39 0,0 1 11 16,-4 9 9-16,-5 6 2 0,-5 2-32 16,3 2-8-16,-4 2-3 0,5-2-3 15,3 0-2-15,3 1-4 0,4 0-1 16,0 1-9-16,0-2-5 0,13-2-17 15,8-2-10-15,2-5-13 0,6-3-26 16,1-8-89-16,-1 0-163 0</inkml:trace>
  <inkml:trace contextRef="#ctx0" brushRef="#br0" timeOffset="683">1513 51 341 0,'0'-16'97'16,"-14"4"-58"-16,-1 3 3 0,-6 0 1 15,-2 6 4-15,-1 3-9 0,-1 0-11 16,0 12-7-16,2 7-3 0,4 7-4 15,0 7-5-15,5 0 1 0,3 3-3 0,7-2-5 16,2 0 12-16,2-4-18 0,8-3 4 16,7-2 1-16,8-3-1 0,6-6 0 15,3-4 3-15,1-9-2 0,3-3 0 16,-2-2 0-16,-3-10 2 0,-1-5 0 15,-7-2-2-15,-4-2 0 0,-9-1 3 0,-4 0-2 16,-6-2 0-16,0 1-1 16,-8 0 3-16,-7 0-1 0,-3-1-15 15,-1 0 18-15,-4 2-6 0,-1 5-15 16,-1 5-11-16,-2 9-9 0,2 3-20 0,-3 5-22 15,-3 12-28-15,1 5-170 0,-3 4 140 16</inkml:trace>
</inkml:ink>
</file>

<file path=ppt/ink/ink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46.3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126 125 278 0,'11'-4'137'0,"4"1"-73"15,4 3 3-15,1 0-5 0,-3 0-14 16,-4 1-14-16,-1 11-9 0,-5 1-5 16,-1 3-3-16,-2 7-8 0,-4 1-2 15,0 4 0-15,0 3-2 0,0-2-1 0,0-3-3 16,0-2 1-16,-2 0-2 0,-4-7 0 15,4-1-7-15,-2-4-11 0,-1-3-18 16,-1-1-13-16,0-5-16 16,-5-3-35-16,-6 0-157 0</inkml:trace>
  <inkml:trace contextRef="#ctx0" brushRef="#br0" timeOffset="185">0 224 198 0,'11'0'257'0,"4"-2"-216"0,6 2 21 16,6 0-3-16,7 0-10 0,7 0-11 15,2 0-9-15,1 7-11 0,-2 1-9 16,-4-3-8-16,-3 4 0 16,1-1 0-16,0-3-2 0,-1 3-21 0,-1-4-19 15,-5 1-10-15,-6-5-44 0,-10 0-111 0</inkml:trace>
  <inkml:trace contextRef="#ctx0" brushRef="#br0" timeOffset="389">784 41 198 0,'4'4'294'0,"-2"3"-240"16,-2 3-17-16,0 2 20 0,0 5-8 16,-6 3-8-16,-4 3-15 0,1 5-8 15,-3-3-9-15,1 3-4 0,1-1-1 16,5-2-3-16,3 0-2 0,2-2 1 15,2-4-9-15,11 1-14 0,8-2-18 16,2-4-11-16,9-4-28 0,3-10-45 0,-3 0-217 16</inkml:trace>
  <inkml:trace contextRef="#ctx0" brushRef="#br0" timeOffset="692">1431 26 36 0,'-23'-9'423'15,"0"0"-400"-15,-2 3 18 0,-5 5 6 0,-1 1 1 16,-1 0-5-16,3 13-8 15,6 5-9-15,4 6-10 0,6 4-5 0,3 3-9 16,6 1 2-16,4-1 0 0,0-3-3 16,16-2-2-16,1-1 2 0,8-4 0 15,3-2-1-15,3-6-1 0,3-4 0 16,-1-4 2-16,-3-5-6 0,-5 0 2 15,-2-10 4-15,-6-7 0 0,-6-1 0 0,-3-1-2 16,-4-3 2-16,-4-1 0 0,0 0 0 16,-2 0-2-16,-11 1 2 0,-3 0 1 15,-3 2-2-15,-2 2-6 0,0 1-7 16,0 4-10-16,-2 7-3 0,2 5-17 15,2 1-16-15,-4 13-16 0,-1 7-63 16,-7 5-147-16,1 3 194 0</inkml:trace>
</inkml:ink>
</file>

<file path=ppt/ink/ink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45.3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151 11 217 0,'13'-7'195'15,"-3"3"-142"-15,1 4-11 0,-1 0 7 16,-2 0-6-16,-5 11-13 0,3 7-7 0,-4 4-2 15,-2 6-6-15,0 2-4 0,0 1-4 16,0-2 4-16,0-3-5 0,0 2-7 16,0-3 2-16,0-3 2 0,0-1-2 15,0-3-2-15,0-3 1 0,0-2-6 16,-2-1-11-16,-4-2-8 0,-5-2-12 15,0 0-17-15,-7-5-26 0,-1-3-96 16</inkml:trace>
  <inkml:trace contextRef="#ctx0" brushRef="#br0" timeOffset="175">0 186 366 0,'21'-2'63'0,"4"1"-19"0,6 0 17 0,3 0-11 15,6 0-11-15,0 1-12 0,4 0-8 0,-2 0-9 16,-6 5-7-16,-1 1-2 15,-5 0-1-15,-3 0-4 0,3-1-12 16,-1-1-20-16,-4-1-40 0,-4-3-67 16,-8 0-255-16</inkml:trace>
  <inkml:trace contextRef="#ctx0" brushRef="#br0" timeOffset="371">794 54 341 0,'8'3'155'0,"-4"0"-119"16,-1 6 14-16,-1 1-4 15,-2 3 3-15,0 6-13 0,-4 1-17 16,-1 0-10-16,-3 1-7 0,2-2-1 0,5 0 1 16,1-2-2-16,0 2-4 0,5-3-16 15,9 1-16-15,7-4-19 0,1-3-24 16,1-5-62-16,2-5-240 0</inkml:trace>
  <inkml:trace contextRef="#ctx0" brushRef="#br0" timeOffset="662">1269 102 172 0,'0'-10'232'15,"-5"-3"-174"-15,-11 5-35 0,-1 1 17 0,-4 3 5 16,0 4-6-16,-2 0-12 0,0 13-3 16,2 6-10-16,0 2-2 0,4 1-8 15,6 4-1-15,3-3 1 0,8 1-2 16,0 0-2-16,8-2 0 0,7-4-2 15,6 0 3-15,2-3-1 0,5-6 0 16,3 1 1-16,1-7 1 0,-1-3-2 0,-4 0 1 16,-4-7 1-16,-4-6-2 0,-8-2 1 15,2-3 0-15,-9 0 2 0,2-1-1 16,-6-1-3-16,0 4 1 15,-6-2 3-15,-3 1-2 0,-6 0-5 0,-5-2-2 16,-1 2-5-16,-1 2-10 0,-1 5-15 16,2 7-15-16,0 3-14 0,-6 0-58 15,-2 11-218-15</inkml:trace>
</inkml:ink>
</file>

<file path=ppt/ink/ink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44.5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14 102 159 0,'2'-4'63'16,"-2"-1"-14"-16,6 1 1 15,-4-2 3-15,0 1-3 0,3 1-10 16,-1 0-9-16,0 2-7 0,-2 1 1 16,0 1-1-16,0-1 2 0,0 1-4 0,-2 0-4 15,2 0-4-15,-2 2 6 0,0 11 1 16,0 3-2-16,0 5-4 0,-2 3 1 15,-8 3-3-15,1 1-1 0,1-3 0 16,2 3-7-16,0-4 1 0,3-2-6 16,1 0 1-16,0-5 1 0,2-1 0 0,0-2-2 15,0-3 0-15,0-2 0 0,0-2-4 16,7-3-10-16,3-1-9 15,3 0-10-15,6-3-11 0,2 0-27 16,-1-2-41-16,-1-7-197 0</inkml:trace>
  <inkml:trace contextRef="#ctx0" brushRef="#br0" timeOffset="363">568 60 392 0,'0'-14'37'0,"0"2"1"16,-4 0 3-16,-4 1 2 15,0 4-4-15,-1 3-11 0,-4 4-7 16,1 0-5-16,-1 1-6 0,-1 10-1 0,-3 4-4 16,0 6 2-16,0 5-2 0,-2 2-1 15,4 5-1-15,1-1-2 0,7 0-1 16,7 1-2-16,0-3 3 0,7-3-2 15,10 0 3-15,6-5-4 0,2-4 2 16,6-3 2-16,1-6-4 0,0-4 1 0,1-5 0 16,-3 0-1-16,-3-2 2 0,-2-8 0 15,-4-3 2-15,-4-3-2 0,-4-2 1 16,-1-3 2-16,-4 0-4 15,-3-1 2-15,-5 0-1 0,0 0 2 0,-2 1 0 16,-7 0-2-16,-6 2-1 0,-3 0 1 16,-3 1-1-16,-1 0-2 0,-3 4-9 15,2 4-7-15,2 6-5 0,2 4-11 16,0 4-18-16,0 7-34 0,-6 3-158 15</inkml:trace>
</inkml:ink>
</file>

<file path=ppt/ink/ink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56.3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28 83 0,'0'0'35'0,"0"0"15"0,0 0 23 16,0 0-26-16,-2 0-5 0,2 0-12 16,0 0-2-16,-1 0-8 0,-1 0 1 15,2 0 0-15,0 0-1 0,-2 0 2 16,2 0-5-16,0 0-3 0,0 0 0 0,0 0-1 15,0 0-1-15,0 0-3 0,0 0 0 16,0 0-5-16,0 0 11 0,0 0-7 16,0 0-2-16,0 0 1 15,0 0 0-15,0 0-3 0,0 0 0 0,0 0 5 16,0 0-4-16,0 0 0 0,0 0-4 15,0 0 2-15,0 0-1 0,2-2-1 16,11-1-1-16,4-1 5 0,6 0-3 16,6-1 0-16,5 2-2 0,2 2 4 15,6-2-3-15,2 2 1 0,0 0-1 0,-4 1 0 16,-6-1 1-16,-5 1-2 0,-6 0 0 15,-6 0 1-15,-7 0 0 0,-5 0-2 16,-5 0 0-16,0 0 2 0,0 0-1 16,0 0-1-16,-5 2-4 0,-5 1 3 15,-1-1-5-15,1 1 0 0,1 2-10 16,1-1-4-16,2 0-3 0,-1 0-18 15,3 1-17-15,-4 0-24 0,1-1-56 16,-1 1-134-16</inkml:trace>
</inkml:ink>
</file>

<file path=ppt/ink/ink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18:56.6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0 332 0,'-13'7'64'0,"7"-1"-29"0,6-1 15 16,0-2-11-16,6 1-10 0,11-2-3 0,6 0-4 16,11-2 0-16,6 0-4 0,6 0 0 15,6-4 0-15,-1-1-6 0,1 1-2 16,-4 2-6-16,-5 1-3 0,-6 1 3 15,-7 0-4-15,-5 0-1 0,-4 0 1 16,-8 0-5-16,-1 0-6 0,-5 0-5 0,-5 0-8 16,-2 2-7-16,0 1-11 15,-2 0-16-15,-5 0-47 0,3-1-85 16</inkml:trace>
</inkml:ink>
</file>

<file path=ppt/ink/ink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16.4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0 158 0,'-6'0'186'0,"6"0"-142"16,0 0 2-16,0 0 10 0,0 0-4 0,0 0-17 16,0 0-17-16,8 0-17 0,9 0 7 15,6 2 15-15,6 2-6 0,1 4-13 16,4-2 2-16,1 3 7 0,-5 1-15 15,3 2 4-15,-8 0-3 0,-4-1-1 16,-2 2-14-16,-4 0-23 0,-4-1-25 0,-7-6-67 16,-4 1-248-16</inkml:trace>
  <inkml:trace contextRef="#ctx0" brushRef="#br0" timeOffset="158">0 309 324 0,'0'5'109'0,"14"0"-106"16,7 0 35-16,7 0 0 0,7-1-6 15,10-3-20-15,11-1-3 0,10 0-5 0,5-1-3 16,11-5-9-16,8-4-17 0,15 1-32 16,9-6-48-16,6-5-133 0</inkml:trace>
</inkml:ink>
</file>

<file path=ppt/ink/ink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14.0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40 14 0,'2'-3'28'0,"-2"1"135"15,0-1-108-15,0 1-11 0,0 1 8 0,0-1-3 16,0 1-7-16,0 0-9 0,0 0-5 15,2 1 3-15,-2 0-7 0,0 0-3 16,0 0-1-16,0 0 1 0,0 0-2 16,2 0-6-16,-2 0-5 0,2 3-2 15,1 12-4-15,3 2 16 0,-2 8-3 0,0 0-10 16,-2 3 1-16,1 6 0 15,-3 0 3-15,2 1-3 0,-2-3 6 16,2-6-12-16,-2-3-1 0,0-2 1 16,0-2 0-16,0-3-1 0,0-4 0 0,2 0 1 15,2-5-1-15,-2-1-10 0,2-2-8 16,3-1-9-16,3-3-7 0,7 0 0 15,2 0-13-15,4-9-22 0,2-6-25 16,0-2-57-16,-2-3-90 0</inkml:trace>
  <inkml:trace contextRef="#ctx0" brushRef="#br0" timeOffset="384">565 86 256 0,'0'-7'55'0,"0"1"-13"0,-2-1 25 15,-4 0-5-15,-2 4-14 0,1-2-19 16,-1 3-6-16,2 0-3 0,1 1-3 15,-1 1-9-15,-5 0-3 0,-1 7-2 16,-5 6-3-16,2 7 3 0,-1 3 0 16,1 3 0-16,6 5-2 0,1 4-3 0,4-2 0 15,4-1 10-15,0-3-8 0,10-4-6 16,5-2 2-16,6-2 4 15,4-3 0-15,7-5-1 0,4-2 3 16,5-5-1-16,-1-1 1 0,0-5-4 0,2 0 1 16,-4-5 2-16,-4-6-1 0,-5 1-2 15,-6-3 1-15,-6 0 2 0,-4-1 0 16,-5 0 0-16,-6-3 3 0,0 1 0 15,-2-3-2-15,0-2 0 0,-4-1 0 16,-4-4 0-16,-5-2-1 0,-2 2-12 0,1 3 16 16,-1 3-4-16,0 8-1 0,1 3-3 15,5 2 1-15,1 5 2 0,2 2-5 16,6 0-4-16,0 0-21 15,0 10-13-15,6 2-7 0,8 3-28 0,3-2-66 16,4-3-134-16</inkml:trace>
  <inkml:trace contextRef="#ctx0" brushRef="#br0" timeOffset="880">1378 109 2 0,'0'-7'336'16,"-2"-2"-278"-16,-8 4-10 0,-5-3 17 15,3 2-10-15,-3 1-17 0,-2 2-13 16,0 2-11-16,0 1-3 0,-4 1-3 15,2 12-3-15,1 7-1 0,1 3-1 16,4 1-1-16,3 5-2 0,5-2 0 16,5 1-3-16,0 0 7 0,0-4-6 15,13-2-2-15,4-2 1 0,8-4 1 16,7 1-1-16,7-7-1 0,4-4 1 15,3-6-3-15,4 0-6 0,-4-2 1 0,-4-10 2 16,1-3-7-16,-6-2-1 0,-3-1-5 16,-7-2-6-16,-6-1-2 0,0-4-2 15,-8 0 8-15,-1-5 2 0,-5-3-4 16,-3 1-5-16,0 2-12 0,-2 4 18 15,-2 5 20-15,0 5 8 0,0 6 8 16,-8 0 7-16,0 4 2 0,3 4 3 16,-3 1-5-16,2 1-10 0,1 0-5 15,-1 0 0-15,0 1-3 0,2 4 0 16,1-1 0-16,-1-1 5 0,2 3-1 0,0-3-1 15,0-1 6-15,0 0 0 0,2 1-1 16,-2-1-6-16,2 0-4 0,-4 1 4 16,3 0-2-16,1 0-2 0,0 0 3 15,0-1-1-15,0 0-1 0,0 1-1 16,0-3 2-16,0 1 1 0,0-1 0 15,0 0-2-15,0 2 1 0,0-2 0 16,0 0-8-16,0 2-3 0,0-1-3 16,0 2-12-16,0-1-24 0,0-2-43 15,-6 0-63-15</inkml:trace>
  <inkml:trace contextRef="#ctx0" brushRef="#br0" timeOffset="1856">2484 60 286 0,'0'-6'37'15,"0"0"-18"-15,-4-2 35 0,1 1 5 16,-5 0-13-16,2 2-17 0,-1-2-13 15,-5 4 3-15,-1 0-1 0,-2 0-6 16,-3 3-9-16,-3 0 1 0,0 0 1 16,-1 6-2-16,-1 6 3 0,2 5-1 15,-2 3-2-15,6 7 0 0,-1 4-5 16,9 4 0-16,3 3 2 0,6 1-1 0,0-1 8 15,8-4-11-15,13-5 1 0,7-1 2 16,11-5 4-16,8-6 3 0,9-3-2 16,7-9 0-16,0-5-2 0,-4 0 2 15,2-4 1-15,-6-8-2 0,-7-4 0 16,-8-1 2-16,-12 0 1 0,-8-2 2 15,-5 1 1-15,-6-2 7 0,-1-3-4 16,-8-1-2-16,0 0-4 0,-10-3-2 16,-11-1-4-16,-5 1-10 0,-7 2 13 15,-5 5-7-15,-6 5-6 0,-3 6-5 0,-5 5-12 16,4 4-4-16,10 1-5 0,13 11-19 15,14-2-27-15,11 4-153 0</inkml:trace>
</inkml:ink>
</file>

<file path=ppt/ink/ink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17.5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51 205 15 0,'-4'0'6'0,"4"0"-7"0,0 0 0 15,0 0 1-15,0 0 0 0,0 0 3 0,-2 0 1 16,0 0-1-16,1 0-3 15,1 0 0-15,-2 0 33 0,2 0 9 16,0 0-17-16,0 0-2 0,0 0 16 16,0 0 2-16,0 0 0 0,0 0-7 0,0 0-5 15,0 0-1-15,0 0-4 0,0 0 4 16,0 0 0-16,0 0 0 0,0 0-5 15,0 0 1-15,0 0-4 0,0 0-2 16,0 0-3-16,0 0-3 0,0 0 1 16,0 0-4-16,0 0 0 0,0 0-2 0,0 0-5 15,0 0-2-15,0 10-1 0,0 4-6 16,0 9 13-16,0 10 6 15,0 4-5-15,0 7 0 0,0 5-1 16,-4 4 7-16,-2 1-6 0,0-2-2 16,1-5 10-16,1-7-16 0,-2-5 3 0,4-5 0 15,-4-2-1-15,5-6 0 0,1-5-3 16,0-3 2-16,0-5 1 0,0-3-2 15,0 0 1-15,7-4-2 0,5-1 3 16,7-1 1-16,2 0-2 0,4-8-4 16,-3-6-4-16,-1 0-1 0,0-2-1 0,2 0 1 15,-2 1-1-15,2 1-9 0,-2 3 6 16,-6 2 3-16,-1 2 3 15,-3 2 2-15,-1 5-2 0,-1 0 2 16,1 0 0-16,-1 1-1 0,-1 8 6 0,3 2 1 16,-3 2-2-16,0-1 2 0,1 1-1 15,-1 2 2-15,0-5-1 0,-1 4-1 16,7-3-1-16,-5-1 2 0,1 0-5 15,-3-3-16-15,3-2-16 0,1-3-15 16,1-2-17-16,1 0-49 0,-3 0-88 0</inkml:trace>
  <inkml:trace contextRef="#ctx0" brushRef="#br0" timeOffset="288">126 574 151 0,'-2'0'250'15,"2"0"-202"-15,0 0-15 0,0-1-7 16,7-5 27-16,3-1-17 0,9-5-28 16,4-1-17-16,7 1 15 0,1-1-4 15,3 2-3-15,2 1 1 0,1 3-1 16,1 2-17-16,-2 2-17 0,0 3-25 0,-3 0-37 15,-7 0-115-15</inkml:trace>
  <inkml:trace contextRef="#ctx0" brushRef="#br0" timeOffset="539">757 626 153 0,'6'3'321'0,"-6"-1"-282"0,0-2-29 16,0 2 32-16,0 2 28 0,4 4-31 16,-4 4-25-16,3-2-5 0,-3 2 0 15,2-1-4-15,2 0-5 0,0 0-1 16,2 2-2-16,5 1-11 0,4 2-16 15,5 0-10-15,4-4-18 0,-1 0-39 16,0-8-72-16,-6-2-130 0</inkml:trace>
  <inkml:trace contextRef="#ctx0" brushRef="#br0" timeOffset="1159">1024 794 33 0,'0'1'276'0,"0"0"-226"16,0 1-36-16,0-2 28 0,0 0 28 15,0 0-16-15,4 0-31 0,0 0-15 0,5-2-1 16,7-8 11-16,3-3-3 15,4-4-5-15,-2-2-7 0,3 0-2 16,-1-3 3-16,2-5-2 0,-2-5-2 16,4-8 3-16,1-12-2 0,-3-5-4 0,2-3-18 15,-4-4 16-15,-2 4-8 0,4-3-7 16,-6 2 6-16,-2 4 2 0,-2 9 0 15,-3 11 8-15,-11 14 2 0,1 12 5 16,-2 7 4-16,0 4 3 0,-2 0 1 16,-7 9-12-16,-10 15-10 0,-6 14 10 0,-5 11-2 15,1 8 4-15,2 7-1 0,0 0 0 16,6 2 3-16,6-4-1 15,9-7-2-15,6-5-1 0,8-6-2 16,13-5 8-16,6-7-11 0,3-6 2 0,7-6 6 16,5-1-3-16,1-6 0 0,3-5-3 15,2-3-7-15,2-5 6 0,-1 0 3 16,-1-3 3-16,-4-10 1 0,-6-1 2 15,-8-1-1-15,-3-3 4 0,-12 1 2 16,-5 0-2-16,-4-1 7 0,-6 1-5 0,0 1 1 16,-2-1 3-16,-8 5-1 0,-3 2-2 15,-2 0-2-15,-3 7-8 0,3 1 12 16,-2 2-10-16,0 0-2 15,3 8-1-15,-1 8 0 0,0 3 8 0,4 3-15 16,1 0 4-16,2 3 3 0,5 0-4 16,1 0-1-16,2 2 3 0,0-2-7 15,9-3 0-15,3-2-5 0,5-3 1 16,2-4 9-16,-2-3 1 0,4-4 4 15,-2-3 3-15,-7-3-1 0,-1 0 3 16,-1-3 7-16,-1-5 8 0,-3-5-6 0,1-2-4 16,-3 0 0-16,-2-2 1 0,-2-2 1 15,0 3-11-15,-6-1 1 0,-1 0-2 16,-5-1-1-16,3 1-7 15,-3-3-11-15,3-3-13 0,-5-1-32 0,-5-4-62 16,-5-2-197-16</inkml:trace>
  <inkml:trace contextRef="#ctx0" brushRef="#br0" timeOffset="1372">860 110 368 0,'10'3'115'0,"1"2"-172"0,4 2 40 16,-3 5-6-16,-3-1-84 0,-3 2-172 0</inkml:trace>
</inkml:ink>
</file>

<file path=ppt/ink/ink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0.0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0 34 0,'0'0'187'0,"0"0"-118"0,0 0-10 15,0 0 3-15,0 0-5 0,0 0-7 16,-1 0-10-16,1 0-14 0,0 0-5 0,-2 8-6 15,0 7-2-15,-2 6 5 0,-4 4-1 16,3 5-5-16,-3 1 1 0,2 0-3 16,1 0-1-16,3-3 0 0,0-1-8 15,2-2 0-15,0-4 2 0,0-1-1 16,0-4-2-16,0-3-2 0,4-2 0 15,5-3-9-15,1-5-11 0,5-1-12 16,4-2-8-16,0-2-15 0,0-11-32 16,2-3-59-16,-2-2-128 0</inkml:trace>
  <inkml:trace contextRef="#ctx0" brushRef="#br0" timeOffset="319">381 35 169 0,'0'-8'132'0,"0"2"-70"15,0 2-6-15,-8 1 10 0,-2 0-11 16,3 3-15-16,-3 0-11 0,-1 10-10 15,-3 7-2-15,3 6-5 0,-1 4-5 16,3 2-2-16,5 1 0 0,2 2-6 16,2-1 2-16,0-1-2 0,8-1 2 0,9-3 0 15,2-4-1-15,4-5-1 0,4-5 2 16,-1-3 0-16,3-5-3 0,-2-2 1 15,-2-2 2-15,-1-5 0 0,-1-7-2 16,-4-3 0-16,-3-3 3 0,-5-4 1 16,-1 2-3-16,-7-2 1 0,-1 0 1 0,-2 0 0 15,0 1-1-15,-2 0-1 16,-9 1 2-16,-2 0-2 0,-3 0 0 15,1 2-2-15,-2 1 1 0,4 4-5 16,3 4-4-16,4 5-8 0,2 4-6 0,4 0-23 16,0 5-31-16,6 6-4 0,4-1-72 15</inkml:trace>
  <inkml:trace contextRef="#ctx0" brushRef="#br0" timeOffset="655">909 84 196 0,'0'-8'175'16,"0"0"-117"-16,-4 1-3 0,0-3 5 15,-3 4-16-15,-3 2-12 0,-1 3-12 16,-4 1-5-16,3 0-6 0,-1 8-3 0,-1 10-2 16,3 5-4-16,1 3-1 0,3 5 0 15,1 1 2-15,6-1-2 0,2 0-1 16,11-5 1-16,3-1-1 0,3-5-4 15,4-2 1-15,-1-5-3 0,3-5 9 16,2-4-3-16,-6-4 3 0,0 0-1 0,-4-9-1 16,-2-5 3-16,-3-3-1 0,-1 1 0 15,-3-4 2-15,-4-1 0 16,-2 0-2-16,-2-1 1 0,0 0-2 15,-2 0 2-15,-8 2-2 0,1-1 0 0,-3 3 1 16,1 2-1-16,3 4-1 0,-1 2 0 16,5 7-8-16,2 3-5 0,2 0-15 15,0 1-33-15,4 9 10 0,7 2-12 16,6 0-66-16,0-3-56 0</inkml:trace>
  <inkml:trace contextRef="#ctx0" brushRef="#br0" timeOffset="979">1380 129 9 0,'0'-6'338'0,"0"-2"-261"0,0 3-30 15,-7-4 8-15,-3 3-5 0,-3 1-19 16,1 3-5-16,-3 2-9 0,-2 0-9 16,2 3-4-16,-1 7 2 0,7 6-3 15,1 4-6-15,4 2 2 0,4 4 0 16,0 0-2-16,10 3 0 0,11-2 3 0,4-1-3 15,9-1 2-15,6-3-1 0,10-7 1 16,-1-4 1-16,7-5-1 0,1-6-1 16,-6 0 2-16,-1-3 1 0,-8-9 2 15,-8-4-3-15,-11-2 2 0,-6 0 2 16,-7-2 5-16,-8 1 6 0,-2-5 2 15,-2-2-1-15,-11-1-7 0,-3 0 1 16,-6 2-3-16,-3-1-2 0,-4 3-2 16,-1 1-4-16,1 5 1 0,2 4-1 15,6 5-2-15,6 4-15 0,5 3-5 0,3 1-6 16,5 3-26-16,0 9-21 0,2 6-30 15,0-2-148-15</inkml:trace>
</inkml:ink>
</file>

<file path=ppt/ink/ink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2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0 68 0,'0'2'308'0,"0"-2"-254"16,0 0-22-16,0 0 2 0,0 0 9 15,2 2-20-15,9-2-24 0,4 3 6 16,8 0 6-16,4 0-5 0,3 2 0 16,1-3-1-16,-2 4-2 0,-5-5-10 15,-3 2-22-15,-3 0-33 0,-3-1-27 0,-9-1-112 16</inkml:trace>
  <inkml:trace contextRef="#ctx0" brushRef="#br0" timeOffset="166">0 200 90 0,'0'8'348'0,"2"-2"-364"0,10 2 35 16,1-1 25-16,6 0 5 0,8 0-24 16,5-1-17-16,5-1-3 0,5 0 0 0,3-2-4 15,7 0-5-15,3-1-11 0,4 1-29 16,2-2-33-16,2-1-27 0,0 0-112 15</inkml:trace>
</inkml:ink>
</file>

<file path=ppt/ink/ink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1.7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1 12 0,'2'0'-12'0,"0"0"24"0,0 0 208 15,-2 0-149-15,2 0-35 0,-2 0 2 16,0 0 12-16,0 0-15 0,0 0-17 0,0 0-5 16,0 2 4-16,0 11-8 0,3 7 25 15,-3 7 3-15,0 8-10 0,0 5-8 16,0 6-1-16,-5 4 3 0,-7 0-3 15,3-1-7-15,1-4-4 0,-1-4-3 16,1-7-1-16,2-6-1 0,4-5-3 0,-2-5 1 16,3-3 1-16,-1-7-1 15,2-2-1-15,0-5-2 0,0 0-3 16,0-1-6-16,3 0-3 0,5 0 10 15,4-1 1-15,1-8 4 0,2-3-8 0,0 0-1 16,-1 1-1-16,1 2 3 0,0 4-2 16,1-1 0-16,-1 2 2 0,0 2 0 15,0 1-2-15,-3 1 4 0,3 0-2 16,-2 0 4-16,-1 3 0 0,3 3 1 16,-1 1 2-16,1-3-2 0,0 1-5 0,4 0-12 15,-4-2 0-15,3-1-7 0,-3-2-16 16,2 0 0-16,4 0-6 0,-4 0-40 15,0-8-48-15,-3-1 2 16</inkml:trace>
  <inkml:trace contextRef="#ctx0" brushRef="#br0" timeOffset="218">143 302 247 0,'-2'-4'212'0,"2"-2"-170"0,0-1-12 0,9-2-16 15,7-2 35-15,3-4-22 16,7-1-16-16,7-2-6 0,1 0-5 0,-1 2 0 16,-3 2 1-16,3 2-1 0,1 2-4 15,-2 1-16-15,1 0-15 0,-4 5-35 16,1-4-46-16,-7 3-126 0</inkml:trace>
</inkml:ink>
</file>

<file path=ppt/ink/ink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3.6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24 108 23 0,'2'0'86'0,"-2"0"-46"0,2 0 15 16,-2 0 1-16,0 0-4 0,2 0-6 15,-2 0-8-15,0 7 0 0,0 1 9 0,0 3-8 16,0 5-11-16,-4 0-4 0,-1 1-2 16,-1-1 0-16,0-3-6 0,0-2-5 15,5-4-5-15,1-3-3 16,-2-2-3-16,2-2-2 0,0 0 2 0,0 0 0 15,0 0-3-15,2 0 4 0,5-4-2 16,8-5 11-16,3-2-5 0,5-4-3 16,-1-2-3-16,3 1 0 0,2-1 0 15,2-1-4-15,-5 1-1 0,1 1 4 16,-2 3-5-16,-6 0 5 0,-2 7 1 0,-5 2-1 15,-4 2 1-15,-6 2-3 0,0 0 4 16,0 0 3-16,0 2 1 0,0 11-6 16,0 3 13-16,0 2-3 0,0 0-3 15,-4 2-3-15,0-4 3 0,0-2 1 16,0-1-5-16,4-6-2 0,0-3 2 15,0-3-2-15,0-1-3 0,0 0 2 16,0 0 1-16,12 0-4 0,5-1 7 16,8-9 0-16,0-4-6 0,3-1-6 15,-1-2-5-15,-8 3 6 0,2 0 0 0,-4 2-3 16,-1 3 4-16,-5 3-1 0,-5 2 4 15,-2 3 2-15,-4 1-1 0,0 0 1 16,0 0 3-16,0 5 3 0,0 6 5 16,0 5 10-16,0 1-5 0,-6 3-5 15,4-2 0-15,-4 1-3 0,2-1-1 16,1-3-4-16,1 0-2 0,2-2-2 15,0 1-12-15,2-3-17 0,5-1-13 16,7-6-26-16,-3-4-61 0,2 0-148 16</inkml:trace>
  <inkml:trace contextRef="#ctx0" brushRef="#br0" timeOffset="792">618 215 37 0,'2'0'42'0,"0"0"186"15,0-1-169-15,-1 1-13 0,1-2 4 16,0 2-4-16,-2-2-24 0,4 2-19 15,4-2-7-15,3-1 9 0,6 0 4 16,2-2-7-16,2-3 3 0,2 1 4 16,6-5 3-16,-4-1-3 0,-2 0-3 0,-4 0 3 15,-4-2-5-15,-5-1 2 0,-3-1 1 16,-5 0 0-16,-2 1-4 0,0 0 2 15,-2 3-4-15,-7 4 1 0,-5 2-3 16,-1 4-5-16,0 3 3 0,-6 0-1 16,2 6-1-16,-2 8 3 0,0 4 0 15,-2 2 1-15,4 6 0 0,0 3-2 16,3 1 1-16,7 0 0 0,5 0 0 15,4-1-4-15,4 0 0 0,11-4-6 16,16-4 5-16,1-4 7 0,12-7-4 0,6-5 4 16,-1-5 0-16,3 0-8 0,-1-2 4 15,-3-10 3-15,0-2 1 0,-3-2-1 16,-5-1 3-16,-7 0 4 0,-6 1 4 15,-10-3-1-15,-6 1 5 0,-7 3 4 16,-4 0-1-16,0 1-6 0,-6 2 3 0,-7 3-2 16,-2 5-4-16,-4 1-2 15,-2 3-6-15,0 0-2 0,-2 8 2 16,2 6-4-16,2 1 2 0,0 5 0 15,3 0 1-15,7-1-1 0,3 1-2 0,4 2-1 16,2-3 2-16,8-1 2 0,5-3-4 16,6-4 0-16,4-3 3 0,2-4 0 15,4-4 0-15,-1 0-2 0,-1-4 1 16,-2-7 0-16,-4-3 4 0,-2-1-2 15,-4 0 2-15,-5-1 0 0,5 1-1 0,-6 1 3 16,-1 3-3-16,-2 2 1 0,-2 3 3 16,-4 3 2-16,0 3 1 15,0 0-4-15,0 0-4 0,0 0-5 16,0 12-7-16,3 6 9 0,-1 4 4 0,-2 6 1 15,0 3-1-15,0 9-1 0,0 4 0 16,0 4 3-16,0 1-3 0,0-2 0 16,0-4 1-16,0-1 1 0,0-2 0 15,-2-1-1-15,-3-4 4 0,-3-4 8 16,-3-4-1-16,-3-5-3 0,-3-2 3 0,-2-4-3 15,-2-4 2-15,0-1 0 0,-4-8-5 16,2 0 3-16,2-3-4 0,2 0-2 16,4 0 1-16,5-6-5 15,1-3-2-15,5-1 0 0,4-3 0 16,0-1-3-16,6-2-5 0,5-4-3 0,3-1 2 15,3-2-14-15,2-3-8 0,4 4-13 16,5-2-9-16,-1 3-7 0,2 0-37 16,3-1-74-16,-1 1 35 0</inkml:trace>
  <inkml:trace contextRef="#ctx0" brushRef="#br0" timeOffset="1188">1713 421 97 0,'25'-19'70'0,"-8"1"-26"0,-2 3 15 16,-1 0 4-16,-7 2-7 15,1 0-13-15,-2 0-4 0,-4 0-4 0,3-2-4 16,-5 0-6-16,2 3-11 0,2-5-6 15,-2 5 6-15,-2 1 4 0,0 1 1 16,0 4-2-16,0-1 0 0,-4 2-1 16,-3 0-4-16,-5 3-5 0,-5 2 3 15,2 0-7-15,-3 2-2 0,-3 8 2 0,4 5 3 16,-4 2 1-16,0 3-5 0,0 1 2 15,4 3-1-15,6-1 1 0,3-1-6 16,8-1-2-16,0-2 1 0,4-3 1 16,11-3 2-16,6-2 0 0,6-6 2 15,5-5-2-15,1 0-4 0,-1-13-4 16,-1-2 5-16,-5-5-1 0,-5 1 2 15,-3-4 0-15,-5 0 0 0,-4 1 2 16,-3 3-1-16,-2-1-1 0,-2 7 3 16,0 4 2-16,-2 3 0 0,0 4 2 0,0 2 0 15,-4 0 7-15,-4 0-6 0,-1 8-9 16,-3 11-4-16,1 4 8 0,1 5-4 15,10 3-2-15,0 6 1 0,14 1-1 16,18-1-25-16,14-2 1 0,11-6-27 16,6 0-28-16,2-10-22 0,-8-2-143 15</inkml:trace>
</inkml:ink>
</file>

<file path=ppt/ink/ink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8.4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 0,'-2'2'265'0,"2"-2"-190"0,0 0-30 15,0 0 16-15,0 0-6 0,0 0-6 16,8 2-26-16,-1-1-11 0,8 2 10 15,6-1-1-15,0 0-9 0,8 0-11 0,-2-1 0 16,3 0 2-16,3-1-1 0,-3 0-2 16,-1 0 1-16,-8 2-7 15,2-1-13-15,-6 1-21 0,-4 4-27 16,-7-5-53-16,-6 2-179 0</inkml:trace>
  <inkml:trace contextRef="#ctx0" brushRef="#br0" timeOffset="155">90 219 255 0,'0'5'198'0,"9"-5"-204"0,4 1 41 0,7 2 5 16,2-3 3-16,7 0-25 0,7 0-7 16,4 0-8-16,8 0-4 15,5 0 3-15,3 0-17 0,3 0-33 0,4-2-45 16,-8-3-125-16</inkml:trace>
</inkml:ink>
</file>

<file path=ppt/ink/ink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5.7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59 102 0,'6'0'134'0,"-4"4"-29"16,-2 5-61-16,1 5 22 15,1 3-5-15,-2 6-10 0,0 4-5 0,0 1-5 16,0 4-11-16,0-3-7 0,-2 2-5 15,-3-3-10-15,-1-1-1 0,0-3-1 16,6-2-5-16,0-2-1 0,-2-3 0 16,2-2 0-16,0-3-7 0,2-2-11 15,12-4-11-15,1-3-14 0,4-3-25 0,6 0-27 16,0-15-72-16</inkml:trace>
  <inkml:trace contextRef="#ctx0" brushRef="#br0" timeOffset="331">369 132 374 0,'0'-12'55'15,"-8"5"-7"-15,-2-3 8 0,-3 3-15 16,-2 2 6-16,-4 5-17 0,0 0-8 16,-2 5-10-16,0 8 3 0,2 4-4 0,3 5-4 15,3 6-1-15,5 1-4 0,5 1 0 16,3 2-3-16,0-2 1 0,9-1 0 15,10-1 1-15,4-6-3 0,6-4 2 16,3-3-2-16,6-3 1 0,2-4-4 16,0-5 1-16,1-3-1 0,-5 0-4 15,-2-10 2-15,-5-2 0 0,-6-4 1 16,-6-1-1-16,-6-2-1 0,-5 0 3 15,-4-3 5-15,-2 2 0 0,0 0 0 16,-8 1-3-16,-7 1 3 0,0 2-6 0,-2-1-2 16,1 5-5-16,3 2 1 0,1 4-5 15,7 3-2-15,3 3-2 0,2 0-18 16,0 0-27-16,7 1 11 0,7 4-25 15,5 0-49-15,0-4 13 0</inkml:trace>
  <inkml:trace contextRef="#ctx0" brushRef="#br0" timeOffset="959">771 174 8 0,'25'-11'15'0,"-4"0"139"0,-6 0-78 16,-3-1-4-16,-7 3-5 0,-3 2-6 15,-2 0-2-15,0 1-12 0,-2 2-16 0,-7 2-9 16,-4 2-3-16,-3 0-3 0,-1 4-6 16,-2 11-5-16,0 5 1 0,4 3-1 15,-1 2 0-15,9 5-4 0,3-3-1 16,4 1 2-16,0-4-2 0,13-2-1 15,6-2 0-15,4-4 3 0,4-5-2 0,5-5 0 16,5-4 0-16,-1-2 3 0,0-2-3 16,-3-9 0-16,-5-4-1 15,-5-2 1-15,-4-1 0 0,-5-2 0 16,-7-3 1-16,-3 1 1 0,-4 0-1 0,0 0-1 15,0 0 1-15,-4-3 2 0,-7 0-1 16,3 3-4-16,-5 3 1 0,1 2 1 16,3 6-5-16,3 1 2 0,4 7-3 15,2 3-2-15,0 0-20 0,0 4-12 16,8 9 17-16,3 3-11 0,6 0-8 0,4-1-12 15,2 0-3-15,6-3-26 0,5-1 17 16,1-2 8-16,3-4-16 0,-4-2 18 16,1-3 51-16,-5 0 44 15,-3 0-24-15,-4 0 28 0,-10-5 61 16,-5 2-47-16,-8-2-6 0,0 2 32 0,0-3-21 15,0 2-23-15,-4 1-17 0,-6-1-2 16,1 4 5-16,-5 0-8 0,-1 0-5 16,-4 6 0-16,2 9-7 0,0 5-2 15,3 4 0-15,5 4 0 0,5 2 0 16,4 0-3-16,0 0 0 0,10-3 1 0,9-3-1 15,4 1-1-15,9-6 2 0,8-5 1 16,13-4 0-16,3-6-2 0,5-4 0 16,-4 0 0-16,-2-13 1 15,-5-2-1-15,-8-6 0 0,-10 1 2 0,-9-5-3 16,-9 1 3-16,-9-4 2 0,-5 2 1 15,-1 0 0-15,-13-2 5 0,-7 2-4 16,-6 0 3-16,-3-2 0 0,-3 2-5 16,-1 2 0-16,0 3 0 0,3 1-1 15,5 6-5-15,1 5 2 0,6 0-7 0,2 8-5 16,5 1-9-16,8 0-7 0,0 1-19 15,4 11-18-15,0 0-29 0,8 1-73 16</inkml:trace>
  <inkml:trace contextRef="#ctx0" brushRef="#br0" timeOffset="2024">2281 153 1 0,'3'0'207'0,"-1"0"-134"0,-2 0-28 15,0 0 3-15,0 0 0 0,2 0-2 0,-2 1-22 16,0 8 3-16,0 6 13 0,-2 7-15 16,-7 1-4-16,-3 1 1 15,1 1-3-15,1-4-5 0,3-4-1 16,1-1-3-16,4-6-7 0,2-4-1 0,0-2 1 15,0-2-1-15,4-2-2 0,3 0 4 16,5-4 2-16,5-8-1 0,4-4-3 16,2-5-1-16,2 0 0 0,2-1-1 15,-1-3-1-15,3-1 2 0,-1-1 2 16,5-3-3-16,-3 0-1 0,1 3 2 0,-6 3 1 15,-2 4-2-15,-6 6-1 0,-6 5 2 16,-5 5-1-16,-2 4 0 0,-4 0 0 16,0 0 3-16,0 7 0 15,0 9 1-15,-4 10 1 0,-4 3-1 0,-3 6 0 16,-2 2-2-16,1-2-1 0,-3-1 1 15,3-5 2-15,1-3-3 0,5-5 3 16,2-6-2-16,4-3 1 0,0-6-3 16,4-5-2-16,6-1 4 0,7 0 1 15,4-8-1-15,9-9-1 0,3-3 2 16,5-5-2-16,-2-3-7 0,-1 1 3 0,-5 2 0 15,-3-3 1-15,-2 0-3 0,1-1 3 16,-3 1 0-16,-2 2 0 0,-3 6 1 16,-7 3-1-16,-5 11 2 15,-4 2 1-15,-2 4-3 0,0 0-2 0,0 5 4 16,0 10 0-16,-2 7 7 0,-8 8-6 15,1 2 2-15,-5 3 0 0,3-1-5 16,-1 1 4-16,7-3-4 0,5-4 2 16,0 1-3-16,13-3-13 0,8-4-11 15,6-5-18-15,3-4-29 0,6-8-45 0,-1-5-191 16</inkml:trace>
</inkml:ink>
</file>

<file path=ppt/ink/ink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29.6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293 137 6 0,'5'0'30'0,"-1"-3"-30"0,2 3 6 16,-4 0 159-16,-2 0-102 0,0 0-26 15,0 0 9-15,0 0 6 0,2 0 2 0,-2 0-18 16,0 0-10-16,0-3-1 0,0-1 1 16,0-2-11-16,0 2 7 0,0-2-3 15,0 0 0-15,-4-2-5 0,-2 3 1 16,-3-1 0-16,-3 3-7 0,-7 2-2 15,-2 1-1-15,-6 2-2 0,-9 13 0 0,2 4-2 16,-2 4 2-16,3 6 1 0,6-1-6 16,5 5 3-16,6-4-4 15,9 2 3-15,5-4-4 0,2-5 0 16,9 1 3-16,10-6-2 0,6-5-1 0,4-3-3 15,5-8 7-15,2-1-3 0,-1-7-1 16,-5-6 0-16,-1-4 1 0,-6-1 4 16,-6-3 0-16,-2 0-1 0,0-2 1 15,-3 1 1-15,-3 0-1 0,-3 2 0 16,0 2 2-16,-2 2-1 0,-2 2-1 15,-2 5-1-15,2 5 3 0,-2 1 0 0,0 3 0 16,0 0-5-16,0 0-4 0,0 8 0 16,0 10-8-16,0 8 14 15,0 8 1-15,0 3 0 0,0 5-2 16,0 2 0-16,1 3 0 0,3 3-4 0,-2 0-2 15,4-1 4-15,-4-4-3 0,-2-4 1 16,0-5 3-16,0-5 2 0,-2-1 0 16,-6-5 0-16,-3-1 2 0,-1-5 1 15,-1-3 2-15,-4-3 6 0,2-3 1 16,-5-3 0-16,3-2-2 0,-2-3 2 0,2-1-3 15,-2-1-5-15,4 0 1 0,1 0-2 16,7 0 1-16,-1-3-4 0,2-2 2 16,4 1-1-16,1 1-1 15,1-3-7-15,0-2-5 0,0 0-3 0,0-5-11 16,11-1-5-16,6-1-4 0,6-4-27 15,2-5-29-15,2-3-75 0</inkml:trace>
  <inkml:trace contextRef="#ctx0" brushRef="#br0" timeOffset="253">724 141 60 0,'2'-1'299'0,"-2"0"-261"0,0 1-12 16,0 0 21-16,0 0 11 0,0 0-11 15,0 0-20-15,0 0-11 0,0 5-3 16,0 4 3-16,-2 4 4 0,-2 2-2 16,-4 2-4-16,1 1-9 0,-1 2 0 0,1-1-5 15,1 1-1-15,4-3 1 0,2 1-8 16,0-3-13-16,6-2-9 0,9-3-9 15,6-5-6-15,2-3-14 0,5-2-11 16,3-4-36-16,-1-10-70 0</inkml:trace>
  <inkml:trace contextRef="#ctx0" brushRef="#br0" timeOffset="736">1090 132 229 0,'0'-17'84'0,"0"1"-16"0,0 3-2 16,-4 4 0-16,-9 4-20 0,-2 2-13 0,-2 3-9 16,-1 0-9-16,-3 10-3 0,2 10-6 15,-2 3-1-15,0 5-3 0,2 1 2 16,2 1-3-16,6-1 0 0,7-1-2 15,4-2 1-15,0-3 0 0,8-4-3 16,5-2 2-16,6-5 2 0,4-5-3 16,2-4-2-16,-1-3 1 0,5 0-1 15,-6-9-1-15,0-2 3 0,-4-4 2 16,0-3 1-16,-4 0 1 0,1-1-2 15,-3-1 0-15,-4 3 3 0,3 0-1 16,-6 3-1-16,-1 0-1 0,-3 6 2 0,0 4-1 16,0 4 3-16,-2 0-2 0,0 0-1 15,0 0-4-15,0 6-2 0,2 7 3 16,0 7 4-16,4 3-3 0,-6 8 1 15,3 2 0-15,1 5 1 0,-2 4 1 16,4 0-3-16,0 0 0 0,-3 0 2 0,5-3 0 16,-4-3-2-16,0-5 1 15,-4 0 2-15,0-6 0 0,0-3 0 16,-8-3 2-16,-3-1 11 0,-7-3 0 15,-1 0-1-15,-4-3 4 0,1-3-5 0,-1-3 2 16,0-3-3-16,2 0-1 0,2-3-5 16,0 0-2-16,3 0-3 0,7 0 0 15,-5 0 0-15,7-1-1 0,-1-4-1 16,2 3-5-16,3-3 0 0,1 1-6 15,0 1-6-15,2-5-2 0,0-2-6 0,0-2-13 16,11-3-15-16,10-3-4 16,6-1-30-16,0-3-75 0,1-1-132 15</inkml:trace>
  <inkml:trace contextRef="#ctx0" brushRef="#br0" timeOffset="1172">1819 215 224 0,'0'-9'68'0,"0"1"-34"0,-2 2 15 0,-3-5-1 16,-1 3 9-16,0-2-17 15,0 0-15-15,-1 1 0 0,-1 2 2 0,-3 0-3 16,-1 2 4-16,-5 1-6 0,-2 4-4 15,0 0 1-15,-6 0-7 0,-4 8-6 16,3 4 7-16,-5 4-3 0,3 3-2 16,3 2-2-16,6 1 2 0,3 3-6 15,9-3-4-15,5-2 0 0,2 2 1 0,11-4-2 16,10-4 3-16,8-1 2 15,7-6 0-15,4-7-4 0,6 0-4 0,-2-4-1 16,-4-5 1-16,-8-3-4 0,-5 0 3 16,-6-3 4-16,-2-1 3 15,-4-1 1-15,-3 2-2 0,-4 3 2 0,-3 2 2 16,-5 5 1-16,0 3-1 0,0 0 5 15,0 2 1-15,0 0 2 0,0 0-5 16,-4 6-3-16,-7 10-7 0,0 9 0 16,-3 6 1-16,8 1 2 0,6-1-1 15,0 4 0-15,20-3-10 0,8-2-5 0,10-3-13 16,12-4-16-16,7-7-11 0,4-7-15 15,-2-9-52-15,-5 0-258 0</inkml:trace>
  <inkml:trace contextRef="#ctx0" brushRef="#br0" timeOffset="1789">699 0 255 0,'0'3'219'0,"0"-3"-182"0,0 1-22 15,0-1 0-15,0 0 8 0,0 0-17 16,0 1-15-16,2 2-40 0,0-3-31 15,-2 0-105-15</inkml:trace>
</inkml:ink>
</file>

<file path=ppt/ink/ink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36.8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77 9 0,'0'-1'80'0,"0"1"-59"15,2-2-15-15,-2-1 14 0,0 0-2 16,2 2-3-16,2-2-3 0,-4 0 0 16,4-1 2-16,-1 2 3 0,-1 1 2 15,0-2-2-15,0 2-4 0,0 0-5 16,-2 1-2-16,0 0-3 0,0 0-2 15,0 0-1-15,0 0 0 0,0 0 1 0,0 0 2 16,0 0 2-16,0 0 11 0,0 0 7 16,0 0 3-16,0 0 3 0,0 0 3 15,0 0 1-15,0 0-4 16,0 0-3-16,0 0-4 0,0 0-2 0,0 0-4 15,0 3-1-15,0 1-2 0,0 4 3 16,0 0-2-16,0 3 1 0,0 2-4 16,0 3 2-16,-2 4-3 0,2 2 0 15,-2 2-1-15,0 2 0 0,2 2-4 16,0 0 1-16,0-1-2 0,0 1 0 0,0-2-1 15,0-3-1-15,0 2 1 0,0-6-1 16,0-1 0-16,0-1-2 0,0-4 0 16,0-2 2-16,0-5-1 0,0-1-1 15,0-2-1-15,0-3-3 0,0 0-5 16,4 0-7-16,8 0-6 0,-3-10-7 15,4 0-21-15,1-4-14 0,-1-4-39 16,1 0-85-16</inkml:trace>
  <inkml:trace contextRef="#ctx0" brushRef="#br0" timeOffset="480">492 178 37 0,'8'-7'83'0,"-4"-1"-33"16,0 1 14-16,-4 0 5 0,0-1-11 0,-2 2-7 15,-6 0-15-15,-1 0-3 0,-3 2-5 16,5 2 0-16,-5 1-4 0,1 1-6 15,-5 0-1-15,1 0 1 0,-4 5-4 16,-4 7 2-16,-2 4-2 0,-1 4-3 16,-1 4 2-16,2 7-1 0,2-1-3 0,8 3-2 15,5-1-6-15,10-2-1 16,0-2 1-16,6-2-1 0,11-3-2 15,6-2 2-15,8-7 1 0,5-4-1 16,4-3-1-16,2-4-2 0,-2-3 1 0,2 0-1 16,-6-8-1-16,1-4 3 0,-3-3 1 15,-5-3 2-15,-7-4-3 0,-4 1 2 16,-11-1-2-16,-3 1 2 0,-2 3-1 15,-2-1 1-15,0 0 2 0,-2 1-2 16,-6 2-1-16,-3-1 1 0,-2 2 1 16,-1 1-2-16,-1 4-1 0,2 2 2 0,1 4 0 15,5 3-1-15,1 1-2 16,2 0 1-16,0 0-6 0,4 10-12 15,0 5-11-15,0-3-15 0,10 0-12 16,-1 1-19-16,5-1-32 0,-3-4-57 0,2-1 29 16</inkml:trace>
  <inkml:trace contextRef="#ctx0" brushRef="#br0" timeOffset="827">857 245 64 0,'9'-13'154'16,"-1"-1"-71"-16,0 1-20 0,-1-1-8 0,-1 3-12 16,-2 1-10-16,-4 2-7 0,0 3-1 15,0 0-3-15,-6 4-6 16,-2-2-4-16,1 3 2 0,-3 0-1 15,3 0-3-15,-3 7-5 0,1 9 3 0,-3 6-4 16,1 2 0-16,1 4-3 0,3 0 2 16,3 1-1-16,4-4-1 0,0-3-2 15,2-4 1-15,9-3 0 0,4-4 1 16,4-2-1-16,10-6-1 0,2-3 3 15,3 0 0-15,4-14-1 0,0-3 1 0,2-1-1 16,0-3-1-16,-5-3 0 0,-5-1 1 16,-5 1 1-16,-8 1-2 0,-7 2 0 15,-5 1 1-15,-5 2 0 16,0 1 1-16,-1 2-2 0,-7 1 1 0,-7 2 2 15,1 2-3-15,-3 4-2 0,2 3 3 16,3 3-1-16,5 0-2 0,3 0-6 16,2 6-6-16,2 4-11 0,0 0-8 15,2 1-7-15,9 1-14 0,1-1-21 16,3-1-35-16,0 0-57 0</inkml:trace>
  <inkml:trace contextRef="#ctx0" brushRef="#br0" timeOffset="1171">1521 141 51 0,'15'-12'169'0,"-9"2"-85"16,-2 0-25-16,-4 1 7 0,0 2-8 15,-4 0-19-15,-8 3-16 0,-1 1-1 16,-4 3-8-16,-2 0 2 0,-2 0-5 16,0 10-2-16,0 4 0 0,0 4 0 15,4 3-1-15,-1 3-1 0,7 3-1 0,0 2-1 16,5 1-2-16,6-3-3 0,0-4 2 15,8-4-1-15,7-4-1 0,8-4-2 16,3-6 5-16,7-2-2 0,3-3-2 16,4 0 2-16,4-13 0 0,2-4 1 15,-4-3-2-15,2-2 0 0,-6-2 2 16,-4-2 0-16,-5 2-3 0,-10-1 2 15,-10 2 1-15,-7 3 1 0,-2-2 1 16,0 2 2-16,-7 0-1 0,-10 2 0 16,-3 1-2-16,-2 2-2 0,-5 3 0 15,-2 4-1-15,3 1 1 0,-3 7-2 0,0 0 0 16,4 6-4-16,4 7-9 0,4 2-8 15,6-1-18-15,3 0-23 0,6 0-47 16,0-2-131-16</inkml:trace>
  <inkml:trace contextRef="#ctx0" brushRef="#br0" timeOffset="2828">2557 142 81 0,'4'0'57'0,"-2"0"-30"16,0-2-3-16,1 0 1 0,-1-2 4 15,2 1-2-15,-2 1-2 0,0-2 1 16,0 1-3-16,-2-1-1 0,0 2 2 15,0-5-1-15,0 2-5 0,0 0 0 16,0-1 1-16,0 0-4 0,-6 2-3 16,0-1 0-16,-3 3 0 0,-3-2 2 0,-1 3-3 15,-4 1 7-15,-6 0-6 0,0 0-3 16,-2 2-2-16,-3 8 7 0,-1 3 2 15,-1 7-7-15,3 2 3 0,0 5 5 16,4 4-4-16,6 3-6 0,6 0-4 16,5-3 0-16,6-1-1 0,0-4-3 0,11-5 2 15,10-1-1-15,6-7-1 16,2-5 2-16,5-3-1 0,2-5 0 15,0 0 2-15,1-6-3 0,-5-7 0 16,-1-3 0-16,-5-3 1 0,-3 0 0 0,0-3-1 16,-8 0 2-16,1 1-1 0,-7 0 1 15,-1 0-2-15,-2 2 3 0,-4 3 1 16,-2 0 0-16,0 5 1 0,0 2 0 15,-2 3 4-15,-2 1-2 0,0 3 2 16,0 2-4-16,0 0 1 0,1 1-3 0,-3 12-2 16,0 3 2-16,-2 6 0 0,5 2-1 15,-1 4-2-15,2 4 1 16,-2 1 2-16,2 4-3 0,2-2 0 15,0 2 1-15,0 0 1 0,8 0-5 0,5 2 2 16,1-1 2-16,1-2 1 0,4-1-2 16,0-3-1-16,0 1 2 0,0-3 2 15,-4-2-2-15,1-1-2 0,-7-5 2 16,-3-4 2-16,-4-1-2 0,-2-4 0 15,0-3 1-15,-2-2 1 0,-11-1 2 0,-5-1-3 16,-3 2 5-16,-3-3 2 0,-5-1 0 16,-3 1 0-16,-3-1-4 0,-3-2 2 15,0 1-5-15,-2-1 1 16,-2-2-2-16,4 0 2 0,3 0-2 0,3 0-1 15,9 0 1-15,10 0-8 0,5 0-6 16,6 0-9-16,2 0-19 0,0 0-27 16,0 0-29-16,0 0-76 0</inkml:trace>
</inkml:ink>
</file>

<file path=ppt/ink/ink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40.9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6 201 0,'-2'0'73'15,"-2"0"-9"-15,2 0-1 0,2 0-2 16,0 0-13-16,0 0-10 0,0 0-9 16,0 0-4-16,4 0-8 15,8 1 0-15,3-1 7 0,2 0-8 0,6 0-7 16,-2 0-5-16,0 0 1 0,2 0-1 15,-6 0-4-15,-2 0-1 0,0 0 2 16,-1 0 0-16,-5 0-1 0,-1 0-2 16,0 0-7-16,-7 0-6 0,5 5-7 15,-6 0-15-15,0 3-14 0,0-3-33 0,-6 0-67 16,-9 3-168-16</inkml:trace>
  <inkml:trace contextRef="#ctx0" brushRef="#br0" timeOffset="179">0 232 3 0,'0'2'419'0,"2"-2"-386"16,4 2-6-16,9 0 19 0,1 1-4 16,3-3-9-16,9 0-14 0,5 0-9 15,-1 0-7-15,4 0-2 0,-5 0 0 0,0 0-6 16,-3 0-13-16,-5 0-17 0,0 0-14 15,-6 3-29-15,4-2-36 16,-4 1-102-16</inkml:trace>
</inkml:ink>
</file>

<file path=ppt/ink/ink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2:45.0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64 24 7 0,'0'0'6'15,"0"1"27"-15,0-1 92 0,0 1-77 16,0-1-17-16,0 0 7 0,-2 0 0 0,-1 0-3 15,1 0-9-15,-4 0 2 16,2 0-2-16,-3 0 3 0,3 0-4 16,-4 0-4-16,4 0-4 0,-1 0 2 15,-1 2-3-15,0 1-2 0,2-2-2 16,2 1-7-16,1-1-1 0,1-1-4 0,0 3 0 15,0 0 1-15,11 2 1 0,8-1 1 16,8-3 3-16,3-1-3 0,5 0-3 16,3 0-1-16,-2-2 1 0,2-3 2 15,-2 0-3-15,-1 1 1 0,-1-3 2 16,-1 3-1-16,-9 1 0 0,-4-2 0 0,-5 4-1 15,-10-1-2-15,-1 2 2 16,-4 0 0-16,0 0 2 0,0 0-2 16,0 0-2-16,0 0-3 0,0 0 0 15,-5 0-1-15,-5 0-12 0,-3 3-11 0,1 0-4 16,-1 2-20-16,1-1-25 0,-1-1-63 15,0-2-65-15</inkml:trace>
  <inkml:trace contextRef="#ctx0" brushRef="#br0" timeOffset="257">274 43 42 0,'2'3'165'0,"0"-3"-72"15,0 0-60-15,-2 2 12 0,0 0 22 16,0 4-5-16,0 4-31 0,0 7 1 15,0 3 2-15,-6 6-4 0,-3 0-4 16,1 2-10-16,-1 1 3 0,-1-3-3 16,2 0-8-16,3-3-5 0,-3-3-2 0,4-4-2 15,4-2 2-15,-2-1 0 0,2-4-7 16,0 1-2-16,8-2-11 0,5-4-11 15,4-2-8-15,1-2-21 16,-1 0-28-16,2-5-58 0,-8-6-178 0</inkml:trace>
</inkml:ink>
</file>

<file path=ppt/ink/ink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3:09.5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71 235 63 0,'0'0'53'0,"0"0"-27"0,-1 0-11 16,1 0-2-16,-2 0-4 0,-2 0 0 0,4 0-1 15,0 0-6-15,-2 0 2 0,2 0 1 16,-4 0 4-16,4 0 2 16,-2 0-3-16,0 0 3 0,-2 0 1 15,3 0-5-15,-1 0-5 0,0 0-1 16,0 0-4-16,0 0-2 0,0 3-8 0,2 0-19 15,0 0-8-15,0-2 3 0,-2 0 10 16,0 0 16-16,2-1 11 0,0 0 6 16,0 0 18-16,0 0 26 0,-2 0-9 15,2 0-8-15,0 0-8 0,0-1 2 16,0-1 0-16,0 0-5 0,0 1-3 0,0 0-4 15,0 0 0-15,0 1-6 0,0-1 2 16,0 0-3-16,0-1 1 16,0 2-3-16,0-4-2 0,6 1 0 15,0-1-1-15,1 0 1 0,3-1-2 0,-1 0 1 16,-1 0 3-16,4-1-2 0,-1-4-1 15,0 3-1-15,3-2 2 0,-1-3-2 16,-1 1 0-16,1-1 0 0,-4 0 6 16,5-1-4-16,-8 1-1 0,1-3 3 15,-1 2-1-15,-6 1-4 0,2 1 3 0,-2 0 1 16,0 1-2-16,0 1-1 0,-4 1-1 15,-6 2 2-15,-1 3-1 0,-2 2-2 16,-3 1-4-16,-1 0 4 16,-2 4 0-16,0 5-1 0,2 1 0 0,2 2 1 15,-3 2 3-15,3 2 0 0,4 3-2 16,-1 4 3-16,5-1-2 0,3 2 1 15,4-2-2-15,0-3 0 0,6 2 0 16,3-2 2-16,6-2 0 0,4-3 3 16,2-1-1-16,4-5-4 0,6-2 0 0,1-1 3 15,1-5 1-15,1 0-2 0,0 0-3 16,-3-3 0-16,-1-4 1 0,-1-2-2 15,0-1 1-15,-5-1-2 0,-6-1 1 16,1 0-1-16,-6-1 1 0,0-5 2 16,-3 3 2-16,-2-3-3 0,-3 4 0 15,-1-1 1-15,2 2 1 0,-2 2-2 16,1 1 0-16,-1 0 4 0,0 2 2 15,-2 0-3-15,2 3-2 0,-4 1 4 16,2 1 5-16,-2 3-3 0,0 0-3 0,0 0-1 16,0 0-3-16,0 0-5 0,0 4 3 15,0 8 3-15,0 4 0 0,0 2-1 16,0 4-1-16,0-1 2 0,0 1 0 15,0 3-1-15,0-2-1 0,0 1 2 16,0-5-3-16,2 0 4 0,1-3-3 16,-1-4 2-16,0-3-3 0,0-3 2 15,0-3 2-15,0-3-4 0,0 0 4 16,0 0 2-16,2-10 0 0,-3-5-2 15,5 0 0-15,-4-4-2 0,6-1 0 16,-4 0 0-16,3-2 0 0,3-1-1 0,-1 4 1 16,1-1-2-16,1 4-1 0,1 2 1 15,3 3-4-15,0 3 4 0,1 3-1 16,1 2-3-16,0 2 1 0,4 1 0 15,0 0 1-15,2 0-7 0,2 0 8 16,1 0 1-16,1 0 1 0,2 0-1 16,-3 0 0-16,1 0 2 0,0 0-1 15,-4 0 1-15,-2-2-1 0,0-2 3 16,-2 0-1-16,-2 0-1 0,-4 0 1 15,-1 0 4-15,-9 0-3 0,3 0 3 0,-4 1 4 16,-2-1-1-16,4-3-3 0,-4-1 0 16,0 2 2-16,0 1-3 0,0-1-2 15,0 1 1-15,-4 2-1 0,-4 0 5 16,1 3-3-16,-7 0-3 0,3 0-1 15,-4 0 1-15,1 9 0 0,1 3-1 0,-2 1 0 16,-4 3 1-16,2 3-2 16,1 0 1-16,7 0 1 0,-1-2 1 15,8-1-1-15,2-3-3 0,0-2 1 16,6 1 2-16,7-6-1 0,1 1 0 0,3-6 1 15,4-1 2-15,4 0-1 0,1-4-2 16,5-6 1-16,-4-3 2 0,-4 0-2 16,-4 0-1-16,-6 3-1 0,-3 2 4 15,-7 4-2-15,1 0 1 0,-4 4 0 16,0 0 2-16,0 0 3 0,0 0-1 0,-2 3-3 15,-5 8-3-15,-1 4 2 0,0 2-3 16,6 2 1-16,2 2 2 16,0-1-2-16,16 3-1 0,5-1 1 15,5-2 3-15,9 0-2 0,5-1-2 0,6-2-13 16,7-2-10-16,4-1-19 0,1-3-29 15,-1-10-71-15</inkml:trace>
</inkml:ink>
</file>

<file path=ppt/ink/ink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4:24.3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22 47 0,'-2'2'312'0,"2"-2"-246"0,0 0-15 15,0 0-7-15,10 0 7 0,3-2-4 0,4-1-18 16,6-2-9-16,2 1-3 0,4 2-4 15,5-2-6-15,0 3-1 0,-1 1-1 16,-1 0-4-16,-1 0 0 16,-7 1-1-16,-3 5-4 0,-3 3-15 0,-7 1-18 15,-5-3-26-15,-6 1-42 0,-8-1-157 16</inkml:trace>
  <inkml:trace contextRef="#ctx0" brushRef="#br0" timeOffset="131">84 255 150 0,'-2'6'238'0,"2"-4"-203"0,2 0-16 0,11-2 26 15,5 0-12-15,8 0-8 0,11 0-18 16,10-7-3-16,9-5-15 0,1 0-28 16,6-2-20-16,0-3-135 0</inkml:trace>
</inkml:ink>
</file>

<file path=ppt/ink/ink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4:20.3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27 20 0,'2'0'145'0,"-2"-2"-45"0,0-3-53 15,2 2 4-15,0-2 7 0,0 0-10 16,1 2-10-16,-1 1-12 0,-2 0 2 16,2 2-6-16,-2 0-9 0,0 0-1 15,0 5 0-15,0 8 5 0,0 8 0 0,0 6-4 16,-9 3-5-16,-1 7 0 0,-5 1-4 15,0 2 2-15,1 0 1 0,3-2 1 16,3-3-6-16,4-5 0 16,4-1 2-16,0-3-3 0,0-4-1 15,8-2-1-15,3-4 3 0,7-2-1 0,5-6-3 16,-1-2 5-16,9-6 0 0,3 0-4 15,3-9 1-15,3-5 4 0,0-2-3 16,0-2-1-16,2-1-1 0,-2 2 2 16,-2-3 1-16,-2 2-2 0,-1 2-1 15,-7 2 2-15,-3 2-1 0,-6 2 0 0,-4 2-3 16,-5 2 1-16,-1 1-2 0,-3 3-5 15,-6 1 3-15,0 1-1 0,0 0 3 16,0 0-8-16,0 0-6 16,0 0-5-16,0 0-9 0,0 0-11 0,-2 0-6 15,-3 0-10-15,-3 2-39 0,-2-2-127 16</inkml:trace>
  <inkml:trace contextRef="#ctx0" brushRef="#br0" timeOffset="261">432 192 255 0,'0'13'187'15,"0"5"-167"-15,0 4 26 0,-2 6 18 16,-2 0-9-16,-2 3-21 0,4 1-10 15,0 1-6-15,2-1-7 0,0-2-5 16,0-3-2-16,0-2 1 0,0-2-3 0,0 0-2 16,4-4 1-16,2 1 0 0,3-6-2 15,5 1-7-15,-3-3-11 0,3-2-7 16,3-3-19-16,0-1-22 0,2-5-27 15,-2-1-58-15,-5 0-140 0</inkml:trace>
  <inkml:trace contextRef="#ctx0" brushRef="#br0" timeOffset="1080">1147 258 1 0,'0'-3'197'0,"0"-3"-100"0,0 1-44 16,0-1 7-16,0-1-16 16,-7 2-1-16,-3 2-10 0,0 1-9 15,-3-1 4-15,-4 3-5 0,-4 0-5 16,-4 4-3-16,0 7-2 0,-1 3 3 0,1 3-4 15,4 1 0-15,2 0-4 0,9 1-1 16,4-1-5-16,6 2-3 0,0-1 3 16,6 0-2-16,6-2-1 0,7-2-1 15,0-4 5-15,6-5-2 0,3 0-1 16,1-6 0-16,1 0 3 0,-1 0-4 0,-2-6 1 15,-3-4 0-15,-4 0 3 0,-5-2-1 16,-2-1-2-16,-3 1 2 16,-5-1 0-16,-1 0 1 0,2 0-2 15,-4 3 0-15,-2 0 1 0,0 2 1 0,0 2-1 16,0 1 3-16,0 4 2 0,0-1 1 15,0 2-4-15,0 0-3 0,-4 3-1 16,2 10-1-16,0 5 0 0,0 5 1 16,0 4 0-16,1 3 1 0,1 4-2 15,0-1 0-15,9 1 2 0,4 3-1 0,3-2-1 16,1 2 0-16,0 1 2 0,0 0 0 15,-1 1-2-15,-3 0 1 0,0-3 1 16,-3-5 0-16,-5-3-2 16,-1-5 0-16,-4-4 3 0,0-4-2 0,0-2 0 15,-2-3 0-15,-5-3 4 0,-3-2-1 16,-1-1-3-16,-4-1 2 0,-3-2 3 15,-1-1-1-15,-2 0-1 0,-2 0 0 16,0 0 5-16,-3-6-5 0,1-2 1 16,0 0-3-16,4 0 2 0,2 2-2 0,2-3-1 15,2 3 0-15,1 0 2 0,7 1-2 16,-1 2-1-16,4 0 2 0,0 3-1 15,2-1-6-15,2 0-3 0,0 0-6 16,0 1-7-16,-1 0-10 0,1 0-18 16,0 0-19-16,0 0-7 0,1 0-31 15,5-8-194-15</inkml:trace>
  <inkml:trace contextRef="#ctx0" brushRef="#br0" timeOffset="2296">1628 86 23 0,'4'0'-13'16,"-2"0"243"-16,0-2-161 0,-2 1-23 15,3 0 13-15,-3 1-7 0,4 0-11 16,-2 0-10-16,6 10 13 0,-4 4-5 16,-1 5-10-16,1 6-5 0,-4 4-2 15,0 3-5-15,0 1 3 0,0 0-9 16,0-1-3-16,-2-1 0 0,0-1-4 15,-1-1 1-15,-1-4-2 0,0-3 0 16,2-3-2-16,0-3-1 0,2-4-2 0,0-4 3 16,0-1-2-16,0-3 0 0,0-1-11 15,0-1 1-15,0-1-13 0,0-1-3 16,4 0-11-16,0-6-12 0,0-7-8 15,-1-1-15-15,1-4-31 0,-4-2-117 16,0-4 73-16</inkml:trace>
  <inkml:trace contextRef="#ctx0" brushRef="#br0" timeOffset="2545">1779 104 47 0,'4'-7'212'0,"-1"2"-137"16,-1 2-35-16,0 3 15 0,-2 0 3 16,0 0-13-16,0 3-28 0,0 8 4 15,0 6 6-15,0 4-9 0,-4 2-5 16,1 3-1-16,-5 2 2 0,2 2-5 15,0 0-5-15,3 1 1 0,-1-2-1 16,0 1-1-16,-4 0-1 0,6-1-1 16,-3-4 2-16,1-3-2 0,0-2-1 15,2-3-1-15,0-3 1 0,2-3 0 16,-2-1-6-16,2-5-8 0,0-2-2 15,-2-2-10-15,1 1-7 0,1-2-1 0,0 0-12 16,-6 0-13-16,0-2-67 0,-5-7-138 16</inkml:trace>
  <inkml:trace contextRef="#ctx0" brushRef="#br0" timeOffset="2735">1651 344 10 0,'11'-6'228'0,"-1"-2"-187"0,3-3-16 16,-1 4 26-16,-1 0-22 0,-3 4-19 16,-1 1-7-16,-3 1 1 0,0 0-6 15,-4 1-6-15,2 0-22 0,-2 0-52 16,0 0-100-16</inkml:trace>
  <inkml:trace contextRef="#ctx0" brushRef="#br0" timeOffset="3170">1725 347 43 0,'0'0'266'0,"0"0"-228"16,2 0-9-16,6 0 21 0,1-3-8 0,5 1-18 15,3-2-4-15,0 0-3 0,6 1-9 16,0 2-2-16,4 1-3 0,-3 0-4 15,-3 0 1-15,2 0-1 0,-2 0-14 16,-2 1-25-16,-3 2-22 0,-3-3-55 16,-3 0-152-16</inkml:trace>
  <inkml:trace contextRef="#ctx0" brushRef="#br0" timeOffset="3600">2053 168 198 0,'-3'0'158'0,"3"0"-109"0,0 0-1 0,0 0-6 15,7 0-15-15,10 0 6 0,4-3-10 16,6-2-5-16,4 2-5 0,1 1 8 16,4 1-7-16,3 1-5 0,-5 0-2 15,-2 3 1-15,-3 7-1 0,-6 3-4 16,-10 0-2-16,-3 5-1 0,-10-2 0 15,-4 4 2-15,-13 4-4 0,-8 1-6 0,-6 1-2 16,-1-1-2-16,-4-2 2 0,-1 3-1 16,5-2-2-16,3-2 1 0,3-1 7 15,1-2 5-15,6-2 0 0,4-4-2 16,5-3 3-16,4-1-2 0,2-4 3 15,4 1 1-15,0 0 1 0,2 0 0 0,12 0 1 16,1-2 3-16,10-2-3 16,7-2-1-16,5 0-2 0,8-3 0 15,9-6-6-15,9-1-13 0,2-3-3 16,3-2-52-16,-1-5-45 0,-2-2-273 0</inkml:trace>
</inkml:ink>
</file>

<file path=ppt/ink/ink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4:25.2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151 20 48 0,'8'-5'266'15,"-3"-1"-206"-15,3 0-4 0,0 3 6 16,-5 3-7-16,1 0-10 0,0 4-15 0,-4 14 2 15,0 5-7-15,-4 9-5 0,-11 3-2 16,0 5-3-16,-10 4 4 0,2-2-5 16,-2 2-2-16,2-1-1 0,-2-3-3 15,10-3-3-15,2-7 0 0,9-4-3 16,4-4-1-16,0-3 0 0,6-2-1 0,7-5 0 15,8-3 0-15,4-5 1 0,7-4 1 16,6 0-3-16,8-8 2 16,2-5 0-16,2-2 0 0,-3 1-3 15,-3 0 1-15,4 1 2 0,-4 0-1 0,-2 0-2 16,-2 2 1-16,-8 2 2 0,-7 0-1 15,-6 4-2-15,-9 1-1 0,-3 1-2 16,-3 2 2-16,0 1-3 0,-2 0-3 16,4 0-4-16,-3 0-8 0,1 0-2 15,-4 0-5-15,0 0-22 0,0 0-20 0,0 0 4 16,0 0-24-16,-2 0-154 0,-9-1 74 15</inkml:trace>
  <inkml:trace contextRef="#ctx0" brushRef="#br0" timeOffset="237">397 265 487 0,'6'16'53'0,"0"6"-13"16,-1 3 43-16,1 3-24 0,0 2-10 15,-4 0-17-15,3 3-13 0,-1 2-6 16,-4 0-6-16,2 0-5 16,0-1-1-16,2-5 1 0,3-1 0 0,3-3-4 15,1-2-9-15,3-1-9 0,5-1-4 16,4-3-16-16,0-3-31 0,-2-6-49 15,-4-5-92-15</inkml:trace>
  <inkml:trace contextRef="#ctx0" brushRef="#br0" timeOffset="1761">1137 250 21 0</inkml:trace>
  <inkml:trace contextRef="#ctx0" brushRef="#br0" timeOffset="2037">1137 250 218 0,'-24'-8'40'0,"12"6"2"0,5-1 5 0,-3 1-7 16,0 2-3-16,5 0-6 0,-7 0-6 15,5 0-6-15,-5 3-5 0,-1 7 2 16,1 1 1-16,-3 4 4 0,6 0-6 15,1 4-3-15,0 3-6 0,8 0-2 16,0 3-1-16,2-1-2 0,10-1 0 0,3 0-1 16,8-3 1-16,4-6-2 15,7-2 2-15,4-4 1 0,0-5-2 16,2-3-2-16,-3 0 0 0,-5 0 2 15,-5-11 0-15,-6-1-1 0,-4 0 2 0,-6-3 0 16,-3 0 1-16,-2-2-1 0,-4-1 3 16,-2-2 2-16,0 1 0 0,0 1 1 15,-8 0-3-15,0 0 1 0,-3 0-1 16,-3 0-3-16,3-1-3 0,0 3 4 15,-1 1-3-15,6 6 2 0,5 4-9 16,1 3-12-16,0 2-29 0,3 0-8 0,7 5-3 16,-1 2-67-16,5 1-165 15</inkml:trace>
  <inkml:trace contextRef="#ctx0" brushRef="#br0" timeOffset="2353">1550 215 309 0,'-12'-7'52'0,"-9"5"-16"15,0 2 7-15,-2 0-2 0,0 0-8 0,4 10-7 16,2 3-4-16,4 3-10 0,1 4-5 16,5 2-5-16,3 6 1 15,2-3-3-15,2 2-1 0,8 0 2 16,9-5 0-16,4-1-1 0,7-2-1 0,5-5 2 15,3-4 2-15,4-6-3 0,-2-4 0 16,0 0 2-16,-3-7 0 0,-3-6-1 16,-5-3-1-16,-4-1 2 0,-6-1-2 15,-7-1 2-15,-5 2 0 0,1-2 0 16,-4 0 1-16,-2 1-1 0,0 0-2 0,-2-2 0 15,-4 1 1-15,2 2-3 0,1 1-19 16,3 4-7-16,0 6-14 0,0 2-12 16,0 3-49-16,2 1-136 15,3 0 129-15</inkml:trace>
  <inkml:trace contextRef="#ctx0" brushRef="#br0" timeOffset="2632">2135 229 401 0,'-11'-4'51'16,"-6"4"-14"-16,-8 0 8 0,-2 4-8 15,0 9-10-15,-1 6-3 0,5 3-5 16,4 3-6-16,6 2-7 0,7-2-1 16,6-2-4-16,0 0-1 0,15-5 1 15,6-1 1-15,6-4-2 0,3-5 0 16,7-6 2-16,3-2 0 0,0 0-2 15,-4-12 1-15,-4-4-2 0,-9-3 2 16,-2-2 0-16,-7-1 0 0,-5-1 2 16,-5 0-2-16,-2 0-1 0,-2-2-1 0,-2-1 1 15,-8 1-1-15,-1-3-7 0,-4 1-7 16,-1-3-12-16,3 2-12 15,4 3-18-15,1 2-25 0,4 6-103 0,0 4-30 16</inkml:trace>
</inkml:ink>
</file>

<file path=ppt/ink/ink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4:31.1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40 564 35 0,'2'0'233'16,"4"0"-146"-16,-2 0-43 15,0 0 20-15,-2 0-7 0,0 10-8 16,-2 7-9-16,0 4-8 0,-2 8-6 0,-8 3-7 16,2 3-4-16,-1-2-4 0,3-1-3 15,-1-2-5-15,3-1 1 0,2-5-2 16,2-2 0-16,0-5 1 0,0-3-4 15,4-4 0-15,3-3-1 0,5-1-6 16,5-6-17-16,2 0-8 0,4 0-24 16,0-13-21-16,-2-3-29 0,-2-4-169 0,-4-2 142 15</inkml:trace>
  <inkml:trace contextRef="#ctx0" brushRef="#br0" timeOffset="210">367 480 96 0,'0'0'213'15,"0"0"-130"-15,0 0-46 0,0 0 7 16,0 13 23-16,-8 4-8 0,1 6-22 15,-7 5-9-15,3 4 1 0,-1 4-11 16,1-2-7-16,-1 4-4 0,5-3-4 0,1-1 1 16,0 1-2-16,4-5-2 0,-1 0-3 15,1-4 3-15,0-1-9 0,2-2-6 16,0-4-11-16,-2-2 8 15,-2-5-16-15,-4-6-37 0,-3-3-1 0,-2-3-25 16,-5 0-141-16,-1-6 105 0</inkml:trace>
  <inkml:trace contextRef="#ctx0" brushRef="#br0" timeOffset="360">0 801 6 0,'0'-7'43'0,"0"3"233"16,0 0-220-16,6 2-12 0,4 1-1 16,-1 1 1-16,6 0-11 0,3 0-9 15,5 0-10-15,3 4-2 0,3-1-10 16,5 0-1-16,2-1-1 0,-3 2 0 15,3-2-24-15,0 0-28 0,-3-2-33 16,-5 0-186-16</inkml:trace>
  <inkml:trace contextRef="#ctx0" brushRef="#br0" timeOffset="744">571 583 90 0,'0'0'329'0,"8"-3"-280"0,5 1-22 15,4 1 19-15,0 0 1 0,2 1-12 16,8 0-10-16,2 1-6 0,1 8-5 16,-1 3-6-16,-1 4-1 0,-5 1 0 15,-5 3 0-15,-3 2-5 0,-11 0-1 0,-4 2 1 16,0-1 0-16,-14 2-2 0,-9 0 1 15,-7-1-2-15,-5-2-3 0,-3-3-1 16,0 0-5-16,2-3 3 0,0-2-2 16,1 0 1-16,9-4 6 0,5-4 0 15,7-3-1-15,5-1 0 0,1-2-1 16,6 0 5-16,2 0-1 0,0 0-1 15,0-3-3-15,8-1 2 0,3-2 1 16,5 2-1-16,-1 2 0 0,4 0 3 16,2 2-1-16,-2 0-1 0,6 0 0 15,1 0 2-15,3 0-1 0,2 0-1 0,1 0 0 16,2 0 1-16,1 0 1 0,-5 0-43 15,1-2-28-15,-6-5-39 0,-1-4-228 16</inkml:trace>
  <inkml:trace contextRef="#ctx0" brushRef="#br0" timeOffset="1020">1512 0 242 0,'0'14'245'0,"0"4"-225"0,-4 8 31 0,-6 5 16 15,-3 3-13-15,-2 4-11 0,1 2-17 16,1 1-12-16,1-1-1 15,-1 1-8-15,2-1-2 0,-3-1-1 16,5 1 0-16,5-3-1 0,0 0-4 0,2-2-13 16,2 1-11-16,0 2-19 0,0-2-39 15,-2-7-45-15,-3-3-304 0</inkml:trace>
  <inkml:trace contextRef="#ctx0" brushRef="#br0" timeOffset="1180">1374 1180 604 0,'0'0'46'0,"6"0"-43"16,2 0 11-16,-3 0 0 0,-1 0 14 16,0 0-23-16,6 0-7 0,1 0-17 15,2 0-47-15,-9 0-82 0,-4 0-322 16</inkml:trace>
</inkml:ink>
</file>

<file path=ppt/ink/ink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4:29.9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220 197 9 0,'0'-5'8'0,"0"1"178"15,0 0-115-15,0-2-20 0,-1 1-6 16,-3 1-1-16,2-1-2 0,-4 0-8 16,2 2-4-16,-1 0-4 0,-5-3-3 15,-1 2-2-15,-7 1-2 0,1 3-6 0,-6 0 0 16,0 2 5-16,4 9-2 0,-4 3-3 15,4 3-5-15,4 3 0 16,4 4-6-16,5 1 1 0,6 1-4 16,0-1 0-16,11 1 1 0,7-3 0 15,4-3-1-15,7-4-1 0,2-1 3 0,3-9-5 16,0-5 0-16,1-1 0 0,-3 0 2 15,-5-6 2-15,-6-6 0 0,-2-3 1 16,-4-3 1-16,-3 0-1 0,-3-3 0 16,-5-1 0-16,-2 2 2 0,-2-2 1 15,-2 2-3-15,-8 0 2 0,-5 0 0 0,2 0-1 16,-1 1-3-16,3 1 1 15,3 0 0-15,5 6-1 0,-3 3-2 16,6 6-9-16,0 3-18 0,7 0-21 16,7 7-7-16,-1 2-31 0,4 1-189 0,2 0 116 15</inkml:trace>
  <inkml:trace contextRef="#ctx0" brushRef="#br0" timeOffset="336">745 150 418 0,'-9'-9'49'0,"-7"2"-11"15,-1 1 10-15,-4 4-17 0,-4 2-4 16,1 0-4-16,-1 8-4 0,4 5-7 0,4 3-3 16,5 2-8-16,5 1 1 0,3 4 0 15,4 0-2-15,2 0-1 0,11-2 1 16,8-3 0-16,6-4 1 0,1-2-3 15,3-6 3-15,1-3-2 0,3-3-1 16,-3 0 1-16,1-3 1 0,-1-7 0 0,-9-3 1 16,-2-4-1-16,-6 2 0 0,-3-5 3 15,-5 0-2-15,-5-1 0 0,-2-2 0 16,0 2 2-16,0 1-2 15,-9 1-1-15,-1 0 0 0,0 2 0 0,-1 0 0 16,3 5 0-16,3 5-2 0,1 4-8 16,4 3-5-16,0 0-18 0,0 10-10 15,0 6-10-15,6 0-28 0,3-2-50 16,6 0-95-16,3-3 148 0</inkml:trace>
  <inkml:trace contextRef="#ctx0" brushRef="#br0" timeOffset="652">1306 134 23 0,'2'-11'349'0,"-2"-1"-281"15,0-1-46-15,-9 4 27 0,-7 1-13 16,-1 5-2-16,-2 3-10 0,2 0-8 16,-2 9-3-16,2 6-2 0,5 6-9 15,1 3-1-15,5 1 2 0,6 2-2 16,0 1-2-16,10-1 1 0,5-2-1 15,6 0 2-15,5-5-1 0,11-2 0 0,5-7 2 16,2-5-1-16,3-3-1 0,-3-3 0 16,0-4 2-16,-8-9-1 0,-5-3 2 15,-8-4-2-15,-8 0 2 0,-5-3 6 16,-7-3 4-16,-3-1-5 0,0 2-3 15,-13-3 2-15,-4 4-3 0,-2 1 0 16,-4 1-1-16,2 0-1 0,4 2-4 16,-2 5 2-16,7-1-3 0,1 7-15 15,1 3-16-15,6 4-12 0,1 2-14 16,3 0-44-16,0 2-108 0,7 7-6 0</inkml:trace>
</inkml:ink>
</file>

<file path=ppt/ink/ink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24:28.6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223 128 17 0,'0'-1'3'0,"0"-1"218"15,0-4-158-15,0 2-9 0,0 0-2 16,0-1-6-16,-4 0-7 0,-2 0-11 0,-4 1-7 16,-1-1 2-16,-2 2-3 15,-3 2 3-15,-3 1-9 0,-2 0-3 16,-3 2 1-16,1 8-3 0,2 2 3 0,2 5-5 15,3 4-1-15,5-1-2 0,3 5-5 16,8-1 1-16,0 0 1 0,6 2-1 16,13-4-2-16,2-4 0 0,6-1 3 15,5-6-2-15,2-5-2 0,5-3 1 16,-3-3 0-16,-4 0 0 0,-3-9 3 15,-4-2-2-15,-4-4 3 0,-4-2-3 16,-4-1 2-16,-5 1 0 0,-4-5 3 0,-2 2-1 16,-2-1 2-16,-2 0 2 15,-8 2-3-15,-3 0 1 0,-1-1-4 16,-1 2 1-16,2 0-1 0,-1 3-1 0,5 5-1 15,1 4 1-15,5 2-2 0,3 4-9 16,1 0-30-16,11 9-8 0,3 1-21 16,2 0-58-16,4-3-239 0,0-1 329 15</inkml:trace>
  <inkml:trace contextRef="#ctx0" brushRef="#br0" timeOffset="320">734 75 143 0,'-4'-5'235'0,"-7"-2"-173"16,-10 4-36-16,-2 3 14 0,-2 0 1 15,-2 0-6-15,1 10-8 0,3 5-6 16,2 6-4-16,2 1-10 0,5 5-1 16,5 1-2-16,7 0-1 0,2-1-3 15,7-1 0-15,11-4 2 0,3-5-2 0,9-1 0 16,-1-3 0-16,3-7 1 0,4-1 0 15,-5-5-1-15,1 0 0 16,-7-6 1-16,-4-6 0 0,-6-2 0 16,1-1 2-16,-7-3 0 0,-3 0 1 0,-4-2-2 15,-2 1-1-15,0-2 5 0,-2 0-5 16,-8 0 1-16,1 1-2 0,-1 1 2 15,3 2-2-15,-1 1-2 0,6 4-1 16,0 4-4-16,2 4-15 0,0 4-14 16,4 0-19-16,6 8-4 0,5-1-37 0,0 0-153 15,2 1 113-15</inkml:trace>
  <inkml:trace contextRef="#ctx0" brushRef="#br0" timeOffset="617">1234 99 334 0,'0'-7'100'0,"0"-3"-52"0,-10 5 8 15,-7 0-24-15,0 3 3 0,-8 2-8 16,2 0-8-16,0 4-3 0,0 10-4 0,2 4-5 16,4 3 1-16,6 3-4 0,9-1-2 15,2-1-1-15,2 1 0 0,11-4 0 16,6-3 0-16,-2-4-2 0,8-4 2 15,0-5 0-15,2-2 0 16,-1-1-2-16,5 0 2 0,0-10 2 0,-1-6-2 16,-5-3-2-16,-8-1 2 0,-2-1-1 15,-7 0 2-15,-4 0-2 0,-4 0 0 16,-4 2 0-16,-11 1-1 0,-4 0-5 15,-4 2-2-15,-4-1-3 0,0 4-15 16,2 1-11-16,1 4-13 0,3 3-33 0,2 2-91 16,7 3-92-16</inkml:trace>
</inkml:ink>
</file>

<file path=ppt/ink/ink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3:52.0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53 0 157 0,'-3'2'288'0,"1"3"-243"0,2-3-14 0,0-2 15 16,0 0 15-16,0 0-27 0,3 0-27 16,9 0-9-16,5 0 10 0,8 0 4 15,5 0-6-15,1 0-5 0,-1 0 3 16,1-1-5-16,0 1 1 0,1 0-3 15,-3 0-12-15,-3 0-16 0,-1 3-21 0,0 4-25 16,-8-4-45-16,-7-3-185 0</inkml:trace>
  <inkml:trace contextRef="#ctx0" brushRef="#br0" timeOffset="170">0 250 423 0,'4'5'48'15,"7"0"-57"-15,4 1 51 0,3 4 26 16,5-4-15-16,11-1-23 0,10-2-15 0,11-3-10 15,6 0-1-15,2 0-1 0,6 0-4 16,-2-2 1-16,-3-2 0 0,-1-1-25 16,-5-4-61-16,-5-5-99 0</inkml:trace>
</inkml:ink>
</file>

<file path=ppt/ink/ink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3:50.4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103 233 175 0,'0'0'131'0,"0"0"-107"16,0 0-7-16,0 2 30 0,0 3-3 16,0 9-17-16,0 7-3 0,0 8-8 15,-9 4-3-15,-1 2-2 0,2 5-5 16,1 1 1-16,-1 2 0 0,2-1 1 15,-3-1-3-15,5 0 1 0,-2-6 1 16,-1-3-4-16,3-5 0 0,-2-3-1 16,0-6 5-16,5-5 1 0,-3-7-7 15,2-3 7-15,2-3 3 0,0 0-1 16,0 0-1-16,0 0 2 0,-2-9 2 0,-2-12-13 15,4-5-7-15,0-4 5 0,0-3 4 16,2-4-4-16,6-1-1 0,-1-6 4 16,5-4 1-16,-1-6-2 0,3-5-2 15,1-1 2-15,4-2 1 0,2 5-4 16,2 6-7-16,0 10 15 0,3 9-3 15,5 8 0-15,5 3-1 0,0 6 1 16,-3 4 5-16,-3 6-4 0,-7 5-6 16,0 0 3-16,-9 8 3 0,-1 8-3 15,-4 7-2-15,-5 5 5 0,-2 5 1 0,-2 4-2 16,-4 0 0-16,-9 3 0 0,-6-3 1 15,-2 2 5-15,-8-3-12 0,1-2 4 16,-5-2 1-16,3-5-1 0,3-3-1 16,8-6 1-16,4-3-2 0,5-7-3 15,2 0-9-15,5-5 0 0,1-3-1 0,2 0-7 16,0 0-1-16,0 0 4 15,0-2-2-15,5-7-7 0,5-2 20 16,0 3 3-16,1 0 4 0,0 2-1 16,3 3-1-16,-1 3 7 0,0 0 2 15,3 0 6-15,-1 10 3 0,2 3 10 0,0 4-3 16,-3 3-1-16,1 0-2 0,-7 1-5 15,-3 0-1-15,1 0-5 0,-2 0-5 16,-4-1 0-16,2-1 1 0,0-1-4 16,2 0-2-16,1-3 3 0,1-1-2 15,2-1-14-15,3-4-23 0,4-3-22 0,-1-6-26 16,1 0-94-16</inkml:trace>
  <inkml:trace contextRef="#ctx0" brushRef="#br0" timeOffset="412">643 687 6 0,'-2'7'340'0,"2"-3"-311"16,0-4-1-16,0 0 22 0,0 0 3 0,0 0-27 15,4-3-21-15,6-4 4 0,1-6 10 16,6-6-4-16,2-3-10 15,2-2 0-15,4-4 3 0,2-6 3 16,-2-1-5-16,3-3-5 0,-1-3 4 0,2 1-3 16,-3-2-1-16,1-2-3 0,2 1 4 15,-5-2 1-15,-3 7-6 0,-5 9-5 16,-5 11 15-16,-9 11-6 0,2 6 2 15,-4 1-1-15,0 0 3 0,0 0-4 16,0 0-1-16,0 3-5 0,2 6-1 0,3 5 5 16,1 9 7-16,0 4-2 0,2 5-3 15,-7 1 4-15,1 2 3 0,2 2-10 16,-4 0 4-16,0-2 0 15,0 4-3-15,0-3 1 0,0 1 0 0,0-2 3 16,0-2-3-16,0-4-2 0,0-1 3 16,0-2 1-16,0-4-5 0,0-2 1 15,0-5-6-15,0 1-2 0,-7-4-5 16,-1-3-7-16,-2-3-5 0,-1-3-18 15,-1-3-20-15,1 0-57 0,-6-6-97 0</inkml:trace>
  <inkml:trace contextRef="#ctx0" brushRef="#br0" timeOffset="601">845 404 85 0,'4'12'170'16,"2"-1"-138"-16,2 0 15 0,-1 2 10 15,5-1-16-15,1 3-5 0,2-2 4 16,4 2-15-16,-1-2-13 0,-3-1-7 15,-2-1-3-15,0-2-2 0,-1 0 0 0,-1 2 3 16,1-3-1-16,-1 1-14 0,-1-2-15 16,-1-2-24-16,-3-5-41 0,2 0-137 15</inkml:trace>
  <inkml:trace contextRef="#ctx0" brushRef="#br0" timeOffset="1185">1366 279 276 0,'6'-2'63'0,"0"1"-39"0,-4-3 28 16,1 3 5-16,-1 1-19 0,0 0-25 15,0 7-8-15,2 7 20 0,-2 6-3 16,-2 3-1-16,0 1-1 0,0 2-4 15,0 0-3-15,0-3-6 0,0-1-2 16,-2-3-4-16,2-5 1 0,0-2-2 16,0-4 0-16,0-3-3 0,0-2 3 15,4-2-1-15,2-1-1 0,5 0 2 0,6-4 6 16,6-13 0-16,8-5-5 0,-1-5-2 15,3 0 1-15,-1 0-1 0,-1-1-2 16,-1-1 1-16,2 3 2 0,-1 3-3 16,-6 4 0-16,-4 7 1 0,-6 5 2 15,-7 4 0-15,-4 3-4 0,-4 0 2 0,0 11 3 16,0 6 3-16,0 7 5 15,-2 3-3-15,-6 1 5 0,-3-3 1 16,-1 0-2-16,6-5-5 0,3-3-2 16,3-2-1-16,0-6-6 0,0-1 3 0,5-3 1 15,7-3 2-15,9-2 0 0,7 0 1 16,10-11 4-16,10-10-5 0,4-5-5 15,-1-2-3-15,5-1-3 0,-9-2 5 16,3-4-7-16,-1-2 4 0,-5-1 4 16,-2 2-7-16,-7 8 12 0,-10 11-2 0,-10 8 2 15,-8 5 0-15,-7 4-1 0,0 0 6 16,0 0 8-16,0 8-5 15,-3 10-9-15,-9 8 8 0,-1 8 14 16,-6 7-8-16,0-6 3 0,5-3-15 0,3-4 1 16,1-4-6-16,6 1-3 0,4-1 1 15,6 2-3-15,11-4-8 0,8-2-13 16,10-5-7-16,5-6-27 0,3-9-63 15,3-3-208-15</inkml:trace>
</inkml:ink>
</file>

<file path=ppt/ink/ink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4:14.3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59 413 76 0,'0'0'-14'16,"2"0"212"-16,-2 0-151 0,0 0-14 15,2 0 15-15,-2 0-2 0,0 0-21 0,0 0-11 16,0 0 0-16,0 0-2 15,0 0-2-15,0 0 1 0,0 0-5 16,0 1 1-16,0 2-1 0,0 3 0 16,0 5 0-16,0 4 2 0,0 4 2 0,-4 4-5 15,2 5 1-15,-2 5-3 0,1 3 1 16,1 3 3-16,-2 1 2 0,0-2-6 15,-2-2 1-15,3-2-1 0,-3-5 2 16,2-1 5-16,-2-6-4 0,2-5-3 16,1-4 1-16,1-5 2 0,2-4-3 0,0-4 5 15,0 0-1-15,0 0 1 0,-2 0 5 16,0-11 0-16,0-8-9 15,2-6-14-15,0-9 5 0,6-4 2 16,7-5 1-16,0-7-2 0,3-7 2 0,3-5 4 16,2-1-10-16,-2 3 4 0,2 8-1 15,2 4 3-15,2 7-2 0,1 5 1 16,1 7 0-16,-6 7 3 0,-2 7-1 15,-8 9 1-15,1 6-1 0,-4 0 5 16,-1 0 0-16,-1 9 0 0,0 7-4 0,-3 5 6 16,-3 6-1-16,0 3-2 0,-7 4-2 15,-8 2 4-15,-1-1-2 0,-5-1-1 16,0 1-1-16,2-4-2 15,-4-1 2-15,4-1-2 0,-4-3-4 0,8-4-3 16,0-4 3-16,7-6-16 0,2-4-3 16,3-7-8-16,3-1 3 0,0 0-3 15,0 0 10-15,0 0 10 0,0 0-17 16,0-4 4-16,9-2 15 0,-1 4 4 15,-1 2 5-15,7 0 6 0,1 2 11 0,0 8 4 16,4 1 7-16,-1 2-7 0,-1 2 1 16,-2-2 1-16,0 3-5 0,-1 0-9 15,-5 1-4-15,5 0 2 0,-3-3-2 16,2-3-4-16,-1-1-9 0,5-4-5 15,0-4-18-15,2-2-22 0,4 0-30 16,0-6-146-16</inkml:trace>
  <inkml:trace contextRef="#ctx0" brushRef="#br0" timeOffset="1364">670 610 17 0,'0'0'288'16,"0"-4"-196"-16,0 2-52 0,0-3 18 16,-2 0-8-16,-6 1-17 0,2-1-2 15,-3 2-6-15,-1 2-10 0,-3-1-2 16,0 2-2-16,-1 0-5 0,-1 0 2 15,0 9 2-15,-2 6-7 0,1 3 8 16,1 4-11-16,2 2 3 0,-1 2-3 16,5-2-1-16,1 0 0 0,4-2 1 15,4-4-1-15,0-4-6 0,6-2 2 16,4-3 5-16,5-3-2 0,2-3-1 0,4-3 4 15,4-1 3-15,0-11-4 0,-1-1 5 16,-6 0-3-16,-3 0 1 0,-6 2 0 16,-1 1-2-16,-2 0 2 0,-4 6 1 15,2 1 0-15,-4 1-4 0,0 2 4 16,0 0 0-16,0 0-2 0,0 0-4 15,0 0-1-15,0 2-2 0,0 8-2 16,-6 4 1-16,2 5 7 0,0 2 1 16,-2-1-2-16,6-3-4 0,0-3-2 15,0-4 4-15,8-1-1 0,5-4-3 0,5-3 2 16,5-2-2-16,-1-2-3 0,3-13-2 15,0-5 0-15,2 0-1 0,-6-5-3 16,2 0 4-16,-2 0 1 0,-6 1 5 16,2 4 4-16,-4 1-2 0,-1 3 2 15,-5 4 1-15,1 2 0 0,-6 5 0 0,0 3 1 16,-2 2 0-16,0 0 4 15,0 0-2-15,0 2 1 0,2 6 3 16,2 3 0-16,-4 5 0 0,0-1-1 16,0 3 6-16,0-1-2 0,0 0 0 0,0-3-6 15,0-3-2-15,7-1 0 0,1-3-4 16,0-3 2-16,3-2 1 0,2-2 2 15,3 0-2-15,-1-2 0 0,0-8 1 16,0-1-1-16,-1 1-4 0,-1 0 1 16,-5 3 2-16,-1 2-1 0,-7 1-2 0,2 3 4 15,-2 1-2-15,0 0 0 0,0 0-2 16,0 0 1-16,0 1-3 15,0 9-1-15,0 3 10 0,0 0-2 16,0 1-1-16,0 1-3 0,8-3 2 0,0-2-6 16,7-4-10-16,2-2-8 0,4-4 3 15,4 0-1-15,-2-6 2 0,5-7-1 16,-1-4-3-16,2-2 8 0,-3-1-2 15,-3-2 0-15,-4 2 7 0,-3 0 8 16,-5 2 5-16,-5 1 0 0,-6-2 1 16,0 4 11-16,0 1 2 0,-2 4-1 0,-6 2 7 15,1 2-8-15,-5 5 7 0,1 1-3 16,1 0-5-16,-1 1-9 15,-1 14 0-15,3 4 4 0,-5 5-10 16,1 4 4-16,2 1 1 0,1-1 1 0,2-1-1 16,8-4-3-16,0-3 1 0,0-3-1 15,12-3-2-15,3-4 0 0,6-5 1 16,4-5 1-16,5 0 0 0,3-11 0 15,3-9 4-15,-2-6-1 0,1-7-6 16,1-3 2-16,-2-6-2 0,-7-3-1 0,-4-4-1 16,-4-2-5-16,-4 2-2 0,-3-4 11 15,-3-1-5-15,-3-1 0 0,-2 0-2 16,-4 3-6-16,0 8 7 15,0 11 2-15,-4 16 8 0,0 10 1 0,0 7 15 16,-3 0-2-16,-3 9-16 0,-1 13-4 16,-4 12 9-16,-1 9-4 0,-3 5 6 15,4 8-7-15,2 0 3 0,-1 1-1 16,9 0 3-16,1-2-6 0,4-4-2 15,0-6 0-15,13-8 7 0,6-5-7 0,6-7-1 16,2-6 0-16,3-6-1 0,5-5 0 16,1-5-6-16,-4-3 3 0,1-3 1 15,-1-11 0-15,-5-2-1 0,-2-1 5 16,-6 1-2-16,-4-1 3 0,-7 1 0 15,-3 3 3-15,-3-1 2 0,-2 3-2 16,0 0 4-16,-2 2 7 0,-5 1 0 16,-1 3 0-16,0 2 2 0,1 1-3 15,-1 2 1-15,1 0-3 0,-1 3-3 16,0 8-7-16,-1 5 1 0,3 4 0 0,0 2-2 15,2 3 1-15,4 2-1 0,0 0 1 16,0-1 0-16,12-1-3 0,3-5 2 16,6-2-1-16,6-1 0 0,3-7 2 15,3-2 0-15,-1-6 0 0,-1-2-1 16,-4 0 2-16,-5-7 3 0,-1-6 1 15,-5 0 0-15,-9-3 2 0,1 0 6 16,-6-2 3-16,-2-1-1 0,0 2-2 16,-2-1-2-16,-8 1 2 0,-3 1-4 15,-2 2 0-15,-2 0-6 0,1 2 0 0,1 3-1 16,2 1-2-16,1 2 0 0,5 2-2 15,1 3-1-15,0 1-2 0,4 0-2 16,0 0-7-16,0 0-8 0,2 9-9 16,0 0-5-16,0 0-17 0,10-1-13 15,1-4-49-15,1-4-214 0</inkml:trace>
  <inkml:trace contextRef="#ctx0" brushRef="#br0" timeOffset="1776">2376 606 363 0,'1'6'64'0,"1"3"-36"0,0 1 27 15,-2 2 7-15,0 0-17 0,0 1-14 16,0-3-12-16,0-1-6 0,-4-2-7 16,4-3-7-16,0-1 2 0,0 0-1 15,0-2-2-15,6 0-1 0,4-1 3 0,5 0 1 16,8-5 0-16,0-6-5 15,0-1 2-15,0-1 0 0,-4 1-3 16,-4 3 1-16,0 1 3 0,-7 5-1 16,-4 1-1-16,-1 1 3 0,-3 1-2 0,0 0 0 15,0 3-3-15,0 7 8 0,0 3 3 16,0 2-1-16,-1-1 1 0,-1-2 0 15,2-4-2-15,0-2-5 0,3-1-2 16,9-4 1-16,5-1 4 0,10 0 1 16,0-8-1-16,5-6-2 0,2-3-3 0,1-1 0 15,-5 1-1-15,-1 2 2 0,-6 4 1 16,-4 1-1-16,-6 6 0 15,-5 1 0-15,-2 3-7 0,-6 0 20 16,0 6-7-16,0 6 10 0,0 3 4 0,0 2-3 16,0 1-5-16,0 1-4 0,0-2-4 15,1-1-5-15,9 2-2 0,7-4-13 16,10-2-14-16,11-5-22 0,8-5-7 15,5-2-62-15</inkml:trace>
  <inkml:trace contextRef="#ctx0" brushRef="#br0" timeOffset="3220">3599 742 56 0,'0'0'-2'15,"0"0"237"-15,0 0-159 0,0 0-20 16,0 0-4-16,0 0-6 15,7-6-27-15,3-7-8 0,7-4 2 0,6-7 4 16,2-6-1-16,3-6-7 0,1-7 3 16,0-7-3-16,1-6-7 0,-1-5 5 15,-1-5 2-15,1 0-4 0,-2 2-5 16,-2 6 0-16,-5 10-1 0,-4 9 5 15,-3 8-1-15,-7 12-4 0,-2 10 2 0,-2 4 7 16,-2 4 5-16,0 1-4 0,0 0-8 16,0 0 0-16,0 2-2 0,0 15-7 15,0 9 2-15,0 13 16 0,-10 7-4 16,0 6-4-16,-1 4 2 0,0 1-3 15,1-2 2-15,2 0-1 0,1-5-2 16,1-5-2-16,4-4 4 0,0-6-3 16,-2-5 1-16,3-7 8 0,-1-5-9 15,0-7 0-15,0-4 4 0,-2-3 2 16,0-2 1-16,-3 0-2 0,-3-2 0 0,0 0-3 15,-3 0 0-15,5-6-1 0,-1-3-2 16,-1 1 0-16,5-2 1 0,1 3-1 16,4 1 0-16,0 2-1 0,0 2-1 15,0-2-8-15,6-3-1 0,9 1 6 16,4-4-2-16,6 0-13 0,3 1-4 15,3-3 12-15,5-2-1 0,4 1-2 16,2-3 12-16,4-3 5 0,4-1 0 16,-5 3 0-16,-3-1-1 0,-9 4 3 15,-8 0-1-15,-8 6-1 0,-8 2 2 0,-5 3 3 16,-4 3 3-16,0-1 11 0,0-3 4 15,-2 2-10-15,-7 0-8 0,-3 2 4 16,-1 0-1-16,-2 2-9 0,-1 11-1 16,-3 6 3-16,0 2 4 0,2 3 2 15,0 4 3-15,5-2-6 0,5 1-1 16,5-3 3-16,2-1-6 0,0-2 4 15,9-5-8-15,5-2 4 0,3-6-3 16,6-3-3-16,2-5-1 0,9 0-1 16,4 0-2-16,2-13 3 0,4-4-16 0,0-6 7 15,0 0-1-15,-6-1 3 0,-2-1-3 16,-5 2 10-16,-10 3-4 0,-10 4 3 15,-3 3 8-15,-8 2 0 0,0 1 6 16,0 3 2-16,-8 3 2 0,-5 3 3 16,-2 1 2-16,-3 0-11 0,1 9 0 0,0 4 4 15,2 3-1-15,0 3 0 16,1 0 1-16,5 2 0 0,3 1-4 15,4 0-7-15,2 1 3 0,2 0 8 16,13-2-13-16,6-2 3 0,8-1 3 16,5-6-1-16,6-2-2 0,8-4-1 0,0-6 7 15,1 0-3-15,5-3-6 0,-5-10-2 16,1 1 4-16,-8-5 3 0,-10-2-4 15,-9 0 2-15,-9 3-1 0,-9-1 5 16,-3 1-7-16,-2 1 9 0,-2 3 3 16,-5 3-1-16,-5 5-1 0,-1 3 1 0,-4 1 0 15,1 0-5-15,-1 11-2 16,2 1 0-16,4 2 3 0,1 3-3 15,6 0-2-15,0 1 6 0,4-1-7 16,0-1-1-16,14-3 2 0,1 0-1 0,8-4 3 16,11-4 2-16,4-4 0 0,8-1-2 15,2-3-1-15,-2-7 1 0,-2-4-4 16,-1 0-1-16,-6-2 6 0,-5 0-1 15,-7 1 0-15,-6 4 0 0,-9 2 3 16,-5 3-5-16,-5 5 11 0,0 1 10 0,0 0-3 16,0 0-2-16,0 0-2 0,0 0 0 15,-2 3-9-15,-1 4-5 16,-5 6 2-16,0 3-7 0,-1 3 7 15,-1-3 0-15,3-1-3 0,-1-1 1 0,0-1 5 16,1-3-1-16,1 0-4 0,0-5 0 16,4-3-8-16,2 0 1 0,0-2-5 15,0 0-6-15,8 0-10 0,7-7 17 16,8-6 5-16,10-6-6 0,3-3 1 15,8-1 6-15,-4-1-13 0,2 0-10 0,0-2 11 16,-8 4 6-16,-1 2 11 0,-9 4 1 16,-5 5 2-16,-9 3 7 0,-8 3 4 15,0 4 26-15,-2 1 10 16,0 0-13-16,0 0-18 0,0 0-1 0,0 0 4 15,0 0-8-15,0 3-14 0,0 3-9 16,0 4 3-16,0 6 13 0,0 0-3 16,2 0-1-16,-2-2 1 0,0 1 2 15,0-1 2-15,0 1 14 0,-4 3-4 16,-10-3 3-16,-1 2-5 0,-4-2-4 0,-4 0-3 15,-2-1 0-15,-1-1-6 0,5-1-5 16,5-5-12-16,5-1-14 0,1-2-24 16,5-4-27-16,-3 0-129 0</inkml:trace>
  <inkml:trace contextRef="#ctx0" brushRef="#br0" timeOffset="3952">6697 321 88 0,'6'0'-22'0,"-4"0"227"0,2 0-128 16,-2 0-12-16,-2 0-6 0,2 4-15 15,2 4-9-15,-3 8 9 0,-1 4-15 16,0 3-6-16,0 5-1 0,-7-2-5 15,-1-5-6-15,4-3-3 0,1-6-5 16,1-6-2-16,2-5-3 0,0 1-2 16,0-2 0-16,0 0 3 0,0 0-4 0,7-5-6 15,10-9 14-15,8-6 7 0,2-5-11 16,2-5-7-16,-7 2 0 0,3 1 6 15,-4 0-2-15,0 2 3 0,-2 4-3 16,-3 5 3-16,-5 6-4 0,-3 5 0 16,-3 4-3-16,-1 1 5 0,0 0-2 0,0 4 6 15,2 10 5-15,-5 6 3 16,-1 4 2-16,0 5-4 0,0 0 4 15,-5 3-1-15,-3-5-3 0,2-5 2 16,-1-6-3-16,3-3-2 0,2-5-5 0,2-5-3 16,0-2-1-16,0-1-2 0,8 0 1 15,7 0 5-15,6-6-2 0,6-13-1 16,5-4-9-16,1-3-3 0,1-3-8 15,-2 3 7-15,-1 0-1 0,-3 0 0 16,1 1 5-16,-4 2 4 0,-6 8 6 0,-4 4 0 16,-7 8-2-16,-6 3 5 0,-2 0 5 15,0 0 11-15,0 5 0 16,-2 6 7-16,-4 8 2 0,0 3-3 15,-1 0-7-15,-1 2 3 0,-3-2-3 0,1-1-5 16,3-2-4-16,-1-3-5 0,4 0-1 16,-2-4-2-16,6 1-10 0,0 0-16 15,0 0-14-15,4 0-10 0,8-2-18 16,-3-6-60-16,3-2-140 0</inkml:trace>
  <inkml:trace contextRef="#ctx0" brushRef="#br0" timeOffset="5188">7333 511 23 0,'9'9'39'0,"3"-3"97"0,1-1-63 15,4 0-17-15,1-5 6 0,6 0-18 0,5 0-8 16,2-11-6-16,1-4-7 0,-2-1-7 16,-1-3-9-16,-2-1-2 0,-6-1 3 15,-6-2-3-15,-5 2 0 0,-7-1-3 16,-1 1 5-16,-2 0-1 0,-3 3-5 15,-9 6-1-15,-3 3 5 0,5 3 0 0,-5 6-2 16,2 0-5-16,-1 0 1 0,-1 12 1 16,2 4-2-16,-3 3 2 0,-1 8 4 15,4-1 0-15,1 6 2 16,1 2-3-16,9 0 1 0,2 2 1 0,0-5-5 15,19-2 2-15,10-3 5 0,5-6 5 16,6-7-10-16,4-7-2 0,4-6 8 16,-1-3 3-16,-1-11-9 0,-4-3-3 15,-2-3 0-15,-2-3 3 0,-5 1-8 16,-3-1 11-16,-5 4-5 0,-6 2 3 0,-3 1-2 15,-5 5 0-15,-5 3 0 0,-4 4 1 16,-2 3 0-16,0 1 1 0,0 0 0 16,0 0 1-16,0 0-4 0,0 2-4 15,-2 7 0-15,-4 3 3 0,-4 3 6 16,-1 0-2-16,2-2 4 0,3-1 4 15,2-5-6-15,0-2 0 0,4-3-3 16,0-2-4-16,0 0-3 0,0 0 1 16,0 0-1-16,12 0 8 0,3-5-1 15,4-5 1-15,6-4-8 0,-2-2 2 0,0 1-5 16,-4 1-1-16,0-2-2 0,-2 3-4 15,-4 3 1-15,-3 4 2 0,-4 2 6 16,-3 4 3-16,-3 0 0 0,0 0 1 16,0 0 1-16,0 0-1 0,0 9-1 15,-2 1 9-15,-3 0 4 0,3 2-6 16,0-4-2-16,0-1-4 0,2 2 0 15,0-5 2-15,0 1-4 0,6-2 0 16,1-2 2-16,7-1-1 0,3 0 1 16,4-6-3-16,4-6 2 0,-1 1-2 0,3-1-9 15,-2 1 2-15,-2 1 0 0,-2 3 2 16,-8 1 7-16,-5 3 0 0,-4 3 0 15,-2 0 0-15,-2 0 3 0,0 3 8 16,-6 8-4-16,-4 4 10 0,-3 2-3 16,1 2-6-16,5-3 0 0,1 2-5 15,4-2-4-15,2 0 1 0,0-1-1 16,10-3 4-16,7-2 0 0,4-7-1 15,8-3-10-15,-1-3 0 0,5-10-4 16,1-4-12-16,-2-3 3 0,-1-2-2 16,-4 0 11-16,-3 0 11 0,-1-1 4 0,-5 1 4 15,-5-2 0-15,-7 2 6 0,-3 0 3 16,-3 3 6-16,-1 3-6 0,-11 2 6 15,1 5 7-15,-3 5 0 0,-1 1-3 16,0 3-12-16,-1 0-4 0,1 9-2 16,0 5 0-16,0 7 0 0,-1 3 2 0,3 1 6 15,0 1-10-15,7 1-2 16,4-1-3-16,2-1 1 0,4 2 1 15,9-3-1-15,6-2 3 0,4-3-2 16,6-7-1-16,1-2 2 0,1-7-2 0,-1-3-9 16,-3 0 2-16,-6-11 0 0,-2-3 2 15,-7-3-5-15,-3-1 13 0,-5-1-2 16,-4 1 1-16,0 2 1 0,0 4-2 15,0 0-1-15,-4 3 5 0,0 3-3 16,2 1 0-16,2 3-2 0,0-1-1 0,0 3-1 16,0 0-9-16,0 0-9 0,12 0 15 15,7 1 7-15,8 4-1 16,7-3-2-16,0-2 3 0,5 0 0 16,1 0 0-16,2 0-2 0,-4 0 2 0,0-3-3 15,-9-2 2-15,-10 5 0 0,-6 0 1 16,-9 0 0-16,-2 0 0 0,-2 0 7 15,0 10 6-15,0 6 6 0,-10 3-8 16,-1 1-5-16,-3 0 2 0,5 0-3 16,-1-1-3-16,5-4-4 0,-1-2 3 0,6-4 7 15,0-3-11-15,0-4-3 0,0 0 2 16,0-2-1-16,2 0 2 0,7 0 2 15,1 0 2-15,5-1 3 16,-2-8-4-16,3-4-2 0,-3-1 0 0,0 0-6 16,-1 1 11-16,-1 0-5 0,-1 4 2 15,-1-2-1-15,-1 5-4 0,-2 0-17 16,-2-1 4-16,-1 1-4 0,-1 2-17 15,2-1-30-15,-4 2-71 0,0-1-123 16</inkml:trace>
  <inkml:trace contextRef="#ctx0" brushRef="#br0" timeOffset="5421">9281 413 48 0,'4'10'225'16,"-4"0"-180"-16,2 2-3 0,0 1 22 15,1 1-15-15,5 4-13 0,2 2-9 16,3 1-1-16,4 3-8 0,6-1-2 0,8 0-2 16,1-1 1-16,0-4-15 0,3-4 0 15,-1-1 2-15,2-3-1 0,-1-4-15 16,-3-3-6-16,1-3-13 0,-7 0-22 15,1-2-40-15,-6-9-118 0</inkml:trace>
  <inkml:trace contextRef="#ctx0" brushRef="#br0" timeOffset="5628">10006 388 138 0,'-9'21'283'15,"-5"2"-236"-15,-3 5-20 0,0 10 36 16,-8 7 12-16,-4 6-19 0,1 5-21 15,-5 1-4-15,5-2-16 0,1-1-4 16,4-5-10-16,6 2 1 0,2-4-4 16,3 3 1-16,3-3 1 0,1-1-12 15,2-3-21-15,4-2-26 0,1-7-26 16,1-7-60-16</inkml:trace>
</inkml:ink>
</file>

<file path=ppt/ink/ink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34:34.5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8 235 20 0,'0'0'180'0,"0"-1"-119"0,0 0-15 15,0-1-2-15,0 0 1 0,0 0-10 16,0-1-14-16,0 0-6 0,0 1 5 15,0 0-2-15,0 1-4 0,0 1 0 16,0-2-1-16,0 2 2 0,0 0-5 16,0-1 3-16,0 1 4 0,0 0-2 15,0 0-3-15,0 0-2 0,0 0 1 0,0 0-5 16,0 0-1-16,0 0-5 0,0 0 2 15,0 0-1-15,0 6-4 0,0 8-9 16,0 8 13-16,-2 10 6 0,0 7-7 16,2-1 1-16,-4 6 0 0,4 0 2 15,0 1-4-15,0 0 1 0,2-1 0 16,4-6 1-16,1-4-1 0,1-9-1 15,2-6 1-15,-3-5 1 0,3-5-1 16,1-3-1-16,-1-4 1 0,3-2 3 16,1 0 1-16,-1-8 1 0,2-9-1 0,0-5 2 15,-1-3-3-15,3-4-2 0,-6-2 2 16,3 1 1-16,-5-2-4 0,3-2 0 15,-1-2 2-15,-3-4 0 0,-1-2-4 16,-1-2-4-16,-4-1-1 0,-2 5-1 16,2 6-2-16,0 10-2 0,0 8 8 15,-2 10 4-15,0 4-2 0,0 2-8 16,0 0-10-16,0 0-12 0,0 9-13 15,0 5 6-15,0 4-18 0,0 1-88 16</inkml:trace>
  <inkml:trace contextRef="#ctx0" brushRef="#br0" timeOffset="364">538 537 142 0,'2'-12'172'0,"-2"-2"-128"0,0 1 3 16,0-1 16-16,-2 0-19 0,-2 2-17 0,1-3-11 16,-1 6 2-16,-2 3 3 0,-1 2-5 15,-1 3 3-15,0 1 0 0,1 0-9 16,-1 7-8-16,-3 11-2 0,-1 7-3 15,1 4 2-15,1-1-1 0,4 3 2 16,1-1-2-16,5 1 0 0,0-5-1 0,5 1 5 16,7-6-4-16,5-7-1 0,0-3 0 15,2-7 3-15,0-2 2 16,0-2-1-16,-1 0 1 0,-5-9 0 15,-2-6 4-15,1-2-4 0,-5-4 2 0,1-2-2 16,-4-1 2-16,2 0-4 0,-3-2-5 16,1 1-3-16,-4 1-10 0,2 5-8 15,-2 3-12-15,0 6-27 0,0 4-52 16,0 2-134-16</inkml:trace>
  <inkml:trace contextRef="#ctx0" brushRef="#br0" timeOffset="461">538 537 303 0</inkml:trace>
  <inkml:trace contextRef="#ctx0" brushRef="#br0" timeOffset="1444">538 537 303 0,'111'72'44'0,"-100"-88"-16"0,5-6 31 0,3-4-17 16,2-4-18-16,2-3-13 0,1-1-5 15,5-2-5-15,-4-3 1 0,-2 1 3 16,2-1-2-16,-6-1-2 0,-2 1 1 0,-2-2 1 15,-2 0-1-15,-1 5-2 0,-6 5 0 16,-3 8 0-16,-3 11 1 0,0 7 2 16,0 4 3-16,0 1-2 0,0 0 1 15,-1 3-2-15,-7 9-10 16,-2 9 5-16,-1 8 2 0,-6 11 1 0,0 5 5 15,-2 7 3-15,-1 2-3 0,5 2-1 16,6-5-1-16,3 0 0 0,6-6-4 16,0-4-3-16,13-4 3 0,4-4 1 15,8-6 1-15,-2-3-2 0,10-7-5 16,-1-4 2-16,4-5-1 0,-1-5-6 0,-1-3-2 15,-2 0 1-15,-3-5 1 0,-2-5-4 16,-2-6 6-16,-6 1 4 0,0-2 4 16,-6 0 1-16,-3-2 1 0,1 2 0 15,-3 0 3-15,-5 0 2 0,1 0 6 16,-2 0 3-16,-2-1 1 0,0 2-5 15,0-1-1-15,-4 1 1 0,-1 1 3 16,-3 2-3-16,0 4 5 0,-5 1-2 16,4 4-1-16,-7 2-2 0,1 2-4 15,0 0 0-15,-6 15-2 0,2 5-4 0,-4 6-2 16,2 6 6-16,4 0 2 0,-1-1-6 15,7-3-1-15,5 1 0 0,2-5 0 16,4 0-20-16,0-4 32 0,12-4-13 16,5-3 1-16,2-7-3 0,8-6 4 15,-2 0-3-15,7-6 1 0,-1-11-6 16,-1-4 2-16,-3 0 3 0,-4 0-7 15,-6 4 3-15,0 1-1 0,-4 3 1 16,-5 3-1-16,0 4-1 0,-6 0 3 16,-2 6 5-16,0 0 0 0,0 0-3 0,0 0-3 15,0 4-7-15,-2 8-10 0,0 2 19 16,0 0 3-16,-2-1 0 0,4 3-1 15,0-4-2-15,0-2 0 0,10-4 2 16,1-1 0-16,1-4-1 0,3-1 0 16,4 0 2-16,0-13-1 0,2-6-2 0,-2-1 1 15,-2-4 0-15,0-3-1 16,-1-1 0-16,-3-2-1 0,-2-3 4 15,-1-1-2-15,-2-2-2 0,-3-4 2 16,-3-2 4-16,0-4-4 0,-2-2 2 0,0 0-2 16,0 3 3-16,0 8-1 0,0 6 0 15,0 8 1-15,0 7 3 0,0 4-2 16,0 8 3-16,0 4 3 0,0 0-3 15,0 0-3-15,0 0-3 0,0 0-1 16,0 0 0-16,0 8 0 0,-2 7 8 16,0 4 0-16,-1 6 1 0,-3 3-3 0,2 2-1 15,0 2-3-15,-3 6 3 16,3 0-1-16,0 4-2 0,-4 2 0 15,4 1 3-15,3-2 1 0,-1 1-4 16,2-2 0-16,0-2 1 0,0-2 3 0,0-6-2 16,0-6-2-16,0-4 0 0,0-9 3 15,2-6-4-15,-2-3 2 0,1-4 2 16,1 0 1-16,0 0 3 0,0-8 1 15,4-8-2-15,0-6-8 0,1-3-2 16,3 1 3-16,-1-1 1 0,-1 3-2 0,-2 5 1 16,-1 4 0-16,-1 3 2 0,-2 4 0 15,2 3-4-15,-2 3 3 16,2 0-4-16,-1 0-2 0,3 0 3 15,2 0 3-15,-1 5 0 0,1 2-2 0,-2 2-1 16,1 1-2-16,3-1-10 0,0 0-10 16,3 0-8-16,0-4-35 0,4-4-56 15,-3-1-165-15</inkml:trace>
  <inkml:trace contextRef="#ctx0" brushRef="#br0" timeOffset="1629">1899 476 0 0,'0'4'404'15,"0"-3"-349"-15,0 5-24 16,-2-2 17-16,-4 2 10 0,2 5-13 0,1 0-19 15,-1 4-11-15,0 0-4 0,0 0-6 16,4 0-4-16,0-1-2 0,0-1 1 16,0 0-5-16,6 0-13 0,3-1-10 15,5-1-10-15,-3-4 7 0,4-1-16 16,-1-2-29-16,-3-4-21 0,-1 0-26 0,-1 0-20 15</inkml:trace>
  <inkml:trace contextRef="#ctx0" brushRef="#br0" timeOffset="2092">2008 629 153 0,'0'-7'114'0,"1"-1"-75"15,1 0 13-15,2-2-5 0,0-2-5 16,4-1-25-16,1-3-10 0,3-5 1 15,1-4-6-15,2 0 2 0,2-7-1 16,1-1 1-16,1-7-4 0,0-6 1 16,-2-3-1-16,0-3 0 0,0 1-1 15,2 5 1-15,-3 6 1 0,-5 9 1 0,-1 5-4 16,-5 11 1-16,-5 6 8 0,0 8 0 15,0 1 10-15,0 0 1 0,0 0-3 16,-3 10-8-16,-7 9-9 0,0 7 2 16,-5 6 4-16,0 7 1 0,-2 5 4 15,0 2-1-15,-1 3 4 0,5 1-3 16,3-1-2-16,5-1-1 0,5-5 1 15,2-3-5-15,11-2-2 0,10-6 2 16,6-4 1-16,5-7 2 0,6-6-5 16,2-6 1-16,4-9 3 0,3 0 0 0,1-15-4 15,1-8 2-15,1-4 1 0,-8-2-2 16,-4-2 0-16,-13 2 1 0,-8-1-3 15,-10-2 0-15,-7-2-1 0,-2-2 1 16,0 3-3-16,-11 5 2 0,-6 8 3 16,-4 7 0-16,-2 9 5 0,0 4 1 15,-2 0-1-15,-4 14 0 0,5 3 3 16,-3 8-1-16,2 4-2 0,6 3 4 15,8 2-4-15,3 3-2 0,6-1-4 16,2 0 0-16,10 1 0 0,10-5 0 16,13 0-1-16,9-3 0 0,11-6-1 0,6-7-9 15,4-4-9-15,0-7-5 0,-7-3-10 16,-3-2-8-16,-3-1-33 0,-10-14-140 15</inkml:trace>
  <inkml:trace contextRef="#ctx0" brushRef="#br0" timeOffset="2581">2080 206 56 0,'6'4'464'0,"-6"-3"-405"0,0 1-26 15,0-1 25-15,0 1-2 0,0-2-30 16,0 0-22-16,0 0-5 0,0 0 1 15,2 3-15-15,5 2-40 0,1-5-40 0,-2 0-163 16</inkml:trace>
</inkml:ink>
</file>

<file path=ppt/ink/ink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16.2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64 132 0,'7'0'39'0,"5"0"-8"16,-3-1 22-16,-1-1-13 0,2-2-10 15,1 2-7-15,1-1 0 0,1 2-6 16,-2 1-8-16,3 0 0 15,-1 0 0-15,2 0 14 0,1 0-6 0,-1 0-10 16,4 0-2-16,-2 0 2 0,8 0-1 16,0 0-2-16,5 0-1 0,6 0 0 15,5 0-3-15,2 0 0 0,11 0 1 16,7 0-1-16,8 1-1 0,7 2 1 15,12 0 2-15,7 1 1 0,8-2-6 0,8 1 4 16,1-2 1-16,5 1-4 0,1-2 2 16,0 0 2-16,-1 0-1 0,-5 0 2 15,-5 0-2-15,-9-6-1 0,-11-1 2 16,-3 1 0-16,-9 0-3 0,-10-1 1 15,-6 1 0-15,-10 0 1 0,-7 0-1 16,-9 2-1-16,-8 1 3 0,-8 2-2 16,-10 0 0-16,-3 0 1 0,0 0 0 15,-4 1-1-15,0 0 0 0,0 0 1 16,0 0 2-16,0-1 2 0,0 1-2 0,0-1 4 15,-2-1-10-15,-4 2-16 0,-1-2-19 16,-1 1-13-16,0-1-96 0</inkml:trace>
</inkml:ink>
</file>

<file path=ppt/ink/ink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19.0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55 0,'0'6'341'0,"10"-5"-322"16,5 3 16-16,2-2 7 0,6 1-5 15,2-1-15-15,5-2-10 0,3 1-5 0,-1 2-2 16,-5 1-5-16,-4 1-4 0,-6 2-39 16,-4-4-44-16,-9 1-126 0</inkml:trace>
  <inkml:trace contextRef="#ctx0" brushRef="#br0" timeOffset="147">107 235 6 0,'-2'9'415'0,"2"-4"-397"0,2 2 17 16,10-3 4-16,3 0 0 0,6 1-6 15,9-3-21-15,10 1-12 0,6 0 0 0,10-3-14 16,8 0-12-16,9 0-57 0,7-3-84 16</inkml:trace>
</inkml:ink>
</file>

<file path=ppt/ink/ink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17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101 163 29 0,'0'0'268'0,"0"0"-232"0,0 0 4 15,0 0 12-15,0 0-3 0,0 0-19 16,2 0-23-16,0 5-5 0,-2 3 3 16,4 4 16-16,-2 4-9 0,-2 1-1 15,0 3-3-15,0-2 5 0,0 5 0 16,0 4-6-16,0-2 6 0,-6 0 0 0,-2 2-4 15,1-2 0-15,-1 0-3 0,-2-2 1 16,3-3-6-16,-1-3 1 0,1-2 2 16,-1-4-1-16,-2-2-1 0,5-2 0 15,-1-4-2-15,0-1 4 0,0-2-2 16,1 0 3-16,3-9 3 0,0-3-4 15,2-6 0-15,0-3-2 0,2-3 0 16,5-6 1-16,7-1-2 0,-1-4-1 16,4-4 2-16,2-2-2 0,0-2-1 15,4 1 2-15,6 2-1 0,0 5-1 0,1 5 2 16,5 0-2-16,-1 6 2 0,0 5-2 15,-3 5 4-15,-8 9-3 0,-6 3 2 16,-4 2-1-16,-5 4-2 0,-4 9-1 16,-2 5 3-16,-2 4 1 0,0 4-1 15,-6 3-1-15,-6 0 0 0,1 4 1 0,-2-1-2 16,-5 0 1-16,1 0 1 15,-4-2 0-15,-2-2-2 0,-2-1 1 16,3-3 1-16,3-2-1 0,-2-5-4 16,7-4 2-16,5-7-3 0,5-2-4 0,0-4-7 15,4 0-7-15,0 0-3 0,0-2 0 16,4-7 1-16,3-3 3 0,5 2 6 15,-3-1 4-15,3 3 4 0,-3 4 3 16,1-1 4-16,3 3 1 0,-1 2-1 16,-1 0 3-16,-1 3 9 0,3 7 4 0,-1 1 6 15,5 2 2-15,-2 3 0 0,-2 0 5 16,3 3-11-16,-9 0-8 15,3-2-3-15,-3 3-3 0,5-4-2 16,-4-3-1-16,3 0 0 0,4-4-8 0,-1-2-21 16,5-4-19-16,-2-3-25 0,-2 0-77 15,2-14-219-15</inkml:trace>
  <inkml:trace contextRef="#ctx0" brushRef="#br0" timeOffset="359">799 208 353 0,'-11'-8'50'15,"-6"3"9"-15,0 5-12 0,-6 0-4 0,-2 0-13 16,2 8-1-16,0 4-5 0,2 8-5 16,4 3-5-16,5 4-3 0,3 0-3 15,5 2-1-15,4 1-5 0,0 0-1 16,10 0 1-16,5-2-4 0,8-2 4 15,4-2-2-15,9-5-2 0,4-4 3 16,2-5-2-16,4-5 2 0,-6-5-4 16,-2 0 1-16,0-5-1 0,-9-7 0 0,-5-3 5 15,-6-3-1-15,-9-2-1 0,-7 1 3 16,0-1-1-16,-2 0 1 15,-2-1-4-15,-6-2 7 0,-9 0 2 0,2 0 2 16,-4 0-8-16,-2 2 1 0,4 2-2 16,2 2 1-16,3 8-2 0,4 5 1 15,3 4-1-15,-1 0 0 0,2 0-3 16,4 9-2-16,0 5 2 0,0 0-16 15,0 1-11-15,4-1-25 0,4-1-17 0,-1-4-37 16,1 0-162-16</inkml:trace>
  <inkml:trace contextRef="#ctx0" brushRef="#br0" timeOffset="867">1353 179 363 0,'0'0'35'0,"0"4"-6"0,0 8 39 0,0 7-19 15,-2 2-7-15,-2 2-11 0,0 1-7 16,-3 1-1-16,1-3-4 0,2-2-5 16,0-2-5-16,2-4-1 0,2-3-4 15,0-4-1-15,0-3-1 0,0-1-3 16,0-3 1-16,6 0 2 0,4-7 3 15,7-7-3-15,6-2-2 0,1-4 0 16,5 1 1-16,-2 0-1 0,-2 4-1 16,-4 4-1-16,-2 2 2 0,-6 2 0 15,-2 4-1-15,-5 2 0 0,-2 1 2 0,-4 0-2 16,0 4 0-16,0 6 3 0,-2 4-1 15,-4 3 0-15,1 0-1 0,-3 0 2 16,2 1 1-16,4-6 2 0,2 0 5 16,0-6-5-16,2-2-3 0,12-4 0 15,3 0-2-15,13-5 2 0,3-9-2 0,9-4 1 16,-2-1-8-16,4-3-1 15,-4 1-3-15,0 0 2 0,-2 0 4 16,-4 3 1-16,-3 3 3 0,-1 3 1 16,-12 5-1-16,-5 2 1 0,-9 5 1 0,-4 0 2 15,0 3 4-15,-4 11 4 0,-9 5-1 16,-3 3-2-16,-3 2 5 0,2 1-4 15,2 1-1-15,1-3-5 0,7 0-2 16,1-2-1-16,6 0 2 0,0-4-4 16,15 2-2-16,8-5-14 0,10-4-14 15,5-5-49-15,10-5-49 0,1-7-291 0</inkml:trace>
</inkml:ink>
</file>

<file path=ppt/ink/ink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20.20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71 411 0 0,'8'-5'292'0,"-7"0"-258"0,5 3 12 16,-4-4 8-16,2 5-12 0,-4 1-10 0,0 0-15 16,2 7-8-16,-2 4 6 0,0 5-3 15,0 4 0-15,0 7-7 0,-8 2 3 16,-1 1-1-16,-3 1 8 0,1-3-5 15,-3 0 0-15,3-5 2 0,1-3 2 16,3-7-4-16,1-5-4 0,2-4-1 16,2-3 2-16,2-1-3 0,0 0 4 0,0-6-1 15,0-10-5-15,14-6-2 0,3-7-2 16,6-4 2-16,2-2 0 15,-1-1 0-15,3-2 0 0,2-3 0 16,1-2 0-16,1-5 0 0,1-2-2 0,1-1 2 16,5 0 0-16,-4 6-1 0,2 9-2 15,-1 7 2-15,-9 10 1 0,-1 6 0 16,-4 8 0-16,-7 5 0 0,-5 0 1 15,-1 9 2-15,-2 11 0 0,-5 4-1 16,-1 3 2-16,0 5-5 0,-13 2 2 0,-4 2 0 16,-2 2 1-16,-4-4 0 0,0 1-3 15,0-4 1-15,0-4 1 0,2-4-2 16,2-4-3-16,4-4-5 15,0-4 1-15,7-6-1 0,4-1-7 0,0-4-9 16,2 0-5-16,2 0 3 0,0 0-3 16,0-9-22-16,8 1 12 0,5-1 12 15,-1 2-1-15,-1 2 5 0,1 5 15 16,-5 0 7-16,1 0 2 0,2 3 5 15,-3 6 9-15,1 4 8 0,-1 2 9 0,1 3-1 16,4-2-6-16,1 3 6 0,0-2-7 16,3 2-4-16,3-1 5 0,-4-3-9 15,0-1-14-15,-1-3 1 0,-3 0 0 16,-1-3-6-16,-1-2-18 0,3-2-17 15,-5-4-49-15,-1 0-145 0</inkml:trace>
  <inkml:trace contextRef="#ctx0" brushRef="#br0" timeOffset="1104">756 560 25 0,'-2'0'273'15,"2"0"-223"-15,0 0-20 0,0 0-7 0,0 0 17 16,6 0-5-16,3 3-19 0,5-3-3 15,1 0-5-15,2 0 4 0,4 0-5 16,0-10 11-16,4-1-7 0,2-6-1 16,-1 2 3-16,-1-3-1 0,0-4 1 15,-4 0 0-15,-8-1-8 0,-7 1-3 16,-2-2 4-16,-4 4-3 0,0-1-1 15,-4 5-2-15,-7 3 1 0,-3 6 6 16,1 3-8-16,-4 4 1 0,-1 0 1 16,3 6 3-16,-2 9-1 0,2 4 2 15,0 6-1-15,-3 5 4 0,3 2-6 0,2 4 4 16,3 0 0-16,4-1 1 0,6-2-3 15,0-3-2-15,6-1-3 0,11-3 1 16,6-3 0-16,8-4-1 0,3-5 3 16,4-4-10-16,6-7-8 0,4-3-6 15,0 0-9-15,-1 0-12 0,-3-8-10 0,0-4-7 16,-6-1-3-16,-3-1-6 15,-7-4 14-15,-7 2 44 0,-2 0 14 16,-5 2 2-16,-3-1 19 0,-1 1 9 16,-3-1 0-16,-1 1-5 0,-2 1-4 0,-2 0 0 15,-2 0 0-15,0 0 0 0,0 1-7 16,-2-1-4-16,-6 3 6 0,4 0 0 15,-1 2-2-15,-3 2-2 0,0 2 2 16,-3 4 0-16,-1 0-1 0,1 0-4 16,-2 8 3-16,-3 2-3 0,1 6-1 0,0 4-3 15,-2 4 5-15,0 0 0 0,1 2-1 16,7-3-3-16,3-2-5 15,6-3 0-15,0 0-2 0,8-4-2 16,9-2 0-16,2-5 2 0,6-4-2 0,1-3 0 16,3 0 2-16,3-4-5 0,3-9-4 15,-3 3 2-15,-5-3-19 0,-6 1 3 16,-6 3 5-16,-3 0-6 0,-5 4-4 15,-1 3 0-15,-4 0 1 0,0 2 6 16,-2 0 3-16,0 0 8 0,0 0 2 0,0 7 2 16,0-1-2-16,7 0 1 0,5-1 0 15,3-1 3-15,8-1 3 0,-2-3-8 16,2 0 7-16,6 0 0 15,-3-5-1-15,3-2 1 0,-4-4 0 0,-4-2 0 16,-4 0 2-16,-8 0-1 0,-3 4 1 16,-6-4 1-16,0 4 2 0,-4 2-1 15,-5 1 2-15,-5 4 3 0,-3 2-2 16,4 0-4-16,-2 1 0 0,1 10 1 15,1 1-1-15,1 4 0 0,-1 5-2 0,4 1 2 16,-3 3 5-16,6-4 2 0,4 0-3 16,2-5-1-16,0-1 1 0,8-6 0 15,4-4-3-15,5-2 1 0,8-3 0 16,13-4 4-16,4-12 24 15,9-8-32-15,-1-5 2 0,-2-2-2 0,-3-5-3 16,-3-3-5-16,-5-2-1 0,-7-4-6 16,-7-6-3-16,-4-3 5 0,-8-5 4 15,3-3 1-15,-8 5 1 0,-5 10-4 16,-1 13 10-16,0 12 3 0,-9 12 17 15,-4 7 5-15,-5 3-3 0,-3 13-2 0,-1 10-2 16,-1 9 1-16,-4 8 0 0,2 10 5 16,2 5-11-16,6 1-5 0,9 1-3 15,8-2-7-15,12-3 2 0,16-2-1 16,16-8-16-16,14-4-11 0,14-7-14 15,10-7-27-15,12-9-22 0,-1-7-101 16,4-8-134-16</inkml:trace>
  <inkml:trace contextRef="#ctx0" brushRef="#br0" timeOffset="1740">3084 450 55 0,'6'-5'-27'0,"1"-3"285"0,1-2-189 16,-8 4-20-16,6-2 0 0,-5 1-3 16,-1 4-10-16,0-1-10 0,0-4-4 0,0 3-1 15,0 0-4-15,-3 0 0 0,-5 0-3 16,0 3-2-16,-3-1 0 0,1 3-1 15,-5 0-2-15,-4 0-5 0,-2 5 6 16,0 8-1-16,2 2-2 0,2 4-4 16,0 3 1-16,3 4-1 0,5 1-1 0,5 2-4 15,4-2 4-15,0 1-1 16,11-1-2-16,5-2-1 0,5-3 2 15,5-4 3-15,3-4-4 0,5-3 1 16,1-6 0-16,-1-3 2 0,-2-2-2 16,1 0 1-16,-4-9 0 0,-5-4 2 0,-7-1-2 15,-1-3 2-15,-3 0-2 0,-7-3 9 16,-2-1 0-16,-4 0-2 0,0-1 0 15,-2-1-2-15,-12 1-1 0,3-1-2 16,-2 1 0-16,-3-1 0 0,3 1-2 16,2 2-2-16,1 3 2 0,4 4 1 0,1 7-2 15,3 2-1-15,2 4 0 16,0 0 0-16,0 0-6 0,0 9-5 15,2 4 0-15,3 2-15 0,5 0-10 16,1-1-21-16,1-1-17 0,1-5-27 0,-2-3-120 16</inkml:trace>
  <inkml:trace contextRef="#ctx0" brushRef="#br0" timeOffset="2048">3540 379 124 0,'6'2'277'0,"-3"3"-229"0,-1 4 15 15,2 4-5-15,-2 0-1 16,-2 4-13-16,0 2-15 0,-8-3-5 15,3 1-4-15,-1-2-8 0,2-2-3 0,4-4-4 16,0-1-5-16,0-3 2 0,2-3-1 16,6-1 0-16,5-1-1 0,0 0 1 15,5-3-1-15,1-5-6 0,2-2-2 16,-4 1 1-16,-2 1 2 0,-2 4 0 15,-3 3 1-15,0-1 2 0,-5 2 3 0,-3 0-5 16,4 0 5-16,-4 2-1 0,2 6 2 16,-1 3 3-16,-3 1 0 0,0 2-1 15,0 1 1-15,0-2-3 16,0 0-4-16,0-2 4 0,2 0-2 0,4 2-11 15,2-1-13-15,3-1-7 0,6-2-21 16,0-6-47-16,-1-3-21 0,-1 0-246 16</inkml:trace>
  <inkml:trace contextRef="#ctx0" brushRef="#br0" timeOffset="2384">3895 602 132 0,'0'-2'226'16,"0"-1"-174"-16,0-2 5 0,0-1-11 15,2-1 4-15,3-1-28 0,3-1-8 16,0-3 3-16,5-3-5 0,2-4 1 15,4-3-6-15,2-5-4 0,0-5 3 16,0-4-2-16,2-7-1 0,2-5-1 16,-2-3-1-16,0-5-1 0,-2 0 0 15,-4 6 0-15,-2 8-1 0,-3 13 2 16,-7 13-2-16,-5 8 2 0,0 7 5 0,0 1 0 15,0 0 8-15,0 0-9 0,0 8 0 16,-9 12-4-16,-4 10 0 0,-5 8 1 16,3 3 2-16,0 6 4 0,5 0-4 15,1 5-1-15,3-3 5 0,6-3-6 16,0-5-3-16,8-5 0 0,9-6 3 15,4 0-3-15,6-7 2 0,-3-5 1 16,5-4 0-16,-2-4-12 0,-4-7-10 16,-2-3-16-16,-4 0-22 0,-4-3-30 15,-5-13-77-15,-4-3-188 0</inkml:trace>
  <inkml:trace contextRef="#ctx0" brushRef="#br0" timeOffset="2573">4400 363 136 0,'0'18'265'0,"0"-4"-225"0,0 4 31 15,0 0-16-15,6 0-4 0,2 0-15 16,7 1-16-16,4-2-1 0,4 0-7 16,6-2-7-16,1-3-1 0,1-3-1 0,3-2-1 15,0-1-4-15,3-4-14 0,1-1-12 16,-2-1-36-16,0-5-27 0,-7-11-70 15,-6-4-192-15</inkml:trace>
  <inkml:trace contextRef="#ctx0" brushRef="#br0" timeOffset="2736">4954 295 386 0,'-15'22'57'0,"-5"7"-15"16,-6 6 20-16,-7 5 7 0,-1 4-9 0,-4 2-21 16,0 6-12-16,3 2-8 0,5 1-3 15,3 0-7-15,8-3-8 0,8-3 0 16,5-2-1-16,6-1-11 0,0-4-15 15,15 0-22-15,2-8-48 0,6-8-82 16</inkml:trace>
</inkml:ink>
</file>

<file path=ppt/ink/ink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24.3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32 174 29 0,'2'0'197'0,"-2"-2"-125"0,0 1-39 16,0 1 4-16,2 0-4 0,-2 0 0 15,0 0-19-15,0 0-9 0,0 0-3 16,0 0-4-16,0 0 8 0,0 0 0 16,0 1 3-16,0 1 9 0,0-2 6 15,0 1-2-15,0 1-2 0,0-2-3 0,0 1 3 16,0-1-6-16,0 2-6 0,0-2-3 15,0 0 1-15,0 0-1 0,0 0-2 16,0 0 5-16,0 0-1 0,0 0 0 16,0 0 0-16,0 0 0 0,0 0 4 15,0 0-6-15,0 0 0 0,0 0-1 16,0 0-1-16,0 0 1 0,0 0-3 15,0 0 3-15,0 0-3 0,0 0 1 16,0-2-2-16,2 2 1 0,0-3 1 16,-2 2-1-16,2 1-2 0,-2 0 2 15,0 0 1-15,0 0-2 0,0 0 0 0,0 0 1 16,0 0 1-16,0 0-2 0,0 0 0 15,0 0-1-15,0 0 3 0,0 0-2 16,0 0-2-16,0 0 2 0,0 0 0 16,0 0 0-16,0 0-2 0,0 0 3 15,0 0-2-15,0 0 2 0,0 0-2 16,0 0 2-16,0 0 1 0,0 0-2 15,0 0 0-15,0 0 1 0,0 0-1 16,0 0 0-16,0 0 2 0,0 0-4 16,0 0 3-16,0 0 0 0,0 0-3 0,0 0 3 15,0 0 0-15,0 0-1 0,0 1-1 16,0 5 2-16,-2 1 1 0,-4 1-2 15,4 3-4-15,-4 6 6 0,2 2-4 16,-1 1 4-16,1-1-3 0,0-1 2 16,-2-4-3-16,4-2 3 0,2-3-1 0,-1-3 0 15,1-3 0-15,0-1-1 16,0-2-1-16,0 0 2 0,0 0 1 15,0 0-2-15,3-6 1 0,11-4-1 16,1-5 4-16,2-4-1 0,4 1-3 0,-2-2 2 16,0-2-1-16,2-2-2 0,0-3 0 15,2 2 2-15,-2-2 0 0,2 1-1 16,-2 0-3-16,-2 0 7 0,-2 3-2 15,-1 6-2-15,-7 6 0 0,-5 7 0 16,-2 4-1-16,-2 0-1 0,0 0 0 0,0 9 6 16,0 7-1-16,0 6-1 0,-8 6 1 15,-1 3 0-15,-7 1 0 16,3 1-2-16,0-4 0 0,-1-3 3 15,7-5-3-15,3-5 0 0,0-5-1 0,4-4 1 16,0-5 0-16,0-2 1 0,0 0-4 16,8 0 3-16,13-1 4 0,3-11-4 15,3-5-13-15,4 0 2 0,-1-2 4 16,-1 0-7-16,-2 1-1 0,-3-2 2 15,1 2 1-15,-4 0 1 0,0 1 5 0,-4 2 4 16,-5 4 1-16,-3 4-1 0,-3 5 1 16,-4 2 1-16,-2 0 2 0,0 2 1 15,0 12 11-15,0 5 1 16,-6 5-4-16,-3 3-5 0,-1 0 2 0,-1 2 3 15,-1-2-4-15,5-3-7 0,1-1 0 16,2 0 0-16,4-1-3 0,0-5-8 16,0 1-17-16,10-4-21 0,5-7-34 15,0-6-42-15,2-1-232 0</inkml:trace>
  <inkml:trace contextRef="#ctx0" brushRef="#br0" timeOffset="796">713 311 300 0,'6'0'56'0,"0"0"-43"0,1 0 29 16,7-5 10-16,-1-3-15 0,4 0-18 16,2-3-5-16,2 0 0 0,-2-4 2 15,-2-2-6-15,1-1 0 0,-5-2 1 16,0-1-2-16,-1 0-2 0,-5-2-1 0,-3-1-1 15,-4 2-4-15,0 3 2 0,0 4 1 16,-4 4 2-16,-3 6-3 0,-5 2 8 16,-1 3-6-16,-2 0-4 0,-2 12-1 15,-4 7 1-15,1 4-3 0,-1 6 3 16,4 3 1-16,0 1 2 0,6 0-4 15,5-2 0-15,2-2 1 0,4-3 0 16,2-2-2-16,11-3 1 0,8-5 2 16,2-2 1-16,4-8-2 0,4-4 0 15,3-2 3-15,4-6-4 0,-2-7 0 0,-1-5 0 16,-5-2 1-16,-3 0 0 0,-4-2 0 15,-2 2 1-15,-8 1 0 0,-1-1 0 16,-3 2-3-16,-5 5 2 0,0 2 3 16,-4 4-2-16,0 4 3 0,0 2-3 15,0 1 4-15,0 0 3 0,0 0-8 16,0 0-3-16,0 5-1 0,-6 7 1 15,-3 2 2-15,1 2 0 0,2-2 1 16,2 1 1-16,-1-3-3 0,1-2 0 16,2 1 3-16,0-2-1 0,2-2-2 0,0-2 1 15,0-4 0-15,0 0-1 0,2-1 0 16,7 0 4-16,5 0 1 0,7-1-2 15,4-10-1-15,-3 0-2 0,3-1-3 16,2 0 2-16,-2 2-2 0,-4-1-3 16,0 4 7-16,-8 1-4 0,-3 0-2 0,-5 5 4 15,-1 1 2-15,-4 0-4 16,0 0 1-16,0 0-1 0,0 4 4 15,0 5 3-15,-6 0 3 0,5 1-3 16,-3-3 4-16,0-1-5 0,4-3 1 0,-2 0-2 16,2-2-2-16,0-1 0 0,0 0 1 15,0 0-3-15,11 0 6 0,5 0 2 16,5 0-3-16,2-6-2 0,-2 0 0 15,0 0-4-15,-2 2 1 0,-4 0 4 16,-2 2-3-16,-5 2 1 0,-2 0 0 16,-6 0 1-16,0 0 4 0,0 0-4 0,0 0 4 15,-6 5 0-15,-2 6 1 16,-1 1 5-16,-3 0-5 0,5 0-2 15,-1 0-1-15,4 0 0 0,0-2-4 16,4 3 1-16,0-4 0 0,4 0 0 0,10-2-3 16,5-4-9-16,6-3-3 0,3 0-9 15,6 0-26-15,7-8-22 0,1-4-5 16,-2-3-98-16,-4-3-68 0</inkml:trace>
  <inkml:trace contextRef="#ctx0" brushRef="#br0" timeOffset="1373">1904 132 6 0,'0'-15'301'0,"0"-1"-233"15,-8 3-13-15,-3 1 0 16,-5 2-9-16,1 5-5 0,0 1-3 15,4 4-13-15,-3 0-6 0,-1 2-6 0,2 11-8 16,-1 3 2-16,-1 7 0 0,7 2-3 16,-1 2-3-16,1 4 1 0,2-1-1 15,4-1-1-15,2 0 1 0,0-4-2 16,8-4 2-16,9 0-1 0,2-3-1 15,2-4 2-15,2-5-1 0,-2-5-4 0,-4-4-3 16,-1 0 5-16,-3-3-5 0,-3-6 0 16,-3-5 3-16,1-2 2 0,-6 0 1 15,-2-1 0-15,0 1 2 16,0-1-1-16,-6 2 0 0,-2 1 0 0,3 0 0 15,1 1 1-15,0-1 1 0,2 1-3 16,2 1-1-16,0 1 1 0,2 3-2 16,6 5-4-16,1 0 1 0,3 2 0 15,3 1-1-15,-2 0-8 0,6 0 2 16,-1 0 2-16,4 0-2 0,3-3 10 0,2 0-5 15,0 2-1-15,-4-1 7 0,-2-1 2 16,0 2-1-16,-6-1 3 0,-2 1 3 16,-3 1 3-16,-8 0-7 0,-2 2 4 15,0 9 10-15,0 1 9 0,-8 4-12 16,0 0-5-16,3 2 3 0,-3-1-3 15,2 0-1-15,1-2-1 0,3-3 0 16,-2-2-2-16,4-2-2 0,-2-4-1 16,2 0 1-16,0-4 0 0,0 0-2 15,0 0 3-15,0 0 0 0,11-7 0 0,3-4-2 16,-1-1-2-16,0-4-1 0,-1 2 0 15,1-1-1-15,-3 3 4 0,-3-1 1 16,-1 2-1-16,0 4 0 0,-2 1 1 16,-2 3 1-16,-1 3-2 0,-1 0-1 15,0 0 1-15,0 0-2 0,0 0-6 16,0 2-3-16,2 7 10 0,2 0-11 15,-4-1-34-15,2-2-14 0,0-4-40 16,2-2-176-16,-2 0 156 0</inkml:trace>
  <inkml:trace contextRef="#ctx0" brushRef="#br0" timeOffset="1589">2308 111 198 0,'0'5'250'0,"0"-1"-225"16,2 3-9-16,0 2 42 0,2 4 9 15,0 2-31-15,3 3-18 0,1-1-4 16,4 2-3-16,1 1-5 0,4-1-7 16,8-1 3-16,3-1 2 0,5-2-1 0,1-3-11 15,-1-4-8-15,1-5-10 0,-2-2-11 16,1-1-24-16,-3-3-28 0,-3-11-84 15,-2-7-100-15</inkml:trace>
  <inkml:trace contextRef="#ctx0" brushRef="#br0" timeOffset="1735">2833 130 38 0,'-9'11'365'15,"-3"3"-327"-15,-1 5-2 0,-6 5 27 16,-4 5 2-16,-2 2-10 0,0 4-28 0,-3 5-12 16,5 1-6-16,0 5 0 0,4 2-6 15,3 3-3-15,5 0-6 0,7 2-13 16,2 0-21-16,2-3-50 0,0-4-109 15</inkml:trace>
</inkml:ink>
</file>

<file path=ppt/ink/ink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27.3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50 62 0,'2'-2'138'0,"0"-1"-4"16,-2-2-81-16,1 3-7 0,1 2 9 15,-2 0 1-15,0 0-16 0,2 0-18 16,2 0-3-16,0 1 5 0,2 8 1 16,-6 5-6-16,2 4-2 0,-2 1-1 15,0 5-1-15,0 1-6 0,-8-1 1 16,2 0-1-16,-1-4-2 0,1-2 0 15,2-6 0-15,0-3-3 0,4-4-2 16,0-5-3-16,0 1 1 0,0-1 0 0,10 0 2 16,7-7 2-16,4-7-5 0,8-8 3 15,-1 0-1-15,3-2-1 0,3 0 0 16,0 1 0-16,-1-1 1 0,-5 1-2 15,1 2 0-15,-4 4 1 0,-4 5 1 16,-4 5-2-16,-6 2-1 0,-5 5 3 16,0 0-1-16,-4 2-2 0,-2 8 4 15,0 7-2-15,0 5 0 0,0 4 0 16,-2 3-1-16,-6 3 2 0,3 0 1 15,-5-3-2-15,2 0 0 0,3-5 1 0,3-4-1 16,0-3-1-16,2-6-1 0,0-2 2 16,0-3 0-16,6-2-19 0,5-4-7 15,2 0-7-15,6-1 0 0,4-9-26 16,2-5-27-16,0-5-21 0,0-3-139 15,0 1 67-15</inkml:trace>
  <inkml:trace contextRef="#ctx0" brushRef="#br0" timeOffset="352">689 70 17 0,'0'-8'313'0,"0"-3"-242"0,0 3-19 0,-6 0 8 15,-1 1-10-15,-3 1-9 0,-3 3-11 16,-1 2-6-16,3 1-8 0,-2 0 3 16,3 0-5-16,-3 8 2 0,1 4-10 15,5 5 1-15,-1 3-2 0,0 4 0 16,6 2-2-16,1 1-2 0,1 1-2 0,1-2 3 15,9-1-3-15,7-2 2 16,6-4-1-16,2-2 1 0,5-5-1 16,5-4-1-16,1-5 2 0,4-3 0 15,-4 0-1-15,1-4 0 0,-9-8 1 0,1-2 0 16,-8-3-1-16,-4-3 0 0,-7 2 2 15,-7-1 1-15,-3 1-1 0,0-2-1 16,-5 2 1-16,-9-3 2 0,-3 1-4 16,-4 1 2-16,-4-2-1 0,4 3 1 15,-2-1-1-15,6 3-1 0,4 7 1 16,1 2 0-16,7 4-1 0,1 3-1 0,2 0 1 15,0 2-1-15,2 9-3 16,0 4-8-16,0-1-12 0,6 0-18 16,3-1-31-16,7-3-28 0,-5-4-62 15</inkml:trace>
  <inkml:trace contextRef="#ctx0" brushRef="#br0" timeOffset="675">1166 29 326 0,'2'6'127'16,"-2"5"-95"-16,-2 3 22 0,-9 4 8 15,-1 3-5-15,1 1-18 16,-1-2-13-16,5 0-6 0,5-2-8 16,2-5-3-16,0-3-4 0,0-1 0 0,5-5-3 15,7-1 0-15,5-3-1 0,4 0 1 16,6-7 0-16,3-5-2 0,8-4-5 15,1 0 3-15,1-1-12 0,-6 2 7 16,-3 2 0-16,-5 3 0 0,-7 0 4 16,-3 5 1-16,-7 1 1 0,-5 4 1 0,-4 0 1 15,0 0 2-15,-4 8-2 0,-5 6 4 16,-3 2-1-16,3 3 2 0,-1 1-2 15,2 1-2-15,3-1-2 16,1 1 1-16,4 2-1 0,0-1-2 0,9-1-7 16,11-3-12-16,4-3-42 0,7-5-23 15,3-6-52-15,2-4-297 0</inkml:trace>
</inkml:ink>
</file>

<file path=ppt/ink/ink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4:28.7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2331 589 14 0,'4'-5'279'0,"-2"-1"-214"16,2 1-17-16,-2-2 8 0,2 3-6 15,-1 1-6-15,-3 1-12 0,6 2-6 16,-4 0-6-16,0 0-5 0,4 11 0 0,-4 3-1 15,3 7 1-15,-3 3-7 16,-2 5 1-16,0 1-2 0,0 0-2 16,6-1-1-16,-2-4 1 0,3-4-1 15,3-6-3-15,0-3 2 0,-1-8-4 0,1-2 3 16,-1-2 1-16,6-2-1 0,3-10-1 15,3-5 2-15,-4-4-2 0,0-3 0 16,-4 2 0-16,1-3 0 0,-5 0 1 16,-1 2-2-16,-2-1-1 0,-3 1 2 15,-3 3 0-15,0 0 0 0,0 2-2 0,0-2 1 16,0 3 1-16,0 1-1 0,0 3-2 15,6 7-3-15,-2 3-6 16,3 3-7-16,5 0-4 0,1 3-5 16,4 6-16-16,3 0-12 0,-1 2-14 0,2-4-21 15,-2-1-65-15,-4 0-78 0</inkml:trace>
  <inkml:trace contextRef="#ctx0" brushRef="#br0" timeOffset="304">2913 520 15 0,'0'-5'306'0,"0"-2"-239"0,0 2-21 0,-5-1 7 16,-7 1-9-16,-3 3-10 0,0 2-5 15,-1 1-13-15,-1 10 1 16,2 6 2-16,2 3-8 0,-3 4-1 16,3 5-1-16,3 1 1 0,5 1 0 0,5 1-7 15,0-3 1-15,5-1-1 0,9-4-2 16,1-8-1-16,2-1 1 0,6-6 1 15,2-5-2-15,-2-4 0 0,2 0 1 16,-6-4 0-16,-2-8 0 0,-6-3 0 16,1 0 1-16,-5-1 0 0,-1 0-1 0,0 0-1 15,-4 1 2-15,-2 0-1 0,0 0-1 16,0 2-1-16,0 1-1 0,4 4-6 15,-1 4-8-15,-1 1-12 16,4 3-18-16,2 0-8 0,-1 3-18 0,1 3-21 16,-2 3-89-16,-3 0-5 0,1 0 154 15</inkml:trace>
  <inkml:trace contextRef="#ctx0" brushRef="#br0" timeOffset="1441">3110 705 0 0,'13'-7'11'16,"4"-5"220"-16,1-5-153 0,1-4-37 0,0-1 11 16,2-3-10-16,-2-1-8 0,0-2-10 15,0-4-5-15,0-2-6 0,-4-4-7 16,-1 0 0-16,-5-4-4 0,-1 2 1 15,-2-1-1-15,1 0-1 0,-3 5-2 16,0 5 2-16,-4 9 0 0,0 10 1 16,0 6 2-16,0 6 7 0,0 0 3 15,-4 7-15-15,-4 9 5 0,-1 3 1 16,-1 7-1-16,1 3-1 0,-1 6-2 15,1 7 1-15,-1 0-1 0,3 1-1 0,3 1 0 16,4-2 1-16,0-2-1 0,2-6-1 16,13-4-4-16,0-5 1 0,8-4 0 15,2-4 1-15,3-2 0 0,5-3-4 16,1-4-1-16,-1-2-3 0,1-4 5 15,0-2-1-15,-1 0 0 0,-5-5 5 16,-5-3 1-16,-4-2 2 0,-5-2 1 16,-5 1-1-16,-5-3 6 0,-2 1 6 15,-2 0-4-15,0-1 0 0,-4 0 1 16,-3 0 0-16,-3 1 0 0,-1 0-3 0,1 0 0 15,-1 3 4-15,-1 0-5 0,1 2 3 16,-3 4-2-16,1 1 1 0,0 3 1 16,-3 2-4-16,-1 9 1 0,-2 4 0 15,2 7 4-15,-2 3-6 0,0 7 2 16,4-2 0-16,5-1 1 0,0-3-5 15,10-4 0-15,0-3 0 0,4-5-2 16,10-3-1-16,-1-3 1 0,6-5 1 16,4-3 0-16,2-1-2 0,1-10-1 15,1-2-1-15,-2-2-4 0,0 0 2 16,-4 0-3-16,-2-2 3 0,-4 2-1 0,0 1 1 15,-7 3 2-15,-2 3 0 0,-6 3-5 16,0 2 3-16,0 3 4 0,-2 0-2 16,-6 5 0-16,1 6 2 0,-3 1-1 15,4 3 2-15,-1-1 0 0,1-1-1 16,4 2 0-16,2 0 2 0,0-2-2 0,11-3 0 15,5-3 1-15,5-5-1 16,0-2 1-16,2 0 0 0,5 0-1 16,-3-9 2-16,6-3-2 0,-5-2-4 15,3-4-5-15,-4 1 1 0,-2-2 3 0,-6-3 1 16,-4 1-2-16,-3-3 5 0,-6 1 2 15,-3-2 2-15,-1 1-3 0,0-2 2 16,0-5-3-16,-3-1 2 0,-5-2 3 16,4-4 0-16,0-1-2 0,2 1 1 15,2 5-1-15,0 6 2 0,4 7-1 0,2 7 2 16,-4 3 1-16,0 4-2 0,-2 2 3 15,0 1 0-15,0 3 1 16,0 0-2-16,0 0-5 0,0 0 3 16,0 0 0-16,0 0 1 0,0 0-1 0,0 0-2 15,0 0-1-15,4 0 3 0,-4 3 1 16,2 0-4-16,-1 1 0 0,1-1 1 15,0 1 1-15,-2 2-1 0,0 0 1 16,0 1 0-16,0 2 3 0,-2 2-3 16,-3 0 0-16,1 3-1 0,0 2 1 0,-2 0-2 15,2 2 1-15,-1 1-1 0,1 4 1 16,-2 3-2-16,2 4 1 0,1 2 0 15,1 2 1-15,-2 2-2 16,2-1 1-16,-2-1 1 0,0-1-2 0,2-3 1 16,-1-4-2-16,1-5 1 0,0-5 0 15,2-5 0-15,0-6-1 0,0-1 1 16,0-3-1-16,0-1 1 0,7 0 1 15,1-10 0-15,2-4-1 0,1-2-1 16,0-1 1-16,1 1 0 0,-1 0 0 0,1 1-1 16,-3 4 1-16,3 1 1 0,-3 4 0 15,-1 4-1-15,0 1 1 0,-3 1 0 16,1 0 0-16,2 0 0 0,-1 3 2 15,3 0 2-15,1 4-4 16,3-1 1-16,-1 0-1 0,2-1 1 0,-1 1-1 16,1-1-1-16,0-1 0 0,0-2-8 15,3-1-14-15,-1-1-9 0,0 0-5 16,0-3-14-16,-4-7-54 0,3-2-55 15,-9-3-45-15,5 0 155 0,-1 0 32 16</inkml:trace>
  <inkml:trace contextRef="#ctx0" brushRef="#br0" timeOffset="1586">4356 520 13 0,'2'-2'168'0,"-2"-2"14"0,0 2-127 15,0 1-7-15,0 1-9 16,0 0 11-16,0 0-8 0,-6 2-21 0,2 9-6 15,-1 2 0-15,-3 0 2 0,2 0-10 16,6 3-6-16,-4-3-1 0,4 1-1 16,0 1 2-16,2-2-14 0,8-2-9 15,-1-2-7-15,7 0-8 0,-1-3-62 16,2-3 12-16,-2-3-67 0,-1 0-39 15,-5 0 154-15</inkml:trace>
  <inkml:trace contextRef="#ctx0" brushRef="#br0" timeOffset="2073">4463 663 9 0,'4'-2'78'0,"-3"-3"105"15,3-3-130-15,4 0-2 0,0-3-11 16,1 0 3-16,4-2-7 0,1-3-15 15,1 0-6-15,4-5-4 0,-2-2 6 16,4-3-2-16,2-4-8 0,-2-5-1 16,2-3 4-16,-4-6-6 0,0-4 0 15,-3-1-2-15,-3-2 1 0,0 1-3 16,-1 4 0-16,-5 7 1 0,-1 9 0 0,0 8 2 15,-6 9 3-15,0 6 3 0,0 6 7 16,0 1-6-16,-2 0-4 0,-6 15-1 16,-3 7 0-16,-1 9 0 0,-3 7 5 15,-2 3-4-15,0 4 0 0,-2 0-4 16,3 2 3-16,3 1-2 0,2 0 0 0,7-3-1 15,4 0-2-15,0-4 2 16,13-4 0-16,8-3 6 0,8-7-5 16,7-4-1-16,6-4 1 0,4-9-1 15,5-4-1-15,1-6-1 0,1-4 1 0,3-9-1 16,-1-5 0-16,-2-3-1 0,-5-1 2 15,-6-4-3-15,-10 3-1 0,-13-3 0 16,-7-1 1-16,-12-1-1 0,0-3 0 16,-10 5 1-16,-11 4 1 0,-3 5 0 15,-9 10 0-15,-3 7 1 0,-2 0 1 0,1 9-2 16,7 11 1-16,-1 3 5 0,7 5 1 15,1 3 0-15,2 0 3 16,7 5 2-16,9-1-4 0,5 0-6 16,5-2-2-16,16 1 3 0,10-4-2 15,11-3 1-15,7-5-1 0,9-6-3 0,3-5-3 16,-4-6-14-16,0-2-5 0,-7-3-16 15,-6 0-13-15,-12-15-47 0,-13-2-137 16,-9-2-29-16</inkml:trace>
  <inkml:trace contextRef="#ctx0" brushRef="#br0" timeOffset="2346">4446 121 505 0,'7'1'61'0,"5"-1"-64"16,-3 0 7-16,-1 1-5 0,-2 0 4 15,-5 4-5-15,7-5-46 0,0 0-126 16</inkml:trace>
  <inkml:trace contextRef="#ctx0" brushRef="#br0" timeOffset="4469">0 1105 35 0,'0'0'143'0,"0"0"-42"0,-2 0-60 16,0 0 7-16,0 0-2 0,2-2-4 15,0 1-8-15,-2 0-13 0,2 1-2 16,0-2-1-16,0 1 1 0,0 1-2 15,0 0-1-15,0-1-5 0,0-1-2 16,0 2-6-16,8-1 3 0,1-1 2 0,3 1 1 16,-1-2-6-16,2 0 2 15,3 2-3-15,-1 0 2 0,4-1-3 0,2 2-2 16,0 0 2-16,4 0 0 0,0 0 0 15,3 0-2-15,-1 0 1 16,2 1 3-16,3 0-3 0,-1-1 0 0,1 0 1 16,-1 0 0-16,-3 0-1 0,-1 0-1 15,-2 0 2-15,-2 0-1 0,-2 0 0 16,3 0 0-16,1 0 0 0,2 2 1 15,3-1-1-15,5 1 0 0,3-2 0 16,4 0 1-16,2 0 0 0,2 0-2 0,-4-3 2 16,-2-1 1-16,0-1 0 0,-8 1-4 15,-3-1 6-15,-4 2 1 0,-8 2 0 16,-2-1 2-16,-4 0-2 0,-5 2-4 15,0-3 1-15,-2 3 1 0,1-1-1 16,3 0-1-16,0 0 1 0,3-1-2 16,3 1 1-16,-1 1-1 0,8-1 0 15,6 0 1-15,7-2-2 0,6 1 3 16,0 1-2-16,2 1 0 0,-2 0 0 15,-2 0 2-15,0 0-2 0,-7 0-1 0,-1 0 2 16,-9 0 0-16,-5 0-1 0,-5 0-2 16,-5 0 3-16,-2 0 0 0,1 1-1 15,3 0-1-15,-2 1 1 0,3 0 1 16,3-2-1-16,3 0 0 0,6 0 1 15,0 0 0-15,10 0-1 0,-1 0 0 16,3 0 0-16,-3 0 0 0,-1 1 0 16,1 0 0-16,1 0 0 0,1 2 0 15,-1-1 0-15,-1 1 0 0,-3 1 0 16,0 2 1-16,-4-2-2 0,-2 2 1 0,-2-1 1 15,-2-3-1-15,-6 0 0 0,1 1-1 16,-3-2 1-16,1 1 1 0,5-1-1 16,8-1-1-16,7 3 2 0,7-2 0 15,-3 1-2-15,0-1 0 0,-3 1 2 16,-2-1-1-16,1-1 0 0,1 2-1 0,-1-1 2 15,1-1 0-15,-3 0-2 16,1 0 1-16,-4 0 0 0,-2 0 1 16,-2 0-2-16,-2 0 1 0,4 0 1 15,-2 0 0-15,3 0-2 0,3 0 1 16,-2 0 0-16,2 0 1 0,3 0-2 0,1 0 1 15,1 0 0-15,6 0 1 0,-1 0-2 16,-1 0 1-16,0 0 1 0,-2 0 0 16,-3-1-2-16,-1-2 0 0,-1 0 2 15,-2 0 0-15,0 0-2 0,-5 3 1 16,1-3 1-16,-2 0-1 0,-2 2-1 0,0-1 1 15,1 1 1-15,-1-1-1 16,2 2-1-16,0-3 1 0,2 0 1 16,3 1-1-16,1-2 0 0,5 2-1 15,3-1 2-15,-1 0-1 0,0 2 0 0,-1-2-1 16,-3 3 2-16,1 0-1 0,-6 0 0 15,0 0-1-15,-6 0 2 0,2 0-1 16,0 0-1-16,0 0 2 0,3 0-1 16,1 0 0-16,0 0-1 0,2 2 2 15,3-2-1-15,6 0 1 0,3 1-2 0,3-1 0 16,0 0 2-16,3 1-1 0,-5-1 0 15,2 0-2-15,-3 3 2 16,-3-2 0-16,0 2-2 0,0 0 3 16,-1 1-1-16,-5 1 1 0,1-3-3 0,-3 0 3 15,3 0-1-15,-1-1 1 0,-3 1-2 16,4-1 1-16,-1-1 1 0,-1 1-1 15,3-1-1-15,-1 0 1 0,3 0 1 16,-1 0-1-16,-1 0-1 0,2 0 1 16,1-1 1-16,-1 0-1 0,2-1-1 0,1 1 1 15,-1 1 1-15,-2 0-1 0,-1 0-1 16,-1 0 1-16,-1 0 0 0,1 0 1 15,0 0-2-15,3 0 1 16,-1 0 1-16,-1 0-2 0,-3 0 1 0,-3 0 0 16,0 0 0-16,-1 0 0 0,-1 0 0 15,-4 0-1-15,-6 0 0 0,-5 0-2 16,-8 0 0-16,0 0 4 0,0 0-1 15,-2 0 0-15,0 0-1 0,0 0 1 16,0 0 1-16,0 0-1 0,0 0-1 0,0 0 1 16,0 0 1-16,0 0-1 0,0 0-7 15,0 0-4-15,-4 0-9 0,-4 0-14 16,-7 0-27-16,-2-4-68 0,-8-7-270 15</inkml:trace>
</inkml:ink>
</file>

<file path=ppt/ink/ink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1:40.1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3517 265 97 0,'0'6'167'16,"0"0"-89"-16,0 5-36 0,0 5 31 0,0 4-23 16,0 4-13-16,-8 3-10 0,0 3-4 15,3 1-14-15,-1-2 2 0,0-1-5 16,2-6-3-16,1-4 1 0,1-3-2 15,-4-5 3-15,6-3 2 0,0-4-1 16,0-2 1-16,0-1 9 0,0 0 1 16,0 0 1-16,-2-4 3 0,-4-6-7 15,3-9-19-15,-1-2 8 0,4-6 2 16,0-2-7-16,0-4-1 0,7-2 0 15,9-4 2-15,-1-4 0 0,6-2 0 16,0 1-1-16,2 4 1 0,2 5-2 0,-3 8 0 16,1 6-4-16,2 8 3 0,-2 5-1 15,0 5-1-15,0 3 3 0,-6 2 2 16,-2 8-1-16,-3 3 0 0,-3 1-1 15,-3 1 3-15,-2 1 3 0,-4 3-3 16,0 1 3-16,-6 0 0 0,-3 2 7 16,-7 0 0-16,1-1-3 0,-2 0 0 15,2-2-1-15,1-3-3 0,5 0-2 16,-1-5 0-16,3 0-2 0,1-4 0 15,4-1-3-15,0 1-11 0,2-2-22 0,0 0-21 16,11-2-34-16,7-3-64 0</inkml:trace>
  <inkml:trace contextRef="#ctx0" brushRef="#br0" timeOffset="202">3938 255 58 0,'0'2'400'0,"0"1"-356"15,0-1-14-15,0 2 32 0,0 2 4 16,0 0-29-16,0 1-25 0,-3 1-4 0,-1 0-1 15,2 1-5-15,0 2 0 0,0 0-1 16,2 3-1-16,0-1-1 0,0 2-4 16,4-4-18-16,5 1-6 0,7-4-14 15,7 1-4-15,3-7-8 0,7-2-16 16,-1 0-59-16,1-8-123 0</inkml:trace>
  <inkml:trace contextRef="#ctx0" brushRef="#br0" timeOffset="446">4526 212 34 0,'8'-14'286'16,"-8"-1"-197"-16,0 0-25 0,0-1 7 15,-6 4-21-15,-5-1-11 0,-7 5-1 16,-3 3-19-16,-7 5-8 0,-5 0 2 16,-5 6 4-16,-4 12 5 0,0 3 1 15,6 3-7-15,4 3-2 0,5 2-4 0,6 3-5 16,6 2-1-16,5 0-4 0,8 1 1 15,2-1 0-15,15 4-1 16,10-1 1-16,15 3 2 0,10-6-3 16,15-7 4-16,9-2-3 0,14-8-2 0,3-6-11 15,7-3-6-15,-1-4-11 0,-1-3-17 16,-1-1-17-16,-7 0-51 0,-12-8-126 15</inkml:trace>
  <inkml:trace contextRef="#ctx0" brushRef="#br0" timeOffset="-2908">101 233 63 0,'0'0'16'0,"0"0"14"0,-6 0 106 15,3 0-81-15,-3 0-14 0,-2 0-2 16,3 0-5-16,-1 0-1 0,0 0-10 15,-2 0 0-15,3 0 0 0,-1 0 2 0,-2 0-7 16,3 0-4-16,-3 1 3 0,2 2 0 16,1-1-1-16,1-1-7 0,0 1-3 15,4-2-3-15,0 0 0 0,-2 0-1 16,2 0-2-16,0 0-3 0,0 0-3 15,2 1 2-15,9 1 4 0,7-2 2 16,4 0 2-16,9-2 4 0,7-11-5 16,2-1 0-16,2-1-5 0,2 0 4 15,-4 1 0-15,-4 2 0 0,-5 0-4 16,-6 5 2-16,-4-1 2 0,-4 5-2 0,-8 1-1 15,-5 0 2-15,0 2-1 0,-4 0-1 16,0 0-4-16,0 0-1 0,0 0-6 16,0 0-5-16,0 3-3 0,0 2 7 15,-4 3 1-15,0 0-24 0,-3 0-4 16,-3-1-10-16,1 1-19 0,-3-3-26 0,-1-2-67 15</inkml:trace>
  <inkml:trace contextRef="#ctx0" brushRef="#br0" timeOffset="-2703">212 185 315 0,'0'0'70'0,"0"2"-41"16,0 2 10-16,0 3 7 0,-2 5-9 15,-4 5-3-15,0 1-8 0,1 4-4 16,-1 0-5-16,0 4-4 0,1-1-5 0,1 0-4 15,-2 0-4-15,6-1 1 16,-2-1-1-16,2-2-1 0,0-2-11 16,10-3-15-16,3-4-21 0,4-4-21 15,0-6-48-15,1-2-153 0</inkml:trace>
  <inkml:trace contextRef="#ctx0" brushRef="#br0" timeOffset="-2495">475 275 377 0,'0'0'63'0,"0"0"-48"16,2 3 10-16,0 6 21 0,0 1-4 16,0 5-16-16,-2 1-16 0,4 0 0 0,-1 2-6 15,5 1 0-15,-2 1-4 0,0-3 6 16,1 1 1-16,1-3-8 0,3-1-10 15,-3-1-10-15,3-5-13 0,1-1-28 16,1-6-32-16,0-1-84 0</inkml:trace>
  <inkml:trace contextRef="#ctx0" brushRef="#br0" timeOffset="-2324">725 304 221 0,'0'0'47'0,"0"0"-25"16,0 2 20-16,0 2 14 0,0 0-22 15,2-1-14-15,0 0-9 0,-2 1-1 16,0 0-7-16,2 1-2 0,-2-1-1 0,2 0-25 16,-2-2-41-16,0 1-75 0</inkml:trace>
  <inkml:trace contextRef="#ctx0" brushRef="#br0" timeOffset="-2030">725 304 247 0</inkml:trace>
  <inkml:trace contextRef="#ctx0" brushRef="#br0" timeOffset="-1892">725 304 247 0,'96'-66'51'0,"-104"70"19"15,-4 3-22-15,-1 6-7 0,0 6-7 0,-1 2-6 0,-1 3-1 16,2 2-12-16,-4 3-2 0,-3 1 3 15,5 2-6-15,-4 3-4 0,0 3-3 16,0 1 2-16,2-2-4 0,-2 1 0 16,2-5 0-16,3-2 0 0,1-2 0 15,1-3-2-15,3-2-1 0,5-4-15 16,0-3-13-16,4-5-19 0,0-4-38 0,0-5-47 15,8-3-115-15</inkml:trace>
  <inkml:trace contextRef="#ctx0" brushRef="#br0" timeOffset="-1424">1069 414 124 0,'0'0'182'15,"0"2"-147"-15,-4 9-2 0,-6 5 34 0,1 5-18 16,-5 4-26-16,3 3-10 0,-2 6-2 15,-3 3 3-15,3 5 7 0,0-1 1 16,3-1-5-16,4 1-3 0,-1-5-6 16,7-4 0-16,-2-2 0 0,0-5 0 15,2-4 3-15,0-7-15 0,0-2 4 0,-2-6 3 16,2-5-2-16,-2-1 2 0,2 0 3 15,-2 0 1-15,0-10-5 16,2-8-2-16,0-4 0 0,0-5 4 16,4-3-4-16,0-4-13 0,3-1 21 0,3-6-6 15,1-2-2-15,1-3-1 0,1-3 1 16,3 1 0-16,3 0-6 0,3 6-1 15,1 4 4-15,4 10-1 0,0 4 0 16,1 7 0-16,-1 7 1 0,2 3 3 16,-6 3-1-16,-6 4-2 0,-4 0 0 0,-3 0 2 15,-5 6 1-15,-1 4-2 0,-4 2 4 16,0 6 2-16,-5 3 6 0,-11 3-1 15,1 0-2-15,-2-1 1 16,0-2 1-16,1-5-4 0,3 1-5 16,2-4 2-16,3-2-2 0,2-2-1 0,4-3-1 15,2-2-3-15,0-1-21 0,0-2-9 16,10-1-23-16,7-1-16 0,6-12-3 15,2-10-119-15</inkml:trace>
  <inkml:trace contextRef="#ctx0" brushRef="#br0" timeOffset="-1235">1557 271 104 0,'4'0'270'15,"-4"0"-207"-15,0 6-35 16,0 2 4-16,-8 3 29 0,-1 3-9 0,-3 2-25 16,3-1-12-16,-3 3-9 0,3 0-6 15,1 1 0-15,4-1 2 0,0-3-4 16,3 1-1-16,1-2-6 0,0-1-15 15,7-4-3-15,5 1-6 0,1-5-6 16,2-4-3-16,6-1 4 0,0 0-24 0,0 0-44 16,2-10-54-16</inkml:trace>
  <inkml:trace contextRef="#ctx0" brushRef="#br0" timeOffset="-1032">1794 349 16 0,'7'-13'22'0,"-1"1"144"16,-6 5-79-16,0-2-23 0,0 5-5 16,-8 0 0-16,1 1 0 0,-1 3-20 15,-3 0-16-15,1 0-8 0,-1 9-1 16,-1 2-2-16,3 3 6 0,-1 1-1 15,3 1-6-15,-1-2-5 0,4 2-3 0,2 0 0 16,0-1-2-16,2 0-1 0,0 0-1 16,0 0 2-16,8-1-7 0,3-2-9 15,8-2-4-15,4-3-14 0,4-3-3 16,4-4-4-16,3 0-24 0,0 0-38 15,1-10-39-15,-3-2-74 0</inkml:trace>
  <inkml:trace contextRef="#ctx0" brushRef="#br0" timeOffset="-580">2198 359 13 0,'6'-7'60'0,"-4"-2"165"0,-2 2-163 0,0-2 1 15,-10 3 1-15,-1 0-11 0,-4 1-21 16,-5 3-7-16,3 2-3 0,-6 0-6 16,1 9-2-16,1 3 4 0,3 1 1 15,5-2-6-15,5 1-11 0,5 0-1 16,1 1 1-16,2-1-2 0,0 0-2 0,0-1 0 15,9-3 1-15,6-2 1 16,1-2 0-16,7-1-9 0,-6-3-2 16,2 0-4-16,-4 0 0 0,-2 0-7 15,-5 0 4-15,2 0 5 0,-3 0 0 16,3 0 1-16,-4 2 9 0,1 3 0 0,1 1-1 15,-1 2 5-15,5-1 0 0,1 0-1 16,-1-2 0-16,1 0 2 0,2-2-2 16,-7-3 0-16,0 0 0 0,1 0 4 15,1 0 0-15,-1-8 2 0,3-4-2 16,-1-4-1-16,4-4 3 0,3-4-4 0,-1-4-2 15,0-1 0-15,0-4 2 16,-2-2-1-16,1-2-1 0,-5-3 3 16,0-2-2-16,-5-3 0 0,-2 3-3 15,0 5 2-15,-4 11 1 0,0 11 0 0,0 10 2 16,0 5 14-16,0 0-7 0,-4 9-7 15,-7 11-3-15,-3 12 12 0,-5 5 2 16,4 5-7-16,9 3-4 0,6 1-1 16,0 1-1-16,17-1-1 0,10 1-6 15,5-4-14-15,12 1-12 0,4-6-25 0,7-5-33 16,3-10-105-16</inkml:trace>
  <inkml:trace contextRef="#ctx0" brushRef="#br0" timeOffset="1650">204 958 43 0,'0'0'30'0,"0"0"-13"16,0 0 25-16,0 0-19 0,0 0-10 0,0 0-3 15,0 0-5-15,0 0 39 0,2 0 16 16,-2 0-21-16,0 0-8 0,0 0 1 16,0 0 2-16,0 0-8 0,0 0-8 15,0-1-4-15,4 1-3 0,0-2 7 16,0 1 0-16,-1 1-4 0,5-2-5 0,0 0-1 15,-1 1-4-15,7 0-3 16,-1-2-1-16,4 3 1 0,2-1-1 16,4-1-1-16,2 2-1 0,7 0 3 15,5 0 1-15,7 0-3 0,1 0 1 0,7 0 1 16,9-2 0-16,6 1-2 0,7-1 3 15,10-3 2-15,8-1-3 0,3-2 3 16,10 0 10-16,-2 1-7 0,8 0-7 16,-4-1 4-16,5 1 1 0,3-2 4 15,-7 1-1-15,3 1-3 0,-2 2-3 0,-4-1 0 16,-6 2 0-16,0-2-14 0,-1 1 20 15,-1 2-4-15,6-4-1 16,4 1-3-16,3-1 1 0,5-2 1 16,-3 0-1-16,-3-3-1 0,0 2 0 0,-2-3 2 15,4 2-1-15,1-1-1 0,1-1 0 16,3-1 2-16,-3 3 0 0,-3 2-4 15,-1 2 1-15,-4 1 2 0,-4 1-1 16,-5 1 0-16,-7 0-1 0,-7 2 2 16,-11 0 0-16,-10 2-2 0,-13-2 0 15,-12 2 1-15,-9 0 0 0,-10 0-4 0,-8 0 0 16,-3 0-4-16,-4 0-4 15,-2 0 5-15,0 0 1 0,0 0-17 16,0 0-7-16,-2 2-1 0,-6 4-2 0,3 0-61 16,-1-2-161-16</inkml:trace>
</inkml:ink>
</file>

<file path=ppt/ink/ink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1:46.6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133 181 4 0,'-2'0'-4'15,"0"-1"152"-15,1-4-95 0,-1 2-9 0,0 1 12 16,0-2-22-16,0 2-3 0,2 1-3 16,-2-1-7-16,0 2-2 0,0-3 2 15,0 1-8-15,0 1-1 0,-1 0 0 16,-3 0-1-16,0 0 3 0,0 0-9 15,-3 1 9-15,3 0-3 0,2 0-3 0,-1 0-4 16,3 0 1-16,-2 0 0 16,2 0-2-16,2 0-1 0,0 0 0 15,-2 0-1-15,0 0 2 0,0 0-1 16,2 0-1-16,0-1 5 0,0 1 1 0,0 0-4 15,0 0 1-15,0 0-2 0,0 0 0 16,6 0 0-16,2 0 0 0,7 0 3 16,0-1-2-16,2-2-1 0,0 1-2 15,6-1 1-15,0 1-2 0,6-1 3 16,1 1-2-16,7 0-2 0,3 1 3 15,0-1-2-15,6 2 3 0,-1-2-3 0,3 1 1 16,4-2 0-16,-3 2 0 16,5-2 1-16,-5 0 1 0,1 0 1 15,-2 0 0-15,-1 0 1 0,-3-1-2 16,2 0 1-16,-6-1 0 0,-6 0-1 0,-1 0 1 15,-5 0-2-15,-3 1-3 0,-8 0 3 16,-1 1 1-16,-7 2-1 0,-3 0 0 16,-4 0 1-16,-2 1 1 0,0 0 0 15,0 0 2-15,0 0-1 0,0 0 1 16,0 0-5-16,0 0-1 0,0 0 2 0,0 0-1 15,0 0-1-15,0 0-1 0,0 0 3 16,0 0 0-16,0 0-1 16,0 0 0-16,0 0 0 0,0 0 1 15,-2 0-3-15,2 0 1 0,-4 0-10 0,0 3-9 16,1 2-9-16,-1 0-31 0,4-5-51 15,-8 0-201-15</inkml:trace>
  <inkml:trace contextRef="#ctx0" brushRef="#br0" timeOffset="945">17 159 70 0,'0'0'41'0,"0"0"-34"16,0 0 28-16,0 0 22 16,0 0-20-16,0 0-10 0,0 0 0 15,0 0-1-15,-2 0-3 0,2 0 1 16,0 0-1-16,0 0-2 0,-2 0 2 0,2-1-1 15,0-1-1-15,-2 0 0 0,2-1-3 16,0 0 0-16,0-2 0 0,6 1-5 16,2-3-1-16,1-1 0 0,4 0-3 15,1-1 0-15,3-3 0 0,2 1-2 16,-2-2 2-16,6-1 1 0,-2 2-7 0,-2 0 1 15,4 3 0-15,-4 1-3 0,-2 1 1 16,-3 3-2-16,-5 1 1 16,-5 1-2-16,0 2 0 0,0 0 0 15,-4 0 0-15,3 0-10 0,-3 7-4 0,2-4 3 16,-2 4-11-16,0 1-6 0,0 0-15 15,-3 2-15-15,-7-2-32 0,2-4-89 16</inkml:trace>
  <inkml:trace contextRef="#ctx0" brushRef="#br0" timeOffset="1180">0 151 262 0,'5'5'126'16,"-1"0"-95"-16,4 2 45 0,1 0-27 16,7 2-5-16,-1 3-9 0,0-2-19 15,1 3-6-15,-1 3-4 0,-4-1-4 0,4 3 1 16,3-2-3-16,1 3-4 0,0-4-21 15,2 4-24-15,0-8-46 0,-2 0-152 16</inkml:trace>
  <inkml:trace contextRef="#ctx0" brushRef="#br0" timeOffset="3672">179 719 12 0,'0'-4'242'0,"4"-4"-182"0,-2 1-9 15,0 1 22-15,2-1-21 0,-3 4-10 16,3-1-12-16,-2 3-8 0,-2 1-5 16,0 0-2-16,2 0-6 0,-2 4 1 0,0 7 3 15,0 7-8-15,0 4 2 0,-8 5-6 16,3 2 5-16,-3 3-4 0,0 2 0 15,-1 1-2-15,1 0 3 0,1 0-4 16,-1-4 2-16,4-4 0 0,-3-2 1 16,1-9 0-16,2-5-2 0,0-4 1 15,2-5 2-15,2-2 0 0,-2 0 6 16,-1-3-3-16,1-11 1 0,2-4-3 15,0-2-2-15,0-5 0 0,0-2 1 16,0-5 0-16,3-2-3 0,1-1 4 0,-2-4-2 16,4 0-1-16,2-2 0 0,1-3 0 15,1-2 0-15,3 1 0 0,2 1-1 16,2 9-1-16,3 7 1 0,1 8-1 15,0 7-1-15,0 4 1 0,-1 6 1 16,1 3-1-16,0 0-2 0,-3 6 2 16,-1 6 1-16,-4 4-1 0,-3 4 3 15,-5 2-3-15,-5 3 2 0,0 1-2 16,0-1-2-16,-7 1 0 0,-5-2 4 15,-1-1-1-15,-2-1-1 0,-2-3 2 0,1-1 0 16,-1-1-1-16,2-4 0 0,3-2 0 16,3-2 1-16,3-4-1 0,2-1-1 15,2-4-6-15,1 2-7 0,1-1-9 16,0 2-13-16,3-2-9 0,7-1-14 15,-1 0-28-15,-1 0-80 0</inkml:trace>
  <inkml:trace contextRef="#ctx0" brushRef="#br0" timeOffset="4873">517 794 62 0,'0'0'173'0,"0"0"-126"0,0 0 10 16,0 0 0-16,0-1-11 0,0 1-15 0,0 0-5 15,0-2-5-15,0 2-3 0,-2 0-6 16,-4 0-1-16,2 3-1 0,1 8-3 16,-3 0-1-16,2 4 7 0,0-1-5 15,0 3-1-15,-1 0 0 0,-1 0-2 16,0-1 0-16,0 0 0 0,5-3-5 0,-3-1 2 15,4-4 0-15,0-2 0 0,0-3-3 16,0-1 1-16,0-2 1 16,0 0 0-16,2-2 2 0,3-7 0 15,1-2-2-15,2-2 0 0,-3-2-1 0,3-1 0 16,-2 0-2-16,1 0 4 0,-1-2-4 15,4 3-2-15,3 0 0 0,-3 1-3 16,1 6-1-16,1 1 2 0,-3 4 1 16,1 2-2-16,1 1 0 0,-1 0 6 15,5 0-1-15,-4 0 0 0,6 0 0 0,1 0 0 16,-1 0 4-16,-2 0-2 0,-2 0-2 15,1 0 4-15,-5-3 0 0,-3 2 1 16,-4-1-1-16,-2-1 9 16,0 1 0-16,0-2-3 0,0 0-2 0,-2 2 3 15,-2 1-3-15,-1 1 0 0,-1 0-2 16,0 0-2-16,-2 0 2 0,5 6-3 15,-5 4 0-15,0-1 1 0,5 4 0 16,-1 0-1-16,2 3-2 0,2-3 2 16,0 3 0-16,0-3-2 0,2-2 0 15,5-1 2-15,1-2 0 0,5 0-1 0,5-3-1 16,-1-2 2-16,2-3-2 0,-4 0 2 15,-3 0-1-15,-3-8 1 0,-3 0 2 16,-2-1-3-16,-1-2 1 16,-3-1-1-16,0 1 2 0,0-4 0 0,0 3-2 15,0-1 1-15,-3-1 0 0,-1 3 0 16,-2 0-2-16,4 1 2 0,2 2-1 15,0 3-1-15,0 2-5 0,0 2-3 16,4 1-5-16,5 0-6 0,5 1-6 16,1 6-12-16,4-1 5 0,4 1 5 0,2-2 7 15,4 0-18-15,3-1 4 16,-2-2 18-16,1-2 6 0,-4 0 8 0,-4 0 5 15,-6-2 4-15,-8-2 15 16,-5 0 3-16,-4 1 11 0,0-2 10 0,-6 0-13 16,-3 2-9-16,-3 3-1 0,-1 0-10 15,-2 0 2-15,-2 2-3 0,3 9-3 16,-1 0-3-16,4 3-1 0,1 0-4 15,4 1 3-15,1-1-2 0,5 0-3 16,0 0 2-16,0-2 1 0,7-1-1 0,1-5-1 16,5-2 0-16,1-4 1 0,1 0-1 15,-2 0-5-15,4-6 1 0,-1-2 2 16,-5-4 2-16,1 1 1 15,-5-1 0-15,1-1 0 0,-4 3 0 0,1-2 1 16,-1 3-1-16,-2 2 2 0,2 0-1 16,-4 2 1-16,2 1-1 0,-2 1 7 15,0 2-8-15,0 1 4 0,0 0-1 16,0 4-2-16,0 6 2 0,0 2-3 15,0 7 0-15,0 1 1 0,-2 3-1 0,2 8-1 16,0 2 1-16,0 4 1 0,2 1-1 16,4 1-1-16,-1 2 1 0,-5 0 1 15,2-3 7-15,-2 0-12 16,0-4 3-16,0-7 2 0,-7-1-1 0,-1-2 0 15,-2-4 2-15,-3-4 3 0,2-4 3 16,-1-3-1-16,3-4 4 0,-1-3 0 16,2-2-1-16,-1 0-5 0,3 0 0 15,2 0 0-15,2-2-3 0,-1-5-3 16,3 1 2-16,-2-4-1 0,2 1-1 0,0-1-8 15,2-3-6-15,5-2-5 0,1 3-11 16,5-1-20-16,-1-3-18 0,3 0-34 16,0-2-79-16,-1-4-73 0</inkml:trace>
  <inkml:trace contextRef="#ctx0" brushRef="#br0" timeOffset="6020">1425 919 24 0,'4'-6'271'0,"-4"-3"-208"16,0 4-20-16,0-1 18 0,0 2-20 0,0 2 0 15,0 2-13-15,0 0-19 0,-2 0-5 16,-2 11 3-16,-3 4-2 0,1 1-4 16,-2 3 3-16,1 1-3 0,3-1 1 15,-4 0 1-15,4 0-1 0,-1-3 1 16,-1-1 0-16,2-4 0 0,0-6 1 15,4-2-6-15,0-1 2 0,0-2 3 16,0 0 4-16,0-5-3 0,0-5-4 16,8-3-1-16,1-4 1 0,1 1 0 15,1-4-1-15,3 2-4 0,-1 0-1 0,4-1 2 16,0 2-4-16,3 1-4 0,-5 1 6 15,4 5-8-15,-2 3 1 0,2 2 6 16,4 3 1-16,-2 0 5 0,4 1-5 16,-6 1 7-16,2-2-1 0,-4 2 0 15,-2-3-2-15,-1 1 3 0,-3-1 0 0,-3 0-1 16,-6 0-1-16,0-2 7 15,-2 2 9-15,0-3-4 0,0-1 0 0,-2 1 0 16,-2 1 1-16,-2-1-1 16,0 3-1-16,-1-2-2 0,-3 1 1 0,3 1 2 15,-1 0-4-15,-2 3 4 0,1 0 0 16,-3 0-3-16,3 0 1 0,-3 11 1 15,3 0-3-15,-1 2-7 0,3 3 3 16,5-2-2-16,-2 1 1 0,4-1-2 16,0-1 0-16,2-1 0 0,7-3 0 0,3-2 0 15,3-5 0-15,2-1 0 16,1-1 0-16,1 0-1 0,5-4-4 15,-5-8 5-15,1 2-1 0,-3-3-4 16,-2 0 5-16,-2 0-1 0,-3 1 2 0,-4 1-1 16,-3-1 0-16,-3 2 0 0,0 4 2 15,0-1-2-15,0 4 0 0,-7 1 1 16,-1 2 2-16,2 0-3 0,1 0-1 15,-1 8 0-15,-2 6 2 0,3 0-1 16,1 0-2-16,-2 1 3 0,6-1-1 0,0 0-1 16,0 2 1-16,4-4-1 0,7 0 2 15,3-4-1-15,3-3-1 0,0-3 1 16,2-2 1-16,2 0-1 0,2-1 0 15,-2-9 0-15,-2-3 0 0,0-2 0 16,-5 1-1-16,1-1 1 0,-2 0 1 16,-3-3 0-16,-1 1-2 0,3 2 3 15,-3 2-2-15,1 0 0 0,-3 4-1 16,-3 2 2-16,0 2-1 0,-2 4 4 15,-2-1-3-15,2 2 0 0,-2 0 0 16,2 0-1-16,-2 6 1 0,2 4 0 0,-2 3 2 16,0 1-2-16,0 2 2 0,-4 0 2 15,0 1 1-15,0-4-4 0,0 0 1 16,4-4-2-16,0-2 1 0,0-4 0 15,0-2-2-15,0-1 0 0,0 0 2 16,10 0-1-16,3-8 1 0,4-4 2 16,8-3-3-16,-2-1-1 0,4 1 0 15,-2 0 0-15,-4 1 1 0,0 3-1 16,-6 3-1-16,-4 0 1 0,-3 5 1 15,-6 0 0-15,0 3-1 0,-2 0 1 0,0 0-1 16,0 5 0-16,-8 5 0 0,-1 2 2 16,1 1-2-16,2-1 2 0,2-2-2 15,3 0 0-15,1-5 2 0,0 0-3 16,0-5 0-16,5 0 2 0,9 0 0 15,9-2 1-15,7-8-2 0,3-2 1 0,5-3-1 16,-2 2 0-16,-2 0-4 16,-1 1 1-16,-3 0 3 0,-5 4 1 15,-4-1-3-15,-8 4 3 0,-3 2 1 16,-6 1-3-16,-4 2 1 0,0 0-1 0,0 0 8 15,0 3-1-15,-8 7-1 0,-1 6 2 16,-1-2-2-16,2 3-1 0,1 0-2 16,1-1-1-16,2 0 1 0,0-1-2 15,4-1-3-15,0-1-4 0,0-2-4 16,8 1-12-16,4-2 1 0,5-2-25 0,2-2-18 15,2-1 2-15,-2-5-76 0,-2 0-268 16</inkml:trace>
  <inkml:trace contextRef="#ctx0" brushRef="#br0" timeOffset="9428">337 1512 211 0,'0'-1'49'16,"0"-4"5"-16,0 0 11 0,0 0-15 15,0 2-11-15,0-2-6 0,0 2-2 16,-1 0-4-16,-1-2-5 0,-2 2-3 16,0-1-3-16,-2-2 3 0,2 3-7 15,-1-1-1-15,-3 2-2 0,0 1 1 16,1-1-2-16,-5 2-2 0,-1 0-3 0,-2 2 1 15,0 8 2-15,-6 3-4 0,0 6 2 16,0 2 3-16,3 6-1 0,3 1-2 16,6 1-2-16,3 0 0 0,4-4-1 15,2-1-2-15,8-5 1 0,5-2 1 16,4-4-1-16,0-3-1 0,6-7 0 0,-2-1 0 15,2-2 1-15,0-5-2 16,-2-6 1-16,-2-4 1 0,-4 0 1 16,-1-2-2-16,-5 1 1 0,-1-2 1 15,-1 0 0-15,-5 1-2 0,2 0 2 0,-2 0 0 16,-2 1 0-16,0 6-2 0,0 1 1 15,0 4 2-15,0 5-1 0,0 0 0 16,-2 0-1-16,-2 4-1 0,2 7 1 16,2 7-2-16,0 3 1 0,0 3 2 15,0 4-1-15,0 2-1 0,4 1-1 0,2 2 1 16,0 1-2-16,-4 1-1 0,0 3-1 15,-2 2 3-15,0 0 0 16,-2 0 2-16,-6-1-1 0,-2-2 2 16,-1-3-1-16,-2-3-1 0,-3-2 1 0,1-3 1 15,0-4-1-15,-2-5 1 0,3-4-1 16,1-3 0-16,0-2 1 0,-1-4-1 15,5-1 1-15,1-3 2 0,0 0-2 16,7-6-1-16,-3-3 0 0,2-1 0 16,2-3-1-16,0-1-3 0,4-4-4 15,5-3-7-15,5-3-12 0,3-6-16 0,4-3-24 16,4-3-33-16,-1-3-94 0</inkml:trace>
  <inkml:trace contextRef="#ctx0" brushRef="#br0" timeOffset="9797">618 1636 10 0,'4'-14'268'0,"-2"-1"-235"0,-2 2 3 16,0 0 24-16,0 2-19 0,0 2-1 16,0 3-11-16,-4 2-8 0,-6 2-8 0,3 0 3 15,-5 2-4-15,1 0 1 0,-1 0-5 16,1 1 1-16,1 5 4 0,-3 1-2 15,2 5-3-15,-5 1-1 16,1 5 3-16,2 3-4 0,3 0 0 0,2 1-2 16,5 1-4-16,3-3 1 0,0-1-2 15,3-3 1-15,11-2 1 0,1-3-1 16,2-2-1-16,0-5-2 0,3-4 1 15,-1 0 0-15,0 0 0 0,-4-7-1 16,2-2 3-16,-3-2 0 0,-3-3-1 0,-3-3 1 16,-1 2 2-16,-3 0-1 0,-2-1-2 15,-2 1 1-15,0 1 2 0,0-2-2 16,0-1 0-16,0 5-1 0,0-2 2 15,0 3-1-15,0 2-4 0,0 4-9 16,8 5-7-16,-3 0-10 0,3 0-18 16,1 4-10-16,1 2-46 0,-2-2-106 15,-1 0 32-15</inkml:trace>
  <inkml:trace contextRef="#ctx0" brushRef="#br0" timeOffset="10364">799 1626 3 0,'4'2'169'0,"-2"-2"-49"0,2 0-105 16,-2 1 32-16,0-1 7 0,5 0-16 15,1 0-11-15,3 0-8 0,3-7-5 16,1-1 6-16,0-2-1 0,0-1-3 16,1-2-5-16,-1 0 3 0,-2 0 1 15,-1 0-6-15,-3-1-3 0,-1-2 1 16,-4 1-1-16,-2 1-3 0,-2 4 0 0,0 2-2 15,-6 4 4-15,-2 1-2 0,-3 3-3 16,-2 0 0-16,-3 10 1 0,1 3-1 16,4 2-1-16,-3 1-2 0,7 5 3 15,-3 3 0-15,2-1-3 0,5 2-1 16,3-3 2-16,0-4-2 0,11-1-2 15,4-5 7-15,4-5-2 0,6-1 1 16,2-6-2-16,0 0 2 0,1-6 1 16,-3-8-1-16,0 1-1 0,-4-2 1 15,-2-1 1-15,-2 0 1 0,-4 1-3 16,-3 1 2-16,-6 1-2 0,-2 1 6 0,-2 3-3 15,0 2 4-15,0 2 0 0,0 4-2 16,0 1 0-16,2 0-6 0,0 0 4 16,3 1-4-16,-1 7 4 0,2 3-3 15,1 0 2-15,5 5-1 0,1 2-2 16,2 1 1-16,5 3 1 0,-3 0-5 0,-2 4 0 15,-2-1 3-15,1-1 0 16,-5-2-2-16,-1-4 1 0,-6-2-1 16,-2-2 6-16,0-3-3 0,-8-2 1 15,-3-4 1-15,-1-1 3 0,-1-2 7 0,-2 0 2 16,-3-2 3-16,-1 0-2 0,0 0-1 15,2 0-5-15,0-2-3 0,-2 1-2 16,6 1 0-16,-1-2-3 0,1 1 1 16,7 1 0-16,0-2-2 0,1 2-2 15,3 0-13-15,0 0-7 0,2 6-6 0,0 2-19 16,0-3-28-16,0 2-132 0</inkml:trace>
  <inkml:trace contextRef="#ctx0" brushRef="#br0" timeOffset="11933">1843 1319 4 0,'2'-4'249'0,"0"1"-188"0,-2 0-12 16,2 3 17-16,0-1-8 0,-2 1-16 15,0 0-15-15,0 0-13 16,0 10 13-16,0 5-7 0,-4 5-7 0,-4 4-2 16,1 4 0-16,-1 2 4 0,-2 5-3 15,5-2-2-15,-1 2-1 0,-2-2-2 16,3-2-1-16,-1 0 0 0,2-6-1 15,0-3-4-15,4-6 2 0,0-4-1 16,0-5-1-16,0-4-1 0,2-3 0 0,6 0 2 16,1-1 1-16,8-10-2 0,3-2-1 15,1-7 1-15,5 0-4 0,3-2-1 16,-4-1-1-16,1 1 4 0,-3 1-5 15,-2 4 1-15,-4 1 4 0,-1 6 0 16,-5 3 1-16,-5 3-1 0,0 3 0 16,-5 1 1-16,1 0 1 0,-2 6-1 15,0 5 2-15,0 1-1 0,0 3 1 16,-3 3 1-16,-5 3 3 0,0 0-3 15,-1 0 0-15,-1 1 1 0,5-5-2 0,-1-1 3 16,4-5-3-16,2-1-3 0,0-3 0 16,0-1 2-16,0-2-2 0,8-2-7 15,-1-2-6-15,5 0-6 0,1 0-9 16,0-3-9-16,3-4-34 0,-3-2-41 15,0-2-101-15</inkml:trace>
  <inkml:trace contextRef="#ctx0" brushRef="#br0" timeOffset="12737">2188 1640 10 0,'0'1'-10'16,"4"-1"147"-16,-2 0-47 0,2 0-62 15,0 0 40-15,-4 0-11 0,4 0-22 16,-3 0 0-16,3 0-5 0,2-1-3 15,2-1-2-15,-1 0-4 0,3-3-2 16,1 2-3-16,1-5 5 0,-3 2-7 16,3-3-2-16,-1 0 1 0,-1 0-5 15,-1-2 0-15,-5-1-4 0,2 0 2 16,-4-1-4-16,-2 2 1 0,0 0-1 0,-2 0-1 15,-8 2 3-15,1 2-3 0,-1 4-1 16,-5 3 0-16,5 0 1 0,-1 1-1 16,-1 10-1-16,-1 5 1 0,-2 2 1 15,1 3 0-15,3 4-2 0,3 3 0 16,6 0 1-16,2-1 1 0,0-3-2 0,14-2 1 15,1-2 0-15,4-1 2 16,6-4-3-16,0-4 2 0,3-4 1 16,1-4 0-16,-2-3-2 0,1 0 0 15,-1-12 0-15,-2-2 0 0,0 0 0 0,-1-3 1 16,-3 2 0-16,-1 0 0 0,-7-1-1 15,-4 0 1-15,-3 3 0 0,-6 3 0 16,0 2-3-16,0 4 4 0,0 2 1 16,0 1 2-16,0 1-2 0,0 0-2 15,-2 0-2-15,-2 1 1 0,1 5 1 0,-3 3-1 16,2 2-1-16,-2 0 1 0,1 4 0 15,-3-2 1-15,2 1-2 16,2-2 1-16,-1-2 0 0,1 0 1 16,0-5-1-16,2-1-1 0,-2-3-2 0,1-1 0 15,3 0 3-15,0 0-4 0,0-4 0 16,0-5-4-16,0-1 2 0,0-3-3 15,5-1-3-15,1 2 4 0,4-1 3 16,-1 1-3-16,1 2-2 0,1 1 1 16,2 3-1-16,1 1 0 0,3 3-1 0,0 1 3 15,4 1 0-15,2 0 5 0,2 0 0 16,7 0 2-16,1 0 1 0,3 0 1 15,2 0 0-15,-2 0 3 16,3-7 9-16,-7 0 2 0,-7-2-7 0,-4 0 4 16,-8-1 1-16,-9 0-2 0,-4-2 4 15,0-1-2-15,-12 0-7 0,-1 2 1 16,-6 1 4-16,-4 2-4 0,-2 6 1 15,-1 2-1-15,1 0 2 0,0 5 2 16,-2 7 0-16,6 5 4 0,2 2-2 16,8 0-3-16,5 2-2 0,6 1-5 0,0-3-1 15,15 1-1-15,6-2 0 0,8-4 1 16,13 2-3-16,13-1-3 0,12-4 1 15,13 0-20-15,2-3-18 16,0-2-13-16,-11-6-53 0,-10 0-280 0</inkml:trace>
</inkml:ink>
</file>

<file path=ppt/ink/ink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2:18.2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805 207 25 0,'0'0'24'16,"0"0"4"-16,0 0 85 0,0 1-36 0,0-1-60 15,0 0-14-15,0 0 8 0,0 0-2 16,0 0-2-16,-4 0 2 0,4 0 6 15,-4 0 7-15,2 0 4 0,-1 0-8 16,3 0 4-16,-2 0-7 0,0 0-1 16,0 0-3-16,0 0-3 0,2 0-1 15,-2-1-3-15,2 1-2 0,0 0 1 16,-2 0-1-16,2 0-1 0,-2 0-2 15,0 0 8-15,2 0 0 0,0 0 3 16,0 0 4-16,0 0 1 0,-2 0-4 16,-1 0-3-16,1 0-1 0,0 0 0 0,-4 0-1 15,0 0-2-15,3 0-2 0,-5 0 4 16,0 2-4-16,1 4-2 0,1-2 1 15,0 0 1-15,2-1 1 0,-1 0 0 16,3-1-2-16,0-2 1 0,2 0-1 16,0 0 0-16,0 0-1 0,0 0 1 0,0 0 1 15,0 0-2-15,0 0-2 0,0 0-1 16,11 0-3-16,6 0 10 15,8-7-1-15,4-4 0 0,3 0-1 16,6-2 1-16,-1-1-4 0,5 1 2 0,2-2 1 16,1 1-1-16,1-1 4 0,-4 1 2 15,-4 3 0-15,-9 1-4 0,-8 4-1 16,-6 1-1-16,-7 5 0 0,-4-1 0 15,-2 1-3-15,-2 0 6 0,0 0 1 16,0 0-3-16,0 0 0 0,0 0-2 0,0 0 1 16,0 0-2-16,-4 0-9 0,2 4 1 15,-4 3-1-15,0 0 4 0,-1 2-3 16,-3 0-4-16,1 1-7 15,-1 0-23-15,-1 1-7 0,-3-2-19 0,-1-3-65 16,-2 0-140-16</inkml:trace>
  <inkml:trace contextRef="#ctx0" brushRef="#br0" timeOffset="289">998 185 37 0,'2'0'217'15,"-1"-1"-135"-15,-1 1-47 0,0 0 17 16,0 0-3-16,0 0-17 0,0 0-20 16,0 9-9-16,0 2 11 0,0 5 18 15,0 2-13-15,0 3-1 0,-1 1 9 16,-3 0-7-16,-2-2-8 0,6-3-8 15,-4 1 0-15,4-2-3 0,0-2-1 0,0-2 0 16,0-2 0-16,0-3-3 0,0 1-1 16,8-4 1-16,1 2-16 0,3-5-9 15,3-1-10-15,2 0-8 0,2-1-14 16,-1-9-44-16,-3-2-123 0</inkml:trace>
  <inkml:trace contextRef="#ctx0" brushRef="#br0" timeOffset="1272">1259 327 0 0,'2'0'91'15,"-2"0"53"-15,0 0-102 0,0 0-12 16,0 0 5-16,2 0-9 0,0 0-10 16,0 0-8-16,2-1 8 0,1-3 14 15,3-2-9-15,1-2-8 0,1 1 4 0,0-1 1 16,1-1-5-16,-2 1 3 0,1-3-5 15,-2 2 0-15,-3-1 2 0,1 2-1 16,-4 0-1-16,0 0-6 0,-2 3 4 16,0-2-4-16,0 3-2 0,0 0 3 15,-2 0-5-15,-6 3 3 0,3-1-6 0,-3 2-1 16,-3 0-1-16,1 8-4 15,-3 6 2-15,-4 5 6 0,1 4-1 16,5 2-1-16,1-1 0 0,5 3 2 16,1-4-1-16,4 1 1 0,0 0-4 0,5-5 4 15,7-2 0-15,1-4 0 0,8-3 2 16,0-4 2-16,4-5 2 0,2-1-3 15,-1-3 1-15,5-8 2 0,0-5-4 16,-5 0 0-16,1 0-1 0,-4-2 2 16,-4 4-2-16,-4-2 1 0,-3 2-1 15,-3 2 3-15,-1-1-3 0,-1 4 1 0,-1 1-1 16,-2 2 1-16,0 2 1 15,-4 1-2-15,0 1-2 0,2 1 1 16,-2-1 1-16,0 2-5 0,0 0 3 0,0 0-1 16,0 0-1-16,0 0-1 0,0 3-2 15,0 1 4-15,0 2 4 0,4 0 1 16,-4 4 2-16,1-1-2 0,-1 3 4 15,0 0-3-15,0 0-2 0,0-1 1 16,0-4 1-16,0-3-3 0,0-3-2 16,0 1 2-16,0-2-1 0,0 0-1 0,0 0 2 15,0 0 2-15,2 0-2 0,6 0-1 16,2-5-1-16,5-3 10 15,6-4-2-15,2-1-6 0,0-1-2 16,-1 1 2-16,-2 1-1 0,1 5-1 0,-6 1-2 16,-6 2 4-16,-1 3-3 0,-6 0-2 15,-2 1 2-15,0 0-1 0,0 0 0 16,0 0 1-16,0 3 1 0,0 2 5 15,0 2-1-15,0 0 0 0,0 2-2 16,0-2 2-16,0 2 0 0,0-3 0 0,0-2-1 16,0-2-1-16,4 0 0 0,-2 1-3 15,-2-3-1-15,2 0 2 16,1 0-2-16,5 0 3 0,5 0 1 15,1-3-1-15,3-4-1 0,0-4-4 0,0 0-1 16,0 2 5-16,-1 1-6 0,-3 1 3 16,-3 4 0-16,-5 0 2 0,-3 3 0 15,-2 0-1-15,0 0 3 0,0 0 3 16,0 0-1-16,0 0-1 0,0 3 0 15,0 5-1-15,0 5 5 0,0 1 6 0,0 1-6 16,-2-4-2-16,2 1 2 0,0 1 2 16,0-2-2-16,0 0-4 15,0-1 1-15,0-1-3 0,0 0 0 16,2-3 0-16,0-2 1 0,4 1 0 0,1-2-8 15,1-1-8-15,7-2 0 0,1 0-7 16,1 0-2-16,0-6-27 0,-2-4-27 16,0 0-6-16,1 0-60 0,-1-3-56 15</inkml:trace>
  <inkml:trace contextRef="#ctx0" brushRef="#br0" timeOffset="1764">2204 349 8 0,'1'0'29'16,"-1"-2"119"-16,2 1-28 0,0 0-92 16,-2-2 13-16,0 3 8 15,0 0-9-15,0 0-19 0,0 0-13 0,0 4 0 16,0 7-1-16,4 3 12 0,-2 5-9 15,2 4 3-15,0 0-1 0,-1 6-6 16,1 1-1-16,-4 3 0 0,4 2 0 16,-4 0-1-16,2-1 0 0,-2-3 0 15,0 1 0-15,0-3-2 0,0-3 9 0,0-5-11 16,0-5 4-16,0-4-2 0,0-5 1 15,0-3-2-15,0-4 6 0,0 0 3 16,0 0 1-16,0 0 5 0,-4 0 9 16,-2-2-11-16,1-7-13 15,-1-3 5-15,2-1 2 0,-2-7-5 0,3-6-1 16,-1-7-4-16,2-8 3 0,2-3-13 15,0-6 13-15,2 1 0 0,5-2-1 16,11 2 0-16,-3 6-3 0,0 6 1 16,4 10-2-16,0 5 2 0,-1 5-3 15,4 4 3-15,3 3 0 0,2 3-3 0,2 2 2 16,3 3 3-16,0 2-2 0,-3 0-1 15,-4 2-2-15,-6 6-5 0,0 3 1 16,-8 0 1-16,-3 1 6 0,-4 1-3 16,-4 0 4-16,0-1 2 0,0 1 2 15,-10 0 1-15,1-2-3 0,-3-3 5 16,1-1 0-16,0 0 4 0,-3-2-1 15,-3 1 0-15,0-2-4 0,2 1 0 16,-1-1-5-16,5-1 2 0,1-2-3 16,3 2-1-16,5-3 3 0,2 1-13 0,0 1-18 15,0 1-23-15,0 1-18 0,5-4-29 16,-1 0-144-16</inkml:trace>
  <inkml:trace contextRef="#ctx0" brushRef="#br0" timeOffset="1954">2881 366 353 0,'4'4'265'16,"-2"-4"-246"-16,0 0 29 0,-2 0 21 15,0 1-19-15,0-1-29 0,0 0-15 16,0 0-1-16,0 0-6 0,0 0-2 15,0 0-8-15,2 0-18 0,1 0-25 16,1 0-40-16,4 0-78 0</inkml:trace>
  <inkml:trace contextRef="#ctx0" brushRef="#br0" timeOffset="3257">3226 116 6 0,'4'0'-6'0,"0"0"28"0,0 0 66 16,-4 0 56-16,0 0-85 0,0 0-16 15,0-1 2-15,0 0-3 0,0 1-4 16,0-2-14-16,0 1-8 0,0 0 8 0,0 0 3 16,0 1-10-16,0 0-3 0,0 0 0 15,0 0-3-15,0 0-1 0,0 0-2 16,0 0-7-16,0 6 0 0,0 7-8 15,6 8 6-15,-5 4 9 0,3 4-4 16,0-1 0-16,0 3-3 0,2-3-1 16,-3-2 1-16,1-3 1 0,4-4-4 15,-6-4 1-15,3-5 1 0,-1-3-2 16,0-3 1-16,0-3 0 0,2-1 2 15,1 0-1-15,9-1 4 0,-1-11 1 0,2-3 2 16,2-3-3-16,-2-2-5 0,0 0 4 16,1-1 0-16,-5-2-3 0,0-1 0 15,1 0 1-15,-5-2 2 0,-1 3-1 16,-1-3 0-16,1 2-1 0,-6-1 2 15,2-2-1-15,-2 4-2 0,0 6-3 0,-2 5 1 16,0 8 3-16,0 4-2 16,0 0-3-16,0 0-6 0,0 0-3 15,0 8-18-15,0 7 8 0,0 4 14 16,0 1-40-16,0 2-18 0,3-2-51 0,-1-4-64 15</inkml:trace>
  <inkml:trace contextRef="#ctx0" brushRef="#br0" timeOffset="4197">3745 241 4 0,'0'-2'196'0,"0"2"-124"0,0-2-49 16,0 1 10-16,0-2 5 0,-3 1-3 0,-1 1-16 15,-2-3-8-15,2 3-1 0,-2-2 1 16,3 1 4-16,-5 1 0 16,0-1 5-16,1 2-4 0,-3 0-3 15,3 0-1-15,-1 0-3 0,-2 0 0 0,3 4-3 16,-1 5-2-16,-1 2 1 0,1 1-3 15,0 4 4-15,3-1-2 0,-1-1 2 16,0 2-5-16,4-2 2 0,-2 0-4 16,4 0 2-16,0-1-2 0,0 0 0 15,4-1 2-15,6-3 0 0,5-2-1 0,2-4 1 16,6-3 6-16,6 0 0 0,-3-3-5 15,3-7-1-15,-2-1 4 0,-2-3-4 16,-3 1 0-16,-4 1 4 16,-5 0-2-16,-3 0 2 0,-7 3 3 0,1-1-4 15,-4 4 2-15,0 0-2 0,0 4-2 16,0 2 3-16,0 0-2 0,0 0-2 15,-2 0 0-15,-2 0-4 0,-3 5-3 16,-3 3-5-16,3 5 9 0,-5 2-2 16,6-1 0-16,6 0-1 0,0-3 4 0,0 0-5 15,2-2 1-15,10-2 3 0,-1-3-2 16,5-1-4-16,3-3 8 0,2 0 0 15,0 0 1-15,2-7-2 0,-3-2 2 16,3-2-2-16,-4-1 2 0,1-1-2 16,-3-1 2-16,-6 1 2 0,1 1 0 15,-7 0 0-15,-1 1-1 0,0 1 4 16,0 2 0-16,-4 2 4 0,0 2-2 15,0 2 1-15,0 2-7 0,0 0 1 16,0 0-1-16,0 0-7 0,0 0 1 0,0 0-2 16,0 2 3-16,0 4-5 0,-2 4 0 15,-4 2 13-15,2 0 0 0,-1 3-3 16,-1-2-1-16,4-2-1 0,-4-2 0 15,4-2 0-15,2-4 0 0,-2 0 0 16,2-2 2-16,0-1-1 0,0 0-1 16,0 0 4-16,0 0-1 0,0 0 1 15,2-5-9-15,0-7 4 0,2 0-6 16,-2-1 4-16,2 0 0 0,0 2 1 15,3 1 0-15,-3 1 2 0,2 3-2 16,-2 1 1-16,-1 2 1 0,1 0-4 0,0 1-1 16,4 1 3-16,-4 1 0 0,3 0 0 15,1 0-1-15,1 0 1 0,3 3 1 16,-5 3 3-16,1 0-2 0,0 1 0 15,-1 0 1-15,-1 1 0 0,0-1-2 16,-1 0 1-16,1 0 1 0,-4 0 0 16,4 0-2-16,-4-1 0 0,2 0-5 15,-3-3-8-15,1-2-10 0,4-1-11 16,0 0-7-16,3 0-12 0,1-3-27 15,-1-8-127-15,1-3 56 0</inkml:trace>
  <inkml:trace contextRef="#ctx0" brushRef="#br0" timeOffset="4406">4406 219 9 0,'0'6'280'0,"0"-1"-219"16,-4 4-37-16,-2 1 55 0,0 2-17 15,1-1-32-15,-1 1-9 0,0 2-3 16,0 0-5-16,4-1-5 0,1 1-5 0,1-1-2 15,0 0-1-15,0-3 0 0,0-1 1 16,3 0-7-16,7-2-15 0,3-3-11 16,3-1-1-16,3-3-25 0,2 0-13 15,0 0-61-15,-2-7-122 0</inkml:trace>
  <inkml:trace contextRef="#ctx0" brushRef="#br0" timeOffset="5305">4657 272 81 0,'0'-9'89'16,"0"-1"-44"-16,0 3 25 0,0-2-16 15,-1 1 8-15,-3 0-25 0,-2 2-1 16,0 0 6-16,2 3-12 0,-3-2-4 16,1 1-4-16,-2 4-6 0,-1 0-4 15,-3 0-3-15,-1 2-3 0,-4 9 6 0,0 3-3 16,1 3 0-16,3 1 0 0,4-1-3 15,1 1-5-15,6-2-2 0,0 0 0 16,2-3 1-16,0-2-3 16,4 0 0-16,7-3 2 0,5-2 1 0,5-2-4 15,2-4-2-15,3 0 2 0,3 0-5 16,-2-5-3-16,-3-1 1 0,-3-2 2 15,-2 0-9-15,-5 4 1 0,-7 0 4 16,-5 2 5-16,0 2 3 0,-2 0 5 16,0 0 0-16,0 0-1 0,0 0-5 15,-4 0-1-15,3 8-3 0,-5 2 12 0,4-2-2 16,0 2-1-16,2-3 0 0,0 2 0 15,0-3 0-15,0-1-2 0,2-3 3 16,0 1 1-16,4-3 2 16,-3 0-3-16,7 0 4 0,-1 0 3 0,3-6 2 15,1-5-3-15,-1-3-4 0,1-3 1 16,0 1-1-16,-1-3-2 0,-4 2 0 15,-1 0 3-15,1-3 5 0,-1 0 2 16,3-3-7-16,-2 0 4 0,-1-3-1 16,-1-1-2-16,0-4 3 0,-1-2-4 0,3 2-2 15,-2 3-1-15,-4 7 0 0,1 14 1 16,-3 3 2-16,0 4 4 0,0 0-5 15,0 0-4-15,0 0-2 0,0 9-6 16,-3 9-2-16,-5 8 22 0,-3 4-3 16,-3 2-4-16,-1 0-2 0,-2-1 2 15,5-2-2-15,1-4-1 0,5-3-1 16,4-4-2-16,0-3 2 0,2-3-1 15,0-3 2-15,0-3-2 0,6-2 2 16,0-4 0-16,3 0 4 0,3 0 1 0,5 0 1 16,2-4-5-16,0-1-1 0,-2 0 1 15,2-1-2-15,-7 2 1 0,3 1-1 16,-3-1 1-16,-1 2 0 0,0-1 1 15,1 0-2-15,-6 0 2 0,-4 2-2 16,-1 1 1-16,1 0 1 0,-2 0-2 16,0 0-1-16,0 0-2 0,2 0-1 15,0 0 5-15,2 7-2 0,0 0 2 16,0 3 0-16,-3 1 2 0,-1 2 0 15,2 1 0-15,0 2-1 0,-2 0-1 0,2 0 1 16,-2-3-1-16,0-3 1 0,0 2 0 16,0-5 3-16,0 0-2 0,0-1 2 15,-4-3 3-15,-3 2 5 0,-5-3 2 16,1-1-6-16,-4 0 4 0,1-1-1 15,-1 0-3-15,4 0-2 0,-1-4-2 0,3-1 0 16,-1-1-2-16,4 2 0 16,-1-2-1-16,5 0 0 0,-2 2-2 15,4-2-3-15,-2-1-5 0,2-2-4 16,0-1-6-16,0 4-1 0,6-4-8 0,1 4-14 15,3 5-26-15,3-2-32 0,-5 2-109 16,0 0-11-16</inkml:trace>
  <inkml:trace contextRef="#ctx0" brushRef="#br0" timeOffset="6133">5110 462 41 0,'0'1'215'0,"3"-1"-131"15,-3 0-71-15,0 0 38 0,2 0 7 16,2-4-25-16,0-4-26 0,2-2-6 16,1-2 3-16,3-1 9 0,-1-3 0 15,5-1-4-15,-3-3-4 0,1-1 3 16,5-1 0-16,0-2-3 0,2-4-3 0,0-2 0 15,2-2 0-15,-4-2-3 0,1 1 1 16,-3 1 1-16,-6 1 1 16,3 5-3-16,-6 4 2 0,-1 8 0 15,-3 6 2-15,0 3 2 0,0 4 12 0,-2 1 3 16,0 0-5-16,0 0 1 0,0 0-1 15,0 0-8-15,0 0-7 0,-8 7-5 16,-5 4-2-16,-2 4 5 0,1 4 3 16,1 3-2-16,0 1-2 0,1 3 5 15,-1 0-2-15,3 0 0 0,-1-1 0 0,1 1 0 16,3-2 0-16,1-2 0 0,2 0 0 15,0 0 0-15,2-2 0 0,2 0-2 16,0-1 0-16,2-1 3 16,6-4-2-16,3 2-1 0,5-4 2 0,3-1 1 15,4-4 0-15,5-2-1 0,5-4 0 16,1-1-2-16,4 0 1 0,0-8-3 15,-3-4-7-15,-5 0 4 0,-5-2-3 16,-8-2 2-16,-5-2 0 0,-5-3 7 16,-3-1 0-16,-4 2-5 0,0 2-1 0,0 5 7 15,-2 4 2-15,-2 3 9 0,-3 2-2 16,1 4-6-16,-4 0-3 0,-1 0 0 15,-4 8 1-15,1 4 1 0,3 5-1 16,0-1-2-16,5 3-1 0,0-2 2 16,6-1-2-16,0-2 0 0,0 1 0 15,6-5 1-15,3-1 1 0,1-2-4 16,5 0-3-16,4-5-2 0,0-2 10 15,-3 0-7-15,1 0 5 0,-8 0 2 16,1-3-2-16,-3-2 2 0,1 1-1 0,-2 1 1 16,-2 3-2-16,-1 0 1 0,-3 0-1 15,0 0-1-15,6 0-3 0,-2 0 2 16,6 7 3-16,1 4 0 0,8 2-1 15,2 3 2-15,-4-1-2 0,0 2 2 16,-3-2 0-16,-7 1-1 0,-1-2-1 16,-4-2 0-16,-2 0 2 0,0-2 0 15,0-1 3-15,0-4 2 0,-6 0 7 16,-1-1 3-16,-1-1 4 0,-7 0-3 15,-2-1-3-15,-1-2-2 0,-3 0-3 16,4 0 1-16,2-1-8 0,0-4-1 0,-2 2-1 16,1 1 0-16,-1 0-4 0,0 2-19 15,2 0-19-15,1 0-22 0,1 1-31 16,-2 3-183-16</inkml:trace>
  <inkml:trace contextRef="#ctx0" brushRef="#br0" timeOffset="8918">40 1088 47 0,'0'-3'220'0,"0"1"-172"16,0 0-10-16,0 1 5 0,-2 0-12 15,2 1-1-15,0 0-11 0,0 0-6 16,0 0 1-16,-2 0-3 0,2 0-6 16,0 0 4-16,0 0-3 0,0 0 4 0,0 0-2 15,0 0 3-15,-2 0-1 0,2 0 3 16,0 0-1-16,0 0-2 0,-2 0-5 15,-2 9-2-15,-1 5-1 0,1 3 0 16,0 3 0-16,-2-1-2 0,4 4-1 16,0-1 1-16,1 1 1 0,1-2 1 15,0-2-1-15,0-3-2 0,0-1-1 16,5-3 3-16,3 0-2 0,5-6 1 15,3-1 1-15,3-5-1 0,2 0 4 16,0-2 0-16,1-9 0 0,-1-4 0 0,2 0 0 16,-2-3-3-16,-2 0 1 0,-3 0-1 15,-1-1 3-15,-4 3-2 0,-3 3 0 16,-2-2 4-16,-2 1 0 0,-1 1-3 15,-3 3-1-15,0 3-1 0,0 3 2 16,0 3 0-16,0 1-3 0,0 0 1 16,0 0-2-16,-2 0-1 0,1 1-2 15,-3 9-5-15,-2 4 5 0,2 5 0 16,-2 1 2-16,5-2-5 0,1 1-4 15,3-1 2-15,11-4 5 0,1-3-9 16,0-4-1-16,4-4 2 0,2-3 5 0,-2 0 2 16,1-3 6-16,-3-7-2 0,0-2 1 15,-4-1 3-15,-3 1-1 16,-1-1 0-16,-1 2 0 0,-2 0 1 0,-4 5-2 15,-1 0 4-15,1 3 8 0,-2 0 0 16,0 3-6-16,0 0-8 0,0 0 0 16,0 0 2-16,0 0-7 0,2 2-7 15,0 4-6-15,4 6 24 0,0 0-4 16,-1 4-1-16,1 4 0 0,2-1 4 15,-3 1-4-15,1-2-2 0,-2-4 4 0,-2 0-2 16,-2-1 3-16,0 0-4 0,0-3 5 16,0 1 2-16,-8-4 0 0,-1 1 2 15,-1-1-1-15,-1-3-2 0,-1-1 0 16,3-3-1-16,-1 2 1 0,4-2-2 15,1 0 1-15,1 0-3 0,0-2-1 0,4-1 1 16,0 0-5-16,0-4-3 16,0-2-2-16,0 2-5 0,10-5-2 15,1 4 1-15,4-1-3 0,3 1-4 16,-1 0 3-16,6-2-2 0,1 0-1 0,3 0-1 15,4-3 7-15,5-2 13 0,-2-2-3 16,6-2 8-16,-3 0-4 0,-3 0 2 16,-2 2 4-16,-11 0-1 0,-5 5 0 15,-9 1 2-15,-5 1 7 0,-2 5 14 16,-2-1-8-16,-5 2-6 0,-7 2 3 0,3 2-7 15,-6 0-9-15,-2 1 0 0,1 10-2 16,1 2 3-16,2 1-1 16,2 4 0-16,5 2-3 0,2 2 2 15,4-1 1-15,2 0-3 0,0-1 2 0,10-4-3 16,5 0-3-16,4-1-2 0,6-4 2 15,4-3 8-15,1-3-2 0,6-5-4 16,-1 0 4-16,-1 0 2 0,0-10 0 16,-1-3-1-16,-6 0 3 0,-4-3 0 15,-8 4 3-15,-6-1-1 0,-5 0 7 16,-4 1 9-16,0 1-7 0,0 0-8 0,-6 3 7 15,-1 1-3-15,-5 4 3 0,3 0-1 16,-1 3-6-16,1 0-6 16,-1 6-4-16,-1 10 3 0,1 1 1 15,-1 2 2-15,5 0-2 0,0-3 0 0,2 0 0 16,4-3 1-16,0-3-1 0,0-1-3 15,6-5 2-15,4-1 2 0,1-3 3 16,4 0 1-16,6-8 4 0,0-9-4 16,2-3 0-16,0-4-2 0,0-2-1 15,0-2 0-15,0-2-1 0,-2 0-1 0,0-2-1 16,-6 0 0-16,-1-2 2 0,-5-2-3 15,-1 2 4-15,-6-2-1 0,-2 4 1 16,0 7-2-16,0 7 0 16,0 9 15-16,0 8 10 0,0 1-2 0,-2 0-6 15,-2 0-4-15,-6 16-6 0,-7 12-7 16,0 8 5-16,-2 6-3 0,7 2 1 15,5-2-1-15,3 1-2 0,4-1 1 16,4-1-2-16,19-3-22 0,9-5-22 16,12-8-14-16,4-9-52 0,3-8-259 0</inkml:trace>
  <inkml:trace contextRef="#ctx0" brushRef="#br0" timeOffset="9642">1912 1136 4 0,'0'0'85'15,"2"0"157"-15,-2 0-175 0,0 0-18 0,0 0 11 16,0 0-21-16,0 0-10 0,0 3-10 16,0 10-17-16,0 3 5 0,0 6 18 15,-2 1-10-15,2-1-12 0,0-3-4 16,0-2 1-16,0 0-1 0,0-3-2 15,11-3-1-15,2-3 4 0,5-6 0 0,5-2 3 16,1 0-2-16,3-6 1 0,0-6-7 16,-4 0 0-16,-4 3 2 0,-4-1 0 15,-2 3 0-15,-5 1 0 16,-2 2 3-16,-2 3 0 0,-4 1-1 0,0 0-1 15,0 0-1-15,1 0-3 0,3 0 0 0,0 2 3 16,2 4 2-16,1 1 1 16,3 2 1-16,0 0-2 0,3-1 1 15,-2 1 0-15,3-2 0 0,-1-1-1 16,-2-2 1-16,1-3 2 0,-3-1-1 0,1 0 1 15,-2 0 0-15,-1-5 3 0,1-5 4 16,1 0 0-16,-1-3 1 0,-2-2 2 16,-2 0-1-16,1 1 0 0,-3-4-2 15,-2 4 3-15,0-3-6 0,0 4-1 16,-2-3 1-16,0 3-4 0,-3 2 0 15,5 4-2-15,-4 1 0 0,2 2 2 16,0 3-2-16,2-1-2 0,0 2-2 16,-2 0-7-16,2 0-13 0,0 1-16 15,0 5 1-15,2 4 0 0,2-2-22 0,0-5-72 16,0 0-159-16</inkml:trace>
  <inkml:trace contextRef="#ctx0" brushRef="#br0" timeOffset="10718">2620 858 0 0,'1'0'201'0,"3"0"-104"16,-4 0-77-16,0 0 26 0,0 0 19 15,0 0-28-15,0 2-20 0,0 6-9 16,0 6 17-16,0 4 11 0,0 4-14 16,0 4-8-16,0 1 1 0,0 3 0 0,0 2-6 15,-2 2-1-15,2 0-2 16,0-1 0-16,0-2 1 0,0-4-4 15,2-4 0-15,0-4-2 0,0-4-1 16,0-7 0-16,0-1 0 0,0-4 1 0,-2-3-3 16,4 0 0-16,3 0-4 0,5 0 3 15,3-10 6-15,2-3-6 0,4-2-10 16,-2-4 0-16,-4 5 1 0,-1-4 7 15,1 1-16-15,-2 3-7 0,-1 3 13 16,-4 3 4-16,-5 5 2 0,-3 2 6 0,0 1 3 16,0 0 1-16,0 0-7 0,0 1 3 15,-2 7-1-15,-3 1 6 16,-1 3 2-16,2-1-2 0,0 3 0 15,4 1-5-15,0 0 3 0,0-1 1 0,4 1-1 16,4-6-2-16,3 0 2 0,3 0 2 16,-1-3 0-16,-2 0-2 0,5-3 2 15,1 0-2-15,4-3 2 0,-2 0-2 16,6 0 1-16,0-10 3 0,1-1-1 15,-1-1-2-15,-2 0 1 0,0-3 5 0,-8 1-3 16,-3 0-3-16,-5-2 6 0,-5 1 0 16,-2-3 0-16,0 3-2 0,-2 1 2 15,-5 0 5-15,-3 4-1 16,-1 2 4-16,-1 2-2 0,3 4 4 0,-1 1-11 15,2 1-3-15,-1 0-3 0,-3 8-2 16,3 6 0-16,-3 4 2 0,1 3 1 16,3 2 1-16,1 0-1 0,5 0-2 15,2-1 1-15,0-3 0 0,4 1-1 16,9-3 1-16,2-4-1 0,8-1 4 0,4-6-2 15,5-4 2-15,6-2-1 0,3-2 4 16,2-15-5-16,-1-2 2 0,0 0-2 16,-5 0-2-16,-11 5-2 0,-8 0-1 15,-5 1 2-15,-5 3 2 16,-5 3-1-16,-3 4 2 0,0 3 1 0,0 0 4 15,0 0-2-15,0 0-5 0,0 0 3 16,-5 6-2-16,-7 7-1 0,3 0 3 16,-3 0 2-16,8-3 2 0,1-2-5 15,1-3-2-15,2-2 1 0,0-1 1 16,0-2-2-16,5 0 1 0,7 0 2 0,1-3 4 15,2-6-4-15,3-1-4 0,-1-1-1 16,-2 1-1-16,0 1 4 0,1 3-2 16,-3 0-1-16,-5 4 2 0,-3 1 0 15,-3 1 0-15,-2 0 2 0,0 2 5 16,0 9 7-16,0 0-2 0,2 2-5 15,-2 2-2-15,6-1-4 0,0 1-2 16,5 0 2-16,2-2 1 0,5-2-4 16,3-2-8-16,5-4-16 0,5-2-13 15,3-3-39-15,-3-3-88 0</inkml:trace>
</inkml:ink>
</file>

<file path=ppt/ink/ink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2:31.1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19 310 132 0,'2'-1'121'0,"-2"1"-70"16,0 0-8-16,2 0 3 0,-2 0-10 15,0 0-10-15,0 0-9 0,0 0-5 0,0 4-3 16,0 9-9-16,0 2 14 0,0 5-3 16,0 3-9-16,0-1 1 0,0 4 5 15,0 2-5-15,0 0-1 16,0 1 0-16,0-1 5 0,0-1-1 0,0-2 2 15,0 0-1-15,0-8 2 0,0-2-1 16,-4-6-5-16,4-1 3 0,0-5 1 16,-1-3 2-16,1 3-4 0,0-3 3 15,0 0 11-15,0 0 2 0,0 0-7 16,0-6 0-16,-4-5-15 0,-2-2 4 0,4-1-1 15,-2-4-4-15,2-1 2 0,2-5 2 16,0-3-5-16,0-4 1 0,4-4 3 16,8-5-1-16,-1-3-3 0,6-2 2 15,2 1 0-15,2 5-1 0,2 6-1 16,2 7-3-16,-2 7 5 0,0 3-2 15,2 6-5-15,-4 4 3 0,2 6-1 16,-6 0 0-16,-2 0-4 0,-4 7 3 16,-5 2 3-16,0 1 2 0,-4 2 4 15,0 0-4-15,-2-1 5 0,0 5 1 0,-6 0-1 16,-6 0-1-16,1 1 0 0,-2-2 0 15,-1 2-1-15,1-2 0 0,0-1 1 16,3-3-2-16,2 1 0 0,3-7-1 16,3-4 1-16,2 0-3 0,0-1-17 15,0 0-30-15,6 0-33 0,5-3 13 16,-1-8-31-16,1-2-173 0</inkml:trace>
  <inkml:trace contextRef="#ctx0" brushRef="#br0" timeOffset="2177">441 168 14 0,'4'-4'129'0,"0"1"13"16,-2 2-101-16,0 0-17 0,-2 1 4 16,3 0-15-16,3 0-8 0,0 0 7 0,1 0-7 15,-1 3-2-15,-2 4 7 16,0 3 8-16,0 1 4 0,-4 6-8 15,0 2 1-15,0 2 2 0,0 3-3 16,0-1-5-16,-2-1-3 0,-2-4-4 0,2-1-2 16,2-6-2-16,0-2 2 0,0-6 1 15,0-3-1-15,0 0 0 0,0 0 3 16,0 0 8-16,0 0 0 0,0-3-1 15,0-7 5-15,0-5-20 0,0 1 0 16,0-3 0-16,6-2 2 0,-1-2-1 16,3 1-1-16,2 0-5 0,1 2 5 0,-1 2 1 15,3 2 2-15,0 4-4 16,1 1 2-16,-1 1-2 0,0 4-2 15,-1 3 6-15,1 1-1 0,1 0 1 16,-1 0 1-16,2 0-1 0,0 0 3 0,-1 0 0 16,-3 0-1-16,-3 0-1 0,-2 0 3 15,-4 0-1-15,-2 0 0 0,0 0 3 16,0 0 12-16,0 0 8 0,0 0-2 15,0 0 2-15,-8 0-22 0,0 0 4 16,1 0 2-16,-3 0-4 0,1 0-5 0,-3 10 0 16,-1 5-4-16,3 2 3 0,3 3 2 15,-1-2-1-15,4 1-2 16,4 1 0-16,0-5 1 0,0 1-2 15,0-3-1-15,8-5 2 0,3-1-2 0,3-5-2 16,-1 0 5-16,-2-2 0 0,3 0 4 16,1-6 1-16,-2-6-3 0,-1 2 1 15,-5-2 3-15,1 0 2 0,-2 1-3 16,-2-4-2-16,-1 3 2 0,-1-1-1 15,-2 1 1-15,0 0-2 0,0 1 0 0,0 2-1 16,0 5-3-16,0 2 0 0,2-1-4 16,8 2-3-16,3-1 7 0,6 2-6 15,6 0-1-15,4 0 5 16,3 0-4-16,4 0 4 0,-1 0 1 0,-1-1 2 15,-3-1-4-15,-9 1-5 0,-4 0 7 16,-9 1-6-16,-5 0-1 0,-4 0 9 16,0 0 8-16,-6 0 14 0,-5 1-20 15,-8 4-1-15,0 4 9 0,1 3-1 16,-3 3-4-16,4 2-2 0,2-1 1 0,4 0-1 15,1-1-2-15,6-1-1 0,4-2-2 16,0-1 2-16,0-1 2 0,8-4-5 16,1 1 3-16,5-4-5 0,3-3-5 15,4 0 12-15,-2 0 1 0,2-8 0 16,-2 0-2-16,-6-3 1 0,-1-1 2 15,-3 0 1-15,-3-2 1 0,2 4-3 16,-6-1 12-16,0 3 0 0,0 1-1 16,-2 1 2-16,0 5 0 0,0-1-2 15,0 2-8-15,0 0-3 0,0 0-1 16,0 0-3-16,1 3-5 0,1 4-9 0,4 6 12 15,2 6 9-15,-1 1-5 0,3 7 2 16,3 5-1-16,1 2 1 0,-1 3-1 16,2 2 0-16,-1 1 2 15,-5 0 0-15,-1 0-2 0,-4-1 0 0,-3-5 1 16,-1 1 2-16,0-3-1 0,-7-5-2 15,-3-5 5-15,-1-4 1 0,-3-5-3 16,3-4 3-16,0-3 6 0,1-3 1 16,2-2-3-16,1-1 0 0,1 0-1 15,2 0-5-15,0-4-4 0,3-4-1 0,1-3 1 16,0-5-6-16,0-3 1 0,7-8-1 15,6-4-2-15,3-4-4 0,-1-3-1 16,6-3 0-16,-2-1-1 0,6-1 0 16,0 0-5-16,3-1-1 0,3 1 4 15,1 3 6-15,1 4-2 0,-3 6 15 16,-1 6-7-16,-8 5 4 0,-4 4 1 15,-9 5 0-15,-3 4 9 0,-3 2 5 16,0 1 4-16,0-3-5 0,0 3-2 16,0-1-3-16,-2 2 3 0,0 1-8 0,0 1-2 15,2 0 2-15,-2 0-6 0,0 0 0 16,0 0-1-16,0 0-1 0,0 0-2 15,0 10-5-15,0 3 14 0,0 9 5 16,0 1-4-16,-4 0-2 0,-2 2-1 16,2-4 0-16,-1-1-2 0,-1-3 1 0,2-5 3 15,0-4 0-15,4-2-1 16,0-6 0-16,0 0 0 0,0 0 5 15,0 0 2-15,0 0 0 0,0-6-2 16,0-4-5-16,0-5-10 0,0 1 1 0,6-4 2 16,2 1-7-16,1 0-6 0,1 1 4 15,3 2-3-15,1 1 2 0,3 1 0 16,2 3 5-16,4-2 5 0,2 5-4 15,5 0 9-15,2-2-2 0,-1 4 2 16,0-1 0-16,-5 0 0 0,-1-1 0 0,-2 0 2 16,-6 2-5-16,-4 0 6 0,-5 1 2 15,-6 0 3-15,0 0 5 16,-2-2 21-16,0-2-16 0,0 0-11 15,-2 2 7-15,-4 0-3 0,-1 0 0 0,-3 3-3 16,1-1 4-16,-3 3-1 0,1 0-10 16,-1 0 2-16,-1 5-3 0,0 11-1 15,1 2-1-15,1 1 4 0,1 1 0 16,6-1-3-16,-1-3 0 0,3 1 2 15,2-2-2-15,0-2-2 0,0-1 2 16,11-3 0-16,2-1 0 0,3-7 1 0,1-1 1 16,6 0-3-16,2-1-2 0,-1-9 1 15,1-1 3-15,2-2 0 16,-4 1 0-16,-4 0-2 0,-6-1 1 15,-3 3 1-15,-4-1-2 0,-5 3-1 0,-1 1 5 16,0 1 1-16,0 3-2 0,-3 0 1 16,-3 1-1-16,0 2 6 0,-1 0-7 15,-3 2-6-15,0 10 2 0,1 1 1 16,1 3 1-16,3 1-2 0,-1 1 1 15,6-1 3-15,0-1-1 0,0 1 0 0,4-2-2 16,5-3 2-16,3 0 1 0,5-3 0 16,2-6 0-16,0-2 3 0,6-1-1 15,3-1 0-15,-1-10-4 16,0-2 3-16,-2-1 0 0,-2-2-3 0,-2-1 1 15,-6 1 2-15,0 0 0 0,-5 0-2 16,-3 2 2-16,-1 2-1 0,-4 4 5 16,-2 3-4-16,0 5 1 0,2 0 3 15,-2 0-2-15,0 0-2 0,0 0-2 16,0 0 0-16,0 0-2 0,-2 6-1 0,-2 5-1 15,-2 4 11-15,1 2-1 0,1 0-3 16,0-1-1-16,2-5 3 0,2 0-4 16,0-2-2-16,0-3 1 15,0-2 2-15,0-1-1 0,0-3-3 0,8 0 1 16,1 0 9-16,6-3-1 0,6-10 3 15,4-6-6-15,0 0-3 0,2 1 0 16,-2 1-1-16,-4 6-5 0,0-1 4 16,-6 5-2-16,-4 3 1 0,-5 0-1 15,-4 4 2-15,-2 0 2 0,0 0-1 0,0 0 1 16,0 0 1-16,0 0 0 0,0 0-2 15,0 0 1-15,0 4 5 0,0 1 0 16,2-3-6-16,0 2 3 0,2-3 0 16,-4 0-3-16,3 0-1 0,3-1 2 15,4 0 2-15,5 0 2 0,6-7-1 16,4-6-3-16,5-3 0 0,-1 3-4 15,-6 0-1-15,-2 6 5 0,-6 1 0 16,-2 2 0-16,-5 2-4 0,-4 1 2 16,-4 1 2-16,0 0 3 0,0 0 1 0,0 0 3 15,0 1 0-15,0 8 1 0,0 3-6 16,-2 3 11-16,0 3-1 0,-4-3-10 15,6 1-4-15,0-5 1 0,0 2 1 16,0-2-2-16,0-1-13 0,10-2-6 16,-1 0-4-16,5-3-10 0,3-5-23 15,4 0-37-15,-4-6-128 0,4-7-1 16</inkml:trace>
  <inkml:trace contextRef="#ctx0" brushRef="#br0" timeOffset="2484">3128 87 50 0,'2'3'365'16,"-2"1"-339"-16,0 2-12 0,0 7 62 15,-4 1-11-15,-2 4-26 0,0-1-19 16,-1 3-7-16,1-2-3 0,2-1-5 15,0-3-3-15,4-5 0 0,0-1-4 16,0-1 2-16,0-4-8 0,0 0-9 0,4-3-15 16,10 0-12-16,1-2-17 15,2-10-47-15,2-1-86 0</inkml:trace>
  <inkml:trace contextRef="#ctx0" brushRef="#br0" timeOffset="2801">3429 32 132 0,'0'-4'310'0,"-4"-3"-287"16,-5 2-15-16,1-1 56 0,-3-1-30 15,1 6 13-15,-1-1-21 0,1 2-10 0,3 0-3 16,1 0-9-16,2 6-3 0,-2 6-3 16,4 3 1-16,1 1 2 15,1 3-2-15,0-1 1 0,1-2-3 16,7 1 1-16,4-1 0 0,-1 1 0 0,4-1-4 15,2 0 2-15,-1-1 4 0,1-4 1 16,-6-2-3-16,-1 1 1 0,-4-3 2 16,-5-1-1-16,-1-3 0 0,0-3 2 15,0 0 3-15,0 0 6 0,-5 2-2 16,-9 2 2-16,-3 0-9 0,-4-1 1 0,4 1 2 15,2-2-4-15,0 1-1 0,-3-1 1 16,9 1-2-16,1-1-1 0,2-2-7 16,5 0-10-16,-1 0-21 15,2 2-23-15,0-1-40 0,0 0-49 16,0 1-155-16</inkml:trace>
</inkml:ink>
</file>

<file path=ppt/ink/ink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2:49.4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259 0 23 0,'0'-2'19'0,"0"2"1"0,2 0 5 15,-2 0 89-15,0 0-27 0,0 0-43 16,0 0-18-16,0 0 2 0,0 0 0 15,0 0-12-15,0 0-2 0,0 0 4 16,0 0 0-16,0 0 3 0,0 0-2 0,0 0 2 16,0 0-1-16,-6 0-13 0,-3 5 0 15,-1 1 2-15,-5 4 2 0,0 7-5 16,0 2 3-16,-6 9 3 0,1 3-2 15,-1 6-3-15,2 4 1 0,2 8 1 16,-4 1 2-16,4 3-3 0,0 3 0 16,2 1-3-16,1 4 0 0,9 0-3 15,1 1-1-15,4 0 2 0,7-2-4 16,16-2-1-16,14-4 2 0,6-5 6 15,13-8-15-15,11-6-12 0,9-6-15 16,8-5-17-16,5-7-26 0,-5-4-121 0</inkml:trace>
</inkml:ink>
</file>

<file path=ppt/ink/ink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2:00.6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204 1587 23 0,'-2'0'23'15,"-1"0"-2"-15,-1 0-4 0,-4 0-1 16,2 0 47-16,-3 0-2 0,3-2-32 16,0 0-1-16,1 0 0 0,3 1-2 0,-2 1-5 15,2-1-6-15,2 1-6 0,-2-2-1 16,0 2-3-16,-2 0 4 0,1 0 8 15,-1 0 4-15,-2 0 4 16,2 0-9-16,-3 0 2 0,-1 0 2 0,2 0-3 16,1 0-1-16,-1 0-1 0,0 0-5 15,0 0-3-15,5 0-1 0,-5 0 4 16,2 0 1-16,0 0 1 0,0 0 1 15,1 0 0-15,-1 3 0 0,-4-3-1 16,4 1-1-16,-1-1-3 0,-1 0 0 0,2 0 2 16,2 0-6-16,0 0 0 0,2 0 1 15,0 2-5-15,0-2 2 16,0 0-2-16,0 0-2 0,0 0 1 15,12 0-9-15,7 0 5 0,11 0 12 0,10 0-5 16,8-3-2-16,9-3-2 0,2 1 4 16,8-1-3-16,6 2-1 0,9-1 0 15,2 0 3-15,-2 0-1 0,-6 0-1 16,-3 0 1-16,-12 2 1 0,-12-1 0 15,-14 3-2-15,-12 0 1 0,-10-2 2 16,-11 3-2-16,-2 0 1 0,0 0 2 0,0 0 0 16,0 0-3-16,0 0 5 15,0 0-1-15,-2 0-1 0,0 0-3 0,-2 3-3 16,-2 1 1-16,3-1-1 15,-1 3 3-15,0-2-9 0,4-2-10 0,-4 2-6 16,0-1-12-16,1 1-15 0,-5-3-41 16,-5-1-117-16</inkml:trace>
  <inkml:trace contextRef="#ctx0" brushRef="#br0" timeOffset="693">6 1581 28 0,'0'2'12'0,"-2"-1"31"0,0-1 129 16,2 0-132-16,-2 0 1 0,0 0 19 15,2 0-10-15,0 0-10 0,0 0-8 16,0 0 0-16,0 0-8 0,0 0-3 16,0 0-7-16,0 0 4 0,6-3-16 15,4-7-3-15,5-2 5 0,6 0-4 16,0-3 1-16,6 5 0 0,-3-3 2 15,5 1 1-15,0 0-1 0,-5 2-1 16,-1 3-1-16,-7 1-1 0,-5 2 0 16,-3 3 0-16,-5 0 0 0,-1 0-2 0,0 1-3 15,-2 0-2-15,2 0-8 0,0 0-3 16,0 0 2-16,0 0-7 0,-2 2-6 15,0 3-7-15,0 1-18 0,0-1-13 16,0-1-43-16,-6-1-155 0</inkml:trace>
  <inkml:trace contextRef="#ctx0" brushRef="#br0" timeOffset="912">52 1555 80 0,'0'8'238'15,"2"0"-185"-15,3 1 14 0,3 2 1 16,0 0-15-16,1 3-20 0,3 1-9 0,1 2 6 16,4-1-10-16,0 1-7 15,0-2-8-15,3 2-4 0,1-2 1 16,1-1 0-16,3 0-6 0,4-3-25 15,3-4-17-15,3-7-49 0,-3 0-142 0</inkml:trace>
  <inkml:trace contextRef="#ctx0" brushRef="#br0" timeOffset="1933">1508 983 0 0,'0'0'2'0,"0"0"32"15,-2 0 101-15,-2 0-108 0,-2 0-9 16,2 0 7-16,1 0-18 0,1 0-4 15,0 0-3-15,2 0-1 0,0 0 0 0,0 0 0 16,0 0 0-16,0 0 4 0,0 0 0 16,0 0 8-16,0 0 8 0,0 0 7 15,0 0-10-15,0 0-6 0,0 0-9 16,0 0 2-16,-2 0-3 0,0 0-6 15,2 2-18-15,-2 3-25 0,2-2-41 16,-2-2-34-16</inkml:trace>
  <inkml:trace contextRef="#ctx0" brushRef="#br0" timeOffset="2568">1508 983 8 0,'-31'17'11'0,"31"-16"-8"0,0 0 173 15,0 0-95-15,2-1-54 0,0 0 8 0,-2 0 2 16,0 0 3-16,0 0-16 0,0 0-11 16,0 0-4-16,0 0 0 0,0 0 6 15,0 0 3-15,0 0-2 0,0 0 1 16,0 0 0-16,0 0-1 0,0 0-6 15,0 0-2-15,0 0-2 0,0 0-2 0,0 0-1 16,0 0 0-16,0 0 0 0,0 0-2 16,0 0 4-16,0 0-1 15,0 0-1-15,0-3 5 0,0-3-11 16,-8 1 3-16,3 1 1 0,-1 0 2 0,0-1 0 15,-2 2-2-15,1-2 4 0,-7 2 2 16,5 1-5-16,-6 1-3 0,-1 1-3 16,1 0 1-16,0 0 5 0,0 6-4 15,1 4-1-15,1 2 3 0,-2 3-1 16,1 4 1-16,3 0-1 0,1 2 0 0,3-1 1 15,3 0 0-15,4-1-2 0,0 0 1 16,0-3 0-16,6-2 0 0,1-2 0 16,5-1 1-16,-1-4 0 15,6 0 2-15,2-4 0 0,0-2-1 0,6-1 3 16,-6 0-3-16,4-1 1 0,-2-9 2 15,-2-3-2-15,2 1 0 0,-5-4-3 16,1 0 4-16,-2-3-1 0,-2 0-1 16,1-1-1-16,-1-3 2 0,-3-1-2 15,-1-4 4-15,1-3-4 0,-3-2 0 0,1-5 1 16,1 1-2-16,-1-3 1 0,-2 2 0 15,0 2 0-15,-3 5 0 0,-1 8 0 16,0 6 1-16,-2 12-1 0,0 2 4 16,0 3-3-16,0 0 1 0,0 0 2 15,0 1-4-15,-2 15-5 0,-3 14-1 16,-5 8 14-16,-3 7-5 0,3 1-4 15,1 2 3-15,-1-2-1 0,2 1-3 16,3-4 2-16,1-3 3 0,0-4-1 16,4-6-4-16,0-4 2 0,0-1 1 15,0-6 0-15,0-1-3 0,2-6 2 0,4-2-12 16,-1-4 18-16,1-1-21 0,6-3-4 15,1-2-4-15,4 0-13 0,4-7-26 16,2-6-43-16,-2-2-68 0,2-1-55 16</inkml:trace>
  <inkml:trace contextRef="#ctx0" brushRef="#br0" timeOffset="3680">1861 1142 2 0,'2'0'88'0,"-2"-3"86"16,0 0-140-16,0-1-6 0,1-2 20 0,-1 2-1 15,0-2-15-15,0 0-1 0,0-1-2 16,0 2 2-16,-1-2-4 0,-7 1-3 15,2 1 0-15,-1-1-6 0,-5 2 3 16,3 1-9-16,-5 0-7 0,-1 3 0 16,0 0-1-16,-3 0 3 0,-1 8 0 15,2 5-3-15,-2 4 1 0,4-3-2 16,3 3 0-16,3-3-1 0,3-2-2 15,2 0-2-15,2-3-1 0,2 0 4 16,0 1-3-16,6-3 1 0,6 0 1 0,3-2 4 16,6-4 1-16,0-1-3 0,0 0 0 15,2-7-1-15,-4-2-2 0,0 0-1 16,-4-1 0-16,0-1 0 0,-3 0 0 15,-6 2-1-15,-3 1 1 0,-1 5 3 16,0 1 0-16,-2 2 0 0,0 0-2 0,0 0 0 16,0 0-3-16,0 0-1 15,-2 6 0-15,-1 3-4 0,-1 4 6 16,0-1 1-16,4 0-3 0,0-2 2 15,0 0-3-15,4-6-4 0,1 2 3 0,3-4 3 16,0 0-1-16,5-2 4 0,-2 0 0 16,3-2 2-16,1-6-2 0,2-3 1 15,-1-2 0-15,-1-2 0 0,0-3-1 16,-2-1 0-16,-1 0 1 0,-3-2 0 15,1-2 1-15,-4-1 0 0,3-4-1 0,-3-1 1 16,2-5 0-16,-5 1-1 0,1-2-1 16,4-3 1-16,-2 4 1 15,-3 4-2-15,3 6 2 0,-2 7 2 16,0 6 2-16,-2 4-1 0,-2 4 3 0,0 2 0 15,0 1-2-15,0 0-3 0,0 0-2 16,0 0 0-16,0 0-1 0,0 0-1 16,0 0 0-16,0 0 0 0,0 0 2 15,0 0-4-15,0 0 2 0,0 0-1 16,0 4-1-16,0 6 1 0,0 4 7 15,0 5 1-15,0 2-5 0,0 5 0 0,-2 3 0 16,0 3 1-16,0 3-1 0,0 2-1 16,-2 1-4-16,2-2 5 15,0-2-3-15,0-3-2 0,1-3 6 16,-3-6 0-16,4-6-1 0,0-4-1 0,0-6 1 15,0-3 0-15,0-2-2 0,0-1 2 16,0 0 1-16,2-2 6 0,3-7 0 16,3-4-7-16,2-4 0 0,3-1-1 15,0-1 2-15,3-1-1 0,1 3-3 16,2 2-1-16,-2 2 0 0,0 3 1 0,-2 5 0 15,1 3 0-15,-3 2 0 0,2 0-1 16,-1 0 3-16,1 0 0 0,2 3 1 16,-2 1-1-16,-1 3 1 15,3-1 0-15,-2-1 0 0,0-3 0 0,3 1 0 16,-3-3 2-16,0 2-1 0,-2-2 1 15,-3 0 2-15,-2 0 5 0,-1-2-2 16,-5-3 5-16,2-3 2 0,-2 1-3 16,-2-1-6-16,0-1 3 0,0 1-1 15,-2 2 1-15,-6 0-3 0,-1 0 3 0,-5 2 0 16,-3 4-2-16,-6 0-4 0,-1 1-4 15,-5 14 3-15,0 2 3 0,1 4 3 16,3 1-5-16,2 0 1 0,8-1 1 16,7-1-4-16,6-3-5 0,2-1 3 15,2-2 2-15,10-3-1 0,5-2 0 16,6-4 1-16,3-5 2 0,7 0-3 15,-1-9-1-15,-5-2-4 0,-2 0 3 16,-6 0 2-16,-4-2-1 0,-5 3-2 16,-3 2 0-16,-3 2 1 0,-4 4 3 0,0 2 3 15,0 0-1-15,0 0-1 0,0 0-3 16,-2 5-2-16,-4 8-2 0,-1 2 3 15,-1 7 3-15,2-2-3 0,5 1 2 16,1 1-11-16,1 0-14 0,17 0-6 16,6-3 4-16,7-3-55 0,1-9-55 15,-5-2-204-15</inkml:trace>
  <inkml:trace contextRef="#ctx0" brushRef="#br0" timeOffset="5249">1267 1659 106 0,'2'0'185'0,"-2"0"-125"0,2 0-14 16,-2 0 17-16,0 0-18 0,0 0-15 15,0 0-8-15,2 0-5 0,-2 0-6 16,2 0-2-16,2 3-6 0,-1 7 13 15,5 6 1-15,-4 3 1 0,-2 7-6 0,-2 4 1 16,0 1-3-16,0 3-5 0,-6 0 2 16,-2 0-4-16,1-1 1 0,1-2 0 15,0-4 1-15,3-8-2 0,-3-5-3 16,6-6 0-16,-2-5 1 0,2-2 0 15,0-1-2-15,0 0 2 0,0 0 2 16,0 0 0-16,8-6-1 0,7-5-2 16,4-5 10-16,10-4-9 0,-7-1 0 15,5 2-1-15,-2-1 4 0,-2-2-4 16,-2 2-1-16,0 1-2 0,-6 6 2 15,-5 3 0-15,-5 6-1 0,-3 2-1 0,-2 2 1 16,0 0 1-16,0 0-2 0,0 3-4 16,0 5 0-16,0 5 11 0,4 1-3 15,-4 6 0-15,2-2 2 0,-2 1-2 16,0-1 0-16,0-2 0 0,0 0 0 15,0-3 1-15,0-2-2 0,0-3 0 0,0-2-2 16,0-3 3-16,0-1-13 16,0 0-10-16,0 1-13 0,11-3-9 15,3 0-7-15,3 0-26 0,0-6-98 16</inkml:trace>
  <inkml:trace contextRef="#ctx0" brushRef="#br0" timeOffset="6284">1685 1974 1 0,'0'1'202'0,"0"-1"-104"0,0 0-69 15,0 0 11-15,0 0 4 0,0 0-16 0,0 0-17 16,0 0-5-16,0 0 2 0,2 0 11 15,-2 0-15-15,6 0-1 0,1-4 12 16,5 0 10-16,-1-4-9 16,1 0-3-16,7-2 0 0,-2-2 6 0,0 0-6 15,-2-2 2-15,-3 1 0 0,-5-1-2 16,1-1 2-16,-2 2-6 0,-2-1-2 15,-2 1-3-15,-1-1 4 0,-1 1-3 16,0 2-3-16,-3 2 2 0,-5 2 2 16,2 3-5-16,-1 2 0 0,-5 2-2 0,-1 0-1 15,-4 6-3-15,-2 10 2 0,-2 7 2 16,1 3 0-16,3 3 0 0,4 2 1 15,3-1-3-15,5-1 1 0,5-1-1 16,0-4 1-16,5-2 0 16,5-1 1-16,7-3-1 0,6-2 0 0,2-6 2 15,3-4-2-15,5-6 2 0,-1 0-2 16,1-3 0-16,1-10 2 0,0 0 1 15,-5 0-1-15,-2-4 0 0,-4 2 3 16,-6-1-1-16,-4-1 3 0,-3 1 0 16,-6 0 1-16,1-1 1 0,-3 2-3 0,-2 2 2 15,0 3-1-15,0 1 0 0,0 4-1 16,0 0-1-16,0 4-1 0,0 1-1 15,0 0-2-15,0 0 1 0,0 0-1 16,0 0 0-16,0 0-3 0,0 0 1 16,0 0 1-16,0 1-4 0,0 6-1 15,-2 3 2-15,0 4 8 0,-1 1-2 16,-1 3-3-16,0 2 0 0,-2 0 0 15,4 0-2-15,-1-2-1 0,-1-2-1 16,4-3 4-16,-2 1-3 0,2-3 0 0,0-3 3 16,0-4 0-16,0-3-4 0,0-1 2 15,0 0 3-15,0 0-1 0,2-1 4 16,3-7-2-16,3-7 0 0,2-1 0 15,-1-2-5-15,-1 0 0 0,1 0 4 16,1-1-2-16,-3-1-2 0,3 2 0 16,-2 1 2-16,-1 3-2 0,-3 5 2 15,0 4 0-15,-4 3 3 0,0 1-4 16,2 1-3-16,4 0-6 0,-1 0 7 15,7 1 8-15,1 5-2 0,2 0-2 0,3 0 2 16,6 1 2-16,3-2-2 0,2 2 0 16,3-4 0-16,2-1 2 0,7 0-1 15,-3-2-1-15,2 0 5 0,-4-5 3 16,-4-6-3-16,-3 1 1 0,-8-2-5 15,-10 2 5-15,-5-2 2 0,-6 0 3 0,0-2-9 16,-4 0 3-16,-7 1-2 16,-6 3 0-16,-4 1 0 0,-2 3 4 15,2 5-4-15,0 1 0 0,2 0 2 16,-2 4 1-16,2 6 3 0,-2 3 0 0,2 3 2 15,3 2 1-15,5 2-5 0,3 1-3 16,6 3-2-16,2 2 3 0,4 0-2 16,12 0-3-16,8 1 2 0,14-3 3 15,18-2-2-15,14-5-1 0,14-4-7 16,4-7-22-16,4-2-12 0,-1-4-35 0,-5-6-74 15</inkml:trace>
  <inkml:trace contextRef="#ctx0" brushRef="#br0" timeOffset="51610">1111 0 0 0,'2'2'19'0,"0"-2"79"0,-1 0-1 16,-1 0-62-16,0 0 51 0,0 0-27 0,0 0-50 16,0 0-2-16,0 0 6 0,0 0 0 15,0 0-3-15,0 0-5 0,0 0 1 16,0 0 2-16,0 0-3 0,0 0 4 15,0 0-1-15,0 0-2 0,0 0 0 16,0 0-3-16,0 0 0 0,0 0-3 0,0 0 0 16,0 0 0-16,0 0 0 15,0 0-2-15,0 0 2 0,0 0 2 16,0 0 0-16,0 0-1 0,0 0 4 15,0 0-1-15,0 0-1 0,0 2 3 0,2 1 0 16,-2 4-2-16,2 1 19 0,-2-1-10 16,2 1-8-16,-2 1 0 0,0 2-1 15,2 1 0-15,-2 5-4 0,0 1 2 16,0 7 0-16,2 2 0 0,2 4-1 15,-2-1 4-15,3 0-2 0,-1-1-2 0,2 0 0 16,-2-3 1-16,5-2-3 0,-3-2-2 16,4-2 1-16,-1 0 2 15,1 0-1-15,-1-2 0 0,1-3 1 16,-5-3 0-16,3-2 0 0,-2-2 0 0,-2-1 0 15,-1-2 2-15,-1-1-2 0,-2-1 0 16,0-3 0-16,0 0 1 0,0 0 0 16,0 0-2-16,0 0 2 0,0 0 2 15,2 0-1-15,-2 0-2 0,0 0-1 16,0 0 3-16,0 0-1 0,0 0-3 0,0 0 1 15,0 0 1-15,0 0 0 0,2 0 1 16,-2 0-2-16,0 0 2 0,0 0-1 16,0 0-2-16,0 0-5 15,0 0-4-15,4-6-8 0,-2 2-20 0,0-2-7 16,0 0-49-16,-2 1-169 0</inkml:trace>
  <inkml:trace contextRef="#ctx0" brushRef="#br0" timeOffset="52588">1126 464 49 0,'0'-3'42'0,"0"2"-39"16,0 0-3-16,0 1 2 0,0 0 4 15,0 0-3-15,0 0-2 0,0 0 4 16,0 0 16-16,0-2 0 0,0 1 1 16,0 0 4-16,0 0 4 0,0-2 3 15,0 2-4-15,0-1-2 0,0 0-6 16,-2 0 1-16,2 2-8 0,-2-1 1 15,2 0 0-15,0 1-6 0,0 0 2 16,0 0-1-16,0 0 0 0,0 0 2 0,-2 0 0 16,2 0 4-16,0 0 2 0,0-3 0 15,0 3 0-15,0 0-2 0,0 0-2 16,0 0 1-16,0 0-4 0,0 0-2 15,0 0-1-15,0-1 0 0,0 1-7 16,0 0 3-16,0 0-2 0,0 0 1 0,0 0-2 16,0 0-1-16,0 0 1 15,0 0-3-15,0 0-2 0,0 4-1 16,2 3 10-16,2 1-2 0,2 3-1 15,-1 0 0-15,3 4-3 0,-2-1 2 0,3 0-2 16,-1 0 1-16,0 2 0 0,-1-2 1 16,-1 0-2-16,0-2 1 0,3 3 1 15,-1-3-1-15,-1-1 0 0,-1-1-1 16,-2-4 1-16,0 0 1 0,-2-1-2 15,2 0 1-15,-1 0 1 0,1-2-1 0,-2 0-1 16,2-1 1-16,0 1 0 0,-2-2 0 16,0-1 1-16,-2 0-1 15,0 0 0-15,0 0 2 0,0 0 1 16,0 1 3-16,0-1 2 0,0 0 0 0,3-5 2 15,1-5-10-15,-2-2 1 0,4 0 1 16,1-3-2-16,-1-1-1 0,4-2 2 16,-1-3 0-16,3 2-1 0,-1-3-1 15,-1 3 1-15,1 3-2 0,-1 2 1 16,-1 1 2-16,-1 2 0 0,-2 2-1 15,-5 4 0-15,1 1 0 0,0 2 0 0,-2 1 2 16,0 1-1-16,0 0 1 0,0 0 1 16,0 0 0-16,0-1-2 15,0 0-1-15,0 1-2 0,0 0-7 16,0 0-3-16,0-1-3 0,0-3-1 0,0 2-4 15,0-3-6-15,2 2-1 0,0-2-12 16,-2 1-14-16,0-2-20 0,0 0-23 16,-2 2-149-16</inkml:trace>
  <inkml:trace contextRef="#ctx0" brushRef="#br0" timeOffset="53653">1168 508 0 0,'0'1'109'0,"0"0"-55"16,0 1-45-16,0 0 7 0,0 1 23 0,0 0-6 15,0-1-14-15,0 1-5 0,0-1 4 16,-2 0 5-16,2 0-3 0,-2-1-1 16,2-1 2-16,0 0 3 0,0 1-4 15,0-1-3-15,0 0-3 0,0 0 4 16,0 0-4-16,0 0-2 0,0 0-2 15,0 0-1-15,0 0-2 0,8 0-5 0,5 0-10 16,6-6 23-16,10-3-11 0,1-4 0 16,5-1-1-16,-3-2-3 15,6 1-1-15,-1-1 2 0,-3 5-11 0,-4 1-6 16,-1 4-10-16,-6 3-14 0,-8 1-19 15,-5 0-67-15,-10 2-153 0</inkml:trace>
</inkml:ink>
</file>

<file path=ppt/ink/ink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5:38.9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126 121 12 0,'4'0'-3'0,"-2"0"199"15,-2 0-161-15,0 0-1 0,2 0 26 16,-2 0-8-16,0 0-25 0,0 0-13 0,0 0 0 16,0 0 8-16,0 0-12 0,0 0-2 15,0 0 0-15,0 0-1 0,0 0 0 16,0 0-3-16,-4 0 3 0,0 0 0 15,4 0 1-15,-4 0-2 0,2 3 2 16,0 0-3-16,0 0 0 0,-3 1 0 0,5 2 1 16,-4-2 1-16,0 5-3 0,2 2 5 15,-3 4-1-15,3 1-2 16,-6 3-5-16,2 2 5 0,1 3-1 15,-3 1 1-15,0 2-2 0,1 0-2 0,-1 0 1 16,0-1 1-16,1-3 1 0,1-2-1 16,-2-5 1-16,5-1-1 0,-1-6-3 15,-2-2 0-15,4-5-1 0,2-1 3 16,0-1-2-16,0 0 1 0,0 0 5 15,0-10-2-15,0-2-4 0,0-2-2 0,0-3 3 16,2-1 0-16,4-3-1 0,-2-1-2 16,3-3 2-16,5-4 1 0,-3-1-2 15,6-6 0-15,1-3-2 16,-1-1 4-16,4 1-3 0,2 4 2 0,0 5-1 15,-2 8-1-15,-2 7 1 0,4 5-1 16,-2 0 1-16,2 4 3 0,0 4-1 16,-2 2 0-16,-1 0 1 0,-1 8 0 15,-4 3-2-15,0 3-1 0,-3 3-1 16,-6-1 3-16,-4 3-2 0,0 2-1 0,0-1 2 15,-10 4 1-15,1-2-2 0,-7 1-1 16,1 1 2-16,-4 0 3 0,0-2-4 16,2-1-2-16,0-2 4 0,-2-4-1 15,3-3 0-15,3-2-2 0,3-2 1 16,3-3 2-16,1-2-3 0,2-2-1 15,0-1-1-15,4 0-1 0,0 0-3 16,0 0-5-16,0-6 5 0,8-2 0 16,0 1 3-16,1 3-5 0,3 0 4 15,-3 3 5-15,1 1-3 0,1 0 1 0,1 1 3 16,-1 9 1-16,3 0-1 0,-1 2 0 15,-2 2 9-15,3-1-1 0,-3 1-1 16,1-2 2-16,-3-3-8 0,-1 0 0 16,-4-3-2-16,1-2-2 0,3-1 2 15,-4-1 0-15,0 0-16 0,-1-2-9 16,1 0-14-16,4 0-21 0,1-7-36 15,3-6-95-15</inkml:trace>
  <inkml:trace contextRef="#ctx0" brushRef="#br0" timeOffset="375">666 211 60 0,'0'-5'193'0,"0"-1"-102"16,-10 1-46-16,-3 3 21 0,4 1-16 15,-5 0-8-15,3 1-10 0,-3 0-10 16,-3 2-2-16,2 6-2 0,0 4-5 15,-2 3 2-15,1 0-3 0,5 3-5 16,5 0-2-16,2 1-5 0,4 1 0 16,0 0 2-16,6-1-2 0,7-2 0 0,5 0 0 15,3-1 0-15,5-3-4 0,5-3 3 16,-1-2 0-16,5-3 0 0,-5-2 1 15,-1-3-2-15,-4 0-3 0,-6-5 1 16,-6-5 2-16,-5-2 1 0,-4-3 1 16,-3 2 0-16,-1-5 2 0,0 1-1 0,0-2 3 15,-7-1 2-15,-3-2 0 16,1 0-4-16,-5 0 1 0,1-1-2 15,-4 2 1-15,0 1-2 0,3 4-1 16,3 4 2-16,3 6 0 0,4 6-3 0,2 0 1 16,1 0-12-16,1 10-6 0,0 2-11 15,3 2-13-15,7-2-31 0,-1-1-50 16,-3-2-150-16</inkml:trace>
  <inkml:trace contextRef="#ctx0" brushRef="#br0" timeOffset="944">971 187 29 0,'6'-2'7'16,"0"1"229"-16,-2-1-173 0,-4 2-11 15,2 0 10-15,1 0-16 0,-3 3-3 16,2 7-12-16,-2 2-12 0,0 2 0 15,0 5-1-15,-5 0-2 0,-1 1 3 0,-2-2-6 16,2 1 0-16,5-5-2 0,-3-3-7 16,4-1-1-16,0-3 0 0,5-3 0 15,9-4 2-15,1 0-2 16,4-2 1-16,8-10-2 0,0-3-2 15,5-1-1-15,-3-2 2 0,-3 0-1 0,3-3-2 16,-2 0 1-16,-1-1 0 0,-1 3 0 16,-2 0 0-16,-4 5 0 0,-4 3 1 15,-3 3 0-15,-4 5 0 0,-7 2-2 16,-1 1 3-16,0 1-2 0,-1 9 1 15,-7 3 0-15,-2 3 2 0,1 2-1 0,-5 3-2 16,3-2 1-16,0 1 5 0,1-2-3 16,4-2 7-16,2-5-1 0,4-2-3 15,0-4-1-15,0-3-5 16,6-2 3-16,6 0 2 0,5-5 0 0,10-7-6 15,3-3 2-15,2 2 2 0,5-1-6 16,-7 0-2-16,-1-1 0 0,0-1-1 16,1 1 0-16,-3 0 0 0,3 3 0 15,-7 0 5-15,-2 2-1 0,-4 4 2 16,-7 5 0-16,-4 1 2 0,-3 0-1 0,-3 0 0 15,0 12 1-15,0 2 7 0,-1 2-3 16,-7 4 2-16,0 0 1 0,1 2 2 16,-5 0-4-16,5 0-3 0,-3-2 0 15,6-1-2-15,4-1 0 0,0-3-1 16,4-2-5-16,6-1-9 0,-1-2-18 15,3-4-25-15,1-6-62 0,-5 0-314 16</inkml:trace>
  <inkml:trace contextRef="#ctx0" brushRef="#br0" timeOffset="2691">162 653 198 0,'-2'0'59'16,"0"1"-41"-16,1-1 37 0,-1 0-10 15,0 0-13-15,0 0-14 0,2 0-6 16,0 2-3-16,0-2 0 0,0 1-1 0,0-1-1 16,0 0 2-16,0 0-1 0,4 0 5 15,1 1 1-15,3-1-5 0,0 0 0 16,3 0 1-16,2 0-1 0,7 0 1 15,1-1-3-15,7-5 2 0,5 0 0 16,9-3-1-16,3-1-5 0,9 0-1 0,5 1 2 16,4-3-3-16,6 4 0 0,3-1 0 15,3 3 1-15,1 0 0 16,6 1-3-16,-6 0 1 0,1 1 2 15,-9-2-1-15,-5 0-2 0,-6 1 1 0,-5-1 2 16,-6 1-3-16,-6-2 0 0,-6 2 2 16,-5 0 0-16,-4 1-1 0,-2-1-1 15,-3 2 2-15,3 0 2 0,-4-1-2 16,-1 0 0-16,-5 0 4 0,-3 0 0 15,-3 1 1-15,-3 0-6 0,0 0 7 0,0-1 0 16,-1 0-8-16,1 1 1 0,-4 0 1 16,0-1 3-16,0 3-1 0,0 1-4 15,0-2 1-15,0 2 1 16,0 0-2-16,0 0-3 0,0 0 2 15,0 0 1-15,0 0 1 0,0 2 1 0,0 0-4 16,-4 2-7-16,-1 2-5 0,-1 0-10 16,-2 0-13-16,1-2-26 0,-7-1-94 15</inkml:trace>
</inkml:ink>
</file>

<file path=ppt/ink/ink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5:44.4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68 8 0,'-2'0'13'0,"2"0"6"15,0 0 4-15,0 0-12 0,0 0-6 16,0 0 5-16,0-2 30 0,0 2-14 16,0-1-11-16,0 1 8 0,0-1 10 15,0 0-3-15,0 1-4 0,0 0-9 16,0 0-3-16,0 0 3 0,0 0 0 15,-2 0-3-15,0 0-1 0,2 0 0 16,-2-1-4-16,2 1-1 0,0 0-5 16,0 0-2-16,0 0 2 0,0 0 1 15,0 0-5-15,0 0 8 0,0 0 2 0,0 0 3 16,0 0-1-16,0 0-2 0,0 0 1 15,0 0 0-15,0 0-3 0,0 0-1 16,0 0 0-16,0 0-1 0,0 0-5 16,0 0 4-16,0 0 1 0,4-3-1 15,4 2 3-15,1-1 2 0,3 1-1 16,1-2-6-16,2 1 1 0,0-1 0 15,3 2 3-15,3-2-5 0,0 0 0 16,1 2 1-16,3-1-1 0,-2 1 1 16,4-1-2-16,-2 1-1 0,3 1 3 15,3-3-1-15,-4 2-1 0,1-2-1 0,-1 3 3 16,2-2-2-16,-5 1 0 0,3 1-1 15,-4 0 2-15,-2 0 0 0,-2 0-2 16,2 0 0-16,-4 0 2 0,0 0-1 16,2 0-1-16,-5 0 1 0,3 0 0 15,2 0 0-15,-4 0-1 0,6 0 1 16,-2 0 1-16,0-1 0 0,-1 0-1 15,-3 1-1-15,-2-1 2 0,3-1 0 16,-3 0-2-16,-4-1 1 0,3 1 3 16,-3 1-3-16,-1-2 1 0,-4 2 1 0,2-1 1 15,-5 1-1-15,1 0 1 0,0-1 0 16,-2 2-1-16,0 0 2 0,0 0 0 15,0 0-4-15,0 0 0 0,0 0 0 16,0 0-5-16,0 0-1 0,0 0 2 16,2 0-2-16,0 0 3 0,0 0 2 0,0 0 1 15,2 2-5-15,0 2-13 16,1-1 0-16,1 1-4 0,0 0-2 15,-1 1-11-15,3-2-18 0,-2 1 7 16,0 0-23-16,-3 0-1 0,-1 1 14 0,0-1-68 16</inkml:trace>
</inkml:ink>
</file>

<file path=ppt/ink/ink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7:06.5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703 410 30 0,'0'-4'102'16,"0"1"-75"-16,0 0 6 0,0 1-1 15,-2 1 3-15,0-1-9 0,0 0-5 0,2 0 1 16,-2 1-3-16,-1-2 2 0,1 3 0 16,2-1-2-16,-2-1-2 0,2 1-1 15,0 0-2-15,0 0-3 16,-2 1-4-16,2 0 4 0,-2 0-3 0,0 0 3 15,2 0-4-15,0 0 2 0,0 0 0 0,0 0 0 16,0 0-1-16,0 0 6 16,0 0-2-16,0 0 0 0,0 0-1 15,0 0-3-15,0 0 0 0,0 0 0 16,0 0-5-16,0 8 3 0,0 5 1 0,0 4-3 15,0 1-2-15,0 3-1 0,-2 5 2 16,0-2 0-16,-2 3-3 0,2 1 1 16,1 0 0-16,-3 0-3 0,0 1 2 15,-4-3 1-15,3-3 1 0,-3-3-1 16,4-3-1-16,0-6 0 0,4-4 1 0,-4-1-1 15,3-5 0-15,1-1 0 0,-2 0 2 16,2 0 4-16,-2-8-6 16,2-6-3-16,0-5 6 0,0-4-3 15,2-1-3-15,7-7 3 0,3-2 1 0,-3-3-1 16,5-4-2-16,1-3 1 0,2-2 1 15,2 2 1-15,4 1-3 0,0 4 1 16,2 4 2-16,-2 6-1 0,-2 7-1 16,-2 6 0-16,-4 4 2 0,0 7-1 15,0 4-2-15,1 0 1 0,-5 0 2 16,2 11 0-16,-3 2-2 0,-2 1 0 0,-1 0 2 15,-1 2 0-15,-6 2-2 0,0 3 1 16,-4 2 2-16,-7 3-1 16,-5 1-1-16,-1 0 0 0,-4 1 2 15,0 1 2-15,0 2-3 0,-3-2 1 0,1-1 2 16,2-3-3-16,3-6-1 0,3-4 0 15,8-4 2-15,-1-4-2 0,8-4-1 16,0-3-3-16,0 0-1 0,0 0-7 16,0 0 2-16,0-9-3 0,10-2 4 15,3 2 0-15,-2 1-1 0,5 2-3 16,-3 4 10-16,0 2 0 0,-1 0 0 15,1 0 1-15,-1 8 2 0,-1 2 1 16,0 1-1-16,-3-2 2 0,2 3 5 16,-3-3-7-16,1 1 0 0,0-2 0 0,5-4-3 15,-4 1-7-15,7-5-24 0,-1 0-44 16,2 0-9-16,0 0-17 0,6-8-38 15</inkml:trace>
  <inkml:trace contextRef="#ctx0" brushRef="#br0" timeOffset="348">1256 488 76 0,'0'-11'166'15,"0"-2"-104"-15,-3 4-2 0,-5 0 5 16,-4 2-5-16,1 3-24 0,-6 2-13 0,0 2 6 16,-4 0-5-16,0 4-2 0,2 9-6 15,-2 4 3-15,3 3-6 0,5 3-1 16,4 2-2-16,3 3-5 0,4-1-5 15,2-1 0-15,2-3 1 0,11-2 0 16,2-4 0-16,6-1-2 0,6-3 1 0,2-6 1 16,1-4-1-16,3-3-1 15,-1 0-1-15,-3-6 2 0,-1-5-1 16,-1-3 3-16,-2-3-3 0,-6 0 2 15,-4-3-3-15,-5 1 2 0,-8 0 1 0,-2 0 1 16,0-2 0-16,-4 2-2 0,-8-2 1 16,-1-1 0-16,-4 5-1 0,0 1 0 15,-2 4 0-15,0 8 1 0,-1 4 0 16,3 0-3-16,0 3 1 0,4 8 1 15,5 3-2-15,6 2-9 0,2-1-13 0,0 1-9 16,6-1-20-16,4-2-42 0,1-2-92 16</inkml:trace>
  <inkml:trace contextRef="#ctx0" brushRef="#br0" timeOffset="932">1617 456 179 0,'0'3'40'0,"0"2"-1"15,0 1 36-15,0 1-14 16,0 3-14-16,0 2-7 0,0 1-8 0,0-1-1 15,-6 3 2-15,4-2-14 0,0-1 1 16,2-2-1-16,0-6-10 0,0 2-4 16,2-5-3-16,8 1 1 0,-2-2 3 15,1 0-2-15,4-8 0 0,3-5 0 16,-1-2-2-16,2-2-3 0,-2 0 2 0,3 0-1 15,-3 1 1-15,2 0 0 0,-2 3-1 16,1 1 0-16,-1 1 1 0,-6 5-1 16,1 3 0-16,-4 3 0 0,-3 0 0 15,1 0 0-15,-4 3 1 0,0 6 4 16,0 6 1-16,0-1-1 0,0 2-2 15,0 1 0-15,-6 2 8 0,5-4-6 16,1-3-3-16,0-1 0 0,0-4 1 16,0-1-4-16,0-3 1 0,11-3 2 15,6 0-2-15,6-9 3 0,8-7-2 0,3-2-1 16,0-3-4-16,3-1 3 0,-5 2-6 15,2 0 5-15,-1 2-3 0,-3 3 2 16,3 3 2-16,-8 2 0 0,-3 4 2 16,-6 1-1-16,-3 4 0 0,-7 1 5 15,-2 0-2-15,-4 6 8 0,0 8 1 16,-6 1-1-16,-6 4 4 0,-1 2-3 15,-2 0 3-15,0 1-3 0,-1 0-6 16,7-5-2-16,1 0-3 0,4-2 0 16,4-3-1-16,0 0-1 0,4-2-4 0,9-1-27 15,-1-2 2-15,1 0 5 0,4-1-73 16,-1-3 11-16,-7 2-69 0</inkml:trace>
  <inkml:trace contextRef="#ctx0" brushRef="#br0" timeOffset="6909">102 358 34 0,'0'-3'47'16,"0"1"79"-16,0-3-80 0,0 2-4 0,0 0 21 16,0 0-13-16,0 2-11 15,0 0-10-15,-4 1-5 0,4 0 1 16,0 0-6-16,0 0-2 0,0 0-2 15,-2 0-1-15,2 0-2 0,0 0-3 0,-2 0 1 16,2 0-3-16,-2 2 1 0,-1 7 2 16,1 5-4-16,0 1 2 0,2 2-3 15,0 4-2-15,0-1 0 0,0 6-2 16,0-3 1-16,0 5-2 0,0-1 0 15,0 0 2-15,-2 3 0 0,0-3-3 0,0 1 2 16,2-2 0-16,0-3 0 0,0-1-2 16,0-4 1-16,0-5 1 15,0-2 0-15,0-6-3 0,0-3 3 16,0-2 0-16,0 0 3 0,-2 0 1 0,2-10-2 15,-6-3-1-15,4-6 0 0,1-2-2 16,-3-4 0-16,2-3 2 0,0-2-2 16,0-8 0-16,2-1-1 0,0-7 0 15,0-4 2-15,4-4 0 0,3-2-1 16,7-5 0-16,-1 1-4 0,2 0-1 0,5 12 3 15,-5 9 1-15,4 10 1 0,4 8-1 16,-2 5 0-16,2 10 1 0,0 6-1 16,-2 0-2-16,3 6 2 15,-1 9 1-15,-2 4 0 0,-2 4-1 0,-1 2 0 16,-3-1 2-16,0 4-1 0,-7-3 0 15,-1 2-1-15,-5-3 2 0,-2-3-1 16,0-2 0-16,-9-2 0 0,-8-3 1 16,-4 0 1-16,-4-2 0 0,-6-1-1 15,-1-2 7-15,-8-1-3 0,2 2 3 16,-1-5 3-16,1 1-6 0,6-3 2 15,1 1-4-15,3-1-2 0,9-1 1 0,5 0-1 16,5 1-5-16,5 3-9 0,4 5-23 16,0 1-31-16,4-1-83 15</inkml:trace>
</inkml:ink>
</file>

<file path=ppt/ink/ink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7:18.0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159 53 8 0,'0'0'5'0,"0"1"3"16,0 0 103-16,-1 0-84 0,-1-1-16 16,2 1 17-16,-2 1 18 0,2-2-4 15,0 1-9-15,-2-1 3 0,2 1 2 0,0-1-5 16,0 1-10-16,0-1-1 0,0 0 2 15,0 0 1-15,0 0-5 0,0 0-1 16,0 0-7-16,0 0 2 0,0 0-3 16,0 4-7-16,0 2 4 0,0 1 5 15,0 3-6-15,2 2-2 0,0 1 2 16,1 4 0-16,-3 3 2 0,0 1-4 15,0-1 0-15,0 2 1 0,0 2-1 16,-1 4-1-16,-7 1-1 0,0-1 16 16,3-2-12-16,1-2-6 0,2 0-1 0,-2 0 11 15,0 0-4-15,0-5-7 0,3-3 1 16,-1-2 3-16,0-2-3 0,2-5-1 15,0-2-1-15,0-1 3 0,0-3-3 16,0 0 0-16,0-1-2 0,0 0 1 16,0 0-5-16,0 0-3 0,4-5-4 15,1-3-8-15,1-2-5 0,0-3-6 16,1 2-13-16,-1-2-9 0,-4-2-42 15,0-3-87-15</inkml:trace>
  <inkml:trace contextRef="#ctx0" brushRef="#br0" timeOffset="417">112 55 122 0,'-6'-1'70'0,"2"-1"-15"16,0 0 14-16,1 2-10 0,3-2-21 0,0 0 0 16,0 0-8-16,0 1-3 15,0-4-7-15,9 0-9 0,3-1 2 16,3 1 3-16,4 0-5 0,-2 2-1 15,6 0 0-15,-2 0-2 0,2-1-6 0,-2 4 2 16,2-1-1-16,-8 1-1 0,0 0-2 16,-3 0 0-16,-5 0 2 0,-1 1-2 15,0 3-1-15,-4-1-5 0,0 2-4 16,-2 1-1-16,0 2-7 0,0-1-1 15,-2 0-5-15,-2 3-14 0,-2-2-16 0,-3 2-27 16,-1-5-62-16,-3 0-72 0</inkml:trace>
  <inkml:trace contextRef="#ctx0" brushRef="#br0" timeOffset="616">135 246 30 0,'0'5'-16'0,"0"0"207"0,5-5-124 15,1 0 9-15,2 0-11 0,5 0-23 16,2 0-11-16,3-3-10 0,4-1-3 0,-2-2-8 15,1 0-2-15,-6 2-5 0,0 0-2 16,-3 2-1-16,-1-1 2 0,-2 3-2 16,-3 0-8-16,-4 0-7 15,-2 3-9-15,0 2-15 0,0 4-26 0,0 0-24 16,0-2-22-16,-4 1-61 0</inkml:trace>
  <inkml:trace contextRef="#ctx0" brushRef="#br0" timeOffset="834">9 555 103 0,'-8'12'133'16,"8"-6"-81"-16,0 1-10 15,2-2 13-15,8-1 7 0,3-3-13 0,8-1-15 16,6 0-15-16,5 0 2 0,10-7 6 15,2-4-19-15,2-2-1 0,-2 0 0 16,-4 2-3-16,-4 0-6 0,-6 4 0 16,-3-1-22-16,-6 4-26 0,-2 1-9 15,-5-2-114-15,-11 3-134 0</inkml:trace>
</inkml:ink>
</file>

<file path=ppt/ink/ink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7:30.2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22 357 213 0,'-7'3'133'0,"1"3"-111"0,4 3 19 0,-2 2 9 15,2 3-12-15,2 6-15 0,0 1-10 16,0 2 3-16,0 2-4 0,0 1-2 15,0-1 2-15,0 1-1 16,0-1-2-16,6-5 2 0,-4 0 7 0,0-4-9 16,0-3-5-16,0-2 3 0,-2-2-1 15,0-1-4-15,0-4 3 0,0-1 0 16,0-3-2-16,0 0-1 0,0 2 1 15,0-2 1-15,0 0-1 0,0 0 1 16,0 0-2-16,0 0-4 0,0 0-8 0,0-5-4 16,0-1-2-16,2 1-2 0,-2-3-7 15,0 4-9-15,0-3-13 0,0 1-26 16,0-1-49-16,0-2-142 0</inkml:trace>
  <inkml:trace contextRef="#ctx0" brushRef="#br0" timeOffset="305">55 380 316 0,'6'-7'59'16,"3"-1"-22"-16,6 0 34 0,3-2-17 16,-1 1-22-16,6 2-12 0,-4-3-4 15,2 2 2-15,-4 0-7 0,-2 3-2 16,-1 2-5-16,-5 1 0 0,-1 2-3 15,-6 0-2-15,1 0 1 0,1 0 2 0,-4 0-4 16,0 0-3-16,2 0-7 0,-2 3 0 16,0 2-11-16,0 5-4 0,-9 0-16 15,1 2-17-15,-2 3-19 0,-5 0-30 16,0 0-72-16</inkml:trace>
  <inkml:trace contextRef="#ctx0" brushRef="#br0" timeOffset="500">70 554 145 0,'0'4'60'16,"0"-2"14"-16,2-1 3 0,6-1-8 0,3 0-21 15,2-4-12-15,3-6-6 0,-1 0-4 16,4-3-7-16,-2 0-7 0,2 1 1 16,-1 2-2-16,-3 3-7 15,-8 4-3-15,1 2 1 0,-6 1-2 0,2 0-3 16,-4 0 2-16,2 4-8 0,-2 3-9 0,0 3-1 15,0 1-12-15,-4 3-7 16,-2 0-15-16,-3 2-39 0,-1 1-60 16</inkml:trace>
  <inkml:trace contextRef="#ctx0" brushRef="#br0" timeOffset="673">28 766 274 0,'0'4'67'16,"0"3"-12"-16,2-4 4 0,8 0-2 15,-1-1-22-15,6-2-8 0,1 0 1 16,3 0-7-16,2 0-9 0,-4-3-2 0,2-3 3 15,0-1-10-15,-4-2-3 16,3-1-7-16,-3 3-13 0,0-2-5 16,2-1-23-16,-2 1-39 0,-3-3-69 15</inkml:trace>
  <inkml:trace contextRef="#ctx0" brushRef="#br0" timeOffset="1183">429 99 59 0,'2'-10'147'0,"4"0"-84"16,-1 0 13-16,7-2-8 15,-1 0-12-15,4 1-17 0,3 0-2 16,1 2-7-16,0 1-6 0,2 3-5 0,-6 4 0 16,2 1-4-16,-2 0-6 0,-7 0-3 15,2 6 0-15,-5 4-5 0,-5 2 0 16,0 1 3-16,0 2-1 0,-4 1-1 15,-5 1 0-15,-4 1-1 0,1 0 1 16,-5 0-1-16,2-2-2 0,-1-3 3 0,1-2 0 16,6-2-4-16,-1-2 1 0,2-5 2 15,3 0 1-15,5-2-2 0,-4 0 1 16,2 0 1-16,0 0-1 0,2 0 0 15,0 0-2-15,0 0 0 0,0 0-4 16,8 3 5-16,1 3-2 0,5 1 3 16,-5-1 0-16,5 1-3 0,-3 1-3 15,2-2-5-15,1 2-7 0,-3 0-6 16,1 0-13-16,-1 1-14 0,0 0-48 15,1 0-35-15,-3-1-60 0</inkml:trace>
  <inkml:trace contextRef="#ctx0" brushRef="#br0" timeOffset="1827">820 407 181 0,'0'-2'109'0,"0"-3"-58"0,0 4 22 15,-2 1 2-15,2 0-29 0,0 0-23 16,-2 12-9-16,-4 6 6 0,5 5-5 16,-3 4-6-16,2 2-2 0,2 4 8 15,-2 1-6-15,-2-3-4 0,2-2 6 16,2-4-6-16,0-2-1 0,0-4 3 0,0-3-1 15,0-4-3-15,0-5 2 16,0-4-4-16,0 0 2 0,0-3-3 16,0 0 6-16,0-3 4 0,0-6-4 15,2-4-3-15,0-5-3 0,2-1 0 0,2-4 0 16,-1-4 0-16,5-8 1 0,1-5-1 15,5-7 3-15,1-5-3 0,2-5 0 16,4-2-2-16,3-3 1 0,3 4 0 16,0 9-9-16,1 11 3 0,-3 13 4 15,0 11 0-15,-6 8 1 0,-2 6-2 0,-4 2 0 16,-4 12 2-16,-1 3 0 0,-4 5-3 15,-3 3 1-15,-1 1 3 16,-2 1 0-16,0 1 1 0,-9-2 1 16,-4-2 0-16,-3 0-1 0,-1-2 1 0,2-2 1 15,-2-2 3-15,-1-3-3 0,1-3-3 16,4-3 5-16,1-1-3 0,5-4-2 15,1-1-2-15,2 1-5 0,4-2-21 16,0 0-25-16,0-1-48 0,0-1-89 16</inkml:trace>
  <inkml:trace contextRef="#ctx0" brushRef="#br0" timeOffset="2419">1324 411 165 0,'2'6'123'16,"-2"5"-112"-16,0 1 38 0,0 4 5 0,-4 4-11 15,-2 3-15-15,-3 2-2 0,-1 0-9 16,1-1 9-16,-5 0 0 15,3-3-7-15,-1-3 0 0,1-5-3 16,3-3-6-16,1-3 1 0,5-4-6 0,2-3 2 16,-2 0 5-16,2 0 0 0,0-9-6 15,0-2-4-15,0-4 4 0,7-5-3 16,5-5-2-16,3-5 0 0,2-2-2 15,2-6 2-15,2 2-2 0,2 1 3 16,0 1-3-16,2 6 1 0,4 5-1 0,-3 4 3 16,-3 6-4-16,-4 4 2 0,-3 6 1 15,-5 3-3-15,-2 0 3 0,-3 0-2 16,2 8-1-16,-4 2 1 15,-1 2 1-15,1 4 2 0,-4 2-3 0,0-1 2 16,0 3 0-16,-4 0 0 0,-7 0-1 16,0 0 0-16,-3-5 2 0,3 1-4 15,-1-3 4-15,3-5-2 0,1-2 0 16,1-3-2-16,-1 0-5 0,6-3-1 15,0 0-1-15,2 0-4 0,0-7-4 0,0-3-1 16,4-1 5-16,4 0-3 0,-1 1-5 16,3 2 1-16,-1 3 2 15,1 3 3 1,-4 2 6-16,-1 0 6 0,-1 0 3 0,0 4 0 15,2 9 18-15,-3 2-13 0,1-1 3 0,0 1-3 16,4 2 1-16,-3-2 13 0,5-1-19 16,-2-1-1-16,5-3-4 0,4-3-25 15,2-2 30-15,4-3-73 0,2 0 57 16,2-2-109-16,-5 0 8 0,1-1-10 0</inkml:trace>
  <inkml:trace contextRef="#ctx0" brushRef="#br0" timeOffset="2744">1837 477 187 0,'0'-11'50'0,"0"-2"29"0,-6 2 6 16,1 2-18-16,-1 3-20 0,-2 0-14 15,-1 3-5-15,1 2-3 0,-3 1-4 16,1 0-5-16,1 11-3 0,1 4-3 16,4 2-1-16,-2 4-6 0,6 4-2 15,0-1-2-15,0 2 3 0,0-3-3 16,10-5 1-16,3 2 1 0,4-7-1 0,3-2-1 15,2-3 1-15,3-5-2 0,-4-3 3 16,-2 0-2-16,0-3 2 0,-1-7 0 16,-3 1-1-16,2-6-1 0,-9-3 4 15,-3-1 3-15,-3-1 5 0,-2-2-7 16,0 1 3-16,-7 1 3 0,-3 0-1 15,-1 1-5-15,-1 2 0 0,-3 3 0 16,3 4 1-16,1 6-4 0,1 4 0 16,3 0-1-16,-1 5-1 0,2 7-4 15,5 3 4-15,-1 1-8 0,2 0-8 0,0 2-9 16,0-4-5-16,5-1-15 0,3 0-24 15,0-7-58-15,-1-2-160 0</inkml:trace>
  <inkml:trace contextRef="#ctx0" brushRef="#br0" timeOffset="3256">2148 393 340 0,'4'-3'49'0,"2"3"-26"0,-3 0 47 0,-1 0-30 15,-2 5-9-15,0 5-7 0,0 1-6 16,0 3-5-16,0 0 0 0,-2 4 0 15,2-1 17-15,-3 1-24 0,1 0 13 16,2-4-5-16,0-3-10 0,5-2 0 16,7-5-4-16,-3 0 3 0,3-4 1 15,5 0-3-15,-2-3 1 0,6-4 0 16,4-5-6-16,-6 0 3 0,4 0-2 15,-4 2 1-15,-2 1 1 0,-1 0-4 16,-7 2-1-16,3 1 6 0,-5 0 0 0,1 2 0 16,-1 0-1-16,-3 3 2 0,-2 1-1 15,-2 0-1-15,0 0 1 0,0 7 5 16,0 4 2-16,-7 3-1 0,-1 3-1 15,-2-2 0-15,3 0 2 0,7-1-4 16,0-3-2-16,0-1 9 0,13-6-10 0,2-4 2 16,4 0 1-16,6-2-3 0,4-8 1 15,5-2-9-15,1-3 7 16,1-1-15-16,-4 1 12 0,-3 1 2 15,-8 3 0-15,0 5 2 0,-4-2 1 16,-4 3-1-16,-3 0 0 0,-2 5 6 0,-5 0 3 16,-1 0-2-16,-2 0-2 0,0 1 7 15,0 7 4-15,-5 4-5 0,-3 1-3 16,-2 2 1-16,1 0-2 0,1 1-4 15,4-3-1-15,1 1-1 0,3-2-1 16,0 0-7-16,3 0 0 0,11-1-30 0,-1-1 3 16,1 3 0-16,5-6-71 0,-4 2 43 15,0-5-471-15</inkml:trace>
</inkml:ink>
</file>

<file path=ppt/ink/ink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7:34.3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199 89 29 0,'-2'4'38'15,"2"0"-2"-15,0-1-2 0,0 0-16 16,0-3 92-16,0 0-61 0,0 0-4 16,0 0 10-16,0 0 0 0,0 0-12 15,0 0-10-15,0 2-8 0,-4 4 2 16,-4 3-8-16,-1 6-2 0,-6 3 1 15,1 5-2-15,-3 7 0 0,-4 6-1 16,2 5-5-16,-4 5-1 0,6 5-3 0,2 4 0 16,-3 3-5-16,9 5-1 0,3-3 1 15,6-5 0-15,0-5-1 0,15-7-6 16,10-8-9-16,8-6-2 0,5-5-16 15,8-2-3-15,3-4-18 0,-1-7-54 16,3-3-197-16</inkml:trace>
  <inkml:trace contextRef="#ctx0" brushRef="#br0" timeOffset="632">590 433 132 0,'2'-1'137'0,"0"-4"-99"0,0 4 18 16,0 1 10-16,-1 0-27 15,1 0-12-15,0 6-2 0,-2 7 0 0,0 6 0 16,0 3-11-16,-5 5-3 0,-3 3 3 15,0 1 1-15,1-3 8 0,-1 0-17 16,0-4-4-16,5-1 13 0,-3-4-10 16,4-5-4-16,0-2 0 0,2-3 1 15,0-3-2-15,0-3 0 0,0-2-2 0,0-1-1 16,0 0-9-16,4 0-3 0,3-8-9 15,1-3-5-15,2-5-19 0,-3 0-17 16,-1-3-31-16,-2-1-63 0</inkml:trace>
  <inkml:trace contextRef="#ctx0" brushRef="#br0" timeOffset="857">598 409 301 0,'7'-9'67'0,"8"-2"-38"15,3-1 26-15,4 0-7 0,3-2-14 16,2 3-15-16,2-1-4 0,-1 3-5 16,-3 2-5-16,-6 3-3 0,-4 2-2 15,-3 2 1-15,-6 0-1 0,-1 0-6 16,-3 0-6-16,0 6-7 0,-2 3-7 15,0-1-18-15,0 3-29 0,-6-3-26 16,-5 0-57-16</inkml:trace>
  <inkml:trace contextRef="#ctx0" brushRef="#br0" timeOffset="1032">584 552 0 0,'0'10'258'0,"0"-2"-225"15,6 1 2-15,3-2 24 0,7-3-10 16,-1-1-17-16,6-2-14 0,0-1-6 15,4 0-2-15,1 0-9 0,-1-4 0 16,0-1-1-16,-2 0-12 0,0 3-40 0,-6-1-29 16,-2-2-89-16</inkml:trace>
  <inkml:trace contextRef="#ctx0" brushRef="#br0" timeOffset="2024">909 654 254 0,'11'-16'24'0,"2"-4"-10"0,3-2 42 16,6-4-12-16,1-3-13 0,2-2-11 15,4-2-8-15,-8-6-5 0,2 1-5 0,-2-1 0 16,-4 2-2-16,-2 6 2 0,-5 6-2 16,-3 8 6-16,-7 10 9 15,0 1 2-15,0 6 5 0,0 0-7 16,0 0-7-16,0 3 0 0,-5 7-2 0,-5 7 2 15,2 4 3-15,-1 2-1 0,-3 6-6 16,1 0 1-16,1 4 2 0,1 1-2 16,-1-1-3-16,3 0 0 0,3-1 0 15,4-3-2-15,0-3 0 0,2-3-1 16,9-4-4-16,-1-1 3 0,7-5-8 0,0-5-12 15,4-2 18-15,4-5-29 0,0-1 4 16,1 0-30-16,1-3 16 0,-2-5-52 16,-2-2 46-16,-2-1 23 15,-4 0-52-15,0 1 71 0,-5-2 11 0,-3 2 14 16,1-3 8-16,-6 3 15 0,-1-2 7 15,-1 1-3-15,-2 0-4 0,0-1-17 16,0 0 5-16,0 1-8 0,0 1-10 16,-4 0 19-16,-1 5-9 0,-3 0-4 15,0 3 10-15,-3 2-11 0,0 0 5 16,-3 0-7-16,3 5-1 0,-3 7 3 0,-1 2-2 15,2 1-1-15,1 5-2 0,1 2-2 16,3 0-4-16,3 2 0 0,1-2 1 16,4-3-4-16,0 0 1 15,7-6-3-15,7-4 2 0,3-2-3 0,4-6 2 16,4-1-2-16,-1-1 3 0,7-11-6 15,-2-1 0-15,-3 0 3 0,-3 0-14 16,-6 2 6-16,-5 0 7 0,-3 2-10 16,-5 2 4-16,-2 3 0 0,-2 2 0 15,0 1 3-15,0 1 2 0,-2 0-5 0,-5 0 2 16,-1 7 2-16,4-1-2 0,-2-1 2 15,5-1-2-15,-1-2 3 0,2-2 1 16,0 2-2-16,0-2-2 16,2 0 5-16,3-4 1 0,5-5 1 0,-1-1-2 15,1 1 1-15,-1-1 2 0,3 3 0 16,-5-4-1-16,3 4-1 0,-4 1 2 15,-2 3 2-15,1 1-2 0,-3-1 1 16,0 3 2-16,0 0 1 0,-2 0-6 16,0 0 4-16,2 2 0 0,0 4 0 0,4 3-4 15,-3 1 0-15,3 2 1 0,2 1-2 16,-1 2 7-16,-3 1-6 0,-2 4 1 15,2 1 0-15,0 2 2 0,0-1-1 16,-1-3-2-16,1 1 2 0,-2-5-4 16,4-2 3-16,-6-1 12 0,2-3-15 15,-2-3 2-15,0-2 3 0,-6-3 1 16,-4-1 8-16,1 0 0 0,-1 0 4 15,-3 0-3-15,2 0-1 0,-3-5-4 16,-1-3-3-16,5 4-2 0,1-2 0 0,3 0-2 16,0 0-1-16,4 3 2 0,2 0-2 15,0 2-3-15,0 1-6 0,0 0-8 16,0 0-8-16,6-2-8 0,4 0-10 15,-1 2-24-15,5-3-61 0,-1-2-148 16</inkml:trace>
  <inkml:trace contextRef="#ctx0" brushRef="#br0" timeOffset="2356">1958 193 363 0,'0'8'25'15,"0"8"-10"-15,-2 5 54 0,-7 6 1 16,-3 5-26-16,-1 4-14 0,-1 2-2 16,3 0-5-16,-2-1-5 0,5-3-4 15,8-5-7-15,0-4-1 0,0-6-2 16,9-6-2-16,5-4 0 0,5-5 1 15,4-4-2-15,2 0-2 0,1 0 2 0,-7-2-1 16,-3-1-1-16,-1 1 0 0,-6 2 0 16,-3 0-1-16,-2 0 0 0,0 3 1 15,-2 8 2-15,-2 2-1 0,0 1 0 16,0 3 1-16,0-1 1 0,0 2-2 15,0-1-1-15,5 0 0 0,9-3-34 0,1 0 12 16,6-2-14-16,2-6-106 16,0 1 14-16</inkml:trace>
  <inkml:trace contextRef="#ctx0" brushRef="#br0" timeOffset="4388">1469 556 36 0,'0'0'28'15,"0"0"-16"-15,0 0 1 0,0 0 14 16,1 0-16-16,-1 0-5 0,0 0 0 0,0 0 31 16,0 0-15-16,0 0-6 0,0 0 1 15,0 0 8-15,2 0-2 0,-2 0 4 16,0 0-5-16,0 0 3 0,0 0-8 15,0 0-1-15,0 0-1 0,0 0-1 16,0 0-3-16,0 0 1 0,-2 0-3 16,2 0-1-16,-1 0-1 0,-3 0-2 15,4 0 7-15,-2 0-4 0,2 0-2 16,-2 0 2-16,0 0-2 0,2 0 0 15,-2 0-1-15,0 0-2 0,2 1 2 0,0 1-3 16,0 0 2-16,0 2 3 0,0-1-2 16,0 5 2-16,0-1 0 0,0 2 0 15,0 2-5-15,0 2 1 0,-2 1-3 16,2 1 2-16,0 3-3 0,0-1 1 15,0-3 1-15,0 1-1 0,0-3-11 0,0-1-8 16,2-1-11-16,-2 0-27 16,2-2-51-16,-2-2-91 0</inkml:trace>
  <inkml:trace contextRef="#ctx0" brushRef="#br0" timeOffset="5800">2513 526 34 0,'0'-1'28'0,"0"0"-20"16,0 1 12-16,0 0 116 0,0-1-95 15,0 0-20-15,0 0 12 0,0 1 14 0,0 0-13 16,0 0-7-16,2 0 2 16,2 0 2-16,-4 0-2 0,2 0-6 15,0 1-2-15,-2 5-3 0,0 6-1 16,0 0-3-16,0 2-4 0,0 3 1 15,-4 0-3-15,-2-3 1 0,1 1-4 0,-1-1 3 16,0-4-2-16,0-2 0 0,4-5-4 16,2-2 1-16,0-1-3 0,0 0 0 15,4-1 1-15,8-12 1 0,3-5-1 16,2-4 0-16,0-1 0 0,4-1-1 15,-2-2-1-15,0 0 1 0,1 1 0 0,-1-1-1 16,-2 4 0-16,0 3 0 16,-6 3 1-16,1 4 1 0,-3 4-3 15,-3 4 1-15,-2 4 2 0,-4 0-2 16,4 0 0-16,-2 0-1 0,-2 7 4 0,0 6-1 15,0 3-2-15,-2 5 2 0,-4 1-1 16,-2 1 1-16,1 0-2 0,-1 0 1 16,1 0 2-16,-1-2-1 0,0-3-1 15,3-5 2-15,1-3 0 0,4-5-2 16,0-3-1-16,0-2 0 0,9 0 2 0,5-7-1 15,1-10 1-15,4-1-2 0,2-4 2 16,-2-2-1-16,4 1-4 16,0 1-1-16,-2-1 1 0,-2-2 2 15,2 5-3-15,-4 1 2 0,-4 5 2 0,1 4-1 16,-7 4 2-16,-3 4 0 0,0 2 0 15,-4 0-2-15,0 5 0 0,0 9 3 16,0 1 2-16,0 3-3 0,-2 0 3 16,-4 2 2-16,1 1 0 0,-1 0 1 15,-2 2-1-15,1 0 0 0,-3-1 2 0,3-1-5 16,1-3 0-16,0-4 0 0,6-1 0 15,0-5-3-15,0-2-4 0,8-1-3 16,3-5-10-16,3 0-2 16,5-3-24-16,0-7-25 0,-4-3-51 0,0-1-184 15</inkml:trace>
  <inkml:trace contextRef="#ctx0" brushRef="#br0" timeOffset="6637">3048 567 40 0,'0'0'30'0,"0"0"147"0,0 0-118 16,0 0-21-16,5 0 5 0,5 0-9 16,3-6-7-16,2-4-9 0,1-3 4 15,5-3 0-15,-2 0 0 0,-2-1-7 16,-8 2 3-16,1-1-6 0,-6 0-2 15,2 1 6-15,-5 2-4 0,-1 1-5 16,0 2-4-16,-3 4 4 0,-5 2-2 16,-3 4-1-16,-3 0-4 0,1 8 3 0,-2 6-1 15,1 3-2-15,1 3-1 16,1 4 2-16,1 3 0 0,0 2-2 0,3 0 0 15,2-2 2-15,4-1 0 0,2-2-2 16,6-4-1-16,5-5 2 0,8-6 1 16,-1-3-2-16,3-6 1 0,2 0 1 15,-1-5 0-15,3-12-1 0,0-2 0 16,0-1 1-16,-2-4 0 0,-2 0 0 15,0 1-1-15,-4-1-2 0,-2 2 3 16,0 0-1-16,-1 1 0 0,-5 4 1 0,-3 5 1 16,2 2-1-16,-6 5-2 0,0 2 3 15,-2 3-1-15,0 0-1 0,0 0-3 16,0 0 2-16,1 8 1 0,1 2 1 15,-2 4-2-15,0-1 2 0,0 2 0 16,0 2-1-16,0 0 0 0,-2 2 2 16,1 0 5-16,-3-2 1 0,0-1-5 15,4-4-3-15,-2-2 6 0,2-8-5 16,0 0-1-16,0-2 0 0,0 0 3 15,2-1 1-15,9-10 0 0,3-2-1 0,1-1-2 16,-2-2-1-16,3 1 0 0,1-1 0 16,-2 1 1-16,0 4-2 0,-3 2 0 15,-3 1 1-15,1 4 0 0,-3 1 0 16,-1 3-5-16,2 0 3 0,-8 0 2 15,2 3-2-15,-2 7 1 0,0-3 1 0,0 2 1 16,-2 1-1-16,-2 1 0 16,0-1 1-16,2-2 0 0,-2-3-1 15,4-1-1-15,0-2 1 0,0-2 1 16,2 0-4-16,10 0 4 0,-1-7 0 0,5-4-1 15,3 0 1-15,-2-1-5 0,2 0 3 16,0 2-4-16,-2 0-1 0,-4 1 0 16,-1 2 5-16,-4 2-2 0,-7 4 0 15,-1 1 1-15,0 0 1 0,0 0 1 16,0 1 0-16,-3 8 0 0,-5-1 3 0,-2 3 1 15,3 0 3-15,-5 1-3 0,5 2 2 16,-1 2 1-16,0-1-6 16,1-3-1-16,3-1 1 0,0-1 0 15,4-3-2-15,0-2-1 0,4 1-1 0,4-6-1 16,5 0-17-16,4 0 9 0,2 0-10 15,6-7-36-15,2-2 13 0,1-1-32 16,3-1-42-16,-6 2-25 0</inkml:trace>
  <inkml:trace contextRef="#ctx0" brushRef="#br0" timeOffset="7268">3941 477 8 0,'5'-13'93'0,"-1"1"76"0,-4-2-90 0,4 2-5 15,-4-1-13-15,0 2-15 0,0 0-12 16,-2 1-4-16,-6 3-8 16,-1 2-4-16,-1 1 1 0,-3 3 0 15,-2 1-5-15,-1 0-1 0,5 5-2 0,-4 6-3 16,1 4 0-16,1 4-1 0,1 4-4 15,5 0 4-15,3 1-4 0,2 2-3 16,2 0 0-16,0-3 1 0,6 1 0 16,5-4-2-16,3-3-1 0,5-3 2 15,0-3 1-15,2-8-1 0,2-3-3 0,-6 0 4 16,2-7-1-16,-4-4-1 0,-1-3-1 15,-5 0 4-15,-1-2-2 0,-3-2 1 16,-3 3-2-16,-2-2 3 16,0 2-1-16,0 0-2 0,0 2 0 0,-3 2 0 15,-1 0 0-15,2 4-5 0,2 2-1 16,0 5 0-16,0 0-1 0,0 0-9 15,0 2 0-15,6 5 3 0,1 2-4 16,3-2 3-16,3-1 3 0,2-3 7 16,6 1 3-16,-2-4-2 0,2 0-3 0,-5 0 7 15,3 0 0-15,-2-7-1 0,0-1 1 16,-2 0 9-16,-3 0-6 0,-5 1 0 15,-1 2 8-15,-4 2 2 16,-2 1-2-16,0 2-1 0,0 0-1 0,-4 4-6 16,-3 7-4-16,-3 2 2 0,1 0 0 15,-1 3 1-15,-1 0 0 0,-1 0-2 16,1-3 0-16,3-3 4 0,2-4-2 15,6-3-1-15,0 1-1 0,0-4 0 16,0 0 0-16,0 0 1 0,2-8 1 0,6-4-1 16,1-2-1-16,5-2-4 0,-7 0 2 15,9 0 0-15,-5 2-3 0,2 3 1 16,-1 3 0-16,-1 2 4 0,-3 2 0 15,0 2-2-15,-5 2 1 0,1 0 2 16,-2 0-1-16,2 0-1 0,0 5 2 16,3 2 3-16,-1 2-1 0,4 0 1 15,-3 1-3-15,1-1 1 0,2 0 1 16,-3-1-4-16,-1 0 0 0,0-2 2 15,-1 1-16-15,-1 0 7 0,0 0 3 0,0 1-30 16,0-3-22-16,-3-2 11 0,1-2-50 16</inkml:trace>
  <inkml:trace contextRef="#ctx0" brushRef="#br0" timeOffset="7497">4414 453 210 0,'5'2'232'15,"1"1"-204"-15,0 3 22 0,5-1 13 0,3 3-22 16,1 1-7-16,4-2-7 0,-4 6-10 16,1-4-7-16,-3 1-7 0,-2 2-1 15,-3-1-1-15,3 2-1 16,-3-2 1-16,0-3-2 0,-3 2-8 0,-3-2-3 15,-2-4-18-15,4 1 1 0,-2-4-19 0,-2-1-30 16,4 0-32-16,0-3-60 16</inkml:trace>
  <inkml:trace contextRef="#ctx0" brushRef="#br0" timeOffset="7709">4711 377 96 0,'0'0'202'0,"0"0"-108"0,0 0-73 15,-5 10 38-15,-3 6-2 0,-2 5-23 16,1 3-7-16,-4 6 0 0,-3 3-4 0,1 4 4 15,0 1-9-15,-2 8-1 0,3 0-7 16,1-2 5-16,3-1 6 16,3-6-16-16,3-8-4 0,2-1 0 15,2-4-1-15,0-8-13 0,0-2 7 0,4-6-17 16,3-4-41-16,3-4 14 0,1 0 12 15,5-6-210-15</inkml:trace>
  <inkml:trace contextRef="#ctx0" brushRef="#br0" timeOffset="8188">4896 0 56 0,'-1'7'20'15,"1"2"115"-15,0 1-79 0,0 2-14 16,0 6 25-16,0 4-20 0,0 5-11 16,3 4-7-16,3 4-2 0,2 7-1 0,-1-3-2 15,-1 4-3-15,4 2 6 16,-3 1-7-16,3 0 5 0,-4-1-9 15,-5 2-1-15,-1 1-6 0,-1-4-2 16,-11 0-4-16,-1-4 0 0,-4-1-4 0,-4-3 2 16,-6-1 0-16,-2-1-3 0,1-3 3 15,1 0-1-15,0-2-3 0,2-4 0 16,4-1-1-16,4-2-10 0,2-2-6 15,0 0-13-15,5-2-2 0,-1-3-6 16,-1-5-131-16</inkml:trace>
</inkml:ink>
</file>

<file path=ppt/ink/ink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51:25.2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97 119 48 0,'0'-2'35'0,"2"2"-15"15,2-2-18-15,2 1 0 0,0-2 2 16,-1-1 2-16,3 1-7 0,0 1 1 16,-3 0 2-16,-1 0 19 0,-2 2-4 15,0-1 5-15,-2-2 3 0,2 3-12 16,-2 0-13-16,0 0-5 0,0 0-30 15,0 0-74-15</inkml:trace>
  <inkml:trace contextRef="#ctx0" brushRef="#br0" timeOffset="450">97 119 144 0,'44'-47'65'0,"-44"44"-23"0,0 3 8 16,0 0 3-16,0-1-9 16,0 1-11-16,0 0-7 0,0 0-2 15,-2 0-1-15,0 0-6 0,2 0 1 0,-1 0-2 16,1 0 0-16,-2 3 3 0,-2 3 0 15,2 3 1-15,-2 2-1 0,0-1-7 16,-1 6 0-16,-1 0 2 0,2 1-6 16,-2 2-3-16,4-3 1 0,-3 3 0 15,1 1-2-15,0-1 0 0,0 0 0 0,-2 1-1 16,1-1 0-16,1-2 3 0,-4 1-3 15,3-1 1-15,1-1 1 0,-4-1-4 16,2-1 1-16,1 1 1 16,1-2 5-16,0-6-8 0,0 1 1 0,4-1 0 15,-2-2 0-15,2 1-1 0,0-3-1 16,0 0 2-16,0-2-1 0,0 0-2 15,0 0-1-15,0-1-4 0,0 0 1 16,0 0-4-16,0 0 2 0,0 0-4 16,0-3-5-16,0-4-10 0,2-2-10 0,2 2-13 15,2-3-10-15,-1-3-36 0,1-2-75 16</inkml:trace>
  <inkml:trace contextRef="#ctx0" brushRef="#br0" timeOffset="956">99 20 88 0,'0'0'132'0,"0"0"-70"0,0 2 5 16,-2-2-6-16,2 0-18 0,0 0-6 16,0 0-8-16,0 1-3 0,2-1-1 15,6 0-1-15,5 0 0 0,1 0-6 16,5 0-5-16,2-3-2 0,2-3-2 15,1 3-2-15,1-1-2 0,0 2-2 0,0-1-1 16,-4 2-1-16,-4 0 0 0,-4 1-1 16,-5 0 1-16,-2 0-1 0,-1 0 0 15,-3 0-2-15,2 0 0 0,-2 1-5 16,-2-1-4-16,0 3-6 0,0 0-9 15,0 1-10-15,0 1-24 0,-8 1-23 0,-5-3-31 16,-2 1-132-16</inkml:trace>
  <inkml:trace contextRef="#ctx0" brushRef="#br0" timeOffset="1179">50 199 33 0,'0'2'207'0,"11"1"-133"0,-1-1-27 0,1-2 21 16,6 0-14-16,4 0-11 0,2 0-10 0,2 0-11 15,2 0 0-15,-3-2-6 0,-3-1-10 16,-5 2 6-16,-3-1-3 16,-3 2-6-16,-5-1-3 0,-1 1-1 15,-2 0 2-15,0 0-3 0,0 0-5 0,-2 0-9 16,0 4-11-16,0 1-26 0,0 1-8 15,0 1-1-15,0-4-76 0,0 0-96 16</inkml:trace>
  <inkml:trace contextRef="#ctx0" brushRef="#br0" timeOffset="1448">0 430 70 0,'0'5'136'15,"2"-1"-10"-15,6-1-69 0,-1-1 5 16,8 2-6-16,6-3-13 0,6 0-5 16,0 0-16-16,3-1-5 0,7 1-1 15,-1-1 3-15,2 0-8 0,-5 2-8 0,-5-2 0 16,-5 1-2-16,-2-1 0 15,0 2-1-15,-4 0-9 0,0 1-1 0,-3 0 1 16,1 1-21-16,2-1-16 16,-2-1 32-16,-5 0-85 0,0-2-124 0,-7 0 10 15</inkml:trace>
</inkml:ink>
</file>

<file path=ppt/ink/ink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00:37.0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11 423 0 0,'4'-3'86'0,"0"-3"45"0,-4 2-95 16,2-2 8-16,0 3 19 0,-2-4-16 16,2 3-14-16,-2 0-11 15,1 1-4-15,-1 0 2 0,0 2-3 0,0-2-3 16,0 2 0-16,0 1 4 0,0 0-7 15,0-2 0-15,0 2 2 0,0 0 1 16,0 0-4-16,0 0-1 0,0 0-2 16,0 0 0-16,0 0-5 0,0 0 0 15,0 3 2-15,0 4-1 0,0 6 1 0,-1 1-2 16,-1 2 2-16,0 1-1 0,0 4-1 15,0-2-1-15,-2 0-1 0,0 1 4 16,1-3-1-16,-1-3 3 0,2-2-1 16,2-2 1-16,0-3-3 0,0-4-4 15,0-3 4-15,0 0 0 0,2 0-3 16,7-3 4-16,5-10-1 0,3-3-2 15,2-4-1-15,2-2 0 0,-2 0 2 16,2 0-2-16,-4 1-1 0,0 0 1 16,2 3 1-16,-2 2-1 0,-3 4-1 0,-3 2 1 15,-3 4 1-15,-4 4-1 0,0 2-2 16,-4 0 0-16,1 0 3 0,3 5 0 15,-2 5-2-15,-2 0 1 0,0 5 2 16,0-3-1-16,0 5-2 0,-6-1 2 16,3 0 1-16,-3 0-1 0,2-1-1 15,0 0 1-15,-3-1 5 0,1-1 0 16,2-1-3-16,0-3-2 0,4-1 1 15,0-3-2-15,0-2-3 0,4-3 1 16,2 0-3-16,5 0-6 0,5 0-9 16,-1-6-6-16,2-2-14 0,0-1-25 0,0 2-25 15,-1-4-50-15,-5 2-105 0</inkml:trace>
  <inkml:trace contextRef="#ctx0" brushRef="#br0" timeOffset="361">456 427 10 0,'0'-4'244'16,"0"-4"-170"-16,0 4-20 0,-8 1 14 15,1-2-19-15,-1 5-9 0,-2 0-10 16,3 0-9-16,-1 0-2 0,0 4-1 0,3 2-5 16,-1 4-3-16,0 1 1 0,2 1-4 15,3 4-3-15,1 0 0 0,0 0 0 16,0 0-1-16,1-1-3 0,7 0 1 15,4 0 1-15,3-5-3 0,2-1 1 16,2-3 0-16,2-2 1 0,2-3 0 0,2-1-2 16,-8 0 1-16,2-5 0 15,-4-3 1-15,-3-2-3 0,-5 3 3 16,-1-5 0-16,-4-1 1 0,-2 0-1 15,0-3 2-15,0 3-2 0,-4-1 1 0,-3-1 1 16,-3 2-3-16,0 0 3 0,-1 0 0 16,0 1-3-16,3 5 1 0,2-1 0 15,1 6 0-15,-1 0-2 0,4 2 0 16,0 0-1-16,0 0-6 0,2 6-9 15,0 3-5-15,0 0-12 0,0 1-21 0,0-3-36 16,2-1-66-16,0-2-130 0</inkml:trace>
  <inkml:trace contextRef="#ctx0" brushRef="#br0" timeOffset="729">752 356 194 0,'5'-3'174'0,"-5"3"-127"15,0 0 15-15,0 0 5 0,0 0-31 16,0 10-15-16,0 3-1 0,0 2 3 16,-5 1-7-16,-1-3-5 15,2 0-3-15,2-3-1 0,2-2-3 16,0-3-5-16,0-2 2 0,8 0 2 0,1-3-3 15,7 0 0-15,1-4 0 0,4-4 2 16,-2-2-4-16,4-1-2 0,-2 2 1 16,-2 1-1-16,-4 3 1 0,-4 2-2 15,-3 1 2-15,-4 1 4 0,0 1-3 16,-4 0 0-16,0 0 2 0,0 7 4 0,0 3-3 15,0 2-1-15,-8 4 0 0,0 4 2 16,-1-1 7-16,1 1-6 0,1 2 0 16,-1 0 0-16,4-2-3 15,2-4 2-15,2-4-3 0,0-2 0 0,10-2-10 16,3-2-13-16,4-3 0 0,2-3-63 15,1-2-115-15</inkml:trace>
  <inkml:trace contextRef="#ctx0" brushRef="#br0" timeOffset="970">1204 459 330 0,'0'1'132'0,"0"-1"-102"16,0 0 23-16,13 0 1 0,2 0-18 16,4 0-11-16,2 0-17 0,4 0-2 0,-2 0-8 15,2 0 3-15,-2-2-1 0,2 0-5 16,1-1-13-16,-3 0-17 0,-2 0-45 15,-4-2-63-15,-1-1-220 0</inkml:trace>
  <inkml:trace contextRef="#ctx0" brushRef="#br0" timeOffset="1781">1685 426 41 0,'2'-2'190'0,"-1"1"-138"0,-1 1 15 16,0-2 5-16,2 2-21 0,0-1-11 16,0 1-11-16,-2 0-6 0,2 0-2 15,2 3 2-15,-2 4-8 0,0 5-1 16,2 2-4-16,-3 2-2 0,5 3 1 0,2-2-4 15,-1-1-4-15,3 0 0 0,0-3 1 16,-1 0-4-16,4-2 2 0,3-2 1 16,1-6 2-16,-2-1 0 15,2-2-5-15,-5 0 4 0,-1-8 0 0,3-4 0 16,-3-3-2-16,0-1 1 0,-3-1 0 15,0-1 1-15,-4 1-1 0,-1-2 0 16,-3 1 3-16,2-1-3 0,-2 0-1 16,0-2 1-16,0 2 1 0,0 2-1 15,0 2-2-15,0 4 1 0,0 7 1 0,0 2-1 16,0 2-2-16,0 0-1 0,0 0-10 15,2 0 0-15,2 2-5 0,2 5-12 16,-1 0-17-16,1 2-22 0,2-1-26 16,1-2-94-16,-1-2-29 0</inkml:trace>
  <inkml:trace contextRef="#ctx0" brushRef="#br0" timeOffset="2062">2083 379 11 0,'2'0'-11'0,"-2"-3"226"0,0 0-143 15,-2 1-29-15,-5 0 20 0,-1 0-15 0,-1 1-5 16,1 1-15-16,0 0-8 0,-1 4-1 15,-1 6 0-15,-1 4 1 0,3 2-7 16,-1 1-1-16,5 4-2 0,0-1-2 16,4 0-7-16,0-1 2 0,2-2 0 15,6-2-2-15,-1-5-1 0,3-3 0 16,1-2 3-16,-1-4-1 0,-3 3-2 15,3-4 1-15,-2 0-1 0,3-2 5 16,-1-7-3-16,-1-3 4 0,-1-1-5 16,-1 0 3-16,-3 0-4 0,-4 0 1 0,0 2-1 15,0-3 0-15,0 3-5 0,0-1-8 16,0 6-8-16,0 3-16 0,0 2-34 15,0 1-49-15,-4 0-111 0</inkml:trace>
  <inkml:trace contextRef="#ctx0" brushRef="#br0" timeOffset="3297">2202 586 84 0,'9'-11'169'15,"7"-5"-81"-15,-3-1-69 0,0-5 42 16,4 0-14-16,1-4-23 0,-1 0-8 15,2-1-11-15,0-2-2 0,-6 0 0 16,-1-5-4-16,-3-4 2 0,5 0 0 0,-1-1 0 16,0 5-1-16,-5 6-1 15,-4 5 3-15,-4 9 1 0,0 6 0 16,0 4 3-16,0 4 4 0,-4 0 5 15,-2 0-9-15,2 6-3 0,-3 6 2 0,-1 3 5 16,1 4 1-16,-1 3-6 0,-2 7 4 16,-3 3-1-16,3 3-2 0,-3 1 1 15,5 0-2-15,3-2-4 0,1-1 2 16,4-3-3-16,0-4 1 0,0 2 0 15,4-8 0-15,7-1-2 0,3-3-1 0,5-5-2 16,0-4 1-16,6 1 1 0,-1-6-21 16,1-2-2-16,0 0 3 15,-4 0-18-15,-2-2 2 0,0-6-16 16,0 3-33-16,-4-2 79 0,-1-2-15 0,-5 3 0 15,-3-3 28-15,0 0 7 0,-2-1 4 16,-1-1 5-16,1 0 4 0,0-1 6 16,-4 0 0-16,0-1-6 0,0-3-3 15,0 3-1-15,0-1-2 0,-4 1-1 16,0-1-1-16,-1 6 0 0,-1-1 0 15,-4 4 4-15,-1 3-3 0,1 2-6 0,-3 0 3 16,-2 2-4-16,0 10 0 0,-3 5 0 16,-1 4 0-16,2 1-1 15,2 4 0-15,2-2-2 0,5 1-5 16,4-3 1-16,4-3-2 0,0-1-3 0,0-3 1 15,10-2 1-15,1-7-1 0,4-1-1 16,1-4 0-16,5-1-1 0,0-3 0 16,1-9-5-16,1-2 0 0,-4 2 3 15,1-5 0-15,-5 1 1 0,0 0 0 16,-3 2 2-16,-5 0 0 0,1 5 0 0,-8 3-1 15,0 1 4-15,0 5-2 0,0 0 0 16,0 0-2-16,-6 0 2 0,0 9 0 16,3 0-2-16,-1 2 1 15,2-2 2-15,2 1-2 0,0-3-1 0,0 2 0 16,4-3-2-16,1-2-1 0,7-2 2 15,-3-2 1-15,5 0 4 0,3 0-21 16,-2-2 14-16,0-8 0 0,-3-1-16 16,-1-4 10-16,-1-4 0 0,-1 0 0 15,5-3 0-15,-5-1 2 0,-1 0-1 0,0-6-2 16,-1-2-3-16,-3-4 3 0,2-5 0 15,3 0 5-15,-1-1 6 0,1 2-2 16,-3 4 2-16,-4 5 1 0,0 6 5 16,-2 4 5-16,0 7 4 0,0 3 2 15,0 3 0-15,0 4-4 0,0 0-3 16,0 2-2-16,0 1-3 0,0 0-6 15,2 0 1-15,-2 0 2 0,4 4 1 16,-4 2-1-16,0 2 3 0,0 3-1 16,0 0 6-16,0 2-3 0,0 2-2 0,-4 0 3 15,0 0-1-15,0 4-1 0,-2-2 0 16,5 1 2-16,-1 2-3 0,2 0 0 15,0 2 0-15,-2 2-2 0,2 0 3 16,-2 1-3-16,0-2 0 0,2-1 1 16,0 2-2-16,0-1 2 0,0 1 0 15,0 0 2-15,0 1 6 0,0-5-9 16,-2 1-1-16,0-1-1 0,-2-3 3 15,0-3-2-15,3-2-1 0,-1-4 1 16,2-3 0-16,0-2-1 0,0-2-1 0,0-1 2 16,0 0 2-16,0 0-2 0,0-7-4 15,0-4 1-15,0-2-1 0,0-2-1 16,5-2-2-16,-1 0 2 0,2-2-1 15,0 3 2-15,-3 1-2 0,3 5 4 16,0 4 1-16,0 4-2 0,-1 1 0 16,1 1 1-16,2 0 1 0,-3 0 0 15,-1 0-1-15,2 3 1 0,-2 4 2 16,2 1 0-16,1 1 0 0,-1-1 2 15,2-1 11-15,-1 2-12 0,3-4-3 16,-1 0 2-16,1 1 2 0,1-3-4 0,-3 1 0 16,-2-4 1-16,-1 0-5 0,3 0-8 15,-2 0 1-15,-1-5-14 0,3-3-15 16,3-2-30-16,1-6-48 0,-3 2 15 15</inkml:trace>
  <inkml:trace contextRef="#ctx0" brushRef="#br0" timeOffset="3470">3129 368 51 0,'0'0'105'0,"0"3"74"16,0-1-144-16,-2 4 29 0,-2 0 13 15,1 0-27-15,-1 2-13 0,0 1-17 0,0-2-8 16,4 2-4-16,-2 0-1 0,0-2-6 16,2 1-2-16,0 0 1 0,0 2-4 15,0-2-8-15,4-1-8 0,4 0-12 16,3 0-16-16,1 0 29 0,-3 0-125 15,-1 1-90-15,-6-3 230 0,-2 0-124 0</inkml:trace>
  <inkml:trace contextRef="#ctx0" brushRef="#br0" timeOffset="3917">3158 549 8 0,'0'3'7'15,"0"-2"24"-15,0-1 164 0,0 0-162 16,0 0 6-16,4 0 29 0,-3-6-18 0,7-4-10 15,0-2-16-15,-1-2-5 0,5-2-7 16,-1-4-1-16,-1 0-4 0,1-5 0 16,1-1-2-16,3 1-3 0,-4-8 11 15,3 0-10-15,-7-3-2 0,3-4 0 16,1 0 0-16,-3 3 0 0,-4 5-1 0,-2 9-1 15,-2 8 3-15,0 6 0 0,0 5 0 16,0 3 1-16,0 1 7 0,0 0-6 16,-2 7-1-16,-2 4 2 15,0 3 4-15,-3 5-3 0,1 5-1 0,-2 5 1 16,1 1-1-16,3 4 1 0,-2 1-3 15,4 0-3-15,2 2 0 0,0-3 2 16,2-1-2-16,11-4 6 0,5-4-2 16,4-4-3-16,3-6-2 0,2-3 2 15,2-5 0-15,1-4 0 0,3-3-2 0,5-3-1 16,-4-10 2-16,2-3-2 0,-1-1-3 15,-11-2-1-15,-8-1 3 0,-9 1-4 16,-7-3 4-16,0 4 1 0,-2 1 0 16,-9 1 2-16,0 7 0 0,-5 5 2 15,1 4 2-15,0 0 6 0,1 5-1 16,-1 7 1-16,2 2 0 0,1 3 4 15,1 2-2-15,5 1-4 0,4 1-5 16,2-3-1-16,0 1-3 0,8-3 0 16,1-3 1-16,7 1-6 0,-1-1-7 15,10-4-6-15,1-1-6 0,5-5 11 0,3-3-77 16,-7 0-46-16,-10-2-150 0</inkml:trace>
  <inkml:trace contextRef="#ctx0" brushRef="#br0" timeOffset="4154">3203 113 97 0,'4'0'356'15,"2"0"-369"-15,-2 0 4 0,-2 2 8 16,2 3-22-16,-1 0-60 0,-1 4-238 15</inkml:trace>
  <inkml:trace contextRef="#ctx0" brushRef="#br0" timeOffset="5449">504 998 102 0,'0'-4'65'16,"0"4"-47"-16,0-4 10 0,0 2 5 15,0-2-1-15,0 1-1 0,0 2 4 16,0-2-11-16,0 2-4 0,0-3 0 16,0 4-3-16,0-2-2 0,0 1 7 0,0 0-5 15,0 0-4-15,0 1 3 0,0-2 2 16,0 2 0-16,1-3-3 0,-1 2 2 15,0-1 1-15,0 2-1 0,0 0-3 16,0 0-4-16,0 0 3 0,0 0-6 16,0 0-2-16,0 0-5 0,0 6 0 15,0 4 2-15,0 6 0 0,2 3-2 16,2 2 2-16,2 1-1 0,0 1-1 15,-1 0 0-15,1-1 0 0,2 0 1 16,1-2-2-16,1-5-2 0,1-2 3 0,1-4 1 16,1-4-4-16,-3-3 2 0,3-2 0 15,-4 0 2-15,3-4-1 0,1-8-1 16,-3-1 2-16,1-2 0 0,-1-4-1 15,-4 1 0-15,1-1 0 0,-1 1 3 16,0 0-3-16,-3 0 0 0,1-1 0 0,-4 1 2 16,0-1-2-16,0 1 0 15,0 1 0-15,0 2 1 0,0 3-1 16,0 4-1-16,0 4 1 0,4 2 0 15,2 2-4-15,-1 0 1 0,3 2-11 0,4 5-7 16,-1 2-7-16,0-1-18 0,3 1-15 16,1 0-40-16,-3-3-35 0,-1 0-96 15</inkml:trace>
  <inkml:trace contextRef="#ctx0" brushRef="#br0" timeOffset="6313">996 996 11 0,'6'-3'-11'0,"-5"0"176"16,1-2-82-16,-2 0-45 0,0 0 24 16,0-1-6-16,0 2-18 0,0 1-7 15,-3 0-9-15,-3 1-2 0,-2 1-2 16,-1 1-3-16,1 0-1 0,-3 0 2 0,-1 0 2 15,-1 3-6-15,1 3-2 0,-1 4 1 16,0 2 4-16,-1 3-5 0,1 4-2 16,3 1 1-16,1 1-1 15,1-1-3-15,2 1-4 0,6-1 3 16,0-1 0-16,0-5-4 0,10-1 0 0,3-3 0 15,5-2 1-15,1-4-1 0,3-4 0 16,1 0 1-16,6-6 2 0,0-6-3 16,-5-2-2-16,3 1 3 0,-6-3 0 15,-4 1-4-15,-3 1 1 0,-5 1-1 16,-3 0 2-16,-2 3-1 0,-4 0 0 0,0 4 3 15,0 1 0-15,0 4-2 0,-8 1 1 16,0 0-1-16,1 2 1 0,-1 6-3 16,2 2 0-16,1 2 4 15,-1 0-1-15,4 1-2 0,0-3 0 0,2 0 0 16,0-2 1-16,2-1-4 0,8-1 2 15,1-1 1-15,4-3 2 0,3-2-2 16,3 0 2-16,1-1-1 0,1-5 1 16,-2-4 0-16,2 1-2 0,-2-1 0 15,0-2 4-15,-2 0-3 0,-2 0 0 0,-3 1 3 16,-5 1 0-16,-1 1-2 0,-4 4 0 15,0 1 3-15,-2 3 2 0,-2 1-1 16,0 0-4-16,0 0 6 0,0 0-4 16,0 0-3-16,-4 7 0 0,-4 2 2 15,2 2-1-15,-1 0 0 0,1 0-1 16,2-2 2-16,2 1-1 0,-2-2 0 15,3-2 0-15,-1-1 1 0,0-2 1 16,-2-3-2-16,4 0 2 0,-2 0-1 16,0 0 3-16,2 0-4 0,0-5 0 0,0-3 1 15,0-2 0-15,0-2-3 0,0 2 2 16,0-2 1-16,4 1-1 0,4 0-1 15,-5 0 1-15,1 2 1 0,0-1-1 16,2 3-2-16,-1 1 2 0,3 3 0 16,2 0 0-16,-1 1-2 0,3-1 1 15,-1 1 1-15,2 2 1 0,-3 0-1 16,1 0 0-16,1 0 0 0,-5 0-1 15,3 1 2-15,-4 3-2 0,1 1 1 16,-1 0 1-16,-2 1-2 0,0 2 0 0,0-1 2 16,-4 0 0-16,1 0-2 0,-1-1 1 15,0 1 1-15,2-1-2 0,0 0 1 16,0-1-1-16,0-1 1 0,0-1-2 15,0 0-7-15,2 0 3 0,1-3 0 16,1 0-6-16,2 0-18 0,1 0-10 16,1-8-24-16,-1-2-71 0,-1-4-108 15,0-1 106-15</inkml:trace>
  <inkml:trace contextRef="#ctx0" brushRef="#br0" timeOffset="6535">1673 965 0 0,'0'0'228'0,"2"0"-116"0,-2 2-73 16,0 0 26-16,0 1-2 0,0 3-25 15,0 4-9-15,0 1-6 0,-6 0 5 16,3 2-13-16,-1-2-6 0,2 1-2 0,0 0-3 16,2 1 0-16,0 1-2 15,0-2-2-15,4-1 0 0,3-1-1 16,7-2-3-16,-1 1-2 0,6-1 2 15,4-5-18-15,2 0-13 0,0-2 0 0,-2-1-12 16,-1 0-22-16,1 0-25 0,-2-3-29 16,-5-2-42-16</inkml:trace>
  <inkml:trace contextRef="#ctx0" brushRef="#br0" timeOffset="7955">1937 1091 3 0,'3'-6'3'0,"3"-3"-1"15,-4 1-1-15,0 0-1 0,-2 0 47 0,0 0 41 16,0 0-69-16,0-1 23 0,0 2 7 16,0-1-17-16,-2 1 15 15,-2 3-8-15,0-3-13 0,4 6-2 16,-3-1 6-16,-1 0 0 0,4 2-5 0,-8 0-2 15,4 0-4-15,-1 0 2 0,-3 5-6 16,-2 6 1-16,1 3 0 0,-3 0-2 16,3 2 2-16,-3 1-3 0,1-1-1 15,3 3 2-15,3-2-7 0,3-4 0 16,2-1-2-16,0-3-2 0,0-4-3 0,7 0 1 15,3-4 1-15,3-1-3 0,4 0 2 16,-1-10-1-16,5 1 2 16,-2-2-3-16,2-1-3 0,-4 2-2 15,-4 1 2-15,-1 3-6 0,-7 1-1 0,-1 2 4 16,0 2 0-16,-4 1 0 0,0 0 0 15,0 0 1-15,0 4 4 0,0 3 1 16,-4 2-2-16,2-2 2 0,-2 3 2 16,3 1-1-16,1 0-1 0,0-2 3 15,3-1-2-15,5-1 1 0,0-2-2 0,3 1 1 16,2-3 2-16,5-3-2 0,-3 0 0 15,-4 0 0-15,3-9 1 0,-3-1-1 16,3-3 0-16,-1-4 0 16,-2 0 0-16,-1-3 3 0,1-1-4 0,-5 0 1 15,0-2 2-15,-1 0 0 0,-3 0-1 16,0-5 0-16,0 3-1 0,0-5 1 15,-2 4-2-15,4 3 1 0,-2 4 2 16,-2 9-1-16,0 6 1 0,0 2 4 16,0 2-1-16,0 0-3 0,0 2-2 15,0 10 3-15,-6 4-1 0,-2 5 0 0,-1 3-3 16,-1 4 1-16,-1 4 1 0,-1 1-3 15,1 0 4-15,0 1-4 0,1-4 4 16,4-3-1-16,3-4-2 16,3-5 1-16,0-3 3 0,0-6-1 0,7-5-3 15,-1-2 1-15,3-2 1 0,5 0 0 16,-3-8-1-16,4-2 1 0,3-4 0 15,-1-3 0-15,6 1-2 0,0-1 0 16,-2 2 2-16,0 1-4 0,-4 4 3 16,0 1-1-16,-2 2 2 0,0 3-1 0,-7 1-1 15,-4 2 1-15,-2 1 0 0,-2 0 0 16,0 0-1-16,0 6 0 15,0 2 2-15,0 2 0 0,-2 0-2 16,-2 2 1-16,-2-2 1 0,1 2 0 0,1-2-3 16,-4 0 2-16,1 0 1 0,-3 0-1 15,-3-1-1-15,3 1 1 0,-3 0 1 16,3 0-1-16,1-4-1 0,3 0 0 15,4-2-2-15,2-1 1 0,0-1-5 16,0-1 3-16,0-1-1 0,8 0 0 0,3-1 0 16,3-8-1-16,-1-1 3 0,6-2 0 15,2-1-3-15,-2-2 6 0,2-1-18 16,-4-1 12-16,2 0 5 15,4-4-1-15,0-2 2 0,2-2 1 0,-2-2-3 16,-4-2 3-16,-2 2 2 0,-4-1-3 16,-1 3 0-16,-6 2 2 0,-3 4 3 15,-3 0 2-15,0 5-1 0,0 2 4 16,0 2 1-16,0 5-8 0,0 0 4 15,0 3 0-15,0 1-1 0,0 0-2 0,0 1-4 16,-2 0 0-16,-1 2 1 0,-3 8-1 16,2 1-1-16,-4 3 1 0,-1 4 2 15,3 2-1-15,-3-1-2 0,1 5 0 16,2-2 5-16,1 1-2 0,1 1-1 15,2-2 3-15,0-1-1 0,2 0-1 0,0-1-1 16,0-3 1-16,4 2 0 16,5 0-1-16,5-2-1 0,1 0 4 15,8-6-5-15,-2 0 3 0,7-3-3 16,3-1 1-16,1-4 2 0,5 0-3 0,-1-3 1 15,-4 0-2-15,1-7 2 0,-3-5-2 16,-3 0 0-16,-6 0 2 0,-2-4 1 16,-7 1-1-16,-7-4-1 0,-3 3 3 15,-2-3-1-15,-2 1-1 0,-7 1-1 16,-3 1 2-16,-1 5 0 0,-2 2 0 15,3 3-1-15,-1 5-1 0,3 1 4 16,1 0 0-16,-1 3-3 0,1 7 0 16,1 3 1-16,2 3-1 0,6 0-1 15,0 2 0-15,2-1 2 0,6-2-2 16,5-2-2-16,1-1 2 0,3-2-2 0,6-2-3 15,5-4 3-15,3-3 2 0,3-1-13 16,-1 0 10-16,-5 0-2 0,-3-4 1 16,-2 0 3-16,-2 2 0 0,-4 1 0 15,-4-1 1-15,-3 1 2 0,-4 1-1 16,-1-2-1-16,-5 2 1 0,0 0 1 15,0 5-1-15,0 5 0 0,0 0 1 16,0 0 1-16,0 5-2 0,2-2-1 16,0 3 1-16,-2 0 1 0,0 1-1 15,0-1-1-15,0-2 3 0,0 1 2 0,0-3-4 16,-7-3 3-16,-7 0 3 0,3-3 0 15,-3 0-6-15,-1-1 3 0,0-2-1 16,0-2-1-16,-1 0-2 0,3-1-2 16,0 0-7-16,-1 0-7 0,3-4-43 15,-6-8-89-15,0-2-288 0</inkml:trace>
  <inkml:trace contextRef="#ctx0" brushRef="#br0" timeOffset="8851">1702 869 447 0,'0'0'78'0,"0"1"-33"15,0 1 9-15,0-2 0 0,0 0-17 0,2 0-23 16,0 0-13-16,-2 0 1 0,2 0-1 15,-2 1-22-15,0-1-31 0,0 0-88 16</inkml:trace>
</inkml:ink>
</file>

<file path=ppt/ink/ink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18:10.2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1659 372 62 0,'2'0'62'15,"-2"0"-42"-15,0 0 16 0,2 0 5 16,-2 0 5-16,2 0-18 0,-2 0-9 15,4 0 2-15,-4 0-5 0,0 0-1 16,0 0-1-16,0 0-1 0,2 0 2 0,-2 0-2 16,2 0-2-16,-2 0 3 15,0 0 2-15,0 0-5 0,0 0 3 16,0 0 0-16,0 0-2 0,0 0-2 15,0 0 1-15,0 0-1 0,0 0 3 0,0 0-12 16,-4 0 2-16,0 0 2 0,-6 0 0 16,-1 0-5-16,-2 0 1 0,-5 0 0 15,1 6 1-15,-2-1-2 0,0 3 1 16,2-1 3-16,0 0 0 0,3 1-2 15,3-2 6-15,5-2-6 0,1 0 1 0,3-1-5 16,0 3 1-16,2 3 1 0,0 0 0 16,0 2 0-16,9-2 0 15,1 3 1-15,3-2 0 0,2 1-2 16,3-1 0-16,-1 0 2 0,2 1-1 0,0-1-1 15,0 1 0-15,-4-2 2 0,1 1 0 16,-9-4-3-16,-1 0 1 0,-4 1 1 16,-2-2-4-16,0 3 4 0,-2 1 4 15,-8 1-1-15,-3 0 2 0,0 2-4 16,-5-2 2-16,3 3 0 0,-2-4-3 0,2-2 1 15,3 3-1-15,1-4-1 0,3-1 1 16,2 0 0-16,3-2-3 0,3-1-3 16,0 1-14-16,0-1-19 15,5-2-12-15,11 0-31 0,-5-5-108 0</inkml:trace>
  <inkml:trace contextRef="#ctx0" brushRef="#br0" timeOffset="508">2003 537 213 0,'0'5'49'16,"-6"-1"-41"-16,4 5 37 15,-4 0 1-15,3 2-18 0,-5 7-18 0,0 2 6 16,1 2 0-16,1 1-8 0,0 3-5 15,0 0 2-15,-1 3 0 0,1 0 3 16,2 0-2-16,-1-2 11 0,1-1-5 16,0-6-6-16,-2-3 0 0,4-2 2 15,0-4-3-15,-3-2 3 0,5-5-3 0,-2-1 2 16,0-3-2-16,2 0 9 0,0 0 3 15,-2 0 5-15,-2-3-7 0,2-7-17 16,-4 0 7-16,3-4 1 0,1-5-4 16,0-4-3-16,2-5 5 0,0-7-1 15,2-3-2-15,7-8-1 0,1-3 3 16,1-2-3-16,6 5-5 0,3 8 4 15,-5 11 1-15,-2 9-1 0,1 2-5 16,1 3 5-16,6 0 0 0,4 4-1 16,-3 2 0-16,-1 4-1 0,-5 3 2 0,-1 0-1 15,-5 0 0-15,-3 10 0 0,1-1 1 16,-2 2 0-16,-5 4-2 0,-1-1 2 15,0 1 4-15,-3-2-2 0,-7-1-1 16,1 0 0-16,-1-1 3 0,-3 0 0 16,1-1-3-16,-3 0 4 0,2-2 0 15,1-2-1-15,-1 0-2 0,3-2-1 16,3 1 1-16,1-1-4 0,4-3-6 15,0-1-13-15,2 0-20 0,0 0-36 16,0 0-81-16,0-7-150 0</inkml:trace>
  <inkml:trace contextRef="#ctx0" brushRef="#br0" timeOffset="952">2369 474 135 0,'0'0'96'0,"0"0"-63"0,0 0 12 16,0 0-9-16,0 0-7 0,2 0-14 15,4-3-7-15,-1-3 2 0,5-1 3 16,-2-2-1-16,-1 1 2 0,-1-3 10 0,0 1 2 16,-3 0-4-16,1 0-8 15,-2 0-1-15,0 0 1 0,-2 1-4 16,0 3-4-16,0-1 5 0,-4 3-1 15,-1-1-3-15,-5 5-1 0,-1 0-5 0,-1 0-2 16,-1 4-3-16,-1 5 2 0,-1 5 4 16,2 2 3-16,-1 3-1 0,3 3 0 15,0 3-1-15,5-2 3 0,2 3-4 16,0-2 4-16,4-3-5 0,0 0 1 15,0-4-2-15,6 1-1 0,7-3 3 0,3-4 0 16,3-2 0-16,4-2-2 0,1-4-3 16,7-2-4-16,1-1-5 15,5 0-12-15,-3-8-14 0,-4 1-8 16,3-3-31-16,-6-5-86 0,-5 1-46 0</inkml:trace>
  <inkml:trace contextRef="#ctx0" brushRef="#br0" timeOffset="1312">2907 439 79 0,'0'-4'157'0,"0"2"-107"0,0-1 8 16,-4 0-8-16,-3 1-2 0,-3 0-3 15,1 2-17-15,-5-2-3 0,-1 2 3 0,0 0-1 16,-4 0-9-16,0 3 1 0,-2 5 0 15,3 1 0-15,3 2-7 0,4 0-3 16,1 0-1-16,1 5-3 16,3-3-2-16,2 3-4 0,4-1 2 0,0 0 1 15,0 0 0-15,2 0-5 0,6-1 2 16,3-1 2-16,1-2-1 0,5-2-4 15,4-3-5-15,0-3-7 0,2-2-9 16,1-1-14-16,3 0 5 0,0-4-39 16,1-7-74-16,-7-2-127 0</inkml:trace>
  <inkml:trace contextRef="#ctx0" brushRef="#br0" timeOffset="1540">3174 410 36 0,'0'0'234'0,"2"0"-127"0,-2 1-72 15,0 1 21-15,0-1 9 0,0 3-21 16,0 3-25-16,-4 2-9 0,-1 2 11 16,-5 2-1-16,2-2-14 0,1 2-4 0,3 1 1 15,-2-1-1-15,4 0-2 0,0-1-2 16,-1 0 4-16,3-1-2 0,0-1-4 15,0 0-6-15,3-3-7 0,7-2-5 16,5 0-8-16,2-3-10 0,6-2-35 16,-4 0-8-16,2 0-82 0</inkml:trace>
  <inkml:trace contextRef="#ctx0" brushRef="#br0" timeOffset="2134">3510 452 178 0,'0'-4'54'0,"0"1"-7"16,0-2 8-16,0 1 2 0,0 0-12 16,-2 1-8-16,-4 0 3 0,3 3-6 15,-1-1-10-15,-6 1-3 0,3 0-4 16,-5 0-4-16,-1 2-1 0,0 7 2 15,-3 2-5-15,5 0-3 0,1-1 0 0,5 0-1 16,1-1-7-16,2 1 3 0,2 0-4 16,0-1 3-16,0-1 0 0,6 0-1 15,7-3-1-15,4 0 0 0,4-5-2 16,2 0-8-16,-2 0-3 0,-4-4-1 15,4-1-2-15,-2 1 4 0,-2 1-4 0,-1 1 1 16,-9 2-2-16,1 0 9 16,-6 0-3-16,0 0 4 0,0 0 5 15,0 0 3-15,-2 0 1 0,0 5 0 16,1-1 0-16,-1 2 2 0,2 0 1 0,-2-2 4 15,2 2 0-15,-2-4-3 0,0 0 4 16,2-1-2-16,0 0 0 0,2-1-1 16,2 0-4-16,7 0 19 0,8-9-1 15,6-6-6-15,5-4-10 0,4-3 5 16,-3-2-4-16,-5-1-1 0,-1-2-2 15,-4-3 0-15,2-5 3 0,-2 1-3 0,-4-7 0 16,-4-4 5-16,-5-6-3 16,-3-1-2-16,-3 1 1 0,-2 10-9 15,-2 16 17-15,0 11 1 0,-11 13 8 16,-1 1-6-16,-3 0-6 0,0 2-3 0,-3 12-2 15,-1 7 3-15,0 9 2 0,-2 9-2 16,2 3-3-16,2 2 10 0,4 2-10 16,7-2-2-16,4 0-2 0,2-2 1 15,6 2 1-15,9-4-3 0,10-2-2 16,7-4-14-16,8-3-7 0,6-8-22 0,7-6-43 15,-1-5-105-15</inkml:trace>
  <inkml:trace contextRef="#ctx0" brushRef="#br0" timeOffset="3202">2106 1071 26 0,'4'0'180'0,"-4"0"-110"0,0 0-8 16,0 0-3-16,0 0-4 0,0 0-12 15,0 0-9-15,0 0-6 0,0 0-8 16,0 0-3-16,0 0-3 0,0 0 1 0,0 2-6 15,0 3-6-15,0 5 0 0,0 2 11 16,0 4-3-16,0 1-3 16,0 1-2-16,0 3 2 0,0-1-5 15,0 1-2-15,0-2 3 0,-2-1-3 0,0-4-2 16,2-1 1-16,0-3 1 0,0 0 1 15,0-2-4-15,0-4 1 0,0 0-1 16,0-3-7-16,0-1-11 0,0 0-8 16,5 0 1-16,5-2-8 0,0-7-11 15,3-5-14-15,-4-4-41 0,-1-2-103 0</inkml:trace>
  <inkml:trace contextRef="#ctx0" brushRef="#br0" timeOffset="3437">2195 1002 0 0,'0'0'275'0,"0"-1"-217"0,0 1-10 16,0 0 11-16,0 0-14 0,0-1-17 16,0 0-19-16,0-1 0 0,4-1-6 15,6-1-4-15,5-2 19 0,2 0-4 0,4-1-8 16,-2 0-7-16,2 1 4 0,-2 1-1 15,-1 3 0-15,-3-1-2 0,0 2-2 16,-2-1-4-16,-3-1-11 16,-1 3-5-16,-1 0-12 0,-2 0-3 0,-2 0-14 15,-2 0-22-15,-2 5-18 0,0-3-29 16</inkml:trace>
  <inkml:trace contextRef="#ctx0" brushRef="#br0" timeOffset="3630">2222 1135 113 0,'0'4'184'0,"2"-3"-178"16,2 4 40-16,2-2 7 0,1 0-9 15,5-1-14-15,-1 0-11 0,2-2-8 16,-1 0-4-16,3 0-1 0,0 0-6 15,1 0-1-15,-1 0-11 0,0 0-34 16,2-4-23-16,-3-2-73 0</inkml:trace>
  <inkml:trace contextRef="#ctx0" brushRef="#br0" timeOffset="4396">2512 1077 10 0,'2'0'-6'0,"-2"0"289"0,0 0-230 0,0 0-12 16,0 0 17-16,-2 0-15 0,-2 3-15 16,-1 4-16-16,-3 3-3 0,2 3 3 15,1 1 1-15,-1 2-5 0,2 0-4 16,2-1 0-16,2-1-5 0,0-3 3 15,0 0-2-15,2-1 0 0,6-2 3 0,3-2-1 16,4-3 0-16,3-3 4 16,1 0 2-16,3-2-6 0,1-7-1 15,0-4-8-15,-2 0 3 0,-2-2 0 16,-3 0-1-16,-5 1 2 0,-1-1 2 15,-5 3 1-15,1 2 0 0,-6 0 1 0,0 7 1 16,0 0 1-16,0 3 0 0,0 0-1 16,0 0 6-16,0 0-3 0,0 0 2 15,0 0-1-15,0 0-1 0,0 0-1 16,0 10-2-16,-9 0 2 0,-1 2 0 15,2-2 1-15,5 1-4 0,1 0-2 0,2-1-2 16,0 2 7-16,0-5-6 16,0 1 0-16,0-2 2 0,0-4-4 15,3-1-9-15,3-1-5 0,4 0-1 16,1 0-11-16,3-6 2 0,-1-4-1 0,2-2-6 15,0-1 5-15,1 0-21 0,-1 0-9 16,2 1-8-16,-2 0-3 0,3 3 35 16,-3 2 23-16,-4 1-1 0,-3 2 16 15,-4 1 16-15,-2 1 18 0,-2 2 11 16,2 0 3-16,-2 0 3 0,0 0 1 0,0 0-10 15,0 0-11-15,0 0-10 0,0 0-9 16,0 5-5-16,0 2 13 16,0 3-3-16,0-2-6 0,0 0 1 15,0 0-6-15,-2-4-2 0,2 0-5 0,0-1 1 16,0-2-1-16,0 0-4 0,0 0 2 15,0-1-1-15,5 0 2 0,3 0 2 16,2 0 0-16,1 0-2 0,2-3-2 16,-1-3-2-16,-1 2-1 0,-1 4 1 15,-5-2-1-15,-3 2 2 0,0 0-2 0,-2 0 5 16,0 0-1-16,0 0 1 0,0 0 1 15,0 0 0-15,0 5 2 0,0 2 9 16,0 3-8-16,0 0 0 16,0-1-3-16,0-3-3 0,0 1 1 0,0-3 3 15,4 1-4-15,-4-2-12 0,4-2-16 16,2-1-4-16,3 0 12 0,5 0-24 15,-3-9-75-15,2-2-73 0</inkml:trace>
  <inkml:trace contextRef="#ctx0" brushRef="#br0" timeOffset="4630">3209 1056 1 0,'0'-1'300'0,"0"-1"-238"0,0 0-29 0,0 1 26 16,-2 0-4-16,-2 0-16 0,0 1-19 15,-2 0-5-15,-1 0-5 0,-1 3-7 16,0 7 7-16,-1 0 4 0,1 1-7 15,1 0-3-15,3 2-1 0,0-2 3 16,4 2-3-16,0-1-4 0,0 1 1 16,0-2 2-16,0 0-2 0,6 2-2 0,3-3-2 15,1 0-6-15,5-1-10 0,6-6-2 16,0-3-20-16,2 0-34 0,0-1-19 15,-2-11-128-15</inkml:trace>
  <inkml:trace contextRef="#ctx0" brushRef="#br0" timeOffset="5169">3468 807 62 0,'0'0'179'0,"0"0"-141"15,0 1-4-15,0 1 4 0,0-1-3 0,0 4-23 16,0 2 2-16,-2 1 7 0,-2 4 2 16,-1 1-7-16,-1 1-2 0,2 0-3 15,-2 3 0-15,1 0 0 0,1 2-4 16,-4 2-1-16,3-2 2 0,3 3-4 15,-6-3 3-15,6 1-3 0,0 2-1 0,0 0-2 16,0 0 4-16,0 0 0 0,2 0-3 16,0-1 0-16,0 0 1 0,0-2-1 15,4-3-1-15,0-4 0 16,-4-1 1-16,0-4-1 0,0-3-2 0,0-2-5 15,2-2 0-15,-2 0-3 0,2 0-3 0,0 0-5 16,-2-4 5-16,4-6-1 16,-2-5-7-16,3 2 0 0,-1-6-11 15,0-1-18-15,4-1-4 0,-1-1-21 16,1 2-21-16,-3 5 35 0,1 3 43 0,0 5 17 15,-4 4 1-15,4 1 13 0,-6 2 7 16,3 0 17-16,-1 0 6 0,0 0 3 16,0 0-1-16,2 6-6 0,-2 3 0 15,4-2-4-15,-5 3-9 0,7-3-6 16,-4 2-4-16,4 0 3 0,1 1-8 0,3 0-1 15,-3 0-1-15,4 0 2 0,-3 0-6 16,1-2 1-16,-1-1-3 16,0-2 0-16,-3-1-3 0,-1-1 0 15,-2-2-4-15,3-1-12 0,-1 0-14 0,4 0-10 16,-3-6-13-16,3-5-72 0,-6-5-133 15</inkml:trace>
  <inkml:trace contextRef="#ctx0" brushRef="#br0" timeOffset="5371">3850 1077 80 0,'-6'6'168'0,"2"-3"-41"0,0 1-89 16,-1 2 25-16,3-2 6 0,-4 4-25 15,4-3-21-15,-2 5-12 0,0 0-5 0,1 1 0 16,-1 0-2-16,0 1 0 0,0-2-2 15,2 0-3-15,2-1 1 0,0-1-5 16,0 0-12-16,0-5-11 0,8 1-21 16,1-2-16-16,11-2-36 0,-1-2-80 15</inkml:trace>
  <inkml:trace contextRef="#ctx0" brushRef="#br0" timeOffset="5745">4056 1100 240 0,'0'-3'116'16,"0"-1"-76"-16,-6-1 29 0,2 0-14 15,-1 0-5-15,-1 3-23 0,2 0-6 16,0 1-9-16,-2 1 2 0,3 0-9 16,-1 0-4-16,-2 8-2 0,0 4 1 0,1 1-3 15,3 3 0-15,0-1 1 16,2 1 2-16,0 1-3 0,2-2 1 0,5-3 1 15,3 0-5-15,3-2-7 16,1-3 2-16,1-1 3 0,6-6 5 0,-2 0-3 16,0 0-3-16,-2-3 7 0,-3-5 2 15,-3-1 0-15,-1-3 4 0,-3 2 2 16,-1-5 4-16,-6 3 1 0,0-3-1 15,0-1 0-15,0-1-2 0,-8-1 0 16,1 1-1-16,-1 1-1 0,2 3-2 0,-1 5 0 16,1 3 3-16,0 2-1 0,2 2-1 15,1 1-6-15,-5 0-3 16,4 0-3-16,-3 6-3 0,-1 3-3 0,2 0 0 15,2 4-13-15,2-4-14 0,2 4-22 16,0-4-14-16,0-5-62 0,0-1-115 16</inkml:trace>
  <inkml:trace contextRef="#ctx0" brushRef="#br0" timeOffset="6069">4374 1055 30 0,'2'0'135'0,"0"0"10"0,-2 0-110 15,0 3 9-15,0 3 33 16,0 3-23-16,0 2-16 0,-2 2-12 15,0-1-8-15,-1-3-3 0,1-1-8 0,2-1-4 16,-2-3-5-16,2-2-1 0,0-1 4 16,0 1-4-16,2-2 1 0,9 0 3 15,4 0 3-15,5 0-5 0,-1-7-3 16,2 1-1-16,-2 1 1 0,-4 1-6 15,0 1 5-15,-5 2 1 0,-5 1 4 0,-1 0-1 16,-2 0-4-16,-2 0 2 0,0 1 2 16,2 7 10-16,0 2-3 0,2 3-1 15,-2 3-1-15,2 0 3 16,-1 0-6-16,1-2 0 0,4-2 1 0,-2 1-2 15,1-4-4-15,1-3-4 0,-4-2-5 16,-1-3-8-16,-1-1-15 0,0 0 4 16,2 0-2-16,-4-11-35 0,0-2-161 15</inkml:trace>
  <inkml:trace contextRef="#ctx0" brushRef="#br0" timeOffset="6349">3871 825 286 0,'0'2'227'0,"2"-2"-234"16,1 2-8-16,-3-1 20 0,0 6 2 15,2 1-19-15,6 0-37 0,-2-1-94 16</inkml:trace>
  <inkml:trace contextRef="#ctx0" brushRef="#br0" timeOffset="7058">2535 1647 9 0</inkml:trace>
  <inkml:trace contextRef="#ctx0" brushRef="#br0" timeOffset="8221">2535 1647 223 0,'4'1'49'16,"-4"2"-28"-16,0 3 9 0,2 4-3 15,-2 3 5-15,0 3-12 16,0 4-8-16,0 0 3 0,0-1-5 0,0 2-2 15,-4-3 12-15,2-1-7 0,-2-3-5 16,0-4 0-16,3-3 4 0,1-1-2 16,-2-3 3-16,2-2-5 0,-2-1 2 15,2 0 2-15,0 0-1 0,0 0 1 16,0 0 4-16,0-10-2 0,0-5 2 0,2-3-24 15,0-3 8-15,1-1-1 0,3 0 1 16,2-3 1-16,1-1-2 0,5-3 2 16,-3 2 0-16,4-1-3 0,1 2 3 15,1 3-2-15,0 4 1 0,0 3-2 16,0 7 1-16,0 0-1 0,-1 5 2 15,-3 1 2-15,-1 3 1 0,-1 0-4 16,-2 0-1-16,-3 8 2 0,2 4 3 16,-4 0-3-16,3 4-1 0,-5 0 2 15,0 3 1-15,-2 1-4 0,0-1 4 0,-8-1-3 16,-3 0 2-16,-2-1-1 0,-1 0-1 15,-1-2 3-15,-2 0 1 0,0-2-3 16,-2-2-3-16,3-3 4 0,1-1-1 16,2-2-3-16,3-3-5 0,6-1 2 15,1-1-4-15,1 0-4 0,2 0-6 16,-2 0-14-16,2-5 5 0,0 0 6 15,0 1 0-15,0 0 9 0,2 3 7 16,0 1 3-16,3 0 1 0,-1 0 1 16,4 0 3-16,-1 1-1 0,3 5 1 0,-2 0 8 15,3 2 1-15,-3 1-1 0,5 2-4 16,0-1 8-16,1 1 1 0,1-2-8 15,-2-2-2-15,1-1 1 0,3-2 0 16,0-1-4-16,0-3 0 0,0 0 3 16,2 0 0-16,2-3-1 0,-3-7-3 0,1 1-1 15,0-6 3-15,-2 1-2 16,2 0 0-16,-2-4 2 0,-2 1 1 15,-1-2 0-15,-1 1 1 0,-5-1 1 16,-1 1 1-16,-5 2-5 0,-2 0 9 0,0 3 1 16,0 3 1-16,-3 1 0 0,-3 3-4 15,-4 4 2-15,1 0 2 0,-1 2-10 16,1 0-3-16,-9 7-4 0,3 9 4 15,0 3-2-15,-2 4 1 0,7 0 1 16,1 0 1-16,3 1-3 0,2-2 0 0,4 0 0 16,0-1-1-16,6-2-8 0,7-5-1 15,6-2 3-15,2-3-2 16,6-5 3-16,4-4 2 0,1 0-8 15,4-3 2-15,-1-9-6 0,1-1 1 16,0-1 12-16,-5-3 4 0,-5 1 1 0,-1-3 0 16,-8 3 6-16,-7 0 5 0,-4 3 12 15,-3 0-4-15,-3 0-6 0,0 1 8 16,-3 4 0-16,-7 0-13 0,0 3 11 15,-1 3-5-15,-2 2-7 0,-3 0-5 16,5 0-2-16,-4 8 1 0,-1 2-3 0,-1 4 1 16,2 4 3-16,2 0 2 0,1-1-5 15,6 1-1-15,3-3 0 16,3-1 1-16,0 4 2 0,2-5-4 15,9-2 4-15,4-4 1 0,2-6-4 0,3-1-4 16,-1 0 6-16,-2-2-4 0,0-7 1 16,-2-2 1-16,-1 1 5 0,-5-1 1 15,1 1-3-15,-3 1 0 0,1 1 3 16,-2 3 3-16,-3-2 2 0,-1 4 1 15,0 3 3-15,-2 0-5 0,0 0-4 0,0 0 2 16,0 0-4-16,0 0-4 0,0 3-6 16,2 7-10-16,0 7 29 0,2 3-7 15,-2-1-4-15,2 5 0 16,-1 0-1-16,1 1 3 0,-2 2-1 0,0-2-2 15,-2-1 3-15,0 0 0 0,0 0-2 16,0-3 2-16,0 0-1 0,0-3 3 16,-8 1-2-16,1-5 0 0,-1-1 3 15,-1-2 5-15,-3-4 1 0,5-2 1 16,-1-1 4-16,2-3-3 0,-1 0-3 0,-1-1-5 15,0 0 1-15,1 0-2 0,1 0-1 16,0 0-2-16,1-2 3 0,-1-1-1 16,2-1-3-16,0 0-2 0,2 1 1 15,0-2-3-15,-1-1-9 0,1-1-4 16,2-2 0-16,0-4-7 0,3-1-14 15,7 2-35-15,1-5-32 0,1-2-128 16</inkml:trace>
  <inkml:trace contextRef="#ctx0" brushRef="#br0" timeOffset="8455">3596 1682 279 0,'2'0'134'15,"-2"0"-101"-15,0 0 5 0,0 0 27 16,0 0-9-16,0 0-36 0,0 3-14 15,0 4-6-15,0 4 0 0,-10 6 10 16,-3 2-3-16,2 1-6 0,-3 0-1 16,7 0-1-16,-3-4 3 0,4 0-3 15,1-3 1-15,3-1-6 0,2-2-9 0,0-1-10 16,0-4-17-16,13 0-24 0,4-5-21 15,0-2-47-15,1-11-137 0</inkml:trace>
  <inkml:trace contextRef="#ctx0" brushRef="#br0" timeOffset="8748">3789 1686 2 0,'-6'-3'318'0,"-4"-1"-267"0,1 0-16 16,3 2 21-16,-3-2-2 0,1 4-18 16,4 0-17-16,0 0-7 0,1 0-5 0,-1 0-7 15,2 5-4-15,2 6 4 0,-2 0 0 16,2 4-3-16,0-1 3 0,0 3 0 15,4 2 1-15,1-2-4 0,-1 3-1 16,2-3 0-16,-2 1 2 0,0 0-3 16,-1-3 3-16,3-2 3 0,-4-2-1 0,0-3 0 15,-2-1 0-15,0 0 2 16,0 0 2-16,-10-1-3 0,3 1 3 15,-3-3 2-15,1 0-1 0,1-3 2 16,0 0-3-16,1-1-1 0,5 0 0 0,-2 0-1 16,4 0-3-16,-2 0-3 0,2 0-10 15,0-2-22-15,0-6-22 0,4-2-6 16,7-4-50-16,-3-6-117 0</inkml:trace>
  <inkml:trace contextRef="#ctx0" brushRef="#br0" timeOffset="8878">3987 1443 0 0</inkml:trace>
  <inkml:trace contextRef="#ctx0" brushRef="#br0" timeOffset="10089">3987 1443 102 0,'2'-1'94'0,"-2"1"-66"0,0 0-7 15,0 0 17-15,0 0 11 0,0 0-28 0,0 0-21 16,0 2 2-16,0 2 9 0,0 1 13 16,-2 2-8-16,2-2-8 0,-4 2 3 15,0 2 1-15,1 0-3 16,-1 4-5-16,2 0 1 0,-4 1 2 0,4 4-5 15,0-1 0-15,-1 3 4 0,-1 2-2 16,2 0 0-16,-2 6 2 0,4-4-1 16,-4 1-1-16,4 1 1 0,-2-1-3 15,2-3 2-15,0-1-2 0,0-5-1 16,0-1 3-16,0-5 1 0,0-6-3 15,0-1-3-15,0-2 2 0,0-1 5 0,2 0 1 16,0-2 3-16,0-7-1 0,4-4-6 16,-2-3-3-16,5 0-2 0,-1-3 0 15,-1 0-2-15,1 1 3 16,2 2-9-16,-5 1 2 0,3 5 5 0,0 6-1 15,-3-2 1-15,-1 5-1 0,2 1 2 16,0 0 0-16,-1 0-1 0,3 0 3 16,3 3-1-16,1 2 2 0,3 1-2 15,2-2 1-15,4-1 3 0,4-2-1 16,-4-1-2-16,0 0 0 0,-2 0 2 0,-4 0 0 15,-5-4-2-15,-2-3 2 0,-3 1-1 16,-1-2 9-16,-4 0-9 0,0 1 3 16,0 0 0-16,-6 2 2 0,-3 1-5 15,-1 2-1-15,-3 2 1 0,1 0-2 16,-3 2 1-16,0 11-3 0,0 2 3 15,-1 3 0-15,3 4-1 0,4-3 0 16,3 3 0-16,2-4 1 0,4 2-3 16,0-6 1-16,4-1 2 0,9-2 0 15,1-3-1-15,6-3 1 0,5-3 3 0,2-2-1 16,4 0-4-16,-3-3 0 0,1-6 0 15,1 0 0-15,-5-2-1 0,0-4 3 16,-2 3 2-16,-8-1 1 0,-3 0 0 16,-5 3 9-16,-1 1 0 0,-4 0 0 15,-2 4-2-15,0-2 4 0,0 4 1 16,0 0-4-16,0 0-8 0,0 2 1 15,0 1-3-15,0 0-2 0,0 0-2 16,0 0 1-16,0 0 3 0,0 0 0 16,0 0-1-16,0 0 1 0,0 0 3 0,0-2-4 15,0 0-1-15,0 1 1 0,0 0 2 16,0 1-2-16,0 0-1 0,0 0 0 15,0 0 2-15,0 0-1 0,-2 0-2 16,2 0 2-16,0 0 1 0,0 0-1 16,0 0-1-16,0 0 1 0,0 0-2 0,0 0 1 15,0-1-2-15,0 1 3 16,0 0 1-16,0 0-2 0,0 0-1 15,0 0 1-15,0 0 1 0,0 0-1 16,0 0-1-16,0 0 0 0,0 0 2 0,0 0 0 16,0 0-4-16,0 0 1 0,0 0 0 15,0 3-1-15,-2 4-5 0,-4 3 8 16,4 5 7-16,-1 0-4 0,1 2-3 15,0 0 3-15,0 1-3 0,0-2 2 16,0-1-2-16,2-2 2 0,0-5-1 16,0-1-1-16,0-1-2 0,2-4-6 0,2 0 1 15,3-2 3-15,3 0 1 16,-1-7 1-16,3-8-1 0,-3-1 2 15,3-4-4-15,1-2 3 0,-1-1 2 16,-3 1 2-16,1 0-1 0,-3 0 1 0,1 0 3 16,-2 1-2-16,-2 4 0 0,1 3 4 15,-5 5 7-15,0 3 5 0,2 1-5 16,-2 4-2-16,0 1-6 0,0 0-1 15,0 0-4-15,0 0-1 0,0 0 1 16,0 0-3-16,0 0 0 0,0 0-2 0,0 0 0 16,0 0-1-16,0 3-4 0,6 2 12 15,-4 0 0-15,2 1 0 16,1 0-3-16,3 0 0 0,0 0 3 15,1 2-1-15,5-1-1 0,1-1 1 0,2 0 1 16,4 0-1-16,0 0-3 0,2 1 3 16,2 2 0-16,-1-1 0 0,-3-1-3 15,-5-2 1-15,-7 1 2 0,-5-2-1 16,-4-1-3-16,0 1 10 0,0-1 2 15,0 3 3-15,-2 1 5 0,-7 0 5 0,-1 2-2 16,-7-3-6-16,0 3-3 0,-2-2-3 16,0-1-5-16,-1 1-1 0,1 1-3 15,2-2 0-15,2 1-4 16,4 1-9-16,3 3-15 0,2 4-16 0,0 0-26 15,3-1-38-15,-3-2-296 0</inkml:trace>
  <inkml:trace contextRef="#ctx0" brushRef="#br0" timeOffset="11377">4479 2206 106 0,'0'0'107'0,"2"0"-65"15,-2 0-2-15,2 0 4 0,-2 0-2 0,0 0-14 16,0 0-3-16,0 0-1 0,0 0-1 16,0 0-4-16,0 0-3 0,0 0-2 15,2 0-6-15,0 2-1 0,4 5 14 16,-2 1 7-16,3-1-13 0,-1 1-4 15,-2 1 1-15,1 2-1 0,3 2-7 16,-2 3-1-16,1 2 1 0,-1 0 0 0,4 3-2 16,-3 2-2-16,1-1 1 0,0 2 1 15,-1-1-2-15,1 0 0 16,0-4 2-16,-1 2-1 0,1-4-2 15,-2-2 1-15,1 0 2 0,-3-3-2 0,2-2 0 16,-2 1-1-16,-1-1 2 0,1-3 0 16,0 2-2-16,-2-3 2 0,2 1 0 15,-2-2 0-15,0-3-2 0,-2 3 1 16,1-2 1-16,-1-2 0 0,2 0-2 15,0-1 1-15,-2 0 2 0,0 0-2 0,0 0 0 16,0 0 0-16,2 1 0 0,-2 0 2 16,2 2-4-16,-2-2 2 0,2 0 1 15,0 0-1-15,-2-1-1 16,2 0 1-16,-2 1 1 0,0 0 0 0,0 1-2 15,0-2 1-15,0 4 1 0,4-3-3 16,-3 1 4-16,-1 0-3 0,2 0 0 16,-2 0 2-16,0 0-2 0,0-1 1 15,0-1 2-15,0 0-2 0,4 0-1 16,-4 0 2-16,0 0 1 0,0 0 1 0,0 0-3 15,0 0 2-15,0 0 2 0,0 0-3 16,0 0 1-16,0 0-1 0,0 0 1 16,0 0 0-16,0 0-2 0,0 0 1 15,0 0 0-15,0 0 0 0,0 0-2 16,0 0 0-16,2 0 2 0,-2 0-1 15,0 0-1-15,0 0 0 0,0 0 1 16,0 0-7-16,0 0-11 0,4-1-15 16,5-2-1-16,3-2-37 0,-3-3-77 15,-3 2-234-15</inkml:trace>
  <inkml:trace contextRef="#ctx0" brushRef="#br0" timeOffset="12409">4563 2581 59 0,'0'0'27'15,"0"0"-22"-15,0 0 8 0,0 0 8 16,0 0 6-16,0 0-13 0,0 0-5 0,0 0 1 16,0 0 3-16,0 0 4 0,0 0 3 15,0 0-1-15,0-1 4 0,0 0 9 16,0 1 1-16,0 0-3 0,0 0-6 15,0 0 2-15,0 0 1 0,0 0-4 16,0 0-5-16,0 0-2 0,0 0-2 0,0 0-6 16,0 0-2-16,0 0 1 0,0 0 3 15,0 0 0-15,0 0-6 16,0 0 2-16,0 0 3 0,0 0-5 15,0 0 2-15,0 0 0 0,0 0-2 0,2 0-3 16,0 4-1-16,2 1 8 0,0-1-1 16,2 0-3-16,-1 2-2 0,1 1-1 15,2 2 3-15,-1 0-3 0,3 0-1 16,-1 0 0-16,3 2 3 0,-3-2-3 15,5 3-1-15,-5-2 2 0,1 0 1 0,1-2-2 16,-1-1-1-16,-3-1 2 0,3-3 0 16,-2 0-3-16,-1-1 0 0,3-2 2 15,-3 0 2-15,1 0-1 16,-2-1 0-16,1-3 0 0,1 0 2 0,-4-1-3 15,2 1 0-15,-3 1 1 0,1 0 0 16,-2 3-2-16,0-2-1 0,0 1 2 16,0 1 1-16,0 0-1 0,-2 0-2 15,0 0 3-15,0 0 1 0,0 0-2 16,0 0-1-16,0 0 2 0,0 0 0 0,0 0-2 15,0 0-1-15,0 0 2 0,2-1 1 16,-2 0-2-16,0 1-1 0,2 0 3 16,-2-1 1-16,0 0-1 0,1 1-1 15,-1-1 4-15,2 1 1 16,-2-5 4-16,2-1 5 0,0-4-3 0,0-1-7 15,0-1 1-15,2-1 0 0,0 0 1 16,-2-1 1-16,1-3-4 0,1-2-49 16,0-2 100-16,0-4-52 0,0-2-1 15,-1 2-1-15,3 0-1 0,-4 7 3 16,4 4 0-16,-4 2-4 0,-2 7 4 0,2-1-1 15,-2 4-2-15,0 2-1 0,0 0 4 16,0 0-2-16,0 0-3 0,0 0-8 16,0 0-1-16,0 0-6 0,0 2-14 15,0 5-7-15,0 1-11 0,0-5-63 16,-2-2-205-16</inkml:trace>
  <inkml:trace contextRef="#ctx0" brushRef="#br0" timeOffset="18589">316 2183 86 0,'-6'0'26'0,"2"0"10"0,2 1-4 15,-1-1-16-15,-3 2 1 0,4-1-3 0,-2 1-3 16,2 0-4-16,-5 0 3 0,7-2 0 16,-6 3 4-16,2-1-1 0,0-2 2 15,0 1 6-15,1 0-4 0,-1-1-4 16,4 2-2-16,-2-1-4 0,-4-1-2 15,6 0-5-15,-2 0 0 0,0 1 0 16,2 0 0-16,0 0 0 0,0 1-1 16,0-2 2-16,0 0 0 0,-1 0-1 15,-1 0 3-15,2 0 5 0,0 0 7 16,0 0 0-16,0 0 2 0,-2 0 5 0,0 0-11 15,0 0-2-15,0 1-1 0,2-1-1 16,-4 1 0-16,0 1-4 0,2-1-1 16,1 0 6-16,-3 0-5 0,2 2 0 15,0-3 2-15,0 1-1 0,2-1 1 16,0 0-3-16,0 0-4 0,4 0 0 15,5 0 3-15,7 0 13 0,3 0 3 16,2-1-12-16,2-4-2 0,1 0-4 16,1 0 2-16,2-1 1 0,0 1-2 15,-1 0 0-15,-3 0 0 0,-2-1 1 0,-7 4 0 16,-5-1-1-16,-3 2-1 0,-2 1 3 15,-4 0-2-15,0 0-2 0,0 0 1 16,0 0 1-16,0 0-7 0,0 0-1 16,0 0-6-16,0 0-3 0,0 1 1 15,0 5-2-15,-4 0-11 0,0-1-12 0,-2 2-18 16,1-2-12-16,-7 1-41 15,-1-3-73-15</inkml:trace>
  <inkml:trace contextRef="#ctx0" brushRef="#br0" timeOffset="18844">348 2248 218 0,'2'0'89'0,"-2"3"-46"16,0-3 17-16,0 1-23 15,0 4-3-15,0 3-15 0,0 3 9 16,0 3 5-16,-5-1-16 0,1 1-1 16,0-1-8-16,0 3-5 0,0-2-2 0,2 0 1 15,2-1-1-15,0-1-3 0,0-5-2 16,0 1 2-16,0 0-7 0,8-4-10 15,2 0-7-15,1-4-12 0,4 0-20 16,-1 0-57-16,-1-6-130 0</inkml:trace>
  <inkml:trace contextRef="#ctx0" brushRef="#br0" timeOffset="19051">533 2305 295 0,'2'0'65'0,"-2"0"-38"0,0 0 27 16,0 0 0-16,0 4-28 0,4-1-17 15,-2 3 6-15,4 3 1 0,-4-3-5 16,2 2-7-16,-1 1 0 0,-1 1-1 0,4 0-2 16,-4 0-6-16,6-1 10 0,-5-2-9 15,1 0-6-15,4-2-18 0,-1-1-23 16,1-4-28-16,0 0-61 15,-3-3-90-15</inkml:trace>
  <inkml:trace contextRef="#ctx0" brushRef="#br0" timeOffset="19268">740 2284 249 0,'0'9'58'16,"0"3"-31"-16,0 2 30 0,-8 5-4 15,0 3-12-15,-3 2-11 0,1 1-11 16,-1 0-8-16,1-2 1 0,3-1-7 15,1-2-2-15,-2-4-4 0,6-3 0 16,2-3 0-16,0-1 0 0,0-3-14 16,0-3-9-16,0-2-10 0,4-1-20 15,4 0-19-15,-1-3 7 0,3-8-84 16</inkml:trace>
  <inkml:trace contextRef="#ctx0" brushRef="#br0" timeOffset="19787">839 2357 231 0,'0'0'48'0,"2"0"-23"0,-2 0 12 15,0 0-6-15,2 0-22 0,-2 5-3 16,0 3 8-16,1 2-2 0,1 0-2 16,-2 2-6-16,0 0 2 0,2 2-2 15,-2-1-1-15,0 0-3 0,0 0 3 16,0 0 1-16,0-2 4 0,0-2 10 0,-5-1-1 15,-1-2-1-15,2 1-2 0,-2-4-3 16,1 0-3-16,1 0-1 0,0-2-4 16,0-1-1-16,-4 0 3 0,3 0-3 15,1 0 1-15,-2-5-5 0,-1 0 0 16,5-5-5-16,-4 1 2 0,4-4 5 15,0 0-4-15,2-2 1 0,0 0-1 16,2-4 1-16,8 0-2 0,-1-2-1 16,4 1 0-16,3 0-1 0,1 0 0 15,0 2-5-15,0 4 6 0,0 2 2 0,-3 4 0 16,-1 3 3-16,1 0-1 0,-3 0-1 15,2 0 1-15,1 1 2 0,-1 1 2 16,-2 1-4-16,-1 1 2 0,-4 0 1 16,-1 1-3-16,-3 0 0 0,2 0 1 15,-2 0 1-15,-2 0-4 0,0 4 2 0,0 2 3 16,0 2 2-16,0 0-4 15,0-1-1-15,0 2-2 0,0-3-2 16,0-2-1-16,0 0 6 0,0-3 3 16,0 0-3-16,0-1 4 0,0 1 1 0,0 1 5 15,-2-2 3-15,-2 0-4 0,4 0-14 16,-2 0 7-16,2 0 0 0,0 0-3 15,-1 0-2-15,1 0-2 0,-2 0-5 16,0 0-11-16,-2-2-20 0,2 1-38 16,-4-1-93-16</inkml:trace>
  <inkml:trace contextRef="#ctx0" brushRef="#br0" timeOffset="20328">1035 2290 200 0,'0'0'65'0,"0"0"-33"15,0 0 5-15,0 0-3 0,2 0-15 0,-2 0-13 16,0 2-3-16,0-2 3 0,0 1-5 16,0 2 2-16,0 2 4 0,0-1 14 15,0 0-9-15,0 2-5 0,0 1 5 16,0 1 7-16,-4 2 3 0,1-1-13 15,-3 1-4-15,-2-2-3 0,1 1 6 0,-3-2 0 16,-3 2 3-16,1-1-3 0,-3 0-7 16,0-1 5-16,-1 0-1 0,1-2-4 15,0-1 1-15,2 0-2 0,3-3 2 16,2 1 1-16,3-2-4 0,3 0 0 15,0 0-5-15,2 0-14 0,0-2-17 16,0-3-13-16,7-2-62 0,-1-4-63 16</inkml:trace>
  <inkml:trace contextRef="#ctx0" brushRef="#br0" timeOffset="20791">1188 2327 182 0,'0'0'50'0,"0"0"-10"16,0 0-7-16,0 0-13 0,4 0-11 16,-2 1-4-16,3 0 19 0,3-1-10 15,0 1-3-15,1-1 2 0,3 0-3 16,1 0 0-16,0-7 0 0,5-2-1 15,-3-2-7-15,0 1 2 0,-4 0 1 16,1-3 1-16,-3 1-1 0,-3 0 1 16,0 1-2-16,-6 1 4 0,0 0-4 15,0 1 3-15,0 2 1 0,0 4-1 0,-4 0 0 16,-4 2-1-16,3 1-2 0,-3 0 4 15,-1 0-1-15,-1 4-11 0,1 6 2 16,-5 4 5-16,3 2 1 0,-1 0 0 16,5 3-3-16,3 0 1 0,4-1-3 15,0 1 2-15,2 0-3 0,7-3 3 0,8 0-1 16,4-2-4-16,4-4-5 15,8-3-3-15,3-1-2 0,2-6-48 16,2 0-57-16,-6-3-115 0</inkml:trace>
  <inkml:trace contextRef="#ctx0" brushRef="#br0" timeOffset="21711">1764 2272 90 0,'2'0'113'0,"-2"0"-72"0,0 0-4 16,0-1-3-16,0 0 2 15,0 1-12-15,0-4-6 0,0 3 4 0,0 0-7 16,0 0-1-16,-2 1 5 0,-2-2-2 16,1 2-4-16,1-1 5 0,-4 0-1 15,0 1-5-15,-1 0-3 0,-3 0 1 16,0 0 1-16,-1 0 3 0,0 2-4 15,-3 7-4-15,-1 2 2 0,0 2-3 0,1 1 0 16,7 0-1-16,-1 0-2 0,4 1-2 16,4 1-2-16,0-1 1 0,2-2 1 15,8-2 2-15,1-2-4 0,4-2-3 16,4-4 3-16,1-3-3 15,-1 0-6-15,0 0-2 0,0-7 5 0,-2-3 0 16,-4-2-2-16,1 3-1 0,-7-4 8 16,1 2 0-16,-2 0-1 0,-2 3-2 15,1 2 3-15,-5 1 0 0,0 2-1 16,0 3 0-16,0-1 0 0,0 1-6 15,2 0-8-15,-2 0-16 0,0 0-22 0,6 0 34 16,-2 2 8-16,1 4-5 0,3-3 9 16,2-2-7-16,-1-1 5 0,4 0 15 15,5 0-4-15,-7-1-3 0,1-9 5 16,-1 2 0-16,-3-6 3 0,-1 0 4 15,-1-3 16-15,-2-1 1 0,-2-3-12 16,0-2 5-16,1-1-11 0,-1-3 2 16,0-4-4-16,-2-1-1 0,0 4-1 15,0 4 2-15,0 5 7 0,0 8 11 16,0 3-6-16,0 4-1 0,0 4 7 0,0 0-9 15,0 0-9-15,0 0-8 0,0 4-5 16,-2 9 2-16,0 6 8 0,-1 5-1 16,3 2 1-16,-4 5-2 0,4 2-2 15,-2 6 1-15,2 3 2 0,0 3 1 16,0 5-4-16,0-1-3 0,0 0 1 15,6-3 1-15,-6-4-2 0,3-4 3 16,-1-6 2-16,-2-3 1 0,0-10-2 16,0-2 1-16,-2-8 2 0,-7 0 5 15,-1-5-1-15,1-2 5 0,-1-1 5 0,-1-1-4 16,1 0-4-16,3-2 0 0,-1-6 4 15,2 1-2-15,1-3 1 0,-1 0-8 16,2 0 0-16,2-2-3 0,2 0-3 16,0 0 3-16,0 0-2 0,2-2-1 15,6 4-2-15,1 0 0 0,3-1-10 0,3 3-6 16,0 0-13-16,6 3-11 16,0-3-39-16,-6-1-107 0</inkml:trace>
  <inkml:trace contextRef="#ctx0" brushRef="#br0" timeOffset="22305">2342 2264 9 0,'2'0'307'16,"0"0"-243"-16,-2 0-41 0,0 0 21 15,0 0-4-15,0 1-30 0,0 8-16 16,-2 6-1-16,-2 2 29 0,1 4-8 0,-7-4-6 15,4-1-3-15,3-2 1 0,-3-2 0 16,4-4 6-16,0-3-4 0,0-2-1 16,2-3-2-16,0 0 5 0,0 0 4 15,0 0 1-15,0 0-1 0,0-3 5 16,0-7 2-16,0-5-26 0,6 0 0 0,0-4 2 15,3-4 0-15,4 1-1 0,1-2 3 16,3 1 1-16,2 1 1 16,0 2-3-16,0 4 2 0,-2 2-3 15,-1 8-1-15,-7 2 0 0,3 2 0 0,-3 2 2 16,1 0 0-16,-3 0 0 0,-1 9-3 15,-2 1 4-15,0 5 2 0,-2 1 0 16,-2 1-3-16,0 1 3 0,0-2 0 16,-2-1-8-16,-4-2 3 0,-2-1 3 15,-1-2-1-15,-1-3 1 0,1-1 0 0,-1-1-2 16,3-2-4-16,-1-2-6 0,4-1 1 15,0 0-5-15,4 0-1 0,0 0-13 16,0-4-3-16,0-2 15 16,0-1-1-16,4 2 5 0,2 2 7 0,0 0 3 15,-5 2 1-15,3 1 0 0,-2 0 5 16,2 0 9-16,2 1 3 0,1 4-1 15,-1 1 0-15,4 2 5 0,-1 1-1 16,3 0-2-16,-1 1-1 0,2 1-2 16,3-5-9-16,-5 2 1 0,1-2-1 0,-1-1 3 15,-3-2-5-15,-1 1-6 0,1-3-11 16,1 1-18-16,-1-2-13 0,-4 0-49 15,0-3-111-15</inkml:trace>
  <inkml:trace contextRef="#ctx0" brushRef="#br0" timeOffset="22671">2663 2387 8 0,'0'0'157'15,"0"0"-118"-15,0 0-12 0,0 0 21 16,0 0 24-16,0 0-19 0,0 0-20 0,2 0-1 16,2 0 4-16,-2-6-11 0,3-3-10 15,5-3-7-15,-3-1 3 0,1-3-3 16,7 0-7-16,-3-4 2 0,3-1-2 15,2-2-1-15,-3-1 2 0,1 0 1 16,0 3-2-16,-3 3-2 0,-3 7 0 16,-5 5 2-16,2 3 1 0,-4 2 3 15,-2 1-2-15,0 0-1 0,0 0-4 16,0 0-2-16,0 0-3 0,1 8 0 15,5 5 12-15,2-1-3 0,-1 5 0 16,1-1 0-16,0 0-1 0,-1 2-1 0,-1-1 1 16,4-1 1-16,-5 1-2 0,-1-1-1 15,2 0 1-15,-2-3 1 0,-1 1-1 16,1-2-1-16,-2-2 1 0,2 0 0 15,-2-2-5-15,-2-4-6 0,0 3 3 16,0-3-9-16,0 0-2 0,0-3-9 16,0 0 2-16,0-1-2 0,0 0 4 15,0 0 1-15,-4 0-42 0,0-4-45 16,-5-3-30-16</inkml:trace>
  <inkml:trace contextRef="#ctx0" brushRef="#br0" timeOffset="22880">2795 2273 45 0,'3'3'99'0,"3"-2"56"16,-6-1-127-16,0 2 17 16,6-2 5-16,0 1-19 0,5 0 11 15,0 1-18-15,3 2-5 0,1 1-10 16,-3-2-3-16,1 2-1 0,-2 0-4 0,-1-2-2 15,-1 1 4-15,-1-1-13 0,0 0-20 16,1 1-11-16,-1-1-20 0,5-3-55 16,-1 0-83-16</inkml:trace>
  <inkml:trace contextRef="#ctx0" brushRef="#br0" timeOffset="23368">3085 2238 64 0,'3'0'253'0,"-1"-2"-217"15,-2 2 10-15,0 0 14 0,0 0-19 0,0 0-26 16,0 0-11-16,0 0 3 0,0 2-7 15,0 7-8-15,0 2 27 0,0 1 5 16,0 1-14-16,0-3-5 0,-2-1-2 16,2-2-2-16,0-1-3 0,0-1 2 15,0 0-1-15,0-5 1 0,2 0 0 0,6 0 3 16,-2 0 3-16,5 0 3 0,2-8-8 15,5-2 2-15,-1-2-1 0,4 2-2 16,-2 1-3-16,2 3 3 16,-6-2 2-16,-5 4-2 0,-3 0-1 0,-3 4 2 15,-4 0 0-15,0 0 0 0,0 0 0 16,0 0-1-16,0 4-3 0,-4 4 5 15,1 2 9-15,-1 1-6 0,2-2-3 16,2 0-2-16,0-2-3 0,0-2 2 16,0 0 3-16,2-3-2 0,0 1-1 15,3-3 2-15,3 0 3 0,1 0-4 0,11 0 1 16,-1-4 0-16,5-2-2 0,-3 1-7 15,0 0 2-15,0 3 4 0,-3-1 2 16,-1 1-1-16,-4 1-2 16,-7 1 3-16,-2 0 1 0,-4 0-2 0,0 0-1 15,0 2 4-15,0 5 3 0,-2 2 9 16,-6 4-5-16,4-1-4 0,1 0 0 15,-1-2-3-15,0-1-4 0,4-1 2 16,0-2 0-16,0 1-1 0,0-1-4 16,0-1 4-16,6-2-10 0,3 0-15 0,1-3-12 15,7 0-26-15,4-7-57 16</inkml:trace>
  <inkml:trace contextRef="#ctx0" brushRef="#br0" timeOffset="23737">3720 2084 300 0,'-2'-2'40'0,"0"2"-2"0,0 0 26 15,2 0-19-15,-4 2-18 0,4 10-25 16,0 7 1-16,-3 4 10 0,3 3-5 15,0 1-2-15,0 2 1 0,0 4-1 0,0-1 0 16,3 0 1-16,3 2 5 0,2 1-2 16,-1 0-8-16,1 1 11 0,0-3-3 15,-3-1-6-15,1-2-6 0,-4-3 4 16,-2-4 2-16,0-3-7 0,0-4 1 15,-8-3-3-15,-3-2-4 0,-4-4-12 0,1 0-14 16,-1 0-27-16,-4-4-43 16,-6-3-139-16</inkml:trace>
  <inkml:trace contextRef="#ctx0" brushRef="#br0" timeOffset="24928">203 1920 78 0,'4'-5'73'15,"-2"1"-39"-15,4 1 12 0,-4-3 6 0,0 6 0 16,1-3-9-16,-3 1-8 0,0 1-6 16,2 0-6-16,-2 1-1 0,0 0-3 15,0 0-4-15,0 0-1 16,0 0-3-16,0 0-4 0,0 0 5 0,-2 0 0 15,-1 7 5-15,-9 6-17 0,-5 9 2 16,-6 4-2-16,2 1 0 0,2 4 3 16,-2 2 1-16,0 3 1 0,-2 4-2 15,2 0 2-15,4-1-2 0,4 0-2 16,5-1-2-16,6-1 0 0,2-2 2 0,4-1-2 15,7-2-1-15,10-1 2 0,8-3 1 16,5-3 2-16,10-8-17 0,10-1-5 16,5-4-3-16,6-2-13 0,5-3-25 15,3-5-63-15,-6-2-157 0</inkml:trace>
</inkml:ink>
</file>

<file path=ppt/ink/ink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3:42:44.8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42 658 21 0,'0'0'155'16,"0"0"-82"-16,0 0-38 0,0 0 12 16,0 0-12-16,0 0-7 0,0 0-11 0,0 0-8 15,0 0 5-15,0 0 2 0,0 0-4 16,0 0-6-16,0 0-1 0,0 0 4 15,0 0-3-15,0 0 5 0,0 0-4 16,0 0 4-16,0 0 0 0,0 0-1 16,0 0-3-16,0 0-2 0,0 0 1 15,0 0-4-15,0 0-2 0,0 4 3 16,0 3-1-16,0-1-1 0,-1 1-1 15,-1 4 1-15,-2-1-1 0,2 2 0 16,0-1 0-16,0 2 0 0,-2-1 0 0,2-1 0 16,-1 2 0-16,-1-2 2 0,0-1 0 15,0-1-2-15,0-2 1 0,2-4 1 16,0-1-4-16,2-1 2 0,0 0 1 15,0-1 3-15,0 0 1 0,0 0-1 16,0-7-5-16,0-4 1 0,0-2 0 16,0 0-1-16,6-3 1 0,0-1 1 15,3-2 0-15,3-5-2 0,1-1 1 16,3-3 1-16,-3 0-1 0,2-1 0 15,0 2-1-15,6-2 1 0,0 3 0 0,2 3 0 16,-2 4-1-16,-2 7 2 0,-5 4-1 16,1 2 1-16,-7 3-2 0,-1 0 3 15,-3 3-2-15,0 0-1 0,2 0 0 16,-3 1 2-16,3 8 1 0,-4 3-2 15,0 4 2-15,-2 4 0 0,0 3 0 0,0 3-2 16,-6 1-2-16,1 0 2 16,-3 2 2-16,-2-4-4 0,-3 0 2 15,0-1 2-15,-3-4 0 0,-1 0-2 16,0-2 1-16,0-4 1 0,4-3-2 0,1-3-2 15,4-3-3-15,1-2 0 0,3 0-1 16,0-3-2-16,2 0-4 0,2 0 0 16,0-5 1-16,0-2 1 0,0 0 4 15,4 2 1-15,2-1 2 0,1 2-3 16,1 3 4-16,-2-1 0 0,1 2 0 0,1 0 1 15,2 0 2-15,-3 0 3 16,3 4 1-16,-1 4-1 0,-1 0 1 16,1 1 5-16,3-1-6 0,-4 1-2 15,-1-2 0-15,-1 1 1 0,0-3-2 0,1 1-1 16,-3-1 1-16,2-3 0 0,-2-1-4 15,-1-1-8-15,5 0-10 0,0 0-15 16,1-5-29-16,3-5-62 0,-1 0-34 16</inkml:trace>
  <inkml:trace contextRef="#ctx0" brushRef="#br0" timeOffset="785">430 700 10 0,'2'-3'164'0,"0"-1"-84"0,-2 0-20 16,0 2 13-16,0 1-23 0,0-1-16 15,0 2-8-15,0 0-3 0,0 0-1 0,0 0-12 16,0 0-4-16,0 0-5 0,0 1-1 15,-4 8-8-15,-2 4 16 0,0 0-4 16,1 0-2-16,3 1-2 0,-2-2 1 16,2 1-1-16,2-1 0 0,0 1-2 15,0-3 0-15,2-1 2 0,7-2 3 0,7-3 0 16,1-2-1-16,4-2 5 15,0 0 0-15,0-6-4 0,0-4 0 16,-6-1 1-16,-2 1 0 0,-3-1-2 16,-2 2 2-16,-6-1 1 0,1 6-2 0,-1-1 1 15,-2 3 1-15,0 0 2 0,0 2 6 16,0 0-5-16,0 0-3 0,0 0 1 15,0 0-6-15,0 0-2 0,0 3-6 16,-2 5-1-16,-1 2 7 0,-1 0 4 16,0-2-5-16,4 1 0 0,0-1 1 0,0 1-2 15,2-2 2-15,7 0-2 0,3-1 6 16,-1-6 0-16,6 0-2 0,4 0 1 15,0-3 1-15,2-5-3 16,-4-1 0-16,0-1 0 0,-3 1 2 0,-5-2-1 16,-1 2 0-16,-3-1 1 0,1 0 2 15,-2 2-2-15,-2 0-1 0,1 2 0 16,-3 2 2-16,-2 1-1 0,2 3 3 15,0 0 3-15,-2 0-5 0,0 0 0 16,0 0-2-16,0 0 0 0,0 0-1 0,0 0-2 16,0 0 1-16,0 3-4 0,2 3 1 15,-2-1 12-15,0 2-5 0,2 1-1 16,0 2 2-16,0 0-1 0,0-1-4 15,-1 2 2-15,-1-4 2 0,0 1 0 16,2-3-3-16,-2 0 0 0,4-2 1 16,-2-2 0-16,-2-1-1 0,2 0 1 15,0 0-1-15,0 0 2 0,4-4 0 16,5-4 3-16,0-5 0 0,3-2-5 15,-1 4 0-15,-1-1 0 0,1 0 1 0,-2 2-3 16,3 0 1-16,-5 4-1 0,1 1 2 16,-4 2 0-16,-5 3-2 0,1-2 3 15,0 2 0-15,-2 0 0 16,0 0-1-16,0 0 2 0,0 0-1 0,0 0-1 15,0 2-5-15,2 3 7 0,2 1 3 16,0 3-2-16,2-2-2 0,-3 4 2 16,3 1-2-16,0 0 1 0,-2-1-1 15,-1 1 0-15,-1 0 2 0,2-4-2 16,-2 0-2-16,0-2-4 0,0-1-5 15,-2-4-7-15,2 0-10 0,-2-1-11 0,2 0-14 16,0 0-21-16,1-4-43 0,3-9-65 16</inkml:trace>
  <inkml:trace contextRef="#ctx0" brushRef="#br0" timeOffset="1210">1176 661 36 0,'2'0'-13'0,"2"0"230"15,-4 0-138-15,2 0-42 0,-2 0 21 16,0 0-8-16,0 0-21 0,0 4-17 0,1 5 9 15,-1 0 4-15,2 2-2 0,-2 0 3 16,2 4-4-16,0-2-5 0,-2 1-2 16,0-1-9-16,0-1 2 0,0-2-2 15,0-1-5-15,0-4 3 0,0-2-1 16,0-1-2-16,0-2-2 0,4 0 2 15,-2 0 1-15,-2 0-1 0,2 0-4 16,7-8-8-16,7-5 16 0,1-2-8 16,4 1-1-16,-4 1-6 0,2 0 4 15,0 1 3-15,-2-1-1 0,0 3-2 0,-1 1 6 16,-9 4 0-16,1 3 0 0,-8 1 0 15,0 1 4-15,0 0-1 0,0 0-2 16,0 0 4-16,0 0-1 0,0 0-5 16,0 2-2-16,0 5-1 0,0 4 8 15,0 1 2-15,0 1-6 0,0 2 0 16,0-2 0-16,0 1 1 0,0 0-1 15,2-1 1-15,0-1 1 0,0 1 0 16,0-5-2-16,-2-2-1 0,2-2-1 16,-1 0-7-16,1-2-6 0,0-2-14 0,4 0-9 15,3 0 5-15,1-10-13 0,0-3-33 16,-1-1-109-16</inkml:trace>
  <inkml:trace contextRef="#ctx0" brushRef="#br0" timeOffset="1430">1613 642 64 0,'0'6'162'0,"0"-2"-43"0,0 2-104 16,0 1 23-16,0 2 29 0,0-1-29 16,-2 3-11-16,0-1-6 0,-2 2 5 0,0 0-2 15,2 3-3-15,-1-2-9 0,-1 2 2 16,0-2-5-16,4 0-6 0,-2 0-1 15,0-1-4-15,2-1 3 0,-2-3 1 16,2-2-5-16,0 0-18 0,0-4-7 16,0 0-12-16,0-2-21 0,2 0-20 0,4-2-58 15,0-8-147-15</inkml:trace>
  <inkml:trace contextRef="#ctx0" brushRef="#br0" timeOffset="2228">1729 693 9 0,'4'0'-5'0,"2"0"205"0,-6 0-89 15,0 0-79-15,0 0 12 0,2 0-1 16,-2 0-20-16,2 0-15 0,1 0 12 0,1 6 0 16,2 2-5-16,0 2-3 0,-3 0 11 15,1 1-10-15,-2 0-4 16,0 1 8-16,2-1-2 0,-2 0 0 15,-2-2-8-15,0 0-2 0,0-2 0 0,0 0 3 16,2-3-3-16,-2-2-2 0,0-2 0 16,0 0-2-16,0 0 3 0,0 0-2 15,2 0-2-15,0 0 1 0,1 0-2 16,3-6-5-16,6-3 10 0,1 0-5 15,-2-1-3-15,-1 3-2 0,-2 1 1 0,-3-1 3 16,1 2-1-16,0 1-4 0,-4 1 5 16,0 3-4-16,-2 0 4 0,0 0 2 15,0 0-3-15,0 0 1 16,0 0-3-16,0 0-3 0,0 3-4 0,0 4 11 15,0 1 3-15,0 1-2 0,0 0-6 16,0 1-2-16,1 1-2 0,5-2 8 16,4 0-4-16,3 0-1 0,0-4-8 15,5-1 7-15,4-3 4 0,3-1-6 16,4 0-1-16,-2-5-4 0,3-4 3 0,-5-2 6 15,0 0 4-15,-6 0 2 0,-6 2 1 16,-5 0 2-16,-8 0 5 0,0 1 6 16,0 2-1-16,0 0 2 0,-6 0-1 15,-3 2-1-15,-1 1-9 0,0 1-1 16,-1 2 1-16,3 0-6 0,-3 0-3 15,3 9 3-15,3 1 0 0,-3 2 0 16,4 1-1-16,0-2 2 0,4 1-1 16,0-3 0-16,0-1 1 0,8-1 0 15,5-2 2-15,8-5-3 0,2 0 4 16,6 0 2-16,-1-4-3 0,-1-5-1 0,-4-1-1 15,2-2 1-15,-8 2 1 0,-4 2-1 16,-3 2 1-16,-2 1 5 0,-7 0 4 16,1 3 5-16,-2-1-2 0,0 2 1 15,0 0-1-15,0 1-3 0,0 0-6 16,0 0-1-16,0 0-2 0,0 0-4 15,0 5-8-15,0 5-3 0,4 3 22 16,-2 4-7-16,0 1 1 0,-2 4 1 16,0-1 0-16,0 1-1 0,0-1-3 15,0-4 1-15,0 0 3 0,0 0 6 0,-10 1 0 16,1-2 4-16,-1-1 1 0,-3-2 3 15,0-2 1-15,1-2-5 0,-3-1-5 16,4-3 0-16,-3-2-2 0,3-1-4 16,-3-2 2-16,5 0-9 0,-5 0-3 15,1 0-10-15,2-1-12 0,-3-7-23 16,1-4-16-16,-8-5-40 0,0-5-299 15</inkml:trace>
  <inkml:trace contextRef="#ctx0" brushRef="#br0" timeOffset="2603">1624 502 111 0,'4'3'421'0,"-4"-2"-417"0,0-1-15 0,0 1 19 16,0 1-2-16,6 2-11 0,0 1-20 15,5-4-43-15,0-1-144 0</inkml:trace>
  <inkml:trace contextRef="#ctx0" brushRef="#br0" timeOffset="3269">2855 0 116 0,'4'0'119'16,"-4"3"-89"-16,2-2 3 0,2 5 24 15,1 1-1-15,5 6-20 0,1 5-9 16,3 6-1-16,-1 5-9 0,4 9 6 16,0 5-8-16,-1 7 0 0,-3 3-6 15,0 4-2-15,-5 5 4 0,1 7-5 16,-1 4 6-16,0 1-3 0,-8 0-1 15,0-6-3-15,0-4 1 0,-10-2 0 16,-7-4-2-16,-4-4 3 0,-6-1-6 16,-3-6 4-16,-3-5-2 0,-1-3 1 15,0-2-5-15,3-5 3 0,3-5-2 0,7-8 0 16,7-5-6-16,7-4-14 0,3-2-16 15,4-5-4-15,-2 0-16 0,-2-3-80 16,0 0-244-16</inkml:trace>
  <inkml:trace contextRef="#ctx0" brushRef="#br0" timeOffset="35606.35">1676 1428 205 0,'0'0'45'0,"0"0"-7"15,0 0 18-15,0-3-13 0,0 1-17 16,0 1-6-16,0-1-4 0,0 2 2 15,0-2-5-15,0-1-1 0,0 3 5 0,0 0-6 16,0 0 2-16,0 0-1 0,0 0 0 16,0 0-2-16,0 0-1 0,0 0 1 15,0 0 2-15,0 0-5 16,-2 0 3-16,2 0-3 0,0 0 3 0,0 0-3 15,0 0 2-15,0 0-3 0,0 0 1 16,0 0-3-16,0 0 0 0,0 0 0 16,0 0-5-16,0 0 3 0,0 2-4 15,0 8 4-15,2 2 6 0,2-1-7 16,1 5-1-16,1-1 1 0,4-2 1 0,-1 3-3 15,1-1 1-15,-3 0 2 0,3-2-2 16,-1 2-1-16,-3-3 1 0,4-1 1 16,-5 1 0-16,-1-4-1 0,0-2-1 15,0 0 2-15,-2-4 0 0,0-1-2 16,1 2-1-16,-3-3 0 0,0 0-5 15,2 0-5-15,-2 0-6 0,0-3-6 16,6-4-17-16,-6-2 5 0,8-4-21 16,-3-2-48-16,-5-1-154 0</inkml:trace>
  <inkml:trace contextRef="#ctx0" brushRef="#br0" timeOffset="35876.35">1930 1371 56 0,'3'6'136'15,"-1"0"-13"-15,-2 4-105 0,0 4 55 16,-7 4-5-16,-1 0-29 0,-1 3-17 16,-3 5 2-16,3 1 2 0,-3 1 3 0,1 0-2 15,-5 0-5-15,7-3-1 0,-5 3-6 16,5-4-7-16,1-2 1 0,1-1-3 15,-3-4-5-15,6 0-2 0,0-5 1 16,4 0 1-16,0-4-1 0,0-2-3 16,0-1-6-16,0-3-5 0,0-1-11 0,0-1-10 15,8 0-12-15,2 0-18 16,3-9-31-16,-2-6-41 0,-5-2-146 15</inkml:trace>
  <inkml:trace contextRef="#ctx0" brushRef="#br0" timeOffset="36306.35">2136 1445 48 0,'-2'0'220'0,"-4"-2"-169"0,-4 2 4 16,3 0 3-16,-3 0-13 0,1 0-12 0,1 0-6 16,1 2-3-16,-3 3-6 0,0 5-1 15,3-2-4-15,-5 3-5 0,5 1-2 16,1 0 1-16,2 0-5 0,2 2-2 15,2 2 0-15,0 0 0 0,0-2 0 16,4 1-2-16,6-2 1 0,-1-3 2 0,6 0-1 16,1-5-1-16,3-2 3 0,0-2 0 15,0-1-1-15,0 0 1 16,0-6-2-16,-4-4 2 0,3-2-1 15,-5 1 1-15,-2-2 0 0,-3 0 2 0,0 0-3 16,-5 1 2-16,-3-1-1 0,0-1 3 16,0 0-2-16,0 0-4 0,-3-1 3 15,-3 1 0-15,0 4-1 0,0-1-1 16,-1 6-2-16,1 4 0 0,-2 1 1 15,3 0-12-15,-3 1-6 0,0 10-5 0,3 4-15 16,1-4-30-16,0-1-59 0,0-2-156 16</inkml:trace>
  <inkml:trace contextRef="#ctx0" brushRef="#br0" timeOffset="37206.35">2410 1458 169 0,'0'0'55'15,"0"0"-21"-15,0 0 8 0,-1 0-6 16,1 0-6-16,0 0-7 0,0 0-6 16,0 0 6-16,0 0-5 0,-2 0 0 15,2 0-3-15,0 0 5 0,0 0 0 16,0 0-4-16,0 0-3 0,0 0 2 0,0 0-2 15,0 0 0-15,0 0-3 0,0 0-2 16,-4 3 0-16,0 4 0 0,2-3 2 16,-2 5-4-16,2-3 0 15,-1 1-4-15,-1 4 2 0,2-1 0 0,-2 2 1 16,0 1-2-16,4-2 0 0,-2 2 1 15,2-2-1-15,0-1-3 0,0-1-1 16,0 0 1-16,2 0 1 0,6-2-2 16,1-3 1-16,-1-2 1 0,7-2 3 15,1 0-1-15,3 0 0 0,3-9 0 0,1-1 1 16,-5 1-2-16,-1-2-2 0,-4-1 0 15,2-2 3-15,1 0-2 0,-5-3-1 16,1 0 0-16,-3-1 4 0,-1 4-1 16,-4 2-4-16,-1 5 2 0,-3 4 5 15,0 2 1-15,0 1-2 0,0 0-1 16,0 0 3-16,0 0-4 0,0 0-3 15,0 5-1-15,-7 5-5 0,-7 2 4 16,5 4-1-16,-5 1 2 0,11-3-1 16,1 2 1-16,2-1-2 0,0 0 1 0,2-2 2 15,9-2-4-15,2 0 3 0,5-4-1 16,1 0 3-16,0-4-1 0,4-3-1 15,-2 0 1-15,-2 0 1 0,-2-3-2 16,-2-4-1-16,0 1 2 0,1-3 1 16,-7 2 0-16,1 0 0 0,-3 1 1 0,1-1 2 15,-2 3-2-15,-4 0-1 16,0 4 1-16,-2 0 0 0,0 0-2 15,0 0-1-15,0 0 0 0,0 0 0 16,0 2-3-16,0 6 0 0,0-1 9 0,0 0-2 16,0-1-2-16,0-4-1 0,0 0 2 15,0-1-2-15,0-1 1 0,0 0-1 16,0 0 6-16,0 0 0 0,0 0 3 15,0-2-5-15,0-7-4 0,0 0-4 16,0-1 0-16,0-3-2 0,3-1 1 0,5-2 0 16,0 0 0-16,1-2 1 0,-1 4 2 15,1 2 1-15,1 3-1 16,-1 4-3-16,-3 0 2 0,2 1 0 15,-1 3 2-15,5 1-3 0,-1 0 3 0,3 0 1 16,1 1 0-16,2 4-2 0,0 2 2 16,0-3 2-16,1 3-4 0,3-2-3 15,-2 1-7-15,2-1-13 0,0-2-18 16,-2 1-13-16,-4-4-21 0,-2 0-98 15</inkml:trace>
</inkml:ink>
</file>

<file path=ppt/ink/ink1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9:06.6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38 122 100 0,'0'0'84'0,"0"0"-42"15,0-1-1-15,0-1-1 0,-2 1-6 16,-2 0-7-16,2 1-7 0,-4-1 2 15,6 0-3-15,-1 1-6 0,-1 0 0 16,-2 0-2-16,0 0 1 0,2 0-2 16,-2 0-1-16,2 0 1 0,-1 0 1 15,1 0-3-15,2 0-1 0,-2 0-5 0,2 0 2 16,0 0-2-16,0 0-2 0,0 0-1 15,4 0 4-15,5 0-1 0,3 0 4 16,-1 0 0-16,4 0 0 0,1-3 1 16,5 3-3-16,-2-1 1 0,2 1 0 15,0-1 0-15,3 1-4 0,-3 0 1 16,4 0 0-16,-2 0-1 0,-2 0 1 15,2 0-2-15,0 0 1 0,0 3-2 16,-4-1 1-16,2 0 0 0,0 0 0 0,-2 1 1 16,2-1-1-16,-2 1-1 0,-2 1 2 15,-2-1 0-15,3 1-2 0,-1-2 0 16,2 0 3-16,0 0-1 0,2 1-2 15,-2 0 1-15,0-2 0 0,0 0 1 16,-2 0-1-16,-1 0-1 0,-1-1 2 16,0 0 0-16,-2 0-2 0,1 0 0 15,-3 0 3-15,-1 0-1 0,-4 0-2 16,-1 0-1-16,1 0 3 0,2 0 0 0,-1 0-2 15,5 0 0-15,-1 0 2 0,1 0 0 16,-1 0-3-16,-1 0 1 0,-3 0 2 16,1 0 0-16,3 0-2 0,-1 0 0 15,1 0 2-15,-1 0 0 0,-3 0-2 16,-1 0 1-16,0 0 0 0,-4 0 1 15,0 0-2-15,3 0 1 0,-1 0 1 16,2 0 0-16,2 0-3 0,-1 1 3 16,1-1 0-16,0 0-1 0,-7 0-1 15,3 0 0-15,0 0 3 0,2 2-2 16,0-2-1-16,-1 0 1 0,1 0 1 0,0 0 0 15,-4 0-3-15,1 0 2 0,3 2 1 16,0-2 0-16,1 0-3 0,3 0 2 16,-2 0 2-16,-5 0-2 0,1 0-1 15,0 0 1-15,-2 0 1 0,2 0-1 16,-4 0-1-16,0 0 1 0,0 0 2 15,0 0-2-15,0 0 0 0,0 0 0 16,0 0 2-16,0 0-2 0,0 0-1 16,0 0 1-16,0 0 1 0,0 0-1 15,0 0-1-15,0 0 0 0,0 0 2 0,0 0 0 16,0 0-3-16,0 0 1 0,0 0 2 15,0 0-1-15,0 0 0 0,0 0-1 16,0 0 2-16,0 0-1 0,0 0 0 16,0 0-1-16,0 0 2 0,0 0 0 15,0 0-2-15,0 0 1 0,0 1 0 16,0-1 1-16,0 2-2 0,0-2 1 15,0 1 0-15,0 0-5 0,-6-1-14 16,2 1-9-16,4 1-14 0,-4-2-38 0,1 0-105 16</inkml:trace>
  <inkml:trace contextRef="#ctx0" brushRef="#br0" timeOffset="706">942 0 137 0,'-5'0'44'0,"-1"0"7"0,-2 0 4 16,4 0-7-16,-3 0-2 0,1 1-9 15,2 1-8-15,0-2-4 0,2 0-4 0,2 2-3 16,0-1-6-16,0 1-2 0,0 1-4 15,6 0 1-15,2 1 5 0,5-1-2 16,1 0-3-16,3 1-2 0,4-2-2 16,2 0 4-16,3 2-1 0,1 0-6 15,0-1 3-15,-2 3 1 0,5-1-2 16,-3 1 1-16,-1-2-1 0,-3 2 1 15,-5 1-1-15,-5-1-3 0,-2 2 1 16,-1-2 1-16,-4 0 0 0,-3 1-1 0,-3-1-1 16,0 3 2-16,0-3 1 0,0 2-3 15,-3 0 1-15,-5-1 1 0,2 1-1 16,-3 2-1-16,3-2 0 0,0 0 3 15,-1 1-2-15,-1 0-1 0,-3 2 1 16,-1 0 1-16,-1-1 0 0,-3 1-2 16,1-1 1-16,-2 0 2 0,2 1-1 15,0 0-2-15,1-3 1 0,3 2 1 16,-3-1 0-16,5-1-3 0,-3 1 1 0,3-1 1 15,-1-1-3-15,5 2-6 0,-1-2-10 16,0 0-16-16,0-2-27 0,1 0-44 16,-3-4-103-16</inkml:trace>
</inkml:ink>
</file>

<file path=ppt/ink/ink1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6:10.02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 13 118 0,'2'-3'150'15,"4"-2"-68"-15,-4 2-28 0,-1 1-2 16,1 2 2-16,-2 0-9 0,0 0-16 15,0 0-10-15,0 0-3 0,2 5-1 16,-2 7 9-16,2 3-9 0,-2 3-3 0,0 4 1 16,0 1-2-16,0 4-3 0,0 2 1 15,-4 1-3-15,-1 5-3 0,-1 0 1 16,4 0 7-16,-2-2-4 0,2-3-5 15,2-2-4-15,0 1 4 0,0-3-1 16,0-6-2-16,0-2-2 0,0-4-2 16,2-2-5-16,0-2-14 0,0-3-5 15,2-3-22-15,0-3-17 0,3-1-10 16,3-1-55-16,-4-11-176 0</inkml:trace>
  <inkml:trace contextRef="#ctx0" brushRef="#br0" timeOffset="385">348 32 87 0,'0'0'231'0,"0"0"-174"15,-8 0-22-15,-4 10-1 0,-1 6 7 0,-2 7-7 16,0 4-9-16,-3 3-7 0,3 3-3 15,0 5-4-15,0 1-2 0,1 5 2 16,-1 1-5-16,5-5 13 0,7 2-9 16,3-6-5-16,2-4-4 0,15 0-2 15,6-5-1-15,3-6 5 0,3-1 4 16,5-5-13-16,3-6 5 0,-1-8 1 15,0-1-1-15,-3-2-4 0,-3-9 0 16,-3-6 5-16,-6-1-2 0,-6 2 1 16,-7-3-6-16,-6 1 16 0,-2-1-2 0,0-1-2 15,-10-2-3-15,-3-1 4 0,-3-3 0 16,-3 2-2-16,-4 0-2 0,-1 2 0 15,-1 5 0-15,0 5-3 0,2 6 0 16,0 3 2-16,8 3-1 0,5 0-2 16,5 4-3-16,3 5-6 0,2 2-22 15,0 2-18-15,4-4-18 0,7 0-44 16,2-4-122-16</inkml:trace>
  <inkml:trace contextRef="#ctx0" brushRef="#br0" timeOffset="747">806 67 142 0,'0'-3'211'0,"0"3"-160"0,0 0-23 15,0 0 21-15,0 6 8 0,0 6-17 16,-2 6-14-16,-2 4-8 0,-4 5-6 15,2-2 1-15,3 7-8 0,-3-2 1 16,0 4-3-16,2 0 4 0,-1-1-2 16,3-3-1-16,2-2-3 0,0-4 0 15,0-3-1-15,0-7 1 0,0 1-2 0,0-4 0 16,0-4-1-16,0-1-7 0,0-3-6 15,0-3-9-15,2 0-9 0,0 0-14 16,1 0-10-16,-1-9-23 0,2-1-52 16,-4-4-83-16</inkml:trace>
  <inkml:trace contextRef="#ctx0" brushRef="#br0" timeOffset="972">779 73 249 0,'11'-6'132'0,"1"-1"-97"16,7 1 22-16,2 0-10 0,2 2-16 16,0-2-5-16,1 3 2 0,7-2-14 15,-2 1-6-15,-1 4-5 0,-1-1-1 16,-6 1-3-16,0 0 0 0,-10 0-6 15,-1 5-16-15,-4 0-16 0,-5 2-14 0,-1-1-21 16,0 1-51-16,-1-2-108 0</inkml:trace>
  <inkml:trace contextRef="#ctx0" brushRef="#br0" timeOffset="1137">809 308 289 0,'16'3'46'16,"5"2"15"-16,3-5 5 0,1 0-21 15,8 0-30-15,1-7-4 0,6-2-5 0,4-2-3 16,-4 2-4-16,2 0-26 0,-6 2-76 16,-3-2-79-16</inkml:trace>
  <inkml:trace contextRef="#ctx0" brushRef="#br0" timeOffset="2098">1761 48 109 0,'0'-3'69'0,"0"2"-16"15,-3-1-17-15,-7-1 17 0,1 2 4 16,-3 1-19-16,-5 0-10 0,-2 0-9 15,-6 0-10-15,-2 4 2 0,-1 2 8 16,-3 3 3-16,3-2 3 0,-1 6-12 16,6 0 5-16,4-1 2 0,6 0-10 15,5-1-8-15,8 1 3 0,0 5-3 0,6 0-1 16,7 2 0-16,8 2 0 0,2 3 0 15,4-1 0-15,-1 5-1 0,-3-3 0 16,0 2 2-16,-2-3-3 0,-2-1 0 16,0-2 2-16,-3-4 0 0,-7 1-1 15,-1-5-2-15,-8 0 3 0,0-4 2 16,0 0-2-16,-4 1-1 0,-9 0 3 15,-5-1 0-15,-1-2-1 0,-2-1-2 16,0-1 2-16,-2-1 0 0,1-2-3 16,1 0-1-16,0-2-1 0,5 0 3 0,3 0-5 15,3 0-1-15,9-4 6 0,-1-3-1 16,2-4-5-16,0-4-6 0,11-4 8 15,4-1 2-15,4-2 1 0,4-1-2 16,4-1 1-16,0 0 4 0,3 1-4 16,-3-1 0-16,2 4 2 0,-3 2 0 15,-3-2 0-15,0 2-1 0,-2 3 2 16,-6 0 3-16,-3 3 5 0,-5 3-6 15,-7 1 5-15,0-2 1 0,0 2-3 0,-3 1-3 16,-7-1-1-16,-1 3 0 0,-3 3-5 16,-1 1-11-16,-2 1-15 0,3 0 4 15,1 0-33-15,0 4-58 0,3-1-122 16</inkml:trace>
  <inkml:trace contextRef="#ctx0" brushRef="#br0" timeOffset="3791">2040 97 122 0,'-4'-2'70'0,"0"0"-7"16,1 2-4-16,1-3 0 0,-2 3-1 16,4-1-9-16,0 1-11 0,0 0-7 0,0 0-9 15,0 0-4-15,0 0-8 0,0 0-3 16,4 0-3-16,9 0 6 0,4 0 2 15,6 3-1-15,0-2-6 0,4 1-4 16,1 0-3-16,1 1 4 0,0 0 0 16,-1 1-2-16,-7 0 0 0,0 0 2 15,-6 2-1-15,-1 0-2 0,-8 0 0 16,-3 0 2-16,-3 4-1 0,0 1 0 15,0 3 1-15,-11 2 5 0,-1 3-3 0,-7 3-2 16,-2 1 1-16,-2 3-1 0,-1 4 1 16,-1 3-3-16,-4 1 2 0,3 0 3 15,-1-3-4-15,6-4 0 0,6-4 1 16,3-6 0-16,3 0-1 0,5-3-3 15,4-3 3-15,0-3-2 0,0 0-6 16,0-4-27-16,5-2-16 0,5-1-11 16,1-1-44-16,3-3-86 0</inkml:trace>
  <inkml:trace contextRef="#ctx0" brushRef="#br0" timeOffset="4217">2446 64 371 0,'-13'4'42'0,"4"-1"-2"0,3 1 14 16,2-2-19-16,4 2-10 0,0 1-20 15,4 1-4-15,9 1 8 0,8 0 3 16,8 1-7-16,1-3 0 0,3-2 0 15,1 2-5-15,0-4 1 0,3 1 1 16,-3 0 2-16,-5-1-1 0,-3 1-4 16,-10 2 0-16,-3 1 6 0,-7 0 5 0,-4 1-9 15,-2 3 0-15,-2 5 9 0,-13 5 3 16,-6 4-3-16,-10 3-3 0,-1 5-4 15,-3 3 3-15,-1 0 4 0,4 4-2 16,1-2 2-16,6 0-8 0,2-1-1 16,6-3-2-16,4-3 2 0,7-2-1 15,2 0 3-15,4 1-32 0,0 0 8 16,6-6 20-16,3-4-90 0,1-10-134 15</inkml:trace>
</inkml:ink>
</file>

<file path=ppt/ink/ink1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6:15.0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 0 175 0,'-9'0'184'16,"5"0"-138"-16,0 0 19 0,4 0-14 0,0 0-32 15,0 0-14-15,8 3 1 0,5 8 11 16,6-1-4-16,6 1-7 0,6 2-3 16,-5-1-1-16,3 2 1 0,-4 2-2 15,0-1-2-15,-2 2 2 0,-8-3 1 16,-6 1-2-16,-5 1-3 0,-4-3 5 15,0 1 0-15,-6 1 2 0,-7-2 1 16,0-1-1-16,-3 0 1 0,1 1 0 16,0-1-5-16,0 3 1 0,-1 0 1 0,1-1-4 15,2 1-27-15,1-1-58 0,3-3-201 16</inkml:trace>
</inkml:ink>
</file>

<file path=ppt/ink/ink1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6:15.23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 0 419 0,'-2'0'76'0,"2"0"-79"16,0 0-3-16,0 1 5 0,6-1-39 0,2 0-79 15,-3 1-195-15</inkml:trace>
</inkml:ink>
</file>

<file path=ppt/ink/ink1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6:16.88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101 40 33 0,'0'0'30'0,"6"0"-9"16,-2 0 82-16,-3 0 22 0,1 0-69 16,-2 0-13-16,0 0 1 0,0 0-11 15,0 2-8-15,0 0-9 0,0 7-6 16,0 5 2-16,0 3 14 0,0 8-8 15,-3 1-9-15,-7 3-1 0,2 0 1 0,-5 3-3 16,0 1 2-16,-3 2-2 0,1-2-4 16,0-4-1-16,3-3 2 0,9-4-2 15,-1-3-3-15,4-4 1 0,0-4 1 16,0-3 0-16,4-3-2 0,5-1 0 15,5-4 2-15,3 0 0 0,6 0 0 16,3-8 0-16,1-1 5 0,2-2-3 16,-1 1-3-16,-1 0 1 0,0 0 1 15,-1 0 0-15,-3 3-1 0,-2-2 0 16,2 3-2-16,-4 3 3 0,-7-1 0 15,-3 3-2-15,-5 1 2 0,0 0-3 0,0 0 2 16,-4 0-6-16,2 0-7 0,0 0-6 16,-1 0-9-16,-1 0-3 0,0 0-15 15,0 0-32-15,0 0-49 0,-3-3-102 16</inkml:trace>
  <inkml:trace contextRef="#ctx0" brushRef="#br0" timeOffset="216">231 245 368 0,'2'0'39'0,"0"0"-25"0,1 9 53 16,1 3-18-16,-2 3-2 0,-2 4-9 15,0 0-15-15,0 4-7 0,0-4-11 16,0 2-3-16,0-3 2 0,0 1-3 15,0-2-1-15,0-2-2 0,8-1 0 16,1-3-13-16,5-2-21 0,3-4-23 16,4-2-20-16,4-3-36 0,3 0-66 0</inkml:trace>
  <inkml:trace contextRef="#ctx0" brushRef="#br0" timeOffset="526">714 286 290 0,'-4'-9'65'0,"-4"3"-9"0,-3 1 4 16,-3 3-17-16,-1 2-5 0,-4 0-2 15,4 4-19-15,3 6-6 0,-1 5-4 0,5 0-6 16,4 1 0-16,4 2-5 16,0 1 5-16,8-1-1 0,9-1-2 0,4-4-1 15,6-4-1-15,0-4-6 0,5-3 4 16,2-2-8-16,1 0 15 0,3-10 0 15,-4-2 1-15,-1-4-1 0,-5-3 9 16,-5 1 4-16,-6-1 1 0,-7 1-6 16,-6 0 5-16,-4 1 3 0,0 0 2 15,-12-1-7-15,-5-1-4 0,-4 0 1 16,-2-1-5-16,-5-1-3 0,-1 4-1 0,2 2 4 15,4 6-4-15,4 5-3 0,10 4-6 16,3 0-8-16,6 18-23 0,0 6-15 16,0 0-24-16,4 1-82 0</inkml:trace>
  <inkml:trace contextRef="#ctx0" brushRef="#br0" timeOffset="1122">1330 432 58 0,'0'-1'251'0,"0"-1"-199"16,0 2-11-16,0 0-1 0,0 0 2 15,0 0-8-15,0 6-17 0,0 7 0 0,0 6 5 16,0 4-7-16,-2 3-7 0,-2 4-6 15,-2 3 2-15,3 4 3 0,-3 0-2 16,0 3 1-16,-1-5 0 0,1-2-2 16,-2-4-1-16,2-4 0 0,3-5-1 15,-1-6 3-15,2-5-2 0,0-1-1 16,0-6-3-16,0-2 7 0,2 0 4 15,-2 0 5-15,0-5-7 0,-3-7 2 0,5-1 0 16,0-6 0-16,0-3-3 0,0-4-2 16,0-3 1-16,0-4 1 0,0-3-2 15,7-4-2-15,1-6 0 0,5-2-1 16,4-4-2-16,3 2 0 0,4 6-1 15,-3 12-2-15,2 13 1 0,-6 8 3 16,1 6-4-16,-3 4 0 0,2 0-1 16,-2 1 2-16,-3 0-1 0,-3 4-3 15,-5 6 3-15,0 2 0 0,-4 1 4 16,0-2-2-16,-4 2 1 0,-5 3 3 15,-3-2 0-15,-3 3-1 0,-2-1-1 0,-1-3 2 16,5-1 1-16,0-2-2 0,-1-3 0 16,5-1 1-16,3-2-1 0,2 0-4 15,0-1 1-15,1-1 1 0,1-1-10 16,2 3-12-16,0-4-17 0,0 0-23 15,5 0-15-15,1 0-77 0,6-4-202 16</inkml:trace>
  <inkml:trace contextRef="#ctx0" brushRef="#br0" timeOffset="1403">1650 300 198 0,'2'0'125'0,"0"0"-94"0,-2 0 11 16,2 0 21-16,-2 0-4 0,0 4-19 0,0 5-3 15,0 4-10-15,-6 3 0 0,3 0-9 16,-3 3-5-16,2-3-3 0,0 0-2 15,2 0-2-15,-1-4-4 0,1 2-3 16,2-3 1-16,0-2 1 0,0 0-10 16,0-2-13-16,0-4-17 0,7-3-19 15,1 0-16-15,3 0-52 0,3-11-74 16</inkml:trace>
  <inkml:trace contextRef="#ctx0" brushRef="#br0" timeOffset="1703">1919 271 216 0,'0'0'161'16,"0"0"-107"-16,0 0-19 0,0 0 12 15,0 6 4-15,-1 7-11 0,-3-3-12 16,0 3-10-16,-2-1-6 0,4-2-5 16,0 0-5-16,2-2-2 0,0 0 2 15,0-2-2-15,0 1 0 0,6-2 1 16,0-2-1-16,3 0-1 0,3-3 0 0,-3 0-4 15,7 0-5-15,-3 0 7 16,-2 0-15-16,-1 0 4 0,-2 0 8 0,-5 0 6 16,-1 0 0-16,2 0-4 0,-4 0 2 15,0 0 5-15,0 5-3 0,0 1 5 16,0 2 1-16,0 1 1 0,2 0-8 15,0-2-1-15,0 1 2 0,4 3 0 16,-1-1-3-16,7-1-7 0,-3 1 8 16,7-7-37-16,-5 0-44 0,0-3 14 15,-5 0-129-15</inkml:trace>
  <inkml:trace contextRef="#ctx0" brushRef="#br0" timeOffset="1978">1505 7 81 0,'-5'-4'385'0,"5"1"-329"0,0 3-32 16,2 0-19-16,5 0-7 0,3 0 3 15,5 5-23-15,4-1-75 0,4 2-117 16</inkml:trace>
</inkml:ink>
</file>

<file path=ppt/ink/ink1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6:19.4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120 309 203 0,'2'-3'87'16,"-2"-1"-17"-16,0 1-3 0,0 1-1 16,-2 0-22-16,-3 2-8 0,-5 0-5 15,1 0-3-15,-7 11-6 0,1 2-6 16,-2 7-1-16,0 2-3 0,3 3-2 15,5 1-6-15,3-1-2 0,4 1 0 16,2-1 1-16,2-2-4 0,8-2-1 0,1-3 3 16,4-1-1-16,1-6-5 0,-1-2-10 15,2-6-2-15,0-2-9 0,2-1-11 16,0-1-15-16,-2-9-22 0,1-4-56 15,-3-2-113-15</inkml:trace>
  <inkml:trace contextRef="#ctx0" brushRef="#br0" timeOffset="442">376 30 202 0,'6'-9'66'0,"-2"1"-43"16,-1 6 19-16,1-1 13 0,0 0-9 15,-2 1-10-15,2-1-11 0,-2 3-9 16,0 0-5-16,3 0-1 0,-3 0 3 15,2 3 0-15,-2 9-1 0,0 4 4 16,-2 4 1-16,0 5-4 0,0 4-5 16,0 1 1-16,0 3 2 0,0-1-1 0,-6 3-1 15,0-3 1-15,-1-2 1 0,-1-2-2 16,2-2-5-16,-1-3-2 0,7-1 4 15,-2-7-1-15,2-3-4 0,0-2-4 16,0-5 5-16,0-2-2 0,7-3-2 16,5 0 1-16,3-4 1 0,2-6-2 15,4-4-6-15,-4-2 0 0,1 2 4 16,-3 1 2-16,0-1-2 0,0 1 2 15,-1 4 2-15,-7 1 1 0,-1 3-4 16,-4 3 1-16,-2 2 3 0,0 0 2 16,0 0-4-16,0 0 2 0,-2 10 5 0,-2 1 5 15,-3 3-6-15,-1 1 1 0,2-3 2 16,3 3 1-16,-1-2-2 0,4 3-6 15,-2-4 1-15,2-1-2 0,0 1-1 16,4-4-1-16,3-1-1 0,5-1-6 16,5-4-10-16,4-1 2 0,4-1-19 15,-2 0-32-15,3-4-16 0,-3-4-85 16</inkml:trace>
  <inkml:trace contextRef="#ctx0" brushRef="#br0" timeOffset="1028">819 374 273 0,'0'0'78'0,"0"0"-42"0,0 0 9 15,0 0 6-15,0 0-11 0,0 0-22 16,0 0-14-16,0 0 1 0,2 0 4 16,3 0-3-16,3 0-4 0,0 1 0 15,-1 4 1-15,1-4-4 0,-2 1 0 16,1-1-6-16,-3-1-7 0,2 0 11 0,-2 1 1 15,-1-1-4-15,-3 1 4 0,2-1 2 16,-2 0-1-16,0 3 1 0,0-2 1 16,0 0-2-16,0 1-1 0,2 1 1 15,0 4 2-15,2 3-1 0,-4-1-1 16,2 4 2-16,-2 2-2 0,4 3 1 15,-2 2 1-15,-2 2-1 0,0 3 0 16,0 6 1-16,0 2-2 0,0 0 16 16,0-2-5-16,0-6-10 0,-2-1 1 0,-6-2 3 15,-2-2-2-15,5 3-2 0,-1-3 0 16,0-1 1-16,2-6 13 0,-1-8-7 15,3-4 0-15,0-1 9 0,-2 0-2 16,0-2-1-16,4-7-2 0,-4-3 4 16,4-1-5-16,0-3-1 0,0-5-4 15,0-1 7-15,0-3-2 0,8-2-1 16,4-4-3-16,3-5-4 0,4-8 1 15,2-8-2-15,8-4-2 0,1-4 0 16,6 8-4-16,8 5-5 0,-2 12-2 16,-2 11 10-16,-4 6 0 0,-3 10-2 0,-1 3 0 15,-1 3 2-15,1 2 2 0,-5 0 0 16,-8 3-1-16,-11 8-3 0,-8 5 2 15,0 0 3-15,-12 2 0 0,-1 0 0 16,-2-2 2-16,-4 0 1 0,0 0 0 16,1-3 0-16,3 0 2 0,0-4-2 15,0 1-3-15,-1-1 0 0,3-2 0 16,0 2 0-16,-1-3-2 0,1-1-6 15,3-1-12-15,1-1-19 0,-5-1-40 16,3-2-49-16,-4 0-215 0</inkml:trace>
  <inkml:trace contextRef="#ctx0" brushRef="#br0" timeOffset="1519">775 256 167 0,'2'-1'81'0,"0"1"-28"15,-2 0 20-15,0-1-7 0,2 1-6 16,-2 0-22-16,1 0-14 0,1 6 12 16,0 6-7-16,2 2-5 0,-2 2-6 0,-2 1-3 15,0-1-3-15,0 0-7 0,0 2-3 16,0-4-1-16,0 2 1 0,0-2-1 15,0-1-2-15,0-1-5 0,0-5-3 16,0-1-10-16,0 1-7 0,2-4-18 16,6 0-17-16,-1-3-37 0,-1 0-110 15</inkml:trace>
  <inkml:trace contextRef="#ctx0" brushRef="#br0" timeOffset="1764">874 17 478 0,'-8'0'83'0,"8"0"-42"0,0 0-5 16,0 0-14-16,0 0-8 0,0 0-12 16,0 0-5-16,0 7-10 0,-3 4-31 15,-3 2-66-15,0-3-281 0</inkml:trace>
</inkml:ink>
</file>

<file path=ppt/ink/ink1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21:30.388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0 2 25 0,'2'2'159'16,"-2"-2"-103"-16,0 0-9 0,0 0 4 15,0 0-3-15,0 0-11 0,0 0-7 16,0-2-3-16,0 1-4 0,0 1 2 16,0-1-7-16,0-1 0 0,0 2-3 15,0 0 0-15,0 0-3 0,0 0-2 0,0 0-1 16,0 0 1-16,0 0-2 0,0 0-5 15,0 0-2-15,0 0 1 0,0 0-3 16,0 0-2-16,6 6 3 0,4 1 3 16,9 1 0-16,5 0 4 0,11-1-5 15,9-1 2-15,7 4 0 0,12-4-2 16,4 1 0-16,4-1-2 0,7 3 2 15,-4-2-3-15,3-1 1 0,1 2 1 16,-6-2 0-16,1 0-2 0,-5 1 0 16,-3-4 3-16,-4 0-1 0,-3 0-2 0,-5-3 1 15,-1 2 2-15,-10 0-1 0,1-2-2 16,-6 2 1-16,-3-1 1 0,-3 0-1 15,-7 2 0-15,-3-3 0 0,-3 0 1 16,-7 0-1-16,-3 0 0 0,-1 2-1 16,-3-1 2-16,0-1 0 0,-2 0-1 15,0 0-1-15,0 0 3 0,-2 0 0 16,0 0 0-16,0 0 0 0,0 0 4 16,0 0-1-16,0-1-4 0,0-4-3 0,-4 1 4 15,0 0-1-15,-2 0-1 0,1 0-1 16,3 2 2-16,-4 0-1 0,2 2-1 15,-2 0 0-15,1 0 2 0,1 0-2 16,0 0 2-16,0 0-1 0,-2 0-2 16,3 0 2-16,-1 0 1 0,0 0-2 15,0 1-2-15,0 2-12 0,4 1-9 16,0 2-14-16,0-3-27 0,0-3-71 15,-5 0-178-15,3 0 212 0</inkml:trace>
</inkml:ink>
</file>

<file path=ppt/ink/ink1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21:31.946"/>
    </inkml:context>
    <inkml:brush xml:id="br0">
      <inkml:brushProperty name="width" value="0.3" units="cm"/>
      <inkml:brushProperty name="height" value="0.6" units="cm"/>
      <inkml:brushProperty name="color" value="#FFFC00"/>
      <inkml:brushProperty name="tip" value="rectangle"/>
      <inkml:brushProperty name="rasterOp" value="maskPen"/>
      <inkml:brushProperty name="fitToCurve" value="1"/>
    </inkml:brush>
  </inkml:definitions>
  <inkml:trace contextRef="#ctx0" brushRef="#br0">147 175 6 0,'-6'2'3'0,"6"-1"133"15,0-1-66-15,0 0-29 0,0 0-4 16,2 0-5-16,12 0-4 0,5 0-1 15,5 0 0-15,5-2-5 0,7-1 1 16,8 0 4-16,10 1-4 0,12 0 4 16,11 1-7-16,9 0 0 0,11-1-6 0,2 0 3 15,0-2-7-15,1 1-4 0,-5-1 1 16,-3-2-5-16,-8 1 0 0,-8-3-1 15,-9 1 2-15,-6 1-2 0,-10-1-1 16,-3 0 1-16,-8 1 0 0,-8 2 0 16,-7 2-1-16,-9-2-1 0,-9 2 3 15,-1 1-1-15,-4-1 2 0,-2 1 1 16,0-1 0-16,0 1-3 0,0-4-1 15,-8 2 0-15,-7 1 1 0,-2-1-1 0,-2 3-2 16,-2 0 2-16,-6 0 1 0,-2 0-1 16,-7 0-1-16,-2 0 1 0,-6 0 2 15,-4 0-2-15,-3 0-1 0,-8 0 1 16,-2 0 1-16,-2 2-1 0,-4-1-2 15,0 1 2-15,-5 2-3 0,-3 0-3 16,1-2 2-16,-5 3 4 0,7-1 0 16,1 3-2-16,8-1 0 0,6-1 2 15,9-1 1-15,10 1-1 0,6-1-1 16,11 0 1-16,7-1 1 0,5-1-1 0,5 0-2 15,2-1 2-15,0 0 1 0,2-1-2 16,0 3-2-16,0 1 0 0,12-4 6 16,9 1-3-16,5-1 0 0,13 0 1 15,5 0 0-15,9 0-1 0,8 0-1 16,8 0 2-16,7-3 3 0,4 1-3 15,0 1 1-15,-5-1 0 0,-1 2 1 16,-9 0-1-16,-6 0-1 0,-5-1 0 16,-9-1 2-16,-5 1-4 0,-11-1 1 15,-8-1 1-15,-8-1 2 0,-5 4-1 16,-8-2-1-16,0-2 6 0,0-3 0 0,-11 2-6 15,-8-2-2-15,-8 1 2 0,-9 2-1 16,-5-2 0-16,-8 3-1 0,-14 1 1 16,-8-2 1-16,-9 1-3 0,-6-1 1 15,-3 3-1-15,-5 0 3 0,4 1-2 16,-1 0-1-16,7 0 2 0,4 0 1 15,5 0-2-15,10 0 0 0,10 0 2 16,7 0 0-16,12 0-1 0,11-2-1 16,14-1 2-16,7 3 0 0,4 0-1 0,2 0-4 15,15 0 4-15,8 0 1 0,15 0-1 16,12 0 0-16,11 0 0 0,13 0-1 15,12 0 1-15,9 0 0 0,8-3 1 16,2 2-2-16,0-2 2 0,-4 3-2 16,-8 0 1-16,-9 0 0 0,-8 0 1 15,-11 0-1-15,-10 0-1 0,-13 0 2 16,-6 0-2-16,-11 0 2 0,-6-4-2 15,-10 2 3-15,-5-1-1 0,-4-2 0 0,-2 1 5 16,-4-2-2-16,-11 0-4 0,-8 1-3 16,-9 2 3-16,-8-1 1 0,-12 1-1 15,-7 0-1-15,-10 3 0 0,-3 0 2 16,-10 0-5-16,-4 0 0 0,-4 0 1 15,-5 2 3-15,-5 6 0 0,5 1-4 16,5 3 5-16,16-1 0 0,17 2-2 16,20-4 0-16,18 1 2 0,16-1-1 15,3 0-4-15,5 0 0 0,16 0 5 16,15-2 1-16,22-1-1 0,16-2-2 0,12-2 2 15,11-2 0-15,3 0-2 0,1-1-1 16,-6-4 3-16,-7 1 0 0,-8-1-2 16,-7 1 0-16,-7 0 2 0,-10 1 0 15,-12 0-2-15,-8 0 0 0,-8 1 2 16,-5 0 1-16,-4-1-3 0,-7-3 0 15,-5 4 3-15,-1-1-1 0,-6-1-1 16,0 0 2-16,-6-1 1 0,-13 3-3 16,-9-1-2-16,-9 0-1 0,-10 0 4 15,-10 3-1-15,-6 0-1 0,-10 0-3 16,1 0 2-16,-7 0 0 0,1 0 0 0,4 0 1 15,3 0 2-15,14 5 1 0,9 0-3 16,16 1 1-16,9-2 3 0,8 1-3 16,3-1 0-16,6-1 1 0,3 0 0 15,3 2 1-15,0-1-4 0,13 3 2 16,10-3 3-16,9 0-1 0,8-2-1 15,16-2 0-15,5 1-1 0,7-1 2 16,7 0-2-16,-1 0 0 0,1 0 0 16,-7 0 1-16,-3 0-2 0,-9 0-1 0,-11 2 0 15,-8 0-4-15,-9 1-8 0,-11 2-12 16,1 0-23-16,-5-5-55 0,-4 0-168 15,-1-2 96-15</inkml:trace>
</inkml:ink>
</file>

<file path=ppt/ink/ink1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8:50.5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168 78 143 0,'0'-1'88'0,"0"1"-26"16,0 0 4-16,0-1-10 0,0-1-12 15,0 2-15-15,0 0 0 0,2 0 0 16,-2 0-6-16,0 0-7 0,2 0 2 15,-2 0 0-15,0 0-5 0,0 0 0 0,0 0-6 16,0 0 2-16,0 0-2 0,0 0-5 16,0 0 0-16,0 0 1 15,0 4-4-15,0 3-3 0,4 3 8 16,-4 1 2-16,2 3-3 0,2-2-2 0,-3 5-2 15,-1 1 5-15,4 0-2 0,-2 4-3 16,0 0 1-16,0 1 4 0,0 1-2 16,-2 1-4-16,4 0 3 0,-2 3 2 15,0-1-2-15,1 1-2 0,-1 3 1 16,4 0 0-16,-4 1 3 0,4 2-3 0,-4-1 2 15,-1 1 1-15,-1 4 0 0,2-1-1 16,0 3-1-16,0-1 4 0,-2 1 0 16,0 2-3-16,0 1-2 15,0-4 5-15,2 3 0 0,0-1-4 0,-2-4-1 16,4 1 5-16,-4-4-3 0,0 3-2 15,0 1 0-15,0 0 2 0,0 0 0 16,0-1-3-16,-6-1 0 0,2 3 4 16,-1-1-2-16,5-1-2 0,-4 0 1 15,0-1 2-15,2 2-3 0,-4-2 2 0,6-1-1 16,-4 1-1-16,3-1 2 0,-3 1-2 15,0-2 3-15,0 0-2 0,-2 1 1 16,3 1-2-16,-3-1 0 0,-2 2 3 16,4 1-1-16,-3 0-2 0,1 1 0 15,0 2 3-15,1-1-1 0,-1 1-2 16,2 1 0-16,-2 0 3 0,2 0-1 15,-3-1-3-15,1 0 2 0,0 1 2 16,-1 0-1-16,-1 1-3 0,2-1 1 16,-1 3 4-16,1-3-3 0,0-2-1 0,3-2 0 15,-1-3 3-15,0 0-2 0,4 1-1 16,-4-2 0-16,4 1 3 0,0-1-2 15,0-1-1-15,0 2 0 0,-2-2 3 16,2 2-2-16,-2 3 0 0,0-2-1 16,2 3 2-16,-3-1 0 0,-1 1-2 15,0 0 1-15,0 2 2 0,0-2 0 16,0 3-2-16,3-1 0 0,-3 1 3 15,2 0 2-15,2 0-4 0,0 0 0 16,0 1 2-16,-2 1-1 0,0 1-2 16,0 0 2-16,0-2-2 0,2 3 2 0,0-1-3 15,-2 1 2-15,2 1 2 0,-4 1-1 16,4-3-2-16,0 2 1 0,-1-1 2 15,1 3-3-15,0 0 1 0,0-1-2 16,0-1 3-16,0-1-1 0,0-1-2 16,0 1 1-16,0 0 3 0,0-1-2 15,0 0-2-15,1 1 1 0,-1 0 2 16,2 1-2-16,-2 0 0 0,2 0 0 15,0-2 2-15,-2 1-1 0,0-1-3 16,2 0 3-16,0-1 1 0,2-1-1 0,-2-1-3 16,0-2 4-16,-2 2-2 0,2-2 0 15,-1-1 2-15,1 0-4 0,2-3 6 16,-2-1-3-16,0-2-3 0,0-1 4 15,-2 0 0-15,0-2-1 0,0 0-2 16,2 1 3-16,-2-2 2 0,0-1-4 0,0 0 0 16,0-1 3-16,0-3 2 15,0 0-4-15,2-2-1 0,-2 0 2 16,2 1 0-16,0-3-2 0,-1 1 0 15,1 0 3-15,-2-1 1 0,2-3-1 0,0 1-3 16,0 1 1-16,-2 1 1 0,0 0-1 16,0 1 7-16,2-1-9 0,0-1 3 15,-2 1-2-15,0 0-2 0,0-1 4 16,0 3 0-16,0-2-1 0,0 1-2 15,0-1 3-15,-4-1 2 0,4 1-4 0,-2-3 0 16,2 1 2-16,-4-4 0 0,4 1-2 16,0-4-2-16,-2-2 3 15,2-2 2-15,0-2-4 0,0-1-1 16,0-3 2-16,0 1 2 0,0-1-3 0,0 1-1 15,0-2 0-15,0 4 2 0,0-1-1 16,0-1-4-16,2 0 2 0,-2-2-5 16,4 0-6-16,0 0-15 0,4-2-7 15,1-13-19-15,4-8-14 0,1-12-49 16,1-11-346-16</inkml:trace>
  <inkml:trace contextRef="#ctx0" brushRef="#br0" timeOffset="1072">218 98 103 0,'0'0'37'0,"0"0"-23"0,0 0 16 15,0 0 26-15,0 0-9 0,2 0-6 16,0 1-5-16,-2 0 2 0,2-1-3 0,-2 0-7 16,0 0-4-16,0 0 0 0,0 0 1 15,0 0-2-15,0 0-7 0,0 0 4 16,0 0-2-16,0 0-2 0,0 0-2 15,0 0-4-15,0 0 4 0,0 0-2 16,0 0-7-16,0 0 0 0,1 0 3 0,5 0-6 16,2 0 1-16,3 3 3 15,3-3-2-15,3 0-1 0,6 1-5 16,1-1 2-16,15 0 2 0,1 0 3 15,7 0-6-15,5-1 0 0,-1-2 3 0,5 1-2 16,1-3 1-16,6 2-2 0,6 1 2 16,-1-1-1-16,5 3 1 0,-4-3-3 15,1 2 2-15,1-1 4 0,1-1-6 16,-1 0 1-16,-1-1 4 0,-5 1-2 15,0 1-2-15,-4 1 1 0,0-4 1 0,-2 2 0 16,-3-1-2-16,-5 1 6 0,-7 1-1 16,-11 1-4-16,-12 1-1 15,-12 0-1-15,-5 0 4 0,0 0-2 16,-4 0-1-16,0 0-1 0,0 0 4 0,0 0 0 15,0 0 0-15,0 0-2 0,0 0 2 16,0 0-6-16,-2 0-10 0,-8 3-17 16,-3 0-19-16,-2 1-27 0,-1-3-124 15</inkml:trace>
  <inkml:trace contextRef="#ctx0" brushRef="#br0" timeOffset="2037">1956 52 20 0,'0'0'-1'0,"0"0"141"0,0 0-50 15,0 0-30-15,2 0-6 0,-2 0-10 16,0 0-5-16,0 0-4 0,0 0-8 15,0 0-4-15,0 0-6 0,0 0 4 16,0 0-6-16,2 0-2 0,-2 0-3 16,0 0 2-16,0 0-2 0,0 0-4 15,0 1-5-15,4 6-1 0,0 4 5 16,1 5 0-16,3 0-4 0,1 1 2 15,1 2-2-15,1 0-3 0,5 0 0 0,1 4 5 16,2-4-2-16,0-1-2 0,4-1 0 16,0-4 4-16,4 0-1 0,-1-3-3 15,5-3 1-15,-3-3 2 0,5-4 0 16,-3 0-2-16,-1 0 1 0,0-5 1 15,-5-5 1-15,3-1-3 0,-6-1 3 0,2-1 0 16,-4-2 2-16,-4 2-7 16,-1-4 6-16,-1-1 4 0,-3-2 1 15,-1-2-3-15,-5-1-1 0,0 0 3 16,-2-2-3-16,0 4-5 0,1 3 0 0,-3 5 3 15,0 4 1-15,0 2-5 0,0 4 4 16,0 0 0-16,0 3-1 0,0 0-3 16,0 0-1-16,0 0-2 0,0 0-16 15,-1 0-10-15,-7 6-26 0,4 4 7 16,0-1-62-16,-1-2-180 0</inkml:trace>
</inkml:ink>
</file>

<file path=ppt/ink/ink1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8:55.7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2346 9 43 0,'0'0'0'16,"0"0"168"-16,0 0-100 0,0 0-19 15,4 0-8-15,4 0-2 0,-1 0 8 0,3 0-18 16,5 0-11-16,0 0-4 0,4-2 2 15,2-1 2-15,4 2-3 0,4-1-6 16,-1 1 0-16,3 1 6 16,1 0-3-16,1 0-6 0,1 0 1 0,2 0 4 15,3 0 1-15,-3 0-3 0,0 0-2 16,4 0 0-16,0 0 3 0,2 0-3 15,0 0-2-15,0 0-1 0,2 0-1 16,4 0 3-16,-1 0-2 0,3 0-2 16,-2 0 1-16,-1 0-1 0,-3 0-2 0,-4 0-1 15,-1 0 4-15,-5 0-1 0,0 0-3 16,-3 0 1-16,-5 0 3 0,1 0 0 15,-4 0-4-15,0 0 2 0,0 0-2 16,0 0 2-16,-2 0-2 0,2 0 0 16,0 1 2-16,5-1 2 0,1 1-2 15,-1 0-1-15,3-1 2 0,-6 0 0 16,1 1-2-16,-3-1 1 0,-2 0 3 15,-3 0-2-15,-5 0-4 0,-5 0 2 16,-7 0 5-16,3 0-3 0,-2 0-2 0,0 0 2 16,-2 0 2-16,4 0-5 0,0 0 1 15,-2 0 1-15,3 0 1 0,-1 0-1 16,2 0-2-16,0 0 0 0,5 0 3 15,0 0-1-15,3 0-3 0,3 0 2 16,0 0 1-16,0 0 1 0,-3 0-3 16,-7 0 0-16,-1 0 4 0,-4 0-1 15,0 0-2-15,0 0 2 0,-2 0 0 16,0 0 2-16,0 0-1 0,0 0 0 15,0 0 0-15,0 0 1 0,0 0-4 16,0 0 0-16,0 0 3 0,0 0-1 0,0 0-3 16,0 0 2-16,0 0 1 0,0 0 0 15,0 0-3-15,0 0 3 0,0 0-1 16,0 0 2-16,0 0-3 0,0 0 0 15,0 0 1-15,0 0-1 0,0 0-1 16,0 0-3-16,0 0 4 0,-2 0-1 16,2 0-1-16,-2 0-2 0,2 0 2 15,-2 3-2-15,-2 4-2 0,-1-1 1 16,1 4 8-16,-2 1-2 0,2-1-6 15,-2 4 2-15,1-1 2 0,-3 1 1 0,4 2-4 16,-1 4 0-16,-1 3 2 0,2 1 2 16,-2 2-5-16,4 0-3 0,-1-1 7 15,1 4 0-15,2 0-2 0,0 1 1 16,0 2 2-16,0 3 0 0,0-2-2 15,0 5 1-15,0-2 2 0,0 1-1 0,0 2-1 16,3 0 1-16,1 1 1 16,-4 2 0-16,0 0-2 0,0 2 0 15,0 1 3-15,0-1-1 0,0 0-2 16,0 0 0-16,0-3 3 0,0 1-2 0,0-2-1 15,0 3 0-15,0 1 3 0,0-1-2 16,0 2-1-16,2 1 0 0,2 1 3 16,-2 0-2-16,4-2 0 0,-3 3-1 15,3 0 2-15,-4 1 0 0,4 1-2 16,-4-2 1-16,0-1 2 0,1-2-1 0,-1 0-3 15,2 2 1-15,0-2 4 0,-2 3-2 16,2 1-2-16,0 0 1 16,1 1 3-16,-3 4-2 0,4-1-2 15,-4 1 2-15,2 0 2 0,-1 1-3 0,-1-1-4 16,0 2 4-16,0 1 5 0,0-1-5 15,-2-1-1-15,0-3 2 0,0 0 2 16,0 0-3-16,-4 3 0 0,0 1 0 16,4 1 3-16,0 0-2 0,-3 2-2 15,3-1 3-15,0 2 0 0,0 0 0 0,0 1-2 16,0 1 2-16,3-1 1 0,1-3-1 15,0 0-2-15,4-1 1 0,-1-1 2 16,-3-2-3-16,2 0-2 16,2-3 5-16,-5 2 2 0,1 0-5 15,0-1-2-15,0 1 4 0,-2-1 0 0,3 1-3 16,-3 1 0-16,0-2 1 0,2-2 2 15,-2-1-3-15,0-2 0 0,2-2 1 16,-1 0 3-16,1 3-4 0,-2-3-1 16,-2 0 3-16,2 3 2 0,0-1-4 15,0 0-2-15,-2 0 5 0,2 0 1 0,0 1-4 16,-2-3-1-16,2 0 4 0,-2 1 1 15,2-3-3-15,-1 1-1 0,-1 0 2 16,2-1 0-16,-2-1-2 16,0 0-1-16,0-1 4 0,0-2 0 0,0 1-2 15,2-2-2-15,-2 0 3 0,0-1 1 16,0 1-2-16,0-2-2 0,0-1 2 15,0 1 3-15,0-2-4 0,0-1-1 16,0 1 3-16,0-3 1 0,0 0-3 16,0 1 0-16,0-2 1 0,0 1 3 0,0 0-4 15,0-4 0-15,0-1 1 0,0-3 11 16,0-3-14-16,0 0-2 0,2-1 5 15,0-1 2-15,-2 0-4 0,0 0 0 16,0 0 3-16,0-4 1 0,0-1-3 16,0-4 0-16,0-1 1 0,0-2 1 15,0 1-2-15,0-2 0 0,0-2 1 16,0 1 1-16,0-1-1 0,0 0-2 15,0 1 2-15,0-1 2 0,0 2-2 16,0 0-3-16,-4 5 4 0,-1 8 1 0,-3 2-2 16,2-4-1-16,4-3 2 0,2-5-1 15,0 2 0-15,-5 5-1 0,3-2 1 16,2-3 2-16,-2-5-3 0,2-4-1 15,0 1 3-15,0 0 0 0,0 0-1 16,0 1-3-16,0-2 4 0,0 0 1 16,0 0-3-16,0 0-1 0,0 1 2 15,0-2 2-15,0 0-2 0,0 0-2 16,0 0 4-16,0 0 0 0,0 0-1 15,-2 0-3-15,-2 0 2 0,2 0 2 0,-4 0-3 16,1-2-1-16,-3 1 1 0,0 1 1 16,-1-2-2-16,1 1 1 0,-1 0-1 15,-3-1 4-15,-1 1-3 0,0 1-3 16,1-2 5-16,1 1 1 0,-1-1-2 15,-3 1-2-15,0 0 2 0,-3 0 2 16,-4 1-2-16,-1 0-3 0,-10 0 3 16,1 1 0-16,-1 4-2 0,-1 1-2 15,0-2 4-15,1 3 0 0,-1-2-4 16,0 2 0-16,1-2 3 0,3 1 4 15,-3-2-5-15,5-1 0 0,-3 1 2 0,4-1 2 16,-1 0-2-16,1 0-2 0,-2 0 3 16,3 0 2-16,-5 0-3 0,1-3-3 15,-3 2 4-15,1-1 1 0,3-1-2 16,0 2-2-16,1-1 4 0,1 0-1 15,0-1-1-15,1 2-1 0,1-1 2 0,0-1 1 16,4 0-3-16,-4 0 2 16,4 1-1-16,-2-1 2 0,2 3-2 15,0-3 3-15,-1 0 1 0,2 0 0 16,-2 0-4-16,-1 0-1 0,0 0 2 0,-2 0 1 15,0 0-3-15,0 0-1 0,-3 0 4 16,-1 0 0-16,-1-3-3 0,-1-1-1 16,4 2 3-16,-1 0 1 0,5 0-2 15,0 1-2-15,4-2 3 0,0 0 1 16,-2-1-2-16,0-1 1 0,2 3 1 0,-2 0 2 15,4 1-4-15,-1-1 2 0,5 2 2 16,-2-2-2-16,-2 1-2 16,-3-1-1-16,1-1 1 0,2 1 2 15,-2-1-2-15,-4 0-1 0,-3 0 1 0,1 0 2 16,2 0-3-16,-2-1 0 0,0 0 1 15,0 2 3-15,-1-3-4 0,1 0-1 16,6 0 3-16,-2 0 2 0,7-1-4 16,1 0-1-16,-2 0 3 0,0 0 2 15,-3-1-4-15,-1 2-2 0,0-1 5 0,-2 1 0 16,0 0-3-16,-2 0-1 0,-1 4 3 15,-5-1 1-15,-4 0-4 0,1 2 0 16,0-2 3-16,1 2 1 16,6 0-3-16,0-2 0 0,10 2 2 0,-4-1 1 15,4 0-4-15,1 1 1 0,1-2 2 16,4 1 2-16,1-1-5 0,2-1 1 15,-1 2 3-15,-1-2 0 0,-3 0-3 16,-7-2-1-16,1 1 3 0,-6 1 1 16,2 0-4-16,0 2 1 0,-4-3 3 0,1 4-1 15,1 0-3-15,-2 0 1 0,6 0 2 16,2 0-1-16,1 0 1 15,7 0-3-15,1 0 4 0,3 0-2 16,1 0 0-16,0 0-1 0,2 0 4 16,-4 0 0-16,2 0-4 0,1-1 0 0,-7 1 3 15,1-5-1-15,-10 4-1 0,-6-1-2 16,-4 0 3-16,-1 2 0 0,-3 0-2 15,3 0-1-15,-3 0 3 0,1-1 1 16,1 1-3-16,1-1-1 0,5 1 4 16,2 0-1-16,8-1-2 0,3 1 0 0,7-3 2 15,-3 2 1-15,4 1-3 0,0-1 0 16,-1 1 2-16,-1 0 1 0,0-1-4 15,-2 1 1-15,-3 0 2 0,0 0 1 16,-3 0-4-16,-3 0 1 0,-8 1 2 16,-3 2 0-16,-3 0-2 0,2 1 0 15,-1-1 2-15,1 0 0 0,-1 0-2 16,-3 1 0-16,3-4 2 0,1 1 1 15,4-1-4-15,2 0 2 0,8 0 1 16,6 0 0-16,-1 0-3 0,8 0 2 0,-2 0 2 16,2 0-1-16,-1 0-2 0,1 0-1 15,0 0 4-15,-2 0 0 0,0 0-4 16,0 0 1-16,-1 0 2 0,-1 0 1 15,-4 0-4-15,-1 0 0 0,0 0 4 16,-5 0-1-16,3 0-3 0,-2 0 1 16,1 0 3-16,1 0-1 0,5 0-2 15,-1 0 0-15,1 0 3 0,-1 0-2 16,-3 0-1-16,1 0 0 0,-3 0 2 15,5 4 0-15,1-3-2 0,1 2 0 0,-1-1 3 16,4 0-2-16,-2-1-1 0,3 1 0 16,-1-2 3-16,0 1-1 0,0 0-3 15,-2 0 1-15,3 2 3 0,-3-3-1 16,2 3-3-16,0-3 1 0,-3 2 3 15,-1 0-1-15,0-2-3 0,4 2 2 16,1-1 1-16,1-1 0 0,2 0-2 16,-2 0 0-16,-2 0 3 0,2 1 1 15,0-1-4-15,0 2 4 0,0-2 1 16,2 0-1-16,0 0-2 0,0 0 1 0,0 0-2 15,0 0 2-15,0 0-3 0,-2 0 0 16,2 0 1-16,0 0 1 0,0 0-6 16,4 0-5-16,2 0-8 0,0 0-20 15,3 0-32-15,-3 0-18 0,2 0-120 16</inkml:trace>
</inkml:ink>
</file>

<file path=ppt/ink/ink1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8:59.9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0 84 0,'0'0'91'15,"2"0"-35"-15,-2 0 0 0,0 0-10 16,0 0 9-16,0 0-16 0,0 0-9 15,0 0-7-15,0 0 3 0,2 0-7 16,-2 0-10-16,2 3-1 0,0-1-2 16,0 2 14-16,2 2-9 0,0 0-5 15,-4 2 5-15,3 2-4 0,-1 0-1 0,0 3-1 16,-2 5 4-16,0 2-3 0,0 3-2 15,0 1 1-15,0 1 1 0,0 2-2 16,0 0-3-16,-4 2-1 0,1 0-1 16,3 0 5-16,0 2-5 0,0-3 1 15,0 2 3-15,0 0 1 0,0 2-2 16,0 1-1-16,0 0 20 0,0-2-10 15,0-1-10-15,0 2 2 0,0 1 4 16,0 1 2-16,0-2-6 0,0 0-2 16,0 4 3-16,0-4-3 0,0 2 3 0,0 0-3 15,0-2 4-15,0 0-2 0,0-3-5 16,3-1 1-16,-3-1 3 0,2-2 0 15,-2-1-3-15,2 1 0 0,-2-2 3 16,0 0-2-16,0-1-1 0,0 1 1 16,4 1 1-16,-2 0 2 0,-2 2-4 0,0 1-1 15,0 0 7-15,0 1-2 16,0-1-4-16,0-2 0 0,0 1 2 15,0-1 1-15,0 0-4 0,0 0 2 16,0 1 1-16,0-4 1 0,0 0-4 0,0 0 1 16,0-2 2-16,0-3 0 0,2 1-2 15,-2 1 0-15,2-1 3 0,0 0-1 16,0 0-2-16,-2 0 1 0,2 0 2 15,-2 2 0-15,0-1-3 0,0 2 1 16,0-2 1-16,0 1-2 0,0-1 2 0,0 3-1 16,0 0-1-16,0-1 3 0,0-1-2 15,0-3 0-15,0 0 1 16,0-2 0-16,0-1-2 0,0 3 0 15,0-2 3-15,0-1 0 0,0 1-4 0,0-2 2 16,0 4 2-16,-2-1-1 0,-2-3-2 16,2 3 0-16,0 0 3 0,2 2-1 15,-2-1-2-15,-2 1 1 0,4 0 1 16,-2-3 0-16,-1 4-2 0,1-3 1 15,2 1 1-15,-4-1 1 0,2-1-2 0,-2 0 0 16,4 0 1-16,-4 1 1 0,2-3-3 16,0-2 0-16,2 1 2 0,-1-3 0 15,-1 3-2-15,0-2 0 16,2 0 3-16,-2 0-3 0,0 1 1 15,0-1 1-15,-2 2 0 0,2 0 0 0,0-3-3 16,-1 2 2-16,3 0 2 0,0-1-1 16,0 0-2-16,0-2-1 0,-2 2 4 15,0 1-1-15,2-2-3 0,0 0 1 16,-4 0 2-16,4 1 0 0,0 1-2 15,0 2 0-15,0-2 3 0,0 0-1 0,-2-2-2 16,0 1 0-16,2 0 2 0,-2-2 2 16,2 0-6-16,0 0 2 0,0-4 2 15,0 3 0-15,0-1-3 16,0 0 1-16,0-2 2 0,0-3 0 0,0 1-3 15,0-1 1-15,0-1 3 0,0 1-1 16,0 0-3-16,0-1 1 0,0 0 4 16,0 0-2-16,0 0-2 0,0 0 1 15,0 0 4-15,0 0-1 0,0 0-4 16,0 0 2-16,0 0 0 0,0 0-5 0,0-6-11 15,0-1-14-15,0 1-15 0,4-1-4 16,-2 2-44-16,-2 3-253 0,0 2 159 16</inkml:trace>
  <inkml:trace contextRef="#ctx0" brushRef="#br0" timeOffset="2556">109 2758 105 0,'0'1'79'0,"-2"-1"-18"0,2 0 1 16,-2 1-11-16,0-1-4 0,2 1-10 16,0-1-8-16,0 0-1 0,0 0-6 0,0 0-4 15,0 0-5-15,0 0 0 16,0 0-2-16,0 0-4 0,0 0-4 15,6 0 3-15,2 2 5 0,-1-2 1 16,5 0-5-16,3 0 3 0,6 0-2 0,0 0-2 16,2 0-5-16,4-2 0 0,-3-1 5 15,5 0-4-15,-2 1-2 0,-2-1 0 16,1 0 4-16,3-1-4 0,-4 2 0 15,1 0 0-15,1-1 1 0,0-1-1 16,1 0 0-16,-3 1 0 0,4-1 0 0,-2 1 1 16,3 1-2-16,-1 0 1 0,-1 0 1 15,1 1 0-15,-2-1-3 16,1 0 2-16,-1 1 2 0,-2 0-1 15,2 0-3-15,-5 0 2 0,3 1 2 0,-2-1-1 16,-2 1-3-16,0 0 1 0,-2 0 2 16,2 0 0-16,-2 0-3 0,4 0 1 15,-6 0 3-15,4 0-1 0,-2 0-2 16,2 0 0-16,-3 0 3 0,1 0-1 15,-2 0-2-15,2 0 0 0,2 0 3 0,-2 0 0 16,6 0-4-16,-2 0 2 0,-4 0 1 16,0-1 0-16,-4 1-2 0,-2-2 0 15,1 2 3-15,-1 0-2 16,1-1-1-16,-3 1 1 0,2-1 1 0,-1 1 0 15,-1-1-2-15,1 1 0 0,3 0 2 16,0 0 0-16,0 0-2 0,-1 0 0 16,-1 0 2-16,-5 0 0 0,1 0-2 15,-3 0 1-15,0 0 1 0,-2 0 1 16,-4 0-4-16,0 0 2 0,0 0 3 0,0 0-3 15,0 0-1-15,0 0 1 0,0 0 2 16,0 0-1-16,0 0-4 0,0 0 2 16,2 0 3-16,-2 0 0 0,1 0-1 15,3 0-3-15,-2 0 6 0,0 0-1 16,0 0-4-16,-2 0 1 0,2 0 2 15,-2 0 0-15,4 0-3 0,0 0 1 16,-4 0 2-16,3 0-1 0,-1 0-2 16,-2 0 1-16,2 0 3 0,-2 0-3 15,0 0 0-15,0 0 1 0,0 0 5 16,0 0-3-16,0 0 0 0,0 0-4 0,0 0 5 15,0 0-2-15,0 0-2 0,0 0 2 16,-4 0 1-16,2 0-2 0,1 0-4 16,1 0 2-16,-2 0 3 0,2 0-1 15,-2 0-2-15,0 0 1 0,0 0 3 16,2 0-4-16,-2 0 1 0,0 0 0 15,0 0 1-15,0 0-2 0,-2 0 0 16,1-1-2-16,-1-2 2 0,0 0 0 16,2 0-1-16,2 0 0 0,-2-1 3 15,-2-1-2-15,2-2-3 0,1 0 1 0,-3-1 3 16,2-2 0-16,2 2-2 0,0-2 0 15,-2 0 3-15,2-2-1 0,-2 1-2 16,2-3 1-16,0 2 2 0,-2-3 1 16,2 1-4-16,0 0 1 0,0 0 2 15,0 0 1-15,0 0-3 0,0-2 1 16,0-1 4-16,0 0-4 0,0-2 1 15,0-1 0-15,0-1 2 0,0-1-4 16,0 0 1-16,0-2 0 0,0 0 1 16,-2-1 0-16,0 0-2 0,-3 1 0 0,5 0 2 15,0-1 0-15,-2 4-3 0,2 2 2 16,-2 2 2-16,2 0-1 0,0 2 0 15,0-1-1-15,0 0 3 0,0 3-2 16,0-1-1-16,-2-2-1 0,0 1 3 16,2 1-2-16,0-1-1 0,0 0 1 0,0 2 2 15,0-1 0-15,-2-2-3 16,0 0 2-16,0-1 0 0,0-1 2 15,0-2-4-15,-1-1 0 0,1-1 3 16,0-2-2-16,2 1-1 0,-4 0 0 0,4 2 2 16,-2-1 0-16,0 1-3 0,2-1 1 15,0 2 3-15,-4-1-1 0,2 0-3 16,0 2 2-16,-1 2 2 0,3 1-1 15,-4 0-1-15,4 2-1 0,-2 1 2 16,2-2-1-16,-2 0-1 0,-2 1 0 0,4-2 2 16,-2-1-1-16,0 2-2 0,2-1 1 15,-2-1 4-15,1-1-2 16,-1-2-3-16,0-1 2 0,0 2 1 15,-2 0 0-15,2 0-3 0,0 0 1 0,-2 1 2 16,2 1 0-16,1-1-2 0,-1 2 0 16,0 0 3-16,0 2-1 0,-2 1-3 15,2 3 3-15,-2 0 3 0,2 1-3 16,1 0-2-16,1 0 1 0,-4-1 3 15,0 1-1-15,2 0-4 0,0-1 2 16,0-2 3-16,0-1-2 0,0 1-2 0,2-2 1 16,-3-2-1-16,-1 2 1 0,4-3 2 15,-4 1-2-15,2-1 0 16,0-1 0-16,-4-1-2 0,4-1 4 15,-1 2-2-15,1 0 2 0,0 0-4 0,0-3 2 16,-2 4 2-16,2-2-2 0,0 2-2 16,0 1 2-16,-1-1 2 0,1 0-1 15,0 0-2-15,0 1 1 0,0-2 3 16,0 3-3-16,2-3 0 0,-2-1 2 15,2 2 1-15,0-1-2 0,-2 1-3 0,0 0 3 16,0-1 1-16,0 0-2 0,2 0 0 16,-3-2 0-16,3 1 0 0,-2 0 3 15,0 2-6-15,2 1 5 16,-4 4 0-16,4 2-1 0,-2 3-4 0,2 2 3 15,0 0 4-15,0 2-3 0,0 0-2 16,0-1 2-16,0 1 4 0,0-1-3 16,0 1-3-16,0 0 0 0,0 0 5 15,0-3-4-15,0 2-2 0,0-2 3 16,0 0 2-16,2-3-4 0,2-1-1 0,-2 0 2 15,3-3 2-15,-3 2-3 0,4 2-1 16,-2-1 3-16,2 2 2 0,-3 0-4 16,-1-2-1-16,0 2 3 0,2-1 2 15,2 1-4-15,-4 0-1 0,3-2 3 16,-5 6 3-16,2 1-4 0,-2 0-2 15,0 1 3-15,0 2 3 0,0 0-5 16,0 0-1-16,0 0 2 0,0 0 3 16,0 0-4-16,0 0-2 0,0 0 3 15,0 0 3-15,0 0-3 0,0 0-4 0,0 0 4 16,0 0 4-16,0 0-4 0,0 0-3 15,0 0 4-15,0 0 3 0,0 0-4 16,0 0-2-16,0 0 5 0,0 0 0 16,0 0-1-16,0 0-4 0,-2 0 6 15,-3 0-1-15,-3 0-6 0,-3 0-5 16,-7-3 7-16,-1 1 3 0,0-1-5 15,-4 1-7-15,2 2 8 0,0-1 3 16,-1 1-1-16,-5-2-6 0,2-1 6 16,0 1 2-16,2 1-3 0,2 0-2 0,-2 1 3 15,2-1 2-15,0 1-3 0,0 0-2 16,-1 0 4-16,-3 0 1 0,-2 0-3 15,0 0-3-15,3 0 3 0,-3 0 4 16,2 0-5-16,0 0 2 0,2 3 0 16,-2 1 0-16,1-1 0 0,-1-2-4 15,2 3 3-15,0 0 1 0,-2-2-2 16,4 3-1-16,0-2 0 0,0 1 6 15,2 0-5-15,0 0 2 0,2-1 0 16,-2-1-1-16,6 3 0 0,-3-1 1 16,-1-1-1-16,2 3 3 0,-2-2-4 0,-1 1-2 15,-3 1-1-15,2-1 6 0,-2-1-3 16,-1 0 1-16,1 1 2 0,0-2 0 15,1 0-2-15,3 1 1 0,2-3-1 16,2 1 4-16,1 1-3 0,1-1-2 16,1 1 2-16,1-2 1 0,-1 0-2 0,6 0 0 15,1 1 1-15,1-2 1 16,2 0-18-16,0 0-13 0,0 0-10 15,5 0-28-15,7 0-25 0,-1 0-165 16</inkml:trace>
  <inkml:trace contextRef="#ctx0" brushRef="#br0" timeOffset="3393">426 402 111 0,'0'0'66'0,"0"0"-34"15,0 1 12-15,0-1 2 16,0 0 2-16,0 0-16 0,0 0-13 0,0 0-2 15,0 0 4-15,-2 0-1 0,0 2-3 16,-2-1-6-16,0 0-8 0,0-1 3 16,-3 2 4-16,1-1-2 0,-2 2-1 15,1-3-2-15,-1 1 8 0,4-1 6 16,1 0-13-16,-1 1-2 0,2-1 1 0,-4 1-5 15,4 0 4-15,2-1-1 0,-2 0 0 16,2 1-2-16,-2-1-2 0,2 1 4 16,0-1 0-16,0 0 0 0,0 0 2 15,0 0 1-15,0 0 4 0,0 0-4 16,0 0-2-16,0 0 0 0,0 0 0 15,6 0-5-15,8 0-6 0,3 0 10 16,7 0 2-16,1-2-5 0,8-2 0 16,1 0 1-16,8-2 2 0,4 0-3 15,0 2-1-15,-1-1 1 0,-3 2 3 0,-5 0-3 16,-5-1-1-16,-7 3 2 0,-4-1 1 15,-6 1-2-15,-5-1-2 0,-6 1 4 16,-1 1 1-16,-3-2-3 0,2 2-1 16,-2 0 3-16,0 0 2 0,0 0-3 15,0 0-1-15,0 0 3 0,0 0-2 16,0 0-2-16,0 0 1 0,0 0 0 15,0 0-1-15,0 0 3 0,0 0-4 16,0 0 2-16,0 0 1 0,2 0-4 16,2 0-4-16,0 0-2 0,2 0-2 0,1 1-7 15,1 1-6-15,-2 2-13 0,-1-1-36 16,-1-2-100-16</inkml:trace>
  <inkml:trace contextRef="#ctx0" brushRef="#br0" timeOffset="4029">998 622 0 0,'2'0'198'0,"-2"0"-80"15,0 0-59-15,0 0 8 0,0 0-14 16,0 0-18-16,0 0-4 0,0 0-2 15,0 0-7-15,0 0-7 0,0 0-5 0,0 7-1 16,-4 9-12-16,-1 9 11 0,1 5 7 16,0 3-9-16,0 4-1 15,2 0-2-15,2 3 3 0,0 0 8 16,0-2-11-16,0 1-2 0,0-2 4 0,0-5-2 15,0 0 5-15,0-10-6 0,0-6-2 16,0 0 4-16,0-7-6 0,0-2 1 16,0-2 4-16,2-5-6 0,-2 0-4 15,2 0-11-15,0 0-3 0,2 0-9 16,3 0-1-16,1 0-17 0,-2-3-31 0,-2-4-127 15</inkml:trace>
  <inkml:trace contextRef="#ctx0" brushRef="#br0" timeOffset="4434">1034 1616 11 0</inkml:trace>
  <inkml:trace contextRef="#ctx0" brushRef="#br0" timeOffset="4660">1034 1616 242 0,'4'-4'78'0,"-4"4"-25"0,2 0 14 0,-2-2-8 15,2 2-17-15,-2 0-16 0,0 0-4 16,0 0 2-16,0 0 0 0,0 0-8 15,0 4-9-15,0 4-7 0,0 5 4 16,0 6 9-16,0 3-1 0,0 4-4 16,0 6 2-16,-2 4-2 0,0 6 7 15,-2-1-4-15,-1 1-1 0,3-2-6 16,0-3 0-16,0 0-1 0,0-4 3 15,2-4-5-15,0-5-1 0,0-3 4 16,0-7-2-16,0-5-3 0,0-4 1 0,0-2 0 16,0-3 2-16,0 0-4 0,0 0 3 15,0 0-4-15,0 0-8 0,0 0-6 16,0 0-16-16,0 0-10 0,2 0 0 15,4-4-31-15,-6-1-138 0</inkml:trace>
  <inkml:trace contextRef="#ctx0" brushRef="#br0" timeOffset="5361">876 2234 136 0,'2'0'84'16,"2"0"-32"-16,-2 0 16 0,0 0-14 0,-2-3-6 15,2 3-12-15,-2 0-9 16,0 0-3-16,0 0 3 0,0 0 0 0,0 0-4 16,0 0-5-16,0 0 4 15,-2-1-12-15,-6-2 1 0,0 2-4 0,-1-2 2 16,-5 1 1-16,-3 1 0 0,-4-1 2 15,-4 2-4-15,-3 0 5 0,-6 0 0 16,-3 0 3-16,-1 6-6 0,0-2-4 16,4 2 0-16,5-3 3 0,10 0-3 15,6-1-2-15,1-2-1 0,8 2-3 0,2-2-1 16,0 0 3-16,2 0-1 0,0 0-4 15,0 0 1-15,0 0 4 16,0 0-3-16,0 0-2 0,0 0 0 16,0 0-3-16,0 0-2 0,0 0-7 0,0 0-7 15,0 0 1-15,0 0 0 0,4 3 1 16,0-2-19-16,0 1-9 0,0-2-24 15,0 0-78-15,1 0-229 0</inkml:trace>
  <inkml:trace contextRef="#ctx0" brushRef="#br0" timeOffset="6101">363 2098 172 0,'0'0'99'0,"0"0"-42"16,0 0 2-16,0 0-9 0,0 0 1 15,0 0-13-15,-4 0-8 0,2 0-5 16,-2-3 3-16,0-1-1 0,3 1-2 15,-3-5-8-15,2 1 1 0,-2-2-4 16,2-1-2-16,0-2 1 0,-2-2 2 16,2-3-6-16,-1-1-5 0,1-3 4 15,-2-1-2-15,4-1-1 0,-2-2-2 16,0 0-3-16,2 3 3 0,0 1-3 0,-2 5-2 15,2 0 2-15,0 3 1 0,0 0 0 16,0 0-4-16,0 0 1 0,0-3 4 16,0 0-2-16,0 1-4 0,0 5 3 15,0 6 2-15,2 1-1 0,-2 2-2 16,0 1 0-16,0 0 2 0,0 0-1 0,0 0-11 15,0 0-4-15,2 0-3 16,2 0-10-16,-2 1 1 0,2 4 3 16,-1 0-23-16,-3 0-22 0,0-1-58 15,0 2-183-15</inkml:trace>
  <inkml:trace contextRef="#ctx0" brushRef="#br0" timeOffset="6790">357 1324 144 0,'-2'2'61'0,"0"0"-5"0,0-2-1 16,-1 3-13-16,1-2-6 0,-2 0-8 15,0-1-3-15,2 3-1 16,-2-3-6-16,2 1-1 0,2-1 0 0,-2 0 2 16,2 0-2-16,0 0-1 0,0 0 7 15,0 0-5-15,-1 0-6 0,-1-6-1 16,2-1 1-16,0-2 1 0,0-2-3 15,0-3 2-15,0-1 0 0,0-3 0 16,0-4-5-16,2-1 0 0,1-8-3 0,3-7 3 16,-2-2-7-16,2-2 1 0,-4 2 6 15,3 5-6-15,-3 0-2 0,0 1 1 16,-2 9 1-16,0 7 1 0,2 8-3 15,0 3 1-15,0 4 2 0,-2 0-2 16,0 2-2-16,0 1 0 0,0 0 1 16,0-1-1-16,0 1-2 0,0 0 0 15,0 0 3-15,0 0-3 0,0 0-1 16,0 0-2-16,2 0-6 0,3 0 5 15,3 3-3-15,-2 0-16 0,-2 1-6 0,3 0-6 16,-3 0-17-16,0-1-58 0,2-2-175 16</inkml:trace>
  <inkml:trace contextRef="#ctx0" brushRef="#br0" timeOffset="7494">502 1241 117 0,'-4'0'52'0,"4"0"-23"16,0 1 10-16,0-1-1 0,0 0 13 15,-2 0-11-15,0 1-4 0,1-1 1 0,-1 0-3 16,2 0-2-16,0 0-8 0,-2 0-6 15,2 0 1-15,0 0-4 0,0 0-2 16,0 1-4-16,0-1 5 0,0 0-1 16,0 0 3-16,0 0-1 0,0 0-2 15,-2 0 1-15,0 0-3 0,2 0 2 0,0 0-3 16,0 0-4-16,0 0-5 0,0 0 3 15,0 0 2-15,0 0-6 16,0 0-4-16,6 0-1 0,5 0 7 16,8 0 0-16,4 0-4 0,6 0 3 0,1 0 1 15,8-1-1-15,-1 0-5 0,-1 0 5 16,-2 1 1-16,-5 0-3 0,-4-1-1 15,-4 1 2-15,-8 0 2 0,-5 0-2 16,-5 0-3-16,-3 0 3 0,0 0 4 16,0 0-3-16,0 0-2 0,0 0 2 0,0 0 6 15,0 0-2-15,0 0-5 0,0 0 7 16,0 0 0-16,0 0-4 0,0 0-4 15,-1 0-2-15,-5 0-6 16,0 0-13-16,-2 0-10 0,5 0-20 16,-5 0-36-16,0 1-184 0</inkml:trace>
</inkml:ink>
</file>

<file path=ppt/ink/ink1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0:00.70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35 21 15 0,'2'2'18'15,"-2"-2"-8"-15,0 0 84 0,0 0-48 16,0 0-15-16,0 0-3 0,0 0 3 15,0 0-9-15,0-1-6 0,0 0-7 16,0 1-1-16,0-1-2 0,0-1-6 0,0 2 4 16,0 0-2-16,-4 0-2 15,0 0 0-15,2 0 3 0,2 0 7 16,-4 0 1-16,4 0 2 0,-2 0 1 15,2 0-4-15,-2 0-3 0,2 0-1 0,0 0-4 16,-2 0 3-16,-1 0-3 0,1 0-1 16,2 0 2-16,-2 0 1 0,0 0 4 15,2 0 1-15,-2 0 7 0,0 0 0 16,0 0-1-16,2-1-4 0,0 1 0 15,0 0 1-15,0 0-4 0,-2 0-3 0,2 0-1 16,0 0 1-16,0 0-3 0,0 0-2 16,0 0 3-16,0 0 0 15,0 0-1-15,0 0-1 0,0-1 5 16,0 0 1-16,0 1 2 0,0 0-1 0,0 0-1 15,0 0 3-15,0 0-4 0,0 0 0 16,0 0 0-16,0 0 0 0,0 0-4 16,0 0 0-16,0 0 0 0,0 0 2 15,0 0-2-15,0 0-2 0,0 0 4 16,0 0-2-16,0 0 0 0,0 0-1 15,0 0 0-15,0 0 2 0,0 0-1 0,0 0-1 16,0 0 0-16,0 0 2 0,0 0-1 16,0 0-2-16,0 0 1 15,0 0 1-15,0 0-1 0,0 0 1 16,0 0-2-16,0 0 5 0,0 0-4 0,0 0 0 15,0 0 2-15,0 0 0 0,4 0 4 16,0 0-5-16,0 0 1 0,-2 0 2 16,3 0-2-16,-3 0-1 0,4 0 0 15,-2 0 2-15,2 0-3 0,1 0-1 16,3 0 2-16,1 0 0 0,1 0-1 0,1 0-2 15,4 0 2-15,2 0 0 0,0 0 0 16,-2 0-2-16,3 0 1 0,-3 0 2 16,2 1-3-16,-2 0 1 15,0 0 0-15,4 2 1 0,0-3-1 0,2 2-1 16,0 1 1-16,2-2 2 0,-2 0-3 15,1-1 1-15,-1 0 0 0,-4 0 0 16,-1 0 0-16,-9 0 0 0,1 0 1 16,-5-2 2-16,1-1 0 0,-4 2 0 15,-2 0 3-15,2 1 1 0,-2 0-4 0,0-1 2 16,2 1-2-16,-2 0-1 0,0-2-2 15,0 2-2-15,0 0 2 0,0 0 2 16,0 0-2-16,0 0 0 0,0 0 2 16,0 0-1-16,0 0 1 0,0 0-1 15,0 0 1-15,0 0 0 0,0 0-3 16,0 0-3-16,0 0 2 0,0 0 1 15,0 0-1-15,0 0-2 0,0 0 4 16,0 0 0-16,2 0 0 0,-2 0 0 16,0 0 0-16,0 0 0 0,0 0 0 0,2 0 0 15,3 0 0-15,-3 0 1 0,2 0 0 16,2 0-1-16,-2 0 0 0,-1 0 2 15,5 0-2-15,-4 0 0 0,2 0 0 16,-1 0 2-16,-1 0-2 0,0 0 0 16,-4 0 0-16,2 0 3 0,2 0-3 15,-1 0-1-15,-3-1 2 0,4 1 0 16,0 0-1-16,0-2-3 0,4 2 3 15,-1-2 0-15,3 1 0 0,-5 1-1 16,1-1 1-16,-4 1 1 0,0 0-1 0,0 0 0 16,-2 0 2-16,0 0 3 0,0 0-3 15,0 0 0-15,0 0 0 0,0 0 2 16,0 0-1-16,0 0-1 0,0 0 1 15,0 0-1-15,0 0-2 0,0 0-2 16,0 0 3-16,0 0-11 0,0 0-13 16,0 0-24-16,0-3-20 0,4-5-55 15</inkml:trace>
</inkml:ink>
</file>

<file path=ppt/ink/ink1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0:24.3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1069 41 0,'2'3'9'16,"-2"-2"-3"-16,0 3-2 0,0-4 128 15,0 1-83-15,0-1-25 0,0 0 14 16,0 0 19-16,0 0-6 0,4 0-22 0,-4 0-4 15,0 0 1-15,0 0 0 0,0 0-6 16,0 0-6-16,0 0 0 0,0 0-4 16,0 0 1-16,0 0 0 0,0 0-4 15,0 0 3-15,0 0-3 0,0 0-5 16,0 0 3-16,0 0-3 0,0 0-2 0,0 0-1 15,0 0 1-15,0 2-1 0,0 4-2 16,0 2 2-16,0 5 1 16,0 2 1-16,0 1-2 0,0 3 0 15,0 2 1-15,2 0 1 0,1 2-1 0,-1-1-1 16,0-2 2-16,0-3 0 0,-2 0-1 15,2-3-1-15,-2-3 2 0,0-1 1 16,2-3-2-16,-2-4 0 0,0 0 0 16,0 0 1-16,0-3 1 0,0 0-1 15,0 0 2-15,0 0 7 0,0 0-2 0,0-2 0 16,0-5-8-16,-2-3 0 0,0-2 1 15,2-4 0-15,0-1-1 0,0-5 4 16,0-5-2-16,0-5-1 16,0-5 1-16,6-5 0 0,-2 2-3 0,3 2-1 15,1 6 4-15,-2 7-1 0,3 4-1 16,3 1-5-16,3 4 4 0,0 4-3 15,6 0 2-15,2 4-1 0,-2 1 3 16,4 4 0-16,-2 1-1 0,-4 2-1 16,0 0 2-16,-6 5-1 0,-3 5-1 0,-4 2-3 15,-1 1-2-15,-5 1 5 0,0 2 0 16,-2 0 0-16,-7 3 3 0,-3 0 1 15,-1 0-2-15,-2-3 0 0,-2 4 1 16,1-2 0-16,-3 0 0 0,2-2-3 16,4-2 3-16,-1-3 0 0,7-2-2 15,1-2-5-15,2-1-17 0,2-1-13 16,2 1-20-16,0 1-28 0,0-4-55 15,6-2-122-15</inkml:trace>
  <inkml:trace contextRef="#ctx0" brushRef="#br0" timeOffset="437">376 1122 42 0,'0'0'190'0,"-2"-1"-73"0,-2 0-64 15,-2-2 10-15,1 3-15 0,-3 0-17 16,-1 0-10-16,-1 0-5 0,-3 0-3 0,3 4-4 16,3 2 2-16,-1 3-2 0,2 0-8 15,0 2-1-15,3 0-2 0,1 2 3 16,0 0 0-16,2 1-2 0,0 1 0 15,4-2 1-15,5-2 2 0,3-2-2 16,-1-2-1-16,6-3 5 0,-2-2-3 16,8-2 1-16,-4 0 0 0,2 0 0 15,-1-3 2-15,-3-5-1 0,0-3-3 16,-4 1 4-16,-1-3-2 0,-3 1 2 15,-7 0 0-15,0 0 2 0,-2 0 2 0,0 1 0 16,0-1 3-16,-8-1-1 0,1 1-1 16,-3-1-5-16,1 2-1 0,-1 0 0 15,3 2-1-15,-3 2-2 0,6 3-1 16,2 2 1-16,2 2-1 0,-2 0-2 15,2 0-7-15,0 0-4 0,0 0-9 0,0 8-13 16,0 2 16-16,6-2-24 16,6-1-28-16,1-1-26 0,4-5-8 15,2-1-99-15</inkml:trace>
  <inkml:trace contextRef="#ctx0" brushRef="#br0" timeOffset="1084">677 1074 2 0,'14'-4'15'0,"-5"2"53"0,-5-1 68 16,-2 3-106-16,-2 0 18 0,2 0-16 15,-2 0 0-15,0 0-6 0,0 8-11 16,0 4 12-16,0 1-11 0,0 3-3 0,-2 0-4 15,-2-1 6-15,0 1 0 0,1-5 4 16,1-2 2-16,-2-2 5 16,4-4-14-16,0 0-5 0,0-3 4 15,0 0-2-15,0 0 7 0,0 0-1 0,0 0-2 16,0-8-3-16,0-3-14 0,-2 1 4 15,2-3-3-15,0 3 0 0,0-5 2 16,0 2 1-16,2 1 2 0,2 2-6 16,1 3 0-16,-1 2 1 0,2 3 0 15,0 0-2-15,-1 2 2 0,5 0 0 16,-2 0-1-16,1 4-7 0,1 2-1 0,5 0 2 15,-2 1-4-15,3-3 0 0,1 0 1 16,-2-3 3-16,4-1 6 16,-4 0 0-16,4-3 2 0,-1-3 2 15,-3-2 0-15,-2-2-1 0,2-1 2 0,-3-1 2 16,-3-1 0-16,-1-4-2 0,2 2 2 15,-3-3 3-15,-3 1-3 0,2 0 3 16,-2-2 2-16,-1-1-1 0,-3-4 3 16,2 0-3-16,2-1 0 0,-2-2-2 15,2 2-2-15,-2 3-2 0,-2 3 4 0,2 6 2 16,-2 4 1-16,0 5 0 0,0 3 3 15,0 0-3-15,0 1-5 16,0 0-4-16,0 0 0 0,0 2-3 16,0 10-8-16,0 7 6 0,0 5 11 0,0 0-1 15,0 4-3-15,0 0-1 0,-2 3-1 16,2 0 2-16,0-1-1 0,0-2-1 15,0-2 2-15,0-4-1 0,0-5 0 16,0-2 0-16,0-6-1 0,0-3 2 16,0-4-1-16,0-1-1 0,0-1 3 0,0 0 8 15,0 0 0-15,2-3 3 16,0-8-1-16,3-2-12 0,-1-3-4 0,2 0 0 15,-2 2 3-15,1 2 1 0,1 2 1 16,2 3-3-16,-1 1 0 0,3 0-2 16,1 4-1-16,5-1 1 0,-1 3-11 15,2 0-15-15,2 0-16 0,4 0-15 16,-2 2-20-16,-2-2-162 0</inkml:trace>
  <inkml:trace contextRef="#ctx0" brushRef="#br0" timeOffset="1861">1402 1185 1 0,'2'1'44'0,"0"-1"25"16,0 0 121-16,-2 0-102 0,2 0-27 0,-2 0-14 15,4-1-1-15,0-6-22 0,1-5-11 16,3 0 2-16,0 0 1 0,1-3-3 16,3 0-5-16,-3-2 3 0,3-1-4 15,1-3 1-15,-1 0-2 0,-1-1 1 16,2-3 2-16,-3-1-3 0,-1-1-2 15,1 0 1-15,-4 3-4 0,1 5-1 16,-3 6 1-16,-2 4 0 0,2 3 1 16,-2 1-2-16,0 3-1 0,-2 2 2 15,0 0-1-15,0 0-2 0,0 0-1 0,0 0 2 16,0 2-5-16,3 6-5 0,1 3 14 15,0 2 0-15,2-1-2 0,-2 6-1 16,-2-1-1-16,1 4 3 0,1 0-1 16,-2 1-1-16,2 2 0 0,-4-3 1 15,2 2 0-15,0-1-1 0,2-2-1 0,-4-3 1 16,3-2 3-16,1 0-6 15,-2-2 0-15,0-1 1 0,2-2-2 16,-4-2-5-16,2-3 1 0,-2 0-2 16,2-4-3-16,0 1-5 0,-2-2-8 0,1 1-15 15,5-1-13-15,-4 0-28 0,2 0-22 16,0-3-58-16</inkml:trace>
  <inkml:trace contextRef="#ctx0" brushRef="#br0" timeOffset="2058">1454 1067 355 0,'0'0'124'0,"2"0"-93"0,4-2 4 15,9-2 24-15,4 1-17 0,6-3-27 16,3 1-7-16,1 3-4 0,5 0-5 15,3 2 1-15,1 0 2 0,4 0-22 16,-2 0-17-16,-2 3-40 0,-4 1-168 16</inkml:trace>
  <inkml:trace contextRef="#ctx0" brushRef="#br0" timeOffset="4977">2240 176 105 0,'0'0'21'16,"0"0"93"-16,0 0-31 0,0 0-15 15,0 0-18-15,0 0-9 0,0 0-11 16,2 0-9-16,-2 0-7 0,2 0 0 15,-2 0-3-15,0 0 1 0,0 0-1 0,0 0 2 16,0 0-2-16,0 0-5 0,0 0 2 16,0 0 0-16,0 1-2 0,0 1-6 15,0-2 2-15,0 2 0 16,0-2-3-16,0 2-1 0,0 1-3 0,0 4-1 15,0 3 10-15,0 0-1 0,0 1-1 16,0 1 0-16,0 2-2 0,0-1 1 16,-2 2 0-16,0-3 2 0,-2-1-1 15,2-4-3-15,1 1 1 0,-1-2 1 16,-2-3 1-16,2 2-3 0,2-3 2 0,0-1 2 15,0 0-3-15,0-1 1 0,0 0 2 16,0 0 2-16,0 0 2 0,0 0 1 16,0 0 1-16,0 0 0 0,0-4 2 15,-2-2-8-15,-2-5-4 16,4-1 2-16,0-1-2 0,0-3-2 0,0-3 2 15,6-2 2-15,2 0 0 0,-1 1-3 16,3-1 1-16,3 4 1 0,-2 1-1 16,3 0-1-16,-1 3 1 0,-1 2 1 15,1-1 0-15,-2 4-2 0,3 2 2 16,-5 1 0-16,-1 3 0 0,0 1-1 0,-3 1-1 15,1 0 2-15,-2 0-1 0,4 0-2 16,-3 0 4-16,-1 1-1 0,0 4 1 16,0 3-2-16,-2 1 1 0,0 2 1 15,-2 0-2-15,0 1 1 0,0 2 1 16,-4 0 1-16,-4 1 1 0,-3 3-3 15,-1-4-1-15,1 0 2 0,-3 1-1 16,-1-3-2-16,6-2 1 0,-3 0 1 16,6-3 0-16,1-2-3 0,1-3-4 15,4-1 2-15,-2-1 2 0,2 0-2 0,0 0 2 16,0 0 2-16,0 0 1 0,0 0-8 15,0 0-4-15,0-5 5 0,0 0 0 16,2 2-4-16,2 1 3 0,1 2 1 16,-1 0 3-16,2 0 1 0,2 0 3 15,-5 6 3-15,5 0 1 0,2 2-2 16,-7-2 4-16,5 1-4 0,-2-1 2 15,-1 0-3-15,1-2 1 0,-2-1 2 16,2 0-3-16,-2-1-1 0,1-1-1 16,1 0-4-16,4-1-6 0,-1 0-7 0,1 0-25 15,3 0-64-15,-2-4-74 0,-3 0-53 16</inkml:trace>
  <inkml:trace contextRef="#ctx0" brushRef="#br0" timeOffset="5521">2492 318 135 0,'0'1'58'0,"0"1"-45"0,2-2 16 16,-2 0 48-16,0 0-26 0,0 0-21 16,0 0 8-16,0 0 5 0,2 0-6 0,0 0-16 15,2-3-1-15,1-2 1 16,1-6-4-16,2-1-9 0,-1 1 0 15,3-3 1-15,-3-1 3 0,3 0-5 16,0-2 2-16,-1 0-1 0,-1-3-1 0,3-4-4 16,2 1 1-16,-1-2-2 0,-1 5-2 15,5 0 0-15,-5 5-1 0,2 1 2 16,-1 3-1-16,-1 2 0 0,-1 1-1 15,-1 3 2-15,-1 3 1 0,-2-2 0 16,-4 3-1-16,0 1 0 0,0 0 2 0,-1 0-3 16,1 0 2-16,4 7 1 0,0 1 0 15,-2 1-2-15,3 4 0 16,-3 0-2-16,0 0 2 0,2 0-1 15,-4 3-1-15,-1-1 3 0,3 2 0 0,-2 0-2 16,0 1 0-16,0-1 1 0,0 0 0 16,0 0-1-16,-2-3 2 0,0 0-2 15,2-4 1-15,-2 2-2 0,0-4 1 16,2 2-3-16,-1-3 0 0,1-2-4 15,-2 0 1-15,0 0-1 0,0-2-2 0,0-1-5 16,0 0-7-16,0 1 4 0,2-2-5 16,-2 1-11-16,0-1-5 0,0-1-13 15,0 1-20-15,0-1-17 16,0 0-38-16</inkml:trace>
  <inkml:trace contextRef="#ctx0" brushRef="#br0" timeOffset="5749">2587 172 379 0,'0'0'62'0,"0"0"-8"15,0 0-8-15,0 0 0 0,8 0-37 16,3 1 8-16,5 5 10 0,-1-1-10 15,2 0-12-15,4-1-2 0,0 1-1 16,2 0 0-16,-2-2-3 0,4 2-6 16,-4 0-10-16,4-3-17 0,-1 1-18 15,-1-1-46-15,-5-1-178 0</inkml:trace>
  <inkml:trace contextRef="#ctx0" brushRef="#br0" timeOffset="6157">3188 124 115 0,'0'-3'143'0,"-3"0"-76"16,-3-1 10-16,4-1-15 0,-6 4-3 15,3-1-18-15,-3-1-17 0,-3 2-4 16,-1 0 1-16,-3 1-1 0,0 0-9 16,-3 0 3-16,1 1-1 0,4 4-2 15,1-1-2-15,1 3-6 0,5 2 1 16,-1 3-4-16,3 2-3 0,0 2 2 15,4-1 1-15,0-1 1 0,0 1-4 16,2-1 2-16,9-2 2 0,3-1 0 16,3-5-1-16,2-2 1 0,4-3-2 0,2-1 0 15,-1 0-2-15,-1-4 3 0,0-6 4 16,-7 0-3-16,-5-3 2 0,-1 1 1 15,-3-3 3-15,-1 0-3 0,-6 1 2 16,0-1 1-16,0-1 1 0,-2 1-4 16,-6 1-3-16,-1 1-2 0,-1 3 2 15,1 2-3-15,-1 5-6 0,-1 3-12 16,-5 0-15-16,1 13-31 0,-2 5-90 15</inkml:trace>
</inkml:ink>
</file>

<file path=ppt/ink/ink1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0:33.4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21 136 110 0,'0'0'4'16,"0"0"137"-16,0 0-76 0,0-2-5 15,2 2-27-15,-2 0-3 0,0 0-8 16,0 0-6-16,0 0 0 0,0 0 3 15,0 0-3-15,0 0-4 0,0 0-3 0,0 4 3 16,0 2 0-16,0 2 0 0,0 0-5 16,0 1 2-16,0 2-3 15,0 0 0-15,0 0 0 0,0 1-2 16,0-1-1-16,-2 0-1 0,0 1 0 0,-2-2 1 15,2 0-2-15,0 0-1 0,0 0 3 16,-2-4 0-16,3 1 2 0,-1-5-1 16,2-2 0-16,0 0-1 0,-2 0 0 15,2 0 2-15,0 0-1 0,0 0 3 16,0-2-5-16,0-4-2 0,0-3 1 0,0-2 0 15,0-1-3-15,0-1 2 0,5-2 1 16,5-3 1-16,0-3-2 0,-1-1 0 16,3 0 2-16,-3 1-2 15,4-1 0-15,-3 1-1 0,5 3 2 0,-1 2-1 16,1 4-2-16,0 1 1 0,0 1 1 15,4 3 1-15,-5 0-2 0,-1 2 1 16,-1 4 3-16,-3 1-4 0,-1 0 1 16,-2 0 0-16,-1 0 1 0,1 9-1 15,-6 3 0-15,4 3 0 0,-4 3 1 0,0 1 0 16,0-1-1-16,-6-1-1 0,-2 3 3 15,-1 0-2-15,-4-1-1 0,1 0 1 16,-1-2 2-16,-3-1-1 0,1-2-2 16,2-2 1-16,-1-3 1 0,3-1 1 15,1-3-5-15,5-2 1 0,-1-3 0 16,4 0-2-16,0 0-6 0,2 0 4 15,0 0-5-15,0 0-3 0,0-7-3 16,0 0 7-16,4 1 6 0,0 1 1 16,3-1-1-16,1 5 1 0,0 0 2 0,1 1 0 15,-1 0 0-15,0 0 0 0,-1 8 3 16,1-2 0-16,-2 2-2 0,1 0 3 15,1-1 0-15,-2 2-2 0,1-2-1 16,-1 1 0-16,2-1 3 0,-1-3-3 16,-1 0-3-16,0-3-4 0,-1-1-13 15,3 0-29-15,3 0-49 0,-3 0-8 16,-2 0-63-16</inkml:trace>
  <inkml:trace contextRef="#ctx0" brushRef="#br0" timeOffset="447">330 301 170 0,'0'0'66'16,"2"0"2"-16,2-5-9 0,-1 0 3 15,5-2-27-15,-6 1-5 0,6-3-1 16,-3 0 2-16,3 0-11 0,0-3-2 0,1-1-2 16,-1-2-4-16,-1-2-5 0,3 1-1 15,-3-2 0-15,5 0 6 0,-4 0-9 16,-1 1 1-16,3 1 0 0,-1-1-2 15,-1 4-1-15,-2 4-1 0,-3 2 0 16,-3 4 2-16,2 3-2 0,0 0-2 0,0 0 2 16,0 0-1-16,2 0 1 15,-2 5 0-15,2 3 2 0,1 6-1 16,1-2-2-16,0 5 1 0,3 0 1 15,-1-1-1-15,2 2-1 0,-3-2 1 0,3 0 1 16,-1 0-1-16,-1 0 0 0,0-1-1 16,-1-3 3-16,-5-1-2 0,4-1 0 15,-6-3 0-15,4-1 1 0,-3 1 0 16,3-3-3-16,-4-1-2 0,0-1 4 15,2 0-7-15,0-1 0 0,-2 2-6 0,0 0 0 16,0-3-8-16,0 1-8 0,0 0-9 16,0 1-23-16,0 1-26 15,0 1-62-15</inkml:trace>
  <inkml:trace contextRef="#ctx0" brushRef="#br0" timeOffset="793">379 231 210 0,'0'-1'68'0,"0"0"10"16,0 1-16-16,2-1 4 0,6 1-20 0,2 0-12 15,1 0-6-15,2 0-6 0,4 0-8 16,3 0 2-16,4 0-5 0,-1 0-5 16,0 0-6-16,-2-2 0 15,0 2 2-15,0 0-5 0,4 0-12 0,0 0-9 16,3 0-25-16,-3 0-58 0,-4-3-81 15</inkml:trace>
  <inkml:trace contextRef="#ctx0" brushRef="#br0" timeOffset="1952">792 36 13 0,'-2'0'48'0,"2"1"-43"0,0-1 53 15,-2 0-4-15,2 0-6 0,-2 0-2 16,2 0 0-16,0 0 1 0,-2 0 1 15,2 0-4-15,0 0-11 0,0 0-2 0,0 0-1 16,0 0-4-16,0 0-2 0,0 0-2 16,0 0-6-16,0 0-2 15,0 0-3-15,0 0-1 0,0 0-7 0,4 0 0 16,7 0 5-16,6-4 1 0,1 1-5 15,4 0-2-15,3 0 0 0,0 2 1 16,4 0-2-16,-3 1-2 0,3 0 1 16,-4 0 1-16,-2 1 0 0,-2 6-2 15,-6-3 0-15,-4-1 2 0,3 2-1 0,-5 1-1 16,-1-2 0-16,-2-1 2 15,-1 1 0-15,-3 0-2 0,-2 2 0 16,0-1 1-16,0 2 2 0,0 3 0 16,-3 1-2-16,-1 1 3 0,-4 1 0 15,-3 3-3-15,1 1 1 0,-5 4 0 0,0 2 3 16,1-1-1-16,1 0 3 0,1-2 1 15,3-2-3-15,3-3-3 0,4-2 0 16,0-1 0-16,0-4-1 0,2 1-1 16,0-3-1-16,0 0 0 0,0-1-10 15,4 0-4-15,2-2-10 0,3-3-17 0,5 0-52 16,-3 0-208-16</inkml:trace>
</inkml:ink>
</file>

<file path=ppt/ink/ink1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0:40.6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120 1017 122 0,'0'0'36'0,"0"0"-20"15,0 0 2-15,0 0 3 0,0 0-8 16,2 0-4-16,0 0 5 0,-2 0 12 16,0 0 3-16,0 0-5 0,0 0 3 0,0 0-3 15,0 0-2-15,0 0-3 0,0 0 2 16,0 0-6-16,0 0-4 0,0 0-5 15,0 0 3-15,0 0-2 0,0 2-3 16,0 2-2-16,0 1 7 0,0 1-4 16,0-1-1-16,0 3 0 0,0 1-3 0,0 1 0 15,0 3-1-15,0 1 1 0,0 2 4 16,0 2-5-16,0 3 0 15,0 1 1-15,0 1 2 0,0 0-4 16,0-1 1-16,2 3 0 0,-2-2 2 0,1 1-1 16,3 0-3-16,-2-1 2 0,0 0 2 15,0-1-1-15,2-1-3 0,-4 2 3 16,2 0 1-16,0 3-2 0,-2 2 0 15,0-3 1-15,0 4 3 0,0-3-4 16,-2 0-2-16,0 0 3 0,2 2 1 0,-4-1-3 16,4 2 0-16,-2-2 2 0,0 0 0 15,2-2-1-15,0-2-2 0,0 0 3 16,0 0 0-16,0 1-1 15,0-4-2-15,0 0 3 0,4-1 0 0,0-3-1 16,-2 2-1-16,2-2 1 0,-3 1 1 16,1 0-1-16,0-1 0 0,0 1 0 15,0-2 3-15,-2-2-4 0,0 3 0 16,0-4 2-16,0 2 0 0,0-2-1 15,0 2-1-15,0-1 2 0,0 2 1 16,0 0-2-16,0 0-2 0,0 0 3 0,0-1 0 16,0 2-1-16,0-4-1 0,0 3 0 15,2 0 4-15,0 0-3 0,0 0-1 16,0 0 2-16,-2 1-1 15,0 0 0-15,0 0 0 0,0 0 0 0,0-2 2 16,0 3-2-16,0-2-1 0,2-2 1 16,0-1 2-16,-1-1-3 0,1 0-1 15,4 0 3-15,-2-1 1 0,0 2-2 16,0 1-2-16,-3 0 3 0,3 1 1 15,-4-1-2-15,2-1-1 0,-2 1 2 0,0-1 1 16,0 0-2-16,0 1-1 0,0-2 2 16,0-3 0-16,0 0 0 0,0-5-2 15,0 0 0-15,0-2 2 0,0 1-1 16,0 0-1-16,0 0 1 0,0 0 1 15,0 0-1-15,0-1-1 0,0-1 2 16,0 1 2-16,0 0-2 0,0 2-2 16,0-1 4-16,0 2 0 0,0-1-1 15,0 0-2-15,0 0 2 0,0 1 2 16,0 1-2-16,0 0-1 0,0 0-3 0,0-1 5 15,0-1 3-15,0-3-3 0,0 3-1 16,0-2-2-16,0 1 0 0,-2-1-1 16,2 0 3-16,0 1 0 0,0 1-3 15,0 2 1-15,-2-2 2 0,2 1 0 16,-2-1-2-16,2-2-2 0,0 0 3 15,0-1 0-15,0 0-1 0,0 0-1 16,0 0 1-16,0 0 1 0,0 0-1 16,0 0 0-16,0 0 0 0,0 0 2 15,0 0-4-15,0 0-1 0,0 0-1 0,0-4-6 16,2-2-7-16,2-1-16 0,-2 1-17 15,-2-1-20-15,0 0-51 0,0-1-137 16</inkml:trace>
  <inkml:trace contextRef="#ctx0" brushRef="#br0" timeOffset="576">21 2665 50 0,'0'0'59'15,"0"-2"-29"-15,0 2 2 0,2 0 14 16,-2 0-3-16,0 0-12 0,1 0-10 15,-1 0 1-15,2-1 8 0,-2 0 0 16,0 1-5-16,2 0-4 0,-2-1-6 16,2 1 3-16,0 0 1 0,-2 0-6 0,2 0-1 15,0 0 2-15,0 0-4 0,-2 3-3 16,2 5 4-16,0 2-3 15,1 2-3-15,3 3-1 0,-2 0-1 16,2-1 1-16,1 1-3 0,1 1-1 0,2-2 0 16,-3-1 2-16,1-1-2 0,5-3-1 15,-1-1 1-15,3-4 2 0,0-3-2 16,2-1 0-16,2 0 1 0,-3-5 1 15,3-6-2-15,-2-3 0 0,-2-3 2 16,4 0 1-16,0-2-3 0,-3-2 0 0,1 4 1 16,-4-1-1-16,-3 6 1 0,-1-1-2 15,-3 5 2-15,-4 4 1 0,2 1-2 16,-4 2-2-16,2 1 3 15,-2-2 2-15,0 2-3 0,1-1-4 0,1-2-3 16,2 0-2-16,0 0-7 0,-4 1-3 16,6 0-27-16,-6 1-36 0,0-1-132 15</inkml:trace>
  <inkml:trace contextRef="#ctx0" brushRef="#br0" timeOffset="1880">124 22 42 0,'0'1'101'15,"0"-1"-49"-15,0 0-4 0,0 0-7 16,0 0 5-16,0 0-15 0,0 0-3 15,0 2-5-15,0-2 4 0,0 1 0 0,0 2-5 16,0-3 0-16,0 4-4 0,0-3-2 16,0 1-4-16,0 1-4 0,0-1 0 15,0 1 3-15,0 2-2 0,0-1-3 16,0 1-2-16,0-1 3 0,0 2-5 15,0 1 0-15,0 0 1 0,0 1-1 0,0 2 0 16,0 0-3-16,0 3 3 0,0 0-2 16,0 1 0-16,0 2 0 0,0-1 2 15,-2 2 0-15,0-2 0 16,0 1-2-16,0 0 1 0,0-4 1 0,-2 2-2 15,2-4-1-15,2-1 1 0,0 0 2 16,0-3-3-16,0-1-1 0,0 1 2 16,0-3 2-16,0 1-2 0,0-2-2 15,0 0 2-15,0-2 0 0,0 2-3 16,0-2-5-16,0 0-9 0,0 0-2 0,4 0-15 15,2 0-13-15,2-9-31 0,-3-2-58 16,-3-1-141-16</inkml:trace>
  <inkml:trace contextRef="#ctx0" brushRef="#br0" timeOffset="2586">0 90 64 0,'0'1'36'16,"0"1"-6"-16,0 0 10 0,0-2 5 0,0 0-7 15,0 0-10-15,0 2 2 0,0-1 6 16,0-1 2-16,0 0-10 0,0 0 0 15,0 0-3-15,0 0-5 0,0 0-6 16,0 0-4-16,0 0-2 0,0 0-8 16,2 0 1-16,5-1-8 0,3-7 14 15,3-2 0-15,0 1-5 0,3-3-2 16,-1 2 0-16,2 0 1 0,-4-1-1 15,-1 3-1-15,-1 2 2 0,-5 2 1 16,0 1-2-16,-2 2-2 0,-1 1 1 0,-1-2 2 16,2 2-2-16,-2 0-2 0,6-2 3 15,-4 2 1-15,3 0-1 0,1-1-1 16,-4 1 1-16,-1 0 1 0,3 0-2 15,-2 0-2-15,2 1 3 0,1 4 4 16,-1 2-4-16,-4 1 0 0,4 0 2 0,-4 2 0 16,1 0-1-16,1-1-2 0,0 1 2 15,0 0 1-15,2-1-3 16,-3-1-1-16,3 2 2 0,-4-2 2 15,2-1-5-15,2 0-6 0,-3-1-6 0,5-1-17 16,-2-1-44-16,-2-4-64 0</inkml:trace>
</inkml:ink>
</file>

<file path=ppt/ink/ink1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1:52.788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21 447 8 0,'2'2'11'0,"-2"-2"-14"15,2 0 7-15,0 0 133 0,-2 0-96 16,0 0-8-16,0 0-2 0,0 0 4 16,0 0-2-16,0 0-9 0,0 0-3 15,0 0-3-15,0 0-1 0,0 0 2 0,0 0-2 16,0 0 3-16,0-2-4 0,0 1-1 15,-2 0 2-15,2 1-2 0,-2-1-4 16,0 0 0-16,2 1 1 0,0-3-4 16,0 3 1-16,-4-1-1 0,4 1 2 15,0-1-5-15,0-1 2 0,-2 0 2 16,2 2-3-16,-2-1 0 0,2 1-1 15,0 0 2-15,0 0-3 0,0 0 0 16,0 0-1-16,0 0-2 0,0-1 0 16,2 0-1-16,6 0 0 0,-1 0 1 15,5-1 0-15,1 1-1 0,2 1 0 0,-1-2 2 16,3 1-2-16,0 0 1 0,-2-3-1 15,3 3-1-15,-3 1 1 0,0 0 0 16,-1 0 0-16,-3 0 0 0,4 0 1 16,-1 0-1-16,-1 0-1 0,0 0 2 15,4 0-1-15,-1 0 0 0,5 0 0 0,2 0 0 16,-2 0 1-16,1 0-1 15,1 0-1-15,0 0 2 0,-2 0-1 16,0 0 0-16,2 0 0 0,-6-2 0 16,2 1 1-16,-3-1-1 0,-3 1-1 0,2 0 2 15,-1 1-1-15,-5 0 0 0,1 0-1 16,-1 0 2-16,3 0 0 0,1-3-1 15,2 3-1-15,4 0 1 0,-1-3 1 16,-1 3-1-16,0 0-1 0,-2-1 1 16,-1 1 1-16,3 0-1 0,-4 0-1 0,-1 0 1 15,1 0 1-15,-4 0-1 0,1 0-1 16,0 0 1-16,-5 0 1 15,1 0-3-15,2 0 2 0,5 0 0 16,2 0 0-16,2 0 0 0,2 0-1 0,-1 0 1 16,1 0 1-16,0 0-1 0,4 1-1 15,0-1 1-15,0 2 1 0,-1-1-1 16,-1 1-1-16,2-2 1 0,-6 1 2 15,1-1-3-15,1 1 0 0,-4 0 2 16,0 1-1-16,-3 0 0 0,3-1-1 0,-4 0 1 16,-3 0 2-16,0 0-4 0,-4 1 1 15,1-2 2-15,5 0-2 0,-1 0 1 16,10 0 0-16,4 0 0 15,4 0 0-15,2 0 0 0,-1 0-2 0,-3 1 4 16,2-1-2-16,1 0 0 0,1 0-2 16,-4 0 2-16,-4 0 2 0,-2 0-4 15,-10 0 1-15,1 0 2 0,-6 0-1 16,0 0-1-16,-4 0 1 0,3 0 0 15,1 0 1-15,0 0-1 0,2 0-1 0,-1 0 2 16,9 0-1-16,1 0 0 0,4 0-1 16,6 0 2-16,2 0 1 0,1 0-2 15,1 0-2-15,-4 0 2 0,-4 0 2 16,0 0-2-16,-2 0-2 15,-4 0 2-15,-5 0 2 0,-7 0-2 0,-1 0-2 16,-2 0 4-16,0 0-1 0,0 0-1 16,0 0 0-16,0 0 0 0,0 0 3 15,0 0-3-15,0 0 0 0,0 0 0 16,-3 0 2-16,1 0-2 0,-2 0-1 15,2 0 2-15,-6 0 0 0,4 0 0 0,1 0-2 16,-3 0 2-16,4 0 0 0,-2 0-3 16,0 0 1-16,2 0-4 0,-1 0-13 15,1 0-26-15,2 0-42 0,0 0-117 16</inkml:trace>
  <inkml:trace contextRef="#ctx0" brushRef="#br0" timeOffset="1028">2024 347 14 0,'2'0'6'0,"0"0"-6"16,2 0 69-16,-4 0 12 0,0 0-53 16,0 0 10-16,0 0 12 0,0 0 5 0,0 0-20 15,0-2-3-15,0 0 2 0,0-1-9 16,0 2 0-16,0-1-2 0,0 1-5 15,-4-1 0-15,2 1-1 0,0-2-3 16,-1 3-1-16,-1-3-4 0,-2 3-1 16,4 0 0-16,-4 0-1 0,-1 0-3 0,1 0-1 15,-5 0-1-15,1 0 2 16,2 0-3-16,-3 0 2 0,1 0-1 15,-1 1 0-15,3 2-2 0,-3 2 2 16,1-1 0-16,1 2 0 0,-1 0 0 0,5 3 0 16,-1-1-2-16,2 2 2 0,4-1-2 15,-2 1 0-15,2 2 0 0,0-2 0 16,0 1 0-16,2 0 0 0,6-2-2 15,-1-1 4-15,7 1-2 0,-3-5 0 16,-1 1 0-16,-1-4 0 0,3-1 0 0,-1 0 0 16,1 0-2-16,-3 0 2 0,1-3 0 15,-5-4 0-15,3 1 0 16,-4-4 2-16,0 2-1 0,-3-3-2 15,-1 1 1-15,0-1 2 0,0 0 0 0,0 0-2 16,-1 0 1-16,-7-1 0 0,4 0 0 16,-4 3-1-16,3 0 0 0,-1 5 0 15,-2 1 0-15,1 3 0 0,-1 0-1 16,-1 0 1-16,1 9 0 0,0 2-2 15,1 0 1-15,3 2 1 0,0-3 0 0,4 0-2 16,-2 1 1-16,2-2 1 0,0 0-5 16,0 0-2-16,0-3 2 0,4 0 1 15,2-1 0-15,-1-2 2 16,3-1-2-16,-2-2 3 0,1 0 2 0,3-1-2 15,-2-6 1-15,-1 0 2 0,-1 1-2 16,0-4 0-16,-4 1 0 0,1 0 2 16,-3 1 0-16,0 1-1 0,0 1-1 15,0-1-1-15,0 2-2 0,-3 2-13 16,1-1-19-16,0 2-46 0,-2 0-103 0</inkml:trace>
  <inkml:trace contextRef="#ctx0" brushRef="#br0" timeOffset="1934">2490 355 52 0,'0'1'53'16,"0"-1"-28"-16,0 0 12 0,-2 0 7 15,2 0-6-15,0 0-5 0,0 0 6 16,0 0-4-16,0 0-3 0,0 0-5 15,0 0 1-15,0 0-2 0,0 0 0 16,0 0-10-16,0 0 1 0,0 0 1 16,0 0-5-16,0 0-1 0,0-1 3 0,0-1-2 15,-2 1-3-15,0-2-1 0,-2 1 0 16,1-2-3-16,-1 2-1 0,-2 0 1 15,0 0-1-15,-1 2-1 0,1 0-2 16,-4 0 1-16,1 0-1 0,-3 0 3 16,1 0-3-16,0 6 2 0,-1 0-1 0,1 0 2 15,-1 1 0-15,5 2-2 16,1 0 1-16,2 1-2 0,4-1-2 15,-2 2 0-15,2-2 1 0,0 0 0 16,2 0-3-16,6 0 3 0,-1-3 0 0,5-2 0 16,-1 0-2-16,6-2 1 0,-3-2 1 15,3 0 0-15,-2 0-2 0,-1 0 0 16,-3-7 1-16,0-1 0 0,-1-1-1 15,-2 0 2-15,-3 0 0 0,1-1 1 16,-4 1-2-16,-2 0 1 0,0-1-1 0,0 2 1 16,-2 1 0-16,-6-1-1 0,3 1 2 15,-5 4-1-15,3 1-1 16,-1 1 0-16,0 1 2 0,1 0-2 15,-1 0 0-15,0 2-1 0,1 3 2 0,1 1-1 16,0 4-1-16,1-2 0 0,1 0 2 16,-2 1-1-16,6 1-1 0,0 0 0 15,0-1 1-15,0-1-3 0,0-3 0 16,8 2-1-16,-3-4 0 0,5 1 0 15,-1-3 1-15,-1-1 0 0,4 0 3 16,-3 0 0-16,3-1 0 0,1-3 0 0,-4-3 1 16,1 1 0-16,-1-2-1 0,-1 0 1 15,-4 1 0-15,-2 0 1 16,-2 1-2-16,0 0 2 0,0 0-1 15,0 2 1-15,-6-1-4 0,-3 0 2 0,3-1 0 16,-4 2-2-16,1 0-14 0,1 3-14 16,-1 1-24-16,1-1-54 0,-2-2-172 15</inkml:trace>
  <inkml:trace contextRef="#ctx0" brushRef="#br0" timeOffset="3017">1860 162 1 0,'0'2'3'0,"0"0"18"0,0-2 48 0,0 0-51 15,0 0 12-15,2 0-7 0,-2 0 4 16,2 1 1-16,0 1 0 0,0-2-3 15,0 2-9-15,0-1 4 0,0-1-3 16,-2 0 3-16,0 0-1 0,0 0 3 16,0 0-1-16,0 0-3 0,0 0-2 0,0 0 4 15,0 0-1-15,0 0-7 0,0 0 2 16,0 0-5-16,0 1 0 0,0-1 1 15,0 1 0-15,0-1 2 0,0 0-8 16,0 0 3-16,-2 0 1 0,0 1 0 16,2-1 2-16,0 0-3 0,-4 0 2 0,4 0-3 15,-2 0 0-15,2 0 3 16,0 0-3-16,0 0-2 0,0 0-1 15,0 0-2-15,0 0-3 0,10 0 3 16,3 0 4-16,4 0-4 0,0 0 1 0,2 0-1 16,2 0 0-16,2 0 0 0,2 0-1 15,2 0 0-15,0 0 1 0,3 0 0 16,-1 0-2-16,1 0 5 0,1 0-2 15,-1 0 1-15,1 0 1 0,-1 0 0 16,-1 0 2-16,1 0 0 0,-5 0-3 16,-2 0 2-16,2 0 0 0,-4 0-2 0,-2 0 1 15,-2 0-1-15,2 0 2 16,0 0-1-16,-1 0 2 0,-3 0-3 15,0 0 1-15,-5 0-1 0,1 0 0 0,-1 0 0 16,-1 0-1-16,1 0 1 0,-1 0-3 16,-1 0 1-16,1 0 1 0,-1 0-1 15,0 0 0-15,-3 2-1 0,1-2-1 16,-4 1 1-16,2 1 0 0,0-1 0 15,1-1 2-15,-3 0 0 0,2 1-3 0,-2-1 2 16,2 1 0-16,0-1 1 0,-2 0-3 16,-1 2 1-16,-1-2 1 15,0 0 0-15,0 0-1 0,0 0 3 16,0 0 0-16,-3 1 4 0,-5 0-7 0,-5 0 0 15,3 2-2-15,1-1-6 0,-1-1-15 16,1 1-13-16,1 0-14 0,-2-2-38 16,1 0-139-16</inkml:trace>
  <inkml:trace contextRef="#ctx0" brushRef="#br0" timeOffset="4233">2068 153 11 0,'2'3'24'16,"0"0"-21"-16,-2-2-3 0,0 0 92 15,0-1-47-15,0 0-27 0,0 0 4 16,0 0 23-16,0 1-8 0,0 0-13 15,0-1 6-15,0 0 3 0,0 0 1 16,0 0-4-16,0 0-7 0,0 0-1 16,0 0 0-16,0 0-4 0,0-1-6 15,0 0 1-15,0-1-2 0,0 1-6 0,0-3-1 16,0 1 0-16,0 1-2 0,0-4 1 15,0 2-1-15,0-2 1 0,0 0-1 16,0-1 0-16,0-2-1 0,2 1-2 16,0-4 4-16,-2-1-2 0,0-1 0 15,0 2 1-15,0 1 0 0,0 0-1 16,0 4 0-16,0 1 1 0,0-2 1 15,0 3 0-15,-2 2-2 0,2 1 3 16,0 2-1-16,0 0 1 0,-2 0-3 16,2 0 2-16,0 0-1 0,0 0-2 15,0 0 0-15,0 0 0 0,0 0 1 0,0 0-1 16,0 0-1-16,0 0 1 0,0 0 1 15,0 0 0-15,0 0-2 0,0 0 3 16,0 0 0-16,0 0 0 0,0 1 1 16,0 0 1-16,4 0-3 0,0 1 3 15,3-1-2-15,-1 0 2 0,4 0-1 16,1-1 1-16,2 2-1 0,1-1 0 15,-1-1 0-15,2 1-5 0,3-1 3 16,-3 0 0-16,4 1 0 0,-4-1-1 16,0 0 0-16,-1 0 1 0,-5 0 0 0,1 0-1 15,-1 0 0-15,-5 0 0 0,4 0 2 16,-2 0-2-16,-3 0-1 0,1 0 3 15,0 0 1-15,-2 0-1 0,0 0 3 16,0 0-2-16,2 0 1 0,-4 0-3 16,1 0 2-16,-1 0 0 0,0 0-1 15,0 0-2-15,0 0 0 0,0 0 2 16,0 0 0-16,0 0-2 0,2 0 0 15,-2 0 0-15,0 0 1 0,2 0 0 16,-2 0 1-16,2 0 0 0,-2 0 2 0,0 0-2 16,0 0-3-16,0 2 2 0,0 2 3 15,2 1-1-15,-2 2-2 0,0-1 1 16,2 1 1-16,-2 2-2 0,0 1-2 15,0 0 2-15,0 2 2 0,0 0-4 16,0-1 2-16,0 0 0 0,0 2 0 0,0-1-1 16,2-1 1-16,0-1 0 15,0-2 0-15,0-3 0 0,-2 0-1 16,0-1 0-16,2-2 1 0,-2-1 0 15,0 1-2-15,0-2 1 0,0 2-2 0,1-1-12 16,3 1-12-16,-2 0-16 0,0-1-26 16,2-1-101-16</inkml:trace>
  <inkml:trace contextRef="#ctx0" brushRef="#br0" timeOffset="7058">0 1036 77 0,'0'3'17'16,"2"0"-17"-16,0-1 88 0,-2-2 9 16,0 0-64-16,0 0-13 15,0 0 11-15,2 0 16 0,0 0-15 0,-2 0-18 16,1 0-3-16,1 0-1 0,0 0 1 15,0 0-4-15,4 0 2 0,0 0-3 16,-1 0-2-16,3 0 1 0,1 0-2 16,1 0 3-16,1 0 1 0,3 0-1 15,-1 0-1-15,2 0-4 0,1 0 2 0,3 0-2 16,0 0 1-16,0 0 4 0,2 0 5 15,-2 0-11-15,0 0 3 0,-2 0 2 16,0 0-4-16,1 0-1 0,1 0 3 16,0 0 3-16,-2 0-5 0,4 0 0 15,2 0 5-15,-2 0-5 0,4 0 0 16,-2 0 0-16,-1 0 1 0,1 0 0 15,-2 0-2-15,-2 0 0 0,0 0 1 16,-3 0 1-16,-3 0-2 0,0 0 0 16,-5 0 2-16,2 0-2 0,-3 0 0 0,1 0 0 15,3 0 2-15,3 0-3 0,-3 0 5 16,1 0 2-16,-5 1-3 0,1-1-2 15,3 0-1-15,8 0 0 0,4 0 0 16,2 0 4-16,4 0-6 0,-4 0 1 16,-1 0 4-16,1 0-2 0,-2 0-1 15,-4 1 0-15,-4 0 1 0,-7 1 0 16,-2-1-2-16,-4 0 0 0,0 0 2 15,1-1 0-15,1 0-2 0,0 1 1 16,2 1 2-16,1-2-1 0,3 0-1 0,3 0 1 16,10 0 0-16,2 0 4 0,7 0 5 15,1 0-6-15,-5 0-3 0,3 0 1 16,-4 0-2-16,-2 0 0 0,-1 2 2 15,-3 1 0-15,-9-3-4 0,-7 2 2 16,1-1 2-16,-6-1-2 0,0 1-2 0,2 0 2 16,0 1 2-16,0-1-2 15,2 1 0-15,1-2-2 0,3 1 4 16,0 0-1-16,1 1-2 0,14 0 1 15,2 0 1-15,4-1-2 0,-1 0 2 0,-3 0-2 16,-6-1 2-16,-4 1-1 0,-3 1-1 16,-5-1 1-16,-3-1 0 0,-2 0 1 15,-2 1-2-15,0-1 1 0,2 1 0 16,-2 0 0-16,0 0 0 0,2 0 0 15,4 0 0-15,-4-1 1 0,1 0-2 16,3 0 1-16,0 0 1 0,2 0-2 0,3 0 2 16,-3 0-2-16,1 0 2 15,-5 0-2-15,2 0 2 0,-2 0-1 16,1 0-1-16,1 0 1 0,0 0 0 15,1 0 1-15,9 0-2 0,5 0 2 0,1-2-1 16,3 2-1-16,-9 0 2 0,-7 0 0 16,-3 0-2-16,-4 0 0 0,2 0 2 15,-4 0 0-15,0 0-2 0,1 0 2 16,-1 0 2-16,0 0-1 0,2 0-2 15,-2 0 0-15,0 0 2 0,0 0-1 0,0 0-3 16,0 0 1-16,4 0 1 16,-2 0 0-16,0 0 0 0,0 0 0 15,0 0 0-15,0 0 0 0,0 0 0 16,0 0 0-16,1 0 0 0,-1 0 0 0,0 0 0 15,-2 0 0-15,2 0 0 0,-2 0 0 16,4 0 0-16,-4 0-1 0,2 0 2 16,2 0-1-16,-2 0-1 0,1 0 1 15,1 0 1-15,-2 0-1 0,0 0 0 16,2 0-1-16,-2 0 2 0,0 0-1 0,-1 0 0 15,-1 0 0-15,0 0 2 0,0 0 0 16,0 0 0-16,0 0 0 0,0 0 5 16,0 0-2-16,0 0-1 15,0 0-2-15,0 0 1 0,0 0-1 0,0 0-3 16,0 0 1-16,0 0 1 0,0 0-1 15,0 0-1-15,0 0 1 0,0 0 1 16,0 0 0-16,0 0-2 0,0 0 1 16,0 0 1-16,0 0-3 0,0 0 2 15,0 0 2-15,0 0-4 0,0 0 2 0,0 0 2 16,0 0-2-16,0 0-2 0,0 0 2 15,2 0 1-15,0 0-3 0,0 0 1 16,4 0 2-16,-6 0-1 0,4 0 0 16,-2 0 1-16,0 0-1 0,-2 0 0 15,0 0-1-15,0 0 1 0,0 0 1 16,0 0-2-16,0 0 0 0,0 0 0 15,1 0 0-15,3 0 1 0,0 1 0 16,2-1 0-16,0 0 0 0,-3 1 0 16,5-1 0-16,-4 0 0 0,0 0-2 0,-1 0-1 15,1 0 0-15,-4 0 2 0,0 0-1 16,0 0 0-16,0 0 1 0,0 0 2 15,0 0 1-15,0 1-3 0,0-1 0 16,0 0 2-16,0 0-1 0,0 0-1 16,0 0 0-16,0 0 1 0,0 0-2 15,0 0-1-15,0 0 3 0,0 0 0 16,0 0 1-16,0 0-2 0,0 0 0 15,0 0 1-15,0 1-5 0,0 0-5 16,0-1-4-16,0 3-6 0,0-2-4 16,0 0-15-16,0 0-20 0,0 0-34 0,2-1-45 15,2 0-132-15</inkml:trace>
  <inkml:trace contextRef="#ctx0" brushRef="#br0" timeOffset="7892">1933 1100 58 0,'0'0'72'0,"0"-2"-12"0,0 1-10 16,0-1 3-16,0 0-3 0,0 1-12 15,0 0-4-15,0-1-2 0,0 0-2 16,-2 0-4-16,0-1-3 0,0 2-5 0,-2-2 3 16,2-2-7-16,-1 2 1 15,-1-1-4-15,-2 1 0 0,0 0 1 16,1 1-3-16,-3 1 2 0,0-1-6 15,-1 2 0-15,-5 0-1 0,5 0 3 0,-5 0-4 16,1 0 3-16,4 0-1 0,-1 0 0 16,1 5 0-16,1 0-4 0,0 2 1 15,3-1 0-15,1 0-1 0,2 3-2 16,2-1 0-16,0 2 2 0,0 0-1 15,0 1-1-15,4-4 0 0,3 1 2 0,1-1 0 16,1-4-2-16,3 0 1 0,-1-2 1 16,1-1-3-16,1 0 0 15,-1 0 1-15,-1 0 1 0,-3-3 0 16,-1 0 0-16,3-3 0 0,-4 1 0 0,-5-1 0 15,3 0 0-15,-2 0 2 0,-2-1 0 16,0 1 0-16,0-3-3 0,0 3 2 16,-6-1-3-16,3-2 3 0,-3 4-1 15,2-1-1-15,-2 2 2 0,1-1 0 16,3 2-2-16,0 1 0 0,-2 0 3 15,4 0-3-15,0 2 2 0,-2-1-1 0,2 1-2 16,0 0 4-16,-2 0-4 0,0 0-2 16,-2 0-1-16,-1 0 0 15,3 0-2-15,-4 5 0 0,4-2-2 16,-2 2-3-16,1 0-1 0,-3-2-2 0,4 1-2 15,0-1-3-15,2-1-5 0,-2 0 2 16,0-1 8-16,0 1 5 0,2-1 6 16,-2 1 5-16,0-1 0 0,1 0 1 15,-1-1 1-15,2 1 2 0,0 0 8 16,0 0-7-16,0 2 0 0,0-1-2 0,0 0 4 15,0-1-4-15,5 0-2 0,-1 2 1 16,2 0-1-16,0-3-2 0,-1 1 1 16,1 0 0-16,0-1 1 15,0 0-1-15,-3 0-1 0,5 0 0 0,-4 0 4 16,3 0-2-16,3 0-1 0,-2 0 1 15,-3-2 1-15,1 2-3 0,-2-3 0 16,-2 0 4-16,0 1 3 0,-2-2 1 16,2 0 0-16,-2-1-1 0,0 0-1 15,0 0-1-15,0 0 0 0,0 1-3 0,-2 0 2 16,-2 0-4-16,0 2-1 0,-4 1 0 15,1 1-8-15,-1 0-10 0,2 0-25 16,-1 3-25-16,1 5-103 0</inkml:trace>
  <inkml:trace contextRef="#ctx0" brushRef="#br0" timeOffset="8864">2437 1113 8 0,'0'0'19'15,"0"0"-1"-15,0 0 1 0,0 0 5 0,1 0 10 16,-1 0-1-16,0 0 5 0,0 0 5 16,0-1-3-16,0 0-6 0,0 0 3 15,0 1 0-15,0 0-8 0,0 0 0 16,0 0-8-16,0 0-1 0,0-3 0 15,0 2-5-15,2 1 0 0,-2-2-7 0,2 1 1 16,-2 0 3-16,0-1-2 0,4 1 1 16,-4-1 2-16,0-1-4 15,0 3-1-15,0-2-2 0,0 0-1 16,0-1 1-16,0 0-2 0,-6 1-4 0,3 1 4 15,-5 0-1-15,2-1 0 0,-1 2-1 16,1 0 2-16,-4 0 1 0,1 0 1 16,-1 0-4-16,-5 0 2 0,3 2 2 15,1 2-4-15,0 2 0 0,1-1 1 16,2 1 0-16,3 3-1 0,-1-3-2 0,4 2 0 15,0 1 1-15,2 0-2 0,0 0 0 16,2-1 0-16,6 1 2 0,1 0-1 16,1-2-1-16,5-1 2 15,0-2 1-15,1 1-2 0,3-3-1 0,0-2 2 16,-2 0-1-16,2 0 0 0,-4 0 0 15,-1 0 1-15,-1-6 0 0,-2 0 0 16,-3-2-1-16,0-1 2 0,-6 1 0 16,-2-1 0-16,0 0-1 0,0 0 0 15,0 0 6-15,-8 0-1 0,-2 1-3 0,3 0 1 16,-3 0 1-16,1 0-4 0,1 1-1 15,0 0-1-15,3 4 3 0,-1-1-2 16,2 1-1-16,0 2 2 0,-1-1-1 16,-1 2-3-16,2 0-13 15,0 4-7-15,4 5-14 0,-2 0-38 0,2-1-91 16</inkml:trace>
  <inkml:trace contextRef="#ctx0" brushRef="#br0" timeOffset="9846">1853 943 23 0,'2'0'13'15,"-1"0"-8"-15,-1 0-4 0,0 0 2 16,2 0 0-16,-2 1 38 0,0-1-36 15,0 0 2-15,0 0 10 0,0 0 15 0,0 0-8 16,0 0-3-16,0 0-3 16,0 0 1-16,0 0 6 0,0 0 1 15,0 0 5-15,0 0 4 0,0 0-6 16,-2 0-4-16,2 0 1 0,-1 0-6 15,1 0-3-15,-2 0 2 0,2 0-2 0,0 0-5 16,-2 0 0-16,2 0 1 0,0 0-2 16,0 0 1-16,0 0-2 0,0 0 0 15,0 0 2-15,0 0-7 0,0 0 2 16,0 0 0-16,0 0 0 0,0 0-6 15,7 0 7-15,3 0 4 0,3 0-3 0,8 0-3 16,0 0-2-16,6 0 2 0,2 0-2 16,3 0-2-16,2 0-2 15,3 0 4-15,1 0-3 0,-2 0-1 16,0 0 1-16,-3 0 2 0,-1 0-2 0,-3 0-1 15,-1-1 2-15,3 0-1 0,-4 0 2 16,-4 1-2-16,-4 0-1 0,0-1 4 16,0 0-4-16,4 0 1 0,2-4 0 15,-3 1 1-15,-3 1-2 0,-3 0 1 16,-9 0 0-16,1 2 4 0,0-1-2 0,-6 1 0 15,1 1-1-15,-1-3 4 0,-2 3-1 16,2 0-6-16,-2 0 2 0,0 0 2 16,0 0-2-16,0 0-1 15,0 0 1-15,-7 0 1 0,-1 0-2 0,2 3-1 16,-1 0 0-16,3-1-3 0,-2 3-3 15,2-3-4-15,2 1-2 0,-2 1-8 16,4 0-13-16,0 0-17 0,0 1-36 16,0-2-102-16</inkml:trace>
  <inkml:trace contextRef="#ctx0" brushRef="#br0" timeOffset="11287">2202 928 6 0,'0'0'29'0,"0"0"-14"0,0 0 67 16,0 0-23-16,0 0-26 0,0 0 1 16,0 0-4-16,0 0 2 0,-2 0 3 15,2 0-6-15,-4-2-2 0,2 1-4 16,0-1-5-16,0 1-4 0,0-1 8 0,1 2-4 15,-3 0-3-15,4-2-2 0,-4 0 0 16,0 2 2-16,0 0-5 0,0-3-3 16,3 3 2-16,-1-2 1 15,0 1-5-15,0 1 2 0,2-2 0 0,0 1-3 16,0 0 0-16,-2 0 1 0,0 0-1 15,2-3 0-15,-2 1-1 0,2 0 1 16,0-3 0-16,-2 2-4 0,2-2 1 16,0-1 0-16,0-2 2 0,0 1-14 15,0-3 17-15,0 1-1 0,0 0-3 16,0-1 0-16,0 0 0 0,0 1-2 0,0 1 1 15,4 2-2-15,-2-1 2 0,0 1-2 16,-2 1 2-16,0 1-1 0,2 1 0 16,2 1 0-16,-4 1 1 15,1 1 0-15,-1 1-2 0,0 0 1 0,0-1 2 16,0 1-1-16,0 0-2 0,0 0 1 15,0 0 0-15,0 0 1 0,0 0-2 16,0 0 0-16,0 0 1 0,0 0 0 16,0 0-1-16,0 0 2 0,0 1-1 15,0 0 0-15,0 1-1 0,0 0 1 0,0-1 2 16,2 0-1-16,2 0-1 0,-2 1 0 15,6 0 1-15,-3-1 0 0,5 2-1 16,0-1 0-16,-1 0 1 16,4 1 0-16,5-3-2 0,-5 2 1 0,0-2 1 15,3 0 0-15,-3 0-2 0,2 0 1 16,-3 0 1-16,-1 0-1 0,1 0 0 15,-5 0-1-15,3 0 2 0,-5 0 0 16,1-1-2-16,-4 1 1 0,0 0 1 16,-2 0 0-16,0 0 0 0,0 0-2 0,0 0 6 15,0 0-1-15,0 0 0 0,0-1-3 16,0 1 2-16,0 0-1 0,0 0-3 15,0 0 1-15,0 0 3 0,0 0-5 16,0 1 0-16,0 4 3 0,0 2 0 16,0 2 1-16,0 0-2 0,0 1 0 15,0 1 0-15,0 0 0 0,0 1 0 16,0 0 0-16,-2-3 1 0,0 2 0 15,2-2 8-15,0 0-13 0,0 4 2 16,0-2 1-16,0-2 2 0,0-1-3 0,0-1-1 16,0-3-6-16,0-1-5 0,2 2-9 15,4-1-12-15,-2-1-30 0,1 0-48 16,-5-2-204-16</inkml:trace>
  <inkml:trace contextRef="#ctx0" brushRef="#br0" timeOffset="12139">2597 1176 43 0,'0'0'16'16,"0"1"-13"-16,0-1 153 0,0 0-95 16,0 0 5-16,0 0-22 0,0 0-2 15,0 0-3-15,0 0-9 0,0 0-8 0,0 0 2 16,0 0-6-16,0 0-5 15,0 0 0-15,0-3-2 0,4 1 0 0,3 0-2 16,5 0-3-16,-3 1 1 16,5-1 0-16,-1 1-1 0,6-2-4 0,2 0-1 15,6 1 3-15,5 0-4 0,3-2 0 16,5 2 1-16,3 1 1 0,1 1-2 15,2 0-1-15,-2-1 2 0,-2 1 2 16,-4 0-5-16,-2 0 1 0,-1 0 2 16,-3-2 1-16,3 1-2 0,1-3 0 15,-2 2 10-15,-1 1-7 0,-14-1-2 0,-6 1-1 16,-5 0 2-16,-3 1 5 15,-3 0-3-15,0 0-1 0,-2 0 1 16,0 0 1-16,0-3 0 0,0 3-4 16,0 0-1-16,-4-1-5 0,-1 1-11 0,1 0-14 15,0 0-18-15,0 0-58 0,-1 0-213 16</inkml:trace>
  <inkml:trace contextRef="#ctx0" brushRef="#br0" timeOffset="13323">2641 409 11 0,'0'0'59'0,"0"0"-22"16,0 0-32-16,0 0 0 0,0 0 68 16,-2 0-7-16,0 0-49 0,2 0 11 15,-2 0-4-15,2 0 6 0,-2 0-7 0,2 0-7 16,-2 0-2-16,2 0-3 0,-2 0 1 15,0 0 1-15,2 0 6 0,-2 0-1 16,1 0-4-16,-1 0-2 0,0 0 0 16,2-2 6-16,-2 2 0 0,0-2-2 15,2 1-4-15,0 0 2 0,0 0-5 0,0 0 0 16,0 1-3-16,0 0 3 15,0 0 0-15,-2 0-1 0,2 0-6 16,-2 0 4-16,2 0-1 0,0 0 0 16,0 0-1-16,0 0 0 0,0 0-4 0,0 0 1 15,0 0-3-15,4-2 4 0,7 2-4 16,3-2 4-16,3-1-3 0,4 3 3 15,6 0-1-15,3 0 0 0,6 0-2 16,3 0 2-16,4 0 1 0,1 3-4 16,-2 2 2-16,0-1 1 0,0 1 0 0,-2-1-1 15,-5 1-1-15,-1-2 2 0,-5-1-1 16,-1-1 0-16,-5 0-1 15,-4 0 2-15,-4 0-1 0,-1-1 0 16,-7 1 0-16,3-1 1 0,-4 0 2 0,-1 0-1 16,1 0 0-16,0 0 2 0,-2 0-2 15,-2 0 0-15,1 0-2 0,-3 0 3 16,2 0-3-16,-2 0 0 0,0 0-1 15,0 0 3-15,0 0 2 0,0 0 2 16,0 0-3-16,0 0-1 0,0 0-1 0,-2 0-1 16,1 0-3-16,-3 0-3 0,-2 0-7 15,2 0-6-15,0 3-8 0,1-2-9 16,-5 3-16-16,4 0-54 15,-4-3-189-15</inkml:trace>
</inkml:ink>
</file>

<file path=ppt/ink/ink1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2:26.2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58 707 51 0,'0'2'21'15,"0"-1"31"-15,0-1 91 0,0 0-89 16,0 0-9-16,0 0-10 0,2 0-3 15,-2 0-6-15,0 0-13 0,2 0 2 0,-2 0 4 16,0 0 3-16,0 0-7 16,0 0 1-16,0 0 0 0,0 0-1 15,0 0-2-15,0-1-2 0,0 1-4 16,0 0 4-16,0 0-5 0,0 0-1 0,0 0 0 15,0 0-3-15,0 0-1 0,0 1-2 16,0 8 2-16,0 2 2 0,0 2-2 16,0 2-1-16,0 2 2 0,-4 2 1 15,2 1-3-15,-3 4-2 0,-1 0 4 16,2-2-1-16,0-2-1 0,4-3-1 0,-2 3 1 15,2-2 1-15,0 1-1 0,0-3 0 16,0-2 11-16,0-3-15 16,0-3 3-16,0-2-1 0,0-3 2 15,0-3 2-15,-2 2-2 0,2-2 3 0,-3 0-1 16,-1 0 2-16,-2-6-3 0,2-3 0 15,1-4 1-15,1-3 1 0,-4-1 0 16,4-2 4-16,0-3-11 0,2-4 15 16,0-2-3-16,0-2-4 0,0-2 1 15,0-1-1-15,8-2-3 0,1-2-1 0,1 3 1 16,3 0-2-16,2 7 3 0,3 3-3 15,-3 6 2-15,2 5-1 0,-2 1 0 16,4 3-1-16,0 1 1 16,1 3 0-16,2 0-1 0,-1 5 0 0,-3 0 1 15,-1 0 0-15,-6 1-2 0,-5 11 0 16,-2 2 2-16,-2 2 0 0,-2 3-4 15,0 1 2-15,-6 0 1 0,-4 0 1 16,-1 0-1-16,-2 0 0 0,-3-1 2 16,1-1 0-16,-2-2-2 0,2-1 0 0,-1-3 2 15,1 0-2-15,4-2-3 0,3-2-3 16,2 0-4-16,4-4-8 0,2-2-13 15,0 3-15-15,0-3-28 0,6-1-30 16,2-1-103-16</inkml:trace>
  <inkml:trace contextRef="#ctx0" brushRef="#br0" timeOffset="1005">274 847 2 0,'2'0'34'16,"-2"0"-19"-16,0 0 91 0,0 0 32 15,-8 0-98-15,1 0 14 0,-1 0-4 16,2 0-9-16,-1 0-8 0,-1 0-9 16,0 5-3-16,1-2-2 0,-1 2-2 15,0 0-5-15,-1 1 1 0,1 0-3 16,3 3-2-16,1 2 1 0,0 0-5 15,2 3 0-15,2 2-1 0,0 0 0 16,0-4 1-16,2-1-3 0,7 0-1 0,3 1 7 16,1-1-7-16,1-3-1 0,-1-4 0 15,0-1 0-15,-1-3 3 0,-1 0-1 16,1 0-1-16,-5-6 1 0,3-3-2 15,-3-1 4-15,-3 0-2 0,0-3 2 16,-4 3 0-16,0-2-11 0,0-1 20 16,0 1 0-16,0-2-2 0,-4 1-2 15,-1 0-3-15,-1 1-3 0,0-2-1 16,2 2 1-16,0 3-2 0,3 1 0 15,1 3 0-15,0 2 0 0,0 1-3 0,0 2 1 16,7 0 0-16,1 0 0 0,3 0-11 16,1 3-1-16,-1 1 0 0,4 1 0 15,5-4-1-15,-3 1 2 0,2-2 6 16,2 0 4-16,-4 0 0 0,-2 0 1 15,-3 0 2-15,-3 0 1 0,-1 0-2 0,-4 3 0 16,-2 2 0-16,-2 1 1 16,0 4-1-16,0 1 2 0,0 2 0 15,0 2 0-15,-4 0-2 0,-2-1 0 16,4 0 1-16,-4-3-1 0,4-3-2 0,1-1 0 15,-1-4 13-15,0-1-21 0,0-2 21 16,2 0-12-16,0 0 4 0,-2-4-11 16,2-5 22-16,0-1-27 0,0-2 19 15,0 0-4-15,0 0-1 0,2-1 0 16,2 1 0-16,1 2 1 0,1 1-2 0,0 3 0 15,1 3 1-15,-1 2-1 0,0 1-1 16,2 0 0-16,-1 0 1 16,-1 0-10-16,0 6-15 0,1 0-1 15,3-2-4-15,-1 0 13 0,1-1 4 0,-3-3 1 16,1 0-15-16,0 0 20 0,-3 0 5 15,1-3 3-15,0-6 1 0,2-1 1 16,-3-2 6-16,3-2 7 0,1-2 3 16,1-1 4-16,-2-2-4 0,-1-1-8 15,1-2 10-15,-2-3 1 0,3-5-14 0,-1 0 0 16,-1-3-3-16,-1-2-1 0,0 0 1 15,0 2-1-15,-1 7 1 0,-3 9 1 16,0 7 4-16,-2 9 2 16,0 1 5-16,0 4-9 0,0 13-5 15,-2 8 0-15,-3 7 2 0,1 0-3 0,0 6-1 16,2 0-1-16,-2 3-1 0,2-1-5 15,-2 0 0-15,-1-2-4 0,1-4-10 16,0-7-2-16,-2-6 13 0,3-5-2 16,1-7 1-16,0-1 8 0,0-5 2 15,0-1 3-15,0-2 2 0,2 0 3 0,0-3-5 16,0-4 0-16,0 2 5 0,0 1-1 15,0 1-2-15,2 0 1 0,2 2 2 16,1 1-2-16,3 0-2 16,2 0-5-16,1 0 4 0,-1 2-2 0,3 2 0 15,0 0-1-15,4-2 1 0,3 2-7 16,-3 1 0-16,4-3-10 0,-2 1-30 15,-2-3-38-15,-4 0-19 0</inkml:trace>
  <inkml:trace contextRef="#ctx0" brushRef="#br0" timeOffset="1660">1144 720 123 0,'2'0'91'16,"-2"0"84"-16,0 0-130 0,0 0-7 15,0 6 8-15,0 7-1 0,-2 2-24 0,-4 5-15 16,-1 3 2-16,-5 3-4 0,3 0 3 15,-1 2 4-15,4 3-9 0,3-3 1 16,3-2 13-16,0-7 8 0,1-8-14 16,3-4-12-16,-4-1 2 0,2-3 1 15,-2-3-1-15,0 0 5 0,0 0 7 16,0-7-5-16,0-3-8 0,0-7 4 15,2-1-9-15,4-1 12 0,-4-3-2 16,3-2-1-16,5-1 1 0,0-3-2 16,3-4 0-16,0-2 0 0,4-2-2 0,1 4-1 15,3 3 1-15,-6 6 0 0,2 7 0 16,-4 5-1-16,3 5 0 0,-3 4 1 15,-3 2-1-15,-1 0 0 0,-5 0 0 16,0 9 1-16,0 1 0 0,-4 3 0 16,0 1-1-16,0-2 2 0,-4 3-1 15,-8-1 0-15,5 1-2 0,-9-1 0 16,7-2 0-16,-3-1 1 0,1 1 1 15,-2-1 1-15,3-2-1 0,2-3-1 16,7 0 1-16,1-4-2 0,0 3-3 16,0-2 2-16,0-1-1 0,9 2 0 0,1-1 1 15,1-2-3-15,2-1 0 0,1 3 1 16,3 0-1-16,0 3 2 0,-2 1 3 15,4 0 1-15,-1 2-1 0,1 0 0 16,2 0 1-16,2-1 1 0,-8-1-1 16,-6 2-1-16,-1-5 0 0,-8 2 2 0,0-4-1 15,0 3 1-15,-8-2 2 16,-5 1 0-16,-2 0 5 0,-2 0 4 15,-2 0-1-15,-4-1 0 0,-4 3 0 16,-2-1-1-16,1 2-4 0,-1 1 3 0,0-2-2 16,5 0-5-16,3 1-2 0,5-2 8 15,5 3-20-15,3 2-16 0,4-1-14 16,3 1-32-16,-1 1-96 0</inkml:trace>
  <inkml:trace contextRef="#ctx0" brushRef="#br0" timeOffset="4284">2304 140 76 0,'2'0'64'0,"-2"0"0"16,0 0-9-16,0 0 6 0,0 0-15 0,0 0-19 15,0 0-6-15,0 0 4 0,0 0-5 16,0 0-5-16,0 0 4 0,0 0-3 15,0 0-2-15,0 0-1 0,0 0 1 16,0 0 1-16,0 0-3 0,0 0 0 16,0 0-2-16,0 0 0 0,0 0-5 0,0 1 0 15,0-1 0-15,0 0 1 16,0 0-1-16,0 0-3 0,0 0 2 15,0 0 0-15,0 0-2 0,0 0-1 16,0 0-2-16,0 0 2 0,0 0-1 0,0 0 0 16,0 0 1-16,0 0 1 0,0 1-3 15,0-1 1-15,0 0 1 0,0 3 0 16,0 1-1-16,0-1 1 0,0 1 0 15,0 2 0-15,0-2-2 0,0 2 2 16,0 0 0-16,0 4 0 0,-2-2-2 0,-2 3 1 16,2-1 1-16,-1 0 0 0,1 2-2 15,-2-1 1-15,0 1 1 16,4 0-1-16,-2-1 0 0,0 0-1 15,2 0 4-15,-2-3-3 0,0-3 0 0,2-1 0 16,0-1 0-16,0-2 0 0,0 0 0 16,0 0 0-16,0-1 0 0,0 0 3 15,0 0 0-15,-1 0 3 0,-1 0-5 16,2-1 1-16,0-2-2 0,-2-3 0 15,2 1 1-15,0-3 0 0,0-1-2 0,0-1 1 16,2 0 1-16,0-3 0 0,3-1-2 16,3-1 2-16,0-4 0 0,5 0 1 15,-2-2 0-15,1 1 1 16,1 0-1-16,2 0 1 0,-1 1-1 0,-1 3-1 15,2 0 2-15,-1 3-1 0,1 3-4 16,0-2 4-16,-1 4 1 0,1 0-1 16,-4 1-2-16,6 2 0 0,-9 2 1 15,4 3-1-15,-5 0-1 0,3 0 1 16,-3 0 0-16,-3 1 0 0,2 5 0 15,-4 2-1-15,-2 2 2 0,0 4-1 0,0 0 0 16,-10 2 0-16,-1 1 2 0,-1 1-2 16,-3-1-2-16,0 1 3 0,-2-1-1 15,1-1 0-15,-1-2-1 16,0-1-1-16,2-1 2 0,0-2-1 0,-1-3-1 15,3-2 0-15,3-1 2 0,3-2 2 16,-1-2-6-16,4 0 0 0,2 0-1 16,-1-2 1-16,3-2-2 0,0-1 3 15,0 0-1-15,0 0 2 0,5 1-2 16,5 1 1-16,-3 1 4 0,1 2-1 0,0 0-1 15,-1 0-1-15,1 0 2 0,0 5 2 16,-1 1-2-16,3 5 1 0,-1-1 2 16,-1 2 0-16,3 0 3 0,-1-2-2 15,0 0 8-15,-5-2-10 0,-1-2-2 16,0-1 0-16,-2-1 2 0,0-1-2 15,2-1 0-15,-1 0-3 0,5-2-2 16,0 0-6-16,-1 0-17 0,3 0-23 16,1 0-16-16,1 0 19 0,-1-5-118 15</inkml:trace>
  <inkml:trace contextRef="#ctx0" brushRef="#br0" timeOffset="5165">2756 130 107 0,'0'-3'71'0,"0"0"-2"0,0 2-1 0,0 1 1 16,0 0-22-16,0-1-11 0,0 1-3 15,0 0-8-15,0 0-5 0,0 0-7 16,0 0-6-16,-2 2 5 0,-1 8 0 15,3 0-1-15,-4 2-1 16,0 0-4-16,2 2 1 0,-4 0 0 0,4 0 0 16,-3-3 0-16,3 1-3 0,0-2-2 0,-4 0 2 15,4-2 0-15,-3-2-1 16,5-2 1-16,0-3-2 0,0 0-1 15,0-1 1-15,0 0 2 0,0 0-1 16,0 0 3-16,-2-1-4 0,2-6 1 0,0-2-1 16,0-2-3-16,0-1 2 0,2 0 2 15,3 0-1-15,-1-1 2 0,2-4-2 16,0 0 3-16,1 0 0 0,3-1-3 15,-1 0 2-15,5 0 1 0,1 4-5 16,2 2 2-16,0 2 0 0,-1 0 1 0,-1 2 1 16,0 0-2-16,2 3 3 0,0 2 1 15,-3 2-2-15,-5 1-6 16,-1 0 2-16,-4 0 0 0,0 3 0 15,-4 4 2-15,0 0-4 0,0 4 4 0,-8 0 0 16,-2 5-3-16,-3-1-1 0,-2-1 3 16,-2 2-3-16,1-2-3 0,-1 1 0 15,0-2 3-15,6 0 0 0,-1-3-2 16,1-1 2-16,5-4 0 0,0 1 0 15,2-2 1-15,4-2-2 0,0 1 1 0,0 0-1 16,0-1-1-16,4-1 1 0,6 0 2 16,5 1-1-16,0 2-3 0,1-3 1 15,1 2-2-15,-2 3 0 16,0-2 2-16,-1 2 3 0,-3-2 0 0,-3 1-3 15,-3-2 1-15,-1 1-1 0,2-1 3 16,-6 0-2-16,2 0 0 0,-2 0 3 16,0 3 0-16,0-2 0 0,-8 0 0 15,1 1 1-15,-1 1 2 0,-2-2-2 16,1 2 1-16,-3-1 1 0,1-2 13 0,-1 2-9 15,1-2-2-15,2-1-5 0,-3-1 2 16,4 0-1-16,5 0-1 0,1-1-2 16,2 2 1-16,0-2-14 0,0 0-7 15,0 0-16-15,0 0-33 0,2 0-24 16,5-4-192-16</inkml:trace>
</inkml:ink>
</file>

<file path=ppt/ink/ink1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2:33.4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 96 66 0,'0'0'92'0,"0"0"-37"0,0 0-15 15,0 0 8-15,0 0-1 0,0 2-24 16,0 2-8-16,-3 3-5 0,1 0 3 15,-4 3 0-15,2-2-1 0,2 4-3 16,-2-1 1-16,4 1 2 0,0 0 2 0,0 0-6 16,0 3-2-16,0 2 6 0,-2-1 27 15,1 1-6-15,-3-7-27 0,4 1-1 16,0-2-3-16,0-2 3 0,-2-1-2 15,2-2 3-15,0-1-1 0,0-1-2 16,0-2 3-16,0 0 0 0,0 0 1 16,0 0 0-16,0 0 2 0,0 0 5 15,-2 0-4-15,2-8-8 0,0-2 4 16,0 0 1-16,0-2-2 0,0-2-2 15,2-1 1-15,4-3 4 0,-1-2-3 0,3 0-3 16,1-2 2-16,3 0 0 0,-3-1-3 16,7 4 0-16,-3 1-2 0,0 4 3 15,3 2-2-15,1 2-1 0,0 1 2 16,-2 4 1-16,1 0-2 0,-3 2 0 15,2 2 2-15,-1 1-1 0,-5 0 1 16,1 0-2-16,-5 4 1 0,1 4 1 16,-4 2-2-16,-2 2 1 0,0 3 0 15,-4 0-1-15,-5 2 2 0,-1 0-4 16,-3 0 4-16,1 1 0 0,-3 0-3 0,0-1-2 15,-1-2 2-15,-1-1 1 0,2-2-2 16,2-2 0-16,-1-2 0 0,3-2 2 16,1-3-6-16,5 0 1 0,3-3 0 15,0 0 1-15,2 0-6 0,0 0 1 16,0-3-6-16,0-2 1 0,6 0 1 0,1 1 3 15,-1 2 4-15,0 1 1 16,1 1 0-16,-1 0 4 0,2 0 1 16,-1 4 0-16,1 4 0 0,1 4-1 15,-1 1 6-15,3 0 7 0,-3 0-2 16,2 0-9-16,-3-4 6 0,3-2-4 0,-1 0-3 15,-3-2-1-15,0-3 1 0,1 0-3 16,5-2-14-16,-1 0-14 0,5 0 3 16,-5-3-50-16,0-4-188 0</inkml:trace>
  <inkml:trace contextRef="#ctx0" brushRef="#br0" timeOffset="756">448 161 59 0,'0'-3'210'16,"2"1"-162"-16,0 0 15 0,-2 1-3 15,4 1-5-15,-4 0-22 0,0 0-22 0,0 0 2 16,0 3 12-16,4 4-1 0,-4 3-9 15,0 3-8-15,0 2 2 16,0-1 2-16,0 1-4 0,0 2-3 16,-4-1-2-16,0-5 3 0,0 2-3 0,0-2 0 15,1 0 0-15,-1-2 1 0,0-4-1 16,2 1 0-16,2-5-2 0,0 0 4 15,0-1 1-15,-2 0 0 0,-2 0 5 16,4 0-5-16,-1-8-3 0,1-2-1 16,0-3 0-16,0 0 3 0,0-1-2 0,0 0 2 15,0-2 0-15,0-3 1 0,1-4 2 16,5 1-2-16,4-6-1 0,1 3 0 15,1-2-1-15,3 2-4 16,-2 2 1-16,2 6 2 0,-1 4-1 0,-1 5-2 16,1 3 1-16,1 2 1 0,4 1 2 15,2 1-3-15,-2 1 1 0,0 0-1 16,-6 3 0-16,-5 6 0 0,-6 4-2 15,0 0 3-15,-2 1 0 0,0-1-3 16,-8 2 1-16,-3 1 2 0,-6-3-3 0,3 2 0 16,-3-1 1-16,0-1 0 0,2 0 0 15,-3-2-2-15,3 1 2 0,2-2 1 16,3-1 1-16,1-5-2 0,1 1 0 15,6-3 2-15,0 0-1 0,2 0-2 16,0-1-2-16,0 1 0 0,4-1 3 16,6 0-1-16,1 1 0 0,-1 0-2 15,1 0 3-15,4 0-4 0,1 1 1 16,-3 0 1-16,4 1-1 0,-2 2 1 15,1-2 2-15,-1 3 2 0,-2-1-1 16,-3 1-2-16,-4-3 2 0,-1 1 0 0,-5-1-2 16,2 2 2-16,0-1-1 0,-2 0 2 15,0 0-1-15,-4 0 0 0,-3 0 2 16,-5 2 1-16,1-1 0 0,1-2 0 15,-1 1 4-15,-1-2-1 0,-3 3 4 16,-4-2 0-16,2-3 2 0,0 0-6 16,-2-1 0-16,7 0-4 0,1 0-1 15,-3 0 1-15,9 0-2 0,-1 0-1 16,4 0-5-16,2 0-6 0,-2 0-10 15,2 0-12-15,0 0-24 0,0 0-37 0,8-1-35 16</inkml:trace>
</inkml:ink>
</file>

<file path=ppt/ink/ink1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2:37.4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114 247 41 0,'-3'0'136'0,"1"0"-92"15,0 0 6-15,0 0 0 0,0 0-11 0,2 0-9 16,-4 0-1-16,2 0-4 0,0 0-1 16,0 0-7-16,-1 0 2 0,1 0-3 15,-2 0 3-15,-2 0-6 0,6 0 7 16,-4 0-3-16,0 0-5 0,-3 0-3 15,-1 0-1-15,1 2 2 0,-3 3 1 0,1-2 1 16,3 1 5-16,0-1-10 0,0-2-2 16,3 1 0-16,-1-1 0 0,2 1-1 15,0-2-1-15,2 0 1 0,0 0-3 16,0 0-2-16,11 3-2 15,8-2 2-15,6 0 6 0,8-1 2 0,5 0-5 16,8 0-3-16,3-6 1 0,7-1 0 16,-1-2 2-16,0 0-4 0,-5 0 4 15,-6 1-1-15,-10 2-1 0,-5 1-1 16,-10 1 1-16,-8 1 2 0,-5 3-1 15,-6 0-1-15,0 0 2 0,0 0 4 0,0 0-5 16,0 0 1-16,0 0 0 0,0 0-1 16,-2 0-1-16,-4 0-7 0,1 0-4 15,-3 0-2-15,0 0-6 0,-1 4-7 16,-1 1-20-16,-5 1-3 0,2 1-5 15,-3-3-23-15,3-3-96 0</inkml:trace>
  <inkml:trace contextRef="#ctx0" brushRef="#br0" timeOffset="354">332 283 41 0,'-2'1'214'0,"0"1"-114"0,2-2-66 16,-2 0 4-16,0 0 8 0,2 0-6 15,0 0-24-15,0 0-12 0,0 5-1 16,0 3-2-16,0 1 7 0,0 4 6 16,0 1-4-16,6 3-1 0,-2 2-2 15,2 0 0-15,3-1-5 0,-1 2 1 0,-1 0-3 16,1-3 1-16,0 0-2 0,-5-1 4 15,1-2-1-15,-2-1-2 0,-2-1 1 16,0-5 3-16,0 1-1 0,0 0 3 16,-7 0-1-16,-3-2 5 0,0 2-4 15,-3-1-2-15,0-2 2 0,1 0-4 0,-3 0 3 16,4 0-5-16,-5-2 0 15,3 1 2-15,1-2-1 0,3 2-2 16,7-3-1-16,-2 0 0 0,4-1-15 16,0 0-30-16,4 0-40 0,7 0-25 0,3-8-151 15</inkml:trace>
  <inkml:trace contextRef="#ctx0" brushRef="#br0" timeOffset="1461">702 389 9 0,'4'-1'-5'0,"-2"1"11"0,0-2 164 15,-2 2-64-15,0 0-56 0,0-1-5 16,0-1-2-16,0 2-5 0,0 0-8 16,0 0-3-16,0-2-2 0,0 1 0 0,0 0-6 15,0 0-3-15,0 1 0 0,0 0-5 16,0 0 2-16,0 0-3 15,0 0 1-15,0 0-3 0,0 0 0 16,0 0-3-16,-2 0 2 0,2 0-3 0,0 0-4 16,-2 0 1-16,2 0-2 0,-2 0 2 15,-2 5-4-15,0 4 1 0,-1 1-2 16,-1 2 0-16,4 1 5 0,0 1-3 15,0 2 0-15,2-1 2 0,0 0 0 16,0 0 3-16,0-1-4 0,0-2 0 0,8-2 2 16,5-1 0-16,1-5 1 0,5 0 2 15,4-4 2-15,-1 0 1 0,5-7-3 16,0-6-2-16,-4 2 0 15,-4-1 1-15,-4-1-1 0,-2 0 2 0,-3 2-1 16,0-2 2-16,-9 2 0 0,3 0 0 16,-4 0-1-16,0 1 1 0,0 3-4 15,0 1 4-15,-5 3-2 0,-1 2-1 16,-2 1-6-16,1 0 0 0,-3 0 0 15,0 6-2-15,5 2 1 0,-3 1 0 0,4 0 1 16,2 0-4-16,2-1-3 0,0-1 2 16,0-2 0-16,0-3 0 0,6 2 0 15,4-3 6-15,3-1 2 0,2 0 4 16,2 0-3-16,1-5 0 0,-3-2 0 15,0 1 0-15,-2 2 0 0,-3-1 0 16,-4 2 1-16,-2 1-1 0,-3 1-1 16,-1 1 0-16,0 0 1 0,2 0-3 15,-2 0-4-15,4 1-4 0,4 7 10 16,-2 3 0-16,7 1 3 0,-4 1-2 0,-1 1-2 15,5-1 4-15,-5 3-3 0,0-1 1 16,-1-1 0-16,-5-1 1 0,0 0-3 16,-2-3 1-16,0 0 4 0,0-1 0 15,-7-2 2-15,-1-1-1 0,-2-3 4 16,3 0-3-16,-5 0 0 0,3 0 2 15,1-3-2-15,2 1-1 0,3-1-3 16,1 0 0-16,0 0 0 0,2 0-1 16,0 0-3-16,0 0-6 0,0 0-12 15,2 0-6-15,7-1-3 0,-1-6 20 16,7-2 0-16,-3-1-16 0,1 1-2 0,0-4 14 15,3 0 8-15,-3-3-2 0,6-3 1 16,-2-3 3-16,-2-1-3 16,3-1 5-16,-5-3 1 0,0-1 1 0,1-3 0 15,-5-1 2-15,1 0-2 0,-6 0 5 16,3 2-1-16,-3 2 16 0,0 3-1 15,-2 6-5-15,-2 2 9 0,0 7 2 16,0 4 1-16,0 3 0 0,2 2-15 16,-2 0-10-16,2 1 0 0,-1 0-3 15,1 0-10-15,0 11-14 0,4 9 25 0,-4 5 4 16,0 7 0-16,-2 3-3 0,0 4 0 15,0 1 0-15,0 0-5 0,0 0-1 16,0-5-7-16,0-4 5 0,0-7 3 16,0-8 2-16,0-5 3 0,0-6 1 15,0-5 1-15,0 0 4 0,0 0 12 0,0 0 7 16,0 0-3-16,0 0-9 15,0 0-4-15,4-3-6 0,3-3-5 16,5 1-3-16,1-1 0 0,4 2-6 16,2 3-19-16,4 1-2 0,6 0-24 0,1 2-20 15,3 4 13-15,-7 1-216 0,3 0 167 16</inkml:trace>
  <inkml:trace contextRef="#ctx0" brushRef="#br0" timeOffset="2284">2022 440 16 0,'0'-3'197'16,"0"-3"-89"-16,0 2-48 0,0-1-4 0,0 1-11 16,-3-3 4-16,-1 4-21 0,-2 0-3 15,-2-2 0-15,-1 0-2 0,1 3-8 16,1-1-1-16,-1 2-4 15,0 1-2-15,1 0-1 0,-1 0 0 0,1 1-6 16,-3 6 2-16,0 2-2 0,-1 0-1 16,1 1 0-16,1 5 1 0,-1-3-3 15,5 1 4-15,1 2-2 0,0-5 1 16,4-1-2-16,0 1-1 0,0-1 4 15,2-1-4-15,6 1 4 0,-1-3-3 16,7 0 2-16,-3-2-2 0,2-2 3 0,5-2-1 16,-1 0-1-16,2 0 2 0,2-5-1 15,0-5-1-15,-6-1 2 0,2-1 0 16,-5 0-1-16,-1 0-1 15,-5-2 2-15,1 1-2 0,-5 1 3 0,2 1 0 16,-4 0-1-16,0 1 1 0,0 2-1 16,-2 3-3-16,-2 3 4 0,-1 2-2 15,-1 0-1-15,0 0-4 0,-1 0 3 16,1 7-1-16,-2 2 0 0,1 1-1 15,1 3 2-15,4 1 0 0,2-1-1 0,0 1 2 16,0-2 0-16,0-2 0 0,8-1-1 16,-1-3 0-16,5-1 1 0,1-4 0 15,0-1-1-15,1 0 0 0,3-1 0 16,-4-7 1-16,3-2-1 0,-1 0 0 15,0-2 1-15,-3 2 0 0,-1-3 0 16,-1 1 0-16,-3 2 0 0,1 1 0 16,-1 1 1-16,-1 2-2 0,-2-1 1 15,0 3 1-15,-2 2-1 0,0 2-1 16,-2 0 1-16,0 0 0 0,0 0-1 0,0 0-4 15,0 3 4-15,0 7 3 0,-4 2 3 16,-2 1 0-16,4-3-4 0,0-2 0 16,2-1-2-16,0-3 1 0,0 0 0 15,4 0 0-15,8-2 1 0,3-2-1 16,4 0 1-16,0 0 2 0,-4 0-4 15,1 0 0-15,-7-3 1 0,-3 3 1 16,-4 0-2-16,0 0 0 0,-2 0 1 16,0 0-1-16,0 0-1 0,0 2-3 15,0 6 9-15,0 4-2 0,1-2-2 0,3 3 1 16,4 0-3-16,7 0 0 0,2-2-8 15,6-2-20-15,6 1-10 0,0-5-16 16,5-3-41-16,-2-2-100 0,-1 0-31 16</inkml:trace>
  <inkml:trace contextRef="#ctx0" brushRef="#br0" timeOffset="3536">3026 454 8 0,'0'0'43'15,"0"1"-17"-15,0-1 72 0,0 0 30 16,0 0-71-16,0 0-9 0,0 2-9 16,0-2-5-16,0 0-10 0,0 0-9 15,2 0-6-15,0 0-3 0,2 0 0 16,0 0 1-16,3 0 15 0,5 0 7 15,-1 0-13-15,2-3-7 0,3-1 2 0,-1-2 1 16,2 0-6-16,4-2-3 0,-2-1 1 16,2-2 1-16,-4 0-3 0,3-3 0 15,-5 2 1-15,-2-2 2 0,-5 1-3 16,-1 0 3-16,-5 2 1 0,-2 0 3 15,0-1-4-15,0-1-5 0,0 3 5 16,-2 3-1-16,-5 3 2 0,-1 1-3 16,0 2-3-16,-3 1 0 0,-2 0-3 15,-3 5-1-15,1 5 4 0,0 7-2 16,0 1 0-16,3 4 1 0,-1 3 3 0,5 0-4 15,4 0 1-15,4 2 0 0,0-2 3 16,4-2-1-16,8-4-3 0,1-3-1 16,6-3 3-16,0-2 0 0,0-2-4 15,2-5 1-15,-2-2-6 0,0-2-9 16,0 0-10-16,2-8-15 0,-3-2-13 15,-1-2-9-15,-4 0-28 0,-5-4-80 16,1 1 21-16,-3 1 117 0,-4-2 15 16,-2 5 13-16,0-1 8 0,0 1 25 15,0-1-17-15,0 1 144 0,0 2-113 0,0 1 9 16,0 3-3-16,0 1-7 0,4 0-4 15,2 2-14-15,1-1-6 0,3 2 1 16,1 1 0-16,1 0-1 0,1 0-3 16,4 0 6-16,2 0-8 0,0 0-3 15,-2 0-7-15,-1 4 1 0,-9 1 1 0,3 2-2 16,-4 1-1-16,-3 2 0 15,1 0 3-15,-4 0 0 0,0 0 1 16,-7 0 7-16,-7 2-1 0,1-2 0 16,-2 1-1-16,-3-2 5 0,3-2 2 0,0 1-6 15,2-3-7-15,-1 2 0 0,5-3-1 16,5-3-1-16,2 2-3 0,0-3-8 15,2 0-15-15,0 0-16 0,6 0-18 16,5-3 7-16,3-4-17 0,3-9-107 16,0 0 14-16</inkml:trace>
  <inkml:trace contextRef="#ctx0" brushRef="#br0" timeOffset="3738">3740 293 24 0,'0'-3'324'0,"0"-1"-264"16,-8 2-22-16,2 1 9 0,-1-1 4 15,-3 2-18-15,5 0-12 0,-5 0-13 16,0 6-4-16,1 4-3 0,-3 2 3 15,1 3-2-15,1 2 2 0,1 3-3 16,3-1-3-16,0 1 3 0,3-2-1 16,3-2 0-16,0 0-3 0,0-2-2 15,3-1-12-15,9-3-7 0,3-1-3 16,6-3-10-16,2-3-14 0,0-3-52 15,0 0-119-15</inkml:trace>
  <inkml:trace contextRef="#ctx0" brushRef="#br0" timeOffset="5457">4011 376 35 0,'0'-5'-8'0,"0"-1"171"16,0 0-89-16,-4-1-20 0,-2 1 2 16,2 1-12-16,-3 1-5 0,3 0-9 15,-4 1-5-15,1 1-5 0,-1 2-3 16,-2 0-1-16,3 0-1 0,-3 0-7 15,1 5 3-15,-3 5-1 0,-1-1-3 0,0 4-2 16,-3 1 1-16,3 3-1 0,2-1-1 16,-1 2 0-16,6 0-1 0,3-2-3 15,3 1 0-15,0-2 0 0,0-3 1 16,5-1-1-16,9-3 0 0,5 0 3 15,4-3 0-15,3-5 2 0,7 0-2 0,-1-1 0 16,4-11 2-16,-1 0-4 16,1-5-1-16,-5 4 2 0,-5 0-3 15,-9 1 0-15,-3 1 1 0,-8 2 0 16,-3 0 2-16,-3 3 1 0,0 2-1 0,-3 2-4 15,-5 1 3-15,-4 1 0 0,5 0-4 16,-5 1 1-16,5 7 1 0,-5 2-1 16,5 2 0-16,-1 1 2 0,0 0 0 15,5-2-1-15,-1 0 0 0,4-1 1 16,0-1-2-16,0-3 2 0,4 1-3 0,3 1 3 15,5-6 1-15,3 0 1 0,4-2-1 16,-2 0 2-16,0-3-2 16,4-4-2-16,-2-2 1 0,4 0 1 15,-5-2-1-15,-3 1 0 0,0 1 0 0,-4-1 2 16,1 1-1-16,-4 0 0 0,-1 2 1 15,-3-1-1-15,2 1 2 0,-4 2-2 16,0 2 1-16,-1 2 3 0,1 1 0 16,-2 0-2-16,0 0-3 0,0 0-1 15,0 0-3-15,0 0 2 0,0 0-2 0,0 3 1 16,0 3 9-16,0 2-4 0,0 0 1 15,0 0 0-15,0 0-1 0,0 2 2 16,0 0-3-16,0 0-2 16,0 0 2-16,0-2 2 0,0-2 0 15,0-3-2-15,0-1 0 0,0-1-1 0,0-1 1 16,2 0 1-16,6 0-1 0,3 0 2 15,7-5 8-15,1-3-7 0,4-2-3 16,-4-1-2-16,-2 3-1 0,-2 0 0 16,-2 3 1-16,-1 0-3 0,-6 2 1 15,-3 3 1-15,-1-2 0 0,-2 2 0 0,0 0 2 16,0 0 1-16,0 0-2 0,0 0-1 15,0 0 0-15,0 0 0 0,-2 5-1 16,-3 3 2-16,-1-1 4 16,4-1-1-16,0-1-1 0,2-2-3 0,0 0 1 15,0 2 2-15,6-4-1 0,1 1 0 16,1-2 3-16,4 0 1 0,1 0-4 15,-2 0-2-15,5-6 0 0,-5 2-1 16,1-2 1-16,-1 1-1 0,-1 1-1 16,-3-3 4-16,-1 4-1 0,-2 2 0 0,-4 0 1 15,0 1 1-15,0 0 0 0,0 0 0 16,0 0 2-16,0 0-3 0,-4 5 0 15,-2 2 0-15,0-1-2 0,1 0 4 16,3-1-6-16,0 1-9 0,2 0-4 16,0 0-3-16,6-1-7 0,5 0 8 15,2-5-32-15,5 0 10 0,1 0-3 16,2-3-43-16,2-4-102 0,-2-3 64 15,-2 0 100-15,0 1 1 0,-4 3 15 16,-2-1 31-16,-3 4-12 0,-6 3-8 0,0 0 171 16,-4 0-57-16,0 0-62 0,0 0-26 15,0 0-4-15,0 3 0 0,-4 6-13 16,0 4-9-16,-2 4 0 0,0 2-1 15,5 3-1-15,-1 3 9 0,-2 0-2 16,4 2-1-16,-2 0-6 0,0 0 7 16,-2 0 4-16,0-2 8 0,1-3-7 15,-1-2 3-15,-4-4 3 0,6-2 3 16,-4-7-2-16,5-1-13 0,-5-5-1 15,4-1 14-15,-2 0-1 0,0 0-6 0,-1-7-1 16,-1-8-2-16,2-2-13 0,-2-2 11 16,2-3-1-16,4-1-2 0,0-2-3 15,0-1-2-15,2-1 2 0,6-4-1 16,5-2-1-16,5-5-1 0,-1-3 0 15,8 0 0-15,1-1 0 0,3 5-7 0,-4 7-9 16,1 6 4-16,-5 10 0 16,0 8 1-16,-3 4 6 0,-5 2 1 15,-4 0 7-15,-1 2-7 0,-6 5 2 16,-2 4 1-16,0 0 0 0,0 6-2 15,-8-2 1-15,1 0-3 0,-3 0 4 0,4-2-1 16,1-1 0-16,1-1 1 0,0 0-1 16,0-2-3-16,4 0 1 0,0-4 3 15,0 1-4-15,0-1 2 0,4-1 3 16,4-4 4-16,1 0-1 0,1 0-1 15,3-5 4-15,-1-5 2 0,7-3 0 0,-2 1 0 16,2-6 2-16,0-3 3 16,2-2-1-16,-2-3-7 0,2-3 1 15,0-1 1-15,0-4 0 0,0-3 3 16,0-3-1-16,-2-1-3 0,-4 3-2 0,1 6-2 15,-9 9 2-15,-3 8 16 0,0 6 0 16,-4 3 3-16,0 4-3 0,0 0-1 16,0 2-1-16,0 0-10 0,-6 0-2 15,-1 11-8-15,-7 8-4 0,3 4 5 16,-3 2 0-16,5 4 2 0,-1 2 2 0,3 3-2 15,1 0 2-15,4-1-2 0,2 0 2 16,0-4-3-16,8-1 1 16,5-1 3-16,6-4-2 0,4-5 0 15,8-2 0-15,3-7 4 0,8-5-3 0,4-4 0 16,3-2 1-16,3-11 2 0,-6-2-4 15,-6-2-2-15,-6-1 0 0,-11-2 1 16,-10 3-1-16,-5-2-2 0,-8 0 6 16,0 2 1-16,-6-2-4 0,-9 3 1 15,-4 3 1-15,-2 3 0 0,-6 7-2 0,4 3 0 16,-2 0 3-16,3 3 2 0,1 8-1 15,-4 7-4-15,2 4 7 0,0 3 2 16,6 2-1-16,5 2-7 16,8-1 1-16,4 1 1 0,0 0-4 0,20-1 1 15,8-2 0-15,16-3-7 0,13-5-3 16,10-5-17-16,9-8-50 0,-3-5-52 15,-8 0-299-15</inkml:trace>
  <inkml:trace contextRef="#ctx0" brushRef="#br0" timeOffset="7813">233 876 74 0,'0'2'17'0,"0"-1"77"0,0-1 55 15,0 0-84-15,2 0-13 0,-2 0-4 16,0 0-5-16,0 0-13 0,1 0-8 0,-1 0 0 15,0 0-17-15,2 1 1 0,-2-1-1 16,0 0-2-16,0 0-2 16,2 0-3-16,4 0 3 0,2 0 2 15,3 0 6-15,2 0-3 0,3 0 1 0,-1 0-5 16,0 0 1-16,8 0-1 0,0 0 1 15,6 0-2-15,1 0-1 0,-1 0 0 16,1 0 1-16,1 0 0 0,1 0-2 16,-1 0 1-16,-3 0 2 0,5 0-4 15,-10 0 4-15,2 0-3 0,-8 0 0 0,0 0 3 16,2-1-4-16,-2-1 3 0,6 1 1 15,2-3-1-15,7-1-1 0,1 0 1 16,-1 0 0-16,3 2-2 16,-3 0 0-16,2-1 0 0,-3 1 2 0,-1 3-1 15,-3 0-1-15,-2 0 0 0,-2 0 1 16,-4-1 1-16,2 0-2 0,-4 0 1 15,2 1 1-15,0 0 0 0,-2 0-1 16,3 0-1-16,-1 0 3 0,2 0-2 16,1 0-1-16,7 0 1 0,0 0 1 0,1 0 1 15,3 0-2-15,-3-1 0 0,1-1 0 16,-3 1 2-16,-1-1-3 0,0 1 1 15,-2 0 0-15,-3 0 1 0,-2 0-1 16,-1 0 0-16,-2 0 1 0,2 0-1 16,-4 1-1-16,0 0 0 0,1 0 1 15,1 0 1-15,0 0-2 0,4 0 0 16,4 0 2-16,0 0-1 0,5 0-1 15,-1 0 1-15,3 0 0 0,-1 0 1 16,1 0-2-16,4 0 1 0,-1 0 1 0,-1 0-1 16,-3 0-1-16,1 0 1 0,-5 0-1 15,1 0-1-15,-1 0-3 0,-4 0 1 16,-2 0 4-16,0 0 0 0,-4 0-1 15,2 0 0-15,-3 1 2 0,3 1 0 16,-2-1-2-16,4 0-1 0,2 0 3 16,2 2-1-16,-1-2-1 0,5 1 0 15,-2-1 2-15,1 1-1 0,1-1-1 16,-6 1 0-16,2-1 2 0,-3 2 0 15,-1-3-3-15,-1 1 2 0,-5-1 1 0,0 0 0 16,-2 1-1-16,-1-1 0 0,-4 0 2 16,3 0-1-16,0 0-1 0,1 0 0 15,1 0 0-15,6 0 1 0,6 0-1 16,4 0-1-16,1 0 2 0,-1 0-2 15,0 0 1-15,1 0 0 0,6 0 2 16,-1-1-2-16,3 1-1 0,-4 0 0 16,-5-1 2-16,-3-1 0 0,1 1-2 15,-2 0 1-15,-2-1 3 0,-2 0-3 16,0 0-1-16,-2 0 1 0,-4 1 1 15,1 1 0-15,1-2-1 0,-2 1 0 0,0 1 1 16,2 0-2-16,2 0 1 0,2 0 1 16,4-2 0-16,6 1 1 0,-1 0-3 15,3 1 1-15,-1 0 1 0,1 0-1 16,-3 0-2-16,3-1 2 0,-3 1 2 15,4 0-1-15,-3-1-2 0,-6-2 1 0,0 0 1 16,-2 3-1-16,-1-3 1 16,3 2-1-16,0-2 1 0,0 3-1 15,-4 0 1-15,0 0-2 0,-4 0 1 16,6 0 0-16,0-3 1 0,5 3 1 0,3-1 1 15,-1 1-1-15,-1-1-2 0,-4 1 1 16,-2-1 0-16,-2 1-1 0,0 0-2 16,4 0 2-16,1-1 2 0,-3 1-1 15,-2-1-2-15,-2 1 0 0,-2 0 3 16,-1 0-1-16,-3 0-3 0,0 0 2 0,-1 0 2 15,3 0 0-15,0-2-4 0,6 2 2 16,2 0 2-16,-2 0-2 16,6-1-2-16,0 0 4 0,-1 0-2 15,3 1 0-15,0 0-14 0,-3 0 33 0,-1 0-21 16,0 0-13-16,-4 0 32 0,-4 0-21 15,-2 0 5-15,-1 0-3 0,-3 0 2 16,-1 0 0-16,1 0 1 0,1 0 0 16,-3 0-2-16,5 0 1 0,-1 0 2 15,-2-3-2-15,5 3-14 0,-3-4 32 0,8 2-32 16,8 0 19-16,1 0-3 0,3 2-4 15,-7 0 4-15,-1 0-2 0,-4 0-2 16,4 0 2-16,0 0 2 16,3 0 7-16,-5 0-26 0,-4 0 32 0,-2 0-29 15,-1 0 29-15,-1 0-30 0,0 2 30 16,2 0-30-16,1-2 30 0,-1 2-17 15,-4 0 0-15,2-2 2 0,-1 0 0 16,-3 0-1-16,3 0 2 0,-1 0 1 16,-2 0-4-16,-1 0 2 0,-3 0 3 0,1 0 5 15,-2 0-3-15,1 0-2 0,3 0-15 16,0 0 34-16,5-2-37 0,6 0 31 15,4 2-32-15,-1-3 25 0,-1 2-7 16,-4 1-3-16,-5 0 3 0,-5 0 11 16,-3 0-29-16,-2 0 19 0,0 0 0 15,-4 0 14-15,0 0-38 0,0 0 40 16,0 0-36-16,0 0 21 0,0 0 11 15,2 0-36-15,-1 0 28 0,3 0-1 16,0 0 9-16,0 0-31 0,-2 0 37 16,4 0-33-16,-5 0 33 0,3 0-35 0,0 0 25 15,2 0-3-15,-2 0-2 0,1 0 7 16,-3 0-29-16,4 0 24 0,-2 0-5 15,2-2-3-15,-5 2 1 0,1 0 1 16,0-1-2-16,-2 1-1 0,0 0 2 16,0 0 0-16,0 0-2 0,0 0 1 15,0 0 1-15,0 0 0 0,0 0-4 16,-2 0-3-16,-1 0-2 0,1 0-14 15,-6 0-16-15,-2 7-19 0,-1-2-13 16,0-3-35-16,-1-2-262 0</inkml:trace>
  <inkml:trace contextRef="#ctx0" brushRef="#br0" timeOffset="8778">6724 0 124 0,'2'0'-8'0,"-2"0"189"15,0 0-68-15,0 0-81 0,0 0 10 16,0 0 4-16,0 0-5 0,0 0-9 15,0 2-13-15,0 1 2 0,-8 3 2 16,-5 5-16-16,-6 4-14 0,0 6 7 16,-2 7 8-16,-2 5 0 0,0 4 3 15,2 3 0-15,2 6 6 0,0-2-7 16,4 3-6-16,1 3-1 0,5-1 0 15,1 3-1-15,8-1-3 0,0-3 2 16,4-3-3-16,15-5-13 0,4-3-14 0,7-4-22 16,7-7-34-16,-3-10-34 0,-2-7-285 15</inkml:trace>
  <inkml:trace contextRef="#ctx0" brushRef="#br0" timeOffset="9457">7125 483 21 0,'0'0'-10'0,"0"0"13"0,0-2 171 0,0 1-98 16,0-2-29-16,-2 2-4 0,2 0-11 16,0-2-2-16,0 1-3 0,0-1 0 15,-2 1 3-15,0 0-5 0,0-1-5 16,0 0-1-16,-2-2 1 0,1 1-5 15,-5-3 7-15,2 3-2 0,1-3 0 0,-5 2-7 16,-1 2-1-16,-1-1 0 16,-1 2-2-16,-3 1-4 0,-1 1-2 15,0 0 2-15,-2 0-1 0,0 9 2 16,0 2 0-16,2 5-1 0,0 2-6 0,3 0 1 15,5 0 0-15,1-1-1 0,6 0 0 16,2-2-1-16,0-1 1 0,2-2-2 16,11-3 2-16,5-2 2 0,3-3-4 15,5-3 6-15,9-1-3 0,1-4-2 16,-2-5-2-16,1-4-3 0,-9 2-2 0,-1 1-1 15,-10-1 3-15,1 2 3 0,-7-1 3 16,-3 1 0-16,-4 1 0 16,0 3 4-16,-2 0-3 0,0 2 3 15,0 1-1-15,-4 2 3 0,-2-1 2 0,2 1-4 16,-5 0-2-16,-1 1-2 0,1 9 0 15,-3-3 1-15,1 6-3 0,3-1 3 16,2 0 0-16,3 1-2 0,3-3 2 16,-2 2-1-16,2-3 0 0,0 1-3 15,5-1 0-15,5-1-2 0,3-1-6 0,3-3-5 16,5-4 4-16,1 0-17 0,1 0-19 15,2-2-5-15,-2-6-25 0,0-1-59 16,-2-3-143-16,2-2 225 16</inkml:trace>
  <inkml:trace contextRef="#ctx0" brushRef="#br0" timeOffset="9682">7499 438 56 0,'0'-7'-22'0,"0"1"316"0,-2 0-235 16,-4 2-4-16,0-1-2 0,-1 3-4 15,-1 1-10-15,1 1-19 0,-3 0-4 0,-1 1-7 16,-1 10-2-16,-1 2 6 0,1 4-5 15,1-1 3-15,1 4-6 0,3 0-3 16,1 0-2-16,6 1 2 16,0-3-2-16,0 0 0 0,0-3 0 0,9-1 0 15,7-3-2-15,1-3-5 0,4-2-6 16,2-6-10-16,0 0-10 0,3-1-20 15,-3-11-16-15,2-5-66 0,-4 0-150 16,-2-3 229-16</inkml:trace>
  <inkml:trace contextRef="#ctx0" brushRef="#br0" timeOffset="10985">7699 199 40 0,'2'-15'-1'0,"0"5"222"0,-2 4-128 0,0 5-45 16,0-1-4-16,0 2-11 0,0 0-5 15,0 0-16-15,0 0-10 0,0 0 0 16,0 0 1-16,0 0-3 0,0 0-2 15,0 0-2-15,0 0 5 0,0 2-5 16,0 5 6-16,0-3 2 0,0 2 2 0,0-1-4 16,0 1 2-16,-2 1 2 0,2 0-1 15,-2 1-4-15,2-1 2 0,0 1 0 16,0 0 1-16,-2-1-2 0,0 1-2 15,2 1 0-15,0-2 0 0,0 3 0 16,0-2 0-16,0 3 0 0,0 0 0 16,0 0 1-16,0 2 1 0,0 0-2 15,0 0 1-15,0-2 0 0,0 3-1 16,0-2 1-16,0 2-1 0,0 2 1 15,0 2-1-15,0-1 0 0,0 0 0 0,0 0 0 16,0-5 0-16,0 1 0 0,0-4 0 16,0-2 1-16,0-2-1 0,0 0 0 15,0-4 3-15,0 1-1 0,0-2-3 16,0 0 5-16,0 0 5 0,0 0 3 15,0 0-1-15,0-3 4 0,0-4-11 0,0-3-4 16,0 1 0-16,0-1-1 16,0 0 4-16,0-2-2 0,0 2-1 15,0-3-1-15,0 4 1 0,0 2-6 16,0 2 4-16,6 1-2 0,0 3-2 15,3 1 0-15,3 0 1 0,1 0 5 0,4 0-2 16,0 0-4-16,4 2-14 0,0 1 12 16,4-1-1-16,2-2 6 0,2 0 0 15,-3 0 2-15,-1 0 1 0,-2 0-2 16,0 0 2-16,-8 0 2 0,-5-4 3 15,-5 1 5-15,-1 0 6 0,-2 0 17 0,-2-2 5 16,0 0-25-16,0 0-6 16,0 0 9-16,0 1-1 0,0 0-4 15,0 3-1-15,0 0-1 0,-2 1-2 16,2 0 0-16,-2 0-3 0,-2 0-3 0,-5 9-5 15,-1 2-2-15,-5 5 4 0,2 2 2 16,5-4-1-16,1 4 1 0,3-4-1 16,4 0-1-16,0 1 3 0,0-3-2 15,4-1-1-15,7-1 2 0,4-4 3 16,6-2 0-16,4-3 0 0,2-1 1 0,1 0-2 15,-3-8-2-15,-4-2-5 0,-2-1 1 16,-3 0 0-16,-5-2-2 16,-3 3 0-16,-1-1-2 0,-5 2 5 15,-2 1-2-15,0 4 2 0,0 1 1 0,0 0 0 16,-4 3-2-16,1 0-6 0,-1 0-2 15,-2 0-3-15,-2 0 7 0,3 9 0 16,1-3 5-16,0 0 0 0,2 1-4 16,0-3-1-16,2 3-1 0,0-1 2 15,0 2 0-15,8 0 6 0,5-2 0 0,2-1 2 16,4-1-2-16,2-3 1 0,2-1 0 15,0 0 0-15,2-1 0 16,-2-4-2-16,-2-2 4 0,-4 1-2 16,2-2 1-16,-5 1 0 0,-3-1 1 0,-3 0-1 15,-6 0 6-15,1-2 0 0,-1 1 2 16,-2 0 1-16,0-1-3 0,0 2 0 15,0 0-1-15,-5 1 2 0,1 2-3 16,-2 2 2-16,0 1 0 0,-1 2 0 16,-3 0-8-16,-1 0 0 0,-1 5-2 0,-1 7 5 15,0 4-3-15,3 1 0 16,2 0 1-16,3 0 0 0,1-1-2 0,2-1-2 15,2-1 2-15,0-3 1 16,6 1 2-16,5-5-6 0,2-2-3 0,5-2 1 16,-1-2-3-16,0-1-6 0,0 0-1 15,0 0-3-15,-5-4-3 0,-1-1-11 16,-3 4-2-16,-4 0 11 0,-2 1 4 15,-2 0 3-15,1 0 4 0,1 0 8 16,2 4 7-16,2 2-3 0,2-1 3 16,-1 1 9-16,3-3-6 0,-3-3-4 0,1 0 3 15,3 0 4-15,3 0 0 0,1-7 1 16,2-3 2-16,0-6-3 0,2-1-2 15,1-8 1-15,-1 2-4 16,-2-5 3-16,0-1-2 0,0-4 0 0,-5-2 0 16,-1-5 7-16,-3-3-6 0,-5 0-1 15,-1-5 6-15,-2 6 4 0,2 2-3 16,-2 12 1-16,0 12 13 0,0 8 9 15,0 7 4-15,-4 1-10 0,-3 0-11 16,-10 13-11-16,0 10-8 0,-6 9 2 0,4 6 0 16,9 4-1-16,4 4-2 0,6 1 3 15,6 0-25-15,13-2-23 0,14-5-42 16,3-7-53-16,6-11-173 0</inkml:trace>
  <inkml:trace contextRef="#ctx0" brushRef="#br0" timeOffset="11785">9474 310 37 0,'2'0'35'0,"-1"0"-19"0,-1 0 203 0,0 0-115 15,0-1-71-15,0-3 13 16,0 0-5-16,0 2-4 0,0-1-11 16,-1 0-7-16,-3 3 6 0,-2-2-3 0,-2 1 1 15,1 1-8-15,-5 0-9 0,-1 0 1 16,-2 3 1-16,1 6 0 0,-1 4 0 15,4 4-3-15,-3 0-1 0,7 1-1 16,1 1 0-16,4 1-3 0,2-1-1 16,0-2 1-16,0 0 1 0,6-1-1 0,9-2-2 15,0-1-4-15,8 0-7 16,2-6-6-16,4-3-9 0,1-4-13 0,3 0-22 15,-5-1-28-15,-1-9-90 16,-6-3-78-16</inkml:trace>
  <inkml:trace contextRef="#ctx0" brushRef="#br0" timeOffset="12023">9741 335 35 0,'2'0'246'0,"0"-3"-116"0,-2 3-92 16,0-1 18-16,0 1 0 0,0 0-14 15,0 0-16-15,0 0-8 16,0 0-7-16,0 0-4 0,0 0-6 0,0 7-5 15,0 3-2-15,0 4 23 0,0 2-11 16,0-1-2-16,0 1-2 0,0 0-1 16,2 0-1-16,-1 0 0 0,3-2 1 15,-2-2-2-15,6-1-7 0,1-3-9 16,3-1-1-16,1-4-14 0,0-3-7 15,5 0-20-15,1-3-20 0,-2-7-91 0,-2-3-53 16</inkml:trace>
  <inkml:trace contextRef="#ctx0" brushRef="#br0" timeOffset="13310">9981 349 0 0,'4'-6'36'15,"-2"2"235"-15,0 2-203 0,-2 2-18 0,0-2-3 16,0 2 3-16,0 0-14 0,0 0-21 16,0 0-5-16,0 0-3 0,0 0-3 15,0 8-15-15,2 3 15 0,2 2 4 16,-1 3-6-16,-1-1 3 0,0-1-4 15,2-1 2-15,-2-2-1 0,0-5 0 0,0-1-2 16,-2-3 0-16,0-2 1 0,0 0 2 16,2 0 2-16,-2 0 4 0,0 0 2 15,2 0-2-15,-2-6-3 16,1-2-12-16,1-2 4 0,0 1-3 0,-2 1-2 15,4 0-3-15,0 1-3 0,4-1-1 16,1 2-6-16,1 3-2 0,1 2-2 16,-1 1 2-16,7 0 0 0,-2 0 8 15,0 0 9-15,8 0 1 0,2 0 2 16,0 0 2-16,3 0 0 0,-1 0 1 0,-2 0-1 15,0-2 3-15,-4-4 7 0,0 0 9 16,-2-1-3-16,-4 1 7 0,-5 1-2 16,-8-1-2-16,-1 0 12 0,-1 0-5 15,0-1-10-15,0 0-3 0,-3 1-5 16,-7 0 2-16,1 3-3 0,-1 0 1 0,-1 3-6 15,-3 0-1-15,3 0-1 16,-1 9-1-16,1 4-1 0,-1 2 2 16,1 3 0-16,1-1 0 0,3 1 0 15,1-3-3-15,4 1 3 0,2-1-2 0,0-2 0 16,2-1 2-16,6-1 1 0,3-3 0 15,1-1-2-15,3-4-3 0,2-3-3 16,4 0-2-16,-4 0-7 0,4-3-7 16,-2-2-3-16,2-1 9 0,0-4-33 15,0 0 12-15,2-1 14 0,-6 1 4 0,-1 2-4 16,-5-1 8-16,-3 3 17 0,-5-3 1 15,-1 2 13-15,0 1 6 16,0-2-4-16,-2 3 4 0,0 2-4 16,0 0 10-16,2 0 0 0,0 1-10 0,-2 0-5 15,0 0 1-15,0 2 6 0,0 0-3 16,0 0-3-16,0 0-2 0,0 0 1 15,0 0-1-15,0 0 0 0,0 0-8 16,-6 6 0-16,-1 3-1 0,-3 4 1 16,-1 3-2-16,1 0 2 0,1-1-2 15,1-1 1-15,6-1-4 0,2 0 1 16,0-3 0-16,0 1 1 0,8 0-1 15,5-4 3-15,4-1-1 0,4-4 1 16,4-2-3-16,0 0-1 0,0-1-2 16,-1-6-6-16,-1 0 3 0,-7 0-3 0,-5-1 3 15,-3 2 0-15,-3 0 3 0,-1 1 2 16,0 0-2-16,-4 2 1 0,0 3 1 15,0-2 3-15,0 2-1 0,0 0-2 16,0 0-1-16,0 0 2 0,0 0-7 16,0 0-2-16,0 0 1 0,0 0-1 0,0 0 0 15,0 0 1-15,0 0 2 16,0 0 5-16,2 2 3 0,-2 0-2 15,4 3 1-15,-2-2 2 0,0 1-1 16,1 0-2-16,3-1 1 0,4-2 1 0,7 0 1 16,6-1 0-16,3 0-1 0,3-1 4 15,0-3-9-15,-3-5 4 0,-3 2 0 16,-4 2 0-16,-5-2 0 0,-3 3-2 15,-5-2 3-15,-4 4 4 0,-2 0-3 16,0 1 3-16,0 1-4 0,0 0 0 0,0 0-3 16,-2 0-2-16,-4 1-3 0,4 5 3 15,-2 1 2-15,4 2-3 16,0 1 3-16,0 2 0 0,0-1-2 15,6 0 4-15,4 0-8 0,-1-5 4 0,5 1 3 16,1-1 1-16,-4-3 1 0,3-3 3 16,1 0-2-16,0 0 2 0,-1-6-2 15,1-3 5-15,0-4-2 0,-2 1-4 16,-1-5 3-16,-1-1 3 0,-3-3 3 15,0 0 0-15,-3-2-4 0,-1-1 2 0,2-1 0 16,0-2 1-16,-1-1-6 0,1-1 3 16,0-2-1-16,-4 0-5 0,3-4 1 15,-3 9-1-15,2 5-1 16,-2 10-1-16,-2 7 4 0,0 4-2 0,0 0-7 15,0 3-14-15,0 11-5 0,-6 9 23 16,-1 2-17-16,-1 5-12 0,0-1 18 16,1-1-9-16,5-1 0 0,-2-5 11 15,4-5 3-15,0-3 6 0,0-7 4 16,6 0-3-16,1-4 13 0,1 0 2 0,4-2-1 15,3 0-2-15,6-1-3 0,2 0 4 16,9 0-7-16,1 0 1 0,1 0-5 16,2 0-7-16,0 0-30 0,3 0-16 15,-3-4-125-15,-4 0-30 16</inkml:trace>
  <inkml:trace contextRef="#ctx0" brushRef="#br0" timeOffset="14011">12093 280 27 0,'4'0'-3'0,"2"0"181"0,-6 0-101 15,0 0-6-15,2-1-8 0,-2 1-10 16,0-1-1-16,2 1-7 0,-2 0-9 15,0 0-3-15,0 0-4 0,0 0-5 16,0 0-5-16,0 0-3 0,0 0-2 0,0 0-2 16,-4 5-8-16,0 5-6 0,-9 3 2 15,1 2 9-15,-1 2-5 16,2-3-3-16,5-2-2 0,0-1 1 15,2 0-2-15,4-3-3 0,0 1-1 16,0 0-16-16,14-1-3 0,9-3-4 0,3-5-12 16,7 0-22-16,3 0-19 0,-2-6-55 15,-3-5-140-15,-1 2 227 0</inkml:trace>
  <inkml:trace contextRef="#ctx0" brushRef="#br0" timeOffset="14366">12477 330 23 0,'2'-2'319'0,"-2"-2"-267"15,0-1-26-15,0-1 23 16,0 2 11-16,-2 1-21 0,0-1-13 15,-2 2-5-15,0 1 1 0,-1-2 1 0,1 2-8 16,-4-1-2-16,1 2-5 0,-5 0-6 16,1 0-3-16,1 9 1 0,-3 4-1 15,3 0-2-15,3 3 3 0,-1 3-2 16,0-1-1-16,8 1 0 0,0-1 2 15,0-1-2-15,8-1 1 0,5-2 1 0,5 1 1 16,3-8 0-16,1-1 0 0,3-4-2 16,0-2 4-16,0 0-1 0,-4-3-2 15,0-5 2-15,-6-1 1 16,-1-3 2-16,-5 0 0 0,-3 1 0 0,-2-2 1 15,-4 1-1-15,0-2 1 0,0-1-2 16,-2 0-2-16,-6-1 2 0,2 1-2 16,-1 1 0-16,-1 0 0 0,2 6 0 15,3 3-2-15,-1 1 0 0,2 2-1 16,0 2-10-16,2 0-16 0,0 0-25 0,0 9-10 15,0-1-10-15,0-3-88 0,0-1-97 16,0-2 221-16</inkml:trace>
  <inkml:trace contextRef="#ctx0" brushRef="#br0" timeOffset="15303">12735 299 14 0,'2'0'377'16,"-2"0"-310"-16,0 0-22 0,0 0 16 15,0 0-12-15,0 0-17 0,-6 3-23 0,-2 8-3 16,-3 4-4-16,-1 3 6 0,3 0 3 15,1-2 1-15,6-1-9 0,2-2-2 16,0 1 1-16,0-2-2 0,10 0 3 16,5-4-2-16,6 0 1 0,4-6 4 15,0-2-7-15,1 0-4 0,-1 0-3 16,-2-2-6-16,-2-8-2 0,-4 2-4 15,-3-2-5-15,-5 1 4 0,-3 3 6 16,-4 1 3-16,-2 2 8 0,0 1 3 16,0 1 1-16,0 1-6 0,0 0 1 15,-4 0-1-15,0 0-6 0,-2 3 1 0,4 4 3 16,-1-1 7-16,1 0-5 0,0 2-1 15,2 1 3-15,0-2 1 0,7-1-1 16,5-2 8-16,1-3 3 0,3-1-4 16,-1 0 6-16,2 0 4 0,4-5 0 15,2-6 0-15,0-2-6 0,0-3-1 16,0-1-3-16,-2-1 2 0,-2-2-1 15,-4-1-2-15,-2 1 1 0,-5 0 4 16,-1-2-1-16,-3-1 2 0,0-1-3 16,-2 0-2-16,-2 2 0 0,0 4-2 0,0 6 2 15,0 7 2-15,0 3 11 0,0 2-13 16,-6 0-4-16,1 0-1 0,-5 5-8 15,-1 7 7-15,1 1-1 0,-1 3 1 16,3 0-1-16,2 3-19 0,-1 1 6 16,1-2 8-16,2 1-4 0,2 0-2 15,2-1 6-15,0-2-5 0,0 0 5 16,10-1 3-16,1 1-1 0,6 0 9 15,4-3-4-15,2-1-5 0,4-2 3 16,3-1-2-16,3-2-2 0,3-4 1 0,0 0-2 16,1-3 7-16,-3 0-1 0,0 0 3 15,-3 0 3-15,-2-3 7 0,-9-2 0 16,-4 2 6-16,-7 0-1 0,-3-3 12 15,-4 1 9-15,0-5-8 0,-2-3-17 16,0 0-2-16,0-3-3 0,0 2 3 0,-4 0-5 16,0 0 0-16,-2 2-2 15,3 1-2-15,-1 1 0 0,-2 5 0 16,4 0 0-16,-2 3-5 0,-1 2-6 15,-5 0-9-15,1 3 5 0,-3 6 6 0,1 2-1 16,3 2-1-16,-1 1-8 0,-1 2-3 16,0-1 12-16,-1 0 8 0,3-1-4 15,1-2-4-15,3-3 4 0,2-2-1 16,2-4 3-16,0-3-1 0,0 1 3 15,0-1 3-15,8 0 7 0,1-1 0 0,6-9-2 16,1-1 2-16,3-2-3 0,-2-3-3 16,0-2 2-16,0-3 4 15,-1 1 1-15,-3-2-6 0,0-1 6 16,1-1 1-16,-3-3 5 0,1-4-5 0,-3 0-2 15,-3-3 6-15,-2 3 2 0,-1 4-1 16,-1 11 6-16,-2 6 4 0,0 10 12 16,0 0-15-16,0 0-10 0,-5 5-6 15,-13 12-6-15,-3 7-3 0,-5 11 3 16,1 5 2-16,10 2-4 0,7 4-14 15,8 0-22-15,10 3-22 0,12-3-27 0,9-10-22 16,3-4-249-16</inkml:trace>
</inkml:ink>
</file>

<file path=ppt/ink/ink1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2:53.9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64 189 0,'2'0'106'16,"-2"0"-66"-16,0 0 12 0,0 0-8 15,0 0-2-15,0 0-11 0,0 0-14 16,0 0 2-16,0 0 0 0,0 0-8 0,0 0 1 16,0 0-5-16,0 0 1 0,0 1-5 15,0 0 2-15,0-1 1 0,0 2 2 16,0-2-5-16,0 4-2 0,-2 5-2 15,-1 2 4-15,1 3 2 0,-2 0-2 16,0 0-2-16,2 0 0 0,2-1 0 16,0 1-2-16,0-2 2 0,0-1-1 15,0-2-1-15,2 1 1 0,6-4 1 16,5 0 4-16,4-5 2 0,2-1-1 15,6 0 1-15,0 0 0 0,-2-7-4 16,-2-2-1-16,0-1-1 0,-6 0 4 0,-2-2 1 16,-3-2 0-16,0 1 0 0,-5 1 1 15,-1-1 0-15,0 2-1 0,-4 1 0 16,0 4 2-16,0 0-4 0,0 4 2 15,0 1-2-15,0 1-1 0,0 0-3 16,-2 0-6-16,-4 1-2 0,-3 9 0 0,-1 0 4 16,1 5 0-16,3-2 0 15,4-2-8-15,2 0-4 0,0-1 3 16,8-3 3-16,3-1 3 0,4-4 3 15,6-2 1-15,0 0 2 0,0 0-1 0,2-6 0 16,-4-2 3-16,0 0-1 0,-1 0 2 16,-3 0-3-16,-2 0 2 0,-1 0-1 15,-3 3 1-15,-1 2-1 0,-2 1-1 16,-5 2 0-16,3 0-2 0,0 0-5 15,2 0 5-15,-2 10 1 0,-1 2 1 0,-1 5 0 16,-2 1-3-16,0 1 3 0,0 2-6 16,0 0-6-16,-7-3 4 15,-1-2-3-15,-1-4 7 0,1-1 2 16,0-3 1-16,4-4 4 0,1-1 1 0,3-2-3 15,0-1 0-15,0 0 1 0,0 0 3 16,7-4-5-16,5-7-6 0,5-3 7 16,6-1-1-16,5-4-1 0,11-2 1 15,1-2 1-15,7-3 0 0,3-1-8 16,-4-2-10-16,0 1-5 0,-8-1 15 0,-12 5 3 15,-8 5 2-15,-13 6 5 0,-5 5 4 16,-9 3 23-16,-12 4 3 0,-4 1-6 16,-6 0-10-16,-1 8-1 15,1 5 2-15,7 2 3 0,3 1-2 0,3 1-9 16,9 3-5-16,5-1 1 0,4 3-3 15,0 0-2-15,15 0 2 0,10 0-2 16,15-4 3-16,21-1-4 0,19-7-11 16,22-5-36-16,8-5-37 0,1 0-72 15,0-8-196-15</inkml:trace>
</inkml:ink>
</file>

<file path=ppt/ink/ink1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2:57.1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869 348 171 0,'0'0'65'0,"0"0"-25"16,0 0 10-16,0 0-2 15,0 0 0-15,0 0-12 0,0 0-4 16,0 0 4-16,0 0-4 0,-4 0-19 15,-2 0-6-15,-1 0 5 0,-1-3-1 0,0-1-1 16,-1 2 1-16,-5 0-1 0,3 0-2 16,-6 2-2-16,0 0-4 0,-3 2-3 15,3 9 0-15,0-2 3 0,0 2-2 16,6 4-1-16,-3-3-1 0,5 5-2 15,3-1 2-15,2 3-2 0,4-1 3 0,0 1 0 16,0-3 1-16,0-2-5 0,2-3 4 16,8-1 1-16,1-2 1 15,4-3 0-15,2-2 2 0,1-3 1 16,3 0 1-16,-2-2-2 0,2-6 1 0,-2-5-4 15,0 1 3-15,-2-1 0 0,0-1 1 16,-2-2-1-16,3 0-2 0,-5-2-1 16,2 0 1-16,0-2-1 0,1-1 1 15,1-4 0-15,0 2-1 0,0-4 0 16,-1-2-1-16,1-4 1 0,-2-4 2 0,0-2-3 15,0 1-2-15,-3 2 3 0,-3 4 2 16,-3 6-1-16,-4 8 1 0,-2 8 3 16,0 5 1-16,0 3 3 15,0 2 0-15,0 0-1 0,0 0-1 0,0 0-5 16,-4 0-4-16,-7 11-5 0,-8 8 1 15,0 5 7-15,-2 4-3 0,5 2 1 16,3 2-2-16,2 4 3 0,-3 2 0 16,3-1 0-16,3 1 0 0,-1-3 0 15,3-3 0-15,6-4-2 0,0-4 1 0,0-2 1 16,0-4 0-16,9-2 0 0,5-5 3 15,3-3-3-15,2-5 2 0,2-3-2 16,6 0-1-16,-1-6 0 0,-1-4-7 16,2-3 0-16,-4-1 1 0,-6 0 2 15,-2-2 1-15,-3 5 0 0,-6-2-2 16,-3 0 3-16,1 3 2 0,-4 0-3 15,0 7 2-15,0 1 2 0,0 2 0 16,0 0-3-16,0 0-4 0,-2 0-2 16,-5 4-6-16,-1 7 5 0,0 3 7 0,3 1-4 15,5-2-5-15,0 0-17 0,0 0 6 16,5-2 2-16,7-1 10 0,-1-2 3 15,5-2 2-15,-1-5 5 0,-2 1 2 16,2-2-4-16,-1 0 2 0,1-4 0 16,-2-4-2-16,3-2 2 0,-3-2-2 15,-2-2 3-15,-3-2 1 0,0 3 0 16,-1-3-2-16,-1 3 9 0,-2-3 8 15,-2 0-7-15,2-3 5 0,-4 0-1 16,0-4 0-16,0-2-4 0,0-4 2 16,0-1 1-16,0 0-5 0,0 4 1 0,-4 6 1 15,2 9 5-15,2 4 0 0,-2 4-2 16,2 3-4-16,-2 0-8 0,0 0-5 15,2 0-3-15,-2 8-11 0,-3 7 5 16,1 3 23-16,-4 1-8 0,2 3 0 16,3 6 0-16,-3 2-1 0,2 4-3 15,0 5 2-15,0 4-1 0,1 6-5 16,-1 5 3-16,0 4 2 0,-2 2 4 15,0 0-2-15,-1-1 0 0,-3 0 0 16,3-5 2-16,-3 0 0 0,1-7 0 0,-1-7 3 16,-1-6-6-16,-1-9 2 0,5-5 0 15,-1-9 2-15,2-3 0 0,2-5 6 16,2-1 2-16,-3-1 6 0,3-1-4 15,0 0-8-15,0 0-1 0,2-4 0 16,0-4-4-16,4-5-6 0,5 0 0 0,5-3 0 16,5-7 2-16,2-1 1 15,0-6-2-15,2-7-1 0,1-5 2 16,3-6-13-16,2-6 0 0,1-4 0 15,5-1-1-15,-1-5 0 0,0 0-2 0,-1 3-2 16,-3-1-3-16,-1 3 6 0,-2 6 14 16,-10 9 2-16,-2 12 4 0,-5 6 4 15,-5 8 5-15,-3 2 7 0,-2 3-6 16,0 2 10-16,0 3-1 0,0 0-4 15,0 3 1-15,0 2-3 0,0 0-8 0,0 0 1 16,0 2-4-16,0 0 0 0,0-1-3 16,0 2 1-16,0 0-1 15,0 0-4-15,0 0-1 0,-2 0-1 16,-1 2 1-16,-5 5 0 0,-4 0 2 0,3 6 1 15,-3 2 2-15,1 6-4 0,3 5 1 16,-3 8 2-16,0 4 1 0,1 5-1 16,2 3 0-16,3 0 2 0,-1 3 0 15,2-2-2-15,2-1 1 0,-4-2 0 16,5-4 1-16,-1-6-4 0,-2-3-5 0,2-8-1 15,0-7 7-15,0-3 1 0,0-9-1 16,2-1 3-16,0-3 1 0,0 0 1 16,0 0 8-16,0-7-5 15,0-6-6-15,6-4-2 0,-2-6-2 16,0-3 5-16,5-1-8 0,-1-4 2 0,5-1 3 15,0 0-10-15,5 1-1 0,-5 4 4 16,2 6 0-16,-3 6 3 0,1 7 2 16,0 5 0-16,-1 3-2 0,1 0 2 15,2 0 2-15,3 7-1 0,-1 2 3 16,4-3 0-16,-2-2 0 0,2-2 0 0,2-2 0 15,2 0 1-15,-3 0 6 0,1-2-1 16,-5-6 9-16,-5 0-7 0,-5 0 2 16,-7-1 6-16,3 0-1 15,-4-4-5-15,0 2-3 0,0 0-4 0,-9 1-2 16,-1 3-2-16,-1 3 5 0,-3 3 2 15,-5 1-12-15,0 1 3 0,-6 13 0 16,2 6 0-16,1 8-2 0,-1 0 3 16,4 4 4-16,3-1-2 0,7-2-3 15,7-3 1-15,2-4-2 0,4-2 2 0,9-5-1 16,6-4 3-16,4-5 3 0,2-1-1 15,5-5 1-15,5 0 0 0,-1-1-2 16,-1-10-1-16,-5 0 2 0,1-1 1 16,-6-1 1-16,-6 1 0 0,0-1 1 15,-9-2 10-15,-3 0 0 0,-3-1-4 16,-2 1-6-16,0 3-1 0,0 3 2 15,0 1-1-15,0 4-3 0,0 2 2 16,0 0-2-16,-2 2-4 0,2 0-5 16,-2 0-5-16,1 0 0 0,-1 5-3 0,2 4 15 15,-4 1-1-15,2 0 2 0,-2 2-2 16,2 1 1-16,-2-1-1 0,4 5 2 15,-2-2-2-15,-1-2 3 0,1-2-2 16,0-3-2-16,2-3 2 0,0-2 2 16,0-2-2-16,0-1-1 0,0 0 5 15,0 0 1-15,0 0 4 0,0 0 0 16,0-4 0-16,2-4-9 0,5-3-3 15,-3-4 1-15,2 2 1 0,3-2-5 16,-1 0 8-16,2 1-3 0,1-1-3 0,1-1-2 16,-1 1 3-16,2 1 1 0,-1 4-4 15,-7 2 1-15,-1 4 3 0,-4 2 2 16,2 2-5-16,-2 0-6 0,2 0 4 15,0 0 7-15,2 4-4 0,0 3 0 16,1 1 3-16,3-2 2 0,0 0-1 0,1 1-1 16,3-2 2-16,3 0 1 15,4-4-1-15,2-1-1 0,0 0 1 16,2 0 3-16,-2 0-5 0,4-3 5 15,-1-3 3-15,1 1-1 0,-4-3 1 16,-4 1-3-16,-3 0 1 0,-5-4 5 0,1-2-2 16,-4 0-4-16,-3-1 3 0,-3-4 0 15,0 4-1-15,0-4-3 0,0 4-3 16,-5 1 5-16,-3 4-2 0,0 4 2 15,1 1 3-15,-3 3-4 0,-1 1-3 16,1 0-2-16,-1 1 0 0,-3 12-3 0,1 7 1 16,-2 3 0-16,3 3 3 15,3-2-2-15,7 0 0 0,2-2-1 16,0 0 3-16,0-3 1 0,9-3-1 15,-1-4-1-15,5-2 1 0,-1-4 3 0,5-2-1 16,2-4-1-16,2 0 5 0,6 0-3 16,-2-4-3-16,-1-5 3 0,1-2-3 15,-8-1 0-15,1 0 0 0,-5 0-1 16,-5 1 2-16,-3 0 2 0,-3 2 0 15,2 1-3-15,-4 3 1 0,0 5 3 0,0 0-3 16,0 0 1-16,0 0-1 0,0 0-2 16,0 0-2-16,0 0-2 15,0 0-1-15,0 0-1 0,0 3-9 16,-4 6 12-16,4 2 6 0,0-1-5 0,0-1-3 15,0-1-9-15,0 0 4 0,0 0 1 16,6-2-6-16,0 0 6 0,-1-4 3 16,5 1-12-16,-2-3 2 0,-1 0 14 15,3 0-2-15,-5 0-1 0,5 0 2 16,-2 0 1-16,3-5 2 0,4-2-2 0,-1 0 1 15,3-2-1-15,-4-1 5 0,1-2-2 16,-1 0 1-16,-2-4 1 0,3-2 2 16,1-4 3-16,2-2-7 15,0-4 2-15,2-5-1 0,1-5 1 0,-3-4-2 16,2 1-4-16,-6 2 2 0,1 8-4 15,-9 10 4-15,-3 8 3 0,0 7 1 16,-2 3 4-16,0 3 2 0,0 0 3 16,-4 3-5-16,-5 10-12 0,-3 5 0 15,-5 6 7-15,2 2 1 0,1 3-1 0,3-2-2 16,3-2-1-16,5-1 2 0,1-5-1 15,2 1 0-15,2-4 0 0,11-2 2 16,2 0 1-16,8-3 1 0,6-2-1 16,5-2 0-16,8-2-15 0,0-1-2 15,4-3-35-15,-6-1-123 0,-2 0-41 16</inkml:trace>
  <inkml:trace contextRef="#ctx0" brushRef="#br0" timeOffset="1200">77 1183 71 0,'4'0'207'0,"-4"1"-150"15,0-1-24-15,0 0 15 0,0 0-5 16,0 0-10-16,0 0-10 0,0 2-8 16,0 0-2-16,0 2-1 0,2 5-3 15,-2 4 16-15,0 4-7 0,0 5 0 16,0 1-6-16,0 8-4 0,-2 2-3 15,-6 3 2-15,0 0-4 0,-1 2-2 0,-1-2-1 16,1-2 3-16,3-5-1 0,-2-4-1 16,3-5 0-16,1-6 2 15,2-3 0-15,0-4-3 0,2-6 5 0,0-1 1 16,0 0 5-16,0 0 3 0,0 0 5 15,0-1 2-15,0-9-6 0,0-4-15 16,-2-5-2-16,-4-4 2 0,6-3 1 16,-1-3-3-16,1-3-1 0,0-2 4 15,1-5-2-15,11-1-4 0,1 1 1 0,6-3 2 16,0 1 2-16,6 5-4 0,-2 7-1 15,2 7 0-15,-2 9 0 0,-2 7 0 16,-2 4-1-16,2 2 1 0,-4 0 1 16,0 0-1-16,-3 4 0 0,-7 2 0 15,-1 2-2-15,-2 1-1 0,-2 0 2 16,-2 1 5-16,0 0 1 0,-2 0 0 15,-6-1 2-15,-1 1 2 0,-5 1-1 16,-3 1-1-16,2 1-1 0,-2-1 1 16,-1 1 0-16,1-3-2 0,2 1 1 0,2-1 0 15,-3-3-2-15,9 0-2 0,-1 0-2 16,6-1-22-16,0-2-37 0,2 2-9 15,0-6-34-15,-2 0-199 0,2 0 243 16</inkml:trace>
  <inkml:trace contextRef="#ctx0" brushRef="#br0" timeOffset="1458">449 1209 232 0,'4'3'170'15,"-2"0"-157"-15,-2 5 27 0,0 0 17 0,0 2 0 16,0 1-17-16,0 3-18 0,0-1 4 16,0 1-2-16,0 1-9 0,-4-4-9 15,0 1 0-15,2-2-2 0,0-2-1 16,0-1-3-16,0-4 0 0,2 0-2 16,0-3-12-16,0 1-11 0,0-1-16 15,8 0-4-15,5 0-15 0,1-10-38 0,-1-6-212 16,-1 0 225-16</inkml:trace>
  <inkml:trace contextRef="#ctx0" brushRef="#br0" timeOffset="1797">665 1200 56 0,'3'4'155'0,"1"0"-27"0,0 0-94 15,-2 2 20-15,6-1 1 0,-8 2-18 16,5 0-3-16,-3 1-3 0,2 1-6 16,0 0-5-16,-2-2-8 0,2-1-6 0,-3-1 1 15,1 1 0-15,0-2-3 0,0-3-2 16,0 3-1-16,4-4 3 0,-2 1-5 15,5 0 0-15,4-1 5 0,1 0-5 16,1 0 1-16,0 0-5 0,-3-2 3 16,-3-1-1-16,-3 2 0 0,-6 1-1 15,0 0 4-15,0 0 2 0,0 0 0 0,0 0-2 16,0 0 4-16,0 0 0 15,0 0 1-15,0 0-3 0,0 2 2 16,-2 5-4-16,-4 1 0 0,1 1 1 0,3 2-1 16,0 0-3-16,2-1 0 0,0 0 2 15,0-2-2-15,2-1-10 0,5-1-16 16,3-1-2-16,3-1 0 0,5-3-17 15,-1-1-15-15,6 0-86 0,-2-9-85 16,3 0 199-16</inkml:trace>
  <inkml:trace contextRef="#ctx0" brushRef="#br0" timeOffset="2094">1216 1235 71 0,'0'-5'98'0,"-2"-2"111"0,-6 0-166 0,-5 1-2 16,0 0 14-16,-1 1-4 0,-3 3-16 16,2 2-16-16,0 0-2 0,1 0-2 15,3 0-4-15,1 6-4 0,1 3-6 16,7 2-4-16,-2 1-1 0,4 5 1 15,0 1 1-15,4-1 1 0,5 1-6 16,5 0 0-16,-1-1 0 0,2-1 1 16,3 1 1-16,-1-2 4 0,0-3 2 15,-2 0-1-15,-5-3-1 0,-5-1 1 16,-3-4 0-16,-2-2-2 0,0 1-1 15,0-1 8-15,0 1 3 0,-7 0 5 0,-9 1-1 16,-1-1-5-16,-2-2 0 0,2 1 1 16,0-1-5-16,3-1-2 0,3 0-1 15,3 0-1-15,-1 0-10 0,7 0-14 16,-2 0-22-16,4 0-33 0,0-3-107 15,0-6-72-15</inkml:trace>
  <inkml:trace contextRef="#ctx0" brushRef="#br0" timeOffset="3284">1876 1301 241 0,'0'0'82'0,"0"1"-34"16,0-1 7-16,0 0-21 0,0 0-12 0,0 2-9 15,0 0 7-15,2 0 0 0,8-2-6 16,-1 2-2-16,3-2-3 0,3 0 7 15,4 0-3-15,2 0-2 0,2-2-2 16,-2-5 0-16,-2-1-2 0,0 1-1 16,0-3 7-16,-6 1-1 0,-1-2-6 0,-4-2-3 15,-1-1 6-15,-3-1 0 0,-2 0-6 16,-2-1 0-16,0 0 2 0,0 0 0 15,-4 3-3-15,-5 0-3 0,1 3 5 16,-2 5 1-16,-3 1-2 16,0 4-2-16,-5 0-3 0,-1 9 2 0,-2 8-2 15,2 1 1-15,-2 5 0 0,4 6 2 16,2 0-2-16,5 3 4 0,3-3 0 15,7-1-4-15,0-4 1 0,11-2-1 16,6-6 0-16,1-3 2 0,4-3-3 16,3-7-1-16,0-1 1 0,0-2 1 0,2 0-4 15,3-7-3-15,-5-5 6 0,0-1 2 16,-4-2-9-16,0-2 7 0,-4-2 4 15,-2-1-1-15,0-4-2 0,-3-1 1 16,1-2 2-16,-5-2 0 0,1-1-2 16,-1-3 0-16,2-2 0 0,-3-2 0 15,1 1 0-15,1 1 0 0,1 3 0 16,-3 6 1-16,-1 6 0 0,-4 8 3 15,0 5 4-15,-2 2 2 0,0 4-5 16,0 1-8-16,0-1 25 0,0 1-34 0,0 0 27 16,0 0-32-16,0 0 33 0,0 0-21 15,0 0 2-15,0 0-1 0,0 0 2 16,0 3-1-16,0 11-8 0,-4 5 7 15,-2 3 16-15,1 0-12 0,-1-1-3 16,2 2 2-16,0 2 1 0,-3 3 1 16,5 0-3-16,-2 0 2 0,2 1 0 15,-2 0 1-15,1 0-2 0,1-3 0 16,0-1 1-16,2-2 1 0,-2-7-2 15,2-5 0-15,0-6 2 0,0-3-1 0,0-2 0 16,0 0 1-16,0 0 3 0,0-2 5 16,0-6 1-16,0-5-10 0,2-3 1 15,0 1-2-15,0-3-5 0,1 2 2 16,3-1 0-16,2 1-1 0,-3 4-2 15,3 3 2-15,-4 4-1 0,2 2-1 0,1 3 1 16,5 0-5-16,-1 0-2 16,-1 0-6-16,3 5 1 0,-3 1 1 15,5 2 4-15,-2-1 2 0,4 0-1 16,1 0 4-16,4-3 2 0,3-1 4 0,4-3 0 15,-2 0 1-15,-5 0 2 0,3 0 1 16,-2-3-2-16,-4-2 2 0,-4 0 7 16,-5 1 3-16,-4-1 10 0,-4-1 7 15,-2 0-10-15,0-4-8 0,0 3-4 16,0-2 6-16,-4 2-2 0,-6 1-7 0,-3 2 0 15,-2 2-1-15,-2 2-1 0,1 0-1 16,-3 2-2-16,0 8-1 16,-2 1 3-16,0 4 0 0,4 1 0 15,2 4 0-15,3-3 0 0,8 1-2 16,4 1-2-16,0-2 1 0,14-1 1 0,11-1-6 15,15-3-11-15,11-4-19 0,12-4-16 16,8-4-85-16,-4 0-234 0</inkml:trace>
  <inkml:trace contextRef="#ctx0" brushRef="#br0" timeOffset="3829">3242 708 10 0,'-15'0'291'16,"7"-1"-237"-16,5 1-22 0,1 0 21 16,-2 3-27-16,2 9-5 0,-2 7 6 15,4 5-4-15,0 8 5 0,8 2-7 16,7 6-3-16,4 1 1 0,-2-2-6 15,2 1-11-15,-1 0 1 0,-1-1 5 16,2 1-4-16,0 2 3 0,-2 1 1 0,0 0 12 16,-5 0-15-16,-1-3-1 0,-7-4-1 15,-4-3 2-15,0-2-3 0,-6-5 2 16,-7 0 1-16,-6-4-10 0,-4-1-8 15,0-6-12-15,0-2-21 0,0-6-23 16,2-4-63-16,0-3-240 0</inkml:trace>
</inkml:ink>
</file>

<file path=ppt/ink/ink1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4:05.479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33 174 36 0,'0'-1'81'16,"0"-1"-37"-16,0 2-7 0,0-1-6 15,0 0 8-15,0 0-12 0,0 1-10 16,0 0-1-16,0 0-1 0,0-1-1 0,0 0-3 15,0 0 2-15,0 1 2 0,0 0 3 16,0 0-3-16,0 0-2 0,0 0 0 16,0-2-1-16,0 2 0 0,-2 0-4 15,0 0 0-15,2 0 3 0,-2 0-4 16,0 0-1-16,0 0 1 0,0 0-1 15,2 0-4-15,-3 0 3 0,-1 0 1 16,4 0-3-16,-2 0-1 0,2 0 1 16,0 0 3-16,-2 0-4 0,2 0 0 15,0 0 0-15,-2 0 4 0,2 0-3 16,0 0 0-16,-2 0-1 0,2 0 2 0,-2 2-4 15,2-1 1-15,-2 1-1 0,0-2 1 16,2 0 1-16,0 0-2 0,0 0 1 16,0 0 3-16,0 0-2 0,0 0 0 15,0 0-2-15,0 0 7 0,0 0 0 16,8-1-7-16,3-5 6 0,3-2-3 15,3-1 0-15,2-2-3 0,-2-1 0 16,4-1-1-16,-2-1 3 0,0 1-3 16,0 0 0-16,-3 2 4 0,-1 0 0 15,0 2-3-15,-5 0 1 0,-1 1 4 0,-3 0-3 16,0 0 0-16,-2 6 0 0,-4 0 2 15,0 2 1-15,0 0-6 0,0 0 2 16,0 0-2-16,0 0 4 0,0 0-4 16,-4 0 1-16,-2 3-1 0,-2 2-6 15,5 1-9-15,-1-1-11 0,2 0-26 0,-4 0-29 16,0-2-60-16,1-3-178 15</inkml:trace>
  <inkml:trace contextRef="#ctx0" brushRef="#br0" timeOffset="732">61 166 132 0,'0'-1'62'0,"2"-1"4"0,-2 0-12 16,0 2-4-16,0-1-10 0,0 1-8 16,0-2-1-16,2 2 2 0,-2 0-7 15,0 0-8-15,2 0 4 0,0 0-5 16,0 0-3-16,4 0-1 0,1 0 1 15,1 3-1-15,-4 1-3 0,2 2-3 0,-1 1 3 16,3 1-3-16,-2-1-6 0,1 1 2 16,3 4 1-16,-3-3-4 0,3 1 0 15,-1 3 0-15,1-3 2 0,-2 3 0 16,-1-3-3-16,1 1 0 0,-2-1 3 15,-1-2-1-15,-1-2-2 0,0-2 1 16,0 0 1-16,-4-2 0 0,0-1-2 16,0 2 0-16,0-3 2 0,0 0 0 15,0 0-1-15,0 0 0 0,0 0 0 16,2 1-5-16,-2 0-3 0,0 2 1 0,0-1-3 15,0-1-4-15,0 3-10 0,0-1-15 16,0 0-32-16,-2-3-97 0</inkml:trace>
  <inkml:trace contextRef="#ctx0" brushRef="#br0" timeOffset="1888">75 842 22 0,'0'0'66'16,"0"0"-36"-16,0 0-4 0,0 0-2 15,0 0 3-15,0 0-4 0,0 0 0 16,0 0-3-16,0 0 2 0,0 0-2 15,2-2-2-15,-2 2 0 0,0 0-2 16,0-2 1-16,0 2 0 0,0 0-2 16,0-2-5-16,0 1 5 0,0 1-2 15,0-1 0-15,0 1-4 0,0 0-3 16,0-2 4-16,0 1-5 0,0-1-2 0,0 1 1 15,0 1 4-15,0 0-1 0,0 0 1 16,0 0-2-16,0 0 4 0,0 0-5 16,0 0 2-16,0 0-1 0,0 0 3 15,0 0-6-15,0 0-1 0,0 0 1 16,0 0 2-16,0 0-6 0,0-2 3 15,4-2 3-15,-1-2-3 0,5 0 0 16,0-2-2-16,3 1 3 0,1-1-1 16,1-2-1-16,0 1-2 0,2-1 3 15,-1-1 0-15,-1 1-2 0,-1-1 0 0,1 2 0 16,-3 0 4-16,-3 1-4 0,1-1-2 15,-4 2 6-15,1 1-3 0,-5 3 0 16,0 3-1-16,0 0 3 0,0 0-1 16,0 0-2-16,0 0 0 0,0 0 1 15,-5 0-1-15,1 5-4 0,-2 1-1 16,2 0-7-16,0-1-7 0,1 0-22 15,-1-2-24-15,-2 0-33 0,2-2-111 16</inkml:trace>
  <inkml:trace contextRef="#ctx0" brushRef="#br0" timeOffset="2582">103 874 94 0,'0'0'97'16,"0"0"-37"-16,0 0-5 0,0 0 2 15,0 0-8-15,0 0-14 0,2 0-9 16,0 0-4-16,0 0-1 0,4 4 2 15,-4-1-5-15,5 3-4 0,-1 0-6 16,2 4 1-16,-1 0 0 0,3 0-5 0,1 2-3 16,1-1 0-16,-3 2 2 0,3 2 1 15,-3-2-5-15,-1 11 2 0,-4 3 2 16,-2-3 15-16,3 0 2 15,-3-14-18-15,4-6 1 0,-4 2-2 0,2-3-2 16,-2 0 1-16,-2 0 1 0,0-3 0 16,2 0-2-16,0 0 0 0,-1 0 2 15,-1 0-2-15,0 0-4 0,2-1-2 16,-2-5-6-16,0 1-18 0,0-2-46 15,0-5-112-15</inkml:trace>
</inkml:ink>
</file>

<file path=ppt/ink/ink1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39:34.38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50 242 146 0,'0'0'64'0,"2"0"-20"0,-2 0-6 16,0 0 0-16,0 0-7 0,0 0-10 15,0 0-5-15,0 0 5 0,0 0 3 16,0 0-4-16,0 0-3 0,0 0-4 16,0 0 0-16,0 0-6 0,0 0 1 0,1 0 4 15,-1 0-3-15,0 0-2 16,0 0 2-16,0 0-3 0,0 0 0 15,0-2 1-15,2 0 0 0,-2 2-4 0,4-2-2 16,-2 0-2-16,4-1 1 0,1-1 0 16,3 0-1-16,1-1 0 0,1 3 1 15,1-1 1-15,1 0 0 0,-1 2-2 16,2-2 1-16,0 1 1 0,3 1 0 15,-1-2-3-15,-2 1 3 0,4 0 1 0,-4 1-2 16,3 0-2-16,-3 1 2 16,2 0 2-16,0-1-2 0,0 1-1 15,1-1 1-15,-1 1 2 0,2-1-2 16,-2 1-1-16,-2-1 1 0,2-1 1 0,1 2-1 15,3 0-1-15,-2 0 2 0,4 0 1 16,-1 0-4-16,1 0 2 0,2-1 0 16,-2 1 4-16,0 0-6 0,0-2 0 15,2 2 4-15,-2 0 0 0,1 0-2 16,-1-1-2-16,0 0 4 0,0 0-2 15,2 1 1-15,-2 0-1 0,0-1 1 0,0 1 1 16,-2-1-2-16,-4 0-1 16,-2 1 2-16,-2 0-3 0,1 0 4 15,-1 0-3-15,2 0 2 0,-1 0-3 16,1 0 2-16,-2 0 1 0,1 0-1 0,3 0 1 15,-4 0-2-15,2 0 0 0,1 0 2 16,1 0 0-16,-4 0-2 0,-1 0 0 16,3 0 2-16,-2 0 0 0,1 0-1 15,1 0-1-15,-2 0 1 0,-1 0-1 16,5 0 1-16,0 0 1 0,2 0 0 0,2 0-3 15,2 1 2-15,4-1 2 0,-2 0-2 16,1 0-2-16,1 0 2 16,0 1 1-16,-3-1 0 0,3 1-3 15,-4 0 2-15,2-1 2 0,-2 1-2 0,0-1-1 16,0 0 1-16,-1 0-1 0,-1 0 2 15,-3 1-1-15,3-1 0 0,-2 2-1 16,0-2 2-16,2 0 0 0,2 0-1 16,1 0-2-16,-1 0 4 0,2 0 0 15,0 0-3-15,-2 0-1 0,0 0 2 0,2 0 2 16,-4 0-3-16,0 0 0 0,-2 0 2 15,-2 0-1-15,0 0 0 0,-2 0 0 16,4 0 0-16,-1 0 2 16,-1 0-3-16,2 0 0 0,0 0 2 0,0 0 1 15,4 0-2-15,-2 0-1 0,4 0 1 16,-1 0 2-16,-1 0-3 0,0 0 0 15,0 0 1-15,2-2 2 0,0 2-3 16,-2 0 0-16,0 0 2 0,-1 0-1 16,1 0-1-16,-4 0 0 0,2 0 2 0,2 0 0 15,-2 0-2-15,0 0 1 0,0 0 0 16,2 0 1-16,0 0-1 0,2 0-2 15,0 0 3-15,-1 0 1 0,1 0-2 16,2 0-1-16,2 0 1 0,1 0 2 16,-1 0-3-16,-3 0 0 0,5 0 2 15,-4 0 0-15,-2 0-1 0,1 0-1 16,-1 0 2-16,-2-1 1 0,0 1-2 15,-2-1-2-15,-2 1 3 0,-2-1 0 16,0-1-2-16,-3 1 0 0,3-1 1 0,2 2 1 16,2 0-1-16,0 0-1 0,0-1 1 15,-4 1 1-15,-4 0-1 0,6 0-1 16,2 0 1-16,-1 0 1 0,2 0-1 15,1 0-1-15,0 0 1 0,4-2 1 16,0 2-1-16,-1 0-1 0,5 0 1 16,-1 0 2-16,-1 0-2 0,-2 0-2 15,-2 0 3-15,-1-1 2 0,-1 0-4 16,2 0-1-16,-2 0 4 0,0 0-1 15,-2 1-1-15,0-1-2 0,0 1 3 16,0-2 1-16,0 2-3 0,2-1-1 0,2-1 4 16,-3 2 0-16,5 0-2 0,2 0-2 15,-4 0 2-15,7 0 1 0,-1-2-2 16,-5 2-1-16,3 0 4 0,-4 0 0 15,-1 0-3-15,3 0 0 0,0-1 1 16,-6 0 2-16,-2 0-3 0,2 1 0 16,-4 0 2-16,2 0 1 0,6 0-2 15,-2-1-1-15,7-1 2 0,-1 2 1 16,0 0-3-16,1 0 1 0,-1-2 1 15,-2 2 1-15,3-1-4 0,-1 1 1 0,-1 0 2 16,-3 0 0-16,0 0-2 0,-2 0 0 16,2 0 2-16,1 0 0 0,-1 0-2 15,0 0 0-15,0 0 2 0,0 0 1 16,-3 0-2-16,1 0-2 0,0 0 3 15,-4 0 0-15,2 0-3 0,-3 0 2 0,-1 0 1 16,-2 1 0-16,2-1-2 16,2 0 0-16,0 2 1 0,2-2 2 15,0 0-3-15,0 2 0 0,2-1 2 16,2 0-1-16,-6 1 0 0,2 0-1 0,-6-2 2 15,1 0 1-15,-5 1-4 0,2-1 1 16,-1 2 2-16,-1-2 1 0,1 0-3 16,-1 2 0-16,-1-2 2 0,-3 0 1 15,1 0-3-15,0 0-1 0,1 2 4 16,-1-2-2-16,-1 0-1 0,1 0 0 0,-2 0 2 15,1 0 1-15,3 1-2 0,-1-1-1 16,9 0 2-16,1 0 0 16,2 0-2-16,2 0 0 0,-4 1-1 15,0 0 4-15,-4 0-2 0,2 2-1 0,-2-3 1 16,-5 1 0-16,-2-1-2 0,-3 1 3 15,-3-1 0-15,0 1 0 0,4-1-2 16,-4 0-2-16,4 0 6 0,-3 1-1 16,3 0-3-16,2-1 0 0,1 0 2 15,1 0 0-15,1 0-1 0,-1 0 1 0,-1 0-1 16,1 0 1-16,-3 0-2 0,-3 0 0 15,4 0 3-15,-2 0-1 0,-1 0-1 16,-1 0-1-16,2 0 2 16,-2 0 1-16,1 0-1 0,3 0 0 15,2 0 0-15,7 0 3 0,8 0-4 0,1 0 0 16,1 1 0-16,-4-1 2 0,-2 1-3 15,0 0 1-15,0 1 1 0,-4-1 0 16,-2-1-3-16,-7 0 2 0,-2 0 1 16,-2 0 0-16,-1 2-2 0,-1-1-1 15,0 0 4-15,-2 0-1 0,4-1-2 0,0 0 1 16,0 0 2-16,1 0-1 0,3 0-1 15,0 0 0-15,3 0 2 0,-1 0-1 16,-1 0-2-16,-1 0 1 16,-1 0 2-16,1 0-1 0,0 1-1 0,-5-1 0 15,3 0 1-15,-4 0 1 0,-2 0-2 16,2 0 0-16,0 0 6 0,0 1-1 15,0-1 0-15,2 0-4 0,-1 1 2 16,1-1-2-16,0 0-1 0,0 0 0 16,2 2 2-16,-3-2 0 0,1 0-1 0,2 0-1 15,-4 0 1-15,2 0 1 0,-2 0-1 16,-2 0 1-16,0 1 0 0,0-1 4 15,0 1-3-15,0-1-1 0,0 0 1 16,0 0-1-16,0 0-3 0,0 0-1 16,0 0 2-16,0 0-4 0,-6 3-22 15,-4-3-33-15,-7 0-37 0,2 0-331 16</inkml:trace>
  <inkml:trace contextRef="#ctx0" brushRef="#br0" timeOffset="2868">15 538 53 0,'10'0'75'16,"-1"0"-49"-16,1 0 16 0,5 0-21 15,-2 0-6-15,-1 0 1 0,3 0 0 16,-1 0 1-16,-1-3 3 0,-2 1 7 0,1-2 4 16,-1 2-3-16,-1-2-7 0,-3 2 9 15,1 1-6-15,0 0-10 0,-1 1-1 16,-1-2-2-16,6 1-3 0,-1-2-3 15,8 1-2-15,2 0 1 0,4 0 2 16,2 1-6-16,-3 0 0 0,1 1 3 16,2 0 0-16,0-1-2 0,-5 0-1 15,1 1 0-15,-4 0 2 0,2 0-2 16,-3 0 0-16,-1 0 1 0,2 0 0 15,0 0-2-15,2 0 1 0,0 0 1 0,4 0 1 16,1 1-4-16,5 1 0 0,3-1 2 16,1-1-2-16,3 0 2 0,2 0 0 15,-4 0-1-15,0 0 2 0,-1 0-3 16,-1 0 2-16,-3 0 2 0,-5 0-3 15,-1 0 1-15,-2 0-1 0,-2 0 2 16,-2 0 0-16,-4-1-1 0,1 0-1 16,1-3 2-16,0 3-2 0,4-1 2 15,0-1-2-15,4 2 2 0,1 0-1 16,-1 1-1-16,2-2 0 0,2 1 2 0,-1-1-1 15,1 1 1-15,0 1-2 0,-3 0 2 16,1-1-1-16,-6 1 0 0,0-2-1 16,4 2 2-16,-6-2-2 0,2 0 2 15,-6 2-2-15,4-1 2 0,-2 1-2 16,2 0 1-16,-3 0 0 0,5 0 1 0,-2 0-2 15,2 0 2-15,0 0-2 16,2 0 2-16,-4 0-2 0,0 0 1 16,2 0 0-16,0 0 1 0,4 0-2 15,-3 0 1-15,3 0 0 0,0 0 1 0,2 0-1 16,-2 0-1-16,-1 0 1 0,-1 1 0 15,2-1 0-15,-2 0 1 0,6 0-1 16,-5 0 0-16,3 0 0 0,-2 0-1 16,0 0 2-16,3 0-1 0,-3 0 0 15,4 0 0-15,-3 0 0 0,5 0 1 16,-4 0 0-16,3 0-2 0,-3-1 1 0,0-1 1 15,-3 2 0-15,1-1-3 16,-2-1 2-16,0 2 1 0,-2 0-1 16,0 0-1-16,-2-1 1 0,2 1 0 15,-4 0 1-15,0 0-2 0,4 0 0 0,2-1 3 16,2 0-2-16,2-1 0 0,2 0-1 15,1 1 2-15,4-1 0 0,3-1-2 16,-1 3 1-16,2-1 0 0,0-1 0 16,0 1 0-16,-3-1 0 0,-5 1 1 15,-3-1 0-15,-2 1-3 0,-4 1 2 0,-6-1 1 16,0 1-1-16,-3 0-1 0,-3 0 0 15,-5 0 3-15,2 0-2 16,-2 0-2-16,3 0 2 0,7 0 1 16,3 0 0-16,8 0-2 0,3 0 0 0,5 0 3 15,-1 0-3-15,4 0 0 0,3 0 1 16,1 0 1-16,3 0-1 0,-2 0 0 15,-3 1-1-15,-4-1 2 0,-3 1-1 16,-7 1-1-16,1-2 1 0,-4 2 1 16,-2-1 0-16,-3 0-2 0,-1-1 0 0,-2 0 3 15,1 0-1-15,-1 0-2 0,6 0 1 16,4 0 1-16,2 0 0 0,3 0-2 15,5 0 1-15,3 0 1 16,4 0 0-16,2 0-3 0,-2 0 2 0,-2 0 2 16,-3 0-2-16,-5 0 0 0,-3-1 0 15,-2-1 0-15,-8 2 4 0,0 0-2 16,-4 0-1-16,-1 0 1 0,3 0 2 15,0 0 2-15,10 0-3 0,-2 0 1 16,6-1-2-16,1 1-3 0,3 0 1 0,1 0 2 16,2 0 0-16,0 0-3 0,-3 0 0 15,-3 0 2-15,-1 0 0 0,0 0-2 16,-5 0 1-16,1 0 1 0,2 0-1 15,-4 2 0-15,0-1-1 0,-2 0 2 16,0 2 0-16,-2-3-2 0,2 0 1 16,0 2 1-16,2-1-1 0,2 0 0 15,-3 0-2-15,1 1 3 0,0-1 0 16,0 1-2-16,2-2 2 0,-2 2-1 15,0-1 1-15,0-1-2 0,-4 0 1 0,2 0-1 16,-4 0 1-16,0 0 0 0,-2 0 0 16,2 0 2-16,-1 0-1 0,1 0-2 15,2 0 1-15,-4 0 1 0,4 0 0 16,-5 0-2-16,1 0 0 0,2 0 3 15,0 0-1-15,-1 0-1 0,1 0-2 16,-2 0 3-16,0 0 0 0,2 0-2 16,1 0 1-16,-1 0 0 0,-2 0 1 15,-3 0-3-15,-3 0 2 0,-3 0 0 16,1 0 1-16,1 0-3 0,-2 0 2 15,0 0 1-15,-3 0 0 0,3 0-1 0,2 2 0 16,-1-2 3-16,1 0-2 0,1 0 0 16,1 0-1-16,0 0 2 0,-3 0-1 15,-3 0-1-15,4 0 1 0,1 0 0 16,1 0-1-16,1 0 0 0,-3 0 1 15,-2 0 0-15,-1 0 0 0,1 0-1 16,2 0-1-16,-1 1 3 0,-1-1-1 16,5 1-2-16,5-1 1 0,3 1 2 15,2 0 3-15,-2 2-6 0,-2-2 1 16,-2 2 2-16,1-2 0 0,1 1-3 0,0 1 2 15,-4-2-1-15,3 1 0 0,-7-2 0 16,-3 0 0-16,1 2 3 0,-1-2-1 16,-2 0 3-16,0 0-1 0,0 0 3 15,-1 0-2-15,3 0 0 0,0 0 1 16,1 0-4-16,7 0 1 0,-5 0-2 0,1 0-1 15,-2 0 2-15,-3 0 0 16,3 0-1-16,-4 0-1 0,1-2 1 16,1 2 0-16,-6 0 2 0,2-1 0 15,4 0 0-15,-6 1 0 0,2-1-3 0,0 1 0 16,0 0 1-16,-1 0-2 0,-1 0 1 15,2 0 0-15,0 0 2 0,0 0-1 16,2 0-2-16,-2-2 1 0,0 1 4 16,2 1-3-16,-4 0-1 0,3 0 1 15,-3 0 2-15,4 0-2 0,-2 0 3 0,0 0 1 16,-2-2-1-16,2 2 0 0,-2 0 0 15,2 0-3-15,-2-1 2 16,0 1-1-16,2 0-3 0,2 0 1 16,1 0 1-16,-1 0-3 0,0-1 4 0,0 1-2 15,-2 0-1-15,-2-2 3 0,0 2-1 16,0 0 2-16,0 0 1 0,0 0 1 15,0 0 0-15,0 0 1 0,-4-1-2 16,-10-3-9-16,-5 2-20 0,-5 1-39 16,-7-6-50-16,4 1-320 0</inkml:trace>
  <inkml:trace contextRef="#ctx0" brushRef="#br0" timeOffset="5297">34 870 192 0,'-2'-1'55'0,"-1"0"-9"15,1 1-1-15,0-1 8 0,-2 0-6 0,2 0-19 16,0 0-7-16,-4 1-1 0,5 0-2 15,-3-2-7-15,2 1-3 0,0 1 6 16,0 0-3-16,2 0-5 0,0 0-1 16,0 0 1-16,0 0 5 0,0-1-8 15,0 1-3-15,0-2-1 0,4 2-1 0,5 0-3 16,5 0 8-16,5 0 1 0,4 0 2 15,3-3-3-15,3 0-1 16,3 2-2-16,3-4 2 0,-3 2-1 16,1-1-3-16,-3 1 2 0,-1 2 3 0,1-2-4 15,1-1 0-15,3 4 1 0,4-3 2 16,2 2-2-16,1-1-2 0,1-1 3 15,1 1 1-15,1 1-3 0,6-1 0 16,-2 1 1-16,1 0 2 0,-1 0-2 16,-2-1 0-16,-4 2 0 0,-2-2 1 0,-8 1-1 15,1 0-1-15,-5-1 2 0,5 2 0 16,-3-2-1-16,1 0-1 0,-1-1 2 15,-1 3 0-15,1-2-1 16,1 1-2-16,-2 0 2 0,1-1 2 0,3 1-2 16,-1 1-1-16,2-3 1 0,-3 1 2 15,-3 1-3-15,3-2 0 0,-2 3 0 16,-3 0 4-16,-1-1-4 0,4 1 0 15,-3 0 2-15,3 0 0 0,2-1-2 16,-3 1 0-16,3 0 1 0,-1 0 1 0,-1 0-1 16,1 0-2-16,1 0 2 0,-2-1 3 15,-3-2-4-15,1 3 0 0,4-1 1 16,-3-1 2-16,-1 2-2 0,0-2-1 15,-4 0 1-15,1-1 1 16,1 0 0-16,0 2-3 0,4-3 2 0,-1 2 2 16,-3 0-3-16,0 1 0 0,0 1 0 15,-4 0 2-15,-6 0-2 0,0 0-5 16,-3 0 3-16,1 0 2 0,0 0-1 15,3 0 0-15,3 0 2 0,4 0 1 16,-1 0-1-16,3 0-1 0,0 0 2 0,4 0 0 16,3 1-1-16,2 1-2 0,3-1 2 15,-1 0 2-15,0 0-2 0,-3 0-2 16,-3-1 2-16,-1 1 2 0,-2-1-3 15,-3 0 1-15,-1 0 0 0,0 0 2 16,-4 0-3-16,-2 0 0 0,2 2 2 16,-1-2 0-16,1 0-1 0,0 0-2 15,2 0 3-15,4 0 0 0,-1 0-1 16,9 0-1-16,1 0 2 0,-1 0 0 15,-1 0-1-15,0 0-2 0,3 0 3 0,-7 0 0 16,5 0-1-16,-3 0-1 0,-5 0 1 16,4 0 2-16,-4 0-3 0,-4-1 0 15,0-2 2-15,-4 3 0 0,-2 0-2 16,0 0 0-16,-1 0 2 0,-3 0 0 15,-1 0-2-15,-1 0 0 0,-1 0 2 16,-1-1 1-16,3 0-3 0,7 1 0 16,4 0 2-16,8 0 0 0,3 0-2 15,4-1-1-15,-1 1 1 0,3 0 3 16,0 0-3-16,4 0 0 0,4 0 3 0,-4 0-2 15,-6 0 0-15,-1 0-2 0,-9 0 3 16,-1 0 1-16,-2 0-1 0,-2 0-1 16,0 0 2-16,-6 0-1 0,0 0-1 15,-3 0 0-15,-1 0 4 0,5 0 0 16,3 0-2-16,5 0 1 0,3 0 1 0,4 0 1 15,1-2-4-15,-1 2-1 16,1 0-1-16,8 0 3 0,0 0-1 16,2 0-2-16,-4 0 2 0,1 0 0 15,-1 0-2-15,0 2 0 0,-4 0 2 0,4 0 0 16,-3 1-1-16,-5-3-1 0,3 2 3 15,-8-1 0-15,-1 2-2 0,-1-3-2 16,0 2 3-16,0-1 0 0,2 1-1 16,2-1 0-16,1 0-1 0,-1 1 2 15,5 1 1-15,1-1-4 0,1 1 4 0,-1 2-1 16,-5-2-2-16,1 1-1 0,1-1 2 15,-5 1 3-15,2-1-4 16,-4-1-1-16,-4 2 2 0,-2-3 2 16,0 0-2-16,-3 2-2 0,-1-1 2 15,4 0 3-15,0 1-3 0,2-2-3 0,2 1 5 16,-4 1 0-16,4-1-3 0,-1-1 1 15,2 1 1-15,3-1 0 0,-2-1-2 16,2 2 0-16,-2 0 2 0,-2-2 0 16,-2 1-2-16,-2 1 0 0,-4-2 2 15,-3 0 0-15,-2 2-2 0,-8-1 0 0,0-1 1 16,3 2 1-16,-1-2-3 0,0 1-1 15,4 1 2-15,-2-1 1 16,3 1 0-16,1 0 0 0,2-1 0 16,1 0 2-16,2 1-2 0,5-2 2 0,8 2-2 15,3 0 2-15,0-2-2 0,-5 2-4 16,-1-1 6-16,-6 0-2 0,4 1 0 15,-3-1-2-15,-3 2 2 0,-8-3 0 16,1 0-1-16,-4 0-3 0,0 0 3 16,0 2 1-16,1-1-2 0,-1 0-2 0,4 1 3 15,-1-2 1-15,1 0 0 0,3 0-1 16,1 0 2-16,-1 0 0 0,1 0-1 15,-3 0-1-15,3 0 2 16,-3 0 0-16,-1 0-1 0,0 0 0 0,-5 0 0 16,1-1 2-16,-2 1-2 0,2-1 0 15,-2 0 1-15,0 1 0 0,5-1-2 16,-1-1-1-16,2 1 2 0,-1-1 0 15,1 2 0-15,-4-1-3 0,3 1 3 16,3 0 3-16,-2 0-3 0,-3 0-1 0,-1 0 1 16,-2-1 4-16,-2 1-1 0,0 0-1 15,0 0 0-15,0 0 4 0,0 0-4 16,0 0 3-16,0 0 1 0,0 0-1 15,0-1 0-15,0 0-3 0,-4 0-3 16,2-1 0-16,0 2-2 0,-1 0-8 16,1 0-17-16,-6 0-10 0,2 0-38 15,-5-6-84-15</inkml:trace>
  <inkml:trace contextRef="#ctx0" brushRef="#br0" timeOffset="7766">10 1238 220 0,'0'0'96'0,"0"0"-44"0,0 0-1 16,0 0-5-16,0 0-19 0,0 0-12 15,0 0-10-15,3 0 0 0,3 0-3 16,4 0 11-16,3 0-4 0,-3 0 0 0,5 0-1 16,0-1 7-16,2-1-2 15,4-1-2-15,0 2-9 0,2-1-1 0,4 0 3 16,0 2 2-16,-3-2-5 15,5 0-2-15,-2 1 4 0,3 0-1 0,3 0-2 16,1-1 0-16,-2 0 2 0,1 1 0 16,1-4-1-16,2 4-1 0,5 0 3 15,2-2-4-15,1 1 1 0,0-1 0 16,0 1 2-16,0-2 2 0,0 2-4 15,-2-2-1-15,-4 3 1 0,-2-1 1 0,-5 0-1 16,-3 2 0-16,-1-1 1 0,4-1 1 16,1-2-3-16,0 1 1 15,3 0 1-15,1-1-1 0,0 3-1 16,1-1 1-16,1-1 0 0,-2 1 0 0,8-2 0 15,-2 2 0-15,2 0 1 0,-2 0-1 16,-4 1-1-16,-6 1 0 0,1 0 2 16,-5 0-1-16,-1-1 0 0,4 1-1 15,1-1 2-15,2-1 0 0,5 1-1 16,-5-1-1-16,2-1 2 0,0 2 0 0,-1-2-3 15,-1 0 0-15,4 3 3 0,-3-2 0 16,1 0-3-16,2-1 2 0,0 1 0 16,-2 1 0-16,-1 0-1 0,-5 1-2 15,1-1 3-15,-8 0 0 0,2 0-2 16,-3-2 1-16,-2 3 2 0,1 0-2 0,-4 0-2 15,6 0 2-15,-2 0 2 16,3 0-1-16,1 0-1 0,2 0 1 16,3 0 0-16,1 0-1 0,5 0 1 15,-1 0-1-15,5 0 2 0,-2 0-1 0,0 0-1 16,-4 0 0-16,3 0 2 0,-5 0 0 15,-3 0-2-15,1 0 1 0,-5 0 1 16,2 0-1-16,-2 0 0 0,-1 0-1 16,3 0 2-16,-2 0-1 15,5 0 0-15,-1 0 0 0,0 0 0 0,1 0 1 16,1 0-2-16,1 0 1 0,4 0 1 15,-1 0-1-15,-3 0-1 0,-3 0 1 16,-4 0 1-16,-4 0 0 0,0 0-3 16,-6 0 2-16,2 0 1 0,-2 0 0 15,1 0-2-15,5 0 1 0,-1 0 1 0,7 0 1 16,-2 0-1-16,-2 0-1 0,4 0 2 15,-1 0-3-15,5-1 2 0,3 0 0 16,2 1 2-16,1-3-3 0,-3 3 0 16,0 0 1-16,-3-2 0 0,-1 1 0 15,-3-2-1-15,-6 2 0 0,-2 1 2 16,-3-3-1-16,-5 2-1 0,-1 0 1 15,-3 1 1-15,3 0 2 0,1 0-3 16,1-1-1-16,-1 0 2 0,0 1-1 16,9 0-2-16,6 0 1 0,7 0 4 0,5 0-2 15,-2 0-4-15,0 0 2 0,-1 0 2 16,1 0 0-16,0 0-3 0,2 0 1 15,-1 0 0-15,-7 0 1 0,-3 2-1 16,-4-2 0-16,-2 1 1 0,2 0 1 16,0-1-3-16,1 1 1 0,-1 1 1 15,2-2 0-15,-2 1-2 0,4 1 1 16,-2-1 0-16,1 1 2 0,1-1-3 15,0-1 0-15,-1 3 2 0,-1-2 0 16,-2 0-2-16,4 3 0 0,-4-3 3 0,1 1-1 16,-1 1-2-16,-2-2 0 0,2 1 3 15,0 1-2-15,2-2-1 0,2 3 0 16,-4-1 2-16,3 0-1 0,1-1 0 15,0 1 1-15,3 0 0 0,1 1-1 16,-1 0-1-16,1-2 1 0,-3 1 3 0,3-1-2 16,-6-2-2-16,-2 3 1 15,-2-2 0-15,-4 1 1 0,-2-1-2 16,-3 1 1-16,-5-1 0 0,1 2 0 15,-2-3 0-15,-1 1 0 0,7-1 0 0,-3 1 1 16,1-1-2-16,3 1 1 0,-1-1 1 16,3 0-1-16,4 0-1 0,2 2 1 15,8-1 1-15,-1 2 0 0,-1 0-3 16,-8-1 2-16,-6 0 0 0,-1 0 0 15,-5-1 1-15,-1-1-2 0,0 0 2 0,-6 0-1 16,6 0-1-16,-3 0 2 0,-1 0-1 16,4 0 1-16,-2 0-1 15,3 0 0-15,5 0 2 0,-3 0-2 16,3 0-1-16,-1 0 0 0,-1 0 2 15,-1 0-1-15,1 0-1 0,-2 0 0 0,-3 0 3 16,1 0-2-16,0 0-1 0,-2 0 1 16,1 0 2-16,1 0-1 0,2 0-2 15,-3 0 0-15,1 0 2 0,2 0 0 16,-1 0-2-16,1 0 0 0,2 0 2 15,3 0 1-15,2 0-4 0,-3 0 1 0,-3 0 1 16,-1 0 0-16,-4 0-1 0,-2 0 1 16,5 0 1-16,-7 0-1 15,2 0-1-15,0 0 1 0,2 0 1 16,-2 0-1-16,2 0 0 0,-1 0 0 0,1 0 1 15,-2 0 0-15,-2 0-2 0,0 0 0 16,0 0 2-16,2 0 0 0,0 0-2 16,2 0 0-16,0 0 2 0,1 0 1 15,3 0-3-15,0 0 1 0,1 0 1 16,-1 0-1-16,-3 0-1 0,-1 0 1 0,0 0 1 15,-2 0 0-15,-2 0-2 0,0 0 1 16,0 0 2-16,0 0-1 0,0 0-1 16,0 0 0-16,0 0 3 15,0 0-3-15,0 0 1 0,0 0 1 0,0 0 2 16,0 0-3-16,0 0 0 0,0 0-1 15,-10 0-8-15,-3 0-24 0,0 0-29 16,-4 0-70-16,-1-3-279 0</inkml:trace>
  <inkml:trace contextRef="#ctx0" brushRef="#br0" timeOffset="10110">48 1640 165 0,'-2'1'81'16,"2"-1"-15"-16,0 1-15 0,0-1 1 15,0 0-14-15,0 0-11 0,0 0-7 16,0 0 1-16,0 0 0 0,0 0-5 0,0 0-3 15,0 0 2-15,0 0-3 0,0 0-8 16,4 0 1-16,3 0-1 0,3-1 4 16,5-2-3-16,2 2-1 15,0-2-2-15,4 1-1 0,4-2 0 0,2 1 0 16,2 1 1-16,3-1-1 0,-2-1-1 15,5 3 0-15,1-1 3 0,-2 2-1 16,3-3-3-16,-3 2 2 0,-2-2-1 16,-1 2 2-16,1-1-4 0,-1 1 2 15,1 1 2-15,3-2-1 0,1 1-1 16,-2-1 1-16,5-2 1 0,2 2-2 0,1-2 0 15,0 0 2-15,-1 0-3 0,-1-1 2 16,-2 3-1-16,-2-1-1 0,-2 1 2 16,-3 0-1-16,-1-1 0 15,-1 2-1-15,-4 0 2 0,2 0 0 0,-1 1-2 16,-1 0 0-16,0 0 1 0,-2 0 0 15,3 0-1-15,3 0 3 0,4 0-4 16,3 0 3-16,0 0-2 0,2 0 2 16,-2 0-2-16,6 0 1 0,0 0 0 15,2 0 1-15,0-1 0 0,0 1-1 0,-2 0 0 16,-10 0-2-16,-1 0-4 0,-8 0 2 15,-2 0 0-15,-2 1 1 0,-2 1 3 16,0 0 1-16,-1-2-3 0,-5 2 1 16,1-1 3-16,-5-1-1 0,1 0-2 15,-1 0 1-15,3 0 2 0,3 0-1 16,1 0-1-16,7 0 0 0,3 0 0 15,13 0 0-15,5-3 0 0,3 0-2 16,1 1 3-16,-2 0 0 0,-6 0-3 16,-1 0 2-16,1 1 1 0,-6 0 0 0,-3 1-3 15,-4 0 2-15,-8 0 1 0,-2 0-1 16,-2-1 0-16,-3 1-1 0,7 0 3 15,2-1-2-15,8 0-1 0,3 0 1 16,3 0 1-16,3 0-2 0,0-2 0 16,4 2 1-16,1 0 1 0,2 0-1 15,1 1-1-15,4 0 1 0,-4 0 1 16,0 0-1-16,0 0-2 0,-4 0 2 15,0 0 2-15,-6-1-3 0,-1 0 1 16,-3 0 0-16,-1 0 2 0,-3 1-2 0,-1-3-2 16,2 1 3-16,0 2 0 0,-1-2 0 15,5 2-3-15,-1-1 3 0,7 0 0 16,-1 1-1-16,4 0-1 0,0 0 1 15,2-1 1-15,2 1-1 0,0 0-1 16,0-1 0-16,-4 1 3 0,0 0-2 0,-2-1-2 16,-6 1 3-16,1 0 0 15,-4 0-1-15,-7 0-1 0,3 0 1 16,-2 0 1-16,2 0-1 0,4 0-2 15,-1 0 3-15,5 0 0 0,-1 0-2 16,-3 0-1-16,1 0 2 0,3 0 2 0,1 0-2 16,-2 2-1-16,3-1 1 0,-5 1 1 15,1-1-2-15,-3 0 0 0,1-1 3 16,-2 1-1-16,-4-1-2 0,-2 0 0 15,0 1 1-15,-4 0 2 0,0-1-3 16,-2 2 0-16,4-2 2 0,-1 0 0 0,1 1-1 16,5 0-1-16,-3 1 0 15,6 0 3-15,0-1-1 0,1 2-2 16,3-1 1-16,-2-1 0 0,-3 2 0 15,3-1 1-15,-2 2-2 0,-1-3 3 0,3 1-3 16,-4 2 1-16,2-1-1 0,-3 0 2 16,1-1-1-16,-4 0-1 0,0-1 1 15,-2 1 2-15,0 0-3 0,0 0 0 16,0-1 2-16,2 1 0 0,2-1-1 15,2 2-1-15,-2-1 1 0,2 0 3 0,-2 0 0 16,2 1-5-16,-3-2 3 0,3 0 2 16,-6-1-3-16,0 2-2 15,-1-1 2-15,-1 1 2 0,4 0-2 16,2 0-2-16,-2 0 6 0,-2-1-4 0,-6-1-1 15,-1 1 2-15,-5 0-1 0,3 0 2 16,-1-1-3-16,1 2-1 0,1-1 3 16,-1-1 0-16,-1 0 0 0,-1 0-2 15,0 0 1-15,-1 0 2 0,1 0-2 16,-2 0-1-16,1 0 3 0,-3 0-3 0,4 0 2 15,3 0-2-15,6 0 1 0,8 0 0 16,2 0 0-16,1 0 0 0,-5 0-1 16,-6 0 2-16,-1 0-1 15,-1 3 0-15,-5-3 1 0,-3 1-2 0,1-1 0 16,-4 0 1-16,-2 0 2 0,-1 0 1 15,1 0-3-15,2 0-1 0,0 1 2 16,2-1 0-16,1 0-1 0,-1 0-2 16,4 0 2-16,-3 0 3 0,-1 0-3 15,-2 0 0-15,3 0 0 0,-3 0 1 0,0 0 0 16,4 0-2-16,-5 0 0 0,3 0 3 15,-2 0-1-15,2 0-3 0,-1 0 2 16,3 0 1-16,0 0-1 0,1 0-2 16,-5 0 3-16,2 0 1 0,0 0 2 15,1 0-2-15,1 0 1 0,-1-1-1 16,1-1 1-16,-2 0-4 0,1 1 4 15,-1 1-1-15,0-1 0 0,0 1 0 16,-5 0-1-16,5 0 4 0,0 0-4 16,0 0-1-16,-1-1 1 0,-3 1 0 15,4 0-1-15,-4 0 0 0,-2 0 1 0,0 0 1 16,0 0 0-16,0 0-2 0,0 0 4 15,0 0-1-15,0 0 1 0,0-1-1 16,0 1 1-16,0 0-1 0,0 0 1 16,0 0 0-16,0 0-2 0,0 0-3 15,0 0 2-15,0 0-1 0,0 0 0 16,0 0 2-16,0 0-2 0,0 0 0 15,0 0 0-15,0 0-2 0,0 0-23 16,-8-2-36-16,-9-5-63 0,2-2-313 16</inkml:trace>
  <inkml:trace contextRef="#ctx0" brushRef="#br0" timeOffset="12556">32 2004 216 0,'0'0'67'15,"0"-2"-20"-15,0-3 9 0,0 3-13 0,0 0 7 16,0 1-20-16,0 0-7 0,0 1-3 15,0-2-1-15,0 2-1 0,0 0-5 16,0 0 1-16,0 0-2 0,2-1 0 16,0-2-3-16,0 1 0 0,2-1-1 15,4-1-1-15,-3 1-7 0,3 1 1 16,1 0 0-16,3-1 0 0,3 1-2 15,2-1 0-15,4 0 2 0,4 0-1 16,-2 1-1-16,4 0 0 0,-1 1 2 16,3 1 0-16,2-2-1 0,-1 0-1 0,3 1 2 15,-1 0 0-15,2-1-2 0,1 1 0 16,-1 1 2-16,2-3 0 0,3 2-1 15,2-2-1-15,1 0 2 0,4 0 1 16,-4 2-4-16,2-2 3 0,-2 0-1 16,-2 1 0-16,0-1 1 0,0 0-2 15,-5 0 2-15,-3 1 0 0,-1 0-3 16,-3 1 2-16,-5 1 1 0,-6 0-1 15,4 0-1-15,-4 0 1 0,3 0 1 16,2 0-1-16,3-1-1 0,4 1 1 0,0 0 1 16,1 0-1-16,2 0-1 0,5-3 1 15,-1 2 1-15,2 0-1 0,2-1 0 16,2 2-1-16,-6-1 3 0,3 1-2 15,-7-2-2-15,-1 2 1 0,-7 0 2 16,-1 0-2-16,-4 0 0 0,2 0 0 16,0 0 1-16,-2 0 0 0,6 0-1 15,-2 0 1-15,4 0 0 0,1 0 2 16,5 0-3-16,1 0 1 0,3 0 1 15,-1 0 0-15,2 0-2 0,0-2 0 16,2 1 1-16,-2-1 0 0,-1 0-2 0,-1 2 1 16,-4 0-1-16,3 0 0 0,-7 0-1 15,-1 0 2-15,-4 0 0 0,-2 0 1 16,0-1-1-16,-2 1 1 0,0-1 1 15,0-1-1-15,-2 1-1 0,6-1 1 16,-2 1 1-16,8-2-1 0,3 3-1 0,3 0 0 16,1-1 2-16,0 1 0 15,-2 0-3-15,-1 0 2 0,-3 0 0 16,1 0 0-16,-3-2 0 0,3 2 0 15,0-1 1-15,-7-1 0 0,5 2-3 0,-4 0 3 16,-2-1-1-16,1 1 0 0,1-3-1 16,0 3 2-16,4-1-1 0,-3 0 0 15,5 1 0-15,1 0-1 0,1 0 2 16,3-2 0-16,-2-1-2 0,-1 1 1 15,-1-1 1-15,-1 3 0 0,-4-3-3 0,-3 2 2 16,-1 0 1-16,0-1-1 0,0 2-1 16,0 0 0-16,4 0 2 15,-1 0 1-15,1-2-4 0,2 1 2 16,-3 1 1-16,-3 0 0 0,6 0-3 0,-2 0 2 15,-1 0 2-15,3 0-2 0,3 0-1 16,-1 0 0-16,1 0 2 0,1 0 0 16,3-1-2-16,-2 1 0 0,1 0 2 15,-3 0 0-15,-3 0-3 0,-2 0 2 16,-5 0 1-16,-1 0 0 0,0 0-3 0,-3 0 1 15,-5 0 2-15,0 0 0 0,4 0-2 16,3 0 0-16,1 0 3 0,1 0-1 16,3 1-3-16,4-1 2 15,3 1 2-15,3 1-1 0,3-2-3 0,-4 0 1 16,1 3 3-16,-3-2-1 0,-3 0-3 15,-1 1 1-15,-3-2 3 0,-2 0-2 16,-2 3-1-16,0-2 0 0,0 0 3 16,2 3-2-16,0-3-1 0,-4 0 0 15,4 0 3-15,-4 0-2 0,2-1-1 0,0 2 1 16,0-2 1-16,0 2-1 0,-2-1-1 15,-4-1 0-15,2 0 3 0,0 0-2 16,2 2-1-16,2 0 1 0,2-2 1 16,0 3-1-16,0-3-1 15,-2 1 1-15,-2 1 0 0,-2-2 2 0,4 1-4 16,-5-1 2-16,-1 1 1 0,-2-1 0 15,-5 0-1-15,0 1 0 0,-3-1 1 16,3 0-1-16,1 0 0 0,3 0-1 16,3 0 2-16,-3 0 0 0,1 0-3 15,-2 0 2-15,-3 0 0 0,0 1 1 0,-1-1-2 16,-1 0 0-16,0 0 2 0,-1 0-1 15,-1 1-1-15,6 0 0 0,-1 0 0 16,5 1 3-16,7 1-3 0,2-1 0 16,1 1 2-16,-3-1-1 0,2 1 0 15,0-1-1-15,0 0 3 0,-2 1-2 16,-2-2-2-16,-7 2 1 0,-5-3 3 15,-1 1-2-15,-2-1-1 0,0 2 0 16,-2-2 2-16,1 0 0 0,-1 0-2 16,0 0 0-16,4 2 2 0,-4-2 0 0,7 0-2 15,1 0 1-15,1 0 3 0,5 1-3 16,3-1 0-16,7 0-1 0,1 1 2 15,0-1-1-15,-6 0-2 0,-2 1 2 16,-2-1 2-16,0 1-2 0,-3 1-1 16,-3-2-1-16,-3 0 4 0,-3 0-1 15,1 0-1-15,0 0-1 0,-2 0 2 16,-1 0 0-16,1 0-1 0,4 0-1 15,1 0 2-15,-1 0 0 0,2 0-2 16,-3 0 0-16,3 0 3 0,-3 0-2 0,3 0-2 16,1 0 2-16,-3 0 2 0,2-2-2 15,-3 2-1-15,-1-1 2 0,-2-1 0 16,3 2-1-16,-3-1 0 0,0-1-1 15,2 2 2-15,-2 0-1 0,1 0-1 16,-3-2 0-16,0 2 2 0,0 0 0 0,0 0-1 16,-2 0-1-16,2 0 2 15,0 0-1-15,-2 0 1 0,2 0 1 16,0 0 0-16,-2 0-1 0,1 0-2 15,3 0 1-15,0 0 1 0,-2 0 0 0,2 0-2 16,-2 0 0-16,-2 0 3 0,0 0-2 16,0 0 1-16,0 0 3 0,2 0 1 15,1-1-3-15,1-1-1 0,-2 1 0 16,0 0 1-16,0 1-2 0,-2 0 0 15,0 0 0-15,0 0 1 0,0 0-1 0,0 0-2 16,0 0-1-16,0 0-7 16,0 0-11-16,0 0-28 0,-4 0-47 15,0 0-64-15,1 0-190 0</inkml:trace>
  <inkml:trace contextRef="#ctx0" brushRef="#br0" timeOffset="15443">34 2389 140 0,'0'1'51'0,"0"-1"-29"0,0 0-16 16,0 0 2-16,2 0 19 0,6 0 11 15,0 0-2-15,-1 0-3 0,1 0-7 0,1 0-3 16,1 0-3-16,-3-2 0 16,3 2-6-16,-4-2-5 0,-1 2 0 15,1-3-4-15,0 2 0 0,-2 1 3 16,0-1-4-16,3 0-2 0,1 0 1 0,3-1 0 15,3 1-2-15,7 1-1 0,0 0 9 16,1-4-2-16,-1 2-3 0,0 0-4 16,2 0 3-16,-2-1 0 0,4 0-2 15,-2 3-2-15,2-2 3 0,-4 0 1 16,0 1-4-16,-6 0 1 0,-2 0 1 0,-1 1 0 15,-1 0-1-15,-1-1-1 0,1-1 1 16,5 2 2-16,1 0-2 16,6-2-1-16,5 0 2 0,7 0-2 15,1 0 0-15,4 0 3 0,0 0-2 16,4 1-1-16,-4-2 0 0,6 1 3 0,0 1-2 15,-6-2 0-15,0 1-1 0,-8 2 0 16,-7 0 1-16,-8 0 1 0,-3 0-1 16,-9-1-1-16,-1 1 2 0,0 0 0 15,-2 0-1-15,2 0-1 0,1 0 1 16,1 0 2-16,4 0-3 0,-1 0 0 0,1-1 2 15,3 1-1-15,4 0-1 0,6 0 1 16,4-1 0-16,1 1 1 16,3-2-2-16,-2 2 0 0,-3 0 1 15,-1 0 0-15,4 0 0 0,-4 0 1 0,-1 0 0 16,-1-1-3-16,-2 1 4 0,0-1-4 15,-2 1 2-15,2-1 2 0,0 0-4 16,0 1 2-16,2-1 0 0,0 0 1 16,4 1-2-16,-1-1 0 0,3 1 1 15,0 0 1-15,-1-2-1 0,1 1-1 0,-2-2 1 16,-3 3 2-16,1 0-2 0,-4-2-1 15,-2 1 1-15,-1 0 2 0,-5 1-4 16,-2 0 1-16,-3 0 1 16,0 0 0-16,-5 0-1 0,3 0 1 0,4 0 1 15,-1 0 1-15,5 0-1 0,-1 0-3 16,4-2 2-16,10-2 1 0,5 0 1 15,8-1 10-15,6 0-13 0,-2 1 4 16,-2 1-3-16,-2 0-2 0,-2 0 4 16,2-1-1-16,2-1 0 0,-2 1-2 0,-3 1 1 15,-5-2 2-15,-9 3-1 0,-2 1-3 16,-10 0 4-16,-3 1-1 0,-4-1 0 15,-2 0-1-15,0 1 5 0,1 0 7 16,1-3-10-16,4 1-1 0,3 2 0 16,3-2 1-16,5 1-2 0,8-1-1 15,7-3 1-15,8 0 1 0,6 2-1 16,-3-1-1-16,1-2 2 0,-2 1 1 15,0 1-4-15,-2-2 2 0,-4 2 0 16,-6 1 4-16,-3-1-6 0,-10 2 0 0,-4 1 4 16,-5 1 0-16,-4 0-2 0,1-2 0 15,-5 2 0-15,4 0 1 0,0-1-2 16,3 1 1-16,5-1 0 15,3 1 3-15,8-1-2 0,5 0-1 0,4-2 2 16,7 1 1-16,-5 0-3 0,-2 0 0 16,-1 1 1-16,-1-1 1 0,-5 2-1 15,3-2-1-15,-3 2 0 0,-4 0 2 16,-4 0-3-16,0 0 0 0,-2 0 3 15,4 0 1-15,2 0 1 0,2 0-1 16,2 0 1-16,-1 0 1 0,-1 0-1 0,2 0 0 16,0 0 0-16,-1 0 2 0,5 0-5 15,5 0 1-15,2 0 2 0,0 0 0 16,1 0-1-16,-5 0-3 0,0 0 0 15,-5 0 1-15,1 0-2 0,-5 0 2 16,0 0-1-16,0 0 2 0,0 0-3 16,-3 0 1-16,7 0 1 0,-2 0 1 15,0 0-1-15,-1 1-2 0,-1 0 0 16,0-1 3-16,0 0-2 0,-2 0-1 15,-2 2 2-15,-2-2 0 0,0 1-1 0,-2-1 0 16,8 0 0-16,-1 0 2 0,3 0-2 16,-2 2 0-16,0-1 0 0,0 0 1 15,-1 0 1-15,-1-1-4 0,2 0 2 16,-2 1 1-16,-2 0-2 0,-2-1 0 15,-4 2 1-15,3-1 2 0,-3 0-3 0,0 0-1 16,0 2 3-16,-3-2 1 16,1 1-3-16,0-1 0 0,5 1 2 15,-1-1 0-15,6-1-1 0,3 3-1 16,5-3 2-16,0 2 0 0,-1 3-2 0,1-4 0 15,-5 3 2-15,5-3-1 0,-4 1 0 16,-1 2-1-16,-7 0 1 0,-2-2 1 16,-3-1-1-16,-5-1-2 0,1 3 4 15,-1-3-1-15,-3 2-2 0,0-1 0 16,0 1 1-16,-3 0 2 0,5-1-3 0,4-1 0 15,-1 3 3-15,2-1-1 0,6-1-1 16,8 1-1-16,6 1 2 16,1 1 0-16,0-1-3 0,-7 0 2 15,0-2 1-15,-2 5 0 0,1-4-2 0,-3 0 0 16,-4 0 2-16,-7-1 0 0,-3-1-3 15,-5 0 1-15,-2 3 2 0,4-2 0 16,-4 0-2-16,3 1 0 0,-1-2 2 16,4 1 1-16,-1-1-3 0,7 0 0 15,1 1 3-15,-2 0-4 0,1-1 4 0,1 0-3 16,2 0 2-16,8 2-1 0,5 1-1 15,3-2-2-15,-3 2-3 0,-5-3 5 16,-8 2 0-16,-3-2 0 16,-3 0 2-16,-7 0 0 0,-2 0-2 0,2 1 1 15,-2-1 2-15,0 0-1 0,-1 0-2 16,1 0 0-16,2 0 2 0,2 0 0 15,0 0-2-15,1 0-2 0,1 0 3 16,0 2 1-16,1-2-2 0,-1 0 0 16,1 0 2-16,-1 0 0 0,0 0-3 15,1 0 2-15,1 0 1 0,-5 0 0 0,3 0-1 16,0 0-1-16,-3 0 2 0,-1 0 1 15,4 0-4-15,-6 0 2 0,3 0 1 16,-3 0 0-16,-2 0-1 16,0 0 0-16,4 0 2 0,0 0-2 0,0 0-1 15,0 0 0-15,-3 0 1 0,5 0 1 16,-2 0-2-16,2 0 0 0,-1 0 2 15,-1 0 0-15,2 0-2 0,-4 0 2 16,2 0 1-16,-2 0 0 0,0 0-1 16,1 0-1-16,-1 0 1 0,2 0 1 0,0 0-2 15,-2 0 0-15,0 0-1 0,0-2 2 16,-2 2-1-16,0 0 0 15,0-1 2-15,0 1-1 0,0 0-1 0,0 0-1 16,0 0 1-16,0 0 1 0,0 0-1 16,0 0 0-16,0 0 1 0,0 0 0 15,0 0-3-15,2 0 0 0,-2 0 3 16,1 0-1-16,1 0-1 0,-2 0 0 15,0 0 2-15,0 0 0 0,0 0-2 16,0 0-1-16,0 0 3 0,0 0 0 0,0 0-2 16,0 0 1-16,-3 0-9 0,-7 0-18 15,-3-1-28-15,-6-7-65 0</inkml:trace>
  <inkml:trace contextRef="#ctx0" brushRef="#br0" timeOffset="-150774.75">2835 0 17 0,'0'0'32'15,"0"0"-5"-15,0 0 4 0,0 0 7 16,0 0-5-16,0 0-4 0,0 0-5 16,0 0 0-16,0 0 3 0,0 0-4 15,0 0-4-15,0 0-5 0,2 0-1 0,-2 0-1 16,0 0-5-16,0 0-4 0,0 0 0 15,0 0 2-15,0 0-6 0,0 0-1 16,0 0 2-16,0 0 3 0,0 0-3 16,0 0 0-16,0 0 6 0,0 0 1 15,0 0 1-15,0 0-1 0,0 0 0 16,0 0 6-16,0 0-5 0,0 0-2 15,0 0 3-15,0 0 1 0,0 0-3 16,0 0 5-16,0 0 2 0,0 0 3 16,0 0-3-16,0 0-2 0,0 0-2 0,0 0 3 15,0 0-4-15,0 0 1 0,0 0-2 16,0 0 0-16,0 0-7 0,0 0-3 15,0 1 1-15,6 2-3 0,-2 0-2 16,2 4 8-16,3-2 1 0,-1 1-2 16,1 0-1-16,3 1-1 0,-1 0 1 0,-3 0 1 15,1-1-1-15,3 0-2 16,-5-1 2-16,3 2 1 0,-2-1-1 15,-3-2-2-15,3 1 3 0,-2 0 1 16,-1 0-3-16,3-2-1 0,-4-1 3 0,2 2 1 16,-3-1-3-16,1 0-2 0,2 2 4 15,-2 0 1-15,0-2-3 0,-2 1-1 16,1-1 2-16,-1 0 2 0,-2 1-3 15,2-1-1-15,-2-1 2 0,0 1 1 16,0-1-1-16,0 0-1 0,0 1 3 16,0 0 0-16,0 0-1 0,0 3-1 0,0-2 4 15,0 1-1-15,-7-1-2 16,1 0-1-16,0 0-1 0,0-1 5 15,1 2-3-15,-1-1-1 0,-2-2 1 16,1 3 2-16,-5-1-2 0,1 2-3 0,-3 0 4 16,1 0-2-16,2 1 3 0,-1-1-4 15,3-3 2-15,-1 3-1 0,2-3 0 16,-1 0-1-16,-1 0 1 0,3 1 3 15,-3 0-3-15,4-3-3 0,1 3 3 16,-3-3 1-16,4 1-2 0,0-1-5 0,4 2-7 16,0-1-5-16,0 2-26 0,0-2-44 15,0-2-64-15</inkml:trace>
  <inkml:trace contextRef="#ctx0" brushRef="#br0" timeOffset="-149858.75">2946 341 42 0,'0'0'112'0,"0"0"-68"0,-2 1-2 16,2-1-6-16,0 0-6 0,0 0-3 16,-2 0-3-16,2 0-7 0,0 0 0 15,0 0 6-15,0 0-1 0,0 0-2 16,-2 0 1-16,2 0-2 0,0 0 3 15,0 0-6-15,0 0-3 0,0 0-1 16,0 0-4-16,0 0-5 0,0 0 1 16,0 0-1-16,0 0-5 0,6 0-3 0,0 4 10 15,7 2 1-15,-3 0-4 0,3 0-2 16,0 3 1-16,3-2 0 0,-3 2 1 15,2-1-3-15,-3 1 0 0,-1-1 3 16,-1 1-1-16,-3 0-4 0,1-3 3 16,0 0 2-16,-5-2-2 0,1 2-1 0,-4-2 1 15,4-1 2-15,-4 2-2 16,0 1-1-16,0-1 2 0,0 2 5 15,-8-1-4-15,-1 0 1 0,1 1-2 16,-1 1 3-16,-1-3 1 0,3 1-5 0,-9 2 0 16,-1 0 2-16,2-1 1 0,-4 1-2 15,4 0-1-15,-1-2 2 0,3 0 0 16,3-3-3-16,1 1-1 0,3-1 2 15,2 1-2-15,2-2-7 0,2 2-12 16,0-1-4-16,0 1-14 0,4-1-37 0,4-3-66 16</inkml:trace>
  <inkml:trace contextRef="#ctx0" brushRef="#br0" timeOffset="-148778.75">3030 682 78 0,'0'0'79'16,"0"0"-41"-16,0 0-1 0,0 0 7 16,-2 0-4-16,2-1-3 0,0 0-5 0,0 0-4 15,-2-1 2-15,-3 1-2 16,5 0-3-16,-4 1-4 0,4 0-3 15,0 0 0-15,0 0 1 0,-2-1-7 16,2 1-1-16,0 0-2 0,0 0-2 16,0 0-5-16,0 0 0 0,0 0-1 0,0 0-1 15,0 0-4-15,6 0-1 0,3 0 8 16,4 3 1-16,5 3-2 0,-3 1-1 15,4-3 2-15,0 1-2 0,0 1-1 16,0-2-1-16,0 1 3 0,-2-2-1 16,-3 2-2-16,-5-2 0 0,-5 0 0 0,0 1-1 15,-4-1-1-15,0 0 0 16,0 1 3-16,0 1 0 0,0-1 0 15,-6 2 0-15,-3-2 3 0,-3 3-2 16,-1-1-2-16,0 0 0 0,-1 1 3 0,1 0-2 16,-2 2-1-16,-1 0 1 0,3 1 1 15,-2 0-1-15,3-2 0 0,1 0-1 16,3-2 2-16,4 0-2 0,-3 0-3 15,3-1-5-15,0 4-16 0,0-3-15 16,-1-1-46-16,1-4-73 0</inkml:trace>
  <inkml:trace contextRef="#ctx0" brushRef="#br0" timeOffset="-147810.75">3051 986 13 0,'0'-3'130'0,"0"3"-89"16,2-3-11-16,-2 2 1 0,0-1 3 15,0 2-7-15,0-1-15 0,2 1 4 16,-2-1 1-16,0 0-7 0,2 1 3 15,-2-1 4-15,0 1 8 0,0 0-1 16,0 0-8-16,0 0-2 0,0 0 4 16,0 0-3-16,0 0-4 0,0 0-2 0,0 0 1 15,0 0-6-15,0 0 0 0,0 0-1 16,0 0 3-16,0 0-4 0,0 0-2 15,0 0-1-15,0 1-3 0,0 5 3 16,4 4-1-16,1-1 3 0,5 0 2 16,1 0-3-16,3 1-1 0,1-2 3 0,2 2 2 15,2-1-4-15,0 1-2 16,-2-1 2-16,-1-1 2 0,-5 0 0 15,1-1-5-15,-5-1 3 0,-3-2 3 16,0-1-5-16,-4-3 0 0,0 3 2 0,0-1 1 16,0 1 0-16,-6-1 4 0,-5 3-2 15,-1-1 0-15,-1 3-2 0,-2 1-2 16,-3 0 1-16,1-2 3 0,0 1-2 15,0-3-1-15,2 2 1 0,-3 2 2 16,5-4-4-16,4 3-1 0,1-1 1 0,0-4-2 16,5 3-25-16,-1 0-28 0,2 0-36 15,0-5-70-15</inkml:trace>
  <inkml:trace contextRef="#ctx0" brushRef="#br0" timeOffset="-146641.75">3070 1391 88 0,'-2'2'89'16,"0"-1"-40"-16,2 0-11 0,0 1-3 0,0 1-1 15,0 1-10-15,0 1-9 16,0-2-2-16,2 2-4 0,2 2 3 15,4-1-5-15,-1 1 0 0,5-1-4 16,-1 2 1-16,3-2-4 0,1 3 2 0,-2-2-4 16,1 0 5-16,-1 2-2 0,2-2-1 15,-5 0-1-15,-3 0 2 0,-1-1 0 16,-2-1-3-16,0-2 1 0,-2 2 3 15,0 0-2-15,-1-3-2 0,-1 0 2 16,0 0 2-16,0 2 0 0,-3-1 4 0,-5 2-5 16,0 2 4-16,-1-1-1 0,-3 1-6 15,1 5 17-15,-6 3 0 16,1-1 15-16,1-2-8 0,0-4-16 15,2-3-2-15,-7 8-4 0,0 0 0 0,2-1 5 16,7-2 0-16,5-7-9 0,4 0-13 16,-2 3-23-16,3 0-24 0,-5 0-56 15,6-4-184-15</inkml:trace>
  <inkml:trace contextRef="#ctx0" brushRef="#br0" timeOffset="-145902.75">3101 1799 163 0,'0'0'78'0,"-2"0"-16"16,2 0-24-16,0 0-5 0,0 0-9 15,0 0-8-15,0 0-1 0,0 0-11 16,2 0-1-16,3 1 13 0,3 1 3 15,2-2-6-15,-3 5-6 0,3-4-3 16,-1 1 6-16,3 2-4 0,-3 0-3 16,3-1 1-16,-1 1 0 0,-3 0 7 0,-2-1-9 15,-3 2-2-15,1-1 3 0,0-1-2 16,-4 2-2-16,2-1 1 0,-2 0 3 15,0 2-1-15,0 0-1 0,0 1-1 16,-2 1 6-16,-8 2-3 0,-5 7 0 16,-4 3-3-16,2-2 15 0,4-3-2 0,1-6-14 15,1 4 2-15,-5 2-1 16,1 0 0-16,6-1-4 0,3-6-27 15,6-3-37-15,0 0-55 0,0-3-131 16</inkml:trace>
  <inkml:trace contextRef="#ctx0" brushRef="#br0" timeOffset="-145369.75">3068 2126 12 0,'0'0'183'0,"0"1"-81"16,0 0-98-16,0-1 14 0,8 1 27 15,1 1-4-15,5 2-26 0,-3 0-5 0,3 0-4 16,3 1-4-16,2-1 2 0,0 2 4 16,4-1 2-16,-4 1-8 0,-2 0 4 15,0 1 2-15,-3 0 13 16,-7-2-2-16,1 0-16 0,-6 0 1 0,-2 2 3 15,0-1 6-15,-4 4 1 0,-8 2-4 16,-3 4-4-16,-2 3 8 0,-2-2 4 16,4 3-10-16,-2-4-7 0,-1 1-2 15,5 2 1-15,0-3 0 0,3-2-15 16,1 0-34-16,-3-6-82 0,3-3-287 0</inkml:trace>
</inkml:ink>
</file>

<file path=ppt/ink/ink1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4:21.97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25 370 192 0,'0'3'55'0,"0"-3"-20"0,0 0 19 0,0 0-3 15,0 0-12-15,0 0-18 0,0 0-2 16,0 0 4-16,0 1-6 0,0 1-4 16,0 2-1-16,0 1-5 0,6 2 17 15,-4 4-9-15,0 2-4 0,-2 3-3 16,0 1-1-16,0 3-2 0,2 2-4 0,-2 5 2 15,0 2-3-15,0 3 2 16,0 3 0-16,0-2-1 0,-2 2-1 16,0-6 0-16,-2 0 2 0,2-6-1 15,0-4-2-15,-2-2 1 0,3-4 3 0,-1-6-3 16,2-2 0-16,0-5 1 0,0 0 4 15,0 0 3-15,0 0 3 0,0 0-1 16,0 0 5-16,-2-6 8 0,-2-6-11 16,2-4-18-16,-2-1 7 0,0-7 1 15,4-4-2-15,0-5-1 0,0-5 1 0,6-8 1 16,2-4-4-16,1-5 3 0,5-6 1 15,1 2-3-15,-2 6 1 16,3 11 1-16,-3 13 0 0,4 8-5 16,0 3-1-16,6 4 0 0,0 3 3 0,2 4 2 15,0 6-3-15,-2 1 2 0,-2 5 1 16,-2 11-2-16,0 0 1 0,-4 4 0 15,-4 2 2-15,-3 0 0 0,-6 2-4 16,-2 1 4-16,0-3 0 0,-6 0 0 16,-3 0 0-16,-3-3 1 0,-1-1 2 0,-2-1 0 15,-3-3-3-15,1 1 2 0,0-3 2 16,0 1-5-16,4-5 3 0,-1 0-3 15,7-3-5-15,1-1-8 16,2-1-20-16,2 2-26 0,2-4-49 16,0-1-48-16</inkml:trace>
  <inkml:trace contextRef="#ctx0" brushRef="#br0" timeOffset="1080">487 605 229 0,'0'-1'68'0,"0"-2"-26"15,0 0-2-15,0 0 7 0,0-1-9 16,0 2-12-16,0-1-2 0,0 1 0 15,0-1-4-15,0 1-2 0,-2-1 0 16,-4-2-5-16,-1 3-1 0,1 0-4 0,-2 1 0 16,1 1-2-16,-3 0 2 0,1 0-6 15,-1 0 5-15,1 0-4 0,-3 1-1 16,5 5-1-16,-3 0 1 0,0 5-3 15,3 2-4-15,1 2 3 0,0 3 0 16,3-1 1-16,3 3-3 0,0-2 2 16,0-1 2-16,3 1-1 0,9-4 2 15,-1 2-2-15,6-5 1 0,3-3 1 16,1-4-3-16,0-4 3 0,0 0 2 15,-4 0-1-15,0 0-2 0,-2-5 1 0,-5-4 3 16,-1 0-1-16,-3-2-2 0,-2 1 4 16,-2-2 0-16,0-1-1 0,-2 1-1 15,0-4-1-15,0 1 2 0,0 1-4 16,-4-2 0-16,-2 0 1 0,2 0 1 15,0 1-1-15,1 4-5 0,1 3 2 16,0 4 1-16,2 3-3 0,0 1-6 16,7 0-1-16,3 0 9 0,3 0 1 15,4 0-2-15,1 0-1 0,3 2 3 16,0-2-1-16,0 0-2 0,2 0 1 0,-1 0 4 15,-4 0-1-15,1 0-1 0,-6 0 0 16,-3 0 3-16,-5 0-3 0,-3 0-2 16,0 0-1-16,0 1 1 0,0 7 3 15,-2 1 0-15,0 4 1 0,0 5 4 16,0 2-3-16,-2 1-4 0,-2 1 1 15,2-2 1-15,0 1-3 0,0-5-2 16,2-2 2-16,0-5 4 0,0-5-2 16,0-2 1-16,0-1-1 0,0-1 2 15,0 0 1-15,0 0-2 0,0-4 7 16,0-6-4-16,0-5-9 0,4-2 0 0,4-3 3 15,0-1 4-15,1-1-2 0,1 0-1 16,-3 0 0-16,3 0-1 0,-3 5-3 16,1 2-1-16,-2 3-3 0,0 6 0 15,-3 4-1-15,1 2-7 0,2 0 6 16,-2 0 3-16,3 4-5 0,-3 1 5 15,2 1 0-15,0-3 8 0,1 2 1 16,1-4-5-16,-1 1 5 0,3-2 2 16,-2 0 1-16,7-2-5 0,-6-7 9 15,5-2 1-15,-3-4 0 0,1-3 13 0,-3-1-2 16,3-2-5-16,-3-3-4 0,1-2 0 15,-1-4 8-15,-1-4-5 0,0 0-6 16,-1-8-3-16,-1-1-1 0,0 1 1 16,-1 4-2-16,-1 5-2 0,-2 8 5 15,0 10-1-15,-2 6 1 0,0 8 2 0,0 1-2 16,0 0-4-16,0 0-7 15,0 7-7-15,0 14-12 0,0 7 34 16,-2 10-6-16,-4 3-3 0,-1 0 1 16,1 6 1-16,-2 0-6 0,1 0-3 0,1-1 2 15,0-2-4-15,4-8 3 0,2-8-2 16,0-7 5-16,0-6 4 0,0-6-1 15,0-4-6-15,0-5 4 0,0 0 6 16,0 0 2-16,2 0 12 0,4-7-1 16,0-3-3-16,3-3-11 0,3-2-4 0,1 3 1 15,-1 2 1-15,1 1-4 0,2 4 1 16,0 1-5-16,3 4 1 15,1 0-16-15,6 0-18 0,3 2-16 16,5 6 7-16,-3-2-98 0</inkml:trace>
  <inkml:trace contextRef="#ctx0" brushRef="#br0" timeOffset="1337">1704 750 4 0</inkml:trace>
  <inkml:trace contextRef="#ctx0" brushRef="#br0" timeOffset="1684">1704 750 260 0,'-11'10'58'0,"11"-10"-2"16,-2 0 4-16,2 0-11 15,0 0-14-15,0 0-14 0,0 0-5 0,0 0 5 16,0-5 1-16,6-5-9 0,1-2-9 16,3-3 1-16,1-4 4 0,3-1 0 15,3-4 2-15,2-3-9 0,2-3 1 16,2-2 0-16,0-1 0 0,-2 0-3 15,0-1 0-15,-2 2 3 0,0 0-2 0,-4 3 0 16,-3 3 2-16,-1 5 2 0,-1 5-6 16,-7 4 1-16,1 7 2 0,-2 3 5 15,-2 2-2-15,0 0-6 0,0 0 2 16,0 0-1-16,0 1-9 0,0 10-6 15,4 7 13-15,0 2 10 0,0 7-4 16,-2 0-4-16,-1 1 0 0,1 2 3 16,-2-1-3-16,0 0-1 0,0 0 1 15,0-3 2-15,4-1-3 0,0 0-2 16,0-2 4-16,0-4-2 0,1 0 2 0,-1-2-5 15,0-6 4-15,-2 4-4 0,2-5-3 16,0-1-3-16,-3-3-3 0,1 0 5 16,2-1-8-16,-4 0 3 0,2-1-5 15,-2-2-1-15,0-2-16 0,2 0-25 16,-2 0-10-16,0 0-19 0,0 0-38 15</inkml:trace>
  <inkml:trace contextRef="#ctx0" brushRef="#br0" timeOffset="1869">1737 591 448 0,'6'0'86'0,"-3"0"-100"16,9 4 41-16,5-3 22 0,10-1-18 15,7 0-9-15,6 0-14 0,0 0-5 0,0 0-2 16,0 0 2-16,0 0 0 15,1 0-5-15,-3 0-8 0,-2 0-13 16,-2 0-23-16,-1 0-40 0,-5-3-94 16</inkml:trace>
  <inkml:trace contextRef="#ctx0" brushRef="#br0" timeOffset="2201">2586 464 433 0,'-4'2'52'0,"4"-2"3"0,0 0 3 16,0 0-25-16,2 0-16 0,0 0-13 0,6 0-7 15,1 0 0-15,5 0 5 0,3 1 2 16,4 1-3-16,2-1-2 15,1 1 3-15,3 2-1 0,2-1-2 16,-4 1 0-16,-3 2-5 0,-1 1-16 0,-3 1-11 16,-3-1-18-16,-6 3-43 0,-7-5-99 15</inkml:trace>
  <inkml:trace contextRef="#ctx0" brushRef="#br0" timeOffset="2349">2605 702 502 0,'0'6'32'16,"0"-5"-53"-16,8-1 44 15,5 1 17-15,10 0-7 0,6-1-21 0,7 0-5 16,4-2-5-16,2-3-11 0,0-1-28 16,7-1-34-16,5-7-111 0</inkml:trace>
  <inkml:trace contextRef="#ctx0" brushRef="#br0" timeOffset="3204">3725 467 238 0,'0'-1'72'0,"0"-1"-22"0,-4-2 15 0,2 1-14 16,1-1-2-16,-5 1-12 15,4 0-7-15,-6 0-5 0,3-2-7 16,-3 1-2-16,-2 1 0 0,5 0 1 16,-5 2-8-16,1-1-3 0,-3 2 2 0,-3 0-4 15,0 2-7-15,-6 12 0 0,-2 2 3 16,-2 6 2-16,6 3-5 0,4 3 0 15,1 0 1-15,7 0 1 0,3 0 0 16,2-2-2-16,2-3 3 0,4-1-1 16,7-2-1-16,6-4 0 0,4-3 6 0,8-6-4 15,3-6-2-15,3-1 0 0,5-2 4 16,-4-10-2-16,-2-4-3 15,-5-1 3-15,-8 1 3 0,-4 0-1 16,-4 0 0-16,-7 0 0 0,-4 0 6 0,-2-1-3 16,0-3-3-16,0 2-1 0,-8-1 3 15,-3-1-3-15,-2 5-1 0,3 0 0 16,-1 6 2-16,1 3-2 0,4 3-3 15,3 2-4-15,1 1-6 0,-2 3-10 16,0 8-17-16,0 7 2 0,4-2-35 16,0-5-59-16,6-8-170 0</inkml:trace>
  <inkml:trace contextRef="#ctx0" brushRef="#br0" timeOffset="4488">4013 504 318 0,'0'-2'56'0,"0"0"-12"0,0-1 29 0,0 0-20 16,0 0-9-16,-4 1-9 0,3 2-11 15,-1-1 2-15,0 1-6 0,0 0-9 16,-2 0 1-16,0 0-5 15,-3 6-10-15,-3 7-2 0,-1 4 5 0,-1 3 2 16,3 2-4-16,-1-2-1 0,6 2 4 16,0 1 2-16,4-2-2 0,0 0-4 15,2 0 1-15,10-5 3 0,5 1 1 16,0-6-1-16,6-5 3 0,2-5-1 15,0-1 2-15,-1 0-6 0,-3-5-2 0,0-4 3 16,-5-2 0-16,-3-1 0 0,-3 0 2 16,-1-1 1-16,-3 3-2 0,-2 1-2 15,-4 4 1-15,2 4 6 0,-2 1-5 16,0 0-1-16,0 0-3 0,0 0-1 15,0 0-5-15,0 0-7 0,0 5-1 16,0 5 1-16,0 3 16 0,0 1-6 16,0-3-7-16,5 0 9 0,3-2-3 15,3-1 4-15,3-3 2 0,-3-2 3 16,3-3-1-16,-1 0 0 0,4-3-2 0,0-7 2 15,0-3-1-15,-1-4-1 0,-1-1 2 16,-2-4 1-16,3 0 1 0,-7-1-3 16,3-3 1-16,-3 1-1 0,-3-3 1 15,0-1 3-15,-3-2-2 0,1-2 4 16,-4-2-3-16,0 0-2 0,0-5-1 15,0 0 2-15,0 1-2 0,0 3-2 16,0 7 1-16,2 7 2 0,-2 7 0 16,0 8-3-16,0 5 1 0,0-1 2 15,0 3-3-15,0 0-4 0,0 0-2 0,0 0 2 16,0 0-3-16,0 3 0 0,0 3 8 15,0 0 1-15,0 0 3 0,0 0-3 16,0-1 0-16,0-2 3 0,0 2-2 16,0 2-1-16,0-2 0 0,0 3 2 15,-2 0 0-15,2 0-3 0,0 3 0 16,-4 2 3-16,1 0-2 0,3 3-2 15,0 0 1-15,-4 3 1 0,2 1 1 16,0 5-3-16,0 2 2 0,0 5 1 16,0 1-1-16,0 2-2 0,0 0 2 15,2-3 2-15,0 0-2 0,0-6-2 0,0-2 2 16,0-6-1-16,0-7 1 0,0-4-2 15,0-4-1-15,0-3 5 0,0 0 1 16,0 0 2-16,4 0 4 0,4-5 1 16,5-5 2-16,1-4-9 0,1-2-2 15,-2-1 0-15,0 2-3 0,-1 1-9 0,1 3-9 16,3 4-2-16,-1 5-8 15,-4 0-18-15,1 2-10 0,3 0 19 16,-4 6 7-16,3 2-5 0,3 0 16 16,-2 1 12-16,0 0 6 0,3-2 2 0,-3-1-1 15,-4 0 4-15,1-2 1 0,-3-2 3 16,-1 1 8-16,-6-3 1 0,-2 0 5 15,2 0 0-15,-2 1-4 0,0 6-4 16,2 2-10-16,-2 3 13 0,2 5-6 16,0 6 1-16,-1 6-6 0,-1 7-3 0,2 6 0 15,-2 1 2-15,0 3 1 0,0 2-4 16,-3-1 2-16,-3 0-2 15,-2-3 3-15,-1-4 1 0,1-5 5 16,-2-5 9-16,3-4-6 0,-1-7 11 0,2-6 0 16,3-5 3-16,-3-4-4 0,0-4 2 15,0 0 6-15,-3 0-9 0,-1-5-6 16,1-7-4-16,1-5-3 0,1-4-5 15,1-4 2-15,0-3-1 0,0-4 0 16,5-5 2-16,1-5-1 0,0-5-4 0,7-5-2 16,8-4 1-16,6-5-1 0,4-2-5 15,8-1 5-15,1 1 0 0,-2 5-4 16,7 14-7-16,-7 14-3 15,-1 17 8-15,-1 12 0 0,-1 1 2 0,-1 0 0 16,-3 0 0-16,-2 0 6 0,-4 4-7 16,-7 1 0-16,-7 1 3 0,-3 3-5 15,-2 2 4-15,0 3 5 0,-6 1 4 16,-7 2-2-16,-2-3 1 0,-2 2-3 15,-2 0 6-15,-4-1-5 0,4 1 0 0,-2 0-1 16,2-2 2-16,5-1-1 0,3-3-5 16,1-1 2-16,4-2-4 0,1-2-6 15,1 3-18-15,4 1-20 0,0-2-30 16,0-4-56-16,6-3-167 15</inkml:trace>
  <inkml:trace contextRef="#ctx0" brushRef="#br0" timeOffset="5292">5189 511 330 0,'0'0'29'0,"0"0"6"16,0-2 53-16,0 2-18 0,0 0-28 15,0 0-17-15,0 0 5 0,0 0-3 16,0 0-6-16,0 0-4 0,-8 2-4 16,-3 6-7-16,-7 5-6 0,-3 2 5 15,6 4 5-15,2 1-8 0,3-3-7 16,3 0 3-16,3 0 2 0,2-1-2 0,2 0-3 15,0 1 4-15,6-5 2 0,9 0-2 16,0-4-2-16,10-5-1 0,0-3 2 16,1 0-6-16,1-3 0 0,-4-7 2 15,-4 0 1-15,-2-3-1 0,-3 1-2 16,-1-1 6-16,-3 3 0 0,-7 2-1 15,1 3 2-15,-4 1 6 0,0 2 0 16,0 1-3-16,0 1 0 0,0 0 5 16,0 0-8-16,0 0-2 0,0 0-9 15,-2 0-3-15,-3 9-4 0,1 2 20 0,2 3-9 16,2 0-4-16,0-4 6 0,0 0 2 15,9-3-2-15,1-2 4 0,1 0 2 16,3-2 2-16,1-3-3 0,0 0 4 16,4 0 2-16,-1-9-2 0,3-2-4 15,-2-5 1-15,0-1 0 0,-4-3-1 0,-2-2 1 16,1-3 2-16,-9 0 3 15,3-1-1-15,-4-3-2 0,0-2 5 16,-1-4 1-16,-3-3-2 0,2-3-1 16,2-3-4-16,-2-2 0 0,6-3-2 0,-3 1 0 15,5 1 1-15,0 4 0 0,-1 7 0 16,-3 10 0-16,0 9 0 0,-5 8 5 15,-1 5-5-15,4 0 0 0,-4 4 2 16,0 0 0-16,0 0-5 0,2 2-3 16,-2 8 0-16,4 0 9 0,2 3-3 15,-2 2-3-15,1-2 4 0,-1 3 1 0,-2 4-1 16,-2 2-2-16,0 4 4 15,0 6-3-15,0 4 1 0,-6 4-1 16,-1 2 3-16,-3 2-2 0,2-3-3 16,1 2 0-16,-1-2 3 0,1-3 2 0,-1-8-3 15,4-5-3-15,0-9 2 0,4-8 2 16,0-5-2-16,0-3 1 0,0 0 2 15,0 0 7-15,0-6 7 0,8-11 1 16,9-2-6-16,6-8-8 0,6-1-3 16,-5 5 1-16,-1 2 0 0,-6 3 0 0,8 3-5 15,-2-2-2-15,0 4 3 0,0 4 2 16,-4 3-7-16,4 4-5 15,0 2-6-15,2 0-8 0,-1 4-18 16,-1 3-59-16,-2-3-95 0</inkml:trace>
</inkml:ink>
</file>

<file path=ppt/ink/ink1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4:30.802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0 618 189 0,'0'2'78'0,"0"-1"-48"0,0-1 28 0,0 0-10 16,0 0-8-16,0 0-15 0,0 0-6 15,0 0 1-15,0 0-7 0,2 0-10 16,2 3 2-16,0-1 8 0,2 4 5 15,-1-2-7-15,1 3-2 0,0 3-3 16,-2 1 3-16,-1 3-5 0,1 6 8 16,-2 5 0-16,0 4-11 0,-2 4 3 15,2 0-2-15,-2 2 0 0,4-1-3 16,-2-2 1-16,2 4 2 0,-4-4 0 15,0-3-2-15,0-7 0 0,0-12 3 0,0-2-1 16,0-6-1-16,0-2 2 0,0 0 1 16,0 0 10-16,0 0 1 0,0-10 2 15,0-7-14-15,-2-5 1 0,2-3 3 16,0-7-1-16,0-4-1 0,7-6-1 15,-1-1 1-15,0-5-1 0,-1-3 3 0,1-3-4 16,2-3-1-16,-1-3-2 16,7-4 1-16,3 0-1 0,0-1-1 15,0 12-1-15,-1 16 0 0,-1 15-2 16,2 14-2-16,2 5 0 0,0 2 0 0,-2 1 3 15,4 0 0-15,-4 5 0 0,-1 8 3 16,-1 4-1-16,-4 3-1 0,-1 5 1 16,-6 4 3-16,-4 2-1 0,0 5 2 15,-15 0-1-15,-3-1 1 0,-3-3-1 16,0-3-2-16,0-4 0 0,0-2 1 0,2-3-1 15,2-3-2-15,4-3-4 0,-1-4-6 16,7-3-8-16,5 0-12 16,0-2-19-16,2-1-32 0,0-3-55 15,2-1-191-15</inkml:trace>
  <inkml:trace contextRef="#ctx0" brushRef="#br0" timeOffset="149">430 722 8 0</inkml:trace>
  <inkml:trace contextRef="#ctx0" brushRef="#br0" timeOffset="996">430 722 249 0,'0'0'54'0,"0"-2"-2"0,-4 1 6 16,0 0-3-16,2 1-17 0,-2 0-10 15,2 0-4-15,-3 0-8 0,1 0-1 16,-4 0 0-16,1 0 2 0,1 0-6 16,0 2 0-16,0 2-3 0,1 1 1 15,-3 1-2-15,-1 1-2 0,-1 2 0 0,-3 3 2 16,1-1-2-16,-1 5-1 0,3 0 0 15,-1 1 2-15,1 0-5 0,8 0-2 16,1 0 1-16,1 1-1 16,1-1-1-16,7-2-1 0,7-2 5 0,2-3-4 15,3-3 3-15,1-2-3 0,0-3 3 16,0-2 0-16,-2 0-3 0,-2-3 1 15,0-7 2-15,-7 0 2 0,-1-2-4 16,1-4 3-16,-7 3 2 0,5-2 2 16,-6-2-5-16,0 0 1 0,0-1 1 0,-2-2 0 15,0 0-3-15,0-2-2 0,0 2 4 16,0 1 0-16,0 2-4 0,0 3 0 15,2 3-1-15,0 4-1 0,3 4-5 16,3 2 1-16,1 1 0 0,3 0 7 16,-1 0-5-16,5 5 2 0,1 0 2 15,-2-1 2-15,0 1-1 0,1 0-2 16,-3 2 3-16,-2-3 2 0,1 2-3 15,-5-2-1-15,-1 1 2 0,-2 0 2 16,0 0-4-16,-4 3 2 0,0 1 2 0,0 1 3 16,0-1-7-16,-4-1 3 0,0 0 3 15,-2 1-1-15,3-6-3 0,-3 1-1 16,4-2 2-16,0-2-1 0,2 0-2 15,0 0-5-15,0 0-4 0,0 0-8 16,0 0-6-16,0-2-13 0,2-5-6 16,8 1 11-16,-3 1-3 0,1 1-14 15,-1-1 6-15,-1 2 9 0,-2 1 6 16,2 1 6-16,-2 1 17 0,1 0 7 15,-1 0-1-15,0 0 0 0,4-2 3 0,-1-1 20 16,3 0-5-16,3-3-6 0,-1-1-4 16,1-4-1-16,2 0-3 0,2-4-1 15,1-2 16-15,-1-1-3 0,-2-2-9 16,0 1 9-16,-1-4 14 0,-3 3-4 15,-3-2-1-15,-3-3-3 0,-3-1 2 0,0-6-3 16,-2-2-4-16,0-2-3 16,0-3-5-16,0-1 2 0,0 2-5 15,0 2-1-15,0 10 6 0,-2 8 3 16,0 8-6-16,2 6-4 0,0 3 2 15,0 1-2-15,0 0-8 0,0 1-4 0,0 15-4 16,0 8 11-16,0 10 4 0,0 8-3 16,-3 3-1-16,1 1 1 0,0 3-8 15,0 1 1-15,2-1-7 0,0-2-8 16,0-3 2-16,0-7 3 0,0-7 14 15,2-9 1-15,2-9-1 0,-1-4 1 0,-1-4 3 16,2-4 4-16,-2 0 3 16,-2 0 5-16,2 0 5 0,0 0-1 15,2 0-5-15,1 0-2 0,1 0-4 16,4-3-3-16,1 1-4 0,4-3-1 0,3 2 2 15,4 0-6-15,3 1-9 0,4 2-19 16,7 0-19-16,0 0 0 0,6 0-113 16</inkml:trace>
  <inkml:trace contextRef="#ctx0" brushRef="#br0" timeOffset="1692">1683 530 224 0,'2'-2'69'16,"2"1"-45"-16,0-2 28 0,2 2-6 16,-3 1-1-16,1 0-18 0,-2 0-1 15,0 0-6-15,0 0-3 0,2 1 0 0,-2 9 4 16,1 3 2-16,-1 4-5 0,-2 4 2 15,0 3 1-15,0 0-6 0,-5 1-7 16,3 3-3-16,0-1-5 16,2 3 2-16,0-1 0 0,0 0 0 0,0-4 0 15,0-4 3-15,2-5-6 0,2-7 2 16,-3-3-1-16,1-2 3 0,-2-4-2 15,0 0 1-15,0 0 7 0,0-8 5 16,2-7-11-16,-2-2-3 0,4-6 2 16,-2 1 3-16,2-6-3 0,2-2-1 0,-1-3 2 15,-1-5 2-15,6-1-4 0,-1-3-1 16,1-8-1-16,7 0 2 0,2-2-1 15,2 4-5-15,2 9 2 0,0 12 0 16,-6 13 0-16,-2 9-3 0,2 4 0 16,-3 1 2-16,1 0 2 0,-4 4-1 15,5 6 2-15,-5 4 1 0,-1 2-3 16,-5 3 3-16,-3 1-2 0,-2 1 3 16,0 0 1-16,-13 0-4 0,0-2 4 15,-6-1 0-15,1 0-2 0,-3 1 0 16,2-3 2-16,0-1 1 0,6-4-3 0,1-5-2 15,7-1 2-15,3-4 1 0,2-1-4 16,0 0-1-16,0 2-4 0,6-1-2 16,1 2 10-16,5 3-4 0,3-3 1 15,2 1-4-15,0 1 0 0,2 1-1 16,4 0 3-16,-2 1 1 0,4 0-2 15,-4 1 5-15,-2 1 1 0,-6 0 0 16,-3-1 0-16,-6 1-4 0,-2 1 5 16,-2 1 2-16,0 0-2 0,0 0-1 15,-10 2 6-15,-3 1 1 0,-2-1 1 0,-3-1-2 16,3-1 4-16,0-1 0 0,0-1-8 15,1 2 1-15,1-3-1 0,3-1 0 16,3-3-3-16,1 1-4 0,4-1-13 16,2 0-11-16,0-1-19 0,0-3-25 15,8 0-73-15,1-12-190 0</inkml:trace>
  <inkml:trace contextRef="#ctx0" brushRef="#br0" timeOffset="2049">2590 561 316 0,'-2'3'71'0,"2"-2"-17"16,0-1 11-16,2 0-18 0,0 0-8 15,1 0-24-15,1 3-9 0,6 0 6 16,-1 1 11-16,5 1-11 0,3 0-8 0,0-2-1 16,4 0 4-16,0 2-7 0,4-4 1 15,2 1 0-15,-5 2 1 16,-1-4-1-16,-5 4-8 0,-7-1-14 15,-1 0-12-15,-8 0-12 0,0 2-33 16,-4-3-27-16,-13 1-144 0</inkml:trace>
  <inkml:trace contextRef="#ctx0" brushRef="#br0" timeOffset="2188">2527 745 62 0,'-2'3'356'16,"2"2"-312"-16,0-2-47 0,7-1 60 0,7 3-9 16,5-5-15-16,6 0-22 0,3 0-6 15,7 0-3-15,3 0-3 16,4 0-13-16,5 0-22 0,7-2-11 15,-1-4-82-15,3-3-259 0</inkml:trace>
  <inkml:trace contextRef="#ctx0" brushRef="#br0" timeOffset="2942">3553 506 157 0,'0'-1'61'0,"0"1"-24"15,0 0 9-15,0 0 4 0,0 0-7 16,0 0-10-16,0 0 2 0,0 0 9 15,0 0-7-15,0 0-9 0,0 0 2 16,0 0-4-16,0 0-3 0,0 0-2 16,0 0-7-16,0 2-3 0,4 5-3 0,-2 3-2 15,-2 6 24-15,0-1-15 0,0-1-2 16,0-2-5-16,0 1-8 0,-2 2 1 15,0-5 1-15,-2 0-1 0,4-1-4 16,-2-1 2-16,1 1-14 0,1-2-5 16,0-1-12-16,0 0-7 0,7-3-17 0,5-3-44 15,-5-6-69-15</inkml:trace>
  <inkml:trace contextRef="#ctx0" brushRef="#br0" timeOffset="3360">3801 402 29 0,'4'0'367'16,"-4"2"-310"-16,0 1-53 0,0-2 32 0,2 1 5 16,-2 3-24-16,2 1-15 0,0 2 10 15,0 2 7-15,0 2-6 16,0 3 1-16,-2 1 12 0,0 2-3 15,0-1-10-15,0 0 0 0,0-3-1 0,0-4-2 16,0-2-9-16,0-4-1 0,0-2 0 16,0 0 0-16,2-2-4 0,-1 0 1 15,7 0-1-15,2 0 9 0,7-2-4 16,2-9-7-16,0-1-2 0,2-2-6 15,0-1 1-15,0-1 3 0,2 2 2 0,-2 1-5 16,-4 5 3-16,-8 4 0 0,-1 4 7 16,-4 0 1-16,-2 0-2 0,-2 0 1 15,2 0 4-15,0 4 4 16,-2 6 4-16,3 3-1 0,-1 1 3 0,0 2 5 15,-2-2-6-15,0 2 4 0,0-4 0 16,0 1 2-16,0 0-4 0,0-4-5 16,0 2-4-16,2-3-3 0,2-3-4 15,-2 1 4-15,4-1-6 0,3 0-12 16,5-2-6-16,7-3-5 0,7 0-16 15,5-11-63-15,1-11-103 0</inkml:trace>
  <inkml:trace contextRef="#ctx0" brushRef="#br0" timeOffset="3800">4400 548 267 0,'0'11'135'0,"-7"1"-127"0,7 7 16 16,-6 7 47-16,0 7-26 0,1 6-16 15,-1 2-19-15,4 5 1 0,-4 4 5 16,3-3-9-16,-3 1-3 0,2-2-3 0,0-4 4 15,4-2-3-15,-2-6-1 0,0-6 0 16,2-8 1-16,-2-6 0 0,2-8-3 16,-1-4 4-16,1-2 3 15,0 0 5-15,0 0 14 0,-2-7 3 0,-4-6-25 16,4-5 2-16,2-4 0 0,-2-4 0 15,2-5 3-15,-2-3-4 0,0-3-4 16,2-2 3-16,0-7 0 0,0-4-2 16,8-5-4-16,3-2 0 0,3-2 2 15,7 1-2-15,3 0-5 0,5-1 0 0,4 3-4 16,1 13 0-16,-4 14 2 0,3 14 0 15,-5 12 5-15,-1 3 2 0,-2 0-5 16,-6 0 4-16,0 4 0 0,-5 6 2 16,-5 1-4-16,-5 3 5 0,-2 3 0 15,-2 1 1-15,-4 4 1 0,-7 0 0 16,-3 1 4-16,-5 0-2 0,0-1-1 15,0-1 1-15,-2-1 2 0,0-5-2 16,6-3-2-16,3-4-2 0,7-2 1 16,1-1-6-16,0-2-11 0,2 0-23 0,2 0-34 15,0-3-48-15,0 0-132 0</inkml:trace>
  <inkml:trace contextRef="#ctx0" brushRef="#br0" timeOffset="4744">4853 422 221 0,'0'-2'72'0,"0"-2"-30"0,2 3 27 15,0 1-1-15,-2 0-12 0,1 0-25 16,-1 0-3-16,0 0 5 0,0 0-5 15,0 0-2-15,0 0-7 0,0 1-2 16,0 3-6-16,-5 3-4 0,-3 9 4 16,-7 1 4-16,3 2 1 0,1-4-5 15,7-2-10-15,2-3-3 0,2 0-4 16,0 0 6-16,0 0-2 0,10-1 3 15,3-4-1-15,6 0-1 0,6-4 0 16,6-1-2-16,3 0-5 0,0-6 2 0,-1-1 1 16,-5-2-8-16,-11 3-1 0,-5 3 2 15,-8 2 2-15,0 1 5 0,-4 0-2 16,0 0 2-16,0 0 3 0,0 0 1 15,0 0 0-15,0 0-5 0,0 2-4 16,-2 6 1-16,-2 3 10 0,2 1-2 0,-4-1-1 16,6 2 0-16,0-2-4 15,0-1 2-15,8-2 1 0,-1-3 2 16,9 0 1-16,-3-3 0 0,-2-1 1 15,5-1 2-15,-5 0 0 0,3 0-1 0,-1-8 1 16,-2-2-2-16,1-3 3 0,-3 1-2 16,1-4 0-16,-2 0 2 0,1 0 2 15,-5-3 2-15,0 0 2 0,1-4-1 16,-1-2-2-16,0-2-3 0,-2 1 1 15,6-5-2-15,-5-2-1 0,1-3-3 0,2-2 1 16,0 2 1-16,-1 1-1 0,-1 4-1 16,2 0 1-16,0 3 1 15,-3 4-1-15,3 3-4 0,0 2 3 16,-4 3 3-16,4 4-2 0,-6 5-2 0,1 2 2 15,-1 2 4-15,2 2-1 0,-2 1-1 16,0-2 1-16,0 2-2 0,0 0 3 16,0 0-4-16,0 0 2 0,0 0 0 15,0 0-1-15,0 0-2 0,0 0 1 16,0 0 0-16,0 0-2 0,0 0-4 0,0 0 2 15,0 0-1-15,0 0 0 0,0 0-2 16,0 6 2-16,0 0 1 0,-3 5 8 16,3 1-3-16,-2 0 0 15,-2 4-2-15,2 0 1 0,2 2-3 0,0 3 1 16,0 0 3-16,0 1-1 0,0 1-1 15,-2 2 2-15,0 1 1 0,0 3-1 16,0 2-2-16,2 0 1 0,0 2 2 16,0 0-2-16,0 1-2 0,0-3 2 15,0-2 1-15,0-3-3 0,0-6 1 0,0-5 1 16,0-2 2-16,0-7-2 0,0-1-1 15,0-5 3-15,0 0 1 0,2 0 4 16,0 0 0-16,-2 0 2 0,2-5 4 16,0-6-2-16,2-3-11 15,0-6-1-15,3 0 1 0,1-3-3 0,-1 2-1 16,3-2 1-16,3 5 2 0,-3 4-1 15,-1 4-7-15,-1 4 5 0,4 3-2 16,-1 3 2-16,4 0 0 0,2 0 2 16,4 5 0-16,8 6-7 0,2 0-4 15,5-1-21-15,2-2-16 0,-2-4-42 0,-3-4-77 16</inkml:trace>
  <inkml:trace contextRef="#ctx0" brushRef="#br0" timeOffset="5350">3687 210 342 0,'4'0'161'0,"-4"0"-155"0,0 0-12 16,2 0 3-16,1 0-50 0,3-6-180 15</inkml:trace>
</inkml:ink>
</file>

<file path=ppt/ink/ink1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9:24.278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0 339 9 0,'0'0'24'16,"0"0"-8"-16,0 0-5 0,0 0-10 15,0 0 0-15,0 0-1 0,0 0 4 16,2 0 1-16,-2 0 1 0,0 0-6 15,0 0 4-15,0 0 22 0,0 0-4 16,0 0-10-16,0 0 4 0,0 0 5 16,1 0-1-16,-1 0 1 0,0 0-2 0,2 0-2 15,-2 0-1-15,0 0-5 0,0 0 0 16,0 0-4-16,0 0-2 0,0 0-3 15,0 0 0-15,0 0-2 0,0 0-2 16,0 0 1-16,0 0 1 0,0 0-1 16,0 0-2-16,0 0 1 0,0 0 1 15,0 0 0-15,0 0 0 0,0 0 2 16,0 0 0-16,0 0 2 0,0 0-1 15,0 0 0-15,0 0 4 0,0 0 3 16,0 0-3-16,0 0-2 0,0 0-2 0,0 0 3 16,0 0-3-16,0 0-1 0,0 0 2 15,0 0-1-15,0 0 0 0,0 0 1 16,0 2 7-16,0-2 1 0,0 0 1 15,0 0 0-15,0 0 0 0,0 0 2 16,0 0 3-16,0 0-3 0,0 0-1 16,0 0-6-16,0 0 1 0,0 0-3 15,0 0 0-15,0 0-1 0,0 0-6 16,0 0 4-16,0 0 3 0,0 0-4 15,0 0 1-15,0 0 0 0,4 0 0 0,-2 0 2 16,0 0-2-16,0 0 2 0,2 0-3 16,0 0 2-16,1 0-1 0,-1 0 1 15,6 0 1-15,-7 0-2 0,3 0-1 16,2 0-1-16,-2 0 2 0,1-2-1 15,-1 2 0-15,3 0 0 0,1-1 0 0,-2 1-1 16,1-1 0-16,1 1 0 16,1 0 1-16,-1 0-1 0,1 0-1 15,1 0 2-15,-3 0 1 0,3 0-2 16,-3 0-1-16,1 0 2 0,-3 0 0 0,3 0 0 15,1 0-3-15,-1 0 3 0,-1 0 2 16,3 0-3-16,-3 0-2 0,5 0 3 16,-1 0-1-16,0 0 0 0,1 0-1 15,-3 0 1-15,-1 0 1 0,-1 0-1 16,3 0-1-16,-3 0 2 0,1 0 0 0,-3 0-2 15,1 0 0-15,0 0 1 0,-1 0 2 16,-1 0-2-16,2 0-2 16,-1 0 3-16,3 0 1 0,-1 0-2 15,3 0-2-15,-1 1 3 0,-1-1 0 0,-1 1-2 16,1-1 0-16,1 0 2 0,-1 0 0 15,-1 0-1-15,-1 0-1 0,0 0 1 16,-4 0 1-16,-1 0-1 0,1 0-1 16,-2 0 1-16,6 0 2 0,-3 0-3 15,1 0-1-15,2 0 3 0,-1 0 1 16,5 0-3-16,-1 0 0 0,-3 0 1 0,0 0 2 15,1 0-3-15,1 0 0 0,1 0 2 16,-3 0 0-16,1 0-2 16,-3 3-1-16,-2-3 4 0,2 0-2 15,-3 0 0-15,1 0-2 0,2 0 3 0,-4 0 1 16,4 2-4-16,3-2 2 0,1 0 0 15,1 0 3-15,2 1-4 0,-3-1-1 16,-1 0 3-16,3 0 0 0,-1 0-2 16,3 0 0-16,-5 0 2 0,3 0 0 15,-3 1-3-15,-1-1 0 0,-2 0 3 0,-1 1 1 16,-1-1-3-16,-2 0 0 0,4 0 2 15,-4 0 0-15,3 0-2 0,1 0 0 16,2 0 2-16,3 0 0 16,5 0-1-16,-1 0-1 0,2 0 2 0,0 0-1 15,-2 2-1-15,1-2 1 0,1 1 1 16,0-1-1-16,-2 0 0 0,-1 2-2 15,-5-2 4-15,-5 0-2 0,0 0 0 16,-4 0-1-16,0 0 2 0,2 0 0 16,0 0-2-16,0 0 1 0,-1 0 1 0,1 0 0 15,0 0-2-15,4 0 0 0,0 0 2 16,3 0 0-16,1 0-2 0,3 0 1 15,0 0 0-15,-1 0 1 0,-4 0-2 16,-3 0 0-16,-3 0 3 0,2 0-1 16,0 0-2-16,-4 0 0 0,4 0 2 15,-2 0 0-15,-2 0-1 0,1 0-1 16,-1 0 1-16,6 0 1 0,2 0-2 15,7 0 0-15,8 0 2 0,4 0 1 16,1 0-4-16,-1 0 1 0,-4 1 2 0,0 1 0 16,-4-2-1-16,4 1-1 0,-6-1 1 15,-2 2 1-15,-3-2-1 0,-7 0-1 16,-3 0 2-16,2 0 0 0,-4 0-2 15,2 0 1-15,0 0 1 0,2 0-1 16,-2 0 0-16,3 0 0 0,-1 0 0 16,2 0 0-16,-2 0 0 0,1 0 0 15,1 0 1-15,2 0-1 0,1 0 0 16,5 0-1-16,3 0 1 0,2 0 1 15,4 0 0-15,0 0-3 0,-6 0 3 0,-2 0 0 16,-1 0-2-16,-1 2 0 0,-2-1 1 16,-1 1 2-16,1-1-3 0,-5-1 0 15,0 0 2-15,-4 1 0 0,2 0-3 16,-1-1 2-16,3 0 0 0,-2 0 1 15,4 0-1-15,-1 0-1 0,3 1 3 16,-1 0-2-16,1-1 0 0,5 0-1 16,6 0 2-16,6 0 2 0,3 3-6 15,-3-2 2-15,-4 1 2 0,-4-1 1 16,2 0-2-16,-4 0-2 0,0 0 4 15,-3 1-2-15,-5-1-2 0,-3 0 2 0,0-1 0 16,-3 2 2-16,-1-2-4 0,2 0 2 16,0 0 0-16,2 0 2 0,-2 0-4 15,3 0 2-15,3 0 2 0,1 0-1 16,-1 0-2-16,-1 0-1 0,5 0 4 15,5 0-2-15,4 0 1 0,3 0-2 0,-1 0 1 16,-8 0 1-16,0 0-2 16,-1 0 1-16,1 0 1 0,2 0-1 15,-2 0-1-15,0 0-1 0,-5 0 4 16,-5 0-1-16,3 0-2 0,-4 0-1 0,-1 0 4 15,3 0-1-15,0 0-2 0,-1 0 1 16,1 0 1-16,-4 0 0 0,1 0-2 16,1 0 0-16,0 0 2 0,0 0 0 15,1 0-2-15,1 0 1 0,7 0 1 16,8 0-2-16,0-2 1 0,2 2-1 0,-4 0 2 15,-2 0 0-15,2 0-2 0,2 0 0 16,-2 0 2-16,0 0-1 16,-2 0-3-16,-4 0 2 0,2-1 4 15,2 0-2-15,-2 1-2 0,4 0 1 0,-1 0 0 16,-5 0 1-16,2 0-4 0,-2 0 3 15,1 0 0-15,-3 0 2 0,2-2-4 16,0 2 2-16,1 0 0 0,1-1 0 16,-6 1-1-16,8 0 0 0,-1 0 1 15,1 0 0-15,-2 0 0 0,-2 0-3 0,-2 0 3 16,-3-1-1-16,3 1-1 0,1-1 1 15,1 0 3-15,0 1-4 0,2-2 0 16,-3 2-1-16,1-1 3 16,-2 1 0-16,-1-2-3 0,3 1 1 0,4 0 2 15,0 0-1-15,0 1 0 0,0 0 1 16,-1 0 1-16,-3-1-1 0,-2 0-1 15,1-2 1-15,3 2 1 0,-2 0-2 16,-2 0 2-16,1-1-1 0,-3 1-1 16,-1-1 2-16,3-2-2 0,-3 1 1 0,1 1 2 15,0-1-2-15,-1-1 0 0,0 3 0 16,-3-2 1-16,1 1-1 0,-1-2 0 15,5 3 0-15,-3-2 1 0,1 3-1 16,0-2 0-16,1 1-1 16,0 0 3-16,1-1-1 0,7 0-2 0,6 0 2 15,0 2 7-15,5-1-10 0,-7 0 4 16,-2 0-2-16,0 0-1 0,2-1 2 15,0 1-3-15,3 0 4 0,-5 0-4 16,0-1 3-16,-3-1-2 0,-1 3 1 16,0-3 1-16,-2 3 0 0,2 0-3 0,-3-2 4 15,-5 2-3-15,1-3 2 0,-3 1-2 16,3 1 1-16,-4 0 1 0,-1-2 0 15,5 0-2-15,-2 2 1 16,-1-2 1-16,1 2 0 0,-2-1-2 0,1-1 1 16,-1 1 2-16,0-1 0 0,1 0-3 15,3-1 1-15,-2 3 1 0,3-2-1 16,0 1 0-16,1-1 0 0,3 1 0 15,8 0 2-15,6 1 11 0,-1 0-11 16,-3 0-1-16,-6 0 2 0,-2 0-3 0,2-1 0 16,1 2 0-16,-3 0 1 0,-2-3-1 15,0 2 0-15,0-1 2 0,1-2-1 16,-3 3 0-16,0 0-1 15,3 0 3-15,-1-2 0 0,0 2-2 0,1-2 3 16,1 1 5-16,-2 0-6 0,0 0-1 16,-5-1-1-16,-1 0 3 0,1 0-1 15,-4 0-4-15,-1 1 3 0,3-1 1 16,0 1-2-16,-3-1-1 0,1 2 1 15,-2-3 2-15,-2 2-1 0,2 1 1 0,-1-1 0 16,5 1-2-16,2 1 0 0,1 0-1 16,0 0 0-16,-3 0 1 0,0 0 0 15,-1 0-1-15,1 0-1 16,-2 0 3-16,-1 0-1 0,1 0-1 0,-2 0 1 15,0 0 0-15,1 0 2 0,3 0-3 0,-2 0 1 16,1 0 1-16,1 0 0 16,0-2-4-16,3-1 2 0,4 2 3 15,5-1-2-15,-1 0-1 0,4 1 0 16,-6 0 1-16,2 1 1 0,2 0-4 0,0-2 2 15,0 1 1-15,-4 0 0 0,-2-1-2 16,-7 2 1-16,-1-1 2 0,-5-1-3 16,-2 1 4-16,0-1 2 0,0 1-1 15,0-2-4-15,0 1 1 0,-2 2-1 16,-3-1-1-16,-5 1-10 0,-3 0-26 0,3 0-28 15,-5 0-74-15</inkml:trace>
  <inkml:trace contextRef="#ctx0" brushRef="#br0" timeOffset="1653">4869 16 4 0,'0'2'46'0,"0"-1"-40"0,0 0 1 15,0-1 101-15,0 0-25 0,0 0-53 0,0 0 6 16,0 0 4-16,0 0 3 0,-2 0-7 15,2 0-9-15,-2 0-5 0,-1 0-1 16,3-2 0-16,-2 1-6 0,0-1 5 16,0 1-8-16,0 1 1 0,0-3-2 15,2 2-2-15,-4-1 2 0,4 2 4 0,-2-1-3 16,0 1 0-16,2 0-5 15,0 0 0-15,-3-1 1 0,1 0-2 0,0 0 1 16,2 1-3-16,-2 0 2 16,0-1-1-16,0 1 0 0,2 0-2 0,0 0 0 15,0 0-2-15,0 0-1 0,0 0 5 16,0-1-2-16,0 0 0 0,0 1 0 15,0-2-1-15,0 2 1 0,0 0-1 16,0 0-2-16,0 0 1 0,0 0-1 16,0 0 0-16,0 0 0 0,0 0 1 15,4 0 0-15,-2 0-1 0,2 2 0 0,-1 3 1 16,3-1 0-16,0 4-1 15,0-2 0-15,5 2 1 0,-2 1 0 16,1 2-2-16,3 2 1 0,1-1 1 16,3 4-3-16,2-4 4 0,0 3-3 0,0-2 0 15,-2 0 1-15,-1-2 2 0,-1 0-3 16,0-1 0-16,0 0 2 0,-3-2 0 15,1-2-3-15,-5-1 2 0,-2 0 1 16,-3-3-2-16,-1-1 1 0,-2 1 1 16,0-2-1-16,0 0-1 0,0 0 3 0,0 1-3 15,0 1 2-15,-2 1-2 16,-7 0 2-16,-3 3 0 0,-5-1 0 15,2 2-3-15,-4 1 3 0,-2 1 0 16,0 2-1-16,2 1-2 0,-2 4 2 0,2 0 2 16,3-1-2-16,1 1-1 0,-2-2 1 15,6 2 1-15,-1-3-2 0,5 1-1 16,1-1 0-16,4 1-10 0,0 0-6 15,0-1-10-15,2 4-8 0,0-2-17 16,10-2-27-16,1-3-66 0</inkml:trace>
  <inkml:trace contextRef="#ctx0" brushRef="#br0" timeOffset="2262">5440 212 70 0,'-6'1'18'0,"4"0"110"16,0-1-27-16,2 0-45 0,0 0-14 0,0 0-11 15,0 0 8-15,8 0-17 0,3 0-8 16,4 0 3-16,3 0-5 0,3 0-1 16,0 0-2-16,3 0 2 0,3-2 2 15,4-2-4-15,1 2 4 0,1-2-2 16,-1 2 1-16,0-1-2 0,-3 2-5 15,-2-1 1-15,-4 0-2 0,-4 1 0 16,-6 1-2-16,-5 0-1 0,-4 0 2 16,-4-1-4-16,0 1 1 0,0 0 1 15,0-2-1-15,0 2-7 0,0 0-9 0,-4 0-14 16,-4 0-19-16,0 0-17 0,1 0-43 15,-5-2-158-15</inkml:trace>
  <inkml:trace contextRef="#ctx0" brushRef="#br0" timeOffset="2467">5703 202 99 0,'-6'5'275'0,"2"3"-213"0,-5 2-5 15,-3 2 5-15,1 3-13 0,-2 1-14 16,5-1-13-16,0 1-11 0,3 2-5 15,1-1-4-15,4 1 0 0,0 1 0 16,0-3-3-16,9 0-7 0,7-2-6 16,7-2-14-16,3-3-17 0,9-2-23 0,-3-4-37 15,0-2-81-15</inkml:trace>
  <inkml:trace contextRef="#ctx0" brushRef="#br0" timeOffset="2780">6016 375 38 0,'4'-4'257'0,"-4"-4"-197"15,0 1-2-15,-8 1-3 0,-1 2-4 16,-5 0-13-16,-3 3-9 0,2 1-1 15,-2 0-7-15,1 0-5 0,1 1-1 16,6 6-1-16,3 0-5 0,2 4-5 16,4 0-4-16,0 2 2 0,6 2-2 0,7-3-1 15,4 1 1-15,2-2-1 16,4-1-6-16,0-3-2 0,6-1 2 15,-1-3 4-15,1-3-6 0,-2 0 3 16,-6 0 5-16,0-3 1 0,-4-5 0 0,-6-2-1 16,1-1 3-16,-3-1 3 0,-7 0 1 15,2-1 4-15,-4 0 0 0,-2-1 0 16,-9 0-2-16,-3-2-4 0,-3-2 0 15,-2-1-2-15,2 1-2 0,-2 0-1 16,2 2 1-16,7 5 0 0,2 6-3 0,5 3-6 16,3 2-9-16,0 0-21 0,0 4-18 15,0 3-27-15,3-3-67 16</inkml:trace>
  <inkml:trace contextRef="#ctx0" brushRef="#br0" timeOffset="3637">6413 245 56 0,'6'0'5'0,"-1"0"188"0,-1 0-164 15,2 0 14-15,-4 3 1 0,0 3-15 16,0 3-1-16,-1 5-3 0,-1 2 9 16,0 4-11-16,0 0-6 0,0 1-4 15,0 0 1-15,0-2 2 0,-5 0-4 0,-1-3 2 16,-2-3-2-16,5-2 2 0,-5-4-3 15,4-2-2-15,-2-2 0 0,3-2 1 16,-1-1-2-16,4 0 3 0,-4 0-1 16,2-1 0-16,2-9-3 0,0-1-2 15,0-3 1-15,0-1-1 0,0-3 1 16,2 0-1-16,2-3 3 0,0-2 1 15,1-2-5-15,7-5-3 0,-1 0-1 16,4-3 4-16,8 1-4 0,-4 3-2 16,8 6 4-16,-4 4-2 0,-2 7 0 15,2 4-2-15,-6 4 2 0,2 4 0 0,-2 0-1 16,-1 0-1-16,-1 2 3 0,-6 6-1 15,-1 0-1-15,-6 3-1 0,-2 0 1 16,0 2 3-16,-2 1-2 0,-9 0-1 16,-3 0 2-16,-3-2 1 0,-2 1-2 15,2 0-2-15,2-2 4 0,-1 1-2 16,3-2 0-16,5 0-1 0,4-2 1 15,1-1 1-15,3 0-4 0,0-1-1 16,0 1 4-16,0-1-4 0,9-1-1 16,1 1-2-16,3-1 4 0,-1 3 1 0,3-3-2 15,-2 2-2-15,1-1 2 0,-1 0 1 16,0 1-4-16,-3-1 1 0,-1 1 2 15,-1-1 2-15,-6-1-1 0,0 0 1 16,-2 0 1-16,0 0 4 0,-10 2-3 16,-1 2-1-16,-5 0 3 0,1 0 2 0,0 0-4 15,-2 1 1-15,2-1 3 16,3 0-4-16,3 0 0 0,-1-2 0 15,4-1 1-15,2-3 0 0,3 0-2 16,1 0 0-16,0-2 0 0,0-1-1 0,7 0-8 16,3 0-15-16,3-1-16 0,4-5-29 15,0-2-38-15,1-3-99 0</inkml:trace>
  <inkml:trace contextRef="#ctx0" brushRef="#br0" timeOffset="4035">6855 339 71 0,'2'-1'228'15,"2"-1"-167"-15,-2 0 2 0,-2 1 7 0,0 1-15 16,0-1-13-16,0 1-11 0,0 0-6 16,0 0-4-16,0 0-4 0,-8 1-2 15,3 5-4-15,-1 1 2 0,0-1-1 16,2 0 1-16,1 0-7 0,3 1-4 15,0-3 1-15,0-1-1 0,0 3 1 0,3-3-2 16,9-1 1-16,1 0 0 0,6-2 0 16,0 0-3-16,4 0 0 0,0 0-3 15,0 0 1-15,-2 0-6 16,-2-5 2-16,-4 0 0 0,-1-2 0 15,-3 0 3-15,1 1 0 0,-7 0 2 0,-3 3 2 16,-2 1 2-16,0 1-2 0,0 1 0 16,0 0 2-16,-7 0-4 0,-1 0 4 15,0 6 1-15,-1 0 2 0,-1 4-3 16,3-3 4-16,-1 4-1 0,2-1-4 15,1 1 0-15,3 0-1 0,0-1 1 0,2-3 0 16,0 1-2-16,0-1 1 0,4-2-5 16,5 2-4-16,1-4-6 0,3-1-19 15,0-1-18-15,1-1-37 16,-3-1-61-16</inkml:trace>
  <inkml:trace contextRef="#ctx0" brushRef="#br0" timeOffset="4501">7157 274 35 0,'8'0'239'16,"1"0"-165"-16,3 2-25 0,1-1 16 16,2 3-20-16,-1-1 0 0,5 1-15 15,-2 2-9-15,2 1-2 0,0 2-6 16,-6 0-1-16,3-1-4 0,-11 1-3 15,-5-1-4-15,0 1 1 0,-13-1 2 16,-2 2-1-16,-8 0-1 0,-2 0-1 16,0-1-2-16,2-2 2 0,-2-1 0 15,4 1-3-15,6-1 1 0,4-1 1 0,5 0 0 16,4 1-4-16,2-4-1 0,0 0 3 15,0 1-2-15,6-1 2 0,3 0-3 16,1 2 4-16,5-2-6 0,0 2 1 16,3-1 4-16,-1 1 0 0,0 1-2 15,-4 1-1-15,-1 1 5 0,1 1-1 16,1 1 1-16,-5 0-1 0,-1 2 2 15,-4 0-1-15,-3 2 1 0,-1 0-1 16,0-1-1-16,-5 1 4 0,-3 1 3 16,-5 1-1-16,-1-2 1 0,-3 0 0 0,2 3 1 15,-6 1 0-15,-2-1-1 0,0 1 12 16,6-3-2-16,2-6-12 0,7 1-3 15,2-5 1-15,3 1-1 0,3-4-1 16,0-1-2-16,0 0-1 0,0 0-4 16,0 0-2-16,7 0-8 0,3-7-16 0,1-2-26 15,2-4-53-15,1-4-170 16</inkml:trace>
  <inkml:trace contextRef="#ctx0" brushRef="#br0" timeOffset="5069">7512 263 37 0,'-10'-1'237'0,"3"-2"-163"0,-3 1-14 0,6 0 10 16,1 1-22-16,3-1-3 0,0 2-13 15,1 0-16-15,9 0-6 0,5 0 4 16,0 0-3-16,5 0-3 0,2 1-1 15,-1 4-3-15,-1 2 0 0,1 0 0 16,-6 2-2-16,0 2 1 0,-5 0-1 0,-5-1 1 16,-5 2-1-16,0-1-2 0,-7-1 2 15,-10 2 2-15,-3-1-3 16,-2 1 1-16,-3-2-1 0,2-1 1 15,2 2 0-15,2-2-2 0,4 0 1 0,1-2 1 16,3 0-2-16,5 1 0 0,4-4 1 16,2 0-2-16,0 2 1 0,4-3 1 15,5 4-1-15,5-3-1 0,1 2 2 16,4-1-2-16,-2 1 0 0,0 1-2 15,-1 0 1-15,-5 3-3 0,-1-1 3 0,-1 1 0 16,-1 0-2-16,-4-1 0 0,0 4 2 16,-4 0 3-16,0 0-1 0,-4 0-1 15,-2 0 1-15,-4 2 0 16,-1-1 2-16,-4 0-2 0,-4 1 1 0,0-1 4 15,-1-1-4-15,1 3-1 0,-2-1 3 16,0-1 2-16,4 1 9 0,2-7-13 16,5-1 0-16,5-3 0 0,-1-1-1 15,4-2-2-15,2 0-3 0,0-1-8 16,0 0-6-16,6 0-17 0,3 0-33 0,5-8-51 15,-1-5-285-15</inkml:trace>
  <inkml:trace contextRef="#ctx0" brushRef="#br0" timeOffset="5801">7823 423 15 0,'0'0'15'0,"0"0"-6"0,0 0-5 16,0 0 110-16,0 0-48 0,0 0-42 16,-2 0-3-16,2 0 15 0,-2 0 8 15,2 0-13-15,0 0-9 0,0 0 2 0,0 0-2 16,0 0-2-16,0 2 4 0,0-1-1 15,0 2-1-15,0-3 1 0,4 0-4 16,2 0-1-16,3 0 0 0,1 0-4 16,3 0 4-16,0 0-9 0,3-5 1 15,3-1 1-15,-2-2-1 0,2-2-3 16,-2 1-2-16,-2-4 1 0,-1 0 1 15,-5-3-1-15,-1-1-1 0,-2-2-4 16,-2-2 2-16,-4 1-2 0,0 3 0 16,-4 3 2-16,-8 5 1 0,1 2-4 0,-3 5 5 15,1 1-2-15,0 1 0 0,1 0-2 16,-1 4 0-16,3 5 1 0,1 2-4 15,3 1 3-15,2 1-2 0,2 3 2 16,2-1 0-16,0 0-2 0,8 1 0 16,5-2 2-16,3 0 0 0,1 1-2 0,-2-1 1 15,2-1 1-15,-3 0-3 16,-3 0 3-16,2-1-1 0,-5-1 1 15,-2 0-3-15,-2 0 3 0,-2 0-1 16,-2 1 1-16,0-1-2 0,-2 1 0 0,-10-3 3 16,3-2-2-16,-1-1 1 0,1-3-2 15,1-1 1-15,0-2 0 0,4 0-2 16,1 0 2-16,3-2-1 0,0-4 2 15,0-5-2-15,5-1-1 0,7-1 1 16,3-5 1-16,2 1 0 0,4-5-1 0,2 2 0 16,0 1 2-16,0 0-1 0,0 3 0 15,0 4-1-15,0 2 2 16,0 2-1-16,1 3-1 0,1 2 1 15,-2 2 0-15,-2 1-1 0,-2 0-1 0,2 1-2 16,4 7-11-16,4-1-19 0,1 0-32 16,-1-3-125-16</inkml:trace>
</inkml:ink>
</file>

<file path=ppt/ink/ink1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9:44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129 99 33 0,'0'0'86'0,"0"0"-57"16,0 0-2-16,0 0 1 0,0 0-2 15,0 0-1-15,0 0-4 0,0 0 1 16,0 0-7-16,0 0-4 0,0 0 0 16,0 0 8-16,0 0-2 0,0 0 0 15,0 0-8-15,0 0-3 0,0 0-2 16,0 0-2-16,0 0-1 0,0 0 2 0,0 0-1 15,0 0-1-15,0 0-3 0,0 0 5 16,0 0 0-16,0 0-3 0,0 0 0 16,0 0 2-16,0 0 1 0,0 0 2 15,0 0-2-15,0 0 7 0,0 0-5 16,0 0 3-16,0 0-3 0,0 0 2 15,0 0 4-15,0 0-6 0,0 0 1 16,0 0 0-16,0 0 2 0,0-3-5 16,0-1 3-16,0 2 2 0,0-1-2 15,0 2-1-15,0-1 0 0,0-1 2 0,-4 2-4 16,2-3 2-16,-3 3 0 0,1-2 0 15,0 2-2-15,-2 1-2 0,0 0 1 16,-1 0 2-16,-1 0-4 0,-1 1 1 16,-1 5 1-16,-1-1 2 0,3 4 2 15,-2-1-6-15,3 3 2 0,-1 0 2 0,-1 1 0 16,3 2-3-16,4-1-1 16,0 1 1-16,2 1-1 0,0 1-1 15,0-1 1-15,2-2 1 0,6-2 0 16,-1 0-2-16,3 0 0 0,-1 0 2 0,5-3-1 15,-1 2 0-15,2-6 1 0,3-1 0 16,-1-3-3-16,2 0 2 0,2 0 0 16,-4-3 2-16,2-6-2 0,0-1 0 15,-4 0 0-15,-1 0 2 0,-5-3-1 16,1 3 0-16,-6-1 0 0,1-2 2 0,-5 1 0 15,4-3-2-15,-2-2 3 0,-2-2 3 16,0-3-3-16,0 0-2 16,0 0 1-16,0 2-1 0,-2 2-1 15,-4 3 0-15,-1 4 0 0,-3 2 0 0,-3 3-1 16,1 1-1-16,-1 5 0 0,-2 0-5 15,1 0-9-15,-1 4-4 0,4 5-24 16,-5 3-13-16,3 0-75 0,-4 0-231 16</inkml:trace>
</inkml:ink>
</file>

<file path=ppt/ink/ink1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9:45.7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 2 0,'0'0'153'0,"2"0"-112"0,-2 0-9 15,0 0 8-15,2 0 7 0,-2 0-7 16,0 0-14-16,0-1-1 0,0 1-1 0,0-1 1 15,0 0 0-15,0 1-4 16,0 0-1-16,0 0 4 0,0 0-5 16,0 0-3-16,0 0-1 0,0 0-4 15,0 0-1-15,0 0-3 0,0 0-5 0,0 3 2 16,0 4 3-16,0 1-2 0,0-1-1 15,0 4-2-15,0-2 5 0,0 1-1 16,0-1 0-16,0 2-1 0,0 1-4 16,0 0 2-16,0 4-1 0,0 0 0 15,0-3 1-15,0 3-2 0,0-2-1 0,0-2 1 16,0-1 1-16,0-1-2 0,0-2-1 15,0-2 1-15,0-3 0 16,0 1 1-16,0-3-3 0,0-1 0 16,0 0-1-16,0 0-4 0,0 0-4 0,0 0-2 15,0 0-10-15,0 0-10 0,0 0-20 16,0 0-10-16,0 0-42 0,-2 0-144 15</inkml:trace>
</inkml:ink>
</file>

<file path=ppt/ink/ink1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49:47.6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39 116 97 0,'2'0'49'0,"-2"0"-14"0,2 0 4 15,0 0 9-15,-1 0-9 0,1 0-13 16,-2-2 4-16,2 0-5 0,2 0-4 15,-4 2-3-15,0 0-4 0,2 0 3 16,-2 0-4-16,0 0 2 0,0 0-4 16,0 0-1-16,0 0-1 0,0 0 0 15,0 0-2-15,0 1-1 0,0 8-1 16,-2 2-2-16,-4 1 2 0,4 3-4 15,-5 0-1-15,3 0 3 0,-4 1-1 0,5 0-2 16,-5 1 0-16,4-3 2 0,0-2 0 16,2-3-4-16,0-3 1 0,1 1 2 15,-1-5 1-15,2 1-1 0,0-3 0 16,0 0 2-16,0 0 3 0,0 0-5 15,0 0 5-15,0-4-1 0,0-5-5 16,0-2 0-16,0-2 1 0,3 0 1 16,3 1 1-16,2-4-3 0,1 0-1 15,1 0 2-15,1-1 1 0,-3-3-4 16,3 1 2-16,1 1 2 0,-3-1 0 15,3 3-2-15,-1 2-2 0,-3 2 8 0,5 1-1 16,-1 1 2-16,1 5 1 0,-1-1-1 16,-1 1 1-16,0 0-4 0,1 4 0 15,-3-1 1-15,-3 2-2 0,-2 0-3 16,-2 0 0-16,2 4-2 0,-2 5 4 15,-2 4-2-15,0 3 2 0,0 3 1 16,-2 1-1-16,-8 5-2 0,1-2-1 16,-1-4 2-16,-5 0-2 0,3-3 0 15,-1 0-3-15,0-2 2 0,1-3 3 16,1-3-7-16,-1-1 1 0,5-2 2 0,1-3-5 15,2 0 4-15,2-2-3 0,0 0-1 16,0 0-2-16,1 0 2 0,1-3-2 16,0-4 1-16,0-1 5 0,3 0-1 15,3 1 2-15,4 1 3 0,-5 1-1 16,3 4-1-16,0 1-2 0,-1 0 5 0,3 0 3 15,1 0-2-15,-1 3-2 16,-1 2 6-16,1 2-5 0,-1 1-1 16,1-2-1-16,-1 0 2 0,-1 0-1 15,0 0-4-15,-1-3-11 0,-1 1-4 0,2 0-27 16,-1-4-31-16,-1 0-81 0</inkml:trace>
  <inkml:trace contextRef="#ctx0" brushRef="#br0" timeOffset="652">453 84 178 0,'0'0'94'16,"2"0"-68"-16,-2 0 25 0,2 1-1 15,-2 6-11-15,0 7-13 0,0 1-11 16,0 3-3-16,-4-2-2 0,-4 0-3 16,4 1-2-16,1-3-4 0,-1 0 3 0,0-2 7 15,2-3-8-15,2-4-3 0,0-1 1 16,0-2 1-16,-2 0-3 0,2-2 2 15,0 0 3-15,0 0 3 16,-4 0 0-16,4-2 2 0,-2-7-5 16,1-1-1-16,1-2-1 0,0-1 0 0,0-2 2 15,5-1-3-15,3-3 1 0,1-2 0 16,1 0-1-16,0 0 4 0,-1 1-1 15,4 3 0-15,-3 3-2 0,1 3 3 16,5 3-3-16,-1 1 0 0,4 2 0 16,-2 1 0-16,2 1-2 0,-3 3-1 0,-3 0 3 15,-5 0-3-15,-3 3 0 16,-1 4 0-16,-4 0 1 0,0 3 1 0,0 0-2 15,-6 3-1-15,-7-2 1 16,0 1-1-16,-3 1 1 0,3-1 0 0,-2 0-2 16,3-1 2-16,-3-2 1 0,5 0-1 15,3-3 0-15,1 0 1 0,4-4-2 16,2-1-2-16,0 1 0 0,0 0 2 15,0-1-2-15,8 0 1 0,-1 1 2 16,3-2-1-16,5 2 0 0,-3-2-4 0,3 2 1 16,-2 1 0-16,3 0-1 0,-1 0 0 15,-4 2 6-15,1-2 2 0,-7 0-8 16,-1-1 5-16,-2 2 0 0,-2-1 0 15,0 0-1-15,0 3 3 0,-6 1 2 16,-3-2-3-16,-2 3 0 0,-3-3 0 16,1 2 2-16,-2-2-1 0,-1 2-2 15,3-4 1-15,-2 3 1 0,5-2 0 16,2-3-2-16,1 2 0 0,3-3-1 15,0 3-16-15,2-1-16 0,2-2-24 0,0 0-36 16,0 0-90-16</inkml:trace>
  <inkml:trace contextRef="#ctx0" brushRef="#br0" timeOffset="1512">915 48 92 0,'0'0'93'16,"0"0"-54"-16,0 0 4 0,0 0 0 16,0 0-2-16,0 0-18 0,0 0-5 0,0 0 3 15,0 0 5-15,0 0-3 0,7 0-4 16,5 0 3-16,-1-3 0 0,3 0-5 15,1 0-1-15,2 1-3 0,0 0-1 16,4 2 0-16,-2 0-8 0,-5 0 0 16,-1 2 1-16,-4 6-4 0,-3 0-1 0,-2 2 1 15,-4 2 2-15,0 0 0 0,0 4-2 16,-8 0 1-16,-7-3 1 0,2 2-4 15,-3-1 1-15,-1-3-3 16,0 1 1-16,-2-2 2 0,-2-2 0 0,2-1 0 16,2-1 0-16,5-3 1 0,1-2-2 15,7-1 1-15,0 0 2 0,2 0 0 16,2 0-2-16,0 0-2 0,4-3 0 15,8-4 2-15,3 0-2 0,-4 2 1 16,3 2 4-16,-1 0-3 0,0 3 1 0,3 0 1 16,3 0 2-16,0 0-5 0,6 6 1 15,-2 3 3-15,1-2 1 0,-3 0-3 16,0 1-1-16,0-4 0 0,0 1-1 15,2 0-12-15,4-3-17 0,3 2-23 16,1-4-21-16,-4 0-116 0</inkml:trace>
</inkml:ink>
</file>

<file path=ppt/ink/ink1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0:41.1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0 741 158 0,'0'0'52'15,"0"0"-1"-15,0 0 1 0,0 0-5 16,0 0-9-16,0 0-4 0,0 0-3 0,0 0-1 15,0 0-5-15,0 0-6 0,0 0-3 16,0 0 0-16,0 0-2 16,0 0-2-16,0 0-4 0,0 0 2 15,0 0-2-15,0 0 1 0,0 0-5 0,0 0 3 16,0 0-1-16,0-6 4 0,0-4-3 15,10-4-2-15,1-4 1 0,1-3 0 16,3-3-1-16,0-3 4 0,1-3-2 16,1-3-1-16,-2-3-4 0,2-5 2 15,-1 0 0-15,-1-6-2 0,0-1-2 16,-4-4 1-16,1 2 2 0,-6 1-4 0,-3 6 0 15,-3 4 2-15,0 7 0 0,0 3-1 16,0 8-1-16,0 9 4 16,-5 1 0-16,1 7-3 0,-2 1 1 15,0 3 2-15,5 0-1 0,-7 0-1 0,2 11-5 16,-5 7 4-16,3 1 2 0,-7 6-2 15,3 4-2-15,-1 0 3 0,0 4 1 16,1 3-3-16,3-1-1 0,1 1 3 16,4-1 2-16,2-1-4 0,2-2-1 15,0-2 3-15,0 0 1 0,10-4-3 0,1 1-2 16,3-5 4-16,3 0 2 0,-2-2-3 15,4-2-2-15,-2-1 3 0,2-2-1 16,2-4 0-16,2-3 0 16,0-2 1-16,0-3 1 0,0-2-2 0,0-1-3 15,2 0 4-15,-4 0 2 0,2-6-4 16,0-1-2-16,-6-2 4 0,0-1 3 15,-4-1-4-15,1 0-2 0,-7-2 3 16,3-1 2-16,-3 1-3 0,-3-3-2 16,2 0 4-16,-6 2 0 0,0 0-2 0,0 0-1 15,0 2 2-15,-6 1 3 0,-1 4-4 16,-3 2-2-16,2 2 3 0,-3 3 1 15,-2 0-3-15,-1 13-2 0,-1 6 3 16,2 2 2-16,-1 4-4 0,3 4 0 16,3 0 2-16,2 2 2 0,6-1-4 15,0-1-1-15,0-5 2 0,12-3 0 16,1-3-2-16,4-4-1 0,6-4 4 15,-2-4 2-15,2-5-4 0,4-1-1 16,-2 0 3-16,-2-10 1 0,-4-4-2 0,0-1 0 16,-2-3 2-16,-4-3 0 0,1 1-1 15,-3-3-2-15,1 0 4 0,-3-1-1 16,1-3-2-16,-3-1 0 0,-1-1 2 15,0-7 1-15,-4 0-4 0,2-5 1 16,-3-3 2-16,1 2-1 0,2-1 0 16,-2 7-2-16,-2 4 3 0,0 7 0 15,0 5-2-15,0 4-1 0,0 4 4 16,0 4-1-16,0 2-1 0,0 3-2 15,0 0 4-15,0 3 0 0,0 0-3 0,0 0-1 16,0 0 3-16,0 0-1 0,0 6-1 16,-2-1-1-16,-2 2 4 0,2 3-1 15,2-3-2-15,-3 2 0 0,1 0 2 16,0 0 0-16,0 1-1 0,2-2-2 15,0-1 4-15,0 1-1 0,0 1-2 16,0 0 0-16,0 1 2 0,0-1 1 16,-2-1-4-16,0 0 2 0,0-1 1 15,2-1 0-15,0-2-2 0,0 2 0 16,0-2 2-16,0 0 1 0,-2-2-3 15,2 2-1-15,-2 0 4 0,0 0-1 0,2 1-3 16,0 1 1-16,0 1 2 0,0-2 0 16,0 1-2-16,0 1 0 0,0 0 2 15,0-2 1-15,0 2-4 0,0-4 1 16,0 5 2-16,0 0 1 0,0 2-4 15,0 1 1-15,0 1 3 0,0 0-1 16,0 1-2-16,0 1 0 0,0 3 2 16,0 0 0-16,2 2-2 0,2-1 0 15,-4 1 2-15,4-3 0 0,0 2-3 16,2-3 1-16,-3-2 2 0,3 0 0 0,0-5-3 15,-2-1 0-15,1-4 2 0,-3-3-1 16,6 0-3-16,-6 0 4 0,3-5 0 16,3-6-1-16,-2-2-2 0,0-2 1 15,-1 1 1-15,3-2-1 0,-2 0-3 16,-1 4-2-16,1-2 1 0,0 1-3 0,1 2-4 15,1 1 4-15,0 2-1 16,1 2-1-16,-1 1-2 0,0 3 4 16,-1 1 2-16,-1 1 2 0,-2-2 3 15,0 2 1-15,-1 0 2 0,-3 0 0 0,0 0-3 16,0 0 2-16,0 0 4 0,0 0-3 15,0 0 1-15,0 0 1 0,0 0 4 16,0 0-6-16,2 0-2 0,-2 0 0 16,4 0 4-16,-2 5-1 0,4 0-4 15,-1 3 1-15,5-1 4 0,-1 3-3 0,5 5 0 16,1-3-2-16,4 3 4 0,2 1-1 15,0-1-2-15,2 1 1 16,2 2 1-16,-2 1 0 0,-4-3-2 16,-4 1 1-16,-5-1 1 0,-7-3 0 0,-3 0-2 15,0-1 3-15,-7-2 3 0,-8 0 11 16,-3-1-1-16,-4-2 3 0,1 0-3 15,-2-2-2-15,2-1-8 0,0-1-2 16,5 0 0-16,3-3-4 0,3 0 2 16,7 0-2-16,3 0-1 0,0 0-9 0,0 0-22 15,7-6-20-15,7-6-48 0,5-5-195 16</inkml:trace>
  <inkml:trace contextRef="#ctx0" brushRef="#br0" timeOffset="1244">1668 701 10 0,'0'1'235'0,"0"0"-159"0,0-1-16 15,0 0 4-15,0 0-10 0,6 0-18 16,3-7-10-16,3-1 2 0,1-3-3 15,2-4-6-15,5 1 2 0,1-6-3 16,3-2-5-16,3-3 0 0,0-3 1 16,-2-2-3-16,-3-3-3 0,-1 0 1 15,-1-3 0-15,-3-4-4 0,-2 2-4 16,-2 0 1-16,-3 3 2 0,-1 6-3 15,-1 4-1-15,-4 8 1 0,0 4 3 0,-4 7-1 16,0 3 2-16,0 1 0 0,0 2 3 16,0 0-6-16,0 4-2 0,0 8 0 15,-4 3 3-15,0 5-2 0,0 2-2 16,0 4 1-16,-1 1 1 0,1 4 1 15,-2 4-4-15,4 2 2 0,-2 1 2 16,2-2 0-16,1-1-3 0,1-1 0 16,0-4 3-16,-2-1 0 0,-2-3-4 15,-2-5 1-15,-2-1 3 0,1-4-1 16,-1-2-4-16,1-4 2 0,-3-3 2 0,-1 1 0 15,3-6-3-15,-3 0 1 0,-1-2 2 16,3 0 0-16,1 0-3 0,-2-6 1 16,3-1 1-16,-3 0 0 0,4 1-2 15,3-4-1-15,1 0 4 0,2-2-4 16,2-2-3-16,9-2-3 0,6 0-2 0,8-3-2 15,6 1-3-15,-1-1-10 16,8-1-2-16,0 0-1 0,1 1-8 16,3 0 5-16,0-1 7 0,0 1 7 15,1-1 11-15,-4 3 6 0,-5-1 4 16,-9 5 5-16,-8 2 2 0,-9 0 5 0,-7 4 4 15,-1 3 7-15,0 0-5 0,-7 1-3 16,-5 1-6-16,-3 2 0 0,-2 0-3 16,4 0 2-16,-1 0-4 0,5 3 3 15,3 5-9-15,-2 1 0 0,5 2 2 16,3 1-2-16,0 0-3 0,0 4 1 0,1 3 3 15,9 0-2-15,0 1-1 16,-1-4-1-16,6 2 3 0,-1-1 0 16,-3 3-4-16,2-1 2 0,-1 1 1 15,-4-2 1-15,-1-2-1 0,-7-2-1 0,0 2 3 16,0-4-1-16,-7-1-1 0,-3 0 0 15,-3-2 4-15,-1 1-1 0,-1-4-1 16,0-2-1-16,1 0 6 0,3-4-2 16,3 0-4-16,1 0-2 0,3 0 5 15,4-4-3-15,0-1-3 0,2-5-1 0,11-2-1 16,8-6-3-16,6-4-13 0,1-6-9 15,7 0-7-15,-1 1-7 16,-3 0-19-16,-1 2 12 0,-3 1 0 16,0 1 0-16,-3 1 37 0,-4 1 5 0,-5 2 6 15,-2 2 9-15,-5 1 26 0,-4 2 10 16,1 1 1-16,-5 4 7 0,0 1-7 15,0 1-5-15,-7 3-6 0,-5 1-11 16,1 3-5-16,1 0-2 0,3 0-2 16,1 0-7-16,4 7-3 0,0 2-1 0,2 4 0 15,0 3-1-15,4 1-2 0,5 0 1 16,3 2 0-16,1 3 1 0,3 2-2 15,1 1 2-15,0 0 1 16,-2 3-1-16,-5-5-2 0,-3 1 1 0,-5-2 2 16,-2-1 0-16,0 0-2 0,-6-3 1 15,-5-1 2-15,-6-3 0 0,-2-1-2 16,0-2 6-16,2-1-1 0,-3-4 0 15,7-2-5-15,0 0 0 0,5-2 2 16,4-1-2-16,2-1-3 0,2 0-2 0,0 0-8 16,0 0-9-16,6-1-14 0,7-5-17 15,3-6-38-15,1-5-93 0,0 2-192 16</inkml:trace>
  <inkml:trace contextRef="#ctx0" brushRef="#br0" timeOffset="2328">2884 536 29 0,'1'-1'132'16,"1"1"-33"-16,0-1-64 0,-2-1 25 15,2 1-6-15,-2-1-4 0,0 1-10 16,0 1-11-16,0-1-2 0,0 1-2 15,0 0-4-15,-2 0-3 0,-3 0-3 16,5 2 3-16,-10 4-2 0,6 3 1 16,-2 1-3-16,1 2 2 0,-1 2-3 15,0-1-2-15,2 0-1 0,3 2-3 16,-1-4-1-16,2 2-1 0,0-4-2 15,3-1 1-15,5-2-3 0,0 0-1 0,5-4 1 16,4-2 0-16,2 0 1 0,6-1-2 16,2-8 0-16,-2-3 2 0,-1-2-2 15,-1 0-2-15,-5 0 1 0,-1 1 3 16,-6 1-8-16,-3 2 4 0,-4 2 1 15,-4 2 4-15,0 1-2 0,0 1-3 16,-4 4 2-16,-4 0 2 0,-3 0-3 16,1 2-2-16,1 6 3 0,-1 4 1 15,-1 0-1-15,3-2-3 0,4 2 3 16,-2-2 2-16,6-1-3 0,0-3-1 0,0-1 1 15,0-1 3-15,8-4-3 0,4 0-3 16,1 0 4-16,8-3 4 0,0-4-4 16,0-1-3-16,4-3 1 0,-8-1 1 15,0 2 1-15,-2-2-3 0,-1 0 3 16,1 1 2-16,-6-2-2 0,5 3-2 0,-5-2 3 15,-1 1 0-15,2 1 1 16,-3 0-2-16,3 1 5 0,-3 1 1 16,-1 3-6-16,0 2 1 0,-4 0 1 15,0 3 1-15,0 0-3 0,-1 0-2 0,1 0 3 16,-2 3 2-16,2 3-1 0,0 1-3 15,0 1 3-15,0 1 0 0,0 3 0 16,-2 1 1-16,2 0 2 0,-2 1 0 16,0 1-2-16,-2-1-2 0,-4 2 6 15,0-3-1-15,1-1-4 0,1-3 0 0,2-4 0 16,2 0-1-16,0-5-1 0,0 2 0 15,0-2-1-15,4 0 5 16,2 0-2-16,5-8-2 0,0-3 0 16,3-3 3-16,1 0-5 0,4-1-3 0,-2 0 3 15,2-1-4-15,-1 3-1 0,-3-3 0 16,0 4 3-16,2 2 1 0,-7 1-1 15,-1 4 0-15,-5 3 3 0,-2 0 4 16,0 2-5-16,-2 0 0 0,0 0 1 16,0 0 1-16,0 5 0 0,-4 2-2 15,-2 0 4-15,5-2-1 0,1 2-2 0,0-4-1 16,0 0 2-16,0 1 3 0,0-1-5 15,0-2 0-15,0 1 3 16,5-2 0-16,-1 0-1 0,2 0-3 16,1 0 2-16,3-6-3 0,-2 6-3 0,-1-2-1 15,1 1-6-15,-6 1 5 0,3 0 2 16,-1 0-2-16,0 0 2 0,0 3 0 15,4 6 6-15,-3-2-2 0,5 1 3 16,1 0 3-16,3-1-3 0,5 0-2 16,0-3 3-16,6 1 2 0,3-5-3 0,-1 0 0 15,0 0-1-15,-4-10 6 0,-1-2-6 16,-4-1 0-16,-5-1 3 0,-2-1 0 15,-7 1-1-15,-2 0-1 16,-2 1 5-16,-4 4 0 0,-7 3 2 0,-4 3 1 16,-4 3-1-16,-2 0 4 0,0 2-4 15,3 10 0-15,3 3 5 0,6 2 4 16,1 2-6-16,8 0-5 0,0 0-2 15,10 4 1-15,9-3-3 0,7 3-2 16,11-2 2-16,10-1-2 0,12-7-4 0,8-4-20 16,2-4-11-16,3-4-6 0,1-1-75 15,3-12-70-15</inkml:trace>
</inkml:ink>
</file>

<file path=ppt/ink/ink1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0:51.6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403 365 15 0,'2'0'10'0,"-1"0"203"16,1 0-113-16,0 0-28 0,-2 0-14 16,0 0-7-16,0 0-5 0,0 0-23 15,0 0-2-15,0 0-3 0,0 0 4 16,0 0-4-16,0 0-2 0,0 0-2 15,0 0 1-15,0 0-5 0,0 0 1 16,0 0-2-16,0 0-3 0,0 0-1 16,0 0-3-16,0 0 0 0,0 0 1 15,0 5-2-15,0-1 0 0,0 6 2 16,0 2 1-16,0 1 0 0,-5 3-3 0,3 1 1 15,-2 2-2-15,2 4 1 0,0 3 0 16,0 3 0-16,-2 0 1 0,-1 0 2 16,1 0-1-16,0-3-4 0,-2-1 4 15,6-2-1-15,-2-3-2 0,0 0 1 16,-1-4 0-16,3-1 3 0,-2-6-1 15,0-2-2-15,2-2 0 0,0-3-1 16,0-1 0-16,0-1 1 0,0 0 1 16,0 0 0-16,0 0-6 0,0 0-1 15,0-5-10-15,0-5-16 0,0-1-15 0,0 0-14 16,0-3-48-16,0-3-191 0</inkml:trace>
  <inkml:trace contextRef="#ctx0" brushRef="#br0" timeOffset="616">195 89 1 0,'2'0'106'0,"-1"0"-60"16,-1 0 1-16,0 0 8 0,2 0 21 15,-2-5-19-15,2 2-13 0,0-2-11 16,-2 0-3-16,0 2 8 0,0 0-8 0,0 2-6 16,0-2 4-16,0 2-2 0,0 1-5 15,0 0-1-15,0 0-2 0,-2 0-2 16,-5 0-8-16,-1 8-6 15,-1 2 1-15,1 2 3 0,0-1-5 0,3 6-1 16,1-1 0-16,2 2-1 0,2-2 2 16,0 2-9-16,2-4-6 0,9 2-11 15,4-4-16-15,6-2-18 0,4-4-13 16,2-6-82-16</inkml:trace>
  <inkml:trace contextRef="#ctx0" brushRef="#br0" timeOffset="877">738 0 306 0,'4'7'149'0,"-4"0"-136"16,0 3 25-16,0 3 20 0,-2 0-19 15,0 4-27-15,1-2-10 0,-3 3-2 16,0 3 0-16,2 1-11 0,0 2-16 15,2 0-1-15,0 0-45 0,0-6-82 16</inkml:trace>
  <inkml:trace contextRef="#ctx0" brushRef="#br0" timeOffset="2777">1292 458 6 0,'0'0'18'0,"2"0"5"0,0-1-10 15,0 1 169-15,-2 0-138 16,0-3-11-16,0 3 9 0,0-2 6 0,0 1-16 15,0-1-11-15,0 2 2 0,0 0-1 16,0 0-1-16,0 0-5 0,0 0-1 16,0 0 2-16,0 0-4 0,0 0-3 15,0 0 1-15,0 0-5 0,0 0-4 16,0 10 0-16,0 2 2 0,0 4 2 15,0 2-1-15,0 1-4 0,-2 1 3 0,-2 1-3 16,2-2-1-16,-2 0 0 0,2-1 2 16,-2-2 0-16,1-1-1 0,-3-2-1 15,4-3 2-15,-4-4-2 16,4-3 2-16,-2 0-1 0,4-3 3 0,-1 0 1 15,-1 0 0-15,0 0 1 0,2-3-1 16,0-6-2-16,0-6-3 0,0-2 0 16,0-3 3-16,5-2-1 0,3-1 0 15,0-3-1-15,1 0 2 0,1-6 0 16,3-1-3-16,2-2 0 0,1-2 0 0,3 6 1 15,-2 1-1-15,4 7-1 0,0 2 1 16,2 2 0-16,0 3 0 0,0 0 0 16,1 4 0-16,-4 4 1 0,-1 2-2 15,-4 3 1-15,0 3 0 0,-1 0 0 16,-5 0 0-16,-1 1-2 0,-1 7 4 15,-3 3-2-15,0 3-2 0,-2 3 1 16,-2 3 4-16,0 2-3 0,-2 2 0 16,-8 1 0-16,1-1 0 0,-3 2 1 15,3-1-2-15,-1-1 1 0,-1-2 1 0,1-2-1 16,-1-4-1-16,1-1 1 0,3-3-3 15,-3-2-2-15,3-4-2 0,1-2 1 16,4-3-1-16,0-1-4 0,0 0-4 16,2 0-4-16,-2-3-4 0,2-5-6 15,0-2-5-15,0-2 3 0,6-1 1 16,-2 1 6-16,1 0 2 0,1 0-3 15,0 2 10-15,-2 5 3 0,-2 0 3 16,1 5 6-16,-3 0 0 0,2 2 6 16,-2 6-1-16,0 4 9 0,0 3 2 0,0 2-1 15,0 1-4-15,2-2-3 0,2-1-4 16,0 0 4-16,2-3-2 0,-3 2 1 15,3-4-2-15,8 2 0 0,-3-2 35 16,2-3-28-16,6-2-5 0,2-2 0 16,0-3 8-16,6 0 3 0,0-3-9 0,1-7 6 15,-3-2-4-15,0 0-2 16,-2-1 0-16,-8 0 3 0,-3-1-3 15,-5 2-1-15,-3 0 2 0,-4 0 6 16,0 4-5-16,0 0 1 0,-4 4 0 0,-7 2-4 16,3 2-1-16,-7 0-2 0,2 6-2 15,-3 7 0-15,1 5 0 0,0 1-2 16,3 1 2-16,3-1-1 0,1 2-1 15,6-2 1-15,2-1 1 0,0-1-1 16,8-5-7-16,5 1 1 0,6-4 6 16,2-5 2-16,6-2-3 0,-2-2 3 0,0 0 0 15,-1 0-1-15,-1-2-1 16,-4-3 2-16,-5 1 0 0,-5 3 0 15,-3 1-3-15,-4 0 2 0,-2 0-1 16,0 0 0-16,0 10 1 0,0 3 1 0,0 4 1 16,-2 5-3-16,-4 0 0 0,1 5-2 15,-1 3 2-15,0 1 1 0,2 3-3 16,1-3 2-16,-1 0 2 0,-2-5 0 15,-2-1-2-15,-1-5 2 0,1-4 1 16,1-5 2-16,3-5-1 0,0 0 0 0,-2-4 2 16,0-2 1-16,1 0 5 0,-1-1-2 15,0-9 0-15,2-4-1 16,1-4-5-16,3-3 3 0,-2 0-1 15,2-4 0-15,0-5-1 0,0 0 1 0,5-7-5 16,3-4 1-16,2-2-1 0,5-4-1 16,4-1 3-16,6 0-3 0,3 9 0 15,3 8-1-15,-1 8 1 0,3 8 0 16,-1 8-2-16,-1 2 2 0,-6 5 1 15,-6 0-1-15,-6 1 0 0,-5 10-1 0,-4 1 1 16,-4 3 0-16,0 3 1 0,-8-1 0 16,-5 6 2-16,-5-2-1 0,1 0-1 15,-2 0 0-15,2-3 2 16,2-2-1-16,1-2-2 0,3-4 1 0,3-2 0 15,4-4-1-15,4-2-9 0,0-1-9 16,0-1-6-16,0 0-13 0,12-3-13 16,5-6-25-16,0-6-71 0</inkml:trace>
  <inkml:trace contextRef="#ctx0" brushRef="#br0" timeOffset="3517">2288 571 33 0,'6'-3'-24'0,"-1"-1"300"0,-3 1-221 15,0 1-7-15,0 1-2 0,-2 1 1 16,0 0-22-16,0 0-20 0,0 8 4 15,0 4 4-15,0 4-3 0,0 3-7 16,-2 0-3-16,-2 4 3 0,2-2 3 16,-1-2 0-16,1 1-5 0,2-6 2 15,0-1-3-15,0-5 0 0,0-3 0 0,0-2 1 16,0-3 0-16,0 0-1 0,0 0 2 15,0-1 1-15,2-9-1 0,3-2-4 16,1-2 2-16,-2 0-4 16,3 0 1-16,1-1-1 0,-4-1 2 0,5 1 1 15,-3 0 0-15,0 1 0 0,-2 1 0 16,0 4 3-16,1 3-3 0,1 2 0 15,-2 3-1-15,3 0 1 0,1 1 2 16,0 0 1-16,-1 0 2 0,3 0 0 16,5 0 3-16,4 0-4 0,2 0 2 15,4-4 2-15,-2-2-2 0,2-2-1 0,-6 0-1 16,-2-1 7-16,-6 2-6 0,-3-1-1 15,-2 0 0-15,-6 1 2 0,0 2 1 16,0 2-2-16,-6 0-2 0,-3 2 3 16,-3 1-3-16,-5 0-3 0,2 1 0 15,-4 10 3-15,3 4-3 0,1 1-1 16,0 2 0-16,5 3 3 0,3-2-3 15,7 2 1-15,0-3-4 0,0-4-2 16,2 1 1-16,9-7-3 0,4 1 4 16,2-4 5-16,1-3 1 0,6-2-2 0,-3 0 0 15,4-5 3-15,-4-3-2 0,-4-3-1 16,-5 0 2-16,-1 0 2 0,-5-3 0 15,2 3-2-15,-3 1 3 0,-1 1 4 16,0 2-1-16,-4 1-1 0,2 1 5 16,0 3-8-16,0 2-4 0,-2 0 1 0,0 0 0 15,3 0-8-15,1 2 8 16,0 7-1-16,4 3 1 0,-4 1 0 15,1 1 0-15,7 4-1 0,-1 0 0 16,-1 0 2-16,1 0-1 0,-3-3-1 0,-4 2 1 16,-2-2 1-16,-2 0 0 0,0-3-1 15,-4-1 1-15,-8 1 0 0,1-3 3 16,-4-1 0-16,-1 0 4 0,1-5 7 15,2 2-5-15,-1-5-6 0,5 0 1 16,3 0-1-16,2 0-1 0,4 0-2 16,0 0-2-16,0-5-4 0,0-3-9 0,6 1-5 15,7-3-8-15,-1-2-10 16,1 2-20-16,4-5-29 0,-1 0-41 15,-3-1-94-15</inkml:trace>
  <inkml:trace contextRef="#ctx0" brushRef="#br0" timeOffset="4773">2815 682 17 0,'1'0'97'16,"3"0"26"-16,-2 0-77 0,-2-1-8 15,2 1-3-15,2-1 1 0,0 1-7 0,1 0-4 16,1 0-3-16,4 0-8 0,1 0-1 16,6 0 4-16,2 0 6 15,0-3-12-15,1-2 1 0,-1 0 1 16,-4-2 2-16,0-1-5 0,-3-2 3 15,-1 0-2-15,0 1 1 0,-3-4-3 0,-4 2-3 16,2-2 0-16,-4-1 1 0,-2 3-3 16,0-2 1-16,-2 2 0 0,-6 3-1 15,0 3 1-15,1 4-3 0,-3 1 1 16,-1 0-1-16,-3 3-2 0,-1 10-1 15,2 0 0-15,1 3 2 0,-1 4-1 0,0 2-2 16,1 0 2-16,5 1 1 16,1-2-1-16,6-3-1 0,0-2-1 15,4-4 2-15,7-1 1 0,12-1-3 16,4-2 3-16,5-4-1 0,2-4 0 0,-1 0 0 15,-1 0 0-15,3-10 1 0,-7-1-2 16,1-1 1-16,-8 1-1 0,-4 0 1 16,-4 2 0-16,-3 0 0 0,0 2 1 15,-5-1-1-15,-1 1 1 0,-2 2 1 16,-2-2 1-16,0 2-1 0,2 2-1 0,-2 1-1 15,0 0 0-15,0 2 2 0,0 0-1 16,0 0-2-16,0 0 0 16,0 0 1-16,0-3 0 0,4 2-2 15,-2-2 2-15,-2 2 0 0,0 0 0 0,2 0-3 16,-1 0 0-16,5 0 2 0,-6 0 0 15,4 1 2-15,-2 0-2 0,0 0 1 16,-2 0 0-16,2 0-1 0,-2 0 0 16,0 0 1-16,2 0-1 0,-2 0-1 15,0 0 1-15,2 3 1 0,-2 7 0 0,0-3 0 16,0 5 0-16,0-2 0 0,0 2 1 15,0 0-2-15,0 1 1 0,0 0 1 16,0-4-1-16,0-1 0 16,0-3-1-16,0 0 2 0,0-2-1 0,0-2-1 15,0-1 0-15,1 0 2 0,3 0-1 16,4-1 0-16,3-7-3 0,-3-3-1 15,2 0 0-15,-3-1-1 0,5-1-2 16,-1 0 0-16,2 0-2 0,-3 0 3 16,-1 1 1-16,1 2 4 0,-4 2 0 0,-1 2-2 15,-1 4 2-15,-4 2 1 0,0 0 0 16,2 0-1-16,0 0-5 0,0 0 4 15,0 5 0-15,2 0 1 0,0-1 1 16,3 3 1-16,5 1-2 0,3 0 2 16,2 0-2-16,2-5 1 0,-4 1 0 15,-1-1-2-15,-5-1 3 0,1-2-8 16,-4 0 2-16,-1 0 5 0,1 0 0 15,-2-2-2-15,0-4 4 0,3-1-2 16,-1-3 0-16,-2-2 1 0,2-2-1 16,1 0-1-16,1-2 2 0,-2-2 1 0,-1 2 0 15,-1-4-2-15,0 1 1 0,-2 0 3 16,2-4-2-16,-4 0 4 0,2-2-3 15,-2-4 1-15,0-3-6 0,1 0 3 16,3-1 0-16,4 1 1 0,-2 7 0 16,-3 5-2-16,3 8 0 0,-4 8 1 15,-2 3 3-15,0 1-4 0,0 0-4 16,0 10 3-16,0 7 2 0,-2 9-2 15,-5 5 1-15,-3 5-5 0,-1 2 5 16,3 1-12-16,0-3-12 0,4-4-5 0,3-3 9 16,1-5-1-16,1-3 0 0,9-4 6 15,5-1 15-15,4-7-10 0,2-3-34 16,0-3 37-16,2-3-1 0,4 0-13 15,-2 0-6-15,-2-7 5 0,-6-1 6 16,2-2-16-16,-8 3 32 0,-1-1 4 16,-4 3 14-16,-4-1 32 0,-2 0 6 15,0 3-17-15,0-3-4 0,0 4-1 16,0 0-12-16,0 2-2 0,0 0-12 15,0 0-7-15,5 0-4 0,-1 0 3 0,4 4 0 16,-1 5-1-16,-1 0 0 0,0 4 0 16,-1 0 0-16,3 3 1 0,4 4 0 15,1-2 2-15,0 2 0 0,-1-3-2 16,-5 2 0-16,-3-1 6 0,0-3 0 15,-4 0 3-15,0-4-3 0,-10-1 12 16,-3-1 1-16,-2 0-4 0,-2 0 1 16,-2-1-4-16,0-2-6 0,1-1-3 15,5-2-3-15,5-2 2 0,3-1-4 16,3 0-11-16,2 0-5 0,0 0-12 0,0 0-22 15,5-8-39-15,7-7-66 0</inkml:trace>
  <inkml:trace contextRef="#ctx0" brushRef="#br0" timeOffset="5457">4497 558 138 0,'2'-3'73'16,"-2"-1"-19"-16,0 1-3 0,0 1-2 16,0 0 4-16,-2-2-18 0,-3 1 1 15,-1 1 1-15,0-1-11 0,-1 0-6 16,-1 0 4-16,-2 0-5 0,1 1-11 0,-3 0 10 15,-1 2 2-15,0 0-14 16,-2 0 5-16,3 0 2 0,1 3-4 16,-1 1-1-16,5 4-2 0,-1-1 1 15,0 3-5-15,-1 3 1 0,3 1 1 0,-2 2 2 16,5 0-2-16,-1 0-3 0,2 1 1 15,2-2-2-15,0 0 1 0,6-1-2 16,3-3 1-16,6-4 2 0,3 0-2 16,-3-3 0-16,8-4 0 0,0 0 2 15,-1 0-2-15,1-9-3 0,0-1 1 0,0-4 1 16,-2-1 1-16,-2 0-2 0,-3-2 1 15,-5-1 4-15,-1-1-3 16,-9-1-1-16,1 2 1 0,-2 1 2 16,0 1-3-16,-5 4 0 0,-7 4 2 0,5 4 0 15,-1 4-1-15,-2 0-2 0,3 0 1 16,-3 9 2-16,-1 1 1 0,3 2-2 15,0 2 1-15,3-2-1 0,-1 1 0 16,6 0 0-16,0-2 0 0,0 1 0 16,4-2-1-16,2-3-1 0,5 2 3 0,-1-5 0 15,5-1-2-15,6-1-1 0,-2-2-1 16,6 0-4-16,-4 0-1 0,0-6-1 15,0-1-6-15,-6-2 5 16,0 1 0-16,0 0 1 0,1 1 2 0,-5 1 2 16,3 2-4-16,-7 2 5 0,-5 0 2 15,2 1 5-15,-4 1-4 0,0 0-2 16,0 0 4-16,0 0 7 0,0 4 1 15,0 3-1-15,-4 0-2 0,2 3 3 16,2 0-2-16,0 1-4 0,2 0-1 0,17-1-2 16,6 0 3-16,5 0-10 0,3-3-13 15,-3 1 0-15,3-1-11 0,3-4-73 16,-3-1-2-16</inkml:trace>
  <inkml:trace contextRef="#ctx0" brushRef="#br0" timeOffset="6161">5879 545 29 0,'-2'-2'46'0,"0"-2"134"15,0 1-126-15,0 1 8 0,-2-1-4 16,3 1-9-16,1 0-9 0,0-1-7 16,-2 2-1-16,-2-4-1 0,0 0-8 15,-2 0-2-15,-1 0-4 0,-3 2-1 16,-1 0-2-16,-3 3 0 0,-1 0-4 0,-2 0 4 15,2 8-6-15,-3 3 1 16,3 4-4-16,2 3 1 0,3 4-1 16,5 0-5-16,5 1-1 0,0-1 1 15,5-2 0-15,11-1-1 0,3-3-1 0,9-4 2 16,3-1-1-16,5-2-1 0,0-4 1 15,1-5 2-15,-3 0-2 0,-5-4 1 16,-5-9-3-16,-3 2 5 0,-7-2 0 16,-5 0 0-16,-5-1 0 0,-4-2-1 15,0 2 5-15,-8-4 1 0,-3 2-2 0,-8 1 0 16,-2-1 0-16,-4 0-2 0,0 1-4 15,2 2 1-15,4 1 2 16,6 4-2-16,7 2-1 0,0 3 0 16,6 3-4-16,0 0-7 0,2 2-13 0,10 8 2 15,3 0-10-15,4 0-19 0,0-1-19 16,8-4-32-16,-6-3-96 0</inkml:trace>
  <inkml:trace contextRef="#ctx0" brushRef="#br0" timeOffset="7205">6240 492 116 0,'0'-1'230'0,"-4"0"-174"16,-4 1 6-16,2 0-5 0,-3 5-5 0,-4 8-15 15,-1 3-11-15,3 3 5 0,-3 2-5 16,5 0-8-16,1 1 0 0,4-3-3 15,4-2-11-15,0-2 2 0,8-3-1 16,9-4-2-16,6-3-2 0,8-5 0 16,5 0 3-16,2 0-3 0,-2-8-5 0,2-3 0 15,-7-3-4-15,-6 0-1 0,-6 3-2 16,-6 1 0-16,-5 0 2 0,-6 2 3 15,0 3 0-15,-2 3 4 16,0 0 0-16,0 2 0 0,-4 0-2 0,-6 0-2 16,3 8 3-16,1 1 2 0,4 1-1 15,2 1-2-15,0-1 1 0,0-1 0 16,11 1-3-16,7-5 1 0,5-3 4 15,-1-2-1-15,-1 0-3 0,0-1 4 16,0-9 1-16,0-3 0 0,-3-2 0 0,-3-5-1 16,0 1 1-16,-7-4-1 0,1 1 2 15,-5-6-1-15,0-2 2 0,0-2 1 16,0 0 0-16,-4-3-1 0,0-1 0 15,0-2 3-15,0-2-3 0,0 2 1 16,0-4-1-16,0 2-1 0,0 3 0 16,3 5-1-16,1 9 4 0,-4 9 0 15,0 7-1-15,2 6 2 0,-2 1-4 16,2 0-3-16,0 9 3 0,-2 6 0 15,0 4 1-15,0 4-1 0,-4 6 0 0,-2 4-3 16,1 5 3-16,-1 6 1 0,0 1-3 16,2 2 0-16,2-1 2 0,2-3-1 15,0-4-2-15,0-4 0 0,2-6 1 16,4-5 2-16,-2-2-2 0,0-9-1 15,0-4 2-15,-3-5 1 0,3-3-2 16,0-1-1-16,8 0-3 0,1-8-4 16,2-2-3-16,4-5-14 0,0 3-2 15,4-1-8-15,-2-1 1 0,-2 4 4 16,-2 4-4-16,-1 1-1 0,-3 4 12 0,-3 0 12 15,1 1 9-15,-1 0 3 0,-5 0 2 16,5 0 10-16,-1 0 5 0,-3 0-2 16,2 0 9-16,-4 1-11 0,1 7-2 15,1 1 8-15,0 4-3 0,-2 1 0 16,-1 5-9-16,-3 5-6 0,4 6 3 15,-2 4-4-15,-2 5 4 0,0 3-1 16,0 3-3-16,-4 3 1 0,-5-2 1 16,-3 1 2-16,-1-4 0 0,0-1 12 15,-3-5 2-15,1-5-1 0,0-5-2 16,3-5 3-16,-1-7-4 0,7-5-2 0,-1-5-5 15,1-4 3-15,0-1 0 0,-1 0 7 16,3-8-6-16,-4-4-2 0,4-4-4 16,0-4 2-16,3-2-1 0,1-4-5 15,0-1 2-15,0-4 1 0,3-2-4 16,11-3-1-16,3-6 2 0,8-2-1 0,1-8-1 15,7-6 0-15,7-4-1 16,4-1-3-16,4 2-8 0,-5 11-3 16,-1 14 7-16,-9 15 5 0,-5 9 0 15,-7 9 0-15,-5 3 5 0,-7 0-2 0,-5 0-1 16,-4 0 1-16,0 8 4 0,-8 5 2 15,-5 2-3-15,-4 3 1 0,-6-1 1 16,4 1 1-16,-2-2-3 0,2 1-3 16,4-2 3-16,1 0-1 0,5-4-2 15,1-1 0-15,4 0 0 0,0-2-5 0,4 0-3 16,0-2-8-16,6-2-5 0,4-1-10 15,1 1-22-15,4-4-18 16,4 0-25-16,-1-7-192 0</inkml:trace>
  <inkml:trace contextRef="#ctx0" brushRef="#br0" timeOffset="7799">7350 489 29 0,'0'-2'176'16,"-6"-1"-26"-16,-1 0-109 0,-3 3 25 0,3 0-16 15,-1 0 10-15,-2 0-12 0,5 2-16 16,-5 7-11-16,2 2-8 0,1 1 0 15,-1 0 6-15,6 2-10 16,2 0-7-16,0-1 1 0,2 0 0 0,10-2-2 16,-1-1-1-16,6-2 0 0,2 0 2 15,2-3-5-15,2-2-2 0,0-3-2 16,-4 0 0-16,2 0-3 0,-7-3 0 15,1-4 2-15,-4 1 0 0,-3-1-1 16,0 4-1-16,-8 3 3 0,0-1 4 0,0 1 3 16,0 0 0-16,0 0-2 0,-6 4 0 15,0 3 3-15,2 2 0 0,0 0-1 16,3-1-2-16,1-1 3 0,0-2-1 15,0 2 1-15,0-4-3 16,5-1 4-16,1-2 0 0,4 0 1 0,3-2 1 16,0-7-1-16,3-4-1 0,1-3 1 15,0-3 0-15,2-3 1 0,-2-4-4 16,-3-1 3-16,3-4 1 0,-6-2 0 15,2-2-1-15,-3 0 3 0,0-3-1 16,-5 0-6-16,1-2 2 0,-2 2 2 0,2 0 0 16,-1 6-2-16,3 10-2 0,-6 8 3 15,2 11 3-15,-4 3 2 0,0 1-5 16,-10 14-2-16,-5 8 2 0,-2 10-1 15,-4 6 0-15,2 4 3 0,1-1-3 16,3-2 0-16,0-1-2 0,7-4 3 16,3-5 0-16,5-6-3 0,0-9 1 15,0-5 1-15,3-4 1 0,7-3-1 16,3-3-1-16,4 0 4 0,8 0-1 15,-2-3-3-15,8-3-1 0,3 1 2 0,0-1-1 16,8 2-15-16,-5 3-2 0,1 1-1 16,0 0 0-16,-2 0-12 0,0 5-25 15,-1 3-13-15,-3 0-52 0,-3-2-248 16</inkml:trace>
  <inkml:trace contextRef="#ctx0" brushRef="#br0" timeOffset="9105">342 1687 10 0,'3'0'-1'16,"-1"0"133"-16,-2 0-32 0,0 0-48 16,2 0 13-16,-2 0-11 0,0-1-1 15,0-2-16-15,2 1-6 0,-2 0-2 16,0 0 3-16,0-1-12 0,0-1-2 15,0 0 4-15,0 2-4 0,0-2-4 0,0-1-2 16,-2 1 0-16,-3 1 0 0,-3-1-3 16,-4 3-1-16,1 0 0 0,-2 1-2 15,-3 0 0-15,-1 0 0 0,0 6 2 16,-4 4-4-16,0 2-1 0,2 4 2 15,-2 3 0-15,4 3 0 0,2 2-1 16,7-1-4-16,4 2 2 0,4-2-2 16,0 0-1-16,8-1 2 0,7-3-1 15,6 1 0-15,2-4-3 0,7-3 2 16,9-4 2-16,-1-4-1 0,4-3-3 0,0-2 1 15,2 0 1-15,-4-3 1 0,-4-9 0 16,-6-5 0-16,-5 1 0 0,-4-2 2 16,-7 0-2-16,-5-1 0 0,-7 1 3 15,-2 0 0-15,0 2-3 0,-8-1 2 16,-3 0 0-16,-4 0 0 0,-1-1-2 0,-5 0 0 15,0-1 1-15,0 3-1 16,-1 0-1-16,4 4 0 0,3 5-8 16,-2 4-2-16,7 3-19 0,1 0-20 15,-1 0-21-15,1 0-83 0</inkml:trace>
  <inkml:trace contextRef="#ctx0" brushRef="#br0" timeOffset="9671">46 1398 13 0,'7'0'-5'0,"-3"-5"213"0,-4 2-132 16,0 0-5-16,0-1 3 0,0 4-16 15,0-1-10-15,0 0-15 0,0 1 0 16,-4 0-8-16,-1 1-12 0,-1 9-4 15,-4 2 2-15,1 3-1 0,1 0-2 16,1 0-5-16,3 6 0 0,0 0-3 0,4 1-1 16,0 0 1-16,0-3-5 0,13-2-19 15,8-2-16-15,6-2 6 0,6-9-60 16,1-4-142-16</inkml:trace>
  <inkml:trace contextRef="#ctx0" brushRef="#br0" timeOffset="9953">719 1319 384 0,'0'6'54'0,"0"4"-14"0,0 3 15 16,-5 3-11-16,1 1-19 0,0 1-15 0,0 3-6 15,2-3 0-15,-1 4-2 0,3-3-3 16,0-1-5-16,0 2-26 0,0-1-34 16,9-4-10-16,-1-2-189 0</inkml:trace>
  <inkml:trace contextRef="#ctx0" brushRef="#br0" timeOffset="10568">2559 1674 33 0,'0'3'325'0,"0"3"-247"16,0 1-36-16,-6 2 22 0,-2 3 0 15,-1 0-17-15,-1 1-23 0,1 2-12 16,5-3-6-16,0 1-3 0,4-1-2 15,0-4-3-15,6-1-4 0,9-3-16 16,4-4-22-16,10 0-41 0,3-3-107 0</inkml:trace>
  <inkml:trace contextRef="#ctx0" brushRef="#br0" timeOffset="10692">2834 1690 15 0,'0'0'417'0,"0"0"-363"16,0 5-36-16,0-1 11 0,0 5 10 15,2 0-21-15,5 2-14 0,5-1-15 16,5 1-21-16,11-2-42 0,9-2-156 15</inkml:trace>
  <inkml:trace contextRef="#ctx0" brushRef="#br0" timeOffset="11224">4709 1596 19 0,'4'6'234'0,"-2"-2"-113"16,-2 4-55-16,0-1 14 0,0 2-20 15,0 2-6-15,0-1-22 0,0 0-16 16,0-1-9-16,2-2-3 0,4-1-2 16,1 1-3-16,1-4-3 0,5 0-17 15,3-3-26-15,3 0-47 0,0-1-128 0</inkml:trace>
  <inkml:trace contextRef="#ctx0" brushRef="#br0" timeOffset="11306">4950 1730 64 0</inkml:trace>
  <inkml:trace contextRef="#ctx0" brushRef="#br0" timeOffset="11840">6011 1502 50 0,'5'2'206'0,"-3"3"-138"16,4 0 9-16,-4 3-9 0,5 2-5 15,-5 2-13-15,2 3-9 0,-2 2-6 16,-2 0-11-16,0-1-9 0,0 0-3 15,0-2-6-15,-2-2-4 0,0-2-2 0,0-1 1 16,2-2 0-16,0-2-9 0,0-2-10 16,2-2-17-16,8-1-25 0,1 0-55 15,-1-9-217-15</inkml:trace>
  <inkml:trace contextRef="#ctx0" brushRef="#br0" timeOffset="12202">6327 1512 144 0,'2'6'305'0,"2"-1"-264"0,-4 5 2 15,0 2 12-15,0 4-3 0,0 2-15 16,0-3-19-16,0-2-3 0,0-1-9 15,0-5-4-15,6 0 1 0,3-1-2 16,5-2-2-16,1-2 3 0,8-2-3 16,0 0-3-16,2-1-3 0,-3-5-8 15,7-3-9-15,-6 0 5 0,0-2-1 16,-4 1-8-16,-8 2 7 0,3 2 11 0,-7 0 8 15,-5 2-1-15,0 2 3 0,-2 1 3 16,0 1 1-16,0 0 7 0,-4 0 2 16,-1 0 0-16,1 5 1 0,-2 4 2 15,-2 1-6-15,3 0-5 0,1-1-3 16,2-2-1-16,0 0-1 0,2-1-1 0,2 0-8 15,9-4-8-15,10-1-9 16,4-1-4-16,2 0-59 0,2 0-91 16</inkml:trace>
  <inkml:trace contextRef="#ctx0" brushRef="#br0" timeOffset="12615">6867 1609 275 0,'-2'14'39'0,"-3"6"-22"0,5 3 5 15,-8 4 48-15,0 8-19 0,-1 2-32 0,1 4 20 16,-1 0 10-16,1-2-40 15,-1-1-3-15,-3-1 20 0,3-4-4 16,1-2-10-16,0-8-1 0,1-4 4 16,-1-7-6-16,2-5-4 0,2-6-4 0,-1-1 4 15,1 0 1-15,-2-1 0 0,2-9 0 16,3-4-2-16,1-4-4 0,0-3 3 15,0-1-1-15,0-2 0 0,0-2 1 16,0-2-1-16,5-2 0 0,7-3-2 16,7-2 1-16,2-4-1 0,5-3-1 0,5-4-2 15,3-7 3-15,6-1-9 16,-1 4-3-16,3 9-1 0,-8 12 7 15,-5 14 4-15,-10 8-2 0,-8 6 1 16,-5 1 2-16,-6 0 1 0,0 6 0 0,-2 6 0 16,-10 4 3-16,-5 3 0 0,-4 4-1 15,-4 0 4-15,6 1-4 0,-4 0 1 16,2-3-3-16,4-1 0 0,2-2 0 15,7-5 0-15,5 0-1 0,1-3-6 16,2-2-4-16,0-1-5 0,4-3-12 0,5-2-13 16,4-1-26-16,3-1-52 0,-1-3-178 15</inkml:trace>
  <inkml:trace contextRef="#ctx0" brushRef="#br0" timeOffset="12824">7176 1573 4 0,'0'0'364'0,"0"0"-291"15,0 0-30-15,0 0 24 0,0 0 3 16,0 0-29-16,0 0-24 0,0 2-12 0,0 3-3 16,6-1 1-16,0 2-1 15,2 0 0-15,1-3-1 0,4 2-1 16,1-2-1-16,3-1-11 0,2-1-3 15,-2-1-24-15,0 0-14 0,-3 0-34 0,-3 0-6 16,-3 0-122-16,-4 0 36 0</inkml:trace>
  <inkml:trace contextRef="#ctx0" brushRef="#br0" timeOffset="13199">7333 1644 169 0,'0'4'69'0,"0"2"-49"15,0 0-7-15,2 0 16 0,2 0 9 0,1-2-23 16,-3-1-13-16,2 0-1 0,0-3 3 16,0 0-1-16,0 0-3 15,1 0 5-15,1-1 1 0,0-4 5 16,-1-5 3-16,3 1-1 0,2-4-2 0,1-3-1 15,-1-3-3-15,3-3 10 0,-2-3-3 16,1-2 2-16,-1-2-3 0,1-1 1 16,-3-3 0-16,1-3-9 0,-1-3 4 15,-1-1-4-15,2-4 1 0,3-2-2 16,-2 1-3-16,3 3 3 0,-3 9-1 0,1 12 0 15,-9 11 3-15,-1 8 7 0,-2 2-4 16,0 5-8-16,0 11-1 0,-5 7 1 16,-7 11 3-16,-1 8-3 15,-4 4 6-15,1 4-1 0,-1-3 1 0,2 5-2 16,2-4 2-16,-1-3 4 0,5-5-7 15,5-7 2-15,4-8-1 0,0-6 0 16,7-6-1-16,5-5-3 0,-1-4-1 16,5-4 2-16,8 0-1 0,7 0-1 15,7-7-1-15,6-4-9 0,4 0 7 0,-4 0-22 16,1-1-6-16,-5 3-1 0,1-1-29 15,-1-3-63-15,-4 3-169 0</inkml:trace>
</inkml:ink>
</file>

<file path=ppt/ink/ink1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1:09.2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128 48 9 0,'0'0'113'0,"0"0"36"0,0 0-92 15,0-3-6-15,0 0 0 0,0 0-4 16,-2 2-13-16,2 1-3 0,0-2-2 0,-2 2-2 15,2 0-9-15,0 0-3 0,0 0-2 16,0 0-5-16,-2 0 1 16,1 12-3-16,-3 3 5 0,0 7-3 15,0 6 2-15,-2 3-4 0,-1 4-1 0,-3 2-1 16,-1 2-3-16,-1 3 0 0,1-4 1 15,-2-2-1-15,3-2 1 0,0-7-1 16,3-5-1-16,3-4 0 0,0-6 1 16,0-5 0-16,4-3-2 0,0-3 1 15,0-1 2-15,0 0-2 0,0-3 6 0,10-10-3 16,3-4-1-16,3-3 0 0,-1-1-3 15,2 2 2-15,-2-1 0 0,2 1-1 16,1 0-1-16,3 2 0 16,-2 5 1-16,0 4 0 0,0 3-2 0,-4 5 0 15,-3 0 1-15,-1 0 0 0,-1 10-1 16,-5 1-2-16,1 3 6 0,-4 2-3 15,0 0-1-15,-2 0 1 0,0-1 2 16,0 0-1-16,0-1-1 0,-10 1 2 16,-1-5 0-16,-3 2 1 0,-1-2-2 0,-2 0-1 15,-2-2 4-15,2-3-2 0,0 1-1 16,-1-3 2-16,5-1-1 0,5 0 0 15,5-2-1-15,1 0 0 0,0 0 1 16,2 0-6-16,0 0-8 0,0-2-11 16,4-2-18-16,5-3-19 0,1 1-24 15,3-4-76-15</inkml:trace>
  <inkml:trace contextRef="#ctx0" brushRef="#br0" timeOffset="241">397 342 78 0,'4'-2'178'0,"0"-1"-56"15,-4 3-79-15,0 0 12 0,0 0 4 16,0 0-8-16,2 0-21 0,-2 0-19 16,0 0 0-16,0 8 4 0,0 2-3 15,0 3-3-15,0 3-4 0,0 0 1 16,-2-1-2-16,-4 0-2 0,4-3 0 15,2 0-2-15,0-3 1 0,0-2-2 16,0-1-5-16,0-2-5 0,0-2-4 0,0-2-9 16,6 0-5-16,-2 0-16 0,3-4-23 15,1-7-40-15,-2-4-128 0</inkml:trace>
  <inkml:trace contextRef="#ctx0" brushRef="#br0" timeOffset="600">613 41 49 0,'6'-6'-49'0,"-5"1"290"16,3-2-180-16,-2 1-15 0,2 2 10 16,2-2-9-16,-2 3-16 0,-1 1-12 15,3 1-3-15,-2 0-5 0,-2 1 1 16,0 0-1-16,-2 0-3 0,0 6-1 15,0 7 5-15,0 7 2 0,-6 3-5 0,-4 5-2 16,-1 1-1-16,0 3 1 16,1 1-5-16,2-1 2 0,3 0-3 15,1-4 5-15,4-3-3 0,0-4-3 16,0-5-1-16,6-3 3 0,5-4-2 0,0-4-1 15,5-3 1-15,3-2 1 0,2 0-4 16,4-3-1-16,1-6 3 0,1 2-6 16,-4 0-6-16,-6 1 0 0,-2 3-1 15,-7 1 2-15,0 2 3 0,-6 0-1 16,-1 0-1-16,1 0-1 0,-2 0-1 0,0 0-7 15,0 0-4-15,0 0-21 0,0 3-17 16,0-1-36-16,0-2-57 16</inkml:trace>
  <inkml:trace contextRef="#ctx0" brushRef="#br0" timeOffset="777">434 90 188 0,'-2'2'161'0,"2"0"-133"16,0 2-34-16,5 2 9 16,3 3-3-16,1 1 0 0,1 3-49 0,0-3-119 15</inkml:trace>
  <inkml:trace contextRef="#ctx0" brushRef="#br0" timeOffset="1678">69 1111 124 0,'2'0'84'0,"-2"0"-45"0,2 0 20 16,-2 0-14-16,0 0-8 0,2 6-6 15,-2 1 0-15,0 4 0 0,0 8-2 16,0 2-3-16,-2 4-3 0,-2 4-9 15,-2 3 1-15,-1 1-4 0,3 1 0 16,-2-2-2-16,0 3-1 0,1-1-2 16,1-2-2-16,-2-2 17 0,4-8-13 15,-2-5-5-15,1-3 2 0,3-4-7 16,-4-4 3-16,2-4 1 0,2-1 1 0,0-1-2 15,0 0 1-15,0 0 5 0,0-7-2 16,6-5-3-16,-1-3-3 0,5-1 1 16,-1-3 2-16,1-2-2 0,1 1 0 15,1 2 0-15,1 2 2 0,-1 3-3 16,1 4-1-16,0 3 1 0,1 1 2 15,-1 5-3-15,2 0 2 0,-1 0-3 0,-3 2 1 16,4 4-2-16,-3 3-1 16,-1 1 3-16,-3 2 0 0,-6 0 0 15,0-1 2-15,-2-2 0 0,0-1-1 16,-6 0 2-16,-5 0-1 0,1-3 2 0,-5 2 1 15,-2-3 1-15,1 2 2 0,-3-2 1 16,-2-1 1-16,6-1-4 0,-2-2 0 16,2 0-3-16,5 0 2 0,1 0-2 15,5 0-2-15,2 0 0 0,0 0-2 16,2-2-10-16,0 1-12 0,0 1-16 0,4 0-9 15,7 0-32-15,-3-2-97 0</inkml:trace>
  <inkml:trace contextRef="#ctx0" brushRef="#br0" timeOffset="1937">466 1348 61 0,'2'0'336'0,"-2"0"-276"16,0 0-32-16,0 3 26 16,0 9 5-16,0 2-25 0,-2 3-14 0,-6 2-6 15,1 3-1-15,-1-1-7 0,0-2 2 16,7 1-2-16,-3-5-6 0,4-3-1 15,0-2-4-15,0-4-7 0,0 1-7 16,2-3-14-16,3-3 6 0,3-1-41 16,1 0-58-16,-1-9-166 0</inkml:trace>
  <inkml:trace contextRef="#ctx0" brushRef="#br0" timeOffset="2329">746 974 14 0,'6'-2'234'16,"-2"-2"-170"-16,-2 3-16 0,2 0 16 16,-2 0-14-16,0 1-17 0,1 0-12 0,-3 3 1 15,0 10-2-15,0 9-1 0,0 6-5 16,0 6-1-16,-7 7-2 0,-3 5 14 15,1-1-14-15,-1 1 0 0,2-3-1 16,1-3 1-16,1-6-6 0,0-1 1 16,4-8 2-16,1-5-5 0,-1-5-1 15,2-3 0-15,0-5 0 0,0-5-2 16,0-1-1-16,0-1 2 0,0 0 0 15,2-8-4-15,9-7-5 0,4-2 0 16,1 1 0-16,1 0-4 0,0 1 4 0,0 2-1 16,0 4 2-16,-2 2-4 0,-1 4-3 15,-3 2 7-15,1 1 5 0,-5 0-2 16,3 0 3-16,-1 2 0 0,-1 4 0 15,2 1 0-15,-3 0-2 0,1-1-29 16,1-1-29-16,-1 2 26 0,2-4-28 16,-5-2-64-16,-3-1-25 0</inkml:trace>
  <inkml:trace contextRef="#ctx0" brushRef="#br0" timeOffset="2586">365 1075 484 0,'6'2'60'16,"-3"1"-70"-16,3 3 9 0,0 1-13 15,1 2-12-15,3-1-80 0,0 0-260 16</inkml:trace>
</inkml:ink>
</file>

<file path=ppt/ink/ink1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2:07.9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0 346 15 0,'2'0'115'0,"2"0"-28"0,-4 0-40 0,1 0 5 15,-1 0-9-15,4 0-6 16,0 0 0-16,0 0-8 0,0 0-9 15,-2 0 1-15,-1-1-5 0,3 1-3 0,-2 0-1 16,4 0-5-16,-2 0 3 0,1 0-6 16,3 0 1-16,2 0-1 0,1 0 3 15,1 0-5-15,1 0 1 0,0 0 1 16,-1 0 1-16,3 0-3 0,-2 0-2 15,5 0 4-15,1 0-2 0,2 0-2 0,0 0 1 16,1 0 0-16,3 0 1 0,0 0-2 16,2 0-2-16,1 3 3 15,3-2 0-15,5 1-2 0,-3-1 2 16,5 1-1-16,2-1 1 0,0-1-2 0,0 1 1 15,0-1 0-15,0 0-1 0,0 0-1 16,0 0 2-16,2 0 0 0,-4 0 2 16,1 0-3-16,-1 0-1 0,-4 0 0 15,2 0-3-15,-1 0 6 0,-1-1-4 16,0 0 3-16,1 1-2 0,3-2-3 0,-2-1 5 15,4 2 0-15,0-4-1 0,0 4 0 16,0-4-1-16,-1 0 3 0,3 0-2 16,0 0-1-16,1-1 0 0,1 1 1 15,4 0-2-15,0-1-2 0,-1 3 4 16,1-2-2-16,0 1 2 0,-2 2 0 15,-1-1 1-15,1 3 1 0,0 0-1 16,2-3-1-16,-1 3 1 0,3-2-1 16,0-1 3-16,-1-1-3 0,1 1-1 15,5 0 5-15,1-4-4 0,5 3 1 0,0-4-1 16,4 2 0-16,1-1-3 0,-1 0-1 15,4-2 1-15,0 0 3 0,-3 3 1 16,-1-1-1-16,-2 1 2 0,-4 1 0 16,2 1-3-16,2-2 3 0,-2 2-1 15,4 0 0-15,0-1 1 0,-2 1-2 16,6-2 0-16,-2 1 3 0,3-1-1 15,3 1-2-15,-3-1 0 0,3 0 1 16,-1-1 1-16,3-2-2 0,-1 1 1 16,6 1 1-16,-1 1-2 0,-1 0 2 0,2-1-4 15,-8-1 5-15,1 3-1 0,-2 0-2 16,-8 0 1-16,5 2 0 0,-1-2 1 15,2 3-3-15,-4-1 3 0,-1 1-1 16,1 2 1-16,0 0-1 0,2 0-2 16,0 0 4-16,-2 0-1 0,1 0-3 0,-1 0 2 15,0 0 1-15,-2 0 0 16,0 0-3-16,0 2 1 0,-2 1 2 15,-2-2 0-15,4 0-3 0,-2 2 2 16,2-3 2-16,-5 1-2 0,-7 0-1 16,2 1 1-16,-7 0 1 0,2-1 0 0,0 4-2 15,-1-3 1-15,3 1 1 0,-2-2-1 16,3 0-1-16,1-1 1 0,1 0 0 15,-1 0 1-15,3 0-2 0,0 0 1 16,3 0 1-16,-1-2 0 0,0-2-3 16,0 2 2-16,-1-2 0 0,1 2 1 0,-2-1-2 15,1 1 1-15,-3-1 1 16,0 2-2-16,1 0 0 0,3-1-2 15,0-1 2-15,2 1 3 0,-1-1-4 16,-3 2 2-16,2-1 1 0,-3 0-1 0,3 1 0 16,0 0-1-16,2-1 2 0,-3 0-1 15,1 2-1-15,4 0 0 0,-4 0 3 16,4 0-2-16,0 0-1 0,4 0 1 15,0 0 0-15,0 0 1 0,6 0-1 16,-1-2-1-16,1 1 1 0,1 1 1 0,1-2-2 16,-1 1 1-16,1-2 1 15,5 1-1-15,-2 1 0 0,-1 1-1 16,-5 0 2-16,3-1-1 0,-1 0-1 15,3 1 0-15,-3-2 1 0,3-1 1 0,-3 3-1 16,7-1 0-16,-3 0 0 0,4 0 0 16,0 1-1-16,-2 0 1 0,4-2 0 15,-1 2 0-15,-1-1-1 0,2 1 1 16,0-1 1-16,-2 1-1 0,0 0 0 15,2 0-1-15,-4 0 2 0,1 0-2 0,-9 0-1 16,5 0 1-16,-1 0 1 0,0 0 0 16,3 0-2-16,1 0 2 15,2 0 0-15,2 1 0 0,-2 0-1 16,0 2 1-16,2-1 1 0,-1 0-1 0,1-1-1 15,-2 2 1-15,2-1 0 0,0 0 0 16,0 1 0-16,0-1-1 0,-4 0 2 16,0 1-1-16,-3 1 0 0,-1-1 0 15,-1 0 0-15,-1 0 0 0,3 2 0 16,1-1 0-16,-2 1 1 0,3 0 0 0,-1 0-2 15,-1 0 1-15,3-2 1 16,-2 3-1-16,-1-3-1 0,1 3 1 16,0-4 1-16,4 0-1 0,4 1 0 15,0 0 0-15,2-1 0 0,-2 1 1 0,0-1-2 16,0 1 1-16,4-1 1 0,0-1-2 15,1 1 1-15,5-1-1 0,-3 1 3 16,3 0-2-16,-1-1-1 0,-1-1 1 16,-1 0 0-16,1 0 0 0,0 0 0 15,1 0 0-15,4 0 1 0,3 0-1 16,-3-3-1-16,-2-1 1 0,-1 0 1 0,-1 0-1 15,3 0-1-15,1-1 1 16,4 3 1-16,2-2-1 0,0 1 0 16,2-1 0-16,-4 1 0 0,-1 0 0 15,3-1 0-15,0 2 0 0,2-3 1 0,-4 2-1 16,2 0 0-16,-4 0 1 0,0 0 2 15,-1 0-1-15,5 1-2 0,-4 0-2 16,6 1 5-16,0 0-2 0,0 1-1 16,3 0-1-16,-1-1 4 0,2-1-3 15,2 1 0-15,-1-1 1 0,3 2 3 0,-4 0-2 16,-2 0-1-16,-4 0-1 0,0 0 3 15,3 0-3-15,3 0 0 16,2 0 0-16,5 2 0 0,-3-2 1 16,1 0-2-16,1 0 1 0,1 0 2 0,-1 0-1 15,-1 0-2-15,-1 1 2 0,-6 1 0 16,1-2-1-16,-5 3 0 0,2-1 0 15,0 0 0-15,0 2 1 0,0-1-1 16,-2-1 1-16,0 1 1 0,0 0-1 16,-1-2 0-16,1 1-2 0,-2 0 5 0,2-2-2 15,-2 0-1-15,-6 1 0 0,-3-1 3 16,-1 0-2-16,-1 1-3 0,0-1 4 15,1 0-1-15,-1 0-1 16,-2 0-2-16,2 0 2 0,-3 0 0 0,1 0-1 16,-2 0 0-16,-2 0 2 0,-2 0 0 15,4 0-2-15,-2 0 0 0,2 0 0 16,-2 0 2-16,-4 0-2 0,-2-2 0 15,-7 1 0-15,-5-1 2 0,1 0-2 16,-6 2-1-16,-2-2 2 0,-1 1-3 0,-5-1 2 16,0 1 0-16,-1 0 0 0,-2 1 2 15,3 0-3-15,-3 0 0 0,-1 0 2 16,1-1 0-16,-8 1-1 0,2-2-2 15,-8 1 3-15,-2 1 1 0,-3-1-2 16,-4-1 0-16,-6 0 1 0,-8 0 0 16,-4 1-1-16,-7-1 0 0,-2 1 4 15,0-4 6-15,-11 4-9 0,-1-3-1 16,1-1-3-16,-6 2 0 0,0 1-18 15,-2-2-19-15,-1-1-43 0,1-1-243 0</inkml:trace>
</inkml:ink>
</file>

<file path=ppt/ink/ink1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2:11.8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0 478 10 0,'4'0'19'0,"-2"-1"-5"0,-2-2 175 16,0 2-123-16,0-2-18 0,0 1-7 0,0-1 6 15,0 1-11-15,0 1-13 0,0 0 1 16,0 1 1-16,0 0-3 0,0 0-4 15,2-1 2-15,-2 1-1 0,0 0-1 16,0 0-3-16,0 0-2 0,0 0-3 16,2 0-3-16,-2 5-5 0,0 6 6 0,0 3 4 15,0 3-5-15,0 2-3 0,0 3 0 16,0 1-1-16,0 1-1 15,-4 2 0-15,4-3 2 0,-2 1 0 16,2-2 0-16,0 2-3 0,0-3 2 0,0-3 0 16,0-3-2-16,0-3-1 0,0-3 1 15,0-5-1-15,0 0-1 0,0-3 3 16,0-1-2-16,0 0 0 0,0 0 0 15,2-5-5-15,-2-4-5 0,6-4-53 16,-4-3 88-16,2-1-54 0,-1 2-14 16,-1-1-12-16,0-1-12 0,2 1-48 0,-2-3-98 15</inkml:trace>
  <inkml:trace contextRef="#ctx0" brushRef="#br0" timeOffset="289">14 428 68 0,'0'-2'207'0,"0"0"-141"0,0 0-11 16,0-1 2-16,0 2-14 0,0-4-11 15,2 0-16-15,7 0-1 0,5-4-1 16,5-1-1-16,2-1-1 0,2 0-1 15,1 0-1-15,3 2-2 0,0-1 0 16,-2 1-5-16,-3 1-1 0,-1 1-3 16,-5 2 3-16,-3 0-2 0,-5 4-1 15,-4-1-6-15,-1 1-6 0,-3 1-5 16,2 0-9-16,0 0-3 0,-2 0 2 15,0 4-8-15,0 4-14 0,-6-1-11 0,1 1-14 16,-3-1-28-16,-3-2-47 0</inkml:trace>
  <inkml:trace contextRef="#ctx0" brushRef="#br0" timeOffset="480">8 637 103 0,'0'9'140'0,"0"-2"-55"0,0-2-53 16,4-2 27-16,5 3-4 0,3-5-10 0,3-1-16 15,6 0-7-15,2 0-14 0,-2 0-5 16,4 0-1-16,-2 0 0 0,0 0-1 16,-1 0-3-16,1 3-11 0,-4-2-23 15,2 1-18-15,-5-2-46 0,-3 0-131 16</inkml:trace>
  <inkml:trace contextRef="#ctx0" brushRef="#br0" timeOffset="1336">411 626 62 0,'-6'0'-54'0,"-2"-2"297"16,1 1-183-16,1 0 4 0,-4 1 0 16,3 0-20-16,-1 0-8 0,0 0-10 15,5 0-5-15,-5 4-9 0,0 2-2 16,-3 2-2-16,1 1 1 0,3 3-1 0,1-3-4 15,4 1 1-15,0 0 0 16,2 0-4-16,0-2-1 0,0 0 1 16,0 1-1-16,4 0 0 0,2 0 0 15,0 1 1-15,1-5 1 0,1 1-2 0,-1-2-1 16,1-1 2-16,0 2 1 0,-1-1-2 15,3-3-1-15,1 1 2 0,1-2-1 16,3 0 1-16,-2 0-1 0,1-6 1 16,-1 0 2-16,2-2-3 0,-3 0-1 15,1-2 3-15,1 1-1 0,-3-2-1 0,0 4 0 16,1-2 2-16,-6 1-1 0,1 0 0 15,-1 1-2-15,-2 0 3 16,0-1 0-16,-1 1-1 0,-1-1-3 16,2 0 4-16,-2 0 1 0,0 0-2 0,-2 2 0 15,0-1 3-15,0 1-1 0,0-1 0 16,0 4 0-16,0-1-1 0,0 1 1 15,0 0-1-15,0 1-2 0,0 0-2 16,0 1 4-16,0 0-2 0,0-2-2 16,0 1 2-16,0 0 1 0,0-1-2 0,0 0 1 15,0 0 1-15,0 2 2 0,0-2-3 16,0 3 2-16,0-1 0 0,0-1 0 15,0 2-1-15,0 0-2 16,0 0 2-16,0 0-1 0,0 0-1 0,0 0-1 16,0 0 1-16,0 0 1 0,0 0-2 15,0 0-1-15,2 0 4 0,2 0 0 16,-2 0-2-16,-1 0 1 0,3 1 0 15,-2 1 2-15,0 1-4 0,0 0 1 16,-2 3 2-16,4-1 0 0,-2 3-1 0,0 0-2 16,1 1 3-16,1 0 0 0,2 2-2 15,-2 2-1-15,3-1 2 0,1-1 1 16,-2-2-2-16,-2-2 2 0,-2 0-3 15,-2-3 3-15,0 0-2 0,0-1 3 16,0-2-4-16,0-1 6 0,0 0-1 16,0 0-3-16,-4 0 3 0,0 0-1 15,-2-4-1-15,2-2-2 0,-1 0 3 16,3 0-3-16,-2-4 1 0,2 3 1 15,2-3-2-15,0-1 1 0,0 0 0 0,0 1-3 16,2 1 2-16,6 2 1 0,-1 3-2 16,5-1-2-16,-5 2 4 0,5 1-1 15,1 2 0-15,0-1 0 0,3 1 1 16,-3 0 1-16,2 0-2 0,1 0 2 15,1 0 0-15,-2 0-3 0,-2 0 4 16,3 0-5-16,1 0-11 0,0 0 0 16,4 0-8-16,0 0-1 0,2-1-14 15,2-2-13-15,-1 1-47 0,1-3-119 16</inkml:trace>
  <inkml:trace contextRef="#ctx0" brushRef="#br0" timeOffset="2004">1599 544 0 0,'-3'0'195'0,"-1"0"-70"16,-6-2-73-16,1 2 15 0,-5 0-17 16,3 0-10-16,-4 0-2 0,5 5-8 0,1-1-7 15,3 3-5-15,6-1-7 0,0-1-8 16,0 3-2-16,0-1-2 0,9 3 3 15,5-1-2-15,3 1 0 0,-2 0-1 16,2 1 0-16,2 0-3 0,0 0 4 16,-3 0-4-16,-1 1 1 0,-5 1 1 0,-3 1 0 15,-3 1 2-15,-4 1 1 0,0 0 0 16,0-2-1-16,-4-1 1 0,-7 0 2 15,-3 2 0-15,-1-3-1 16,0-1 1-16,-2-3 11 0,1-2 0 16,1-4 0-16,4-1 0 0,-3-1-7 0,7 0-2 15,3 0 0-15,0 0-6 0,4-8 4 16,0 0-5-16,6-3-4 0,7-2-14 15,6 0-6-15,2 2-14 0,4 2-31 16,-2-1-35-16,-2 3-197 0</inkml:trace>
  <inkml:trace contextRef="#ctx0" brushRef="#br0" timeOffset="2832">1825 716 37 0,'0'0'-1'0,"0"0"258"0,0 0-215 16,0 0 1-16,1 0 6 0,1 0-14 0,2 0-15 16,2 0-9-16,2 0 9 0,1 0-1 15,1-3-3-15,1 0-3 0,1-1-2 16,3-1-3-16,-4 0 4 0,6-5-4 15,-1 1 8-15,1-3 3 0,-2 0-3 16,0-2-7-16,-3 1 3 0,-3-2 1 16,-1 1 0-16,-6 0-1 0,0 0-3 15,-2 0-2-15,0 1 0 0,-6-2-1 16,-7 4-1-16,-3 1 0 0,-1 2-4 15,-4 3-1-15,2 4 0 0,-2 1 2 0,4 0-2 16,0 11-2-16,4 4 1 0,1 4 1 16,1 3 0-16,1 2-1 0,6 2 3 15,4 0-2-15,0 1 0 0,10 0-4 16,5-3 3-16,4-1 1 0,4-5 0 15,6-3-2-15,3-4 2 0,2-4 0 16,5-4 0-16,-5-3-8 0,-2 0 1 16,-3-7 1-16,-6-5 1 0,-6-3-13 15,0 1 0-15,-3-3 5 0,-5 0-2 16,-1-3 1-16,-1-1 7 0,-3 0 2 0,0-1-2 15,-4 1-3-15,0-3 0 0,0-2 7 16,0-1 3-16,0-4-3 0,-4-2 3 16,2-2-4-16,0 1 4 0,2 2-3 15,0 3 3-15,0 7 1 0,-1 6 0 16,1 6-2-16,-2 4 3 0,2 2 5 15,0 4-3-15,0 0 3 0,-2 0-2 16,2 0-2-16,-2 0-2 0,2 0-2 16,0 2 1-16,-6 6 1 0,4 1 0 15,0-2-3-15,0 4 2 0,-1-1 2 16,3 1-2-16,-2 3-1 0,2-1 1 0,0 1 1 15,-2 2-1-15,2 1-1 0,0 2 1 16,0 1 1-16,2 3 0 0,3 1-2 16,1 2 1-16,0 3 1 0,-2 1-1 15,-1-3 0-15,-3 1-1 0,4-1 2 16,-2 0 0-16,0-6-1 0,0-3-1 0,-2-5 2 15,0-5 0-15,0-3-1 16,0-2-1-16,0-2 4 0,0-1-2 16,0 0 3-16,-6 0-3 0,2-10 2 15,1 0-1-15,-1-2-3 0,4-1 1 0,0-1 1 16,0-1 0-16,0 1-2 0,0 3 0 15,4 0 0-15,3 3 0 0,1 5-2 16,3 1 2-16,3 2-1 0,-1 0-1 16,4 0-12-16,0 0-8 0,1 0-4 15,1 0-11-15,-2 0-13 0,6 0-20 0,0-4-35 16,-4-2 6-16,2-5-82 0</inkml:trace>
  <inkml:trace contextRef="#ctx0" brushRef="#br0" timeOffset="3276">2525 335 190 0,'-8'-26'53'0,"4"4"15"0,1 3-2 15,1 5-20-15,2 5-7 0,0 3-6 16,0 2-9-16,0 4-9 0,0 0-7 16,0 0-6-16,0 0-2 0,0 4 2 0,3 3 2 15,1 2 1-15,-4 2-1 0,4 4-2 16,-2 2 1-16,0 2 1 0,0 3 0 15,-2 0-5-15,4 2 5 16,-4 4-2-16,3-1 1 0,-3 1 0 0,4-2 3 16,0 2-1-16,-4-2-5 0,2 0 0 15,4 1 3-15,-6-4 0 0,2-1 1 16,-2-3-3-16,0-4 3 0,0-2-3 15,0-3 0-15,0-6-1 0,0-2 2 16,0-2 1-16,-2 0-2 0,0 0 3 0,-2-1-3 16,2-8-3-16,0-1 0 0,0-3 0 15,2-2 0-15,0-2 0 0,0-3-1 16,0 1-3-16,4-2 3 0,2 5 1 15,1 1-6-15,-1 4 7 16,0 4 0-16,0 2 0 0,-3 4-1 0,3 1 0 16,0 0 3-16,2 0 3 0,1 2 0 15,-1 4 0-15,1 2 3 0,5 0-5 16,-5 1 2-16,8 0-2 0,0 0 1 15,-1-1 1-15,1-1-4 0,-2 1-1 16,-1-2 0-16,1 0-6 0,-4 0-4 0,3-3-29 16,-3 1-4-16,-1-3-58 0,-5-1-161 15</inkml:trace>
  <inkml:trace contextRef="#ctx0" brushRef="#br0" timeOffset="3530">2889 548 43 0,'2'3'239'0,"0"-1"-125"16,-2 4-83-16,2 2 38 0,0 2-8 15,-2 3-2-15,0 2-31 0,0 1-11 16,0 0 10-16,0-2-15 0,0 2-6 15,0-2-2-15,0 1-4 0,0-2 0 16,0 0 0-16,0-3 0 0,4-6-12 16,0 1-6-16,-1-4-4 0,3-1-29 15,2 0-14-15,-1-7-5 0,3-4-39 16,-2-4-84-16,-1-2 23 0</inkml:trace>
  <inkml:trace contextRef="#ctx0" brushRef="#br0" timeOffset="4236">3076 537 4 0,'2'0'36'0,"0"0"192"0,-2 0-180 15,0 0 10-15,0 0-3 0,0 1-11 16,0 3-7-16,0 2-12 0,0 2 1 16,0 0-4-16,0 1-2 0,0-1-4 15,0-1-2-15,0-1-10 0,0 0-1 0,0-3 1 16,4 0-1-16,0-3 0 0,0 0-2 15,5 0 1-15,6 0 0 0,3 0-1 16,1-3-1-16,0-5-8 0,-4 1 3 16,-4 0-7-16,-1 0-6 0,-1 0 6 15,1 0 5-15,-2 2-2 0,-5 1-5 0,-1 2-5 16,-2 2 22-16,0 0 0 15,0 0-3-15,-3 0 0 0,-5 8 0 16,0 0 4-16,3 0-1 0,-3 0-1 16,6 2 0-16,0-1-1 0,2 2-2 15,0 0 1-15,8-4 5 0,9 0 1 0,0-6-8 16,8 0 2-16,-2-1 0 0,7 0 0 15,1-3-17-15,-1-5 11 0,1 0 4 16,-2-2-21-16,-3-2 10 0,-5-1 11 16,-7 6-4-16,-9 0 2 0,-3 3 3 15,-2 2 4-15,0-1 4 0,-5 3-3 0,-7 0 4 16,-1 0 4-16,-3 6-4 15,3 1-2-15,2 3 0 0,1 0-2 16,2 2-1-16,5 0-3 0,-1-1-2 16,4 0 2-16,0-3 0 0,0 0-2 0,6-3 0 15,5-2-8-15,4-3 0 0,6 0 1 16,8-3 5-16,1-7-3 0,-7 1-17 15,-2-1 17-15,-7 1 6 0,-5 2 1 16,-1 0 1-16,-6 2 3 0,0 1 6 16,-2 3 7-16,0-1 7 0,0 2-2 0,-4 0-10 15,0 0-5-15,0 8-5 16,4 3-2-16,0 5-2 0,0 3 1 15,15 5 2-15,6 7-1 0,4 5-1 16,0 2-2-16,0 6-11 0,-2 0 12 0,2 1 0 16,-1-1 4-16,-1-3-1 0,-6-4 11 15,-5-2-5-15,-10-2 19 0,-2-4-13 16,-4-2 11-16,-13-5 14 0,-6-6-26 15,-4-3 1-15,0-4 1 0,1-5-8 16,-1-2-1-16,2-2 0 0,-1 0-3 0,1 0-3 16,0-9-5-16,2 0-8 0,4-2-26 15,4 0-6-15,7-4-16 0,8-4-42 16,4-4-243-16,23-6 233 15</inkml:trace>
  <inkml:trace contextRef="#ctx0" brushRef="#br0" timeOffset="5049">4610 428 60 0,'2'-5'158'0,"0"0"-92"16,0 1-8-16,0-2 1 0,0 4-4 0,-2-1-11 15,4 2-12-15,-4 1 3 0,0 0-3 16,0 0-10-16,0 0-10 0,2 8 0 15,-2 9 5-15,2 6 0 0,-2 3-3 16,0 3-3-16,0 1-2 0,0 1-4 16,0 0-3-16,0-2 1 0,0-2-3 15,0-4 1-15,3-6-2 0,3-3 1 16,-2-5 1-16,0-3-4 0,3-3-15 15,1-3-11-15,0 0-16 0,1-5-12 16,3-9-26-16,-7-4-81 0,-3-2-123 0</inkml:trace>
  <inkml:trace contextRef="#ctx0" brushRef="#br0" timeOffset="5372">4580 288 56 0,'-8'-7'328'16,"3"0"-274"-16,3 6-9 0,2-1 11 15,0 2-17-15,2 0-17 0,11 0 1 16,4 10 3-16,6 1-6 0,2 1-9 15,1 3-5-15,3 2 1 0,4 1-1 16,1 0-4-16,0 0 0 0,1 2-1 0,-1 2 1 16,-4-2-1-16,-1 5-2 0,-8 0 3 15,-4-3-1-15,-5 2-2 0,-9-2 1 16,-1-1 0-16,-2-1 3 0,-3-2-4 15,-11-2 2-15,-1-3 3 0,-2-3-1 16,-4 1-1-16,-2-3 0 0,0-2-2 0,0 0 6 16,0-4-1-16,2 0-3 15,0-2 2-15,-2 0-3 0,8 0 1 0,4 0-3 16,3 0 3-16,4 0-2 15,0 0 0-15,4-3-8 0,0 1-7 0,0 0-11 16,8-4-10-16,5 5-6 0,3-2-11 16,-1 0-29-16,0 0-98 0</inkml:trace>
  <inkml:trace contextRef="#ctx0" brushRef="#br0" timeOffset="6424">5200 524 0 0,'0'-2'208'0,"0"-3"-95"15,0 1-62-15,0-1 17 0,-6 0-16 16,1 0-6-16,-3 1-9 0,0 2-6 0,-3 2-4 15,-1 0-6-15,-3 0-3 0,0 0-3 16,-6 6 0-16,0 5-2 0,0 5-2 16,2 1 3-16,0 0-3 15,2 4-3-15,3-1-2 0,5-1 3 0,7-3-5 16,2-2-3-16,2-2-3 0,13-2 2 15,2-2 0-15,8-3-1 0,4-5 1 16,1 0 1-16,4-1-3 0,-1-11-4 16,1-1-1-16,-5 0-6 0,-4 0 5 15,-4 0-3-15,-8 3 2 0,-4 1 4 0,-3 2-1 16,-2 3 4-16,-4 2 0 0,0 2 4 15,0-1 0-15,0 1-1 0,0 0-1 16,0 3-1-16,-6 7 1 0,2 1-1 16,4 2 1-16,0-1 0 15,0 2 0-15,2 1-2 0,8 1 0 0,7-3 2 16,2-1 1-16,-2-6-3 0,-1-4 1 15,-3-2-1-15,-2 0-1 0,5 0-16 16,1-7 0-16,-2-6 7 0,-1-1 3 16,-3-1-20-16,-3-4 13 0,-1 0 14 15,1-4 2-15,-4-3-3 0,1-2-5 0,-1 1-1 16,-4-3 5-16,0-2-3 0,0-3 2 15,0-3-3-15,-6-1-5 0,3-1 6 16,-1 2 1-16,4 3 7 0,-2 10-1 16,2 5 3-16,0 9 1 0,0 6 3 15,0 2 0-15,0 3 1 0,0 0-2 16,0 0-3-16,0 2 3 0,2 6 0 15,0 5-2-15,0 1 2 0,0 4-3 16,-1 4-2-16,1 4 1 0,0 0 1 16,2 4 0-16,-2 3-2 0,-2 2 0 0,0 3 0 15,0 0 2-15,0-3 2 0,0-2-1 16,0-4 2-16,-2-4-1 0,-2-5-3 15,2-5 3-15,2-7-2 0,0-2 0 16,0-5-3-16,0-1-1 0,0 0 2 16,0 0-1-16,6-2 1 0,7-7-1 15,1-3-3-15,3 0-4 0,2 1-4 16,2 2 0-16,0-1 4 0,2 3-4 15,0 2 0-15,2 1 2 0,5 0 5 16,-1 0 5-16,-1 0 0 0,-5 0 1 0,-4 3 5 16,-3-2-2-16,-9 0 2 0,-3 1-2 15,-4 0 7-15,0-1 10 0,0-2-4 16,0 1-5-16,-6-2 2 0,-1 4 2 15,-1 0-5-15,-3 2 1 0,-3 0-1 16,3 0-2-16,-4 4 2 0,1 7-5 0,-1 3 4 16,-2 5-1-16,-6 4-6 15,8 3 3-15,-3-1 1 0,7-2 0 16,7-6-4-16,4-3-5 0,0-3 0 15,14-2 0-15,3-5-1 0,8-2 2 0,3-2 2 16,7 0-7-16,5-11-1 0,-4-4 3 16,0 0 3-16,-11-3-16 0,-10 7 8 15,-5 1 7-15,-5 1 2 0,1 4 0 16,-4 2-2-16,-2 1 3 0,0 2 3 15,-4 0-1-15,-3 0-3 0,-5 5 2 0,5 6 1 16,-1 4 1-16,6 0-4 0,2 1-2 16,0 0 2-16,0 0-2 15,8-2-10-15,13 2-13 0,9-4-12 16,12-5 5-16,6-5-23 0,3-2-87 15,5-9-250-15</inkml:trace>
  <inkml:trace contextRef="#ctx0" brushRef="#br0" timeOffset="7227">6572 413 293 0,'-2'-1'60'16,"0"1"-10"-16,2 0 11 0,-2 0-12 0,2 0-5 15,0 0-7-15,0 0-13 0,0 1-1 16,0 12 3-16,0 7-2 0,0 5-4 15,0 4-2-15,-2 0-1 0,0 2-9 16,0-1-1-16,1 1 0 0,1-3-5 16,-2 1-1-16,2-7 1 0,0-3-1 15,0-4-1-15,0-7-3 0,2-2-5 16,5-1-6-16,3-5-11 0,-1 0-4 15,1-5-13-15,-1-7-14 0,-3-3-22 16,-2-4-64-16,-2-3-103 0</inkml:trace>
  <inkml:trace contextRef="#ctx0" brushRef="#br0" timeOffset="7557">6503 298 45 0,'-15'-34'252'0,"0"1"-183"16,1 13-3-16,5 8 14 0,7 4-14 16,0 6-20-16,2 0-13 0,0 2-17 15,0 0-2-15,0 0-3 0,8 7 2 16,5 5 2-16,2 5-1 0,2 2-6 15,4 3-5-15,2 0 1 0,0 2-2 0,8 3 0 16,-3 1-2-16,7 1 2 0,-5 1-2 16,-3 1 0-16,0 0-2 0,-4 0 0 15,-2-1-1-15,-6-3-1 0,-6 0-1 16,-3-5 2-16,-6-1 2 0,0-4 0 15,-6 0 1-15,-7-1 3 0,-4 0-2 0,-4-1-1 16,-2 0 1-16,-2-2 2 16,2-6-1-16,0 0 3 0,0-5 2 15,-1 0-5-15,1 2-1 0,2-3 1 16,9-1-2-16,5 0 2 0,3 0-2 0,2 0 0 15,2 0-7-15,0 0-5 0,6 0-14 16,3-1-12-16,6 1 0 0,3-2-26 16,-1-2-41-16,-4 0-193 0</inkml:trace>
  <inkml:trace contextRef="#ctx0" brushRef="#br0" timeOffset="7802">7011 571 127 0,'4'0'267'0,"-2"0"-190"0,-2 0-43 16,0 9 9-16,0 5 14 0,0 5-4 15,-6 2-18-15,-4 3-13 0,1 2-3 16,-3-1-5-16,3-2-2 0,3-6-8 0,4-3-3 15,2-2-2-15,0-4 0 0,0-1-5 16,6-4-9-16,1-3-16 16,1 0-7-16,4 0-8 0,3-8 4 15,-6-4-51-15,3-3-126 0</inkml:trace>
  <inkml:trace contextRef="#ctx0" brushRef="#br0" timeOffset="8333">7190 577 14 0,'4'0'166'0,"-2"0"-57"0,2 0-64 15,-2 0 23-15,1 0-24 0,-1 0-7 16,2 5-10-16,0 2-7 16,0 4-2-16,0 2-8 0,-1-2-3 0,-1 3 12 15,2 3-7-15,-2-4-5 0,-2 3-2 16,2 0 3-16,0-6-3 0,-2-1-1 15,0-3-1-15,0-3 0 0,0 0-2 16,0-3 1-16,0 0 3 0,0 0 4 16,0-6-6-16,0-4 0 0,0-2-3 0,0-3 0 15,0-1-2-15,0 0 2 0,0-2 2 16,0 1-3-16,0-2-1 0,0 1 0 15,0 3-8-15,4 3 4 0,-1 4 1 16,1 6-2-16,2 2 3 0,0 0-2 16,1 0 2-16,3 1 1 0,-1 6 2 15,3 0-3-15,1 0 1 0,4-2 1 16,6-2-2-16,2-3-2 0,6 0-2 15,-1 0 6-15,3 0 2 0,-1-7 0 16,-3-2 1-16,-6-1-2 0,-10 1 3 0,-3 2-1 16,-7-1 0-16,-3 3 2 0,0-2 2 15,-2-1 6-15,-7 4-1 0,-4 3-1 16,-3-1 2-16,-3 2 0 0,2 0-3 15,-2 3 0-15,2 7 3 0,0 4-3 16,-1 3-7-16,5 1 6 0,0 4-1 16,5 0 0-16,0-2-4 0,7-2 1 15,1-3-4-15,0-2 3 0,1-1-5 16,11-3 2-16,1-1 0 0,2-4-9 15,3-3 3-15,3-1-16 0,3 0-6 0,-1-6 2 16,4-4-32-16,2-1-48 0,-5-4 64 16,-6 2-165-16</inkml:trace>
  <inkml:trace contextRef="#ctx0" brushRef="#br0" timeOffset="8574">7715 571 192 0,'2'-5'114'0,"-2"-1"-72"0,0-1 18 15,0 2-2-15,0-3-10 0,0 3-15 16,0 0 2-16,-6 1-4 0,-2 4-12 16,3 0 6-16,-5 0-3 0,1 0-7 0,-3 9 2 15,1 4-5-15,5 3 1 0,0 3-4 16,1 2-4-16,5 1-2 0,0-2-2 15,0 0-1-15,0-2 1 0,5-2-2 16,5-3-1-16,3-1 0 0,4 1-16 16,6-4 1-16,8-5 10 0,1-2 6 0,-5-2-51 15,0 0-18-15,-6-8 36 16,0-2 22-16,-4-5-173 0,-2-2-140 15</inkml:trace>
  <inkml:trace contextRef="#ctx0" brushRef="#br0" timeOffset="9081">7963 170 158 0,'0'-5'82'0,"0"1"-44"0,2 1 5 16,0 2-3-16,0-1 1 0,-2 2-16 15,0 0-11-15,0 0-2 16,0 0-3-16,0 0 5 0,2 2 10 15,-2 8-4-15,0 2-3 0,0 4 3 0,0 0-10 16,-6 2-5-16,4 1 3 0,-2-1-4 16,2 2 2-16,2 0-2 0,0 1-2 15,0 0-2-15,0-2 3 0,0 1-2 16,0 0 2-16,2 3 0 0,0 1 3 15,0 2-1-15,-2-2 0 0,0-1-2 0,0 3 1 16,6 2 0-16,-3-3-2 0,5 0 23 16,-4-5-12-16,0-5-14 0,-4-1 4 15,2-2 0-15,-2-3-2 16,0-2-1-16,0-3 0 0,0-3 1 0,0-1-1 15,0 0-1-15,0 0 1 0,0-5-4 16,-2-3 2-16,-2-2-4 0,0-2-7 16,0-2-2-16,0-2 3 0,4 0-5 15,0-2 3-15,-1 1 3 0,1 0 2 16,0 3-2-16,0 4 4 0,0 5 6 15,0 3-1-15,0 2-3 0,1 0 1 0,5 0 8 16,2 2 3-16,1 5-2 0,-1-1 4 16,3 1-1-16,3 1 2 0,-1 0-3 15,2-1-2-15,1 0 2 16,3 1 1-16,2-3-5 0,0 2 6 0,0-2-3 15,-4-2-6-15,-4 0 1 0,-3-1-8 16,1-2-16-16,-1 0-12 0,-1 0-22 16,-3-2-79-16</inkml:trace>
  <inkml:trace contextRef="#ctx0" brushRef="#br0" timeOffset="9270">8310 544 236 0,'-4'3'177'0,"1"2"-147"0,-3 5 14 16,-2 5 18-16,1-2-5 0,-1 3-14 15,0 0-20-15,3-1-9 0,1-1-7 16,2-1-7-16,2-1 0 0,0-2 1 16,4-3-6-16,5 3-13 0,5-1-15 15,7-5-19-15,5 0 42 0,3-4-85 0,1 0-282 16,1-2 273-16</inkml:trace>
  <inkml:trace contextRef="#ctx0" brushRef="#br0" timeOffset="9645">8583 624 59 0,'0'-6'186'16,"0"-3"-43"-16,0 0-100 0,-4 0 11 15,0 1-8-15,-1 2 6 0,-1 0-13 16,0 3-12-16,-1 2-5 0,-3 1-2 16,1 0-6-16,5 0-4 0,-2 2-3 0,4 7-5 15,-2 2 2-15,2 3-5 0,2 4 0 16,0-1 2-16,4 1 0 0,6 0-3 15,1-2 2-15,3-3 0 0,3 0 0 16,6-2-2-16,3-3-4 0,3-3 6 16,3-5 0-16,-1 0-7 0,-6 0 4 0,-4-8 2 15,-4-2 2-15,-6 0-1 16,-3-2 0-16,-2-2 3 0,-2 0-1 15,-4 0 3-15,0 1 4 0,-6-1 3 16,-8 0-2-16,1 0 2 0,-2 1-3 0,-6 0-3 16,4 0-1-16,-2-2-2 0,-1 5-3 15,7-2 3-15,2 5-3 0,3 4 1 16,2 3-1-16,1 0 0 0,1 5 0 15,0 3-2-15,0 1 0 0,4 0 1 16,0 0-7-16,0-1-12 0,0-2-7 16,8 3-7-16,1-5-9 0,3 1-10 0,-1-3-36 15,1-2-59-15</inkml:trace>
  <inkml:trace contextRef="#ctx0" brushRef="#br0" timeOffset="9923">8932 577 106 0,'6'5'293'0,"-4"2"-250"0,-2 1 17 15,0-1-5-15,0 3 4 0,0 0-14 16,0 0-19-16,0-5-13 0,0 0-9 0,0-4-4 16,4 0 0-16,3-1 0 0,3 0 0 15,5 0 0-15,10-1-5 16,9-9 0-16,-1 1 4 0,-1-1-18 15,-5 4 7-15,-10 2 10 0,-4 1 0 0,-3 1 1 16,-4 2 1-16,-2 0 1 0,-3 0-1 16,-1 3 9-16,0 4 9 0,0 1-5 15,-3 0-10-15,1 1-1 0,2 1-1 16,0 2-1-16,7-2-5 0,12 1-3 15,4-3-9-15,8-3-54 0,-1-3-37 0,5-2-81 16</inkml:trace>
  <inkml:trace contextRef="#ctx0" brushRef="#br0" timeOffset="11077">9800 444 36 0,'0'-1'147'15,"0"-3"-51"-15,0 1-34 16,0 3-2-16,0-2-18 0,2 2-4 15,-2 0-12-15,0 0-11 0,2 0 4 16,0 10 6-16,-2 5 3 0,0 4-12 0,0 3-3 16,-6 1-1-16,-1 2 1 0,-1-1-3 15,-1 0-4-15,1-3 0 0,0-3 0 16,3-3-1-16,1-4-1 0,2-4-1 15,0-4 2-15,2-2 0 0,0-1-3 16,0 0 4-16,0-1 5 0,0-9-1 0,0-5-6 16,6-5 0-16,3-3 1 0,3-5-1 15,3 2-3-15,-2-6 1 16,5-1 0-16,1-2-2 0,-2-2 1 15,6-1 0-15,0-1 1 0,-1 2-1 0,3 3-2 16,-2 9 1-16,2 7 1 0,-2 7 0 16,-4 4-1-16,2 3 2 0,2 3 2 15,-6 1 0-15,0 0-4 0,-2 2 2 16,-5 8 0-16,-2 3-2 0,-3 4 0 15,-1 3 0-15,-4 1 2 0,0 2 0 0,-4 3-2 16,-11 1 0-16,0 3 1 0,-8-3-1 16,0 1-2-16,-4-4 0 0,4-2 1 15,-1-3-1-15,5-4-4 16,1-4-4-16,5-2 2 0,5-3-3 15,3-5 3-15,5 0-6 0,0-1-3 0,0 0-7 16,0 0 3-16,0 0 1 0,9 0 11 16,-1-4-1-16,3 0-2 0,1 1 7 15,-3 3 3-15,1 0 2 0,1 0-1 16,1 0 2-16,1 3 5 0,2 7 6 15,1 1 1-15,1 1 7 0,-2 3 0 0,0-1-6 16,2 1 0-16,-1-3-5 0,-5 0-5 16,3-1 0-16,-1-3-4 0,-2 0 0 15,3-4 1-15,-1 0-10 16,0-4-7-16,3 0-19 0,-3 0-22 0,4-7-5 15,-5-4-118-15</inkml:trace>
  <inkml:trace contextRef="#ctx0" brushRef="#br0" timeOffset="11909">10352 593 185 0,'-2'0'102'0,"0"3"-58"0,2 0 5 0,0 1-10 16,0 2-7-16,0-2-10 0,0 2-5 15,8-2-4-15,1 0-3 0,5-2-2 16,-1-2 4-16,4 0 0 0,8-2 1 16,4-8 9-16,-1-3-8 0,3-2-12 15,-1-3 8-15,-5 0 2 0,-2 2-2 0,-6-1-3 16,-7 2 1-16,-5 2-2 0,-5-1 6 15,0-1-1-15,-3 0-4 0,-7 2-1 16,-5 2-2-16,-4 3 0 0,2 6-2 16,-4 2-2-16,0 0 1 0,0 11-1 15,1 4-1-15,1 3-1 0,8 4 3 16,-1 2-2-16,5 1 1 0,5 2-3 15,2-1 2-15,0-3 0 0,13-2-2 16,6-5-3-16,8-3 0 0,6-6 1 16,5-2 3-16,2-2-3 0,2-3 0 0,0 0 3 15,-2-9-4-15,-4-7-4 0,-4 0 8 16,-3 0 1-16,-2-3 0 0,-6 2 1 15,-6 1 2-15,-5 2 1 0,-7 1 2 16,-3 1 1-16,0 1 4 0,-11 3-6 16,-2 5 2-16,-5 3-4 0,-1 0 3 15,2 5-3-15,0 6-2 0,2 0-1 16,0 4 1-16,7 2-1 0,-2-2 0 15,7 5-1-15,1-3 0 0,2-1-3 16,0-1 1-16,7-7 1 0,7-1-7 16,-3-3 7-16,4-4-3 0,1 0 1 0,-3 0 3 15,4-5 3-15,-4-5-2 0,-1 0 1 16,-3 0 0-16,-3 0 2 0,-4 0-1 15,2 0 2-15,-2 0 1 0,-2 1-2 16,0 2 1-16,0 1 2 0,0 1 2 16,0 3-2-16,0 0 1 0,0 2-2 0,0 0-1 15,0 2-4-15,0 8-4 16,0 7 4-16,0 3 1 0,0 2 0 15,4 6-2-15,-1 5-1 0,7 2-4 16,-2 7 3-16,-1 2 2 0,1-1-9 0,-4 2 2 16,1-2 9-16,-1-5-2 0,-2 1-1 15,-2-4 4-15,0-1-1 0,-4-3 0 16,-7-5 1-16,1-3 3 0,-3-3 2 15,2-6 2-15,-3-1 3 0,1-3 1 16,3-3 3-16,-3-4 2 0,1-3 2 0,-1 0 1 16,4 0-7-16,-3 0-7 0,1-5 1 15,5 0-1-15,0-2-3 16,2 2 0-16,3-1-3 0,1 1 2 15,0-1-2-15,0 0-2 0,0 1-3 0,0-3-3 16,3-1-8-16,7-3-5 0,-1-2-7 16,7-5-7-16,1-2-10 0,2-5-43 15,0-4-36-15,0 1-142 0</inkml:trace>
  <inkml:trace contextRef="#ctx0" brushRef="#br0" timeOffset="12127">11104 603 23 0,'0'0'309'0,"2"0"-245"15,-2 0-51-15,0 0 21 0,0 0 30 16,0 0-3-16,2 0-39 0,-1 1-13 16,-1 6 9-16,0 3 4 0,0 1-8 15,0 3 0-15,0 1-6 0,-5 1-2 16,1-3-3-16,0 0-4 0,2 0 1 0,2-4-3 15,0-1-10-15,0-1-11 0,4-4-17 16,7-3-16-16,3 0-16 0,1-1-79 16,0-10-148-16</inkml:trace>
  <inkml:trace contextRef="#ctx0" brushRef="#br0" timeOffset="12422">11365 516 243 0,'-9'-7'145'0,"-3"2"-108"15,-3 3 11-15,0-3-5 0,1 5-9 16,-1 0-1-16,5 0-4 0,3 0-7 0,5 5-9 15,0 5-12-15,2 2-2 0,0 3 2 16,11 3-1-16,3 2 1 0,3 0-1 16,0 1 0-16,2 0-1 0,-2 1 0 15,-3-2-2-15,-1-1 2 0,-3 0 1 16,-3-2 0-16,-1 0 0 0,-4-2 0 15,-2 0 2-15,0-1 2 0,-8 0-2 16,-1-3 7-16,-3 2-2 0,-3-4 3 16,0-2-2-16,1 0 0 0,-3-3-2 15,4 1 0-15,5-3-4 0,1 1-2 0,5-3 1 16,2 0-6-16,0 0-14 0,0-5-16 15,2-7-5-15,7-3-12 0,4-5-38 16,1-5-222-16</inkml:trace>
  <inkml:trace contextRef="#ctx0" brushRef="#br0" timeOffset="13705">11569 174 209 0,'6'-5'11'0,"-2"3"-5"16,2 0 33-16,1 2-4 0,-5 0-5 15,2 0-5-15,0 0-2 0,-4 5-5 16,4 2-2-16,-4 3-3 0,0 0 5 16,0-1 4-16,0 4-5 0,-6 0-3 0,0 1 2 15,-2 1-2-15,1 0-5 16,5 2 0-16,0 0-2 0,2 2-1 15,0 0-2-15,0 0 0 0,0 2-1 16,-2 3 0-16,2 2-2 0,-2 1 3 0,-2 2 1 16,1 1-2-16,-1-2 1 0,-2-1 0 15,4-3 2-15,-4-1-1 0,4-5 2 16,-1-1-4-16,1-6 2 0,2-2 0 15,0-2-7-15,0-5 3 0,0 0-1 16,0-2 2-16,0 0 1 0,5-6-2 16,3-6 2-16,0-1-3 0,-1-3-4 0,3-2-4 15,-1 1-1-15,-1-2-2 16,2-1-1-16,-1 5 0 0,1 1 3 15,-1 4 1-15,-3 5 2 0,-2 4 2 16,2 1 1-16,-3 0 4 0,3 1-3 0,0 7 1 16,1 2 1-16,1 1 2 0,2 0-2 15,3 3 1-15,0-3-2 0,4 0 2 16,4-1 0-16,2-2 1 0,2-5 10 15,4-1-3-15,-1-2-7 0,1 0-4 16,-4-3 11-16,2-9-2 0,-3-2-3 16,-5-3 4-16,-3 1-4 0,-9-1-1 15,-7 1 2-15,0 1-4 0,-5 2 2 16,-7 2 0-16,-7 3-2 0,-2 4-1 15,0 2 3-15,-2 2-3 0,4 0 4 0,0 9-4 16,4 6 4-16,1 2 0 0,1 8-2 16,5 0-2-16,7 0-1 0,1 2 2 15,0-5-1-15,9-1-1 0,8-4 0 16,-2-4 2-16,6-1-3 0,6-5 1 15,4-4 0-15,1-3 3 0,3 0-4 0,-5-7-5 16,-7-2 6-16,-4-3 1 0,-4 1-4 16,-3-2 2-16,-1 0 3 0,-3 1 1 15,-4-1-1-15,-2 0 1 16,-2 0 7-16,0 0 1 0,-2 3-2 0,-4 1-7 15,0 3 4-15,4 3 0 0,0 0-1 16,2 2-1-16,0-1 1 0,0 1-1 16,-2 1-4-16,2 0-2 0,-1 0 2 15,1 0 0-15,0 0 0 0,-2 1 0 16,2 2 2-16,0 0-1 0,0-3 0 0,0 2-1 15,0-2 1-15,0 0 1 16,0 0-1-16,0 0 0 0,0 0 1 16,0 0 1-16,0 0 0 0,0 0 0 15,0 0-3-15,-2 0 3 0,2 0-2 0,0 0-1 16,0 0 2-16,0 0 0 0,-4 0-1 15,4 0-1-15,-2 0 2 0,2 0 0 16,0 1-2-16,0-1 0 0,-2 0 1 16,2 0 0-16,0 0-2 0,0 0 3 15,0 2-2-15,0-1 1 0,0 1-1 0,0 2 0 16,0 3 3-16,0 1-3 0,-2 3 1 15,0 3 0-15,2-1 1 0,0 5-1 16,0-3-1-16,0 0 3 16,6 2-4-16,0-3 2 0,-2-2 2 0,3-2-3 15,-1-4 1-15,0-4 0 0,-1-2-2 16,1 0-1-16,4 0 2 0,-1-8 1 15,1-3-1-15,1-3-2 0,1-3 0 16,-5-1-1-16,5-1 2 0,-5 0 1 16,-5 1 2-16,4-1-1 0,-4 0 0 15,-2 3 0-15,2-1 0 0,0 3 2 0,-2 3-2 16,2 2 1-16,-2 5 2 0,0 1 1 15,0 1-2-15,3 2-2 0,1 0-2 16,0 0 0-16,2 0 1 0,1 0 0 16,1 0 1-16,0 3 0 0,-3 3 0 15,1 2 0-15,0-1-2 0,3 3 0 16,3 0-4-16,1 0 4 0,2 3 3 15,3-1-1-15,-5 1-1 0,0 0 1 16,-3 1 0-16,-3 1 1 0,3 0-1 16,1-2 4-16,-3 1-1 0,-2-4-1 0,-2 2 0 15,-4 0 5-15,0-2 0 0,0 0-2 16,-6 0 2-16,-4-2 4 0,1-2-2 15,-5 0 1-15,-1-3-2 16,4 0-5-16,-3 0-1 0,-1-2-2 0,6 1-3 16,-3-1-11-16,3 2-12 0,-1 0-21 15,2-1-30-15,-3 0-52 0,1 1-289 16</inkml:trace>
  <inkml:trace contextRef="#ctx0" brushRef="#br0" timeOffset="14791">4244 13 227 0,'0'-3'109'0,"0"-1"-46"0,0 1 3 0,0 1-11 16,0 2-3-16,0 0-13 0,-2-1 0 15,0 1-6-15,-2 0-10 0,1 1-6 16,-1 11-8-16,-2-1-2 0,-2 5-5 15,5-1 0-15,-3 1-1 16,4 3 0-16,0-1-3 0,0 1-1 0,2 0-16 16,0 3-22-16,0 4-23 0,8-6-45 15,-1 2-45-15</inkml:trace>
  <inkml:trace contextRef="#ctx0" brushRef="#br0" timeOffset="15755">12729 50 302 0,'0'-2'90'15,"0"2"-27"-15,4 0-2 16,-4 0-2-16,4 2-11 0,2 8-9 0,-2 3-8 16,1 4-10-16,-1 3-9 0,2 2-6 15,0 0-3-15,3 1-2 0,-3 0-7 16,3 2-25-16,5 2-30 0,-3-3-57 15,4 4-398-15</inkml:trace>
  <inkml:trace contextRef="#ctx0" brushRef="#br0" timeOffset="18764">138 1932 149 0,'2'0'109'0,"-2"0"-70"0,0 0 4 15,2 0 8-15,-2 0-8 0,2 1-17 16,3 4-4-16,-3 3 8 0,0 4-3 16,2 3-9-16,-4 4-4 0,2 1-1 15,-2 2 1-15,2 5-3 0,-2-1 0 0,0 0 8 16,0-1-11-16,0-1 2 0,0 0-1 15,-4-5 0-15,-2-3-2 16,2-3-4-16,2-4 5 0,1-5-4 16,-1-4-1-16,2 0 2 0,-4 0 4 0,0 0 4 15,-2-6-9-15,4-7 6 0,-3-7-5 16,3-2-1-16,2-6-3 0,0 0 1 15,0-4 0-15,0-5 2 0,0-1-1 16,5-6-2-16,3-5 1 0,2-4 2 16,-3-3-4-16,3 1-1 0,3 4 1 15,4 3 1-15,0 10-2 0,6 5 0 0,4 9-1 16,2 7 2-16,-1 7-2 0,-3 7 1 15,-4 3 0-15,0 0 1 16,-6 10-1-16,-3 7 0 0,-3 5 1 16,-5 4 1-16,-4 2-1 0,0 4-1 0,-7 0 3 15,-7 3-2-15,-5 0 0 0,0-2 0 16,-2 0 1-16,-2-1 2 0,2-3-1 15,2-2-4-15,6-8 1 0,1-5-2 16,8-6-8-16,3-2-17 0,1-1-15 16,0-3-20-16,3-2-41 0,5 0-152 0</inkml:trace>
  <inkml:trace contextRef="#ctx0" brushRef="#br0" timeOffset="19727">575 2050 77 0,'0'-1'147'0,"0"-3"-38"15,-4 2-64-15,0-3 18 0,0 3-21 0,-1 0-4 16,-1 1-4-16,0-1-15 0,-2 2-3 16,1 0-3-16,-1 0 0 0,-1 0-1 15,-1 3 0-15,-3 5 0 0,1 1-1 16,-1 1-1-16,0 3-1 0,-1-1 4 15,5 0-4-15,-1-1-4 0,6 1-5 0,-1 0 2 16,5 2-3-16,0 1 1 0,0 0-2 16,7 0 4-16,1 1-2 0,1-1 0 15,3-1-1-15,5-1 2 0,2-6-1 16,4-1 0-16,0-4-1 0,0-2 2 15,0 0 0-15,-2 0-1 0,0-8 0 16,-4 0-1-16,-6-2 4 0,-1-1-2 16,-6 1-1-16,1-4 3 0,-3 0 0 15,-2 0-1-15,0-4-2 0,0 4 0 16,-7-2 4-16,3 0-3 0,-2-1-1 15,2 0 1-15,2 0 0 0,1 5-1 0,1 2-1 16,0 5 1-16,0 4 0 0,3 0-2 16,9 0-2-16,1 1 5 0,4 0 0 15,0 0-2-15,4 0-1 0,0 3 2 16,-3 2 1-16,1 3-2 0,-6 2-1 15,-3 0 1-15,-3 2 2 0,-1 1-2 16,-4-1 0-16,0 0 1 0,-2-3 0 16,0 0-1-16,0-2-2 0,-2-2 1 15,-2-3 2-15,-4 1-1 0,3-3 2 16,-3 0-2-16,2 0 2 0,1 0-5 0,3-4-6 15,0 0 0-15,2-2-4 0,0 2-1 16,0 0-14-16,0 1-1 0,6 2-1 16,1 1-5-16,5 0 7 0,-3 0-10 15,3 0-17-15,1 1 11 0,0 0 23 16,4 1 9-16,1-2 15 0,-1 0-1 15,0 0 7-15,2-5-3 0,-2-5 14 16,-1-2 9-16,-1-3-12 0,-2-1 11 16,-1-1 3-16,-3-3-4 0,1 0-3 15,-3-4 3-15,-1 1-4 0,0-2-5 0,-4 0 0 16,-2-2-5-16,0-1 3 0,0-1-8 15,0-1 0-15,0-1 3 0,-4-3-6 16,0 0 0-16,4 1-1 0,-2 4 1 16,2 9 2-16,0 7-4 0,0 9 0 15,0 4 0-15,0 0-4 0,6 10-2 0,0 10 4 16,1 7 1-16,-1 5 1 15,-2 5-2-15,1 3-2 0,1 4 1 16,-6-1-4-16,0 0 1 0,0-5-2 16,0-3 6-16,0-10 1 0,-2-6-1 0,0-5-1 15,2-7 3-15,0-2 0 0,0-5 2 16,0 0 2-16,0 0 6 0,0 0 0 15,4 0-3-15,8-5-5 0,3 0 0 16,2-2-2-16,2 1-3 0,-2 2 1 16,1 1-1-16,1 0-7 0,0-1-15 0,0 3-10 15,0 1-25-15,0 0-8 0,2 0-22 16,-2 0-186-16,4 0 140 15</inkml:trace>
  <inkml:trace contextRef="#ctx0" brushRef="#br0" timeOffset="22112">1571 2283 198 0,'0'0'102'16,"0"0"-64"-16,4 0 18 0,-1-6-9 16,5-1-15-16,2-6-6 0,-1-3-7 0,4-5 9 15,3-1 1-15,1-3-4 0,0-2-3 16,4-4 1-16,-2 0-6 0,2-4 0 15,0-2-3-15,-2-1 2 0,2-2-1 16,-4-1-4-16,1 2 2 0,-3 2-6 16,0 3 1-16,-2 6-1 0,1 4-2 0,-1 3-4 15,-3 5 4-15,-3 4-1 0,1 3-3 16,-4 3 0-16,1 2 1 15,-3 3-1-15,0 0-1 0,2 1 0 16,-2 0 2-16,4 7-2 0,1 7 1 0,-1 5 0 16,4 5 3-16,-3 2-2 0,5 3-3 15,1 2 3-15,-1-1-4 0,-1 2 3 16,2 3-1-16,1-4 0 0,-3 2 3 15,-3-1-5-15,1 2 2 0,-3-3 2 16,2-1 0-16,-1-2-2 0,-1-3-1 0,2-2 2 16,-1-2 0-16,-1-2-1 0,2-4-1 15,-1-2 1-15,-3-6-5 0,2-2-7 16,1-2-7-16,-5-2 1 15,4-1-7-15,-2 0-3 0,0 0-4 0,-4 0-5 16,2-5-7-16,-2 1 1 0,0-1-18 16,0-1-60-16,0-1-140 0</inkml:trace>
  <inkml:trace contextRef="#ctx0" brushRef="#br0" timeOffset="22336">1769 2084 190 0,'0'-6'263'0,"8"-3"-204"0,5 0-29 16,4 3 25-16,4-2-8 0,6 1-6 15,6 2-19-15,5 0-8 0,4 1-4 16,0 0-6-16,2 4-1 0,-1 0-3 0,1 0 1 15,-2 2-5-15,2 3-14 0,-2 1-14 16,0-1-25-16,-4-1-35 0,-7 0-157 16</inkml:trace>
  <inkml:trace contextRef="#ctx0" brushRef="#br0" timeOffset="24932">3086 1379 248 0,'0'-3'71'16,"0"0"-27"-16,0 3 14 0,-4 0-21 15,-2 0 0-15,-1 0-4 0,-5 10-10 16,1 4 1-16,-3 6 1 0,-7 8-1 16,-2 6 1-16,-1 10-8 0,-5 10 3 15,0 6 7-15,5 4-2 0,-1 1-4 16,2 0-5-16,4 1-3 0,4-1-7 15,3-6-2-15,10-1-1 0,2-9-5 16,8-3 2-16,9-3-3 0,6-5-10 0,7-4-9 16,7-7-16-16,7-9-25 0,1-6-27 15,-1-8-105-15</inkml:trace>
  <inkml:trace contextRef="#ctx0" brushRef="#br0" timeOffset="25932">3683 2039 10 0,'-2'-1'-10'16,"-2"-3"229"-16,2 1-164 0,-1-1-11 15,-1-2 6-15,2 2-8 0,-2 1-6 0,2 0-9 16,-2 1-4-16,1-3-5 0,1 3-4 16,-2-1 0-16,2 0 7 0,0 0-2 15,-6-1-3-15,1 2 1 0,-3-1-5 16,-3 1-6-16,1 2 4 0,-1-2 2 15,-2 2-4-15,-2 0 0 0,1 0-3 0,-1 0 4 16,-4 2 0-16,2 8-2 16,-2 2 3-16,-4 5-3 0,6 3 1 15,0 4 1-15,2 1 0 0,7 3-3 16,-1 2-3-16,7-1-2 0,2-3-1 0,2-3 1 15,2-5-1-15,13-7-1 0,4-1 0 16,2-7 2-16,4-3-1 0,0 0-2 16,6-6 1-16,-1-9-1 0,-1-1-1 15,-1-4-1-15,-3 1 0 0,-6 2-4 16,-5 0 6-16,-5 5 1 0,-5-1 0 0,0 4 2 15,-2 1 0-15,0 4-2 0,-2 3 2 16,0 1 1-16,0 0-1 16,-6 0-3-16,2 0 1 0,0 7 1 15,2 4-1-15,0 0 0 0,-1 1-1 0,1 3 2 16,2-2 0-16,-2 3-2 0,2-3 3 15,0 1 0-15,2-3-2 0,7-1-5 16,1-2 5-16,3-5 1 0,-1 0 0 16,3-3-2-16,4 0 1 0,-2-3 1 15,2-7 2-15,0-5-3 0,0-2 0 0,0-3 2 16,-1 1 0-16,-3-1-1 0,-2-3-1 15,1-1 3-15,-3-1-1 0,0-1-1 16,-3-3 0-16,2-3 5 16,-5-3-4-16,-3-2-1 0,4-4 0 15,-4-3 1-15,-2-1-1 0,0 3 0 0,0 9 0 16,0 11-2-16,0 8 3 0,0 9-1 15,0 5 6-15,-2 0-4 0,-4 13 1 16,-1 9-4-16,-3 7 1 0,2 6 1 16,1 7-1-16,-3 5-1 0,-1 5 1 15,-1 5 0-15,1 0 2 0,1-4-3 0,5-4 1 16,5-11 1-16,0-10 0 0,13-10-3 15,4-10 2-15,2-5 0 0,2-3 1 16,6-6-2-16,5-13 2 16,9-8 0-16,4-7-2 0,3-6 1 0,-4-1 1 15,-6 1-2-15,-11 4 2 0,-4-1-2 16,-6 0 1-16,-4-4 1 0,-5-3 2 15,-6 0-6-15,-2 1 5 0,0 5 0 16,-2 9-1-16,-6 11-1 0,2 9 5 16,-5 9 12-16,3 1-5 0,-5 19-5 0,0 8 1 15,-1 8 3-15,1 5-6 0,2 5-1 16,-1 2-3-16,6 2 1 0,6-2-3 15,0-2 1-15,12-5-1 0,16-7-16 16,11-6-2-16,8-7-27 0,9-8-26 16,-1-9-27-16,-2-4-181 0</inkml:trace>
  <inkml:trace contextRef="#ctx0" brushRef="#br0" timeOffset="27700">5007 2044 36 0,'2'-5'191'0,"-2"3"-118"0,0-2-19 16,0 0-7-16,0 2-5 0,0 0-7 0,0 2-18 15,0-1-1-15,0-2-4 0,-2 3 0 16,-2-1-1-16,1 1 1 0,-1 0-3 16,0 0 4-16,-2 0 3 0,1 0-3 15,-1 0-1-15,-2 0 3 0,2 0-4 16,-5 1-1-16,0 5 0 0,-1 0 0 0,-1 3-4 15,-1 3-3-15,3 1 4 0,1 3-3 16,1 2-1-16,7 3-1 16,2 1-1-16,0-3 0 0,4 0-2 15,7-1 0-15,5-1 2 0,3-3-1 0,2-2-1 16,1-3 0-16,3-4 1 0,0-4-3 15,4-1 2-15,-4 0-2 0,-1-4 2 16,-1-6 1-16,-6-3-2 0,-1-3 2 16,-1-2 2-16,-6-1-2 0,3-1 1 15,-8 3 0-15,-2 1 1 0,-2 0 5 16,0 2 0-16,0 1 2 0,-10 0-3 0,1 1 0 15,-3 2-3-15,1 0 0 0,-5 1 0 16,9 2-2-16,-3 0-1 16,3 2 0-16,5 0 1 0,0 4-1 15,0 1-1-15,2 0-7 0,0 4-5 0,0 6-4 16,0 4-13-16,6 0-11 0,1-2-17 15,3 1-10-15,-1-4-70 0,-1 1-165 16</inkml:trace>
  <inkml:trace contextRef="#ctx0" brushRef="#br0" timeOffset="28712">5303 2070 47 0,'2'-3'3'15,"0"-3"264"-15,-2 2-202 0,0 2 0 16,0 2-1-16,0 0-19 0,-2 0-15 15,0 10-13-15,-4 4-3 0,4 3 2 16,-3 1 1-16,1 1 1 0,-2 0-1 16,6-3-5-16,0-4-3 0,0 3-2 0,0-7-3 15,12 0-4-15,-1-4 2 0,4-4 0 16,2 0 0-16,4-4-3 0,2-7 3 15,4-2 0-15,-2 0-1 0,-2-1-2 16,-2 3-2-16,-6 2-4 0,-5 2 1 16,-3 3-3-16,-5 3 3 0,-2 1-1 15,0 0 2-15,0 0-1 0,0 3 1 16,-2 6 6-16,-5 2-1 0,1 1-3 15,4-2 2-15,-2 3 1 0,4-3-2 16,0-2-4-16,6-1 2 0,7-3 1 0,-1-1 3 16,1-3-2-16,-3 0 1 0,-1 0 3 15,1-7-1-15,-1-4-2 0,3-3 2 16,-5-2 3-16,5-2 4 0,-3-4-1 15,1-2 0-15,1-5 1 0,-1-2-1 16,-1-1-5-16,1-2 5 0,-6-1-1 16,1-2-5-16,-3-1 2 0,0-3-1 15,-2 0 0-15,0 1 1 0,0 2-4 16,-4 5 3-16,1 10-1 0,-1 9-1 15,4 9 5-15,-4 5 3 0,2 0-4 0,-2 13-6 16,-3 13 0-16,1 9 4 0,2 10-1 16,-2 5-1-16,4 3 0 0,1 2-1 15,-3-1 2-15,4-3-1 0,0-3-7 16,5-7-3-16,7-9-2 0,7-5 1 15,2-6 5-15,0-9-5 0,6-2 3 16,-1-7-4-16,1-3-1 0,-2 0-5 16,2-7 4-16,-1-5 2 0,-1-3 5 15,0-2-1-15,-2-1 4 0,-8-3 2 16,2 0 2-16,-3-1-1 0,-7 0 4 15,1 0 6-15,-2 0-3 0,-3 4 4 0,-3 4 6 16,0 4 5-16,0 3-7 0,0 4 0 16,0 2 1-16,0 1-5 0,0 1-4 15,-3 13-7-15,-1 6 1 0,-2 3 1 16,2 6-2-16,2 2-1 0,-1 3 2 15,-1 4-7-15,0 3 0 0,2 0 3 0,-2 1-4 16,2-3 3-16,0-2 5 16,-1-3-2-16,3-5 2 0,-2-5 1 15,0-4-2-15,-2-6 1 0,0-3 1 16,4-6 0-16,0-5-1 0,0 0 0 0,-2 0 6 15,0-3 1-15,-2-6-3 0,3-3 4 16,-3-3-2-16,0-1 3 0,0-3 2 16,0-1-2-16,0-2 1 0,3-4-5 15,1-3 0-15,0-3-4 0,3-7 0 16,9-6-1-16,1-2-1 0,6-4 1 0,4 1 1 15,2 3-2-15,0 10-2 0,1 7 2 16,-3 10 0-16,-2 9-2 16,-3 7 0-16,-5 3 2 0,-2 1 0 15,-3 0-1-15,-4 11-2 0,-4 4 5 0,0 3-2 16,0 4 4-16,-8 0-5 0,-3 1 4 15,-1-1-1-15,-3 2 1 0,0-2-2 16,-2 1 1-16,1-2 0 0,-1-3-1 16,2-3 0-16,1-3 0 0,5-3 1 15,1-1 0-15,6-5-3 0,2-1-6 0,0-1-14 16,0-1-19-16,2 0-6 0,10-2-19 15,-1-9-48-15,1-2-247 0</inkml:trace>
  <inkml:trace contextRef="#ctx0" brushRef="#br0" timeOffset="29344">6228 1992 59 0,'2'-5'330'16,"-2"0"-252"-16,0 4-12 0,0 1-4 0,-2 0-14 15,-5 4-17-15,-1 10-11 0,1 1 2 16,1 3-2-16,2 0-5 0,0 0-7 15,4-2-5-15,0-1 3 0,6-2-5 16,3-3-1-16,1-1 0 16,3-5 1-16,3-3 1 0,3-1-3 0,-2 0 3 15,6-6-3-15,-2-3-9 0,-4-1 2 16,0 0-1-16,-7 2 0 0,-3 1-3 15,-1 5-4-15,-6-1 2 0,0 2-1 16,0 1 7-16,0 0 2 0,0 0 2 16,0 4 3-16,-4 3-2 0,0 1 1 0,1 2 1 15,-1-1 1-15,2 0 0 0,2-1-2 16,0-1 3-16,0-2-2 0,0 2-1 15,2-4 1-15,5-2-1 0,1-1 3 16,2 0-1-16,-1-3-1 0,4-8 2 16,1-2-2-16,3-5 3 0,-6-1-1 15,3-2 5-15,-1-3 4 0,-1-4 3 16,1-1-7-16,-2-3 2 0,3-2-1 15,-5-2 1-15,-1-3 0 0,-4-3-1 16,-2-2-1-16,0-3 0 0,-2 0-2 0,3 2 0 16,1 5 0-16,-2 8-1 0,0 7 1 15,-2 10 2-15,0 7 1 0,0 8-2 16,0 0-2-16,0 6-5 0,0 14 2 15,-4 11-1-15,-2 10-1 0,1 8 0 16,-3 7-4-16,-3 5 5 0,1 2-11 16,1-1 4-16,-1-4-1 0,1-5-6 15,5-8 0-15,4-10 8 0,0-10 5 16,2-11-1-16,1-6 0 0,1-8 3 15,-2 0 2-15,6 0 2 0,3-9 2 0,3-6 0 16,3-3 0-16,0-1-5 0,0 2 0 16,0 0-1-16,-1 4 1 0,-1 3-2 15,2 4-1-15,-6 2 1 0,-1 3-5 16,3 0-3-16,1 1-14 0,-1 0-12 15,0 0-27-15,-1 0-22 0,-3 1-56 0,1 4-141 16</inkml:trace>
  <inkml:trace contextRef="#ctx0" brushRef="#br0" timeOffset="29781">6996 1367 124 0,'0'0'223'16,"0"0"-180"-16,0 0-25 16,0 12 14-16,1 6 9 0,13 8-17 15,1 8-8-15,8 8 0 0,-4 7-9 0,0 8 1 16,-4 2 5-16,-3 3 3 0,-5 3-1 15,-3 0 0-15,-4-2-3 0,-4 0-4 16,-3 4-5-16,-8 0 1 0,5-3-2 16,0-3 2-16,-1-9-4 0,-2-11-22 15,-1 6-16-15,-3 1 0 0,-2-6-50 0,2-4 4 16</inkml:trace>
  <inkml:trace contextRef="#ctx0" brushRef="#br0" timeOffset="31162">8614 2076 198 0,'-6'1'295'0,"6"-1"-229"0,-2 0-11 16,2 1 3-16,0-1 6 0,-2 0-13 0,2 0-16 16,0 0-13-16,0 0-4 0,0 0-4 15,0 0-8-15,0 0-1 0,0 0-5 16,4 0 2-16,0 0-2 0,1 0 0 15,7-2-1-15,1-6-3 0,4-3-10 16,2-1-11-16,1 0-11 0,-1-1-24 0,-2-1-23 16,-8-3-44-16,-1-1-249 0</inkml:trace>
  <inkml:trace contextRef="#ctx0" brushRef="#br0" timeOffset="31341">8844 1768 440 0,'-5'0'79'0,"3"1"-30"15,2 3-7-15,0-1-5 0,0 4 4 0,6 3-17 16,3-2-10-16,3 3-7 0,1-1-4 16,2-1-1-16,0 3-7 0,3-2-9 15,3 0-14-15,2 1-27 16,3-2-34-16,-7 1-122 0</inkml:trace>
  <inkml:trace contextRef="#ctx0" brushRef="#br0" timeOffset="31498">9064 2106 495 0,'-8'0'107'0,"3"0"-68"0,1 0 13 16,2-2-21-16,0-2-6 0,2 0-12 16,0 3-10-16,0-1-3 0,8 1-10 15,7-1-18-15,4 1-21 0,4-2-44 16,0 1-117-16</inkml:trace>
  <inkml:trace contextRef="#ctx0" brushRef="#br0" timeOffset="32083">10522 1714 55 0,'0'-3'80'0,"0"2"145"16,0 1-158-16,0 0-9 0,0 0-7 15,0 1-12-15,-2 10-4 0,-2 6-4 16,0 4-4-16,-2 4 2 0,3 3-4 0,-3 3-3 16,2 3-5-16,0 0-6 0,0-1-7 15,4-2 1-15,0-6-5 0,0-5 0 16,4-2-4-16,4-1-9 0,1-6-11 15,5-5 10-15,-1-5-36 0,1-1-28 16,1-5-25-16,-4-13-102 0</inkml:trace>
  <inkml:trace contextRef="#ctx0" brushRef="#br0" timeOffset="32392">10434 1601 420 0,'-8'-5'54'0,"3"2"-24"15,3 3 18-15,2 0-2 0,0 0-19 16,7 4-18-16,10 6 6 0,8 3-1 15,6 2-3-15,5 1-6 0,6 1-1 16,4 1 0-16,-2 4-2 0,0 0-1 0,-8 2 2 16,-7-1-3-16,-7 2 0 0,-4 1 0 15,-11 3 1-15,-1-1-1 16,-6 2 0-16,-2-1-1 0,-9-1 3 15,-7-1 0-15,-1-5 0 0,-2 2-4 0,-2-5 6 16,-3-2 0-16,-1-3 7 0,0-3 5 16,1-3 0-16,1-1-3 0,2-4-4 15,2-2-5-15,9-1 1 0,5 0-3 16,5 0-2-16,2-1 0 0,0-5-2 15,6-3-12-15,9-1-9 0,4 0-15 0,8-5-18 16,-3 1-42-16,1 1-126 0</inkml:trace>
  <inkml:trace contextRef="#ctx0" brushRef="#br0" timeOffset="32662">11052 1785 363 0,'2'0'150'0,"2"0"-111"0,-4 1-4 16,0 11 19-16,0 5 9 0,-6 6-21 15,-1 1-21-15,-1 3-6 0,0-1-3 16,1 0-5-16,-1 0-6 0,2-4 1 15,4-2-1-15,2-4 0 0,0-3-2 16,0-4-3-16,0-2-3 0,8-7-12 16,0 0-9-16,3 0-17 0,1-9-7 15,1-2-25-15,-4-6-17 0,-3-2-113 0</inkml:trace>
  <inkml:trace contextRef="#ctx0" brushRef="#br0" timeOffset="32989">11033 1635 167 0,'-9'-6'235'0,"1"2"-169"0,0 1-28 15,1 3 23-15,1-2-6 0,0 2-12 16,4 0-10-16,2 0-1 0,0 0-12 16,4 6-11-16,11 5 2 0,4 3-3 15,6 3-1-15,4 1-4 0,1 5-4 0,5 1 3 16,-3 3 1-16,-1-1-2 0,-3 2-2 15,-3-1 1-15,-4 2-2 0,-6-3 0 16,-3-3 2-16,-5-3-3 0,-7-2 1 16,0-4-1-16,-3-2 3 0,-7-3 0 15,-3 0 1-15,-4-3 2 0,-2-1-2 16,-2-2 0-16,0-3 5 0,-2 0 2 15,-2 0-1-15,-2 0-2 0,-1 0-2 16,1 0 1-16,6 0-1 0,6 0-3 16,5 0 3-16,4-1-3 0,6 1 0 0,0 0-4 15,0 0-8-15,0 0-11 0,10 0-8 16,5 0-16-16,4 0-33 0,0 0-67 15</inkml:trace>
  <inkml:trace contextRef="#ctx0" brushRef="#br0" timeOffset="33704">11569 1771 27 0,'0'-1'328'16,"0"0"-262"-16,0 1-28 0,0 0 3 16,0 0 6-16,0 2-11 0,0 9-10 15,0 5-7-15,-2 6-1 0,-5 3-6 16,-1 3 3-16,0 3-3 0,3-1-4 15,-1 2-1-15,2-5 1 0,-3-2-4 0,3-2 1 16,0-6 2-16,4-6-5 0,-4-4 0 16,4-3-1-16,0-4 5 0,0 0 3 15,0 0 2-15,0-6 1 16,0-7-6-16,4-3-3 0,4-5-5 15,3-4 2-15,2-2 4 0,1-1-2 0,-1-4-2 16,2 0 1-16,4-3 1 0,-1-1-1 16,3-2-2-16,3-2 1 0,1 4 1 15,0 5-1-15,0 7-1 0,-2 9 0 16,0 5 2-16,-4 6-1 0,0 3-1 15,0 1 1-15,-4 0 2 0,0 9 0 0,-1 7-1 16,-3 2 0-16,-3 3 0 0,-2 4 2 16,-5 2-3-16,-1 1 2 0,0 1 1 15,-13 0-1-15,-2-1-1 16,-6 1 0-16,-2-2-1 0,0-3 2 0,0-2-2 15,-2-3 1-15,2-3 1 0,6-4-2 16,-2-5 0-16,6-2 0 0,-1-3 2 16,5-2-4-16,5 0 1 0,2 0-4 15,2-1 2-15,0-6-6 0,6 1 1 16,2-1 4-16,1 4 3 0,-3 1-3 0,-2 2 1 15,-1 0 3-15,-1 3 0 0,4 9 0 16,-4-2 0-16,4 3 5 0,-2-1-2 16,1-1 1-16,5 0-3 0,-3-3 2 15,9-1-1-15,-1-2-2 0,2-3-2 16,6-2-4-16,-2 0-9 0,4 0-26 15,2 0-19-15,-6-7-63 0,-4 0-225 16</inkml:trace>
  <inkml:trace contextRef="#ctx0" brushRef="#br0" timeOffset="34958">12228 2087 9 0,'0'5'11'0,"0"-3"110"0,0 0-6 16,0 0-72-16,0-1-12 0,0-1 0 16,0 0 9-16,0 2-8 0,0-2-12 15,0 0-1-15,0 0 8 0,0 0-3 16,1 0 2-16,3 0 2 0,0-8-4 15,0-1-4-15,4-4-2 0,1-2 0 16,1-3 3-16,5-3-8 0,0-1-7 16,2-3 3-16,4-1-2 0,-3-1-3 15,-1-3 2-15,0 0-3 0,-2-4 3 16,0-4-2-16,1-3-1 0,1-4 0 0,-2 0-2 15,-2 1-1-15,1 1 0 0,-1 7 2 16,-3 5 0-16,-3 6 1 0,1 8 2 16,-2 5 2-16,-6 7 5 15,2 2-7-15,-2 3-2 0,0 0-1 0,3 0-2 16,1 10-1-16,2 6 2 0,-4 5 2 15,2 3-2-15,-1 7-1 0,-1 3 0 16,0 7-1-16,2 1 3 0,-2 4-2 16,2 2 1-16,-2-3 1 0,0 0-1 15,1-2-1-15,1-2 0 0,2-5 1 0,2-4 0 16,1-4-2-16,-1-2 1 0,3-4 0 15,3-5 0-15,-1-4 0 0,-2-4 0 16,1-3 0-16,-1-2-1 0,-3-4-5 16,-4 0-4-16,2 0 5 0,-1-4-4 15,-3-2-4-15,4-1-5 0,-6-1-1 16,4 1-4-16,-2-3-6 0,-1 1-5 15,1-1-15-15,-2 0-15 0,0 1-41 16,0-2-142-16</inkml:trace>
  <inkml:trace contextRef="#ctx0" brushRef="#br0" timeOffset="35187">12346 1914 88 0,'9'-3'338'0,"-1"-2"-295"0,9 1 1 0,0 3 15 16,8 1-17-16,4 0-11 0,7 0-11 15,2 1-10-15,4 5-6 0,0 1-5 16,4 0-5-16,4-1-16 0,5 0-31 15,0-6-54-15,-3 0-273 0</inkml:trace>
</inkml:ink>
</file>

<file path=ppt/ink/ink1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3:41.0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403 70 154 0,'2'0'74'0,"-2"0"-19"0,0 0 0 15,0 0-3-15,0 0-8 0,0 0-16 16,0 0-7-16,0 0 3 0,0 0 2 16,0 0-9-16,2 0 1 0,0 1-2 15,1 5 3-15,-1 1 2 0,2 2-4 0,-2 3 0 16,2 1-1-16,0 4-4 0,-2 2-4 15,-1 4-3-15,3 0 2 0,-4 4-2 16,0 1-5-16,0 1 2 0,0 0 1 16,0 1 1-16,-2-3-3 0,-3-1 1 15,5-4-2-15,-4-2 1 0,2-4 1 16,0-3-1-16,2-2 0 0,0-2 0 15,0-2-1-15,-2-2 0 0,2-2 1 16,0 0-1-16,0-2-1 0,0 0 1 16,0 0 1-16,0-1-2 0,0 0 0 0,0 0-5 15,0 0-1-15,0 0-9 0,0 0-8 16,0 0-5-16,0 0-7 0,0-2-18 15,0-5-32-15,0-3-80 0</inkml:trace>
  <inkml:trace contextRef="#ctx0" brushRef="#br0" timeOffset="664">821 57 80 0,'2'0'101'15,"-1"0"-55"-15,-1 0 9 0,2 0 10 16,0 0-3-16,2-1-22 0,-4-1-8 15,0 2 0-15,2 0 1 0,-2 0-8 0,0 0 1 16,2 0-5-16,0 0-1 0,0 0-3 16,0 6 0-16,-2 5 4 15,0 4-6-15,0 2-2 0,0 5-5 16,0 2 1-16,0 2-1 0,0 2-6 0,0 1 1 15,-2 1-2-15,0 0 2 0,-2 2-3 16,2-4 2-16,-2-2 0 0,4-1 0 16,-2-2-1-16,2-4-1 0,0-1 0 15,0-4 0-15,0-4 1 0,0-1-3 16,0-2 3-16,0-3-1 0,0-1-1 0,0-2-1 15,0-1-3-15,0 0 0 0,0 0 1 16,0 0-9-16,0 0-2 0,0-4-11 16,6-4-15-16,-2-3-19 15,2-3-30-15,-4-3-134 0</inkml:trace>
  <inkml:trace contextRef="#ctx0" brushRef="#br0" timeOffset="1336">1244 47 146 0,'0'0'80'16,"0"-1"-25"-16,0 0 5 0,0 0 0 16,0 1-16-16,0 0-11 0,0 0-5 15,0 0 0-15,0 0-3 0,0 0-9 16,0 0 4-16,2 0 1 0,-2 0 1 15,0 7 0-15,0 2-3 0,0 2 0 16,0 2-5-16,0 3 0 0,0 1-1 0,0 2-5 16,0 3-5-16,0 0 2 0,0 3 0 15,0-2-3-15,0 3-3 0,-2 3 3 16,-3-3 0-16,1-1 6 0,-2-1-5 15,2 0-4-15,0-2 3 0,2-1-2 16,-1-3 0-16,1-5 1 0,2-2 1 0,0-2-2 16,0-2-2-16,0-1 3 15,0-4 1-15,0 0-4 0,0 0-2 16,0-2 3-16,0 0-8 0,5 0-5 15,-1 0-9-15,2-7-12 0,2-4-21 0,1-3-34 16,-1-3-129-16</inkml:trace>
  <inkml:trace contextRef="#ctx0" brushRef="#br0" timeOffset="2012">1626 39 83 0,'0'0'136'0,"0"0"-84"0,0 0 0 16,0 1 1-16,2 0-3 0,0-1-13 15,-2 0-8-15,0 2 4 0,2 1-3 0,-2-1-2 16,2 4-1-16,-1 1-4 0,-1 0 1 15,0 3-6-15,0 2 0 0,0 2-5 16,0 3 1-16,0 1-3 0,0 4 0 16,-1 0-3-16,-3 2-2 0,0 4 0 15,-4 4-4-15,1-2 7 0,-1 1-4 16,4-4-3-16,0 0-1 0,1-3 0 15,1-2 1-15,0-2-2 0,0-4 0 16,2-4 0-16,0-4 1 0,0-3-2 16,0-1-1-16,2-1-3 0,2-3-3 0,3 0-6 15,1 0-11-15,1-10-12 0,1-1-19 16,1-4-30-16,-3-4-102 0</inkml:trace>
  <inkml:trace contextRef="#ctx0" brushRef="#br0" timeOffset="2760">2015 52 114 0,'4'0'115'0,"-4"0"-65"15,2 0 9-15,-2 0 0 0,2 0-8 0,-2 0-14 16,2 0-9-16,2 0 0 0,-3 0 2 16,1-1-5-16,2 1-2 15,0 0-3-15,-4 0-1 0,4 0-3 16,0 0-5-16,-2 0 1 0,3 6-3 0,-1 3 2 15,0 2-5-15,-4 4 0 0,4 2 1 16,-4 2-1-16,2 5-3 0,-2 1-1 16,0 6 0-16,0-2-1 0,-6 3 4 15,0-2-3-15,2-2 0 0,2-1 0 16,-1-2-1-16,3-3-1 0,-4-2 1 0,2-4 3 15,2-3-2-15,0-3-2 0,0-2 0 16,0-2 2-16,2-2-1 0,0-3 0 16,0-1 1-16,-2 0 1 15,3 0 1-15,1 0 0 0,4-6-2 0,-2-3-2 16,-1-1 0-16,1 2 0 0,-4 0-3 15,4 0-2-15,-4 0-7 0,1 1-12 16,1 1-16-16,2 1-13 0,-4 0-25 16,4-3-51-16,-6 1-298 0</inkml:trace>
  <inkml:trace contextRef="#ctx0" brushRef="#br0" timeOffset="3493">2502 0 53 0,'2'0'135'0,"-2"0"-74"16,0 0-3-16,0 0-1 0,0 0-2 15,2 0-17-15,-2 0-13 0,0 0 4 16,1 0 1-16,-1 0-6 0,0 1-6 0,2 1 4 16,-2 1 1-16,4 3 1 15,-2 1-6-15,0 2-2 0,2 3 0 16,-2 2-1-16,0 2-4 0,0 4 0 15,-2 2-1-15,1 5-4 0,3 5-4 0,-4 3 2 16,0 3 9-16,0 0-7 0,0-1-4 16,-2 0 1-16,2-3-1 0,0-1-2 15,0-2 0-15,2-7 0 0,2-2 2 16,0-4-2-16,-2-6-1 0,2-1 2 15,-2-5 2-15,-1-2-3 0,1-2 0 0,-2-2 0 16,0 0 2-16,2 0-2 0,0 0 2 16,0-3-2-16,2-5-4 15,-2 2-13-15,2-2-12 0,1 2-24 16,-1-3-43-16,-4-5-98 0</inkml:trace>
</inkml:ink>
</file>

<file path=ppt/ink/ink1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4:52.5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0 42 0,'0'1'-4'0,"0"0"5"0,0-1 92 15,0 2-1-15,0-2-63 0,0 1-1 16,0-1 14-16,-2 0-1 0,0 0-9 15,2 0-7-15,-3 0-6 0,3 0 0 16,0 0-2-16,-2 0-3 0,2 0-1 16,-2-1 0-16,2 1-1 0,0 0-4 15,-2 0 0-15,0 0-1 0,0 0 1 16,0 0-1-16,-2 0-2 0,1 0 4 15,1 0-3-15,-2 0 2 0,0 0-4 16,0 0 1-16,0 0 2 0,4 0 0 0,-2 0-2 16,2 0 0-16,-1 0 2 0,1 0 0 15,0 0-2-15,0 0-1 0,0 0 3 16,0 0-3-16,0 0-4 0,1 0 0 15,9 0 0-15,3 0 3 0,5 0-2 16,-1 0 1-16,4 0-2 0,2 0 1 16,3 0-2-16,-1 0 2 0,4 0 1 15,-4 1-3-15,-1 2 0 0,-5-1 2 16,-1-1 0-16,-5 1-1 0,-2 0-1 15,-1 0 2-15,-4-2 0 0,-4 0-1 16,1 0-2-16,-3 0 3 0,0 0 1 0,0 0-2 16,0 0 0-16,0 0 0 0,0 0 2 15,0 3-2-15,0-2 0 0,0 1-1 16,0-1 3-16,-2 1-3 0,1-1 0 15,1 1-8-15,-2 0-3 0,-2 0-6 16,4 1-13-16,-4 0-14 0,2 2-20 0,0-3-74 16,-2 0-147-16</inkml:trace>
  <inkml:trace contextRef="#ctx0" brushRef="#br0" timeOffset="509">4 234 112 0,'0'0'46'15,"-2"0"27"-15,0 0 0 0,2 0-19 0,0 0-10 16,0 0-12-16,0 0-9 0,0 1-7 15,0 0-3-15,0 1 7 0,8-1-4 16,0 2 0-16,5 0-3 0,2-1 0 16,6 0-5-16,2 1 1 0,6 0-4 15,-1-2 4-15,3 2 3 0,-3-1-7 16,-1-1-1-16,0-1-3 0,-2 0 2 0,-4 2-1 15,-2-1-2-15,-8-1 0 0,-1 0-1 16,-5 0 2-16,-3 0-2 0,-2 0 1 16,0 0 1-16,0 0-1 15,0 0-3-15,0 1-3 0,0-1-3 0,0 1-11 16,0 1-17-16,-7 0-23 0,-1-1-102 15</inkml:trace>
</inkml:ink>
</file>

<file path=ppt/ink/ink1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4:58.4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33 11 0,'0'2'12'0,"0"-1"0"0,0 0-5 15,0 0-1-15,0-1 2 0,0 0 40 16,0 0-27-16,0 0-9 0,0 0 13 0,0 0 1 16,0 0-3-16,0 0-2 15,0 0 0-15,0 0 2 0,0 0-4 16,0 0 0-16,-2 0 2 0,2 0-5 15,0-1-3-15,-2 0 0 0,2 0 0 0,-4-1-2 16,4 0 1-16,0-1-3 0,-2 2 3 16,1 1-3-16,-1 0-1 0,0 0-1 15,2 0 1-15,-4 0-3 0,2 0 2 16,0 0 0-16,0 0 3 0,2 0-3 15,0 0 2-15,0 0-1 0,0 0 3 16,-2 0-2-16,2-2-4 0,0 2 2 16,0 0 1-16,0-1-3 0,0 1-1 15,0-1-1-15,4-1-3 0,4-2 3 16,3 2-2-16,1 0 1 0,1-1 0 15,2 0 2-15,2 1-3 0,1 0 2 0,1 2 0 16,-2-1 1-16,0 1 0 0,-4 0-3 16,1 0 4-16,-3 0-2 0,-1 0-4 15,-3 1 1-15,-3 3 2 0,4 0-1 16,-6-1-3-16,-2 0 3 0,2 4 0 15,-2 0-1-15,0 0 0 0,0 1 2 0,-2 1 1 16,-4-1-1-16,-2 0-2 16,-1 0 1-16,1 3 0 0,-3 1 1 15,-5 3-2-15,-1 0 2 0,0-3 3 16,0-1-2-16,0-3-3 0,3 1 1 0,-1-3 1 15,2-2-1-15,5 1-1 0,2-3 0 16,3-1 0-16,3-1-1 0,0 0-3 16,0 0 0-16,0 0 0 0,0-1 1 15,7-3-3-15,-1 0 2 0,2 1 0 16,3 0 1-16,-1 2-1 0,1-1 5 0,1 2-1 15,1 0 0-15,-4 0-2 0,5 0 1 16,-3 4 2-16,3 2 0 16,-1 1-3-16,0 0 2 0,1-2 0 15,-1 4 1-15,0-2-2 0,1 0 0 0,-3 2 1 16,3-4 9-16,-1 2-36 0,2 0 14 15,4-2-44-15,-4 1-37 0,3 0-50 16</inkml:trace>
</inkml:ink>
</file>

<file path=ppt/ink/ink1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6:47.4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82 113 0,'4'-2'111'0,"-2"-2"-34"0,0-1-37 16,0 1 13-16,-2 0-4 0,0 0-11 16,0 0-8-16,0-1-6 0,0 2-6 15,0-1-3-15,0 0-5 0,0 1 6 16,0 0-5-16,0 0 0 0,0 0-5 15,0 3 6-15,0 0-1 0,0 0-5 16,0 0-1-16,0 0-1 0,0 0-3 16,0 0-2-16,0 3 1 0,0 6 4 15,0 2-1-15,0 1-2 0,0 4 0 16,0 2 2-16,0 8-3 0,0-1 1 0,4 6 2 15,-4 0 1-15,2 1-1 0,-2-4-1 16,0 2-1-16,0-5 2 0,0-1-1 16,0-2-2-16,0-3 2 0,0-2-2 15,1-2 1-15,1-5-2 0,-2-1 1 16,2-3 0-16,0-2-7 0,-2-3-6 0,2-1-5 15,0 2-9-15,-2-2-3 16,0 0-9-16,4 0-10 0,0-7-9 16,-4 1-69-16</inkml:trace>
  <inkml:trace contextRef="#ctx0" brushRef="#br0" timeOffset="529">231 101 229 0,'2'-6'94'0,"0"1"-59"15,4 0 17-15,1 0-4 0,3 0-13 16,5 1-10-16,2 1-9 0,6 0 2 16,0 1 2-16,0 0-7 0,6 1 2 0,-1 1-2 15,1 0 1-15,-4 0 0 0,1 9-3 16,-5 3-3-16,-5 1-4 0,-5 3 0 15,-5 1-2-15,-6 3 0 16,0 2 0-16,-4 4 1 0,-9-1-1 16,-3-1-2-16,-3 2 2 0,0 0 1 0,-6 1-3 15,3-2 1-15,-3-1 0 0,0-3 0 16,2-4-2-16,0-3 1 0,4-3 2 15,2-4-1-15,5-3-5 0,5-4 2 16,3 0-2-16,0 0-1 0,4-5-2 16,0-6-3-16,4-1 2 0,7-1-6 0,3 1 0 15,-1 2 3-15,0 2 0 0,1 1 7 16,-3 4-1-16,1 3 2 0,-1 0 4 15,1 0-2-15,-1 1 0 16,4 6 2-16,1-1 8 0,1 0-7 0,0 3 0 16,4-3 4-16,-2 0-2 0,-2-1 1 15,2-2-6-15,-3-1 1 0,-1-2 0 16,0 0-4-16,0 0-11 0,1 0-24 15,-1-3-13-15,-2-1-18 0,1 0-33 16</inkml:trace>
  <inkml:trace contextRef="#ctx0" brushRef="#br0" timeOffset="1021">861 12 192 0,'-6'-1'63'0,"4"-2"-23"16,2 0 20-16,0 3-13 0,-2-1-7 16,2 1-9-16,0 0-15 0,0 0-5 15,4 0 3-15,6 0 1 0,1 0-5 16,4 0-5-16,4 0 3 0,2 1-2 0,4-1-3 15,6 0 1-15,1 0 0 0,3 0-1 16,1 0-3-16,-4 0 4 0,-3 0 4 16,-2 0 3-16,-4 0-9 0,-6 0 6 15,-6 0-1-15,-3 3-5 0,-4 1 0 16,-4 1 4-16,0 3 1 0,0 0 0 0,0 2 2 15,-4 5-3-15,-6 5 3 16,1 3-5-16,-5 4 6 0,1 5-4 16,0 1 3-16,-3 4-2 0,1-1 1 15,0-1 0-15,0 3 0 0,3-3-5 16,-1-1-2-16,3-2 1 0,1-4 0 0,-1-2-3 15,2-3-2-15,3-3-3 0,-1-2-13 16,4-1-15-16,2-5-25 0,0-1-35 16,0-1-84-16</inkml:trace>
</inkml:ink>
</file>

<file path=ppt/ink/ink1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7:11.3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70 0,'2'0'113'16,"-2"0"-72"-16,0 0-5 0,0 0 14 16,0 0-2-16,0 0-21 0,0 0-19 15,0 1 7-15,2 1 0 0,0-2 2 0,-2 4 2 16,0-3-2-16,0 2 4 15,0-1-2-15,0 3-4 0,2-2 0 16,-2 1 1-16,2 4-4 0,0-1-3 16,-2-1 2-16,0 3-5 0,2 0 0 0,-2 3-3 15,0 1 1-15,0 2-1 0,0 0 0 16,0 4 0-16,0-2-3 0,0 1 3 15,0 1-1-15,0-3 0 0,0-2-1 16,0 1 0-16,-2-1 0 0,0-1-1 16,2-3 0-16,-2-1 1 0,2-1-2 0,0-5-4 15,0 1-13-15,0-4-6 0,6 0-35 16,1 0-28-16,-3-12-114 15</inkml:trace>
  <inkml:trace contextRef="#ctx0" brushRef="#br0" timeOffset="569">332 68 172 0,'0'-1'74'0,"0"1"-35"16,0-2 15-16,0 2-8 0,0 0-17 15,0 0-6-15,0-1-5 0,0 1 3 0,0 0-2 16,0-1-7-16,-2 0 2 0,-1 1 0 16,-1 0-4-16,2 0 2 0,0 0-4 15,-2 0-2-15,-2 0 2 0,3 0-2 16,-3 0-1-16,-2 1 0 15,1 3-2-15,1 2-1 0,-2-1 4 0,1 4-2 16,-3 1 2-16,1 2-1 0,-1 1-1 16,2 6-1-16,1 1 1 0,1-1-2 15,4 2 0-15,0 0-1 0,2 1-2 16,0-2 2-16,0-3-1 0,4-4-2 15,9-1-1-15,-1-3 0 0,1-1-3 0,6-4 2 16,2-3-8-16,2-1 3 0,0 0 5 16,2-5-5-16,0-5 6 0,0-5-9 15,-3 0 3-15,1-2 9 0,-6 0-2 16,-1 0 4-16,-5 1-1 0,-3-3 0 15,-4 3 1-15,-2-1 5 0,-2-3 0 16,0 2 2-16,-2-2 1 0,-8 0-5 16,-3 3 3-16,-3 2-3 0,-1 2-3 15,-4 5 0-15,-3 3 0 0,-1 5-3 16,0 0 0-16,-4 12 0 0,4 3-8 0,1 5-21 15,5 2-38-15,-2-2-70 0,2 0-236 16</inkml:trace>
</inkml:ink>
</file>

<file path=ppt/ink/ink1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7:33.7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0 378 0 0,'0'0'58'0,"0"0"-32"16,0 0-21-16,0 0 3 0,0 0-4 15,2-1-1-15,-2-1-3 0,4 0 1 16,-4-1 3-16,0 3 7 0,0 0 8 15,0 0-1-15,0-1 5 0,0 1 2 0,0 0-4 16,0-1-3-16,0 1-7 16,2 0 2-16,-2-2 1 0,0 2-3 15,0 0 3-15,0 0-7 0,0 0-1 16,0 0-3-16,0-1-3 0,0 1 1 0,0 0 2 15,0 0-2-15,0 0-1 0,0 0-7 16,0 0-16-16,0 0-18 0,0 0-16 16,0 0-7-16,0 0 12 0,0 1-9 15</inkml:trace>
  <inkml:trace contextRef="#ctx0" brushRef="#br0" timeOffset="559">0 378 0 0,'8'3'37'0,"-8"-3"2"16,0 0 8-16,0 0 8 16,0 0-4-16,0 0 1 0,0 0-5 15,0 0-6-15,0 0-8 0,0 0-5 0,0 0 0 16,0-3-4-16,2 1-2 0,-2 0-3 15,0 1 1-15,0-1-2 0,0 2-2 16,0 0 1-16,0 0-5 0,0 0-1 16,0 0-1-16,0 0-3 0,0 0 4 15,0 0-5-15,0 6-2 0,0 2 1 0,0 4-2 16,0 1 1-16,0 4-1 0,2 2-2 15,2 1 2-15,-3 4-5 0,5 3 4 16,-2 0-1-16,2 1 1 16,-1 3 0-16,-3-2-2 0,4-2 0 0,-4-3 2 15,2-1 0-15,-2-3-2 0,0-3 1 16,-2-1 0-16,0-4 0 0,0-3-5 15,0-3 8-15,0-4-4 0,0-1 1 16,0-1 0-16,0 0 4 0,0 0 2 16,0-8-3-16,-2-3-4 0,-4-6 1 0,2-1 0 15,0-4-1-15,1-3-2 0,-1-6 3 16,0-4 0-16,-2-8-1 0,0-8-2 15,1-9 2-15,1-5 1 0,0-3-2 16,4 4 0-16,0 5 0 0,0 12 2 16,4 8-1-16,5 7-3 0,3 8 3 15,1 3 1-15,6 5-2 0,0 3-1 16,6 6 2-16,-2 3 1 0,0 4-2 15,2 2-1-15,-2 12 1 0,-4 4 1 16,-2 7-1-16,-6 0 0 0,-1 7 1 16,-2 3 0-16,-7 1 0 0,-1 1-2 0,0-1 4 15,-11-2-2-15,0-3 0 0,-3-1 1 16,-1-3 0-16,0-4 1 0,-1 1 0 15,-1-6-2-15,2-4 0 0,5-3-1 16,1-4 1-16,3-4 1 0,6 0-4 16,-2-3-9-16,2 0-14 0,0 0-17 15,0 0-34-15,6 0-27 0,0 0-123 16</inkml:trace>
  <inkml:trace contextRef="#ctx0" brushRef="#br0" timeOffset="1587">395 578 46 0,'2'-6'212'0,"-2"-1"-142"16,0 2-35-16,-2-2 26 0,-2 3-14 15,1-2-8-15,-5 2-12 0,4 0-5 0,-2 0-4 16,-1 2 1-16,-1 0-8 0,-1 1-1 16,-1 1 1-16,1 0 2 0,-1 0-2 15,0 5-2-15,-1 3-2 0,1 3 2 16,-1 1 0-16,3 1-2 0,3-1 0 15,-1 5-1-15,4-1-2 0,2 2-4 0,0 1 1 16,0-1 1-16,8 1-2 16,3-3-2-16,2-1 2 0,5-4 1 15,5-1-1-15,-1-4-1 0,5-4 2 16,0-2 0-16,-2 0-1 0,-6 0-1 0,0-5 2 15,-6-4 2-15,-1 1-2 0,-7-1-1 16,-1-3 1-16,-2-1 2 0,-2-1-2 16,0 2-1-16,0-1 2 0,-2 1-2 15,-5-1 0-15,-1-1 0 0,2 0 0 16,-3-2 2-16,5 1-2 0,-2 2-3 0,6 1 3 15,0 1-1-15,6 3-2 0,7 1-4 16,4 3 0-16,2 3 0 16,2 0-6-16,2 1 4 0,-2 0 5 15,2 0-1-15,2 2 1 0,-2 4 1 0,0 0 3 16,-4 0 1-16,0 1-1 0,-8-1-1 15,1 2 2-15,-8-2 0 0,0 4-1 16,-4-1 1-16,0 2 3 0,0 0 1 16,-6 0-3-16,-4-2-2 0,1-1 5 15,-1 1-2-15,1-2-3 0,1-2 0 16,0-1 2-16,1-4-1 0,1 0-1 0,2 0-1 15,2 0-1-15,0-7-1 0,0-2-2 16,2 0 0-16,0-1-3 16,2 0-1-16,6 0-5 0,2 3-1 15,1 2-4-15,-1 3 0 0,3 2-1 0,-4 0 1 16,3 0 3-16,-1 0 1 0,3 3 0 15,-1-2 8-15,2-1 7 0,1 0 2 16,-3 0-2-16,-2-2-2 0,3-5 4 16,-7-2 3-16,5-1 0 0,-1-2 1 15,-1-3 3-15,1-4 0 0,-1 0 1 0,-1-4 0 16,1 1 2-16,-1-4-4 0,-3-1-2 15,0-1 2-15,-4-4-1 0,0-2 1 16,-2-2-6-16,0-3 1 16,0-2 1-16,0-2-2 0,0 7-1 0,0 5-1 15,0 7 8-15,0 8 1 0,0 9 0 16,0 2 3-16,0 5-7 0,0 0-3 15,2 0-1-15,1 0 3 0,-1 12 0 16,0 4 1-16,0 7 0 0,0 4-4 16,-2 8 2-16,0 5-2 0,2 5-2 0,-2 7 2 15,0 1-1-15,2-1-6 0,0-2-2 16,0-2-2-16,0-6 2 0,-2-3-4 15,1-7 8-15,-1-8-6 0,2-6 11 16,-2-7-2-16,0-4 0 0,0-5 0 16,0-2 4-16,0 0-1 0,-2-8-1 15,1-7 1-15,1-4 0 0,0-4 1 16,0-4-2-16,1 1 0 0,5 0 6 15,2 1-1-15,1 4-4 0,3 2-2 16,-1 5 2-16,-1 3-1 0,3 3-3 0,2 1 2 16,3 5 0-16,-1 0-1 0,4 2-2 15,0 0-16-15,0 0-16 0,2 0-25 16,-4 4-19-16,0-2-116 0</inkml:trace>
  <inkml:trace contextRef="#ctx0" brushRef="#br0" timeOffset="2383">1679 262 103 0,'2'0'225'0,"0"0"-152"15,-2 0-58-15,0 0 26 0,0 10 17 0,0 6-14 16,0 4-21-16,0 3 5 0,0 5-3 16,0-3-12-16,0 3 2 0,0 0-5 15,0-2-1-15,0-3-2 0,0-3 0 16,0-3-1-16,0-3 3 0,0-2-3 15,0-4 1-15,0-3-2 0,0-2-1 0,0-3-1 16,0 0 0-16,0 0 5 16,0-2-3-16,0-7-3 0,0-2-1 15,-2-5 4-15,-2-1-1 0,4-2 2 16,0-6-2-16,0-1 5 0,0-7-4 0,4-4-4 15,-2-5 0-15,6-4 1 0,1-2-1 16,5 3-2-16,-1 5 1 0,4 5 1 16,2 6-1-16,4 4-1 0,2 5 1 15,0 6 0-15,2 2-3 0,-1 2 6 16,-1 6-3-16,-2 4 0 0,-2 0 0 0,-8 3 0 15,-3 9-2-15,-6 6 4 0,-4 4-2 16,0 2 0-16,-8 5-2 16,-5 1 4-16,-4 1-1 0,-1 3-2 15,3-2 1-15,-2-2 1 0,0-1 0 0,1-5-1 16,3-1 0-16,4-4 0 0,1-6 1 15,8-4-2-15,0-4 1 0,0-1 0 16,0-2 0-16,4-1-2 0,7-1 2 16,4 0 1-16,3 0-2 0,-1-6-1 15,6-1-1-15,2 0 0 0,-3 1 1 0,3 3-2 16,2 0-2-16,2 1 2 0,-5 2 5 15,5-3-8-15,-6 3 0 0,-10 0 7 16,-5 3-1-16,-4 5-1 16,-4 2 2-16,2 0 0 0,-2-1 1 0,0 0-1 15,-4 1 0-15,-6-1 2 0,1 2 2 16,-3-1 0-16,-1 1 8 0,1-2-6 15,-1 0 0-15,-2 0 0 0,0-1-2 16,1-2 2-16,1-2-2 0,-2 1-4 16,-3 0 0-16,5-1 2 0,-2 0-4 0,3 3-4 15,7-2-3-15,-3 0-6 0,4 1-14 16,2 1-7-16,2 0-9 0,0-1-25 15,0 0-65-15,-2-3-305 0</inkml:trace>
</inkml:ink>
</file>

<file path=ppt/ink/ink1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7:37.6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597 503 19 0,'2'-2'70'0,"2"-3"83"0,0-1-98 0,-2 0-4 15,4 0 0-15,-4-4-8 0,1 3-5 16,1 1-6-16,0 0-9 0,0 3-3 15,-2 0-2-15,2-3-1 0,-3 2-1 16,-1 3-3-16,0-2-1 0,0 0 2 16,0 3-3-16,0 0-2 0,2 0-2 0,-2 0 0 15,2 0-3-15,-2 8 0 0,2 4 7 16,-2 7-2-16,0 2-3 0,0 3 0 15,0 2-1-15,-4 3 2 0,1-2-2 16,-1 4-2-16,-2-2 1 0,2-4 3 16,2-5 3-16,0-6-8 0,2-6 1 15,0-6 0-15,4-2-4 0,4 0 2 16,3-4 1-16,1-12 2 0,5-5-4 15,0-4 0-15,-2-1 1 0,2-3-2 16,-1 3 3-16,-1-2-2 0,0 2-2 0,1 3 3 16,-1 0-2-16,-2 3 1 0,-3 3 1 15,-1 6-1-15,-1 7-1 0,-4 2 1 16,0 2 0-16,1 0 0 0,1 10 2 15,-2 3-2-15,-2 3-2 0,2 2 4 16,-3 2-4-16,3 1 3 0,0-1 0 16,0-1 0-16,2-2-2 0,-3-5 1 15,1-2 1-15,2-3-1 0,-2-1-1 16,3-2 0-16,1-4 2 0,7 0-1 15,-1-4 0-15,3-7-7 0,0-1 2 16,-2-3 0-16,1 0-9 0,-3 1 4 0,0 2 5 16,1 0-1-16,-7 3 0 0,1 1 1 15,-2 7 3-15,-4 0 1 0,-2 1 1 16,0 0-1-16,0 2 2 0,0 8 0 15,0 5 0-15,-6 0 4 0,4 3 0 16,-4-1 3-16,4 3 0 0,2-3 4 16,-2 1-2-16,0-3-7 0,1-1-1 15,-1-3-2-15,2-2 3 0,0-1-2 16,2-2-3-16,3-3-1 0,5-3-11 15,1 0-8-15,4-4-7 0,5-10-22 0,2-3-21 16,-1-7-77-16,-3 0-255 0</inkml:trace>
  <inkml:trace contextRef="#ctx0" brushRef="#br0" timeOffset="163">1298 479 132 0,'0'10'274'0,"-4"-2"-222"16,0 6-1-16,-2 0 9 0,3 2-7 15,-3 4-15-15,4-3-17 0,0 0-4 16,2 1-7-16,0-4-7 0,2-1-4 0,7-1 2 15,3-5-7-15,1-1-13 0,8-3-3 16,-2 0-40-16,4-3-64 0,-7 0-197 16</inkml:trace>
  <inkml:trace contextRef="#ctx0" brushRef="#br0" timeOffset="409">1445 745 8 0,'-2'0'388'0,"2"-4"-331"16,0-4-14-16,2-4 7 0,9-2-4 15,6-3-11-15,6-2-12 0,4-3-7 16,7-1-3-16,3-2-2 0,1 3-4 16,-2 4-7-16,-2 3 3 0,-3 5 1 15,-4 3-2-15,-5 4-2 0,-6 0 0 0,-3 3 1 16,-7 0-3-16,-4 0-3 0,0 2-2 15,-2 4-4-15,0-1-11 16,0 2-10-16,0-1-9 0,-2 0-7 16,-2 1-15-16,-4-4-53 0,-3 0-166 0</inkml:trace>
  <inkml:trace contextRef="#ctx0" brushRef="#br0" timeOffset="626">1565 454 316 0,'11'14'152'0,"-3"7"-103"0,5 6 15 16,3 0-9-16,1 6 4 0,0 1-25 0,0-2-13 15,2 1-3-15,0-4-11 0,-2-3-6 16,1-1-1-16,1-4-2 0,0-2-13 15,2-3-14-15,-2-3-16 0,2-4-24 16,-2-6-69-16,-10 1-220 0</inkml:trace>
  <inkml:trace contextRef="#ctx0" brushRef="#br0" timeOffset="1313">178 1 118 0,'0'-1'62'0,"-2"1"86"16,-8 0-115-16,-1 2 20 0,-6 13-5 0,1 11-10 15,-3 9-1-15,2 11-3 0,0 8-8 16,0 11-3-16,0 6-2 0,3 7 4 16,3 8-5-16,5 1-3 0,6-1-3 15,8-5-7-15,15-11-9 0,15-7 4 16,8-10-11-16,11-9-10 0,11-9-17 0,15-9-24 15,8-12-45-15,6-11-210 16</inkml:trace>
  <inkml:trace contextRef="#ctx0" brushRef="#br0" timeOffset="1897">2288 44 105 0,'0'2'126'0,"12"1"-58"15,3 0-32-15,8 4 18 16,3 5-16-16,7 5-6 0,5 9-10 0,6 3 4 16,2 10 2-16,-1 6-7 0,-4 7-7 15,-5 7 2-15,-11 4 7 0,-6 2-2 16,-12 3-2-16,-7 0-14 0,-2 0-2 15,-15-4 0-15,-6-1-2 0,-5-6 0 16,-3-3-6-16,1-4-3 0,-3-5-6 0,3-3-11 16,-1-4-19-16,4-5-33 0,-1-6-114 15</inkml:trace>
</inkml:ink>
</file>

<file path=ppt/ink/ink1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7:42.5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160 249 63 0,'4'0'283'0,"-4"3"-222"0,0 3-24 0,0 4 22 16,0 1-3-16,0 7-14 15,-4 10-16-15,2-1-4 0,2 8 15 16,0-2-24-16,0-1-6 0,0 0 1 15,0-6-2-15,4-2-3 0,5-5-2 0,1-6-1 16,-3-3-2-16,5-7-16 0,-3-3-3 16,3 0-2-16,-1-3-27 0,1-8-19 15,-3-5-20-15,-3-3-95 0</inkml:trace>
  <inkml:trace contextRef="#ctx0" brushRef="#br0" timeOffset="279">64 164 268 0,'-21'-35'78'0,"0"5"-42"0,8 8 29 16,7 8-2-16,3 6-20 0,3 5-11 15,1 3-9-15,13 0-10 0,9 7 3 0,1 8-6 16,13 2-2-16,5 2-2 0,3 4-3 16,3 3-2-16,0 3 0 0,-6 3 0 15,-4 5 2-15,-7-2-3 0,-10 1 0 16,-8-2 2-16,-7-3 0 0,-6-1-4 15,0-4 3-15,-14-1 2 0,-7 2 0 0,-4-4-2 16,-1 0 2-16,-5-2 7 0,-5-2-1 16,0-2 1-16,5-2 1 15,1-6-5-15,9-2-1 0,7-3-4 16,7-3 0-16,3-1-2 0,4 0 1 0,0 0-18 15,4-4-12-15,11-6-5 0,4-3-18 16,2-2-47-16,2-2-179 0</inkml:trace>
  <inkml:trace contextRef="#ctx0" brushRef="#br0" timeOffset="599">723 268 99 0,'2'6'229'15,"-1"-1"-139"-15,-1 4-56 0,0 6 21 16,0 2 2-16,-5 6-7 0,-3 2-6 16,1 1-19-16,-1 3-11 0,0-3-1 15,4-2-6-15,1-3-2 0,3-2-3 16,0-4-2-16,0-1-1 0,0-4 1 15,0-3-12-15,0-3-6 0,2-4-8 16,1 0-17-16,5-4-18 0,-4-8-46 16,2-6-72-16</inkml:trace>
  <inkml:trace contextRef="#ctx0" brushRef="#br0" timeOffset="867">610 171 118 0,'-9'-19'206'0,"-1"6"-150"16,0 6-18-16,7 5 39 0,3 2-30 15,0 0-26-15,9 0 0 0,6 3 3 16,3 7-8-16,5 2-5 0,5 4-7 15,5 1 0-15,3 2-1 0,2 4-3 16,0 0 0-16,-2 3 2 0,-1-1-1 16,-9-2-1-16,-3-1 0 0,-13 0-2 0,-8-3 3 15,-2 2-1-15,-10-2 3 0,-5 1 0 16,-4-1 6-16,-4-1 0 0,-4-1 4 15,-3-1 2-15,-1 0-1 0,1-3-7 16,7-3-6-16,6-1 3 0,7-6-2 16,6-3-3-16,4 1-4 0,0-1-7 15,0 0-13-15,8 0-16 0,3 0-32 16,3-9-86-16</inkml:trace>
  <inkml:trace contextRef="#ctx0" brushRef="#br0" timeOffset="1424">1192 333 16 0,'4'7'246'0,"0"2"-243"0,-2 2-4 15,0 1 35-15,-2 6 38 0,0 1-34 0,0 0-8 16,0 0-3-16,-4 1-5 0,0-3 1 16,-2-4 0-16,4-3 0 0,0-4-5 15,0-4-3-15,1 0-1 0,1-2 3 16,0 0 2-16,0-4 0 0,0-8-14 15,1-5-1-15,9-1 2 0,1-6-1 0,5-3-1 16,3-1-1-16,2-6 1 0,0-1 0 16,0-1-1-16,4 0-3 15,-3 1 1-15,1 6 1 0,2 3-4 16,-2 9 2-16,0 5 1 0,0 5 3 0,-6 6-1 15,-2 1 2-15,1 0-4 0,-9 12 4 16,-1 3 0-16,-6 7-4 0,0 3 1 16,0 0 1-16,-8 4-1 0,-5-1-1 15,-8 2 0-15,-4-1 2 0,0-2-1 16,1-1-2-16,1-6 0 0,2-2 3 0,3-5-3 15,7-6-3-15,1-3 3 0,5-3-7 16,3-1-2-16,2 0-5 0,0 0 3 16,0-6-9-16,0-4-1 15,2 2 2-15,5 0 7 0,1 2 4 16,0 3 1-16,-1 1 3 0,1 2 3 0,-2 0 2 15,1 3 3-15,-1 7 2 0,2 3 4 16,-1 4 5-16,1 1-2 0,0-1 5 16,1 4 6-16,6-6-21 0,1 1-1 15,5-3 6-15,1-2-14 0,5-4-9 16,6-6-19-16,3-1 23 0,-2-5-174 0</inkml:trace>
  <inkml:trace contextRef="#ctx0" brushRef="#br0" timeOffset="2140">1919 269 126 0,'6'0'268'16,"-2"0"-233"-16,-2 0 5 0,1 2 11 15,-1 8-1-15,0 2-12 0,-2 7-16 16,0 3 3-16,0 2 5 0,-2 2-16 15,-3 0 2-15,-1 0-1 0,0 0-5 16,-2-3-3-16,7-2-2 0,-1-4 2 16,2-3-2-16,0-3-2 0,0-3-1 0,0-3 0 15,0-5-2-15,0 0 0 0,0 0 4 16,0-8-1-16,0-6-1 0,2 0-3 15,1-4 2-15,1-1 0 0,0-2 1 16,-2-5-2-16,2 0 1 0,-2-4 0 16,-2-3-1-16,2-4 0 0,-1-3 0 15,3-4 1-15,6 0 0 0,1-1-3 16,3 5 2-16,5 7 1 0,2 6-2 15,0 9 0-15,3 6 1 0,-1 6 0 16,2 2-1-16,0 4 0 0,0 0 0 0,0 5 2 16,-4 7-2-16,1 3 0 0,-1 3 1 15,-1 2 0-15,-3 2-1 0,-2 0-3 16,-5-2 0-16,-10 5 4 0,0-4 0 15,-10 3 0-15,-9 0 0 0,0-2 2 16,-2 0-2-16,-2-3-1 0,0 1 2 16,0-3 0-16,4-4 0 0,2 1-3 15,5-3 3-15,3-4 0 0,3-2-2 16,4-1-1-16,2-1-6 0,0-1-6 15,8 1-3-15,1-1 2 0,3 1 1 16,3 1 3-16,2 1-9 0,0 0-4 0,1 0 9 16,1 1 2-16,2 0 8 0,0-1-1 15,-2 2 2-15,-4 0 9 0,-5-3-13 16,-5 3 8-16,-3 0 6 0,-2-3 6 15,0 1-6-15,0 2 6 0,0-1 10 16,-7 0-2-16,-7 2-3 0,-5-2-4 0,-2 0 0 16,-4 4 1-16,-1-2-7 15,-3 3-2-15,-5 2-5 0,-1 0 1 16,3 1-2-16,1 1-8 0,10-2-9 15,4 0-6-15,4 2-41 0,-1 1-74 0</inkml:trace>
</inkml:ink>
</file>

<file path=ppt/ink/ink1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7:41.7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0 208 183 0,'0'0'215'0,"0"0"-165"16,0 1-5-16,0-1 6 0,0 0 3 15,0 0-30-15,0 0-11 16,0 0-4-16,2 0-5 0,1-4-1 0,3-1-1 15,-2-2-1-15,5-1-2 0,-1-3-4 16,2 0-9-16,1-3-4 0,2-1-21 16,1-2-31-16,-3-2-73 0</inkml:trace>
  <inkml:trace contextRef="#ctx0" brushRef="#br0" timeOffset="179">181 0 42 0,'-8'6'391'0,"4"-1"-329"0,1 3-18 16,1-1-5-16,2-1-4 0,0 1-20 16,0-2-11-16,0 1-4 0,9 1-8 15,3-1-18-15,1 1-30 0,4-1-55 16,-3-2-179-16</inkml:trace>
</inkml:ink>
</file>

<file path=ppt/ink/ink1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7:56.1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153 134 7 0,'4'1'3'15,"2"2"16"-15,-2-3 16 0,-1 0-35 16,1 0 0-16,0 0 19 0,-2 0-2 16,4 3 2-16,-4-2 4 0,-2 1-13 15,1 0 9-15,-1-2 5 0,2 0-2 16,-2 0-8-16,0 0-3 0,2 1 0 15,0 0-3-15,-2 1 2 0,0-2-2 16,4 2-3-16,-2-2-1 0,-2 1 1 16,2 0 8-16,-2-1-1 0,0 0 4 0,0 0 11 15,0 0-1-15,0 0 0 0,0 0-2 16,0 0-6-16,0 0-2 0,0 0-2 15,0 0-4-15,2 0 0 0,-2 0 1 16,4 0-4-16,-1 0 2 0,-3-1-1 16,4-2 3-16,-2 1 1 0,0-1-3 0,0 0 1 15,0 2-2-15,0-2 1 16,-2-1-2-16,2 1-1 0,-2 0 1 15,2 2-3-15,-2-3 0 0,1 1 2 16,-1-2 0-16,0 0 0 0,2 0-4 0,-2 0 3 16,2 0 3-16,-2-1-5 0,0 0 1 15,0-2 2-15,0 2-1 0,0 0 2 16,0-1-3-16,0 2 2 0,-4-2 1 15,1 3 0-15,-5 0-3 0,0 2 0 16,3-1 1-16,-7 2-5 0,3 1 2 0,-5 0 0 16,-1 0 0-16,2 0-1 0,-3 4-1 15,1 5 1-15,0 0 1 16,2 4 1-16,-1-1-3 0,3 2 1 15,-3 1 2-15,5 1-2 0,1 2-1 0,-1 0 0 16,3 1 1-16,-2 0 0 0,6 0-2 16,0 0 1-16,2-1 2 0,0 0-2 15,0-2-1-15,4-1 0 0,4-1 2 16,1-1 0-16,3 0-2 0,-1-3 1 15,3 0 1-15,-1-3-1 0,0 1 0 0,3-1 0 16,5-3 1-16,0 1 0 0,2-5-1 16,1 0 0-16,-1 0 2 0,2-6-2 15,-4 1-1-15,2-3 1 16,-2-1 1-16,-2 1 0 0,-2-2-2 0,0-3 1 15,-3 4 2-15,-5-7-3 0,1 3 1 16,-4-3 0-16,-3-2 2 0,-1 0 1 16,-2-4-3-16,0 0 2 0,-7-1 2 15,-1-3 1-15,-5-3 0 0,1 0-3 16,-1 3 2-16,-2 2-3 0,-1 5-3 15,-1 5 2-15,-4 7 2 0,-4 7-2 0,1 0-2 16,1 9 4-16,0 5-4 16,4 4 3-16,3 2-15 15,3 2-14-15,2 3-20 0,3-2-28 0,4-2-52 16,-2-8-353-16</inkml:trace>
</inkml:ink>
</file>

<file path=ppt/ink/ink1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8:16.3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327 146 22 0,'0'0'23'16,"0"0"-12"-16,0-1 6 0,0 1 2 15,0-2 5-15,0 1 5 0,0-1-9 0,0 1 0 16,0-2 4-16,0 3-1 16,0-1 2-16,0 0-4 0,0-1 0 15,0 0-3-15,0 1-4 0,0-2-6 16,-2 0 1-16,2 1 2 0,0-2-5 0,-2 1 0 15,0 0 1-15,0 0 3 0,2 0 4 16,-4-1-4-16,2 2 2 0,0-1-2 16,0 0-3-16,1 0 1 0,-3 0 3 15,2 0-2-15,-4 0 3 0,2 0-6 16,1 0 2-16,-1-1 4 0,-2 1-1 0,0 1-3 15,1-3 0-15,-1 3 2 16,-2 0-3-16,1-1 1 0,-3 3 0 16,0-2-3-16,-1-1 2 0,1 3-2 15,-3 0 3-15,0 0-4 0,1 0 1 16,-1 0-2-16,1 4 3 0,1 0-2 0,0-1-1 15,-1 3-1-15,1 2 1 0,-1-1-2 16,1 1 1-16,-1 2 1 0,3 1 1 16,-1 2 1-16,-1 1 2 0,3 1-2 15,-1 1-2-15,1 1 1 0,4 1-2 16,2 0 0-16,2 1-2 0,0-1 2 0,0-1-1 15,6-2-1-15,2 1 1 16,1-1 1-16,3-2-2 0,1-2 0 16,4-1 1-16,2-4 1 0,2 0-2 15,0-2-1-15,2-3 3 0,2-1-2 0,0 0-1 16,3 0-1-16,-1-2 0 0,0-6 1 15,-1 4-3-15,-1-3 4 0,-2-2 0 16,-4 2 1-16,0-1-2 0,-3 0 1 16,-3-1 0-16,0-1 1 0,-5-1-1 15,2 2-1-15,-3-2 2 0,1 1-1 0,-1-2 0 16,1 1-1-16,-2-2 2 0,-1-2 1 15,-1-1 0-15,-2 0 1 16,0-2 1-16,-2 0 4 0,0-1-1 16,0-1 1-16,-9 1 0 0,-1 2-1 0,-3 0 0 15,-3 1-3-15,-1 4-2 0,0 2 1 16,-4 3-3-16,2 4 0 0,0 3 0 15,-2 0 1-15,4 0-2 0,-2 10-7 16,2 1-11-16,1 3-10 0,5 3-24 16,-3-4-36-16,3-4-124 0</inkml:trace>
</inkml:ink>
</file>

<file path=ppt/ink/ink1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8:21.2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0 92 0,'0'0'52'16,"0"1"-24"-16,0 2-5 0,0-2 5 16,0 0 4-16,0 0-8 0,0 1-10 15,0-2 0-15,0 1 3 0,0-1 0 16,0 0 2-16,0 0 0 0,0 0 0 15,0 0-3-15,0 0 1 0,0 0-7 0,-2 1 1 16,1-1-1-16,1 0-5 0,0 1 0 16,0-1 7-16,-2 0-4 0,2 0 3 15,-2 0-2-15,2 0 0 0,-2 0 2 16,2 1 0-16,0 0-1 0,0-1 5 15,0 0-4-15,0 0 0 0,-2 0 0 16,0 1 4-16,2 0 1 0,-2-1-1 16,2 1-4-16,0-1-2 0,0 0 0 15,0 0-1-15,0 1-1 0,0 0 1 16,0 2 3-16,0 0-4 0,0 1 0 0,0 2 3 15,0 0-2-15,0 1-4 0,0 0 0 16,0 2-1-16,-2 1 0 0,0 3 0 16,-2 1-2-16,4-1 0 0,-3 1 2 15,-1 2-3-15,2 4 0 0,-4-1 3 16,1 5-1-16,3 0-2 0,0-1 0 15,0-1 1-15,2-2 0 0,0-1-2 16,0-1 2-16,0 1 0 0,0-4-1 16,0 0-1-16,2-3 1 0,2-2 1 15,-1-2 0-15,1 0-2 0,0 0 1 16,-2-1 2-16,2 1-1 0,-2-2-2 0,-2-1 1 15,0 0 2-15,0 0-4 0,0 1 2 16,0-2 1-16,1 0 2 0,-1-1 0 16,2-1-1-16,-2-2-8 0,0 0 15 15,0 0-7-15,0 0-3 0,0 0 4 16,0 0 1-16,0 0 2 0,0 0-3 0,0 0 3 15,0 0 0-15,0 0-2 16,0 0-4-16,0 0 0 0,0 0 0 16,-2 0-13-16,2 0-17 0,0-6-42 15,0 0-87-15</inkml:trace>
</inkml:ink>
</file>

<file path=ppt/ink/ink1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8:40.9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0 10 0,'0'2'35'15,"0"0"-22"-15,0 0 32 0,-4-2 20 16,4 0-40-16,-2 0-2 15,0 0 7-15,-2 0-4 0,4 1-9 0,-6 0-3 16,4-1 6-16,1 2 0 0,-3-2 0 16,2 0-8-16,2 0 2 0,-2 0 9 15,-2 0-4-15,2 0 0 0,2 0-2 16,-6 0-4-16,5 0 2 0,1 0-2 15,-4 0-3-15,0 0 4 0,2 0-1 0,0 0 0 16,0 0-3-16,0 0-1 0,0 0 3 16,2 0-4-16,-3 0-2 0,1 0 0 15,2-2 1-15,0 2-2 16,0 0-1-16,0 0 4 0,0 0 0 0,0 0-2 15,0 0-4-15,2 0-2 0,7 0 5 16,1 0-2-16,1 0-2 0,2 0 1 16,3 0 0-16,1 0-1 0,2 0-2 15,-4 0 4-15,1 0-1 0,-3 0-2 16,-4 0 0-16,-1 0 0 0,0 0 2 0,-3 0-2 15,-3 0-1-15,0 0 3 0,2 0 0 16,0 0-2-16,2-2-2 0,1 1 3 16,1 0 1-16,-1 1-3 0,3-1 0 15,0 0 2-15,-3-1 0 0,-1 2-3 16,0 0-4-16,-3 0 2 0,1 0-8 15,-2 0-5-15,0 0-5 0,0 2-12 16,-2 2-9-16,0 1-17 0,0-3-31 16,-2 0-87-16</inkml:trace>
</inkml:ink>
</file>

<file path=ppt/ink/ink1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8:41.6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20 9 0,'-1'0'134'0,"-1"0"-53"16,2 0-38-16,-2 0 3 0,2 0 4 0,0 0-11 15,0 0-9-15,-2 0-3 0,2-2 0 16,0 1-4-16,0-1-4 15,0-1-1-15,0 3 2 0,0-3-2 16,0 0-1-16,2 0-7 0,5 2 1 0,3 1-2 16,5 0-3-16,2 0 0 0,6 0-1 15,-2 0-4-15,2 0 0 0,4 0-1 16,-2 3 4-16,1 0-3 0,-1 0-1 15,-2 1 1-15,-4-4 1 0,-2 1 0 16,-1-1-2-16,-7 0 0 0,3 0 1 0,-1 0-1 16,-3 0 0-16,-1 0 0 0,1 0 1 15,-4-1 1-15,-2 1-3 0,0 0 0 16,-2 0 2-16,0 0-4 15,0-2-1-15,0 2-4 0,0 0-5 0,0 0-11 16,-2 0-10-16,-2 0-12 0,2 0-30 16,-6 0-132-16</inkml:trace>
</inkml:ink>
</file>

<file path=ppt/ink/ink1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8:42.7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28 79 0,'-4'0'124'0,"2"0"-70"0,-2 0-5 16,0 0-5-16,4 0-6 0,-2 0-11 16,2 0-5-16,0 0-8 0,0-1-3 0,6-3-7 15,4 1 8-15,-1 0-1 0,5-3 0 16,1 3 1-16,0 1 2 0,2-1-1 15,-5 1-4-15,3 2 1 0,-5-1 2 16,1 1-1-16,-3 0-7 0,-1 0 0 16,-1 4-1-16,-2 3-1 0,-2 0-1 0,-2 2 0 15,0-1 0-15,0 3 1 16,0 1-1-16,-4-1 0 0,-4 2 1 15,-3-4 1-15,1 3-3 0,-3-1 1 16,2-1-10-16,-3-1 20 0,-3 1-11 0,2-4 0 16,-1-1 2-16,1 0-1 0,4-4-2 15,1 0 0-15,3-1 0 0,1 0 1 16,0 0-3-16,4-1 1 0,2-5 1 15,0 1-2-15,0-1 1 0,4 3-1 16,6 0 2-16,-1 0-1 0,3 2-1 0,1 1 0 16,-4 0 4-16,7 0-1 15,-7 0-2-15,5 0 1 0,-3 4 2 16,1 0 0-16,-1-1-2 0,0 2 0 15,-3 0 2-15,4 1 0 0,-5 0-2 0,1 3 0 16,3-1 1-16,-1-3-40 0,1 3-4 16,4-1 24-16,1-5-126 0,3 1-44 15</inkml:trace>
</inkml:ink>
</file>

<file path=ppt/ink/ink1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9:23.7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256 38 14 0,'0'1'15'0,"0"-1"99"0,0 0-85 16,0 0-30-16,0 0 17 0,0 0 12 15,0 0-3-15,0 0-15 0,2 0 1 0,-2 0 10 16,0 0 3-16,0 0 2 0,0 0-5 15,0 0-4-15,0 0-3 0,0 0-6 16,0 0 1-16,1 0-3 0,-1 0 2 16,2 0 0-16,-2 0 0 0,0 0 1 15,0 0-2-15,0 0 2 0,0 0 3 16,0 0 4-16,0 0-3 0,0 0 1 15,0 0 1-15,0 0 1 0,0 0-3 16,0 0-1-16,0 0-2 0,0 0 0 16,0 0-3-16,0 0-3 0,0-3-1 0,0 2 3 15,0-2-3-15,0 1 1 0,-3 1-2 16,-1-1 1-16,0 1 1 0,-2-1-5 15,0 2 3-15,1 0 3 0,-3 0-1 16,1 0-2-16,-1 0-2 0,0 0 3 16,-1 0-1-16,1 2-1 0,0 1 1 0,1 0 1 15,-1 1-1-15,1 0-1 16,-1 2-3-16,0 0 4 0,3 2-1 15,-1 0 0-15,0-1 0 0,2 1 1 16,0 0-1-16,1 2-2 0,1 0 1 0,0 0 2 16,2 1-1-16,-2 1-2 0,0-1 0 15,2 4 3-15,0-1-1 0,0 0-2 16,0 0 0-16,0-1 2 0,2 0 0 15,4-3-2-15,-1 0 1 0,5-1 1 16,1-4 1-16,7 1-2 0,-3-2 0 0,0 0 1 16,2-3-2-16,0 1 1 0,2-2 0 15,-1 0 1-15,-1 0 0 16,-4 0-1-16,1 0 0 0,-1 0 1 15,-5 0 0-15,-1 0-2 0,1 0 1 0,-1 0 2 16,-1-2-1-16,2-4-1 0,1 2 1 16,1-3-1-16,-2 1 1 0,3-3-1 15,0-1 1-15,-1-2 0 0,-1-1 1 16,3 0-1-16,-4-1-2 0,3 1 7 15,-5-1 1-15,-1-1-6 0,-1 1 3 16,-2 0 0-16,-2 1 1 0,0-1-3 0,-2 1 2 16,-5 1 1-16,-1-1-3 0,0 1 2 15,-1 0-3-15,-3 2 1 16,1-1 0-16,0 5-2 0,-1 2-1 15,-5 1 2-15,2 3-2 0,-3 0-1 0,1 1 1 16,4 9-5-16,0-2-6 0,1 4-12 16,4 3-11-16,3-3-22 0,-1 4-56 15,0-3-122-15</inkml:trace>
  <inkml:trace contextRef="#ctx0" brushRef="#br0" timeOffset="1041">309 529 1 0,'4'0'-1'0,"-4"0"1"0,2 0 138 15,0 0-119-15,-2 0-5 0,0 0 36 16,2 0 3-16,-2 0-15 0,0 0-16 0,0 0 1 16,0 0 8-16,0 0-5 0,0 0-6 15,0 0-3-15,0 0-2 0,0 0 5 16,0 0-3-16,0 0-3 0,0 0 0 15,0 0 0-15,0 0-1 0,0 0 1 16,0 0-6-16,0 4 6 0,0 1-1 0,0 0-1 16,0 2-2-16,0-2 2 0,-2 3-1 15,0-1-3-15,0 1 1 16,2 1-2-16,0 1-1 0,0 0-3 15,0 1 0-15,0 0 2 0,0 0-4 0,0 2 1 16,0 0 1-16,0 1-3 0,0-1 2 16,2 0-1-16,-2 0 1 0,2 0 0 15,2 0-1-15,-1-2 0 0,1 0 1 16,0-1-1-16,-2-1 0 0,0-2 0 15,-2-1-1-15,0-4 3 0,2 0-2 0,-2 0-2 16,0-1 2-16,0-1-1 0,0 0 0 16,0 0 0-16,0 0-3 0,0 3-2 15,0-2-9-15,0 0-8 16,0 2-15-16,0-1-19 0,0 3-58 0,-2-3-130 15</inkml:trace>
  <inkml:trace contextRef="#ctx0" brushRef="#br0" timeOffset="1960">0 1035 73 0,'0'0'15'0,"0"0"1"0,0 0 7 16,0 0-1-16,0 0 7 0,0 0 0 15,0 0-5-15,0 0-1 0,0 0-4 16,0 0 1-16,0 0 1 0,0 0 6 15,0 0-2-15,0 0-2 0,0 0 3 16,0 0-2-16,0 0-1 0,0 0-4 0,0 0 0 16,0 0-1-16,0 1-4 0,0 0-2 15,0 3-3-15,0 0 5 16,2 2 2-16,-2 1-2 0,0 1-2 15,2 1-2-15,-2 1-2 0,0 1 0 16,0 2 1-16,2 0-3 0,-2 3 2 0,2-3-2 16,0 3-1-16,-1-1 0 0,1-2-6 15,0-2 5-15,0 1-3 0,0-2-1 16,0-1 1-16,0-1 0 0,0-2-1 15,0-1 0-15,-2 0 1 0,0-3 1 16,0-1-3-16,0 0-2 0,2-1-2 0,0 0-3 16,1 0-11-16,3 0-15 0,2 0-15 15,-1 0-33-15,-1-2-56 16,-2-7-117-16</inkml:trace>
  <inkml:trace contextRef="#ctx0" brushRef="#br0" timeOffset="2612">445 1110 158 0,'0'-3'50'0,"0"2"-12"15,0-2 21-15,0 2-15 0,0-1-3 16,0 0-8-16,0 0-9 0,-2 0 1 0,0 1-2 15,2 0-3-15,-6 0-4 0,2 0-2 16,-2-1-1-16,3 1 0 0,-5 1-3 16,-1 0 3-16,1 0-4 0,-2 0 0 15,3 0 0-15,-1 1-2 0,2 3 0 16,-3 1-1-16,3 1-1 0,-2 2-1 15,1 0 0-15,-1 2 2 0,4-1-6 16,-3 2 6-16,3 2-3 0,-2 1-2 16,2 0 1-16,-1 2 0 0,5-3-4 15,-2 0 2-15,2 0 0 0,0-1 1 0,2 0 0 16,3-1-2-16,3-3 0 0,2 0 4 15,-3-1-3-15,1-4 0 0,3-1 1 16,-3-2 1-16,0 0-1 0,-3 0-1 16,3 0 1-16,0 0 1 0,-1-1-1 15,3-2-1-15,-1 2 0 0,3-3 1 16,-1 1 0-16,4 1-2 0,-1-1 1 15,-1-1 1-15,2 0 0 0,1-1-1 16,-3 0-1-16,2-2 1 0,-1 0 1 16,-3-1 0-16,-1-1-1 0,-5-1 2 15,3 1 2-15,-6-1-3 0,2 0 4 0,-2 0-2 16,-2-3 2-16,0 0-2 0,-4-1 4 15,-4-3-2-15,-1 0-4 0,-3 0 2 16,-1-1-3-16,-1 3 1 0,-1 4 0 16,2 5-1-16,-4 2 0 0,-2 4 0 15,1 0 0-15,1 0-2 0,2 9-2 16,4 1-8-16,1 0-12 0,4 2-11 15,1 1-21-15,1-1-59 0,0 1-180 16</inkml:trace>
</inkml:ink>
</file>

<file path=ppt/ink/ink1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9:27.1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423 24 20 0,'4'0'-5'0,"0"0"128"0,-2-2-33 0,0-1-54 16,2 2 21-16,-2-1-3 0,0 1 0 16,-1 0-12-16,1-1-8 0,-2 2-7 15,0 0-7-15,0 0-1 16,0 0-3-16,0 0-1 0,2 3 3 0,2 5-3 15,-4-1-2-15,2 3 0 0,-2 0-4 16,0 0-3-16,0 2 2 0,0 0-2 16,0 2-1-16,0 0-3 0,0 1 5 15,0 1-3-15,0 0-2 0,0-3-2 16,0 2 3-16,0-1-1 0,0 1-2 0,0-1 1 15,0-1 1-15,0-5-1 0,0-2-2 16,0-1 1-16,6-2 2 0,-2-2-2 16,-1-1-1-16,3 0-1 0,2 0-4 15,-1 0-2-15,3 0-10 0,-4 0-7 16,-1 0-14-16,1-1-11 0,-2-4-39 15,0 1-78-15</inkml:trace>
  <inkml:trace contextRef="#ctx0" brushRef="#br0" timeOffset="441">942 0 17 0,'4'0'146'16,"0"0"-2"-16,-4 0-96 0,0 0 11 15,0 0 14-15,2 0-24 0,0 0-22 16,0 5 7-16,0 5-10 0,0 2 0 0,1 4-8 16,-1-2-5-16,2 2 3 0,-2 2-6 15,-2 0 0-15,2 1 1 0,-2 3-3 16,0 0-1-16,0 1-3 0,0-2 2 15,0 0-2-15,0-2-3 0,0 0 2 16,2-3-1-16,-2-1-6 0,2-1-10 16,0-2-10-16,0-1-10 0,3-1-24 0,-3-7-61 15,0 0-166-15</inkml:trace>
  <inkml:trace contextRef="#ctx0" brushRef="#br0" timeOffset="1320">0 450 15 0,'0'2'8'16,"0"-1"-6"-16,0 0 2 0,0-1 3 15,0 0 102-15,0 0-54 0,2 0-28 16,-2 0 13-16,2 0 13 0,0 0-3 16,1 0-6-16,-1 0 0 0,2-1-3 15,0-2-5-15,0 2-5 0,0 1 1 0,-1 0-7 16,1 0-7-16,2 0 1 0,-2 5-5 15,0 3-2-15,-3 2-1 16,-1 3-3-16,0-1 1 0,0 5-3 16,0-1-2-16,0 2-1 0,0 0 2 0,0-1-1 15,0 1-4-15,0-2 5 0,0 2-3 16,-1 0 0-16,-5 0 0 0,4-1 0 15,0-4 4-15,0-3-4 0,2-4-2 16,0 1 0-16,0-3 2 0,0 0-2 16,6-1-2-16,1-3-1 0,1 0-4 0,2 0-7 15,5 0-4-15,-2-2-11 0,1-6-8 16,1 0-29-16,-2-2-69 0,-3-2-156 15</inkml:trace>
  <inkml:trace contextRef="#ctx0" brushRef="#br0" timeOffset="1828">517 554 19 0,'0'-1'221'0,"0"-3"-152"0,-2 1-18 16,-2-3 18-16,-2 3-15 0,3-2-14 15,-1 3-4-15,-2-1-13 0,0 2-6 16,-1 1 0-16,-1 0 2 0,2 0-4 15,-1 0-5-15,-5 0 3 0,3 0-1 0,-3 3 1 16,3 4-5-16,-3 0 1 0,1 2-1 16,5 1-2-16,-1 2 0 0,3 0-2 15,-2 0 0-15,4 4-4 0,0-2 0 16,2 0 2-16,0 0 0 0,4 0-3 15,4-2 0-15,3 0 2 0,4-1 0 16,4-2-2-16,4 0-1 0,6-5 1 16,0-1 1-16,-1-3-3 0,1 0-2 15,-1 0 5-15,-5-5 0 0,2-4-3 16,-4-2 1-16,-4-2 2 0,-5 0 1 15,-3 0-1-15,-3 0 0 0,-4 0 3 0,-2 0 2 16,0 0-1-16,-4-3-2 0,-4 2 3 16,1-1-2-16,-5-2-1 0,3 2-2 15,-1 1 0-15,1 4 2 0,3 5 0 16,2 4-4-16,-1 1 2 0,-1 0-2 15,2 4-2-15,0 5-4 0,2 1-7 16,2 0-7-16,0 1-13 0,0 0-20 16,8-1-31-16,0-3-93 0</inkml:trace>
  <inkml:trace contextRef="#ctx0" brushRef="#br0" timeOffset="2229">979 601 45 0,'7'-3'231'0,"-5"-1"-174"0,0 1-15 0,2 0 30 15,-2-1-16-15,-2 0-21 16,0 1-8-16,0-1-6 0,0 2 0 16,-2 0-5-16,-6 1-4 0,-1 1 0 15,-3 0-4-15,1 0 4 0,-4 0-1 0,3 0-1 16,1 5 1-16,-3 3-4 0,3 1 3 15,-2 2-4-15,3 1-1 0,0 2-3 16,5 0 3-16,1-1-3 0,2 1-2 16,2-1 0-16,0-2-1 0,8 2 1 15,5-1 1-15,2-2-1 0,6 1-1 0,6-3 2 16,4-1-2-16,1-4 1 0,0-3-1 15,-1 0 1-15,1-2 0 16,-3-8-1-16,0-1 2 0,-1-2 1 16,-7 0-3-16,-4-2 2 0,-5 1 2 0,-8 1 3 15,-4-4 1-15,0 3 2 0,-6-3 4 16,-7 1-6-16,-3-2 0 0,-5 1-3 15,-2-3 0-15,-5 2-3 0,-3 5 0 16,-1 3-1-16,-3 7-2 0,-1 3-7 16,4 2-9-16,7 11-8 0,8 5-28 0,2 2-78 15</inkml:trace>
</inkml:ink>
</file>

<file path=ppt/ink/ink1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1-31T14:59:46.1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35 16 0,'0'-2'95'0,"0"0"-68"0,0 1-4 16,0-3 16-16,2 1-8 0,2 1-6 15,-1 0-4-15,1 0 3 0,0 0-1 16,-2 1 0-16,0-1 2 0,2 0 1 0,-1-1-1 16,-1 2-1-16,0-1 2 0,-2 0 4 15,2 1-5-15,0 1-5 0,-2-1 2 16,0 1-6-16,0 0-2 0,0 0-3 15,2 0 1-15,0 0 0 0,2 8 3 16,0 5-3-16,-4 2 0 0,1 6 0 16,-1 2-5-16,2 2-1 0,-2 3-2 15,0 4 2-15,0 4-4 0,-5 2 2 16,-1 1 4-16,-4 0-2 0,3-4-3 15,1-2 4-15,-2-4 0 0,6-3-5 0,1-3-1 16,1-2-1-16,0-5 1 0,0-3 1 16,3-2-4-16,7-4 0 0,3-2 2 15,-1-4 0-15,5-1 2 0,2 0-3 16,4-4 1-16,2-7 1 0,1-2-3 15,3-1 2-15,3 3 1 0,-3-2-1 16,2 2-1-16,-3 0 1 0,-1 0 0 16,2 0 0-16,-7 2-1 0,1 2 0 15,-5-1 2-15,-1 5-1 0,-8-1-1 16,-1 2 0-16,-2-1 0 0,-3 2-1 0,1 0-1 15,0 1-1-15,0 0-1 0,0 0 1 16,0 0 0-16,3 0-3 0,1 0 5 16,-1 1-13-16,1 1 0 0,-4 0 9 15,2 0-10-15,-1-1-11 0,-3 2 13 16,0-2-3-16,0-1-27 0,-2 0 2 0,2 0-4 15,-2 0-17-15,0 0-85 16</inkml:trace>
  <inkml:trace contextRef="#ctx0" brushRef="#br0" timeOffset="318">370 264 62 0,'6'0'298'15,"-2"0"-243"-15,-4 0 2 0,1 7 12 0,1 4-16 16,0 4-15-16,0 3-12 0,0 2-5 15,-2 1-1-15,0 1-9 0,0 1 0 16,0-1-3-16,0 0 2 0,0-1-5 16,-2 0-1-16,-4-2-1 0,3-2-1 15,-1-1-2-15,2-4-1 0,2 2-2 0,0-3-10 16,0-3-10-16,2-1-12 0,7 0-16 15,3-2-17-15,-3-5-97 16,-1 0-152-16</inkml:trace>
  <inkml:trace contextRef="#ctx0" brushRef="#br0" timeOffset="765">725 718 97 0,'2'2'158'0,"0"1"-106"0,0 3 20 15,-2 0-1-15,2 1-16 0,-1 2-14 16,-1 2-6-16,0 0-5 0,0 0-5 15,0 2-7-15,-1-3-6 0,-3 3-2 0,-2-3-2 16,4 1-6-16,0 0-1 0,0-5 0 16,2 1-2-16,0-4-5 0,0 1-6 15,4-2-9-15,6 0-12 0,3-2-13 16,2 0-34-16,1-5-74 0</inkml:trace>
  <inkml:trace contextRef="#ctx0" brushRef="#br0" timeOffset="1132">1026 725 45 0,'0'-3'270'0,"-2"-1"-217"15,-3 1 2-15,-1 1 17 0,2 2-26 16,-3 0-17-16,-1 0-4 0,2 2-7 15,-1 6-2-15,-1 1-5 0,0 4-3 16,-1 2 0-16,3 1-4 0,2 2-2 16,2-2-1-16,2 0 0 0,0-3-2 15,2 0-2-15,8-3 1 0,3-1-4 16,2-2 0-16,3-2-5 0,3-4 5 0,0-1-7 15,3 0 7-15,-1-3 4 0,-2-7-4 16,-5-2 7-16,-1-2-1 0,-4 2 0 16,-3-2 0-16,-4-1 7 0,-2 3 3 15,-2-2 4-15,0 1 7 0,-10 1-2 16,-1 1-7-16,-3 0-1 0,-5 0-4 0,2 1-2 15,-4 3-4-15,2 2-2 16,0 5 1-16,2 0-1 0,1 2-9 16,5 8-12-16,-2 2-19 0,5-1-23 15,-2-2-55-15,-1 0-275 0</inkml:trace>
</inkml:ink>
</file>

<file path=ppt/ink/ink1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4:12.6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1393 28 87 0,'0'0'68'0,"0"0"-42"0,0 0 4 15,0 0 3-15,-4 0 0 0,2 0-5 16,0 0-7-16,0 0-9 0,1 0 0 16,1 0-1-16,0 0 1 0,0 0-4 15,0 0-1-15,0 0 2 0,0 0-2 0,0 0-3 16,-4 0-3-16,4 0 2 0,-2 0-2 15,2 0 5-15,0 0-2 0,0 0 2 16,0 0-3-16,-2 0 3 0,2 0-3 16,-2 0 2-16,0 0-2 0,2 0 0 15,-2 0 2-15,0 0 3 0,-2 0 0 16,3 0 0-16,-5-1-1 0,2 0-3 15,-4-2 4-15,-1 0-3 0,-3 1-2 16,1 0 2-16,-4 0-3 0,-3 0-3 16,-3 2 2-16,-3 0 0 0,-5-3-1 0,0 2 0 15,-1-1 0-15,-4 1 1 0,-1 0 0 16,-7 1-2-16,-5 0 2 0,-7 0-2 15,4 0 1-15,5 1 2 0,8 2-3 16,11 1 2-16,5 0 1 0,9-3 5 16,5 0-5-16,1 0 1 0,2-1-2 15,2 0 0-15,2 0 1 0,0 0 0 16,0 0 2-16,0 0 0 0,0 0 8 15,-2 0 2-15,-2 0-6 0,3 0-1 0,-1-1-1 16,0-1 0-16,2 2 1 0,-2 0-4 16,2 0 1-16,0 0 0 0,0 0-1 15,0 0-1-15,0 0-2 0,0 0-1 16,0 0 1-16,0 0 0 0,0 0-1 15,0 0 2-15,0 0 0 0,0 0-2 16,0 0 0-16,0 0 2 0,0 0 0 16,0 0-1-16,0 0 0 0,0 3 4 15,0 1-3-15,0 1 0 0,0-3 0 0,-2 5 2 16,2 1-2-16,-2 2 2 0,-2 2-1 15,4 1 2-15,-4 0-3 0,2 5 1 16,1 0-1-16,-1 4 1 0,0 6-4 16,-2 4 2-16,-2 5 2 0,1 3 3 15,-1 5 1-15,4 2-6 0,-4 3 0 16,2 4 3-16,-1-3 0 0,-1-2 1 15,2-1 0-15,0-4-1 0,0-4-1 16,3-3-1-16,-1-4 1 0,0-4 1 16,-2-6 1-16,0-1-3 0,4-4 0 0,0-6 1 15,0-3-1-15,0-6-1 0,0-2 0 16,0-1 1-16,0 0 1 0,0 0-2 15,0 0 6-15,0 0 2 0,0 0-2 16,0-2 1-16,0-4-8 0,0-1 4 16,0-3-3-16,0 0-2 0,4-1 0 15,2-2-4-15,1 3-13 0,1 1-8 16,1 1-18-16,3 2-28 0,-1 0-36 15,-3 0-153-15</inkml:trace>
  <inkml:trace contextRef="#ctx0" brushRef="#br0" timeOffset="711">27 897 27 0,'0'2'62'0,"-4"-1"28"0,0 1-50 16,0-2 1-16,0 0 5 0,3 0-4 16,-3 0-3-16,2 1 0 0,0 1-14 0,0-2 3 15,2 0-4-15,0 0-6 0,0 0-1 16,0 0-8-16,0 0-1 0,4 0-4 15,9 0 4-15,6 0 6 0,12 0-5 16,5-3-2-16,8-2-1 0,9-2-2 16,7 0 0-16,14 0 0 0,6-2 1 15,10 1-2-15,5 3 1 0,-3 2-4 16,1 2 3-16,1 1-2 0,-8-2-1 15,-4 1 3-15,-6-2-2 0,-11 3 2 16,-10 0-2-16,-11 0 1 0,-11 0 1 16,-11 0-1-16,-8 0-3 0,-8 0 2 0,-1 0-1 15,-1 0 1-15,-4 0-2 0,4 0 1 16,-2 0 2-16,-2 0-3 0,0 0 2 15,2 0 0-15,-2 0 1 0,0 0 0 16,0 0-2-16,0 0 2 0,0 2 3 16,0-1-1-16,0-1 1 0,0 0 0 15,-4 0-7-15,-4 0-2 0,1 0-9 16,-1 0-6-16,0 3-3 0,-1 1-14 15,-1-1-17-15,-1-1-35 0,-4-2-109 0</inkml:trace>
  <inkml:trace contextRef="#ctx0" brushRef="#br0" timeOffset="1258">540 1103 8 0,'0'2'2'0,"-2"-2"101"0,2 0-32 16,-2 0-42-16,0 0 22 0,-2 0-14 15,3 0-3-15,-3 0 8 0,4 0-9 16,0 0-9-16,-2 0-1 0,0 0 0 15,2 0 1-15,0 0 0 0,0 0-8 16,0 0 12-16,0 0-10 0,0 0-7 16,0 0-5-16,11 0 0 0,3 0 9 0,7 0 1 15,2 0-8-15,3-3-2 0,3 1 1 16,2 0 0-16,1 0-3 0,-5-2-1 15,-3 4 0-15,-4 0-2 0,-5 0-1 16,-6 0 1-16,-3 0-1 0,-2 0 1 16,-2 0-2-16,-2 0-2 0,0 0-4 15,0 0-2-15,0 0-5 0,0 0-4 16,0 0-4-16,0 0-12 0,0 5-13 15,0-2-27-15,-4 5-61 0,-4-3-112 0</inkml:trace>
  <inkml:trace contextRef="#ctx0" brushRef="#br0" timeOffset="1467">567 1262 85 0,'0'2'260'0,"0"-2"-223"0,7 0-12 15,7 0 23-15,-1 0-8 0,6 0-3 16,4-4-23-16,0 0-5 0,2 1-3 16,-2 0-6-16,0 3 0 0,-1 0-4 15,1 0-25-15,0 0-20 0,0 0-38 16,-6 0-147-16</inkml:trace>
</inkml:ink>
</file>

<file path=ppt/ink/ink1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5:37.5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347 211 15 0,'4'0'-2'15,"0"0"140"-15,-2-2-75 0,-2-2-22 16,2-1 13-16,-2 1-5 0,0-2-11 15,0 2-10-15,0-2-5 0,0 2-2 16,0-1-1-16,0 0-2 0,0 0-4 16,0 0 4-16,0 1-5 0,0-2 1 15,-2 2-4-15,0-2 1 0,0 2 4 16,0 0-3-16,0-2-2 0,-4 1-5 0,3 0 1 15,-3-1 3-15,2 0-4 0,-2 0-4 16,-1 1 11-16,-3-2-5 0,-3 2-5 16,-1 1-1-16,-1-1 1 0,-4 4-3 15,0 1 5-15,0 0-1 0,2 0-2 16,-2 2 0-16,-2 6-2 0,2 0 0 15,-1 3 2-15,1 2 1 0,0 4-2 16,0 1-1-16,4 7 2 0,3 4-2 16,3 2-1-16,1 4 1 0,3 4 1 15,1-1-1-15,4 0 1 0,0-1-1 0,0-2 0 16,5-4 1-16,13-2 0 0,-1-4 0 15,8-4 2-15,7-5 0 0,2-6-2 16,3-5 2-16,3-5 0 0,0 0 1 16,2-5-2-16,-4-9 0 0,2-4 2 15,-6-3-1-15,-1-1 0 0,-5-2-1 16,-5-2 0-16,-2-2 3 0,-5-2-1 15,-5 0 1-15,-5-3 0 0,-1-4 0 16,1-1-1-16,-4-2-2 0,-2 0 2 16,0 1-3-16,-4 4 0 0,-5 3 0 15,-1 5 1-15,-1 7-1 0,1 7-1 0,1 4-2 16,-1 3-1-16,3 5-3 0,-1 1-4 15,2 0-8-15,-1 9-4 0,-1 7-5 16,2 7-4-16,2 5-22 0,2 0-17 16,2 1-53-16,-1-2-134 0</inkml:trace>
  <inkml:trace contextRef="#ctx0" brushRef="#br0" timeOffset="526">870 345 9 0,'0'-1'231'0,"0"-1"-164"16,0 2-28-16,0 0 16 0,0 0-7 15,0 0-18-15,0 4-29 0,-2 9-8 0,-2 5 10 16,-1 7 1-16,-1 2-4 0,4 1 2 15,0 0 2-15,2-2-3 0,0-2 5 16,0-4 6-16,0-5-4 0,2-1 0 16,6-3 3-16,1-3-2 0,2-2 5 15,1-6 3-15,7 0 5 0,0 0-3 16,0-11-2-16,2-5-1 0,-2-2-1 15,0-3-2-15,-1-1-3 0,-1-4-4 16,-2 1 3-16,-2-1-4 0,1-3 1 16,-1-1-4-16,-3-1 0 0,-1-3 0 0,-1 7 0 15,-4 1 0-15,-4 4-7 0,1 10-4 16,-1 5 0-16,0 4-13 0,4 3-10 15,-2 0-34-15,0 8-40 0,-2 2-6 16,0 3-199-16</inkml:trace>
</inkml:ink>
</file>

<file path=ppt/ink/ink1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5:38.9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204 120 0 0,'4'0'0'0,"0"0"139"0,1 0-42 16,-3 0-40-16,0 0 5 0,0 0-8 15,-2 0-8-15,0 0-15 0,0 0-3 16,0 0 1-16,0 0-7 0,0 0-4 16,0 0-3-16,0 0-3 0,0 0-1 15,0 4-5-15,0 5-4 0,0 3 18 0,4 4-9 16,-4 3 3-16,0 0-6 0,0 3-2 15,0 0 3-15,0 3-7 0,0 0 0 16,0 0 1-16,0 0-2 0,0 0 1 16,0-2-2-16,-2-2 0 0,2 0 2 15,-2-4-2-15,2 0 0 0,0-2 1 16,0-3-1-16,0-2-1 0,0-2-3 15,0-1-4-15,0-4-4 0,2-1-5 16,0-2-8-16,2 0-4 0,-1 0-1 16,1 0-6-16,2-5-17 0,0-5-43 0,-4-1-105 15</inkml:trace>
  <inkml:trace contextRef="#ctx0" brushRef="#br0" timeOffset="327">0 279 37 0,'0'3'173'16,"0"-1"-81"-16,0-1-56 0,0-1 8 15,0 0-5-15,4 1-15 0,5 0-16 16,6 1 20-16,4-2-2 0,6 0-12 15,0 0-3-15,4 0-7 0,1 0 2 0,1 0-4 16,1 0-1-16,1 0 0 16,-7 1 0-16,-3 2-6 0,-2-1-11 0,0-1-18 15,-2 3-21-15,-3-3-59 0,1 0-90 16</inkml:trace>
  <inkml:trace contextRef="#ctx0" brushRef="#br0" timeOffset="888">629 2 3 0,'-3'1'6'16,"3"1"25"-16,-2-2 160 0,0 0-130 0,2 0-15 15,0 0 7-15,0 0-2 0,0 0-24 16,0 0-10-16,0 0-1 0,0 0-2 16,0 0-2-16,2 0-7 0,5 0-2 15,7 2 5-15,5-1 11 0,6-1-2 16,5 1-5-16,3-1-4 0,1 0 0 15,2 0-5-15,6 0 2 0,-2 0-2 0,-7 0-3 16,-7 0 0-16,-5 0 1 0,-5 0-3 16,-3 0-5-16,-4 0-4 0,-1 0-7 15,-6 0-6-15,-2 0-14 0,0-1 4 16,-2-2-12-16,-9 3-83 0,-7-5-89 15</inkml:trace>
  <inkml:trace contextRef="#ctx0" brushRef="#br0" timeOffset="1146">629 27 25 0,'-11'8'1'0,"5"1"161"0,2 0-139 15,4 1 1-15,0 3 24 0,0 0-10 16,10 3-8-16,5 5-4 0,6-2-12 16,2 3-4-16,2-1-6 0,0 0 0 15,-2 1 0-15,0-3-3 0,-2 3 0 16,-1-1-1-16,-4 0 1 0,-5-1 1 15,-3-4-2-15,-6 0-2 0,-2-3 6 16,0 0-1-16,0-1 0 0,-12-2 0 16,1 0 5-16,-6-1-3 0,0-2 0 0,-3 3 3 15,1-5-1-15,0 1-1 0,2-2-6 16,0-1 3-16,4-2-1 0,-1 1-2 15,5-2-1-15,3 1-16 0,2-1-23 16,4 0-41-16,0 0-94 0</inkml:trace>
  <inkml:trace contextRef="#ctx0" brushRef="#br0" timeOffset="1508">1395 325 155 0,'0'4'71'16,"-6"1"-50"-16,2 1 31 0,-2 5 4 15,2 2-8-15,1 2-21 0,1 1-9 0,0 2 3 16,2-1 5-16,0 0-5 0,0-4-4 16,6-1 0-16,3-1 3 0,3-4-3 15,3 0 6-15,4-4-1 0,2-3 6 16,4 0-9-16,-2-6-2 0,3-7-2 15,1-6-7-15,0-3-5 0,-2-3 2 16,-3 0 0-16,-1-5-1 0,-1 1 1 16,-5 0-5-16,-2-2-5 0,0 1-5 15,1-2-8-15,1-1-11 0,0 0-12 16,3-1-35-16,-3-2-57 0,-8 3-226 0</inkml:trace>
  <inkml:trace contextRef="#ctx0" brushRef="#br0" timeOffset="3841">1314 112 2 0,'0'1'13'0,"0"-1"61"16,0 0-21-16,2 0-25 0,4 0 3 15,-4 0 15-15,0 0-2 0,0 0-19 16,0-1-7-16,0 0 12 0,-2-2 0 16,0 1-10-16,0 1-1 0,1 1-5 15,-1 0-1-15,0 0 4 0,0-1-2 16,0-1-1-16,0 2-4 0,0 0-5 0,0 0 4 15,0 0-2-15,0 0-2 0,0 0-3 16,0 0-2-16,0 0-4 0,0 0-1 16,0 6 4-16,0 4 4 0,0 3-1 15,0 1-1-15,0 3 2 0,2 1 0 16,2 0-5-16,-2 3 3 0,0 1 2 15,2 1-4-15,2 2 1 0,-1 0 1 16,3-1 1-16,-2-1-1 0,-1-2-2 16,-1-2 1-16,2-2 1 0,-4-1-1 0,4-1-4 15,-5-2-21-15,5 1-15 0,2-2-46 16,-6-5-132-16</inkml:trace>
</inkml:ink>
</file>

<file path=ppt/ink/ink1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5:45.4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317 123 0 0,'0'0'4'0,"0"0"3"0,2 0 3 16,-2 0 50-16,2 0-23 0,-2 0-32 15,2 0 4-15,0 0 8 0,-2 0 5 16,0 0 0-16,2 0-1 0,-2 0 5 15,0-1 2-15,0 1-1 0,0 0 3 16,0 0-6-16,0 0 1 0,0 0-2 16,0 0-6-16,0 0-2 0,0 0-4 0,0 0-3 15,0 0 0-15,0-2-2 0,2 2 0 16,-1-3-5-16,-1 1 3 0,0 0 3 15,0 0 1-15,0-2-1 0,0 0 0 16,0-1-3-16,0 1-1 0,0 0 1 16,0 1 2-16,-3-2-3 0,3 1 3 15,-6-2-5-15,4 0 3 0,0 0-1 16,-6 2 0-16,1-4-1 0,-5 4 3 15,1 1-7-15,-4 2 4 0,-2 1-4 16,1 0 3-16,-1 0-1 0,-2 0 0 0,0 5-1 16,-4 4 1-16,2 3 1 0,-2 2-1 15,2 4 1-15,0 2-1 0,2 3 2 16,4 3-1-16,3 2 0 0,3 2 0 15,1 1-1-15,4 1 1 0,4-2-1 16,0-1 3-16,12 0-1 0,7 1 0 16,0-3 0-16,4-4 0 0,6-2 1 15,-1-4-2-15,3-5 2 0,3-3-3 16,2-7 4-16,-3 1-2 0,5-3 1 0,-4 0 1 15,2-6 7-15,1-6-1 0,-1-2 3 16,-4-4-1-16,-1-1-1 0,-6-2-3 16,-4-1-1-16,-2-7-1 0,-4-1-1 15,-3-2-5-15,-3-3 2 0,-7 1 4 16,-2-3-5-16,0-3-2 0,-8 1 1 15,-7 1-2-15,-8 5-1 0,-5 7-2 16,-9 7-2-16,-8 7-6 0,-5 9-8 16,-5 3 3-16,1 4-10 0,5 13-10 0,1 7-8 15,6 6-53-15,6 0-99 16</inkml:trace>
</inkml:ink>
</file>

<file path=ppt/ink/ink1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5:46.6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0 177 0,'2'0'81'0,"-2"0"-32"0,0 0 13 15,0 0-2-15,0 0-8 0,0 0-17 16,0 0-9-16,0 0-3 0,0 0-4 16,0 0 0-16,0 0-6 0,0 5-6 15,0 5-1-15,0 7 10 0,0 6 0 16,0 2-5-16,0 4-4 0,-2 3-1 15,-2 1-2-15,2 3 5 0,-2 4-6 16,0 0 2-16,3 1-1 0,-3 0-2 16,0-2 2-16,4-5-2 0,-4-5-3 0,4 0 1 15,0-3 0-15,-2 0 0 0,2-4 0 16,0-1 0-16,0-6 1 0,0-2-5 15,0-4-13-15,0-3-10 0,0 0-21 16,0-5-42-16,0-1-89 0</inkml:trace>
</inkml:ink>
</file>

<file path=ppt/ink/ink1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5:58.3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67 190 135 0,'0'0'93'0,"0"0"-54"16,0 0 11-16,0 0-4 0,0 0-15 15,0 0-4-15,0 0-4 0,0 0-1 16,0 0-7-16,0 0-1 0,0 0 3 16,0 0-1-16,0 0-5 0,0 0-3 15,0 0 1-15,0 0 0 0,0 0-2 16,0 0-2-16,0 2-2 0,0 4 0 15,0 4-2-15,-6 4 5 0,1 2 1 16,-1 2-6-16,0 0 1 0,0 0 2 16,1 2-2-16,1-1 1 0,-2 0-3 15,2 0 0-15,0 1 1 0,1-1 1 0,-1 0-1 16,4 0-1-16,-2-2 1 0,2-2-1 15,0-1 1-15,0-3-1 0,0-2 1 16,0-4 0-16,0-1-1 0,0-3-1 16,0-1 1-16,0 0 1 0,0 0-6 15,0 0 1-15,0 0-2 0,-2 0 2 16,2 0-7-16,-2 0-2 0,2 0-2 15,0 0-5-15,0-2-12 0,0-6-17 16,6-4-11-16,1 0-32 0,-3-6-58 16</inkml:trace>
  <inkml:trace contextRef="#ctx0" brushRef="#br0" timeOffset="367">38 185 8 0,'0'1'1'0,"0"0"155"0,0 0-102 15,0-1-33-15,0 1 17 0,0-1 3 16,8 0-11-16,0 0-3 0,3-2-1 16,4-4-7-16,2-2-6 0,4 1 3 15,0-1 0-15,2 0-1 0,0-2-1 0,2 1-3 16,2 2 2-16,-2-1-6 0,-1 3-4 15,-1 1-1-15,-6 0 0 0,-1 2-2 16,-7 1 0-16,1 1-1 0,-1 0-3 16,-1 0-8-16,-4 0-7 0,0 0 1 15,-1 2-8-15,-3 4-7 0,4 0-9 16,-4 1-15-16,0 0-17 0,0 0-27 15,-4-4-25-15</inkml:trace>
  <inkml:trace contextRef="#ctx0" brushRef="#br0" timeOffset="603">159 276 9 0,'0'2'244'15,"0"-2"-186"-15,0 0-30 0,0 0 19 16,0 0-8-16,0 1-17 0,0 1-9 15,1-1 7-15,5 1-1 0,2 2-8 16,-1 0-5-16,3 0-2 0,-2 1-5 16,5 2 4-16,-2-1-2 0,5 1-1 0,-1-1-2 15,0 1-3-15,0-3-11 0,5 3-8 16,-3-2-23-16,0 1-33 0,0-4-40 15,-7-2-74-15</inkml:trace>
  <inkml:trace contextRef="#ctx0" brushRef="#br0" timeOffset="1833">584 336 25 0,'0'0'132'16,"0"0"-95"-16,0 0 1 0,-6 0-2 0,4 0-4 15,-3-2-1-15,1-1-7 0,-2 0-8 16,-1 2 1-16,1-1-1 0,-2 2-2 16,-1-1-3-16,1 1 2 0,-2 0 3 15,-1 0-3-15,1 0 3 0,-3 0-3 16,2 6-2-16,-1 2-1 0,1 0 2 15,-4 4-2-15,3 1 0 0,3 3-2 16,1-1-5-16,2 2-1 0,4-3-2 16,2-1 0-16,0-2-1 0,0-1 2 15,0-1-1-15,8-1 0 0,1-3 0 16,3-2 5-16,1-2-5 0,1-1 4 0,3 0-1 15,2-1 1-15,0-3-2 0,-2-4-2 16,-2 3-1-16,-3-2 2 0,-3 1 0 16,1 1-2-16,-6 1 0 0,0 2 1 15,-3 1 1-15,-1 1-5 0,0 0 1 16,0 0 0-16,0 0 0 0,0 0-5 15,0 0-3-15,0 3 3 0,0 2 9 16,0 1-1-16,0-2-4 0,0 1 2 16,0-1 0-16,0 0-2 0,0-1 2 0,0-1-1 15,4-2 3-15,0 0 0 0,4 0 0 16,-1 0 4-16,3-2-3 0,-1-6 0 15,5-1-1-15,-3-1 2 0,3-2-1 16,-1-2 0-16,-2 0 0 0,1-2 1 16,1-3 3-16,1 0-3 0,1-4 3 15,-4-3 1-15,5-4 0 0,-3-5-2 16,0-3-2-16,1-2-1 0,-5 1-3 15,1 3 3-15,-5 6 1 0,1 5 0 0,-4 9 0 16,-2 4 0-16,0 5 2 0,0 4 8 16,0 1-5-16,0 2-1 0,-2 0-2 15,0 0 1-15,-4 0-3 0,-1 5-5 16,-7 10-2-16,-1 5 5 0,-2 7-1 15,4 3 1-15,-3 3 0 0,1 3-1 16,4-1 2-16,1 0-2 0,3 0 1 16,5-2-1-16,2-3 1 0,0-3-2 15,2-4 1-15,7-5 1 0,4-3 0 16,1-4-2-16,5-4 2 0,-4-5 0 0,4-2 1 15,-2 0-1-15,-3-1-1 0,1-7 2 16,0-2 0-16,-1-1-1 0,-3-1 0 16,-3 1 2-16,1 1 0 0,-3 1-2 15,0 2 0-15,-4 1 0 0,3 4 1 16,-3 0-2-16,4 0-1 0,-4 2 2 15,0 0-2-15,2 0 0 0,-1 0-1 16,-1 3 1-16,2 3 0 0,-2 4 3 16,2 2-2-16,-2 1 0 0,-2-1-6 0,0 5-2 15,0-4 2-15,0 0 5 16,-2 0-3-16,-4-2 1 0,-5-1 4 0,-1 0 0 15,1 0 0-15,-1 0-2 0,1-3 2 16,1-2 2-16,1-1-2 0,-1-2 1 16,5-2 0-16,-1 0 0 0,2 0 0 15,0 0-1-15,4 0 2 0,-2 0 0 16,2-1-1-16,0-1-3 0,6-1-1 15,4-2-1-15,3 0 4 0,4-1-3 16,4-2 4-16,0-1-2 0,6 0 1 16,1-2 1-16,9-1-3 0,-3-2 2 0,4-2-1 15,-3-1 0-15,-3-2-1 0,-2-1 4 16,-1 1-1-16,-8-1 0 0,-6 0 1 15,-3 3 0-15,-10 1 3 0,0 2 3 16,-2 1 4-16,0 2 0 0,-4 4 0 16,-4 0 1-16,-1 4-3 0,-3 1-2 15,1 2 1-15,-1 0-1 0,1 3-2 16,-1 6 3-16,5 0-5 0,-1 3-1 15,2 2 1-15,6 0-3 0,0 3 2 0,0-1-5 16,0 2 2-16,14-4 1 0,5 0 0 16,4 0-2-16,11-2-1 0,12-2-9 15,11-4-7-15,10-2-37 0,0-4-53 16,-2 0-166-16</inkml:trace>
</inkml:ink>
</file>

<file path=ppt/ink/ink1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6:01.1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77 171 0,'-6'0'42'0,"2"0"6"0,-1 0 19 16,3 0-11-16,-4 0-13 0,6 0-8 0,-2 0-4 15,-2 0 4-15,4 0-7 0,-2 0-5 16,2 0 0-16,0 0-4 0,0 0-5 15,0 0-2-15,0-1-5 0,0 1-4 16,8-1-3-16,7-2-3 0,10-1 4 16,9-1 0-16,8 0 0 0,8-1 0 15,0 0-1-15,5 0 2 0,2-1-2 16,-1 0 1-16,-5 4-2 0,-9 0 1 15,-6 1 1-15,-9-1 1 0,-6 1-2 16,-10 2 0-16,-5 0 0 0,-6-1 0 16,0 1 1-16,0 0 0 0,0 0-1 0,0 0 1 15,0 0-3-15,0 0-2 0,-4 0-6 16,-1 2-6-16,-3 4 6 0,-3 0-7 15,1 1-8-15,-3-3 0 0,-3 4-11 16,1 0-7-16,-4-2-33 0,0 0-38 16,-2-1-51-16</inkml:trace>
  <inkml:trace contextRef="#ctx0" brushRef="#br0" timeOffset="287">281 80 25 0,'4'0'-17'0,"-2"0"300"0,-2 0-213 16,0 0-21-16,0 0 14 0,0 0-6 16,0 0-21-16,0 0-13 0,0 0-3 15,1 0-2-15,-1 0-11 0,0 0-1 16,0 9-5-16,0 4 4 0,-5 5 9 0,-5 1-7 15,3-1-2-15,-1 0-1 0,2 0-1 16,0-2-3-16,1-2 1 0,3 3-1 16,-2-3 1-16,2-2 0 0,0 0-2 15,2-3-1-15,0 1-7 0,0 0-12 16,8-2-7-16,5-2-16 0,2 0-15 15,3-5-35-15,-3-1-151 0</inkml:trace>
  <inkml:trace contextRef="#ctx0" brushRef="#br0" timeOffset="1387">701 168 145 0,'2'0'104'0,"-2"0"-50"0,0 0-13 16,0 0 3-16,0 0-10 0,0 0-18 15,0 0-7-15,0 0 3 0,0 4-3 16,0 1-10-16,-2 4 13 0,-2 2 2 16,-2 2-4-16,0 1-6 0,3 1 0 15,-3-2-2-15,0 2 1 0,0-2-1 16,3-2 0-16,1-3-2 0,2-2 3 15,-2-1-1-15,0-2 1 0,0-3-1 0,2 0 0 16,0 0 2-16,0 0 7 0,0 0 4 16,0 0-1-16,0 0 4 0,0 0-3 15,4-10-8-15,0-2-9 0,1-2 2 16,-1 1 1-16,2-2 0 0,0 0-1 15,-1 0 0-15,-1-1 1 0,4 0-3 16,-3 2-1-16,3 1 0 0,-4 3-1 16,4 3 0-16,-5 3 1 0,1 3-6 15,2 1 4-15,0 0-1 0,-1 0-2 16,3 0 3-16,-2 2-5 0,3 3-1 0,3 0-4 15,-1 0 3-15,1 1 1 0,1-1 8 16,0 1 2-16,4-3-1 0,-1-1 2 16,-1-1 0-16,-2 0 0 0,-3 1 0 15,-1-2 1-15,1 0 1 0,-2 0 0 16,-1 0-1-16,1 0 5 0,-1-3-2 15,3-1-2-15,-2-3 11 0,3 2-3 16,-3-2-6-16,-1-3 4 0,-1 4 2 16,0 0 1-16,-2-1-1 0,1 1 2 0,-1-1-5 15,0 1 2-15,-4 1-3 0,0 0 0 16,2 2 2-16,-2 0 0 0,0 3-1 15,0-1-3-15,0 1 3 0,0 0-5 16,0 0-1-16,0 0-2 0,0 0 1 16,0 0 0-16,0 0-6 0,-2 6 0 15,-6 5-1-15,-1 4 10 0,-1 3-3 16,1-1-1-16,1 0-1 0,2 1 2 15,3-3-3-15,3 1 0 0,0 0 2 16,0-3 1-16,0-3 0 0,7-1-1 16,3-3 2-16,1-2 0 0,1 0 0 0,3-4 2 15,2 0-1-15,2 0 4 0,0-8-5 16,-2-3-1-16,1-1-1 0,-1-2 3 15,-4 1-3-15,-1-1 0 0,-3 2 1 16,-1 1 0-16,-1 0 1 0,-5 4-4 16,0 2-1-16,0 2 4 0,-2 1 0 15,0 2-1-15,0 0-3 0,0 0-2 16,0 0-4-16,0 0-8 0,0 0-2 15,0 6 18-15,6 1-6 0,1 2-3 0,7 1 5 16,1-1 6-16,2 1 0 0,6-1 0 16,4 0-2-16,5-3 5 0,3-1-2 15,3-5 0-15,0 0-1 0,0 0 3 16,0-6-1-16,-7-6 0 0,-3 0 2 15,-8-3-2-15,-3-2 4 0,-6-1 0 16,-5-1-2-16,-4-1 3 0,-2-1-1 16,0 0 3-16,-4 1 0 0,-6 2 0 15,-3 4-2-15,-4 1-2 0,0 4 2 16,-2 5-4-16,0 3 0 0,-1 1 0 0,-1 0 2 15,2 6 3-15,-2 6 1 0,6 1-2 16,6 4-6-16,1 2 2 0,2 3-4 16,4 3 2-16,2-1 0 0,4 4 3 15,17 1-3-15,10 0 2 0,13-2-1 16,20 0 3-16,20-4-4 0,14-2-8 15,10-2-11-15,5-1-12 0,0-5-30 16,-8-7-88-16</inkml:trace>
</inkml:ink>
</file>

<file path=ppt/ink/ink1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7:22.6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11 9 0,'2'0'51'0,"0"0"13"15,0 0-42-15,0 0 12 0,-2 0-3 0,6 0 2 16,-4 0-5-16,-2 0-5 0,3 0-5 16,1 0-11-16,-4 0 16 0,4 0-3 15,-4 0-1-15,4 0-4 0,0 0 0 16,0 0 0-16,-4 0-1 0,3-2-7 15,-3 1 2-15,2 0 0 0,-2 0-6 16,2 1 0-16,0 0-2 0,2 0 0 16,0 0-1-16,1 0-1 0,-1 0 2 15,2 0-1-15,2 0-7 0,-1 0-5 0,3 0-9 16,1 0-14-16,1 0-22 0,-5-1-35 15,1-4-67-15</inkml:trace>
  <inkml:trace contextRef="#ctx0" brushRef="#br0" timeOffset="9106">309 1852 6 0,'-1'1'4'15,"-1"-1"137"-15,0 0-83 0,0 0-18 16,2 0 0-16,0 0-24 0,0 0-4 16,0 0-1-16,0 0-11 0,0 0-4 0,0 0-37 15,0 0-19-15,0 0-24 0,0 0-20 16</inkml:trace>
  <inkml:trace contextRef="#ctx0" brushRef="#br0" timeOffset="9235">309 1852 3 0,'-15'1'1'16,"15"-1"4"-16,0 0-5 0,0 1 92 15,0 0-42-15,0-1-43 0,-2 0 4 16,2 0-9-16,-2 0-1 0,0 0-1 0,2 0-16 16,-1 0-48-16</inkml:trace>
  <inkml:trace contextRef="#ctx0" brushRef="#br0" timeOffset="9382">224 1856 3 0,'0'0'-1'0,"-2"0"2"0,2 2 2 16,-2 0-5-16,0-2-2 0</inkml:trace>
  <inkml:trace contextRef="#ctx0" brushRef="#br0" timeOffset="9677">115 1911 0 0,'0'0'0'15,"0"0"0"-15,0 0 0 0</inkml:trace>
  <inkml:trace contextRef="#ctx0" brushRef="#br0" timeOffset="9842">119 1915 9 0,'0'0'-7'0,"-2"0"13"0,0 0 151 16,0 0-130-16,2 0-12 0,0 0 4 15,0 0-13-15,0 0-4 0,0 0-18 16,0 0-85-16</inkml:trace>
</inkml:ink>
</file>

<file path=ppt/ink/ink1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8:34.1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0 97 0,'0'0'61'15,"0"0"-41"-15,0 0 15 0,0 0-8 16,0 0 7-16,0 0-8 0,0 0-7 16,0 0 0-16,0 0 4 0,0 0 4 15,0 0-7-15,0 0-1 0,0 0-4 16,0 0 5-16,0 0-2 0,0 0-3 15,0 0-1-15,0 0-3 0,0 1 2 0,-2 4-7 16,-2 4 0-16,2-1 5 0,0 4-4 16,-2 1-1-16,2 5-3 0,2 3-1 15,-2 3 0-15,1 2 1 0,1 4 1 16,-2 1-2-16,2 5 1 0,0 1-1 15,0 1-2-15,0 0 2 0,0-3 3 16,0-2-5-16,0 1 0 0,0-1 0 16,0 3-1-16,3 2 2 0,-1 0 1 15,0 2 0-15,0-3-1 0,0 3 0 16,-2 0-2-16,0 0 2 0,0 1 0 15,0-1 0-15,2-1-2 0,-2 2 2 0,2-3 1 16,0 3-2-16,2-2 0 0,-4-2 0 16,3-2 1-16,-1-1 0 0,0-2-2 15,0 1 1-15,-2-1 2 0,2 0-2 16,-2 0-1-16,0-3 2 0,0 1-2 15,2 0 1-15,-2 0 0 0,0-1 1 16,0 0 0-16,0 2-1 0,0 0-1 16,0 2 2-16,0 1-1 0,0-2-1 15,4 1 1-15,0-1 0 0,1 0 0 0,1-1-1 16,0 2 0-16,-2-2 2 0,-1 3-1 15,-1 2 0-15,-2-1-1 0,0 0 2 16,2-2 0-16,-2-3-1 0,0-1-1 16,0 1 2-16,0-3-2 0,0 2 1 15,0-1 0-15,0 2-1 0,0 1 2 16,0 0-2-16,0 1-1 0,2 2 3 15,-2 0-2-15,0 1 0 0,2 2 0 16,-2 1 3-16,0-1-2 0,0 2 0 16,0-2-1-16,0 0 2 0,-4-2-1 0,2 1-1 15,2-1 1-15,0-2 2 0,-2-1-3 16,1 0 0-16,1 1 1 0,0 4 1 15,0-1-1-15,0 0-1 0,0 2 1 16,0-2 1-16,0 0-1 0,0 1 0 16,1 2-1-16,1-1 2 0,-2-1 0 15,0 3-2-15,0-1 2 0,0 1-1 16,0-3 1-16,0 3-2 0,4-4 0 15,0 3 2-15,-2-4 0 0,4 4-2 0,-1-3 1 16,1-1 2-16,0-1-3 0,0-2 0 16,-3-2 0-16,1 0 3 0,-2-1-1 15,4 2-2-15,-2 0 1 0,-4 0 1 16,2 1-1-16,-1-3-1 0,1 0 1 15,0 2 1-15,0-2 0 0,-2 2-2 16,0-2 0-16,0 0 2 0,0-1 0 16,0-1-2-16,0 0 0 0,2 0 3 15,0 0-3-15,0-2 1 0,2 2 0 16,-2-3 0-16,0 0 0 0,1 1 0 15,-1 1 0-15,0 0 1 0,2 0-1 0,-2-1-1 16,2 3 1-16,0-2 1 0,-3 1-1 16,1 0-1-16,2-1 1 0,-4 3 1 15,2-4-1-15,0 4 0 0,-2-1-1 16,0 1 2-16,2 2-1 0,-2-1 0 15,4-1 0-15,-2 1 0 0,1 1-1 16,1-2 2-16,0 1-1 0,-2 0-1 16,0-3 2-16,0 3-2 0,2-3 1 15,-3 2 1-15,-1-1-1 0,2-1 0 0,0 3 0 16,2-1 1-16,-2 3 0 0,0-4-2 15,2 3 1-15,-2-6 1 0,-2 1-2 16,2-3 9-16,-1-1-11 0,1-1 3 16,0 1-1-16,2 0-1 0,-2-1 2 15,0 1 0-15,0-1 0 0,0-1-1 16,2 1 1-16,-3 0 1 0,3 0-1 15,-2 1 0-15,0-1-1 0,0 2 2 16,-2-1-1-16,0 2 0 0,0 1 0 16,0 0 1-16,0-2-1 0,0 3 0 0,0 1-1 15,-2-1 3-15,0 0-2 0,0 1-1 16,-2-1 2-16,3 1 0 0,-1 1-1 15,0 1 0-15,2 0-1 0,-2-2 2 16,2 3-1-16,0-5 0 0,0 3 0 16,0 0 0-16,0 0 0 0,0 1 0 15,0-2 0-15,-2 0 0 0,0-2 1 16,2-2-2-16,-2 0 1 0,2-1 1 15,0 0 0-15,0 0-2 0,0 0 2 0,0-2 0 16,0 3 0-16,0-2-1 0,0-1 2 16,0 2-1-16,0 0-2 0,0-1 1 15,0 0 1-15,0-3 3 0,0-1-4 16,2-2 0-16,0 0 1 0,0-3 0 15,0 1 0-15,-2 2-1 0,0-3 1 16,0-1 1-16,0 2-1 0,0-2-1 16,2-3 0-16,-2 2 0 0,0-1 0 15,0-1 1-15,0 1-1 0,0 1 1 0,0-2-1 16,0 2 0-16,0-3 0 0,0-2 2 15,0 3-3-15,0-4 0 0,0 1 1 16,2-1 1-16,-1 0-3 0,-1-2 2 16,0-2 0-16,0 2 1 0,0-2-2 15,0 0 1-15,0 0 0 0,0 0 1 16,0 0-1-16,0 1 0 0,0 2 0 15,0-2 1-15,0 2 0 0,0 2-2 16,0-2 1-16,0 2 1 0,0-2-2 16,2 1 0-16,-2 2 2 0,2-3 0 15,-2 0-1-15,0 0-1 0,0 1 1 0,2 7 1 16,-2 4-1-16,0-3-1 0,0-1 3 15,0-4-1-15,0-2-2 0,0 1 0 16,0-2 2-16,0 2 0 0,0 2-2 16,0 1 0-16,0 4 3 0,0-4 1 15,0 0 3-15,2-3-7 0,-2-2 2 16,0 2-2-16,0 1 1 0,0-2-1 15,0-1 2-15,0 0 0 0,0-4-1 16,2 3 0-16,-2-2 1 0,0 0 0 16,0 0-1-16,0-1 0 0,0 1 1 0,0 1 1 15,0 0-2-15,0 0 0 0,0-1 2 16,0-1-1-16,0 0-2 0,0 2 1 15,0-2 0-15,0 2 1 0,0-1-2 16,0 0 0-16,0 0 2 0,0 0 0 16,0 1-2-16,0-1 1 0,0-1 0 15,0 0 1-15,0 0-1 0,0 0 0 16,0 0 1-16,0 0 1 0,0 0-4 15,0 0 2-15,0 0 0 0,0 0 2 0,0 0-5 16,0 0 0-16,0 0-5 0,0 0-5 16,0-1-10-16,2-7-28 0,0-6-57 15,-2-6-296-15</inkml:trace>
</inkml:ink>
</file>

<file path=ppt/ink/ink1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4:15.9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6200 1661 21 0,'0'1'184'16,"-2"-1"-138"-16,0 0-2 0,2 0 16 15,-2 0-21-15,0 0-12 0,2 0-5 16,0 0-3-16,0 0-10 0,0 0 1 15,0 0-6-15,2 0 3 0,8 0 7 0,3 0 1 16,2 0-2-16,8 0-3 0,0-3 4 16,6 1-7-16,1 0 0 0,8-1 0 15,1 2-3-15,6-2-3 0,5 1-1 16,0-1 3-16,3 3-2 0,-3-1-1 15,-5 1 1-15,-3 0 0 0,-9 0-1 16,-5 0 0-16,-8 0 0 0,-7 0 2 16,-5 0 0-16,-1 0-4 0,-3 0 2 15,0 0 0-15,-2 0 2 0,0 0-4 16,1 0 2-16,-1 0 2 0,0 0-2 0,4 0 0 15,-6 0 0-15,4 0 1 0,-2 0 0 16,-2 0-2-16,0 0 2 0,0 0 1 16,0 0-3-16,2 0 2 0,-2 0 2 15,0 0-1-15,0 0 2 0,0 0-2 16,0 0 3-16,0 0 2 0,0-3 0 15,0-1-5-15,0-5 2 0,0 0 6 16,0-3-7-16,0-2 2 0,0-3 3 16,0-5-3-16,0-2 2 0,0-3-6 0,0 0 5 15,0-4-1-15,0-3-2 0,0-4 0 16,0-3 0-16,-2-5 2 0,0-2-4 15,0-2-1-15,0 0 1 0,2 0 2 16,-4 3-3-16,2 2-3 0,0 7 4 16,0 5-1-16,2 3 2 0,-3 2-1 15,1 3 6-15,0 1-5 0,-4 5 1 16,4 4-2-16,-2 6 6 0,4 4-3 15,0 3-3-15,0 1-1 0,0 1 0 0,0 0 0 16,-2 0-7-16,2 0 1 0,0 3-1 16,0 5 6-16,0 4 0 0,0-2-2 15,0 2-6-15,0 0-4 0,0 1-6 16,0 1-6-16,0-1-12 0,0-2-5 15,0 0-20-15,4-3-47 0,0-5-129 16</inkml:trace>
  <inkml:trace contextRef="#ctx0" brushRef="#br0" timeOffset="772">6291 93 23 0,'0'-1'76'0,"0"0"-23"0,0 1 18 16,2 0-5-16,-2 0-14 0,0-3-11 15,0 3-1-15,0 0-3 0,0 0-9 16,0 0-15-16,2 0-3 0,-2 0 1 15,0 2 1-15,0 5-8 0,2 3 10 16,-2 2 1-16,4 0-5 0,-4 2-3 0,0 3 0 16,0 3-1-16,0-1-2 0,0 2 5 15,0 1-5-15,0-3-1 0,0 3-3 16,-2-3 1-16,0 0 1 0,2-1 0 15,0-4-1-15,0-1-1 0,0-3 1 16,0-3-2-16,2 0 1 0,2-3-1 16,-4 1-2-16,4-5-5 0,-2 0-5 15,0 0-5-15,-2 0-3 0,1 0-1 16,3-1-8-16,0-7-21 0,2-1-15 0,-2 0-41 15,-1-2-70-15</inkml:trace>
  <inkml:trace contextRef="#ctx0" brushRef="#br0" timeOffset="1163">6087 200 25 0,'-2'0'0'16,"2"0"113"-16,0 0-7 0,0 0-68 0,0 0 15 16,0 0-13-16,0-2-7 0,2-2-1 15,2 3-13-15,2-2 1 0,0 1 2 16,-1 1-5-16,5-1-3 0,1 2 0 15,5 0-4-15,5 0-1 0,0 0-2 16,3 0-6-16,-3 0 3 0,4 0-4 16,-2 0 0-16,2 4 1 0,-2 1 1 15,0-3-7-15,1 2-7 0,-3-3-8 16,0 1-10-16,0 0-2 0,-2-1-23 15,2 0-54-15,-3-1-62 0</inkml:trace>
  <inkml:trace contextRef="#ctx0" brushRef="#br0" timeOffset="1793">6700 22 29 0,'-4'-2'56'0,"2"2"-23"0,0 0 10 0,0-2 13 16,0 2-28-16,2 0 14 0,-2 0-16 15,1 0 8-15,1 0-7 0,0 0 7 16,-2 0-24-16,2 0 13 0,-2 0-2 15,2 0-6-15,0 0-1 0,0 0 1 16,0 0-1-16,0 0-4 0,0 0-4 16,0 0 0-16,0 0-2 0,2 0-4 15,3 0 0-15,7 0 23 0,3 0-15 16,2 0 0-16,6 0-3 0,0 0-1 0,2 0-2 15,-2 0 0-15,0 0-1 0,-4 0-1 16,2 0-10-16,-4 0 27 0,0 0-25 16,-4 0-16-16,-3 0 22 0,1 0-28 15,-3 0 1-15,-2 0-1 0,-6 0-10 16,0 0-13-16,0 0 10 0,-4 0 38 15,-8 0-105-15,-5 0-19 0,-2 0 26 16</inkml:trace>
  <inkml:trace contextRef="#ctx0" brushRef="#br0" timeOffset="2054">6776 33 52 0,'-21'1'73'0,"4"1"12"16,0 3-16-16,3-3-15 0,5 1-7 0,3-2-9 15,0 3-13-15,5 1-11 0,1 1-11 16,0 1 2-16,0 3 0 0,5 4 2 16,7-2-4-16,3 1-2 0,-4 0 3 15,7-1-3-15,-3 0 0 0,0 1-1 16,-2 1 0-16,1-3 0 0,-5 0 0 15,-1-1 0-15,-2-4 0 0,-4 3 1 16,-2-2-1-16,0 0 2 0,0-1 1 16,-6 0 1-16,-4-1 3 0,-3-1-2 0,-4 0 1 15,0-3-1-15,-1 2-4 0,1 0 4 16,0-3 2-16,2 2-4 0,2 0-1 15,3-2-2-15,4 0 1 0,2 0-2 16,3 0-6-16,1 0-17 0,0 0-28 16,3 0-70-16,9 0-54 0</inkml:trace>
  <inkml:trace contextRef="#ctx0" brushRef="#br0" timeOffset="2444">7184 120 53 0,'0'0'126'0,"0"0"-113"15,0 0 9-15,0 3 15 0,0 4 14 16,0 2-11-16,0 1-23 0,0 3 0 16,0 1 13-16,0-2-18 0,0 3-3 15,0-4 4-15,0 0-1 0,0-2-2 16,4 0 1-16,2-3 8 0,0-1 0 15,3-1 1-15,1-3-6 0,5-1 6 16,2 0-2-16,2-2-7 0,2-8-7 16,2 0 1-16,-2-3 1 0,0-1-5 15,-4-2 0-15,-5 0 3 0,-3 0 0 16,-3-2-1-16,-4 1-2 0,0-2-1 0,-2-1 2 15,0 1-3-15,0-1-2 0,-4 2-7 16,-4 4-4-16,1 3-24 0,1 5 5 16,-3 6-21-16,-1 1-92 0</inkml:trace>
  <inkml:trace contextRef="#ctx0" brushRef="#br0" timeOffset="-44296">27 1399 79 0,'0'-2'45'0,"0"2"-16"15,0-1 2-15,0-1 2 0,0 2 3 16,0-2-11-16,0 1-10 0,0 1 4 16,0 0-1-16,0-1-4 0,0-1-1 15,0 1-2-15,0 0-2 0,0 1 1 16,-4 0-1-16,2-2 1 0,2 2 0 15,-3 0 1-15,1 0-1 0,0 0-4 16,-2 0 2-16,2 0-1 0,0 0 2 0,2 0-3 16,0 0 1-16,-2 0 0 0,-2 3 1 15,4-3 1-15,0 1-3 0,0-1 2 16,0 0 2-16,0 0 0 0,0 0-3 15,0 0 4-15,0 0-2 0,0 0-3 16,0 0-1-16,0 0-3 0,2 0 1 16,6 0 1-16,3-1 1 0,-3-3-1 15,3 2-2-15,1 1 0 0,-3 0-3 16,3 1 2-16,-1 0-3 0,3 0 2 15,-1 0 2-15,0 0-2 0,5 1 0 0,-3 3 0 16,4-4-1-16,0 2 1 0,0 0 1 16,2-2-2-16,0 1 1 0,0-1-1 15,4 1 2-15,0-1 0 0,1 0-2 16,-1 0 1-16,6 0-1 0,-5 0 2 15,3 0 1-15,-2 0-1 0,-2 0 0 16,-2 0 0-16,-1 0-2 0,-1 0 2 16,2 0 0-16,-2 0-1 0,2 0 0 15,-2 0-1-15,0-1 1 0,2-1 1 0,-2-1-2 16,-2 2 0-16,0-1 2 0,0 1-1 15,-3 1-1-15,-1-2 0 0,2 2 2 16,-2 0 0-16,-1-1-2 0,3 1 1 16,0 0 0-16,-2 0 1 0,4 0-2 15,0 0 0-15,2 0 2 0,0 0 0 16,4 0-3-16,6 0 2 0,1 0 1 15,1 0 0-15,5-8-4 0,-4 3 0 16,0 0-5-16,1-2 3 0,-7 3 0 0,-1 1-2 16,-2 0 5-16,-2-1-2 0,-2 3 1 15,-4-1 2-15,-2 2 1 0,-1-1-2 16,-3 0 1-16,2 0 2 0,3-2-2 15,-3 3 2-15,6-3-2 0,-2 0 1 16,6-1 0-16,-2 0 0 0,4-1 0 16,2 0 0-16,-1 2 0 0,1 0 1 15,0 0-3-15,0-1 0 0,-3 2 3 0,3 1-1 16,0-1-3-16,-2 2 3 0,-3 0 2 15,5 0-2-15,-6 0-2 16,6 0 2-16,-2 0 2 0,-1 0-2 0,3 0 0 16,-6 0 0-16,0 0 1 0,2 0-1 15,-6 0 0-15,-1 0 0 0,-1 0 1 16,-6 0-1-16,1 0 0 0,-6-2 0 15,-2 2 1-15,-2-1 0 0,0 1-1 16,0 0 0-16,2 0 2 0,-1 0 1 16,-1 0-1-16,0 0 3 0,0 0-5 15,0 0 2-15,-3 0-4 0,-1 0-25 16,-2 0-33-16,2 0-94 0</inkml:trace>
  <inkml:trace contextRef="#ctx0" brushRef="#br0" timeOffset="-43335">2191 1317 171 0,'2'1'40'0,"-2"-1"4"0,2 1 10 15,0 2-24-15,1-1 6 0,1 3-10 16,2 3-5-16,-2 1-2 0,3 3 0 15,-1 1-3-15,2 3 0 0,-1 0-3 16,5 4 0-16,-3-1 1 0,5 3 0 16,1-2-9-16,0-1 2 0,2-1-2 15,3-1 0-15,1-3-2 0,7-2 1 16,1-1 0-16,5-3 1 0,6-4-2 15,2 0-1-15,4-2 3 0,0-2-3 16,-2 0-1-16,-4-6 0 0,0-5-2 0,-4-1 3 16,-2-4 0-16,-3 0 4 0,-6 0 3 15,-2-3-3-15,-8 0 4 0,2-2 1 16,-5-2-1-16,1-4-2 0,-2-3-5 15,1-2 0-15,-3 2-1 0,-1-2 0 16,0 4-2-16,-5 2 2 0,1 5-3 16,-4 7 3-16,0 3-1 0,0 6 0 15,0 0 1-15,0 5-1 0,0 0-1 0,0 0-4 16,-4 0-2-16,-3 7-16 0,-5 6-13 15,1 2-18-15,-1-3-42 0,3 0-146 16</inkml:trace>
  <inkml:trace contextRef="#ctx0" brushRef="#br0" timeOffset="-42628">3011 1290 161 0,'6'0'50'0,"0"0"-17"0,0-3 16 15,-1 2-21-15,3 1 6 0,0 0-9 16,3 0-6-16,2 0 2 0,3 0-5 15,1 0 6-15,2 0 3 0,-2 0-12 0,4 1-7 16,6 2 5-16,1-1-5 0,7 0 12 16,5 1-7-16,4-2-8 0,0 1-2 15,3 1 2-15,1 1-1 0,9-2 4 16,4-1 4-16,2 1 1 0,4-1-5 15,2 1-1-15,-6-1-4 0,3-1 3 16,-1 0 0-16,4 0 2 0,2 0-1 16,5 0-3-16,2 0 2 0,4 0 2 15,-2-1-2-15,1 1-4 0,1 0 3 0,0 0-1 16,0 0 3-16,4 0-2 0,-2-2 2 15,-1 2-4-15,-2 0 0 0,-3 0-2 16,2 0 2-16,0 0 3 0,-2 0-5 16,-1 0 2-16,-1 2 1 0,-3-2-1 15,-3 0 3-15,-3 0 0 0,-8 1-3 16,-6 0-1-16,-9 1 0 0,-2-2 0 15,-7 0 1-15,-9 0 3 0,1 0-2 16,-10 0-5-16,-1 0 4 0,-7 0 0 16,-3 1-2-16,-4 0 0 0,-2 0 2 15,0 0 0-15,0-1 7 0,0 2-4 0,-4-2 4 16,-2 0-7-16,0 1-6 0,1-1-14 15,1 0-10-15,0 3-34 0,2-3-49 16,-5 0-229-16</inkml:trace>
  <inkml:trace contextRef="#ctx0" brushRef="#br0" timeOffset="-37786">374 8853 158 0,'0'0'83'16,"2"0"-41"-16,-2 0 18 0,0 0-12 15,0 0-7-15,0 0-15 0,0 0-15 16,0 0-2-16,-2 1-2 0,0 3-1 15,1 1-2-15,1-4 0 0,0 3 1 0,0-1-1 16,0 1 0-16,0-1-3 0,0-1 2 16,0-1-2-16,0 0-1 0,7-1 1 15,3 0 1-15,1 0-3 0,3 0 1 16,-1 0 0-16,2 0 1 0,2 0 0 15,4 0-1-15,4 0 2 0,0 4 4 16,4-4-4-16,-1 2-2 0,7-2 1 16,1 0 0-16,4 0 0 0,0 0 0 15,2 0 0-15,2-6 0 0,5 2 0 0,3-1-1 16,-1 0 0-16,5 1 0 0,-1-1 1 15,2 1-1-15,4 2-1 0,-1-1 2 16,1 1-1-16,4-1-1 0,-1 1 2 16,5 0-1-16,2-2 0 0,1 2 0 15,1-2 0-15,1-2 1 0,2 2-1 16,6-2-1-16,-1 1 2 0,1 0-1 15,0 1 1-15,-4 1-2 0,0-1 0 16,-3 1 2-16,1-1 0 0,-2-1-2 16,1 3 1-16,1 0 1 0,2-2-1 0,2 2 0 15,1-1 0-15,-5 0 2 0,4 3-2 16,-6 0-2-16,3 0 3 0,-5 0 0 15,-1 0 0-15,0 0-3 0,-1 0 2 16,-5 0 1-16,2 0 0 0,-2 3-2 16,-6-2 1-16,-2-1 1 0,-4 2-1 15,3-2 0-15,-3 0-1 0,3 0 3 16,1 0-2-16,0 0 0 0,-2 0-1 15,5 0 3-15,-1 0-4 0,-2 0 3 0,2 0-1 16,-2-1 1-16,-1-1-3 0,-1-1 4 16,0 0-4-16,-3-1 2 0,-3 2 0 15,-1-1 0-15,0 0 1 0,0-1-1 16,-3 1 1-16,1 0-2 0,2 0 2 15,-6-1-1-15,4 2 0 0,-2-1-1 16,-1 1 2-16,3-2-1 0,0-1 0 16,-4 2 0-16,2 0 0 0,-2-3 1 15,-2 2-1-15,0-1-1 0,0 2 1 16,-2 1 0-16,0-1 2 0,-1 0-3 15,-3 0 0-15,2-1 2 0,-3 4 0 0,1-1-3 16,0 1 2-16,1 0 1 0,-3-1-1 16,1 1 0-16,1 0-1 0,0 0 2 15,1-1-1-15,-1-1-1 0,2 1 1 16,0 1 1-16,1 0 0 0,1 0-2 15,0-1 1-15,-4 1 1 0,-1 0-1 16,-3 0-1-16,-5 0 1 0,-2 0 1 16,-4 0-1-16,-4 0-1 0,-1 0 1 15,3 0 1-15,-2 0-1 0,2 0-1 0,4 2 1 16,-3 0 1-16,-1-1-1 0,4 0-1 15,-4 0 1-15,2-1 0 0,-2 0 1 16,-5 0-2-16,1 0 1 0,-5 0 1 16,-7 0-1-16,-1 0 0 0,0 0 3 15,0 0 3-15,-3 0-4 0,-1 0-2 16,4 0 0-16,-4 0 0 0,2 0 0 15,0 0 0-15,2 0 2 0,0 0-2 16,0 0 2-16,0 0-2 0,0 0 1 16,-2 0 0-16,0 0-1 0,-1-1 0 0,3-3 0 15,-4 2 0-15,2 0 1 0,0-2-2 16,-4 0 1-16,1 1 0 0,-1-4 0 15,0-1-1-15,4 1 0 0,-2-3 1 16,2-1-4-16,1 0-2 0,-1-2-1 16,2-2 3-16,-2 0-4 0,2 0 0 15,0-4 0-15,0 0 7 0,0-1 0 16,0-1-1-16,0-2 2 0,4-3 0 15,-4-3 0-15,1-1-1 0,1-5 1 0,0 1 1 16,-2-3-1-16,0-5-1 0,0 1 1 16,0-4 0-16,2 0 0 0,4-2-1 15,-4-3 1-15,4 2-1 0,-3-1 1 16,3-1 0-16,-2-1-1 0,-2 0 1 15,2-2 0-15,-1-1-1 0,-3 0 1 16,2 0 1-16,-2 1-1 0,0 0 0 16,0 2 0-16,0 0 1 0,-5 0 1 15,5 0-2-15,-4 2 0 0,0-2 1 16,-2 4 1-16,1-3-1 0,-1-1-1 15,-2-2 1-15,2-2 0 0,1-2-9 0,1 4 13 16,-4-1-2-16,3 2-2 0,1 0 1 16,-2 0-2-16,4-1 3 0,-4 1-3 15,3-1 1-15,-3 1-1 0,-2 0 2 16,1 0-1-16,1-1 1 0,-6-1-1 15,3 2-1-15,-5-2 1 0,3 1-1 16,-2-1 0-16,1 1-1 0,3 0 1 16,-1 0 0-16,4 2 0 0,1 0 0 15,-1 3 1-15,4-2-2 0,-2 0 2 0,0 2-2 16,1-1 2-16,-3 2-1 0,2 0 0 15,-4-3 0-15,5 0 0 0,-3-2 0 16,-2-1-1-16,1 2 2 0,-1 2 0 16,0 1-2-16,1 1 0 0,-1 0 1 15,-3 2 1-15,3-1-1 0,-2 4 0 16,1 1 0-16,3-1 0 0,2 3-1 15,-1-1 1-15,5 0 1 0,0 2-2 16,-2-2 1-16,0 2 0 0,2 0 0 16,0 1 1-16,0 2-1 0,0-3-1 0,0 2 1 15,0 0 1-15,0 0-1 0,0 1-1 16,4-3 3-16,0 1-3 0,-1 1 0 15,3 0 2-15,-2-1-1 0,0 2 0 16,1 0-1-16,-3 0 2 0,0 2-2 16,-2-2 2-16,2 2-2 0,-2 3-2 15,2-4 3-15,-2 2-1 0,0 2 1 16,0 0 0-16,0-1 0 0,0-1 0 15,-4 0 0-15,0-3 0 0,-1 0 1 0,3 3-2 16,0-1 1-16,0 2 0 0,2 0 0 16,0-2 1-16,0 1-2 0,0-2 1 15,0 1 0-15,0 1 1 0,0 0-2 16,-2 1 1-16,2 0 0 0,0 2 0 15,-2-3 0-15,0 2 0 0,0-1 0 16,2 2 0-16,0 0 0 0,0 0 0 16,0 0 1-16,-2 4-1 0,2-3 0 15,-1 0-1-15,-3 2 2 0,2-3 0 16,0 3-2-16,-2-1 1 0,0 0 1 15,0 3 0-15,1-1-2 0,-1 1 0 0,0 2 2 16,-2-2 0-16,2 2-2 0,-1 1 1 16,1 1 1-16,0-1-1 0,0 1-1 15,2 1 1-15,0 0 1 0,2 1-1 16,0 0-1-16,0-1 1 0,-1-1 1 15,-1 2-1-15,0-1-1 0,-2 2 0 16,4-3 3-16,-4 2-2 0,0 1-1 16,-1 1 0-16,3 0 2 0,-2 1 0 15,0 0-2-15,4-2 0 0,-4 2 2 16,2 0-1-16,0-1-1 0,2 2 1 0,0-2 1 15,0 2-1-15,0-2-1 0,0 2 1 16,0 0 0-16,0 0 0 0,0-2-1 16,0 1 1-16,0 1 1 0,0-1 0 15,0 0-2-15,0 1 1 0,0 1 1 16,0 0-1-16,-2-2 0 0,2 4 0 15,-1-1 1-15,-1 0-1 0,2 2-1 16,0-2 1-16,0 2 1 0,0 0-1 16,0-1-2-16,0 1 2 0,0-1 2 0,0-2-3 15,0 2 1-15,0 1 0 0,0-1 1 16,0 2-1-16,-2-2-1 0,0 0 1 15,-2 1 2-15,2 2-3 0,0 3 0 16,0-3 2-16,0 4 0 0,0-2-1 16,1 1-1-16,-1 3 2 0,0-3-1 15,2 3 1-15,0 1-1 0,0-1 2 16,0 0-1-16,0-1-1 0,0 2 0 15,0-3 1-15,0 1 1 0,0 0-2 0,0 0-1 16,0 0 2-16,0 2 0 0,0-2 1 16,0 0-2-16,0 2 1 0,0-1-4 15,0-2 7-15,0 1-5 0,0-2 2 16,0 4-1-16,0-3 0 0,0 3 2 15,0 0 3-15,0 0 2 0,0 1-4 16,0 0 0-16,0 0-1 0,0 0 1 16,0 0-2-16,0 0-1 0,0 0 0 15,0 0 2-15,0 0-4 0,0 0 0 16,0 0 1-16,-4 0 1 0,4 0 0 15,-4 0 0-15,4 0 2 0,-4 0-1 0,4-1-1 16,-4-1 0-16,1-3 1 0,-1 1-2 16,0-3 1-16,2 2 2 0,0-1-3 15,0-1 1-15,2 1-2 0,-2-1-1 16,1 2-1-16,1-4 3 0,0 3 1 15,-2 0-3-15,-2 2 4 0,4 1-2 16,-2 0 1-16,2 2 1 0,-2 1-1 16,0-2 0-16,-2 2 0 0,4 0 2 15,0 0-2-15,0 0 1 0,0 0-2 16,0 0-2-16,0 0 1 0,0 0-1 0,0 0 1 15,0 0 0-15,0 0 1 0,0 0 3 16,0 0-1-16,0 0 0 0,0 0 4 16,0-1-4-16,0-2-1 0,0-1 0 15,-4 2 1-15,1 1 1 0,1-1-2 16,0 1-2-16,0 1 2 0,2 0 0 15,0 0-6-15,0 0-14 0,0 0-6 16,0 0-40-16,0 0-74 0,0 0-114 16</inkml:trace>
  <inkml:trace contextRef="#ctx0" brushRef="#br0" timeOffset="211541">6251 1701 9 0,'0'-6'26'0,"2"1"-27"15,0 2 1-15,0 0 1 0,-2 3 0 16,0 0-1-16,0-2-1 0,0 0 2 15,0-1-28-15</inkml:trace>
  <inkml:trace contextRef="#ctx0" brushRef="#br0" timeOffset="212166">6263 1719 51 0,'0'0'36'0,"-2"0"-11"0,2 0 15 16,0 0-12-16,0-3-14 0,0 3-10 15,0 0-4-15,2 0 0 0,4 0-20 16,-3 1-28-16,3 1 8 0,-4 1 11 15,0-1-15-15</inkml:trace>
</inkml:ink>
</file>

<file path=ppt/ink/ink1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9:07.9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219 54 6 0,'0'2'8'16,"0"-1"0"-16,0 2-3 0,0-3 93 16,0 0-38-16,0 0-40 0,0 0 15 15,-2 0 3-15,-2 0-9 0,3 0-2 16,1 0-8-16,-2 0-4 0,2 0-2 15,0 0-2-15,-2 0-1 0,2 0 0 16,0 0-2-16,-2 0-2 0,2 0 1 16,0 0 0-16,-2 0 3 0,0 0-2 15,-2-3-4-15,2 3-1 0,-2 0-1 0,1-1-1 16,-1 1-3-16,-2 0 4 0,2 0-1 15,-1 0-1-15,-1 0 1 0,2 0 1 16,-2 0-2-16,1 0 0 0,-3 0 1 16,0 0 0-16,1 0 1 0,-3 0-4 15,3 0 2-15,-1 0 3 0,-2 0-3 16,-5 1-3-16,4 4 3 0,-3 3 3 15,1-2 0-15,3 0-2 0,5 2 0 16,-3 1-1-16,2 0 0 0,2 2-1 0,1 1 1 16,3 0 1-16,0-1-2 15,0 0 1-15,0-2-1 0,5-3 3 0,7 0-4 16,-3 0 2-16,5-3 1 0,-1 0-1 15,0-3 0-15,3 0-1 0,1 0 2 16,-2 0-1-16,0-6-1 0,3 1 1 16,-5-2 0-16,-2 0 2 0,1-3-2 15,-3 1 0-15,1 2 1 0,-4-3 0 16,1 1 0-16,-3-2-1 0,2-1 1 15,-4 1 1-15,0-1-1 0,0 0 0 16,-2-1 1-16,0 2 1 0,0 0 1 0,-4 1-1 16,-4 1 1-16,-1 4-1 0,-1-1 0 15,0 4-2-15,1 1-1 0,-3 1 1 16,3 0-1-16,-4 0-1 0,-3 1 1 15,5 4 1-15,-2 2-1 0,-3 0-1 16,7 5 1-16,-3 0 0 0,7 1-1 16,-1 0 0-16,4-2 0 0,2 3 0 15,0-2-1-15,0 0 1 0,2-1-3 16,7-2-1-16,5-2-1 0,-5 1-1 15,7-4 1-15,-1 2-3 0,4-3-1 0,2-2-1 16,0-1 8-16,-2 0 3 0,0 0-1 16,-2 0 0-16,-3 0 2 0,-1-7 1 15,-5 1-1-15,1-4 0 0,-5 0 3 16,0 1 4-16,-4-3-2 0,0-1-1 15,0 1 6-15,0-2-4 0,-2-1-1 16,-8 3 0-16,1 0-1 0,-3 2-2 16,-3 4 1-16,2 1-1 0,-5 3 0 15,3 2-2-15,-4 0 4 0,4 0-4 0,0 2 2 16,-3 5-1-16,3 3-2 0,2 0 0 15,1 3 0-15,5 3 0 0,1 0-1 16,4 0-1-16,2 1 2 0,0-3-2 16,6 0-2-16,5-4-1 0,3 0-2 15,1-1 1-15,2-2-3 0,0-1 1 16,-2-1 0-16,6-4-1 0,-3-1 5 15,1 0 4-15,-4 0 1 0,-2-5 0 16,-3-1 0-16,-2-2 3 0,1-2 3 0,-3-2-3 16,-4-1 5-16,0 0 0 0,-2 0 2 15,0 0-3-15,0 2 0 0,-4-1-2 16,-4 2 2-16,1 0-6 0,-5 2 2 15,1 1-2-15,-1 3 2 0,3 0-2 16,-1 4-2-16,1 0 0 0,1 0 0 16,-2 3-1-16,5 5 0 0,-3-1-1 15,4 2 2-15,2 1-2 0,0-2 0 16,2 2-2-16,0-1-5 0,0-2 1 15,4-2 0-15,0-2 4 0,4 0-5 16,-3-3-3-16,-1 0 4 0,0 0 3 16,-2 0 3-16,0-6 2 0,-2 1-7 0,0-2-1 15,0 1-23-15,-8 1-31 0,-5-3-52 16,-6 2-108-16</inkml:trace>
</inkml:ink>
</file>

<file path=ppt/ink/ink1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9:46.4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281 84 41 0,'4'-1'177'15,"-2"-2"-109"-15,0 2-37 0,-1 0 25 16,1 1 0-16,0 0-8 0,-2 0-18 16,0 0-9-16,0 0 1 0,0 0 0 15,0 0-5-15,0 0 1 0,0 0-3 16,0 0 0-16,0 0-4 0,0 0 2 15,0 0-2-15,0 0-3 0,-4 5 1 0,1 3-1 16,-1 1-1-16,-2 1 1 16,0 2-2-16,4 1 0 0,-3 2-4 0,-1 3 1 15,4 2-1-15,-4 2 1 0,5 0-1 16,-3 0 3-16,0-2-3 0,2 2 0 15,-2-2 2-15,2-4-5 0,2 1 2 16,0-2 0-16,-2-3 0 0,2-1 0 16,0-4-1-16,-2-3-1 0,2-1 2 15,0 0-1-15,0-1-4 0,0 0-3 16,0-2-5-16,4 0-4 0,2 0-4 15,-2 0-9-15,0-5-10 0,1 0-18 0,-1 1-16 16,-4-4-56-16,0-2-136 0</inkml:trace>
  <inkml:trace contextRef="#ctx0" brushRef="#br0" timeOffset="357">0 252 29 0,'0'0'-7'16,"0"0"244"-16,0 0-172 0,0 0-13 16,0 0 6-16,0 0-9 0,2 0-16 0,6 0-4 15,5 0 1-15,1 0-3 0,1 2-7 16,0 1-1-16,6 3-2 0,-2-2-6 15,4 1-3-15,4-1 0 0,0-1-5 16,-3 2 0-16,-3-3-3 0,0 1-1 16,-1-2-2-16,-3 0-8 0,0 0-10 15,-2-1-15-15,-2 0-22 0,-1 0-19 16,3 0-60-16,-5-3-131 0</inkml:trace>
  <inkml:trace contextRef="#ctx0" brushRef="#br0" timeOffset="822">642 58 6 0,'-6'4'8'0,"-2"-3"1"0,6 1 139 15,-1-2-106-15,1 1-2 0,-2 0 9 16,0 0-8-16,2-1 2 0,-2 0-10 15,4 0-8-15,0 0-4 0,0 0-4 16,0 0 4-16,0 0-1 0,0 2-4 16,6-1 8-16,4-1-3 0,3 0-6 15,6 0-4-15,2 0-3 0,4 0-2 16,3 0 2-16,1 0-4 0,2 0 1 15,3 0 3-15,-6 0-5 0,-3 0-1 16,-2 0-2-16,-8 0 0 0,-5 0 1 16,0 0-3-16,-7 0-6 0,-3 0-10 0,0-1-12 15,0-1-16-15,0 2-6 0,-7 0-53 16,-9-3-84-16</inkml:trace>
  <inkml:trace contextRef="#ctx0" brushRef="#br0" timeOffset="1058">642 91 13 0,'-12'7'17'0,"3"2"16"16,9-3 149-16,-2 1-150 0,2 3 5 15,2-2 6-15,5 3-8 0,7-1-9 16,1 2-10-16,4 2-10 0,-4 0 4 0,8 1 2 16,-8 0-8-16,-1-2 11 0,-5 1-4 15,-5-1 1-15,-2 1-4 0,-2 0-2 16,-2 0-1-16,-9-1 2 0,-5-1 0 15,-1-1 0-15,-4 0-3 0,0-1 1 16,-2-1-1-16,2 1-2 0,2-2 0 16,4 0-2-16,4-3-3 0,5-2-4 15,2 2-11-15,2-3-8 0,2 1-17 16,0-3-40-16,4 0-58 0</inkml:trace>
  <inkml:trace contextRef="#ctx0" brushRef="#br0" timeOffset="1368">1140 232 21 0,'-10'7'240'0,"1"0"-190"0,-5 8-13 0,5 1 3 16,-1 3-9-16,2 1-6 0,5-1-6 15,-1 2-1-15,4-1 0 0,0-2 2 16,0-2 0-16,4-5 2 0,3-2-5 16,3-4 0-16,3-4-9 0,1-1 6 15,5 0 4-15,3-10-4 0,3-6-3 16,2-1 1-16,0-3-4 0,-4-5-2 15,1-1-1-15,-1-2-3 0,-4-5-1 16,2 2 0-16,-2-4-1 0,-1-2-1 0,-3-1-6 16,0 1-10-16,-1 5-12 0,-7 6-16 15,1 11-4-15,-4 6-10 0,-4 8-58 16,0 1-200-16</inkml:trace>
</inkml:ink>
</file>

<file path=ppt/ink/ink1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0:03.2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109 183 9 0,'0'0'108'15,"0"-1"-84"-15,0-1-22 0,0 0 73 16,-2 1 27-16,-1 0-66 0,-1-1-1 15,2-1-1-15,-2 0-9 0,2 1 2 16,0 0-3-16,2 1-4 0,0-1 1 16,0 2-4-16,0-2-3 0,0-1 3 15,-2 2-4-15,-1-1-3 0,1 0 0 0,-2-2-4 16,0 2 2-16,-2-1 0 0,2 1-4 15,-1 1 2-15,-1-2-1 0,2 3-3 16,-2 0 2-16,3 0-1 0,-3 0-2 16,-2 1-1-16,3 8 1 0,-3-2-1 15,2 2 0-15,0 1-1 0,5 0 1 16,1-1 0-16,0 2-2 0,0-2 2 15,5 0-1-15,3-1 1 0,1-6 0 0,3 1-1 16,-1-3 1-16,3 0 0 16,-3 0 0-16,3 0 1 0,-3-9-1 0,2-2 1 15,1 0 0-15,-1 0 0 0,-2-2 0 16,1-1-1-16,-3 1 0 0,-5-2 1 15,4 0-1-15,-8 1 2 0,2-4-2 16,-2 1 2-16,0 0 1 0,0 2-2 16,-2 1 3-16,-6 5 1 0,-3 2 2 15,-1 2-5-15,-1 2 1 0,0 3 0 16,-1 0 0-16,1 2-2 0,2 7-1 15,1 0 1-15,-1 4-1 0,1 0 0 16,4 3-1-16,2-3 1 0,3 1 0 0,-1 2 0 16,2-4-1-16,0 0 1 0,0-3 0 15,0-2-1-15,3 0-1 0,3-2 2 16,-2-2 1-16,4-1-2 0,-1-1 1 15,-1-1 0-15,2 0 1 0,-3-2-1 16,3-5 0-16,-2 3-1 0,-2-2 2 16,-1-1-2-16,3 0 1 0,-4-2 0 15,4 3 0-15,-4 0 0 0,-2 2-2 16,1 0 2-16,1 0 1 0,-2 2-2 0,0 1 0 15,0 1 1-15,0 0 1 0,0 0-3 16,-2 0 0-16,-3-2 3 0,1 2-1 16,-4 0-1-16,5-1 0 0,-1 1 1 15,-2 0 1-15,2 0-3 0,-2 8 1 16,3 1 0-16,-3 4-7 0,6 0 15 15,0 2-11-15,0-2-7 0,0 0-1 16,0-3 2-16,2-3 2 0,2-1-1 16,-2-4 4-16,-2 0 5 0,5-2-2 0,-3 0 5 15,4-4-2-15,-2-6 0 16,-2-2-1-16,0-1 2 0,-2 1 2 0,0-2 2 15,0 2-4-15,0 0 4 0,-4 1-2 16,-2 4-3-16,2-2 1 0,-3 1-1 16,3 3-1-16,0-3 0 0,2 4-2 15,2 0-1-15,0 1-8 0,0 3-17 16,2 0-28-16,4 0-35 0,-3 8-135 15</inkml:trace>
  <inkml:trace contextRef="#ctx0" brushRef="#br0" timeOffset="939">237 123 143 0,'-2'0'70'0,"2"0"-1"16,0 0 5-16,0 0-15 0,0-2-12 15,0 2-14-15,0 0-7 0,0-1 0 16,0 1-5-16,0-1-8 0,2 1 3 15,4 0-4-15,0 0 0 0,3 0-1 16,1 0 2-16,5 0-2 0,-2 0 0 16,3 0-2-16,3 0-1 0,4-1-3 15,5 0 1-15,7 1-4 0,7-2 1 16,9 0 1-16,8 2-1 0,12 0-3 15,1-1 1-15,5 1 0 0,-1-1 0 0,-2 1-1 16,1 0-1-16,-3 0 2 0,-3 0 0 16,-4 0-1-16,0 0-1 0,-10 0 1 15,-3 0 0-15,-9 0 1 0,1-4-2 16,-2-2 2-16,-2 4 1 0,-7-1-3 15,-10-1 1-15,-4 1 1 0,-6-1 2 16,-1 0-2-16,-1 0 2 0,-1 1 1 16,-1 0 0-16,1 0 2 0,-1 0-1 15,-1 1 0-15,-1 0-1 0,-1 0-4 16,0 1 2-16,-4-1 0 0,2 1 0 0,-2 0-1 15,1 0-2-15,-1 1 1 0,0 0 1 16,-2-1-2-16,2 1 0 0,-2 0 2 16,0 0-1-16,0-3-2 0,0 0-2 15,-6 3-8-15,-5 0-5 0,3 0-9 16,-3 0-26-16,-1 0-61 0,1 0-272 15</inkml:trace>
</inkml:ink>
</file>

<file path=ppt/ink/ink1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0:25.0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31 457 16 0,'4'0'151'15,"-2"0"-65"-15,-2 0-44 0,2 0 12 16,-2 0-1-16,2 0-12 0,-2 0-15 16,0 0-3-16,0-2-2 0,0 1 3 15,0 1-3-15,0 0-8 0,2 0 2 16,-2 0 1-16,0 0-2 0,0 0-1 15,0 0 2-15,0 0-5 0,0 0-3 16,0 0-1-16,0 0 0 0,0 7 0 16,0 5 1-16,0 1 0 0,0 3-1 0,-2 3-1 15,-2 1 1-15,2 2-4 0,-2 0 2 16,-2 2 0-16,3-2-1 0,-3 1-3 15,0-1 4-15,4 0-2 0,-2-3 0 16,1-1-2-16,3-2 1 0,0-1 1 16,0-5-2-16,0-3 0 0,0-1-1 15,0-1 2-15,0-1-7 0,1-2-5 16,7-1-3-16,2-1-4 0,1 0-5 15,-1 0-17-15,3-3-17 0,0-3-15 16,-1 0-32-16,3-3-140 0</inkml:trace>
  <inkml:trace contextRef="#ctx0" brushRef="#br0" timeOffset="381">363 611 35 0,'2'-7'130'0,"0"-3"-13"0,-2 2-69 16,0 1 9-16,0-1-10 0,-2 2-11 0,-2 0-6 15,-2 1-8-15,-3 2 0 0,-1 1-3 16,1 2-5-16,-3 0-1 0,-1 1 0 16,0 8-1-16,-1 2-6 0,1 5 3 15,0 3-2-15,3 2 0 0,1 3-4 16,5-1-3-16,2-1 1 0,2-1-1 15,2-3 0-15,7-4-1 0,3-1 1 16,3-4 0-16,4-2 0 0,0-4 0 16,2-3 2-16,0 0-2 0,2-4 1 0,-6-5 0 15,0-4 2-15,-3 0-2 0,1-3 0 16,-5 0 1-16,-1-2 1 0,-3 0-2 15,0 3 1-15,-5-5 0 0,1 5 0 16,-2-2 1-16,0 0-2 0,0 1-1 16,0 2 1-16,-2-1-1 0,-3 6-2 15,3 2 1-15,-4 4-2 0,4 3-9 16,0 0-13-16,0 2-13 0,2 8-15 15,0 0-21-15,0-1-71 0,0-5-111 16</inkml:trace>
  <inkml:trace contextRef="#ctx0" brushRef="#br0" timeOffset="717">678 556 27 0,'0'-8'58'16,"0"1"163"-16,-8 0-162 0,-3 2-4 15,-2 2-2-15,-1 2-20 0,-1 1-7 16,-2 0-11-16,-2 5 1 0,1 8-8 15,3 3 3-15,6 4-6 0,1 0-3 16,2-1-3-16,6 3 2 0,0-1-1 0,0-1-1 16,4 0 0-16,8-5 2 0,1 0-2 15,0-7 0-15,1 0 0 0,3-4 1 16,0-4 0-16,0 0-1 0,2 0 1 15,-3-9 3-15,-1-2-1 0,-4-4-1 16,1 2 3-16,-3-2-2 0,-3 0 1 16,-2-2 3-16,-4 2 2 0,0 0 0 15,0 0-4-15,0-3-1 0,0 1-2 16,-8 1 0-16,0 3 0 0,-1 2-2 0,1 5-1 15,1 2 1-15,-3 4-8 0,3 0-13 16,1 3-12-16,4 8-12 0,2 0-36 16,0-2-92-16</inkml:trace>
  <inkml:trace contextRef="#ctx0" brushRef="#br0" timeOffset="1147">1056 395 50 0,'2'-2'214'0,"1"2"-139"15,-3 0-27-15,2 0 9 0,0 0-13 16,-2 10-11-16,0 6 2 0,0 6-12 16,-9 7-3-16,-5 3-6 0,-3 3-3 0,0-2 5 15,0-1-6-15,0-1-2 0,3-4-4 16,5-4 2-16,3-4-2 0,4-5-3 15,0-4-2-15,2-2 1 0,0-4 1 16,2 1-2-16,8-4 1 0,-1-1 1 16,5 0 0-16,1 0-3 0,0-3-4 15,0-1 0-15,1 1 0 0,-3 2-4 16,-2 1-4-16,1 0 6 0,-4 0 0 15,1 1-8-15,-1 3-5 0,1 1 5 16,3-2 0-16,-7 1-4 0,5 1 5 0,-4 0 10 16,1-1-5-16,-1-1-23 0,6 0 0 15,-1-1-10-15,0 0 22 0,3-1-37 16,-3 0 2-16,-1-1-1 0,-1 0-46 15</inkml:trace>
  <inkml:trace contextRef="#ctx0" brushRef="#br0" timeOffset="1363">1073 531 66 0,'-12'-8'291'0,"7"1"-237"16,5 0-8-16,7-1-7 0,11 0-5 15,4 0-2-15,5 0-10 0,4 3-12 16,3-3-7-16,0-1-3 0,3 2 0 16,-1 1-1-16,4 2-7 0,2 3-31 0,-2 1-23 15,-2-2-57-15,-3 2-182 0</inkml:trace>
  <inkml:trace contextRef="#ctx0" brushRef="#br0" timeOffset="-29238">2017 2004 28 0,'-1'0'34'0,"-1"0"-3"16,0 0 2-16,0 0-5 0,-2-2-4 16,0 2-2-16,2 0-12 0,-2 0 2 15,1 0 7-15,1 0-10 0,-2 0 1 16,2 1 4-16,0 1 2 0,0-1 1 0,0-1 6 15,2 0 2-15,0 0 1 0,0 0-1 16,0 0 0-16,0 0 6 0,0 0-8 16,-2 0-3-16,2-1-3 0,0 0 2 15,-2-1-1-15,1 1-6 0,-3 1 2 16,4-1-1-16,-2 1 0 0,0 0-3 15,0 0 0-15,2 0-3 0,0-1 1 16,0 1-5-16,0 0-1 0,0 0 0 16,6 0-2-16,5 0 3 0,4 0-2 15,5-2 2-15,1 0-3 0,1 1 1 0,5-1-1 16,0 2-1-16,5-2 2 0,1 1-1 15,5-1 0-15,-2 1 0 0,2 0 2 16,0 0-2-16,1 1 0 0,-3-2 0 16,-4-1 2-16,-5 1-2 0,-4 0 0 15,-10-1 1-15,-1 0 0 0,-8 2-1 16,-1-2 1-16,-1 1 0 0,0-1 1 15,2 2-1-15,-4-1 1 0,0 2-3 16,0 0 2-16,0 0-1 0,0 0-1 16,0 0 2-16,0 0 0 0,0 0-1 15,0 0 0-15,0 0 1 0,0 0 2 0,0 0 0 16,-2 0-2-16,-2 0 1 0,2 0 0 15,2 0 1-15,-2 0 0 0,2 0-3 16,0 0 3-16,-3 0-2 0,1 0 0 16,0 0-1-16,-2 0 1 0,2 2-3 15,0 3 3-15,-2 0-1 0,2 4 1 16,1 0-1-16,-3 1-1 0,2 5 1 15,2 0 1-15,-2 1-1 0,0 3 0 16,0 3 1-16,0 3 0 0,0 3-1 0,2 1 0 16,-4 0 0-16,3 1 2 0,-3 0-2 15,2 0-1-15,-2-1 2 0,2 0 0 16,0 0-1-16,0-3-1 0,2 3 2 15,0-3 0-15,0 2-1 0,0-1 1 16,0 0 0-16,4-2 1 0,-2 3-1 16,2-5-2-16,0 0 3 0,1-1-1 15,1-4 1-15,2 3 7 0,-3-4-8 16,3-2-2-16,0-2 1 0,-4-1 1 0,-1-2 1 15,1 0 0-15,0 0-1 0,-2-3-1 16,0-2 1-16,2 2 0 0,-4-1-1 16,2-2 0-16,-1-1 1 0,1 2 0 15,0-1-1-15,2 1 0 0,2 0 0 16,-4-2 1-16,2 3-1 0,-1-2-1 15,-1 0 2-15,2 1 0 0,-4-2-2 16,0 0 2-16,0-1-1 0,2-1 1 16,-2 0-2-16,0 0 1 0,0 0 0 15,0 1 1-15,0-2-2 0,4 1 1 0,-2-1 1 16,-2 1-1-16,2 0 0 0,-2-1 0 15,0 0-1-15,0 0 2 0,2 0 1 16,-2 0 0-16,0 0 1 0,0 0 0 16,0 0-3-16,0 0 0 0,0 0 1 15,0 0 0-15,0-1-1 0,0-1 1 16,0-2 0-16,0 0-2 0,-4-1 1 15,-2 0 0-15,0 0 2 0,-3 2-1 16,-1-3-2-16,-1 0 1 0,-5 1 2 0,1-2-2 16,-4 1 0-16,0 2-1 15,-4-1 2-15,-2 3-1 0,-7-1-1 0,1 2 1 16,-1-1 1-16,-2 2-1 0,1 0-1 15,5 0 1-15,3 0 0 0,2 2 1 16,2 1-2-16,2 0 0 0,3 2 2 16,1-1-1-16,4-1-1 0,1 2 0 15,5-2 2-15,-1 0-1 0,6-1-1 16,-2 1 0-16,0-2 1 0,2 2 0 15,0-3-1-15,0 0 3 0,0 0-3 16,0 0 2-16,-2 0 0 0,0 0-1 0,0 0 2 16,0 0-2-16,2 0 0 0,-2 0 0 15,2 0 2-15,0 0-2 0,0 0-1 16,0 0 1-16,0 0 1 0,0 0-1 15,0-3-2-15,0 1 2 0,0-1 1 16,0 2-1-16,0 0 0 0,0-2 0 16,0 2 1-16,2-1-1 0,0-2-1 15,0 2 2-15,0-1-1 0,0 0 0 16,-2-1 0-16,2-1 0 0,0-2 0 15,-2 1 1-15,2-1-2 0,-2 1 1 0,0-1 2 16,2-1-2-16,1-2 0 0,-3-5-1 16,2-2 2-16,2-5-1 0,-2-3-1 15,0-5 0-15,4-4-9 0,-4-1 15 16,1-3-4-16,5 0 0 0,0 0-1 15,-1 1 0-15,3 2-1 0,-3 1 1 16,5 1 1-16,-4 1-1 0,-1 0-1 16,1 0 2-16,-2 0-1 0,-5 3 1 15,5 0-2-15,-2 2 1 0,0 2 2 0,-2 1-3 16,0 0 1-16,-2 4 1 0,0 1-1 15,0-1 1-15,0 2-3 0,0 4 4 16,0-1-2-16,-2 8 0 0,-2-1-1 16,2 6 1-16,2 1 1 0,-2 1-3 15,0 3-1-15,-2 8-1 0,4 6-15 16,-2 2-10-16,1 3-18 0,1 4-43 15,0 0-77-15</inkml:trace>
  <inkml:trace contextRef="#ctx0" brushRef="#br0" timeOffset="-28426">2432 3004 149 0,'-2'0'58'0,"0"0"6"16,-2-1 0-16,2 0-11 0,2-1-3 15,0 0-7-15,0 2-5 0,0 0-2 16,0 0-5-16,0 0-1 0,0 0-3 15,0 0-4-15,0 0-4 0,0 1-3 16,-2 8 5-16,-2 3-4 0,-1 2-2 0,-1 5 0 16,0 3-6-16,0 3-1 0,3 5-1 15,-3 3 0-15,4 7-3 0,-6 0-1 16,4 8 0-16,-1 0 0 0,-1 1-3 15,4 0 0-15,0-2 1 0,2-2 0 16,0-3 1-16,0-2-3 0,0-5 1 16,4-3 1-16,-2-3-1 0,-2-3 0 15,2-3-1-15,-2-4 3 0,0-6-1 16,0-3-3-16,0-4 2 0,0-3 2 15,0-1-2-15,0-1 0 0,0-1 0 16,0 0 1-16,0 0 4 0,0 0-5 0,0 0 2 16,0 0 1-16,0 0-2 0,0-1-1 15,0 1 0-15,0-2 1 0,0 0-1 16,-2 1-1-16,2 1-2 0,0 0-6 15,0-2-11-15,0 1-5 0,0 1-13 16,6-1-11-16,3 1-23 0,1-2-56 16,-1-2-303-16</inkml:trace>
  <inkml:trace contextRef="#ctx0" brushRef="#br0" timeOffset="-27540">1878 3816 24 0,'-9'0'38'0,"1"0"-30"0,0 0 84 15,5 4-32-15,-5-4-37 0,0 2-4 16,3-1 18-16,-1 0 3 0,-2 1-7 16,4 1-4-16,-3-3-3 0,1 0 0 15,2 3 0-15,0-2-1 0,2 0 0 16,1 2-6-16,1-2 3 0,0-1-4 15,0 0-2-15,0 0-1 0,0 0-1 0,0 1-1 16,0-1 0-16,0 0-4 0,0 0-1 16,0 0-1-16,7 0-7 0,8 0 2 15,8 0 2-15,6-6-2 0,7 1 1 16,4 0-3-16,6-2 1 0,6 3-1 15,7 1 0-15,2-4 3 0,6 5 4 16,-1-2-3-16,5 2 2 0,-6 1-1 16,0 1-1-16,0 0 2 0,-8 0-3 15,-6 0 1-15,-5 0 0 0,-10 0 1 0,-7 0 2 16,-6 0-3-16,-8 0-1 0,-1 1 0 15,-3-1 0-15,-5 2-2 0,1-2 2 16,-5 0 0-16,4 0-3 0,0 0 3 16,-2 0 2-16,1 0-1 0,3 0 1 15,-4-2-3-15,0-1-1 0,-1-1 3 16,-1 1-2-16,-2-2-2 0,2 2-2 15,-2-1 3-15,0 1-2 0,0 1 2 16,-2 0-4-16,-2 2-2 0,-3 0-7 0,-1 0-5 16,1 0-3-16,-3 0-11 0,0 7-9 15,-1 0-32-15,-2 1-41 0,1-2-190 16</inkml:trace>
  <inkml:trace contextRef="#ctx0" brushRef="#br0" timeOffset="-26950">2201 4055 202 0,'0'0'66'0,"0"0"-11"16,2 0 23-16,3 0-9 0,3 0-20 15,3 0-11-15,5-3-6 0,5-1-1 16,0-3-2-16,5 1-7 0,-1-3-7 15,6 3-3-15,-3 2 0 0,1-2-2 16,1 1-2-16,-7 3-1 0,-4-1-4 0,-1 2 0 16,-7 1-2-16,-3 0-1 0,-1 0 0 15,-1 0 1-15,-2 0-3 0,0 2 0 16,-4 0-5-16,2 2-4 0,-2 2-11 15,0 0-4-15,0 1-13 0,0-1-16 16,0 1-18-16,0-1-44 0,0-1-116 16</inkml:trace>
  <inkml:trace contextRef="#ctx0" brushRef="#br0" timeOffset="-26728">2344 4190 300 0,'0'2'115'0,"7"3"-103"0,7-2 53 16,3 0-18-16,2-2-11 0,6-1-14 15,3 0-10-15,5 0-5 0,-3 0-4 16,1 0-1-16,-1 2-3 0,-1-2-1 15,2 3-20-15,-1 0-15 0,3 0-34 0,-5-1-79 16</inkml:trace>
  <inkml:trace contextRef="#ctx0" brushRef="#br0" timeOffset="-25346">630 3549 149 0,'0'0'58'15,"0"0"-19"-15,0 0 24 0,-2 0-9 16,2 0-8-16,0 0-8 0,0 0-8 15,0 0-5-15,-2 0 1 0,-1-3-7 0,-1-1 5 16,-2-2-5-16,0 1 1 0,3-2-2 16,-5 3-3-16,2 0-4 0,-1 1 1 15,-1 3-4-15,0-2-5 0,-3 1 2 16,-1 1 0-16,-1 0-1 0,0 2-1 15,-3 6 1-15,3 4-1 0,-4 1 1 16,2 2 1-16,1 5-2 0,3 2 1 16,1 4-3-16,3-1-1 0,5 2 1 15,2 0-1-15,0-5-1 0,5-2 0 0,7-2 1 16,1-5 0-16,4-3 0 0,4-3 0 15,0-4-1-15,2-3 2 0,0 0-1 16,0-3 0-16,-2-9 1 0,0-2 1 16,-4-2-1-16,0-3-1 0,-3-1 3 15,-3-1-1-15,1-1-1 0,-9-1 3 16,1-1 3-16,-4 1-1 0,0-2-1 15,0 2-5-15,-5 1 3 0,-5 2 0 16,1 5-4-16,-5 4 1 0,5 5 1 16,-1 3-2-16,1 3-1 0,-1 3-5 0,0 10-9 15,3 6-7-15,3 4-12 0,2-3-25 16,2 2-28-16,0-4-72 0</inkml:trace>
  <inkml:trace contextRef="#ctx0" brushRef="#br0" timeOffset="-25016">882 3644 42 0,'0'-2'198'0,"0"2"-157"16,0 0-1-16,0 0 2 0,0 5 8 15,-6 10-16-15,-1 1-14 0,-1 3 0 16,2 4-7-16,1 0 2 0,-1 1-2 16,6-1-1-16,0-3 12 0,2-4-19 15,9-4 1-15,1-5 6 0,1-3 5 16,2-4-4-16,3 0 5 0,1-4 1 15,2-9 0-15,3-3-10 0,-3-4-1 0,2-2 6 16,-4-2-7-16,-1-1-5 0,-5 0 1 16,-2 0 0-16,-1 2-2 0,-4 0 0 15,1 1-2-15,1-1 2 0,-2-1-5 16,-3 3-11-16,1 1-12 0,0 2-17 15,0 5-29-15,2 3-32 0,-1 4-176 16</inkml:trace>
  <inkml:trace contextRef="#ctx0" brushRef="#br0" timeOffset="2441">266 2390 56 0,'4'-1'223'0,"-2"-1"-137"15,-2 2-38-15,0-1 8 0,1 1-5 16,-1 0-21-16,0 9-4 0,0 4 3 0,0 3-4 15,0 1-8-15,-1 4-3 0,-5 3-3 16,-4 0 4-16,3 3 7 0,-3-5-12 16,4 1-3-16,3-4 1 0,-3-1-2 15,4-3-4-15,2-4-2 0,0-3 1 16,0-1 9-16,0 0-14 0,6-4-5 15,3-1-4-15,1 0-5 0,5-2-9 16,2 0-6-16,2-2-20 0,0-7 1 16,0 2-50-16,0-3-70 0,-1-1-13 15</inkml:trace>
  <inkml:trace contextRef="#ctx0" brushRef="#br0" timeOffset="2780">562 2475 43 0,'0'-6'15'0,"0"-2"199"0,0 0-160 16,-6-1-14-16,-2 2 15 0,1 1-12 15,-1 4-14-15,0 2-5 0,-3 0-4 16,-3 0-4-16,1 5 2 0,0 6-5 16,-1 3 1-16,5 2-3 0,-1 3-6 15,3 2-1-15,5 0-2 0,2-1-2 0,0 0 0 16,7-1 1-16,7 1-2 0,3-2 0 15,2-5 0-15,2-2 2 0,2-6 8 16,0-4-14-16,2-1 4 0,-1 0 1 16,-1-7 2-16,0-7-2 0,-2-1-8 15,-6-2 14-15,-3-1-1 0,-3-2-4 16,-3 1 3-16,0-1-1 0,-6 0 1 15,0-1-2-15,0 2 0 0,0-4 2 16,-6 2-4-16,-3 3 0 0,1 2-1 0,-2 5 1 16,1 6-1-16,3 5-3 0,1 0-5 15,5 3-14-15,0 9-14 0,0 1-25 16,0-1-37-16,0 1-94 0</inkml:trace>
  <inkml:trace contextRef="#ctx0" brushRef="#br0" timeOffset="3120">936 2449 79 0,'-6'-9'144'0,"-2"1"-24"0,-3 0-74 16,-5 1 9-16,1 3-10 0,-2 3-15 15,0 1 0-15,0 1-9 0,3 12-9 16,1 2-4-16,2 4-2 0,3 2 0 15,4 1-5-15,4 2 0 0,0-1-1 16,4-1 0-16,5-1 0 0,3-3-1 16,3-4 1-16,2-4-1 0,4-4 0 15,-2-2-1-15,4-4 1 0,0 0 2 0,-2-6 10 16,-2-7-25-16,-2-3 18 0,-1-1-1 15,-3-1 0-15,-1-1 1 0,-5 0 0 16,-1-3 2-16,0 1 1 0,-6 0-4 16,0-1 1-16,0 1-3 0,-6-1 1 15,-2 4-2-15,-1 6 1 0,-3 3-2 16,3 7 1-16,-1 2-3 0,3 0-3 15,1 8-11-15,2 4-17 0,2 1-23 16,2 0-42-16,0 0-115 0</inkml:trace>
  <inkml:trace contextRef="#ctx0" brushRef="#br0" timeOffset="3697">1313 2314 42 0,'0'0'11'0,"0"0"10"0,0 0 165 15,0 0-136-15,0 0-24 0,0 0 16 16,0 0 7-16,0 0-11 0,0 0-14 16,4 0 0-16,-4 0 4 0,0 0-2 15,0 3-7-15,0 4 2 0,0 6-1 16,-6 3-4-16,1 4-5 0,-3 7-2 15,-3 3 3-15,3 3-1 0,-3 2-2 16,3-1-6-16,0 0 2 0,3-1-3 16,1-3 1-16,2-5-3 0,2-1 0 15,0-7 10-15,4-5-12 0,1-2-1 0,1-4 1 16,2-4 2-16,-1-2-1 0,1 0-1 15,2 0-2-15,1-8-2 0,0-2 1 16,5-5-2-16,-3 2-4 0,2-3 3 16,-1 3 1-16,-1 1-6 0,2 3-9 15,-5 3 14-15,-3 2-5 0,-1 2-2 16,0 2 8-16,-2 0-10 0,1 0-1 15,-1 0 0-15,2 4-3 0,2 3 8 16,1 0-30-16,3-1 16 0,-1-1 11 0,4-1-35 16,-1 0 13-16,-1-1-58 0,0 1-58 15,-5-3 107-15</inkml:trace>
  <inkml:trace contextRef="#ctx0" brushRef="#br0" timeOffset="4039">1310 2533 92 0,'0'-6'274'0,"3"-5"-248"0,11 0 20 16,7-3 16-16,5-4-27 0,7-1-23 16,7-2-3-16,2 2-4 0,2 0-2 15,-4 1-2-15,0 4-1 0,-10 2-4 16,-1 5-25-16,-6 3-27 0,-4 1-57 15,-2 1-184-15</inkml:trace>
  <inkml:trace contextRef="#ctx0" brushRef="#br0" timeOffset="10759">3122 0 16 0,'0'1'47'0,"0"0"-39"16,0 0 21-16,0-1 41 0,2 0 34 15,-2 0-67-15,0 0-13 0,0 2 15 0,0-2 1 16,2 1-15-16,0-1-8 0,-2 0 1 15,0 0 1-15,0 0-1 0,0 0-6 16,0 0 0-16,0 0-1 0,0 0 2 16,0 0-5-16,0 3-1 0,0 2 0 15,-6 3-1-15,2 2 4 0,-3 1-6 16,1 4 4-16,-2 2-3 0,3 1 2 15,1 1-1-15,-2 4-3 0,2 3 1 16,2 3-1-16,1 0 1 0,1 2 0 16,-2 2 0-16,-2 3-4 0,0 7 1 0,2 3 2 15,-4 2 5-15,-1 3 5 0,1-4-12 16,-2 0 3-16,3 0 3 0,-1-2 0 15,0-1-5-15,2-3 2 0,2 1-3 16,1-2 2-16,1-4-2 0,0 0 1 16,0-5-1-16,0-3 0 0,0-1 0 15,0-4 1-15,0-4-2 0,0-2 0 16,0-1 0-16,0-5 0 0,0 0 1 15,0-5 0-15,0 1 0 0,0-2 1 0,-2-1-1 16,2-4-1-16,0 0 0 0,0 0 0 16,0 0 0-16,0 0 0 0,0 0 0 15,0 0 1-15,0 0 1 0,0 0 0 16,0 0 0-16,0-3-3 0,0 0 2 15,2 2 1-15,-2-1-2 0,1 1 2 16,-1-1-2-16,2-1 0 0,-2 2 0 16,0 0 1-16,0-3-2 0,0 1-5 15,0-2 2-15,2 2-3 0,-2-1-3 16,0 1-5-16,0 1-10 0,2 0-8 15,-2-2-12-15,4 0-12 0,0-1-40 0,-4-2-105 16</inkml:trace>
  <inkml:trace contextRef="#ctx0" brushRef="#br0" timeOffset="12409">2849 954 2 0,'2'0'13'0,"2"0"101"0,0 0-78 15,-2 0-3-15,0-3 15 0,2-1-9 16,-4 1-3-16,1 0 4 0,1-1-7 16,0 1-4-16,2 1-5 0,0 1-2 15,0-2 0-15,0 1-5 0,-3 1 1 16,3 1-2-16,2 0-3 0,-4 0-3 15,4 0-3-15,-3 0-2 0,1 8 1 0,-2 3-4 16,4 0 3-16,-2 3-1 0,1 3-2 16,5 2-2-16,0 0 1 0,-1-2 0 15,3-3-1-15,1 1 0 0,4-4 0 16,-2 0-2-16,6-3 4 0,-2-3-3 15,4-3 2-15,-2-2 0 0,0 0 1 16,2-3-3-16,-6-5 2 0,6-2 1 16,-6 0-2-16,2-3 0 0,-1 1 1 15,-5-2 0-15,0 1 0 0,-3 0-2 0,1-2 2 16,-3-2-1-16,0-3-3 0,1 0-8 15,1-1-14-15,-3 3-12 0,1 3-20 16,0 6-27-16,-7 0-59 0</inkml:trace>
</inkml:ink>
</file>

<file path=ppt/ink/ink1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0:40.6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 23 73 0,'6'0'24'0,"-4"0"-24"0,-2 0 61 15,4 0 62-15,-4 0-89 0,0 0-8 16,0 0 2-16,0 0 4 0,0 0-6 15,0-2-6-15,0 1-2 0,0 1-2 16,0-2-5-16,0 1 3 0,0 0-7 16,0 1-1-16,-2-1 3 0,-2 1-3 0,0-2 2 15,0 2-3-15,-1 0 4 0,-1 0-4 16,2 0-3-16,-4 0 2 0,3 0 0 15,-5 0-3-15,3 0 1 0,-3 0 0 16,0 0-1-16,-1 0 0 0,0 0-2 16,-3 0 2-16,-1 7 2 0,0 0 0 15,-2 3 3-15,1-2 1 0,5 2 3 16,-1 0-7-16,7 3-4 0,-1 1 2 15,0-1-2-15,6 2 2 0,0-3-2 16,0 1 0-16,2 0 1 0,6-2-1 16,7-2 0-16,-2-3 1 0,3 1 1 0,3-6-1 15,-2-1 0-15,2 0 1 0,0 0 0 16,-4-8-1-16,2 2 0 0,-3-3 1 15,-5-1-1-15,-1 0 2 0,-4-2-2 16,0 1 3-16,-2-2-2 0,-2-1 1 16,0 0-1-16,0-1 2 0,-2 1-3 15,-2 0 1-15,-4 2 0 0,4 2 2 16,-3 0-2-16,-3 6 0 0,6 0-1 15,1 3 2-15,-5 1-2 0,2 0-3 0,0 9 0 16,-3 5 1-16,3 2 2 0,0 3-2 16,-1 3 3-16,5 1-3 0,2 0-4 15,0-2-5-15,0-4-3 0,6-4 1 16,1-2 2-16,1-3 4 0,1-3 7 15,1-3-1-15,0-2 2 0,-3 0 0 16,3-9 1-16,-3-3-2 0,1-1 2 16,-4-2-1-16,0-1-1 0,-1-1 0 15,-1 0 0-15,0 1-3 0,-2 2-13 16,0 1-17-16,0 5-32 0,2 2-77 0</inkml:trace>
</inkml:ink>
</file>

<file path=ppt/ink/ink1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0:44.8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23 235 10 0,'0'1'42'0,"0"2"-13"0,0 3-10 16,0-5-15-16,0 3-4 0,0-2 103 16,0 1-64-16,0-1-26 0,0 2 10 15,0-2 0-15,0-1 0 0,-2-1-6 16,0 0 1-16,2 0-6 0,0 0 2 0,0 0-2 15,0 0 2-15,0 0-2 0,0 0 2 16,0 0 1-16,0 0 2 0,0 0-1 16,-2 0-1-16,1 0-4 0,-1 3-6 15,0-1 1-15,0 2-4 0,0-3 2 16,2 2-4-16,-2-2 3 0,0 0 1 15,-2 2 3-15,4-3-5 0,0 0 1 16,0 0-1-16,0 0 2 0,0 0-3 16,0 0 3-16,0 0-1 0,0 0-1 0,2-1 3 15,10-6 7-15,3-2 1 0,4-4-10 16,4 0 2-16,2-5 1 0,3-3 2 15,3-2 0-15,1-2-1 0,3-2 0 16,-1-1 1-16,-4 2-5 0,-3 3 1 16,-6 7 1-16,-6 3-1 0,-1 5 0 15,-7 1 0-15,-1 4-4 0,-4 2 4 16,-2 1 0-16,0 0-3 0,0 0-1 15,0 0 0-15,0 0-1 0,0 6 2 16,0 9 3-16,0 2-2 0,0 2 1 0,0 2-3 16,0 1-1-16,0 0 1 0,4 1 0 15,4-4-1-15,-1-1-2 0,7-2-3 16,1 0-5-16,2-2-10 0,4-3-9 15,2 1-25-15,0-3-53 0,-2-5-209 16</inkml:trace>
</inkml:ink>
</file>

<file path=ppt/ink/ink1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19:49.2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516 3 1 0,'0'-2'38'15,"1"2"-27"-15,3 0-13 0,-4 0-1 16,2 0 1-16,0 0 113 0,-2 0-80 0,0 0-1 16,0 0 15-16,0 0 7 0,0 0-7 15,0 0-13-15,0 0 2 0,0 0-6 16,0 0-6-16,0 0 0 0,0 0-1 15,0 0-1-15,0 1 0 0,-4 4 3 16,2 3-1-16,0 1-2 0,1-1-5 16,1 3-1-16,-2 3-2 0,2 3-1 15,0 3 0-15,-4 3-1 0,4 5 4 16,-2 1-6-16,2 5-1 0,0 3-2 15,-2-1 1-15,2 2 0 0,0-1-3 16,-4 0 0-16,2 0-1 0,-2-1-2 0,4 0 2 16,0 1-1-16,0-2 0 0,0-2 1 15,0-1-1-15,0 0-1 0,0-2 2 16,0-1 2-16,0-2-2 0,0 1 0 15,0-1 2-15,2-2 0 0,0 1-1 16,0 0-4-16,-2 1 3 0,0-3 2 16,0-2 1-16,-2-3-3 0,0-1-3 15,0-1 3-15,1 0-1 0,-3 2-1 16,0 0 2-16,-2-3 0 0,2-2-2 0,-1-3 0 15,3-2 1-15,-2-2 0 0,4 0-1 16,-2-3-1-16,2-1 2 0,-2-3 0 16,2 0-1-16,0 1 0 0,0-1 2 15,0 0-1-15,0 0 0 0,0-7-2 16,0-3 0-16,0 1 1 0,0-1-7 15,0-1-10-15,0 1-6 0,6 1-12 16,1 0-21-16,5 1-39 0,-4 0-123 16</inkml:trace>
  <inkml:trace contextRef="#ctx0" brushRef="#br0" timeOffset="1918">248 1100 47 0,'-1'0'37'0,"1"0"-18"15,-2 0-18-15,0 1-1 0,-2 1 71 16,0 0-27-16,-4 0-31 0,3 1 23 16,-3-3-4-16,4 2 3 0,-1-2-2 15,3 0-10-15,0 0-6 0,0 0-3 16,0 0 5-16,0 0-1 0,2 0 1 15,0 0-1-15,-2 0 5 0,2 0-4 16,0 0-1-16,-2 0 0 0,2 0 0 0,0 0-4 16,0 0-3-16,0 0-4 0,0 0 0 15,2 0-2-15,8 0 4 0,1 0-4 16,4 0 1-16,4 0-2 0,2 0-4 15,8 0 4-15,0 0 0 0,7 0 0 16,2 0-4-16,2 0 3 0,6 0 1 16,-2 0-3-16,0 0 0 0,-4 0 1 15,-6 0 1-15,-3 0-3 0,-7 0 2 16,-3-2-1-16,-5 2 1 0,-3 0 0 0,-5 0-2 15,-3 0 2-15,-5 0 2 16,0-1 1-16,0 0 1 0,0 0-1 0,0 1-3 16,0 0-1-16,2-2-1 0,-2 1 0 15,0 0 1-15,0-1-1 0,0 2-1 16,0 0 1-16,0 0 1 0,0 0 0 15,0 0-1-15,0 0 2 0,0 0-1 16,-2 0 2-16,1 0-2 0,-1 0 2 16,2 0 1-16,0 0-3 0,0 0-1 15,0 0 3-15,0 0-1 0,0 0-1 16,0 0-2-16,0 0 0 0,-2 0 2 0,0 2-1 15,0 3-1-15,-2 0 1 0,2 2 2 16,2-1-2-16,-2 4-1 0,0 1 2 16,0-2 0-16,1 3-1 0,1 2-1 15,-2 0 2-15,2 3-1 0,-2 4 0 16,0 0 0-16,2 4 0 0,-2 1 1 15,0-1-1-15,2-1-1 0,0 2 1 16,0-2 1-16,0-1-1 0,-4 2 0 16,4-3 0-16,-4 3 0 0,2-1 0 0,1 1 0 15,-3 6 0-15,-2 0 0 16,0 2 1-16,1 0-2 0,1-2 1 15,0-1 2-15,-2 0-3 0,4 0 0 0,-2-2 2 16,1 1-1-16,3-4 0 0,-2 2 0 16,0-1 0-16,2-3 0 0,0-2 0 15,-2-2-1-15,0-1 2 0,-2 0 0 16,0-3-1-16,-1-1-1 0,1-2 1 15,0-2 2-15,2-3-2 0,2-2-1 16,0-2 1-16,0 0 1 0,0-1-2 0,0 1 0 16,0-1 0-16,0-1 2 0,0 1-2 15,0 0 1-15,0 0 0 0,4 1 0 16,-2 0 0-16,-2 0 0 0,2 1 0 15,-2-2 0-15,2 1 0 0,0-1 0 16,-2-1 0-16,0 1 1 0,1-2-2 16,-1 0 1-16,0 1 0 0,0 0 1 15,0 0-2-15,0-1 1 0,0 0 0 16,0 0 1-16,0 0-1 0,0 0-1 0,0 0 2 15,0 0 1-15,0 0-1 0,0 0 1 16,0 0-3-16,0 0 2 0,0 0-1 16,-1 0 0-16,-3-3 1 0,-2-2 1 15,0 1-3-15,-1 0 1 0,-3 0 1 16,-1-1-1-16,-5 2 0 0,-1-1-1 15,2 1 2-15,-4-2-1 0,-4 0-1 16,-4 1 1-16,-3-2 1 0,-6 1-2 16,-5 0 0-16,-4 3-1 0,-1 2 1 15,-2 0-3-15,0 0 3 0,6 0 0 16,2 3 2-16,8 4-1 0,5 1-1 0,6-2 0 15,4 1 2-15,4-3-1 0,7 3-2 16,2-2-1-16,0-1 2 0,4 0 1 16,0-1-3-16,0 0 0 0,0-1 3 15,0-1-1-15,0-1-1 0,4 0 2 16,-2 0 1-16,0 0 0 0,4 0-1 15,-4 0 1-15,3 0-1 0,1 0 1 16,0-2-2-16,0-2 1 0,-1 1 2 16,1-1-1-16,2 0-1 0,-1-1 0 0,1-1 1 15,0 2 0-15,-5-4-1 0,5 3 0 16,-2-4 1-16,-1-1 0 0,3 0-1 15,3-5 0-15,-3-1-1 0,2-4 2 16,-1-4-1-16,5-10 0 0,-1-5 2 16,4-7-2-16,0-2-2 0,0-3 2 15,1-3 0-15,1-2 0 0,0-1-1 16,-4 1 2-16,2 2-2 0,-5 5 1 15,-7 4 0-15,-1 6 0 0,-2 3 1 16,-2 4 1-16,0 4-4 0,0 2 4 0,-4 1 0 16,0 2-1-16,-1 1 0 0,3 2 2 15,-2 3 1-15,0 2-4 0,4 2 2 16,0 2 2-16,0 4-3 0,0-4 2 15,0 4-2-15,0 2-1 0,0-3 1 16,0 3-1-16,0 2 0 0,0 1 0 16,0 1 0-16,0 0-1 0,0 1-4 15,0 0 0-15,0 4-9 0,2 8-7 16,4 6-17-16,0 2-43 0,-1 6-79 0</inkml:trace>
  <inkml:trace contextRef="#ctx0" brushRef="#br0" timeOffset="2925">441 2264 76 0,'0'1'41'0,"0"-1"17"15,-2 0-1-15,0 0 0 0,2 0-8 16,0 0-8-16,0 0-7 0,0 0-7 0,0 0-5 15,0 0 0-15,0 0 0 0,0 0 1 16,0 0-5-16,0 0 1 0,0 2-1 16,0-1-4-16,0 1 1 0,0 1 4 15,0 2-1-15,0 2-1 0,0 3-6 16,0 1 0-16,0 3-1 0,0 3 1 15,0 2-2-15,2 6-2 0,0 3 1 16,-2 4 2-16,0 3-5 0,0 3-3 16,0 3 2-16,0 1-3 0,0 0 0 15,2-1 1-15,0-2-1 0,2 3 0 0,-2-6-1 16,0-2 1-16,0-5-2 0,-1-4 2 15,1-4-1-15,0-5 1 0,-2-3 0 16,0-2 3-16,0-3-3 0,0-2 1 16,0 0 1-16,0-2-2 0,0-2 4 15,0-1-1-15,0 1 0 0,0 0 0 16,-2 0-2-16,0-1 0 0,1-1 1 15,-1 0-1-15,0 0-2 0,0 0-2 16,-2 0 4-16,2 0-1 0,0 0-2 0,2 0 1 16,0 0-9-16,0 0-8 0,0 0-11 15,0 0-15-15,0 0-18 0,2 5-37 16,4-1-94-16</inkml:trace>
  <inkml:trace contextRef="#ctx0" brushRef="#br0" timeOffset="58805">1445 2983 101 0,'2'-1'21'0,"0"1"-11"0,-2 0 99 16,2-1-27-16,-2 1-42 0,0 0-11 15,0 0 2-15,0 0 5 0,0 0-8 16,0 0-7-16,0 0 0 0,0 0-2 16,0 0-3-16,0 0-7 0,0 2 2 15,0 4 3-15,0 1 1 0,0 1-6 0,-2 1 0 16,-2 3-1-16,0 4 1 0,-2 3-6 16,2 4 2-16,-1 6-1 0,-1 3-2 15,0 7 1-15,1 6-1 0,-1 4 6 16,2 5-1-16,0-1-4 0,4 0 1 15,0-2-3-15,0-1 0 0,0-5 1 16,-2 0-2-16,2-4 0 0,-4-3 11 16,3-3-14-16,1-5 1 0,0-3 1 15,-2-5 2-15,0-3 0 0,0-3-1 16,0-6 0-16,2-2 1 0,0-2 0 15,0-1-1-15,0-1 0 0,0-4 1 0,0 2 0 16,0-2-1-16,0 0 2 0,0 1 1 16,0-1-2-16,0 0 0 0,0 0 0 15,0 0 2-15,0 0-2 0,0 0-1 16,0 0 0-16,0 0 1 0,0 0-2 15,0 0-2-15,0 0 0 0,0 1 0 16,0-1-6-16,0 2 1 0,4-2-4 16,0 0 1-16,1 0-2 0,1 0-3 15,0 0 0-15,-1 0-10 0,1-4-3 0,0-1-1 16,-2 1-10-16,0-2-23 0,1 1-45 15,-3-1-86-15</inkml:trace>
  <inkml:trace contextRef="#ctx0" brushRef="#br0" timeOffset="59587">1279 3790 24 0,'2'-1'43'0,"-2"1"-9"0,0 0-5 16,0-2 4-16,0 2-2 0,0-1-4 15,0-2 5-15,0 3-7 0,0-1-1 16,0 1 2-16,0-1 1 0,0 0-3 0,-2 0-2 16,0 1-2-16,2-2 0 0,-2 2 1 15,2 0-6-15,0 0 1 0,0 0-3 16,0 0 0-16,0 0 0 0,0 0-7 15,0 0-2-15,0 0-1 0,0 0 1 16,0 0 5-16,2 2-4 0,0 6 1 16,-2 0-3-16,2 2 2 0,-2 4-2 15,0 1-1-15,2 2-2 0,-2 1 1 16,2 2 0-16,1-1-1 0,3-3-1 15,4-1 0-15,-1-1 1 0,1-1 0 0,3-2-1 16,-1-4 1-16,1-4 1 0,-2-3 0 16,3 0 0-16,1-1-1 0,0-9 3 15,-1-1-1-15,1-4-1 0,-2 0 3 16,-1 0 5-16,-1-3 5 0,-1 1-6 15,1-2-1-15,-3-1 0 0,3-1 0 16,-3 0-7-16,1 0 1 0,-1 1-1 16,0 2 0-16,-5 1-3 0,1 2-6 15,2 2-4-15,-2 4-6 0,0 3-12 0,-4 4-1 16,1 2-16-16,-1 0-31 0,0 2-52 15,0 4-148-15</inkml:trace>
  <inkml:trace contextRef="#ctx0" brushRef="#br0" timeOffset="60644">1296 3100 12 0,'-4'0'60'16,"0"0"-3"-16,2 0-5 0,1 0-7 15,-3 0-6-15,4 0-3 0,-2 0-4 16,0 0-2-16,0 0-5 0,2 0 1 0,0 0-1 16,-2 0-2-16,2 0-3 0,0-1-2 15,0-4 0-15,0 2-7 0,2-4-1 16,8-1 2-16,-3-3 3 0,5 0-5 15,-1-2 1-15,4 0 0 0,3 0-5 16,-3-1 0-16,2 2-3 0,2 1 0 16,-2-1 1-16,-2 2-2 0,-1 0-2 15,-1 1-1-15,-1 3 4 0,1 0-3 16,-3 3 0-16,-1-1 1 0,-3-1 1 15,0 4-2-15,-1 1-2 0,1 0 4 0,4 0 1 16,-3 0-1-16,3 0 0 0,-1 5-1 16,-1 2 2-16,5 0-3 0,1 2 0 15,1 1 2-15,2-1-1 0,0 2-1 16,-2-1 0-16,-1 0 0 0,1 2 0 15,-2 0 0-15,1 1 0 0,-1 1-1 16,0-1-2-16,3 2-6 0,-1-2-9 16,4-1-15-16,0 3-12 0,0-1-29 15,-3 0-105-15</inkml:trace>
</inkml:ink>
</file>

<file path=ppt/ink/ink1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06.5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 58 86 0,'2'-5'195'0,"-2"2"-146"16,0 2 2-16,0 1 7 0,0 0-11 15,0 0-3-15,0 0-15 0,0 10-20 16,0 7-4-16,-2 10 14 0,-4 7-1 0,1 6-5 16,-1 6-3-16,-2 4 1 0,1 4-3 15,3 0 8-15,0 0-6 0,4-3-3 16,0-6-2-16,8-3 0 0,1-7-1 15,4-6 1-15,5-7-3 0,-1-8 0 16,6-4 0-16,-2-9 2 0,4-1-1 16,1-8 1-16,1-13-3 0,0-4 3 15,-3-8-1-15,1-3-1 0,-6-3 0 16,0-5 0-16,-3 0 2 0,-7-1-3 15,-1-2 0-15,-4 1 1 0,-2-2-2 0,-2-2 0 16,0 3 0-16,-6 5 0 0,-2 3-3 16,1 8-8-16,-1 7 4 0,2 12-4 15,4 5 3-15,2 7-5 0,0 0-24 16,0 10-8-16,10 7-4 0,3 4-30 15,-3-1-92-15</inkml:trace>
</inkml:ink>
</file>

<file path=ppt/ink/ink1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06.8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0 104 146 0,'0'-6'257'0,"8"-4"-205"0,3 1-6 16,3-6 3-16,3 2-3 0,4 1-14 15,2 0-15-15,1 1-13 0,1 2 0 16,0 6-3-16,-2-1-1 0,0 4 0 16,0 0 0-16,-6 2 0 0,0 6-9 15,-5 4-13-15,-1 0-3 0,-1 2-12 16,-3 1-15-16,-1 2-28 0,-6-3-85 15</inkml:trace>
</inkml:ink>
</file>

<file path=ppt/ink/ink1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07.0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0 402 0,'0'1'23'15,"9"2"-19"-15,8 0 33 0,2-2-10 16,6 2-2-16,4-3-10 0,5 0-11 15,-1 1-2-15,-1-1-2 0,-1 0-19 0,-3 2-15 16,-1-2-23-16,0 0-68 0,-4 0-119 16</inkml:trace>
</inkml:ink>
</file>

<file path=ppt/ink/ink1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07.2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92 0 363 0,'0'-3'69'0,"0"3"-28"0,0 0 14 0,0 3-14 16,-8 14 1-16,-4 5-4 0,-1 7-12 16,2 2-6-16,-1 2-4 0,-1 1-9 15,1-2-2-15,5 0-4 0,3-3-3 16,4-3 3-16,0-3-1 0,0-2-2 15,8-4-10-15,5-3-6 0,0-2-13 16,3-4-14-16,-1-3-50 0,-2-5-45 16,2 0-187-16</inkml:trace>
</inkml:ink>
</file>

<file path=ppt/ink/ink1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07.8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109 269 105 0,'2'0'97'0,"0"0"16"15,-2 0-93-15,0 3-2 0,0 13 34 16,-10 1-10-16,1 7-7 0,-3 1-17 15,3 6 1-15,-3 0 0 0,1 0-2 16,-2-1-4-16,3-3 1 0,1-4 2 16,1-4-3-16,2-6-2 0,4-4 0 15,0-5-3-15,2-2-1 0,0-1-4 16,0-1 6-16,0 0 6 0,2-14-4 15,8-6-11-15,3-4 2 0,4-8 1 0,4-2-1 16,4-5-2-16,0-3 0 0,4-4 0 16,1 0 0-16,3-3 0 0,1 2 0 15,-2 7 0-15,1 5 0 0,-3 6 0 16,3 6 0-16,-5 3 1 0,1 7 2 15,0 5-3-15,-3 4 6 0,1 2 1 16,-6 2 6-16,-4 3-14 0,-11 10 3 16,0 8-2-16,-3 2 2 0,-3 4-1 15,0 3 0-15,-9 3 2 0,-10 0-1 16,0 2-1-16,-6-3 0 0,0-1-1 15,-5-2 1-15,3-4 1 0,2-3-1 0,2-5 0 16,6-4 0-16,6-3-2 0,-1-4 1 16,8-1 0-16,1-4 1 0,3 0-3 15,0-1-1-15,0 0 2 0,3 0-5 16,1 0-1-16,4-1 4 0,-1 1 1 15,5 0 0-15,-3 0-1 0,3 8 1 16,-1 0 2-16,3 3 0 0,3 2 1 16,0 0-1-16,8 2 0 0,2-1 0 15,1 2 0-15,5-4-1 0,3 0-7 0,0 0 7 16,6-2-49-16,2 1 2 0,-6-5-79 15,-4-4-217-15</inkml:trace>
</inkml:ink>
</file>

<file path=ppt/ink/ink1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18.8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0 53 0,'-6'3'217'15,"0"-3"-134"-15,-2 0-22 0,7 0 13 16,-3 0-21-16,4 0-9 0,0 0-19 16,0 0-15-16,7 0-2 0,7 0 8 15,3 0-5-15,0 0-6 0,4 0-2 16,4 0-1-16,-2 0 0 0,2 1 1 15,-3 2-2-15,-1 3-1 0,-3-1 0 16,-3 0 0-16,-4 1-10 0,1 2-1 16,-3 0-28-16,-3 0 3 0,-2 2-4 0,-4 2-53 15,0-5-169-15</inkml:trace>
</inkml:ink>
</file>

<file path=ppt/ink/ink1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19.0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0 115 0,'0'3'227'0,"0"-2"-148"0,0 0-74 15,6-1 31-15,5 0 5 0,6 0-8 16,4 0-11-16,2 0-14 0,4 0-4 16,0 0-3-16,1 0 0 0,5 0-3 0,-3 0-7 15,5 0-42-15,1 0-50 0,-2-1-30 16</inkml:trace>
</inkml:ink>
</file>

<file path=ppt/ink/ink1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19.8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236 161 63 0,'0'-4'197'16,"2"-2"-155"-16,-2 4 7 0,0 0 9 15,0 2-5-15,0 0-20 0,4 10-19 16,0 12 9-16,-2 6 9 0,1 6-12 15,-1 5 1-15,0 3-1 0,-2-1-1 16,2-2-5-16,2-1-4 0,0-5-1 0,3-6 0 16,3-6-5-16,3-7-1 0,3-3 0 15,-1-8 0-15,6-3 2 0,2-3 3 16,0-14-1-16,3-9 0 0,1-3 2 15,-2-4-1-15,0-3-1 0,-2-1-1 16,-2 1-1-16,-4-1-1 0,-6 0 1 16,-1 1 0-16,-3-2-4 0,-3-1-2 15,-2 1 2-15,-2 2-1 0,0 7-8 16,0 6-5-16,0 9-1 0,0 9-1 0,0 5-7 15,0 6-24-15,6 13 4 16,-2 6-23-16,-2 2-54 0,-1 2-155 0</inkml:trace>
  <inkml:trace contextRef="#ctx0" brushRef="#br0" timeOffset="481">30 798 107 0,'-7'4'69'0,"-1"-3"71"16,0-1-72-16,3 0-10 0,3 2-8 15,2-2-14-15,0 0-5 0,0 3-12 16,0-2-10-16,2 3 3 0,13 0 12 15,4-3-7-15,9-1-1 0,11 0-3 16,8-6-5-16,11-4 1 0,8-7-2 0,5-1-1 16,1-1-1-16,1-1-2 15,-6 2 0-15,-8 4-3 0,-9 2 1 0,-14 5-1 16,-8 2 0-16,-10 3-4 0,-3 2 1 15,-8 0-8-15,-3 0-3 0,-4 0-5 16,0 0-10-16,0 3-3 0,-5 5-27 16,-5-1-49-16,-1-1-93 0</inkml:trace>
</inkml:ink>
</file>

<file path=ppt/ink/ink1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17.9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92 56 0,'0'1'12'0,"0"-1"170"16,0 0-117-16,0 0-17 0,-3 0 2 15,3 0-5-15,0 0-16 0,0 0-5 16,-2 0-3-16,0 0-4 0,0 0 1 15,-2 0-5-15,2 0-3 0,-3 0-2 16,1 0 0-16,0 2-1 0,-2 2 1 16,4-1-1-16,0-1 0 0,0 0-2 0,2-1 0 15,0 1-1-15,0-1-5 16,0-1 1-16,12 0 5 0,3 0 3 0,12 0 3 15,3-7-8-15,9-2 1 0,4-3 0 16,1 1-2-16,4-2 0 0,-2 2 1 16,-2 1 0-16,-6-1 0 0,-4 3-1 15,-7 1 1-15,-10 3 0 0,-4 0-1 16,-7 3-2-16,-2 1 1 0,-4 0 2 15,0 0 0-15,0-2 1 0,0 2 1 16,0 0-4-16,-4 0 0 0,-7 0-4 16,-1 7-10-16,1 0 0 0,-1 5-8 0,-1 0-12 15,2 1-16-15,-5 1-23 0,-1-1-30 16,2-2-97-16</inkml:trace>
  <inkml:trace contextRef="#ctx0" brushRef="#br0" timeOffset="296">262 109 63 0,'0'0'272'15,"0"0"-206"-15,0 0-5 0,0 0-2 16,-2 2-15-16,0 15-15 0,-6 5-2 15,-1 9-2-15,-1 0-9 0,5 2-4 16,-3 3 0-16,6-1-4 0,2-1-4 16,0-4-3-16,0-2-2 0,0-1 2 15,0-3 1-15,6-2-3 0,1-3 1 16,1-4-3-16,0-2 4 0,-1-4-15 0,-1-3-3 15,0-1 4-15,1-3-13 0,-3-2-2 16,0 0-3-16,0 0-5 0,-2 0-7 16,-2-3-11-16,0-2-34 0,0-1-57 15,0-1-44-15</inkml:trace>
  <inkml:trace contextRef="#ctx0" brushRef="#br0" timeOffset="511">20 587 254 0,'0'2'144'0,"0"0"-113"16,0 0 12-16,7-1 8 0,8-1 1 16,6 0-17-16,6 0-11 0,4-5-10 15,1-4 0-15,2-2-4 0,3 0-8 16,-3 1 2-16,2-1-2 0,1 0-2 15,-3 0-2-15,2 1-12 0,-2 1-15 16,1-1-22-16,-1 1-20 0,-3 2-41 16,-5-4-172-16</inkml:trace>
</inkml:ink>
</file>

<file path=ppt/ink/ink1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21.0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118 66 94 0,'2'1'179'0,"2"1"-76"0,-4 0-88 15,0 3 8-15,0 3 25 0,0 3-3 16,-2 6-13-16,-8 2-12 0,1 2-9 16,-4 1 3-16,-1 2-2 0,-1 0-2 15,0 0-6-15,1-2 3 0,1-3-3 16,3-3 3-16,3-5-1 0,5-2-2 15,2-4-1-15,0-2 1 0,0-2 0 16,0-1-1-16,0 0 6 0,0 0 2 0,7-8 1 16,1-7-8-16,4-3 1 0,1-3-3 15,4-2 1-15,4 0-1 0,2-6 2 16,4 0-2-16,3-1 0 0,-1 2 0 15,-1 1 3-15,1 3-2 0,-2 4 3 16,1 6-1-16,-1 2 1 0,-6 4-3 16,-4 6-1-16,-7 2 0 0,-1 0-2 15,-3 4-1-15,-4 9 1 0,0 5 2 16,-2 2-1-16,0 3-1 0,-4 1 0 0,-4 0 1 15,-3-1-3-15,-2 1 1 0,-3-1-5 16,-5 0 2-16,2-2 1 0,-4-2-2 16,4-2-2-16,-2-2 1 0,2-2-6 15,0-4-2-15,2-4 2 0,6-3 3 16,-1-1-1-16,4-1 0 0,5 0 0 15,1-1 4-15,2-2-7 0,0-2 1 16,0 3 6-16,4-1 7 0,1 3-5 16,5 0 0-16,-1 0 4 0,5 0 2 15,-1 8 1-15,0 1 0 0,1 4 0 0,1-1 4 16,4 1 1-16,4 2 4 0,2-4-3 15,-2 3-5-15,2-3-4 0,-3-2-2 16,3-1-2-16,0-2-19 0,4 0-11 16,-5-5-52-16,-1-1-179 0</inkml:trace>
</inkml:ink>
</file>

<file path=ppt/ink/ink1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23.7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586 68 64 0,'0'0'-4'0,"2"0"62"0,-2-3 46 16,0-1-67-16,0-2 7 0,0 3-6 15,0-1-8-15,0 1-5 0,0 1-5 16,0 1 0-16,0 0-6 0,0 1-2 15,0 0-1-15,-4 0 2 0,1 0-6 0,-3 0 3 16,2 0-1-16,-2 2-2 0,2 4 6 16,-1-2-1-16,3 2-1 0,-2-1-1 15,0-1-1-15,0 1 1 0,1-2 3 16,-1-2-6-16,2 3 0 0,2-2 1 15,-2-1-2-15,0-1-1 0,2 0 0 16,0 0-1-16,0 0 4 0,0 0-6 16,0 0 3-16,-2 0-1 0,2 0 1 15,0 0-1-15,0 0-4 0,0 0 2 16,6 0 1-16,11 0-1 0,6-8 3 15,7 2 2-15,3 0-2 0,-1 0-3 0,-1 1-1 16,7 0 3-16,-2-2 0 0,4-1-2 16,0 3 2-16,-1-2-2 0,-1 0 3 15,-12 1-4-15,-5 3 0 0,-5-1 0 16,-9 3 0-16,-5 1-1 0,-2 0-1 15,0 0 4-15,0 0 0 0,0 0-4 16,0 0 1-16,0 0 1 0,0 0 1 16,-2 0-5-16,-5 5-1 0,-5 1-3 15,1 2 0-15,1-1-1 0,-1-1-5 0,1 1-4 16,1 0-3-16,1-1-6 0,0 3-13 15,-1-3-6-15,1 0-9 0,4 4-21 16,1-6-29-16,-5 3-37 0,0-4-22 16</inkml:trace>
  <inkml:trace contextRef="#ctx0" brushRef="#br0" timeOffset="485">651 143 257 0,'-6'4'77'0,"1"3"-38"0,-1 6 14 16,0 3-8-16,-1 3-9 0,-1 0-3 15,6 2-8-15,-2-2-10 0,4 2 1 0,0-2-7 16,0-2-3-16,2 0-1 0,6-3 0 16,3-2-4-16,-1-3 1 0,3-2 1 15,2-4-1-15,1-3 2 0,1 0-3 16,0 0-1-16,-2 0 4 0,1 0-2 15,-5 0-2-15,0 0-1 0,-1 0 2 16,3 0 0-16,1 3-2 0,-1 4 1 16,4 3 0-16,-2-3 1 0,1 2-2 15,-1-1 0-15,-4 0-1 0,1 2-1 16,-1 1-1-16,-1 0 2 0,-2 2 1 15,-5-3-3-15,1 2 4 0,-4-2-1 0,0 0 2 16,0 0-2-16,-7-2 2 0,-3 0 0 16,-1-4 2-16,-5 0-2 0,-3-1 0 15,-2 0 3-15,0 0 6 0,-5-3-3 16,3 3-3-16,-4-3 3 0,2 0-4 15,4 0 0-15,6 0-3 0,5 0 0 16,5 0 1-16,5 0-2 0,0 0-18 16,1 0-29-16,13 1-10 0,-1 2-33 15,-1 1-198-15</inkml:trace>
  <inkml:trace contextRef="#ctx0" brushRef="#br0" timeOffset="1291">46 921 90 0,'-7'2'71'16,"-1"0"-34"-16,2 0 37 0,2-1-16 15,-3-1-12-15,1 0-2 0,4 0-5 16,-2 0-5-16,2 0-4 0,2 0 8 16,0 0-3-16,0 0-10 0,0 0-5 15,8-2-3-15,7-7 0 0,10-2 6 16,10-1-7-16,6-2-2 0,11 0 0 15,17-1-6-15,9-3-2 0,12 0-1 16,7-3 3-16,10-1-4 0,5 1-2 0,3 2-3 16,1 3 4-16,-5 3-2 0,-6 6-2 15,-12 2 2-15,-12 5 1 0,-9 0-2 16,-11 0-1-16,-11 1 2 0,-10 3 0 15,-6 1-2-15,-7-1-1 0,-4-2-1 16,-4-2 4-16,-4 2-8 0,-5-2 5 16,-1 0-10-16,-3 1 7 0,0-1-7 15,-3 2-4-15,1-2-9 0,-4 2-8 16,2 3-21-16,-2 3-24 0,0-2-62 15</inkml:trace>
</inkml:ink>
</file>

<file path=ppt/ink/ink1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28.7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40 37 0,'0'1'-1'16,"0"-1"5"-16,0 1 126 0,0-1-76 16,0 0-22-16,0 1 1 0,0-1-5 15,0 0-1-15,0 0 2 0,0 0-6 16,0 0-6-16,0 0 8 0,0 0-3 15,0 0-10-15,0 0 3 0,-2 0 2 0,2 0-1 16,0 0-2-16,0 0-2 0,0 0-1 16,0 0-3-16,4 0-2 0,6-2 0 15,3-5 2-15,2 1 3 0,4-1-6 16,1-1 0-16,-1 2 0 0,-2 1 3 15,-2 4-6-15,-3 1 1 0,-5 0-2 16,-1 0 1-16,-4 10 0 0,2 3 0 16,-1 4 0-16,-1 1 0 0,-2 2 0 15,0 2-1-15,0 0 0 0,-3 1 1 0,-7 2 0 16,-1-1-2-16,-3 0 1 0,-3 0 2 15,2-3-2-15,-2 0-1 0,-3-2 0 16,3-4 0-16,4-4-3 0,2-3-1 16,3-3 0-16,4-5 3 0,2 0-1 15,-2 0 2-15,2-3-4 0,1-7 2 16,1-4-1-16,0-1-1 0,0-1 6 15,0 2-2-15,3 2 0 0,5 0-1 16,0 5 0-16,3 1 3 0,1 0-3 16,3 2 4-16,0 2 1 0,2 2 2 0,-3 0 0 15,-1 2-3-15,0 6-1 0,1 1-1 16,-3 0 0-16,2 1-2 0,1-1 0 15,-1-2 1-15,4 1-7 0,0-1-5 16,1-3 1-16,1 0-36 0,2-2-8 16,2-2 8-16,0 0-80 0,-1 0-35 15,1-6 23-15</inkml:trace>
  <inkml:trace contextRef="#ctx0" brushRef="#br0" timeOffset="328">555 101 170 0,'0'-13'76'0,"-6"1"-8"15,-2 0-7-15,1 1-21 0,-1 4-3 16,-3 2-7-16,1 1-10 0,-1 1-4 15,-1 3 10-15,1 0-9 0,-3 3-3 16,1 10-4-16,0 3 2 0,-3 6 0 16,7 2-4-16,-1 4-3 0,5 0 0 15,5 1-4-15,0-1 1 0,2-3-3 16,11-3 1-16,4-2 1 0,0-4-1 15,4-4-1-15,2-3 1 0,0-5 2 0,2-4 0 16,-2 0-1-16,-2-3 0 0,-4-8 0 16,-4-2 1-16,-3-1 0 0,-4-1-1 15,-1 1 4-15,-5-4-2 0,0 2-5 16,0 0 4-16,-2-2 1 0,-3 1-2 15,-3 1-1-15,-2-1 0 0,1 2 0 16,-1 3 0-16,1-1-3 0,3 3-6 16,4 3-5-16,0 3-8 0,2 4-12 15,0 0-25-15,2 2 0 0,8 8-10 0,3-1-45 16,-1 0-52-16</inkml:trace>
  <inkml:trace contextRef="#ctx0" brushRef="#br0" timeOffset="685">929 95 76 0,'0'-10'178'0,"-6"3"-123"0,-2-1 0 16,-1 2-10-16,-1 1-10 0,1-1-2 16,-1 5-3-16,1-1-8 0,-1 2-3 0,-3 0-2 15,-1 2-3-15,3 8 3 0,-4 4-6 16,5 2-5-16,1 4-1 0,3 1 0 15,2 2-5-15,4-1 0 0,0 0 0 16,6-2 1-16,7-2-2 0,4-2 0 16,2-3 1-16,2-4 1 0,0-3-2 15,2-3 0-15,4-3 1 0,-2 0 2 16,-2-1-2-16,0-10 1 0,-6-3 0 15,-2-2 1-15,-5 0-1 0,-1-2-1 16,-3 1 3-16,-6 0 0 0,0-2-2 16,0 3 0-16,-2-1 3 0,-8 0 1 0,-1 1-1 15,-2-1-6-15,-1 0 3 0,-3 3 1 16,2 0-2-16,-2 5-2 0,1 3 2 15,3 5-1-15,2 1-12 0,-1 7-5 16,3 5-20-16,5 6-21 0,0 1-31 16,4-1-75-16</inkml:trace>
  <inkml:trace contextRef="#ctx0" brushRef="#br0" timeOffset="1317">1265 328 125 0,'0'-1'82'15,"0"0"-49"-15,2 1 9 0,-2 0 14 16,3 0-12-16,-1 0-5 0,0 0-4 16,0 0-9-16,-2 7-3 0,0 3-3 15,0 3-4-15,-4 3-5 0,-3 0-1 16,-1 0-1-16,0-1-6 0,5 1 0 15,-3-3-2-15,4-3-1 0,-2-2 0 0,4-1-7 16,0-2-11-16,0-3-16 0,0-2-18 16,2 0-26-16,6 0-76 0</inkml:trace>
  <inkml:trace contextRef="#ctx0" brushRef="#br0" timeOffset="1801">1543 150 136 0,'2'-4'43'0,"0"1"-11"0,-2 0 14 16,0 1 7-16,0-1-6 0,0 1-16 15,0 0-7-15,0 1-2 0,-2-2-1 16,-2 0-4-16,-3 2 2 0,-1 0 0 16,2 1-1-16,-1 0-2 0,-1 0-2 0,-2 2-1 15,1 5-2-15,1 1-3 0,-1 0 1 16,1 1 0-16,2 1-4 0,1 0-2 15,3 1 0-15,2 0-2 0,0-2-1 16,0 1-1-16,0 0 2 0,6-1 0 16,-1-2-1-16,1 0-1 0,2-2 2 15,5 2-1-15,-2-4 0 0,3-1 0 16,3 0 0-16,-2-2 0 0,0 0-1 15,1-2-1-15,-3-5 1 0,-1 0 0 0,-1-3-2 16,0 0 2-16,-3-1 2 0,2 0 0 16,-5 1-1-16,-3-1 0 0,-2-1 2 15,0 1-1-15,0 0 0 0,-7-2 0 16,-1 3 0-16,-2-2 0 0,3 3-1 15,-5 0-1-15,1 3 2 0,1 1-1 16,3 2-2-16,3 3-1 0,0 0-5 16,2 2-17-16,0 6-13 0,2 2-2 15,0 0-27-15,8-1-55 0,3 1-120 16</inkml:trace>
  <inkml:trace contextRef="#ctx0" brushRef="#br0" timeOffset="2137">1900 143 267 0,'-8'-3'66'0,"-3"1"-55"0,-1 0 33 16,-1 1 0-16,2 1-8 0,1 0-1 16,-1 0-6-16,-1 3-16 0,5 5-1 15,-5 3-4-15,3 4-2 0,3 1-7 16,4 1 2-16,2 3 0 0,0-2 1 0,4-2-3 15,7 0 0-15,1-5 2 0,-3-2-1 16,3-3 0-16,-1-2-1 0,-1-3 1 16,1-1 3-16,1 0-2 0,-1-4 0 15,-1-5 1-15,1-2 1 0,-5-2-1 16,-1 1-2-16,-1-2 4 0,0 1 2 15,-2 0-3-15,-2-3-2 0,0 2 3 16,0-1-2-16,-4 0 0 0,0 3-3 16,-1 0 2-16,3 3 0 0,0 2-2 0,0 2-8 15,2 3-7-15,0 2-13 0,0 0-19 16,0 4 6-16,6 6-28 0,-4-1-62 15,3 1-90-15</inkml:trace>
  <inkml:trace contextRef="#ctx0" brushRef="#br0" timeOffset="2463">2243 121 184 0,'0'-7'191'0,"0"-1"-152"0,-1 3-8 16,-5 0 5-16,-4 1-10 0,1 1-5 15,-5 3 0-15,3 0-5 0,-2 0-3 16,-1 9 3-16,3 3-7 0,-3 2-1 15,5 3-2-15,1 2-4 0,3 0-1 16,5 2 1-16,0-1-1 0,0 0-1 16,5-3-1-16,7-2 2 0,-1-2-3 15,6-4 4-15,0-4-2 0,4-2 0 16,2-3-2-16,4 0 2 0,6-5 2 15,-5-7-2-15,-3-4 1 0,-6 0-1 0,-6-2 3 16,-1 0-2-16,-8-1 5 0,-1 3-2 16,-3-3-2-16,-1 2 2 0,-9 2-1 15,-5 1-3-15,0 3 0 0,-3 1 1 16,-1 3-2-16,0 7-7 0,0 0-4 15,0 3-17-15,4 11-19 0,-4-1-40 16,1 1-161-16</inkml:trace>
</inkml:ink>
</file>

<file path=ppt/ink/ink1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1:39.5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4 238 23 0,'0'0'37'0,"0"0"-14"0,0 0-16 16,0 0-1-16,-2 0-3 0,2 0-1 0,-2 0 0 15,2 0-2-15,0 0 0 0,0 0 1 16,0 0-1-16,0 0 0 0,0 0 0 16,0 0 3-16,0 0 6 0,0 0 1 15,0 0-6-15,0 0-4 0,0 0-3 16,0 0 0-16,0 0 21 0,0 0-6 15,0 0 21-15,0 0-4 0,0-5-19 16,0 4 5-16,0-2-2 0,0 3-7 16,0-1 2-16,0 1-2 0,0 0-6 15,0 0 2-15,0 0-1 0,0 0 1 0,0 0-2 16,0 0 5-16,0 0 0 0,0 0 1 15,0 0-1-15,0 0-2 0,0 0 0 16,0 0 7-16,0 0 1 0,0 0-2 16,0 0 5-16,0 0 0 0,0 0 6 15,0 0 1-15,0 0 3 0,0 0-7 16,0 0 0-16,0 0-1 0,0 0-2 15,0 0 0-15,0 0-6 0,0 0 0 16,0 0 1-16,0 0-3 0,0 0-1 16,0 0-3-16,0 0 3 0,0 0-3 15,0 0-2-15,0 0 0 0,0 0 1 0,0 0-2 16,0 0 0-16,0 0 1 0,0 0-1 15,0 0 2-15,0 4-2 0,4 2 2 16,0-2 0-16,2 3-1 0,-1 1-1 16,1-1 2-16,2 2 2 0,-1-2-3 15,-1 1-2-15,2 1 4 0,-1 1-1 16,1 1-1-16,-2 1-1 0,0-1 2 15,1 5 1-15,-1-3-3 0,2-1 1 16,-1 1 2-16,-1-2-2 0,3-1 0 0,-1-1 0 16,0-1 2-16,1-2-1 0,-1-1 0 15,1-2 0-15,1-2 0 0,1-1 2 16,-1 0-1-16,-2 0-2 0,-1 0 4 15,3-7 2-15,-3-1 1 0,5-1 1 16,-1-1-5-16,-3-2 3 0,5 2-1 16,-1-5 0-16,-3 0-1 0,5-1 0 15,-3-2-4-15,2 2 2 0,3-3-1 16,-3 2 1-16,-2 2-1 0,3 2-1 0,-5 3 0 15,-1 0 0-15,0 4 1 0,-5 0-2 16,-3 3 3-16,0 1 0 0,0 2 0 16,0-2-1-16,0 2-1 0,0 0-1 15,-1 0-9-15,-5 2-6 0,-2 7-8 16,-1 0-16-16,5 3-11 0,-2-1-30 15,6 0-85-15</inkml:trace>
  <inkml:trace contextRef="#ctx0" brushRef="#br0" timeOffset="707">762 29 35 0,'-4'0'37'0,"-2"0"2"0,4 0 5 15,-2 0-4-15,3 0 8 0,-1 0-13 16,-2-1-7-16,2-2 7 0,-4 0-7 0,0 1-3 15,1 1-3-15,-7 0-6 0,3 0-3 16,-1 1 4-16,1-2 1 0,1 2-2 16,0 0-3-16,3 0-2 0,3 0 3 15,2 0-3-15,0 0-11 0,0 0-1 16,0 0 1-16,2 0-4 0,5 0 7 15,3 0-1-15,7 0 4 0,4 0-2 16,6 0-1-16,1 0-2 0,1 0-1 16,3 0 2-16,3-2-1 0,-3 0 1 15,4 0-1-15,-3 2-1 0,-4-2 2 0,-5 1 0 16,-5-1-1-16,-3 1 1 0,-5-2-2 15,-3 3 2-15,-3 0-3 0,-3 0 1 16,-2 0 1-16,0-2 0 0,0 2-2 16,0 0 0-16,0 0 0 0,0 0-2 15,0 0-10-15,0 0 2 0,0 3-6 16,-5 5-6-16,-3 0-16 0,-3-3-25 15,-1 2-31-15,-1-3-60 0</inkml:trace>
  <inkml:trace contextRef="#ctx0" brushRef="#br0" timeOffset="989">943 49 182 0,'0'-4'73'0,"0"4"-21"16,0-1 15-16,0 1-3 0,0 0-17 15,0 0-26-15,0 0-14 0,0 3-3 16,0 8 5-16,-2 5-1 0,-6 0 0 0,1 2-4 16,1-2-6-16,0-2 4 0,3 2-2 15,1-2 1-15,0 1-1 0,2 0 0 16,0-1 0-16,0-1 0 0,0-3 0 15,0 0 0-15,0-2 0 0,4 0-3 16,-3-3-10-16,-1-1-8 0,2 1-9 16,0-1-10-16,0-1-19 0,0-2-22 15,-2 1-11-15,0-2-12 0</inkml:trace>
  <inkml:trace contextRef="#ctx0" brushRef="#br0" timeOffset="1204">739 279 253 0,'0'-5'85'0,"0"4"-45"16,4-2 3-16,5-1-2 0,10 1-3 15,4 0-10-15,6-2-9 0,1 2-3 0,5 2-9 16,1-2 0-16,0 3-1 0,-1 0-5 15,-3 0-2-15,2 6 1 0,-1 2-12 16,7 0-22-16,-2-1-31 0,4 0-52 16,-6-1-149-16</inkml:trace>
</inkml:ink>
</file>

<file path=ppt/ink/ink1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2:15.8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134 172 4 0,'9'-1'33'0,"-1"-4"-22"0,-6 2 97 16,2-2-40-16,-4 3-25 0,0-2 5 15,2 0-8-15,-2 3 1 0,0-1-10 16,0 0-3-16,0 1-2 0,0 1-5 15,0-1-4-15,0 1-4 0,0 0-4 16,0 0-3-16,0 0 3 0,0 0-1 0,0 0-1 16,0 0-2-16,0 0 1 0,0 0-3 15,0 0 1-15,0 0 1 0,0 0-1 16,2 0 3-16,-2 0-3 0,0 0-1 15,0 0 1-15,0 0 2 0,0 0-4 16,0-2 2-16,0 1 2 0,0-2 1 16,0 0-7-16,0-1 3 0,-2 2 1 15,-2-1-3-15,0-1 2 0,0 1-1 16,0 0 1-16,-3 3 0 0,-1 0-3 0,1 0 0 15,-3 0 0-15,2 0 0 0,-1 6 0 16,-5 1-2-16,1 2 2 0,-2 2 2 16,2 1-4-16,-1 1 1 0,5 1 2 15,1 1 1-15,2 1-2 0,6 2 0 16,0-2 1-16,0 2 0 0,6-2-1 15,2 0 0-15,1-3 1 0,6 0 0 16,1-2-1-16,3-2 0 0,2-1 1 16,4-4 0-16,-3-3-1 0,5-1 1 15,-2 0 0-15,-2-2 1 0,2-8-2 0,-4-2 0 16,0-1 2-16,-4-2 0 0,-2-1-2 15,-3-3-2-15,-3 3 5 0,-3-1-1 16,-4 0 0-16,-2 0-2 0,0-1 3 16,0 0-1-16,-2 0-1 0,-4 2 2 15,-3 0 0-15,1 3-1 0,-2 1-4 16,1 7 4-16,1 2-2 0,1 3 0 15,-3 0 0-15,0 4-3 0,3 6 1 16,-1 1 0-16,3 1-3 0,5 2-9 16,0-1-12-16,0 1-14 0,5 0-15 15,3-2-26-15,-1-2-71 0,-1-1-127 0</inkml:trace>
  <inkml:trace contextRef="#ctx0" brushRef="#br0" timeOffset="321">632 280 117 0,'0'0'271'0,"4"0"-171"16,-4 0-50-16,0 0 9 0,0 0-3 0,0 0-22 15,0 0-22-15,0 0-8 0,0 0-2 16,0 0 0-16,0 0-2 0,0 0-3 16,0 0-1-16,0 0-5 0,0 0-15 15,4 0-15-15,-1 0-24 0,5 0-35 16,-8 0-115-16</inkml:trace>
  <inkml:trace contextRef="#ctx0" brushRef="#br0" timeOffset="1137">1000 133 3 0,'0'2'7'0,"0"-2"0"0,2 0-2 15,0 0 2-15,0 0 96 0,-2 0-37 16,0 0-24-16,0 0 6 0,2 0-1 0,-2 0-7 15,0 0-11-15,2 0 3 0,-2-2-2 16,0-1-1-16,0 2-11 0,0-2 3 16,0 1 1-16,0 1-4 0,0-3 2 15,0 1-5-15,0 0-3 0,0 2 1 16,0 0-3-16,-8 0-2 0,2 1 0 15,-3 0-3-15,-1 0-2 0,-1 2 2 16,-4 5-1-16,-1 0 1 0,-1 4-1 16,2 0 3-16,0 2-3 0,1 3 4 15,5 0-4-15,1 4-3 0,6-1 1 0,2-2-3 16,0 2 1-16,4-3 0 0,4 0-1 15,7-3 2-15,2-2-3 0,2-3 3 16,0-4 0-16,4-1-2 0,-4-3 0 16,2 0 1-16,-4 0 2 0,-1 0-2 15,-1-8 0-15,-2-1 0 0,-1-2 2 16,-1 0 0-16,-3-4-1 0,-2 1 1 15,-1-1 1-15,-3-1-1 0,-2 1-2 16,0 0 3-16,0-2 0 0,-6-1-2 0,-1 2 0 16,-1 0-1-16,-3 2 2 0,1 6-2 15,1 2-1-15,-1 4 0 0,2 2-1 16,3 0-6-16,-1 2-8 0,6 7-8 15,-4 0-12-15,4 1-19 0,0-2-13 16,0-1-46-16,2 0-144 0</inkml:trace>
  <inkml:trace contextRef="#ctx0" brushRef="#br0" timeOffset="1663">1290 107 35 0,'0'0'54'0,"0"-1"136"0,0-2-134 16,0 0 7-16,0-1-5 0,2-2-15 15,2 1-14-15,4 0-10 0,-1-1 6 0,1 1 2 16,5-1-4-16,-1 1 2 0,3 1-7 16,4 1-2-16,2 0 1 0,0 3-5 15,-2 0-3-15,-4 0-6 0,1 1-1 16,-7 9 0-16,-1 2 0 0,-1 1-1 15,-7 5-1-15,0-1 3 0,0 6-1 16,-7-1-1-16,-8 1-1 0,-3 2 0 16,-3-2 0-16,2-1 0 0,-4-1-2 15,4-3 3-15,-2-4 0 0,4-2-2 0,2-2 0 16,2-4-1-16,1-2 0 0,4-1-1 15,7-3 1-15,-1 0-4 0,2 0 1 16,-2 0 1-16,2 0-1 0,0-6-2 16,0 2 3-16,2-2-5 0,5 3 4 15,3 2 3-15,-1-1 0 0,1 1 0 16,3 1 1-16,1 0 1 0,1 0 0 15,2 0 2-15,2 0-3 0,2 0 0 16,0 3 6-16,0 1-2 0,-4-1-3 0,-3 0-1 16,-1-1 1-16,0 0-1 0,-1-2-7 15,-1 1-12-15,-1-1-14 0,-3 0-17 16,-1 0-8-16,0 0-22 0,0-5-62 15,-1-5-58-15</inkml:trace>
  <inkml:trace contextRef="#ctx0" brushRef="#br0" timeOffset="2099">1746 50 4 0,'0'0'17'0,"-2"0"-5"15,0 0 2-15,1 0-1 0,-1 0 109 0,-2 0-78 16,2 0-6-16,2 0-9 0,-2 0 8 16,0 0 1-16,0 0-4 0,0 0-3 15,0 0-4-15,-1 0-6 0,1 0 4 16,0 0-1-16,2 0 1 0,0 0-1 15,0 0-4-15,0 0-2 0,0 0-6 16,0 0-3-16,0 0-2 0,7 0-2 16,3 0 5-16,3 0-4 0,3 0 0 15,3 0-4-15,4 0 1 0,1 0 0 0,5 0 0 16,-4-2 0-16,0 0-3 0,-4 1 0 15,-2-2 0-15,-4 3-8 0,-6-1-8 16,-1 0-7-16,-6 1-13 0,0 0-10 16,-2 0-7-16,0 0-15 0,-10 0-76 15,-3 0-126-15</inkml:trace>
  <inkml:trace contextRef="#ctx0" brushRef="#br0" timeOffset="2354">1723 116 55 0,'-3'8'4'15,"3"-2"224"-15,0-1-182 0,3 2-13 16,9-2 15-16,-1-1-2 0,6 3-17 15,3-2-12-15,1 2-7 0,1 1-6 16,-2 1 2-16,0 2-4 0,-2 1 1 16,-3 0-1-16,0 1 13 0,-3-3-12 15,-7 0-1-15,-3-1 2 0,-2-3-2 16,0 2 1-16,-4-1 3 0,-7-1-3 15,-4 1 3-15,-2-2-2 0,-4 1 0 16,0-1-2-16,0 1-1 0,-2-1-1 0,2 1 0 16,7-2-2-16,5-2-4 0,1 0-9 15,8-2-10-15,0 2-23 0,0-2-36 16,2 0-46-16,4 0-112 0</inkml:trace>
  <inkml:trace contextRef="#ctx0" brushRef="#br0" timeOffset="3275">2475 155 0 0,'4'-5'37'0,"0"1"-28"15,0 1 113-15,-2-1-44 0,1 0-43 16,-1 0 5-16,-2-1 7 0,2 2-4 15,-2-1-6-15,2 4-3 0,-2-2 0 0,0 1-2 16,0 1 0-16,0 0-3 0,0 0-7 16,0 1-1-16,-4 8-2 0,-3 7-4 15,-9 5-4-15,1 1 3 0,4 3-1 16,-3-3 4-16,5 0-7 0,3-6-2 15,4-3-5-15,0-4 0 0,2-3-1 16,0-2-2-16,0-3 1 0,2-1 0 16,8 0 0-16,1 0 3 0,4-10-3 15,4-1 1-15,-1-5-2 0,1-1-1 16,0 0 3-16,-2 1-1 0,-4-1-3 15,3 0 0-15,-5 3 2 0,0 1 0 0,1 2-1 16,-4 2 3-16,-1 4-2 0,-3 3 0 16,-4 0-1-16,2 2 0 0,-2 0 0 15,0 0-2-15,0 3 2 0,0 3 1 16,0 3 1-16,0-1 0 0,0 0-2 15,2 0 0-15,2-3 1 0,1 1 0 16,-1-3-7-16,2 0 2 0,0-1-1 16,1-1 5-16,3-1-5 0,-1 0 2 15,5 0-1-15,-1-3 0 0,-1-5 1 0,1 1 2 16,-4 2-2-16,-3 0 1 0,-2 3 0 15,0 1 0-15,-2 0 3 0,-2 1 0 16,0 0-1-16,0 0 1 0,0 2 2 16,-6 5 0-16,-2 2 1 0,1 4 0 15,-1-2 0-15,2 1 0 0,1 0-1 16,1-3-1-16,0-2-1 0,4-1 1 15,0-2-2-15,0 0 0 0,0 0 0 16,0-2-2-16,6 1-3 0,1-3-8 0,3 0-9 16,1 0-15-16,3-3-22 0,-1-1-17 15,-2-3-66-15,3-1-114 0</inkml:trace>
  <inkml:trace contextRef="#ctx0" brushRef="#br0" timeOffset="3926">2979 283 1 0,'0'5'29'0,"0"0"-11"0,-2-1 27 16,2-4 133-16,-2 3-131 0,2-3-15 16,-2 0 15-16,2 0 12 0,0 0-15 15,0 0-13-15,0 0-4 0,0 0 3 0,6-7-8 16,3-1-10-16,5-5 0 0,-3 1 2 15,6-6-6-15,1-1-1 0,3-1-4 16,0-2-1-16,1-2 1 0,-1 0-2 16,2-1 0-16,-2 1-1 0,2 1 1 15,-6 2-1-15,-1 5 0 0,-5 4 0 16,-3 6-2-16,-2 2 3 0,-6 3-2 15,0 0 1-15,0 1 0 0,0 0 2 16,0 0-4-16,0 5 2 0,0 3 2 0,-2 5-4 16,-2 0 2-16,2 3 2 0,0 2-2 15,2 0-2-15,0 4 4 0,0 0-3 16,0 1 1-16,0 0-1 0,0-3 1 15,10-1-2-15,-1-1-4 0,1-1 2 16,-1-1 4-16,-1-2-12 0,-3-2 1 16,1-2 4-16,-2-2-8 0,0-3-2 15,-4-1 11-15,0-3-14 0,0-1-5 16,0 0-2-16,0 0-13 0,0 0-24 15,-2 0-79-15,-4-5-107 0</inkml:trace>
  <inkml:trace contextRef="#ctx0" brushRef="#br0" timeOffset="4088">3107 204 365 0,'15'0'64'0,"2"0"-33"0,8 0 30 15,2 0-31-15,-1 0-1 0,11-1-10 16,3-4-11-16,7 1-5 0,3 2-3 15,-2 1-9-15,-6 0-54 0,-4-1-94 0</inkml:trace>
</inkml:ink>
</file>

<file path=ppt/ink/ink1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2:47.6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27 0 0,'0'0'15'16,"0"1"-8"-16,0 0-8 0,0 0 0 16,0-1 2-16,0 0-2 0,0 0 1 0,0 0 1 15,0 0 1-15,0 0 9 0,0 3-3 16,0-3-5-16,0 0-5 0,0 0 2 15,-2 0 2-15,2 0 0 0,0 0 0 16,0 0-2-16,0 0 3 0,-2 0 51 16,2 0-16-16,0 0-6 0,0 0 0 15,-2 0-3-15,2 0-6 0,0 0-1 16,0 0 2-16,0 0-2 0,0 0-1 15,0 0 2-15,0 0-1 0,0 0-2 16,0 0 0-16,0 0-5 0,0 0 2 0,0 0 1 16,0 0-3-16,0 0-2 0,0 0 0 15,0 0 1-15,0 0-2 0,0 0 2 16,0-1-2-16,0-1 0 0,0 2-5 15,0 0 1-15,0 0-1 0,0 0-1 16,0 0 0-16,0 0-2 0,0 0 1 16,0-1 1-16,0 1-1 0,0 0-3 15,0 0 2-15,-2 0-2 0,2 0 0 16,0 0-2-16,-2 0 1 0,2 0 1 0,-1 0-1 15,1 0 0-15,0 0 2 0,-2 0-2 16,2 0 0-16,-2 0 0 0,2 0 0 16,0 0 1-16,0 0-2 0,0 0 0 15,0 0 3-15,0 0 0 0,0 0-4 16,0 0 5-16,0 0 1 0,0 0 0 15,0 0 2-15,0 0-5 0,0 0 0 16,0-1 2-16,0 0-1 0,0 1-1 16,0 0 0-16,0 0 1 0,0 0-4 15,0 0 1-15,0 0 0 0,0 0 1 16,0 0-1-16,0 0-1 0,0 0 2 0,0 0 1 15,0 0-2-15,0 0 0 0,0 0 0 16,0 0 0-16,0 6 0 0,0 1 0 16,0 2 1-16,0 1 0 0,2 0-2 15,0 2 0-15,3 1 2 0,-3 1 0 16,6-1-2-16,-6-1 0 0,2 0 2 15,-1-1 0-15,1 0-1 0,0-2-1 16,0 2 1-16,0-2 2 0,-2-1-3 16,-1-1 0-16,3-2 1 0,-2-1 1 0,0 0-2 15,2-1 0-15,-2-1 2 0,-2-2-1 16,2 0-1-16,-2 0 0 0,0 0 2 15,0 0 0-15,2 0-2 0,-2 0 0 16,0 0 2-16,0 0 0 0,0 0-1 16,0 0-1-16,0 2 1 0,0-1 1 15,0 0-2-15,0-1 1 0,0 0 1 16,0 3 0-16,0-3-2 0,1 0 0 15,-1 0 2-15,0 0 0 0,0 0-2 16,0 0 1-16,0 0 2 0,0 0-1 0,0 0-2 16,0 0 1-16,0 0 1 0,0 0 1 15,0 0-2-15,0 0 0 0,0 0 2 16,0 0 0-16,0 0-2 0,0 0 1 15,0 0-2-15,0 0 1 0,2 0 1 16,0-4-2-16,4 1 1 0,2-3 0 16,-1-1-1-16,5 1 1 0,-1-5 0 15,4 1 0-15,-1-1 0 0,-1-2-1 16,2 1 2-16,6-1 0 0,-3 0-2 0,3 0 0 15,0 2 2-15,0-1 0 0,-2 2-2 16,0-1 0-16,0 4 3 0,-4-1-2 16,0 1-1-16,-1 2 1 0,1-3 1 15,-4 2 0-15,-1 1-2 0,-2-2 1 16,-7 5-1-16,3 0 2 0,-2-1-1 15,-2 0 0-15,0 3 1 0,0-2 1 16,0 2-2-16,0-1 0 0,0-1 0 16,0 2 0-16,0-2 0 0,0 2 0 15,0 0 0-15,0 0 0 0,0 0-2 16,0 0 1-16,0 0 1 0,0 0 0 0,0 0 1 15,0 0-2-15,0 0 0 0,0 0-9 16,0 0-1-16,2 0 3 0,0 0-2 16,-2 0-1-16,0 0-5 0,0 1-1 15,0 2-6-15,0-1-23 0,-4 2-18 16,2-3-57-16,-3-1-183 0</inkml:trace>
</inkml:ink>
</file>

<file path=ppt/ink/ink1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3:28.40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39 162 83 0,'0'0'49'16,"0"0"110"-16,0 0-96 0,0 2-36 15,-6 7 5-15,1 8 2 0,-5 4-8 16,2 6-4-16,5 0-7 0,-1 5 3 16,2-2-8-16,2-4-5 0,0-1 14 15,4-2-8-15,3-6-7 0,5-1 3 16,-1-6 4-16,3-5 2 0,1-4-5 15,2-1 3-15,2-2-3 0,4-12 5 0,0-5-6 16,0-2-2-16,-2-4 4 0,0 0 0 16,-4-2-5-16,-4-1-1 0,1 2 5 15,-5 2-4-15,-3-1-2 0,-2-1-3 16,0 1 4-16,-4 1-1 0,0 2-2 15,-4 1 0-15,-4 5 0 0,0 3-2 16,5 6-5-16,-3 6-6 0,2 1-8 16,0 6-14-16,2 9-16 0,2 5-13 15,0 1-54-15,0-6-152 0</inkml:trace>
  <inkml:trace contextRef="#ctx0" brushRef="#br0" timeOffset="267">543 164 394 0,'0'-3'56'0,"5"1"-44"0,15 0 18 16,-3 1 6-16,8-1-13 0,3 2-4 16,3 0-6-16,-3 0-11 0,-3 0-1 15,-2 4-3-15,-6 4-3 0,0 1-23 16,-7 1 7-16,1 1-16 0,-1-1-41 15,-6 0 26-15,-4-2-202 0</inkml:trace>
  <inkml:trace contextRef="#ctx0" brushRef="#br0" timeOffset="425">571 385 270 0,'0'3'124'0,"0"0"-107"0,4 2 8 15,10 0 17-15,-1-1-14 0,2 0-14 16,6 1-6-16,-4-2-10 0,2-3-13 15,-1 0-17-15,1 0-32 0,-2 0-70 0</inkml:trace>
  <inkml:trace contextRef="#ctx0" brushRef="#br0" timeOffset="641">1159 127 34 0,'0'0'368'0,"0"0"-326"0,0 8-31 15,-4 8 37-15,-5 5-6 0,-3 3-22 16,1 1-9-16,-1 1-4 0,5 0-6 16,-1-2-2-16,2 1 2 0,6-1-6 15,0 0-9-15,2-2-4 0,8-2-34 16,-1-4-49-16,1-5-137 0</inkml:trace>
  <inkml:trace contextRef="#ctx0" brushRef="#br0" timeOffset="1207">1400 277 269 0,'0'3'48'0,"0"-1"-50"0,0 2 21 15,-4 3 24-15,-4 2-11 0,-1 2-8 16,-1 2-4-16,2 0 1 0,-1 0 0 16,1-1-4-16,2-4-4 0,5-3 1 0,1-2-2 15,-2-3 1-15,2 0-3 0,0 0 6 16,0-1 9-16,2-10-5 0,7-5-9 15,4-3-4-15,5-4 1 0,3-2-2 16,3-1-3-16,3-5 0 0,4-3-4 16,1 2 5-16,4 0-3 0,-3 4 1 15,1 3 6-15,-3 2 4 0,-3 5 0 16,-1 5-11-16,-6 2 9 0,0 3-6 15,-8 6-3-15,-3 0-2 0,-6 2 1 0,-4 4 1 16,0 6-2-16,0 8 2 0,-10 1 1 16,-1 5 2-16,-8 2-2 0,0 2-2 15,-6 0 1-15,0 1-1 0,0 1 2 16,-2-3-4-16,1 0 4 0,-1 0-1 15,-2-4-4-15,6-5-1 0,8-5-1 16,6-5 1-16,3-5-6 0,4-3-1 16,2 0 3-16,0 0 0 0,0 0-3 15,2-7-3-15,6 1 9 0,1-1 2 0,-1 3-1 16,-1 2 3-16,1 2 1 0,0 0 0 15,1 0-1-15,1 1 3 0,1 6-2 16,1 1 3-16,-1 2-1 0,2 0 1 16,1 2 2-16,1 1 3 0,0-1-6 15,1 0-2-15,-1-2 0 0,0-2 0 16,2-1-8-16,6-1-22 0,0-4-20 15,0 0-16-15,-2-2-165 0,-4 0-35 16</inkml:trace>
</inkml:ink>
</file>

<file path=ppt/ink/ink1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3:50.03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38 30 3 0,'-2'1'26'0,"2"0"0"0,0 2-4 16,0-1-13-16,0 0-7 0,0 1 11 15,-2-3-8-15,2 3 90 0,0-3-69 0,0 1-10 16,-4-1 14-16,4 0-6 0,-1 0-2 15,1 0 1-15,0 0-2 0,0 0-4 16,0 0-6-16,0 0-4 0,-2 0-2 16,0 0-2-16,0 0-1 0,0 0 1 15,2 0-2-15,0 0-1 0,-2 0 3 16,2 0-2-16,0 0 3 0,-2 0-2 15,-2 0 5-15,4 0 5 0,0 0 2 16,-2 0 0-16,2 0 4 0,-2 1 0 16,1-1-4-16,1 0 2 0,0 0-3 0,0 0 2 15,-2 0-3-15,0 0-2 0,2 0 3 16,-2 0 0-16,2 0-3 0,0 0 1 15,0 0-2-15,0 0-2 0,0 0-8 16,4 0 2-16,11-3 4 0,2-4 2 16,8 0-7-16,4-3 2 0,-5 5 0 15,7 0-1-15,-6 1-1 0,-2 1 0 16,-2 0 0-16,-4 3 0 0,2 0-1 15,-8 0 0-15,1 0-2 0,-3 0 0 0,-3 0-7 16,-4 0 3-16,0 0-1 0,0 0-1 16,0 0-7-16,-2 0-6 0,0 5-2 15,0 0-5-15,0 4-12 0,-8 1-29 16,-2-2-69-16,1 1-85 0</inkml:trace>
  <inkml:trace contextRef="#ctx0" brushRef="#br0" timeOffset="212">0 265 358 0,'0'0'47'0,"4"0"-41"16,9 0 41-16,4 0-5 0,6 0-13 15,6-3-12-15,5-3-13 0,2-2-3 16,-1 1 1-16,1 1-4 0,-4 0-10 16,5 3-20-16,-3 0-25 0,-3-2-36 0,-7 1-135 15</inkml:trace>
</inkml:ink>
</file>

<file path=ppt/ink/ink1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3:51.67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202 160 37 0,'0'0'51'0,"0"0"-3"15,0 0-14-15,0 0 4 0,0 0 1 16,0 0-2-16,0 0 0 0,0 0-2 15,0 0-3-15,0 0-1 0,0 0-6 16,0 0-1-16,0 0-7 0,0 0-3 16,0 0-3-16,0 0-3 0,0 0 4 0,0 0-7 15,0 0 3-15,0 0-1 0,0 0 2 16,0 0 2-16,0-1-7 0,0-2 2 15,-4-1-1-15,1 0-1 0,-5 0 2 16,4-1-4-16,-3 2 4 0,-1 0-3 16,0 1 0-16,-1 0 0 0,-1-2 1 15,1 3-1-15,-3 1-1 0,-1 0 4 16,-1 0-3-16,1 0-1 0,0 3-1 15,-3 6 1-15,5 1 1 0,0 1-1 16,1 4-1-16,0 0 1 0,5 4-1 16,1-2-2-16,4 6 1 0,0-3 1 0,0 2-2 15,8-1-1-15,5-3 1 0,4-2 1 16,4-6-1-16,4-3-3 0,2-3 0 15,1-4 0-15,5 0 0 0,-5-5 2 16,3-8-1-16,-4-3 2 0,-3-1 1 16,1-3 0-16,-4 0 0 0,-2-1 2 15,-4-3 1-15,-5 2-4 0,-2-3 5 16,-5 3 1-16,-3-2 0 0,0 0-3 15,-5-1 1-15,-3 1 1 0,-5 0-3 0,-1 6-1 16,-1 4 0-16,-4 8 2 0,2 6-2 16,0 0-1-16,0 4-1 0,-1 12 2 15,3 2-3-15,4 3 1 0,3 2-7 16,6-1-17-16,2 1-37 0,0-4-54 15,0-6-165-15</inkml:trace>
  <inkml:trace contextRef="#ctx0" brushRef="#br0" timeOffset="497">798 315 444 0,'-6'0'81'16,"4"0"-40"-16,2 0 15 0,0 0-6 15,-4 0-18-15,4 0-8 0,0 0-19 16,0 0-9-16,0 0 1 0,0 0-1 15,8 0 5-15,-1 0-14 0,5 0-15 0,-1 0-20 16,-1 1-28-16,1-1-71 0,-3 0-264 16</inkml:trace>
  <inkml:trace contextRef="#ctx0" brushRef="#br0" timeOffset="1417">1151 120 2 0,'0'0'194'15,"0"0"-144"-15,0 0 9 0,0 0-3 16,0-5 2-16,0 0-18 0,0-1-14 15,5 1-7-15,5-3-2 0,3 3-1 16,4-2-2-16,1 0 0 0,3 0 0 16,-1 2 1-16,1-1-6 0,2 1-1 15,-2 2 1-15,0 1-1 0,-2 2-2 16,-1 0 1-16,-3 0 1 0,-4 5-7 0,-3 8 2 15,-2 0 0-15,-3 2 1 0,-3 1-2 16,0 2 0-16,-3 2 0 0,-11 1-1 16,-1 0 2-16,-4 0-2 0,-4 2-2 15,-2-1 2-15,2 0 0 0,-1-1-3 16,1-1-1-16,2-2 3 0,2-2 0 15,1-5-4-15,5-1 1 0,4-5-2 16,3-2 1-16,4 0-2 0,-2-3-6 16,2 0 1-16,2 0 5 0,0 0-6 0,0-8-2 15,8 0 1-15,-1 2 7 0,5-1 1 16,-3 2 3-16,1 2 1 0,-2 2 3 15,1 1-2-15,-1 0 2 0,3 0 1 16,-1 0 4-16,1 4-2 0,1 1 0 16,3-3 2-16,-2 1-2 0,6-3-1 15,0 0-4-15,2 0 1 0,0 0 1 16,0 0-4-16,-5 0-6 0,-1-5-29 15,0 2-5-15,-1-2-30 0,3 0-86 0,-6 1-75 16</inkml:trace>
  <inkml:trace contextRef="#ctx0" brushRef="#br0" timeOffset="2428">1406 133 2 0,'-2'0'34'0,"0"-2"9"15,2 2 2-15,-3-1 19 0,1 0-11 16,2-1-18-16,0 1-9 0,-2-2 0 15,2 1 4-15,-2 0-2 0,-4-1-1 0,2 0-3 16,-1-1-4-16,-1-1-7 0,-2 2 0 16,3 1-1-16,-5 0 2 0,0-1-5 15,1 2 6-15,-3 1-2 0,-1 0 0 16,0 0-2-16,-1 0-4 0,-1 1-1 15,-2 5 5-15,0 1-2 0,-4 2 3 16,4 2-6-16,-2 1 3 0,1 3-5 16,3-1 2-16,0 2-1 0,3 1-2 15,5 7-3-15,3 0 0 0,4 2 1 16,0-3-1-16,0 1-1 0,13-1 0 0,4-4 1 15,1-2-1-15,5-3 0 0,3-5 1 16,3-2 0-16,1-4-5 0,1-3-1 16,1 0 6-16,1-10-1 0,-3-2-1 15,-1-4 1-15,1 0 1 0,-5-5 2 16,-2 0-1-16,-2-1-1 0,-6 1 1 15,-3-2 0-15,-3-1 1 0,-3-3-2 16,-6 1 3-16,0-5-2 0,0 1-1 16,-7 0 0-16,-7 3 0 0,-1 5 2 0,-4 5-2 15,-4 8-2-15,-2 5 1 0,-2 4-3 16,1 0-5-16,5 12-2 0,5 6-6 15,3 3-27-15,5 2-49 0,1-2-120 16</inkml:trace>
  <inkml:trace contextRef="#ctx0" brushRef="#br0" timeOffset="3256">1757 116 210 0,'0'0'57'0,"0"0"-27"0,10 0 21 15,3-3-6-15,4-1-9 0,4 1-10 16,2-1-7-16,4 2 2 0,-4 1-7 16,4 1 6-16,-6 0-4 0,-2 0 4 15,-2 2-7-15,-4 6 1 0,1 4-3 16,-3 3-1-16,-7 3-1 0,-2 3 3 15,-2 2-7-15,-8 0 0 0,-7 2-1 0,-6 1-4 16,-2-4 3-16,0-1-2 0,0-3 0 16,-2-1 0-16,4-2 0 0,-2-2-2 15,2-2 1-15,4-2 1 0,2-3-1 16,5-3-1-16,1-2-4 0,3-1 5 15,4 0-2-15,0 0-4 0,2 0 2 16,0-1-5-16,10-6-3 0,1 0 4 16,5 0 4-16,-1 3 1 0,-4 0 1 15,1 4 0-15,1 0 1 0,-1 0 2 0,1 0-1 16,-2 4 0-16,-1 4 1 0,3 0 4 15,3 0-1-15,3 0-1 0,2-3-4 16,3-2 3-16,1 1-1 0,0-2-3 16,0-2 0-16,-4 0-22 0,2 0-26 15,0-4-20-15,-4-3-59 0,0-3-150 16</inkml:trace>
  <inkml:trace contextRef="#ctx0" brushRef="#br0" timeOffset="3701">2316 39 116 0,'-2'0'49'0,"-5"0"-5"0,7 0 9 16,-2 0 1-16,2 1 1 0,0 1-21 0,0 0-20 16,2-2 8-16,5 1 11 0,3 1-5 15,5 1-12-15,1 2 1 0,1-3-1 16,6 3-2-16,3-2-8 0,3-3 1 15,0 0-1-15,1 0-5 0,-1 0-1 16,1-2 3-16,-5-2-1 0,-6 4-3 16,-5-2-7-16,-7 2-12 0,-5-1-1 15,-2-2-1-15,0 2-22 0,-9 1-36 16,-7 0-67-16,-1 0-34 0</inkml:trace>
  <inkml:trace contextRef="#ctx0" brushRef="#br0" timeOffset="3947">2353 154 2 0,'-2'8'75'0,"2"2"-51"0,0-3-11 0,7 2 9 15,7 0 21-15,1 0-12 0,2 4-20 16,0-2-10-16,2 0 3 0,-1 0 5 16,-5 0 16-16,6 1 14 0,-4 0-4 15,-3-1 40-15,1-2-59 0,-5 2-1 16,-3-3 52-16,-3-1-55 0,-2-2-5 15,0 0 6-15,0-1 6 0,-11 1-2 0,-1 0-8 16,-5-2-1-16,-2 0-2 0,0 1-4 16,-4 1-1-16,4 1-1 0,0 0-1 15,2 2-2-15,2-2-14 0,3 3-6 16,5 1-15-16,-1 1-22 0,2-1-57 15,0-4-134-15</inkml:trace>
  <inkml:trace contextRef="#ctx0" brushRef="#br0" timeOffset="5499">3030 475 52 0,'-8'3'19'0,"5"0"0"0,-1-2-2 16,-2 1-11-16,4-1-3 0,2 1-3 15,-2-1 7-15,2 0 3 0,-2 0 14 16,-1 0 11-16,1 2 4 0,2-3-8 16,0 2-6-16,-2-1 2 0,2-1 0 15,0 1-3-15,0-1 2 0,0 0-3 16,0 0-3-16,0 0-8 0,0 0-1 0,0 0-1 15,0 0 3-15,4 0-1 0,7-2 12 16,6-5-7-16,2-3-8 0,4-2-7 16,6-4 1-16,5-3 2 0,-1-1 1 15,3 0 0-15,-2 3-3 0,-3-1 1 16,-7 4-4-16,-3 3 1 0,-7-1-1 15,-5 7 3-15,-3-1-2 0,0 1-2 16,-6 4 1-16,2-1 1 0,-2 2-3 16,0 0-6-16,0-1-9 0,0 1-1 15,0 0-6-15,0 0-10 0,-6 0-10 0,2 1-19 16,-3 4-43-16,-3-2-92 0</inkml:trace>
  <inkml:trace contextRef="#ctx0" brushRef="#br0" timeOffset="5751">3022 357 304 0,'10'24'60'0,"3"2"-13"0,8 3 14 16,-2-1-17-16,-1-2-1 0,4-2-24 15,1-2-2-15,4-2-14 0,0-3-4 16,-1-3 2-16,-1-4-19 0,4-3-13 15,0-4-25-15,-1-3-49 0,-1 0-160 16</inkml:trace>
</inkml:ink>
</file>

<file path=ppt/ink/ink1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00.56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40 0 213 0,'0'0'119'0,"0"4"-82"0,0-3 7 16,4 3 6-16,5-1-10 0,6 0-6 16,4 0-10-16,4-2-8 0,4-1-4 15,0 0-7-15,5 0-3 0,-3 0-1 16,-1 0 0-16,-3 2-1 0,-4 2-1 15,-5 0-1-15,-7-2-28 0,-5-1-12 16,2 1-1-16,-6-1-35 0,0 1-89 0</inkml:trace>
  <inkml:trace contextRef="#ctx0" brushRef="#br0" timeOffset="194">0 241 319 0,'17'1'55'0,"8"0"0"0,1 1 0 16,5-2-19-16,-1 0-17 0,9 0-13 0,6-4-2 16,7 0-4-16,-2-1 0 0,-5 4-3 15,-3 0-9-15,-7 1-31 0,-3 0-80 16,-7 0-179-16</inkml:trace>
</inkml:ink>
</file>

<file path=ppt/ink/ink1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3:58.2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33 121 76 0,'0'-4'127'0,"1"1"-55"0,1 1-12 0,-2 1-5 16,0 0 0-16,0 1-11 0,0 0-15 15,0 0-8-15,0 0 1 0,2 4 1 16,0 6 3-16,-2 7-2 0,0 3-6 15,0 3-1-15,-7 3-1 0,3 0-4 16,-2 1-8-16,0-2-1 0,1-2 1 16,1-4-1-16,0-6-3 0,2 0-1 15,0-3 1-15,2-2 0 0,0-2-1 0,0-2-9 16,8-3-4-16,1-1-11 0,7 0-14 15,3-5-15-15,4-3-25 0,-2-6-61 16,3 2-70-16</inkml:trace>
  <inkml:trace contextRef="#ctx0" brushRef="#br0" timeOffset="360">304 150 103 0,'0'-5'138'15,"0"0"-76"-15,-8 2-6 0,2 1-7 0,-3 1 0 16,-1 1-5-16,2 0-9 0,1 5-10 15,-3 6-10-15,3 1-6 0,-1 3 0 16,2 4-6-16,4 1-2 0,0 2 0 16,2 1 1-16,0-1-1 0,0-2-1 15,8-1-1-15,2-1 3 0,1-5-2 16,2-2-2-16,3-3 2 0,1-6 1 15,0-2 1-15,0 0 0 0,0-6 0 16,1-5 1-16,-5-3 2 0,2 0 2 0,-3-4 3 16,-3 0 2-16,-3-3-3 0,-4 1-2 15,-2 0 0-15,0 0 0 0,0 1-3 16,-8 1-1-16,-3 1 1 0,-3-2-2 15,3 4-2-15,0 2-1 0,-1 3 1 16,6 7 0-16,-1 3-2 0,5 0-5 16,0 3-11-16,0 10-6 0,2 5-4 15,0 0-17-15,6 1-14 0,3-1-31 16,7-4-65-16,-1-1-82 0</inkml:trace>
  <inkml:trace contextRef="#ctx0" brushRef="#br0" timeOffset="685">727 164 170 0,'0'-11'173'0,"0"2"-139"16,-4 0 1-16,-5 2 9 0,-6 3-7 16,-3 1-4-16,1 3-4 0,0 0-7 15,2 0-2-15,-1 10-2 0,1 6-4 0,2 3 1 16,3 3-10-16,3 4-1 0,5-1 0 15,2 0-1-15,0-2-2 0,9-2-2 16,3-4 2-16,3-2-1 0,2-2 0 16,4-5 0-16,2-5-1 0,2-3 2 15,0 0-1-15,1-8 0 0,1-5 1 16,-2-1 1-16,-2-4-1 0,-4-2-1 15,-6 3 2-15,-3-1 0 0,-6-1-1 16,-4 2 1-16,0-2-2 0,-14 1 3 16,-1 2-2-16,-4 1-2 0,-2 0 1 15,-2 5 0-15,0 4-5 0,-2 5-8 0,6 1-9 16,6 4-4-16,5 9-15 0,4 3-34 15,4 0-83-15</inkml:trace>
  <inkml:trace contextRef="#ctx0" brushRef="#br0" timeOffset="1406">1223 17 68 0,'0'0'83'0,"0"-4"-21"16,0 0-11-16,0 2 1 0,0 0 5 16,0 0-12-16,0 1-12 0,0-1-3 15,0 2-2-15,0 0 4 0,0 0-4 16,4 0-8-16,-4 0-6 0,0 0-3 15,0 1-3-15,0 11-2 0,0 5 10 16,-6 10-2-16,-3 6-3 0,-3 3-1 16,3 4-2-16,-5 1 3 0,3 1-2 15,-2-3-1-15,1-2-3 0,5-6-3 0,1-7-1 16,4-4-1-16,2-7-1 0,0-5 2 15,0-2-1-15,2-6-1 0,7 0 1 16,5 0 4-16,3-13-2 0,4-2-7 16,-2 1-2-16,2-3 2 0,-4 2-1 15,0 4 0-15,-1 2 4 0,-1 0-2 16,-6 3-1-16,1 5 1 0,-4 1 1 15,-1-2 1-15,-1 2 0 0,-2 0-2 16,4 0 4-16,0 3-1 0,-1 3 0 0,5 3 0 16,-1-2-2-16,5 3-1 0,-3-3-2 15,3 0-4-15,-1-3 2 0,0 1 0 16,2-3-8-16,3 1-16 0,-3-1 11 15,2 0-16-15,-4-2-46 0,1 0 1 16,-5 0-32-16,1 0-43 0</inkml:trace>
  <inkml:trace contextRef="#ctx0" brushRef="#br0" timeOffset="1657">1282 172 293 0,'19'-13'75'0,"6"1"-49"0,8-2 3 0,-1-2-22 16,4 0-3-16,4 5 1 0,2-2-5 15,-1 3 1-15,2 2-3 0,-3 4-9 16,2 0-18-16,-3 4-22 0,-5 0-29 16,-2 0-19-16,-9 0-9 0</inkml:trace>
</inkml:ink>
</file>

<file path=ppt/ink/ink1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27.70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19 134 185 0,'-2'0'62'0,"-2"0"-16"15,3 0 18-15,1 0-13 0,0 0-12 16,0-1-8-16,0 1-10 0,0-4-3 15,1-1-2-15,11 1 6 0,5-5 0 16,0 0-1-16,6-1-7 0,2 0-1 16,4-3-1-16,-1 3 1 0,3 2 0 15,-1 2-2-15,-3 4-2 0,0 2-1 16,-4 0-3-16,-4 0-2 0,-4 8-5 0,-4 1 2 15,-1 6 2-15,-8 1-1 16,-2 4 0-16,0 5 1 0,-13 7-1 0,-5 5 1 16,-1 2-2-16,-6 2-1 0,3-2 2 15,-1-1-3-15,-2-1-1 0,-4-1-1 16,1-2 5-16,-1-2-2 0,-2-3-1 15,3-3 2-15,5-7 0 0,4-3 0 16,4-7-1-16,7-5-4 0,4-2 4 16,4-2 0-16,0 0 0 0,0-6-3 0,8-9-3 15,5-2 5-15,4 0 3 0,4 0-1 16,-4 2 0-16,4 4 0 0,-3 4-2 15,1 0 4-15,0 0 2 0,0 5-1 16,0 0 2-16,-2 2-2 0,-2 0 2 16,-3 2-2-16,-3 7-3 0,-1-2-1 15,-2-1 2-15,-1 4 0 0,1-3-2 16,0 1 0-16,0-2 2 0,3-3-2 15,-1 0-2-15,-1-1 3 0,1 0-8 16,0-1-3-16,-1-1-1 0,1 0-15 16,3 0 1-16,3 0-6 0,-1-6-33 0,-1-1-37 15,1 0-66-15</inkml:trace>
  <inkml:trace contextRef="#ctx0" brushRef="#br0" timeOffset="322">752 360 78 0,'0'0'362'0,"0"0"-289"16,0 2-28-16,0 2 16 0,-2 3-8 15,-4-1-20-15,2 3-14 0,-1 0-2 16,5-2-8-16,0 2-3 0,0-5-2 0,0-4-3 15,0 3-1-15,0-3 1 0,0 0-1 16,7 0 0-16,1 0-2 0,0 0-14 16,-1-1-10-16,3-5-6 0,-1-1-10 15,-1 1-24-15,0 0-28 0,-5-3-89 16</inkml:trace>
  <inkml:trace contextRef="#ctx0" brushRef="#br0" timeOffset="1047">979 65 90 0,'-8'1'87'0,"1"0"-51"16,-1-1 9-16,2 1 3 0,3-1-8 16,-3 1-5-16,2-1-1 0,-2 0-7 15,2 3-2-15,1 0 1 0,-5 1-4 16,6-1 1-16,-4 0-3 0,6-1-2 15,-2-2 0-15,2 3-2 0,0-2-5 16,2 1-5-16,6 2 2 0,0-2 6 0,9-2-3 16,2 0-5-16,6 0 1 0,5-7-3 15,5-3 1-15,3 0-2 0,0-2 3 16,2 1-3-16,-2-1 0 0,-2 2-1 15,-9 1-2-15,-6 2-1 0,-8 2 1 16,-1 1 1-16,-6 3-4 0,-3 0-5 16,-3 1-4-16,0 0-4 0,0 0 1 15,-9 0-13-15,-6 0-19 0,-1 0-9 16,-3 4 9-16,-2 3-5 0,-2 1-8 0,-1 2-6 15,-5 1 30-15,-3 0 24 0,-3 0 3 16,-1 3 11-16,7-2 22 0,3 1 33 16,7-1-12-16,7-1-17 0,4 2-8 15,5 1 4-15,3-2-3 0,0-1 0 16,11-1-2-16,2 0-8 0,7-3-4 15,-1 4-3-15,4-1 0 0,-4-2 0 16,2 0 3-16,1-3 2 0,-4 1 3 16,-3 1 1-16,-4-3-4 0,-5-1 0 0,0 3 3 15,-6-1 1-15,0 0-3 0,0 1 1 16,-2 4 0-16,-10-1-1 0,-1 3-2 15,-4 0-3-15,-2 0 1 0,0 3-2 16,-2 2 2-16,-4-1-4 0,2 2 2 16,2 1-1-16,4-1-1 0,-2 0-3 15,7-1 0-15,5-5-1 0,3-2-9 16,4-3-18-16,0 0-21 0,6-3-32 15,5-4-35-15,-3 0-161 0</inkml:trace>
  <inkml:trace contextRef="#ctx0" brushRef="#br0" timeOffset="1413">1550 320 37 0,'1'0'304'0,"1"-1"-249"16,-2 1-25-16,0 0 20 0,0 0 0 15,0 5-18-15,0 8-7 0,0 4-4 16,-2 5-4-16,1 5-4 0,-3 5-6 15,4 1 0-15,0 0 24 0,9-1-17 16,5-5-11-16,1-1 0 0,4-6 9 16,2-4-10-16,2-3 2 0,4-8-1 15,-1-3 1-15,1-2-4 0,-2-6 4 16,2-10 3-16,-3-6 2 0,1-3-5 0,-4-1 2 15,-6 1 0-15,-1-2-4 0,-7 1 1 16,1-3 0-16,-6-1-2 0,2-2-1 16,-2 5-7-16,0 3-5 0,-2 5-14 15,1 9-15-15,-1 4-27 0,0 3-94 16</inkml:trace>
</inkml:ink>
</file>

<file path=ppt/ink/ink1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37.94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382 156 74 0,'2'1'200'16,"4"2"-134"-16,-6 2-52 0,0 2 34 15,0 2-3-15,0 5-5 0,0 6-14 16,0 4-2-16,0 6 6 0,0 3-5 15,0 1-9-15,0 3-5 0,0 1 1 16,-4 2 1-16,0 1-4 0,0 3-2 0,0 2-2 16,-1 0 2-16,3 5-6 0,-2 3 0 15,2 2 2-15,0 5-1 0,0 8-1 16,0 2-1-16,-2 6 0 0,1 5 3 15,-1-1-3-15,0 3 0 0,-2-2 1 16,6 3 1-16,-4-4-3 0,2 1 1 16,1-2 1-16,-1-3 2 0,0 0-2 15,2-2 0-15,0 1 2 0,0-4 1 16,0-3-4-16,0-4 2 0,0-6 1 15,0 1 0-15,0-2-1 0,0 1 1 0,0-2-2 16,0-1 3-16,-2 0-3 0,0-2-1 16,-2-1 3-16,-2 0-1 0,5-3 0 15,-5-1-2-15,4-3 0 0,-2-2 3 16,2-2-3-16,2-2 2 0,0-2 3 15,0-3 1-15,0-1-3 0,0 0-3 16,0-1 5-16,0 0-3 0,0 2 2 16,0-2-3-16,4-2 1 0,0-1 1 15,-2-2-3-15,2 1 0 0,-1 0 1 0,1 0-1 16,0 0 1-16,-2 0-1 0,4 0-1 15,-6-2 3-15,1 0-3 0,1 0 1 16,-2-1 1-16,0-1 1 0,0 0-2 16,0-1 0-16,0 0 3 0,0-1-2 15,0 0-1-15,0-1 4 0,0 0-5 16,0 2 1-16,0-2-1 0,-2 1 1 15,1 2 1-15,-1-1 0 0,0 2-2 16,0-1 1-16,2-2 2 0,-2 0-1 0,2 0-1 16,-2 1 0-16,0-1-1 0,2 0 2 15,0-1-1-15,0 2-1 0,-2 2 4 16,0 1-3-16,0 1 0 0,1 3 1 15,-1-3 0-15,0 2 1 0,0 0-2 16,2-1 0-16,0 0 3 0,0-2-2 16,0-3-1-16,0-1 1 0,0-4 1 15,0 3-3-15,0-4 1 0,0 0 1 16,0-2 1-16,-2-5 0 0,2 1-2 15,-2-2 0-15,2-1 1 0,-2 2 0 16,2 0-1-16,-2 5 0 0,-4 1 0 0,-1 0 3 16,3-1-4-16,-2-6 0 0,6-5 3 15,0 3-1-15,0-2-2 0,0 2 1 16,0-1 1-16,0-1 0 0,0 1-2 15,0 5 1-15,0 0 1 0,0 0 0 16,0-3-2-16,-2-3 1 0,0-2 2 16,2-1-2-16,0 1-1 0,-1-2 1 15,-1-1-1-15,2 1 3 0,0 1-4 16,0 1 3-16,0-1 0 0,-2 1 0 15,0 2-2-15,0-1 0 0,0 1 2 0,0-1-1 16,2 0-1-16,0 1 0 0,0 4 3 16,0 2-2-16,-4 4-1 0,0-1 2 15,1-1 0-15,3-2-1 0,0 4-1 16,0 2 1-16,-4-2 2 0,0 2-2 15,4-9-1-15,0 4 0 0,0 0 2 16,0-3 1-16,0-4-4 0,0-3 2 16,0-3 0-16,0 0 1 0,0 0-3 15,0 0 3-15,0 0 0 0,0 0 0 0,0 0-1 16,0 0 0-16,0 0 2 0,0 0-2 15,0 0 0-15,0 0 0 0,0 0 0 16,0-3 0-16,0 0 0 0,0 0-2 16,0-3-2-16,0-1-4 0,0-1-8 15,0 1-9-15,0 0-2 0,0 1-11 16,-6 2-20-16,-1-7-52 0,-5 2-127 15</inkml:trace>
  <inkml:trace contextRef="#ctx0" brushRef="#br0" timeOffset="456">0 4940 47 0,'4'-1'131'0,"0"-1"-62"16,-4-1 0-16,6 1 5 0,-1-1-17 15,1 1-11-15,2 0-6 0,-3 1-2 16,3 1-6-16,0 1-7 0,-3 9 0 16,1 5-10-16,0 5-4 0,0 4 3 15,-3 3-4-15,1 1-3 0,0-1-4 16,2 0 1-16,1-3-3 0,1-5-1 15,2-2 1-15,1-5 0 0,0-3 0 0,1-3-2 16,3-5 1-16,0-1 3 0,3-1-2 16,3-10-2-16,0-1 2 0,0-2-2 15,-2-2 1-15,4 3-1 0,-2-3 2 16,0 1 2-16,-2 0-3 0,-4 0-3 15,0 0 3-15,0 1 0 0,-5-4 1 16,5-3-6-16,-1-1 0 0,-1-3 2 16,2-1-11-16,-1 1-3 0,-1-2-8 15,-2 1-17-15,5 0-25 0,-3-2-37 0,-3 1-150 16</inkml:trace>
  <inkml:trace contextRef="#ctx0" brushRef="#br0" timeOffset="1417">183 282 29 0,'-5'7'143'0,"-1"2"-78"0,2 0-16 16,-2-3 0-16,3 1-9 0,-1-1-5 16,-2 1-3-16,0 1-1 0,1 1-1 15,1-5-1-15,2 1 0 0,0-3-3 16,2-1-4-16,0-1-13 0,2-3-5 15,11-12 4-15,8-8 11 0,4-5-8 0,4-3-7 16,5-5 0-16,4-1 1 0,2-1-6 16,4 0 1-16,0 1 0 0,-6 4 1 15,-7 8 0-15,-8 12-3 0,-8 8 2 16,-6 5 1-16,-1 0-2 0,-4 2 1 15,-2 11-2-15,0 8 4 0,-2 6 0 16,0 8-3-16,0 4 1 0,0 1 1 16,0 4-3-16,5-2 3 0,7-1-6 15,3-1-2-15,4-8-5 0,4-1-6 16,2-6-4-16,2-4-8 0,3-2-12 15,-3-4-19-15,-2-4-39 0,-6-2-95 0</inkml:trace>
</inkml:ink>
</file>

<file path=ppt/ink/ink1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40.07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 39 138 0,'-6'0'62'16,"6"0"-13"-16,-1 0 11 0,1 0-18 15,0 0-3-15,0 0 0 0,0 0-6 0,0 0-10 16,0 0 0-16,0 0 0 0,0 0-4 16,0 0-1-16,0 0-5 0,1 0-5 15,9 0-1-15,-2 0 6 0,5-1 7 16,4-4-2-16,4 2-3 0,6 0-5 15,3 0 4-15,5-1-3 0,5 1-4 16,6 1 0-16,3-2-1 0,1 0-2 16,-2 2-3-16,-1 0-2 0,-5 0 1 15,-7 1 1-15,-3 1-6 0,-7 0-8 0,-2 0-2 16,-8 0-4-16,-6 0-13 0,-5 0-8 15,-4 0-19-15,0 0-18 0,-7 0-25 16,-11 0-100-16</inkml:trace>
  <inkml:trace contextRef="#ctx0" brushRef="#br0" timeOffset="285">64 142 174 0,'-28'11'194'0,"5"-2"-132"0,12 0-1 16,9-2-11-16,2 2-28 0,13 1-5 0,2-2 0 15,14 1-2-15,3-1-6 0,3-1-6 16,9 0 1-16,-1 1 2 0,5 2-3 15,0 2 0-15,-10 5 1 0,-6 0-2 16,-7 6-3-16,-10-1 0 0,-7-2 3 16,-4 4-1-16,-4 2-1 0,-10-2 2 15,-7 2-1-15,-11 1 3 0,-5-3-2 16,-3 2 0-16,-2 0 1 0,-4-3 2 15,0-1 0-15,4-3 3 0,3-6-2 0,12-4 2 16,12-5-7-16,11-3 1 0,0-1-2 16,0 0-3-16,8 0-11 0,5 0-4 15,12-9-5-15,3-2-28 0,9-1-44 16,-1-5-91-16,-2 3-120 0</inkml:trace>
  <inkml:trace contextRef="#ctx0" brushRef="#br0" timeOffset="570">849 384 177 0,'0'-1'231'0,"0"-1"-194"16,0 2 1-16,-2 0 8 0,2 6-27 15,0 7-11-15,0 5 0 0,0 6-2 16,0 3-6-16,0 0 2 0,0 1 6 15,4 0 4-15,5-4 5 0,5-2 19 16,3-4-14-16,2-7-15 0,0-5 0 16,0-6 7-16,-2 0 0 0,2-12 0 15,-2-6-5-15,4-6-1 0,0-3-1 0,-2-4-4 16,1-4-1-16,-7-3-1 0,-2 0 1 15,-1-2-2-15,-4 0-5 0,-3 2-5 16,-1 1-11-16,0 3-7 0,0 5-15 16,0 8-20-16,0 10-34 0,-2 7-106 15</inkml:trace>
</inkml:ink>
</file>

<file path=ppt/ink/ink1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48.96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38 66 17 0,'-4'-2'5'0,"0"0"80"16,0 0-14-16,1 2-39 0,-1-2 12 15,0 1 9-15,2 1-15 0,0-3-5 16,0 3-3-16,2 0 0 0,0-1-2 16,0 0-2-16,-2 0-5 0,0 0-1 0,2 1-4 15,0 0 3-15,-2 0-3 0,2 0-2 16,0 0-2-16,-1 0 1 0,1-2-5 15,0 1-5-15,0-3-2 0,7 0 2 16,8-1 6-16,3-1-7 0,3 3 3 16,1-4-4-16,3 3 1 0,4 2-2 15,-2 0 3-15,1 2-2 0,-1 0-2 16,-4 5 2-16,-6 6-2 0,-2 2 1 15,-7 5 1-15,-6 4-1 0,-2 3 0 16,-4 4 4-16,-11 1-3 0,-8 6-3 0,0-3 0 16,-2 0 1-16,-2-3-2 0,3-2-1 15,-3-1 3-15,0-2 0 0,0-4-3 16,5-4 1-16,4-6-1 0,7-1 3 15,3-5-4-15,5-4 1 0,1-1 1 16,2 0 3-16,0-1-5 0,0-7-4 16,7 0 2-16,1-1 4 0,1 2 2 15,3 1 1-15,-3 2 0 0,3 2 6 16,1 2-3-16,-1 0 1 0,3 0-3 0,2 0 4 15,2 4 0-15,0-1 1 0,2 2-1 16,-4 0 0-16,-1 1-3 0,1-2-1 16,-4 0 0-16,-5 1 0 0,1-1-1 15,-1 0-2-15,-2-1 0 0,-2 0-5 16,1 0-7-16,1 1-10 0,0-2-10 15,1-2-11-15,5 0-26 0,-5 0-62 16,-3 0-107-16</inkml:trace>
  <inkml:trace contextRef="#ctx0" brushRef="#br0" timeOffset="243">671 268 429 0,'0'-3'124'0,"-4"-2"-87"0,-5 5-4 16,3 0 16-16,-3 0-21 0,1 0-13 0,4 0-7 15,2 0-7-15,2 0-5 0,0 5 3 16,0 0-1-16,0 2-13 0,4-1-15 15,4 1-14-15,1-4-14 0,5 0-22 16,-3-3-64-16,1 0-99 0</inkml:trace>
  <inkml:trace contextRef="#ctx0" brushRef="#br0" timeOffset="612">862 85 137 0,'-4'0'74'0,"2"0"-24"16,-1 0 6-16,-1 0-5 0,4 0-7 15,0 0-10-15,0 0-7 0,0 0-8 16,0 0-8-16,5 0 0 0,5 0 10 15,5-5-11-15,6-1-9 0,2-1 4 16,4 0-3-16,0-1 2 0,3 3-2 16,-7 0-3-16,2 1 1 0,-6 4-8 0,-4 0-9 15,-2 0-7-15,-5 0-6 0,-2 0-24 16,-6 5-26-16,0 2-22 0,-8 0-13 15,-5-1-11-15</inkml:trace>
  <inkml:trace contextRef="#ctx0" brushRef="#br0" timeOffset="859">833 157 14 0,'-19'13'100'0,"4"-3"26"0,7 0-75 15,5-1-11-15,3-1-23 0,0 1-9 16,7 0-1-16,10 0 7 0,3-2-2 16,4 2-8-16,-1 0 1 0,0 1-5 0,2 2 1 15,-2 3-1-15,0-1 3 0,2 1 19 16,-6 1-8-16,-4-2-13 0,-6-2 2 15,-9 1-3-15,0-1 4 0,0-2 1 16,-11 1 1-16,-4-1 2 0,-1 0 0 16,-6-1 5-16,2 1-7 0,-1-1-1 15,0-2-2-15,2-1-3 0,8-1 1 16,1-4-1-16,7 1-2 0,3-1-16 15,0-1-32-15,7 0-45 0,3 0-51 16,3-9-21-16</inkml:trace>
  <inkml:trace contextRef="#ctx0" brushRef="#br0" timeOffset="1113">1383 320 35 0,'-2'14'-6'0,"-7"4"120"15,-3 0-72-15,3 1-18 0,-1 0 18 16,6-3-12-16,4 0-8 0,0-4-15 0,0-5 4 15,4 0 2-15,2-5 10 0,1-2-1 16,1 0 14-16,2-9-12 0,3-6 2 16,0-6-4-16,1-2-1 0,-1-1-1 15,-2-3-9-15,-3-1-1 0,0-2 0 16,-5 0-3-16,1 1-5 0,-2-2-2 15,4-1-1-15,-6-1-7 0,4-2-10 16,0 3-15-16,-1 5-13 0,3 7-29 16,0 7-43-16,-4 4-61 0</inkml:trace>
</inkml:ink>
</file>

<file path=ppt/ink/ink1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50.9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 61 15 0,'0'0'246'0,"6"-4"-181"15,2-3-31-15,1-1 21 0,9 1-12 16,4-2-14-16,7 1-6 0,2 0-1 15,3 5-2-15,0-1 3 0,3 4-6 16,-3 0-5-16,-2 0 0 0,-5 10-5 0,-8 5-2 16,-9 6-3-16,-7 5 2 15,-3 3-1-15,-5 3-2 0,-11 1 1 0,-4-1 1 16,-3 1-1-16,-6-3-3 0,2 1 1 15,-3-3 0-15,-3-3 7 0,1-2-11 16,-2-4 5-16,3-3 0 0,4-5-1 16,4-3 0-16,10-4-2 0,3-4 4 15,9 0 0-15,-1 0 1 0,2-4-1 16,0-4 0-16,5-3-3 0,9 1-1 15,3 1 1-15,0 2 3 0,2 5-1 16,-4 1-1-16,3 1 3 0,1 0-2 0,2 0 2 16,0 6-1-16,2 0 0 0,-1 1 3 15,-1-1-5-15,0-1-1 0,-7 3 1 16,-1-3 1-16,1-1-3 0,-5 1-11 15,3-4-13-15,-1 1-7 0,-2-2-17 16,3 0-37-16,-4 0-80 0</inkml:trace>
  <inkml:trace contextRef="#ctx0" brushRef="#br0" timeOffset="240">778 316 523 0,'0'-3'60'16,"0"3"-46"-16,0 0 23 0,-4 0 26 15,2 0-31-15,-1 0-19 0,1 0-12 0,0 0-1 16,2 3-3-16,0 2 2 0,0-1-7 15,0-1-12-15,0 2-19 0,9-5-10 16,1 0-29-16,1 0-46 0,-3-5-162 16</inkml:trace>
  <inkml:trace contextRef="#ctx0" brushRef="#br0" timeOffset="570">969 62 85 0,'-13'3'187'0,"1"0"-87"0,-1-2-54 15,1 1 8-15,9-1-3 0,-1 1-9 16,4-2-8-16,0 0-14 0,2 1-12 0,9-1 2 16,10 0 6-16,4 0-5 0,7-4-6 15,7-3-2-15,2 1-1 0,5-1 1 16,-4 3-1-16,-4-1-3 0,-7 4 1 15,-8 1-5-15,-6 0-8 0,-4 0-6 16,-5 0-9-16,-4 0-10 0,-4 1-4 16,0 5-19-16,-4 1-17 0,-9 0-38 15,-5 2-23-15</inkml:trace>
  <inkml:trace contextRef="#ctx0" brushRef="#br0" timeOffset="850">875 164 71 0,'-19'7'183'0,"12"-4"-77"15,3 2-77-15,4-3-4 0,0 1 10 16,8 1 3-16,5-1 3 0,4-1-21 15,6 0-9-15,2 0-2 0,0 0-2 16,5 1 1-16,-5 1 3 0,0 4-7 16,-2 3-4-16,-2 1 0 0,-4 5 1 15,-2 6 0-15,-2 1-2 0,-3 2-1 0,-6-1 11 16,-4-6-17-16,0 0-6 0,-8-2 13 15,-5-2 1-15,-4 2 2 0,1 1-2 16,-7-1 1-16,-1-1 7 0,-1-3 9 16,0-4-13-16,4-2-1 0,0-3 0 15,0 1 0-15,0-1-2 0,4-4-2 16,5 0 2-16,5 0-3 0,7 0-13 15,0 0-19-15,4-7-21 0,7-1-26 16,4-3-116-16</inkml:trace>
  <inkml:trace contextRef="#ctx0" brushRef="#br0" timeOffset="1236">1427 328 198 0,'2'-1'207'0,"0"0"-171"0,-2 1-19 15,2 0 20-15,-2 6 2 0,0 6-10 16,0 5-12-16,0 2-3 0,2 3-4 16,-1 1-5-16,3-1-2 0,2-2-1 15,2 0-2-15,1-3 2 0,5-2 5 16,1-2 18-16,4-9-19 0,0-4-3 0,2 0 0 15,4-10 1-15,-2-6-1 0,3-4 1 16,-1-3-1-16,-6 0-4 0,-3-1 3 16,-1 2 2-16,-6-5-1 0,3 1-3 15,-5-5 1-15,-1 0 0 0,2 2-13 16,-1 0 6-16,1 5-17 0,-4 2-12 15,0 4-17-15,-1 8-32 0,-1 3-79 16</inkml:trace>
</inkml:ink>
</file>

<file path=ppt/ink/ink1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4:53.13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49 86 0,'0'-2'53'0,"0"-1"-14"15,0 1 0-15,0 1 0 0,0 0 5 16,0-2-13-16,0-1-7 0,0-1 5 15,4 2 0-15,0-2-4 0,-4 0 5 16,4 1-2-16,0-1-1 0,-4 2-6 16,3 2 7-16,-1-1-4 0,-2 2-6 15,2 0-5-15,0 4-8 0,4 11 9 16,0 7-4-16,1 7-1 0,1 3-5 0,1 7 0 15,1 4-3-15,-2 2-1 0,1 1 0 16,3-2-2-16,-3 0-7 0,6 0-9 16,1-2-16-16,1-4-19 0,2-6-41 15,-8-6-143-15</inkml:trace>
</inkml:ink>
</file>

<file path=ppt/ink/ink1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3:43.6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223 35 80 0,'0'-2'14'0,"4"2"19"15,0-3 108-15,-4 0-95 0,0 2 5 16,0-3-4-16,2 1-8 0,0-1-3 16,-2 2-11-16,0-2-5 0,2 3 1 15,0-2-5-15,-2 2-3 0,3 1 1 16,-3-2 5-16,2 2-5 0,-2-1 3 15,0 1-3-15,0 0-2 0,0 0-4 0,0-1-3 16,0 1 3-16,0 0-5 0,0 4-1 16,-3 6 1-16,1 5 3 0,-6 4-3 15,2 3 1-15,-1 5-2 0,-1 1-1 16,2 2 2-16,1-2 0 0,3-3-2 15,-4 1-2-15,6-5 4 0,-4-1-1 16,4-2-1-16,0-2 0 0,-2-4 0 16,2 0 0-16,0-4-1 0,-2-3 1 15,2-2 0-15,-2 0 0 0,2-2-1 16,0 0 0-16,0-1 0 0,0 0-2 15,0 0-2-15,0 0-3 0,0 0-1 0,-1 0-8 16,-1 0-8-16,2 0-9 0,0 0-9 16,0 0-22-16,0 0-39 0,-2 0-83 15</inkml:trace>
  <inkml:trace contextRef="#ctx0" brushRef="#br0" timeOffset="372">4 205 145 0,'-4'-2'92'0,"4"0"-23"0,0-1 14 16,0 0-20-16,0-1-10 0,0 2-14 15,2-2-17-15,9 0-5 0,5 1 2 16,3 0-3-16,6 1-5 0,5 2-2 16,1 0 0-16,1 0-4 0,-1 0-1 15,3 0-3-15,-5 2-1 0,-3 3 3 16,1 0-3-16,-4 1-5 0,-2-1-2 15,0 2-10-15,-4-3-11 0,-5 0-17 0,1-1-29 16,-5-1-44-16,1-1-91 0</inkml:trace>
  <inkml:trace contextRef="#ctx0" brushRef="#br0" timeOffset="831">651 26 70 0,'-6'0'44'0,"0"-2"5"0,3-1-4 15,-5 2-10-15,0-2-6 0,3 2-4 0,1 1-2 16,0 0-2-16,0 0-11 0,-2 0 2 15,1 0 4-15,1 0 6 0,0 0-2 16,2 0 4-16,0 0 1 0,2 0 1 16,0 0-3-16,0 0-4 0,0 0-7 15,0 0 0-15,0 0-4 0,0 0-1 16,8 0 0-16,7 0 9 0,2 0-4 15,8 0-4-15,2 0-1 0,1 0-4 16,3 0 1-16,-1 0-1 0,3 0 0 16,-6 0-2-16,-1 0 2 0,-3 0-3 0,-4 0 1 15,-5 0 0-15,-9 0-1 0,-1 0-3 16,-4 0-5-16,0 0-4 0,0 0-17 15,0 0-24-15,-7 0-15 0,-7 0-47 16,-3 0-114-16</inkml:trace>
  <inkml:trace contextRef="#ctx0" brushRef="#br0" timeOffset="1084">599 72 260 0,'0'1'53'0,"0"6"-19"0,0 1 13 16,4-2 9-16,6 3-9 0,3 0-18 15,2 2-7-15,2-1-1 0,1-1-9 16,1 4-6-16,-2 0 1 0,-4 1-4 15,1-1 1-15,-7 0 0 0,-1 0-2 16,-4-2 0-16,-2-1 1 0,0 0 1 16,-12 0-2-16,-3 2 1 0,-4 0-1 15,-4-1-3-15,-2 0-1 0,1-2 0 16,3-2 1-16,3 1 0 0,7-4-4 15,3-1 1-15,6-1-7 0,2-1-17 0,0 0-15 16,6-1-5-16,9 0-9 0,6 0-35 16,6-11-112-16</inkml:trace>
  <inkml:trace contextRef="#ctx0" brushRef="#br0" timeOffset="1363">1082 180 105 0,'0'0'80'0,"-2"0"-46"0,-4 4-3 15,4 4 2-15,-3 3 0 0,3 3-22 16,0 0-6-16,2 3-2 0,0 0-5 16,0 2 4-16,0 1-1 0,4-3 3 15,5-2 0-15,1-3 1 0,-1-1 14 16,-1-4-8-16,2-2-3 0,1-4 1 15,-1-1 9-15,-1 0 11 0,3-7 1 16,1-5-6-16,-4-2-6 0,1-1-3 16,0-1 1-16,-3-1-3 0,-3 1-7 0,2-1-4 15,-4 1-1-15,1-2-3 0,-1-2-8 16,-2 4-18-16,0-2-34 0,0 4-40 15,0 4-85-15</inkml:trace>
</inkml:ink>
</file>

<file path=ppt/ink/ink1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3:46.0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84 0 26 0,'0'2'37'0,"0"-2"4"15,0 0 9-15,0 0-4 0,0 0-8 16,0 0 2-16,0 1-1 0,0-1-5 15,0 0-4-15,0 0-1 0,0 0-7 16,0 0-4-16,0 0-6 0,0 2-3 16,0 1 1-16,0 5 9 0,0 0 9 15,-2 2-12-15,2 1-5 0,-6-1 0 16,4 3-1-16,0 5-2 0,-2-1-2 15,0 4 2-15,-1 1 0 0,-1 3-5 0,2-2-1 16,-1 3 2-16,1 1 0 0,2-2-3 16,0 0 0-16,-2 0 1 0,4-1 2 15,0 0-3-15,0 2-1 0,0 0 1 16,0 4 0-16,0-1 0 0,2 2 11 15,0 0-4-15,-2-3-3 0,0 0-1 16,0-2-3-16,0 0 3 0,2-3-2 16,-2 2 1-16,0-1-1 0,4 1 1 0,-2-2 0 15,-1 0-1-15,3-1 0 0,-2 0 0 16,0 0-1-16,0-2 3 0,2 1-5 15,-2-3 2-15,1 1 1 0,-1 0 0 16,2-1-2-16,0 1 0 0,-2 0 1 16,4-1 0-16,-4 1-1 0,3 1 1 15,-3-1 1-15,0 1-3 0,0-3 1 16,0 1 1-16,0 2-1 0,-2-2 1 15,0 2-1-15,2-3 1 0,0 0 0 16,1-2 0-16,-1-1-2 0,2-1 1 16,-4-3 1-16,2-2 0 0,-2-4-2 15,0-1 1-15,0 0 1 0,0-2-1 0,0 1-1 16,0-1 2-16,2-1-1 0,0 2 1 15,-2-2-2-15,2 0 1 0,0 0 1 16,-2 0-1-16,0 0 0 0,0 0 0 16,0 0 3-16,0 0 1 0,0 0-4 15,0 0 0-15,0 0-1 0,0 0-2 16,0 0-1-16,0 0-3 0,0 0-3 15,0 0-2-15,0 0-12 0,0-2-10 16,0 1-25-16,0-1-66 0,-2-2-196 0</inkml:trace>
  <inkml:trace contextRef="#ctx0" brushRef="#br0" timeOffset="1081">160 1254 224 0,'-2'-6'44'16,"-4"0"32"-16,1 2-34 0,-3 0-2 15,-2 1-1-15,3-2-12 0,-1 4 0 0,0 1-8 16,-3 0-7-16,0 0 3 0,1 0-2 15,0 0 4-15,-1 4-3 0,2 4-1 16,-3 2-1-16,4 1-2 0,-1 1-5 16,3 1 1-16,2 0-1 0,2 0-4 15,2 1-1-15,0 1-1 0,10-3 2 16,3-1-1-16,5-2 0 0,2-2 1 15,1-2 1-15,2-4-3 0,0 0-1 16,0-1 2-16,-2 0 1 0,-2-1-2 16,-3-5 1-16,-5-4 1 0,-2 0 2 15,-3 0-1-15,-2-2-1 0,-2 0 3 16,-2-1-3-16,0-1 5 0,-6-2 1 0,-3 0 5 15,-1 0-5-15,-1 0-1 0,-3 3 0 16,-1-2 1-16,0 4-2 0,-2 6 0 16,-2 3-1-16,3 2 1 0,-1 0-2 15,4 4-3-15,-1 5-2 0,7 3 1 16,3 2-3-16,0 2-13 0,4 1-17 15,0 3-7-15,0-2-37 0,0-1-118 16</inkml:trace>
  <inkml:trace contextRef="#ctx0" brushRef="#br0" timeOffset="1895">250 2241 104 0,'-4'0'61'0,"0"-3"-2"15,2 2 2-15,-2-5-11 0,-2 4 9 16,5-2-12-16,-3 0-10 0,-2 2-8 0,0 0-6 16,-1 1-4-16,-1 1 2 0,-1 0-1 15,-1 0-5-15,0 0 2 0,-1 0 2 16,1 3-3-16,1 2-2 0,-1 2-5 15,1 3 4-15,-1 1-3 0,3 2-3 16,3 1-6-16,0 1 1 0,4-1-1 16,0 2-2-16,0-2 1 0,2-2 1 15,6 1-3-15,1-3 0 0,3-2-4 16,3-4 3-16,2-3-1 0,2-1 4 0,-2 0-1 15,4-8 1-15,-4-3 1 0,-1-3-1 16,-5 1 2-16,1-1-3 0,-3-2 3 16,-3 1 2-16,-2 1 3 0,-4-3 2 15,0 0 0-15,0 0-2 0,-10-4 0 16,-3 1-3-16,-3 1-3 0,-3 0 0 15,-3 5-1-15,-3 7 1 0,-2 6-2 16,0 1-3-16,8 0-2 0,4 8-4 16,7 1-14-16,3 2-25 0,5 0-36 15,0-3-101-15</inkml:trace>
  <inkml:trace contextRef="#ctx0" brushRef="#br0" timeOffset="3151">631 1076 19 0,'0'0'97'16,"0"0"-75"-16,0 0 74 0,0 0-33 15,0 0 0-15,0 0-18 0,0 0-11 16,0 0-3-16,0 0 0 0,0 2 0 16,0 3-7-16,0 5-1 0,2 1-3 0,0 3-3 15,2 3-2-15,-4 6 2 0,0 5-5 16,0 1 5-16,0 7 1 0,0-1-11 15,0 0 1-15,0 1-5 0,-2 0 0 16,-4 2 0-16,6 1-2 0,-4 0 1 16,4-1-3-16,0-2 2 0,0 1 1 15,0-1-2-15,0 1 0 0,0 0-2 16,0 3 4-16,0-3-2 0,0 0 2 15,0-2-2-15,0-2 6 0,0-3 3 16,0-2-6-16,0-2 0 0,0-3-1 0,0 1 3 16,-2-2-4-16,1 0 1 0,-3-2 2 15,2-2-3-15,-2 0-1 0,4-1-1 16,0-1 3-16,0-1-2 0,0-4 0 15,0-2 1-15,0-1 2 0,6-2-3 16,-2 0 0-16,-3 1 1 0,3-2 0 16,-4-1-2-16,2-1 1 0,-2-1 1 15,0-1-1-15,0 0 0 0,0 2 0 16,0 0 0-16,0 0 1 0,0 4 0 0,0-1-2 15,0 0 3-15,0 0-1 0,0 0-1 16,0-2-1-16,0 1 1 0,0-2 1 16,0-1-2-16,0 1 0 0,0-1 3 15,0 1-1-15,0-1-1 0,0 1-1 16,0 0 2-16,0 0 1 0,0-2-2 15,-2 2-1-15,-2 0 0 0,3-1 1 16,1-1 2-16,0-1-4 0,0 0 3 16,0 0-2-16,0 0 0 0,0 0-1 0,0 0 1 15,1 0-1-15,5 0-6 0,2-6-6 16,-4-4-9-16,1-3-7 0,1-3-24 15,2-5-45-15,-1-6-130 0</inkml:trace>
  <inkml:trace contextRef="#ctx0" brushRef="#br0" timeOffset="4508">685 1479 50 0,'0'0'41'0,"0"0"-28"0,0 0-11 15,0 0 11-15,2 0-9 0,-2 0 93 16,0 0-60-16,0 0-20 0,0 0 2 15,0 0-2-15,0 0 19 0,0 0-10 16,0 0-2-16,0 0 7 0,0 0-3 0,0 0 0 16,0 0-3-16,0 0-1 0,0 0-5 15,0 0-1-15,0 0-3 0,0 0-1 16,0 0-4-16,0 0-2 0,0 0-1 15,0 0-3-15,1 0-1 0,3 0 2 16,0 0-1-16,6 0 4 0,-1 0 5 16,5 0-6-16,-1 0-2 0,2 0 1 15,2 0-1-15,0 0-1 0,4 0-1 16,-1 0 0-16,1 0-1 0,-2 0 1 15,-2 0-2-15,-4 0-3 0,1 0 5 16,-5-2-1-16,-3 2-1 0,-2 0 0 0,-3 0 1 16,-1 0 3-16,2 0-1 0,-2 0 0 15,0 0 0-15,0 0-3 0,0 0 1 16,0-1 0-16,0 1 1 0,0 0 2 15,0 0-3-15,0 0 1 0,0 0 0 16,0 0 3-16,0 0-3 0,0 0-1 16,0 0 0-16,-3 0 0 0,-1 6-1 15,0 1-1-15,2 3 1 0,2 0 0 16,-2 1-1-16,0 2-1 0,0 4 1 0,-1-1 1 15,-1 4 0-15,0 1 1 0,2 0 1 16,0 0-2-16,0 0-1 0,0 0 0 16,2 0 1-16,-2-1-1 0,2-2 0 15,-2-2 0-15,1-3 0 0,1 0 1 16,0 0-2-16,0-3 1 0,0 0 1 15,0-1-1-15,0 1-1 0,0-2 1 16,0 0 1-16,3 0-1 0,-1 0 0 16,2-4 0-16,0 1 0 0,-4-3 1 15,2 0-2-15,0-2 1 0,-2 0 0 0,0 0 1 16,0 1-2-16,2-1 1 0,1 2 1 15,-3-2 0-15,2 1-1 0,-2-1 0 16,4 0 0-16,-2 1 1 0,-2 0-1 16,2 0-1-16,0 2 2 0,-2-3-1 15,0 0 0-15,0 0 0 0,0 0 0 16,0 0 1-16,0 0-2 0,2 0 2 15,-2 0-1-15,0 0 1 0,0 0-1 16,0 0 0-16,0 0-2 0,0 0 5 0,0 0-1 16,-4 0 0-16,0 0-2 0,-2 0 1 15,-3 0 0-15,1 0-1 0,-5-4 2 16,-2 1-2-16,-1 0-1 0,-3-2 1 15,-2 0 1-15,-2 2 0 0,0 1-2 16,-5-1 1-16,-1 2 1 0,3 1 0 16,1 0-1-16,9 0 0 0,5 0 5 15,5 0-4-15,1 0-2 0,3 0 1 16,-2 0 1-16,4 0-2 0,0 0-3 15,0 0-4-15,0 1 1 0,0 4-7 16,0 0-10-16,0 0-8 0,4 0-5 0,-1 0-22 16,3-3-59-16,-2-1-206 0</inkml:trace>
  <inkml:trace contextRef="#ctx0" brushRef="#br0" timeOffset="5545">1370 1605 4 0,'0'0'38'16,"0"0"3"-16,-2 0-8 0,2 0 6 16,-2 0 1-16,-2 0-11 0,4 0-4 15,-4 0-6-15,-2 0-4 0,3 0 3 0,-1 0-3 16,-4 0-3-16,4 0 2 0,1 0-2 15,-5 0-3-15,4 0 2 0,0 0 4 16,0 0-2-16,1 0-1 0,-1 0 3 16,0 0 1-16,2 0 1 0,2 0-6 15,0 2-4-15,0-2-4 0,0 2-2 16,0 0 0-16,0-1 2 0,0 0 1 15,12-1 4-15,-3 0-2 0,4 0-4 16,5 0 1-16,1 0-4 0,0 0 1 0,6 0 1 16,3-1-1-16,-1 1 0 0,2 0-1 15,1 0 1-15,1 0 0 0,-1 0-1 16,-1 0 1-16,1 0 0 0,-7 0-1 15,-6 0 1-15,1 0 0 0,-11-1 0 16,-3 1-1-16,0-2-4 0,-4 1 3 16,0 1-7-16,0-1-14 0,-4-1-8 15,0 2-9-15,-3 0-19 0,3 0-41 16,-2-1-78-16</inkml:trace>
  <inkml:trace contextRef="#ctx0" brushRef="#br0" timeOffset="6107">1280 1586 21 0,'0'0'41'0,"0"0"-6"0,0 0-10 15,0 0 4-15,0 0 18 0,0 1-5 16,0-1-5-16,0 0-5 0,0 0-2 0,2 0 0 16,5-1-3-16,1-2-2 0,5-1-3 15,-1 1-2-15,5-2-2 0,0-1-8 16,0 2-1-16,1 2-2 0,-3-3-5 15,0 2 2-15,0-1 0 0,-3 1-2 16,1 0-2-16,-1 3-1 0,-5 0 1 16,3 0-2-16,-3 0-4 0,1 0-4 15,0 0-4-15,-6 0-16 0,0 0-13 16,-2 0-7-16,0 0-16 0,0 0-40 0,0 0-49 15</inkml:trace>
  <inkml:trace contextRef="#ctx0" brushRef="#br0" timeOffset="6316">1309 1627 293 0,'9'4'31'0,"3"1"47"0,3 0-44 15,0 1-4-15,2 3 4 0,2 0-16 16,2 1-8-16,0 1-7 0,-5 1-3 16,-3 2-1-16,0-1-13 0,-5 0-40 15,0 1-60-15,-3-3-102 0</inkml:trace>
</inkml:ink>
</file>

<file path=ppt/ink/ink1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3:55.8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0 30 0,'0'0'56'0,"2"0"-42"16,-2 0 99-16,2 0-55 0,-2 0-22 16,0 3 5-16,2 1-8 0,-2 1 6 15,2 1-8-15,-2 0-9 0,0 1-3 16,0 0 0-16,0 5-4 0,0-2-2 15,0 4-2-15,0 5 1 0,-2-3-4 16,-6 4 31-16,4-1-26 0,1-1-8 0,-3 6-4 16,0 1 2-16,0 2 13 0,-1 0-9 15,1-1-1-15,0-1-6 0,2 1 0 16,4 0 3-16,-3 1-2 0,-1-1 0 15,2-4 6-15,-4-5 2 0,4-8-6 16,2-4-3-16,0-1 0 0,0-3 1 16,0-1 0-16,0 1-2 0,0-1 2 15,0 0-1-15,0 0 3 0,0 0-1 16,0 0 1-16,0 0 0 0,0 0-3 15,0 0 0-15,0 0 0 0,0 0 0 0,0 0 0 16,0 0 1-16,0 0-1 0,4 0-1 16,2-1 3-16,-6-2-1 0,2 2 1 15,-2-1 0-15,2 1-1 0,-2 1-2 16,2-3 2-16,-2 3 1 0,0 0-1 15,0-1-2-15,0 1 1 0,0-1 0 16,0 0-2-16,0 1 0 0,1 0 0 16,3 0 2-16,4 0 0 0,1-3-1 15,1 3-1-15,1-1 1 0,5-1 2 16,-3 0-4-16,2 0 1 0,1 2 2 15,1-2-4-15,0 1 2 0,4 1 0 0,0 0 4 16,0-1-2-16,-2 1-2 0,-2 0 2 16,2 0 2-16,0 0-2 0,2 0-1 15,0 0 2-15,0-2 0 0,2 2-1 16,0-3 0-16,4 2 0 0,-2 1 1 15,1 0-1-15,-3-2-1 0,-2 1 2 16,2-1-1-16,-4 1 1 0,2 1-3 16,0 0 2-16,0 0 2 0,-4 0-1 15,0 0-1-15,-5 0 2 0,1 0-2 0,-1 0 1 16,1 0-1-16,2 0 1 0,1 0 1 15,3 0-2-15,0 0 0 0,6 0 0 16,1 0 4-16,5 0 4 0,-1 0-9 16,-1 0 3-16,-4 0-1 0,1 0-1 15,-3 0-1-15,2 0 2 0,-2 0-2 16,-4 0 2-16,-2 0-2 0,-3 0 2 15,-3 0 0-15,-1 0-1 0,-1 0-1 16,-1 0 1-16,7 0 2 0,-2 0-2 0,3 0 0 16,-3 0 0-16,0 0 1 0,5 0-1 15,6 0-1-15,5 0 9 0,4 1-5 16,-7 2-3-16,-3-2-2 0,2 0 3 15,-2 3 2-15,2-4-3 0,-1 0 0 16,1 2 0-16,-4-1 1 0,-4-1-1 16,-1 0 0-16,-5 0 1 0,1 0 0 15,-5 0-1-15,1 0 0 0,-2 0 0 16,-1 0 3-16,3 0-2 0,1 0 0 15,3 0 0-15,-1 0-1 0,1 0 1 0,3 0 1 16,-3 0-1-16,1 0 0 0,2-3-1 16,8 3 0-16,6-4 0 0,5 4 6 15,0 0-5-15,-5 0-2 0,-4 0 2 16,-2 0 0-16,0 0 0 0,1 0-2 15,-3 0 3-15,-3 0-3 0,-11 0 0 16,1 0 1-16,-6 0 1 0,2 0 1 16,-1 0 0-16,1 0-1 0,0 0 0 15,0 0 0-15,3 0 2 0,1 0-3 0,3 0 1 16,3 0 1-16,1 0-2 0,-2 0-1 15,1-2 1-15,-1 2 1 0,-1-3-2 16,-1 3 2-16,-1-1-1 0,-3 1 0 16,-3-2 0-16,0 2-1 0,-4-1 2 15,0 1 1-15,2 0-2 0,0 0-1 16,0 0 1-16,0 0 1 0,-1 0-1 15,5 0-1-15,-2 0 1 0,2 0 1 16,3 0-1-16,5 0-1 0,10 0 1 16,7 0 2-16,-2 0-2 0,-5 0-2 15,-6 0 2-15,-5 0 0 0,0 1 0 0,3 1-1 16,1-1 2-16,-4-1 0 0,-5 2-1 15,-1-1-1-15,-7-1 1 0,4 0 1 16,0 0-1-16,0 0-1 0,0 1 1 16,-1-1 2-16,3 1-2 0,2-1-1 15,-1 1 2-15,1-1-1 0,3 0 0 16,-1 0 0-16,0 0 0 0,-1 0 2 15,-1 0-2-15,-1 0-2 0,1 0 2 16,0 0 2-16,-5 0-1 0,3 0-2 0,-4 0 1 16,2 0 2-16,0 0-3 0,0 0 1 15,-1 0 0-15,1 0 1 0,4 0-1 16,3-1-1-16,4 1 2 0,12-2-1 15,4 1 0-15,-3 1-1 0,-5 0 2 16,-7 0-1-16,-1 0 0 0,2 0-1 16,0 0 2-16,2 0-1 0,-5 0 0 15,-7 0-1-15,-5 0 1 0,-2 0 1 16,0 0-2-16,4 2 0 0,-4-2 1 15,2 1 2-15,4-1-2 0,-1 0-1 0,1 1 2 16,2-1 0-16,-1 0 0 0,3 0-2 16,1 0 2-16,1 0 0 0,-1 0 0 15,-1 0-1-15,-6 0 0 0,1 0 2 16,-3 0-2-16,0 0 0 0,4 0 1 15,-4 0-2-15,1 0 3 0,-1 0-3 16,4-1 2-16,0 1 1 0,-2 0-2 16,3-1 1-16,1 1 0 0,0-1-1 15,1 0 1-15,-1-1 0 0,1 1-1 0,1-1 2 16,-1 0-2-16,-3 0 0 0,0 2 0 15,-6 0 2-15,2 0-3 0,2 0 1 16,-3 0 1-16,3 0-1 0,0 0 0 16,0 0 0-16,0 0 1 0,0 0-2 15,-1 0 1-15,3 0 1 0,7 0 1 16,3 0 2-16,1 0 3 0,-2 0-9 15,-2 0 4-15,-5 0-1 0,0 0 1 16,-1 0-3-16,-7 0 2 0,2 0 0 16,-2 0 0-16,0 0-2 0,0 0 2 15,0 0 1-15,0 0-2 0,0 0-1 0,0 0 2 16,0 0 0-16,0 0-2 0,0 0 2 15,0 0 0-15,0 0 2 0,0 0-2 16,0 0 1-16,0 0 1 0,0 0-1 16,0 0 0-16,0 0 0 0,0 0-2 15,-2 0 0-15,0 0-5 0,-1 0-2 16,-5 0 0-16,0 1-5 0,-1 4-5 15,-5 1-6-15,3 4-8 0,-6 0-20 16,-4 2-47-16,-2-1-340 0</inkml:trace>
</inkml:ink>
</file>

<file path=ppt/ink/ink1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6:06.3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52 1 0,'0'0'9'0,"0"0"-2"0,0 0 92 15,0 0-59-15,0 0-21 0,-2 0 4 16,-1 0-10-16,-1 0 8 0,4 0-5 16,0 0-3-16,-2 0 0 0,2 0-2 0,0 0-3 15,0 0 6-15,0 0 0 0,0 0-2 16,0 0 0-16,-2 0 0 0,0 0-3 15,0 0 1-15,0 0 2 0,2 0-6 16,0 0 1-16,0 0 0 0,0 0-2 16,0 0-4-16,0 0 5 0,0 0 3 15,0 0-1-15,0 0-1 0,0 0 1 16,0 0-1-16,0 0-4 0,0 0 1 15,0 0-1-15,0 0 5 0,0 0-5 16,0 0 0-16,2 0 0 0,-2 0-2 16,0 0 2-16,4 0-2 0,-4 0 3 0,2 0-4 15,0 0 0-15,-2 0 5 0,0 0 2 16,0 0-2-16,0 0 1 0,2 0-3 15,-2 0 4-15,0 0-2 0,0 0-3 16,2 0 2-16,-2 0 0 0,1 0-3 16,1 0 3-16,0 1-3 0,0 1 3 15,-2-2-1-15,2 1-1 0,-2 1-1 16,2 0-2-16,-2 0 2 0,0-1-1 15,0 1 0-15,0-1 0 0,0-1 0 0,0 1-1 16,0-1 2-16,0 1 1 0,0 0-2 16,0 1 0-16,0-2 1 0,0 0 0 15,0 0-1-15,0 0 0 0,0 0-1 16,0 0 1-16,0 0 0 0,0 0-1 15,0 0 1-15,0 0-2 0,0 1 4 16,0 0-4-16,0 0 1 0,0-1 4 16,0 2-3-16,0-1 0 0,0-1 0 15,0 1 0-15,0-1 0 0,0 0 0 16,0 2 0-16,0-1 0 0,0-1 1 0,0 0-1 15,0 0 0-15,0 0 1 0,0 1-2 16,0 1-10-16,0-2-8 0,0 3-6 16,0 1-16-16,0-1-40 0,0 0-53 15,0 0-83-15</inkml:trace>
  <inkml:trace contextRef="#ctx0" brushRef="#br0" timeOffset="786">173 41 66 0,'0'-2'44'0,"0"0"-8"0,0-1 10 15,0 2 6-15,0 0-9 0,0 0-13 16,0 1-5-16,0 0-4 0,0-2-5 16,0 2-5-16,0-1 2 0,-1 1-1 15,-1 0 2-15,-2 0-1 0,2 0-2 0,-2 0 2 16,4 0 2-16,-2 0-4 0,2 0 2 15,-2 0-5-15,0 0-3 0,1-1-2 16,-1-1 2-16,-2 0-1 0,2 1-1 16,-2-2-4-16,0 0 2 0,-1 3 0 15,-3-2 0-15,-2 2-2 0,1 0 2 16,-1 0 1-16,-1 0-1 0,-1 0-1 15,-1 4 1-15,0 4-1 0,-1 2 0 0,1-1 1 16,3 2 0-16,3 1 0 16,5 1-3-16,2 0 1 0,0 1 0 0,0 1 2 15,9-2-3-15,7-2 1 0,1-2 1 16,2-2 10-16,2-2-17 0,-4-3 3 15,4-1 5-15,-4-1 0 0,-1 0-1 16,-5 0 0-16,-2-6 1 0,1-1 1 16,-4-3-1-16,-1-1-10 0,-3 0 17 15,0-2-4-15,-2 0-1 0,0-1-1 16,0 1 0-16,0-1 0 0,-2-3 0 15,-3 4-2-15,-1 0 0 0,0 6 1 0,-1 2-1 16,-1 1-4-16,2 4 2 16,1 0-4-16,-3 0-20 0,2 10-11 0,2 0-30 15,-1 2-43-15,-1 0-83 0</inkml:trace>
  <inkml:trace contextRef="#ctx0" brushRef="#br0" timeOffset="1427">160 156 30 0,'0'0'64'0,"0"0"-14"0,0 0 8 16,0 0 7-16,0 0-8 0,0 0-22 0,0 0-13 15,0 0-1-15,0 0-8 0,0 1-2 16,0-1-8-16,0 0-2 0,0 1 7 15,0 0 4-15,0 3 4 0,0-3-8 16,0 3 5-16,0-1-4 0,0 4 6 16,0-3-8-16,0 1 4 0,0 0-4 15,0-2-3-15,0 2-1 0,0-2-1 16,0-2 3-16,0-1-4 0,0 1-1 0,0 0 2 15,0 0 2-15,0-1-4 0,0 0-1 16,0 0 2-16,0 0-2 16,0 0-2-16,0 0 1 0,0 0 2 0,0 0 1 15,0 0-1-15,0 0 1 0,0 0 2 16,0 0-1-16,0 0-2 0,0-1 1 15,0-2-1-15,0 0-1 0,0 0 1 16,0 0 1-16,0 2-1 0,0-1 0 16,2 2-6-16,0 0-1 0,-2 0-7 15,2 0-3-15,-2 0-17 0,0-3-26 16,0 2-33-16,0 1-35 0,0-1-70 0</inkml:trace>
</inkml:ink>
</file>

<file path=ppt/ink/ink1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6:27.1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87 93 21 0,'0'0'8'0,"0"0"-2"15,0 0 13-15,0 0 92 0,0 0-78 16,0 0-7-16,0 0 4 0,0 0-1 15,0 0 9-15,0 0-13 0,0 0-7 16,0 0 6-16,0 0 3 0,0-2-13 0,0 0 1 16,0-1-2-16,0 0-4 0,0 3 6 15,0-1-5-15,0-1-1 0,0 2 1 16,0 0 0-16,0 0-7 0,0 0 0 15,0 0-3-15,0 0 2 0,0 0-4 16,0 0-2-16,0 0 4 0,-6 6 1 16,2 6-2-16,0 1 1 0,-2 3 0 15,1 4 0-15,-3 0 0 0,2 2 1 16,1-4-2-16,1 2 2 0,-4-1-1 0,1-1 0 15,1-1 0-15,0-1 0 0,2-2 2 16,0-2-4-16,3-3 2 0,1-3 0 16,-2-1 0-16,2-3-2 0,0-1 3 15,0-1 0-15,0 0 2 0,0 0 1 16,0 0 2-16,0-8-3 0,0-3-3 15,0-2 0-15,0-2 0 0,0 0 2 16,0 1-1-16,0-5 0 0,0 0 1 16,2-1-2-16,3-1 1 0,1-3 0 0,2-1 0 15,3-1 0-15,2 2-1 0,5-1 0 16,1 5-1-16,0 3 0 0,-2 5 1 15,0 3-1-15,4 4 0 0,-4 3 1 16,0 2 1-16,1 0-3 0,-3 0 2 16,0 0 0-16,-1 5 2 0,-5 2-2 15,-1 1-1-15,-1-1 2 0,-5 2-2 16,-2 0 0-16,0-2 1 0,0 0 2 15,-5 2-4-15,-5-1 3 0,-1-3 0 16,-5 3 0-16,3-3 0 0,-4 0-1 0,1 1 0 16,1 1 0-16,0-1 0 0,4-1-4 15,3 3-1-15,4-3-11 0,2-2-14 16,2 4-21-16,0 0-22 0,4-2-22 15,6 2-47-15</inkml:trace>
  <inkml:trace contextRef="#ctx0" brushRef="#br0" timeOffset="555">373 319 28 0,'0'-5'123'16,"2"0"-61"-16,-2 0 3 0,2-2-19 16,1-1 4-16,-1-2-10 0,4-1-12 15,2 1-13-15,1-1-4 0,-1-2 1 16,1-1-1-16,1-1-5 0,1 0 3 15,1-2-2-15,1 0-1 0,-3 0 4 16,-1 1-4-16,1 2 2 0,-3 1-4 16,-1 0 0-16,0 3 2 0,-2 2-2 15,-1 3 1-15,-3 3 0 0,2-2-5 0,0 4 1 16,-2-2 1-16,4 1-2 0,-2 1 0 15,0 0-2-15,0 0 2 0,0 0 0 16,2 3-1-16,-3 4 1 0,1 2 0 16,-2 1 1-16,2 2-1 0,-2-1 0 15,0 1 0-15,0 0 0 0,4 1 0 16,0 2-1-16,0-1 1 0,-2 1 0 15,0 1-5-15,-1-1-2 0,1 0 5 16,0-3-6-16,0 1-2 0,0-2-3 0,0-1-8 16,2-3-5-16,-4 2 5 0,4-5 1 15,-2 2 0-15,1-3-13 0,3 1 9 16,-2-1-12-16,-2-1-18 0,2-2-29 15,-4 0 13-15,0 0 20 0,0 0-18 16</inkml:trace>
  <inkml:trace contextRef="#ctx0" brushRef="#br0" timeOffset="918">401 237 142 0,'4'-3'71'0,"2"0"-39"15,0 0 20-15,1 2-6 0,3-1 7 16,3 0-13-16,2 1-12 0,5 1-9 15,-1 0-7-15,2 0-2 0,1 0-4 16,-2 0-4-16,1 0 1 0,0 0-2 16,-2 0-3-16,-2 0-7 0,-2 1-13 15,-5 2-19-15,-1-1-25 0,-1 1-24 0,3-1-39 16</inkml:trace>
  <inkml:trace contextRef="#ctx0" brushRef="#br0" timeOffset="1453">943 151 70 0,'0'-4'48'0,"0"1"0"0,-2 0-16 15,-3 0 8-15,1 0-9 0,-4 1-9 16,1-2 0-16,-5 3-2 0,-3 0 1 15,-2 1-4-15,1 0 4 0,-5 0-2 16,2 2-4-16,2 7 1 0,-2-2-1 16,8 3-4-16,3 1-10 0,0 1 0 15,5 2 0-15,3 1-1 0,0 1-1 16,3-1-1-16,9 0 2 0,3-1 1 0,6-2-2 15,2-2 1-15,9-3-3 0,3-4 0 16,3-3-10-16,0 0 8 0,0 0 5 16,-5-7 1-16,-7-3-1 0,-5-2 0 15,-3-1 2-15,-7-2 6 0,-3-1 1 16,-5-1 0-16,-3 0 3 0,0-2 3 15,-1 1-4-15,-13-2-5 0,1-1-5 16,-2 0 0-16,-3 4-2 0,1 1 0 16,-4 10-6-16,2 6-16 0,-2 0-21 15,4 4-49-15,2 4-94 0</inkml:trace>
  <inkml:trace contextRef="#ctx0" brushRef="#br0" timeOffset="3572">100 206 10 0,'2'0'27'15,"0"0"-5"-15,3 0-17 0,-1 0-3 16,0-1-4-16,-2 1 106 0,-2-3-78 0,0 3-9 15,0 0 12-15,0 0-2 0,0 0 3 16,0 0-9-16,0 0-6 0,0 0 5 16,0 0-4-16,0 0-6 0,-6 0-3 15,4 0-5-15,0 0 2 0,-1 0 0 16,1 0 2-16,0 0-1 0,2 0-4 15,-2 0 3-15,0 0-3 0,2 5 0 16,0 2-1-16,0 2 1 0,2 1 0 16,7 1 4-16,3 2 0 0,3 0-2 15,4-1-3-15,-2 3 3 0,1 0-1 16,1-2-2-16,-2-1 2 0,-4-2-1 0,2-1-2 15,-3-1 2-15,-4-1 1 0,1-2-3 16,-3-2 0-16,0-1 0 0,-3-1-6 16,-1-1-4-16,-2 0-3 0,2 0-9 15,-2 0-11-15,2 0-10 0,-2 0-36 16,0-3-103-16</inkml:trace>
</inkml:ink>
</file>

<file path=ppt/ink/ink2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9:43.58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40 8 0,'2'0'55'16,"-2"0"-26"-16,0 0-5 0,0 0-3 15,0 0 34-15,0 0-7 0,0 0-31 0,0 0 5 16,0 0 1-16,0 0 5 0,0 0-9 15,0-2 1-15,0 2 2 0,0 0 0 16,0 0 3-16,0 0-1 0,0 0-3 16,0 0 2-16,0 0-6 0,0 0-1 15,0 0-4-15,0 0 2 0,0 0-4 16,2 0-3-16,-2 0-4 0,0 0 2 15,0 0 0-15,0 0-6 0,2 0-1 16,-2 0 4-16,1 0 1 0,3 0-3 16,0 0-1-16,-2 0 1 0,4 6 3 15,-1 0-2-15,-3 4-1 0,8 1 3 0,-2 0-2 16,1 5-1-16,4 0 0 0,1 3 2 15,-1 2 0-15,4-1-3 0,1-3 0 16,-1-1 3-16,0-2-1 0,2-4-1 16,-2-3-1-16,0-4 2 0,0-3 1 15,-1 0-2-15,-5 0 1 0,3-8 2 16,-5-2 0-16,1-3-2 0,1-3 0 15,-3 0 1-15,1 0 6 0,-3 0-1 16,2 0 1-16,-5-3-2 0,3 1-2 0,-4 0-3 16,2-2 0-16,-2 3 2 0,-2 2-3 15,0 5 0-15,2 1-2 0,-2 6 1 16,2 2-5-16,-1 1-14 0,3 0-14 15,0 2-14-15,0 9-34 0,2-2-51 16,-4 1-178-16</inkml:trace>
</inkml:ink>
</file>

<file path=ppt/ink/ink2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6:11.9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1809 2072 145 0,'0'3'64'15,"2"1"-8"-15,-2 1-5 0,2 0 3 16,-2 1-15-16,0 3-4 0,0-1-5 16,0 2-5-16,0 5-3 0,0-1 8 15,0 1-8-15,-4 2-11 0,-1 1 0 16,-1 6 0-16,0 3 4 0,2 1 15 15,1-5-14-15,-1-8-14 0,2 1 2 16,0-3-3-16,0-2-3 0,2-3 3 16,0-3-2-16,0-2 0 0,-2-1-7 15,2-2-5-15,0 0-6 0,0 0-10 0,0 0-8 16,4-7-25-16,2-2-60 0,-3-2-94 15</inkml:trace>
  <inkml:trace contextRef="#ctx0" brushRef="#br0" timeOffset="560">1027 2329 40 0,'-6'0'6'0,"2"0"47"16,-1 0 46-16,-3 0-54 0,0 0 3 16,1 0 4-16,1 0-6 0,2 2-3 15,2-1-10-15,0-1-5 0,2 0 4 16,0 2-19-16,0-2-8 0,8 0 3 15,5 0 12-15,8 0-1 0,8-2-7 16,7-2-1-16,16-3-1 0,9-1 0 16,13 0 4-16,12 3-1 0,12 0-3 15,5 2-4-15,1 3 1 0,3 0-3 16,6 12 10-16,-4 1 0 0,-4 2-9 0,-10 0-2 15,-11 0-3-15,-15 0 1 0,-12-4 1 16,-9 0-1-16,-8-4 1 0,-10 1-2 16,-5-4 0-16,-10 0 1 0,-3-2 0 15,-8-2-1-15,-1 0 0 0,-1 0 3 16,2 0 4-16,-2 0-5 0,0 0 2 15,0 0-3-15,-2 0 4 0,0 0-2 16,0 0 0-16,0 0 0 0,0 0-2 16,0 3 0-16,0-3-4 0,0 0-3 15,0 0-5-15,-2 0-11 0,0 1-2 0,-4 0-1 16,4 2-7-16,-3-1-11 0,1 1-14 15,-2 1-43-15,-3-1-84 0</inkml:trace>
  <inkml:trace contextRef="#ctx0" brushRef="#br0" timeOffset="1129">1512 2627 103 0,'0'0'71'0,"-4"0"-26"0,0 0 10 16,2 0-8-16,-2 0 7 0,2 0-3 0,2 0-10 15,0 0 0-15,0 0-5 0,0 0-8 16,0 0-6-16,0 0-9 0,4 2-2 16,8 2 6-16,5-1-1 0,8 0-2 15,11-3-6-15,10 0 4 0,5 0-4 16,10-1-2-16,4-4-1 0,-4-3 6 15,0 3-5-15,-7-1-3 0,-10 3-1 16,-8 0 1-16,-13 2-1 0,-6 1-2 16,-9 0 0-16,-5 0 1 0,1 0 0 15,-4 0-1-15,0 0 1 0,0 0-1 0,0 0-3 16,-4 0-4-16,-3 0-7 0,1 0 1 15,0 1-7-15,1 2-7 0,-1-1-7 16,0 2-13-16,-2 0-27 0,-1 0-62 16,-3-2-120-16</inkml:trace>
  <inkml:trace contextRef="#ctx0" brushRef="#br0" timeOffset="1359">1739 2818 295 0,'4'1'102'0,"9"0"-97"16,6 0 46-16,2-1-16 0,8 0 18 15,1 0-16-15,8 0-18 0,-1 0-4 16,1 3 2-16,-2-2-12 0,-7 1-4 0,-3 0 0 15,-9-1-3-15,-7 0-21 0,1 0-14 16,-5-1-36-16,-2 1-72 0,-4-1-149 16</inkml:trace>
  <inkml:trace contextRef="#ctx0" brushRef="#br0" timeOffset="2399">142 1456 70 0,'0'0'39'15,"0"-2"13"-15,0 2-10 0,2-1 1 16,-1-1-6-16,1 1-9 0,0 0 2 16,0-1 1-16,2 2-9 0,-2 0-1 15,0-3 5-15,2 3 0 0,-4-3 4 16,2 3-8-16,-1-3-2 0,3 0-1 15,-4-1-5-15,2 1 2 0,-2 0-3 16,0 0-4-16,0 0 2 0,0 0-4 16,0-2-1-16,-2 2-1 0,-5 0-1 15,1 1 1-15,-4 1-5 0,1 1 3 0,-3 0 0 16,-3 0-2-16,2 4 1 0,-4 6 1 15,-1 4-3-15,1 4 6 0,4 4-4 16,-2 2-2-16,3 6 1 0,8-1 0 16,4 0-1-16,0-3-1 0,18-2-1 15,4-5 2-15,9 0 0 0,3-6 0 16,4-6 0-16,4-5 2 0,4-2-1 15,0 0-1-15,-6-10 0 0,-2-6 2 16,-3-3 0-16,-9-1-3 0,-5 0 10 0,-4 0 2 16,-5 2-3-16,-8-1 2 0,-2-1-4 15,-2 3 3-15,-2-3-6 0,-6 0 0 16,-3 0 0-16,-3 2-3 0,1 1 1 15,0 4-1-15,1 7 0 0,3 1 2 16,-1 5-4-16,4 0-5 0,3 3-8 16,-1 11-6-16,4 3-7 0,0-1-15 15,0 2-24-15,0 0-52 0,4-2-164 16</inkml:trace>
  <inkml:trace contextRef="#ctx0" brushRef="#br0" timeOffset="2760">672 1518 159 0,'0'0'56'0,"0"0"-37"16,0 5 18-16,0 7 8 0,0 0 2 15,0 4-14-15,0 1-15 0,0 3-5 16,8-1 1-16,5 1 2 0,0-2 19 16,3-3-22-16,-1-5 2 0,0-3 9 15,2-3-1-15,-1-4-10 0,-3 0 1 16,0 0 1-16,1-9-2 0,-3-5 6 15,3-4-4-15,-1-2 1 0,-2 0 0 16,-3-2-1-16,-2-1-2 0,-1 0-2 16,-1-2-3-16,-2-1-1 0,0-3-3 15,2-4-2-15,-2-1-2 0,-2-2 1 0,2 0-1 16,-2 5-4-16,0 4-9 0,0 9-3 15,2 9-5-15,1 6-7 0,3 3-23 16,0 3-32-16,2 5-70 0,-1 5-227 16</inkml:trace>
  <inkml:trace contextRef="#ctx0" brushRef="#br0" timeOffset="163532.27">1834 0 9 0,'0'1'40'15,"0"-1"59"-15,0 0-56 0,0 0 8 16,0 0-2-16,0 0-5 0,0 0-5 15,0 0-4-15,-2 0-4 0,2 0-4 16,0 0 1-16,0 0-4 0,0 0 2 0,0 0 1 16,0 0-5-16,0 0-3 0,0 0-2 15,0 0 0-15,0 0-6 0,0 0 0 16,0 0-2-16,0 0-2 0,0 5-5 15,0 2 4-15,0 4-1 0,0 0-2 16,0 2 3-16,0 3-3 0,0 1 0 16,0 5 1-16,0 3-1 0,0 1-1 15,0 3 11-15,0-1-7 0,0-3-3 16,-2 0-2-16,2 1 0 0,-4-4 1 0,3-1 0 15,1-3-3-15,-4-2 2 0,2-2 1 16,-2-2-1-16,2-3-1 0,2-4 0 16,0-2 1-16,0-1-1 0,0-2 0 15,0 0 0-15,0 0 1 0,0 0 3 16,0 0-3-16,0 0 0 0,0-4-3 15,0-1-8-15,6-1-4 0,0 2-12 16,-1-1-10-16,3 2-14 0,0 2-12 16,-5 1-28-16,1-1-76 0</inkml:trace>
  <inkml:trace contextRef="#ctx0" brushRef="#br0" timeOffset="165410.27">1548 414 127 0,'0'0'56'0,"0"0"-7"15,0 0 0-15,0 0-3 0,0 0 0 16,0 0-11-16,0 0-9 0,0 0 3 16,0 0 0-16,0 0-6 0,2 0-3 0,-2 0-3 15,0 0 2-15,2 0-6 0,-2 0 1 16,0 0 0-16,0 0-1 0,0 0-3 15,0 0 2-15,0 0-5 0,0 0 2 16,0 2-5-16,-2 1 0 0,0 0-3 16,2 0 3-16,0-2-4 0,4 4-1 15,9-2 2-15,6-1 3 0,10 0 0 16,5-2-3-16,6 0-1 0,8 0 2 15,2 3-3-15,3-3 1 0,2 1 1 16,1-1 0-16,-7 1-1 0,-3-1-1 0,-6 1 2 16,-6-1 0-16,-5 0-1 0,-8 0-1 15,-10 0 2-15,-3 0 1 0,-8-1 0 16,0-2 1-16,0-2 0 0,0 3 2 15,-2-3-3-15,-4 2 0 0,1 1 2 16,-3 0 0-16,4 1-3 0,-3 1 0 16,1 0 1-16,2 0 1 0,-2 0-2 15,-1 0-3-15,3 0 6 0,0 0-1 16,0 0-3-16,1 0 1 0,3 0 0 15,0 0-1-15,0 0-1 0,-4 0 0 16,4 1 2-16,0 0-1 0,0 0-1 0,0-1 1 16,0 2 0-16,0-1 0 0,0-1 0 15,0 1 0-15,0 0 0 0,0-1 1 16,0 2-1-16,0 0-1 0,0 0 3 15,0 2-1-15,-2 2-2 0,0 0 1 16,2 2 1-16,-2 1 0 0,2 1-1 16,0 2-1-16,0 2 2 0,0 3 0 15,0 3-2-15,-2 4 1 0,-4 5 2 16,4 3-2-16,-3 4 0 0,1 4 0 0,0 4 1 15,2-1-1-15,-2 4 0 0,2-2 2 16,1-1-1-16,-3 2 1 0,2-2 0 16,2-1 0-16,0-3 3 0,0-4 0 15,0-2 0-15,0-3-3 0,-2-2 5 16,2-4-3-16,-2-4-1 0,2-3-3 15,0-4 3-15,-2-5-2 0,2-1-1 16,0 1 0-16,0-2 1 0,0-1-1 16,0-1 0-16,0 0 0 0,0 0 1 0,0-4-1 15,0 3 0-15,0-4-1 0,0 2 2 16,2-1 0-16,0-1-2 0,0 3 1 15,-2-3 2-15,2 0-1 0,0 0-2 16,1 0 1-16,-3 1 1 0,2 1-1 16,2 0-1-16,-2 0 1 0,0 2 1 15,4-2 0-15,-2 1-2 0,-3-2 0 16,1 1 3-16,-2 2-2 0,0-3-1 15,4 1 1-15,-2-2 1 0,0 0-1 16,-2 0 0-16,0 0 0 0,2 0 2 0,0 0-2 16,-2 0 0-16,2 0 2 0,-2 0 2 15,0-3-3-15,0-1 0 0,0-1 0 16,0 0 1-16,-2 0-1 0,-2 0-1 15,0 0 0-15,-2 0 1 0,-1-3-3 16,1 1 4-16,-3 3-2 0,-3-3-2 16,-1 2 3-16,-4 1-2 0,-1-1 3 15,-4-1-4-15,-5 2 3 0,-4-3 0 16,-7 2-2-16,-6-1 2 0,-2 0-3 15,-3 1 4-15,3-1-3 0,2 2 2 16,0 1-3-16,6 3 4 0,2 0-3 0,1-2 0 16,5 1 2-16,5 1 0 0,4 0-1 15,8 0-2-15,5 0 3 0,4 0-2 16,4 0 1-16,-2 0 1 0,2 0-1 15,0 0-1-15,0 0 2 0,0 0-1 16,0 0 0-16,0 0-1 0,0 0 1 16,0 0 2-16,0 0-2 0,0 0 0 15,0 0 0-15,0 0 0 0,0 0-1 16,0-1-1-16,0 1-1 0,0 0 3 0,2 0 1 15,0 0-2-15,-2 0 1 0,2 0 1 16,0 0-1-16,0 0 0 0,-2 1-1 16,2-1 2-16,-2 0 0 0,2 0-1 15,-2 0 1-15,0 0 0 0,0 0 0 16,4 0-1-16,-2 0 0 0,-1-1 1 15,-1-1-1-15,2-2 0 0,-2 1-2 16,4-2 3-16,-2 0 0 0,-2-4-1 16,2 2 0-16,2-3 1 0,-2-3 0 15,2-2-2-15,-1-2 1 0,5-5 1 0,0-8 2 16,3-5 0-16,0-8-2 0,-1-4 0 15,5-2 1-15,-1-4-3 0,1-1 0 16,2 1 2-16,-2 1-1 0,4 4-1 16,-3 5 0-16,1 8 2 0,-4 1-1 15,-3 6-1-15,1 4 1 0,-7 1 2 16,0 5-2-16,-2-1 1 0,0 4 1 15,-2 2 8-15,2 4-4 0,1 2-5 16,-1-2 0-16,2 5 1 0,-2 1-2 0,2 0-2 16,-2 2 2-16,-2 0 1 0,2 1-2 15,-2 0-1-15,0 0 2 0,0 0 0 16,0 0 0-16,0 2-1 0,-2 6 2 15,0 0-6-15,-2 2-4 0,2 2-8 16,2 1-5-16,0 3-15 0,0 1-23 16,8 2-15-16,-3-3-35 0,1 0-185 15</inkml:trace>
  <inkml:trace contextRef="#ctx0" brushRef="#br0" timeOffset="166082.27">1838 1397 132 0,'0'0'109'0,"0"0"-61"15,0 0 8-15,0 0-16 0,0 0 5 16,0 0-6-16,0 0-12 0,0 0-5 15,0 0 0-15,0 2-6 0,0 2-2 16,0 2 13-16,0 3-2 0,0 3-4 0,0 2-4 16,0 4-5-16,0 1-1 0,0 6-4 15,0 4 1-15,0 3-4 0,0 6-2 16,0 4-1-16,-2 3 2 0,-2 4 0 15,-3 6-3-15,1-3-1 0,-2-2 20 16,1-4-8-16,3-7-8 0,2-4-2 16,0-1 2-16,-2-3-1 0,2-5-1 15,2-6-3-15,0-3 5 0,0-8-2 16,0 0 0-16,0 0-1 0,0-3 1 15,0-2 0-15,0-3-1 0,0-1 0 16,0 0 1-16,0 0 3 0,0 0-3 0,0 0 5 16,-4 0 0-16,3 0-3 0,-1-4-4 15,2 0 1-15,0 1 1 0,-4-1-1 16,4 1-6-16,-2-2-13 0,2-2-21 15,2 1-33-15,2-5-47 0,-2 0-285 16</inkml:trace>
  <inkml:trace contextRef="#ctx0" brushRef="#br0" timeOffset="168937.27">2429 790 2 0,'0'0'7'16,"0"0"-3"-16,0 0 5 0,0 0 3 0,0 0 3 16,0 0-11-16,0 0-2 0,0 0-2 15,0 0-1-15,0 3 1 0,0-1 1 16,-1-1-1-16,-1 0 0 0,2 0 3 15,0-1 9-15,0 0 8 0,0 0 8 16,0 0 24-16,0 0 4 0,0 0-17 16,0-1-4-16,0-3 4 0,0-1-6 15,0 3-1-15,0-4 0 0,0 5-1 16,0-2-3-16,-2 0-9 0,2 1 5 0,0 0 1 15,0-1 0-15,0 2-3 0,-2 0-4 16,2 1 1-16,0 0 2 0,0 0-3 16,0 0-6-16,0 0 1 0,0 0-1 15,0 0-1-15,0 0-3 0,0 7-2 16,0 4 3-16,0 4-1 0,0 2-1 15,0 2-3-15,0 1 1 0,0 1-2 16,0 0 0-16,0 1-3 0,0-2 3 16,2-1-1-16,-2-2-2 0,2-3 2 15,-2-2-1-15,0-2-1 0,2-2 0 0,-2-1 1 16,0-4 1-16,1-2-2 15,-1-1-1-15,0 2 1 0,0-2 0 0,0 0-4 16,4 0-8-16,-4 0-1 0,6-2-6 16,0-2-8-16,3-6-10 0,3 2-19 15,-1-2-15-15,1-1-30 0,-1-2-152 16</inkml:trace>
  <inkml:trace contextRef="#ctx0" brushRef="#br0" timeOffset="169398.27">2817 833 24 0,'0'-2'94'16,"0"-1"57"-16,0 1-106 0,0 1 13 16,0-1-12-16,-2 2-5 0,-4 0-9 15,0 0-3-15,1 0-6 0,-3 0-4 16,0 0-2-16,-3 0 2 0,0 0 1 15,-5 1-3-15,1 5 0 0,-2 1-1 16,0 1-2-16,1 0-3 0,1 1-1 0,0 2-2 16,5 3-1-16,3-2-2 0,-1 5-5 15,0-1 3-15,7 1-1 0,1 2-2 16,0-1 1-16,1 1-1 0,7-2 0 15,4 0 0-15,1 0 0 0,4-3 0 16,4-1 2-16,4-5-3 0,2-3 1 16,3-5 2-16,1 0-1 0,1 0 0 15,1-7 0-15,-5-3 0 0,-3-2-1 16,-2-2 0-16,-6-1 2 0,-2-1 1 15,-3-3-1-15,-5 1-1 0,1-2 2 0,-6 0 4 16,0-6 3-16,-2 1 0 0,0-1-5 16,-6 0 2-16,-3 4-4 0,-5 5 0 15,-1 4-1-15,-2 3 3 0,0 1-4 16,1 4-1-16,1 3 0 0,4 2 1 15,-3 0-1-15,7 4-2 0,-1 5 2 16,4 2-7-16,0 2-10 0,4-1-10 16,0 1-9-16,0 0-6 0,8 0-22 15,0-3-22-15,-1-2-100 0</inkml:trace>
  <inkml:trace contextRef="#ctx0" brushRef="#br0" timeOffset="170248.27">3238 686 104 0,'-3'-1'41'0,"3"-1"-12"0,0 1 14 16,-2 0-7-16,0-2 12 0,2 2-6 15,0 0-5-15,-2-1-7 0,0 1 0 16,2 0-2-16,-4-3-6 0,4 2-2 15,-2 0-4-15,0-1-3 0,2 2-1 0,-3 0 0 16,3 0-2-16,0 1 0 0,0 0 4 16,0 0-8-16,0 0 0 0,0 0-3 15,0 0 1-15,0 1-4 0,0 4 4 16,0-2-2-16,0 1 4 0,0 1-2 15,0-2-1-15,0 1 2 0,0 2 1 16,0-1-4-16,0 1 2 0,0 1-2 16,0 0 1-16,0 0 1 0,0 2-4 15,0-1 2-15,0 2 1 0,0 0-2 0,0 0 0 16,0 2 1-16,2 1 0 0,-2 2-2 15,0 2 0-15,0-1 2 0,0 4 1 16,0-1-1-16,0 0-2 0,-2 4 2 16,-6 0 2-16,0 1-3 0,1 0 19 15,-1-1-13-15,0-3-2 0,1-2 0 16,1-3 1-16,2-3 0 0,4-6-3 15,0-2-2-15,0-2-2 0,0 1 2 16,4-3 2-16,4 0-1 0,3-4 0 16,4-9 2-16,3-1-4 0,1-2 1 15,4 0-1-15,-4 0 1 0,2 2 0 0,-4 3-2 16,0 3-1-16,-2 3 3 0,-5 2-1 15,-1 1-2-15,-3 2 1 0,-2 0 2 16,-2 0-1-16,0 6-1 0,0 4 0 16,1 2 1-16,-3-2 2 0,2 2-3 15,0-4 0-15,4 1 1 0,0-1 0 16,3 1 0-16,1-2-4 0,-1-2-3 15,-1 0-12-15,1-3 0 0,-1 0-5 16,0-2-2-16,-1 0-19 0,-1 0-13 0,0 0-14 16,-6-5-44-16,2-4-97 0,-2 0 70 15</inkml:trace>
  <inkml:trace contextRef="#ctx0" brushRef="#br0" timeOffset="170797.27">3282 906 8 0,'-2'3'1'0,"1"0"2"16,1-3 8-16,-2 2 108 0,0-1-90 15,2-1 7-15,-2 1 4 0,0-1 10 0,0 0 0 16,0 0-3-16,2 0-7 0,0 0-4 15,0 0 0-15,0 0-3 0,0 0 0 16,0 0-9-16,8-4-5 0,-1-5 1 16,7-2 5-16,-1-4-6 0,2-1 1 15,4 1 0-15,1-2-7 0,-3 0-4 16,4 0-5-16,-4 1-1 0,-2 0-2 15,2 4-1-15,-3-1 1 0,-1 4-2 16,0 2-6-16,-5 4-9 0,-2 3-9 0,-2 0-15 16,-3 0-25-16,-1 6-28 0,0-1-118 15</inkml:trace>
  <inkml:trace contextRef="#ctx0" brushRef="#br0" timeOffset="-199510.46">3116 1586 0 0,'0'1'9'0,"0"1"58"16,0 0-41-16,0 0-21 0,0-2-1 16,0 0-3-16,0 0 0 0,0 0 0 0,0 0 1 15,0 1 2-15,-2 0 4 0,2 0-3 16,-1 0 3-16,-1-1-3 0,0 0 1 15,2 2-6-15,0-2-1 0,-2 1-25 16,0-1-66-16</inkml:trace>
  <inkml:trace contextRef="#ctx0" brushRef="#br0" timeOffset="-199386.46">3116 1586 24 0,'8'21'106'0,"-8"-21"-92"16,4 0-13-16,0 0-1 0,-2-2 1 15,1 2 1-15,-1 0-6 0,0 0-29 16,-2 0-39-16</inkml:trace>
  <inkml:trace contextRef="#ctx0" brushRef="#br0" timeOffset="-197142.46">1519 1589 50 0,'2'2'-4'15,"0"0"7"-15,4-2 146 0,-6 0-87 16,0 0-21-16,0 0-2 0,0 0-5 16,2 0 6-16,-2 0-9 0,0 0-11 15,0 0-5-15,0 0 1 0,0 0 0 16,0 0 0-16,0 0-1 0,0 0 0 15,-2 0-7-15,-4 0 1 0,0 3 1 16,1 0 3-16,-5 3-6 0,1 1 0 16,-5 6-2-16,-5 2-1 0,0 5 6 0,-6 1-5 15,0 2 0-15,-1 2-2 0,-5 2-1 16,1 3-1-16,-5 2 1 0,1 4-4 15,-4 0 2-15,0 5 0 0,-4 1 1 16,2 3 0-16,0 1-1 0,-2 1 0 16,3-1 1-16,1-2 0 0,2-4-2 15,4-2 1-15,-1-2-1 0,1-1-1 16,-1 2 1-16,-1 0-4 0,-6 2 4 15,-2 0 1-15,0-3-1 0,9 0 0 16,3-1 1-16,-4 0-1 0,-5 0 1 0,3-1 0 16,0-4 2-16,7-2-1 0,6-5-2 15,2-3 1-15,8-7 1 0,5-1-1 16,1-2-2-16,3 1 2 0,-2-2 0 15,4-1 0-15,-2 0-1 0,1 0 1 16,3-3 0-16,-2 2 0 0,-2-1 0 16,2-2 0-16,0-1 1 0,2 2 0 15,0-5-1-15,0 1 0 0,0 1 0 16,0-1 0-16,0 0 0 0,0-1-1 15,0 0 1-15,0 0-1 0,-2 1 0 16,0 0 1-16,2 2 1 0,0-2 0 0,-2 1-1 16,2 0 0-16,-2-1 2 0,2 0-2 15,0-1 0-15,0 0 0 0,-1 2 1 16,-1-1 1-16,2-1-2 0,-2 1 0 15,0 1 2-15,2-1-1 0,0-1-3 16,0 0 2-16,0 0 1 0,0 0-9 16,2-1-20-16,9-10-23 0,1-8-52 15,3-4-213-15</inkml:trace>
  <inkml:trace contextRef="#ctx0" brushRef="#br0" timeOffset="-196261.46">1288 1563 43 0,'0'1'8'0,"0"-1"139"0,0 0-59 16,0 0-41-16,0 0 10 0,2 0-29 0,6 0-4 15,1-4 0-15,7 1-5 0,5-3-9 16,4 2-1-16,5-2-6 0,4 0 2 15,3-1 2-15,-3 1 0 0,0 2 1 16,-3-1 3-16,-1 1-7 0,-7 2 2 16,0 1 0-16,-9 1 3 0,-3 0-4 15,-9 0-4-15,-2 0 0 0,0 0 4 16,-2 8 7-16,-8 5-7 0,-3 2-1 15,-4 3 0-15,0 3-1 0,2 2-4 16,-3 5 4-16,-1 1 1 0,2 2 8 0,2-1-6 16,-2-2-6-16,3-2 2 0,5-2-2 15,-1 1-5-15,3-3-17 0,1 0-19 16,6-1-48-16,-2-3-167 0</inkml:trace>
</inkml:ink>
</file>

<file path=ppt/ink/ink2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7:16.0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73 487 0 0,'0'4'4'16,"4"-4"34"-16,-2 0 79 0,-2 0-71 0,2 1-5 16,-2 1-8-16,0-2 14 0,0 0 1 15,0 0-13-15,0 0-10 0,0 1 3 16,0 1-3-16,0-1 0 0,0 2-2 15,0 1-6-15,0 1 2 0,0 1-7 16,0 2 6-16,-2 1-3 0,0 3-2 16,-2 3 1-16,1 5-5 0,-3 4-1 15,0 5-1-15,0 6-2 0,1 7-3 16,-3 1 1-16,0 1 7 0,3-2-7 15,3-2-3-15,0 0 1 0,0-4 1 16,0-5-2-16,0-7 0 0,2-5 0 0,-2-4 1 16,0-7-1-16,2-1 0 0,0-5 1 15,0-2 0-15,0 0 2 0,-2-2 2 16,1-9 1-16,-1-7-6 0,-2-5 1 15,2-4 1-15,2-5 2 0,0-3 7 16,0-3-1-16,0-5-1 0,0-5-5 16,0-5 4-16,6-6-6 0,-3-3 1 0,5-6 0 15,2 1-2-15,3 2-2 0,4 5 1 16,8 7 1-16,0 8-2 0,2 11-1 15,-3 11 0-15,-3 7 1 0,-2 7 1 16,2 7 0-16,4 2-2 0,-2 0 1 16,2 7 1-16,-4 9-4 0,0 3-1 15,-6 6-2-15,-2 0 0 0,-3 1 4 16,-6-1 0-16,-2 1 1 0,-2 0 0 15,-4 0-1-15,-9-1 4 0,-1-3-3 16,-1 0 2-16,-4-4 0 0,0 0 0 16,-4-3 1-16,2-1 0 0,4-2-1 15,3-5-1-15,3 3 1 0,1-4-12 0,5-2-12 16,3 0-7-16,2 1-22 0,0-3-36 15,0-2-98-15</inkml:trace>
  <inkml:trace contextRef="#ctx0" brushRef="#br0" timeOffset="891">531 536 21 0,'2'-1'207'0,"-2"-2"-135"0,0 3-26 15,0 0 23-15,0 0-22 0,-5 0-8 16,-5 5-9-16,0 7-10 0,-1 1 0 0,0 1-1 16,1 3 0-16,-1 1-7 0,3 0 2 15,2-1-1-15,2-2-8 0,4-3-2 16,0-2-2-16,8-3-1 0,4-2 1 15,3-5 1-15,2 0-1 0,6 0-1 16,0-5-1-16,5-6 1 0,1 0 1 16,-4 0-2-16,-2-1-2 0,-6 0-1 15,-6-1 2-15,-1 3 1 0,-3-1 2 16,-3 5 0-16,-4 0-1 0,0 3 1 0,0 2 0 15,0-1 1-15,0 2-2 0,-5 0-2 16,-1 0 2-16,-2 4 0 0,1 6 0 16,-1 2 0-16,0 0 0 0,3 2 0 15,1-1 0-15,0-1-1 0,2 0 1 16,2-3 1-16,0-1-2 0,0-3-1 15,10 0 2-15,3-3 2 0,4-2-1 16,0 0-1-16,0-7 1 0,6-4 1 16,-4-3-1-16,4-4 1 0,-2-1 0 15,2-1 2-15,-4-4-3 0,-2 0 2 0,1-3 0 16,-3-2 4-16,-4-2-2 0,-1-1-2 15,-2-1 2-15,-1-6-1 0,1 0-4 16,-1-5 1-16,-3 1 1 0,2 4 0 16,-2 6 0-16,-4 9 4 0,0 11 2 15,2 8 3-15,-2 4 3 0,0 1-8 16,0 3 0-16,-6 14-6 0,-5 11 0 15,-3 4 0-15,-1 4 1 0,2 5 2 16,-5 1-3-16,3-1 0 0,2 1 1 0,1-2 0 16,3-1-1-16,9-6 0 0,0-2 1 15,0-3-2-15,4-5 2 0,9-3-2 16,4-7 2-16,4-5-1 0,4-5-1 15,2-3 1-15,1-2 0 0,3-13 1 16,1-6-2-16,3-3 2 0,-5-4-2 16,-3 1 1-16,-8-1 1 0,-2-2-1 15,-5 0 0-15,-1-3 2 0,-3-1-4 16,-5 2 2-16,1 2 1 0,-2 4 0 0,-2 8-1 15,0 6 0-15,0 9 5 0,-9 3-2 16,1 8-2-16,-5 12 0 0,-1 8 1 16,1 3 3-16,-2 3-2 0,3 2 0 15,-1 2 0-15,1 1 2 0,5-4 3 16,3-1-5-16,4-3-1 0,6-6-1 15,9-3-4-15,10-4-4 0,1-6-7 16,11-2-10-16,5-7-13 0,5-3-10 16,9 0-26-16,-9-7-155 0</inkml:trace>
  <inkml:trace contextRef="#ctx0" brushRef="#br0" timeOffset="1964">1907 546 9 0,'2'-4'-1'0,"-2"-2"43"15,0 1 132-15,0 0-117 0,0-2 17 16,-2 1-20-16,-5 1 2 0,3 0-9 15,-2 0-15-15,-2 2-5 0,1 1-8 16,-1 0-1-16,-3 2 1 0,-1 0-3 16,1 0-5-16,-3 0 0 0,-1 1-1 15,0 8 0-15,0 3-1 0,-1 2 0 16,1 7-1-16,2 2-2 0,-1 6-3 0,3 0 0 15,3 1-4-15,4 0 2 0,4-5-2 16,0-3 1-16,4-1 0 0,10-7 0 16,3-4 1-16,4-4-2 0,2-6 1 15,5 0-1-15,1-7 0 0,0-8 1 16,1-4 1-16,-1-3-1 0,-3-2-1 15,1-1 2-15,-4-3 0 0,-4-2 0 16,0 0-1-16,-2-6 1 0,-3-2-1 16,-3-4 2-16,-1 0-4 0,-3-3 4 15,1 0-2-15,0-6 0 0,-1 2 0 0,3 7 0 16,-5 11 0-16,-3 13 1 0,0 11 4 15,-2 7 3-15,0 0-3 0,-5 13-5 16,-9 8-1-16,1 6 3 0,-2 6-1 16,1-1 0-16,1 3-2 0,-2 2 1 15,-1 2 2-15,3 0-3 0,3-4-1 16,5 1 1-16,1-4 0 0,2 0-3 15,2-1-1-15,0-6 0 0,0 0 1 16,4-4-4-16,5-5-4 0,7-3 0 16,3-4-3-16,4-3 3 0,1-5-6 15,3-1 0-15,0 0 8 0,1-8-13 0,-3 0 3 16,-4-1 15-16,2 0 4 0,-8-1-1 15,-3 0 2-15,-1-2 2 0,-5 0 4 16,-2-1 2-16,-2 2 3 0,-2 0 6 16,0 0-2-16,0 2 0 0,0 1-4 15,-6 0 2-15,-2 0-1 0,1 2-2 16,-3 2-1-16,1 3 1 0,-1 1 0 15,1 0-3-15,-3 2-1 0,3 7-2 16,-1 1 2-16,2 2-5 0,3 2-1 0,1 1 2 16,4 3 0-16,0 1-3 0,0 3 1 15,0-1 1-15,8 0-1 0,3-2-1 16,2-1 0-16,3-3 0 0,-1-4 0 15,4-1 0-15,6-3 1 0,1-3 1 16,3-4-1-16,-2 0 0 0,-6-2 0 16,-2-6 1-16,-2-2 1 0,-5-5 0 15,1-1 0-15,-6 1-1 0,-5-3 5 16,0 2 6-16,-2-5-4 0,0 0 2 0,-2 0-3 15,-5-2-4-15,-1 1-1 0,-1 1 2 16,-1 5-1-16,2 6-3 0,3 3 3 16,-1 6-2-16,2 0-1 0,-2 1-2 15,5 0 0-15,-3 5-1 0,2 4-6 16,2 1-10-16,0 0-1 0,0-1-6 15,0 1-8-15,7-2-26 0,1 0-32 16,0-4-118-16</inkml:trace>
  <inkml:trace contextRef="#ctx0" brushRef="#br0" timeOffset="2686">2594 558 51 0,'0'0'370'0,"0"0"-302"16,0 0-34-16,-2 4 7 0,-5 5-3 15,-3 3 4-15,-3 4-11 0,1 2-8 16,5 1-1-16,-1 0-7 0,4-4-5 15,4-1-5-15,0-3-6 0,8-1 1 16,3-1 1-16,6-2 1 0,6-2-1 0,0-5 0 16,8 0 0-16,-1 0-1 0,1-5-1 15,-5-4-3-15,-5 1-5 16,-5 1 2-16,-3 0 2 0,-1 1 2 0,-7 3 1 15,1-1-1-15,-4 2 1 0,-2 1 1 16,0-1 1-16,2 2 2 0,-2 0-2 16,2 0-2-16,0 0-3 0,5 0 4 15,-1 0 1-15,0 5-1 0,3 2 1 16,3 3-1-16,1-2 1 0,4 1 0 15,0-1 1-15,1-1-2 0,3-1-1 16,-4-3 1-16,-2-2 0 0,2-1 2 0,-5 0-1 16,-1 0 0-16,-1-5 0 0,-3-2 2 15,3-4 0-15,-3 0-1 0,-1-4 4 16,-4 0 0-16,0 0 8 0,-2-1-1 15,0 0-4-15,0-1 6 0,0 1-2 16,-4-3-1-16,-2 1-6 0,1 4-3 16,1 3 1-16,4 7-1 0,-2 2 0 15,2 2 1-15,0 0-3 0,0 0-4 16,0 0-2-16,0 6 6 0,0 4-15 0,0 0-7 15,4 0-5-15,3 1-7 16,3-4-13-16,3-2-24 0,4-3-48 0,3-2-43 16,-1 0-23-16,-4 0 90 0,0 0 83 15,2-1 11-15,0-3 12 0,-1 2 19 16,-7 0 50-16,-3-1-10 0,-4 3 64 15,2 0-28-15,1-1-57 0,-1 1-6 16,-2 0 2-16,0 0-2 0,-2 0-9 16,0 0-9-16,0 0-7 0,2 1-1 15,0 1-7-15,2 2-1 0,1 0-4 0,3-1-1 16,2-2 1-16,1 0-4 0,6 0 1 15,0 0-1-15,8 2 0 0,-2-1 2 16,-6 3-3-16,-3 0-1 0,-9 0 2 16,-3 0 5-16,-2 3 3 0,2-4-4 15,0 3 1-15,0-2 0 0,-2 2-1 16,2 1-5-16,0-2 0 0,0 1 0 15,5 0-4-15,7-2-9 0,3 1 5 16,8-2-20-16,3-1-32 0,-1-3-20 0,-6 0-111 16,0-3-193-16</inkml:trace>
  <inkml:trace contextRef="#ctx0" brushRef="#br0" timeOffset="4308">3947 391 89 0,'0'0'172'0,"0"0"-91"16,0 3-42-16,0 0 1 0,0 7 9 15,-8 1-7-15,3 7-13 0,-3 1-9 16,0 7-6-16,-1 0 0 0,1 0-4 16,-3 1 0-16,1-4-2 0,4-2-1 15,1-5 2-15,1-2-1 0,4-3-1 16,-2-4-4-16,2-3 3 0,0-3-3 15,0-1-3-15,0 0 9 0,8-10 1 16,3-8-2-16,-1-5 1 0,3-3-1 0,-2-3 2 16,5-2 0-16,-1 2-3 0,-2-5 2 15,6-3-1-15,-1-1-1 0,1-3-1 16,0-5 1-16,5-3-3 0,-1-1-2 15,8 3-1-15,-4 8-1 0,5 7 2 16,1 6 0-16,-1 7-1 0,4 5 0 16,-5 5 1-16,-5 6-3 0,-3 3 1 15,-2 0 2-15,-2 9-3 0,-3 6-1 16,-3 5 2-16,-5 7 1 0,-6 4 0 15,-2 4-2-15,0 6 2 0,-10-2 0 0,-5 2 0 16,-6-2-2-16,-2-4 2 0,-2-1 1 16,-2 0-2-16,-3-5-1 0,3-2 2 15,-2-3-1-15,9-5 1 0,2-5-4 16,9-4-3-16,5-5-4 0,2-3-5 15,2-1 2-15,0-1 1 0,0 0 0 16,6-6-6-16,7-6 3 0,1 1 0 16,1-1-4-16,0-1 1 0,0 4 9 15,1 2 4-15,-5 2 3 0,-1 4 0 0,1 1 0 16,-3 0 1-16,-1 1 2 0,5 10-1 15,-5 2 3-15,1 3 0 0,0 1 2 16,-1 1-3-16,3 1 1 0,1-3-2 16,5 0 1-16,-1-3-2 0,4-1 0 15,4-3 0-15,3-6 2 0,7-2-2 16,3-1-1-16,2-4 2 0,2-7-1 15,2-6 0-15,-2 1-1 0,-5-4 2 16,-7-1 1-16,-3-1-1 0,-8 1 1 16,-5-1 1-16,-1-4 3 0,-9-1-5 15,-2 1 3-15,0 0 2 0,-11 4-3 0,-3 4 3 16,-3 7 2-16,-6 4 0 0,0 7-1 15,-3 0-3-15,-1 3 0 0,-2 14-3 16,5 4 3-16,-1 5-3 0,6 4-1 16,3-1 0-16,9 3 1 0,1-3-2 15,6 1-1-15,8-4-2 0,11-1 4 16,9-6 0-16,5-3-3 0,7-6 3 15,-2-6 0-15,0-4-1 0,2 0 0 16,-2-10 1-16,-1-2 0 0,-7-3-2 0,-3-2 1 16,-6 1 2-16,-4-2 1 0,-9 2-1 15,-1 0 2-15,-5 2 2 0,-2 2 3 16,0 2-2-16,0 1 2 0,0 2-2 15,-2 4 4-15,0 0-3 0,2 3-5 16,0 0 2-16,0 0-6 0,0 0 0 16,2 2 1-16,6 5 1 0,2 1 1 15,3 1-2-15,-2 2 0 0,3 3 2 16,-5-1-1-16,3 3-1 0,-5 1 1 15,-3-3 0-15,-4 4 0 0,0-2 0 0,0 1-1 16,-7-1 3-16,-5-1-1 0,-1 0 0 16,-3-1-3-16,-1 0 5 0,-4 1 0 15,0-2 3-15,0 0 3 0,2-3-3 16,6-1 0-16,0-5-3 0,7-1-2 15,6-2 0-15,0-1-2 0,0 0-6 16,6 0-7-16,9-9 0 0,6-3-14 16,2-4-11-16,3 0-27 0,3-3-38 15,-2-1-71-15,1-3-127 0</inkml:trace>
  <inkml:trace contextRef="#ctx0" brushRef="#br0" timeOffset="4763">5309 491 28 0,'4'-3'344'0,"0"-1"-240"0,-2 3-55 15,0 1-2-15,-2 0-12 0,0 0-2 16,0 0-8-16,-8 8-13 0,0-1-6 15,-3 8-3-15,0-4-1 0,3 1 0 16,4 1-3-16,0-2 0 0,2 1 1 0,2 0-4 16,0-1-7-16,12-1 2 0,7-2 3 15,4-4-11-15,5-2-2 0,7-2-6 16,5 0-1-16,4 0 3 0,0-6 14 15,-2-2-31-15,-2-2 10 0,-8-2 19 16,-7-1 9-16,-8 0 4 0,-4 1 6 16,-9 0 11-16,-4 2 24 0,0 0 1 15,-4-2-13-15,-5 3-3 0,-6 0-10 16,-1 2 1-16,1 4-1 0,2-1-6 15,1 3 0-15,5 1-2 0,3 0-8 16,0 0 2-16,4 0-6 0,0 7 1 0,0 4 1 16,6 1 0-16,3 3-1 0,5 1 3 15,-3 1-4-15,2-1 2 0,-1 3 0 16,-1 0 2-16,1-2-4 0,-6 5 3 15,-3-4-2-15,-3 1 2 0,0-3 0 16,0-1 1-16,-9 2 0 0,-6-3-1 16,-1 1 3-16,-1-1-1 0,-4-1 5 15,0-1-2-15,2-2 3 0,4-2-7 16,3-5 1-16,9-2-2 0,1-1 1 15,2 0-1-15,0 0-9 0,0 0-9 0,5-7-4 16,11-7-13-16,-1-3-14 0,2-2-31 16,4-6-68-16,-2-5-129 0</inkml:trace>
  <inkml:trace contextRef="#ctx0" brushRef="#br0" timeOffset="5820">5945 179 138 0,'0'-1'120'0,"0"-3"-15"0,0 0-81 16,0 2 11-16,0 1-6 0,0 1 12 15,0-1-10-15,0 0-14 0,0 1-14 16,0 0 0-16,0 0-2 0,0 0 7 16,0 1 2-16,0 1-5 0,0 1 4 15,0 1 2-15,0-1 5 0,0 0-2 16,0 1-3-16,0-1-3 0,0 2 0 15,0 3-3-15,0 0 1 0,0 0-4 16,0 2 4-16,0-1 0 0,0 1-2 0,-4-1 3 16,2 1-1-16,-2-3 0 0,2 0-2 15,-2 1-6-15,3-4 4 0,-1 2 0 16,2-4-2-16,-2 3 0 0,0-1 0 15,2 2 2-15,-2 1-2 0,0 0-1 16,2 1 2-16,-4 0 0 0,2 3-1 16,0 1 0-16,-1-1 0 0,-3 0 1 15,6 1-1-15,-4 1-1 0,2 2 2 16,0 0 1-16,-4 4-2 0,1 2-1 15,-1 0 2-15,-2 3 0 0,3 0-1 16,-3 1 0-16,4-2 0 0,0-4 2 0,4-2-3 16,0-5-1-16,0-2 3 0,0-1 0 15,0-5-2-15,4-2 0 0,-2-2 2 16,4 0 0-16,0 0 1 0,1-9-2 15,1-4-1-15,-1-1 3 0,1-1-3 16,2-2 0-16,-1 3 2 0,1-3 0 16,-1 4-3-16,1 3 2 0,1 3-2 15,-1 2-1-15,-1 2-1 0,1 2 0 16,-1 1 2-16,5 0-3 0,1 0 1 15,4 0 3-15,2 0-4 0,6 0 4 0,3 0 1 16,1 0-1-16,1 0 1 0,-1 0 1 16,-3 0-2-16,-1 0 1 0,-8-4 1 15,-5 1-1-15,-7 0 0 0,-5-3 0 16,-2 2 5-16,0-2-2 0,-4 1 3 15,-7 0-2-15,-1 2 3 0,-1 0 2 16,-2 3-2-16,0 0-1 0,-1 0 4 16,3 0-2-16,-2 0-3 0,5 4 1 15,1 6-2-15,1 2-3 0,2 1-2 0,2 2 1 16,4-1 0-16,0 2 1 0,0 0-2 15,6-2-1-15,2 1 4 0,3-4-4 16,1 0 0-16,1-6 2 0,0 0 0 16,1-4 0-16,3-1-2 0,-6 0 1 15,1-1 1-15,-1-8 0 0,1 0 0 16,-3-3 0-16,-3-1 2 0,-2-2-1 15,-4 1-1-15,0-4 1 0,0 2 0 16,0-3 1-16,-2 2-2 0,-2-1 0 16,0 4 0-16,0 2 1 0,1 4-2 0,1 4 1 15,2 2 1-15,0 1 0 0,0 0-3 16,0 1-2-16,0 0 0 0,4 0 3 15,7 2 0-15,-1 3 0 0,1 0 1 16,0 3-5-16,-1 0 0 0,3 2 1 16,-1 0 0-16,1-1 0 0,0 0 1 15,-1-2 2-15,-4 2 1 0,-1-3 0 16,-7 1 2-16,0-3-3 0,0-1 0 15,0 1 2-15,0-1 0 0,-7-2 1 16,5-1-1-16,0 0 1 0,2 0-2 16,0 0 0-16,0-8 1 0,4-1-2 0,5-1 1 15,4 0-2-15,-3 0 2 0,1 2 0 16,1 0-1-16,1 2 1 0,-3 3 1 15,1-2-1-15,3 3-1 0,1-1 2 16,0 2-1-16,4-1-1 0,6-1 1 16,4 3 0-16,3 0-2 0,-1 0 0 15,-7 0-21-15,1 0 3 0,-2 0 1 16,-2 0-13-16,-2 0-37 0,-4 0-79 15,-9 0-71-15,-6-5 27 0</inkml:trace>
  <inkml:trace contextRef="#ctx0" brushRef="#br0" timeOffset="6318">5388 223 466 0,'7'2'146'0,"-1"-2"-125"0,-2 0 0 15,1 0-15-15,1 2-5 0,-4-2 1 16,6 0-9-16,1 0-31 0,3 0-51 16,-5-7-242-16</inkml:trace>
</inkml:ink>
</file>

<file path=ppt/ink/ink2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8:01.8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199 30 21 0,'-4'0'18'0,"2"0"-9"15,2 0-7-15,-2 0-2 0,2 0 14 16,0 0-1-16,0 0-10 0,0 0 0 15,0 0 1-15,0 0 20 0,0 0 8 16,0-4-21-16,0 3-3 0,0 1 7 16,0-2 6-16,-1 2-2 0,-3-2-5 0,4 2-10 15,0 0-2-15,-2 0-7 0,2 0-6 16,0 0-27-16,-4 2-48 0</inkml:trace>
  <inkml:trace contextRef="#ctx0" brushRef="#br0" timeOffset="445">199 30 2 0,'-57'1'22'0,"57"-1"70"16,0 0-51-16,2-3-11 0,-2 1-3 16,0 2-9-16,0-1-5 0,0 1-1 15,0 0 1-15,0 0-2 0,0 0-9 16,0-1 0-16,0 1 2 0,0 0 5 15,0 0 2-15,0 0 1 0,0-1-5 16,0 1-1-16,0 0-1 0,0 0 1 16,0 0-4-16,0 0 0 0,2 0-3 15,1 0-1-15,7 0 3 0,3 0-1 16,3 0 2-16,5 0-1 0,0 0 0 15,5 0 2-15,7 0-2 0,5 0-1 0,10 0 0 16,7 0 3-16,0 0 2 0,3 0-5 16,-3 0 2-16,0 0 4 0,1 0-1 15,-3 0 0-15,-3 0-1 0,-3 0 0 16,-7-2-5-16,-3 0 2 0,-7-1 0 15,-1 2 1-15,-6-2-2 0,0 2 0 16,-6-3 1-16,-4 1 0 0,0 3-1 16,-1-1 0-16,-3 0 0 0,1 1 2 0,0 0-4 15,-1 0 2-15,-1 0 0 0,1 0 0 16,-3 0 0-16,-2 0-2 0,-2 0 1 15,0 0 1-15,-1 0-1 0,1 0-1 16,-2 2 1-16,0 0-9 0,0 0-6 16,0 1-10-16,0 1-23 0,0-1-37 15,0-3-79-15</inkml:trace>
</inkml:ink>
</file>

<file path=ppt/ink/ink2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02.4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22 154 0,'0'0'49'0,"0"0"-16"0,0 0 6 16,0 0-8-16,0 0 4 0,0 0-8 15,0 0-1-15,0 0-2 0,0 0 1 16,0 0 1-16,0 0-2 0,0 0-3 0,0 0-3 16,0 0-3-16,0 0 1 0,0 0-3 15,0 0-2-15,0 0-2 0,0 0-2 16,0 0-1-16,0 0-3 0,0 0 3 15,0 0-3-15,0 0 4 0,-2 0 0 16,2 0-2-16,0 0 0 0,0 0-1 16,0 0-3-16,0 0 3 0,2-1-2 15,5-1 2-15,1-1 1 0,0 1 1 16,1 1-5-16,3 0 1 0,1-1 3 15,0-2-1-15,5 2-2 0,-7 1-2 16,2-1 1-16,1 2 2 0,-1 0-4 0,-1 0 0 16,-1 0 2-16,0 0 1 0,1 0-3 15,1 0 0-15,2 0 1 0,1 0 3 16,-1 2-3-16,0 1-2 0,1 1 3 15,-1-3 0-15,2 2-2 0,0 0-1 16,0-1 3-16,-1 1 1 0,1-1-2 16,2 0-1-16,-4-1 1 0,0 0 3 15,1 1-3-15,-3-1-2 0,2-1 4 16,-3 0-2-16,1 0 0 0,0 0 0 15,1 0 0-15,1 0 2 0,0 0-2 0,1 0-2 16,-1 0 3-16,2 0 1 0,-2 0-2 16,1 0-1-16,-3 0 2 0,-2 0 0 15,3 0-1-15,-5 0-2 0,6 0 2 16,-3 0 2-16,-1 0-2 0,1 0-2 15,1 0 3-15,1 0 1 0,-5 0-3 16,4 0 0-16,-1 0 1 0,-4 0 2 16,3 0-2-16,-1 0-2 0,1 0 3 15,0 0 1-15,1 0-3 0,1 0 0 0,1 0 1 16,-1 0 2-16,-2 0-3 0,1 0-1 15,3 0 2-15,-2 0 1 0,3 0-1 16,-1 0-2-16,-2 0 2 0,3 0 2 16,-5 0-3-16,2 0 0 0,-3 0 1 15,-1-3 2-15,-3 3-3 0,0 0 0 16,-2 0 1-16,0 0 2 0,-3-1-3 15,5 1 0-15,0 0 1 0,2 0 2 16,-1 0-2-16,3-2-1 0,-1 1 1 0,5 1 1 16,3-1-1-16,0 0-1 0,4 0 1 15,-2 0 1-15,-2 0-1 0,-2 1-2 16,1 0 2-16,-3 0 1 0,2 0-1 15,-3 0-2-15,-1 0 3 0,-1 0 0 16,-4 0-2-16,-1 0-1 0,-1 0 3 16,2 0 0-16,1 0-2 0,-1 0 0 15,6 0 2-15,-1 1 0 0,6 0-1 16,0-1-1-16,6 0 1 0,-4 0 1 15,2 0-1-15,0 1-2 0,0-1 3 16,0 0 0-16,-2 1-1 0,-3-1-2 0,-1 0 2 16,-2 0 1-16,3 0-1 0,-3 0-1 15,-2 0 2-15,3 0 0 0,-5 0-2 16,1 1 0-16,-3-1 1 0,1 0 2 15,0 0-3-15,-1 0 0 0,1 1 2 16,0 0 0-16,1-1-2 0,8 0 0 16,1 0 2-16,4 0 0 0,-1 0-2 15,4 0 0-15,-6 0 1 0,2 0 2 16,2 1-3-16,2 0 0 0,-2-1 2 15,-4 2 0-15,2-2-2 0,2 1 1 0,-4 2 1 16,2-2 0-16,-4 2-2 0,-2-2-1 16,1 0 2-16,-3 0 2 0,-2 1-2 15,3 0-2-15,-5-1 3 0,1-1 1 16,-3 0-3-16,1 0 0 0,0 0 2 15,-4 1 1-15,3 0-3 0,-1-1-1 16,2 0 3-16,-1 0 0 0,7 0-1 16,3 0-1-16,-2 1 1 0,6 1 3 15,-6-1-4-15,-1-1 0 0,-1 0 2 0,-2 0 1 16,3 0-3-16,-7 0 0 0,3 1 3 15,-2-1-3-15,-5 0 0 0,1 0 2 16,-4 0 0-16,0 0 1 0,0 0-1 16,0 0-1-16,0 0 2 0,0 0 1 15,0 0-2-15,0 0 0 0,0 0 1 16,2 0 0-16,-2 0 1 0,0 0 1 15,0 0-1-15,0 0 2 0,0 0-4 16,0 0 0-16,0 0 1 0,0 0 0 16,0 0-2-16,0 0-2 0,0 0 1 0,0 0-1 15,2 0-13-15,4 0-20 0,3 0-41 16,-3 0-91-16</inkml:trace>
</inkml:ink>
</file>

<file path=ppt/ink/ink2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08.1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263 190 15 0,'2'0'55'0,"-2"0"36"0,0 0-56 16,0 0-2-16,0 0 5 0,0 0 2 15,2-1-6-15,-2 1-9 0,0 0-1 16,0 0-2-16,0 0-4 0,0-1 1 16,0 0-1-16,0 1-4 0,0-1-2 0,2 1-1 15,-2-1 1-15,2 1-2 0,-2 0 1 16,0-1 0-16,0 0-1 0,0 1-1 15,0-3-1-15,0 3 1 0,0 0-3 16,0 0 0-16,0-3-4 0,0 0 1 16,0-1 0-16,-8 2 2 0,-1 0-3 15,1 0 0-15,-7 2-2 0,0 0-1 16,-3 0 1-16,-3 0 1 0,2 4 1 15,-2 3-1-15,4-1 3 0,0 2-1 16,0-2 3-16,2 4-3 0,-1-1-1 16,7 0-2-16,-1 3 1 0,6-2-2 0,1 2 1 15,3 1 0-15,0 0-1 0,3 0-1 16,5 0 0-16,7 2 2 0,2-1-1 15,-1 3 0-15,5-2-1 0,-2 1 1 16,0-1 1-16,0-1-1 0,-4 2 1 16,-5-4 2-16,-3-2-3 0,-1-2-1 15,-4-1 2-15,-2-1 3 0,0 0-1 16,-2 1-1-16,-7 0 4 0,-3 0-1 15,-3-1 0-15,0-1-2 0,-3-1 1 16,3-1-2-16,-2 0 2 0,0 2 0 0,2-1 0 16,-1 0 1-16,1 1-3 0,5-4 1 15,1 1-1-15,1-1 0 0,3 2-2 16,1 2-3-16,2 0 1 0,0 2-1 15,2-1-11-15,2-1-14 0,7 0-17 16,3-2-24-16,-1-3-50 0,-5 0-148 16</inkml:trace>
  <inkml:trace contextRef="#ctx0" brushRef="#br0" timeOffset="357">525 341 37 0,'2'0'279'0,"-2"-3"-214"15,0 3-7-15,0 0-2 0,0 0-11 16,0 0-9-16,0 0-16 0,-2 1-2 16,-2 8-9-16,-2 4 0 0,0 2 0 15,-3 1-1-15,1 1 1 0,1-1-1 16,-1 0-3-16,2 0-2 0,2-1-3 15,3-1 1-15,-3-3 2 0,4 0-1 16,0-4-3-16,-2-3 1 0,2-1-1 16,0-3-9-16,0 0-9 0,0 0-10 0,0 0-8 15,4 0-1-15,5-4-16 0,-1-6-29 16,-1 0-38-16,1-4-49 0</inkml:trace>
  <inkml:trace contextRef="#ctx0" brushRef="#br0" timeOffset="700">683 318 34 0,'4'0'177'0,"-4"0"-126"16,0 0 17-16,2 1-13 0,0 4-6 0,-2 2-10 16,0 0-11-16,0 4-6 0,0 1-5 15,0 0 2-15,0 1-1 0,0 0-5 16,0-1-4-16,0-1 0 0,0-3-4 15,0-2-2-15,4-2-2 0,1-1 1 16,3-2 0-16,0-1-1 0,-1 0 0 16,3 0-1-16,-1 0 0 0,3-6-9 15,1 0 2-15,-2 0 2 0,1 2 1 16,-4 0-2-16,-1 0 2 0,-1 3 1 0,-2 0 2 15,-4 1 1-15,0 0 0 0,0 0 1 16,0 0 3-16,0 0 1 0,-2 6-2 16,-6 0 3-16,2 2-1 0,-1 0-4 15,1 0 1-15,0-1 0 0,1 3-3 16,5-2-1-16,0 0 2 0,0 0-5 15,3-2-10-15,5 0-11 0,0-4-9 16,3 1-24-16,4-3-33 0,3 0-72 16</inkml:trace>
  <inkml:trace contextRef="#ctx0" brushRef="#br0" timeOffset="1482">1084 371 7 0,'0'-3'281'16,"0"-4"-196"-16,-6 7-44 0,-3-1 8 15,-5 1-20-15,-1 0 5 0,0 0-10 16,-3 5-7-16,-1 5-5 0,0 3-2 15,2 0-2-15,2 1 1 0,3-1-4 16,5 0-1-16,5-3-3 0,2-2-2 16,0 0-4-16,6-1 4 0,1-3-3 0,3-2-4 15,3-2 1-15,2 0 5 0,3 0-3 16,-1-7 1-16,2-2 1 0,-2-2-1 15,-2-1 3-15,-3 1 0 0,-1 0 3 16,-1 2-3-16,-5 1 5 0,1 2-3 16,-4 3 1-16,-2 3 4 0,0 0 5 15,0 0-6-15,0 0-2 0,0 3-4 16,0 10-1-16,0 3 4 0,-2 5-3 15,0 3 1-15,-2 4 0 0,4-1-1 16,0 4 1-16,-2 0 0 0,1 1 3 0,-5-2-3 16,-2 0 1-16,-1-3 4 0,1 1 9 15,-1-8-15-15,-3-2 4 0,1-5 0 16,3-4 4-16,0-3-4 0,6-3 0 15,-1-1 3-15,1-2-1 0,2 0 1 16,0 0-3-16,0-5-1 0,0-6-2 16,7-4-3-16,5-6 3 0,5-4 0 15,-2-4 0-15,4-8 0 0,4-3-12 16,-2-6 17-16,8-5-8 0,-2-4-4 0,1-3-2 15,5 1-3-15,-3 4 6 0,3 3 0 16,-5 9 5-16,-5 3 2 0,-4 9-2 16,-4 3 1-16,-5 5 2 0,0 4 2 15,-7 3 3-15,-1 2 3 0,-2 5 2 16,0 1-3-16,0 3 0 0,0 0 0 15,0 3-3-15,0-2 0 0,-5 2-3 16,-5 0-4-16,-1 8-2 0,-3 9 0 16,-1 2 3-16,2 5-2 0,1 3-2 0,-3 2 4 15,7 4 0-15,-1 2-1 0,1 0 1 16,6-1 1-16,2-3 0 0,2-4-3 15,15-4 1-15,2-5 0 0,4-5 3 16,4-4-1-16,0-5-1 0,3-4 0 16,3 0-1-16,-5-13 1 0,1-3 0 15,-4-1 1-15,-6-2 0 0,-6-2-2 16,-1-3 2-16,-9 4-2 0,-3 0 4 15,0 2-3-15,-2 5-1 0,-7 3 5 16,-4 6-2-16,-1 3 2 0,1 1-2 0,-2 0 2 16,-1 11 0-16,3 4-2 0,1 3 0 15,5 4-2-15,1 1-1 0,4 0 0 16,2 1 2-16,0 0-2 0,12 1-1 15,3-2-9-15,4-3-15 0,10-1-23 16,7-8-7-16,10-6-24 0,-2-5-340 16</inkml:trace>
  <inkml:trace contextRef="#ctx0" brushRef="#br0" timeOffset="1998">2072 264 77 0,'2'0'329'16,"0"-1"-282"-16,-2 1-10 0,0 0 1 15,0 0 6-15,0 0-19 0,0 8-25 16,-2 10 3-16,-4 4 18 0,-3 6-5 0,-1 2-8 15,-1 0-6-15,-1 2 2 0,3-4-1 16,-1-1 3-16,5-2-3 0,-3-3 0 16,2-3 0-16,4-4 1 0,-2-5 2 15,3-7-2-15,1-3-1 0,0 0 5 16,0 0 3-16,0-3 8 0,0-9-13 15,0-5-4-15,3-2 2 0,-1-4-2 16,6-3 1-16,0-2-1 0,-1-5-1 16,7-5-1-16,-1-4-1 0,2-1 2 0,2-2-2 15,2 0 1-15,-1 7-2 0,5 5 1 16,-4 9-4-16,2 6 2 0,-2 11-1 15,2 1-1-15,-6 6 4 0,0 0-1 16,-3 12 1-16,-5 4 1 0,-1 4-1 16,-6 1 0-16,0 3 1 0,-8 0 1 15,-7 1-1-15,0-1 0 0,-4 0 0 16,-2-2 2-16,0-1 0 0,2-2-3 15,0-4 1-15,5-3 2 0,1-2-1 16,3 0-3-16,3-3 1 0,3-2-3 0,4 1-4 16,0-3-15-16,0-1-12 0,6 0-6 15,7-1-11-15,0-1-15 0,5 0-43 16,-1 0-86-16,-2 0 21 0,2-5 165 15</inkml:trace>
  <inkml:trace contextRef="#ctx0" brushRef="#br0" timeOffset="2270">2383 346 141 0,'8'-10'187'16,"-8"0"-135"-16,0 2 21 0,0 1-23 15,0 0-1-15,0 2-11 0,-2 2-14 16,-8-1-7-16,-1 4-3 0,1 0-5 0,-1 0-15 16,-2 10 18-16,1 5-11 0,1 6-1 15,1 2 0-15,4 4 0 0,-1 0 0 16,7-2-1-16,0-2 1 0,0-3 0 15,7-5-2-15,1-1-1 0,0-3 4 16,7 0-1-16,-4-4 1 0,3-4-1 16,-1-3 4-16,0 0 1 0,1-9-1 15,-1-5 0-15,-1-1-2 0,-1-1 1 16,1-1-3-16,-5-2 3 0,1 0-1 0,-2 2-6 15,-5 0-5-15,3 3-14 0,0 3-10 16,-2 5-17-16,2 3-24 0,0 2-75 16,-4 1-145-16</inkml:trace>
  <inkml:trace contextRef="#ctx0" brushRef="#br0" timeOffset="2774">2542 516 3 0,'5'0'253'0,"3"0"-190"16,-2-4-25-16,3-6 13 0,5-2-8 15,1-4-13-15,2-3-11 0,4 1-7 16,0-6-2-16,2-2 0 0,2-4-2 16,-2-3-2-16,-1-5-3 0,-1-1 4 15,-1-3-2-15,-3-3 1 0,2 4-2 16,-4 5-2-16,-5 6 0 0,-3 10 7 15,-1 5 14-15,-4 5-3 0,-2 5-8 16,0 2 2-16,0 3 1 0,0 0-4 0,-6 3-10 16,-5 8-5-16,-5 8 1 0,1 6 4 15,-2 3-4-15,2 2 2 0,-1 2 0 16,1 0 1-16,4 0-2 0,3 2 0 15,2-1-1-15,6 1 3 0,0-1 1 16,2-3 1-16,10-3 0 0,5-4-2 16,0-4-1-16,6-3-1 0,2-4 3 15,3-6-1-15,5-5 1 0,1-1 0 16,2-3 3-16,1-10-4 0,-3-5-1 15,-3-2 3-15,-3-3-1 0,-11-1-1 16,-3-2-2-16,-7-1-2 0,-5 1 6 0,-2 0-3 16,-2 6 0-16,-11 2 1 0,-2 7 4 15,-4 7-3-15,-4 2 3 0,-2 2 0 16,2 5 1-16,0 9 6 0,2 5 0 15,4 7-1-15,2 0 0 0,5 3-3 16,10 1-5-16,0 1-3 0,8 0 2 16,9 0-2-16,14 0 1 0,9 0 4 15,19 0 0-15,8-2-21 0,7-7-30 16,2-5-35-16,6-8-57 0,0-6-303 0</inkml:trace>
</inkml:ink>
</file>

<file path=ppt/ink/ink2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16.0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27 603 10 0,'0'0'7'16,"0"0"-3"-16,0 0 0 0,0 0 26 15,0 0-14-15,0 0 61 0,0 0-27 16,0 0-29-16,0 0 3 0,0 0-3 15,0 0-2-15,0 0-5 0,0 0-5 16,0 0 6-16,0 0-3 0,0 0-6 16,0 0-1-16,0 0 1 0,0 0 2 15,-2 0-5-15,2 0 2 0,0 0 3 0,-2 0 3 16,2 0-5-16,0 0 4 0,0 0 2 15,-4 0 6-15,4 0-8 0,0 0-2 16,-4 0 3-16,4 0-3 0,-3 0 3 16,1 0-4-16,2 0 2 0,-6 0-4 15,6 0 0-15,0 0-3 0,0 0 3 16,0 0-1-16,0 0 0 0,-2 0-4 15,2 0 8-15,0 1 2 0,-2-1-1 16,2 0 2-16,0 0-2 0,0 0-3 0,0 0 1 16,0 0 2-16,0 0 0 0,0 0 0 15,0 0-7-15,0 0 0 0,0 0 3 16,2 0 6-16,2-3-3 0,5-3-9 15,3 0 4-15,1-3 1 0,1-1-1 16,5 0 1-16,-2-1-2 0,6 1 1 16,0-2-2-16,1-1-1 0,5 0 4 15,0-3-1-15,-4 4 0 0,-1-3-2 16,-1 4 2-16,0-1 3 0,0 2-5 15,-2 0 1-15,-2-3 2 0,2 3 1 0,-4-1-4 16,0 0 2-16,6-1 1 0,2-4 0 16,0 0 0-16,5 0-4 0,-1 2 2 15,-2-2 1-15,1 0-3 0,-1 3 0 16,0 0 3-16,0 2-3 0,-5 1 2 15,1 0-1-15,-2 4 3 0,-3-2-1 16,-3 2 1-16,-2 1-2 0,-3-1 1 16,-3 2 1-16,-1-1-2 0,-4 2 3 15,4 1 0-15,-4 0-1 0,-1-1 0 0,1 2 0 16,0-1 1-16,-2 2-2 0,2 0 0 15,-2 0-3-15,2 0 1 0,-2 0 4 16,0 0-5-16,0 0 2 0,0 0 1 16,0 0 0-16,0 0-2 0,0 0-2 15,0 0 2-15,0 0 0 0,0 0-2 16,0 0 0-16,0 0 2 0,0 0 1 15,0 0-3-15,0 0 1 0,0 0 2 16,0 0 0-16,0 0-2 0,0 0-1 16,0 0 1-16,0 0 2 0,0 0-3 15,0 0 0-15,0 0 4 0,0 0-1 0,0 0-2 16,0 0 0-16,0 0 2 0,0 0-1 15,-2 0-4-15,-4 3-7 0,-3 0-7 16,5 0-6-16,-2 1-12 0,1 1-14 16,3 0-34-16,-4-4-47 0,-2 0-188 15</inkml:trace>
  <inkml:trace contextRef="#ctx0" brushRef="#br0" timeOffset="1648">725 97 4 0,'0'0'15'0,"0"2"68"16,0-2-27-16,0 1-12 0,0-1 2 16,0 1-1-16,0-1-3 0,0 0-9 15,0 1-7-15,0-1-5 0,2 0 5 16,-2 0-7-16,2 0 1 0,-2 0-3 15,0 0-1-15,0 0 1 0,0 0-1 0,-2 0-5 16,2 0 2-16,-2 0 1 0,2 0 0 16,0 0 0-16,0 0-4 0,0 0 2 15,-2 0 3-15,2 0-7 0,0 0-3 16,0 0 1-16,0 0-2 0,0 0-1 15,0 0-4-15,0 0 1 0,0 0 1 16,6 0-4-16,6 0 1 0,5 0 5 16,0 0-3-16,6 0 1 0,0 0-2 15,0 0 1-15,1 0 2 0,-1 0-3 0,2 0 0 16,-4 0 1-16,2 0 2 0,-4 0-2 15,-4 0-1-15,-5 0 3 0,-3 0 0 16,-3 0-2-16,-2 0-1 0,0 0 2 16,-2 0 0-16,0 0-1 0,0 0 0 15,0 1 2-15,0-1 1 0,0 2-1 16,0-2-3-16,0 2 4 0,0 3 0 15,-4 3-8-15,0 3 9 0,-3 3-1 16,3 1-3-16,-2 1 1 0,1 0-2 0,-3 1 1 16,4 2 2-16,-2 0-2 0,-1 1-2 15,5-1 3-15,-4 2 0 0,4-3-1 16,2-2-2-16,-4-4 3 0,3 0 1 15,1-4-3-15,-2-2-1 0,2-2-3 16,0-4-5-16,0 3-11 0,0-3-11 16,0 0-13-16,0 0-12 0,5 0-4 15,7-3-41-15,-5-8-120 0</inkml:trace>
  <inkml:trace contextRef="#ctx0" brushRef="#br0" timeOffset="2850">1260 51 39 0,'3'0'74'0,"-1"-3"-52"16,-2 2 15-16,0 0-8 0,0 1 16 0,0 0 6 16,2-1-21-16,-2 0-3 0,2-1-2 15,0 1 0-15,-2 1-3 0,2 0-2 16,-2-3 2-16,2 2-8 0,-2-1-3 15,0 1 2-15,0 1 2 0,2 0 2 16,-2-1-4-16,0 0 1 0,0 0-2 16,0-2-2-16,0 0 0 0,0 2-4 15,0 0 1-15,0 1-1 0,-6 0-4 16,0 0 0-16,-1-1 0 0,-5 1-2 15,3 0-1-15,-1 0 0 0,1 3 2 16,-3 5 0-16,1 0-2 0,-1-2 1 16,1 2 1-16,1 0-2 0,3-3 3 0,1 2-2 15,0 1-2-15,0 1 4 0,-1 1-2 16,5 3-1-16,2 0 3 0,0-1-1 15,0-2-2-15,0 0 0 0,2 0 1 16,5-2 1-16,5 0-2 0,-1-2 1 16,3-2 4-16,1-1-3 0,4-3-1 15,-2 0 0-15,0 0 3 0,1 0-1 16,-1-3-3-16,-2-4 1 0,0 0 3 15,-1-3-3-15,-7-1 2 0,1 1 1 0,-2-2 2 16,-3 1-1-16,-1-1-3 0,-2-3 2 16,0 0 1-16,0-2-1 0,0 1-5 15,-2 1 4-15,-5 2-1 0,1 5-1 16,2 1 1-16,-5 2 1 0,1 2 1 15,-1 3-3-15,-1 0-1 0,0 0-1 16,1 0 0-16,-1 2 1 0,-3 6 0 16,3 3-1-16,-3 1 2 0,4 1-1 15,-1 2-2-15,2-2 3 0,3 1 2 0,1 1-3 16,4-2-1-16,0 0 1 0,0 0 1 15,4-3 0-15,3 0-2 0,1 0 1 16,0-2 0-16,1-4-1 0,4-1-1 16,-3-3 1-16,3 0 4 0,-3 0-1 15,3-1-4-15,-1-7 3 0,1-1 2 16,-3-2-1-16,-3 2-1 0,3 1 0 15,-8-3 3-15,1 5-2 0,-3-2 0 16,2 0-2-16,-2 0 3 0,0-1 1 16,0 1-4-16,0 1 1 0,0 3 2 0,0 2 0 15,-2 0-2-15,-1 2-1 0,-1 0 3 16,-4 0-2-16,2 0-3 0,1 2 0 15,-1 1 2-15,2 7-2 0,-1-1 1 16,1 0-2-16,2 4 4 0,0-1-2 16,2 0-1-16,0-1 2 0,0-1 1 15,4-4-5-15,1 2-3 0,1-4 4 16,2-3 2-16,-3-1 1 0,5 0 0 15,-2 0 2-15,-3-3 3 0,3-4-1 16,-2-2-2-16,-1-2-2 0,-1-2 6 16,-4 1-4-16,0-1-1 0,0 2 0 0,0 1 1 15,0 0-1-15,0 2-4 0,0 1-4 16,-4 0-12-16,1 5-9 0,-5 2-22 15,0 0-56-15,-3 4-100 0</inkml:trace>
</inkml:ink>
</file>

<file path=ppt/ink/ink2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20.2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132 31 61 0,'0'0'129'16,"0"-2"-90"-16,-1 1 6 0,-1-1-17 0,-2 2 3 15,0 0-4-15,-2-1-6 0,2-1-6 16,1 2 2-16,-3 0-1 0,4 0-5 15,-4 0 4-15,2 0-2 0,-3 0 0 16,3 0 1-16,0 0-6 0,-3 0 1 16,5 0-2-16,-4 0 4 0,2 0-6 15,0 0 1-15,0 0-1 0,1 2-5 16,-5 0 2-16,0 3 1 0,3-1 2 15,-1 1-2-15,0-1-4 0,2 1 4 0,1 2-1 16,1-1-1-16,0 1-2 0,2 0 2 16,0 0 0-16,0-1-2 0,0-1-1 15,4 0 2-15,3-2 1 0,1 0-2 16,-1-2 0-16,1-1 3 0,5 0 0 15,-1 0-1-15,3 0 0 0,-1-1 1 16,1-5 0-16,-2 1-1 0,1-2-2 16,-5 0 7-16,3 0 1 0,-3-2 3 15,1 1-1-15,-7-1 4 0,1 1 1 16,0 1-3-16,-4-1-2 0,0 3 1 15,0-1-1-15,0 2-1 0,0 0-4 0,-6 1 0 16,-3 3-3-16,-3-2-2 0,1 1-1 16,-2 1 1-16,-1 0 1 0,1 0-1 15,1 3-1-15,-1 0 2 0,2 1 1 16,3 0-1-16,0 1-2 0,4-1 1 15,1 3 0-15,1-1-1 0,-2 1 1 16,4 2 0-16,0-1 1 0,0 0-2 16,6 1-3-16,1-2 1 0,1-1-2 15,3-1 0-15,1 0 2 0,-3-3-3 0,3-1 3 16,-3-1 3-16,1 0 0 0,-2 0 3 15,-1 0-1-15,-1-3 1 0,-2-2 0 16,1-2 4-16,-3 0 2 0,-2-1-1 16,2-2-3-16,-2 1 1 0,0 0-2 15,0 2 0-15,0 0-3 0,-2-1 1 16,-3 1 0-16,3 1-3 0,0 4 1 15,-4 0-11-15,6 2-11 0,-6 0-33 16,3 1-71-16,-11 6-225 0</inkml:trace>
</inkml:ink>
</file>

<file path=ppt/ink/ink2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29.2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98 66 0,'0'0'30'0,"0"1"-29"0,0-1-2 16,0 1 9-16,0 1-12 0,0-2 144 15,0 0-112-15,0 0-12 0,0 0 11 16,0 0 6-16,0 0 4 0,0 0-10 15,0 0-4-15,0 0-3 0,0 0-4 16,-2 0-6-16,2 0-1 0,-2 0-2 0,2 0 2 16,-1 0-4-16,1 0 2 0,0 0-2 15,0 0-4-15,0 0 5 0,0 0-2 16,-2 0-3-16,0 0 0 0,2-2 1 15,0 2 3-15,0 0-5 0,0 0 2 16,0 0 2-16,0-1-3 0,0 1 0 16,5 0-3-16,5 0 5 0,5 0 5 15,6-2-6-15,0-3 1 0,8 0 1 16,3 2 0-16,6-3-3 0,6 3 2 0,10-3 6 15,7 2-4-15,4-1-3 0,0 2-2 16,3-1 3-16,1 1 0 0,2 0-2 16,-1 1-1-16,3 0 2 0,-7 0-3 15,1-3 0-15,2 1 1 0,0 0 2 16,-1-1 0-16,-3 1-2 0,-4 0 0 15,-3 2 0-15,-1 0 2 0,-2-1-3 16,-1 2 1-16,-5-3 0 0,-5 3 2 16,-4-1-3-16,-7 2 0 0,-7 0 1 0,-7 0 1 15,0 0-2-15,-5 0 0 0,1 0 3 16,-4 0-2-16,-1 0 0 0,-4 0-1 15,-4 0 2-15,-2 0 1 0,0 0-1 16,0 0 2-16,0 0 1 0,0 0 1 16,0 0 0-16,0 0-3 0,0 0 3 15,0 1 0-15,0-1-2 0,0 1-2 16,0-1 1-16,0 0-1 0,0 0-1 15,0 0-5-15,-4 0-9 0,0 0-8 16,0 0-5-16,0 0 0 0,2 3-12 16,-3 2-8-16,3 0-7 0,0 1-18 0,0-2-36 15,0 2-72-15</inkml:trace>
</inkml:ink>
</file>

<file path=ppt/ink/ink2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34.3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131 167 13 0,'3'0'22'16,"1"0"-12"-16,2-2-1 0,0 2-3 15,-1 0-2-15,-1-2-2 0,0-1-2 16,0 2-4-16,0 1 4 0,-4-1 0 15,0 1-1-15,2-2 0 0,0 2 0 0,1-2 1 16,-1 0-3-16,0 0-3 0,-2 1-6 16,0 1 10-16,0 0-1 0,0 0-5 15,0 0-15-15</inkml:trace>
  <inkml:trace contextRef="#ctx0" brushRef="#br0" timeOffset="415">131 167 42 0,'45'-11'49'0,"-45"11"22"0,0 0-16 16,0 0-11-16,0 0 1 0,0 0-9 15,0 0-12-15,0 0-6 0,0 0-6 16,0 0-1-16,0 0-5 0,0 0-4 15,0 0 3-15,0 0-3 0,0 0 1 0,0 0 1 16,0 0-2-16,0 0 3 0,0 0 0 16,0 0 3-16,0 0-2 0,0 0 1 15,0 0-3-15,0 0-3 0,0 0 5 16,0 0-1-16,0 0-2 0,0 0-2 15,0 0 2-15,0 0-1 0,0 0-2 16,0 0 3-16,0 0 0 0,0 0 8 16,0 0 0-16,0 0 0 0,2 0 2 15,-2 0-3-15,0 0-1 0,0 0-4 0,0 0-1 16,0 0 0-16,0 0-5 0,0 0 2 15,0 0 1-15,0 0-1 0,0 0-1 16,0 0 1-16,0 2 1 0,0-2-1 16,0 0 1-16,0 0-1 0,0 0 1 15,0 0 2-15,0 0-2 0,0 0 1 16,0 0 0-16,0 0-1 0,0 0-2 15,0 0 0-15,0 0 0 0,0 0-2 16,0 1 2-16,0-1-1 0,0 0-3 0,0 0 4 16,0 0-2-16,0 0-2 0,0 0-3 15,0 0-12-15,0 1-16 0,0 3 9 16,6 0-27-16,-6 0-43 0,0-1-86 15</inkml:trace>
  <inkml:trace contextRef="#ctx0" brushRef="#br0" timeOffset="1592">297 155 13 0,'9'0'11'0,"-1"0"5"0,-2-1 36 0,-5-1 52 16,-1 2-77-16,0 0 4 0,0 0-4 16,0 0-2-16,2 0-1 0,-2 0-5 15,0 0 0-15,0 0 1 0,0 0 2 16,0 0-3-16,0 0 1 0,0 0 0 15,0-3-1-15,-3 2-8 0,-3 0 2 16,0 0 1-16,-2 1-2 0,1 0-5 16,-5 0-1-16,-3 0 2 0,-2 0-3 15,-6 0 2-15,0 3 1 0,-5 7-4 0,1 1 0 16,2-1 4-16,2 1-1 0,4 0-2 15,6-1-2-15,5 2-3 0,2 1-1 16,4-1 1-16,2 4 0 0,0-2-2 16,0 3 1-16,12 0-1 0,1 4 1 15,3 1 0-15,-1 0 2 0,2 2-1 16,2 0 0-16,-2-2 0 0,0-1 1 15,-1-3-2-15,-5-1 1 0,-3-3 0 16,-3-3 1-16,-5-3-1 0,2-2 1 0,-2 0 1 16,0 0 1-16,-2 0 2 0,-11-2 0 15,0 2 0-15,-4-2-2 0,-3 3 0 16,3-3-1-16,-4 0 0 0,4-1 3 15,-2 0-4-15,2 0 4 0,2 0-4 16,1-1 0-16,1-1 1 0,3 1-3 16,3 0 1-16,5-1 0 0,0 1-2 15,2 1-22-15,0 2 23 0,0 3-23 16,6 0-13-16,7-2-4 0,2-1-38 15,-1-5-70-15,1 0-106 0</inkml:trace>
  <inkml:trace contextRef="#ctx0" brushRef="#br0" timeOffset="1949">512 411 50 0,'2'0'0'0,"2"0"219"15,-2-1-143-15,-2 1-34 0,0 0 13 16,0 0-4-16,0 0-16 0,0 0-16 15,0 6-7-15,0 7 6 0,-6 3 7 16,0 4-4-16,-1 1-10 0,-3-2 5 16,3 2-5-16,1-5 2 0,0 0-8 15,2-5-3-15,1-3-1 0,-1-2 0 0,2-3 2 16,0 1-4-16,2-3 1 0,0-1-5 15,0 0-4-15,0 0-11 0,0 0-15 16,8-7-11-16,3-4 17 0,2-3-19 16,-1-5-26-16,-1 4-31 0,1-5-25 15,-3-3-19-15</inkml:trace>
  <inkml:trace contextRef="#ctx0" brushRef="#br0" timeOffset="2257">648 364 11 0,'4'2'92'0,"-1"0"5"0,1 4-42 0,-4-2 18 15,4 3-14-15,-4-2-16 0,2 3-6 16,0 1-5-16,2-1-2 0,-4-2-9 15,2 4-7-15,1-3-5 0,-1-2-5 16,0 0-1-16,4 0-2 0,0-3 1 16,1-1-1-16,5 1 2 0,-1-2-1 15,3 0 1-15,1 0-1 0,-6-4-7 16,5 0 0-16,-5 1 2 0,-1-1 2 15,-4 0-1-15,0 3 1 0,-4 1 2 0,0 0 1 16,0 0-1-16,0 0 0 0,0 0 0 16,0 0 2-16,0 1-4 0,0 5 3 15,-8 2 0-15,4 0-1 0,-2 2 3 16,3-4-4-16,1 1 0 0,0 0 0 15,2-1-4-15,0-1 3 0,0 0-1 16,4-1-7-16,5 0-12 0,3-4-18 16,3 0-10-16,2 0-27 0,6-4-36 15,2-4-45-15</inkml:trace>
  <inkml:trace contextRef="#ctx0" brushRef="#br0" timeOffset="3045">1054 396 15 0,'0'-4'234'16,"-2"1"-179"-16,-11 2-12 0,-2 1-9 15,-4 0-4-15,-2 2 0 0,-4 7-7 16,2 6-11-16,0-2-1 0,-2 2 3 15,6 1 0-15,0-1-4 0,8-2-3 16,3 0-4-16,4-3-2 0,4-2-3 16,0-2 1-16,8-1 1 0,3-5-1 15,4 0 1-15,5 0 0 0,1-5-4 0,0-5-3 16,0-2 6-16,0-1 1 0,-6 2-1 15,0-1 3-15,-4 2-2 0,-3 2 1 16,0 1 3-16,-4 3 4 0,-3 2 5 16,1 2 3-16,-2 0-3 0,0 0-6 15,0 0-2-15,0 0-5 0,0 4-5 16,0 7-1-16,-3 5 12 0,3 5-5 15,-4 1-1-15,0 3 0 0,0 4-4 16,-2 3 1-16,1 1 1 0,-3 2-1 0,2-3 6 16,-1-2-8-16,-1-1 3 0,-1-4 1 15,1-3 0-15,-2-2 2 0,-1-2 1 16,1-4 0-16,3-2-4 0,3-7 3 15,-2-3-1-15,6 1 4 0,0-3 1 16,0 0 3-16,0 0 1 0,0-9-9 16,0-3 1-16,8-6-1 0,3-2 0 15,3-4 3-15,1-1-2 0,8-8 1 0,0-6 0 16,3-8-2-16,3-8 0 15,0-4-8-15,1-5 11 0,1 3-6 0,1 3 1 16,-1 7-1-16,-7 8 3 0,-3 7 0 16,-3 5 0-16,-7 7 2 0,1 7-2 15,-9 5 4-15,3 3 0 0,-6 5 4 16,0 1-2-16,0 3 1 0,0 0-3 15,0 0-2-15,0 0 2 0,-4 0-4 16,0 0-5-16,-5 8-2 0,-3 7 7 16,3 1-3-16,-1 5 0 0,1 0 0 0,-1 2 1 15,3 4 1-15,3 1 2 0,-2 2-2 16,4 0 1-16,2-5-1 0,0 1-1 15,12-4 3-15,1-3 1 0,6-3-2 16,4-4 2-16,6-7 3 0,5-4 0 16,2-1-2-16,4-6 1 0,0-10-1 15,0-1 0-15,0-5-2 0,-5-1 0 16,-8 1 2-16,-12-1 1 0,-6 1 0 15,-5 0-1-15,-4 0-2 0,0 1 1 16,-2 4-2-16,-9 5 1 0,-6 4 3 16,-4 6-2-16,-2 2-2 0,-2 0 0 15,0 13 3-15,-2 6 3 0,1 4-3 0,3 3 1 16,2 4 1-16,4 1-1 0,5 0-1 15,6 0-2-15,6-2-2 0,4 0 0 16,13-3 2-16,8-1-3 0,6-2-1 16,11-7-13-16,11-3-8 0,4-6 1 15,10-7-84-15,-4-3-97 0</inkml:trace>
  <inkml:trace contextRef="#ctx0" brushRef="#br0" timeOffset="3615">2209 66 58 0,'0'-1'4'0,"2"-2"194"0,-2 2-149 16,0-2 6-16,0 3 4 0,0 0-15 0,0 0-16 16,0 0-8-16,0 0-3 15,0 0-3-15,0 0-2 0,0 7-9 0,0 7-3 16,-2 8 10-16,-2 3 1 0,-2 5-7 15,2 3 7-15,-1 4-8 0,-3 2 1 16,4 1 1-16,-2 0-4 0,-1-2 0 16,3-3 1-16,-2-5-1 0,2-6 0 15,2-2 0-15,1-8-1 0,-1-4 0 16,-2-3 0-16,2-6-3 0,2-1-3 15,0 0 3-15,0 0 3 0,0-3-1 16,0-10-19-16,0-3 2 0,0-4 9 0,0-2 2 16,6-1 2-16,-1-2-1 15,1-1 1-15,2 0-6 0,-3 6 5 0,1 5 3 16,-4 6 4-16,0 6 4 0,-2 2-2 15,0 1-2-15,4 0-3 0,0 5 9 16,1 3-3-16,1 3 1 0,0 0 0 16,1 2-5-16,1-1-1 0,2 2 2 15,-3-1-6-15,5-3-12 0,-3-1-11 16,1-4-20-16,-1-3-33 0,3-2-41 15,-5 0-99-15</inkml:trace>
  <inkml:trace contextRef="#ctx0" brushRef="#br0" timeOffset="4592">2535 0 49 0,'2'-1'161'0,"2"0"-52"16,-4 1-89-16,0 0 1 0,0 0 28 15,0 6-5-15,0 6-29 0,0 7-2 0,0 3-1 16,0 4 3-16,-4 3-1 0,0 4 1 15,-6 2-2-15,3 0 7 0,-1-1-6 16,-1 1-2-16,1-5-5 0,0-1 0 16,1-5-1-16,3-3-3 0,0-4-1 15,2-4 0-15,2-5-4 0,-2-3 2 16,2-4 2-16,0-1-2 0,0 0 0 15,4 0-8-15,4-1 0 0,1-4 7 16,-1-1-7-16,0 0-7 0,-3 0 2 16,1 3 8-16,-2 0-9 0,0 2-3 0,-2 1 3 15,-2 0 5-15,1 0-2 0,3 0 4 16,0 0 3-16,0 6-5 0,2-2-4 16,1 1 2-16,5-3-3 0,-3-1-3 15,6 0 7-15,3-1 4 0,-3 0-5 16,4 0 9-16,-2-4 2 0,0-4 0 15,-3 1 2-15,-1-1 6 0,0 0 8 16,-3-2 3-16,-2 1 5 0,-1 1 4 16,-3 2-3-16,-2 0 1 0,0 2 1 0,-2-2-11 15,0 4-6-15,0 0-3 0,0 0-2 16,0 2-4-16,0 0-1 0,0 0-3 15,0 0-7-15,0 5 7 0,0 6 3 16,0 1 1-16,0 4 0 0,-2 2 1 16,-2 0-4-16,0 3 2 0,2-3 2 15,-1-2-2-15,1 0-2 0,0-4 2 16,0-5 0-16,0-2 1 0,2-3 0 15,0-2-3-15,0 0 3 0,0 0 3 16,0 0 0-16,0-2 1 0,2-6-9 16,4-3 1-16,5-2 3 0,2-1-1 0,-3-2-1 15,3-1 0-15,4 2-2 0,-3 1-3 16,-3 2 4-16,3 2 1 0,-3 2-3 15,-1 2 2-15,1 1-1 0,-1 3 5 16,-1 1-3-16,3 1-2 0,-7 0 3 16,-1 0 0-16,0 0 2 0,-4-1-2 15,2 1 1-15,-2 0 2 0,2 0-1 16,-2-2 2-16,0 1-2 0,2 1 3 15,-2 0-2-15,0-3 3 0,0 3 4 0,0 0 4 16,0 0-4-16,0 0-1 0,-2 0-1 16,-2 0-1-16,-2 0-5 0,-1 0-1 15,-3 0 0-15,1 9 2 0,1 0-2 16,0 1-2-16,4 1 3 0,1 1-2 15,3 2 0-15,0 1-1 0,0 0 1 16,0 3 2-16,11-1-1 0,8 1-1 16,2-4 1-16,8-4 0 0,-3-2-1 15,-1-4 0-15,0-3 0 0,2-1-2 16,-4 0 2-16,-2-1 0 0,-4-9 2 0,-6-1 4 15,-1-4 0-15,-3-1 0 0,-3-2 4 16,0 1 2-16,-4-3 3 0,0 1-2 16,0-1-2-16,-6-2-1 0,-1 2-4 15,-3 1 2-15,-1 5 2 0,1 4-4 16,3 2 1-16,1 5 2 0,0 3-3 15,-3 0-4-15,-3 0-1 0,3 3 0 16,-3 7-3-16,6 2 0 0,1 2 1 16,-1 1-3-16,4-1-5 0,0 2-11 0,2 0-7 15,0-3-14-15,0 0-28 0,6-4-29 16,3-5-47-16,3-4-126 0</inkml:trace>
  <inkml:trace contextRef="#ctx0" brushRef="#br0" timeOffset="5022">3277 375 63 0,'2'0'179'0,"2"0"-14"0,-4 0-125 15,0 0 6-15,0 0 8 0,0 0-5 16,-2 3-24-16,-4 5-12 0,1 2-3 16,1 1-2-16,0 2-5 0,2 0-4 0,2 0 3 15,0 1-1-15,0-2-2 0,8 1 3 16,3-1 0-16,2-2-2 0,3-2 0 15,-1-2-4-15,-2-1-3 0,4-3-7 16,6-1 8-16,0-1 4 0,-4 0-27 16,-1 0 9-16,-5-3 13 0,-4-1 1 15,-1 0 6-15,2 1-3 0,-7-2-1 16,1 3 1-16,-4 1 4 0,0-1 0 15,0 2-1-15,0 0 1 0,0 0-1 0,0 0 1 16,0 0-3-16,0 8-2 0,0 0 7 16,0 2-3-16,6 1-3 0,3 2 3 15,7-3 3-15,1 0-3 0,-2-3 0 16,0-2 0-16,3-2 2 0,-3-3 4 15,0 0 7-15,2-6-5 0,-5-5 6 16,-1-3 5-16,3-5-1 0,-3-1-2 16,-1-2-5-16,-3-1 0 0,1-2-6 15,-2 0 2-15,1-2-4 0,-1 1-2 16,-2 0-1-16,1 3-1 0,-3 1 2 0,0 6-3 15,-2 4-7-15,0 3-6 0,0 4-8 16,0 4-11-16,0 1-29 0,6 0-47 16,-6 4-70-16</inkml:trace>
</inkml:ink>
</file>

<file path=ppt/ink/ink2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48.7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143 68 0 0,'0'-5'84'0,"0"2"-22"16,0-2 13-16,0-1-17 0,0 1 3 16,-4 0-7-16,2 1-11 0,2-1-12 15,-5 1-2-15,3 0-6 0,-2 1 3 16,0 1-4-16,0-1 0 0,-1 2-6 15,-3 0-5-15,0 0 0 0,-1 1-5 16,-3 0 1-16,3 0 0 0,-1 0-2 16,-1 3 0-16,1 2-2 0,1 0-2 15,1 4 2-15,1 0-1 0,1 2-2 0,0-1-1 16,6 3 1-16,0-2 0 0,0 1-2 15,0 0 0-15,6 1 2 0,3-1 0 16,3-4 0-16,3-2-1 0,2-2 2 16,2-4 1-16,0 0-2 0,-1 0 1 15,-3-4 1-15,2-3-1 0,-4-5 1 16,-1-2-1-16,-1 2 0 0,-5 0 3 15,-2 1-2-15,-4 0 0 0,0 0 4 16,0 0-4-16,-8-1 0 0,-3 3-2 0,-5 0 0 16,-3 2 0-16,0 1-4 0,-2 2-6 15,4 4-8-15,0 0-19 0,7 5-17 16,5 12-32-16,-3-1-126 0</inkml:trace>
  <inkml:trace contextRef="#ctx0" brushRef="#br0" timeOffset="2259">597 183 1 0,'-3'1'80'0,"-1"1"-25"0,-2-2 7 16,4 0-13-16,-2 0-3 0,0 0-7 15,4 0-10-15,0 0-2 0,0 0-5 16,0 0-3-16,0 0 3 0,0 0-2 16,0 0 0-16,0 0-5 0,0 0 1 15,0 0-1-15,0 0-7 0,10 0-2 0,3 0 1 16,4-4 1-16,8 1-3 0,6 2 3 15,9-3-4-15,8 0 2 0,13 0-3 16,7 0 2-16,9 2-3 0,3-1 1 16,2 3-2-16,-2 0-2 0,0 0 2 15,-2 0 0-15,-3 0-1 0,-5 0-1 16,-3 0 2-16,-2 0 1 0,-4 0-1 15,-7-3-1-15,-9-1 0 0,-5 0 3 16,-5-1 0-16,-9 0 2 0,-1 0 0 0,-4-2 5 16,-4 4-2-16,-3-3-4 0,-5 2-1 15,-1-2 5-15,0 3-3 0,-3 0-1 16,-1-1 1-16,2 2-3 0,0 1-1 15,-4-1-1-15,-2 1 2 0,1 1 1 16,-1 0-1-16,0 0-1 0,0 0 0 16,0 0-1-16,0 0-5 0,0 0-5 15,0 0-7-15,-5 0-17 0,-5 0-24 16,1 0-34-16,-7 0-173 0</inkml:trace>
</inkml:ink>
</file>

<file path=ppt/ink/ink2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29:45.5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1647 66 0,'-2'2'25'0,"2"0"-19"16,0 1-1-16,0-3 113 0,0 3-62 16,0-3-9-16,0 1-13 0,0-1-7 0,0 0 1 15,0 0-6-15,0 0-1 0,0 0-4 16,0 0 1-16,0 0-1 0,0 0-5 15,0 0 1-15,0 0-6 0,0 0-2 16,0 0 2-16,7 0 5 0,7 0 2 16,-1 0-3-16,2 0-3 0,2 0-5 15,3 0 0-15,2 0-1 0,3 0 3 16,4 0-5-16,0 0 0 0,5 0 2 15,-2 0 0-15,3 0-1 0,-3 0-1 16,4 0 1-16,-1 0 0 0,-1 0-1 0,0 0 0 16,-5 0 2-16,2 0-2 0,-1 0 0 15,-1 0 0-15,-3 0 1 0,3 0 1 16,-2 0-3-16,5 0 0 0,3 0 3 15,-1 0-2-15,4 1 0 0,0 1 0 16,0-2 0-16,8 1 1 0,0 0-1 16,-2 0 0-16,4-1 0 0,-6 0 1 15,1 0-2-15,-4 0 1 0,-3 0 1 16,-6 0-3-16,1 0 2 0,-4 0 2 0,-1 0-2 15,-3 0-2-15,-2 0 3 0,2 0-2 16,-4 0 1-16,2-1 2 0,2-1-2 16,2 0-1-16,2 1 1 0,-1-4 2 15,3 3-2-15,0-2-1 0,-1 1 2 16,1 1 2-16,-1 0-5 0,5-1 1 15,-3-1 2-15,-1 3 1 0,3-2-2 16,-1 3 0-16,3-2 1 0,-1 0 1 16,-3 1 2-16,3-1-1 0,-3 2-2 0,-3 0 2 15,2 0-1-15,-7 0-2 0,3 0 2 16,-2 0 0-16,-2 0-3 0,-2 0 1 15,-4 1 0-15,-1 1 1 0,-1 0-2 16,-3 0 0-16,-1-2 2 0,5 2 1 16,-1-1-2-16,-2-1-1 0,3 0 1 15,-3 1 2-15,6 1-2 0,8 0 0 16,6 0 18-16,3 0-14 0,-5 1-3 15,1-3 0-15,-1 0-2 0,0 1 3 16,1-1-2-16,-3 2 0 0,-4-1 0 16,-6 0 1-16,-10 0-1 0,-3-1-1 0,-4 1 2 15,0-1 4-15,0 0 0 0,0 0 1 16,0 0-2-16,-11 0-3 0,3 0-1 15,1 0 0-15,1 0 1 0,0 0 0 16,6 0-2-16,-4 0 0 0,2 0 1 16,2 0 0-16,-2 0-3 0,2 0 1 15,0 6-1-15,0-4-2 0,-1 1-15 16,1 2-10-16,0-2-20 0,0-1-40 15,0-2-129-15</inkml:trace>
  <inkml:trace contextRef="#ctx0" brushRef="#br0" timeOffset="1085">2579 1735 3 0,'-2'3'21'0,"1"0"4"0,-1 1-3 16,0-1-2-16,0-3-1 0,0 0 16 15,2 0 14-15,-2 0-12 0,-2 0 13 16,2 0-10-16,0 0-3 0,0 0 3 0,2 0-6 15,-1 0-4-15,-1 0-5 0,2 0-5 16,0 0-1-16,0 0-3 0,0 0 0 16,0 0-2-16,0 0-3 0,0 0 1 15,0 0-2-15,0-4 1 0,0 1-5 16,0-2 0-16,7-5 1 0,5 1-4 15,5-4 3-15,4 0-3 0,8-5 2 16,3-2-1-16,8-4-4 0,6-2 2 16,3-6 0-16,11-1 1 0,1-5-2 15,0 2 0-15,-4 0 2 0,-4 2 3 0,-9 4-3 16,-6 4 3-16,-3 6 2 0,-7 1-1 15,-3 3-3-15,-8 0 4 0,1 0-1 16,-3 1-2-16,-2 2-1 0,2 2-1 16,-7 1 2-16,2 4-4 0,-3 0 2 15,-3 3-1-15,0-3 0 0,-2 4-1 16,2 0-1-16,-2 0 0 0,-1 2 0 15,5-4 0-15,-2 1 0 0,2-1-1 16,-1 1 2-16,-1 2-1 0,0-1-1 16,0 1 1-16,2-1 1 0,-3 2-1 15,1 0-1-15,-4 0 1 0,2 0 0 0,0 0-1 16,0 0-1-16,-2 0 1 0,0 0 2 15,0 0-1-15,0 0-3 0,0 0 3 16,0 0 0-16,-2 0-5 0,-8 1-3 16,1 3 2-16,-1 1-5 0,3 2-8 15,-1-4-8-15,4 4-13 0,1-2-15 16,3 0-15-16,0-2-49 0,0-3-137 15</inkml:trace>
  <inkml:trace contextRef="#ctx0" brushRef="#br0" timeOffset="1636">3133 1106 49 0,'0'0'139'0,"0"0"-90"0,0 1-3 16,0-1-9-16,0 0 8 0,7 0 0 15,7 0-9-15,1 0-11 0,4 0-3 16,6-4-8-16,2-2 4 0,3 2-2 15,1-1-4-15,1 1 0 0,4 2 2 16,-5 1-1-16,-3 0-7 0,-1 1 0 16,-6 0 2-16,-2 0-4 0,-3 0-1 15,-5 1 0-15,-3 2-3 0,-1 3 2 0,-5-1-2 16,0 2 1-16,-2 2 3 0,0 2-1 15,0 2 0-15,-4 3 0 0,0 1 8 16,-1 1-9-16,-1-1 1 0,-2 2-3 16,1-3 1-16,3 2 0 0,0 0-2 15,2-2 0-15,2-1-6 0,0 2-15 16,6-4-14-16,7 0-20 0,6-2-10 15,0-4-85-15</inkml:trace>
  <inkml:trace contextRef="#ctx0" brushRef="#br0" timeOffset="2353">3839 1096 124 0,'4'-3'56'16,"-3"0"11"-16,-1-1-13 0,0-1 5 15,0 1-4-15,0 1-23 0,0 0-8 16,0 0-2-16,0-1-5 0,-1 1-2 16,-5 2-4-16,-2 1-4 0,-1 0-2 15,-3 0 5-15,1 0-5 0,-1 0 1 16,-1 4 0-16,0 5 2 0,-3 1-1 15,3 3-1-15,2 1 1 0,1-2-1 16,4 5-4-16,6-1-2 0,0-3-1 0,0-1 1 16,8 0-1-16,5-2 2 0,1-3-2 15,5-3 3-15,0-4-1 0,0 0 1 16,-2 0 0-16,0 0 1 0,0-5-1 15,-5-3 0-15,-1-2-1 0,-1 0 3 16,-6 1 0-16,-1-1 2 0,1 0 2 16,-4 1-3-16,0 0-2 0,0 1 0 15,-9-1 0-15,-1 3-2 0,1-1-1 16,-3 6-3-16,3 1-3 0,-1 0-8 0,2 0-15 15,1 11-21-15,-1 2-29 0,4 1-73 16</inkml:trace>
  <inkml:trace contextRef="#ctx0" brushRef="#br0" timeOffset="4171">4148 1100 37 0,'-6'0'67'0,"4"-1"-9"0,-2 1-11 15,1-2-3-15,-1 1-2 0,0-1-4 16,0 1-2-16,2-1 0 0,0 1-7 15,0 1-1-15,1-1-6 0,-1 0 1 16,2 1-4-16,0 0-2 0,0 0-1 16,0 0-5-16,0 0 2 0,0 0-7 15,0 0 1-15,0 0-3 0,3 0-1 16,9 0 4-16,7 0 0 0,6 0-3 0,5 0 0 15,5 0-2-15,10 0-2 0,5 0 1 16,9 0 0-16,4 0-1 0,6 2 0 16,3 1 1-16,-1-3 0 0,9 2-2 15,-2-2 1-15,2 0 1 0,1 0 0 16,-3 0-2-16,-6 0 0 0,1 0 3 15,-3 0-1-15,-3 0-2 0,0 0 1 16,-6 0 1-16,-6 0-1 0,-3 0 0 16,-8 0 0-16,-6 0 0 0,-4 0 0 15,-9 0 0-15,-12 0-1 0,-3 0 3 0,-8-1-1 16,-2 0 5-16,0-1 4 0,0 0-5 15,-8-1-7-15,1 0-5 0,1 3-1 16,-2 0-11-16,1 0-22 0,-3 0-17 16,1 2-34-16,1 3-141 0</inkml:trace>
  <inkml:trace contextRef="#ctx0" brushRef="#br0" timeOffset="11479">370 462 15 0,'0'0'32'16,"2"0"-8"-16,0 0-14 0,0 0-5 15,1-1 0-15,1 1-2 0,0 0 0 16,0 0-1-16,-4 0 64 0,0-1-10 15,0-1-37-15,0 1 0 0,2-1 1 16,-2-1 11-16,0 1-9 0,0 0-18 16,2 2 1-16,0 0-4 0,-2 0-1 0,1 0-1 15,1 0 2-15,-2 0 0 0,0 0-3 16,2-1 2-16,-2 1 7 0,0 0 8 15,0 0 10-15,0 0-5 0,0 0-1 16,0 0-4-16,0 0 0 0,0 0-3 16,2-1-1-16,0 1-1 0,0-1-5 15,0 1 4-15,0-2-2 0,-2 1-1 16,2 1-5-16,-2-1 3 0,2 1 4 15,-1-1-1-15,-1 1 2 0,2-2-4 0,-2 2 5 16,0 0-3-16,0-2-2 0,0 1 1 16,0-1-2-16,0-2 2 0,0 3-3 15,-3 0 0-15,-7 0-1 0,-3 1-1 16,-1 0-3-16,-3 0 1 0,0 1 1 15,-6 6 0-15,2 1-1 0,0 0 1 16,2 2 1-16,0 0 0 0,6 2-2 16,1-2 0-16,6 0 1 0,5-2 0 15,1 2-7-15,0-1 4 0,5 4 2 0,7-1 2 16,3 0-3-16,6 1 2 15,0 2 1-15,2-1 0 0,2 0-2 0,-4-3 0 16,0 1 3-16,-6-1-3 0,-4-3 2 16,-7 1-1-16,-2-2-1 0,-2-1 2 15,0 0 1-15,-6 1 2 0,-7 1 1 16,-2-2-1-16,-2 0 4 0,-3 1-2 15,-2-1 1-15,2 2-3 0,-2-3 0 16,-1 2 0-16,4-4 2 0,0 0-3 16,3 1 0-16,5-4-1 0,7 2 0 15,-2-1-1-15,4-1-3 0,2 0-1 0,0 0-6 16,0 0-17-16,2 0-6 0,12 0 1 15,1 0-20-15,2 0-37 0,2 0-90 16</inkml:trace>
  <inkml:trace contextRef="#ctx0" brushRef="#br0" timeOffset="11814">694 567 184 0,'0'-2'84'0,"0"-2"-19"0,0 2-10 16,0 2-7-16,0 0 15 0,2 0-20 15,-2 0-22-15,0 0-9 0,0 2-2 0,0 8 2 16,0 5 6-16,-8 2-8 0,1 2 0 16,-1-2 0-16,1 0-4 0,-1-5 1 15,4 3-5-15,-2-4 0 0,4-2-2 16,2-2 0-16,0-1 1 0,0-3-2 15,0-1-1-15,0 0-9 0,0-2-10 16,6 0-5-16,0 0-18 0,3 0-19 16,-1-4-51-16,-2-5-109 0</inkml:trace>
  <inkml:trace contextRef="#ctx0" brushRef="#br0" timeOffset="12159">849 569 50 0,'2'-2'200'0,"-2"2"-150"0,2 0 11 16,-2 0-18-16,0 0 0 0,0 0-6 15,0 8-15-15,0 0 2 0,0 2-4 16,0 0-5-16,0 2-7 0,0-1 0 16,0-4-5-16,1 2 0 0,3-5-1 15,0 1-3-15,4-1 1 0,-1-3 1 16,3-1 0-16,3 0 1 0,3 0-4 0,-1 0 1 15,-2-5-4-15,-1 0 1 0,-1 1-2 16,-3 1-3-16,-3 0 3 0,-3 3-3 16,-2 0 5-16,0 0 4 0,0 0 1 15,0 0 0-15,0 0 2 0,0 0 3 16,0 0 0-16,-5 3-1 0,-1 2-3 15,-4 2 5-15,5 0-4 0,1 0-3 16,0 1-1-16,4-2 1 0,0 1-1 16,0-1-3-16,0 0 1 0,8-2-16 0,1 1 4 15,6-4-16-15,1-1-24 0,3 0-15 16,4 0-27-16,0-1-57 0</inkml:trace>
  <inkml:trace contextRef="#ctx0" brushRef="#br0" timeOffset="12925">1213 635 38 0,'0'-9'164'15,"0"3"-89"-15,-2-1-9 0,-7 4-25 16,-1 2 2-16,-1 0-7 0,-3 1-14 15,1 0-6-15,3 1-2 0,-3 7-8 0,2 1 1 16,-1 1-2-16,5 0-2 0,-1 0-1 16,6 1-2-16,2-2-1 0,0-1 0 15,0-2 0-15,10-3-2 0,-1 0 4 16,4-3-2-16,1 0 0 0,-1 0-2 15,2 0-5-15,3-6 8 0,-3-1-2 16,-6 0 3-16,3-1 0 0,-10 2-2 16,0 2 3-16,0 1 0 0,-2 1 1 15,2 1 2-15,-2 1-1 0,0 0-1 16,0 0-2-16,0 0-3 0,0 9-3 0,0 2 5 15,0 3 1-15,-2 1-1 0,0 4-1 16,0 3 1-16,0 0 0 0,2 1 1 16,-8 1-2-16,3 3 2 0,-7-1-1 15,-1-1 2-15,-1 1 0 0,-1-4-2 16,0-4 1-16,1-2 2 0,1-3 2 15,2-4 1-15,3-4 3 0,4-1 1 16,0-4-4-16,4 0 0 0,0 0 1 16,0-2 0-16,0-7-6 0,6-5-4 15,6 0 0-15,3-3 5 0,0-1-2 16,8-4-2-16,-2-6 2 0,4-2 0 0,2-7-2 15,1-3 1-15,6-2-1 0,-1-3 0 16,-1-3 0-16,1 1-1 0,-5 1 2 16,1 2 2-16,-2 6-1 0,-8 5 0 15,-4 5 0-15,-3 5 2 0,-7 3 0 16,1 3 0-16,-6 4 2 0,0 2 3 15,0 2-4-15,0 0 1 0,0 6 1 16,-2 1 1-16,-2 0-2 0,2 2-2 16,-5 0 0-16,-1 1-2 0,-1 7-3 0,-3 5 1 15,1 3 1-15,3 1 0 0,0 4 1 16,5-1-1-16,-3 3 0 0,4 0 1 15,2 1-1-15,0 3 0 0,0-2 1 16,4-1 0-16,5-2-2 0,5 0 2 16,1-2 0-16,2-4-1 0,6-3 2 15,6-6 1-15,5-4 0 0,4-3 1 16,0-4-1-16,0-8-2 0,-1-8 2 15,-3 0-2-15,-3-3 1 0,-9 1-1 0,-4 0 2 16,-11 0 1-16,-7 3-1 0,0 1-1 16,0 2 1-16,-13 6 1 0,0 5-2 15,-5 5-1-15,-1 0 0 0,4 5 2 16,2 7 1-16,-1 4 0 0,-1 2 0 15,2 3-2-15,1 4 2 0,3 0-3 16,5 0 1-16,4 2 0 0,0-3-2 16,8-1-1-16,3 0-1 0,6-4-16 15,4 2-25-15,8-8-45 0,3-4-29 16</inkml:trace>
  <inkml:trace contextRef="#ctx0" brushRef="#br0" timeOffset="13559">2314 636 56 0,'0'1'20'0,"0"1"47"16,0-2 64-16,0 0-89 0,0 1 5 15,0 1-17-15,0 2 11 0,0 6 1 16,0 2-16-16,-4 6-9 0,-1 4 8 16,-5 2-10-16,2 4-5 0,1-1-2 0,-3 4-4 15,5-4-2-15,-1 2 0 0,-2-4 0 16,2-3 1-16,1-3 3 0,-3-5-5 15,2-4 5-15,1-4 0 0,3-2 6 16,-2-4-2-16,2 0 0 0,0 0-3 16,-2-5 0-16,0-7-2 0,1-2-5 15,1-2 1-15,2-5 0 0,0 1 0 16,0-4-2-16,0-3 0 0,5-2 4 15,1-3-4-15,6-6 0 0,5-1 1 0,2-7-1 16,4-4 1-16,2-2-1 0,-1 5-3 16,5 10 0-16,-4 11-1 0,0 10 4 15,-2 6-1-15,-1 5 1 0,3 4-1 16,-2 1 0-16,-4 0 2 0,0 7 1 15,-3 6-2-15,-5 0 0 0,-3 4 1 16,-6 3 2-16,-2-2-2 0,0 4 1 16,-8 0 3-16,-7 3-1 0,-3-3 4 15,-2-3-2-15,-1 0 3 0,-2-1 0 16,0-2 0-16,0-3-3 0,0-1 1 0,0-5-4 15,6 0 1-15,4-1-2 0,5-2 1 16,2-3-1-16,4-1-2 0,2 0-3 16,0 0-5-16,2 0-11 0,10 0-2 15,3 0-16-15,4-2-26 0,2-5-39 16,0-2-97-16</inkml:trace>
  <inkml:trace contextRef="#ctx0" brushRef="#br0" timeOffset="14212">2684 559 259 0,'0'-7'69'15,"0"1"-23"-15,0-1-5 0,0 2-13 16,-3 1 20-16,-3 1-14 0,0 3-12 16,0 0-4-16,-1 0-10 0,-3 3-1 15,-1 6-2-15,-1 4 0 0,5 2 2 16,1 2-7-16,2 2 3 0,-2-1-2 15,6-2 0-15,0-1 0 0,0-2-1 16,0-2-1-16,8-3 1 0,0-3 1 16,-1-4-1-16,7-1-1 0,-1 0 3 0,4 0 2 15,0-7-4-15,-1-3-1 0,-1-2 0 16,-4-1-1-16,-3 0-4 0,0 0 0 15,-3 1-2-15,1 1 1 0,0 1 1 16,1 2 2-16,-5 2-1 0,6 2 0 16,-8 2-1-16,4 1 2 0,-4 0 3 15,0 1 2-15,2 0-2 0,0 0 1 16,-2-2 2-16,3-2 1 0,5-2-3 15,2-2 1-15,1-2 3 0,4-5-2 0,4-4-2 16,0-2-1-16,0-1 2 0,1-4 0 16,-3-2-1-16,-2-3-1 0,-2 0 1 15,-5-2 1-15,-2 3-1 0,-4 3 0 16,-2 5 2-16,0 3 2 0,0 3 0 15,0 7-3-15,-4 4 9 0,-2 5 4 16,-3 0-10-16,-1 6-1 0,-5 10-1 16,-2 6-1-16,-1 5 0 0,3 7-2 15,2 4 2-15,3-2-1 0,3 2-1 16,-1 1 1-16,2 0 1 0,6-3-1 0,0-1-1 15,12-3 0-15,7-6 1 0,9-9 2 16,9-2 2-16,-1-9-3 0,4-5-1 16,-4-1 3-16,0-1-3 0,-3-12 1 15,-3-8 1-15,-5 0 0 0,-8-1 0 16,-5-2-1-16,-8 4 2 0,-4 0 1 15,-2 3 0-15,-12 8 5 0,-3 5 10 16,-4 3-7-16,-2 1 2 0,2 3-7 16,4 5 0-16,6 8 1 0,1-2-5 0,3 5-4 15,7 5 2-15,0-1-1 0,0 1-2 16,11 1 0-16,2-2-3 0,10-2-11 15,8-2-16-15,11-1-16 0,9-5-6 16,1-7-238-16</inkml:trace>
  <inkml:trace contextRef="#ctx0" brushRef="#br0" timeOffset="15905">3934 449 12 0,'0'0'27'0,"0"0"-17"0,0 0-1 15,0 0-3-15,0 0 69 0,0 0-36 16,0 0-16-16,0 0 3 0,0 0 11 0,0 0 8 15,0 0-5-15,0 0-5 0,0 0-5 16,0 0-2-16,0-1-4 0,0-2-7 16,0-4-4-16,0 1 6 0,-2-1-3 15,2-1-6-15,-2 3-3 0,0-2 0 16,1 2-4-16,1-1-2 0,-2-1 1 15,0 1 0-15,-2-1 0 0,0 3-2 16,0-1 1-16,-3 4 1 0,-3 1-2 16,2 0-1-16,-7 0-1 0,2 6 3 0,1 4-2 15,-1 0 1-15,0 1-1 0,1 3 2 16,-3 0-1-16,2 5-1 0,1 0 1 15,5 1 0-15,-3 1 0 0,6-2-2 16,2 0 1-16,2-1 1 0,0-5 0 16,10-2-2-16,3-3 2 0,0-4 2 15,5-2-1-15,1-2 1 0,2-1 5 16,0-10-6-16,2-4 2 0,-2-2-1 15,0-4 5-15,-2-3-1 0,0 1 0 0,-2-2-4 16,0-3 3-16,-2 1 0 0,3-3-2 16,-5-4-1-16,0-1-1 0,1-5 0 15,1-2 0-15,-4-3-1 0,1-1-1 16,-3 3 2-16,-1 3-3 0,0 12-2 15,-5 10 3-15,-1 9 2 0,-2 7 0 16,0 2-2-16,0 0-3 0,0 12 1 16,-9 1 2-16,-1 6 1 0,1 3-1 15,-1 2 1-15,1 3-1 0,-1 0 0 16,1 4 0-16,1 1-5 0,2 2-1 15,2 2 5-15,2-2 0 0,1-2 3 0,1-3-1 16,0-2-1-16,3-1 0 0,5-4 1 16,2-5 0-16,1-3 0 0,2-4 0 15,1-4 1-15,5-4 0 0,2-2-1 16,0 0 0-16,4 0 2 0,-3-7-3 15,1 0 1-15,-4-2 0 0,-3 1 1 16,-5 2 0-16,-3-1-1 0,-3 2 1 16,-5 0 1-16,0-1 0 0,0 1 2 15,0 1-3-15,0-1 1 0,-5 1-2 16,-3 1 2-16,1 2 2 0,-1 1 0 0,-2 0-1 15,3 0-1-15,-1 5 1 0,0 5-2 16,3 1 1-16,-3 1-2 0,4 3 0 16,2 0 0-16,2 0 0 0,0 3-1 15,0 0 0-15,8 0 1 0,5-1 0 16,5 0-3-16,-1-4 3 0,6-2-1 15,-2-7 1-15,1-4 0 0,1 0 0 16,-2 0 1-16,0-10 1 0,-2-3-1 16,-1-4-1-16,-1 0 3 0,-4-3 1 0,-1 0 3 15,-3 1 2-15,-3-2 1 0,0 1-4 16,-6-2-1-16,0-2-4 0,-4 4 1 15,-6 2 0-15,-1 1-2 0,1 6 1 16,-1 2 0-16,1 6-1 0,5 3-2 16,-3 0 0-16,4 0-1 0,2 8-1 15,-2 3-15-15,4 1-9 0,0 0-10 16,0 3-17-16,0-1-34 0,0-3-77 15</inkml:trace>
  <inkml:trace contextRef="#ctx0" brushRef="#br0" timeOffset="17042">4604 416 135 0,'0'-5'65'0,"0"2"2"15,0 1-7-15,0 1 1 0,-4 1-15 16,0 0-12-16,0 0-9 0,-3 0-11 15,-1 6-1-15,2 3 4 0,1 1-2 16,-3 5 4-16,-1 0-4 0,5 1 0 0,-2 0-5 16,4 0-4-16,2 0-2 0,2-2-3 15,8 0 0-15,3-5-1 0,2-2 4 16,2-1-1-16,6-6-2 0,0 0 0 15,0 0 0-15,-2 0 0 0,0-6-8 16,-2-1-3-16,-4 0-2 0,-1-1-3 16,-5 0-2-16,-3 2 5 0,-2 3 0 15,0 1 4-15,-4 2 0 0,0 0 6 16,0 0 4-16,0 0-2 0,-4 0-5 0,0 4-1 15,-2 2 5-15,4 1 1 0,-1 1-2 16,-1-1 3-16,4 0-2 0,0 1 0 16,0-2 0-16,5-2-1 0,3-1 2 15,0-3 4-15,1 0-1 0,1 0 3 16,5-3-1-16,-3-10 1 0,5-3 0 15,2-5 0-15,-4-2 2 0,2-1-4 16,0-1-1-16,-3-2 1 0,1-2 0 16,-5 0 2-16,-1-3-3 0,-3 0 0 0,0-1-1 15,-5-3 0-15,3 2-2 0,0 3 0 16,-2 7 0-16,-2 8 4 0,0 10 0 15,0 2 7-15,0 4 0 0,0 0-7 16,-4 3-5-16,-7 12 1 0,-1 5-2 16,-1 7 3-16,-2 4-2 0,-3 5 2 15,1 7-1-15,-2 1 0 0,2-3-1 16,2-2-4-16,3-5 3 0,9-9 1 15,1-5-2-15,2-6 3 0,0-8 0 16,5 0-1-16,3-6 2 0,5 0-1 0,4 0-1 16,3-7 2-16,2-3-1 0,5-1-1 15,-2 0 2-15,2 3-2 0,-3 2 1 16,-1-1-3-16,-5 4 3 0,-5 1 1 15,-4 2-1-15,-3 0-2 0,-4 0 2 16,-2 0-1-16,0 0 0 0,0 0-1 16,0 4 2-16,0 4 2 0,0-1-2 15,-4 1 0-15,-1 1 0 0,-1 0 1 16,-2 2-1-16,-1-1 0 0,-3-2 1 15,3-1 0-15,-1 1-1 0,2-1 0 0,1-4 0 16,5 1 1-16,0-1-1 0,0 0-3 16,2-2-2-16,0-1-2 0,4 0-1 15,5 0 3-15,3 0 3 0,1-7-4 16,3 0 1-16,-1-5 0 0,0-2 2 15,6-3 3-15,0-1-1 0,4-4 0 16,2-3 1-16,-1-2 1 0,1-3-2 16,2-5 0-16,-5-3 1 0,-1-4 0 15,0 2-3-15,-6 3-2 0,-7 5 3 16,-4 7 2-16,-4 5 2 0,-2 7 0 0,0 4 6 15,0 3 3-15,-4 2-2 0,-2 1 1 16,4 3 1-16,-4 0-3 0,-5 4-7 16,-2 9-2-16,-3 7 2 0,1 2-1 15,2 5 0-15,-3 3-1 0,1 3 1 16,0-1 1-16,3 3 0 0,5-4-3 15,5-2 2-15,2-1 0 0,0-4 0 16,9-4-1-16,9-4 0 0,3-3 4 16,2-4-2-16,1-8 0 0,3-1-1 0,2 0 2 15,1-10 0-15,3-5-1 0,-7-1 0 16,-3-1 1-16,-4-2 0 0,-7-1-1 15,-6 2 2-15,-5 2-3 0,-1 5 1 16,-3 4 2-16,-9 4-1 0,-5 3 2 16,0 0-2-16,0 3 2 0,-1 8 3 15,1 3-1-15,0 2-3 0,2 4 0 16,3-1 0-16,7 3 1 0,3 0-4 15,2 2-2-15,2-1 2 0,13-2-1 16,2-1-6-16,6-1-15 0,13-3-14 0,8-2 0 16,4-6 6-16,0-7-233 0</inkml:trace>
  <inkml:trace contextRef="#ctx0" brushRef="#br0" timeOffset="18685">5837 600 50 0,'0'-1'67'15,"0"-1"-19"-15,0-1 5 0,0 1-2 16,0-1 10-16,3-3-17 0,3 1-13 16,-2-2-5-16,5-3-5 0,5-2-7 15,-3-1 1-15,3-3 4 0,3-4-1 16,-2-2-3-16,2-1-1 0,2-3 0 15,-2-3-3-15,3-1 1 0,-3-4-4 16,-2-4-3-16,0 0 0 0,-1-5-4 16,-7-1-1-16,1 1 1 0,-1 2 0 0,-1 7-2 15,-4 8 0-15,-2 8 3 0,0 9 1 16,0 7-2-16,-4 2 1 0,-7 0-2 15,-4 11 0-15,-6 9 0 0,0 9 1 16,-2 5 0-16,-2 7 1 0,2 7-2 16,0 2 0-16,4 4 0 0,4 0-1 15,3-3-1-15,7-5-1 0,5-8 4 16,0-9-2-16,3-4 1 0,5-9 0 15,2-3 0-15,3-7 1 0,-2-6-1 16,3 0 2-16,1-1 1 0,4-14 0 0,0-1-2 16,2-4 0-16,0-2 1 0,0-4-1 15,-2-1-1-15,-4-1 0 0,3-4-2 16,-1-1 3-16,-4-2-2 0,2-1 0 15,1-2-1-15,-5 3 2 0,3 4-2 16,-1 3 0-16,-2 8 3 0,-3 6-1 16,0 5 0-16,-6 5-1 0,-1 4 2 15,-1 0 0-15,0 0-4 0,0 0 0 16,0 7 3-16,0 6-1 0,-3 4 2 0,-1 2-1 15,-2 5-1-15,-3 4 2 16,-1 4-2-16,0 1 1 0,1 3 0 0,-3-1 0 16,1 4 0-16,-2 0 1 0,1 3 3 15,5-4 2-15,-1-3-5 0,4-8-1 16,2 0 1-16,0-6-2 0,2-5 3 15,0-6-2-15,0-4-2 0,0-6 2 16,0 0 2-16,4 0-3 0,4-6 6 16,3-4-5-16,4-6-8 0,5-4-3 15,-5 0 0-15,4 0-5 0,-2 0-2 16,0 3 1-16,-2 3-1 0,-5 5 8 0,0 5 2 15,-5 2 5-15,-3 2 0 0,0 0 0 16,-2 0-2-16,4 0 2 0,-2 0 5 16,2 0-1-16,1 0 2 0,5 0 0 15,-2 2 1-15,3-2 1 0,-1 0 0 16,3 0-2-16,-2 0 1 0,3-5 3 15,-7-3-3-15,3 3 2 0,-4 0 0 16,-3 1 0-16,1 2 3 0,-2-1 0 16,-2 2-2-16,2 1-2 0,-2 0-3 0,0 0 4 15,0 0 1-15,0 0-7 0,0 0-1 16,0 0 3-16,0 0-2 0,0 0-1 15,0 0-2-15,0 0-3 0,0 0 3 16,0 0 2-16,0 0 1 0,0 0 0 16,0 2 2-16,0 0-1 0,0-2-2 15,0 1 1-15,0 1 1 0,0-2-1 16,0 1-1-16,0 0 1 0,0-1 1 15,0 0 0-15,0 0-2 0,0 1 2 16,0-1 1-16,0 0 0 0,0 1-4 0,0-1 4 16,0 1 0-16,0-1-1 0,0 3-4 15,-2-1 1-15,2 1 2 0,0 3 0 16,0-1-2-16,-2 3 0 0,0 0 3 15,0 2 0-15,2-1-2 0,-3 1 0 16,1 1 2-16,-2-1-1 0,2-1-1 16,2-1 1-16,0-3 1 0,0-3-1 15,0-2-1-15,0 3 0 0,0-3 4 16,0 0 1-16,0-3 1 0,8-4-4 0,-1-5 1 15,1-1-1-15,1-2-1 0,-1-1 0 16,0-1 1-16,1 0 0 0,-1 3-1 16,-2 0 0-16,-1 3 1 0,-1 1-1 15,0 4-1-15,0 3-1 0,-2 2 1 16,3 1-2-16,1 0-4 0,2 1 2 15,1 6-3-15,1-1-8 0,-3 1-1 16,9 2 6-16,1-2 0 0,4-1 4 16,4-1 6-16,-1-1-5 0,-1-2 4 15,-2-1 3-15,-2 1-2 0,-1-2 2 16,-11 0 6-16,-1 0-4 0,-6 0 6 0,0 0 21 15,0-4-14-15,0 1-10 0,-2-5 1 16,-4 3 4-16,1 1-2 0,-3 1-3 16,-3 0-2-16,-1 1-1 0,3 2 2 15,-1 0-5-15,-1 0 4 0,-1 1-2 16,3 10 0-16,-1 2-2 0,0 3-1 15,5 2 0-15,-1 3 0 0,6-2 1 16,0 3 0-16,0 0-1 0,0-4 2 16,8-1-1-16,1-4-1 0,1-4 1 0,1-4 1 15,1-1 0-15,1-4 0 0,0 0 0 16,3-3 3-16,-3-7-3 0,2-3 0 15,-5-3 1-15,1-3 0 0,-1 1 3 16,-4-3-3-16,-3 2 6 0,-1 0 3 16,-2-1-5-16,0 2 0 0,0 0-1 15,-4 0-2-15,-3 4-1 0,3-1-2 16,0 7-1-16,4 5 2 0,0 1-1 15,0 2-3-15,0 0-4 0,-2 0-12 16,2 9 7-16,0 0-5 0,0 1-18 0,0 0-11 16,4 0-13-16,2-1-38 0,1-1-78 15</inkml:trace>
  <inkml:trace contextRef="#ctx0" brushRef="#br0" timeOffset="19071">6911 467 198 0,'0'0'116'16,"0"0"-73"-16,0 0 24 0,-2 0-20 15,-6 0-11-15,1 2-8 0,-5 5-11 16,1 4-1-16,1 0-3 0,3 1-2 0,3 2-6 15,4 1-6-15,0 0 3 0,0-2 1 16,0-1-2-16,7-2-1 0,1 0 1 16,5-5 0-16,3 1 1 0,3-5-3 15,4-1-1-15,1 0 3 0,-1 0-11 16,-4 0-8-16,-7 0 5 0,-3 0 14 15,-5 0-3-15,0 0 1 0,-4 0-2 16,0 0 4-16,0 0-2 0,0 2 0 16,0 3 1-16,0 1 2 0,0 1-3 15,0-2 1-15,0 2 1 0,0-2-2 16,0 3 1-16,8-3 1 0,-1 0-3 0,3-1 3 15,3-2 0-15,4 0-1 0,-1-1 0 16,-1-1 0-16,-6 0 2 0,3-4-1 16,-1-6 2-16,1-5-1 0,1-2 1 15,-3-3-1-15,1-2 5 0,-5 0 3 16,0-1-2-16,-3 1-2 0,-3-2-2 15,0 2-1-15,0 0-1 0,0 0-2 16,0 2-2-16,-2 1-5 0,1 3-15 16,-1 3-14-16,0 6-33 0,0 1-84 0</inkml:trace>
  <inkml:trace contextRef="#ctx0" brushRef="#br0" timeOffset="19563">5941 317 63 0,'0'0'298'15,"0"0"-257"-15,12 0 4 0,7-2-3 16,8-2-12-16,5 3-7 0,8-1-7 16,8 1-3-16,5 1-7 0,-3 0-7 15,0 0-2-15,-3 0-31 0,-5 6-41 16,-4-3-124-16</inkml:trace>
</inkml:ink>
</file>

<file path=ppt/ink/ink2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12.5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98 271 33 0,'0'0'55'0,"-3"0"27"16,1 0-52-16,-2 0 2 0,0 0 7 0,-2-1-9 15,2 0-14-15,1 1 0 0,-1 0 0 16,-2-1 3-16,2-1 0 0,1 1-5 15,-1 0-2-15,0 1 1 0,4 0 1 16,-6-3 5-16,4 3-6 0,0-2 1 16,0 1 1-16,1 0-4 0,-3 1-5 15,0-1 7-15,0 0-5 0,-2 1-1 16,3 0 2-16,-3 0 0 0,2 0-2 15,0-1 5-15,4 1-5 0,0 0 1 0,0 0-3 16,0 0 1-16,0 0 0 0,0 0-3 16,0 0 0-16,0 0-1 0,0 0-3 15,0 0-1-15,2 0-2 0,10 0 4 16,1 0 1-16,6 0 0 0,0 0 2 15,4 0-2-15,0 0-1 0,7 0 1 16,1 0-3-16,3 0 3 0,4 2-2 16,2 0 1-16,4 0 2 0,8-1 0 15,-3 2 1-15,7-1-1 0,-5 0-1 16,1 1-1-16,-3-2 1 0,5 3 0 15,1-2 0-15,2-1 0 0,3 3-1 0,-3-3 2 16,0 2-1-16,-3 0-1 0,-3 0-1 16,2 3 0-16,1-2 2 0,-1-1 0 15,1 2-2-15,-1-3 1 0,1 2 1 16,-5 1-1-16,-1-4-1 0,0 5 0 15,-1-1 3-15,-1-3-1 0,-4 4-3 16,0-3 2-16,-4-3 2 0,2 2-1 16,-2-2-2-16,3 0 1 0,-1 0 2 15,2 0-2-15,-2 0-1 0,-2 0 1 0,0 0 1 16,2 0 1-16,-6 0-4 0,3 1 2 15,-3-1 0-15,0 3 0 0,3-1 0 16,-7 0-2-16,1 0 4 0,-5 1-3 16,1-1 0-16,-4 0 1 0,2 1 2 15,-4-1-2-15,2 0-2 0,-2 1 2 16,-2-3 2-16,4 0-2 0,-6 2 0 15,-2-2 0-15,-3 0 0 0,-1 1 2 16,0 0-2-16,-3-1 0 0,-2 0 1 16,-2 0 2-16,-2 0-1 0,-2 0-2 0,0 0 5 15,0 0-1-15,0 0-1 0,0 0 4 16,0 0-3-16,0 0 0 0,0 0-3 15,0 0-1-15,0 0 2 0,0 0-2 16,0 0-1-16,0 0 0 0,0 0 2 16,0 0-1-16,0 0-1 0,0 0 1 15,0 0 1-15,0 0-1 0,0 0 1 16,0 0-1-16,0 0 3 0,0 0-2 15,0 0 0-15,0 0-1 0,0 0 2 0,0 0-2 16,0 0 0-16,0 0 0 0,0 0 2 16,0 1 0-16,0-1-2 0,0 0 3 15,0 0-2-15,0 0 1 0,0 0-1 16,0 0 1-16,0 0-3 0,0 0 2 15,0 0-1-15,0 0 0 0,0 0 2 16,0 0-2-16,0 0-3 0,0 0-1 16,0 0-13-16,0 0-11 0,0 1-24 15,1 3-16-15,3 0 10 0,0-2-78 0,-2-2-170 16</inkml:trace>
  <inkml:trace contextRef="#ctx0" brushRef="#br0" timeOffset="1431">2604 416 2 0,'0'0'7'0,"-2"0"-8"15,0 0 3-15,-2 0 1 0,4 3 0 16,-2-2 60-16,0-1-16 0,0 0-30 15,0 2 8-15,1-1 3 0,-3 2 2 16,4-1-9-16,-2-1-3 0,2 0 1 16,0-1 4-16,0 0 1 0,0 0 2 15,-2 0-1-15,2 0 0 0,0 0-3 16,0 0 1-16,0 0 1 0,0 0-4 0,0 0 3 15,0 0-4-15,0 0-5 0,0 0-1 16,0 0-1-16,0 0 1 0,0 0-2 16,6 0 1-16,5-8-5 0,6-1-7 15,6-3 1-15,6 1-1 0,5-4 6 16,6-2 1-16,12-6-3 0,7-1-1 15,4-5-1-15,2-1 1 0,0 1-1 16,3 0-1-16,1 5 4 0,-10 6 1 16,-9 2-8-16,-18 5 2 0,-3 1 3 15,-10 0 2-15,-6 3-1 0,-3 2-1 16,-4 1 0-16,-3 0 6 0,1 3-4 0,-4 0-2 15,0 0-2-15,2 1 2 0,-2 0-4 16,2 0 1-16,-2 0 0 0,0 0 0 16,0 0-1-16,0 0-1 0,0 0 2 15,0 0 1-15,0 0-2 0,0 0 1 16,0-1 0-16,0 1 1 0,0 0-1 15,0 0 0-15,0 0 1 0,0 0-1 16,0 0-1-16,0 0 0 0,0 0 1 16,0 0 0-16,0 0-2 0,0 0 1 0,0 0 1 15,0 0 1-15,0 0-3 0,0 0-3 16,0 0-10-16,0 0-13 0,6 0-7 15,-2 0-16-15,1 0-38 0,-1 0-88 16</inkml:trace>
  <inkml:trace contextRef="#ctx0" brushRef="#br0" timeOffset="3865">3321 0 24 0,'0'1'32'16,"-2"1"-35"-16,0-2 4 0,2 0 179 15,-2 0-124-15,-1 0-18 0,3 0 7 16,0 0-13-16,0 0-3 0,0 0-5 16,0 0-4-16,0 0-5 0,0 0-1 15,0 0-1-15,0 0-2 0,0 0 1 16,0 0-2-16,0 0 1 0,0 0-5 15,0 0 2-15,5 0-6 0,5 0-1 0,5 0-2 16,-1 0-1-16,3 0 3 0,2 4-1 16,4 2-1-16,0 1 0 0,-1-1 1 15,-1 2 1-15,-1-1-2 0,-3-1 0 16,-2 1 1-16,-5 0 0 0,-1 0-2 15,-7-2 1-15,0 1 0 0,-2-1 1 16,0 1 0-16,0 1 2 0,0 2 2 16,-8 2 1-16,1-2-3 0,-5 2 2 15,1 0 1-15,-1 0-5 0,1 1 1 16,1 1-1-16,3 0-1 0,-1 0 2 0,2 0-2 15,4 0-12-15,0 0-22 0,2-1-10 16,0 6-19-16,8-4-70 0,2-3-107 16</inkml:trace>
  <inkml:trace contextRef="#ctx0" brushRef="#br0" timeOffset="4652">3955 69 36 0,'0'0'-12'0,"0"0"228"16,0-4-175-16,0-1-10 0,-2 0 15 16,-2-1-12-16,0 0-5 0,4 2-9 15,-6 1-1-15,3-2-5 0,-3 2 0 16,-2 1-3-16,1-1-3 0,-7 2-2 15,3-1 3-15,-4 2 2 0,-1 0-4 16,-3 0-1-16,-2 6 1 0,4 3 1 16,0 1-3-16,4 3-2 0,5 2-5 0,4 1 1 15,2 0 0-15,2 1-1 0,0-3 0 16,10-1 2-16,5-2 1 0,0-1 0 15,6-6 1-15,-4-1 4 0,6-3-4 16,-4 0 2-16,-1 0-1 0,-1-6 1 16,-6-3 2-16,-1-1 2 0,-3 0-6 15,-3 0 4-15,0 0-3 0,-4-2 1 16,0 2-1-16,0-1 0 0,-6 0-4 15,-1 2-2-15,-3 0-7 0,-1 3-12 16,-3 4-3-16,-1 2-13 0,2 0-20 16,-3 11-43-16,1 5-70 0</inkml:trace>
</inkml:ink>
</file>

<file path=ppt/ink/ink2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18.1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147 87 20 0,'0'0'-4'0,"0"0"14"16,0 0 129-16,0 0-73 0,0 0-25 15,0 0-6-15,0-1-1 0,0 1-7 16,2-1-6-16,-2 1 5 0,2 0-9 15,0-3 1-15,-2 0 1 0,2-1 3 16,-2 1-2-16,0-2-3 0,0 1-2 0,0 0 0 16,0-1-2-16,-4 2 0 0,0-2-3 15,-6 0-4-15,3 1 0 0,-5 1-1 16,1 3 2-16,-4 0-2 0,3 0 2 15,-1 0-3-15,-2 5 1 0,3 3-3 16,1 2-2-16,1 2-2 0,1 1 1 16,3 1 0-16,4 1-1 0,2 1-1 15,0-1 1-15,9-1 1 0,7-1 1 16,1 0 1-16,-2-4 0 0,2-4 1 0,6-2 0 15,-2-3-2-15,-2 0 3 0,-2-2 3 16,-1-6-4-16,-5 1 1 0,1-3 1 16,-7 1 3-16,1-2-6 0,-2-2 2 15,-4 0 1-15,0-2 1 0,0 1-4 16,-10-4-1-16,-5-1 0 0,-2 2-2 15,-4-2-9-15,0 5-14 0,6 5-4 16,1 8-6-16,3 1-22 0,-1 8-65 16,1 4-159-16</inkml:trace>
</inkml:ink>
</file>

<file path=ppt/ink/ink2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38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0 242 0,'0'2'183'0,"0"-2"-148"0,0 0 21 0,0 0-2 15,0 0-9-15,0 0-13 0,0 0-7 16,0 0 1-16,0 0-5 0,0 2-4 16,0-2-2-16,0 0-4 0,0 0 1 15,0 0-5-15,0 0-3 0,0 0-3 16,0 0-2-16,0 1 1 0,0 0-1 15,0 4 0-15,0-2-6 0,0 1-19 16,0 0-11-16,0 0-16 0,0 1-18 16,0-3-21-16,0-1-98 0</inkml:trace>
</inkml:ink>
</file>

<file path=ppt/ink/ink2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38.80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0 243 0,'0'4'206'16,"0"-1"-193"-16,-2-3 21 0,2 1 26 15,0 0-16-15,0 0-22 0,0-1-12 16,0 3-3-16,0-1-5 0,-1 1 2 16,-3 2-3-16,0 1-7 0,0 1-11 15,0 0-22-15,0 3-24 0,4-2-47 16,0-1-123-16</inkml:trace>
</inkml:ink>
</file>

<file path=ppt/ink/ink2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39.1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0 255 0,'0'3'182'0,"0"-1"-170"16,0-1 30-16,0 0 25 0,0 1-29 15,0-1-24-15,0 0-11 0,0 0 0 16,-2 2-3-16,-2 1-3 0,-2 2-2 16,-1 0-19-16,1 1-15 0,0 1-20 0,6 0-34 15,-3 0-74-15,1-2-59 0</inkml:trace>
</inkml:ink>
</file>

<file path=ppt/ink/ink2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39.4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0 264 0,'0'4'244'0,"0"0"-240"16,0-2-6-16,0 2 24 0,-2-1 30 15,0 1-33-15,2-2-15 0,0 1-2 16,-2 0 0-16,2 0-2 0,0 0 0 0,-2 2-6 15,0-2-16-15,2-1-8 0,0 4-10 16,0-1-31-16,2 6-65 0,6 1-79 16,-5-2 124-16,-3 0 91 0</inkml:trace>
</inkml:ink>
</file>

<file path=ppt/ink/ink2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39.6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0 323 0,'-4'10'140'0,"0"-4"-126"0,4-1 1 16,0-2 24-16,0 2 0 0,0-2-27 15,0 4-5-15,0-3-2 0,0 1-2 16,0 0-2-16,2 0-5 0,0-1-13 16,-2 6-9-16,0 4-13 0,0 3 1 0,0-2 41 15,0-4-34-15,0-5-248 0</inkml:trace>
</inkml:ink>
</file>

<file path=ppt/ink/ink2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21.6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2613 718 48 0,'0'0'87'0,"-2"0"-32"0,0 0-5 15,0 0-8-15,0 0 4 0,2 0-6 16,0 0-16-16,0 0-7 0,0 0-3 0,0 0-1 15,0 0-5-15,0 0-1 0,0 0 1 16,0 0-1-16,0 0 5 0,0 0-1 16,0 0 5-16,0-1-2 0,8-5-8 15,3-2 1-15,4-2 0 0,6 0-1 16,0-3 4-16,6-1-2 0,0-4 6 15,7-1-2-15,2-3-3 0,10-1-7 16,4-6 1-16,-1 2-1 0,3-2 0 16,-2 1 0-16,-3 4 1 0,-1-4 0 15,2 6 1-15,-4 0-1 0,-1 6 6 0,-6 0-5 16,-7 4 1-16,-9 3 3 0,-5 2 4 15,-9 1 0-15,-3 1 2 0,2 0-6 16,-4 1-3-16,0 0 1 0,-1 2-2 16,1 1-2-16,-2 0-2 0,4 0-2 15,0 0-2-15,-4 0 3 0,2-1 1 16,0 2 0-16,0 0-1 0,1 0 1 15,1 0 1-15,0 0-1 0,0-2 0 16,-2 2 0-16,0 0 4 0,-2 0-2 0,2 0 1 16,-2 0 0-16,0 0-1 0,0 0 1 15,0 0-4-15,0 0-1 0,0 0 1 16,0 0-1-16,0 0-2 0,0 0 3 15,0 0 0-15,0 0-1 0,0 0-2 16,0 0 1-16,0 0 1 0,0 0 2 16,0 0-1-16,-2 0 1 0,0 0-8 15,0 3-2-15,0 2-8 0,-2-3-11 16,4 3-16-16,0-1-22 0,-4-3-61 0,1-1-229 15</inkml:trace>
  <inkml:trace contextRef="#ctx0" brushRef="#br0" timeOffset="738">3292 202 138 0,'0'0'69'0,"-2"0"-4"0,2 0 2 16,0 0-10-16,0 0-10 0,0 0-23 16,6-1-11-16,9 0-8 0,6 0 3 15,4 1-1-15,2 0 0 0,1 0-5 16,1 0 0-16,1 1-1 0,1 5 0 15,-4 1 2-15,-5 2 0 0,-4 0-1 16,-5 0 3-16,-7-3 0 0,-4 2-3 16,0-1 3-16,-2-1 1 0,0 4 2 15,-4-1 1-15,-4 1-5 0,-3 0 2 16,-1 2-4-16,1-1 0 0,1-2-2 0,3 1 1 15,1-2-1-15,2 0-1 0,-2 0-3 16,6-3-12-16,0 1-26 0,2-2-23 16,8-4-92-16</inkml:trace>
  <inkml:trace contextRef="#ctx0" brushRef="#br0" timeOffset="1263">3988 241 151 0,'0'-6'49'0,"4"2"-2"16,-2-4 7-16,-2 1 11 0,2 1-11 16,-2-2-23-16,0-1-6 0,-2 3-1 15,-6-2-4-15,-1 0 3 0,-4 2-7 16,-3 1-8-16,-1 3-1 0,-6 2 1 0,2 0-2 15,-2 0 3-15,0 3 0 0,2 7 1 16,2 1-5-16,6 3-2 0,2 2 0 16,1 4-3-16,6 0-2 0,2 1 2 15,2-4-1-15,4 2 2 0,6-4-2 16,5-4 1-16,2-1 1 0,4-6 1 15,-2-2-2-15,0-2-3 0,0 0 3 16,-1-6 3-16,-3-4-2 0,-2-3-1 16,-3 0 4-16,-5 0-1 0,-3 0-3 15,-2 0 1-15,0 0 1 0,0 1-1 0,-7 0-2 16,-3 3-7-16,3 1-12 0,-7 5-19 15,5 3-24-15,-3 0-34 0,3 9-95 16</inkml:trace>
  <inkml:trace contextRef="#ctx0" brushRef="#br0" timeOffset="2040">3941 1212 170 0,'0'-7'44'0,"0"1"23"15,0-1-13-15,0 1 2 0,0 2-13 0,0-4-9 16,0 3-11-16,-4-2 0 0,-2 3-1 15,0 0-5-15,3 0 0 0,-3 2-1 16,-4-2-4-16,-1 2-1 0,-1 1-2 16,-1-1 0-16,2 2-1 0,-5 0-2 15,3 0 0-15,0 3 1 0,3 2-3 16,1 4-2-16,3 2-2 0,2 2 0 15,2 3-2-15,2 0 1 0,0 1 0 16,4 1 2-16,9-2-5 0,1 0 7 16,3-5-2-16,0 0 0 0,2-7 1 15,2-1-1-15,2-3 1 0,0 0 1 0,-2-3-1 16,0-6 3-16,-6-3 6 0,-2 0 2 15,-3-1-1-15,-4-2-1 0,-2-1-4 16,-4 0 1-16,0 0-3 0,-2 0-2 16,-12-2-1-16,1 0-1 0,-4 2-4 15,1-2 0-15,3 5-8 0,6 2-1 16,1 5 1-16,4 2-2 0,0 4-28 15,0 0-38-15,0 9-5 0,-4 1-73 16</inkml:trace>
  <inkml:trace contextRef="#ctx0" brushRef="#br0" timeOffset="15788">0 920 170 0,'0'0'117'0,"0"-1"-91"16,0-2 29-16,0 2-10 0,0-1-12 0,0 0-11 15,0 0-2-15,0 2-2 0,0 0-6 16,0 0 2-16,0-2-3 0,0 0 2 15,0 1 2-15,0-1 1 0,0 2-6 16,0 0 1-16,0-1-3 0,0 1-3 16,0 0 2-16,0 0-2 0,0 0-3 15,0 0 3-15,0 0-1 0,0 0 0 16,0 0 2-16,0 0-3 0,0 0 0 15,0 0-3-15,0 0 3 0,0 0-1 16,0 0-2-16,0 0 0 0,0 0-1 16,8 0 0-16,4 0 4 0,1 0 0 0,2-2 1 15,-2-4-5-15,1 2 2 0,-1 1 2 16,1-2-1-16,-3 4-1 0,0-1 1 15,-1 1 2-15,3-1-2 0,1 1 5 16,3 0 1-16,6 0-4 0,0 1-1 16,1 0-1-16,7 0-3 0,-2 0 2 15,3 0 1-15,1-1-1 0,-1 0-1 16,0 1 2-16,-1 0-1 0,-1 0-1 15,-1 0 0-15,-2 0 0 0,0 0 1 0,-5 0-2 16,-1 0 1-16,0 0 1 0,0 0-1 16,-3 0 1-16,1 0-2 0,-2 0 1 15,2 0 1-15,-2 0-1 0,6 0-1 16,-2-1 3-16,2-3-1 0,0 0-2 15,3 1 1-15,1-1 1 0,2 1 0 16,-3-1-1-16,-3 0-1 0,0-1 2 16,-4 4 0-16,2-2-1 0,-3 0-1 15,-1 2 2-15,-2-1 0 0,0 0-1 16,0 1 0-16,3 1 0 0,-3 0 0 0,4 0 0 15,-4 0 0-15,2 0 0 0,1 0 0 16,-1 0-1-16,4 0 1 0,0 0 0 16,2 0 1-16,0 0-2 0,-1 0 1 15,1 1 0-15,-2 1 0 0,0 0-1 16,-2 2 1-16,-1-3 1 0,1-1-1 15,-4 0 0-15,2 0 0 0,-2 0 0 16,4 0 1-16,2 0-1 0,-3 0 0 16,6 0 0-16,3 1-2 0,0 0 4 0,0-1-2 15,-1 0-2-15,-1 0 2 0,-4 0 2 16,0 0-2-16,-4 0-2 0,0 0 2 15,-5 0 2-15,-3 0-2 0,5 0-2 16,-5 0 2-16,5 0 0 0,-5 0 2 16,6 0-3-16,-1 0 1 0,1 0-1 15,0 0 1-15,6 0 1 0,-3 0-1 16,3-1 0-16,-1 0 0 0,0 1 0 15,-1 0 1-15,0 0-2 0,-2 0 0 16,-2-1 2-16,-1 1 0 0,-1 0-2 0,2 0 1 16,-3-3 0-16,-1 2 3 0,-1-1-5 15,-3 1 2-15,-3 1 2 0,0-2-2 16,0 1 0-16,3 0 0 0,-1 0 0 15,2 1 1-15,-1 0-2 0,3-1 1 16,1-3 2-16,1 2-1 0,3 0-2 16,4 1 0-16,6-2 2 0,2 1-1 15,-1-2 0-15,-3 1-1 0,-2 2 2 16,-4 1-1-16,4-2 0 0,-2 2-1 15,-3 0 2-15,-3-2-1 0,-3 2 0 16,-7 0-1-16,-1 0 2 0,2 0 0 0,-4 0-2 16,0 0 1-16,4 0 1 0,0 0-1 15,0 0 0-15,1 0 0 0,1 0 0 16,2 0 0-16,1 0 0 0,5 0 0 15,-3 0 0-15,4 0 0 0,2 0 0 16,4 0-1-16,-3-1 2 0,-1 1-1 16,-2 0 0-16,-2 0 0 0,3 0 0 15,-1 0 0-15,0-1 0 0,-3 1 0 16,-3 0 0-16,-3-2 0 0,-4 2 0 0,0 0 0 15,-2 0 0-15,0 0 0 0,0 0 0 16,0 0 0-16,0 0 2 0,0 0 1 16,0 0-1-16,0 0 0 0,0 0 3 15,0 0-1-15,0 0-2 0,-4 0-2 16,-4 0 1-16,1 0-2 0,-3 0-1 15,2 1 0-15,1 4 0 0,-1 0-9 16,4 0-20-16,2 0-23 0,1-5-37 16,1 0-139-16</inkml:trace>
  <inkml:trace contextRef="#ctx0" brushRef="#br0" timeOffset="18222">3147 0 157 0,'-2'5'258'15,"0"0"-244"-15,-2-1 7 0,4-2 32 16,-2 1-1-16,2 0-31 0,0-3-16 15,0 1-4-15,0 1-1 0,0 1-1 16,0 1-10-16,0-1 0 0,0 1-14 16,0 2-20-16,0-2-37 0,0-2-72 0,0 1-99 15</inkml:trace>
  <inkml:trace contextRef="#ctx0" brushRef="#br0" timeOffset="18394">3126 248 10 0,'-10'10'419'0,"7"-7"-401"15,-5 2-3-15,0 1 11 0,3-1 18 16,3-2-14-16,0 1-19 0,2-2-10 16,0 0-3-16,0 2 0 0,0 1-10 15,2-1-20-15,3 1-31 0,-1-3-59 0,0 2-97 16</inkml:trace>
  <inkml:trace contextRef="#ctx0" brushRef="#br0" timeOffset="18538">3128 404 36 0,'0'1'217'0,"0"-1"-92"0,-2 0-95 15,0 0 25-15,0 0-5 0,2 0-17 16,0 0-14-16,0 0-12 0,0 1-7 16,0-1-4-16,0 2-22 0,0-1-37 0,0-1-68 15,0 3-189-15</inkml:trace>
  <inkml:trace contextRef="#ctx0" brushRef="#br0" timeOffset="18644">3128 404 42 0,'4'109'195'0,"1"-112"-191"0,-3-3-47 0,0-1-63 15</inkml:trace>
</inkml:ink>
</file>

<file path=ppt/ink/ink2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42.4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46 0,'0'0'198'15,"0"0"-159"-15,0 0-2 0,0 0 11 16,0 0-8-16,0 0-15 0,0 0-12 16,0 0-1-16,0 0 0 0,0 0-1 15,0 0-3-15,4 0 2 0,0 0 9 16,4 0 8-16,-1 1-6 0,5 2-4 15,5 0-4-15,2 0-5 0,11 1 3 16,5 1-5-16,11-1 7 0,11 0-10 16,12-1 0-16,7-1 3 0,8 1-3 15,-2-2-4-15,2 2 0 0,-2 0 1 0,0-3 0 16,-4 0 0-16,-7 0-3 0,-8 0-2 15,-10 0 3-15,-13 0 1 0,-15-5 0 16,-10 4 1-16,-7-2 0 0,-8 3 4 16,0-1 6-16,-6-2-10 0,-11 2-14 15,-2 1-5-15,-4 0-8 0,0 3-16 16,4 2-48-16,-2 1-166 0,4 1 59 15</inkml:trace>
</inkml:ink>
</file>

<file path=ppt/ink/ink2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43.0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32 8 0,'0'3'82'15,"-2"-3"152"-15,1 0-185 0,1 0 14 16,0 0 0-16,0 0-17 0,0 0-20 16,1 0 0-16,7 0-7 0,7 0-3 15,10 0 16-15,8 0-8 0,7 0-9 16,5 0-5-16,7-5-1 0,9 0-5 15,4-3 0-15,7 2-1 0,-1 0-3 16,-8 3 3-16,-6 2-3 0,-9 0-1 0,-10 1-8 16,-7 0-9-16,-7 0-11 0,-8 0-22 15,-7 2-14-15,-9-2-55 0,0 1-184 16</inkml:trace>
</inkml:ink>
</file>

<file path=ppt/ink/ink2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43.9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26 46 0,'-4'2'86'16,"0"-2"86"-16,2 0-129 0,1 0 26 15,-3 0-12-15,4 0-14 0,0 0-9 16,0 0-5-16,0 0-10 0,0 0-8 16,0 0 0-16,4 0-2 0,5 0 3 15,3 0-2-15,3 0 0 0,6 0 0 0,6 0 5 16,5 0-2-16,14 1-4 0,9-1-2 15,12 0-1-15,11 0-5 0,8 0-1 16,2 0 1-16,1 0 0 0,-1 2 1 16,-4-1-2-16,-11 1-3 0,-5-2 3 15,-10 0 0-15,-11 0-1 0,-10 0 2 16,-16-1-2-16,-14-3-1 0,-3 1 0 15,-4-2 5-15,-2-2-8 0,-9 1-11 16,-5 3-12-16,-5 0-11 0,-1 3-9 0,-5 0-42 16,0 0-194-16</inkml:trace>
</inkml:ink>
</file>

<file path=ppt/ink/ink2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44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0 194 0,'-6'0'90'0,"4"0"-39"16,0 0 15-16,0 0-11 0,2 0-7 16,0 0-13-16,0 0-13 0,12 3-5 15,11-1 13-15,13-1-4 0,15-1-9 16,12 0-8-16,12 0-3 0,7 0-1 15,6 0-1-15,1 0 0 0,-5 0-2 16,-5 1-1-16,-13 2 0 0,-8 1 1 0,-7-1-1 16,-9 3-1-16,-8-3 0 0,-3 1 1 15,-6-4 0-15,-10 3 0 0,0-1-1 16,-7-2 2-16,-4 0-2 0,-2 0 2 15,-2 0-2-15,0 0 3 0,0 0-6 16,-6 0-15-16,-4 0-14 0,-1 0-13 16,-2 0-31-16,-3 0-121 0</inkml:trace>
</inkml:ink>
</file>

<file path=ppt/ink/ink2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0:46.8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21 266 282 0,'0'-4'59'0,"2"3"-41"0,-2 0 35 16,0 0-10-16,0 1-20 0,0 0-12 15,2 0-1-15,-2 0-3 0,0 0 1 16,0 0-3-16,0 0-4 0,0 0-2 15,0 0 4-15,0 0 1 0,0 0 0 16,0 0-1-16,0 0 2 0,0 0 1 16,0 0 1-16,0 0 12 0,0 0 5 0,0 0-2 15,0 0-4-15,0 0 2 0,0 0-5 16,0 0-1-16,0 0 1 0,0 0-3 15,0 2-5-15,0 9-4 0,-2 6 0 16,-2 6 0-16,4 4 0 0,-2 4-2 16,0 2 2-16,-2 5 3 0,2-2-2 15,0-1-3-15,-1-1-1 0,1-3 3 16,2-4-2-16,0-3-1 0,0-4 8 15,0-4-12-15,4-4 1 0,-1-5 1 0,7-4-15 16,-4-1-6-16,1-2-10 0,3 0-8 16,-1-11-7-16,-1-4-11 0,0-6-26 15,-5-2-49-15,-3-5-81 0</inkml:trace>
  <inkml:trace contextRef="#ctx0" brushRef="#br0" timeOffset="335">59 141 36 0,'0'-12'264'0,"-2"4"-183"0,0 6-32 16,2-1 7-16,0 3-11 0,0 0-11 15,0 0-9-15,0 0-9 0,2 0-6 0,8 0 6 16,1 9-3-16,2 7-4 0,1 2-5 16,3 3-1-16,-2 2-3 0,0 1 2 15,3 6-1-15,1 0-2 0,0 2 1 16,2 3 1-16,-2-1 0 0,-2 0-1 15,-2 1 0-15,1-2 0 0,-3-1-3 16,-2-4 1-16,-3-3-1 0,-6-1 1 16,-2-1 2-16,0-1 9 0,-2-4-13 15,-8-1 5-15,-5-3 3 0,0-2-2 0,-4-2 4 16,-2-1-3-16,-4-1 1 0,-2 1 1 15,3 0-4-15,3-4 6 0,1-3-3 16,9-2-2-16,2 0-3 0,3 0 1 16,4 0-1-16,2 0-9 0,0-4-12 15,0 0-15-15,9 1-1 0,9 1-13 16,-3-2-37-16,0-1-116 0,2-1-34 15,4-2 229-15</inkml:trace>
  <inkml:trace contextRef="#ctx0" brushRef="#br0" timeOffset="731">704 555 250 0,'0'-4'78'0,"-8"-3"-26"16,-1 3 17-16,1-1-23 0,-1 2-9 15,3 1-6-15,-2-2-11 0,2 3-6 16,1 0 5-16,-3 1 0 0,1 0 0 15,-1 0-11-15,0 4-2 0,1 5-2 0,-3 4-3 16,2 1 1-16,1 5-1 0,1-1-1 16,4 4 1-16,0-1 7 0,2-2-13 15,0-1 2-15,2-3 2 0,10-2 0 16,1-4 0-16,4-1-1 0,2-5 4 15,0-1 0-15,4-2-1 0,0 0-2 16,2-4-1-16,-2-8 1 0,-4-2-3 16,0-3 3-16,-2-2 2 0,-7-2 0 15,-3 3 0-15,-7-1 0 0,0 2 1 16,0 0-7-16,-7-3 14 0,-3 2-1 15,-3 1-1-15,-2 1-1 0,-1 5-3 0,1 1 1 16,2 6 0-16,-1 2-4 0,3 2 1 16,-1 0-4-16,3 10-4 0,-3 4 3 15,5 5-2-15,1 0-12 0,4 1-9 16,2 0-27-16,0-2-24 0,0-5-61 15,4-2-180-15,0-1 263 0</inkml:trace>
  <inkml:trace contextRef="#ctx0" brushRef="#br0" timeOffset="2424">1019 528 1 0,'5'0'-1'16,"-5"0"1"-16,0 0 130 0,0 0-59 0,0 0-45 15,0 0 12-15,0 0-14 0,0 0-8 16,0 0-3-16,0 2 2 0,-3 0 7 15,1 1-4-15,0-3-2 0,0 0 3 16,0 4 0-16,0-3 1 0,2 0 0 16,0-1 4-16,-2 0-8 0,2 0 2 15,0 1 0-15,0-1 0 0,-2 0-5 16,0 0 0-16,2 0-2 0,-2 0 1 15,1 0-4-15,-1 0-1 0,0 0 1 0,0 0-5 16,2 0 0-16,0 0-1 0,-2 0 3 16,2 0-4-16,0 0-1 0,0 0 1 15,0 0 0-15,0 0 0 0,0 0-1 16,0 0 1-16,0 0 1 0,0 0-2 15,0 0 0-15,0 0 1 0,0 0-1 16,0 0 0-16,0 0-1 0,0 0 0 16,0 0 0-16,0 0-3 0,0 0 3 15,0 0 0-15,0 0 3 0,0 0-2 16,0 0-1-16,0 0 1 0,0 0 2 15,0 0-4-15,0 0 3 0,0 2-1 0,0-2 1 16,0 0 0-16,0 2-1 0,0-2-2 16,0 1 3-16,0-1 0 0,0 3 0 15,0-2 0-15,0 2 2 0,0 0-3 16,0 1 0-16,0-1 0 0,0 2 1 15,-2 1-2-15,-2 2 1 0,2 1 0 16,0 1 1-16,-1 3-1 0,1 1 8 16,2 1-10-16,-2 2 1 0,2-1 1 15,0 0-4-15,0-3 3 0,6-1 2 0,3-2-1 16,2-2-2-16,5-3 3 0,-3-2 0 15,6-3-1-15,0 0-1 0,2-6 1 16,2-5 2-16,-4-2-2 0,2-3 0 16,-4-3 3-16,1-1 0 0,-5 0-1 15,-4-1 0-15,-3 0 4 0,0 3-11 16,-4 1 17-16,-2 5-4 0,0 2-1 15,0 5 0-15,0 2 0 0,-6 2-6 16,-2 1-1-16,1 0-5 0,-1 9-2 16,2 5 4-16,1-1-1 0,-3 3 0 0,8-2-8 15,0 1-6-15,0 0 4 0,4-1-15 16,7-1 5-16,7-3 8 0,3-4 13 15,3-4 1-15,3-2-1 0,2 0-7 16,-4 0 6-16,-3-3 4 0,-3-6-1 16,-1 0 0-16,-5 1 2 0,-3 0 1 15,-5 1 4-15,1-2 4 0,-4 2 4 16,-2 2 0-16,0-1-7 0,0 2 13 15,0 3-5-15,0 1-5 0,0-1-4 0,0 1-5 16,0 0-3-16,0 0 0 0,0 0-3 16,0 2-8-16,0 8 13 0,2 2 14 15,2 3-21-15,-1 1 4 0,-3-1 0 16,6-1-4-16,-2 0 2 0,2-3-3 15,-2-4 5-15,-1-2 2 0,-1-1 0 16,-2-3-1-16,0 0 1 0,0 1 3 16,0-1-2-16,0-1 4 0,0 0 2 15,0 0-2-15,0 0 1 0,0 0-1 0,0 0-2 16,2 0 0-16,-2 0-2 15,0 0 0-15,0 0 2 0,0 0 1 0,0 0 2 16,0 0-2-16,0 0 5 0,0 0-3 16,0 0-2-16,0 0-1 0,0 0-1 15,-2 0 1-15,0 0-2 0,2 0-1 16,0 0 1-16,0-1 2 0,0-4-2 15,0 0-1-15,-2-3 2 0,2-4 1 16,0-1-2-16,0-2 2 0,0-2 3 16,0-3 1-16,2-4 1 0,0-3-11 15,4 0 13-15,-4 1-3 0,4 4-2 16,-1 5-2-16,-1 4 0 0,0 3 3 0,-2 2-4 15,-2 4 1-15,0-3 1 0,2 4 0 16,-2-1 0-16,0 1 0 0,0-2-1 16,0 1 0-16,0-2 0 0,0-1-1 15,0-2-1-15,0-1 1 0,0-2-1 16,0-2-1-16,0-5 1 0,0-3 1 15,2-3-1-15,0-4 0 0,0-4 1 16,-1-3 1-16,-1-3-2 0,2 3 0 16,0 1 0-16,2 5 1 0,-4 5 1 0,2 8 0 15,-2 5-2-15,0 6 6 0,0 3 1 16,0 3-5-16,0 0 0 0,0 0-4 15,2 0-4-15,-2 6-3 0,0 9 4 16,0 4 10-16,0 6-4 0,0 2-1 16,0 5 1-16,0 8-3 0,-4 9 4 15,-4 8-3-15,1 7 0 0,-3 1-5 16,1-1-7-16,-1-5 4 0,3-1 2 15,1-6 5-15,0-7 7 0,2-8-16 0,0-7 3 16,4-4 1-16,0-5 3 0,0-6 1 16,0-3 3-16,-1-7 1 0,1-5-1 15,0 0 2-15,0 0 5 0,0-2 2 16,0-9 1-16,1-4-12 0,7-7-1 15,0 0 5-15,1-1-1 0,5-6 0 16,3 2-2-16,0-1 2 0,4 2-1 16,-4 7-4-16,2 4-6 0,2 4 14 15,-4 5-5-15,4 4-2 0,-3 2 5 16,4 0-2-16,3 7-3 0,-4 5 1 0,0 3 1 15,-2 3-9-15,-7 2 9 0,1 0-13 16,-5 0 6-16,-4-3 2 0,-3-2 2 16,-1-5 3-16,0 0 1 0,-11-1 0 15,0 0 2-15,-5-2 1 0,-1 1 4 16,-2-2 5-16,2-2 0 0,0-1 1 15,-2 0-5-15,5-1-2 0,3-2-5 16,5 0 0-16,0 0 0 0,6 0-5 16,0 0-14-16,0 0-18 0,0 0-23 15,4 0-27-15,10-7-63 0,-1 3-181 16,-2-3 297-16</inkml:trace>
  <inkml:trace contextRef="#ctx0" brushRef="#br0" timeOffset="2854">1820 716 35 0,'8'-7'276'16,"1"-3"-222"-16,1-3-7 0,3-3 6 15,1-3-26-15,-1-6-7 0,0-2 0 16,3 0-15-16,-3-3 5 0,-2 3 0 16,3-2 5-16,-5 0-3 0,1-3-2 0,-1-3-2 15,-3-3 1-15,2-2-2 0,-3 2-4 16,-3 5-1-16,2 9-1 0,-2 7 3 15,-2 9 5-15,0 6 3 0,0 2-1 16,0 0-4-16,0 0-7 0,-6 2-3 16,-3 15-5-16,-5 7 4 0,3 10 3 15,-2 4 0-15,-1 6 0 0,3 5 0 16,-1 0 1-16,3 1 1 0,7-3-1 15,2-4 0-15,2-5 0 0,17-9 11 0,4-6-16 16,7-6 4-16,5-7 0 0,3-8 1 16,2-2 1-16,-2 0-1 0,4-14-1 15,-2-6 2-15,-6-5 0 0,-7-3-2 16,-6 0-2-16,-7 2-5 0,-9 2 15 15,-5 3-3-15,0 3 0 0,-4 9-2 16,-5 1 5-16,-4 6 6 0,-3 2 0 16,-1 1-7-16,0 12 0 0,2 3-1 15,-1 5-1-15,5 2-2 0,1 4-2 16,9 1-3-16,1 1 1 0,0-1 11 0,13-3-18 15,12-4-23-15,15-4-17 0,9-8 13 16,14-6-72-16,4-3-254 0</inkml:trace>
  <inkml:trace contextRef="#ctx0" brushRef="#br0" timeOffset="3461">2725 658 11 0,'2'6'-3'16,"3"0"167"-16,-3 1-92 0,4 3-29 16,-4 5 9-16,4 4-3 0,-5 4-3 0,1 1-16 15,0 2-14-15,0 4 3 0,-2 6-6 16,0 4-7-16,0 4 2 0,-6 0 11 15,-1 0-12-15,-1-3 0 0,1-2 1 16,-1-7 0-16,-2-6 0 0,5-5 4 16,-1-7-4-16,2-5 4 0,-2-5 4 15,3-4 6-15,-3 0-2 0,-2 0-3 16,1-6-3-16,3-8-1 0,-2-5-4 15,4-3-3-15,-2-2 2 0,2-5 3 0,2 1-3 16,0-6-6-16,0-4 5 0,6-6-4 16,7-4-3-16,8-7-1 0,6-6 2 15,6-4-2-15,3 0-1 0,2 3-2 16,0 9-5-16,-3 15-12 0,-5 15 19 15,-3 11-7-15,-2 9 0 0,-4 3-1 16,-4 1 3-16,-6 11 6 0,-5 2-1 16,-2 6 1-16,-4 4 1 0,-2 3 1 15,-12-1 1-15,-3 4 0 0,-4-2 8 16,-2 0-14-16,2-4 4 0,0-1 0 0,-1-2 0 15,2-2 0-15,-1-1 1 0,4-2 0 16,4-6-2-16,9-3 0 0,4-2-2 16,0-2 1-16,4-2-9 0,5-1-14 15,9 0-4-15,8-1-5 0,3-10-5 16,3 0-16-16,1-2-50 0,-1-2-92 15,-3-2 30-15,1-3 140 0</inkml:trace>
  <inkml:trace contextRef="#ctx0" brushRef="#br0" timeOffset="3731">3202 634 37 0,'3'-7'-15'0,"-3"-1"329"0,0 1-254 16,0 0-33-16,-5 1 16 0,-5 3 7 0,-1 3-17 15,-1 0-12-15,-1 5-10 0,-2 11-7 16,-1 2 7-16,5 6-10 0,3-2-2 16,3 1 3-16,5-2-3 0,0 0 1 15,3-3 0-15,11-4-1 0,-1-1 1 16,2-2 1-16,4-3-4 0,1-3 1 15,-1-4 0-15,5-1 0 0,-4 0 2 16,-1-4 2-16,-4-9 3 0,-2 0-4 16,-3-2 5-16,-3-2 3 0,-3 1 10 0,-2-2-2 15,-2 0 1-15,0-1-5 0,-2-3-4 16,-5 2-3-16,-1 0-6 0,2 6 1 15,1 4-2-15,1 5-15 0,2 3 7 16,-2 2-18-16,4 5-27 0,-4 8-14 16,4 2-60-16,0 0-199 0,0-2 263 15</inkml:trace>
  <inkml:trace contextRef="#ctx0" brushRef="#br0" timeOffset="4202">3385 744 37 0,'6'0'172'16,"1"-11"-61"-16,3-1-103 0,-1-3 44 15,7-5-5-15,-1-3-15 0,2-5-15 16,-2-1 0-16,0-4-4 0,3-2-10 16,-3-3 9-16,0-1-2 0,2-3-4 15,-1-5-2-15,-5-1-1 0,-1 1-1 16,-1 3-1-16,-1 8 1 0,-6 12-1 0,0 9 14 15,-2 9 4-15,0 5-4 0,0 1-5 16,-2 0-4-16,-8 12-8 0,-7 10-4 16,-4 8 3-16,2 7 3 0,-2 7-1 15,6 5 1-15,-4 2-1 0,3 2-1 16,5 0-2-16,5-4-7 0,4-4 7 15,2-6 0-15,10-4 10 0,9-8-10 16,2-4 2-16,7-5 1 0,7-5 1 16,5-5 0-16,6-7 1 0,3-1-1 15,5-6 1-15,-1-11 1 0,-5-4-1 16,-8-1 0-16,-10 1 0 0,-9-2 0 0,-13-2-1 15,-6 0 6-15,-2 2-1 0,-6 2-12 16,-5 5 17-16,-10 6 7 0,-2 2 3 16,-2 8-1-16,-2 0-2 0,5 3-4 15,1 10-2-15,1 3-4 0,7 5 2 16,2 1-5-16,7 6 1 0,4-2 4 15,4 0-15-15,17-1 7 0,7-1-2 16,10-2 6-16,16-4-7 0,13-4-7 16,9-4-37-16,8-7-30 0,0-3-68 0,0 0-292 15</inkml:trace>
  <inkml:trace contextRef="#ctx0" brushRef="#br0" timeOffset="6207">4928 621 80 0,'0'-3'63'0,"0"-3"-45"15,0 1 29-15,0-3-1 0,0 3-3 16,0-1-1-16,0 0 0 0,0 1-9 16,-1-3-6-16,-3 1-1 0,-2 1-4 15,0 0 1-15,-1-1-5 0,-1 1-5 16,-1-1 0-16,-5-1 1 0,3 4-7 0,-5 1-1 15,1 0 0-15,-2 3 1 0,-2 0-5 16,0 5-1-16,-2 4 2 0,2 6 1 16,-2 4-1-16,2 4-3 0,2 3 2 15,5 2-2-15,3 1 9 0,3 2-13 16,2-1 0-16,4-2 3 0,0-1 0 15,0-3 1-15,11-6-1 0,5-4 1 16,3-2 0-16,4-9 0 0,3-3 1 16,3 0 5-16,2-7-6 0,1-10 1 0,0 0 2 15,1-5 0-15,-3-1-2 0,-1 0 0 16,-4-3 4-16,-2-1 6 0,-2-6 0 15,-4-3-3-15,0-3 1 0,-4-2-12 16,-3 1 12-16,-2-1-4 0,-1-1-3 16,1 0 1-16,-6-3-1 0,3 5-2 15,-3 5 1-15,-2 8 1 0,2 13-3 16,-2 7 1-16,0 7 2 0,0 0-5 15,0 7-10-15,-11 17 3 0,-6 13 12 16,-4 8 0-16,0 4-4 0,2 4 1 16,1 1-10-16,3 1-6 0,8-2-1 0,3-5-5 15,4-7 16-15,0-6-9 0,7-7 0 16,9-3-10-16,1-5-11 0,2-6 4 15,2-3-5-15,4-6-8 0,1-5-4 16,1 0-11-16,2 0-5 0,-1-7 23 16,1-5 14-16,0-1 18 0,-5 0 2 15,-1-4 6-15,-6 4 15 0,-3-4 28 16,-5 2 16-16,-5 0 3 0,0-1 2 15,-4 0-1-15,0 1-12 0,0 2-10 16,0 1-5-16,-8 2-3 0,1 2-22 0,-9 3 24 16,1 3-28-16,-2 2 12 0,-6 0-10 15,4 13-2-15,-2 5 2 0,4 2 7 16,2 2-15-16,-1 2 0 0,9-3 2 15,-3 2 0-15,10-1-1 0,0-1-2 16,0-1 2-16,4-3 0 0,11-4 1 16,4 0-2-16,2-7 0 0,2-3-6 15,4-3 2-15,0 0 4 0,-3 0-3 16,1-9 2-16,-2-3 1 0,-6-1 0 0,-1 0 6 15,-1-1-1-15,-8-2-2 0,1 1 6 16,-4-2 4-16,-4-2-2 0,0 2 0 16,0-3-2-16,-6-1-1 0,-1 1-4 15,-3 4 0-15,2 3-1 0,3 7-2 16,-3 3-1-16,0 3-16 0,1 0 7 15,3 12-28-15,0 4 9 0,4-1-43 16,0-2-80-16,0-3-172 0</inkml:trace>
  <inkml:trace contextRef="#ctx0" brushRef="#br0" timeOffset="7306">5657 644 92 0,'0'-3'240'15,"0"-1"-131"-15,-2 1-88 0,-5 0 24 16,3 3-4-16,-4 0-5 0,-1 0-20 15,-3 12-6-15,-3 5-3 0,0 4 1 16,3-1 1-16,3 0 4 0,1 0-8 16,4-2 0-16,4-4-4 0,0 1-1 0,0-4 0 15,10 0 2-15,5-3-2 0,6-3 6 16,4-4-2-16,0-1-2 0,-2 0-13 15,-2-4 2-15,0-1 2 0,-4-1-10 16,-2-1 2-16,-1 1-2 0,-5 1 3 16,-5 0-2-16,-4 4 1 0,2 0 0 15,-2 1 7-15,0 0 8 0,0 0-2 16,0 0-6-16,-6 4-3 0,-2 4 5 15,5 2 1-15,-1 1 4 0,4 0-5 16,0 2-2-16,11-4 3 0,3 0 2 0,-1-4 3 16,4-2-1-16,-2-3-3 0,1 0 3 15,-1-2 3-15,-2-8-1 0,1-4 2 16,-1-2 6-16,-3-3 2 0,1-4 2 15,-1-1 1-15,-1-3-1 0,-1-3 1 16,-4-5 0-16,1-5-5 0,3-7 2 16,-4-1-6-16,1-4-8 0,1 3 12 15,2-2-3-15,-1 3-1 0,-1 7-1 16,0 9-1-16,0 12 5 0,-5 11 2 0,-1 8 2 15,0 1-8-15,0 0-9 0,0 15-6 16,-1 8 3-16,-9 12 10 0,-1 7 0 16,-1 5-3-16,-1 4 0 0,3 3-9 15,-1-2-3-15,3-1 2 0,1-6 5 16,1-6 11-16,0-4-9 0,4-7 3 15,-4-4 1-15,3-6-1 0,-1-4 1 16,2-4 1-16,2-5-1 0,0-2-1 16,0-3 0-16,0 0 2 0,2 0-4 0,7-5-4 15,3-4 2-15,3-3 0 0,-2 0-3 16,1 0 5-16,-1 2 0 0,-5 1 3 15,3 4-2-15,-7 1 3 0,2 3-3 16,-1 1 0-16,-1 0-2 0,2-1 0 16,-2 1 2-16,-2 0 2 0,0 0 0 15,0 0-4-15,-1 0-2 0,-1 1 2 16,0 6-12-16,0 1 0 0,0 3 1 15,0 2-5-15,0 0-2 0,0 0 0 16,-1 1-5-16,-5 1-11 0,-2 1-1 16,1-2 3-16,1 0 24 0,0-3 11 0,2-4-15 15,2-2-2-15,2-2 15 0,0 0 1 16,0-3-3-16,4 0-9 0,8 0 11 15,3-3 10-15,2-8-3 0,4-1 1 16,4-3 4-16,2-6 1 0,3-2 9 16,-1-5 9-16,-1-3-8 0,-1-2 15 15,2-5-2-15,-4-8-7 0,-1-9-7 16,-1-9-3-16,0 0-10 0,-2-3 8 15,0 4-7-15,-4 11 4 0,-5 11 6 16,-5 16 12-16,-5 14 7 0,-2 8 3 0,0 3-7 16,-7 0-12-16,-7 1-17 0,-3 15-7 15,-4 12 1-15,-6 9 0 0,1 7 2 16,-1 7 1-16,0 2 1 0,4-3-1 15,4 3-1-15,6-1 1 0,5-4 0 16,8-6 7-16,0-7-13 0,12-6 3 16,5-6 1-16,6-3 1 0,5-7 1 15,7-6 0-15,1-7-4 0,4 0-9 0,-2-9 4 16,2-8 5-16,-2-2-1 0,-5-2 2 15,-6 1 2-15,-10 1 3 0,-8 3 2 16,-7 0 1-16,-2 3 1 0,-5 3 8 16,-11 6 1-16,-3 4 5 0,-6 0-8 15,2 5-5-15,3 10-2 0,-1 3 4 16,3 0-5-16,5 0-1 0,7 0-5 15,4 1-2-15,2 2-2 0,18 0-16 16,16-4-20-16,19-6-32 0,20-7-53 0,11-4-232 16</inkml:trace>
  <inkml:trace contextRef="#ctx0" brushRef="#br0" timeOffset="8935">7022 781 0 0,'5'2'29'15,"-1"1"-22"-15,0-1 68 0,-2-1 42 16,0-1-56-16,0 0 13 0,-2 0-16 16,0 2-14-16,2-2-12 0,1 2 2 0,-1-2-7 15,4 0-6-15,-2 0 0 16,2 0-1-16,-1 0-6 0,7-7-2 0,1-2-6 15,2-2 2-15,1-2-1 0,-1-2-2 16,0-4 9-16,1-1-3 0,1-6-3 16,-2-6-3-16,2-2-4 0,0-8 3 15,-1-3-14-15,-1-2 18 0,-4-1-4 16,3-1-3-16,-1-2 0 0,-5 3 0 15,-3-1-2-15,-1 8 3 0,-2 12-5 16,-2 11-1-16,0 10 7 0,0 8 1 16,-8 2-14-16,-7 15-1 0,-6 10 10 0,-4 10 0 15,1 8-2-15,-1 9-1 0,2 6 2 16,-2 3 1-16,4 0-6 0,4-4-2 15,9-5 7-15,8-8 1 0,2-8 6 16,8-9-9-16,7-7 2 0,-2-4 1 16,4-8 1-16,-2-3 0 0,2-7 1 15,1 0 2-15,-1-5 0 0,0-9 0 16,2-2-1-16,-2-5 1 0,0-5 0 0,0-2 0 15,-4-7-1-15,2-3 1 0,-1-5-2 16,-3 1-11-16,2-5 16 0,2 1-3 16,1 0-3-16,1-2 0 0,0 3-2 15,-2 5 2-15,-2 6-2 0,-5 12 2 16,-4 10 1-16,-5 9 0 0,-1 3 1 15,0 0-5-15,0 0-5 0,0 3-1 16,0 8 0-16,0 6 10 0,-1 2 0 16,-3 4 0-16,2 2-1 0,-6 4 1 15,2 0-1-15,1 7 0 0,-3-2 1 16,2 2-2-16,1 0 1 0,-1 4 0 0,2 1 1 15,-2 0-2-15,3-1 2 0,-1-2 5 16,0-3-15-16,0-5-1 0,0-2-3 16,0-3 1-16,1-1-2 0,1-6 2 15,-2-3 5-15,2-5 1 0,2-4-2 16,0-3-1-16,0-3-1 0,0 0-4 15,0 0 7-15,0-5-9 0,4-6-2 16,3-2 8-16,5 1 3 0,-1-4 6 16,3 2-2-16,1-6 1 0,2 1-1 15,-2 0-3-15,1-1 1 0,1 1 5 16,-2 1-2-16,-3 5 0 0,-3 4 0 0,1 6 1 15,-8 2 1-15,-2 1 1 0,0 0 3 16,0 0 1-16,0 0-4 0,0 0-2 16,1 0 3-16,1 0-1 0,-2 2 0 15,2 1-1-15,0 0 0 0,0 0 1 16,0-2-1-16,0 1-1 0,0-1 2 15,-2 2-2-15,4-1 1 0,-2-1 1 16,-1-1-2-16,-1 0 2 0,0 0-1 0,0 0-1 16,0 0 3-16,0 0 3 0,2 0 0 15,-2 1-4-15,0-1 5 0,0 0 0 16,0 1-2-16,0 0 0 0,0 0-4 15,0 1 0-15,0-1-2 0,0 3 2 16,0 0 1-16,2 2 0 0,0 2-1 16,0-1 0-16,-2 2 0 0,0 1-4 15,0-1-3-15,0 0 0 0,-2-1 7 16,-2-2-3-16,1 0 2 0,-1-2 1 15,0-4 2-15,0 0 0 0,2 0 3 0,2 0 0 16,0 0 0-16,0-6-1 0,0-3-4 16,8-2-2-16,3-1 0 0,3 1 1 15,1-1-2-15,0-1-1 0,0 3-6 16,4-3-1-16,1 0 7 0,-1 3-7 15,0 1-5-15,-4 3 6 0,0 2-1 16,-1 2 5-16,-7 1 4 0,1 0 2 16,-4 1 2-16,0 0 2 0,-4 0 11 15,0 0-4-15,0 0 8 0,0 0-3 16,0 0 0-16,0 0 1 0,0 0-6 0,0 0-10 15,0 0-1-15,0 0 0 0,0 1-5 16,0 6-6-16,0 6 12 0,-2-1 2 16,-2 2-2-16,2-2-2 0,2 4 1 15,0 0 1-15,0-1-1 0,0 0 0 16,0-3-1-16,6-1 1 0,3-2 0 15,1-1 1-15,5-3 2 0,0-2-2 16,2-3 4-16,-3 0-4 0,-5 0 6 16,-1-8 13-16,1-3-1 0,1 1-2 0,-4-1 4 15,-2-1 7-15,-3 0-1 16,-1-1-8-16,0-1-2 0,0-2 0 0,-5-1-1 15,-3-1-6-15,2 1-5 0,1 2 1 16,-1 5 0-16,2 0-3 0,2 7-1 16,0 1-1-16,2 2-3 0,0 0-20 15,0 0 27-15,0 5-46 0,2 6 33 16,6 3-28-16,3 0-15 0,3-4 2 15,1-1-16-15,4-4-36 0,0-4-124 16,4-1 48-16,0 0 176 0</inkml:trace>
  <inkml:trace contextRef="#ctx0" brushRef="#br0" timeOffset="9276">8163 659 27 0,'4'0'27'0,"-4"0"201"0,0 0-102 16,0 0-75-16,0 0-7 0,0 0 0 15,0 4-5-15,0 0-19 0,0 3-5 16,-4 2 3-16,0 0-7 0,-2 1-7 16,6-2-4-16,0 2 0 0,0 1-2 15,0-2 0-15,8 2 2 0,3-2 0 16,6 0 0-16,1-2-2 0,5 0-7 0,-2-1 0 15,-2 0-8-15,0-1 12 0,-2 2-9 16,-2 1-4-16,-3 2 11 0,-3-1-12 16,-3 0-3-16,0 0 14 0,-3-1 6 15,-1-1 1-15,2-4-1 0,-4-1 2 16,2-1 0-16,0-1-1 0,4 0 2 15,1 0 2-15,1 0 9 0,9-3-3 16,-4-7-2-16,5 0 3 0,1-5-4 16,0 0-2-16,-4-2 2 0,0-2 6 0,-3 1 7 15,-3-4-8-15,-3-1-2 16,2 0 4-16,-6-4-4 0,-2-3-7 0,0-1 1 15,0 0-2-15,0 2-11 0,0 1 15 16,0 6-16-16,0 8-11 0,0 5-11 16,1 5-21-16,1 4-69 0,-2 0-209 15,0 0 273-15</inkml:trace>
  <inkml:trace contextRef="#ctx0" brushRef="#br0" timeOffset="10664">3368 1342 117 0,'2'-1'157'16,"-2"-1"-46"-16,0 0-76 0,0 0 11 15,0 1 3-15,0 1-13 0,0 0-4 16,0 0-5-16,0 5-14 0,0 6-2 15,-8 5 4-15,0 6-4 0,1 2-1 16,1 2-1-16,-2 2 0 0,3 1 2 0,-3 2 1 16,0 0 1-16,3 1-4 0,-1-3-6 15,4 0 2-15,0-5-2 0,2-3-1 16,0-6-2-16,0-2-3 0,10-4-8 15,-1-4-5-15,3-3-7 0,1-2-22 16,2-4-13-16,-1-11-11 0,-1-4-40 16,-5-7-131-16</inkml:trace>
  <inkml:trace contextRef="#ctx0" brushRef="#br0" timeOffset="10970">3232 1244 300 0,'-7'0'112'0,"1"0"-65"15,0 5-6-15,4 7 4 0,2 6-9 16,0 5-11-16,8 3-10 0,7 3 1 15,6-3-4-15,2 1-1 0,6 0-8 16,1-1-1-16,3 0 2 0,3 0-1 16,-2-4-3-16,2-1 0 0,-3 1 2 15,-3 0-2-15,-5 1-1 0,-6-2 1 0,-7-4 0 16,-7-1 0-16,-5-3-2 0,0-3 3 15,0-1-1-15,-5 1 6 0,-7-3 0 16,-7 1 0-16,-2-6 1 0,-4 1-4 16,1-2 2-16,1-1 0 0,0 0-4 15,4 0 2-15,2 0-3 0,5 0 0 16,4-1 0-16,3-1 0 0,5 0-13 15,0-1-12-15,0 0-23 0,9-1 3 16,5-3-20-16,7-2-45 0,-2 1-189 16</inkml:trace>
  <inkml:trace contextRef="#ctx0" brushRef="#br0" timeOffset="11470">3910 1471 85 0,'3'0'146'0,"1"0"12"0,-4 0-113 0,0 0-3 16,0 0 10-16,0 2-15 0,-7 11-22 15,-3 5 3-15,-3 5-3 0,3 2-6 16,-3 2-4-16,1 2 0 0,1 0-1 15,1 0 1-15,3-3 0 0,3-2-3 16,-2-6 2-16,0-2-1 0,5-5 0 16,-3-4 0-16,4-3 0 0,0-4 0 15,0 0 4-15,0 0 4 0,0 0 5 16,0-8 5-16,0-6-9 0,-4-4-13 15,4-3 1-15,0 0 3 0,0-3-1 0,0-3 0 16,0-4 0-16,4-4-2 0,3-5 0 16,5-4 1-16,-1-1-2 0,3 5 0 15,3 6 0-15,0 11-3 0,0 8 1 16,0 8-4-16,0 5 0 0,3 2 0 15,-1 0 3-15,0 9 0 0,0 3 0 16,-2 2 4-16,-4 2-3 0,-3-2-11 16,-3 1-2-16,-3-2 4 0,-4-1 6 15,0-3 1-15,0-2 4 0,0-1 3 0,-7-1 2 16,-5 0 1-16,-1-1 2 0,-4-2 6 15,-4 0-2-15,0 0-3 0,-2-2-5 16,0 0-1-16,2 0-2 0,4 0-3 16,1 0-1-16,11 0-12 0,3 0-2 15,2 0-24-15,0 0-45 0,4-2-91 16</inkml:trace>
  <inkml:trace contextRef="#ctx0" brushRef="#br0" timeOffset="11947">4402 1376 72 0,'-2'1'306'0,"2"1"-250"0,0-2-46 0,0 3 30 16,-2 1 8-16,0 6-15 0,0 5 6 15,-4 5-14-15,5 4-8 0,-3 4-7 16,-2 3 1-16,0 0 1 0,2-1-5 15,-1 0-8-15,3-1 3 0,0-3 1 16,0-4-2-16,2-3-4 0,0-6-4 16,0-3-7-16,0-3-12 0,4-6-18 15,0-1-2-15,3 0 1 0,3-11-19 0,-3-5-76 16,1-5-63-16</inkml:trace>
  <inkml:trace contextRef="#ctx0" brushRef="#br0" timeOffset="12222">4345 1318 15 0,'-6'-26'111'0,"2"7"103"0,0 9-155 16,2 5 8-16,2 5-18 0,0 0-27 15,0 0-13-15,0 8-5 0,0 9 4 16,2 7 4-16,6 2-11 0,5 1 0 0,4-1 3 16,2-2-3-16,6 2 2 0,4-2-3 15,-2 1 0-15,1 2 1 0,-3 0 0 16,0-3-6-16,-4 2 0 0,-4-5 3 15,-6-5 0-15,-5 0-2 0,-6-1-1 16,0-4 4-16,-4 0 1 0,-11-1 4 16,-4-1 5-16,-4-2 0 0,-4-1-1 15,-1-2 2-15,-1-2 3 0,1-2 3 16,3 0-9-16,0 0-6 0,6 0-2 15,2 0 1-15,3 2-6 0,7-2-18 16,7 0-8-16,0 0-36 0,5 0-146 0,7-8-76 16</inkml:trace>
  <inkml:trace contextRef="#ctx0" brushRef="#br0" timeOffset="12582">4879 1425 97 0,'0'1'266'16,"0"-1"-205"-16,0 0-22 0,0 0 18 15,0 0-4-15,6 0-16 0,3 0-36 0,4-5-1 16,7-2 2-16,4 0 1 0,5 1-3 15,2-1 0-15,3 2 1 0,2 2 0 16,0 0-1-16,-3 2 0 0,-3 1-1 16,-3 0 1-16,-6 0-1 0,-6 0 1 15,-7 0 0-15,-2 0-7 0,-4 0-22 16,-2 2 2-16,0 0-19 0,0-2-32 15,-2 0-164-15</inkml:trace>
  <inkml:trace contextRef="#ctx0" brushRef="#br0" timeOffset="12782">5070 1386 190 0,'-6'16'328'15,"0"1"-315"-15,-5 6 20 0,1 0 31 16,1 2-6-16,-1 0-33 0,4 1-14 15,-1 1-10-15,1 0 4 0,4 1-4 16,0-1 1-16,2-1-6 0,0 3-19 0,0-3-20 16,10 0-32-16,-1-7-47 0,5-6-305 15</inkml:trace>
</inkml:ink>
</file>

<file path=ppt/ink/ink2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1:01.2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262 55 74 0,'0'0'276'16,"0"-1"-193"-16,-10-3-49 0,-3 2 13 15,-8 2-8-15,-4 0-9 0,0 0-4 16,-3 0-7-16,-1 6 0 0,0 6-2 15,5 2-9-15,1 0 1 0,6 1-2 16,5 1-2-16,8 2-5 0,2 3-3 0,2 4 3 16,2-2-1-16,12 1-1 0,3 2 1 15,6-1 3-15,-2-1-2 0,4 1 0 16,-1-2 2-16,-1 1-2 0,-4-4 1 15,-5 0-1-15,-7-3 0 0,-3-6 2 16,-4-2-2-16,0 1 3 0,-9-2 0 16,-7 0 7-16,-3 1-3 0,0-5 1 15,-6 1 0-15,2 0 0 0,1-2-3 16,4 0-1-16,1-3-3 0,8 0-1 15,1 0 2-15,4 0-3 0,4 0-4 0,0-4-17 16,8-5-16-16,13-6-19 0,6-2 4 16,9-5-27-16,2-1-105 0</inkml:trace>
  <inkml:trace contextRef="#ctx0" brushRef="#br0" timeOffset="421">495 248 51 0,'0'0'312'0,"1"-1"-243"0,-1 1-39 16,0 0 17-16,0 0-12 0,-5 10-3 15,-3 6-18-15,-3 7-2 0,-3 5-1 0,3 2-1 16,1 2-2-16,3 0-6 0,1-2 0 16,2-1 0-16,0-4 5 0,1-5-2 15,-3-2-3-15,4-7 2 0,-2-3 1 16,2-5 6-16,2-3 4 0,-2 0 4 15,-3 0 3-15,-1-6-8 0,-4-8-7 16,5-6 2-16,1 0-3 0,2-6 2 16,2-2-5-16,0-2 4 0,2-5-2 15,3-4-4-15,5-3 0 0,3-3 0 0,5-3 2 16,3 0-5-16,5 2 0 0,7 5 1 15,1 8-2-15,0 10-2 0,3 11 1 16,-7 6-2-16,-3 6 0 0,-4 1 3 16,-10 9-2-16,-1 7-1 0,-7 0 6 15,-5 3-2-15,0 2-4 0,-7 0 0 16,-9 4 5-16,-1-4 1 0,-8 2 0 15,1-2 1-15,-1 0-1 0,-2-1 1 16,2-3-1-16,2-4 3 0,6-3-3 0,2-4-1 16,7-2-5-16,5-3-7 0,3-1-8 15,0-1-15-15,0 0-21 0,0 0-23 16,9-1-20-16,2-9-120 0</inkml:trace>
  <inkml:trace contextRef="#ctx0" brushRef="#br0" timeOffset="816">1204 54 96 0,'-17'0'55'0,"-2"-1"109"0,-6 1-116 15,-5 0 18-15,-3 0-6 0,-3 0-10 16,2 7-6-16,-4 0 0 0,5 3-11 16,1 5-8-16,5-1-5 0,4 3-4 15,6 1-8-15,7 2-3 0,7 0-4 16,3 1-1-16,0 1-3 0,5 0 2 15,14 0 3-15,2 2-1 0,4-3-1 0,2-1 1 16,3 1-7-16,-7-4 1 0,-2 2-3 16,-4 0 4-16,-5-3 0 0,-3-3 0 15,-5-2 2-15,-4-2-4 0,-4 1 5 16,-9 0 2-16,-6-1 1 0,-4-1-3 15,0-3 4-15,-3 0 0 0,-3-1 1 16,2-1 5-16,-3 0-2 0,1-3-6 16,0 0 4-16,-1 0-2 0,5 0-2 15,8 0-2-15,5 0-7 0,9 0-6 0,3-3-22 16,7-5-23-16,14-4-21 0,6-5-57 15</inkml:trace>
  <inkml:trace contextRef="#ctx0" brushRef="#br0" timeOffset="1137">1321 138 375 0,'-8'2'87'15,"8"-2"-50"-15,0 0 15 0,0 0-16 16,0 0 2-16,0 0-2 0,12 0-33 15,1 0-6-15,10 0 12 0,0 2-3 0,3 1-4 16,3 1-2-16,4-2 1 0,3-1 0 16,0 1 4-16,-2-2-3 0,-5 3 0 15,-12-3-2-15,-5 2-10 0,-10 0-8 16,-1-2-11-16,-1 1-8 0,0-1-10 15,-1 0-6-15,-9 0-98 0</inkml:trace>
  <inkml:trace contextRef="#ctx0" brushRef="#br0" timeOffset="1322">1527 111 163 0,'-8'24'303'0,"-1"3"-258"0,-7 5 17 15,1 0 8-15,0 1-20 0,0-3-13 16,5-2-18-16,1 1-11 0,-1 0-6 15,4-2-2-15,1 1 0 0,5 1-13 16,0 2-23-16,0 1-16 0,0 2-40 16,0-1-110-16,0-3-155 0</inkml:trace>
</inkml:ink>
</file>

<file path=ppt/ink/ink2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1:03.5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210 171 84 0,'-13'-2'257'0,"-5"1"-209"16,-3 1-16-16,-2 0 27 0,-1 3-27 0,1 8-1 16,-2 1-3-16,2 1-2 0,6 2-5 15,4 1-4-15,5 1-7 0,6 0-8 16,2 0 0-16,0 3-2 0,8-3 0 15,5 2 0-15,6 0 1 0,-4 1 1 16,6-2-2-16,-2 0 0 0,-1 0 0 16,1-1 2-16,0 1-3 0,-4-1 1 15,-2-1 1-15,-3-1-1 0,-4-1 1 16,-4-2-2-16,-2-1 3 0,0 1 2 15,-6-2-2-15,-6 3 3 0,-3 3 4 0,-6 4 1 16,2-3 5-16,-4 0 8 0,2-6-12 16,6-2-1-16,0-2-5 0,7-3-6 15,4-2 3-15,2-2-2 0,2 0-9 16,0 0-20-16,10-2-2 0,7-11-11 15,8-4-26-15,5-6-63 0,3-5-264 16</inkml:trace>
  <inkml:trace contextRef="#ctx0" brushRef="#br0" timeOffset="426">548 263 342 0,'2'0'101'0,"-2"0"-79"16,0 8 8-16,0 5 19 0,-6 7 1 15,-4 5-10-15,1 4-13 0,-1 4-13 16,1 5-3-16,-3-3-6 0,3 2-1 15,1 5-1-15,-2 0 1 0,3-2 5 16,1-4 7-16,0-7-10 0,3-10-5 16,3-3 0-16,0-8 0 0,0-4 4 15,0-4-2-15,-2 0 3 0,2 0 12 0,-2-12-8 16,0-6-5-16,2-4-2 0,0-4 0 15,6-3 2-15,1-5-2 0,1-6-2 16,-1-3 0-16,3-7 1 0,1-4-2 16,1-4-2-16,3-1 3 0,2 2-1 15,4 8-3-15,2 11 0 0,-2 14 2 16,2 12 0-16,-2 7-3 0,-2 5 2 15,0 0 1-15,0 12 0 0,-1 2-1 16,-3 3 1-16,-4 2-2 0,-3 2-1 0,-4-1-3 16,-4 2-1-16,0 1 5 0,-8-1 1 15,-7-2 1-15,-4 0 0 0,-2 2 2 16,-6-3 1-16,-2 2-3 0,3-2 1 15,-3-5 1-15,6-2-1 0,2-3-2 16,10-1-8-16,1-5-16 0,8 0-11 16,2-2-25-16,6-1-11 0,7 0-57 15,3-5-285-15</inkml:trace>
  <inkml:trace contextRef="#ctx0" brushRef="#br0" timeOffset="647">1042 232 434 0,'-10'8'111'0,"5"2"-100"0,-5 8 35 16,-5 2-4-16,1 4-1 0,-3 6-2 15,4 0-14-15,0 2-12 0,3 1-4 0,2-4-6 16,5-1-3-16,3-2 1 0,0-1-2 15,1-3-2-15,7-2-3 0,2-5-11 16,-1-7-30-16,6-5-10 0,3-3-17 16,-7-7-83-16</inkml:trace>
  <inkml:trace contextRef="#ctx0" brushRef="#br0" timeOffset="957">937 0 268 0,'-17'0'252'16,"1"4"-223"-16,9 6-3 0,-1 5 15 15,6 2-17-15,2 3 6 0,2 4-7 16,13 2-10-16,6 0-7 0,6 3 0 16,6 1-1-16,1 1-5 0,2-1 1 15,-3 2 1-15,-7 0-1 0,-3 2-1 16,-6-1-3-16,-3 0 1 0,-7-1 1 15,-5-3 1-15,-2-7-3 0,-4-3-3 16,-11-2 4-16,-6-1 3 0,-4-4-1 0,-3-2 0 16,-5 2 1-16,-1-5 0 0,-4 1-1 15,2-1 0-15,-3-2 2 0,7-1-2 16,1-2-1-16,14 0 0 0,10-2 1 15,7 0-4-15,0 0-23 0,9-8-7 16,3-1 0-16,7-2-16 0,4-6-48 16,1-2-210-16</inkml:trace>
  <inkml:trace contextRef="#ctx0" brushRef="#br0" timeOffset="1299">1521 142 89 0,'-12'6'152'0,"5"-6"-6"0,1 4-93 16,4-4 11-16,2 1-19 0,0 2-8 16,0-3-7-16,10 0-9 0,3 0 9 15,8 0-4-15,2-3-15 0,4-3-3 16,3 2-1-16,-1 2-2 0,1-1-6 15,3 0 2-15,5-1-2 0,-6 3 4 16,1 0-3-16,-3 1 0 0,-9 0 0 16,-6 0-11-16,-9 0-13 0,-6 4-10 15,0-2-9-15,-6 2-13 0,-9-2-59 0,-8-2-252 16</inkml:trace>
  <inkml:trace contextRef="#ctx0" brushRef="#br0" timeOffset="1490">1610 258 314 0,'-11'22'266'0,"3"3"-227"16,3 3 16-16,-1 0 5 0,2 1-13 0,0 2-3 15,0-4-21-15,3 3-17 0,1 1-4 16,0 2-2-16,0 4-5 0,0 1-5 15,3 0-18-15,5 0-42 0,2-9-32 16,-7 3-133-16</inkml:trace>
</inkml:ink>
</file>

<file path=ppt/ink/ink2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1:07.0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24 29 0,'-2'0'272'0,"-3"0"-195"15,1 0-34-15,2 0 8 0,2 0-15 0,0 0-7 16,0 0-16-16,2 3-14 0,11 1 1 15,14 1 10-15,13-2 2 0,15-2-6 16,18-1-1-16,14 0-1 0,15 0 6 16,8 0-2-16,5 0-5 0,3-1 0 15,0 1-1-15,-1 0-3 0,-7 0 3 16,-10 0-1-16,-11 0-1 0,-10 0 1 15,-11 0 0-15,-12 0 4 0,-9-3-3 16,-16 0 3-16,-14 2-4 0,-9 0 2 16,-8-1 5-16,0 0 8 0,0-4-12 0,-2-1-3 15,-4 1-2-15,-2 2 1 0,1 0 1 16,-1 3-1-16,2 1-5 0,3 0-6 15,1 0-18-15,0 3-13 0,2 3-19 16,-4-3-63-16,-4 3-248 0</inkml:trace>
</inkml:ink>
</file>

<file path=ppt/ink/ink2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31:08.0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75 17 0,'-6'5'-17'0,"0"-3"187"0,-3-2-92 0,3 2-23 16,2-1 13-16,-2 1-16 0,6-1-7 16,0 0-8-16,0 0-10 0,0 0-11 15,0 1-3-15,12 2 3 0,9-2 9 16,9-2-4-16,14 0-7 0,10-2-1 15,16-5-3-15,7-1 2 0,6 2-3 16,7-1 3-16,2 2-8 0,-4-1 2 16,-3-1-3-16,-3 1-1 0,-3 0-1 15,-9 2 0-15,-5 0 0 0,-4-1-1 0,-9 1 1 16,-5-1 1-16,-8 0-1 0,-11 2-1 15,-11 0 0-15,-5 1 2 0,-6 1-2 16,-6 0 1-16,1-1 2 0,3 2-1 16,-2 0-1-16,-2 0-2 0,0 0 1 15,0 0-1-15,0 0 3 0,0 0-3 16,-7 0-16-16,-3 1-7 0,-1 7-17 15,-1-2-16-15,-1-4-51 0,-2-2-279 16</inkml:trace>
</inkml:ink>
</file>

<file path=ppt/ink/ink2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3:36.3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1150 27 0,'2'0'87'0,"-2"0"-45"16,0 0-13-16,0 0 13 0,0 0 0 16,0 0-2-16,0 0-14 0,0-2-1 15,0-1-3-15,0 3 4 0,0-1-7 16,0-1 0-16,2 1-1 0,-2-1 1 15,2 0-2-15,-2 0-4 0,2 1 2 16,-2-1 1-16,0 2 2 0,0-2-6 0,0 1 2 16,0 1-1-16,0 0-1 0,0 0-4 15,0 0 5-15,0 0-4 0,0 0-5 16,0 0 0-16,0 0 3 0,0 0-5 15,0 11 2-15,2 4 2 0,-1 7 0 16,-1 5 1-16,0 4-5 0,0 8 2 16,0 10 0-16,0 8 0 0,-3 11-2 15,-7 9-2-15,4 1-2 0,-1 2 5 16,-1 4-3-16,4 3 0 0,-1 7 2 15,-1 3 0-15,2 2 4 0,0-2-2 0,4-3 2 16,0-7 0-16,0-7-2 0,0-4 0 16,2-4 4-16,4-1-1 0,-4-4-4 15,2-1 0-15,-4-5 1 0,0 0-2 16,0-3 1-16,0-5 0 0,-6 1-1 15,0-3 2-15,2-3-3 0,0-6 0 16,3-5-1-16,-1-5 4 0,0-5-3 16,0-3 0-16,2-4 1 0,0-3 1 15,0-5-3-15,0 0 0 0,0-3 1 16,0 1-1-16,0-2 1 0,0 3-2 15,0-5 3-15,0 1 1 0,0 0-3 0,0-1 1 16,0-2 0-16,0 0 3 0,0-1-3 16,0-1-2-16,0-2 4 0,-2 0-4 15,2 1 1-15,0-1 0 0,0 0 2 16,0 0 0-16,0 0-2 0,0 0-2 15,0 0 4-15,0 1-2 0,0 0-1 16,0-1 1-16,0 0 1 0,0 0 0 16,0 0-1-16,0 0-1 0,0 0 2 15,0 0 0-15,0 0-3 0,0-8-8 0,2-3-10 16,5-6-11-16,5-5-19 0,-1-9-39 15,1-8-77-15</inkml:trace>
  <inkml:trace contextRef="#ctx0" brushRef="#br0" timeOffset="1788">156 1118 106 0,'0'1'42'16,"0"-1"-11"-16,-2 0 1 0,2 0 1 15,0 2 4-15,0-2-8 0,-2 0 1 0,2 0-2 16,-2 0-6-16,2 0 3 0,0 0-6 16,-1 0 4-16,1 0-2 0,0 0-3 15,0 0 1-15,0 0-3 0,0 0-5 16,0 0-8-16,0 0 0 0,0 0-3 15,0 0 1-15,0 0-3 0,0 0 0 16,5 0 5-16,7 0 0 0,1 0 1 16,4 0-3-16,2 0 1 0,8 1-1 15,0-1-1-15,7 0 0 0,6 0 8 0,4 0-5 16,9 0 0-16,3 0-3 0,3-3 3 15,4 0-1-15,2 0 0 0,3 2-3 16,5-1 3-16,-1 1 1 0,5 0-4 16,-3 1 1-16,-3-1 2 0,-1 0 0 15,3-2-3-15,3 2 1 0,1 1 1 16,1-2 1-16,0 2-3 0,0-3 1 15,-5-2 1-15,-1 0 0 0,-3-1-2 16,-2 0 0-16,1-1 3 0,-3 1-2 16,2-1 0-16,-2 0 0 0,-4 1 2 0,-2-2 0 15,-3 2-2-15,-5 0-2 0,-3 2 4 16,-6 2-2-16,-2 1 0 0,-4-2 0 15,-3 1 0-15,-3 0 1 0,-7-1-2 16,-2 3 1-16,0 0 1 0,-2 0 1 16,0-2-2-16,-6 1 4 0,-1-1-1 15,-4 1 3-15,-7 0-3 0,-1-1 0 16,0 2 1-16,0-3 1 0,0 0 0 15,-1 1-3-15,-5-1-1 0,-2 1-1 16,1 2-4-16,1 0-3 0,0 0-5 16,6 0-8-16,-2 3-7 0,0 1-13 0,2 2 3 15,0-2-2-15,0-1-6 0,0-1-6 16,0 0-28-16,0-1-34 0,0-1-9 15</inkml:trace>
  <inkml:trace contextRef="#ctx0" brushRef="#br0" timeOffset="4016">2803 1028 87 0,'-2'0'51'0,"2"0"-17"16,0 0 16-16,-2 0-13 0,2 0-6 15,0 0-1-15,-2 0-4 0,-2 0-3 16,4-2 2-16,0 2-3 0,0-2-1 15,0 0-6-15,0 2 1 0,0-1-2 16,0 1-1-16,0 0-1 0,0 0 0 16,0 0-5-16,0 0 0 0,6 0-4 0,7 0 5 15,8 0-1-15,2-1 3 0,10 0-3 16,7 0-2-16,5-2 1 0,9 1-3 15,7-2-1-15,6 2 3 0,-1-1 4 16,-3 2-8-16,-9 0 1 0,-6 1 0 16,-8 0 1-16,-6 0-2 0,-7-2 1 15,-8 2-1-15,-8 0-2 0,-5 0 2 16,-2 0-2-16,-2 0 5 0,-2 0-2 15,0-2 2-15,0 1-1 0,0 1 2 0,0 0-5 16,-6 0-4-16,2 0 2 0,0 0 3 16,2 0-1-16,2 0-6 0,-1 0-1 15,1 0 2-15,0 0-1 0,0 0-8 16,0 0 5-16,0 0 6 0,-2 0-5 15,2 0 1-15,0 0 0 0,0 0 4 16,0 0 1-16,0 0-4 0,0 0 4 16,0 0 1-16,0 0-1 0,0 0 1 15,0 0 1-15,0 0-1 0,0 0 1 16,0 3 1-16,0-1 0 0,0 1 5 15,0 3 1-15,0 1 2 0,-2 1-1 0,0 1-1 16,0 3-4-16,0 2-1 0,2 2 1 16,-2 4 1-16,-4 5 0 0,3 3-2 15,1 2 15-15,-2 6-12 0,2 3-3 16,-4 5-1-16,2 5 0 0,4 0 1 15,-2 4 1-15,2 2-1 0,0-2-3 16,0 1 5-16,0-2 0 0,4-3 0 16,4 1-3-16,-4-2 3 0,0 1-1 15,-1 0 4-15,1 0-5 0,-2 1 3 0,-2 0 0 16,2 0-3-16,0-1 3 0,0 0 2 15,-2-1-5-15,2 0 1 0,-2-1 0 16,0-3 1-16,2 1-4 0,-2-3 1 16,2 0 1-16,-2 1 2 0,0 0-4 15,0-2 0-15,0 1 0 0,0-3 2 16,0-1-1-16,-6 2-2 0,-2-1 2 15,1-1 2-15,-1 1-5 0,2 1 4 16,2-1-4-16,-1-1 4 0,1-3-2 16,0-1-1-16,2-3 2 0,-2 1 1 0,2-3-2 15,2 1 2-15,-2-2-1 0,2-3 0 16,0-2 0-16,0-4-2 0,0-2 4 15,-1-1 0-15,1-2-2 0,0 0-1 16,0 0 2-16,0-2 1 0,0 0-3 16,0 1 0-16,0-2 0 0,0-1 2 15,0 0-3-15,0-1 0 0,1 2 2 16,-1 0 0-16,2-4-2 0,-2 4 0 15,0-3 2-15,0 2 0 0,0 0-1 0,0-1-2 16,0 1 3-16,0-1 1 0,0 1-3 16,2-3 0-16,0-1 2 0,0-3 0 15,-2-2-3-15,0-1 1 0,0 0 3 16,0 0-1-16,0 0 1 0,0 0-1 15,0-7 0-15,0 0-1 0,0 0 0 16,0-1 0-16,-4 2 2 0,-1 0-1 16,-5 0-2-16,0-1-1 0,1 4 0 15,1-3 4-15,-1 1-4 0,-3 0-1 16,1 1 1-16,1-1 2 0,-3 1-1 15,0 0-1-15,-3 0 2 0,-1 0 0 0,-4 1-2 16,0-3 0-16,-4 0 2 0,-1 2 0 16,-3-1-1-16,-3 0-1 0,-7 1-1 15,-1 0 3-15,-4 1-1 0,1 0-2 16,-5 2 1-16,0 0 1 0,-1 0-3 15,-3 1 0-15,2 0 1 0,5 0 3 16,-1 0-1-16,2 0 2 0,4 0-1 16,0 0 2-16,2 1-3 0,0 1 0 15,1-1 4-15,1-1 1 0,4 1-4 0,-7-1 0 16,7 0 2-16,-4 0-1 0,-1 0-1 15,-3 0-1-15,-2 0 3 0,0 0-2 16,0 0-1-16,2 0 0 0,0 1 2 16,2-1 0-16,4 2-2 0,1 0 0 15,1-1 2-15,3 1 0 0,-1-1-2 16,-3 0 0-16,1 1 2 0,-1 2 1 15,1-1-3-15,0-1 0 0,1-1 3 16,-1-1-1-16,3 0-3 0,2 0 2 16,-1 0 3-16,1-4 2 0,4-4-5 0,-6 4 0 15,5-2 2-15,-3 3-1 0,2-3-2 16,-2 2 1-16,3 0 2 0,-3-1-1 15,2 3-2-15,-4 0 0 0,3 2 3 16,-1-1-1-16,0-1-3 0,4 2 1 16,-3-1 4-16,3 1-3 0,2 0-2 15,0 0 2-15,0 0 2 0,2 0-2 16,0 0-2-16,1 0 2 0,5 0 2 15,0 0-2-15,-2 0-2 0,-1 0 2 0,1 0 2 16,-4-2-2-16,-2 0-2 0,2 2 2 16,-2-1 1-16,4 1 0 0,-1-1-3 15,-1 1 2-15,-2 0 2 0,-3 0-2 16,-3 0-2-16,2 0 3 0,-4 0 0 15,3 0-2-15,-3 0 1 0,-1 1 0 16,-1 2 1-16,1-3-2 0,1 1 2 16,4 1-1-16,2-2 0 0,4 1 2 15,4-1-3-15,0 1 2 0,7 0 2 16,0-1-1-16,3 0-3 0,-3 0 1 15,2 2 2-15,1-1-1 0,-3 2-2 0,0 0 1 16,-1 1 1-16,-5-1 0 0,3 2-2 16,-2 0 1-16,-1 0 0 0,5-1 1 15,-3 0-2-15,-1 0 0 0,-2 1 2 16,-6 1-1-16,-2 1-3 0,2 0 1 15,0-1-1-15,4 0-6 0,5-2-1 16,3-2 2-16,5-1-3 0,4-1-20 16,0 0-20-16,0-8-41 0,2-10-64 15</inkml:trace>
  <inkml:trace contextRef="#ctx0" brushRef="#br0" timeOffset="5124">185 1091 0 0,'-2'1'113'16,"-2"1"-65"-16,0-2-11 0,2 1-1 15,-2 1 4-15,3-2-8 0,-1 0-3 16,2 0-5-16,-2 0 3 0,0 0-5 15,2 0-1-15,0 0-7 0,0 0 3 16,0 0-4-16,0 2-4 0,0-2 1 16,0 0-2-16,0 0 2 0,0 0 0 0,0 0 2 15,0 1-1-15,0-1-1 0,0 0-1 16,0 0-3-16,11-5 2 0,6-10 1 15,6-3 0-15,4-5-7 0,4-6-1 16,5-5 5-16,4-6 0 0,2-3 0 16,4-6 2-16,0-6-4 0,1-7 1 15,3-3-1-15,1 0 3 0,1-2-1 16,3 5 0-16,-3 4-1 0,-1 5 1 15,-3 6-1-15,0 3-2 0,-4 6-3 16,-6 4 0-16,-4 6 3 0,-5 2-2 0,-3 2 0 16,-7 4 0-16,-1 3 1 0,-5 6 0 15,-5 2-1-15,-3 0 5 0,1 5 0 16,-2-3-6-16,-2 5 1 0,0 0 2 15,2-1-1-15,-3 1-4 0,-1 2 1 16,0-1 2-16,0 1-1 0,2 0-2 16,-2 0 2-16,0 0 0 0,0 0-2 15,0 0-4-15,0 0-3 0,0 0 0 16,0 0-4-16,-5 0-12 0,1 6 2 15,-4 1-24-15,6-2-41 0,-3-1-55 16</inkml:trace>
  <inkml:trace contextRef="#ctx0" brushRef="#br0" timeOffset="6401">1187 92 6 0,'3'2'3'0,"5"-2"127"0,0 0-71 16,1 0-25-16,4 0 16 0,5 0-19 15,5 0-3-15,-4-3-6 0,9 1-4 16,1-1-3-16,3 1 18 0,6 2-19 15,3-2-2-15,2 1 10 0,5 1-14 16,2-2-2-16,3 1 9 0,3 1 4 16,1 0-11-16,-4-2-2 0,8 2-4 15,-2 0 1-15,2-1-3 0,4 1 1 16,-2-3 0-16,2 2-3 0,0-2 4 15,2-1-1-15,-2-1-1 0,0-2 2 16,-1 2-1-16,3-1 1 0,0 0 3 0,-2 3-4 16,6-2-1-16,-7 0 1 0,3 2 4 15,4 0-4-15,-3 1 0 0,1 0-1 16,-4-2-1-16,-10 2 3 0,-1 0 0 15,-8-1-2-15,-8 2-1 0,2 1 1 16,-2 0 1-16,-2 0-1 0,-1 0-1 16,-3 0 2-16,0 0 0 0,-3 3 0 15,-2 0 0-15,-4 1-3 0,1-1 5 16,-4 0-1-16,-3 0-2 0,-8-1 1 0,-3 1 0 15,-2-1-1-15,-2-2 0 0,0 0 0 16,1 1 1-16,-1-1 1 0,0 0-3 16,2 0 2-16,-4 0 1 0,2 0 0 15,4 0-2-15,1 0-1 0,3 0 2 16,-1 0-1-16,-1 0 0 0,0 0-1 15,-3 0 3-15,-3 0-1 0,4 0 0 16,2 0-1-16,1 0 2 0,-1 0-1 16,0 0-2-16,-1 0 1 0,-5 0 5 0,2 0-2 15,-2 0-1-15,0 0 0 0,0 0 0 16,1 0-2-16,-3 0 1 0,0 0 0 15,0 0 1-15,0 0-2 0,0 0 0 16,0 0 1-16,0 0 0 0,0 0-1 16,0 0-2-16,0 0 1 0,0 0 2 15,0 0-3-15,0 0 0 0,2 0 2 16,2 0 2-16,0 0-3 0,-2 0 0 15,0 0 1-15,-2 0 0 0,2 0 0 16,0 0-1-16,-2 0 1 0,0 0 1 0,0 0-1 16,0 0-1-16,0 0 2 0,0 0 0 15,0 0-1-15,0 0-1 0,0 0 2 16,0 0 0-16,0 0-3 0,0 0 1 15,0 0 1-15,0 1 1 0,0 1-1 16,0 0-1-16,0 1 2 0,0 0 0 16,0 0-1-16,0-1-1 0,0 1 1 15,0 0 2-15,1-1-3 0,1 1 0 16,-2 0 2-16,0-1 2 0,0 2-3 15,0 0-1-15,0 2 2 0,0 2 1 16,-3 3-3-16,-5 5 0 0,0 5 3 0,-3 6-2 16,-2 6 1-16,-7 5-1 0,-4 7 0 15,-1 7 3-15,-2 2-1 0,2 2-2 16,-1 1 0-16,-3-3 1 0,2 2 1 15,-1-3-2-15,5-3 2 0,-2-2 0 16,2-1 4-16,2-3-3 0,2-3 6 16,0-2 5-16,4-6-7 0,1-3-4 15,1-6 2-15,3-4-2 0,7-5-1 16,-1-5-3-16,2-7 2 0,2 1 0 0,0-4-2 15,0 0 1-15,0 0-9 0,0 0-5 16,2-4-12-16,5-7-11 0,7-4-31 16,-3-4-56-16,-1-4-249 0</inkml:trace>
  <inkml:trace contextRef="#ctx0" brushRef="#br0" timeOffset="7773">3951 206 3 0,'4'3'87'15,"-2"-3"39"-15,0 2-85 0,-2 0 8 16,2 1-2-16,-2 4-4 0,0-1-5 15,0 4-7-15,0 2-3 0,4 4-5 16,-4 3-7-16,2 0-4 0,0 5 2 0,-2 1-7 16,3 7 0-16,-1 2-2 0,2 2 26 15,2 4-22-15,-6-1-4 0,2 4-5 16,-2 0 5-16,0 3-3 0,0 4 1 15,0 3-4-15,0 1 5 0,0 0 1 16,-2-1-1-16,0-3 0 0,-2 1-3 16,2-3 7-16,2 3-4 0,0-2 1 15,0 0-2-15,0-1 1 0,-4-1 2 16,1-2-6-16,3 0 3 0,0-1 0 0,0 1-2 15,0-2 2-15,0-2-1 0,0-2 0 16,1-2 0-16,1-2-1 0,2-2 0 16,-4-1 1-16,2 0-4 0,-2-3 2 15,0-1 0-15,0 2 2 0,0 0-1 16,0 1 0-16,0 0 0 0,0 1 2 15,0-2 2-15,0 2-4 0,0-4 0 16,2 1 3-16,-2-1-2 0,0-1-1 16,0-1 1-16,0 3 1 0,0-3-5 15,0 2 2-15,0 1 0 0,0 0 2 16,0 1 1-16,0 1-3 0,0-4 0 0,0 1 1 15,0-1 1-15,0-1-2 0,0-1 1 16,0-1 1-16,0-2 1 0,0 0-3 16,0 0 2-16,0-1 0 0,-4 1 0 15,0-1-2-15,1 0 1 0,-3 1 0 16,4-1-1-16,-4 0 0 0,6 1 0 15,0-4 1-15,0 0 0 0,0-1-2 16,0-3 0-16,0 0 2 0,0-2 0 16,0 0-1-16,4-1 0 0,-2-2 1 0,-2-1-1 15,0-3 0-15,0-1 0 0,0-1 1 16,0 0 0-16,0-1-1 0,0 0 1 15,0-2-2-15,0 1 1 0,0-1 0 16,0 0-1-16,0 0 2 0,0 0-1 16,0 0-1-16,0 1 3 0,0 0-4 15,0-1 2-15,0 3 2 0,0-3-3 16,0 0 0-16,0 0 1 0,0 0 0 15,0 0 2-15,0 0-3 0,0 0 3 16,0 0-2-16,0 0 0 0,0 0 0 0,0 0-2 16,0-3-1-16,0-3-5 0,2 1-1 15,4-1-3-15,-5 0-6 0,5 0-2 16,-2 2-9-16,0-1-10 0,-2 3-28 15,0 0-36-15,-2-2-73 0</inkml:trace>
  <inkml:trace contextRef="#ctx0" brushRef="#br0" timeOffset="8158">4058 2827 0 0,'4'0'2'0,"-2"0"178"0,0 0-67 15,-2 0-65-15,0 0 13 0,0 0-7 16,0 0-4-16,-2 1-11 0,-6 9-9 0,-3 1-6 15,-2 3-6-15,-3 5-2 0,-7 1-4 16,-5 4-2-16,-5 5-3 0,-9 8 2 16,-7 12 0-16,-9 5 6 0,-1 4-2 15,6 2-4-15,5-7-5 0,10-3-1 16,4-3-1-16,1-6 0 0,5-5 1 15,7-5-1-15,3-5-3 0,5-7 3 16,7-7-2-16,4-3-1 0,1-8 0 16,1-1-4-16,0 0-3 0,0 0-2 0,0 0-3 15,3-3-3-15,1-2-11 0,0-1-9 16,0 0-17-16,-4 0-27 0,4-1-37 15,-4-1-146-15</inkml:trace>
  <inkml:trace contextRef="#ctx0" brushRef="#br0" timeOffset="9445">1166 480 37 0,'0'0'16'15,"0"2"9"-15,0-1 14 0,0-1-8 16,0 0-1-16,0 1-3 0,1-1 2 15,1 0 11-15,0 0-3 0,2 0-3 16,0 0-2-16,-2 0-4 0,0 2-6 16,2-2-1-16,-3 1-3 0,-1-1-1 15,0 0-7-15,2 0 3 0,-2 0 0 16,0 1-2-16,0-1 3 0,0 0 3 0,0 0 1 15,0 0-1-15,0 0 0 0,0 0-3 16,0 0 2-16,0 0-1 0,0 0-6 16,0-1-3-16,-3-2 0 0,-3 0 0 15,2 1-1-15,-4-1-1 0,1 3-1 16,-3-2 3-16,-1 2-5 0,-1 0 3 15,1 0-2-15,-4 0 1 0,-1 2-1 16,1 3-1-16,2 1 1 0,-1 2 1 16,-1 3-3-16,4 1 0 0,-1 3 0 15,3 3 1-15,1 2-4 0,4 3 1 0,4 1 3 16,0 0 0-16,0-1-3 0,12-1 2 15,-3 0 0-15,8-4 1 0,0 0-2 16,3-5 1-16,4-4 1 0,1-3 1 16,4-5-2-16,1-1 1 0,-1 0 0 15,1-4 0-15,-5-6-1 0,-2-4 1 16,-6-2 1-16,-1-1 1 0,-5-2 2 15,-1 0 2-15,-3-4 2 0,-1 0-3 16,-2-1 0-16,-2-4-1 0,-2 0-1 0,0 0-1 16,0 1-2-16,0 3-2 0,-4 6 4 15,-9 2 0-15,-3 9-2 0,-5 2-1 16,-5 5 0-16,-3 0 0 0,-2 0-2 15,1 5-1-15,1 9 2 0,4 3 0 16,4 1-11-16,6 3-14 0,4-1-12 16,1 0-25-16,3-3-76 0,-3 0-253 15</inkml:trace>
  <inkml:trace contextRef="#ctx0" brushRef="#br0" timeOffset="10994">3322 433 60 0,'0'0'40'0,"2"0"-8"15,-2 0 12-15,0 0-12 0,0 0 15 16,0 0 1-16,0 0-19 0,0-1-3 16,0-2-3-16,0 0 7 0,0-1-7 15,0 2-4-15,0-2 2 0,0 1-2 16,-4 0 1-16,2 0-5 0,-2 3 1 15,0-4-1-15,4 1-6 0,-7 1 1 16,3 0 4-16,-4-2-4 0,1 2-1 16,-1-1 1-16,-4 0 3 0,3 0 1 15,-3 3-8-15,-1 0 1 0,-4 0-3 0,-2 0 1 16,2 0-2-16,0 6 0 0,3-2 7 15,3 2-3-15,-3 0-5 0,5 4 0 16,-3 1 0-16,3 1 1 0,1 3-3 16,2 0 0-16,5 2 1 0,-3 0 0 15,4 4-2-15,0-3 1 0,0 0 2 16,4 0 0-16,7-1-2 0,2-2 0 15,1-1 1-15,7-2 0 0,2-2-2 16,5-2 1-16,1-4 3 0,-1-4-4 16,1 0 1-16,-2 0 1 0,-2 0 2 15,-3-9-1-15,-2-3-1 0,-3 1-1 0,-2-2 4 16,-2 0-1-16,-3 0-3 0,-1-5 6 15,1-3 4-15,-6-1-1 0,2-1-5 16,-3-3 2-16,-3-1 2 0,0 1-4 16,0 2-1-16,-9 0-1 0,-6 3-1 15,-5 5 3-15,-1 3-4 0,-3 7 0 16,-5 6 1-16,2 0-2 0,-1 3-1 15,1 11-1-15,-2 4 1 0,3 4-13 16,3 3-13-16,6 0-13 0,1-3-53 0,3-3-129 16</inkml:trace>
  <inkml:trace contextRef="#ctx0" brushRef="#br0" timeOffset="14089">351 2035 66 0,'0'-2'25'0,"2"2"2"15,0 0 1-15,-2-2 5 0,0 2 5 0,0-3-2 16,0 2 3-16,0-1-6 0,1-1-3 16,1 2 7-16,-2-1 0 0,2-1-3 15,-2 1-11-15,0-3-2 0,4 5 9 16,-4 0-4-16,4 0-4 0,-4 0 0 15,2 0-2-15,0 0-2 0,0 0-3 16,0 6-3-16,-2 7 9 0,0 3-9 16,0 3-1-16,-2 4-3 0,-6 0 3 15,2 1-3-15,-1 0-3 0,1-4-2 0,-2 2 1 16,1-4-2-16,3-1 0 0,0-2-2 15,0-1 3-15,0-4-3 0,4 2-1 16,-1-4 2-16,-1-2-1 0,2-2-1 16,0-1 1-16,0-2-4 0,0 3-3 15,0-3-4-15,3-1-5 0,3 0-3 16,2 0-6-16,1 0-15 0,1-6-28 15,-1-4-53-15,-5 1-120 0</inkml:trace>
  <inkml:trace contextRef="#ctx0" brushRef="#br0" timeOffset="14557">566 2045 17 0,'6'-6'217'0,"2"-5"-144"0,-3 3-23 16,7 0 17-16,5-3-14 0,0 2-2 0,4 0-7 16,4 2-14-16,2-3-5 0,3 5-3 15,1 1-3-15,-1 4-2 0,3 0-3 16,-5 2-6-16,-5 10-3 0,-9 0-3 15,-7 6-2-15,-7 3 3 0,0 1 0 16,-9 4-2-16,-10 2 0 0,-6 1 1 16,2-1-3-16,-8-1 0 0,3-2 1 15,-3-2-2-15,-1-2 1 0,1-1-1 16,-1-1-1-16,1-3 0 0,5-4 4 15,3-5-2-15,9-4 1 0,7 0-4 0,5-3 1 16,2 0-2-16,0 0 3 0,0-7 1 16,0-3-2-16,4 2 0 0,5 0 0 15,5 1 2-15,-3 2 1 0,2 1 0 16,1 2-1-16,3 2 1 0,0 0 0 15,2 0 0-15,0 0 2 0,-2 5 4 16,6 2 0-16,-2 1-5 0,0-2 3 16,0 1 3-16,-5-2-8 0,-5 1 1 15,-1-2 0-15,-1-1-5 0,3 1-5 0,-1-4-15 16,2 1-26-16,3-1-22 0,-3 0-6 15,-4 0-87-15</inkml:trace>
  <inkml:trace contextRef="#ctx0" brushRef="#br0" timeOffset="14851">1129 2168 52 0,'8'-5'153'0,"-2"1"-12"0,-6 2-96 16,2 2 12-16,-1 0-19 0,1 0-2 15,-2 7-11-15,0 6-4 0,0 4-13 16,0 1-4-16,2 3-1 0,-2-3-2 15,4 2 1-15,0-2-2 0,4-5 24 16,1-3-15-16,-1-5-5 0,-3-2-6 16,5-3 6-16,-2 0 3 0,3-3 2 15,0-8-2-15,-1-1 2 0,1-3-1 16,-1-1 0-16,-2-1-5 0,-3 0 0 15,-1 0 2-15,4 0-3 0,-4 2-2 0,1-1-1 16,-1 1 2-16,0 1-4 0,-2 1-7 16,4 3-3-16,1 2-9 0,-1 4-14 15,4 1-20-15,5 3-33 0,-2 0-17 16,2 0-171-16</inkml:trace>
  <inkml:trace contextRef="#ctx0" brushRef="#br0" timeOffset="15662">1824 2096 29 0,'6'-5'253'15,"-3"0"-191"-15,-3 5-20 0,2 0 16 16,0 0-12-16,-2 0 2 0,2 1-22 16,-2 8-11-16,0 7 2 0,0 2-3 15,0 4-8-15,-4 3-2 0,-1-1-2 0,-1 0 8 16,0-2-1-16,4-4-6 0,-2-4-2 15,1-3 1-15,1-5 0 0,-2-3-2 16,2-2 2-16,2-1 1 0,0 0 4 16,0-1-1-16,0-7-5 0,0-4 1 15,0 0 2-15,0-6-4 0,0 1 0 16,0-3 2-16,0 2 1 0,0-3 0 15,0-4-1-15,0-3-1 0,0-1-1 16,0 1 1-16,0 1-2 0,0 6 1 0,4 2 1 16,3 6 0-16,1 6-3 0,-2 2 3 15,3 1-1-15,-1 3 0 0,0 1-2 16,-1 0 1-16,3 0 1 0,-1 5 0 15,3 1-2-15,1 3 0 0,-1-1 1 16,3 0-4-16,0-1 0 0,-2 2 1 16,-1-4 3-16,-1 2-1 0,-3-2 1 15,-4 0-1-15,-2-1 0 0,0 3 1 16,-2-4 0-16,0 0 1 0,0 1 1 15,0-1 0-15,-4 2-1 0,0-1-1 0,0 0 2 16,-5-1-3-16,1 1-2 0,2-2 1 16,-3 2-3-16,1-1 2 0,0 0 1 15,1 2 4-15,-1-4-1 0,4 3 0 16,-1-2 0-16,5-1-1 0,0 2 1 15,0-1 0-15,0-1-5 0,0 2 4 16,2-1 1-16,7-2 0 0,1 0-1 16,1 0 1-16,0 0 0 0,1 0-2 15,-4 0-2-15,1 0 5 0,-1-1-1 16,-1-1 0-16,-1 0 0 0,-4-1-1 15,2 3 2-15,-4 0 0 0,0 0-2 0,0 0 0 16,2 0 1-16,0 3 1 0,5 4-2 16,-1 2 1-16,-2 2 1 0,2 0 0 15,-5 2-2-15,-1 0 1 0,0-2-1 16,0 2 2-16,-1 0 1 0,-7-1 2 15,-2-1 2-15,1-3 1 0,-3 0-2 16,1-2-3-16,1 0 3 0,-1-1-1 16,3-1-1-16,-1-2-3 0,1 0 0 15,2 1 1-15,1-2-1 0,-1-1-1 0,0 0 1 16,1 0-9-16,1 0-6 0,0 0-4 15,2 0-17-15,2-1-33 0,0-4-42 16,0-2-118-16</inkml:trace>
  <inkml:trace contextRef="#ctx0" brushRef="#br0" timeOffset="16584">2356 2159 256 0,'0'-6'60'16,"0"1"-31"-16,0-1 20 0,0 0 3 16,-4 1 5-16,1 0-16 0,-3 2-11 15,-2 0-1-15,1 2-7 0,-5 1-4 16,-3 0-1-16,-4 0 1 0,-2 11-3 15,0 0-4-15,2 3 2 0,-4 2-1 0,6 2-5 16,3-4-5-16,9-1 0 0,3-1 0 16,2-4-3-16,3 0-1 0,7-3 3 15,3-3 1-15,6-1-4 0,2-1-2 16,4 0 3-16,0-1-2 0,0-5-7 15,-2-1 3-15,-4-2-1 0,-4 2 1 16,-2 1 2-16,-5 2-4 0,-2 3 1 16,-2 0 1-16,-4 1-1 0,0 0 3 15,0 0 1-15,0 0-2 0,-2 5-1 16,-2 2 2-16,2-1 3 0,-2 1-1 15,0 1-4-15,4-2-2 0,0 0 1 0,0-3 0 16,0-1 3-16,2-2-4 0,6 0 3 16,0 0 0-16,3 0 0 0,0-3 2 15,1-8 0-15,-1-2-9 0,3-1 3 16,-3-3 6-16,4-2 3 0,-3-1 1 15,-1-3-2-15,1 0 1 0,-3-2 1 16,-1-3 2-16,-2 0-2 0,-1-1-1 16,-1-1 4-16,0 2-3 0,2 4 6 15,-1 7-1-15,-3 7 8 0,-2 8 3 0,0 2-4 16,0 0-8-16,0 5-3 0,-3 8 4 15,1 3-5-15,-2 4 0 0,0 6 0 16,0 2-2-16,0 3-8 0,-1 0 5 16,1 0 1-16,2-3-7 0,-2-1 7 15,4-6 3-15,-4-4 0 0,4-5 2 16,-2-3-1-16,2-4-1 0,0-3 1 15,0 2 1-15,0-4-1 0,0 0 0 16,0 0 2-16,0 0 0 0,0 0-5 16,6-4 2-16,2 1-8 0,1 0-7 0,3-3-8 15,-1 2-11-15,4-2-11 0,-3-1 3 16,1-1 2-16,4-3 3 0,-1-2 2 15,3-2-7-15,0-2-14 0,-2-2 21 16,6-1 35-16,-4-4 20 0,0-3-13 16,-2 0 15-16,0-1 22 0,-1 2 6 15,-5 7 0-15,-3 3-2 0,-4 3 10 16,-4 3-1-16,0 4-3 0,0 2-13 15,0 3-10-15,0 1-9 0,-2 0-6 0,-4 1-7 16,-2 12-5-16,-1 7-2 0,-3 2 0 16,1 1-2-16,-1 6 2 0,-1 0 0 15,-2 1-2-15,3-2 0 0,3-4 1 16,5-4-1-16,2-6 1 0,2-1-2 15,0-5 1-15,0-3 1 0,0-2-2 16,2-2 1-16,4-1 1 0,-1 0 2 16,5 0-1-16,0 0-1 0,-1 0 2 15,1 0-1-15,-3-1-2 0,3-2 0 16,1-1-3-16,-1 3-11 0,3 0-23 15,-1-2-57-15,-3 0-117 0</inkml:trace>
  <inkml:trace contextRef="#ctx0" brushRef="#br0" timeOffset="16726">2992 2212 343 0,'0'0'173'16,"-4"-2"-113"-16,0-1-4 0,4-5-25 16,0 4-1-16,0-1-16 0,0 2-12 15,2 1-1-15,4 2-7 0,-6 0-25 0,3 0-44 16,-3 0-134-16</inkml:trace>
</inkml:ink>
</file>

<file path=ppt/ink/ink2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4:19.43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1933 105 0,'2'0'80'15,"-2"0"-43"-15,2 0-10 0,-2 0 2 16,0 0 2-16,2 0-6 0,-2 0-5 16,2 0-3-16,-2-1 6 0,0 1 3 0,0-1-4 15,0 1-6-15,0 0-1 0,0 0 0 16,0-3-3-16,0 2 2 0,0 0-5 15,0-1-2-15,2-1-5 0,-2 1 3 16,0-1 1-16,2 2-3 0,0-2-3 16,1-1-2-16,-1-3 7 0,2-1-3 15,0-1 3-15,4-3 2 0,-1-3 1 16,3-1-2-16,1 0-2 0,1-7 3 15,-1 2 4-15,2-3-1 0,3-1-7 16,-1-5 2-16,4-2 0 0,0-3 1 16,0-3-5-16,0-1 1 0,2-3 2 0,-2-2-5 15,0-1 1-15,1 1 1 0,1 3 0 16,-4 2 0-16,0 4-3 0,0 0 2 15,-2 3 3-15,4-1-3 0,2 1-1 16,2 1 0-16,6-3 4 0,-2 0-2 16,1 2 0-16,1 0-3 0,-6 7 4 15,5 1-2-15,-1-3-1 0,4-1 1 16,1-1 1-16,-1 0-1 0,-1 4-2 15,1 2 2-15,-5 1 2 0,3 1-2 16,-4 2 0-16,1 1-1 0,-1 2 2 0,-2 0 1 16,-2 0-4-16,6 0 1 0,2 0 2 15,3 3-1-15,2 0-1 0,4 1 1 16,1 0 1-16,1 0-1 0,0 0-1 15,0 0-1-15,4 1 5 0,3-1-3 16,5-1-1-16,1-1 1 0,-3 2 4 16,-4 3-5-16,-6 4-1 0,-2 2 1 15,-2 1 2-15,1-2 1 0,-3 0-4 16,2-1 2-16,2-1 3 0,-1 0-3 0,-3-1-3 15,-5 3 3-15,-9-3 2 0,-2 3 0 16,-3-3-3-16,0 2 1 0,0-3 3 16,6 0-1-16,2-2-3 0,0-1 0 15,2-1 3-15,2-3-2 0,-4-1 5 16,3 1 1-16,3-1 1 0,5-2-4 15,5-2-3-15,4 1 2 0,-3 1 0 16,-7 1-3-16,-3 7 1 0,-1-1 0 16,3-1 2-16,-1-3-1 0,-6 4-3 0,-6 0 1 15,-11 6 4-15,-1 2 0 0,1 1-3 16,-4 1-1-16,-2-1 2 0,-2 2 0 15,1 0-3-15,1-1 0 0,4 0 0 16,-2 1 0-16,2 0 1 0,-4 0-4 16,3 0-1-16,1 0-3 0,2 4 5 15,-1-1-6-15,-1-3 3 0,0 4 4 16,1-2-5-16,-1 0-10 0,0 1 3 15,3 0-1-15,-1 0 2 0,-4 0-5 16,1 0-82-16,-5-1-26 0,-1-2-92 16</inkml:trace>
  <inkml:trace contextRef="#ctx0" brushRef="#br0" timeOffset="1701">1987 1998 76 0,'-4'0'44'0,"2"-1"-21"0,2 1 3 15,-4 0-4-15,4 0 7 0,-2 0 6 16,2 0-8-16,-2 0 2 0,2 0-1 15,-2-2-4-15,2 2 1 0,-2 0-5 16,2 0 1-16,-2 0-3 0,2-1-3 16,0 1-3-16,0 0 2 0,-1-3-6 15,1 3 0-15,0 0-4 0,0-1 1 16,0 1-7-16,0 0-2 0,5 0 2 0,5-1 3 15,1 0-1-15,5-3 0 0,3 0 1 16,2 0-1-16,5-4-1 0,1-2 2 16,4-1-2-16,1-2 3 0,0-3-4 15,-1 0 2-15,7-3 2 0,-4 0 3 16,3-2-3-16,-3-1 0 0,-1 0 1 15,-3-2 5-15,3-1-3 0,-3 0-2 16,-1-1 3-16,-3-1-2 0,-1 0 0 16,-2 0-2-16,-4 0 4 0,-2-2-5 15,0 3 1-15,-3-1-1 0,-1 2 2 0,-3 1 1 16,-1 2-2-16,3 0-2 0,-3 1 6 15,3-3-4-15,1-2-1 0,0 2-2 16,1-1 3-16,-1 2-1 0,2 2-2 16,-3 1 1-16,-1 1 2 0,-3 2-2 15,0 2 2-15,-5-1 1 0,1 2-1 16,0-2 2-16,0 3-2 0,0-3-1 15,1 0 0-15,1 0-1 0,-2-1 0 16,4 0 1-16,-1 1 2 0,1-1-2 0,-2 2-1 16,-5 0 2-16,5 1 3 0,-4 1-1 15,0-1-2-15,2-2 1 0,0 4-1 16,-1-3-2-16,-1 4 0 0,2-1 1 15,2 0 0-15,-2 0 1 0,3-1-5 16,5-1 2-16,-1 0 2 0,8-1-1 16,0-1 1-16,2 3-2 0,0-3 0 15,-2 3 1-15,4 0 2 0,-2-2-3 16,0 3 0-16,-5-3 2 0,1 2-2 15,-2 1 3-15,-2 0-1 0,-1 2 0 16,-3 0-3-16,-3 4 2 0,2 1 4 0,-3 1-3 16,-1 0 3-16,2-1-1 0,-2 1 1 15,0 0-2-15,-1 1 0 0,-1 1 2 16,0-1-1-16,2 2 1 0,-2-3-4 15,4-1-1-15,1-3 2 0,1 0-2 16,3-1-4-16,-3 2 6 0,0 0-2 16,-1-2 2-16,1 3-3 0,-2-1 2 15,-1 1 3-15,-3 3-1 0,4 1-1 16,-6-3 0-16,4-1 5 0,0-1-6 0,-4 3 1 15,2 0 0-15,-1 2 2 0,1 0-1 16,-2-1-2-16,2 1 1 0,-2 0 4 16,0-1-6-16,0 3 1 0,0-3 3 15,0 2 0-15,0-1-2 0,0 0-2 16,0 0 0-16,0 2 3 0,0-1-2 15,0-1-2-15,0 2 1 0,0-1 2 16,0 1-1-16,0 0-3 0,0 0 1 16,0 0 2-16,0 0 0 0,0 0 1 15,0 0-2-15,0 0 3 0,0 0-3 0,0-1 1 16,0 0 0-16,0 1 2 0,0-3-1 15,0 2-3-15,0 1 1 0,0-2 3 16,0 2-2-16,0 0-3 0,0 0 4 16,0 0-1-16,0 0-1 0,0 0-2 15,0 0 2-15,0-1 2 0,0 1 0 16,0 0-3-16,0 0 2 0,0 0 2 15,0-1-2-15,0 1-2 0,0-1 2 16,0 0 2-16,0 1-2 0,0 0-2 0,0 0 2 16,0 0 2-16,0 0-2 0,0 0-2 15,0 0 1-15,0 0-1 0,0 0-3 16,0 0-15-16,0 0-10 0,-5 0-15 15,1 0 0-15,-2 1-30 0,0-1-65 16</inkml:trace>
  <inkml:trace contextRef="#ctx0" brushRef="#br0" timeOffset="2464">2702 93 23 0,'4'0'27'0,"2"0"121"16,1 0-105-16,5 0-5 0,1-2 2 15,2-4-8-15,3 1-6 0,3-2-9 16,0 0-3-16,-1 0-6 0,3 0 2 16,2 0-3-16,-2 3 2 0,4 0-5 15,0-1 3-15,-1 2 5 0,1 0-6 16,0 0 2-16,-3 2 6 0,1-1-6 15,-2 0-1-15,4-1-1 0,-4 0 2 16,5 1 5-16,-7 1-3 0,-2-1-6 0,-3-1 3 16,-7 3 2-16,-5-2-5 0,0 2-2 15,-4 0 1-15,0 0 3 0,0-1-3 16,0 0 1-16,0 1 3 0,0 0 0 15,0 0-1-15,0 0-4 0,0 0 1 16,0 0 0-16,0 0-4 0,0 0-1 16,0 0 1-16,-8 0 0 0,3 0-4 15,-3 6-3-15,0 0-26 0,1 0-17 16,-3 2-25-16,2-5-56 0,-1-1-172 0</inkml:trace>
</inkml:ink>
</file>

<file path=ppt/ink/ink2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4:37.0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52 86 0,'-5'1'103'16,"5"-1"-52"-16,-2 0 6 0,2 0-21 16,0 0-1-16,0 0-9 0,0 1-9 0,0-1 1 15,0 0 5-15,0 1 1 0,0-1-5 16,0 0 3-16,0 0 0 0,0 0 0 15,0 0-6-15,0 0 1 0,0 0-1 16,0 0-2-16,0 0-2 0,0 0 0 16,0 0-4-16,0 0 3 0,0 0-5 15,0 0 0-15,0 0-1 0,0 0 1 16,0 0-2-16,0 0 1 0,0 0 0 15,0 0 2-15,0 0-3 0,0 0 2 16,0-1-5-16,2-3 3 0,-2-2-2 0,5 5-1 16,-1-3 0-16,0 0 2 0,4 0-3 15,3-1-1-15,6 0 2 0,6 2 0 16,4 0-2-16,7-1-1 0,0 1 3 15,5 1 0-15,1 1-2 0,0 1-1 16,-4 0 3-16,0 0 0 0,-3 0-2 16,-3 3-1-16,3 4 2 0,-5-4 2 15,-3 4-4-15,-4 0 2 0,0-2 0 16,-6 2 1-16,1-1-2 0,-3-1-1 0,-2 0 2 15,-5-2 2-15,-2 1-4 0,2-1 1 16,-3 0 2-16,1 0 0 0,2 0-2 16,-4 1 0-16,0-1 3 0,0-1-1 15,-2 1-2-15,0-2 0 0,4-1 2 16,-4 0 0-16,0 0-1 0,0 0-1 15,0 0 2-15,0 0 0 0,0 0-2 16,0 0 0-16,0 0 1 0,0 0 1 16,0 0-2-16,0 0 0 0,1 0 1 0,1 0-4 15,0 0-15-15,0 2-7 0,-2-2-16 16,0 0-22-16,0 0-41 0,-6 0-109 15</inkml:trace>
  <inkml:trace contextRef="#ctx0" brushRef="#br0" timeOffset="995">34 382 29 0,'0'4'82'0,"0"-2"-41"0,0-1 28 16,0 1-15-16,0-1-3 0,0-1-7 15,2 0-2-15,-2 0-7 0,2 2-1 16,0-1-4-16,0 1-1 0,3 0-4 16,-3 0-6-16,0-1 0 0,4 1-1 15,-4 2-5-15,5 1-1 0,-3 0-5 16,2 3 1-16,3-2-2 0,1 2-2 15,5-1-3-15,4-1 3 0,6 1-1 16,6-2-1-16,3-1-1 0,4-2 2 0,0-2-3 16,4 0 1-16,-3 0-2 0,-1-4 3 15,-6-5-2-15,1-2 0 0,-7-2 0 16,1-3 3-16,0-1-2 0,-4-4-1 15,-2-3 3-15,-2-1 5 0,-4-4 0 16,2 0-1-16,-2 3 0 0,-7 2-2 16,-2 3 2-16,-4 8-3 0,-2 3 3 15,0 3-1-15,0 4-3 0,0 0-2 16,0 3 2-16,0 0-1 0,0 3-8 0,-4 6-1 15,-2 2 6-15,-3 2 3 0,1-1-3 16,0 0 1-16,3 0-4 0,-3 0-6 16,2 1-9-16,0-1-11 0,3-1-15 15,-3-2-30-15,4-6-50 0,-2-3-237 16</inkml:trace>
</inkml:ink>
</file>

<file path=ppt/ink/ink2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4:41.2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612 229 36 0,'-9'0'213'0,"-1"-3"-151"16,1 0-5-16,-3 1-6 0,5-1 1 15,-3 3-10-15,1 0-12 0,3 0-5 16,-2 0-9-16,4 3-3 0,2 1-6 15,2 2 2-15,0 3 1 0,10 1-4 16,9 0 5-16,8-1-2 0,11-1-2 16,10-1-5-16,7 1 1 0,4 2-2 0,4-3-1 15,4 2-2-15,4 1 3 0,3-1-1 16,6 1-3-16,-4 0-2 0,1-1-1 15,-7 0 4-15,-1-1 2 0,-4 0-2 16,-6 2-1-16,0-4 4 0,-3 2-1 16,-3-2-2-16,-5-1 1 0,-6 0 4 15,-8 0-3-15,-9-4 0 0,-10 2-1 16,-9-2 2-16,-6-1 2 0,0 0 2 15,-12 0-5-15,-9-1 0 0,-7-2 0 16,-7 0-2-16,-5-2 3 0,2 2-4 16,-4 0-8-16,-4-2-2 0,-7 2 1 0,-4-4 0 15,-2 2 3-15,-4 0 5 0,2-2 3 16,-2 2 2-16,7 2-2 0,3-1 1 15,5 1 0-15,6 3 0 0,8-3 2 16,5 3-3-16,6-2 0 0,6 0 3 16,8 2-1-16,5 0-1 0,2 0-1 15,2-1 0-15,0 1 1 0,0 0-5 16,0 0 0-16,7 0 4 0,11 0 4 15,8 1-3-15,9 2 1 0,3 1 0 16,4 2 0-16,4-2-3 0,1 1 2 0,1 0 0 16,2 0 0-16,1-2-4 0,1 1 2 15,-1 0 3-15,-3-1-2 0,-6-1-9 16,-8-2 5-16,-5 0 6 0,-12 0 0 15,-6 0-2-15,-9-1 2 0,-2-4 6 16,-5-1-5-16,-14-2-4 0,-6 2 0 16,-10-1 1-16,-8 2 0 0,-11-3-2 0,-3 0-2 15,-12 2-4-15,-13-4 5 16,-13 0-2-16,-14 0 3 0,-2 0 5 0,4 0 0 15,6 3 2-15,17 3 0 0,14 2 5 16,18 2 5-16,22 0-6 0,14 0-4 16,14 6-2-16,2 1-4 0,8 3 0 15,11-3 1-15,16 1 4 0,8 0 0 16,15-3-3-16,7-2 0 0,1-1 1 15,7-2-4-15,5 0 0 0,-4 0-2 16,3 0 2-16,-5 0-2 0,-9-5 0 16,-4-1 4-16,-9-4 2 0,-8 0 0 0,-11-2-2 15,-9-1 1-15,-10 1 0 0,-6-5 4 16,-6 2 0-16,-6-1 0 0,-13 3 2 15,-10 2-5-15,-9 4-1 0,-6 0 0 16,-5 3 0-16,-3 3 1 0,-3 1-2 16,-3 0 1-16,-3 0 2 0,4 0-2 15,9 0 0-15,12 6 1 0,11 1-1 16,10 1-1-16,9-2-1 0,3 1 1 15,3-2 0-15,0-1-4 0,15 4 6 16,10-3 0-16,9-1-1 0,12-3 1 0,7 0-3 16,6 0-5-16,1-1-1 0,2 0-12 15,0 0 5-15,-3 0 13 0,-4-2 0 16,-3-3 1-16,-9 0-1 0,-4-3 2 15,-5 5 2-15,-11-1 1 0,-4 1 1 16,-10 3 1-16,-7-1 9 0,-2-1 13 16,-7 1-12-16,-12-3-16 0,-8 3 0 15,-9 1 1-15,-6 0-2 0,-6 0 3 16,-5 0 0-16,-7 5-1 0,-8 1-2 15,-5 0 3-15,-1 2 2 0,3-1-3 16,6 0-1-16,12 4 1 0,13 1 2 0,15-2-2 16,16 2-2-16,9-3 0 0,5 2 1 15,16-1 0-15,10-2 0 0,13-1 4 16,9-5-6-16,10 0-4 0,8-2-12 15,-3 0 4-15,1 0 11 0,-2-1-12 16,-8-5-14-16,-6 1 16 0,-5 0 13 16,-8 2-4-16,0-1 5 0,-7-1 0 0,-10 1 0 15,-2-1 1-15,-10 1 2 16,-5 0 7-16,-6-2 14 0,0 2-3 0,-6-2-13 15,-11 0-3-15,-8 3-1 0,-9 1-4 16,-8 1 0-16,-8 1 2 0,-7 0-3 16,-12 0 1-16,-7 0 1 0,-6 0-2 15,-2 0 4-15,6 0-2 0,5 0-2 16,12 3 3-16,15 2 0 0,16-3 0 15,20 1 0-15,10 2-6 0,12 2-1 16,14 0 5-16,11 2 2 0,18-3 0 0,14 1-1 16,11-4-3-16,6 0-3 0,-6-3 4 15,-4 0-8-15,-11 0 0 0,-8 0 4 16,-9-5 5-16,-2-2 1 0,-8 2-1 15,-4-1-2-15,-5 0 3 0,-6-2 2 16,-6 0 5-16,-8 2 2 0,-3 0 8 16,-4-1-4-16,-2 1-4 0,0 0-6 15,-6 0 3-15,-9 3-3 0,-4 1-6 16,-10 0 0-16,-3 2 3 0,-1 0 2 15,-3 0-4-15,-2 0-1 0,0 2 3 16,-4 3 1-16,-2 1-4 0,-2 0 0 0,2 1 0 16,-1-1 4-16,4 0-2 0,1 0-4 15,6 1 4-15,7-3 4 0,10 1-4 16,10 0-4-16,7 2-3 0,9-3 5 15,20 2 2-15,13-2 0 0,5-4 2 16,13 0-1-16,1 0-4 0,3 0-6 16,-2-2-2-16,1-1 1 0,-12-2-3 15,-5 1 4-15,-8 0 8 0,-2-1 1 16,-5 2 0-16,-10-2-2 0,-6 1 8 0,-5 1-1 15,-7-1 8-15,-1 2 8 0,-2 0-6 16,0-1-4-16,0 1-9 0,0 1 1 16,0 0 0-16,0 0 0 0,-5 1-4 15,-5 0-1-15,-5 0 2 0,-2 0 2 16,-8 0-3-16,-4 2 0 0,-5 2 2 15,-2 0 1-15,-6-2-3 0,-6 4 1 16,-4 1 2-16,1-3-1 0,1 0-1 16,6-3 0-16,12 3 0 0,11-1 3 15,11 1-4-15,7 1-1 0,1-3 1 0,2 1 0 16,3-1 0-16,11-1 2 0,11 0 1 15,3-1 0-15,10 0-3 0,8 0 0 16,2 1-3-16,5-1-5 0,5 2-6 16,-3-2 2-16,-2 0 3 0,-7 0-5 15,-2 0 10-15,-4 0 3 0,-2 0 3 16,-3 0 0-16,-9 0-2 0,-10 0 2 15,-11-2 6-15,-3-1 5 0,-2 0 6 16,-4-2-9-16,-11-1-4 0,-12 1-1 0,-9-2-1 16,-8 4-3-16,-7 0 2 0,-14 0 0 15,-8-2-3-15,-12 2 2 0,-11-2 1 16,-5 1 3-16,-4 0-4 0,2 1 6 15,11 3 5-15,16 0 3 0,21 0-8 16,17 0-3-16,15 0 3 0,13 2-5 16,10-1-5-16,0 1 0 0,0 0 2 15,12 3 0-15,7 0 2 0,9-3 3 16,7-1-2-16,3-1 1 0,0 0-5 0,-2 0 0 15,-3 0 1-15,-10 0-3 0,-6 0 0 16,-10 0-1-16,-1-1 5 0,-6-2-3 16,0-2 0-16,-6-1-3 0,-7-1 1 15,-4 3 0-15,-6-2 3 0,0 3 0 16,-4-3 4-16,3 5-2 0,-1-1-1 15,-2 0 1-15,2 0-1 0,6-1 2 16,-2 1-2-16,4 1 2 0,0-1 4 16,3 1-3-16,-1 1-3 0,2-1 2 15,-6 1 0-15,0 0-1 0,-4-1-1 16,-2 1 0-16,0-4 2 0,0 3 0 0,-1-2-2 15,1 0 0-15,0-1 2 0,6 3 0 16,0-3-3-16,2 0 1 0,3 1 2 16,3 1-1-16,-1 0 0 0,1 0-1 15,1-1 2-15,1 0-1 0,-1 0-1 16,5 0 1-16,-1 0 1 0,-2 2-1 15,4 0 0-15,1 0-1 0,-1 1 2 16,0-2-1-16,2 2-1 0,-2 0 1 16,2-1 0-16,0-1 1 0,2 2-4 15,-3-2 1-15,-1 2 1 0,-4 0 1 0,1 0-11 16,-3 0 1-16,0 0 4 0,3-2-1 15,-1 1 2-15,1-1 5 0,-3 1 1 16,0-2-1-16,3 0-1 0,1 0 0 16,0 0 3-16,6 0 1 0,-3 0-1 15,-1-1-3-15,0-1 3 0,0-2 2 16,4 0-2-16,-4 4-1 0,1-2 2 15,1 2 0-15,0 2-2 0,2 1 0 16,0-1 3-16,0 1-3 0,0 0-2 0,0 0 0 16,0 0 2-16,0 0 0 0,0 0-2 15,0 0 1-15,0 0 0 0,0 0 2 16,0 0-2-16,0 0 2 0,0 0 1 15,0 0-3-15,0 0 0 0,0 0-1 16,0 0 2-16,0 0-2 0,0 0-1 16,0 0 1-16,-2 0 3 0,0 0-2 15,0 0-1-15,-2 0 1 0,0 0 3 16,-3 0-1-16,-1 0-1 0,0 0 0 0,3 0 2 15,-3 0-4-15,0 0 1 0,5 0 0 16,-1 0 2-16,0 0-1 0,0 0-1 16,0 0 0-16,2 0 3 0,2 0-3 15,0 0-1-15,0 0 1 0,0 0 0 16,0 0 0-16,0 0-4 0,0 0 4 15,8 0 5-15,2 0 0 0,5 0-3 16,2 0 2-16,6 0 0 0,6 0-2 16,5 0-1-16,2 0 1 0,6 3-1 15,0 4-1-15,2-2-1 0,0 3 2 16,-2 2 3-16,2-1-5 0,-2 1 0 0,-2 1 2 15,-2-3 1-15,-6 2 0 0,-5-4-4 16,-6 1 2-16,-6-1 2 0,-3 0-3 16,-3 0 0-16,-3-4 1 0,0 3 2 15,-4-2-4-15,0-1 1 0,-2 3 1 16,0-2 1-16,2 0-1 0,-1 0-1 15,-1 1 2-15,0 1 1 0,0 0-2 16,0-2-1-16,0 0 3 0,0-1 1 16,-5 2-2-16,-1-3 1 0,-4 1 0 15,1-2 1-15,-1 0-2 0,1 0 0 0,1 0 0 16,3 0 1-16,-3 0-4 0,2 0-2 15,0 0 1-15,1 0-1 0,-3 0-8 16,2 0-4-16,3 0-12 0,-1 0-17 16,2 0-26-16,-4 0-31 0,2 0-173 15</inkml:trace>
  <inkml:trace contextRef="#ctx0" brushRef="#br0" timeOffset="1703">734 353 9 0,'4'0'197'16,"0"0"-133"-16,-2 0-33 0,-2 0 15 15,0 2-4-15,0 2-16 0,-2 0-21 16,-6 2 2-16,-3 4 2 0,-4-3-2 0,-1 3-4 15,-1 2 0-15,2-1 3 0,-2 1-3 16,-2 1 1-16,2-2 0 0,-1 0 11 16,5-1-5-16,0-1-2 0,-3 0-2 15,1-1 0-15,0 0 1 0,0-3-5 16,-3-2 3-16,-1 0-2 0,-2-1 2 15,-1-1-5-15,1-1 2 0,1 0 1 16,-1 0 1-16,2 0-2 0,0 0-1 16,2-1 1-16,0-2 2 0,4 0-4 15,1 0 2-15,5 0 3 0,-3 1-2 0,4-2 1 16,-1 3-2-16,3-1 1 0,-4-1 0 15,1 2-3-15,1-2-2 16,0 3 4-16,2 0-1 0,0-1-2 0,1 1-1 16,-1-1 4-16,0 1-1 0,0 0-2 15,2 0 0-15,2-1 2 0,0 1-1 16,0 0-2-16,0 0-4 0,6 0 6 15,2 0 2-15,7 0-2 0,-2 1 0 16,4 2 2-16,3 2-2 0,2-4-1 16,3 2 0-16,0-1 3 0,2-1-2 15,-1-1-1-15,1 0 0 0,0 0 3 0,-2 0-1 16,-2 0-2-16,-2 0 1 0,0-3 2 15,0 0-1-15,-2-3-1 0,-4 1 4 16,4-1 0-16,0-1 0 0,-2-1-5 16,0 1 2-16,-1-1 2 0,-1 0 0 15,0-1-3-15,-5 0 4 0,1-1-1 16,-3-1 1-16,-2 4 0 0,-1-3 3 15,1 3 1-15,-2-1-5 0,-2 3-1 16,-2 2 0-16,2 1 4 0,-2 0-2 0,0 2-1 16,0-1 0-16,0 1 0 15,0-2 0-15,0 2-3 0,0-1-1 0,-2 1 0 16,-4 0 1-16,0 0 0 0,-1 0-1 15,3 0 2-15,-2 0-1 0,-2 2-3 16,1 3 2-16,-1 0 2 0,1 2 0 16,-1-2-5-16,0 0 3 0,3 1 2 15,-5 0 1-15,0-2-4 0,-3 2 2 16,4 0 3-16,-5 0-2 0,-1-1-2 15,0 1 1-15,-1 0 1 0,-3 0 0 0,2 0-3 16,0 1 2-16,-6 0 2 0,2-3-1 16,0 4-2-16,0-3 0 0,-2 1 3 15,0 0-3-15,2-1-2 0,-2-2 1 16,2-1 2-16,-3-2-1 0,5 0-2 15,1 0 3-15,7 0 2 0,3 0-1 16,6 0-3-16,2 0 3 0,0 0 1 16,0 0-2-16,0-3-2 0,2-1-2 15,10-1 4-15,1 0-3 0,6 0-2 0,2 1-3 16,4-2-1-16,2 1-7 0,-1 0-7 15,-1-3-6-15,2-1-1 0,-2 0 0 16,0-4 1-16,-6 1 3 0,0 2 2 16,-2-1 3-16,-2 0 0 0,0-1 7 15,-1-1 0-15,-3-1-2 0,1 2 1 16,-3 2-8-16,-3-2 8 0,2 4 0 15,-1 1 2-15,-1-1 9 0,0 2 6 16,-1 0 5-16,-3 0 1 0,4 0 7 16,-2 0 5-16,2 1 0 0,-1-1-3 15,-3 1 3-15,0 1 4 0,0 1-1 0,-2-2-2 16,0 1-8-16,0 0 2 0,0 1-2 15,0-2-1-15,-6 2 0 0,6-2 2 16,-4 0-1-16,1 2-1 0,1-3 1 16,-4 1 0-16,2-3-1 0,0 1-2 15,-3 2-1-15,-1-4 4 0,1 1-6 16,-3-1-1-16,-1 0-6 0,-5-3 4 15,-3 1-1-15,0 1-2 0,-4 3 0 16,2-3 1-16,-2 4 0 0,0-2-2 16,-5 0 0-16,-3 0 4 0,-3-2-1 0,-4 3 3 15,3-2-7-15,5 1 7 0,3 2-5 16,8 2 1-16,8 0 2 0,3 3-4 15,4 1 1-15,0 0-2 0,2 0 2 16,1 0-2-16,-1 0 1 0,2 0-6 16,0 0 3-16,0 1 3 0,0 3-1 15,2-1-1-15,3 2 2 0,5-2 2 16,3 4-1-16,6 2-3 0,6 1 4 0,4-1 1 15,7 0-3-15,4-1-1 0,2 2 2 16,2 1 0-16,-2-4-1 0,-4 3-1 16,-2-4 1-16,-3-1 3 0,-8-1-4 15,-5-1-1-15,-10-2 3 0,1-1 2 16,-7 0-3-16,-2 0 0 0,-2 0 3 15,0 0 5-15,0 0-4 0,-9 0-2 16,-9-1-2-16,-2-4-2 0,-5 3 4 16,-6-2-5-16,1 2 5 0,-5-1-3 15,-1-1 3-15,-8 2-4 0,-4-2 2 0,-7 1 2 16,-2 0-2-16,3 1-2 0,3 2 2 15,3 0 2-15,4 0-3 0,10 0 0 16,9 0 2-16,12 0-2 0,13 0 2 16,0 0-10-16,0 0 4 0,9 2 7 15,7 5-4-15,7-2 3 0,11 2-1 16,4-4 2-16,4 3-2 0,4 0-2 15,-2 0 3-15,1-2 0 0,-3 0-2 16,0-2-1-16,-3-2 3 0,-7 0 1 16,-3 0-2-16,-8 0 0 0,-4 0 3 15,-8-6 5-15,-5 4-1 0,-4-3 4 0,0-2-2 16,-2 1 0-16,-13-1-8 0,-8 2-2 15,-5 1 1-15,-5 0 2 0,-3 3-2 16,-4-2-2-16,-2 3 3 0,2 0-1 16,5 0 1-16,5 0-2 0,11 0 1 15,5 0 0-15,9 0 0 0,5 0-2 16,0 0-2-16,0 4 1 0,5 2 1 15,9-1 0-15,-1 1 4 0,4 1-5 16,2-1-23-16,0 1-27 0,2-4-39 0,0 0-64 16</inkml:trace>
</inkml:ink>
</file>

<file path=ppt/ink/ink2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48:15.5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813 956 63 0,'0'-5'90'15,"0"1"21"-15,0 1-71 0,0 0 9 16,0 3-3-16,0 0-6 0,0 0-12 15,0-1-5-15,0 1-11 0,0 0-2 16,0 0-3-16,0 0-6 0,0 6 18 16,2 6 1-16,-2 3-9 0,2 2 2 15,-2 2 0-15,0 3 3 0,0 4-5 0,0 0-10 16,0 5 4-16,0-1 0 0,-4 0-1 15,2-2-2-15,0-2-1 0,1-7 1 16,-1 0-2-16,0-3 0 0,0-6 2 16,0-3 1-16,0-1-4 0,2-5 1 15,0 1 3-15,-2-2 1 0,2 0 2 16,0 0 4-16,-2 0 2 0,-5-3 5 15,-1-6-21-15,2-4 4 0,-1-2 3 16,3-2-1-16,0-3 2 0,0-3-2 16,2-4 2-16,-2-4-4 0,2-4 0 15,2-6 0-15,0-5 1 0,4-3-3 0,8-4 0 16,3 6-1-16,2 2 3 0,0 9 0 15,1 6-1-15,3 4 0 0,0 7 0 16,3 1 2-16,1 2-3 0,4 4-1 16,-1 0 5-16,5 3-4 0,3 2 2 15,0 2 2-15,2 5-2 0,-1 0-2 16,-5 0 3-16,-7 7-2 0,-6 5 1 15,-7 3 2-15,-9 3-5 0,-3 1 0 16,-2 5 3-16,-9 1-2 0,-10 4-2 0,-6 3 3 16,-3-2 1-16,-1 1 0 0,-3-3-1 15,1 1 0-15,5-3 1 0,1-3 1 16,8-2-1-16,4-6-1 0,7-3 0 15,8-2-3-15,0-3-2 0,0-1 3 16,4 1 0-16,9-3 0 0,3 1-1 16,5 1 4-16,3-2 0 0,5-1 0 15,3 2 0-15,1-1-3 0,1 0 4 16,-3 0 1-16,3-1-8 0,-5 1 0 15,-5 2-1-15,1 1-2 0,-9-2 0 0,-5 2-3 16,-3-2 7-16,-6 1 2 0,-2 1-1 16,0 4 3-16,-6 0 5 0,-6 4-2 15,1-2 2-15,-6 2-2 0,-2-1 2 16,-2-2 1-16,0 0-1 0,2-1 1 15,0 0 2-15,5-2-4 0,3-1-1 16,1-3-2-16,6 0 1 0,1-1-2 16,1-1-2-16,2 0 1 0,0-1-10 15,0 1-14-15,9-1-10 0,6-2-18 0,6 0-26 16,2 0-37-16,4-6-91 0</inkml:trace>
  <inkml:trace contextRef="#ctx0" brushRef="#br0" timeOffset="581">1708 1067 33 0,'0'0'2'0,"0"-1"184"16,0 0-118-16,0-1-37 0,0-1 22 16,0 3-7-16,0-2-7 0,0 1-9 15,0 1-1-15,0-2-6 0,0 2-1 16,0 0-1-16,0 0-2 0,0 0 2 15,-2 0-6-15,0 0-2 0,-1 0-3 16,-3 3-7-16,0 0-1 0,-2 3 0 0,1 1 3 16,-1 4-6-16,-1 0 3 0,1 3 0 15,0 3 4-15,-1-3-3 0,5 0 2 16,2 0-4-16,2-2 1 0,0 0-2 15,2-2 0-15,11 0 2 0,3-5 2 16,5-2-1-16,2-3 0 0,3 0 1 16,-1-3-2-16,0-6-1 0,0-1 1 15,-6 0-1-15,-2-1 1 0,-2 0-1 16,-5 2-1-16,-3 3 0 0,-3 1 2 15,-2 1 0-15,-2 3-1 0,0 1-2 0,0 0 5 16,0 0-2-16,0 0-3 0,0 0 0 16,0 0-1-16,0 0 0 0,0 1-5 15,0 5-1-15,0 5 3 0,0 3 6 16,2 1-3-16,6-1 2 0,-1 1 1 15,7-3-3-15,-1-2-1 0,0-3 4 16,6 0 0-16,-1-6-3 0,1-1-2 16,2 0-4-16,-2-1-4 0,2-7-1 15,-4-5-18-15,-4 0 5 0,3-5 2 0,-7-2-3 16,4-3-3-16,-3-2-10 0,0 0-1 15,-3-2 8-15,-5-5-5 0,2-3-5 16,-2-4-20-16,2-4-42 0,-1-7-20 16</inkml:trace>
  <inkml:trace contextRef="#ctx0" brushRef="#br0" timeOffset="1057">2208 623 14 0,'6'-6'28'0,"-4"1"-11"15,-2 2 95-15,0 2-34 0,0 0-50 16,0 1 1-16,0 0 3 0,0 0-1 0,0 0-2 16,0 0 0-16,0 0-10 15,0 0-8-15,0 3-5 0,0 5 1 0,-4 2 3 16,0 0-1-16,2-3-5 0,-4 3 3 15,6-2-1-15,-3 0 0 0,1 1 0 16,0-1 8-16,0 1-2 0,-2 1-4 16,2 0 3-16,0 1-3 0,-2 0-3 15,1 2 0-15,-1-2-2 0,0 2-1 16,4 1 1-16,-4 0-2 0,4 1-1 15,0 2 0-15,0-2 5 0,0 1-5 16,0 2 1-16,0 2 1 0,0 1-3 16,0 2 3-16,0 1-1 0,4 1 2 0,-4 2 0 15,4-2-1-15,-2 4 0 0,0-3-1 16,-2 0 3-16,0 0-3 0,0-3 2 15,0-4 2-15,0-5 0 0,0-3-2 16,0-6-2-16,0-3 0 0,0-2 2 16,0 0 1-16,0 0 5 0,0-2 8 15,0-9-11-15,0-5-7 0,2-4 3 16,1-2-2-16,1-4-2 0,2 4 4 15,0-2-2-15,1 1 0 0,1 2 0 0,1 2-2 16,-1 5-3-16,0 4 5 0,1 4-3 16,1 3-1-16,-1 3-2 0,3 0 4 15,-1 1 1-15,1 11-2 0,3 2 2 16,-4 0 1-16,7 0 0 0,-1-1-9 15,2-1-8-15,4-2-3 0,-4-3-26 16,2-4 3-16,-2-2-10 0,-2-1-32 16,-4 0-41-16,-3-11-73 0</inkml:trace>
  <inkml:trace contextRef="#ctx0" brushRef="#br0" timeOffset="2018">2693 550 76 0,'0'0'290'0,"0"-2"-265"0,0 2 13 16,0 0 10-16,0 0-8 0,0 0-6 16,0 0-9-16,0 0-18 0,0 0-6 0,0 6-1 15,0 4 6-15,-2 3 1 0,-4 3-8 16,4 0 3-16,-3 5 3 0,-1-1 2 15,2 3 1-15,-2 0-3 0,2 1 0 16,-1 2 2-16,1-1-1 0,0 0-3 16,0 1 0-16,0 1-1 0,-1 0-2 15,1 0 0-15,2 3 2 0,0-2 0 16,0 3-1-16,2-2 0 0,0 0 2 15,0-3-3-15,0-3-1 0,0 1 2 16,0-3 1-16,0-3-1 0,0-6-2 16,0-1 5-16,0-7-2 0,0-3-1 0,0-1-1 15,0 0 2-15,0-1 1 0,0-9-2 16,6-4-7-16,-2-4 1 0,3 1 4 15,-1-1-6-15,2 1 3 0,-1 1-2 16,1 2-3-16,2-1 3 0,-1 6 0 16,4 1-1-16,3 2-6 0,5 4-5 15,0 0-6-15,2 2 3 0,1 0 7 16,5 0 6-16,1 0 9 0,3-1-1 15,1 0 0-15,-3 0 1 0,-4 1-2 0,-5-3 0 16,-2 1 3-16,-5-1-3 0,-8 2 8 16,-1 1 0-16,-6-2 4 0,0-3 21 15,0 0-8-15,-6-1-15 0,-3 1 2 16,-4 3-2-16,-1-1 3 0,-1 2 0 15,3 1-4-15,-1 0-7 0,2 0 3 16,1 2-2-16,1 6 0 0,3 2-3 16,0 7-1-16,2 1 3 0,2 2 4 0,2 2-4 15,0-3-2-15,2-2 1 0,6 2 0 16,0-2-1-16,5-2-1 0,0 0 3 15,4-1-1-15,4-3 0 0,8-6 1 16,0-2 2-16,1-3 0 0,-3 0-4 16,-4 0 1-16,-2-5 2 0,-2-5 1 15,-6-2-1-15,-1-1 0 0,-9-4 3 16,-1 1 3-16,0-3-6 0,-2-2 0 15,0-1 0-15,0 0 4 0,-4 2-4 0,1 2 2 16,-5 3 1-16,2 4 0 0,1 4 4 16,3 1-2-16,2 3 0 0,0 0-4 15,0 3-2-15,0 0-3 0,0 0 0 16,0 0-5-16,5 2-6 0,5 4 12 15,7 0 1-15,0-1 0 0,4 1-10 16,-2-1 1-16,2 1 2 0,6-1 3 16,-2-1 2-16,0 0 4 0,-4 1-4 15,-2-1 2-15,-8-1-1 0,-3 0-2 16,-4-3 4-16,-4 1 1 0,2-1-2 15,-1 0 0-15,-1 0 2 0,0 0-1 16,0 0 3-16,2 0-3 0,4 0 3 16,4-1-1-16,3-3-4 0,2 1 0 0,-1 0 1 15,-3 2 0-15,-1 1-3 0,-1 0 1 16,3 0 1-16,-1 6 0 0,0 5 3 15,1 0-2-15,1 2 2 0,-1 1-1 16,3 3 0-16,2-2-1 0,6 1 2 16,6-3-3-16,3-2-10 0,2-2-12 15,1-3-25-15,1-5-29 0,2-1-75 0,-3-4-238 16</inkml:trace>
  <inkml:trace contextRef="#ctx0" brushRef="#br0" timeOffset="3752">6091 726 30 0,'0'0'34'15,"0"0"-18"-15,0 0 161 0,0 0-120 0,0-1-26 16,0 1 10-16,0 0-7 0,0 0-12 15,0 0-11-15,0 0 1 0,0 0-6 16,0 2-1-16,0 6-8 0,2 4 15 16,0 4 8-16,0 3-8 0,-2 2-7 15,0 4 2-15,0-1 0 0,-6 3 2 16,0 0 1-16,1 0-7 0,-5-3 5 15,4-2 1-15,1-5-1 0,-3-2-6 16,6-4 3-16,-2-2 1 0,2-4 0 16,1-4 1-16,1 0 2 0,0-1 8 0,0 0 3 15,-2 0-1-15,0-1 1 0,0-8-14 16,-2-4 0-16,0-1 1 0,4-4-3 15,0-4-2-15,0-1-2 0,2-4 0 16,8-6 2-16,1-2 0 0,2-1-1 16,5-1-2-16,-1-3 1 0,8 3-1 15,-3 1-2-15,7 7 0 0,2 3-3 16,3 9 3-16,0 2 1 0,4 6 0 0,-3 2-2 15,-1 4 2-15,-3 3 2 0,-5 0 0 16,-5 6-2-16,-5 5 1 0,-5 4 0 16,-3 1-2-16,-6 3 3 0,-2 3 1 15,-2 1 1-15,-14 2-4 0,-5 0 0 16,-3 1 1-16,-3-1-1 0,-2-3-1 15,3 0-2-15,-3-4 1 0,2 0 2 16,2-4 3-16,6-4-2 0,8-2 2 16,1-5-3-16,7 0-3 0,3-3-4 15,0 1-1-15,0 1-9 0,1 2-10 0,7 3 26 16,2 1 4-16,-1 1-4 0,3-1-1 15,-1 4 3-15,2-1 1 0,3 2 0 16,-3 0 0-16,0 1 1 0,1-2 4 16,1 0-1-16,0-1 0 0,-1-3-3 15,-1-2 2-15,8-1-1 0,-4-3-9 16,6-2-20-16,0 0-33 0,-2-2-76 15,-2-9-194-15</inkml:trace>
  <inkml:trace contextRef="#ctx0" brushRef="#br0" timeOffset="4312">6740 1009 0 0,'0'0'136'0,"0"0"-44"0,0 0-49 16,0 0 5-16,0 0-1 0,0 0-8 15,0 0-10-15,0 0-10 0,0 0-7 16,0 0-9-16,0 0-3 0,0 0 3 15,2 0-1-15,2 0-2 0,-1 0 3 16,1 0 1-16,0-3-1 0,-2 2 7 16,-2 0 10-16,4-2 4 0,0-2-2 15,-1-1-4-15,5-2 2 0,2-3 2 0,-1-3-9 16,6-2-4-16,1-4 0 15,3-3-5-15,0-3 2 0,2-5 0 0,2-3 0 16,0-5-2-16,1-3-1 0,-1-4-3 16,2 4 1-16,-4 0 3 0,-2 6-4 15,-2 10 1-15,-5 6 3 0,-3 8 2 16,-1 3-3-16,-2 2-4 0,-2 6 4 15,-3-1 1-15,3 0-5 0,-2 2-2 16,4 0 1-16,0 5 3 0,1 11-1 16,-1 5 2-16,2 6 1 0,-8 3 2 15,1 6-3-15,-1 1-3 0,0-1 5 0,0 3-1 16,0-3-4-16,0-1 1 0,0 0 0 15,4-2 1-15,-2-4-1 0,-2-2 0 16,4-4 0-16,-4-4 2 0,4-4-3 16,-4-3 1-16,0-2 0 0,2-2-1 15,-2-5-5-15,2-1-5 0,-2 0-2 16,0-2-6-16,0 0-4 0,0 0-6 15,-4 0-4-15,-6 0-15 0,-5-3-53 16,-2-6-116-16</inkml:trace>
  <inkml:trace contextRef="#ctx0" brushRef="#br0" timeOffset="4493">6889 844 111 0,'11'5'252'16,"1"-2"-213"-16,7 2 12 0,0-2 9 15,4 3-25-15,1-1 4 0,3 1-7 16,6 0-14-16,1 2-6 0,2-3-5 15,0 2-3-15,-3-2 2 0,1-1-5 0,1-1-1 16,-1 0-7-16,0 2-26 0,1-3-43 16,-3-2-34-16,-5 0-135 0</inkml:trace>
  <inkml:trace contextRef="#ctx0" brushRef="#br0" timeOffset="4828">7873 754 84 0,'8'-15'363'0,"-2"-2"-342"16,-6 2-8-16,0-3 34 0,0 3-3 15,0 1-10-15,-8-2-5 0,-5 7-3 16,-1 2-15-16,-5 1-1 0,-2 6-2 16,-4 0-5-16,1 3-3 0,-3 14 0 15,2 6 1-15,2 7 0 0,0 1-2 16,6 5 0-16,4 1 1 0,9 1 0 15,4-1-2-15,0-2 1 0,13-5 2 16,6-3-2-16,8-6 0 0,6-6 2 16,7-2 2-16,4-8-2 0,3-5 2 15,1 0-1-15,-2-8-2 0,-4-11 3 16,-6 0-1-16,-6-1 3 0,-5-6-2 0,-11 1 4 15,-7-4-2-15,-5-1 0 0,-2-2 1 16,-7-4-6-16,-9 2 1 0,-3 1-7 16,2 2-6-16,-8 6-8 0,0 6-25 15,1 13-45-15,-1 6 17 0,4 0-51 16,0 3-242-16</inkml:trace>
  <inkml:trace contextRef="#ctx0" brushRef="#br0" timeOffset="6461">5036 0 63 0,'0'4'18'0,"0"1"127"0,0 0-84 16,0 0-30-16,0 5 15 0,0 2-4 16,0 1-9-16,0 5-13 0,0 2-1 15,0 2 2-15,0 2 20 0,0 0-20 16,0-1-5-16,0-1 2 0,0 4-4 0,0 1-4 15,0 3-1-15,0 3 0 0,0 1 4 16,0 3-10-16,0 2-2 0,4 1 0 16,-4 5 5-16,4 1-7 0,-4 0 1 15,1 4 1-15,-1 0 2 0,0 4-1 16,0 3-2-16,0 1 1 0,0 1-1 15,0-2 5-15,0-4-7 0,0 0 6 16,0-2 0-16,0-1-5 0,0 0 1 16,0 3 0-16,0 2 1 0,0 3 0 0,0 0-1 15,0 3 3-15,0-2 0 0,2 2 0 16,2 2-1-16,-2 2-1 0,2-3 4 15,-2 0-2-15,-2-2 2 0,0-5 1 16,0 2-1-16,0 0-4 0,0 2 0 16,0 3-1-16,0 3 0 0,0 1 2 15,0 0-3-15,-2 2 2 0,-4-1 1 16,0-2 5-16,1-3-9 0,1-4 2 15,-2-1 0-15,0 3 1 0,1-1-1 16,-3-1 0-16,2 0 2 0,3 0-1 16,-3-3 4-16,2 1-4 0,-2 1 4 0,1 0-2 15,3 0-2-15,-4 0 1 0,4-1 1 16,-4-1-3-16,3-2 0 0,-3-2 1 15,0-2 0-15,2 3 1 0,-1 0-3 16,1 2 2-16,-2 4 0 0,-2 1-1 16,5 5 4-16,-3 1-2 0,2 2 1 15,2-3-2-15,2 1-3 0,0-1 2 16,0 1 1-16,2-1 0 0,4-1-1 15,-2-3 2-15,-1 0 1 0,5-3 0 0,-6 0-4 16,0 1 1-16,2 0 2 0,-4 2-2 16,0-1 0-16,0 4 1 0,0 1-2 15,0 1 2-15,-4-2-2 0,2 0 3 16,0-3-1-16,-4 2 0 0,4 2-1 15,-3 2 3-15,3-2-2 0,-6 1 1 16,6-1 0-16,-4-2-1 0,5-2 2 16,-1-1-1-16,2-3-2 0,0-5 1 15,0-3 0-15,0-3 2 0,0-2-1 16,0-1 2-16,0-1-2 0,0 3-1 0,0-4 3 16,0 2-1-16,0 0-3 0,0-5 2 15,0 4-1-15,0-2 0 0,0 1 1 16,0 2-2-16,0-1 0 0,0 0 0 15,0 1 1-15,0 0-1 0,-4-1 0 16,2-1 0-16,-2-2 2 0,0-1 8 16,-1-2-15-16,-1 0 3 0,0-2 2 15,0 1 0-15,-1-1 1 0,3-1-1 16,0-1-1-16,0 1 1 0,0-1 1 0,1 0-2 15,-1 1 1-15,2 0 0 0,0-3 0 16,-4 1 0-16,6-4 0 0,-4-3 0 16,3-5 0-16,1-2 0 0,0-8 0 15,0-4 0-15,0-4-14 0,5 0 3 16,3-4-2-16,1-9-5 0,3-5-15 15,1-10-16-15,3-10-54 0,-3-11-135 16</inkml:trace>
  <inkml:trace contextRef="#ctx0" brushRef="#br0" timeOffset="7828">0 1811 150 0,'4'2'15'0,"2"-1"-8"0,0-1 86 16,3 0-38-16,-1 0-34 0,-1 0 20 15,7 0-9-15,-3 0-10 0,5 0-3 16,-1 0-8-16,0 0-4 0,2 2 6 16,-1 0 2-16,5-1-3 0,-2 1 1 15,3-1 6-15,3 2-6 0,2-1-5 16,2 3-2-16,-3 0-3 0,7-1-3 15,3 1 2-15,6 0-2 0,10-2 2 16,-1 0 0-16,4 3-2 0,3-3 1 0,-1 0-2 16,2 0 1-16,4-3 0 0,0 0 2 15,8 0-1-15,7 0-1 0,6 0 0 16,5-3 2-16,7-3 0 0,3-2 0 15,0-1-2-15,4 0 6 0,4-4-4 16,4 0-2-16,9 0 10 0,0 0 0 16,4-1-7-16,-2 3-3 0,2 0 3 15,4-1 0-15,4-1 0 0,2 3-4 16,-1-2 4-16,6 1-1 0,1-1-1 0,1 1-2 15,8-1 2-15,-10 2 0 0,2 1 0 16,-3-1-2-16,1 1 4 0,4-1-4 16,6 2 2-16,0-1-1 0,-2 0 1 15,-2 0 0-15,2-1 1 0,-1 1 9 16,-4-1-11-16,-7 3 1 0,-1-4 4 15,-6 2-3-15,1 0-1 0,-1 3 3 16,-2-2-5-16,-2 0 1 0,-2 2 2 16,2-1 0-16,2-1-2 0,2 2 1 0,-4-3 0 15,0-1-1-15,-2 1 2 16,-2-1-4-16,1 0 3 0,1 1 0 0,0-1 1 15,-4-1-3-15,0 1 2 0,-5 0 1 16,-4 1-2-16,0 2-1 0,-5 2 2 16,3-1 0-16,-4 2-1 0,-3 2 7 15,-7 2-8-15,-11 0 1 0,-4 0 0 16,-1 0 0-16,-3 0 1 0,-5 0-2 15,-4-4 4-15,-8 2-3 0,-7 1 3 16,-12-2-1-16,-13 2-4 0,-12-1 2 16,-7 0 2-16,-4 0 4 0,-2-1 5 0,0-1 3 15,0-1-14-15,-6-1-1 0,6 2 4 16,-6 1-3-16,4 1 3 0,2 0-1 15,-4-1-1-15,2 3 0 0,2 0 0 16,0 0-1-16,0 0-2 0,0 0-1 16,-1 0-3-16,-3 0-17 0,-8 3-29 15,1 2-15-15,-4 0-81 0</inkml:trace>
</inkml:ink>
</file>

<file path=ppt/ink/ink2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0:06.70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343 75 11 0,'0'0'22'0,"0"0"-12"0,0 0-1 16,2 0 1-16,0-1 93 0,1 1-68 15,-3 0-28-15,2 0 18 0,0 0 3 16,0 0 0-16,-2 0-2 0,2 0-7 16,-2 0 6-16,0-2 1 0,0 2-2 15,0 0-3-15,0-1 0 0,0 0-3 16,0 0 1-16,0 0-4 0,0-1-5 15,0 0-4-15,0 0 2 0,0-1-1 0,0 1 3 16,0-2-4-16,0 1 2 0,0 0 0 16,0-2-3-16,-2 2 5 0,-4-2-3 15,1 1 3-15,-1-2-6 0,-4 1 1 16,-1 1-2-16,-2-1-1 0,-5 3 3 15,1-2-5-15,-4 2 0 0,2 2 2 16,-4 0 1-16,0 0-1 0,-1 2-2 16,-1 3 5-16,2 1-1 0,0 3-2 15,6 2 0-15,2 4 2 0,-3 2-3 16,5 4-1-16,3 5 0 0,3 0 0 0,1 3 0 15,4 2-3-15,2-2 3 0,0 1 1 16,2 1-1-16,10-1-2 0,-3 0 1 16,4 1 2-16,1-5-1 0,3 0-1 15,2-6 2-15,6 0 0 0,2-3-1 16,3-4-1-16,4-4 4 0,1-4-2 15,3-3 1-15,2-2-2 0,2 0 2 16,0-8 1-16,0-2-4 0,-6-1 3 16,-3-2-4-16,-3-2 5 0,-7-3 1 0,-2-4-3 15,-6 0 5-15,-3-3 7 0,-8-1 6 16,-1 0-3-16,-3-6-2 0,0-1-4 15,-7-3 1-15,-7-1-7 0,-3 4 2 16,-4 1-3-16,-5 9-1 0,-7 5-1 16,-5 6-2-16,-4 7-1 0,-6 5 2 15,-1 0-5-15,5 7 2 0,9 9-15 16,7 3-9-16,11 4-27 0,9 3-32 15,-2-1-150-15</inkml:trace>
</inkml:ink>
</file>

<file path=ppt/ink/ink2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0:10.1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26 10 0,'2'0'13'0,"0"0"-19"0,3 0 93 15,-3 0 29-15,-2-1-81 0,0-2 9 16,0 1 5-16,0 0-6 0,0-2-7 16,0 2-1-16,0 1-11 0,0-1 2 15,0-1-1-15,0 1-5 0,-2 1-2 16,2-1-1-16,0 1 0 0,0 1 3 15,-2-2-4-15,2 2-5 0,0 0 3 16,0 0-4-16,0 0 0 0,0 0-3 0,0 0 2 16,0 0-1-16,0 0-5 0,0 0-3 15,0 6 0-15,0 10 5 0,0 5 2 16,0 6-6-16,0 2 1 0,2 4 1 15,2 2-3-15,4 3 1 0,-1 4-1 16,5 3-1-16,-3 1 4 0,-1 4-2 16,0-3 1-16,-1-1 0 0,-1-2-1 15,0-3 0-15,-2-5 1 0,-3-5 1 16,-1-7-5-16,0-4 3 0,0-7 0 0,0-2 1 15,0-2-2-15,0-2 1 0,-3 1 1 16,-1-3 2-16,0 2-3 0,-2-1 1 16,1-1-1-16,-1 2 1 0,2-2 0 15,2 1-2-15,-2 0 1 0,2-2 0 16,-1-2-1-16,1 1 1 0,0-3 1 15,2 0 0-15,0 0-1 0,0 0-2 16,0 0 2-16,0 0-11 0,0 0-14 16,0 0-24-16,7 0-36 0,5-3-55 15</inkml:trace>
</inkml:ink>
</file>

<file path=ppt/ink/ink2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0:25.0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471 146 135 0,'0'-5'53'0,"0"0"-5"16,0-3 8-16,0 1-7 0,0 0-12 16,0-1-6-16,0 3-6 0,-4-3-6 15,0 0 0-15,3 1-3 0,-3-3-4 16,-2 1-1-16,2 1 4 0,-3 0 4 15,-1 0-6-15,0 0-1 0,-1 2-2 0,-7-1 0 16,1 0-2-16,-6 4 1 0,-4 1-4 16,-1 2-1-16,-1 0-4 0,0 0 6 15,-1 0-4-15,-3 3 2 0,1 6-4 16,-3 4 2-16,5 2 2 0,5 4-4 15,0 5-2-15,4 5-1 0,1 5 3 16,5 3-1-16,4 1 0 0,7 1-1 16,2-1 0-16,2-1 0 0,15-2 1 15,4-2-1-15,9-5 1 0,5-3 3 16,3-5-1-16,4-4 0 0,4-7 2 0,-4-5 0 15,0-4-1-15,-2 0 0 0,-4-7 1 16,0-5 1-16,-5-4 8 0,-5-2 2 16,-1-3 2-16,-10-3-2 0,-1-1-8 15,-7-1 4-15,-7 2 3 0,0-2-6 16,-3-1-1-16,-11 1 3 0,-1-2-6 15,-4 5 2-15,-4 2-4 0,-2 5-2 16,-2 7-2-16,-1 9-9 0,3 0-2 16,-2 19-14-16,3 8-5 0,3 5-16 0,5 1-40 15,1-1-104-15</inkml:trace>
</inkml:ink>
</file>

<file path=ppt/ink/ink2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0:34.4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15 50 0,'0'-4'-50'0,"0"2"248"15,0-3-164-15,0 4 17 0,0-2 15 16,0 2-7-16,0 0-19 0,0 0-8 15,0 1-7-15,0 0-9 0,0 0 0 0,0 0-3 16,0 0 2-16,0 0-3 0,0 0 1 16,0 0-7-16,0 1 1 0,0 8-1 15,0 4 7-15,0 6 4 0,0 3-11 16,-4 5 2-16,2 5 4 0,-1 5-4 15,1 3 0-15,0 2 1 0,2-4 2 16,-2-3-8-16,2-3-4 0,-2 1 2 16,0-1 1-16,2 2-3 0,0-2 0 15,0 0 2-15,0-1 1 0,0-3-2 0,0-3 0 16,0-1 3-16,-2-6-2 0,2 0-1 15,-2-4 0-15,0-3 2 0,0 0 0 16,0-1-6-16,1-4-3 0,1 1-3 16,0 0-11-16,0 2-12 0,0-3-9 15,0 4-23-15,0-4-50 0,0 1-152 16</inkml:trace>
</inkml:ink>
</file>

<file path=ppt/ink/ink2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2:12.9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601 1040 37 0,'4'0'34'0,"-4"0"-20"16,4 0 114-16,-2 0-72 0,0-2-26 15,-1-1 5-15,-1 1-5 0,2-1-9 16,0 0-4-16,0 3 5 0,0-2-4 0,-2 2-7 15,4 0 2-15,-2-2 1 0,0 0-2 16,2 0 3-16,-3 0 1 0,1 1 3 16,-2-1-5-16,0-1-5 0,0 3-1 15,2-2 2-15,0 1-5 0,-2-1-1 16,2-1 1-16,0 1-2 0,0-2 0 15,2 2 0-15,-2 0 3 0,0 0 2 16,-1-1-1-16,1 0 1 0,-2 0 5 16,0 2 0-16,0-5-5 0,0 2-1 15,-5-1 1-15,-3 2-3 0,-5 1-3 0,-3 2-2 16,-3 0 2-16,-4 0-1 0,-1 5-2 15,-3 4 1-15,-2 1 0 0,4 4 3 16,-1 0-4-16,3-1 1 0,2 4 4 16,7-4-3-16,5 1-1 0,5 1-2 15,2 0 1-15,2 0 3 0,2 3 0 16,10-1 1-16,3 2 1 0,2-2-1 15,2-3 0-15,2 0-3 0,2 1 0 16,0-1 2-16,2 2-3 0,-2 1-1 16,-4-2 5-16,0 2-2 0,-4-1-2 0,-4 1-2 15,-1 1 1-15,-4 1-1 0,-4 0-2 16,-2 1 0-16,0-1 4 0,-4-2 1 15,-8 1-4-15,1-4 4 0,-4 1 1 16,-6 0 1-16,2-3-2 0,-4-1 0 16,2-2 3-16,2-4-2 0,1 0 2 15,3-3 2-15,2-1 3 0,1-1-1 16,3 0-7-16,-1 0 4 0,5 0 0 15,1 0 0-15,2-1-3 0,2-2-2 16,0 1 2-16,-2-2-2 0,2 0-16 16,2-2-12-16,9 1-6 0,5-1-21 0,3 1-29 15,-2-2-87-15</inkml:trace>
  <inkml:trace contextRef="#ctx0" brushRef="#br0" timeOffset="852">937 1178 8 0,'2'0'32'15,"0"0"-6"-15,-2-3 36 0,4 3 83 0,-4-6-104 16,1 6-9-16,-1-4 9 0,0 1 3 15,0 3-11-15,0-3-7 0,0 3 3 16,0 0-4-16,0-1 1 0,0 1-7 16,0 0-2-16,0 0-3 0,0 0-2 15,0 0 3-15,0 1-7 0,0 8-7 16,0 5-3-16,0 5 11 0,-7 10-3 15,-1 1-4-15,2-2 4 0,5 1-5 16,1-6-3-16,0-1-2 0,5-2 4 0,5-4 3 16,-3-1-1-16,5-5-5 0,-1-4 2 15,1-4 4-15,1-2 0 0,1 0-3 16,1 0-1-16,-2-8 1 0,0-2-2 15,-3-2-2-15,0 2 3 0,-1-3 1 16,-1 0-1-16,-1 4-3 0,-3-2 1 16,4 6 3-16,-6 0 0 0,0 2-2 15,0 2-2-15,-2 0 1 0,0 1 0 16,0 0-1-16,1 0-8 0,3 6 4 0,2 4 8 15,2 1-4-15,3 3-3 0,2-3 0 16,3 0 1-16,3-1 1 0,2 0-9 16,2-3 3-16,0 3 9 0,-2-7-1 15,0-1 1-15,-2-1 1 0,-4-1 3 16,-4 0-2-16,3-3 0 0,-3-6 4 15,-3-1-4-15,1-4 0 0,-3 2 6 16,0-2 6-16,-2-2 4 0,-4 1-1 16,0-3-6-16,0 1 7 0,0 1-8 15,-8 0-1-15,0 2-2 0,5 1 0 0,-3 0-4 16,4 4-3-16,2 3 2 0,0 4 1 15,0-1-3-15,0 3-2 0,0-1-10 16,0 1-13-16,0 0-13 0,2 0 8 16,7 0-18-16,1 0-49 0,3 0-105 15</inkml:trace>
  <inkml:trace contextRef="#ctx0" brushRef="#br0" timeOffset="2180">1736 1025 8 0,'0'0'45'0,"0"0"21"0,-1 0 41 16,-1 0-41-16,2 0-5 0,0 0-3 15,-2-2-14-15,0 0-7 0,-2 0-8 16,4 1 1-16,-4 0-3 0,4 1-2 0,0 0-5 15,0 0-2-15,0 0-5 0,0 0-2 16,0 0-2-16,0 0-1 0,0 0-4 16,0 0-3-16,8 0 3 0,5 0 1 15,2-1 1-15,6-3-6 0,2 3 1 16,8-1 3-16,5 2-2 0,0 0 0 15,1 0-2-15,1 5 1 0,-2 3-3 16,-2 3 3-16,-3 2-2 0,-3 1 2 16,-5 1 0-16,-7-2 2 0,-9-1-4 15,-5-4-2-15,-2 1 3 0,0 1 0 0,-13 3 7 16,-6 2-2-16,-6-2-2 0,-4 0 0 15,1-2 0-15,-3-1 0 0,8-1-2 16,2-1-2-16,6-3 4 0,5 0-1 16,5-2-4-16,1-2-1 0,4-1 4 15,0 1-6-15,0 5-3 0,6 0 7 16,5 5 3-16,8 0-3 0,2-1 5 15,4 0-2-15,0-1-2 0,2 0 0 16,3 2-1-16,1 0 1 0,1 1 1 0,0 0-1 16,-3-2-1-16,-6-3-1 0,-4 0 2 15,-8 0-3-15,-1-2 2 0,-4 1-4 16,-6-2 3-16,0 3-2 0,0 1 3 15,0-1 1-15,-2 2 7 0,-8 0-3 16,1 2-2-16,-3-3-2 0,1 1 5 16,1-2-1-16,-1-2-1 0,-1 2 4 15,-3-2-1-15,2 0 2 0,-2 3-4 16,1-4-2-16,3 0 5 0,-3-1-6 15,5 0-1-15,-5 0 0 0,5-2 2 16,1 2-5-16,5-2-11 0,-3-1-13 0,2 1-17 16,0 0-35-16,0 0-50 0,2 1-250 15</inkml:trace>
  <inkml:trace contextRef="#ctx0" brushRef="#br0" timeOffset="9543">4725 1070 41 0,'0'-1'244'15,"0"1"-194"-15,0 0-11 0,0 0 14 16,0 0-9-16,0 0-15 0,1 0-12 15,-1 0-1-15,0 0-3 0,0 0-6 16,0 0 1-16,0 0-1 0,0 0-3 16,0 0 1-16,0 0 0 0,0 9-1 15,0 3 13-15,0 3-1 0,0 4-12 16,0 1 1-16,0 2-2 0,-3 1-4 15,1 1 2-15,0 0 2 0,-2 1-2 16,0-3-2-16,4-1 5 0,-4-4-1 16,1-6 0-16,3-3-3 0,-2-3 1 0,2-2 3 15,-2-1-2-15,2-1 1 0,0-1 4 16,0 0 11-16,0 0 5 0,0 0 2 15,-2 0-3-15,-4-8-15 0,0-3-2 16,-1-1 2-16,5-3 1 0,0-3-3 16,0-1-3-16,2-7 0 0,0-3-1 15,4-3 1-15,7-1-2 0,5-2-1 16,1 3 0-16,2 0 3 0,0 7-2 15,-2 3-4-15,6 3 3 0,4 4 2 0,3-1-3 16,5 6 1-16,1 2 0 0,-4 0 1 16,1 6-1-16,-5 2-3 0,1 0 3 15,-4 0 2-15,-2 5 0 0,-6 2-4 16,-6 3 2-16,-3 3 0 0,-8 2 0 15,0 6 0-15,-6 5 2 0,-11 1 1 16,-4 2-3-16,-4-4-2 0,0-1 3 16,-1-4 1-16,3 1-5 0,-2-5 0 15,2-1 5-15,0-3-1 0,4-3-1 0,6-2-10 16,3-4 8-16,4-1-2 0,5-2-7 15,1 0 3-15,0 0-6 0,0 0-1 16,1 0-5-16,11-5-7 0,1-2 23 16,3-2 4-16,1 5-6 0,-4 0 2 15,2 3 2-15,-3 1 1 0,3 0 0 16,0 1-2-16,1 7 7 0,-1 3 9 15,0 0-4-15,-5 2-3 0,-1 1 4 16,-3 1-4-16,2-2 1 0,-1 2-6 16,-1-2 0-16,0-2 3 0,-3-2-3 0,5-1-3 15,-2 1-9-15,-1-4-11 0,7 0-25 16,-3-3-36-16,7-2-58 0,1 0-183 15</inkml:trace>
  <inkml:trace contextRef="#ctx0" brushRef="#br0" timeOffset="10028">5354 1351 35 0,'0'0'85'0,"0"1"46"0,2 0-83 16,0-1 4-16,2 0 4 0,0 0-12 16,1 0-10-16,3-5-6 0,0-2-2 15,-1-2-4-15,3-4-6 0,1 0 4 16,3-2-1-16,1-3-5 0,-2-3 1 15,6-4 1-15,-5-1-3 0,1-3-1 0,0-1-1 16,0-7 2-16,1-1-2 0,1-2-8 16,-4 4-4-16,-1 11 0 0,-5 8 5 15,-5 7-3-15,2 6 1 0,-2 0 0 16,-2 3 1-16,2 1-3 0,-2 0-2 15,0 0 2-15,0 0-2 0,0 0-5 16,4 9-2-16,0 5 12 0,3 2 2 16,-1 3-5-16,-2 1-2 0,1 0 4 15,-3 4 0-15,4-1-3 0,0 2-2 0,1-1 4 16,3-1 0-16,-2-1-3 0,-1 2-1 15,1-3 3-15,-2-2 0 0,-3 0-5 16,3-3 0-16,-2 0-1 0,0-5 1 16,0-1-5-16,-3-2-4 0,1-4 0 15,-2-1-7-15,0-1-6 0,0-2 0 16,0 0 8-16,0 0-7 0,0 0-10 15,0 0-10-15,0 0-21 0,0 0-50 16,0 0-70-16</inkml:trace>
  <inkml:trace contextRef="#ctx0" brushRef="#br0" timeOffset="10280">5379 1182 281 0,'0'-1'134'0,"0"1"-96"0,8 0 17 16,3 0 3-16,4 0-17 0,4 0-9 16,2 1-5-16,6 5-10 0,-2-2-1 0,5 1-2 15,-3-2-4-15,4-1-9 0,-3 0 2 16,-1 1-3-16,2-1 2 0,-1-2-4 15,3 0-13-15,-3 0-11 0,-1 0-13 16,0 0-11-16,-6 0-22 0,0 0-67 16,-4-2-157-16</inkml:trace>
  <inkml:trace contextRef="#ctx0" brushRef="#br0" timeOffset="10740">6320 972 137 0,'0'-2'198'16,"0"0"-127"-16,0 0-8 0,0 0 1 15,0 1-10-15,0 1-11 0,0 0-13 16,0 0-9-16,0 0-5 0,0 0-9 15,0 0-1-15,0 10-5 0,0 8 7 16,0 7 2-16,-4 2 0 0,-4 2-6 16,4 4-4-16,1 0 2 0,-3 4 7 0,2-3-4 15,2 0-3-15,0-2-1 0,0-4 4 16,0-1-3-16,2-1-2 0,-1-2 0 15,-1-2 2-15,2-4 0 0,0-6-3 16,0-3 1-16,0-5 3 0,0 0-4 16,0-3 3-16,0-1-2 0,0 0 1 15,0 0 3-15,0 0-4 0,0 0 2 16,0 0-4-16,0 0-5 0,0 0-8 15,0-1-9-15,0 1-9 0,3-6-20 16,1 3-31-16,2-2-47 0,2-6-270 16</inkml:trace>
  <inkml:trace contextRef="#ctx0" brushRef="#br0" timeOffset="12558">3509 0 40 0,'2'0'36'16,"0"1"45"-16,-2 0-30 0,0 2-4 16,0 2 1-16,2 3-9 0,-2 4-4 15,0 1-7-15,0 4-9 0,0 2-3 16,0 4-7-16,0 4 4 0,0 3 3 15,-2 1-6-15,-2 3-3 0,0 2-5 16,2 5 3-16,-1 2-3 0,-1 3 1 16,0-1-1-16,2 2 8 0,-2 1-14 0,-2 1 4 15,5 5 5-15,-3 1 8 0,2 2-9 16,2 3-1-16,0 1 3 0,0 2 5 15,4 0-9-15,5 1 1 0,1-3 5 16,-1 0-1-16,5-2 0 0,-5 0-2 16,6 1 3-16,-1-3-3 0,-3 1-3 15,1-2 4-15,-3 0-1 0,-3 0-1 16,-2-2-2-16,-2 2 1 0,-2 1 3 15,0-3-1-15,0 0-5 0,0-1 4 0,0 0 1 16,0 2-3-16,0-3 0 0,0-2-1 16,3-2 4-16,1-4-3 0,-4 0-2 15,6 2 5-15,-4 2-1 0,-2 1-2 16,2 2 1-16,-2 0 0 0,0 0 3 15,0-1-6-15,0 3 1 0,0 3 3 16,-4-1 1-16,-2 1-1 0,2 0-4 16,1-1 0-16,1 0 3 0,2 1-3 15,-2 0-1-15,0 0 2 0,0 0 2 16,2 0-3-16,0 4-1 0,0-2 0 15,0 0 9-15,0 1-9 0,0-2 1 0,0 6 0 16,0 2 6-16,0-4-4 0,0 0-3 16,0-6 1-16,0 1 0 0,-2-2 0 15,2 1 1-15,0 2-2 0,0-2 4 16,0 2-4-16,0 0-2 0,0 0 4 15,-2 0 1-15,0 2-1 0,-2-1-3 16,-3 0 3-16,1 3 2 0,2-4-2 16,-1-1-1-16,1-1-1 0,-2-2 2 15,6 0-1-15,-2 1-1 0,0 0 2 16,2 2-1-16,0 0 0 0,0 0 2 0,0 2-2 15,4-2 3-15,2 2-2 0,1 0-1 16,-1-1 1-16,4-2-2 0,-5-1 0 16,-1-2 3-16,0 1-4 0,-2 2 4 15,0 1-2-15,-2 1-2 0,0 1 2 16,0 0 1-16,-6 3-1 0,4 0 1 15,-4 2-1-15,3 0 0 0,-1 0-1 16,4 0-2-16,-4-1 3 0,2-1 1 16,0 1-2-16,2-2-1 0,0 4 2 0,0-2 2 15,0 2-4-15,0 1 1 0,0-2 1 16,0 5 1-16,0-2-2 0,0 1 1 15,0-1 0-15,0 0 1 0,0-1 7 16,0-4-12-16,0 2 3 0,0 0 2 16,0 2-3-16,-2 0 1 0,-2 1 1 15,3 1 2-15,-1-2-3 0,0 0-1 16,2-1 2-16,0 1 3 0,0-3-4 15,0-3-2-15,0 1 4 0,0-4 1 0,0 0-3 16,0-1-1-16,0-1 3 0,0-2 1 16,0 1-3-16,0-1-1 0,0 3 3 15,0-2 1-15,0-1-2 0,2 2-2 16,0-2 3-16,-1-3 1 0,3-1-4 15,-2-4 1-15,0-2 2 0,0-2 1 16,0-1-3-16,-2 2 0 0,2-2 2 16,-2 1 1-16,2 0-4 0,0-2 1 15,0 1 2-15,-2 0 0 0,0 1-2 16,0-2 0-16,0 1 2 0,-2-2 1 15,-4-4-3-15,2 3-1 0,-2-7 3 0,3-2 0 16,1-2-2-16,0-6-13 0,2-5-6 16,0-5-5-16,0-7-26 0,0-2-25 15,4-5-103-15</inkml:trace>
  <inkml:trace contextRef="#ctx0" brushRef="#br0" timeOffset="14565">0 2015 0 0,'0'3'38'0,"-2"-1"124"16,0-1-111-16,0 0-9 0,-2 0 13 0,3-1-14 15,-1 0-10-15,2 0-3 0,0 0-3 16,0 0-6-16,0 0 2 0,0 0-2 15,0 0-9-15,7 0-2 0,1 0 7 16,1 0-3-16,3 0-5 0,-1 0-2 16,3 0 0-16,-1 0-2 0,2-2 2 15,4-1-4-15,-1 2-1 0,3 1 1 16,0 0 0-16,1 0-3 0,9 0 2 15,1 0 3-15,1 0 1 0,3 0-7 16,-2 0-1-16,1 2 6 0,3 1-1 0,0-2-2 16,2-1 1-16,8 0 1 0,3 0 0 15,5 0-1-15,1 0-2 0,-4-5 4 16,5 0-2-16,-7-1-5 0,5 0 1 15,-1-2 3-15,2 1 1 0,4-1-1 16,2-1 3-16,4 2-4 0,4-1 3 16,1 0-2-16,2 0 2 0,-3 0-4 15,0-2-2-15,-3 0 3 0,3-1 1 16,0 1 4-16,-3 1-4 0,3-2-1 15,-1 3 2-15,-1 2 0 0,2 0 1 0,-6 0-3 16,1-1 2-16,1 1 3 0,0 1-3 16,4 0-2-16,-1 0 2 0,6 3 3 15,-1-1-4-15,5-1-1 0,0 1 2 16,2-2 2-16,0 1-1 0,-5 0-3 15,-3-1 2-15,-1 1 2 0,-1-1-1 16,1 1-3-16,3 0 2 0,-4 1 2 16,7 0 0-16,-7 0-4 0,1 3 6 15,-7 0-1-15,-5 0-6 0,-1 0-1 0,-5 0 4 16,2 0 0-16,-1 1 2 0,1 4-4 15,0 0 2-15,2-3 2 0,0-2 0 16,2 1-2-16,-3-1 6 0,-1 0 0 16,-4 3-8-16,-3-2 1 0,-4-1 1 15,-2 1 1-15,1-1 0 0,3 1-3 16,0 0 2-16,1 0 2 0,3-1-2 15,-2 0-2-15,3 0 2 0,2 0 2 0,-3 0-2 16,-1 0-1-16,3 0 1 0,-3 0 3 16,-1-2-3-16,-2 0-2 0,-3-2 2 15,-6 3 2-15,1-1-2 0,-6-1-1 16,0-1 1-16,1 1 2 0,-3 2-2 15,1-1-2-15,1 1 2 0,0-1 3 16,1-1-4-16,-5 2-1 0,3 1 3 16,-5-1 1-16,-1 0-3 0,-4 1-2 15,-2-2 4-15,0 1 3 0,-4 1-5 16,4-1-1-16,-2 1 3 0,2-1 1 15,2 1-2-15,-4 0-2 0,2-2 3 0,4 1 0 16,-2-1-1-16,1 0 0 0,-1-1 0 16,2 3 0-16,4-1-1 0,-2-1 1 15,-1 0 0-15,3 0 0 0,-1 0 1 16,-1 1-3-16,6 1 3 0,-5-1 0 15,5 1-1-15,-3 0-3 0,-3 0 4 16,2 0 1-16,-5 0-2 0,-1-2-1 16,-4 1 2-16,-3 0 0 0,-7 0 0 15,-3 1-2-15,-4 0 5 0,3-1 4 16,1 1-4-16,0 0-4 0,7-1 1 0,1 0 0 15,-1 1 0-15,2 0 0 0,1 0-1 16,-9 0 1-16,1-3-1 0,-1 3 1 16,-3 0 1-16,0 0 4 0,4 0-3 15,-6 0-1-15,3-1 0 0,-1 1-3 16,2 0 2-16,-6 0-1 0,4 0 2 15,-2 0 1-15,-2 0-2 0,2 0-1 16,-2 0 2-16,0 0 3 0,0 0-1 16,0 0 2-16,0 0 1 0,0 0 1 15,0 0-5-15,0 0-1 0,-2 0 0 16,-2 0-2-16,2 0-14 0,0 0-10 0,0 0-4 15,2 0-5-15,0 6-14 0,0 2-15 16,4 0-33-16,4-2-38 0,7 2-23 16</inkml:trace>
  <inkml:trace contextRef="#ctx0" brushRef="#br0" timeOffset="19636">1599 2726 0 0,'0'0'12'0,"0"0"121"0,0 0-75 0,0 0-25 15,0-3 15-15,0-1-12 0,0 3 5 16,0-2-9-16,0 0-10 0,0 0 1 16,0-1-2-16,0 0 0 0,0 0 3 15,-2 1-2-15,0-2-5 0,-2 0-5 16,2-2 0-16,1 1-2 0,-5 1 0 15,2-2 1-15,-2 4-6 0,-1-1 2 16,-1-5 1-16,-1 3-4 0,-1 0 2 16,-1 0 4-16,-1 0-1 0,-1 2-6 15,-1 1 3-15,1 1 1 0,-2 0 0 0,-2 1-5 16,-3 1 2-16,-1 0 1 15,-1 0-1-15,-1 6 0 0,-2 4 0 0,-2-1-2 16,0 7 0-16,-1 2-1 0,1 3 0 16,2 2 3-16,2 5-3 0,2 3-1 15,6 6 0-15,4 0 0 0,3 5 0 16,0 0-1-16,3 3 0 0,3 0 3 15,2-3-2-15,0 0 0 0,11-5-1 16,10 2 2-16,4-3-1 0,6-4 2 16,5-4-2-16,4-5 2 0,4-5-1 15,5-5-1-15,5-5 1 0,-5-6-1 0,5-2 3 16,-6-1-2-16,-6-10 1 0,-4-3 2 15,0-4 0-15,-8-1-2 0,-3-6 1 16,-2-2 9-16,-2-7 3 0,-2-4-2 16,-4-6-1-16,0-3-1 0,-5-5-4 15,-5-3-7-15,-3 0 8 0,-4 1-2 16,0 7-6-16,-11 7 4 0,-8 8-2 15,-8 6 4-15,-8 7-8 0,-6 5-2 16,-9 8 2-16,0 6-2 0,1 0 3 0,7 13-5 16,11 5-11-16,8 5-17 0,10 6-8 15,1 5-33-15,-3 0-43 0,6-2-267 16</inkml:trace>
  <inkml:trace contextRef="#ctx0" brushRef="#br0" timeOffset="21150">1589 4257 158 0,'0'-3'121'15,"0"0"-65"-15,0 0 6 0,0 0-8 0,0 2-13 16,0 1-5-16,0 0-6 0,0 0-8 16,0 0-1-16,0 0-4 0,-1 0-3 15,1 0 2-15,0 0-7 0,0 0-4 16,0 1 0-16,0 12 2 0,0 3 9 15,0 3-4-15,0 2 2 0,0 3-2 16,0 2-2-16,0 4-2 0,0 5-4 16,-6 5 1-16,0 5-5 0,-2 4 0 15,3 6 0-15,-3 5 0 0,-1 3 1 0,5 1-2 16,0 0 1-16,4-4 1 0,0-1 0 15,0-4-1-15,0-4 0 0,0-3 2 16,0-2-2-16,0-5 0 0,4 1 0 16,-4-8 3-16,2-5-4 0,-2-7 1 15,0-6 1-15,0-3 1 0,0-5-1 16,0-3 1-16,0-2-2 0,0-3 2 15,0 0 0-15,0 0 3 0,0 0-2 16,0 0 5-16,0 0-1 0,0 0-1 16,0-6-6-16,0-2 2 0,0 0-1 15,0 0-2-15,2 0 0 0,0 3 1 0,1-3 0 16,1 4-17-16,-2-1-16 0,2 3-19 15,0 0-31-15,-4 2-71 0,0 0-300 16</inkml:trace>
</inkml:ink>
</file>

<file path=ppt/ink/ink2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2:52.7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0 171 0,'0'0'67'0,"0"0"-28"16,0 0 24-16,0 0-2 0,0 0-19 15,0 0-9-15,0 0-10 0,0 0-3 0,0 0 5 16,0 0-4-16,0 0-2 0,0 0 0 16,0 0 0-16,0 0-5 0,0 0 2 15,0 0-2-15,0 0-7 0,0 2-1 16,0-1-3-16,-2 1 0 0,-2 3-1 15,0 1 4-15,0 6-3 0,-1 0-2 16,1 3 1-16,-2 2-1 0,0 2 0 16,-1 5 1-16,-3 6-1 0,7 2-2 15,-5 5 1-15,2 3 2 0,4 1 0 16,-2 1 0-16,3-2-2 0,1-1 1 15,0-2-3-15,0-3 2 0,0-2 0 0,0-4 2 16,0-2-2-16,0-6 0 0,0-3-1 16,1-3 3-16,-1-3-2 0,0-2 0 15,0-2 1-15,0-2 2 0,0-1-1 16,0-1-2-16,0 0 3 0,0-1 1 15,0 1-2-15,0-3 0 0,0 1 1 16,0 0 2-16,0-1-1 0,0 0-1 16,0 0 0-16,0 0-1 0,0 0 0 15,0 0-1-15,0 0 2 0,0 0-2 0,0 0 1 16,0 0 0-16,0 0 0 0,0 0 2 15,0 0 0-15,0 0-2 0,0 0 2 16,0 0-4-16,0 0 2 0,2 0-4 16,0 0 0-16,-2 0-7 0,0 0-5 15,0 0-7-15,0 0-15 0,0 0-32 16,2 0-44-16,-2-5-239 0</inkml:trace>
</inkml:ink>
</file>

<file path=ppt/ink/ink2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3:17.6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671 136 58 0,'0'0'35'0,"0"-1"-31"0,0 1-2 15,0 0-1-15,0 0 2 0,0 0 0 16,0 0-3-16,0 0-2 0,0 0-2 16,0 0 3-16,0-3-1 0,0 3-6 0,0 0 0 15,0-1-3-15,0 1-12 0,0 0-11 16,0 0 21-16</inkml:trace>
  <inkml:trace contextRef="#ctx0" brushRef="#br0" timeOffset="719">671 136 56 0,'0'-5'17'0,"0"5"-12"15,0 0 7-15,0 0 2 0,0 0-13 0,0 0 0 16,0 0 2-16,0 0-2 0,0 0-1 16,0 0 0-16,0 0 1 0,0 0-1 15,0 0 1-15,0 0 2 0,0 0-1 16,0 0 6-16,0 0 3 0,0 0 3 15,0 0 3-15,0 0 0 0,0 0 4 16,0 0 0-16,-2 0-1 0,2 0-9 16,0 0-3-16,0 0 0 0,0 0-2 15,0 0-3-15,0 0 0 0,0 0-1 16,0 0 3-16,0 0 0 0,0 0-1 15,-2 0 1-15,2 0 5 0,0 0-1 0,0 0 0 16,0 0 1-16,0 0 1 0,0 0-3 16,0 0-1-16,0 0-2 0,0 0 1 15,0 0-1-15,0 0-4 0,0 0 4 16,0 0-1-16,0 0-4 0,0-2 1 15,0-3 4-15,0 1 1 0,0 0-2 16,0 1-3-16,-2-1 7 0,2-2 0 16,-2 3-1-16,2-5-3 0,-4 1 3 15,-1-1-2-15,-3-2-4 0,-5 1 1 16,-1 0-2-16,-1 1-2 0,-4 0 4 0,0 0-4 15,-4 3 4-15,-2-1-4 0,-5 1 4 16,-1-1 1-16,1 3 1 0,-5 3-2 16,-3 0 0-16,0 0 8 0,-2 8 6 15,0 7-2-15,0 5-3 0,2 7-7 16,3 6 1-16,3 6-1 0,1 5-3 15,6 3-3-15,8 3 2 0,6 2 0 16,5 0-3-16,6-1 3 0,4 0-3 16,9-5 3-16,4-3 0 0,8-5-1 0,8-1 4 15,5-2-2-15,8-4 1 0,3-2-2 16,5-3 1-16,3-4 2 0,8-6-3 15,-4 1 1-15,2-5 3 0,-4-2 2 16,-2-7 3-16,-3-3-3 0,-9 0 3 16,-8-9 1-16,-5-2 0 0,-3-6 0 15,-4-3 9-15,-2-3-2 0,-4-7 1 16,-6 1 5-16,-2-9-4 0,-5-3 0 15,-2-2-4-15,-4-5-9 0,0-3 0 0,-6-2-3 16,-13-1-1-16,-6 5-1 0,-11 4-2 16,-6 5 0-16,-13 8-4 0,-6 4-2 15,-6 8-8-15,4 7-3 0,11 7 0 16,16 6-13-16,13 0-9 0,8 20-19 15,7 5-70-15,1-2-195 0</inkml:trace>
</inkml:ink>
</file>

<file path=ppt/ink/ink2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3:27.4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837 806 7 0,'-4'2'3'15,"-1"-1"78"-15,3-1-21 0,-4 0-28 16,4 0 6-16,2 0 1 0,-2 0-4 16,2 0 3-16,-2 0-5 0,0 0-2 15,0 0-4-15,1 0-9 0,-3 0 8 16,2 0-4-16,-2 0 2 0,0 0-5 15,2-1-1-15,-3-1-4 0,5 2-2 16,-4 0-4-16,0 0-1 0,4 0-2 16,0 0 2-16,0 0-2 0,0 0 0 15,0 0-3-15,0 0 0 0,0 0-3 16,0 0 0-16,0 0-1 0,0 0 0 0,9 0 8 15,7 0 3-15,5 0-2 0,7 0-2 16,11-2 0-16,10 1-2 0,10-2 5 16,6-1-2-16,6 0-2 0,5 0-2 15,0 3 0-15,10 1 2 0,2 0-4 16,2 0 0-16,1 0 1 0,-3 5-3 15,-8 3 3-15,-9-2 0 0,-8 0-3 16,-8 1 4-16,-3-3-3 0,-7-1 0 16,-6 3 2-16,-5-5 0 0,-4 0-3 15,-1 1 2-15,-2-2 0 0,-4 0 1 0,-6 1-2 16,-2-1 2-16,-3 0-1 0,-5 0 1 15,-1 0-2-15,-4 0 1 0,2 0 1 16,-4 0 0-16,0 0 1 0,0 0-1 16,2 0 0-16,-2 0 2 0,0 0 0 15,0 0-3-15,0 0 5 0,0 0-2 16,0 0-1-16,0-2-3 0,0-1 0 15,0-1-6-15,0 1-4 0,-2 2-4 16,-2-2-4-16,2 1-12 0,0 0-15 0,-2-1-31 16,0-1-100-16</inkml:trace>
  <inkml:trace contextRef="#ctx0" brushRef="#br0" timeOffset="1843">2337 93 15 0,'0'0'40'0,"2"0"22"16,0 0-5-16,0 0-7 0,0 0-1 15,-2 0-2-15,0 0-8 0,0 0-9 16,0 0-5-16,0 0-3 0,0 0-3 15,0 0-1-15,0 0-5 0,0 0-4 0,0 4-9 16,2 8 17-16,-1 5 6 0,-1 7-6 16,0 7 2-16,0 8-4 0,0 9-4 15,-5 9-1-15,-3 5-3 0,0 2 8 16,1 2-16-16,-1 1 0 0,2 2 2 15,3 2 0-15,-3 2 0 0,4 1-2 16,0 1 3-16,0-4 0 0,2-5-1 16,0-6 0-16,-2-7-2 0,0-7 2 15,0-5-1-15,-3-5 0 0,3-6 2 16,-2-6 0-16,2-3-2 0,0-7 0 15,2-3 2-15,-2-2-2 0,2-4 0 0,0-2 0 16,-2-1 0-16,2 0 2 0,0-1-1 16,0 0 1-16,0-1 1 0,0 0-3 15,0 0 0-15,0 0-1 0,0 0 1 16,0 0-1-16,0 1 2 0,0 0-1 15,0-1 1-15,0 1-3 0,0 1 4 16,0-1-2-16,-2 1-2 0,2 0 2 16,0 0 0-16,0-1 0 0,0 1 1 15,0 0 0-15,0 1-1 0,0-1-1 0,0 1 2 16,-1-1-1-16,1 1 0 0,0 0 0 15,-4 2 2-15,2 1-2 0,0-1-1 16,-2 2 1-16,2 0 1 0,-4-3-1 16,3 2 0-16,1 1 0 0,-2 0 0 15,2-1 0-15,2 0-2 0,-2-1 0 16,-2 0 2-16,4 1 2 0,-2-3-2 15,2 2 0-15,0-3 0 0,-2 0-2 16,2 0 4-16,0 1-2 0,0 0-2 0,0 0 2 16,0 0 0-16,-1 0 2 0,-1 0-4 15,0 4 3-15,0-2 0 0,0 3-1 16,0-1-2-16,0-1 4 0,2 0-3 15,-4 1 1-15,4-1 1 0,0-1-1 16,0 0-1-16,0-2 1 0,0 0 0 16,0 1 0-16,0-2-2 0,0 0 2 15,0 0 1-15,0-1-2 0,0 3 0 16,0-3 0-16,0 0 3 0,0 0-3 0,0 0 0 15,0-1 2-15,0 0 0 0,0 0-2 16,0 0 0-16,0 0 3 0,0 0 0 16,0 0-1-16,0 0-1 0,0 0-1 15,0 0 5-15,0 0-2 0,0-3-2 16,0-2 0-16,0 1 1 0,4-4-2 15,0-2 1-15,4-1 0 0,-1-2 1 16,3-3-1-16,-1-1-1 0,1-4 1 16,3-3 1-16,2-3-2 0,3-1 1 15,-1-5 0-15,6-2 1 0,0-2-2 0,1-1 1 16,3 1 0-16,2-4 0 0,3 0 0 15,1-4-1-15,5-1 1 0,0 0 0 16,0 4 0-16,-2 3-2 0,1 4 1 16,-3 3 1-16,-2 6-1 0,-5 0 0 15,2 6 0-15,-3 2 1 0,-1 2 0 16,-4 3 1-16,0 2-1 0,-4 1 1 15,1 1-1-15,-3 3-1 0,-6 0 1 16,-1 2 1-16,-2 2-1 0,-4-1-1 16,-2 2 1-16,2 1 0 0,-2 0-1 15,0 0-2-15,0 0 0 0,0 0 3 0,0 0-3 16,0 0 2-16,0 0 2 0,0 0 0 15,0 0-1-15,0 0 0 0,0 0 2 16,0 0 0-16,0 0 0 0,0 0 1 16,0 0-3-16,0 0 2 0,0 0 0 15,-2 0-1-15,0 0 0 0,-2 0 1 16,2 0-2-16,0 0-1 0,-2 0 2 15,2 0 0-15,2 0-1 0,-2 0 0 0,1 0 1 16,-3 0 1-16,2-3-2 0,0 2 0 16,0-2 1-16,0 1-1 0,0-1 2 15,-2-1-1-15,1-1 1 0,-1 0 0 16,0-3 0-16,-4-2 1 0,3-2-3 15,-5-3 6-15,0-2-3 0,-5-5 1 16,-2-1-2-16,-4-2 1 0,-2-5 0 16,-2-2 0-16,-1 0 0 0,-5-6 1 15,-3-4-3-15,-4-7-1 0,-2-3-1 16,-6-3 3-16,0 2-15 0,4 5 17 15,4 5 2-15,7 8-5 0,6 5-1 0,8 5 0 16,4 5 0-16,3 6 0 0,5 6 0 16,1 4 0-16,4 4 0 0,0 0-6 15,0 4-3-15,2 11 3 0,3 3-10 16,5 4-16-16,3 6-19 0,1 1-18 15,1 0-57-15,0 0-159 0</inkml:trace>
  <inkml:trace contextRef="#ctx0" brushRef="#br0" timeOffset="2539">3152 661 39 0,'-4'-1'42'15,"2"-1"6"-15,-2 0 0 0,0 1 4 16,4-1-4-16,-2 0-8 0,-1-1-11 15,1 2-3-15,0 1-4 0,0-2-1 16,0 2-3-16,0 0 0 0,0-3 3 16,0 2-2-16,-3 1-5 0,3 0-2 15,-4-3 3-15,-2 3 1 0,1-3 2 16,-3 2-6-16,-3 1 0 0,3 0 0 15,-5 0-3-15,2 0 0 0,-1 4-5 0,-1 5 1 16,0 2 1-16,-2 5-5 0,-1 1 4 16,3 5 1-16,2 0 0 0,3 1-4 15,3 2-2-15,1 1 1 0,6 0 0 16,0-2-3-16,7-1 1 0,9-2 1 15,1-2 1-15,4-3-1 0,2-3 0 16,2-6 0-16,1-2-1 0,1-5-1 0,2 0 0 16,-5-2 4-16,1-8-2 0,-4-6 1 15,-4 0 0-15,1-4 0 0,-5-2 1 16,-3-1-1-16,-3-5 1 0,-5 1 3 15,-2-2 3-15,0-2-5 0,-2-2 0 16,-5 1-1-16,-3 3-1 0,-3 4-2 16,-1 5 1-16,1 7-1 0,1 6 0 15,5 4-2-15,1 3-8 0,0 7-19 16,4 9-18-16,2 6-17 0,0-3-77 15,0 1-212-15</inkml:trace>
  <inkml:trace contextRef="#ctx0" brushRef="#br0" timeOffset="3049">3423 725 66 0,'-10'-1'46'16,"-1"0"7"-16,1 0 4 0,3 1 6 15,-1 0 0-15,4 0-17 0,-2-2-9 0,4 1 1 16,-1 0-1-16,1 0-6 0,2 1-1 15,0 0-5-15,0 0-7 0,0 0-8 16,5 0-9-16,7 0-1 0,11 0 11 16,7 0 0-16,8 0-7 0,6 0-1 15,6 0 1-15,9 0 0 0,6 0-2 16,4 0 1-16,1-3 0 0,-3 2-3 15,-4-3 0-15,0 2 1 0,-6 2 9 16,-1-2-5-16,-9 0-3 0,-7-1 0 0,-5-1-2 16,-7 0 1-16,-3 0 0 15,-8 0 0-15,-3-2 3 0,-7 1-4 0,-1-1 5 16,-2-1-2-16,-4-1 0 0,2 1-3 15,-2 0 0-15,0 4-4 0,0-1-2 16,0 3-9-16,-6 1-10 0,-5 0-16 16,1 0-23-16,-1 3-46 0,-1 2-172 15</inkml:trace>
  <inkml:trace contextRef="#ctx0" brushRef="#br0" timeOffset="6736">47 463 1 0,'-4'1'-1'16,"3"-1"23"-16,-3 0 96 0,0 0-88 16,2 2-2-16,0 0 8 0,2-1 5 0,-2-1-9 15,0 0 1-15,0 2-7 0,2-2-5 16,0 0-2-16,-2 2-2 0,1-2-2 16,-1 1-6-16,2-1-1 0,-2 1-3 15,2 0-3-15,-2 0-1 0,0 1 1 16,0 0 1-16,0 1-2 0,-2 0 2 15,2 0 1-15,0 1 0 0,2-1-2 16,-1 1 2-16,1-2-1 0,0-1 0 16,0 1 5-16,0-1-2 0,0-1-3 0,0 0 2 15,0 0-1-15,0 0 4 0,0 0-2 16,0 0 0-16,0 0 1 0,0 0-4 15,0 0 1-15,0 0 2 0,0 0 1 16,0 0 0-16,0 0-2 0,0 0 2 16,7-4-2-16,5-6 2 0,5-3-7 15,4-3 5-15,2-1-3 0,1-5-2 16,3-1 1-16,-4-2 2 0,4 0 0 15,-6 1-15-15,0-3 19 0,0 1-2 0,0 4-5 16,-2 3 0-16,-4 3 0 0,-2 1 2 16,1 2-1-16,-1 1-1 0,-1 3 1 15,-5 4-1-15,-3 2 1 0,0 2-2 16,-4 1 0-16,4 0 1 0,0 0 0 15,1 0-1-15,-1 3 0 0,2 2 3 16,-4 3-2-16,0 1 0 0,0 2 0 16,-1 2 1-16,1 1 0 0,-2 4-2 15,0-3 1-15,0 4 2 0,0 1-2 16,0-2 0-16,0 1 0 0,0-1 0 0,2 0 0 15,4-1-1-15,0 2 8 0,-3-4-8 16,3-1-3-16,0-2 0 0,-2-2-2 16,1-1 1-16,-1-1-1 0,0 0-2 15,-2-4-7-15,2-1 1 0,0-1-4 16,-1 0-6-16,1-2-7 0,0 0-7 15,0 0-3-15,0 0-25 0,0-4-19 16,-1-1-41-16</inkml:trace>
  <inkml:trace contextRef="#ctx0" brushRef="#br0" timeOffset="7093">187 321 58 0,'-4'0'45'0,"0"0"120"15,4 0-99-15,0 0 2 0,0 0-12 16,0 0-23-16,6 0-17 0,9 0 3 15,8-1 13-15,9-4-11 0,4 0-6 0,1-2-8 16,3 2-2-16,4-2-1 0,-2 3-3 16,3-2-1-16,-1 0-4 0,2 4-26 15,-6-2-31-15,4 1-49 0,-6 0-104 16</inkml:trace>
  <inkml:trace contextRef="#ctx0" brushRef="#br0" timeOffset="8083">4146 68 20 0,'2'0'-17'0,"2"-2"119"16,-1 1-13-16,-3-3-51 0,4 0 17 15,-4 0-3-15,4-1-6 0,-2 2-15 16,0-1-3-16,0 0 1 0,-2 1-2 15,2-2-1-15,-2 1-7 0,0 1 5 16,2-1-7-16,-2 1 0 0,0 1-2 16,0-4-5-16,-2 4-3 0,-6-2 4 15,0 3-6-15,-9 1-1 0,0 0 1 16,-6 0-4-16,-4 2 0 0,-1 9 0 0,-1 2 1 15,2 2 0-15,-3 3 4 0,7 5-6 16,4 0 2-16,4 4-1 0,3-1-1 16,7 0 0-16,5 1-1 0,0-3-1 15,9-1 1-15,10-3 2 0,6-2-2 16,5-4 1-16,7-5 1 0,3-7-3 15,2-2 1-15,2 0 0 0,-2-8-1 16,-2-4 2-16,-2-3-2 0,-9-3 3 16,-7 1 0-16,-1-3-1 0,-7 1 0 0,-5 0 1 15,-3 0 1-15,-4-1-1 0,-2 0 0 16,0 2-1-16,-2 1 0 0,-6 2-3 15,1 3-4-15,-3 7-6 0,1 3-9 16,-1 2-15-16,1 1-11 0,1 9-13 16,-3 2-32-16,1-1-101 0</inkml:trace>
  <inkml:trace contextRef="#ctx0" brushRef="#br0" timeOffset="8400">4115 90 42 0,'6'4'204'0,"4"-1"-131"16,-3 3-4-16,5 1 2 0,1 2-17 15,0 3-11-15,3 2-11 0,-3 3-11 16,-2 1-10-16,1 3-7 0,-1-2 0 15,-1 3-2-15,3 0-2 0,1 0-2 16,-1 1-6-16,4-3-15 0,-2 1-22 16,3 0-18-16,4-5-63 0,-2-3-194 15</inkml:trace>
</inkml:ink>
</file>

<file path=ppt/ink/ink2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3:37.1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685 1147 0 0,'0'6'9'0,"0"-3"152"0,0-1-116 16,0 0-15-16,0-2 3 0,0 0 10 15,0 0-1-15,0 0-11 0,0 0-4 16,0 0 4-16,4 0 1 0,1 0-2 0,5-5-6 15,-1-3-5-15,1-4-5 0,5 0 4 16,2-2-6-16,4-4-4 0,4-4-5 16,0-1 0-16,4-4-1 0,-3-5 2 15,1-6-3-15,2-6 1 0,-3 1-10 16,1 1 14-16,-4 6-4 0,-4 7-1 15,-6 6 1-15,-1 7-2 0,-5 7 1 16,-3 5 4-16,-4 2-2 0,0 2 1 16,0 0-3-16,0 0-4 0,2 2 0 15,0 6 3-15,4 4 1 0,-2 4-1 16,-1 2 1-16,1 3 0 0,0 3-1 0,0 2-1 15,2-1 1-15,-4 0-1 0,1 0-2 16,3 3 0-16,0-3 11 0,-2 1-12 16,1-2 2-16,-3-4-2 0,2-1-3 15,0-2-1-15,0 1-2 0,0-1-5 16,1-3-3-16,1-1 1 0,0-2-8 15,-1-3-11-15,1-1-9 0,-6-2-20 16,2 0-35-16,-2-2-1 0,0-2 8 16</inkml:trace>
  <inkml:trace contextRef="#ctx0" brushRef="#br0" timeOffset="241">784 1034 114 0,'8'0'201'0,"9"0"-142"16,2-2-27-16,6-1 22 0,3-2-7 15,5 0-10-15,7 2-4 0,8 0-5 16,5-2-8-16,8-1-4 0,2 0-9 15,0-1-4-15,-2 1-3 0,-8 0-10 16,-3 1-16-16,2 2-22 0,-3 0-28 16,-1-1-101-16</inkml:trace>
  <inkml:trace contextRef="#ctx0" brushRef="#br0" timeOffset="1142">2614 820 91 0,'0'0'137'0,"2"1"-101"0,-2 2-12 15,0 3 23-15,0 5 6 0,-2 4-14 16,-4 4-18-16,2 3-1 0,-5 0-7 15,1 3-5-15,-1 0 7 0,-3-5-4 16,5 1 0-16,-3-7-4 0,2-4 5 0,3-3 0 16,3-3-4-16,2-1 1 0,-2-3 5 15,0 0 1-15,-2 0 2 0,0-4-7 16,2-8 1-16,0-2 2 0,2-5-4 15,0-6-3-15,6-5 1 0,0-5 0 16,0-5-2-16,5 0-9 0,2-3 18 16,5 0-10-16,3-3-1 0,3 1-4 15,5 5 2-15,-2 8 0 0,-1 7-3 16,-1 9 2-16,0 5 0 0,0 7-1 0,2 4 0 15,-1 0 0-15,1 1 1 0,-4 10-2 16,-2 5 1-16,-6 2 1 0,-3 4-3 16,-9 2-2-16,-3 2-1 0,-7 2 1 15,-12 1 4-15,-6-2 0 0,-4-1 1 16,-3 0-1-16,3-3 1 0,1-1 1 15,3-4-2-15,6-4 1 0,7-2 1 16,5-4-1-16,5-2-1 0,2-2-1 16,0-2-1-16,2 4-1 0,9-3 3 0,4 0-1 15,6 0 0-15,2 0 1 0,-2 1-5 16,4 0-2-16,-2 0 6 0,-2 0-22 15,0 4 32-15,-2-2-20 0,-2 3 5 16,-2-1 0-16,-5 0 5 0,-4-1-1 16,-2 1 2-16,-4 0 1 0,0-2 0 15,-2 2 2-15,-10 1 2 0,-3 1-1 16,-2 0 1-16,-2 1 3 0,-2 0-1 15,0-1-1-15,-4 1 2 0,4 1-1 16,-2-2 1-16,0 2-4 0,4 1 0 16,0-3-2-16,4 3 1 0,-1-4-2 0,3 1 0 15,3 0-2-15,5-3-5 0,1-2-26 16,4-2-25-16,0-3-48 0,0 0-131 15</inkml:trace>
  <inkml:trace contextRef="#ctx0" brushRef="#br0" timeOffset="1868">1999 0 64 0,'6'8'20'16,"0"2"132"-16,-4 2-107 0,2 2 29 16,-2 4-17-16,1 4-3 0,1 4-13 15,-2 6-6-15,4 8-5 0,0 6-7 16,-3 8-5-16,1 5-7 0,-4 11 1 15,0 3 0-15,0 8-3 0,-2 3-2 16,-5 10-4-16,-3 4-1 0,1-2-1 16,-3 2 1-16,-1-2 5 0,1-1-12 0,1 5 5 15,-1 1-4-15,5 2 3 0,-3 2 1 16,1-1-1-16,3-2 3 0,-2 0-2 15,5-3-1-15,3-2 1 0,0-1 1 16,0 2-1-16,0-1-1 0,1 1 1 16,5-2 1-16,-4-8 0 0,2-8-2 15,-2-8 2-15,2-5-1 0,-3-3 0 16,-1-5 0-16,2-5 0 0,-2-5 1 15,0-6-1-15,0-2 0 0,-2-4 0 16,-3-1 2-16,-3-3-2 0,1-4-1 0,-1-1 2 16,0-5-3-16,3 0 2 0,1-6 0 15,2-5 0-15,2 1 2 0,0-4-5 16,0-1-1-16,6-2-2 0,3-4-24 15,3-2-14-15,1 0 15 0,0-7-43 16,2-5-112-16,-1-1-118 0</inkml:trace>
  <inkml:trace contextRef="#ctx0" brushRef="#br0" timeOffset="2674">0 1402 120 0,'2'0'104'0,"5"0"-51"0,5 0-35 16,7 0 25-16,6 0-5 0,11 0-4 15,6 0 0-15,6-3 1 0,15-2-5 16,9 2 0-16,14 1-4 0,19 0-3 0,17-4-1 15,19 3-7-15,19 0-3 0,14 2-1 16,7 1-10-16,3 0 0 0,-7 4 1 16,-3 5 0-16,-6 0-2 0,-8 0-1 15,2-1-1-15,-9-3 2 0,-8-1-1 16,-14-4-1-16,-14 0 2 0,-18 0 1 15,-15 0 0-15,-17 0-2 0,-14 0 2 16,-13-9 0-16,-7 0 0 0,-9-2 0 16,-1 1 1-16,-5-2 0 0,3 0 1 15,1 1-3-15,3 0 0 0,0 1 1 0,-2 2-1 16,2 2-1-16,-6 1 1 0,0 1 1 15,-8 2-2-15,-1 2-1 0,-8 0-1 16,-2 0-8-16,0 0-3 0,-12 0-12 16,-5 0-28-16,-2 8-16 0,-2-1-37 15,-2-1-126-15</inkml:trace>
  <inkml:trace contextRef="#ctx0" brushRef="#br0" timeOffset="3456">1108 1793 55 0,'4'-7'112'0,"-4"0"-43"15,0 0-8-15,0-1-3 0,0-2-4 16,0 2-14-16,0 0-8 0,-2-1-6 16,-3 3-2-16,-1-1-8 0,-2-2-2 15,-3 2-1-15,-5 1 1 0,3 3-1 16,-6 0 2-16,0 3-3 0,-4 0 1 15,-4 2-2-15,1 10-2 0,-3 3 2 16,2 3-4-16,4 5-1 0,4 4-2 16,4 4 0-16,6 3-2 0,5 2-1 15,4-1-2-15,2-1 1 0,15-4 0 0,4-3-1 16,7-4 1-16,7-5-1 0,5-7 3 15,2-7-2-15,2-4 0 0,-4 0 1 16,-4-11 1-16,-2-7-2 0,-3-2 1 16,-6-4-3-16,-6-1 5 0,-6 0-2 15,-3-1 1-15,-7 0-1 0,-3-3 2 16,0 1-2-16,-11-2 0 0,-4 3 0 15,-4 1-1-15,-4 2 0 0,-2 7-3 16,2 7-3-16,0 8-2 0,6 2-13 0,2 18-10 16,3 10-16-16,5 7-24 0,3 4-45 15,-4 2-172-15</inkml:trace>
  <inkml:trace contextRef="#ctx0" brushRef="#br0" timeOffset="3848">906 2577 16 0,'0'-6'376'15,"0"5"-295"-15,2 1-53 0,0 0 11 16,2 0 3-16,-4 8-8 0,2 7-4 16,0 7-13-16,-1 4-6 0,-1 1-4 15,0 0 3-15,0 3-3 0,-1-1 0 16,-3 2-1-16,4-1-4 0,-2-1-1 15,0 1-1-15,0-3 2 0,2-3-1 16,0-3-3-16,2-2-2 0,7-6-10 0,3-3-19 16,5-4-13-16,8-6-35 0,4 0-51 15,5-8-259-15</inkml:trace>
  <inkml:trace contextRef="#ctx0" brushRef="#br0" timeOffset="4464">2637 1779 67 0,'0'-4'-1'0,"0"3"206"0,0 0-141 15,0 0-20-15,0 1 19 0,0 0-12 16,0 0-12-16,0 8-23 0,0 5 13 0,0 6 10 16,0 4-11-16,0 1-6 0,-6 0-2 15,0 7-7-15,-1-1-2 0,-1-1-5 16,-1-1 0-16,1-3-5 0,-2 1 0 15,1-2-2-15,3-1 1 0,0 0 0 16,3 0-12-16,1-2-14 0,-2 2-18 16,4-5-35-16,0-2-46 0,0-3-220 15</inkml:trace>
  <inkml:trace contextRef="#ctx0" brushRef="#br0" timeOffset="4994">2717 2599 219 0,'0'-10'53'0,"-4"4"-14"0,-4-2 11 16,-5 1 5-16,0 1-5 0,-3 2-9 16,-1 2-7-16,0 2-3 0,-8 0-7 15,1 2-1-15,-5 10 2 0,2 5-9 0,-3 4 0 16,3 4-4-16,2 2-2 0,6 3-8 15,2 2 1-15,4 0-2 0,5-1 0 16,6-1-1-16,2 1-1 0,0-3 1 16,11 0 0-16,9-5-1 0,1 0-1 15,5-1 2-15,5-4 0 0,1-4 1 16,4-8-1-16,3-6 0 0,-3 0 2 15,6-13-2-15,-2-1 1 0,0-5 1 16,-2-3 2-16,-5-1 1 0,-7-4 8 0,-5 0 5 16,-4-2-5-16,-7-3-5 0,-4-3-1 15,-6-1-5-15,0 0 2 0,-8 6-3 16,-11 3 0-16,-4 10-1 0,-7 4-1 15,-1 9-9-15,-1 4-11 0,-1 4-6 16,10 13-20-16,4 2-53 0,4-2-167 16</inkml:trace>
</inkml:ink>
</file>

<file path=ppt/ink/ink2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4:46.0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77 267 180 0,'0'0'70'15,"0"-2"-15"-15,0 1 14 0,0 1-10 16,0-1-12-16,0 1-8 0,0 0-9 15,0-2 2-15,0 2-5 0,0 0-7 16,0 0-1-16,0 0 1 0,0 0-7 16,0 0-2-16,0 0-4 0,0 0-1 15,0 11-7-15,-2 4 1 0,-2 7 1 16,4 5-1-16,0 5 2 0,-2 2-4 0,2 7 2 15,0 1 6-15,0 0-6 0,0-2-2 16,0-4 1-16,0-1 2 0,2-3 1 16,2-3-3-16,-4-6 0 0,0-4 3 15,0-6-1-15,0-2-1 0,0-8 0 16,0-1 3-16,0-2 2 0,0 0 3 15,0 0 9-15,-4-9 0 0,0-7-16 16,-2-6-1-16,1-2 2 0,1-8 2 16,-2-4-3-16,4-4 1 0,0-7 2 0,0-5-3 15,1-7 0-15,1 1-2 0,0 0-1 16,0 2 6-16,1 7-5 0,11 7-2 15,3 4 4-15,2 7-3 0,4 5 0 16,4 4-2-16,2 7 0 0,-2 4-8 16,5 9 17-16,-5 2-7 0,4 8-3 15,-3 7 4-15,-3 7 4 0,-4 3-18 16,-3-1 2-16,-3 1 0 0,-7 1 2 15,-4-1 5-15,-2 0 4 0,0-1 4 0,-12-1-2 16,1-1 0-16,-6-2 0 0,-1 1 3 16,-3-2-1-16,4-1-1 0,-2-2-3 15,4-4 4-15,1-3-1 0,7-3-2 16,-1-1 0-16,4-1 0 0,1 2-11 15,1-1-24-15,2 3-17 0,0 1-7 16,0-3-39-16,2 2-119 0,1 1 5 16</inkml:trace>
  <inkml:trace contextRef="#ctx0" brushRef="#br0" timeOffset="923">493 458 192 0,'0'0'84'0,"0"-1"-34"15,0 1 14-15,0-2-14 0,0 2-10 16,0 0-6-16,0 0-7 0,0 0-3 16,0 0-5-16,-2 0 1 0,2 0-4 15,-6 0-6-15,2 5-3 0,-3 6-1 16,-3 4-2-16,1 4 3 0,1 3-1 15,0 0 8-15,3-2-1 0,3-3-7 16,2 1-2-16,0-1-2 0,0-2-3 16,9-2 1-16,1-1-1 0,3-3 5 0,2-4-3 15,3-4 2-15,-1-1 1 0,0 0-1 16,-2-8 1-16,-1-3-3 0,-3-2-1 15,0 0 1-15,1-1-1 0,-5 2-1 16,-1 0 1-16,-4 5 0 0,0 3 0 16,-2 1 0-16,0 3 1 0,0 0 1 15,0 0-2-15,0 0-3 0,0 0-1 16,0 1-1-16,0 8-4 0,0 1 4 15,0 4 6-15,0-1-1 0,0-1-2 16,4-3-3-16,3 0 2 0,1-2 1 0,4-1-2 16,-3-2 3-16,4-4 1 0,-1 0 1 15,1 0-1-15,3-8 2 0,-3-5 1 16,0-5 0-16,1-2 0 0,1-4-2 15,0-2 2-15,-2-3 1 0,-1-5-5 16,3-4 4-16,-3-5 1 0,-1-1-1 16,-3-6-3-16,-1-3 0 0,-3-1 0 15,2-1 2-15,-4 3-1 0,-2 7-2 16,0 11 1-16,0 13-9 0,0 10 16 0,0 9-3 15,0 2 2-15,-2 1-1 16,-4 19-9-16,0 7 5 0,1 8-2 0,-1 5 11 16,-2 5-14-16,-3 7-1 0,-1 5 7 15,1 0 0-15,1 1-5 0,3-8 1 16,5-3 2-16,2-6 1 0,0-6-2 15,2-7 0-15,9-6 2 0,-3-6-1 16,3-6 0-16,1-6 0 0,-1-4 2 16,3 0 1-16,1-9 3 0,0-9-5 15,2-5 2-15,2-4 0 0,2-6 0 16,0-4-3-16,-2-1 0 0,1-2 2 0,-3 1-1 15,-6-5-1-15,3-1 0 0,-3 3-1 16,-3 1-6-16,-1 10 2 0,-3 15 4 16,0 9 2-16,-4 7 0 0,0 0 0 15,0 7 0-15,-6 12-2 0,-1 10 4 16,-3 3-2-16,2 3 4 0,5 0-2 15,-3 0-2-15,2 2 3 0,2 0-3 16,2 0 4-16,0-2-3 0,8-4 1 0,1-3-1 16,3-1-1-16,5-3-1 0,-2-4-1 15,2-4 0-15,4 0-5 0,0-6-13 16,2-4-11-16,4-5-12 0,-2-1-21 15,0 0-26-15,-4-11-101 0,-4-3-112 16</inkml:trace>
  <inkml:trace contextRef="#ctx0" brushRef="#br0" timeOffset="2099">1390 492 106 0,'0'-3'64'15,"0"1"-18"-15,0 0-2 0,0 2-13 0,0-1 8 16,0 0-14-16,0 1-5 0,0 0-4 15,0 0 3-15,0-3 0 0,-2 3-3 16,2 0 7-16,0-1-1 0,0 1 1 16,0 0-4-16,0 0 0 0,0 0-5 15,0 0-2-15,0 0-5 0,0 0 5 16,0 0-5-16,0 0-1 0,0 0-5 15,0 0 3-15,0 0-2 0,0 0-1 16,0 0-1-16,0 0 2 0,0 0 0 16,0 0-3-16,0 0 1 0,0 0 0 0,0 0 1 15,0 0-2-15,0 0 1 0,0 0 1 16,0 0 0-16,0 0-3 0,0 0 2 15,0-2 1-15,0 2 1 0,0 0-2 16,0 0-2-16,0 0 3 0,0 0 0 16,0 0 0-16,0 0-1 0,0 0 1 15,0 0 1-15,0 0-2 0,0 0 0 16,0 0 1-16,2 0-1 0,-2 0 1 15,0 2 0-15,0-1 4 0,0 2-1 16,1-1 0-16,1 1 1 0,0 1-3 16,-2-2 2-16,0 1 3 0,0 1-2 0,2 1 3 15,0 1-4-15,-2 2-2 0,0 0 4 16,0 3-1-16,2-1 0 0,-2 0 0 15,2 1 0-15,-2-3-1 0,4 0-3 16,0-1 0-16,-1-4 0 0,3 3 1 16,2-6 0-16,-1 0-1 0,5 0 3 15,3 0 0-15,4-6 1 0,0-7-2 16,2-3-2-16,-4 0 5 0,-1 0-4 15,-5 2 1-15,-1-1-1 0,-3 2 4 0,-1 1-1 16,-2 3-3-16,-4 4 6 0,0 1-2 16,0 2 3-16,0 1-5 0,-6 1 1 15,-2 0-3-15,-1 0-2 0,-3 8-3 16,1 4-1-16,3 2 3 0,1 0 1 15,-1 3-2-15,4-1 0 0,0 0 2 16,4-3-1-16,0 0-2 0,12-2-1 16,5-3 4-16,4-2 1 0,2-5-3 15,4-1 4-15,1 0-2 0,3-4-2 0,-1-7 1 16,3-1-2-16,-6-3 4 0,-3-1-2 15,-3 3 0-15,-5 0 1 0,-5 3 1 16,-5 4 1-16,-2 4-2 0,-4 1 1 16,0 1 1-16,0 0 2 0,0 0-2 15,0 3-3-15,-4 6-3 0,0 7-2 16,0 4 5-16,0 4-1 0,4 4 2 15,0 5 0-15,0 4-2 0,0 2 0 16,0 4 2-16,0-1 1 0,2-1-1 16,-2 1-1-16,4-6 1 0,-2-3 1 0,0-3-2 15,-2-9 1-15,0-3 2 16,0-8 1-16,0-3-2 0,0-5 0 0,0-2 3 15,0 0 10-15,-2 0-2 0,-4-9-4 16,0-6-4-16,-1-6-2 0,5-6 2 16,0-3-3-16,-2-5 2 0,2-3 0 15,2-8-2-15,0-8-1 0,0-8-1 16,8-10 1-16,9-2 0 0,6 0-3 15,4 5 1-15,1 13 1 0,3 15-4 16,-2 13 4-16,-1 10-1 0,5 4-1 16,5 7 0-16,-2 2 1 0,0 2 0 0,2 3 0 15,-5 0 4-15,-1 7-3 0,-5 5 0 16,-10-1 2-16,-5 3-2 0,-9 1 2 15,-3 3 0-15,-3-1-3 0,-13-1 3 16,-1 0 1-16,-6-1 0 0,-2 0 0 16,1-2-2-16,-5 0 0 0,4-2 0 15,2-1 1-15,2-1-2 0,4-2 1 16,4 0-4-16,3-3-5 0,5 1-14 0,3 1-16 15,2 1-19-15,0-1-26 0,0 1-73 16,0 2-224-16</inkml:trace>
  <inkml:trace contextRef="#ctx0" brushRef="#br0" timeOffset="3782">63 1192 240 0,'0'0'60'0,"0"0"-16"0,0-1 14 16,0 0-5-16,0 1-4 0,0 0-14 0,0 0-9 16,0 0-3-16,0 0-6 15,0 7-5-15,-2 8-7 0,-1 4 2 0,-1 3-1 16,2 4-2-16,-2 0-2 0,0 3-2 15,-1 3 4-15,-1 0 7 0,0-4-2 16,0-5-4-16,3-2-1 0,-1-5 1 16,-2-4 0-16,2-4-2 0,0-4 3 15,4-3 1-15,0-1 2 0,0 0 1 16,0 0 7-16,0-5 0 0,0-10-7 15,0-5-11-15,0-4 0 0,0-3 1 16,6-1 3-16,2-4-2 0,5-1 1 0,2-6 0 16,3-8-3-16,1 0 1 0,2 2 0 15,-2 6 0-15,2 7-3 0,2 5 0 16,0 4 1-16,-1 6-1 0,3 10-1 15,-6 2 1-15,-2 5 2 0,-3 0 0 16,-5 1-1-16,5 13 0 0,-5 0 1 16,-1 3 1-16,-2 3 1 0,-3 2-2 15,-3 4 2-15,0-1-1 0,0 4-1 16,-1-2 1-16,-9 0 0 0,-3-2 0 0,-3-1 0 15,-1-2 0-15,2-3 0 0,-2-2 1 16,0-5-2-16,3-1-3 0,3-4 0 16,3-3-2-16,2-3-2 0,3-1-5 15,1 0 1-15,0 0-3 0,0 0-5 16,2-3 0-16,0-3-2 0,0 0-1 15,4 1 7-15,3 0 4 0,3 4-3 16,-1 1 3-16,3 0 3 0,-3 0 5 16,3 4 2-16,-1 6 2 0,-1 0-1 0,3 2-1 15,4 2 4-15,-1 1-1 0,3-2 2 16,2-2 0-16,0-1-2 0,2-6 2 15,5 0-1-15,3-4 1 0,1 0 2 16,3-11 0-16,-1-6 0 0,0 0 1 16,1-2 4-16,-7-3 0 0,-3-1-2 15,-6 1 3-15,-6 0-2 0,-5 1 2 16,0-1-4-16,-6 2 0 0,-2-1-2 15,0 4 4-15,-6 2-8 0,-6 4 4 16,-3 5 1-16,-4 5 1 0,-4 1-3 0,-2 5-5 16,1 11-1-16,-1 5 2 0,2 4-2 15,6 1 1-15,5 1 0 0,7 0-1 16,3-4 0-16,2-3-4 0,5-4-1 15,13-3 4-15,-1-3-1 0,6-5 3 16,1-2 2-16,3-3-1 0,0 0 0 16,1-5 0-16,-3-8 4 0,-4 0-2 15,-4-2-1-15,-3 1 0 0,-3 2 1 16,-3 1 3-16,-1 0-1 0,-1 1 4 15,-2-1-1-15,0 4 0 0,-4 1-3 16,2 2-3-16,-2 3 6 0,2 0-2 16,-2 1-8-16,2 0-3 0,-1 0-1 0,5 2 1 15,4 8 5-15,-3-3 0 0,1 5 2 16,0 0-5-16,-1 1 2 0,3 5-1 15,-1-1 3-15,1 2 0 0,-2 2-2 16,-5-2 1-16,1-1 3 0,-4 1-1 16,0-2 0-16,0 0 1 0,-11-1 2 15,1-2 7-15,-1-2 3 0,-1-4-2 16,1-2 4-16,-1 0 4 0,5-4-10 0,-3-2 2 15,6 0-6-15,2 0 0 0,1 0-4 16,1-2-2-16,0-6-1 0,0-2-5 16,1-3-18-16,9-1-7 0,3-4-10 15,3 1-30-15,-1-5-33 0,-2-4-175 16,6-2 53-16</inkml:trace>
  <inkml:trace contextRef="#ctx0" brushRef="#br0" timeOffset="4233">1098 1235 462 0,'0'-1'66'16,"0"1"-14"-16,0 0-8 0,-4 0 2 15,-4 6-20-15,1 4-11 0,-1 2-6 16,-2 4-5-16,5-2-2 0,-1 4 0 16,2-2-1-16,2-2-2 0,2 3-1 15,0-5-1-15,4-1-10 0,7 0-9 16,5-3-3-16,3-5 5 0,6-3 5 15,7 0-39-15,0-8 3 0,3-5 7 16,-1-2-14-16,-3-1-17 0,-5 0 15 0,-5-4 38 16,-7 3 20-16,-9 2 7 0,-3 3 25 15,-2 1 33-15,-2 2-3 0,-7-1-13 16,-4 7-6-16,-1 0-4 0,3 2-5 15,1 1-2-15,-1 0-9 0,7 0-2 16,-2 0-5-16,6 1-12 0,-2 5-2 16,2 4-1-16,0 0 0 0,0 2 0 15,8 0 2-15,0-1-1 0,3 3 0 16,0-1-1-16,3 1-1 0,-1 3-1 15,1-1 2-15,3 1 1 0,-2-1 0 16,0 0 0-16,-7 0 0 0,0 3 0 0,-7-4 0 16,-1 1 3-16,0-2 0 0,-7 0-2 15,-7-2 2-15,-1 1 5 0,0-3-1 16,2-1-1-16,-1-1 2 0,5-4-6 15,3-3 1-15,4-1-2 0,2 0-2 16,0 0-3-16,0 0-14 0,0-4-19 16,8-6-19-16,-1-8-35 0,5-1-127 15,-1-8-55-15</inkml:trace>
  <inkml:trace contextRef="#ctx0" brushRef="#br0" timeOffset="5410">1573 986 135 0,'0'-3'204'16,"0"-2"-137"-16,0 3-40 0,0-1 13 15,0 1-7-15,0 2 5 0,0 0-20 16,0 0-15-16,0 0-5 0,0 0 1 16,5 5 0-16,-3 3 4 0,2 3-1 15,-2-2 2-15,2 1-2 0,-2 1 6 0,-2 2 1 16,0 3 0-16,0 2-4 0,0 4 4 15,0 5 0-15,-2 5-5 0,-2 1 0 16,4 5 0-16,-2 1-2 0,-2 3 1 16,4 0-3-16,0-1 3 0,0-5-1 15,8-3-4-15,-2-4 2 0,-1-7 0 16,-1-6 2-16,0-6-4 0,0-4-2 15,2-6 2-15,1 0-2 0,1-5 2 16,1-9 1-16,7-5 1 0,-3-3 0 0,0-2-1 16,5 0-1-16,-3 0 2 0,4 0 2 15,0 3-4-15,-2 5 1 0,2 1 1 16,-2 4 0-16,-1 5-1 0,-1 0 0 15,-4 2 1-15,1 1 0 0,-6 3 0 16,-3-1-1-16,-1 1 2 0,-2 0 4 16,0 0 1-16,0 0 0 0,-2 0-2 15,-3 0 2-15,-5 0-1 0,4 0 2 16,-1 0 3-16,-1 6-2 0,0-2-1 15,-1 1 0-15,1 2 4 0,1-1-1 16,-3 2-3-16,4 2-6 0,1 0 3 0,-1 3-1 16,4 3-3-16,0-1 0 0,2-1 0 15,0 2 1-15,4-1-2 0,7-1 1 16,5 2 0-16,-1-3 0 0,8-2 0 15,2 0 0-15,1-7 1 0,-1-1-1 16,-2-3-1-16,-2 0 1 0,-2-5 0 16,-7-4-2-16,-3-2-3 0,-5-1 4 15,-4-3 0-15,0-1 3 0,0-1-2 16,-4-1-1-16,-5 2 2 0,1-3 0 0,0 2-1 15,1-1-1-15,1 2 2 0,4 2 0 16,0 4-1-16,2 4-2 0,0 2 1 16,0 1-1-16,6 0-1 0,5 2 0 15,-1-1 1-15,5 2 1 0,-3 0 2 16,1-2-3-16,0 2 3 0,3-1 0 15,-5 0-1-15,2-2-1 0,1 3 1 16,1-3 0-16,0 0 0 0,-3 0 0 16,-3 0 1-16,-1 3-2 0,-4-4 2 15,-2 3-2-15,-1 0 3 0,-1 0 1 0,0 0-3 16,0 1 1-16,0-2 2 0,0 2 2 15,0 0-7-15,0-1 2 0,0 1 1 16,0 0 2-16,0-1-5 0,0 1 1 16,0 0 0-16,0-1 1 0,0 1 1 15,0 0-2-15,0 0 2 0,0 0 0 16,0 0-2-16,0 0 0 0,0 0 2 15,0 0-2-15,0 0 3 0,0 0-4 16,0 0 3-16,0 0 0 0,0 1-2 0,0 1 2 16,0 4-3-16,-1 1 2 0,-1 1 2 15,2 0-2-15,0 2 0 0,0 1 0 16,0-3-1-16,0 1-1 0,3 1-1 15,5-5-1-15,2 0-5 0,5-1-1 16,6-2-3-16,4-2 5 0,1 0 1 16,-1 0-23-16,2-6 11 0,-2-2 7 15,0-4 5-15,-4-1 3 0,-2-4-7 16,-4-2 10-16,-2 1-1 0,-3-2 2 0,-4 0 2 15,-5 1-1-15,-1 2 4 0,0 1 5 16,0 4 6-16,-3 2-2 0,1 4 2 16,-2 0 0-16,2 2-5 0,2 2 4 15,-2 1-6-15,2 1-8 0,0 0-1 16,2 0-2-16,6 0 0 0,3 4 2 15,-1 3 0-15,1-1 0 0,2 6-2 16,3-1-2-16,5 1 3 0,2-1 1 16,-1 0-1-16,-1 2 2 0,-5-2-1 15,-3 4-1-15,-5-4 2 0,-4 1-1 16,-4 1-1-16,0-4 3 0,-6 0 0 0,-4-1 2 15,-3 0 1-15,-2 0-3 0,-1 0 0 16,3-2 0-16,0 2-2 0,5-1 0 16,2 0-11-16,1 0-26 0,5-2-24 15,-2 2-62-15,-4 2-273 0</inkml:trace>
  <inkml:trace contextRef="#ctx0" brushRef="#br0" timeOffset="6648">443 2142 162 0,'0'0'93'0,"0"0"-42"0,0 0 7 16,2-2-10-16,-2-1-7 0,0 3-6 15,0 0-10-15,0 0-5 0,2 0-8 16,2 0 1-16,0 3 2 0,1 8 9 16,1 2-4-16,2 6-7 0,1 7 0 15,1 5-1-15,1 6-3 0,3 3-4 16,1 4-2-16,6 4-1 0,-2 1-3 0,2-1 2 15,-2-1-2-15,-2 1 3 0,4-6-1 16,-2 0-1-16,0-4-1 0,-3-2 1 16,-3-4 2-16,-2-2-3 0,1-5 1 15,-5-3 1-15,-1-6 0 0,-2-2-1 16,-2-5-1-16,2-2 1 0,-4-3 2 15,2-2-2-15,-2-2 0 0,0 0 1 16,0 0 5-16,0 0-2 0,0 0-1 16,0 2 0-16,0-2 0 0,1 0-4 15,-1 0-1-15,2 1-1 0,-2-1 3 0,0 4 0 16,0-3-3-16,0-1 2 0,0 0 2 15,2 0-3-15,-2 0-1 0,4 0-10 16,-2 0-7-16,-2 0-10 0,0 0-15 16,2-1-24-16,-2-6-74 0,0 1-160 15</inkml:trace>
  <inkml:trace contextRef="#ctx0" brushRef="#br0" timeOffset="7154">619 2835 177 0,'0'-4'77'16,"2"1"-29"-16,-1 1 19 0,-1 0-18 16,0 2-5-16,4 0-17 0,-4 2-7 15,4 9 4-15,2 5-8 0,1 4-6 16,3 0-2-16,1 4-3 0,5-2-6 0,1-2 3 15,-2 0 0-15,2-2-1 0,0-2-1 16,4-2 1-16,0-2 2 0,2-6 1 16,-2-2-4-16,0-4 2 0,-2 0 6 15,-1-5-5-15,-3-4-4 0,-2-4 6 16,-5-2 1-16,-1 2 2 0,-3-6 0 15,-2 0 4-15,2-1-1 0,-4 1-4 16,2 0 0-16,-2-1-6 0,0-1 3 16,0-1-2-16,-2-2-2 0,0 0 0 15,2 5-1-15,0 5-4 0,0 6-7 0,0 6-8 16,2 2-19-16,6 0-13 0,-3 0-74 15,-1 0-227-15</inkml:trace>
  <inkml:trace contextRef="#ctx0" brushRef="#br0" timeOffset="8436">2441 1923 0 0,'0'0'0'0,"0"0"2"16,0 0 2-16,0 0 0 0,0 0 7 15,0 0 17-15,0-1-1 0,0 0-12 16,0 0-6-16,0 1 3 0,2 0 4 0,-2 0 7 16,0 0 11-16,0 0 5 0,0 0 8 15,0 0-9-15,0 0-4 0,0 0-2 16,0 0-5-16,0 0 0 0,0 0 3 15,0 0-2-15,0-2-7 0,0 2-1 16,0 0-2-16,0 0 0 0,0 0-5 16,0 0-3-16,0 0-3 0,0 0-3 15,0 0-4-15,0 0 2 0,0 0-2 16,0 0 1-16,0 0 1 0,0 4 1 0,-4-1 0 15,4 2-3-15,0-1 4 0,0-1-1 16,0-1-1-16,0-1 1 0,0-1-2 16,0 0 4-16,0 2-4 0,0 0 4 15,0 1-3-15,0 0 0 0,0 2 0 16,0-4 0-16,0 2 0 0,0-2-1 15,0 1-1-15,0-1 2 0,0 0 1 16,0 2-5-16,2 0 4 0,0 0-2 16,0 2 3-16,-2-1-1 0,2-2-2 15,0 1 0-15,-1-1 3 0,1 1-3 0,2 0 3 16,-2 1-3-16,2-1 1 0,2 5 0 15,-1-1 0-15,1 5 0 0,2 5 2 16,-1 1-3-16,7 10 1 0,1 1 1 16,0 6 0-16,2 3-1 0,2 4-1 15,2-1 0-15,2 5 4 0,2 3-5 16,-2-2 1-16,2 5 2 0,2-3-1 15,1 2-1-15,-3 1 0 0,4-5 2 16,-5-3 2-16,1-2-4 0,-2-3 0 16,-6 0 0-16,4-4 1 0,-4-5-1 15,-1-6-1-15,-3-1 4 0,-1-4 3 0,-3-3 1 16,-1-5 1-16,-3-1-3 0,-1-3-2 15,2-2-2-15,-6-1 1 0,4-2 2 16,0 0-2-16,-2 0-1 0,-1-1-1 16,3 1 1-16,-4-1 0 0,0-1-1 15,0 0 0-15,0 0 2 0,0 0 3 16,0 0-2-16,0 0 1 0,0 0 0 15,0 0-2-15,0 0-2 0,0 0-1 16,0 1 3-16,0 1-4 0,0 0 0 0,0 2 1 16,4-2 1-16,0 1 1 0,-4-2-2 15,2-1 0-15,-2 0 1 0,0 0 2 16,0 0-3-16,0 0-6 0,0-1-7 15,0-2-9-15,0-4-4 0,0 2-24 16,6-2-6-16,-5 0-29 0,1 1-71 16,0 0-104-16,-2 2 200 0</inkml:trace>
  <inkml:trace contextRef="#ctx0" brushRef="#br0" timeOffset="9162">2874 2998 241 0,'0'-1'49'0,"4"0"4"16,-2 1-2-16,-2 0 0 0,2 0-4 15,0 0-19-15,1 1-11 0,-1 8 5 16,4 3-3-16,0 5-9 0,-1 2-4 16,7 3-4-16,-3 1 2 0,5 0-4 15,-1-1 2-15,1-1-1 0,1-3 0 16,0-3 0-16,0-6 0 0,3-3 1 15,-1-3 0-15,-2-3-3 0,4 0 8 0,-2-10 4 16,2-2-2-16,-2-1 3 0,-1-6-3 16,-5 0 6-16,1-2-3 0,-5 0-1 15,-3 1-2-15,0-4 4 0,-2 0-4 16,-2-3-1-16,0-3-6 0,0 0 3 15,-6 0-4-15,0-1-1 0,4 2 0 16,1 4 0-16,1 9-7 0,0 7-1 16,0 7-5-16,0 2-8 0,0 3-12 15,0 10-19-15,0 0-36 0,0 2-135 0,-8 0-68 16</inkml:trace>
</inkml:ink>
</file>

<file path=ppt/ink/ink2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14T13:57:06.5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11819 1304 4 0,'6'0'232'16,"-2"-4"-133"-16,-1 4-65 0,1 0 15 15,2 0-3-15,0 0-14 0,1 10 2 0,1 8-6 16,0 4-11-16,-3 8-3 0,-5 2 3 16,0 7-1-16,-2 5-9 0,-9 5 0 15,-4 1 1-15,-1-1 14 0,-5-5-6 16,6-6-7-16,-4-6-1 0,2-2 1 15,5-8 1-15,5-6-4 0,3-7-3 16,2-5-1-16,2-4-1 0,0 0-1 16,0 0 3-16,6 0 0 0,13-7 4 15,4-3-4-15,5-2-2 0,3-2 0 16,-1 1-1-16,-1 3-1 0,2-1-3 0,-5 4 4 15,-1 1-2-15,-4 3-1 0,0 2 0 16,-8 1-1-16,-1 0 2 0,-6 0-3 16,-3 0 3-16,1 4 4 0,-2 2-3 15,-2 3 0-15,0 0 1 0,0-1 2 16,0 1-4-16,0 1 3 0,-2 1-1 15,-2 0 1-15,3-1 1 0,1 0-4 16,0-2 1-16,0 0 1 0,0-1-1 16,0 0 2-16,5-2-9 0,5-2-18 0,1 1-14 15,6-3-6-15,4-1-18 0,2 0-23 16,-4 0-91-16,2-7-59 0</inkml:trace>
  <inkml:trace contextRef="#ctx0" brushRef="#br0" timeOffset="-40198">1826 97 240 0,'4'0'69'0,"-4"0"-31"15,4 0 16-15,-2 2-9 0,0 0-3 16,0 3 4-16,0 2-9 0,-1 3-11 16,1 0-5-16,0 3-4 0,0 2-1 15,0 3-6-15,0 2 2 0,0 1-6 0,2 4 0 16,1 5-4-16,-1 2 10 0,2 3-4 15,-2 0-4-15,3 4-2 0,-1-1 1 16,0 1 1-16,2 3-3 0,-1 3-2 16,1 0 3-16,-3 4 0 0,3 0 0 15,-4-1-1-15,0-3 6 0,1 0-3 16,-3-2-3-16,-2 3 0 0,0-1 2 15,0-3 3-15,0 1-5 0,0-1-1 16,0 3 1-16,0 1 5 0,0 2-2 16,0 0-3-16,0 0 5 0,0 0-4 0,0 0 0 15,4 2-1-15,-2 1 1 0,-2-5-2 16,0-1 0-16,2 3 1 0,-2-3-3 15,0 2 4-15,0 2-2 0,0 1-1 16,0-3 2-16,-2 5 1 0,-4-4-3 16,3 2 0-16,-1-1 2 0,-2 1 0 15,0 1-2-15,2 0 0 0,1 1 2 16,1 0 1-16,2-1-3 0,-2 3 0 15,2-1 2-15,0 2 1 0,0 0-3 16,0 0 1-16,0 2 1 0,4-1 0 16,-2 1-1-16,-1 1-1 0,3-2 2 0,0 0 0 15,-2 3-2-15,0-1 1 0,0 2 0 16,-2-1 2-16,0 0-3 0,0 0 0 15,0-1 2-15,0-1 1 0,0 2-3 16,0 1-1-16,0-1 4 0,2 1-1 16,0-1-2-16,3-1 1 0,-1 1 0 15,0-4 2-15,4 0-3 0,-5-2 0 16,5 1 3-16,-4-2-1 0,0 1-2 15,1-3 0-15,-1-1 2 0,0 2 0 0,0-3-2 16,0 1 0-16,-2 1 3 0,1 0 0 16,-1-1-4-16,-2 1 2 0,0-1 1 15,0 1 0-15,0-1-2 0,0-1 1 16,2 2 1-16,-2-2-2 0,0 1 1 15,0-2 8-15,0-4-10 0,0 0 1 16,0-2-1-16,0-2 0 0,0-1 3 16,0-2 0-16,0-1-2 0,2-1 0 15,-2 0 3-15,0-1 0 0,0-2-2 0,0-2 0 16,0-3 1-16,2-4 0 0,0 0-1 15,-2-5 0-15,2-4 2 0,2-2 0 16,0-5-3-16,-4-1 1 0,1-3 1 16,-1-2 0-16,0 0-1 0,0 0 0 15,0-5-5-15,0-9-1 0,0-4-8 16,4-4-5-16,0-6-8 0,4-6-21 15,-3-12-40-15,3-14-30 0,2-15-292 16</inkml:trace>
  <inkml:trace contextRef="#ctx0" brushRef="#br0" timeOffset="-39337">1971 124 83 0,'0'-1'151'0,"0"1"-88"15,-4 0-11-15,1 0-8 0,-3 0-7 16,2 0-3-16,-2 0-5 0,4 0-4 15,-1 0 3-15,1 0 2 0,0 0-5 16,-2 0-3-16,2 0-4 0,2 0 1 16,0 0-5-16,0 0-1 0,0 0-2 15,0 0-7-15,2 3 0 0,13 0 1 16,8 0-1-16,10-3 4 0,5 0-5 15,13 0-3-15,8-4 1 0,14-1 1 0,11-2 0 16,8 1-3-16,1-1 1 0,-1 1 1 16,-3 1 0-16,-7 2-2 0,-3-2 2 15,-7 4 1-15,-9 0-4 0,-13 0-2 16,-10 1-3-16,-12 0 1 0,-9 0-2 15,-7 0 3-15,-6 0 1 0,-6 0 3 16,3 0-3-16,-3 0 1 0,0 0 1 16,0 0 1-16,2 1 0 0,4 1-6 15,-4 0 1-15,2 0-4 0,-2-1-4 16,0-1-10-16,-2 2-5 0,0 0-16 15,0-1-14-15,0-1-37 0,0 0-184 0,0 0 175 16</inkml:trace>
  <inkml:trace contextRef="#ctx0" brushRef="#br0" timeOffset="-38806">3149 107 51 0,'0'0'156'0,"0"0"-50"0,0 0-59 16,0 0 9-16,0 0-5 0,2 0-1 15,-1 0-20-15,3 7-13 0,2 3 9 16,2 5 2-16,1 4-11 0,3 4-6 16,1 3-9-16,2 3 4 0,2 0 0 15,2 0-5-15,4-1-1 0,4-4 0 16,4 1 3-16,3-4-5 0,6-3 0 15,6-5 7-15,3-7-1 0,3-5-1 0,-1-1-3 16,-1-1 1-16,-2-11 4 0,-1-5-2 16,-5-4 1-16,-5-2 7 0,-3 1-5 15,-9-2-1-15,-6-1-2 0,-4-2 4 16,-5-3 0-16,-1-1-9 0,-3-4 3 15,0 2 2-15,-2-2-1 0,-4 6-3 16,1 3 0-16,-1 7 3 0,0 9-1 16,0 5-1-16,0 5-1 0,0 0-3 15,0 2-16-15,0 7-3 0,0 4-20 16,0 0-30-16,0-4-27 0,0-1-195 15,-3-3 125-15</inkml:trace>
  <inkml:trace contextRef="#ctx0" brushRef="#br0" timeOffset="-36913">3944 88 3 0,'0'0'17'0,"0"0"176"0,-2 1-122 15,2-1-27-15,0 0 6 0,0 0-16 16,8 0-12-16,7 0 6 0,2 0-10 15,6 0-3-15,2 0-3 0,6 0 1 16,7 0 0-16,4 0-6 0,4 0 0 16,5 0 13-16,10 0-9 0,6 0 9 15,5 0-1-15,5-2-13 0,1-4-5 16,-5 0 3-16,1 2 3 0,2 0-1 15,-5-2 2-15,-2 0-3 0,-10-1-2 0,-12 1 0 16,-5 0-2-16,-13 2-1 0,-4 1 2 16,-12 0 1-16,-5 2 0 0,-6-2 1 15,-2 1 8-15,0 0-3 0,2 0-6 16,-2 0 1-16,0-2 0 0,0 1 3 15,2 1-2-15,-1 1-5 0,1 1 0 16,-2-1 2-16,2 0-2 0,0-1-2 16,0 2 1-16,0 0 2 0,-2 0-3 15,0 0-1-15,0 0 1 0,0 0 2 16,0 0 0-16,0 0-1 0,0 0 0 15,0 0 3-15,0 3-2 0,0 1-1 0,0 1 1 16,0-1 1-16,0 2-1 0,0-1 0 16,0 4 1-16,0 1-1 0,0 0 1 15,0 2-2-15,0 1 1 0,-2 3 0 16,-4 3 1-16,4 4-3 0,-3 0 4 15,3 4 0-15,-2 3-2 0,4 0-2 16,0 5 2-16,0 3 3 0,0 2-2 16,0 4-1-16,0 4 0 0,0 4 1 15,0 3 0-15,2 2-2 0,-2 4 1 0,2 2 1 16,-2 5 0-16,0 2-2 0,0 1 0 15,0 0 3-15,0 1-2 0,0 1 0 16,0 1 0-16,0 1 1 0,0-1-1 16,0 4-1-16,0 1 1 0,0-3 3 15,-4 1-2-15,2-4-2 0,-2-1 2 16,2 3-2-16,2 2 5 0,0 2-1 15,0 4 4-15,2 0 1 0,2-1-2 16,4 2-5-16,-3-3 3 0,1 2 0 16,0-4-1-16,0 1-1 0,-3-1-1 0,-1 1 3 15,0 1-2-15,-2-1-2 0,0 2 1 16,0-1 0-16,0-2 1 0,0-1-1 15,0-6-3-15,0 0 5 0,-2 1-1 16,-1 0 0-16,-3 2 0 0,2 0 1 16,0 1-2-16,0 2 1 0,1-2 1 15,-1 0 0-15,2 0 1 0,-2-1-3 16,2 0-2-16,2 1 4 0,-2-1-2 15,2 4-2-15,0 0 2 0,0 2 1 0,-2 2-1 16,-2 1-1-16,-1-3 0 0,1 0 1 16,-2-5 9-16,4-4-14 0,0 1 2 15,2-6 3-15,0-2-1 0,0-3-2 16,8-4 2-16,2-2 2 0,-1-4-2 15,4-2-1-15,-3-5 2 0,1-2 0 16,-1-2-1-16,0-5-1 0,-5-1 1 16,1-3 0-16,-2-3 0 0,-2-5 0 15,2-2 1-15,-1-4-1 0,-1-2 0 16,0-4 0-16,-2-3-1 0,2-6 2 0,-2-2-1 15,2-1 0-15,-2 0 0 0,0 0 0 16,0 0 0-16,0 0-1 0,0 0 4 16,0 0 1-16,0 0-4 0,0 0-1 15,0-2 2-15,0 1 0 0,0 0-2 16,0 1 1-16,0-2 0 0,0 1 1 15,0-1-2-15,0 0 1 0,0 0 0 16,0 1 1-16,0-2-2 0,-6-1 1 16,2-1 0-16,-3 0 1 0,-5 0-2 15,3-2-2-15,-6 0 0 0,-3-2 2 16,-5 2-3-16,-1-4-5 0,-9 2 4 0,-3-1-2 15,2 1 0-15,-3 1 4 0,3 0 1 16,0 2 3-16,-3 0-3 0,3 0 1 16,-2 1-1-16,1 0 3 0,3 0-2 15,2-1 0-15,-5-1 2 0,-1 2 1 16,-4-4-3-16,-6 1 1 0,0 1 3 15,0-2-4-15,-3 0 2 0,-5-2-2 16,-7 0 1-16,-4 0 1 0,-5-1-2 16,-5-1 0-16,5 1-3 0,5 5 4 0,13-1 0 15,10 3-2-15,12-2 3 0,1 1 0 16,3-1-1-16,3 4-1 0,0-1 1 15,2-2 2-15,0 1-2 0,-2 0 0 16,-2 0 1-16,0 1 1 0,1 1-2 16,-3-1 0-16,-2 1 2 0,-3 0-1 15,-4-2-2-15,-1 2 0 0,1-1 1 16,2 1 2-16,1 1-3 0,5 0 0 15,1 0 1-15,2-2 2 0,2 1-2 0,2 1-2 16,4 0 3-16,0-1-2 0,0 2 3 16,0-1-3-16,-4-2 1 0,0 3-1 15,-8-1 1-15,2-2 1 0,-5 0 0 16,-3 0-3-16,1-2 4 0,2 0-3 15,-1 0 2-15,5-2-3 0,-1 0 4 16,8 1-3-16,2-1 2 0,6 2-3 16,3 0 2-16,-1 1 2 0,-1 0-4 15,-1 2 4-15,-3 0-4 0,-6 0 4 16,1 3-4-16,0 0 2 0,5 0 0 0,5 0 2 15,-1 1-4-15,-1 4 3 0,2 0-2 16,-3-1 1-16,1 2 0 0,3 0 2 16,-3 0-3-16,3 0 2 0,3-1-3 15,-10 1 4-15,-1 1-3 0,-3 1 0 16,-5-1 2-16,-1 0 0 0,0-3-2 15,1 0 0-15,3-2 3 0,2-1-1 16,2-1-2-16,1 0 0 0,3 0 4 16,2 0-2-16,5 0-1 0,1 0 2 15,3 0 4-15,4 0 1 0,-2 0-7 16,0 0 1-16,2 0 2 0,0 0 0 0,0 0-4 15,0 0 1-15,0 0 1 0,0-1-1 16,-2 1-2-16,-2 0 2 0,0 0 1 16,-3 0-1-16,-3 1-2 0,3 4 0 15,-3 1 1-15,6-2 0 0,0-1-6 16,3 1-1-16,1 2-2 0,0 1-11 15,0-1-19-15,3 0-24 0,5-6-37 16,2 0-79-16,-3-8-147 0</inkml:trace>
  <inkml:trace contextRef="#ctx0" brushRef="#br0" timeOffset="-28062">1851 4030 84 0,'0'1'71'0,"0"1"-32"16,0-2 2-16,0 1 1 0,0-1 11 15,0 0-19-15,0 0-14 0,0 0-8 16,0 0 1-16,0 0-1 0,0 0 1 16,0 0 1-16,0 0 0 0,0 0-2 15,0 0 3-15,0 0-7 0,0 0 1 0,0 0-4 16,0 0 1-16,0 0-5 0,0 0 1 15,0 0 1-15,0 0 0 0,0 0 1 16,0 3-2-16,0-1-1 0,0 1 6 16,0-1-4-16,0-1-1 0,0 0-2 15,0-1 4-15,0 1-2 0,0-1 5 16,0 0 0-16,0 0 5 0,-6 0 0 0,-1 0-1 15,-3 0-6-15,-1 0-1 0,-3 0-4 16,-1 0 3-16,-8 0-1 0,0 0-1 16,-3-2-1-16,-3 1 1 0,0-1 1 15,1-1 0-15,-5 0-1 0,1 0-1 16,-1 0 1-16,3 0 0 0,-1-2-1 15,5 0-2-15,-3 0 3 0,8 2 1 16,0-2-1-16,4-1 1 0,2 1 3 16,-1-1 4-16,3 1-1 0,0 0-6 15,-3 0 2-15,-1 3-1 0,2-2-1 0,0 1 0 16,1-1 3-16,-1 0-3 0,-6 3-2 15,-4-1 0-15,-3 2 0 0,-7-2 0 16,3 1-1-16,-3 1 2 0,1 0-2 16,6 0 1-16,-1 0 0 0,4 0-1 15,2 0 1-15,2 0 0 0,2 0 0 16,6 0 0-16,1 1 0 0,5 1 0 15,-1-1 0-15,0 1 0 0,3 2 0 16,-3-2 0-16,4-1 0 0,2 0-1 16,-3 1 1-16,5-1 0 0,0-1 0 15,0 1 0-15,0 0 0 0,0-1 1 0,0 0-2 16,0 0-1-16,0 0 3 0,0 1-1 15,0-1 0-15,0 1 0 0,0-1 2 16,0 0-2-16,0 0 0 0,0 0 0 16,0 0 0-16,-2 0 1 0,2 0-1 15,0 0 0-15,0 0 1 0,0 0-1 16,0 0 0-16,0 0-1 0,0 0 2 15,0 0-1-15,0 0-1 0,0 2 1 16,0 1 0-16,0-1 1 0,-2 2-1 0,-2-2 0 16,4 0 1-16,-2 1-1 0,2-1 1 15,0 0 2-15,-2 0-3 0,2-2 4 16,0 1-3-16,0-1 3 0,0 1 0 15,0 0 2-15,0 0-1 0,0 4-2 16,0-1 2-16,0 0-1 0,0 2-3 16,0 2 3-16,2 0 0 0,-2 4-2 15,2 2 0-15,-2-1-3 0,2 2 3 16,-2 2 1-16,0 2-3 0,0 4 1 0,0 3 2 15,0 2 2-15,0 0-3 0,-4 6 2 16,2 4-1-16,-2 1 1 0,-1 3-3 16,3 2 6-16,-6-1-1 0,2 2 0 15,-1-1 0-15,-1 0-4 0,2 1 2 16,-1-2 1-16,1 0-3 0,-2-2-1 15,5 0 2-15,-1 0 0 0,0-4-2 16,2-2 1-16,2-3-1 0,0-4 1 16,0-3-2-16,0-8 11 0,4-4-17 15,-2-6 5-15,3-2-1 0,-3-3 2 16,0-1 1-16,-2-1-1 0,0 0 2 0,0 0 1 15,0 0 0-15,0 0 2 0,0 0-2 16,0 0 0-16,0 0-1 0,0 0-2 16,0 0 1-16,0 0-1 0,0 0 1 15,0 0 0-15,0 0-2 0,0 0 1 16,0 0 1-16,0 0-2 0,0 0 0 15,0 0 0-15,0 0 1 0,0 0 0 16,0 0 0-16,0 0 1 0,0 0-9 16,0 0-9-16,0 0-15 0,4 0-24 15,0 0-23-15,2 0-30 0,-4 0-185 0</inkml:trace>
  <inkml:trace contextRef="#ctx0" brushRef="#br0" timeOffset="-27252">781 5055 2 0,'0'0'7'16,"0"0"44"-16,2 0-23 0,-2 0 9 16,0 0 27-16,0 0 1 0,0 0-10 15,0 0-22-15,0 0-1 0,0 0-7 16,0 0-4-16,0 0-5 0,-2 0 1 15,2 0 0-15,0-1 0 0,-2 1-3 16,2 0 3-16,-2-2-2 0,-2 2 2 16,2 0-2-16,-2-2 0 0,0 1 0 15,-1-1-2-15,-1 0 1 0,-2 0 0 0,-1-1-1 16,-1 2-4-16,-3 1-6 0,0-1 4 15,-5 1 1-15,5 0 1 0,-2 0-4 16,-4 4 2-16,5 3 3 0,-3 0-2 16,4 4 0-16,-1 0-2 0,1 2 1 15,4 4-2-15,1 0-4 0,4 0 0 16,4 1-1-16,0 0 0 0,6-2-1 15,7-1 2-15,4-2-1 0,6-3 0 16,4-3 0-16,0-3 0 0,3-4 1 0,1 0-2 16,-1 0 1-16,-1-7 2 0,-2-3-1 15,-6-3 0-15,-2 0-1 0,-2 0 2 16,-8-1-1-16,-1-1 2 0,-8 0-1 15,0-2 2-15,0 1 2 0,-10-2 4 16,-3 3-4-16,-4-2-1 0,-2 3-4 16,-2 3 0-16,-2 4-1 0,0 6 0 15,2 1-1-15,4 0 2 0,4 13-3 16,3 2-1-16,6 0-13 0,0 4-28 0,4-5-32 15,0-3-49-15,0 4-271 0</inkml:trace>
  <inkml:trace contextRef="#ctx0" brushRef="#br0" timeOffset="-26374">807 5842 6 0,'0'0'225'16,"0"0"-150"-16,0-1-16 0,0-5-8 15,0 3-9-15,0 0-5 0,0-1-4 16,0 1-14-16,0 0 3 0,-3-2-1 15,-5 4-4-15,-2-2-4 0,-3 3-4 16,2 0 5-16,-3 0-1 0,-1 0 3 16,3 0-3-16,-1 3 0 0,0 5 1 15,-4 0-4-15,7 2 0 0,-1 0-2 0,5 3-4 16,2 3-2-16,4 0-2 0,0 3 1 15,0-1 0-15,0-4-1 0,10 2 0 16,3-5 0-16,2-1 1 0,2-1-1 16,6-1 0-16,2-4 0 0,-2-1-1 15,2-3 3-15,-6 0-2 0,-4-10 3 16,0 2-1-16,-1-4 2 0,-3-2-1 15,-5 1 9-15,-4-2 2 0,2 1-4 16,-4-2 0-16,0-1 2 0,-10-1-2 0,-3 0-4 16,-1 1-4-16,-3 2 1 0,0-1 0 15,4 4-3-15,-1 4 0 0,5 4 0 16,-1 4 1-16,1 0-2 0,1 5-5 15,-1 7-7-15,1 1-13 0,4 0-20 16,0-1-40-16,4-4-60 0,-7-3-299 16</inkml:trace>
  <inkml:trace contextRef="#ctx0" brushRef="#br0" timeOffset="-25414">273 4943 9 0,'0'2'117'0,"0"-1"-72"0,0 2 6 16,0-1-11-16,0 1 9 0,0-2-1 15,0 3-13-15,0-1 0 0,0 1-5 16,0 0-1-16,0-1 1 0,4 3-4 15,-2-1 0-15,0 3-1 0,-2 1-4 16,2 3 7-16,0 2-12 0,-2 5-2 16,0 2-3-16,0 2 3 0,0 1-7 15,-4 4 1-15,-2-2-2 0,4 5-4 16,-4 2 2-16,4 3-1 0,-1 4 3 15,1 1 2-15,0 0-6 0,2 1 0 0,0-1 0 16,0 2-1-16,0 5-2 0,0 1 2 16,0 1 2-16,0 2 3 0,0-3-3 15,0-1 0-15,0-2 3 0,0-4-2 16,0-4 2-16,0-3-3 0,0-6-1 16,2-3 0-16,3-3-1 0,-3-3 3 15,2-1-3-15,-2-6 4 0,-2-3-3 16,2-3 1-16,-2-5-3 0,0 1 1 15,0-3 0-15,0 0 1 0,0 0 2 0,0 0 0 16,0 0 1-16,0 0-3 0,0 0 0 16,0-5-2-16,0 0 0 0,0-2-3 15,0-4-7-15,2 0-4 0,2-1-8 16,0-3-23-16,-1 0-15 0,3-5-38 15,-6-4-42-15,0 0-250 0</inkml:trace>
  <inkml:trace contextRef="#ctx0" brushRef="#br0" timeOffset="-24136">264 5284 76 0,'0'0'92'0,"0"2"-76"16,0-2 9-16,-4 1-7 0,2 0 14 15,2 1-4-15,-2-2-10 0,0 4-2 0,2-2 8 16,-4-2 6-16,4 1 3 0,0-1-5 16,-2 0-4-16,2 0-3 0,0 0 2 15,0 0-5-15,0 0-1 0,0 0-5 16,0 1 0-16,0-1 1 0,0 0 3 15,0 0-1-15,0 0-2 0,0 0-4 16,0 0-1-16,-5 0 0 0,-1 0-5 16,-2 0 4-16,1 0-2 0,-1 0 0 15,-4 0-2-15,3 2 3 0,-4-2-2 0,1 2 1 16,-3-1-2-16,0 1 4 0,-4-2-2 15,1 0 2-15,1 0-1 0,0 2-1 16,0-2 1-16,2 0-5 0,5 1 4 16,2-1-4-16,3 0 4 0,3 2-3 15,0-2-2-15,2 0 0 0,0 0-1 16,0 0 1-16,0 0-2 0,0 0 1 15,0 0 0-15,0 0-1 0,0 0 1 16,0 3 1-16,0-3 1 0,0 2-1 16,2-1 0-16,0-1 0 0,0 2 1 15,3-1 0-15,-1 0-1 0,2 2 2 0,0-3 1 16,-3 1-4-16,-1 1 2 0,0-2 2 15,-2 0 0-15,0 1-2 0,0-1-1 16,0 0 2-16,0 0 1 0,0 0-1 16,0 0-3-16,0 2 3 0,0 1 2 15,0 2-4-15,0 0 0 0,2 2 2 16,2 2 0-16,-2 0-1 0,0 2-1 15,-2 3 1-15,0 2 0 0,0 3 0 16,0 5 0-16,0 5 2 0,-2 1-1 16,-6 2 15-16,1-4-13 0,-1-6-1 0,6 2-2 15,-4 1-1-15,-1-2 0 0,3-3 1 16,-2-4 0-16,6-6-1 0,-2 0 0 15,2-1 0-15,0-3 2 0,0 1-1 16,0-5-2-16,0-1 2 0,0 1 0 16,0-1-1-16,0-1 0 0,0 0 1 15,0 0-2-15,0 0 4 0,0 0 0 16,0 0 1-16,0 0-1 0,0 0 1 15,0 0-2-15,0 0-1 0,0 0 0 0,0 0 0 16,0 0-1-16,0 0 1 0,0 0 1 16,0 0-2-16,0 0 1 0,0 0-2 15,0 0 1-15,0 0 0 0,0 0 0 16,0 0 0-16,0 0 1 0,0 0 0 15,0 0 0-15,0 0 0 0,0 0 0 16,0 0-1-16,0 0-1 0,0 0 1 16,2 0-2-16,8 0 0 0,-1-3 3 15,5 2-1-15,-1-1 0 0,2 0-1 0,2 0 1 16,1-1 0-16,-1 2 0 0,0-1 0 15,0 1-2-15,-4-1 4 0,3 2-2 16,-7-1 0-16,-3 1 0 0,2-3 0 16,-7 0 1-16,-1 3-2 0,2 0 1 15,0 0 0-15,-2 0 0 0,2 0 0 16,-2 0 1-16,0 0-1 0,2-1-1 15,-2 0-6-15,4 0-7 0,0 1-7 16,1 0-12-16,3 0-31 0,-2 0-51 16,-2 0-114-16,1 0-53 0</inkml:trace>
  <inkml:trace contextRef="#ctx0" brushRef="#br0" timeOffset="-23320">819 6109 10 0,'2'3'-6'0,"-2"-2"264"0,0-1-187 16,2 0-10-16,-2 0-10 0,0 0-9 15,0 0-1-15,0 0-8 0,2 1-8 16,-1 4 1-16,1 4 1 0,-2 3-4 16,0 5-6-16,0 2-11 0,0 5 12 15,0 4-7-15,0 7-2 0,0 5-6 16,-2 7 0-16,-3 6 12 0,-3-1-6 15,4-3 11-15,2-4-12 0,0-1-4 16,1-3-1-16,-1 1 2 0,0-6-2 16,0-4 1-16,2-5 4 0,0-7-5 0,-2-5-1 15,2-6-2-15,0-5 1 0,0-1-1 16,0-3 1-16,0 0 1 0,0 0 1 15,0 0 2-15,0-2-3 0,0-3 1 16,0 0-2-16,0-1-1 0,0 0-1 16,0 1 1-16,0-1-5 0,0 2-13 15,0 0-3-15,4-1-17 0,3 2-23 16,1-4-46-16,-2 1-58 0,-4 3-207 15</inkml:trace>
  <inkml:trace contextRef="#ctx0" brushRef="#br0" timeOffset="-22539">311 6825 81 0,'-2'0'160'0,"0"1"-120"0,1 1 20 16,1-2-9-16,-2 3-1 0,0-3-5 16,2 2-11-16,0 0 4 0,0-2-3 15,0 1-6-15,0-1-4 0,0 0-4 16,0 1-1-16,4 0-1 0,1-1 0 15,5 1-2-15,7-1-2 0,6 0-3 0,7 0-6 16,9 0-1-16,3-1 0 0,5-5-2 16,7 2 0-16,3 1-1 0,8-3 1 15,-2 2 0-15,5 2-5 0,-1 0 2 16,-4 1 2-16,-6 1 0 0,-7 0-2 15,-10 0-1-15,-4 0 4 0,-5 0-2 16,1-1-1-16,-9 1 0 0,0-3 1 16,-6 1 2-16,-3 0 0 0,-3-2 0 15,-3 2 0-15,-1 1 4 0,1-3-4 0,0 1 0 16,-3 0 0-16,-1 1-1 0,0 2-2 15,-4 0 0-15,0 0 4 0,0 0-1 16,0 0-2-16,-2 0-2 0,-4 0-5 16,-3 0-1-16,-1 0-4 0,1 0-8 15,1 1-17-15,0 3-19 0,-3-1-30 16,-2-1-27-16,-3 0-236 0,-1-1 232 15</inkml:trace>
  <inkml:trace contextRef="#ctx0" brushRef="#br0" timeOffset="-21422">718 6996 0 0,'0'0'111'0,"-4"0"-72"0,2 0-4 16,0-1 11-16,-4 0-7 0,2 1 4 16,-1 0-8-16,-1 0-4 0,2 0-2 15,-3 0-4-15,5 0 0 0,-4 0 0 16,2 0-1-16,-2 0 1 0,1 0-7 15,-3 0 2-15,0 0 0 0,1 0-7 0,1 5 2 16,-2-4 2-16,1 2-4 0,3 0 0 16,0-2-2-16,0 3 2 0,2-2 1 15,1-1 2-15,1 1-3 0,0-2-1 16,0 0-2-16,0 1-7 0,0 0 0 15,1 2 3-15,11-2 1 0,7-1-2 16,2 0 1-16,8 0-5 0,1 0 0 16,3-4 0-16,1 3 2 0,2-3-3 15,-1 2-1-15,-3-3 2 0,-2 2 1 16,-1 2-2-16,-2-1 0 0,-6-2 2 0,-6 4 6 15,-3-2-7-15,-9 2-1 0,-3 0 0 16,0 0 6-16,0 0-3 0,-3 0-1 16,-5 0-2-16,-2 0 1 0,3 0-2 15,-1 1-3-15,-1 0-4 0,3 5-5 16,-2-4-10-16,1 0-7 0,3 3-16 15,0-2-18-15,-4-1-24 0,3 0-59 16,-7 1-177-16,4-2 303 0</inkml:trace>
  <inkml:trace contextRef="#ctx0" brushRef="#br0" timeOffset="-21160">685 7173 73 0,'2'3'211'16,"10"-3"-96"-16,-1 0-74 0,2 0 30 15,6 0-23-15,1 0-4 0,1 0-7 16,1 0-12-16,5 0-10 0,2 0-6 15,-3 0-3-15,1 0-3 0,0-3-2 16,-2 1-3-16,1 1-9 0,1 1-7 16,-2 0-52-16,0 0-49 0,-4 0-217 15,-2 0 217-15</inkml:trace>
  <inkml:trace contextRef="#ctx0" brushRef="#br0" timeOffset="-14664">1964 4034 36 0,'0'0'6'0,"0"0"-2"16,0 2 1-16,0-2 163 0,0 0-119 0,0 0-17 15,0 0-2-15,0 0 0 0,0 0 4 16,0 0-2-16,0 0-9 0,2 0 1 15,-2 0 3-15,0 0-2 0,0 0-6 16,0 0 4-16,1 0-2 0,-1 0-3 16,6 0-2-16,-4 0 3 0,4 0-6 15,-4 0-6-15,2 0-1 0,-1 0-1 16,3 0-3-16,0 0-4 0,1 0 2 0,-1 0 0 15,0 0 1-15,0 0-2 0,-3 0 0 16,3 0-3-16,0 0 1 0,-2 0-3 16,1 0-5-16,3 0-9 0,-2 0-7 15,1 0-9-15,-1 0-11 0,2 0-8 16,-2 0-38-16,-1 0-92 0</inkml:trace>
  <inkml:trace contextRef="#ctx0" brushRef="#br0" timeOffset="-14500">2128 4032 4 0,'4'2'19'0,"-3"0"3"0,1-2-18 0,0 0 178 16,0 0-112-16,0 0-37 0,0 0-4 15,0 0-3-15,0 0 0 0,-2 0-3 16,4 0-13-16,-2 0-3 0,-1 0 0 16,5 0-7-16,-4 0 0 0,2 1 0 15,2 1-6-15,-4-1-9 0,3 2-11 16,-3-1-18-16,4 2-32 0,2-3-34 15,-3 0-9-15</inkml:trace>
  <inkml:trace contextRef="#ctx0" brushRef="#br0" timeOffset="-14028">2242 4052 21 0,'2'0'18'15,"2"0"33"-15,-2 0 25 0,-2 0-23 16,2 0-4-16,2-1-20 0,-2 1-6 15,3 0 3-15,-1 0-9 0,2 0-4 16,3 0-1-16,-3 0-9 0,2 0 2 16,-5 0 7-16,1 0-11 0,-2 0 2 15,2 0-2-15,0 0 5 0,-2 0 0 16,2 0 7-16,-1 0-1 0,-1 0-7 0,2 0-2 15,-2 0-2-15,0 0 2 0,4 0-3 16,-4 0 0-16,3 0 0 0,-1 0 0 16,0 0 0-16,2 0 1 0,-3 0 0 15,3 0 0-15,2 0-1 0,-2 0 0 16,1 0 0-16,1 0 1 0,-4 0 0 15,1 0-2-15,-1 0 1 0,-2 0 1 16,0 0-2-16,0 0 3 0,0 0-4 16,-2 0 4-16,2 0 0 0,2 0 2 15,-1-1 2-15,3 1-3 0,2 0 1 16,-1 0 2-16,-1 0 8 0,-2-1-11 0,2 1-1 15,-5 0-2-15,5 0 1 0,0 0-1 16,-2 0 1-16,1 0-1 0,-3 0 0 16,-2 0 0-16,0 0 1 0,2 0-1 15,-2 0 0-15,0 0 1 0,0 0 0 16,0 0-1-16,0 0 1 0,0 0-1 15,0 0 0-15,0 0-1 0,0 0 2 16,0 0-2-16,4 0-3 0,-4 0-3 16,0 0 4-16,0 0-1 0,0 0-3 15,0 0-5-15,0 0 1 0,0 0 5 16,0 0-4-16,0 0-21 0,0 0-42 0,0 0-60 15,-2 0-46-15</inkml:trace>
  <inkml:trace contextRef="#ctx0" brushRef="#br0" timeOffset="-12822">2458 4055 3 0,'0'0'5'16,"-2"0"20"-16,2 0-16 0,-2 0 120 16,0-3-79-16,2 0-14 0,-2-2-8 15,2 2-2-15,-2-1 5 0,0 0-14 16,-1-2-8-16,1 1-2 0,2 0-6 0,0-1 2 15,0 2-2-15,0 0 0 16,-2-2 0-16,2 1 2 0,0 1 0 0,0-1-4 16,0-1 7-16,0 3-2 0,0-2 0 15,0-1 3-15,0 0-2 0,2 1-5 16,-2-2 3-16,0 2-1 0,3-1-2 15,-1 0-3-15,-2 0 3 0,0 1-2 16,0-2-2-16,0 1-3 0,0 0-2 16,0-2 4-16,0 3 4 0,0 0 3 15,0 0-2-15,0 1 0 0,0-2 3 0,0 2-1 16,0-2 5-16,0 1-3 0,0 1-1 15,0 1-3-15,0 0 0 0,0 2 0 16,0-2 0-16,0 1-2 0,0 1 0 16,0 1 1-16,0-3-1 0,0 1 3 15,-3 0-2-15,1-1 2 0,-2 1 1 16,0 1-1-16,4-1 2 0,0 1-1 15,0-2 2-15,0 0-5 0,0 3 2 16,-2-2 0-16,2 1-1 0,0-3-1 0,0 2 1 16,-2 0 1-16,0-2-1 15,0-1 0-15,2 2 0 0,0 0 0 0,0 0 0 16,0 2-1-16,0-1 1 0,0-1 0 15,0 1-1-15,0-1 3 0,0-1-5 16,0-1-4-16,0-1-10 0,0 1-65 16,0-1 59-16,0 2 26 0,0 0-2 15,0 1 3-15,0 1-2 0,0 1 8 16,0-3 3-16,0 4-5 0,0-2 3 0,0 1-2 15,0 0-4-15,0-1-1 0,0 2-3 16,0-1 0-16,0-1-1 0,0 0-1 16,0 0-2-16,0 2-1 0,-1-2-9 15,-3 1-14-15,2-2-4 0,-2-2-7 16,2 0-74-16,0-1 36 0,2 3 84 15,-2 1 24-15,2-1-13 0,0 2 14 16,0 0-13-16,0-1-12 0,0-1 1 16,0 1 2-16,0-1 0 0,0 0-7 15,2 2-4-15,0-1-1 0,2 0-1 16,-2 2-2-16,-2-2-4 0,0 1-4 15,0-1 4-15,0-1 5 0,2 3 3 0,-2-3 1 16,2 0 3-16,-2 3 4 0,0-4 10 16,0 4 1-16,0-2 19 0,0-2-6 15,0-2-10-15,0-1-6 0,2 1-17 16,-1 2 4-16,-1 1 17 0,0 1-12 15,0-3 1-15,0 3 2 0,0 1-5 16,0-1-1-16,2 1-2 0,-2 0 1 16,0 0-3-16,0 0 1 0,0 1 0 15,0 0 1-15,0 0-2 0,0-3-2 0,0 3 3 16,0-2 1-16,0 1-3 0,0 1 1 15,0-1 0-15,0 0 1 0,-2-1-2 16,2 2 0-16,0-1 1 0,0 1 1 16,0 0-2-16,0-2 5 0,0 2-1 15,0-1 3-15,0 1-6 0,0 0 3 16,0 0-1-16,0 0-1 0,0 0-4 15,-1 0-1-15,1 0 3 0,-2 0-1 16,-2 3-3-16,4 0-11 0,0-2-19 16,0 1-32-16,-2-2-43 0,0 0-58 15</inkml:trace>
  <inkml:trace contextRef="#ctx0" brushRef="#br0" timeOffset="-10598">2225 3573 7 0,'0'2'4'0,"0"1"14"0,0-2-11 16,0 0-6-16,0-1 12 0,2 0 20 16,2 0-7-16,0 2 8 0,-2-1-6 15,-1-1-1-15,1 0 1 0,2 1 2 16,-2-1-5-16,0 0-4 0,2 1-3 15,0-1-3-15,-1 0 0 0,3 2-2 16,0-1-2-16,0-1-3 0,-1 2-1 16,3-2-2-16,0 0 2 0,-1 1 0 15,3 0 0-15,-1-1-2 0,1 0 2 0,1 0-1 16,3 0 1-16,-3 0-3 0,2 0 3 15,-3 0 2-15,3 0-1 0,-1 0 4 16,-1 0-3-16,1 0-2 0,-1 0 0 16,2 0 0-16,-1 0-1 0,-1 0-2 15,3 0-5-15,-3 0 3 0,3 0 0 16,-5 0 0-16,1 0-2 0,-3 0 0 15,1 0 1-15,0 0-1 0,-1 0 0 16,1 0 0-16,-1 0 0 0,-1 0 2 0,0 0-2 16,2 0 0-16,-1 0 0 0,1 0 1 15,-3 0-1-15,-1 0-1 0,0 0 1 16,-2 0 0-16,0 0 0 0,0 0 0 15,0 0 0-15,-2 0-2 0,0 0 2 16,0 0-3-16,2 0 3 0,0 0 0 16,-1 0-2-16,1 0 2 0,0 0 0 15,0 0 0-15,0 0-1 0,2 0 1 16,-4 0 1-16,0 0-1 0,0 0 0 0,0 0 0 15,0 0 2-15,0 0 1 0,0 0-3 16,0 0-3-16,-2 0 0 0,-4 0 1 16,4 0 2-16,-3 0 2 0,3 0-4 15,-2 0 2-15,0 0 0 0,0 0 1 16,2 0 0-16,0 0-1 0,-1 0 0 15,1-2-1-15,0 0 2 0,0 2-1 16,0-3-1-16,0 1 1 0,0 1 1 16,2-2-1-16,0 1-1 0,-2-3 1 15,0 2-1-15,1-1 1 0,1 0 2 0,0 1-2 16,-2 0-2-16,2-1 2 0,-2 0 0 15,0 1 2-15,-2-3-4 0,4 2 3 16,0-1-1-16,-2 0-1 0,2 2 2 16,-2-2 0-16,0 1-1 0,0-1 0 15,0 1 1-15,2 0 0 0,0 0-2 16,-3 0 2-16,3-2-1 0,-2 3 0 15,0-3-1-15,2-1 1 0,0-1 2 16,0-2-4-16,0 2 1 0,0 2 2 16,0-1 1-16,0 3-2 0,0-1-1 15,0 0 2-15,0 0-1 0,0 2 2 0,0-1-5 16,0 2 4-16,0-1 1 0,0 0-2 15,0 0-2-15,0 0 2 0,0-1 2 16,-2-1-2-16,0-1-4 0,0 0 3 16,0 0 4-16,0 2-4 0,0-2 1 15,0-2 0-15,2 0 3 0,-1-3-5 16,1 0-1-16,-2 0 3 0,2 2 1 15,-2 2 0-15,2 1-2 0,0-1 1 16,-2 1 1-16,2 0-1 0,0 0-1 0,-2 2 3 16,2 0 0-16,0 0-2 0,-2 3-2 15,2-1 4-15,0 0-1 0,-2 0-1 16,2-1-1-16,0 0 1 0,-2 1 1 15,2-1-1-15,0 2-3 0,0-4 5 16,0-2-1-16,0-2-5 0,0 0 1 16,0 1 4-16,0 2 2 0,0-1-3 15,0 0-1-15,0-1 2 0,0-1 1 16,0 0-5-16,0 1 3 0,0 3 1 0,0 0 1 15,0 2-4-15,0 0 2 0,2 2 0 16,-2-3 2-16,0 1-2 0,0 1-2 16,0-1 2-16,0 0 2 0,4 3-1 15,-4-1-2-15,0-2 2 0,0 3 1 16,0-5-2-16,0 3-2 0,0-1 2 15,0-3 2-15,0 1-2 0,0 1-2 16,0 0 2-16,0 1 2 0,0 0-2 16,0 0-2-16,0-1 4 0,0 3-2 15,-2-3 0-15,0 1 0 0,2 1 0 0,-2 0 1 16,2 0-1-16,0 0 0 0,-2 0 2 15,2 0 0-15,-2 0-2 0,2-3 0 16,0-2 0-16,0 1 0 0,0 1-2 16,0 0 3-16,0 3-1 0,0-4 1 15,0 4-1-15,0-2-2 0,0 1 3 16,0 0 0-16,0 0-1 0,0 2-1 15,0 1 1-15,0-2 1 0,0 2-1 16,0-1 0-16,0 1-1 0,0-1 1 0,0-1 1 16,0 2-1-16,0 0 0 15,0 0-1-15,0-1 2 0,0-2-2 0,0 3 1 16,0-3 0-16,0 1-1 0,0 0 1 15,0 1 1-15,0-1 0 0,0 2-2 16,0 0 0-16,0 0 2 0,0 0-2 16,0 0 0-16,0 0 0 0,0 0 0 15,0 0-1-15,0 0-3 0,0 0 3 16,0 0 1-16,-2 0 1 0,1 0 1 15,-1 0-2-15,0 0 2 0,0 0-1 16,-2 0-1-16,2 0 1 0,-4 0 0 0,4 0 0 16,-3 0-1-16,1 0 0 0,-2 0 1 15,-1 2 0-15,1-2-3 0,-4 1 0 16,1-1-3-16,-3 1-16 0,1-1 14 15,1 1 5-15,1-1-2 0,-1 0-6 16,1 0-43-16,-1 0 47 0,1 0 7 16,1 0-1-16,2 0-11 0,1 0 6 15,1 0 6-15,-4 0 0 0,0 0-1 16,5 0 1-16,-7 0 1 0,6 0-1 0,-3-1-1 15,3 0 1-15,0 0 3 0,-2 1-2 16,1 0-2-16,1 0 1 0,-2 0 2 16,2 0-1-16,0 0-1 0,1 0 0 15,-5 0 1-15,2 0-1 0,0 0-2 16,1 0 1-16,1 0 2 0,0 0-1 15,0 0 0-15,1 0-1 0,-3 0 2 16,4 1 0-16,0-1-2 0,0 1 2 16,0-1 0-16,2 0 0 0,-2 1 1 15,-2 1 0-15,4-2-1 0,0 0 5 0,0 0-3 16,-1 1-1-16,-1-1 2 0,2 1-4 15,0-1 0-15,0 0 0 0,0 0 3 16,0 0 0-16,0 0 0 0,0 1 0 16,0 3-1-16,-2-1 11 0,2 0-5 15,0 4-3-15,0-2 0 0,0 2-1 16,0 1-2-16,0 1 7 0,-4 2-3 15,2 1-2-15,2 3 2 0,0 2-4 16,0 0 2-16,0 1-1 0,0-2 0 16,4 0-1-16,-2 0 1 0,0-2-6 15,0 2 4-15,3 0-2 0,-1 0 2 0,0 0 1 16,-2 1-2-16,0-2 0 0,-2 2 1 15,2-1-1-15,-2 0 1 0,0 0-1 16,0-2 0-16,0 0 3 0,0-2-4 16,0-1 1-16,-4 2 1 0,0-3-1 15,0 0 0-15,4 1 0 0,-2-1 1 16,2-3-1-16,0 2 0 0,0 0-1 15,0 1 2-15,0-1-1 0,0-3-1 16,0 2 1-16,-2-1 1 0,2-1 0 0,-2-1-1 16,2-1-1-16,0-3 2 0,0 0-1 15,0 1-2-15,0-2 1 0,0 0-2 16,0 0-13-16,4 0-26 0,0 0-55 15,0-9-183-15</inkml:trace>
  <inkml:trace contextRef="#ctx0" brushRef="#br0" timeOffset="-9305">2387 2973 6 0,'-2'0'9'0,"2"0"-2"16,0 0 0-16,0 0 70 0,0 0 1 0,0 0-52 16,0 0-1-16,0 0-5 0,0 0 7 15,0 0-6-15,0 0-9 0,0-1-3 16,0-2-2-16,0 0 2 0,0 2-1 15,0-3 2-15,0 1-7 0,0-1-1 16,-2 0 3-16,2-1 1 0,0 0-1 16,0-1 5-16,0 1 3 0,0-1-4 15,0 0-2-15,0 0 1 0,0 0 2 16,0-1-4-16,0 0-1 0,0-1 5 15,0 2 3-15,0-1-3 0,0-1-5 0,0 3 1 16,0-2 3-16,0-1-3 0,0 3-2 16,0-1-1-16,0 3-1 0,0-1-2 15,0-1 0-15,2 2 0 0,-2-1 1 16,2 0-1-16,0 1-1 0,-2 0 2 15,2-1 1-15,0 0-1 0,-2-1 0 16,0 1-2-16,2-2 3 0,0 2-1 16,-2-2-1-16,0-1 0 0,0 1 3 15,0 0-3-15,0 2 0 0,0-2 1 0,2 1 1 16,-2-1-2-16,2 1 0 0,-2-3 0 15,3 3 1-15,-1-3 1 0,0 0-2 16,0 1 0-16,0 0 1 0,-2 1-2 16,2 2 2-16,-2 2 0 0,0-4 1 15,0 6-2-15,0-3 0 0,2 1 2 16,0 0-1-16,-2-1-2 0,0 0 0 15,2-2 1-15,0 1 1 0,0 0-2 16,-1 1 0-16,-1-2 2 0,2 0-1 0,2 2 0 16,-4 0 0-16,0-1 2 0,0 0-1 15,0 0-1-15,0 1 1 0,0-1-1 16,0 1 2-16,0-1-1 0,0 1 0 15,0 2-1-15,0 0 2 0,0 0-2 16,2-1 0-16,-2 1 1 0,0-1 0 16,4-2-1-16,-4 1 0 0,0 1 0 15,0-4 1-15,0 2 0 0,0 1-1 16,0-2 1-16,0-3-1 0,0 1-1 15,2 0-1-15,0-1 1 0,-2 4 2 16,0 0-1-16,2 0 0 0,-1 2 0 0,-1-2 1 16,0 1 0-16,0 0-1 0,0 0 0 15,2 1 0-15,0 0 0 0,-2 0 0 16,2-2 0-16,-2 2 1 0,2-2-2 15,-2 2 0-15,0 0 2 0,0 1 0 16,0 0-1-16,0-1-1 0,0 1 2 16,0-1 0-16,0 1-1 0,0-2 0 15,0 0 3-15,0-2-2 0,2 1-1 16,-2 0-3-16,2-1 2 0,-2 3 4 15,0 0-2-15,0-2-2 0,2 4 2 0,-2-1 1 16,2 1-2-16,-2 0 0 0,0 0 0 16,0 0 3-16,0 0-5 0,0 0 2 15,0 0 2-15,0-1-2 0,0 1 0 16,0 0 1-16,0 0 1 0,0 0-1 15,0 0-1-15,0-1-1 0,0 1 1 16,0 0-2-16,0 0-2 0,0 0-4 16,0 1-9-16,-2 6-24 0,0-4-38 15,0-3-133-15</inkml:trace>
  <inkml:trace contextRef="#ctx0" brushRef="#br0" timeOffset="-8588">2341 2118 10 0,'0'4'30'0,"2"-3"72"0,-2 0-30 16,0-1-32-16,0 1 9 0,0 1-13 15,0 1-3-15,0 4-2 0,0 3-10 16,0 3-4-16,0 1-5 0,0 1-2 16,0-1-5-16,0 0 3 0,-2-2 1 15,2 2-1-15,-1-3-5 0,-1-1 1 16,0-1 0-16,0-1-1 0,2-2-3 15,-2-2 0-15,2 0 0 0,0 0 1 16,0-1-2-16,0 0-1 0,0 2-6 0,2-2-6 16,4-1-6-16,-1-2-11 0,-1 0-8 15,0 0-18-15,2 0-39 0,-3-1-55 16</inkml:trace>
  <inkml:trace contextRef="#ctx0" brushRef="#br0" timeOffset="-8189">2246 2206 0 0,'-2'0'10'0,"2"0"-4"0,0 0 157 0,0 0-74 16,0 0-44-16,0 0-3 0,0 0-8 15,0 0-9-15,0 0 1 0,6 0-2 16,2 0-7-16,3 0-5 0,0 0 1 15,1 1-6-15,1 1-1 0,2 3-5 16,1-2 4-16,-3 1-2 0,-3 0-3 16,1-2 0-16,-3 0 1 0,-1 2-2 15,3-3-2-15,1 2-15 0,1-2-9 0,-1 0-21 16,1-1-41-16,-3 0-96 0</inkml:trace>
  <inkml:trace contextRef="#ctx0" brushRef="#br0" timeOffset="-7646">2563 2093 0 0,'0'0'6'0,"0"1"-3"15,-2 0 85-15,0-1 13 0,0 0-58 16,2 0 18-16,0 0-8 0,0 0-5 15,0 0-9-15,0 0-12 0,0 0-4 0,0 0-7 16,0 0-3-16,0 0-1 0,0 0-6 16,4 0 0-16,7 0 1 0,3 0 5 15,-1 0-3-15,6 0 2 0,-2 0-3 16,2 0-2-16,2 0 1 0,0 0-3 15,2 0-3-15,-6-1 1 0,3 0 1 16,-9 0-3-16,-1-1-2 0,-3 2 2 16,-7-1-3-16,2 1-13 0,-2 0-11 15,0 0-7-15,0 0-6 0,-11 0-31 0,-3 0-70 16,-5 0-95-16</inkml:trace>
  <inkml:trace contextRef="#ctx0" brushRef="#br0" timeOffset="-7387">2576 2118 23 0,'0'4'15'16,"0"-1"206"-16,0-1-179 0,0 0-9 15,8 1 17-15,-1-1-19 0,7 2-7 16,-3 0-1-16,1 1-12 0,-1 2 2 0,2-1-4 16,1 1 4-16,-3-1-1 0,-1 1-4 15,-4-4-2-15,-3-1-1 0,-1 2-1 16,-2 0-3-16,0 2 7 0,-9 3 2 15,-1 0-5-15,-5 1 0 0,-2 0-4 16,1-1 2-16,-3-1-1 0,0-1-2 16,2 1 1-16,2-1 0 0,5-2 0 15,3 0-2-15,7-2-1 0,-2-1 1 16,2 0-6-16,0 1-11 0,7 0-5 15,7-3-9-15,5 0-22 0,-2 0-66 0,6-10-130 16</inkml:trace>
  <inkml:trace contextRef="#ctx0" brushRef="#br0" timeOffset="-7055">2855 2231 8 0,'4'0'5'0,"-3"0"-3"15,1 0-1-15,-2 0 155 0,0 0-93 0,0 0-45 16,0 3-9-16,0 1 16 0,0 1 13 16,0 1-14-16,0 2-2 0,0-1 3 15,0 2 0-15,0 1-5 0,0-2-5 16,0 0 0-16,0-3 9 0,0-1-9 15,8-3 3-15,-4 0 0 0,3-1 5 16,1 0-3-16,4-2-4 0,-3-7-2 16,3-3-5-16,-1 1-2 0,-1-1-1 15,-3-2 2-15,3 2-8 0,-3-1 0 0,-1 2 0 16,2-1 1-16,-1 1-1 0,-3 2-2 15,2 0-6-15,0 5-11 0,-3 2-10 16,1 0-22-16,-2 2-22 0,-2 0-91 16,0 0-137-16</inkml:trace>
  <inkml:trace contextRef="#ctx0" brushRef="#br0" timeOffset="-5699">3427 3282 56 0,'8'2'61'0,"3"-2"-40"0,5 1 28 15,3-1-5-15,5 1-20 0,5-1 3 16,7 0-5-16,6 0-3 0,6 0-7 16,7 0 0-16,10 0 38 0,6-1-26 0,5-2-18 15,14-7-2-15,5 1 7 0,10-4 15 16,13-3-22-16,6-2-3 0,10-2 2 15,9-2-1-15,4-4-2 0,8 1 1 16,3-3 0-16,10 0 7 0,7-1 6 16,-1 1-2-16,4-2-6 0,-1 1 2 15,-1 0-6-15,-1 1 0 0,-3 1-2 16,-10-1 1-16,-15 2-1 0,-15 2 1 15,-22 5 0-15,-22 2 0 0,-23 5-1 0,-23 2-1 16,-23 5 1-16,-19-1 1 0,-6 6 5 16,-17 0-11-16,-1 0 1 0,3 9-1 15,1 2-28-15,5-1-21 0,-2 0-40 16,0-3-110-16</inkml:trace>
  <inkml:trace contextRef="#ctx0" brushRef="#br0" timeOffset="-4637">3481 3247 110 0,'0'0'62'0,"0"0"-16"0,0 0 3 16,0 0-4-16,0 0 1 0,0 0-12 15,0-3-11-15,0 2 1 0,0 0-4 16,0-1-5-16,0 0 3 0,0 1 0 16,0 1-2-16,0 0-6 0,0 0-1 0,0-3 5 15,0 1-3-15,0 0-1 0,0-1-2 16,9-3 2-16,1-2-5 0,3 0 1 15,2-1 1-15,2 0-2 0,6-1-3 16,2 0 2-16,2-1-3 0,2 2 1 16,-1-1-1-16,-3 3-1 0,-2 0 1 15,-6 3 0-15,-6 3-1 0,-1-2-2 16,-6 3 1-16,-2 0-1 0,0 0-10 15,-2 0-10-15,0 0-7 0,0 0 1 0,-2 0-2 16,-6 8-15-16,0-4-37 0,-5-1-47 16,-2-1-83-16</inkml:trace>
  <inkml:trace contextRef="#ctx0" brushRef="#br0" timeOffset="-4417">3500 3185 29 0,'2'1'285'0,"-2"3"-215"0,2 1-41 0,-1 3 27 16,1 5-2-16,4 1-7 0,2 3-1 16,-1 2-13-16,7 0-9 0,-5 1-10 15,1-2-4-15,1 1-7 0,-1-2 0 16,1 0-2-16,-1-2 0 0,3 0-1 15,2 0-12-15,3-2-26 0,-1-2-32 16,6-5-30-16,-10-1-125 0</inkml:trace>
  <inkml:trace contextRef="#ctx0" brushRef="#br0" timeOffset="-3185">7442 1549 29 0,'0'-4'-12'15,"0"-2"242"-15,0 0-151 0,0-1-23 0,-4 1-2 16,-4 0-10-16,-1-1-2 0,-5 3-7 15,-1 0-9-15,-2 4 1 0,-2 0-12 16,0 0 4-16,0 4-2 0,2 5-5 16,3 3 0-16,7 2 0 0,3 5-11 15,4 2-1-15,0 1 1 0,2 1 2 16,13 2-2-16,4 0 0 0,0-1-1 15,4 1 0-15,-4-1 0 0,4 4 0 16,-2-1 0-16,-2 0 1 0,-4-1-2 16,-5-1 1-16,-4 0 0 0,-4-3 1 15,-2-1 0-15,-2-3 0 0,-12-1 0 0,-1-2 2 16,-2-3-4-16,-4 0 2 0,0-2 0 15,-2-2 1-15,0 1 0 0,0-3-2 16,2-1 0-16,4-2 0 0,2-3-4 16,5 0 0-16,6 0-2 0,4 0-3 15,0-5-15-15,6-4-16 0,13-1 1 16,6-2-7-16,6-2-17 0,1 0-69 15,0-1-114-15,1 3 143 0</inkml:trace>
  <inkml:trace contextRef="#ctx0" brushRef="#br0" timeOffset="-2830">7843 1871 28 0,'5'-7'225'15,"-5"-3"-143"-15,-5 1-28 0,-5 2-1 16,-7-2-9-16,0 4 0 0,-2 3-9 16,-2 0-6-16,-2 2-9 0,2 0-6 15,0 0 5-15,5 7-6 0,5 1 4 16,1 3-8-16,5 3-2 0,5 3-4 15,0 2-2-15,2-3 0 0,11 2-2 0,2-4 1 16,8 0 0-16,0-1 0 0,2-6 2 16,5-1-2-16,1-4 0 0,1-2 1 15,3 0 1-15,-1 0-1 0,-2-10-1 16,-3 0 1-16,-4-3 0 0,-8-1 1 15,-5 0 1-15,-7-2 1 0,-3-1 1 16,-2 2-1-16,0-2 8 0,-11 1-3 16,-1 0 0-16,-5-2 0 0,-2 2-4 15,2-1-3-15,-4 5-1 0,0 2 1 0,0 6-4 16,4 3 2-16,1 1-1 0,7 0-3 15,3 9-6-15,4 2-9 0,2 2-7 16,0 1-11-16,2-2-12 0,10-1-12 16,-1 0-5-16,2-3-37 0,-1-2-159 15,3 0 151-15</inkml:trace>
  <inkml:trace contextRef="#ctx0" brushRef="#br0" timeOffset="-2128">8238 1814 74 0,'3'-2'228'0,"1"-1"-148"0,-4 2-55 16,0 1 21-16,0 0-7 0,0 0-3 16,0 0-6-16,0 0-16 0,0 1-3 15,0 7 9-15,0 2-2 0,-4-2-5 16,2 0-4-16,1 0 0 0,-1 0 1 15,0-3 0-15,2 0-9 0,0-1 1 16,0-3 1-16,0-1-2 0,0 0 2 16,4 0-1-16,7 0 3 0,4-3 2 0,4-7-5 15,2 1-3-15,2-1 1 0,0 0 2 16,-6 2-2-16,4 1-1 0,-5 2 1 15,-1 1 2-15,0 2-2 0,-3 1-2 16,-1 1 2-16,-3 0 0 0,-3 0 1 16,1 0-2-16,0 0 1 0,-1 4 0 15,-1 1-1-15,-2 1 0 0,2 1 1 16,-2 0 1-16,-2 0 0 0,0 1-1 15,0 0 0-15,-2-1 5 0,-2 0-2 0,0-4 1 16,4 0-2-16,-2-3 1 0,2 0-2 16,0 0 0-16,0 0 0 0,0 0 2 15,0 0-2-15,2 0 1 0,6-6-4 16,3-1 2-16,-3 0-6 0,2 0-9 15,1-2 0-15,1 0 1 0,-1 0-11 16,0 2-7-16,-3 2 7 0,-2 2 6 16,-2 1 9-16,-2 2 1 0,-2 0 4 15,0 0 4-15,0 0-4 0,0 0-1 16,1 1 9-16,-1 4-2 0,4 4 0 0,0-2 0 15,4 3 1-15,3-2-1 0,10 0-1 16,2 1 8-16,6-3 1 0,3-2-5 16,2-3-3-16,7-1 4 0,2 0 0 15,1-1 9-15,0-8-8 0,-6-1-6 16,-5-2 3-16,-7 0 0 0,-6-1-2 15,-11 2 3-15,-1-1 1 0,-8-1 5 16,0 2-1-16,-10 3-5 0,-3 0 10 16,-2 2 7-16,-3 2-1 0,-3 2-8 0,0 2-4 15,0 0-1-15,4 4-1 0,6 4 6 16,-1 2-3-16,7 1-3 0,3 2-7 15,2 4-1-15,2 0 1 0,11 2 0 16,10 1 1-16,6-3-4 0,7 1-25 16,8-2-17-16,9-10-51 0,4 0 34 15,2-6-413-15</inkml:trace>
  <inkml:trace contextRef="#ctx0" brushRef="#br0" timeOffset="-1482">9787 1781 8 0,'4'-4'-8'0,"0"1"277"15,-3-1-199-15,1 1-24 0,0 3 11 16,-2-1-18-16,0 1-5 0,2 0-10 16,-2 0-13-16,2 4 0 0,-2 9 12 15,2 3-4-15,-2 4-13 0,0 2-1 16,0 1-1-16,-4-1-2 0,2-1-1 0,-2 0-1 15,1-5 4-15,-1 0-2 0,2-6 0 16,0-5 3-16,2-4-1 0,0-1 4 16,0 0 7-16,0 0 10 0,-2-6-14 15,2-9-4-15,0-2 0 0,0-3 0 16,0-2 3-16,0-2-2 0,8-3 1 15,-1-3-5-15,5-3 2 0,-1-1-2 16,5-6-1-16,3-6-2 0,5-10 0 16,5-1-2-16,3 0-1 0,-1 7 3 0,-2 17-2 15,-5 9 2-15,3 10-3 0,0 6 1 16,0 6-2-16,3 2 2 0,-5 1-2 15,0 11 1-15,-2 3 2 0,-6 0-1 16,0 1 0-16,-6 3 1 0,-3 1 0 16,-6 0 0-16,-2 0 1 0,0 3 0 15,-10-2 1-15,-7 2 0 0,-4 0-1 16,2-3 0-16,0-4 3 0,2 0-3 15,0-4 6-15,5-3-3 0,1-1-1 16,3-2-2-16,6-2-2 0,-2 2 1 16,4-1-2-16,0 0-1 0,0 0-5 0,2-1-11 15,8 1-17-15,-1-1-28 0,7-4-35 16,-3 0-56-16,-1 0-234 0</inkml:trace>
  <inkml:trace contextRef="#ctx0" brushRef="#br0" timeOffset="-1275">10361 1685 109 0,'0'2'339'0,"0"-1"-292"0,0 3-16 0,0 2 15 16,-4 1 10-16,-1 3-5 0,-1 3-20 16,0 0-10-16,1 3-4 0,-3-1-4 15,2 0-5-15,4-1-6 0,0-1-2 16,2 0 2-16,0-5-1 0,0 1-1 15,2-1-6-15,6-1-12 0,3-5-13 16,1 1-12-16,5 0-10 0,-2-3-11 16,1 0-19-16,1 0-65 0,-4 0-83 15</inkml:trace>
  <inkml:trace contextRef="#ctx0" brushRef="#br0" timeOffset="-671">10644 1760 0 0,'3'0'2'0,"3"0"112"0,-6-2-30 0,2 1-41 15,0-1 9-15,0 1-14 0,-2-1 4 16,2-2-4-16,-2 0-6 0,2 1-7 15,0 0-5-15,-2 0-3 0,0-1-4 16,2-1 5-16,-2 1-5 0,0 1 2 16,0-1 2-16,0 1-4 0,0 1 5 15,-2 1-4-15,-4 0-1 0,0 1-4 16,-3 0 1-16,-3 0-7 0,1 4 1 15,-3 6 1-15,3 3-4 0,1 2-2 16,5 0 0-16,1 0-1 0,4 0 0 16,0 1-1-16,2-2 2 0,7-3 1 0,7 0-3 15,1-4-3-15,4-2 0 0,0-4 4 16,2-1-5-16,0 0 3 0,-4-6 2 15,2-3 1-15,-6-1 0 0,0-1 2 16,-3-1 1-16,-5-1-1 0,1 0 1 16,-4 1 0-16,-2 3 2 0,-1 1 1 15,1 5 4-15,-2 1-4 0,0 1 0 16,0 0-1-16,2 1-4 0,0 0-4 15,4 0-3-15,-2 0 4 0,3 7 2 0,3 3-1 16,-1 0 2-16,3 0 0 0,-1 2-1 16,1-1-1-16,-3 1 2 0,-1 1 0 15,0 1-1-15,-3 0 0 0,-1 0 1 16,2 1 2-16,-4-1 0 0,-2-3-2 15,0-1 0-15,0-3 2 0,-4 0 12 16,-7-2 3-16,-3 0 1 0,-3-5 1 16,-2 0 1-16,2 0-9 0,-4 0-5 15,2 0-5-15,3 0 2 0,1 0-3 16,4 0 0-16,-1 0-2 0,5 0-15 0,1 0-16 15,0-2-13-15,4 2-19 0,0-2-27 16,-1-4-99-16,1-1-127 0</inkml:trace>
  <inkml:trace contextRef="#ctx0" brushRef="#br0" timeOffset="1237">12397 1777 194 0,'2'-7'80'0,"-2"1"-67"0,2-3 31 16,-2 4 3-16,0-3 2 0,0 1-8 16,0 3-17-16,0-2 2 0,0 3 2 15,-2 1-4-15,0 0 0 0,-4 1-2 16,3-1-3-16,-3 2-5 0,-4 0-3 15,1 0 0-15,-3 4-3 0,-3 3 6 16,0 5-3-16,-2 1-2 0,1 0 1 16,3 0 3-16,5-3-3 0,3-1-6 15,1 0-1-15,4-2-1 0,0 0-3 16,0-2 0-16,0 0 2 0,9-3 1 15,7-2 4-15,3 0-1 0,6 0-1 0,-1-4-2 16,3-6-1-16,0 4-1 0,0-2-2 16,-5 1-1-16,1 1-4 0,-5 1 0 15,-1 0 2-15,-8 2-1 0,-3 2 1 16,-4 1 0-16,-2 0 3 0,0 0 1 15,0 0-4-15,-2 1-2 0,-4 9 6 16,2-1 2-16,-1 1-3 0,3-2 0 16,2 0-2-16,0-2-5 0,0-1 3 15,2 0 1-15,5-2 1 0,3-1 2 16,1-2 3-16,-1 0-2 0,1 0 1 0,1 0 2 15,-1-1-2-15,3-3 2 0,-3-3-1 16,2 1 0-16,-5-1 1 0,3-1-2 16,-3 1 2-16,2 1 0 0,-3-1-1 15,-3 3 0-15,0-2-3 0,-2 3 5 16,-2 2-1-16,2-1 0 0,-2 2-2 15,0-1 0-15,0 1-2 0,0 0 0 16,0 0 2-16,0 0 0 0,0 0-1 16,0 0 0-16,0 0 1 0,0 0 1 0,0 0-1 15,0 0 1-15,0 0 1 0,0 0-1 16,0 0 0-16,0 0-1 0,2 0 2 15,0-3 1-15,-1 0-6 0,1-1 2 16,-2-1 1-16,2 2 0 0,0 0 0 16,2-1 1-16,-4 1 0 0,0 2 0 15,0 1-1-15,0 0 0 0,0 0 1 16,0 0-1-16,0 0-1 0,0 0-1 0,0 0 0 15,0 0 1-15,0 0-2 0,0 0 1 16,0 0 3-16,0 0 0 0,0 0 0 16,0 0-1-16,0 0 2 0,0 0-2 15,0 0 0-15,0 0 1 0,0 0 0 16,0 0-1-16,0 0-1 0,0 0 2 15,0 0 2-15,0 0-2 0,0 0-1 16,0 0 1-16,0 0-1 0,0-2 1 16,0 2-3-16,0-1 2 0,0 1 0 15,0-1 0-15,0 0-2 0,0 0 2 16,0 0 2-16,0 0-3 0,0 1 0 15,0-1 1-15,0 1 2 0,0-3-2 0,0 2 0 16,0 0 1-16,0-1 0 0,0 2-2 16,0-2 1-16,0 2 0 0,0 0 1 15,0 0-2-15,0 0-2 0,0 0 0 16,0 0 2-16,0 0-4 0,0 0 3 15,0 0-1-15,0 4 3 0,0 2 0 16,0 2 0-16,-6 2 0 0,4 3 0 16,0 0 0-16,1 3-2 0,1-1 1 0,0 1 1 15,0-4-2-15,9 3-1 16,3-2-1-16,3-4-1 0,-2-1-4 0,2-3 4 15,-1-4 3-15,-3-1 2 0,-1 0 0 16,-1-1 1-16,-1-5 1 0,0-4 1 16,-1 1-2-16,1-3 0 0,-1 2 0 15,-1-1 1-15,-2 1-1 0,2 1-2 16,1 3 1-16,3-1-2 0,-2 5-1 15,-1 0-1-15,5 2 3 0,-3 0 0 16,4 0-3-16,3 0 1 0,-1 0 0 0,2 0 1 16,2 2-5-16,-2-2-7 0,4 0 8 15,0 0 8-15,-1 0-3 0,0-8 0 16,0-1 3-16,-5-1-3 0,-4-3 7 15,-1-2 1-15,-4-3 7 0,-5-1-3 16,-1-2-3-16,0 0 2 0,-9 1-1 16,-6 2 5-16,-4 4-2 0,-4 4-3 15,-2 7 1-15,-4 3 1 0,3 0-3 16,-3 11 1-16,6 7-1 0,8 3 0 0,5 4-8 15,8-3 0-15,2 3 0 0,10 1 0 16,13 2 0-16,9-3 1 0,10 4-2 16,17-3-16-16,16-6-7 0,11-2-5 15,3-9-99-15,-3-7-56 0,2-2-210 16</inkml:trace>
  <inkml:trace contextRef="#ctx0" brushRef="#br0" timeOffset="2004">14002 1344 10 0,'0'-2'9'0,"0"1"22"0,2-2 104 16,-2 0-56-16,2-4-37 0,2 1 15 15,-3 0 1-15,-1 3-13 0,2 2-7 16,0-1-8-16,-2 2-3 0,0 0-9 16,0 0 0-16,0 0-10 0,0 10-4 15,0 9 3-15,0 9 16 0,-5 8-10 16,-5 6-8-16,-3 5-1 0,-5 3 1 0,5-1-1 15,-2-5-2-15,5-6-1 0,3-9-1 16,-1-7 0-16,4-5 2 0,2-6 0 16,2-4-2-16,0-4 1 0,0-2 0 15,0-1 2-15,2 0 0 0,10-4 3 16,5-7 0-16,4-4-6 0,2 0 0 15,3-2 1-15,1 3 0 0,4 3-1 16,1 1 0-16,2 2-2 0,1 5 1 16,-3 1 0-16,-1 2-1 0,-3 0 2 15,-3 0-8-15,-6 4-1 0,-3 2-1 16,-3 1 4-16,-5-1 1 0,-5 1 4 0,-3 0-1 15,0-1 1-15,0 0 2 0,-5 0 2 16,-11-2 2-16,1 2-4 0,-4-2 5 16,2-1 2-16,-4 3 2 0,4-2 2 15,-2 0-3-15,-2-2-3 0,2 1-1 16,1-1-2-16,3 0-2 0,4 2 0 15,3-4-4-15,4 2 0 0,4-1-10 16,0 3-17-16,0 2-10 0,12-3-13 16,3-1-2-16,4-2-54 0,2 0-201 0,-2 0 204 15</inkml:trace>
  <inkml:trace contextRef="#ctx0" brushRef="#br0" timeOffset="3131">14536 1662 12 0,'2'-5'252'16,"2"0"-169"-16,-2 0-55 0,-2 0 28 0,0 1-1 16,0 2-7-16,0 2-11 0,0 0-12 15,0 0-1-15,0 0-6 0,0 0-4 16,-4 5-9-16,-6 3 5 0,1 3 4 15,-1 2-1-15,-1 2-4 0,3 1-2 16,-1 0 0-16,1 2-1 0,6-3-6 16,0-1 3-16,2 0-1 0,0-2-1 15,10-3-1-15,7-1 2 0,4-6 2 16,10 0-1-16,-3-2-1 0,5 0 1 15,-5-7-3-15,1-1 0 0,-4-1-3 0,-6-1 2 16,-2-2 3-16,-4-1-1 0,-3 2-2 16,-4 2 1-16,-1-1 2 0,-5 5 1 15,0 4 1-15,0-1-5 0,0 2 3 16,0 0-1-16,0 0-2 0,0 0-2 15,0 0 4-15,0 0-6 0,-2 0-1 16,-1 5 4-16,-3 3 1 0,4-3 1 16,2 2 0-16,0-1-4 0,0 1 3 0,4-1 1 15,3-1-1-15,1-3 1 0,3 0 1 16,-1-2-1-16,3 0 0 0,-1 0 0 15,3 0 1-15,0-5 1 0,1-2-2 16,1 1 1-16,-4-2-1 0,-3 0 2 16,-1 2-2-16,1-2 0 0,1 1 2 15,-1 1-1-15,-5-1 0 0,-1 3 2 16,0-1 2-16,-4 2-3 0,2 2 4 15,-2-1-1-15,0 2 2 0,0 0-6 16,0 0-6-16,0 0 1 0,-6 8-5 16,1 2 6-16,-3 4 5 0,0 0-5 0,4 1 1 15,1 1 0-15,3 0 0 0,0 0-3 16,3-2 5-16,5-3 0 0,-2-4-1 15,1-2 2-15,-1-3-2 0,4-2 2 16,1 0-1-16,4 0 0 0,1-4-1 16,1-6 2-16,-2-2-2 0,2-3 0 15,2-2 0-15,-3-1 0 0,1 0-1 16,-2-3 2-16,0-3 0 0,1-4 1 15,-1-7-3-15,0-7 2 0,2-5 1 16,-1-2-3-16,-3 1 0 0,0 4 3 0,-3 4 1 16,-1 6-2-16,-5 13 0 0,0 9 0 15,-4 9 0-15,0 3 0 0,0 0-7 16,0 13-2-16,-8 7 6 0,-3 8 3 15,-6 5-2-15,0 6 1 0,-1 3 3 16,1 4-3-16,2-1 2 0,4-3-4 16,5-5-4-16,2-6-6 0,4-4 3 15,2-3 8-15,11 0-3 0,6-2 3 16,6-2 2-16,4-8 0 0,1-4 1 0,7-4 0 15,3-4 1-15,-4 0 0 0,0 0-1 16,-2-11-2-16,-5-2 2 0,-2-3-2 16,-6-4 5-16,0-2-2 0,-6-4 0 15,-2-5 3-15,1-4-3 0,-5-5 3 16,1-6-5-16,1-1 3 0,-1-3-1 15,1-1 0-15,3-1 1 0,-1 2-1 16,0 5-1-16,1 10 1 0,-7 10 1 16,-1 9 1-16,-4 10 1 0,-2 4-2 0,0 2-4 15,0 0-2-15,0 0-2 0,0 15-6 16,0 7 7-16,-6 11 7 0,-5 9-4 15,1 3-3-15,-5 7-6 0,-2 3 0 16,-2 2-6-16,2 0 2 0,-1-5 2 16,3-5 2-16,0-10 6 0,-2-7-1 15,7-7 3-15,4-7 2 0,1-8 1 16,3-5 0-16,0-3 2 0,2 0 8 15,0 0 13-15,0 0 2 0,2-10-13 16,7 0-9-16,5-2 3 0,3 1-5 16,2-1-3-16,4 2 0 0,0 3 1 0,0-1-7 15,0 3-9-15,-1 5-18 0,3 0-5 16,8 0-21-16,1 2-4 0,0 4 2 15,-3 1-300-15</inkml:trace>
  <inkml:trace contextRef="#ctx0" brushRef="#br0" timeOffset="3501">16372 1677 43 0,'0'0'210'0,"0"0"-10"0,-2 0-173 16,2 0 5-16,0 0 26 0,0 1-4 16,0 0-29-16,0 2-14 0,0 3-2 15,0 3 7-15,0 3 10 0,-2 2-8 16,-2 2-3-16,0-1-10 0,-1-1 0 15,1 0-4-15,0 0 1 0,-2 0 0 16,4-2-2-16,0-3 0 0,1-2-7 16,1-4-9-16,0 1-9 0,0 0-11 0,3-4-15 15,7 0-6-15,3 0-34 0,4-13-148 16</inkml:trace>
  <inkml:trace contextRef="#ctx0" brushRef="#br0" timeOffset="3841">16648 1663 24 0,'6'3'395'0,"-4"-1"-365"0,-2 0-6 16,0 3 34-16,0 2-5 0,0 2-6 16,-8 2-11-16,1 4-13 0,-1-1-9 0,-1 3-6 15,1-2-3-15,2-1-3 0,3 2-1 16,-1-3-1-16,2-2 1 0,2-3-2 15,0-2 0-15,7-1 1 0,9-2 3 16,7-1-1-16,1-2-4 0,3 0-9 16,2-6 4-16,-1-1 1 0,1 1 1 15,-4 1-3-15,-2 0 4 0,-8 2 1 16,-6 3 2-16,-3-2 1 0,-4 2 1 15,-2 0 1-15,0 0 4 0,0 0 5 16,0 0-4-16,0 0-6 0,2 5-3 0,2 5 9 16,3-1-6-16,-5 1 1 0,4 0-1 15,2 3-1-15,1 1 0 0,5 1-4 16,-1-1-7-16,0-3-31 0,-1-1-17 15,-3-5-1-15,-1-3-23 0,-2-2-108 16</inkml:trace>
  <inkml:trace contextRef="#ctx0" brushRef="#br0" timeOffset="4088">16633 1307 635 0,'0'-1'28'0,"0"1"-43"15,0 0-17-15,0 0 22 0,0 0-6 16,2 0-105-16,2 1-199 0</inkml:trace>
  <inkml:trace contextRef="#ctx0" brushRef="#br0" timeOffset="5590">8112 2707 9 0,'5'0'4'0,"-3"0"183"16,0-4-104-16,0 2-45 0,-2-2 18 15,0 2-12-15,0-1-5 0,0 2-9 16,0-3-11-16,0 2 1 0,-2-2-5 15,-2 3-1-15,-1-1 0 0,-3 0-3 16,-2 2 2-16,-5-1-4 0,0 1 0 16,-4 0 0-16,-2 0-1 0,-2 0 0 15,0 5 1-15,-2 1 4 0,2 1 0 16,0 2-5-16,4-3-2 0,8 2 1 15,1 2-4-15,8 0-3 0,2 2 0 16,0 0 0-16,0 1 0 0,8 0-1 0,4 3 0 16,3-1 2-16,4 2 0 0,2 1-2 15,2-1 1-15,0 2 0 0,0 1-1 16,-1-1-2-16,-6 1-1 0,-1-2 4 15,-4-5-2-15,-5-3 0 0,-6-4-2 16,0 2 3-16,-4-2 3 0,-9-3-1 16,-2 0 0-16,-4-2 0 0,0-1 1 15,-1 0-2-15,-1 0 1 0,4 0 2 16,0 0-3-16,2-4 2 0,2 1-4 0,3-1 4 15,4 2-2-15,4 0 0 0,2 0-3 16,0 0-16-16,0 0-30 0,8 1-3 16,5-1-16-16,-1-2-71 0,1 0-203 15</inkml:trace>
  <inkml:trace contextRef="#ctx0" brushRef="#br0" timeOffset="6468">8333 2830 2 0,'0'0'1'0,"0"-1"202"16,0 0-121-16,0-2-38 0,0 0 13 0,0 2-7 16,0-1-7-16,0 2-7 0,0 0-10 15,0 0 1-15,0 0-6 0,-4 0-2 16,-4 10-5-16,1 6 2 0,-3 1 0 15,6 3-6-15,3 0-3 0,1-3-2 16,0-1-4-16,1 0 0 0,7-5 1 16,2-2 0-16,1-1-2 0,2-3 1 15,5-3-1-15,-3-2 1 0,2 0-3 16,4 0-3-16,0-4-1 0,-2-2-1 15,4 0-3-15,-6 0 1 0,-3-2 1 0,-3 0-1 16,-3 4 2-16,-3-2 2 0,1 4 2 16,-2 0 0-16,4 0 0 0,-7 2 3 15,3 0-3-15,-2 0 0 0,4 0-2 16,-2 2 0-16,1 3-4 0,3 3-1 15,2-2 6-15,1 0 5 0,1 1-2 16,1-1-3-16,-2-2 2 0,3 0 1 16,-3-2 1-16,2-2 1 0,-1 0-1 15,-1 0 0-15,-1 0 2 0,-2-6 1 0,-3-1 1 16,-3-3 7-16,2 2 3 0,-2-1 1 15,-2-1 1-15,0 1-1 0,0 1-6 16,0-2-1-16,-2 4-1 0,-2-1-2 16,0 3-2-16,-1 1 0 0,3-3-4 15,-2 6 1-15,0-2 1 0,4 2-2 16,-2 0-5-16,2 0-17 0,0 2-13 15,0 5-13-15,0-2-26 0,0-4-90 16,0-1-124-16</inkml:trace>
  <inkml:trace contextRef="#ctx0" brushRef="#br0" timeOffset="6674">8913 2838 0 0,'6'0'334'0,"-2"0"-238"15,-4 0-64-15,0 0 6 0,0 4-1 16,0 6 1-16,0 4-10 0,-2-1-17 15,0 4-6-15,0 1-2 0,0-1-2 16,2-1-1-16,0-2 0 0,0 0-10 0,0-3-4 16,4-3-8-16,1 0-13 0,1-4-1 15,2-2-8-15,-1-2-44 0,1 0-40 16,2-11-62-16</inkml:trace>
  <inkml:trace contextRef="#ctx0" brushRef="#br0" timeOffset="6977">9129 2505 29 0,'0'-6'41'0,"2"0"147"0,-2 2-141 0,0 2-11 16,0 1-3-16,1 1 6 0,-1 0 1 15,0 0-12-15,0 0-8 0,0 0-8 16,0 0-6-16,0 5 0 0,0 6 12 15,-1 8 0-15,-5 1-9 0,0 4 4 16,2 3-6-16,0-1-2 0,3 3-3 16,-1 0 0-16,2 0-1 0,-2-3 1 15,0-1-1-15,2-5 0 0,-2-3-1 0,-2-3 2 16,2-5 0-16,-2-3-1 0,2-4-1 15,2-1 1-15,0-1 1 0,0 0-5 16,0 0-12-16,6-6-6 0,2 0 5 16,1-1-8-16,5 3-7 0,-5 0-14 15,5 1-21-15,-3 2-46 0,1-1-63 16</inkml:trace>
  <inkml:trace contextRef="#ctx0" brushRef="#br0" timeOffset="7240">9314 2811 26 0,'4'0'1'15,"-4"0"212"-15,0-9-99 0,0 0-72 16,0 2 15-16,-4-1-17 0,-4 0-1 15,-1 1-6-15,1 4-6 0,0 1-5 16,3 2-6-16,-1 0 0 0,0 0-8 16,4 8-4-16,-2 4-1 0,1 5-3 15,-1 3 2-15,0 0 0 0,4 2-2 16,0-1 0-16,0 0 0 0,4-2-1 15,3-3-3-15,3-1-8 0,1 0-1 16,3-6 3-16,-3-3-18 0,1-3-2 0,-1-3-4 16,-1 0-7-16,3-2-6 0,-2-9-17 15,1-4-16-15,-3-3 19 0,3-2 10 16,-1-1 3-16,-1-5 17 0,3-1-2 15,-3-4-1-15,3-4-7 0</inkml:trace>
  <inkml:trace contextRef="#ctx0" brushRef="#br0" timeOffset="8861">9577 2497 20 0,'4'-10'30'0,"-2"4"128"16,-2 4-76-16,0 0-56 0,0 2 11 15,0 0-10-15,0 0-5 0,0 0-16 0,0 4 6 16,0 10 2-16,0 1-4 0,0 5 1 16,0 2-1-16,-6 3-2 0,-4 4 1 15,-1 5 1-15,-2 1 16 0,3 3 1 16,-1-3 1-16,3-1-11 0,2-3 0 15,-1-3 0-15,5-2-3 0,0-7-2 16,2-3-4-16,0-6 0 0,0-4-3 16,2-1-2-16,2-4-3 0,5-1 5 15,3 0 2-15,1-2-5 0,0-9 1 0,3 0-1 16,-1 0-2-16,0-1-4 0,-2 2 1 15,1 2-2-15,-3-1 2 0,-5 5-2 16,2 2 0-16,-5 2 4 0,-3 0-3 16,0 0 2-16,2 1 2 0,-2 4 0 15,0 1-1-15,0 0 2 0,0 1-2 16,6 2 1-16,4-1 1 0,7 0-1 15,4 2-1-15,0-3 2 0,4 0-2 16,-4 0-12-16,5-1-10 0,-1 0-3 0,0-1-7 16,-2-3-25-16,-6-1 7 0,2-1 9 15,-4 0-8-15,-3 0-66 0,-5-2 38 16,-1-4 24-16,-2 0 53 0,2-2 10 15,-3-1 21-15,1 0 14 0,-2-1-1 16,0 1-2-16,2-1-3 0,-2 0-7 16,0 0-13-16,-2-1 2 0,0 0-5 15,0 3 5-15,2-1 0 0,-2-1-4 16,0 3-3-16,0 0 2 0,-8 3 7 15,0 1 1-15,-1 3 1 0,-3 0-4 16,-1 0 1-16,-4 5 4 0,0 6-1 0,0 3-1 16,-3 2-5-16,5 0-1 0,0 1 1 15,9-3-8-15,2 1-4 0,4-2-5 16,0-3 2-16,10-3-3 0,3 0 1 15,3-3-1-15,3-1 1 0,3-2 0 16,1-1-7-16,0 0-4 0,-6 0 1 16,1-1-8-16,-3-3 2 0,-6-1-5 15,-1 3-2-15,-4 0 6 0,-2 2 4 16,-2 0 3-16,0 0 9 0,-2 0-3 15,-6 0-4-15,-1 4 4 0,3 2 2 0,0-1 3 16,4 2-6-16,2-3 0 0,0-1 4 16,0-3-3-16,0 2 1 0,0-2 1 15,6 0 3-15,0 0 1 0,5 0-3 16,-1-8 1-16,-1-3-1 0,5-2 4 15,-1-4-3-15,-2-1 2 0,3-4-2 16,-5 1 1-16,3-6-1 0,-1 0 2 16,-1-5 0-16,-3-4-2 0,3-3 0 15,1-3-1-15,1 4 0 0,-4 5 3 0,-3 4 1 16,-3 8 2-16,2 11 7 0,-4 3-2 15,0 4-3-15,0 3-1 0,0 0 1 16,-8 0-8-16,-3 15-3 0,-1 3 3 16,-1 6 0-16,4 1-1 0,-3 3 1 15,3 4-2-15,-1 0 2 0,0 3 0 16,5-4-1-16,-1-3-2 0,4-3 3 15,0-4 1-15,2-2-2 0,0-4 2 16,0-5-2-16,2-3 1 0,2-5-4 0,4-2 2 16,1 0 0-16,1 0-1 0,1 0-6 15,2-3 4-15,-1-4 4 0,1 0 0 16,1 2-1-16,1 2 1 0,2-2 0 15,4 1 2-15,8 1-1 0,-1 0 0 16,-3 2 0-16,-4-2 0 0,-8 3 0 16,-3 0 0-16,-6 0 1 0,-2 0-2 15,-2 0-1-15,0 5 4 0,-6 5 1 16,-2 1-1-16,-1 1-3 0,-1 3 2 15,3-1-2-15,-1 3 2 0,0-2-2 16,-1-2 2-16,1-1 1 0,-3 0 2 0,-1-1 4 16,1-3-3-16,1 0 3 0,-1-4-1 15,7 0-3-15,0-2 0 0,2-2-2 16,0 0-2-16,2 0 0 0,0 0 1 15,0 0 0-15,0 0-2 0,0 0-6 16,4-4 1-16,2-1 0 0,-2 2 2 16,2-1-2-16,-5 1 2 0,5 0-4 15,2 0 3-15,-1 1 0 0,3 0-1 16,1-1 3-16,1-2-3 0,3 2 2 15,-3-2 0-15,3 0 1 0,-2 2 3 0,1 0-1 16,-3 0 0-16,-3 1 0 0,-1 1 1 16,-3 0-1-16,0 0 0 0,-4-1 1 15,2 1-1-15,-2-3 0 0,0 2 1 16,0-2 2-16,0 1-2 0,2-1 0 15,0-3-1-15,3 1-2 0,3-1 1 16,1-2 0-16,5-1 2 0,-1 1 0 16,4-4 0-16,-1-2 0 0,-3-2 0 15,4-4 0-15,0-3 2 0,2-4-2 0,1-4 2 16,-1-3 0-16,-2-5 0 0,0-2-4 15,0-2 5-15,-4 4-2 0,1 4 1 16,-7 7 1-16,1 8 2 0,-4 6 3 16,-2 4-4-16,-2 6 2 0,0 3 4 15,0 2-1-15,0 0-5 0,-4 2-3 16,-6 10-5-16,-3 8 3 0,0 5 1 15,-4 6 2-15,-3 5-2 0,3 6 0 16,-4 6-2-16,4-1 4 0,6 0-2 0,5-2-2 16,6-1 2-16,8-4 2 0,11-2 0 15,9-6 1-15,5-6-3 0,-1-6 0 16,4-5 0-16,3-6 2 0,4-8-1 15,5-1-4-15,-2-1 1 0,-8-13-1 16,-3-3-6-16,-13-4-6 0,-8 1 7 16,-9-4 7-16,-5 2 1 0,0 0 0 15,-3 2 0-15,-13 5 3 0,-3 4 1 16,-4 6 5-16,2 5 8 0,0 0-2 15,4 6 0-15,0 9-1 0,6 1-1 16,3 3-2-16,4 1-8 0,4 1-4 0,0 0 1 16,12 1 1-16,9 1-4 0,5-3-10 15,14 1-24-15,14-5-17 0,9-9 27 16,4-5-199-16,-3-2-125 0</inkml:trace>
  <inkml:trace contextRef="#ctx0" brushRef="#br0" timeOffset="9978">11829 2882 24 0,'5'0'180'0,"-3"0"-131"0,0 0-47 15,2 7 22-15,-4 5 21 0,0 6-6 0,0 7-8 16,0 7-12-16,-4 3-6 0,-2 3-2 15,1 4 4-15,-3 1-2 0,2 2-2 16,-1 0 0-16,-3 1-3 0,1-5-1 16,-3-2-2-16,1-6 14 0,-1-8 6 15,1-6-4-15,3-6-16 0,1-6 2 16,5-3 6-16,-4-3 6 0,2-1 1 15,0 0-2-15,2-6-10 0,2-10-1 16,0-3-3-16,0-4 4 0,0-4-3 16,0-5-3-16,4-2 4 0,0-8 1 0,4-1-1 15,1-1-3-15,6-4 0 0,5-4-2 16,2-1-1-16,7-3-1 0,3 2 1 15,9 4 0-15,2 5-2 0,3 10 2 16,6 9-1-16,-6 8-2 0,-1 10 0 16,-5 8 0-16,-7 0 2 0,-6 3-2 15,-8 8-1-15,-6 3-1 0,-7 1 0 16,-6 1 1-16,0-1 1 0,-6 1 2 15,-7 1 4-15,-5 0-1 0,-6-2-1 0,-7 0-1 16,3 0 3-16,-5 0-2 0,1-1 0 16,3 2-1-16,0-2 1 0,8-4-1 15,8-2-1-15,5-3 0 0,8-1 0 16,0 2-12-16,2-2-23 0,10-1-10 15,7-3-7-15,0 0-15 0,2 0-79 16,-2-7-174-16</inkml:trace>
  <inkml:trace contextRef="#ctx0" brushRef="#br0" timeOffset="11520">12365 2825 54 0,'2'-1'-12'0,"0"-3"211"0,-1 2-131 15,-1 2-35-15,0 0 21 0,0 0-2 16,0 0-13-16,0 6-13 0,0 5 6 16,-3 4-5-16,-5 0-7 0,0 1 3 15,1 0-2-15,3 0-4 0,4-3-10 0,0-1-5 16,0-2 0-16,10-2 0 0,1-5-1 15,6 0 2-15,4-3 1 0,4 0-4 16,0 0-2-16,3-9 0 0,-3 0-3 16,0-1 2-16,-6-2-4 0,-6 1 1 15,-1 2 5-15,-5 2-6 0,-3 2 1 16,-4 0 6-16,0 3 5 0,0 1-4 15,-4 1-2-15,-5 0-3 0,-1 0 1 16,3 7 1-16,1-1-1 0,2 4-2 16,4-3 3-16,0 0-1 0,0-2 0 0,0 0-1 15,0-3 2-15,8-2 3 0,-1 0-1 16,5 0-1-16,1 0 3 0,3-10 1 15,1-3-1-15,4-4 0 0,4-4 1 16,3-2 1-16,1-2-1 0,1-2 3 16,-5 0 1-16,-2-6 0 0,-2-3-7 15,-2-6 3-15,2 1 0 0,-6-2 0 16,-1 0-3-16,-7 4 1 0,-1 6 2 15,-4 10-3-15,-2 11 3 0,0 8 6 0,0 4 8 16,0 0-11-16,-11 11-9 0,-7 12-2 16,-3 8 4-16,-2 7 0 0,-1 6 1 15,3 4 0-15,-2-1-1 0,4 0 1 16,5-2 0-16,5-7 1 0,9-5-1 15,0-5-1-15,5-7 1 0,9-4 0 16,1-5 2-16,6-5-1 0,2-5 1 16,2-2 1-16,0 0-2 0,-1-11 0 15,1-2 0-15,0-5 2 0,-2-4-3 16,-2-3 4-16,0-4-3 0,-2-1-1 15,-6-2 1-15,-3 3-1 0,-1-3 1 0,-1 3 0 16,0 4 0-16,-3 5-1 0,-3 10 0 16,-2 6 1-16,0 4 1 0,0 0-6 15,0 13-4-15,-7 9 7 0,-7 6 4 16,1 3-2-16,-2 6-1 0,-1-2 1 15,3-1 1-15,4-1-1 0,1-3-2 16,6-5 0-16,2 0 1 0,2-2-2 16,9-2 0-16,3-4 1 0,5-4-1 15,0-3 1-15,0-3-7 0,2-4-2 0,0-3 1 16,-2 0-4-16,0 0-2 0,-2 0 7 15,-3-1 5-15,-1-5-4 0,0-1 1 16,-1-2 5-16,1-1 2 0,-3-2-1 16,-3 2 0-16,1-3 2 0,0 2 0 15,-5 0 5-15,1 1 0 0,-2 0 4 16,0 3-3-16,2-2-1 0,-4 2 2 15,2 1-2-15,-2 0 1 0,0 1 0 16,0 1-4-16,0 4 3 0,0 0-1 16,0 0-4-16,0 0-1 0,0 0 1 0,0 0 0 15,0 0-2-15,0 0-2 0,-2 2 0 16,-6 5 3-16,3 0-1 0,-1 2 0 15,2-2 0-15,-2 0 1 0,4-2-1 16,-1 1-1-16,3-1 0 0,-2-1 1 16,2 0 0-16,0 0-1 0,0 1 1 15,0-1 1-15,0 0-1 0,0-2-1 16,0-1 0-16,3 0 3 0,5 1-1 15,2-2 0-15,-1 0 1 0,6 0-1 0,-3 0-1 16,3-4-1-16,2-1 1 0,0 0 0 16,1-1-1-16,-3 0-2 0,-6 0 2 15,1 2 0-15,-4 1 0 0,-4 3 2 16,-2 0-1-16,0 0 0 0,0 0 0 15,0 0 0-15,0 0-1 0,0 0 1 16,0 0 0-16,-2 7-1 0,-4 1 1 16,2 2 0-16,4 0-3 0,0 0 2 15,0 0 0-15,2 1 1 0,11 0 0 16,8-1-1-16,4 0 2 0,4-7-1 15,3 1 0-15,-1-4-6 0,-1 0 2 0,-3 0-2 16,0-4 1-16,-8-6-6 0,-2 2 9 16,-9-3 2-16,-1 1 1 0,-3-1 0 15,-4 2 1-15,0 1-3 0,0 1 4 16,0 4 1-16,0 0 2 0,0 3-4 15,0 0 1-15,0 0-5 0,0 1-4 16,-4 11 3-16,2 8 2 0,-1 1 0 16,-1 5 2-16,-2 5-1 0,-2 4-1 15,1 5-2-15,3 2-3 0,-2 1 4 0,4 0-11 16,-2 1 2-16,-1-2 9 0,1-7 2 15,-4-4 0-15,3-8 0 0,-3-8 0 16,4-4 3-16,-2-4-1 0,3-5 1 16,1-2 8-16,-2 0 8 0,2-2-5 15,-2-10-8-15,4-4 3 0,0-4-5 16,0-5-2-16,6-3 0 0,2-6-1 15,-1-1 1-15,3-1-2 0,1 0 1 16,4-1 0-16,6-1 1 0,2-3-3 16,8-1-1-16,-1 0 2 0,5 0-1 0,3 9-5 15,-2 5-6-15,0 11 2 0,-1 12-2 16,-5 5 4-16,1 0 1 0,-10 3-1 15,-10 5 6-15,-5-2 1 0,-6 2 0 16,0 1 4-16,-13 0 3 0,-7 0-1 16,-2 0-2-16,-1 0 1 0,0 0-4 15,4-1 0-15,-2-1-1 0,5 2 1 16,-1 0-26-16,6 1-36 0,-1-7-29 15,1-3-189-15</inkml:trace>
  <inkml:trace contextRef="#ctx0" brushRef="#br0" timeOffset="12786">14679 2769 67 0,'0'1'55'0,"0"-1"150"16,0 1-169-16,0-1-11 0,0 0 17 15,0 0-6-15,0 0-7 0,0 0 2 0,0 0 0 16,0 0-12-16,0 0-1 0,0 0-2 16,-5 1-1-16,1 0-3 0,-4 2-1 15,1 3-1-15,-1 3-5 0,0 0 0 16,1 2-1-16,-1 0-2 0,0 4-3 15,-1 5 3-15,1-1-1 0,1 1 1 16,-1-1-1-16,2-3-1 0,4-3 0 16,0-3 0-16,2-2 0 0,0-4 0 15,0-4 0-15,0 1 0 0,0-1 0 0,6 0 4 16,6-5-1-16,-1-6 0 0,2-3 1 15,1-1-4-15,-1 0 0 0,-1-3 1 16,-1 1 1-16,0-2-1 0,-3 1-2 16,0 1 2-16,-3-1 0 0,-1-1 0 15,2 1-3-15,-2 5 2 0,-2 4 1 16,-2 4 0-16,0 4-1 0,2 0-1 15,-2 1 0-15,0 0 0 0,1 2-5 16,-1 7 5-16,2 2 1 0,2 0 0 16,0 2-1-16,4-2 1 0,-3 0-1 15,3-3 0-15,2-1-2 0,5 0 0 0,2-3 2 16,-2-1 1-16,8-2 0 0,-2-1-1 15,2 0 2-15,0 0-1 0,0-4-1 16,0-3 1-16,-2-1 1 0,-4-2-1 16,-8-1 0-16,-3-1 2 0,-4 0 1 15,-2 0-2-15,0 1-1 0,-6 2 1 16,-3 2-2-16,-6 4 2 0,-5 3-3 15,1 0-1-15,0 0 1 0,4 5 0 16,0 7-1-16,-1 4 1 0,5 1 2 16,5 2-2-16,4 2-1 0,2-3 0 0,4 0 2 15,10-1-1-15,1-4 1 0,2-3 1 16,6-2 0-16,0-6 0 0,0-2 1 15,0 0-2-15,0-4 2 0,-3-4 0 16,3-3-1-16,-4-2 1 0,2-2 1 16,-3-1-1-16,-1 0 0 0,-4 2-1 15,-3 1 1-15,-5 1 1 0,-1 5-1 16,0 1 0-16,-4 3 1 0,2 3-3 15,0 0 0-15,2 0-1 0,-2 2 1 0,1 7 2 16,1 1-2-16,-2 2 0 0,2 3 2 16,-2 1-2-16,0 2 0 0,0-1 1 15,1-1 0-15,-3 1 0 0,0-1 0 16,0-4-1-16,0 1 2 0,0-3 0 15,-7-3 4-15,-3-2 6 0,-1 0 3 16,-1-2-2-16,-3-1 0 0,0 0 0 16,2-2 2-16,1 0-8 0,4 0-3 15,7 0 1-15,-3 0-3 0,4 0 0 0,0 0-2 16,0 0-4-16,4 0-18 0,7 0-14 15,8-2-16-15,2-8-46 0,2-5-75 16,4-3-187-16</inkml:trace>
  <inkml:trace contextRef="#ctx0" brushRef="#br0" timeOffset="13229">15506 2811 306 0,'-4'0'178'0,"2"1"-155"0,0 0-7 15,0 3 26-15,-2 1 8 0,0 1-27 0,2 1-18 16,-1 2-5-16,1-1 1 0,2 2 0 15,0 1-5-15,0 1-2 0,0-2-13 16,5 2-9-16,5-4-9 0,3-2-6 16,3-2 7-16,3-3-22 0,5-1-51 15,3 0 27-15,2 0 44 0,-4-8 18 16,-2 1-56-16,-8-2 72 0,-8-2 48 15,-1-1 12-15,-6-1 31 0,0-1-19 16,0 0-30-16,-6 1-1 0,-1 3-7 16,-3 0-5-16,1 0 0 0,1 5-2 0,2 1-2 15,3 3-12-15,-1 1-6 0,2 0-5 16,0 0-1-16,0 7-2 0,2 3 2 15,0 1 2-15,0 1 0 0,2 1 0 16,6 0-2-16,-1 1 4 0,-1 0-2 16,2-1-2-16,-5 0 4 0,1-2 0 15,-2-1-1-15,-2 0 0 0,0-2 0 16,0-1 2-16,-4 1 7 0,-3 0 0 15,-3 1 7-15,-1-3-1 0,-3 1-7 0,3 2-2 16,-4-2 2-16,5-1-2 0,2-1-6 16,1 0-2-16,-1-2 1 0,6-1-2 15,-2-2-14-15,4 0-21 0,0 0-14 16,0 0-34-16,0 0-81 0</inkml:trace>
  <inkml:trace contextRef="#ctx0" brushRef="#br0" timeOffset="14676">16082 2460 34 0,'0'0'14'0,"4"0"57"0,-4 0-21 15,3 0-25-15,-1 0 19 0,0 0 2 16,-2 0-6-16,2 0-19 0,-2 2-11 16,0 1 1-16,0 0 12 0,0 2-7 15,0 3-2-15,0 3 9 0,-4 3-5 16,-5 4 0-16,-3 8-1 0,-5 3-5 0,2 8 1 15,-4 3-1-15,0 1-6 0,0 2-2 16,3-1 0-16,1-6-5 0,4-1 3 16,-1-5-1-16,5-5-2 0,3-6 1 15,0-6 1-15,2-5 1 0,2-5-1 16,0-3-1-16,0 0 1 0,0 0 8 15,0 0 2-15,0-4 1 0,10-9-13 16,3 1-5-16,6-3 0 0,0 0-9 16,2 2-1-16,0 3 12 0,-4 1 1 0,0 4-2 15,-3 2 3-15,-5 1-1 0,-1 2 0 16,0 0 1-16,-1 0 4 0,-1 0-2 15,-2 0 0-15,1 0-2 0,1 2 5 16,0-1 2-16,-2-1-1 0,0 0 0 16,-1 0 2-16,3 0-1 0,0 0 1 15,0-2 2-15,-5-2 1 0,3 2-4 16,-4-3 4-16,2 4-1 0,-2 0 2 15,0-2-1-15,0 3 0 0,0-2 1 0,-2-1 0 16,-3 1 0-16,-3 2-11 0,-2 0 3 16,3 0-3-16,-1 1 2 0,-1 4-2 15,1 3 0-15,-2 2 3 0,3 1-4 16,1 4 4-16,0-1-2 0,4 3-2 15,2 0 2-15,0 0 2 0,0-2-2 16,8 2-2-16,5-4 4 0,5-1-1 16,1-2 0-16,4-5 1 0,-1-1 1 15,-1-4-3-15,-3 0 2 0,-7-3 1 16,2-8 1-16,-3 0-1 0,-2-3 1 0,-1-1-2 15,-5-2 1-15,-2-2-1 0,0 1 0 16,0-2 2-16,0-2-4 0,0 3 1 16,-2 0-1-16,2 1 1 0,-2 3-1 15,0 5-2-15,2 4 3 0,-1 2-1 16,1 4-5-16,0 0-4 0,0 0-7 15,1 1 7-15,9 6 6 0,-1-1-7 16,1 1-2-16,0-1 0 0,-1 0 6 16,3-1 4-16,-3 1 1 0,6-2 2 15,1-2-1-15,-3-2 0 0,2 0 0 16,-3 0 1-16,-5 0 1 0,-3 0-1 0,0 0 0 15,-2 0 2-15,0-3 3 0,-2 0-1 16,4 1-1-16,-4-1-1 0,0 1 0 16,0 2 0-16,0 0-2 0,0 0 3 15,0 0-4-15,0 0 0 0,0 0-2 16,0 0 2-16,0 0-2 0,0 0 1 15,0 0 0-15,0 0-1 0,0 0-1 16,0 0 0-16,0 0 1 0,0 0 3 16,0 0 0-16,0 0-1 0,0 0 2 0,0 0-2 15,0 0 1-15,0 0-1 0,0 0-1 16,0 0-1-16,0 0 0 0,0 0 2 15,0 0-2-15,0 0 1 0,0 0 2 16,0 0 0-16,0 0-2 0,0 0 4 16,0 0 1-16,0 0-1 0,0 0-1 15,0 0-1-15,0 1-1 0,0 4-6 16,-2 2 1-16,-4 2 5 0,6-1-1 15,-4-1-2-15,4 2 1 0,0 0 1 0,0 2-1 16,0 0-3-16,0-1 3 0,0-1 0 16,0-2-3-16,0-1-7 0,0-1 5 15,0-2 3-15,0-3-2 0,6 0 0 16,3 0 3-16,-1 0 0 0,5-8-3 15,1-1-1-15,-1-4 5 0,6 0 1 16,-5-3 2-16,-1 0-1 0,0-1 2 16,-3 1-1-16,-3 0 8 0,1 1 0 15,-2 1-4-15,0-2 2 0,-1 3-3 16,1 3-1-16,-4 1-1 0,2 6 6 0,-2-1-8 15,0 4-2-15,-2-1 0 0,0-2 2 16,1 3-6-16,1 0-4 0,2 0 6 16,4 4 4-16,-1 1 0 0,1 1-2 15,0-1-1-15,-1 1 2 0,9-1-1 16,5 2 1-16,7 1 3 0,5 2-2 15,-5-4-4-15,-3 4 1 0,-6-2 3 16,-2-2 1-16,2 1-1 0,-3 0 1 16,-5 1-1-16,2-2 0 0,-5-2 1 0,-4 3-3 15,2 0 1-15,-4 2 2 0,3 4 0 16,-3 1-1-16,0 0 1 0,-2 2-2 15,0-3 5-15,0 0 3 0,-4-1-3 16,-5-2 2-16,-3-3 0 0,-3 2 3 16,4-5-5-16,-5-1 4 0,1 2-2 15,0-2 2-15,-2-2-6 0,1 1 0 16,-1-2 1-16,2 0-3 0,-4 0 0 15,4 0-2-15,1 0-1 0,5 0-15 16,3 0-7-16,2 0-14 0,4-2-20 16,0-5-81-16,0-4-191 0</inkml:trace>
  <inkml:trace contextRef="#ctx0" brushRef="#br0" timeOffset="15408">15631 2560 563 0,'0'0'122'16,"0"0"-98"-16,2 0-12 0,-2 0 23 16,0-6-14-16,0 0-11 0,0 2-9 15,0 0-5-15,0 1-28 0,-2-5-68 16,-1-4-184-16</inkml:trace>
</inkml:ink>
</file>

<file path=ppt/ink/ink2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5:33.2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27 156 138 0,'2'-3'52'15,"0"0"-31"-15,-2 0 29 0,0-1-8 16,1 2-9-16,-1-2-8 0,2 4-9 15,-2-2 3-15,2 0-2 0,0 1-3 0,-2 0 4 16,2-2-1-16,-2 3-1 0,2 0 3 16,-2-2 1-16,0 2-5 0,0 0-1 15,0 0-5-15,0 0 8 0,0 0-5 16,0 0-2-16,0 0-4 0,0 0 0 15,4 0-5-15,2 8 2 0,-3 4 6 16,-1 5-1-16,0 6-1 0,-2 2-3 16,0 4 4-16,0 0-4 0,-4 3 0 15,-1-1-1-15,-3 1 0 0,0-4 0 16,3-4 0-16,-3-3-2 0,4-4 3 15,-2-2-2-15,5-4 8 0,-3-3-14 0,2-4 4 16,0-1 3-16,0-3-1 0,2 0-1 16,0 0 4-16,0-7-5 0,0-8-14 15,0-5-2-15,4-5 5 0,0-2-11 16,1 0 15-16,1 0-4 0,2 1 4 15,3-4 2-15,1 0-5 0,1 0 2 16,-2 1-1-16,5 5 10 0,-7 9-3 16,3 5 1-16,-1 6 0 0,-3 4 1 15,-1 0 4-15,3 4-3 0,1 6 5 0,1 3 3 16,3 3 1-16,-2 3-5 0,5 2 3 15,-1-2 1-15,0 0-3 0,-2 0-2 16,2-1 3-16,-1-2 1 0,-1-1-4 16,-2-1-4-16,-3-2 3 0,-1-2-1 15,1-1-1-15,-2-1-2 0,-3-2 2 16,1-1-1-16,-4-2-3 0,0-2-7 15,0-1-7-15,0 0-5 0,-2 0-10 16,0 0-17-16,0 0-10 0,0-1-22 16,0-8-154-16</inkml:trace>
  <inkml:trace contextRef="#ctx0" brushRef="#br0" timeOffset="231">384 138 286 0,'3'8'34'0,"-3"4"25"15,2 1 13-15,2 4-18 0,2 3-10 0,0 3-3 16,-3 3-7-16,3 3-6 0,-4-1-8 16,2 2-3-16,0-3-7 0,-4-1 1 15,2-1-5-15,-2-1-3 0,0-1-3 16,0-3 11-16,1-1-13 0,1-2-4 15,0-2-6-15,2-5-12 0,0 0-25 16,5-6-29-16,-1-4-51 0,0 0-178 16</inkml:trace>
  <inkml:trace contextRef="#ctx0" brushRef="#br0" timeOffset="706">750 160 47 0,'2'4'341'0,"2"-2"-314"0,-4 4-29 16,0 2 21-16,-4 7 39 0,2 2-17 16,0 4-26-16,0 3-2 0,2 0-1 15,-2 3-6-15,2-1 0 0,0 1 5 0,0-2-7 16,-2-4 2-16,-2-1 1 0,3-5-2 15,-3-3-2-15,4-3-1 0,0-3 8 16,0-4-10-16,0-2 2 0,-2 0 2 16,0 0 6-16,-2-2-4 0,2-8-5 15,-4-5-1-15,1-5-8 0,1-3 13 16,2-2-2-16,2-4-4 0,0-1 2 15,0-2 0-15,0-5-2 0,8 2 1 16,1 0 0-16,1 1 0 0,5 5-1 16,-2 6-2-16,3 4 2 0,-1 6-3 0,0 5-4 15,2 2 5-15,2 4 0 0,0 2 0 16,2 0 2-16,0 2-2 0,-1 6 2 15,-3 3 0-15,-2-1 1 0,-7 2 1 16,-5 0-3-16,-3 2 4 0,-3 0 2 16,-9 3-3-16,-5-1 2 0,-4 5 1 15,-2-3-3-15,0 1 0 0,0-3 1 16,2 1 0-16,4-2-2 0,4-2-2 15,1-1 2-15,3-1-1 0,5-2-13 0,0 1-20 16,4-1-33-16,0-3-25 0,2-3-74 16,4-3-99-16</inkml:trace>
  <inkml:trace contextRef="#ctx0" brushRef="#br0" timeOffset="1202">1187 150 39 0,'0'-2'-14'16,"4"-2"275"-16,-4 1-211 0,0 0 15 15,0 3-13-15,0 0-2 0,0 0-21 16,0 0-17-16,0 0-10 0,0 10 1 15,0 6 12-15,0 2-3 0,0 2 1 16,0 3 1-16,0 2-3 0,0-1 0 16,-4 1 2-16,-2 0-2 0,2-2-7 15,-1-4 3-15,3-2-4 0,-2-4-1 0,0-2 0 16,4-2 0-16,0-4 0 0,0-4 0 15,0 0-1-15,0-1 0 0,0 0 5 16,0 0-4-16,0-5-6 0,0-7-7 16,0-6-6-16,4-1 1 0,9-3 1 15,-1-2-1-15,1 1-4 0,0-1 4 16,5 3 3-16,-5 1 4 0,0 6 6 15,-1 4-1-15,-1 4 2 0,-1 3-1 16,-1 1 2-16,-1 2 1 0,1 0 2 16,3 4 4-16,1 5 2 0,1 3 4 0,-1 0-2 15,0 4 0-15,3-3-2 0,-1 0 1 16,-2 3-4-16,1-3 2 0,-1 1-4 15,-4 0-3-15,3 0-1 0,-1-1 2 16,-3-2 0-16,0 1-3 0,-3-1-7 16,1-2-9-16,-2-1-6 0,-2-4-11 15,-2 0-28-15,0 0-25 0,0-4-18 16,0 0-71-16</inkml:trace>
  <inkml:trace contextRef="#ctx0" brushRef="#br0" timeOffset="1404">1679 0 21 0,'0'14'343'0,"0"1"-305"0,-6 6 26 15,-1 5 3-15,-3 1-17 0,1 6-17 0,1 2-16 16,-1 1-14-16,-3 1-1 15,4 1-1-15,1 1 0 0,3 2-10 0,0 2-24 16,4 2-35-16,0-4-32 0,0-2-71 16</inkml:trace>
</inkml:ink>
</file>

<file path=ppt/ink/ink2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5:38.1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1372 1057 42 0,'1'-5'8'0,"1"1"184"0,-2-4-150 0,0 3-5 16,0 0 23-16,0 0-30 0,0 0 2 16,0 0-7-16,-3-1-6 0,-1 4-3 15,2-2 0-15,0 0 4 0,-4 2-9 16,2-2 1-16,1 2-3 0,-3-2 3 15,0 0-5-15,0-1-1 0,-3 1 1 16,1-3 0-16,-3 5-5 0,-1-1 1 16,-1 1 0-16,-6 0 1 0,2 0-4 0,-4 1 2 15,-2 0 1-15,0 1 1 16,-4-1-2-16,-3 1-2 0,-1 0 1 0,-1 0 0 15,-5 0-1-15,3 0 0 0,-6 4 0 16,0 3 3-16,0-1-3 0,2 0-1 16,0 1 5-16,-1 0 1 0,-3 2-2 15,0 3-5-15,-1 1 4 0,-1 2 3 16,-4 5-1-16,4-2-2 0,2 4 5 15,2 1 2-15,4 1-3 0,0 4-3 16,5 1-2-16,-1 3 4 0,-1-1-1 0,3 2-2 16,1 0 0-16,4 3-1 0,2 4-1 15,0 3-1-15,2 2 4 0,4 3 0 16,-2 4-1-16,8 0-3 0,-3 2 3 15,5 1 1-15,3 0-4 0,0 0 1 16,3 3 3-16,3 0 4 0,0 0-3 16,0-2-2-16,7-1 1 0,7-5 1 15,3 0-2-15,7-2-3 0,-1-2 3 16,8-1 1-16,3-4-2 0,3 0-2 15,1-2 3-15,4-1 0 0,0-3-1 0,5-2-2 16,1-3 2-16,2-2 1 0,-1-5-2 16,3-1 0-16,1-6-1 0,-1-3 2 15,1-4-3-15,1-5-2 0,-3-2-1 16,3-2 6-16,1 0-3 0,0 0-2 15,2 0 3-15,1-9 2 0,-1 0-2 16,-4 0 0-16,-1-5 1 0,-3 1 1 16,-1-3-1-16,-2 2-1 0,2-1 1 15,-3-1 1-15,-3 2-1 0,0-3-1 16,-1 0 1-16,-7-1 1 0,2 0-2 0,0 1-1 15,-1-1 2-15,3 1 1 0,-2-2-2 16,2-3-1-16,-3 1 4 0,-1-1-1 16,-3 0-2-16,-1 0 1 0,-1-1 0 15,-3 0 2-15,-3 1-3 0,2-3 0 16,-2 1 2-16,-2-1 0 0,-4 1 0 15,-2-1-2-15,-3-2 2 0,-5 1 1 16,-1-1-1-16,-2 2-2 0,0-2 2 16,-4-1 3-16,2-2-5 0,0 2-1 0,-2-2 4 15,0 0-1-15,0-1-1 0,0 0-2 16,0 1 3-16,-4-1 0 0,0 4-1 15,-2-2-1-15,-1 1 1 0,-1 1 0 16,-3-1 0-16,-1 4 0 0,-1-1 1 16,1 2-1-16,-3 0 0 0,2-2-1 15,-1 2 2-15,-3-1 2 0,-2 0-4 16,-2-1-1-16,2-2 2 0,-4 2 3 15,4-2-4-15,-6 1-1 0,2 0 2 0,-1-2 2 16,-3 2-4-16,0 1 1 0,2 1 1 16,-7-1 1-16,-1 2-2 0,-3 3 2 15,-2 2-1-15,0 2-1 0,0 3 1 16,0 3 0-16,-3 2-1 0,3 0 3 15,2 4-4-15,2 1 0 0,9-1 3 16,2 3 1-16,6 0-4 0,7 1-1 16,1 0-1-16,-1 0 1 0,4 0-8 15,-3 0-8-15,-1 0-8 0,1 6-4 16,-1 4-22-16,-3 4-24 0,2-3-53 15,-5-2-231-15</inkml:trace>
  <inkml:trace contextRef="#ctx0" brushRef="#br0" timeOffset="1107">1053 1354 4 0,'0'0'11'0,"0"0"-7"0,0 0 10 15,0 0 2-15,0 0 120 0,0 0-77 16,0 0-29-16,0 0 3 0,0 0 3 15,0 0 7-15,2 0-16 0,-2 0-6 16,0-1 2-16,0 0 1 0,0 1-5 16,0 0 1-16,0 0 0 0,0 0-1 15,0 0-6-15,0 0-5 0,0 0-2 16,0 1-2-16,0 6-2 0,0 5 7 0,0 2 1 15,0 3-3-15,0 2-3 0,0 4 2 16,0 2 2-16,-4 2-3 0,2 3 2 16,0-1-4-16,0 3 2 0,2 3-1 15,0 0-3-15,-4-1 0 0,4 4 4 16,-1-3-3-16,-3 1-1 0,2-1 2 15,2-2 0-15,-2 0 0 0,-2-1-2 16,2-2 3-16,2-1 0 0,-2-1 1 16,2-2-4-16,-4 0 3 0,1-1-1 0,-3-3-1 15,0-1-1-15,2-1 1 0,-1-1 0 16,-1 0 0-16,4-3-3 0,-2 0 2 15,2-3-1-15,-2 0 1 0,4 2-1 16,0-4-1-16,0 2 2 0,0 0-1 16,-1-2-1-16,1-1 2 0,0-1 1 15,-2-4-2-15,2 0-1 0,-2-1 2 16,2-2 0-16,0 1-1 0,0 0-1 15,0-3 1-15,0 2 2 0,0-2-3 0,0 1 0 16,0 0 1-16,0-1 1 0,0 3-2 16,0-2 0-16,0 1 1 0,0 0 2 15,0 0-2-15,0 0-2 0,0 0 3 16,0-2 1-16,0 0-2 0,0 0 0 15,0 0 0-15,0 0 2 0,0 0-1 16,0 0-1-16,0 0 3 0,0 0-1 16,0 0 1-16,0-3-7 0,0 0 1 15,-2-1-3-15,2-2-5 0,0 1-7 16,0-1-11-16,0-2-6 0,0 3-15 0,0-3-15 15,0 3-21-15,0 0-56 0,0-2-102 16</inkml:trace>
  <inkml:trace contextRef="#ctx0" brushRef="#br0" timeOffset="2213">1097 1933 12 0,'6'-2'5'0,"-5"2"1"15,-1 0 8-15,2 0 10 0,-2 0 84 16,2 0-64-16,-2 0-9 0,2 0 4 16,0 0 8-16,-2 0 0 0,0 0-14 15,0 0-11-15,0 0-1 0,0 0-1 16,0 0-5-16,0 0 0 0,0 0-2 15,0 0 8-15,8 0-1 0,-6 0-9 0,5 6 1 16,1 1 2-16,-1 1-5 0,1 1 0 16,4 2-1-16,-1 0 3 0,2 0-6 15,1 3-1-15,1-1 1 0,2 0-3 16,2 2 1-16,-2 0-3 0,1 1 2 15,-1 0 0-15,0 0 0 0,2 0-2 16,-2 0 0-16,4-1 1 0,-2-1-2 16,-2-1 1-16,3-1 1 0,-5 1 0 15,2 1 0-15,-2 2-1 0,-1-4-1 16,1 2 3-16,-2-2-1 0,-1 2-1 0,1-3 0 15,-2-1 1-15,1-1 0 0,-3 1-2 16,3-3 1-16,-3 0 1 0,-1-1 0 16,0-3-1-16,-3 1 0 0,1-1 1 15,-4-2 0-15,0 1-2 0,2 0 1 16,-2-1 2-16,0 1-2 0,1 0-1 15,-3 1 2-15,4-1 0 0,-2 0 0 16,2 0-2-16,0 2 1 0,0-2 2 16,1 2-2-16,-3-3 0 0,2 1 0 15,-4-2-1-15,0 0 2 0,0 0-2 16,0 0 1-16,0 0 2 0,0 0-2 0,0 0-1 15,0 0 0-15,0 0 3 0,0 2-2 16,0-1-2-16,0-1 2 0,0 1 2 16,0-1-2-16,0 0 0 0,0 0 2 15,0 0 1-15,0 0 0 0,0 0-1 16,0 0-1-16,0 0 3 0,0 0-3 15,0 0-2-15,0 0 1 0,0 0-1 16,0 0 0-16,0 0-2 0,0 0 3 16,0 0-1-16,0 0-1 0,0 1 0 0,0 1 1 15,0 0 1-15,0-1-1 16,0 0 0-16,0-1 2 0,0 0 0 0,0 0 0 15,0 0-1-15,0 0 2 0,0 0 1 16,0 0-2-16,0 0-1 0,-2 0-1 16,2 0 3-16,0 0-1 0,0 0-2 15,0 0 1-15,0 0 2 0,0 0-1 16,0 0-3-16,0-2 3 0,0-3 0 15,-2-1-1-15,0 0-1 0,0-1 2 16,-1 0 2-16,1-3 0 0,0-1-2 0,-2-2-1 16,2-4 3-16,-2 1 0 0,0-5-2 15,3-1 0-15,-5-2 1 0,4-1 0 16,-4 0-2-16,4 2 0 0,0 2 2 15,-1 6-3-15,3 2 1 0,-4 2 0 16,2 3 1-16,0 0 0 0,2 2-2 16,-2 1 0-16,2 0 3 0,0 4-2 15,0-2-2-15,0 3 2 0,-2-3-1 16,2 3-6-16,0 0-2 0,0 0-6 0,0 0-3 15,0 0-8-15,2 6-16 0,0-1-17 16,2 0-6-16,0 0-29 0,-4-3-102 16</inkml:trace>
  <inkml:trace contextRef="#ctx0" brushRef="#br0" timeOffset="2749">1715 2312 21 0,'4'0'8'0,"2"0"10"0,-5 0 21 15,1 0 67-15,-2 0-87 0,0 0 17 16,0 0-4-16,2 2 8 0,0 1 2 15,-2-3-7-15,0 0-9 0,0 0 1 16,0 0 0-16,0 0-4 0,0 0-3 0,0 0 5 16,-4 1-4-16,1 2-3 0,-3 2-3 15,-4-1-4-15,5 3 3 0,-7 0-2 16,-3 0 3-16,0 2 0 0,-3 0-1 15,1 1-5-15,-6 3 0 0,0 3-3 16,-1 0 1-16,-1 0 1 0,-2 1-4 16,8-1 1-16,-2-1-3 0,4-1-2 15,5-4 1-15,5-1 0 0,1-3-1 16,2-2-7-16,0 1-7 0,4-2-7 0,-1-2-10 15,1 0-14-15,0 0-28 0,0-1-42 16,0 0-152-16</inkml:trace>
  <inkml:trace contextRef="#ctx0" brushRef="#br0" timeOffset="3496">1059 1829 0 0,'0'5'17'15,"0"-1"2"-15,-2-2 1 0,2-1 116 16,-6 2-77-16,4-3-17 0,-2 2 0 15,0-1-7-15,4-1-1 0,-1 0-4 0,1 0-2 16,-2 0-9-16,2 0-1 0,0 0 1 16,0 0-2-16,2 0-4 0,5-6 3 15,7-4-13-15,1-3 1 0,6-4-4 16,2-4 4-16,5-2 1 0,5-3 3 15,3-3-1-15,2-3-3 0,0 0 1 16,0-4-2-16,-3 1-1 0,-1 2-1 16,1 1 1-16,-7 0 1 0,1 5-2 0,-4 2 0 15,-8 4 1-15,-2 5 0 0,-7 4-2 16,-1 3 1-16,-7 4 0 0,2 1 3 15,-2 1-6-15,2 0 2 0,-2 2 2 16,2 1-1-16,0 0-4 0,0 0-2 16,-2 0-8-16,2-2-4 0,0 2-5 15,0 0-13-15,-1 0-17 0,-1 5-35 16,0-2-105-16</inkml:trace>
  <inkml:trace contextRef="#ctx0" brushRef="#br0" timeOffset="4512">998 1889 30 0,'0'0'34'0,"1"0"166"0,-1 0-150 0,0 0-7 15,0 0-3-15,0 0-4 0,-3-3-5 16,1 2-12-16,-4-1-2 0,2 0 1 15,-3 0-5-15,1 2-3 0,-4 0 0 16,1-2 0-16,-5 0-2 0,3 0-5 16,-2 0 6-16,-1 0-5 0,3 2 1 15,-4 0 3-15,-1-2-4 0,1 2 2 16,0 0-3-16,-2 0 1 0,-1 0-1 15,-5 0-1-15,3 0 0 0,-5 0-2 16,0 0-1-16,0 0 3 0,0 0-2 0,2 0 2 16,0 0 0-16,-1 0-1 0,5 0-1 15,0 2 0-15,-1-2 2 0,5 0-1 16,0 0 0-16,0 0 1 0,-1-1-1 15,3-4 3-15,0 3-2 0,1-2 2 16,3-2-2-16,-1 4 3 0,3-2-1 16,-3 3 0-16,2-2 2 0,1 3-3 15,-5-1-1-15,5 1-1 0,-3 0 0 16,-1 0 1-16,-1 0 0 0,1 0-2 0,-1 0 2 15,1 0 0-15,-4 0-2 0,1 0 1 16,3 0 2-16,-5 0-2 0,5 0-1 16,0-1 0-16,-1-2 3 0,-1 1-2 15,-1-3-1-15,1 2 1 0,0 0 1 16,-1-1-1-16,3 2-2 0,1 2 1 15,1 0 1-15,1 0-1 0,4 0-1 16,2 0 1-16,-1 0 0 0,1 0 0 16,-2 0-8-16,0 1 0 0,0 4-3 0,0 3-10 15,4 2-13-15,0 0-20 0,0 2-25 16,0-1-68-16</inkml:trace>
  <inkml:trace contextRef="#ctx0" brushRef="#br0" timeOffset="6196">1784 2485 20 0,'2'0'77'0,"0"0"77"0,-2 0-112 15,0 0-1-15,0 2-1 0,0 0-4 16,0 2-12-16,0 5-6 0,0 0 3 16,0 2 1-16,0 1-6 0,0 3 1 15,0 2-3-15,0 3 2 0,0 6-6 16,0 3-1-16,0 5 12 0,-4 2-12 15,0 5 0-15,-2 3-4 0,2 7 1 16,-3 5-1-16,-1 4-2 0,0 5 5 0,-3 2-1 16,0 3-1-16,1 5-1 0,-3 2 0 15,5 0-3-15,0 0 0 0,3-2 2 16,1-4-5-16,4-3 1 0,-2-8 2 15,2-3 1-15,-2-7-2 0,2 0 1 16,0-4 3-16,0-3-2 0,0-5-1 16,4-2 0-16,-4-7-2 0,4-3 0 15,-1-4 1-15,1-3-2 0,0-3 1 16,-2-2 3-16,2-4-3 0,-4-4-1 0,2 0 1 15,-2-4 1-15,0 1 0 0,0-1-2 16,0-2 1-16,0 1 2 0,0 0-1 16,0-1-1-16,0 1-1 0,0-1 4 15,2 0 0-15,-2 0 0 0,0 0 0 16,0 0-2-16,0 0-1 0,0 0 0 15,0 0 0-15,0 0 1 0,0 0 0 16,0 0-1-16,0 0-1 0,0 0 5 16,0 0-3-16,0 0-1 0,0 0 0 15,0 0 0-15,0 0 0 0,0 0 0 0,0 0-1 16,0 0 2-16,0 0-2 0,0 0-5 15,0 0 0-15,0 0-5 0,2 0-11 16,1-5-21-16,3-4-26 0,-2-5-44 16,-4-3-231-16</inkml:trace>
  <inkml:trace contextRef="#ctx0" brushRef="#br0" timeOffset="7583">1593 1271 12 0,'0'5'4'0,"0"-4"125"15,0-1-71-15,0 0-38 0,0 0 4 16,0 0 8-16,0 0 12 0,0 0-12 16,0 0-8-16,0 0 1 0,0 0 0 15,0 0-7-15,0 0 0 0,0 0-6 16,0 0-3-16,0 0-3 0,0-4 6 15,0 3-2-15,0-1-4 0,0 1 2 16,0-2 0-16,0-3 0 0,0 2-2 16,0-2 2-16,0-1 2 0,0-2-4 15,0-2 2-15,0-2-2 0,0-3 3 0,0-1-3 16,0-3 0-16,0-2 2 0,4-5-2 15,-4-1 0-15,4-5-4 0,-1-5 0 16,3 1 0-16,-2-3-3 0,4 1 2 16,-3-4-1-16,-3 1 4 0,0-2-4 15,2 5-2-15,-2 3 5 0,2 1-2 16,-4 2-1-16,0-1 0 0,0 1 2 15,0 0-1-15,0 1 0 0,0 1-1 16,0 3 0-16,0 1 2 0,2-2-1 0,-2 2-2 16,0-3 0-16,1 1 3 0,-1-1-2 15,2 1 0-15,-2-2-1 0,0 4 4 16,0 1-2-16,0 1-1 0,2 5 2 15,0 1 1-15,-2 4 1 0,0 5-3 16,0 0 1-16,0 1 4 0,0 2-4 16,2 0-1-16,-2 3-1 0,0-1 3 15,2 0-2-15,-2 2 0 0,2 0 0 16,-2 2 2-16,0-1-1 0,0 2 0 15,0 0 3-15,0 0-1 0,2 0-3 16,-2 0-3-16,0 0 2 0,0 0 0 0,0 0-2 16,0 0-4-16,0 0-6 0,0 3-1 15,4 5 4-15,1 0-7 0,-3-1-1 16,4 2-3-16,-4-2-6 0,2 2-2 15,-1-3-3-15,-3 1-16 0,4-3-48 16,-4-2-121-16</inkml:trace>
</inkml:ink>
</file>

<file path=ppt/ink/ink2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5:53.2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269 78 59 0,'1'0'28'15,"5"0"-18"-15,-2 0 50 0,0 0 43 0,0-1-56 16,-2-5-14-16,1 2-3 0,-3 1 2 15,0 0-4-15,4-2-5 0,-2 2-2 16,0-1 7-16,0 2-4 0,-2-2-3 16,0 0 3-16,0-1-5 0,0 1-5 15,0 0 0-15,0-1 1 0,-2 1-1 16,-4-2-3-16,1 2-4 0,-3 0 0 15,-4 1-2-15,3 3-2 0,-8 0-1 16,-4 0 0-16,-2 0 0 0,0 2 2 16,-4 5-1-16,1 4 3 0,1 0 4 0,-2 4-2 15,8 5-2-15,0 2 4 0,4 2-2 16,5 3-5-16,1 0-3 0,9 1 2 15,0-2 0-15,0-4-1 0,11-1-1 16,6-3-1-16,6-3 3 0,9-3-1 16,9-4 0-16,2-3-1 0,7-2-4 15,2-3-8-15,-5 0-9 0,1 1-15 16,0 0-28-16,-3 1-43 0,-4-2-126 15</inkml:trace>
  <inkml:trace contextRef="#ctx0" brushRef="#br0" timeOffset="1022">150 4111 100 0,'2'2'12'0,"-2"-1"119"15,2-1-27-15,-2 0-50 0,0 0-9 16,0 0-4-16,0 0-7 0,0 3-15 15,0 0-8-15,0 7 3 0,0 3 7 16,-2 3 11-16,2 2-13 0,0 0-6 16,0-1 2-16,0 1-5 0,-2 1 6 15,0-1-4-15,0 2-5 0,-1 0 2 16,-1 0-2-16,-2-2-1 0,6-1-3 15,-4 0 1-15,2-4-3 0,0-2 2 0,2-2-3 16,0-4 0-16,0 0-1 0,0-1 2 16,-1-3-4-16,1-1-8 0,0 0-2 15,0 0-7-15,0 0-8 0,0 0-10 16,0 0-17-16,0-8-20 0,1-1-32 15,1-3-121-15</inkml:trace>
  <inkml:trace contextRef="#ctx0" brushRef="#br0" timeOffset="1312">145 4104 200 0,'1'0'118'16,"3"0"-78"-16,2 0 4 0,2 0 0 15,1-3 2-15,5 0-20 0,1-4-7 16,0 3-9-16,2-1-6 0,0 2-2 0,1 2 2 15,-1 1-3-15,-2 0-2 0,0 0 0 16,-5 0-5-16,-4 4-16 0,-1 1 0 16,-3-1-10-16,-2 2-15 0,0-3-3 15,0 1-20-15,-7 1-30 0,-7 0-33 16</inkml:trace>
  <inkml:trace contextRef="#ctx0" brushRef="#br0" timeOffset="1507">122 4251 192 0,'0'5'61'0,"0"-1"-24"0,0-2 11 0,2 1 2 15,5-1-14-15,5-1-8 0,3 2-7 16,0-2-7-16,4-1-6 0,2 1-1 16,0-1 1-16,6 0-4 0,-4 0 0 15,2 0-3-15,-2 0-1 0,-6 1 1 16,-2 3-1-16,-6-3-5 0,-3 4-17 15,0-1-5-15,-4 1-10 0,-2 0-22 0,0 1-28 16,-2-1-68-16</inkml:trace>
  <inkml:trace contextRef="#ctx0" brushRef="#br0" timeOffset="1704">49 4512 198 0,'0'2'153'16,"0"1"-141"-16,0-1 37 0,8 2-6 15,5 0-5-15,2-2-6 0,6-1-18 0,2-1-7 16,4 0-7-16,-2 0 3 0,7 0-1 16,-3-1-2-16,1-3-1 0,-1 2-16 15,2-2-13-15,-7 4-27 0,-5 0-71 16</inkml:trace>
</inkml:ink>
</file>

<file path=ppt/ink/ink2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08.57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55 6 0,'0'0'24'16,"0"0"-18"-16,0 0-8 0,0 0 7 15,0 0 26-15,0 0-27 0,0 0 0 16,0 0 1-16,0 0-3 0,0 0-1 15,0 0 1-15,0 0-1 0,0 0 7 0,0 0-2 16,0 0 1-16,0 0 2 0,0 0 8 16,1 0-7-16,1 0 2 0,-2 0-5 15,0 0 0-15,0 0 13 0,0 0-1 16,0 0 4-16,0 0-3 0,2 0 2 15,-2 0-3-15,0 0 2 0,0 0-4 16,0 0 4-16,0 0-3 0,0 0-2 16,0 0-7-16,0 0 2 0,0 0 2 15,0 0 3-15,0 0-5 0,0 0 3 0,0 0-2 16,0 0 6-16,0 0-3 0,0 0-2 15,0 0 1-15,0 0 1 0,0 0-1 16,0 0 0-16,0 0 3 0,0 0-4 16,0 0-2-16,0 0-4 0,0 0 3 15,0 0 1-15,0 0-6 0,2 0 1 16,-2 0-1-16,0 0 1 0,0 0-2 15,0 0-2-15,0 0-3 0,4 0 3 16,-2 0-2-16,2 0 4 0,1 0 2 16,-3 2 0-16,2 0-4 0,-2 1-1 0,4 0 1 15,-4 0 1-15,3 1-4 0,1 2 0 16,-2 0 3-16,0 1 0 0,1 3-1 15,3 0-2-15,-4 0 2 0,4 3 0 16,-3-1-2-16,5 3 1 0,-1 0 0 16,1-1 1-16,-1 0-2 0,1-2 1 15,-2-1 0-15,1-1 1 0,-1 1-2 16,1-1 0-16,1 0 2 0,-4-2 0 15,-1 0-1-15,1-2-1 0,0-1 2 16,1 0 0-16,-3-2-1 0,2 1-1 0,-4-4 1 16,4 3 1-16,-3-3-2 0,3 1 0 15,-4-1 2-15,4 0 0 0,-1 0-1 16,-1 0 0-16,4 0 2 0,0-1 2 15,-1-8-3-15,1 0 1 0,-1-3 1 16,-1 0 1-16,0-1-1 0,0 0-4 16,1-5 5-16,-1-1-1 0,2-2-3 15,-1-1 1-15,1 0-1 0,0-1 2 0,-1 0-2 16,1 0 0-16,-3 2 1 0,-1 5 1 15,-2 2-3-15,0 6-1 0,-2 2 4 16,0 2 0-16,2 2-3 0,-2 2-1 16,0 0 1-16,2 0-1 0,0 0-2 15,-2 0-5-15,0 0-4 0,0 0-2 16,0 0-8-16,0 4-8 0,0 6-3 15,0 0-28-15,-2 0-32 0,-2-1-125 16</inkml:trace>
</inkml:ink>
</file>

<file path=ppt/ink/ink2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09.67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 96 66 0,'0'1'24'0,"-1"0"18"16,1-1 97-16,0 0-84 0,0 0-7 15,0 0-7-15,0 0-5 0,0 0-7 16,0 1-3-16,0 0-6 0,0 1-1 15,0-2 0-15,5 0-8 0,5 0-1 16,1-2 3-16,8-2-3 0,4-2-2 16,6-2-1-16,5 0 4 0,4-2 4 15,4 0-10-15,0 2-3 0,0 0 2 0,-4 2 0 16,1 0-1-16,-7 0-4 15,0 0 1-15,-3 3 3 0,-6-2 0 0,-8 2-3 16,-3 1-1-16,-5 1 1 0,-5 1 1 16,2 0-1-16,-4 0-1 0,0 0 2 15,0 0 1-15,0 0-2 0,2 0-1 16,-2 0-4-16,0 0-2 0,0 0-7 15,-6 0-13-15,-3 4-12 0,-5 4-16 16,5-1-14-16,-8-2-48 0,1-1-129 16</inkml:trace>
  <inkml:trace contextRef="#ctx0" brushRef="#br0" timeOffset="297">270 60 285 0,'0'2'68'0,"0"0"-47"15,2 2 34-15,-2 2 9 0,0 0-11 0,0 4-15 16,0 3-6-16,0 2-1 0,0 0-7 16,0 5-7-16,0 2-5 0,0 0-2 15,0 3 2-15,0 1-2 0,0-2-6 16,0 0 0-16,0-1-1 0,0-1 0 15,0-2-3-15,0-4 0 0,2 0 1 16,0-3-1-16,-2 2 0 0,2-4-1 16,-2 0-1-16,0-3-6 0,2 1-4 15,-2-2-3-15,2-2-1 0,0-1-5 16,0-1-6-16,2-2-11 0,-3-1-7 15,1 0-12-15,0 0-33 0,-2 0-82 0</inkml:trace>
  <inkml:trace contextRef="#ctx0" brushRef="#br0" timeOffset="531">51 440 118 0,'0'0'251'0,"0"0"-191"16,4 0-40-16,4 0 30 0,3 0-1 15,6 0-15-15,0 0-13 0,4 0-6 16,0 0-4-16,2 0-3 0,6 0-4 16,-2-1-2-16,5-1-1 0,-2 0 2 15,-1 0-1-15,0 1-4 0,-4 1-4 16,-3 0-13-16,-1 0-9 0,0 0-25 15,0 0-22-15,-2 0-67 0,-1 0-182 16</inkml:trace>
  <inkml:trace contextRef="#ctx0" brushRef="#br0" timeOffset="977">893 306 51 0,'0'0'16'0,"3"0"144"15,-3 0-78-15,0 0-18 0,4 0-5 16,-4 0-8-16,0-1-5 0,0-5-14 15,0 2-5-15,-6-2-1 0,-1 1-4 0,-5 1-1 16,1 1-7-16,-4 2 1 0,-1 1 2 16,-1 0-1-16,0 1-4 0,0 8-1 15,2 1-1-15,1 3-1 0,3 4 1 16,1-1-5-16,6 3-4 0,1 0 3 15,3-3-3-15,0 2-2 0,13-2 1 16,4 2 0-16,10-1-3 0,9-1 1 16,12 0-2-16,13-2-6 0,8-3-10 15,9-5-23-15,2 0 2 0,4-4-19 0,-4-2-53 16,-4 0-252-16</inkml:trace>
</inkml:ink>
</file>

<file path=ppt/ink/ink2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16.0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5 33 0,'0'0'26'16,"0"0"-17"-16,0 0-4 0,0 0 54 15,0 0 0-15,0 0 10 0,0 0-50 16,0 0 13-16,0 0-1 0,0-2 1 15,0 1-3-15,0 1-5 0,0 0-4 16,0-1-2-16,0 0-3 0,0 1-3 16,0 0 5-16,0 0-7 0,0 0 2 0,0 0-4 15,0 0 2-15,0 0 2 0,0 0-3 16,0 0 1-16,0 0-3 0,0 0 0 15,0 0-3-15,0 0-1 0,0 0 2 16,0 0-2-16,0 0 3 0,0 0 0 16,0 0 0-16,0 0-2 0,0 0 2 15,0 0 3-15,0 0-4 0,0 0 0 16,0 0 0-16,0 0-1 0,0 0-1 15,0 0-1-15,0 0-1 0,0 0 1 16,2 0-2-16,-2 5 3 0,4 2 0 16,0 2 0-16,-2 1 0 0,2 3-3 0,1 0 0 15,-1 3 3-15,2 2-2 0,0 0-1 16,-1 0 1-16,3-1-1 0,-2-1 3 15,1 0-5-15,1-3 4 0,-2 0-2 16,0-4 0-16,1 1 0 0,-1-6 0 16,-2 2 0-16,1-1 0 0,1-1-2 15,0 0 1-15,-2-1 4 0,-1 0-3 16,3 0-2-16,-4 0 2 0,0-3 2 15,0 1-2-15,-2 1 0 0,2-1 0 16,0 1 0-16,2-2 0 0,-3 0 0 0,1 0 0 16,2 0 1-16,-2 0 0 0,0 0-1 15,2 0 0-15,-2 0 2 0,0-1 0 16,1-3-2-16,-1 0 0 0,6-3-1 15,-2 1 2-15,1-3-2 0,5-1 1 16,-1-2 1-16,3-2 0 0,3 0-1 16,0-2-1-16,4-1 2 0,0 0 0 15,0 1-2-15,0 0 0 0,-4 3 2 16,2 0-1-16,-4 2 0 0,-3 3-1 0,-4 1 2 15,1 0 0-15,-1 3-2 0,-4 1 0 16,-1 0 2-16,-3 1 0 0,0-1-2 16,0 2-1-16,0 1-3 0,0 0-5 15,0-2-2-15,0 2-10 0,0 0-19 16,-3 0-28-16,-1 0-45 0,-4 0-251 15</inkml:trace>
</inkml:ink>
</file>

<file path=ppt/ink/ink2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17.09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572 317 162 0,'0'3'126'0,"0"4"-109"0,0 1 36 15,0 2-2-15,0 2-4 0,0 1-10 16,2 1-11-16,-2 3-7 0,0-2 0 0,0 2-5 16,0 1 1-16,0-1-3 0,0 1 9 15,0-1-6-15,0-4-3 0,0 1-2 16,0-2-1-16,0 0 0 0,0-1-5 15,0-1 0-15,0-3-1 0,-2 1 1 16,0-3-3-16,2-2 0 0,0-1 1 16,0 0-2-16,0-2 0 0,0 0 0 15,0 0 0-15,0 0-4 0,0 0-2 16,0 0-5-16,0-5 4 0,4-5-6 0,2 0-4 15,0-3-8-15,1 0-8 0,1-2-10 16,0-2-18-16,-1-3-44 0,-3-1-114 16</inkml:trace>
  <inkml:trace contextRef="#ctx0" brushRef="#br0" timeOffset="120">572 317 251 0</inkml:trace>
  <inkml:trace contextRef="#ctx0" brushRef="#br0" timeOffset="265">572 317 251 0,'52'-61'76'0,"-52"61"-43"0,0 0 5 0,0 1 9 0,0 3-2 0,2-2-18 16,7-1-6-16,5 0 0 0,3-1-10 15,0 0 3-15,4 0-2 0,-2 0-2 16,2 0-7-16,4 0 0 0,-4 0 0 15,0 0-2-15,2-1-1 0,-2-1 0 16,-4-1 0-16,-4 3 0 0,-7 0-13 0,0 0-6 16,-3 0-2-16,-1 0-10 0,-2 0-14 15,0 3-31-15,-5 0-56 0,-7 2-124 16</inkml:trace>
  <inkml:trace contextRef="#ctx0" brushRef="#br0" timeOffset="476">664 411 132 0,'0'1'73'0,"0"-1"-52"0,6 2 36 0,1-2-16 16,5 0-7-16,3 0-15 0,-2 0-9 15,3 0-7-15,-1 0-2 0,0 0 1 16,0 0-2-16,-1 0-1 0,1 2 1 15,-4 1 0-15,1-1-1 0,-3 0-3 16,-1-2-7-16,-2 1-19 0,-4 0-47 16,0-1-36-16,-2 1-42 0</inkml:trace>
  <inkml:trace contextRef="#ctx0" brushRef="#br0" timeOffset="691">618 548 235 0,'-2'4'116'15,"2"-2"-104"-15,0 2 34 0,0 1-2 16,8-1-2-16,1-1-7 0,3 2-16 16,-1-3 2-16,6 1-9 0,-3-1-9 0,-1 0 4 15,6-2-4-15,-2 0-2 0,2 0 0 16,1 0 0-16,-3 0-10 0,4 0-15 15,0 0-22-15,0 0-26 0,3 0-86 16,1-1-101-16</inkml:trace>
  <inkml:trace contextRef="#ctx0" brushRef="#br0" timeOffset="1873">40 87 177 0,'-4'0'54'0,"0"0"2"0,2 0 12 15,0 0-15-15,-1 0-10 0,3 0-8 16,0 0-3-16,0 0-5 0,0 0-7 16,0 0-5-16,0 0 1 0,0 0-6 0,3 0-5 15,7 0 5-15,3 0 3 0,5 0-1 16,6-7-7-16,1 1 0 0,6-1 0 15,1 0-1-15,4-2-1 0,1 1-2 16,-1 0 2-16,-2 2-2 0,-3-1-2 16,-3 1 2-16,-1 2 0 0,-6 0-1 15,-6 1-1-15,-3 1 1 0,-5 0 1 16,-5 1-2-16,2 1-1 0,-2 0-4 15,-2 0-3-15,0 0-7 0,0 0-8 16,-6 0-21-16,-7 1-29 0,1 4-48 0,-3-2-115 16</inkml:trace>
  <inkml:trace contextRef="#ctx0" brushRef="#br0" timeOffset="2143">240 35 319 0,'-4'3'69'0,"4"1"-34"15,-1 6 20-15,-3 2 1 0,0 6-7 16,2 2-16-16,-2 4-5 0,2 2-5 16,0-1-2-16,-1 5 0 0,1 0-8 15,-4-2-4-15,2-1-5 0,-2 0-1 16,6-2 1-16,0-1-4 0,0-3 0 15,0-4 0-15,4 0 1 0,8-2-8 16,-3-3-6-16,5-1 0 0,-3-1-2 16,-1-4-8-16,1-3 0 0,-2 0-1 15,-1-2-7-15,-2 1-32 0,-2-2-13 16,-1 0-21-16,-1 0-73 0</inkml:trace>
  <inkml:trace contextRef="#ctx0" brushRef="#br0" timeOffset="2385">0 512 404 0,'0'0'49'0,"4"0"-5"0,5 0 1 16,5 0-2-16,3 0-7 0,0-4-16 15,6-1-4-15,-2 2-5 0,4-3-3 16,1 2-4-16,1-2-3 0,4 1 1 16,3-1 0-16,0 1-2 0,-1 2-1 15,1 0-5-15,-2 2-12 0,-1 1-18 16,1-2-30-16,-1 2-50 0,-4-1-254 15</inkml:trace>
</inkml:ink>
</file>

<file path=ppt/ink/ink2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35.03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14 0 61 0,'0'1'9'0,"0"-1"2"15,0 0 123-15,0 0-72 0,0 0-30 16,0 1 0-16,1-1 1 0,-1 0-2 16,0 0-11-16,0 0-8 0,0 1-2 15,0-1 3-15,0 0-6 0,0 0 5 16,0 0 4-16,0 0 0 0,0 0 1 0,0 0 1 15,0 0-2-15,0 0-2 0,0 1-2 16,0 0 0-16,0-1-2 0,0 0-4 16,0 0-5-16,0 0-2 0,4 3 1 15,6-3 0-15,3 2 1 0,8-1 1 16,2-1 1-16,2 3-3 0,0-1-1 15,-1 1 1-15,-1 0 1 0,-2-2-2 16,-2 1-1-16,0 0-5 0,-3 0-3 16,-3 2-4-16,-1-1-5 0,-3-1-6 0,-3 2-9 15,-2-3-14-15,1 2-26 0,-5 2-66 16,0-3-47-16</inkml:trace>
  <inkml:trace contextRef="#ctx0" brushRef="#br0" timeOffset="211">4 234 335 0,'-4'6'46'0,"4"-1"-25"15,0-2 27-15,0 1-10 0,10-2-11 16,5-2-10-16,4 0-3 0,0 0-9 15,8 0 0-15,-4-3-2 0,3-2-4 16,-1-1 1-16,0 0-13 0,-6 1 1 16,2-2-32-16,-6 4-65 0,-5-1-161 15</inkml:trace>
</inkml:ink>
</file>

<file path=ppt/ink/ink2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36.31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42 144 62 0,'-2'0'170'0,"0"0"-101"16,0 0-22-16,2 0-2 0,-2 0 10 16,2 1-23-16,0 0-17 0,2 0-9 15,10-1-1-15,5 0 15 0,6 0-6 16,4 0-7-16,1 0 2 0,3-3 1 15,-3-1-2-15,1 3 2 0,-2-1 0 16,-3 0-1-16,-3 2 1 0,-1-1-6 0,-9 1-3 16,-2 0 0-16,-3 0 2 0,0-2-3 15,-4 1-3-15,2-1-4 0,-4 1-2 16,0 1-6-16,0 0-7 0,0 0-7 15,0 0-17-15,0 0-33 0,-4 0-85 16,-6 0-84-16</inkml:trace>
  <inkml:trace contextRef="#ctx0" brushRef="#br0" timeOffset="271">206 148 333 0,'0'1'75'16,"0"3"-61"-16,2 2 29 0,-2 4 9 15,0 4-3-15,0 5-15 0,0 2-7 16,0 4-4-16,0 1 2 0,0 1-9 16,0-1-8-16,-4 2-5 0,2-4 3 15,2 2-3-15,0-1-1 0,0-3-2 16,4-3 1-16,0-4 1 0,4 0-3 0,-1-5-1 15,1 2-2-15,1-2-6 0,3-2-8 16,-5 0-3-16,3-2-7 0,-2 0-3 16,-6-1-6-16,-1 1-7 0,-1 0-27 15,0-2-58-15,0 0-94 0</inkml:trace>
  <inkml:trace contextRef="#ctx0" brushRef="#br0" timeOffset="518">0 618 303 0,'-4'0'85'0,"4"0"-44"0,0 0 10 15,6 0-15-15,7 0 0 0,3-1-4 16,1-1-13-16,6-2-3 0,0 1-4 15,1-1-2-15,1-1-4 0,4 0 0 16,-3 0-2-16,-1-1-3 0,-2 3-1 0,2-1 0 16,-2 1-7-16,-2 1-5 0,-2 0-15 15,-4 0-22-15,2 2 0 0,-1-1-47 16,1-1-131-16</inkml:trace>
  <inkml:trace contextRef="#ctx0" brushRef="#br0" timeOffset="998">920 320 246 0,'-2'-9'72'0,"-8"3"-9"0,-1 0 1 16,-3 3-22-16,-1 0 2 0,-4 3-12 16,0 0-9-16,-4 0-3 0,0 7 1 15,2 3 1-15,-4 5-4 0,6 2-3 0,-2 2 1 16,6-1-4-16,2 3-5 0,7-1-4 15,0 0 0-15,6 0-3 0,0-3-1 16,6 1 3-16,6-2-2 0,5-3-1 16,7 0 0-16,7-3 3 0,7-1-15 15,10-2-5-15,5-4-2 0,5-2 3 16,-1-1-44-16,-2 0-16 0,-7 0-31 15,-6-6-198-15</inkml:trace>
  <inkml:trace contextRef="#ctx0" brushRef="#br0" timeOffset="1385">1567 304 66 0,'0'1'213'0,"0"2"-129"16,0 1-63-16,0 4 28 0,0 2 5 16,0 0-13-16,0 5-5 0,0-1-16 15,0 1-8-15,0 0 5 0,0 0-6 0,0 1-1 16,0-1-3-16,0 1 0 0,0-1-5 15,0-2-2-15,3 0 1 0,1-1 1 16,0-1-1-16,2 2-1 0,-2-1-1 16,5-1 1-16,-3-3-4 0,-4-3-24 15,2-2 11-15,-4 0-8 0,0-1-12 16,0-1-31-16,0-1-59 0,-4 0-109 15</inkml:trace>
  <inkml:trace contextRef="#ctx0" brushRef="#br0" timeOffset="1585">1246 516 346 0,'0'-5'83'15,"6"3"-67"-15,5 0 41 0,6 0-25 16,1 1-1-16,3 1-11 0,3 0-11 15,3 0-6-15,2 0-3 0,3 0 0 16,2 0-1-16,7 0-3 0,2 5-15 0,5 0-15 16,0-2-29-16,0 1-100 0</inkml:trace>
  <inkml:trace contextRef="#ctx0" brushRef="#br0" timeOffset="2295">2192 0 49 0,'-3'2'64'0,"-1"-2"-3"16,2 2-9-16,-2-1 0 0,0 1-13 15,2-1-8-15,-3 0-2 0,3 2 0 16,0-2-6-16,-2 0 1 0,4 1-1 15,0 0-4-15,0 1 1 0,0 0-1 16,6 0 5-16,3 0 0 0,7-1-3 16,1 0-1-16,8-1-6 0,1-1-2 15,5 1-6-15,3-1 0 0,0 1 0 16,1-1-2-16,3 0-2 0,-7 2-1 0,-3-2-2 15,-5 1 2-15,-8-1-3 0,-5 0-4 16,-6 0-7-16,-2 1-10 0,-2-1-9 16,0 0-20-16,0 1-21 0,-4-1-40 15,-8 0-158-15</inkml:trace>
  <inkml:trace contextRef="#ctx0" brushRef="#br0" timeOffset="2521">2385 60 307 0,'-7'9'59'0,"-1"1"2"15,0 5 11-15,3 2-18 0,-5 6-4 16,4 0-5-16,1 3-8 0,3 1-12 16,0 0-6-16,2 2-6 0,0-2-6 15,-2 1-6-15,2-1 0 0,0-1-1 16,2-1 2-16,7 0-2 0,1-2-8 15,-1 1-6-15,1-6-1 0,-2-1-2 16,-1-6-16-16,-1-1-13 0,-2-4-2 16,-4 0-19-16,0-5-84 0,-2-1-154 15</inkml:trace>
  <inkml:trace contextRef="#ctx0" brushRef="#br0" timeOffset="2737">2107 495 401 0,'-2'-2'72'0,"2"1"-32"16,0 1 3-16,0 0-18 0,9 0 12 0,5 0 0 16,7 0-18-16,3 0-9 0,3 0-3 15,6 0-1-15,3 0-5 0,4 0-1 16,2 0 0-16,0 0 2 0,2 0-5 15,-4 1-22-15,-2 1-16 0,-4 0-12 16,3 0-26-16,-7-2-135 0</inkml:trace>
  <inkml:trace contextRef="#ctx0" brushRef="#br0" timeOffset="3387">3082 312 307 0,'0'-3'70'16,"0"2"-21"-16,0 1 18 0,0 0-21 15,0 0-1-15,0 0-26 0,0 5-12 16,0 9 7-16,-2 4 3 0,-4 7-9 16,4 4-4-16,-2 2-2 0,2 1 11 15,0 0-9-15,1 0-3 0,-1 1-2 0,2-3 7 16,0-6-2-16,0-3-3 0,0-4 0 15,0-4 1-15,0-3-3 0,0-5 1 16,0-4 0-16,0-1 2 0,0 0 5 16,0 0 0-16,0-4-3 0,2-6 0 15,3-3-2-15,1 2-2 0,2-3 5 16,1 1 3-16,3-1-3 0,-1 2 0 15,4 3-1-15,-1 3 0 0,1 3-3 0,-2-2-2 16,3 4 0-16,-1 1 2 0,2 0-1 16,0 0-3-16,-2 6 0 0,-1 0 2 15,1 3-4-15,2 1-3 0,-1 1 4 16,-3 0 3-16,0-1-4 0,-3 0-2 15,-5-2 3-15,-1-2 2 0,-2 0 0 16,-2-2 1-16,0 0 1 0,-7-1 1 16,-5 0 1-16,-1 0-2 0,-2-1 0 15,-1 1 5-15,1 1-4 0,-2-1-1 16,0 2 2-16,-6-2 1 0,2 0-1 0,0 0-2 15,0 1-1-15,6-1 2 0,3-2-1 16,1 2-2-16,5-1-4 0,2 2-12 16,0-2-21-16,0 3-25 0,3 0-18 15,-5-2-168-15</inkml:trace>
</inkml:ink>
</file>

<file path=ppt/ink/ink2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48.005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152 26 21 0,'-2'0'66'0,"-2"0"-8"16,1 0 4-16,-5 0-9 0,2 0 2 16,1 0-10-16,-1 0-9 0,-2 0-3 0,1 0-5 15,-1 0-2-15,2 0-4 0,2 0-4 16,-1 3 4-16,3-2 0 0,-4-1-1 15,4 2-2-15,0-2-5 0,0 1-6 16,2-1-2-16,0 0 0 0,0 0 1 16,0 1-7-16,10 0 3 0,3 0 6 15,10-1-4-15,2 0-1 0,4 0-3 16,-1-3 0-16,3 0 1 0,-1-1-1 15,1 1-2-15,-3 0 1 0,-1 0-1 0,-4-1 2 16,2 0-1-16,-10 0 0 0,0 2 1 16,-7 1-1-16,-6 1-1 0,-2-2 0 15,0 2 1-15,0 0-8 0,0 0-9 16,0 0-9-16,-10 0-18 0,-1 2-20 15,-4 3-51-15,-3-3-146 0</inkml:trace>
  <inkml:trace contextRef="#ctx0" brushRef="#br0" timeOffset="270">265 23 157 0,'0'0'184'15,"0"0"-132"-15,0 0-5 0,0 4-1 16,0 3 14-16,0 1-22 0,0 3-12 15,0 2-8-15,0 2-1 0,0 1-5 16,0 3-1-16,0-1-5 0,-4 2 3 16,2 0-4-16,-2 0 0 0,2 1-4 15,0-2-1-15,-1 0 0 0,1-1 2 16,2-3-2-16,-4 2-1 0,2-2-6 0,0 0-2 15,2 0-4-15,0-1-5 0,0-1-8 16,0-2 1-16,0-2-10 0,0-2-9 16,0-1-22-16,0-2-50 0,0-4-104 15</inkml:trace>
  <inkml:trace contextRef="#ctx0" brushRef="#br0" timeOffset="486">0 355 87 0,'0'0'252'0,"0"0"-197"0,0 0 1 16,7 0-13-16,3 0 4 0,3 0-13 16,2 0-10-16,4 0-9 0,2 0-5 15,2 1 0-15,4 0-8 0,4 1-2 16,1 0 4-16,0-1-3 0,1 1-3 15,-3-1-3-15,-5 2-16 0,-2-3-15 0,0 2-21 16,-2-2-48-16,-6 0-170 0</inkml:trace>
  <inkml:trace contextRef="#ctx0" brushRef="#br0" timeOffset="2599">601 156 137 0,'0'-1'51'15,"0"1"14"-15,0-1-12 0,0 0 16 16,0 1-29-16,0 0-25 0,0 1 7 15,0 7 4-15,1 1-11 0,-1 1 1 16,2 2 0-16,0 1-3 0,0 0-3 16,-2 2 0-16,0 1-1 0,0-1-5 15,0 4 2-15,0 1-1 0,0-2-1 16,0 2 12-16,0-4-14 0,0 0 2 0,0-3-3 15,0-3 0-15,0 0 1 0,0-5 0 16,0-2-1-16,0-1-1 0,0-1 0 16,0 0 2-16,0-1 2 0,0 0 0 15,0 0 5-15,0 0 1 0,0-3-7 16,0-5-3-16,0 1 2 0,0 0-1 15,2 0 0-15,0 2 0 0,4 0-1 16,1 2 2-16,1-1-3 0,0 2-1 16,-1 0 2-16,-1 0 1 0,2 2-1 15,-3 0-2-15,3 0 1 0,2 0 1 16,-3 0 0-16,1 6-2 0,-1-1 4 0,1 1-2 15,0 0 0-15,1 2-2 0,-1-1 2 16,-1 1 1-16,-1-1-2 0,-2 0-1 16,-2 1 1-16,0 0 3 0,-2-1-3 15,0 1-1-15,0-4 3 0,0 1 0 16,0 1 0-16,0-2-3 0,0 0 3 15,0-1 1-15,-8 1 0 0,2-2-3 16,1 2 3-16,-1-3 2 0,-4-1-1 16,-1 0-2-16,0 0 2 0,-3 0 1 0,-5 0 2 15,4 0-3-15,-2-3 2 0,1-2-2 16,3 2-1-16,0 0-4 0,3 2 3 15,1-2-1-15,-1 3-4 0,2 0-13 16,-3 0-16-16,5 4-23 0,1 3-34 16,-3 1-157-16</inkml:trace>
</inkml:ink>
</file>

<file path=ppt/ink/ink2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00.837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82 20 61 0,'0'-6'165'0,"0"1"-96"0,0 2-17 15,0 0 13-15,0 2-15 0,0-1-9 0,0 2-5 16,0 0-10-16,0 0-5 0,0 0 0 16,0 0-3-16,2 0 1 0,-2 0-5 15,0 0 1-15,0 0-2 0,0 0-1 16,0 0-1-16,0 0-4 0,0 11-3 15,-2 9-1-15,-4 13 4 0,-1 7 2 16,-3 6-3-16,3 4-2 0,-1 3 2 16,-2 2-5-16,3 2 2 0,1-1-3 15,0 1 0-15,1-5 0 0,1-2 1 0,0-3 0 16,2-6 0-16,2-8 13 0,0-10-17 15,0-7 3-15,0-8-1 0,0-4 0 16,0-4 3-16,0 0 1 0,0 0-3 16,0 0 5-16,4-1 1 0,5-11 1 15,7-4-2-15,3-6-4 0,4-2-2 16,1 2 3-16,3-1-2 0,-4 4-19 15,2 3 27-15,-6 4-6 0,-2 5-5 16,-3 1 1-16,-3 6-1 0,-2 0 0 16,-3 0 0-16,0 0-1 0,0 0 5 15,1 6-4-15,1 1 1 0,-4 3 1 0,0-1 1 16,1 4 0-16,-3-2 0 0,0 1-1 15,2 2 2-15,-2 0 10 0,0 1-16 16,2 0 2-16,-3-1 2 0,1-2 1 16,0-2-2-16,2 0-7 0,0 0-6 15,2-3-9-15,-1 1-6 0,5-1-11 16,-1-3-10-16,7 1-12 0,1-5-53 15,-2 0-213-15</inkml:trace>
  <inkml:trace contextRef="#ctx0" brushRef="#br0" timeOffset="671">710 780 210 0,'-2'2'46'16,"2"2"-48"-16,0 1 37 0,0-4 23 16,0 2-16-16,0-2-11 0,0 0-9 15,-2 0-1-15,2-1 1 0,-2 0 0 0,2 0 0 16,0 0 10-16,0 0 1 0,0 0-3 15,0 0 1-15,0-6-14 0,0-4-6 16,0-2 1-16,0-1-3 0,0-5-2 16,4-4-4-16,-2-6 2 0,4-5 0 15,-1-3-7-15,-1-2-11 0,4-2 23 16,-2-1-7-16,1 1-1 0,1 0-4 15,1 5 3-15,1 3-1 0,-3 8-4 16,1 6 0-16,0 6 0 0,-4 7-1 16,1 3-2-16,3 0 1 0,0 2-2 0,-1 0 4 15,1 0-2-15,-1 0 3 0,3 1-5 16,-4 5-2-16,-1 1-3 0,-1 2-4 15,4-1-1-15,-4 0-3 0,0 3 2 16,-3 1-1-16,3-1-6 0,-2 3-2 16,0 0-20-16,0-1-8 0,-2 0-39 15,0-1-53-15</inkml:trace>
  <inkml:trace contextRef="#ctx0" brushRef="#br0" timeOffset="892">593 604 167 0,'6'0'164'0,"6"0"-155"0,-1 0 49 15,6 0-3-15,2 0-35 0,2-1-1 0,2-1-4 16,4 1-7-16,2 0-6 0,-3 0 0 15,1-2-2-15,-4 3-1 0,-2 0-14 16,-4 0-21-16,-5-2-26 0,-3 0-75 16,-3-3-123-16</inkml:trace>
  <inkml:trace contextRef="#ctx0" brushRef="#br0" timeOffset="1113">1092 491 361 0,'0'6'25'15,"-2"5"-24"-15,-4 3 56 0,0 2 8 16,-1 4-33-16,1 0-20 0,0 1 0 16,0-3-4-16,4 2-1 0,-1-1-4 15,-1-2 8-15,2 2-13 0,2-1 0 16,0-4 1-16,0-2-1 0,0-5-6 15,0-1-9-15,2-2-15 0,2-3-21 16,1-1-33-16,1 0-79 0</inkml:trace>
  <inkml:trace contextRef="#ctx0" brushRef="#br0" timeOffset="1318">1057 409 326 0,'6'-3'50'15,"0"2"-49"-15,5-4 38 0,1 2 4 0,5 0-24 16,4 0-4-16,-2 0-3 0,0 3-8 16,-4 0-4-16,0 0-1 0,-1 0 2 15,-3 0-4-15,-1 7-13 0,-3-1-27 16,-5 2-41-16,-2 0-74 0</inkml:trace>
  <inkml:trace contextRef="#ctx0" brushRef="#br0" timeOffset="1482">1051 621 88 0,'16'3'2'0,"3"-1"2"0,-2 1 22 16,2 0-14-16,-2-1-11 0,0 1-2 15,-3-2-41-15</inkml:trace>
  <inkml:trace contextRef="#ctx0" brushRef="#br0" timeOffset="1644">983 760 279 0,'0'2'84'16,"0"1"-94"-16,2 1 33 0,7-3 23 15,3 3-26-15,11-2-9 0,1 3-9 16,5 0 0-16,9 0-8 0,4 2-18 15,12-3 5-15,5 0-141 0</inkml:trace>
</inkml:ink>
</file>

<file path=ppt/ink/ink2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02.961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457 177 26 0,'-8'-2'269'0,"-2"2"-220"15,-3 0-2-15,-8 3 5 0,-8 14-12 16,-3 6-4-16,-8 7 0 0,0 6-8 16,0 5-1-16,-6 3 0 0,4 3 3 0,2 3-10 15,6-1-11-15,7 1-6 0,10 0-5 16,5-1 4-16,8-1-6 0,4-2-15 15,6-5-30-15,21-1-21 0,9-5-25 16,14-5-180-16</inkml:trace>
  <inkml:trace contextRef="#ctx0" brushRef="#br0" timeOffset="736">869 590 218 0,'0'-13'72'16,"-4"3"-28"-16,-2 0 30 0,-3 1-24 16,-1 3-4-16,-1 3-14 0,-5 3-7 15,1 0-9-15,-2 0 1 0,-4 12-7 16,-2 4 2-16,0 7-3 0,2 3 1 0,0 1-2 15,6 1-8-15,5-1 1 0,8 1-2 16,2-3 10-16,0 0-13 0,10-5 1 16,5-6 1-16,4-3 0 0,4-4 1 15,4-3 2-15,0-4-1 0,1 0 0 16,-1-3 0-16,-2-7 0 0,-2-1 3 15,-4-2 1-15,-4-2-4 0,-3-2 4 16,-3-1 1-16,-5 5-1 0,0 0-1 16,-4 4 2-16,2 3 1 0,-2 2-2 0,0 1-14 15,0 2 20-15,0 1-11 0,0 0-7 16,0 5 3-16,0 11-27 0,0 4 49 15,0 3-19-15,0 2-2 0,0 1 3 16,0 4 1-16,-2 1-2 0,0 4 1 16,-4 5-3-16,0 3 2 0,-1 5 2 15,-1 0 0-15,-1 4 0 0,-1-4 0 16,-1-1 0-16,1-5 1 0,-1-5-2 15,1-5 2-15,-3-6 0 0,1-7 1 16,-1-3 1-16,-2-6 3 0,3-4-3 16,-3-4 7-16,0-2 2 0,-1 0 2 0,-3 0-3 15,6-6-7-15,-4-2 1 0,1-2-1 16,3-3 0-16,-2-2-3 0,1-2 1 15,5-1-2-15,1-1 0 0,4-2-7 16,1-2-7-16,3-6-10 0,0-1-4 16,13-2-18-16,4-1-12 0,8 3-24 15,4-1-75-15,1 1-124 0</inkml:trace>
  <inkml:trace contextRef="#ctx0" brushRef="#br0" timeOffset="1828">1231 740 77 0,'0'-1'71'0,"0"0"-35"0,0-2 11 16,2 1 7-16,-2-2-6 0,0 0-6 0,0 1-9 15,2-3-8-15,-2 0-3 0,2 2-4 16,-2-2-3-16,2 0 0 0,-2-1-9 16,0 0 17-16,0 1-4 0,0-1-2 15,0 3-1-15,-2-1-4 0,-2 0 0 16,-3 1-6-16,1 0 3 0,-2 2-4 15,1 1 0-15,-1 1-1 0,0 0 0 16,-3 1-2-16,-3 10-1 0,-3 5 0 16,0 4 3-16,0-1-3 0,2 1 11 0,3 2-16 15,3-4 1-15,5 2-1 0,-2-2 1 16,6-1 2-16,0-3 3 0,0 2-4 15,0-4-1-15,10 2 0 0,3-4 6 16,2-2-1-16,4-3 0 0,4-4 0 16,2-1 2-16,0 0-1 0,2-1-2 15,-3-6 1-15,-1-3 2 0,-5-2-1 16,-1-3 0-16,0-3 0 0,-4 2 2 15,2-5 0-15,-5 0-3 0,-2-1 4 0,-3 1-1 16,-3 3-4-16,-2 3 4 0,0 8 2 16,0 0-14-16,0 2 22 0,0 4-8 15,0-1 0-15,-2 2-3 0,0 0-3 16,2 0-1-16,-1 0-3 0,-5 0-1 15,0 9-2-15,-2 4 15 0,1 5-17 16,-1 1 6-16,4-1-3 0,1 0 0 16,-1-2 4-16,4-3-1 0,0 3-1 15,0-2 1-15,0-1 2 0,7 0 0 16,3-1-1-16,-1-3-1 0,3-2 3 15,1 0 1-15,1-4-2 0,1-1 1 0,0-2 3 16,2 0-2-16,2 0 0 0,-1-4-1 16,3-5 2-16,3-1 1 0,-1-2-3 15,0 1-1-15,-4-1 2 0,-2 0 1 16,-1-1 1-16,-5 2 0 0,-3-1 0 15,-4 2 1-15,-2 1-1 0,-2-1 3 16,0 1-1-16,0 3 3 0,0 2-3 16,0 4-6-16,-2 0 5 0,2 0-2 15,0 0-4-15,0 0-5 0,-2 0 2 16,-4 10-4-16,-4 1 4 0,3 4 2 0,-3 1 0 15,5 0 0-15,1 0 0 0,2-3-1 16,2 0 1-16,0 2 2 0,6-5-4 16,5 2 2-16,0-4 2 0,3-2 1 15,3-2 0-15,2-4-2 0,4 0 4 16,4 0 0-16,-4-6-3 0,-1-1-1 15,-1-3 2-15,-3 0-1 0,-1-1 3 16,-4 0 0-16,0 1-2 0,-3 2 2 16,-6 3-3-16,-4 3 2 0,0 1 4 0,0 0 0 15,0 1-3-15,0 0-4 0,0 0-1 16,-2 0-2-16,-6 4-3 0,-1 6-1 15,-1 1 7-15,1 0 0 0,5-3-3 16,0-3 0-16,4 0 1 0,0-1-3 16,0-1 1-16,12-2 2 0,5-1 2 15,11 0-3-15,7 0-1 0,5-5-1 16,-2-3-4-16,-6 3 2 0,-5 0 1 15,-8 2 3-15,-7 1 1 0,-7 0 2 0,-3 2-2 16,-2 0 1-16,0 0 3 0,0 0-1 16,0 0-2-16,0 1-1 0,0 6 7 15,0 2 0-15,0 1-2 0,0 1-1 16,2-1 0-16,4 1 0 0,-4-1-1 15,5 0-1-15,-1-2 3 0,2 0-1 16,-3-3-3-16,1-4-6 0,-2 3-4 16,-4-2-11-16,4-1-18 0,-4-1-18 15,0 0-25-15,0-4-97 0</inkml:trace>
  <inkml:trace contextRef="#ctx0" brushRef="#br0" timeOffset="2034">1655 502 456 0,'0'0'51'0,"0"1"-58"16,0 4 16-16,0 0 8 0,7 2-9 0,1 2 2 15,4 1-8-15,1 2-5 0,6 1-26 16,2 0-51-16,2-3-193 0</inkml:trace>
  <inkml:trace contextRef="#ctx0" brushRef="#br0" timeOffset="2444">2502 4 271 0,'-15'-3'48'16,"5"3"-6"-16,3 0 30 0,-1 4-37 15,-2 10-16-15,5 10-2 0,-1 7-3 16,2 10-11-16,4 5 2 0,0 6 11 16,0 4-7-16,10 4-1 0,-1 4 2 15,1 3-2-15,3 2-3 0,2 2-4 16,-1 3 3-16,3-4-3 0,-4 0 13 15,-1-8-16-15,-7-3 5 0,-5 1 1 0,0-3-2 16,-11 1-1-16,-10-1-3 0,-6 1-19 16,-5 3-20-16,-4-4-34 0,-4-1-94 15</inkml:trace>
</inkml:ink>
</file>

<file path=ppt/ink/ink2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08.416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49 7 210 0,'0'-3'107'0,"0"1"-64"15,0 2 29-15,0 0-9 0,0 0-16 16,0 0-18-16,2 0-16 0,0 10-3 15,2 5 18-15,-3 7 4 0,-1 3-11 16,0 4 3-16,-3-1-2 0,-5 0-8 16,0-3-9-16,5 0-3 0,-5 0-2 0,2-2 1 15,1 1-1-15,1-4 0 0,-2 1-9 16,4-3-8-16,0 2-13 0,2-4-16 15,0-2-16-15,8-4-30 0,7-10-171 16</inkml:trace>
  <inkml:trace contextRef="#ctx0" brushRef="#br0" timeOffset="365">425 101 376 0,'0'-10'43'0,"-8"1"-4"15,1-1 20-15,-3 3-15 0,2-2-8 16,-1 5-6-16,-1 1-8 0,-1 3-4 15,-1 0-6-15,1 3-4 0,-2 10-2 16,-1 5-2-16,-1 4-4 0,4 3-1 16,3 0 1-16,4 4-1 0,4 1-3 15,0-3 2-15,8 0 6 0,7-7-2 16,6-1-4-16,0-4-4 0,4-4 5 0,1-5 2 15,3-4-2-15,0-2 2 0,-1 0 2 16,-1-6 0-16,-6-6 0 0,-4-1 1 16,-3-4 6-16,-7-1-3 0,-1-4-1 15,-2 0-3-15,-4-2 2 0,0-2 0 16,-4 0-2-16,-9-2-1 0,1 0-1 15,-3 1 0-15,2 4-4 0,3 4-2 16,0 6 1-16,7 6-3 0,-1 7 0 16,4 0-15-16,0 5-20 0,0 11 8 0,0 5 1 15,4 2-33-15,11 0-24 16,6 1-30-16,4-2-131 0</inkml:trace>
  <inkml:trace contextRef="#ctx0" brushRef="#br0" timeOffset="685">1034 188 264 0,'0'-15'111'0,"0"0"-57"15,-4 0 2-15,-6 0 1 0,-1 3-21 16,-5 1-3-16,1 2-8 0,-6 5-7 16,-4 4-12-16,1 0-3 0,-1 2 1 0,0 13-4 15,4 6 0-15,6 8-1 0,1 3 0 16,5 3 1-16,9 2-4 0,0 1 3 15,0 0 1-15,15-5 0 0,6 0-3 16,10-2 2-16,11-8 6 0,3-2-2 16,7-7 0-16,-2-8-3 0,-5-3 2 15,-7-3-4-15,-7-5 1 0,-6-6 2 16,-6-8 6-16,-4 0-2 0,-1-4 4 15,-13-5-1-15,1-2 2 0,-2-2 2 16,-11-3-3-16,-4-1-4 0,-4 1-2 0,-1 2 0 16,1 7-5-16,-2 4 2 0,4 7-2 15,0 7-3-15,0 4-17 0,2 4-12 16,-3 4-17-16,3 9-38 0,2 0-144 15</inkml:trace>
</inkml:ink>
</file>

<file path=ppt/ink/ink2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07.118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0 183 140 0,'0'0'30'0,"0"0"81"16,0 0-26-16,0 0-49 0,2 0-11 15,2 0-2-15,3 0-3 0,5 0 3 16,1 0-1-16,3 0-5 0,-1 0-4 0,4 0 5 16,0 0-3-16,2 0 2 0,2 0-4 15,-2 0 1-15,-2 0-6 0,-4 0-2 16,-1-5 2-16,-1 1-3 0,-2-6 2 15,1-1-1-15,-3-2 1 0,1-3-2 16,-3 2-3-16,-3 0 2 0,-4-2 1 16,0 1 3-16,0 0-4 0,-4 0-4 15,-7 2 3-15,0 2-2 0,-1 3-2 16,-5 5 0-16,0 3-5 0,2 0 3 0,-3 0-2 15,5 9 4-15,0 4 0 0,-1 4 1 16,1 5 0-16,-2 1 3 0,5 3-3 16,-1 2 4-16,3 0-1 0,2-1-3 15,4 0 3-15,2-2-3 0,0 0-1 16,0-2 1-16,6 0 1 0,4-1 0 15,3-2-1-15,0-3-2 0,5 0-8 16,4-2-10-16,3-3-15 0,6-4-9 16,-1-3-22-16,-1-5-61 0,-4 0-206 15</inkml:trace>
  <inkml:trace contextRef="#ctx0" brushRef="#br0" timeOffset="205">574 317 450 0,'0'-4'63'15,"0"3"-12"-15,0-2 12 0,0 0-6 16,0 0-23-16,0 2-12 0,0 1-14 16,0 0-1-16,0 0-5 0,0 0-2 0,0 0-4 15,0 0-3-15,0 0-6 0,0 5-15 16,-1 5-4-16,1-1-19 0,1 0-7 15,11-5-14-15,5-1-28 0,6 0-79 16</inkml:trace>
  <inkml:trace contextRef="#ctx0" brushRef="#br0" timeOffset="671">912 228 73 0,'0'-16'182'16,"-7"1"-135"-16,-5 2 15 0,-3 3-24 0,-2 2 1 16,-2 4-3-16,-1 4-8 0,3 0-12 15,0 0-2-15,-4 8-2 0,2 3-1 16,-4 1-4-16,6 2-3 0,6 1-2 15,3 0-1-15,4-1-2 0,4 1-2 16,0 0 1-16,6-2 2 0,3-1 0 16,7-5 0-16,1-2 3 0,6-5-1 15,0 0 0-15,-1 0-2 0,-2-2 0 16,1-7 2-16,-4-1 1 0,-6 1 0 0,-1-2 0 15,-5 4 0-15,1 0 4 0,-4 0-3 16,0 1-4-16,-2 1 8 0,0 2 3 16,0 2-1-16,0 1-6 0,0 0-5 15,0 0-7-15,0 7 5 0,2 6 4 16,-2 3 1-16,0 4-2 0,0 3 0 15,0 5 0-15,0 4 1 0,0 3-2 16,2 4-1-16,0 3 1 0,2-2 2 16,-3 3-2-16,1-3-3 0,0-1 0 0,0 1 2 15,-2-4 1-15,0-4 0 16,0-3 1-16,0-7 0 0,-2-4 2 0,-3-3-2 15,-5-4 4-15,-1-4 4 0,1-1 7 16,-3-1 9-16,-1-2-4 0,3-2 0 16,-4 0-3-16,3-1-12 0,3 0-1 15,-3 0-1-15,5 0 0 0,-1 0-4 16,-2-4-6-16,3 1-10 0,-1 0-8 15,2 1-22-15,-1-1-30 0,-1-2-77 16</inkml:trace>
  <inkml:trace contextRef="#ctx0" brushRef="#br0" timeOffset="886">1193 620 583 0,'0'-4'27'0,"2"3"-26"0,-1-1 21 0,-1 1 15 16,0-1-24-16,0 1-6 0,2-1-9 15,-2 2-1-15,0-1-14 0,2 1-26 16,-2-2-49-16,0 0-155 0</inkml:trace>
</inkml:ink>
</file>

<file path=ppt/ink/ink2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31.4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 0 84 0,'-2'0'279'0,"1"2"-204"0,-3 3-27 16,0 4-1-16,0 4 12 0,0 7-10 15,0 3-6-15,1 7-1 0,-3 4-7 16,0 2-7-16,0 2-5 0,-1 2-9 16,-3-1-3-16,8-3-3 0,-1-4 7 15,3-5-19-15,0-1 1 0,0-4 3 16,1 0-2-16,5-5-5 0,2-2-9 0,5-1-11 15,2-2-22-15,3-2-29 0,3-2-37 16,-2-5-279-16</inkml:trace>
  <inkml:trace contextRef="#ctx0" brushRef="#br0" timeOffset="732">377 394 4 0,'0'-4'33'15,"0"1"-6"-15,0-3 165 0,0 4-117 16,0-2-7-16,0 2-14 0,0 1-10 16,0 1-2-16,0 0-12 0,2 0-9 15,-2 4 0-15,4 4 2 0,-2 6-2 16,-2 1-3-16,0 0-6 0,0 1 1 15,-2 1-1-15,-2-2-3 0,2-2-1 0,2-4-3 16,0-4-4-16,0-1 2 0,0-1 0 16,8-2-2-16,2-1 2 0,7 0 1 15,2-13-2-15,4 0-1 0,1-4-1 16,1 1 1-16,-2-1 1 0,-2 1-3 15,0 0 0-15,-2 5-1 0,-2-1 2 16,2 3 0-16,-5 4-3 0,-3 0 2 16,-3 4 1-16,-2 1-1 0,-3 0-1 15,1 0 1-15,-4 0 2 0,0 7-2 0,0 1 0 16,0 1 2-16,0 1 1 0,0 0-2 15,0 0-1-15,0-2 1 0,0 0 0 16,0-2 0-16,6-1-2 0,4-3 2 16,5-2 0-16,4 0-1 0,-2 0-5 15,6-6 1-15,-4-1-1 0,2-1-4 16,-4 1 1-16,-5 0 4 0,-1 2 6 15,-3 2-1-15,-4 2-2 0,1 1 2 16,-5 0 1-16,2 0-2 0,-2 0 2 0,0 3 3 16,0 5 4-16,0 4 0 15,0 1-3-15,-2 1 2 0,-3 1 1 0,3 0 1 16,-2-2-6-16,2 0 3 0,2-1-3 15,0 0-3-15,0 0-2 0,0-2 1 16,0-3-1-16,8 2-18 0,3-3-17 16,2-3-8-16,3-1-28 0,-3-2-61 15,0 0-179-15</inkml:trace>
  <inkml:trace contextRef="#ctx0" brushRef="#br0" timeOffset="1057">1039 513 35 0,'0'5'158'0,"0"-2"14"0,0-1-116 16,0 4 4-16,0-5-20 0,0 2-2 16,6-3-10-16,-2 0-2 0,6 0 1 15,-1 0-7-15,1-4-6 0,3-6 0 16,2 0 1-16,1-3-4 0,3-2-3 15,-2-2 2-15,2-3 1 0,2-1-5 0,-2-2-5 16,0-1 4-16,-2-4-1 0,-3-1-4 16,-1 2 0-16,-2 4 1 0,-3 6-12 15,-4 6 17-15,0 6-5 0,-2 5 2 16,-2 0-2-16,0 0-5 0,0 3-2 15,0 6 6-15,0 4 1 0,0 4-3 16,0 2-12-16,1 2 1 0,3 0 8 16,-2 1-23-16,0-1-8 0,2 0 1 15,-2-2-5-15,-2 0-22 0,0-4-60 0,0-5-144 16</inkml:trace>
  <inkml:trace contextRef="#ctx0" brushRef="#br0" timeOffset="1207">1110 454 297 0,'0'0'82'15,"0"0"-46"-15,6 0 11 0,7 0-10 16,8 0 0-16,10 0-21 0,7 0-9 0,8 0-4 16,5 0-4-16,6 0-32 0,4 0-30 15,2 0-56-15,0 0-115 0</inkml:trace>
</inkml:ink>
</file>

<file path=ppt/ink/ink2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29.7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59 41 0,'-14'0'219'0,"3"0"-145"0,1 0-12 16,5 0 2-16,3 0-19 0,0 0-6 15,2 0-8-15,0 0-9 0,0 0-11 16,9-1 2-16,7 0 2 0,1-2 4 16,2 0-7-16,7 0-5 0,1-2 1 15,8 1 4-15,-1 0-7 0,4-1 0 16,0-1-3-16,-2 1 0 0,1 0 1 0,-3 1-4 15,-3 1 2-15,-5 0 0 0,-3 0-1 16,-4 3 0-16,-7 0-2 0,-7 0-4 16,-1 0-5-16,-4 0-9 0,0 0-9 15,0 3-18-15,-4 0-29 0,-5-2-69 16</inkml:trace>
  <inkml:trace contextRef="#ctx0" brushRef="#br0" timeOffset="246">250 72 178 0,'0'12'263'16,"-2"-2"-228"-16,-4 7 12 0,0 2 11 16,1 1-3-16,5 2 4 0,0 0-33 15,0-2-7-15,0 2 1 0,5 2-9 16,1 0-7-16,0 1 1 0,-2-1-3 15,-1 0 0-15,3 0-2 0,-2 2-1 16,2-1-3-16,3-2 0 0,-1-2-10 16,-1-3-6-16,1-2 3 0,-8-3-9 15,2-2-15-15,-2-3-6 0,0 1-2 0,-10-6-17 16,-3 1-56-16,-2-2-95 0</inkml:trace>
  <inkml:trace contextRef="#ctx0" brushRef="#br0" timeOffset="421">57 513 227 0,'-4'-3'133'0,"4"1"-62"0,0 1-15 15,4 0-22-15,5 1 15 0,5 0-15 16,5 0-11-16,0 0-4 0,4 0-5 0,4 0-6 16,3 0-3-16,6-5-4 0,4 2 0 15,2-4-1-15,2 2-2 0,2 0-6 16,0-1-1-16,2 1-13 0,-4 0-24 15,-6 2-11-15,-8-3-41 0,-5-1-178 16</inkml:trace>
  <inkml:trace contextRef="#ctx0" brushRef="#br0" timeOffset="892">902 47 83 0,'-9'4'326'15,"-1"6"-293"-15,4 5 17 0,1 5-6 16,-3 4 12-16,0 2-12 0,3 1-25 16,-3 2-4-16,4 1-4 0,-1 0-2 15,-1-1-3-15,2-4-3 0,0 1-5 0,4-6 2 16,0-3 3-16,0-3-2 0,0-3-1 15,0-5 1-15,6-3 1 0,0-1-2 16,-1-2 0-16,1 0 1 0,2 0 3 16,-1-4-2-16,1-2-4 0,0 1 2 15,-1 2 0-15,1-1-1 0,-2 2-3 16,5 0 0-16,-3 0 3 0,3 1-4 15,1 1-4-15,-3 0 4 0,6 0-1 16,-1 6-1-16,1 2 0 0,4 2 7 16,-2 2-11-16,2-1 2 0,0 2 3 15,1-2-5-15,-5 0 9 0,-2 0-9 16,-7-2 8-16,-6-1 1 0,0-5 2 0,-6 1 3 15,-7 0-1-15,-4-1 0 0,-6 1 8 16,-2 0-2-16,-2-1 1 0,-3 0 2 16,-1 0 1-16,-1-1-4 0,1-1-6 15,1-1-1-15,7 0-1 0,4 0-1 16,5 0 1-16,9 0-5 0,1 0-8 15,4-1-18-15,0-1-28 0,9-2-25 16,5-2-72-16</inkml:trace>
  <inkml:trace contextRef="#ctx0" brushRef="#br0" timeOffset="1172">1494 191 208 0,'0'0'234'16,"0"-3"-207"-16,7 0 12 0,3 3-15 15,3-2 18-15,-3 0-16 0,7 2-16 16,2 0-5-16,2 0-1 0,2 0 0 16,-6 2-6-16,0 4 2 0,0 2-6 15,-1 2-25-15,-3 0-32 0,0-1-38 0,-7-1-97 16</inkml:trace>
  <inkml:trace contextRef="#ctx0" brushRef="#br0" timeOffset="1308">1482 378 408 0,'0'2'21'15,"0"2"0"-15,10 0 5 0,1-1-10 16,10-3 5-16,4 0-17 0,4 0-3 16,7 0-57-16,2 0-156 0,8-5 80 15</inkml:trace>
</inkml:ink>
</file>

<file path=ppt/ink/ink2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28.2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163 195 10 0,'0'1'80'0,"0"-1"57"0,0 0-82 16,0 0-5-16,0 0-1 0,0 0-5 16,0 0-16-16,0 0-8 0,0 0-3 15,2 0-5-15,-2 0-4 0,0 0 1 16,0 0 1-16,0 0 0 0,0 0-5 0,2 0 4 15,2 1 0-15,-1 0 0 0,3 1-4 16,2-2 2-16,1 0-1 0,5 0 0 16,-1-5-4-16,0-4 0 0,3-1 1 15,-3-1-2-15,-2-1 0 0,1 1 0 16,-5-2 2-16,-3 2-1 0,0-2-3 15,-2 2 1-15,-2-2 4 0,0 0-2 16,-2-1-2-16,-9-1 1 0,-3 1 2 16,-5 3-2-16,-2 2-1 0,0 6 0 15,-2 3 2-15,0 0-1 0,2 7-1 16,2 5-2-16,2 5 8 0,-2 3 3 0,2 4 2 15,0 5 2-15,1 3 1 0,3 3 0 16,2 2-3-16,1 3 3 0,4 0 0 16,3-1-5-16,3-1-2 0,0-4-5 15,11-3 2-15,2-4-5 0,1-3 1 16,5-4 2-16,0-7-4 0,4-2 1 15,-2-4-12-15,2-7-5 0,3 0-4 16,-1-2-11-16,2-8-9 0,2-6-26 16,-5 0-46-16,-5-4-195 0</inkml:trace>
  <inkml:trace contextRef="#ctx0" brushRef="#br0" timeOffset="201">468 352 459 0,'-4'0'66'15,"2"0"-10"-15,2 0-6 0,0 0-6 16,0-2-15-16,0 2-15 0,0-3-8 0,0 3-8 16,0 0 4-16,0-3-2 0,6 2-8 15,2-1-11-15,5 0-6 0,2 2-14 16,3-2-22-16,3-1-18 0,-4 0-63 15,2-4-108-15</inkml:trace>
  <inkml:trace contextRef="#ctx0" brushRef="#br0" timeOffset="616">783 204 71 0,'-10'-2'216'0,"-1"1"-147"16,-6 1-26-16,2 0 7 0,-3 7-16 16,1 4-7-16,2 3-8 0,2 0-5 15,3 2-10-15,2-2-3 0,5 2 1 16,3 0-2-16,0-2-1 0,0-3-2 15,5 0 1-15,9-3 3 0,-1-3-6 16,6-4-3-16,0-1 1 0,2-1 1 16,2-8 1-16,-2-6 4 0,-6 2 1 15,-1 2 1-15,-5-1-1 0,-3 3 2 16,0-1 8-16,-4 1 4 0,-2 1 1 0,0 0-2 15,0 2 3-15,0 2 0 0,0 2-1 16,0 2-3-16,0 0-1 0,0 0-10 16,0 6-4-16,0 5 3 0,0 6 2 15,0 2-2-15,2 6-2 0,3 5 2 16,5 6-1-16,3 6 1 0,-1 1 0 15,3 3-1-15,-2 2 2 0,-1 1-2 16,-3-1 2-16,3 2-2 0,-5-3 6 16,-1-2-1-16,-4-3-2 0,-2-5 0 15,0-5 4-15,-10-4 1 0,-3-4-6 0,-4-5 4 16,0-2 0-16,-2-3-4 0,5-4 0 15,1-3-2-15,0-3-1 0,3-3-22 16,0-1-30-16,-1 0-51 0,-2-9-305 16</inkml:trace>
  <inkml:trace contextRef="#ctx0" brushRef="#br0" timeOffset="766">777 887 471 0,'0'-5'74'15,"0"1"-38"-15,0 2-12 0,8 0-7 16,0-2-5-16,-1 2-11 0,5-3-1 15,3 0-12-15,6-4-19 0,6-5-33 16,5-5-61-16,4-6-228 0</inkml:trace>
</inkml:ink>
</file>

<file path=ppt/ink/ink2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34.9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67 67 0,'-3'0'109'0,"1"0"66"0,0 0-119 16,2 0-6-16,0 0-8 0,0 0-7 15,4-3-8-15,5-1-12 0,4-5-1 16,5 2 2-16,-1-1 1 0,8 3-8 15,3 0 3-15,5 0-1 0,-1 2 3 16,4 0-5-16,2 1-2 0,-1-1-1 16,-5 2-3-16,-5-1-3 0,-4 0 0 0,-2 2 2 15,-8-2-1-15,-1-1-2 0,-3 3-2 16,-3 0-4-16,1 0-3 0,-5 0-2 15,2 0-5-15,-2 0-7 0,-2 0-9 16,0 0-6-16,0 0-6 0,-4 0-38 16,-7 0-127-16</inkml:trace>
  <inkml:trace contextRef="#ctx0" brushRef="#br0" timeOffset="237">263 13 90 0,'0'6'344'16,"0"2"-315"-16,0 3 20 0,0 3 1 15,0 5 9-15,-2 3-11 0,-3 2-8 16,3 0-4-16,0 1-19 0,-4 0-4 16,4 0-2-16,-2 0-7 0,1 0-2 15,3-1-2-15,0-2 2 0,0-3-2 16,0 0-1-16,0-2-6 0,9 5-5 15,1-1-12-15,3 1-2 0,0-1 6 0,-1-5-35 16,-1 1-23-16,-1-2-3 0,-6-2 23 16,-4-5-212-16</inkml:trace>
  <inkml:trace contextRef="#ctx0" brushRef="#br0" timeOffset="466">0 469 190 0,'-6'0'251'0,"4"0"-205"0,2 0-1 16,8 0-2-16,5 0 3 0,3 1-7 16,5 1-18-16,7-2-3 0,-1 0-8 15,5 0-6-15,5 0-1 0,5-6 0 16,3-2-2-16,7-1-1 0,-4 2-4 15,-1 0-9-15,-3 0-11 0,-2 3-7 16,-4 0-21-16,0 2-16 0,-5-1-53 16,-3 1-151-16</inkml:trace>
  <inkml:trace contextRef="#ctx0" brushRef="#br0" timeOffset="852">1063 162 307 0,'0'-9'61'0,"-4"1"9"15,-7 2-17-15,-3 1-8 0,-3 3-3 16,-6 2-11-16,-4 0-4 0,-3 9-5 15,-4 8-5-15,-5 4 3 0,5 3 2 0,0 4-4 16,7 4-3-16,6-4 0 0,11 1-3 16,3-4-6-16,7 0-5 0,7 1-3 15,9-3 5-15,8-2-3 0,7-4-1 16,3-5 0-16,8-4-6 0,8-3-7 15,7-4-13-15,8-1 9 0,6 0-19 16,-5-3-40-16,-4-7-24 0,-7-3-112 16</inkml:trace>
  <inkml:trace contextRef="#ctx0" brushRef="#br0" timeOffset="1178">1771 137 198 0,'-4'1'217'16,"2"-1"-150"-16,2 1-23 0,0 0-11 16,4 3 17-16,5-1-11 0,9 0-16 15,2 1-13-15,5 0-2 0,0-2 4 16,4 2-5-16,3 1-5 0,3 0-1 15,3 1 0-15,2-3 0 0,-4 1-5 0,-5-2-12 16,-7 2-13-16,-6-1-16 0,-11 3-30 16,-7-2-42-16,-2 0-287 0</inkml:trace>
  <inkml:trace contextRef="#ctx0" brushRef="#br0" timeOffset="1323">1767 367 290 0,'4'2'36'0,"11"0"19"0,2 0-7 0,6-1-31 15,4-1-3-15,5 0-9 0,6 0-13 16,4 0-30-16,4-7-57 0,2-7-42 16</inkml:trace>
</inkml:ink>
</file>

<file path=ppt/ink/ink2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36.8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33 0,'5'0'21'0,"1"0"200"15,-4 0-140-15,0 0-23 0,-2 0-5 16,2 2-15-16,0 6 7 0,2 2 0 15,-1 5-12-15,-1 5 4 0,-2 0-9 0,0 6-9 16,0 1-1-16,0 4-3 0,-5 0 0 16,-1-2-7-16,2-3-3 0,2-2-3 15,2-2-2-15,-2-3 1 0,2-5-1 16,0-3-3-16,0-3-11 0,0-1-10 15,6-4-9-15,5-1-15 0,5-2-9 16,3 0-4-16,2-5-88 0,-4-6-161 16</inkml:trace>
  <inkml:trace contextRef="#ctx0" brushRef="#br0" timeOffset="358">418 101 83 0,'2'-8'258'0,"-2"-2"-190"0,0 4-19 16,0-2 11-16,-4 1-10 0,-4 4-5 15,-1 1-10-15,1 2-11 0,-5 0-7 16,1 0-9-16,-1 8 5 0,-1 6-2 16,3 5-6-16,3 4-2 0,3 1-2 15,3 1 0-15,2 1 0 0,0-2-1 0,5-1-2 16,7-1 2-16,5-3 0 0,4-5-1 15,4-2 0-15,0-2 0 0,3-6 0 16,-3-2 1-16,0-2-5 0,-8-1 5 16,0-7 0-16,-3-6 0 0,-1 0 1 15,-5-1 1-15,-1-3-3 0,-5 1 4 16,0-2-2-16,-2 0 1 0,0-1 1 15,-4 4-1-15,-3 0 0 0,-7 1 0 0,5 3-1 16,-3 1-2-16,3 4-1 0,5 4 0 16,2 3-6-16,2 0-8 0,0 0-24 15,8 9 2-15,5 1-6 0,6 0-12 16,4 0-36-16,6-2-7 0,1-1-77 15</inkml:trace>
  <inkml:trace contextRef="#ctx0" brushRef="#br0" timeOffset="660">908 127 61 0,'4'-13'215'0,"-4"0"-128"0,0 0-9 16,0-1-37-16,-4 2 5 0,-4 3-2 15,-7 3-16-15,-2 2-1 0,-4 4-6 16,-2 0-6-16,-2 4-3 0,0 13 0 16,6 2-1-16,2 7-5 0,6 1-1 15,5 3-3-15,6 5-2 0,0-5 1 16,15 0-1-16,4 0-1 0,8-1 2 15,6-5-1-15,5-3 1 0,4-8 0 16,-2-7-1-16,0-3-1 0,-4-3-1 16,-2-3 1-16,-3-8 2 0,-4-5 0 15,-6-2 0-15,-6-3 1 0,-6-1 2 0,-3-2 1 16,-6-1-2-16,0 2 2 0,-15 1 2 15,0 0-3-15,-8 0-3 0,0 3-1 16,-2-1 2-16,4 5-2 0,0-1-1 16,6 5-3-16,0 1-8 0,-3 7-9 15,5 3-19-15,3 0-14 0,5 6-23 16,5 5-83-16</inkml:trace>
  <inkml:trace contextRef="#ctx0" brushRef="#br0" timeOffset="1637">1484 159 2 0,'2'-3'10'0,"0"-1"13"0,0 1 149 15,-2-2-125-15,0 2 16 0,4-1-11 16,-2 3-12-16,0-1 3 0,-2 2-12 15,0-1-7-15,0 1-2 0,0 0-5 16,0 0 0-16,0 0-3 0,0 1 5 16,0 10 3-16,0 3-1 0,0 5-6 0,-2 4-5 15,-4 0 3-15,0 1 8 0,1-3-9 16,-1-2-3-16,2-4-4 0,2-3 2 15,2-4-4-15,0-6-1 0,0 0 0 16,0-2 3-16,8 0-1 0,5-2 0 16,2-10 2-16,8-2-2 0,-4-5-3 15,4-2-2-15,0 1 1 0,-2-3 2 16,0 3-2-16,-2 1-1 0,0 3 1 15,-3 4 0-15,-9 5 0 0,1 4-2 0,-1 1 1 16,-5 2 1-16,2 0-2 0,-4 0-1 16,2 5 3-16,-2 4 1 0,0 3-1 15,0 1 0-15,-4 2 1 0,2 0 2 16,2-1-3-16,0-1-2 0,0-3 2 15,6-2 2-15,4-4-4 0,3-4 0 16,2 0 2-16,0 0 1 0,5-1-5 16,-3-7-2-16,0-2-5 0,2 0 10 15,-2 0-2-15,-2 1 1 0,-5 3 1 16,-2 2 2-16,-3 1-1 0,-3 2-1 0,-2 0 1 15,0 1 1-15,0 0-1 0,0 0-1 16,0 4 5-16,0 4 3 0,0 2-3 16,0 1-2-16,0 3 2 0,0 0-2 15,-5-2-1-15,1 3-2 0,2-6 2 16,2-1 0-16,0-1-6 0,0-1-7 15,2-2-5-15,7 0-7 0,3-4-23 16,1 0-18-16,2 0-30 0,-1-6-144 16</inkml:trace>
  <inkml:trace contextRef="#ctx0" brushRef="#br0" timeOffset="2492">2156 327 17 0,'0'0'22'16,"0"0"161"-16,0 0-131 0,0 0-17 16,0 0 2-16,0 0-5 0,0 0-1 15,0 0-11-15,0 0-7 0,0 0 4 16,0-1-3-16,0-2-2 0,0 1-2 0,4-1 8 15,0 0 1-15,-1-2-4 0,3 0 2 16,0-3 0-16,3-1 2 0,1-1 2 16,3-3-8-16,-1 1 0 0,-1-5 0 15,6 0-1-15,-1-5-3 0,1 0-3 16,2-5 0-16,0 1-3 0,-2 1 0 15,0 0-2-15,-3 2 4 0,-1 8-1 16,-3 3-3-16,-3 5 0 0,-3 5 4 16,2 2-2-16,-2 0-3 0,-1 0 1 0,5 0 3 15,-2 7-4-15,-2 0-1 0,-1 6 0 16,1 3 3-16,-2 1 0 0,4 3-2 15,-2 2 0-15,1 3 3 0,1 0-4 16,4 2 0-16,1-1 1 0,0-2 1 16,3-1-3-16,-5-4-1 0,1-1 1 15,-4-3-2-15,-1-2-6 0,-1-4 0 16,-2-3-5-16,0 1-6 0,-2-4-5 15,0 2 2-15,0-3-7 0,0 1-3 0,0-2-20 16,0 0-30-16,-2-1-95 0</inkml:trace>
  <inkml:trace contextRef="#ctx0" brushRef="#br0" timeOffset="2663">2251 192 449 0,'0'-6'46'0,"10"0"-22"0,7 3 22 16,4 1-15-16,2 1 1 0,4 1-10 0,5 0-16 15,4 0-6-15,4 0 1 0,4 2-3 16,8 2-12-16,5 2-18 0,8 1-31 16,0-2-58-16,-2 0-291 0</inkml:trace>
</inkml:ink>
</file>

<file path=ppt/ink/ink2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40.8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49 23 0,'0'2'23'0,"0"-1"15"15,0-1 105-15,0 2-63 0,0-2-16 16,0 0-14-16,0 0-9 0,0 0-1 16,8 0-8-16,3 0-3 0,5 0-2 0,1 0-5 15,6-4-7-15,7-1-2 0,5 1-2 16,5-2 2-16,7 0-9 0,3-3-2 15,0 1-7-15,-3 4 14 0,-5 1-9 16,-4-2-2-16,-11 5-1 0,-4 0-5 16,-8 0-3-16,-5 0-7 0,-4 0-2 15,-5 0-4-15,-1 0-3 0,0 0-3 16,0 0-8-16,-3 0-13 0,-9 0-66 15,1 0-142-15</inkml:trace>
  <inkml:trace contextRef="#ctx0" brushRef="#br0" timeOffset="214">322 8 320 0,'-4'10'81'0,"2"1"-58"16,2 3 39-16,-4 7-13 0,1 2 6 15,-5 3-11-15,2 2-3 0,4 1-19 16,-1 1-7-16,1-2-3 0,0 1-10 15,2 0 1-15,0-2-3 0,0-2 1 0,0 5-1 16,7-1-6-16,5-1-4 0,-1 1 5 16,5-4-29-16,-1-2-19 0,0-3 19 15,-2-1-16-15,-3-3-46 0,-6-6-92 16</inkml:trace>
  <inkml:trace contextRef="#ctx0" brushRef="#br0" timeOffset="395">114 490 394 0,'0'0'46'0,"6"-2"-5"16,9 2-8-16,0 0 0 0,1 0-3 16,1 0-13-16,7 0-9 0,5 0-4 15,0-2-3-15,5-3 0 0,4 1-3 16,-2-1-9-16,3 0-14 0,-1 2-7 15,-4-4-39-15,-3 5-101 0</inkml:trace>
  <inkml:trace contextRef="#ctx0" brushRef="#br0" timeOffset="746">936 261 46 0,'0'-3'271'0,"0"2"-225"0,2 1 2 15,0 0-19-15,0 2 24 0,-2 9-6 16,0 4-19-16,0 3 0 0,-4 4 8 16,-1 4-18-16,-1-1-3 0,0-1 1 15,-2 0-4-15,5-4-8 0,-3 2-2 16,4-5 3-16,-2-1-3 0,2-3-2 0,0-3 0 15,2-3 1-15,-2-2-2 0,2-4-8 16,0 0-13-16,0-1-9 0,0 0-15 16,2-1-14-16,6-9-36 0,-2-3-114 15</inkml:trace>
  <inkml:trace contextRef="#ctx0" brushRef="#br0" timeOffset="966">889 132 103 0,'3'-3'274'15,"5"1"-244"-15,4 2 25 0,3 0-15 16,2 0 1-16,0 0-4 0,4 0-15 16,2 0-7-16,2 0-10 0,-4 0 0 15,0 0-4-15,-2 5 1 0,0 0-2 16,-2 0 0-16,0 1 1 0,-3 0-4 15,-5 2-8-15,-1 0-12 0,0-1-15 0,-5 0-5 16,-3 0-24-16,0-1-58 16,0-1-115-16</inkml:trace>
  <inkml:trace contextRef="#ctx0" brushRef="#br0" timeOffset="1166">894 388 54 0,'0'2'228'16,"2"2"-213"-16,12-1 49 0,-3-1-12 15,4-1 1-15,1-1-13 0,7 0-25 0,-1 0-2 16,5 0-7-16,0 0-4 16,1-5-3-16,1 3 2 0,0-1-8 0,-3 1-7 15,-3 2-5-15,-4 0-12 0,-1 0-1 16,-7 1-33-16,-3 4 18 0,-6 1-162 15</inkml:trace>
  <inkml:trace contextRef="#ctx0" brushRef="#br0" timeOffset="1337">919 625 436 0,'-6'7'24'16,"6"-1"16"-16,4 1-20 0,2-2 11 16,0-4 13-16,5-1-18 0,8 0-10 15,2 0-8-15,8-2-4 0,5-7-6 16,8-2-4-16,6 0-12 0,2-1-9 15,3-2-41-15,-3-2-73 0,-8-4-238 16</inkml:trace>
  <inkml:trace contextRef="#ctx0" brushRef="#br0" timeOffset="1651">1824 175 278 0,'-4'0'70'15,"2"0"-10"-15,2 0-1 0,0 0-24 16,0 2 8-16,8 2-17 0,1-1 1 16,6 1-7-16,1 0-11 0,3-1-4 15,2 1-2-15,2 0-1 0,1-1-2 16,-1 3-1-16,0-2 2 0,-2-1-19 0,-2 2-15 15,-7-1-12-15,-7 2-39 0,-5-4-133 16</inkml:trace>
  <inkml:trace contextRef="#ctx0" brushRef="#br0" timeOffset="1827">1795 481 175 0,'13'0'248'0,"5"0"-224"16,6-1 44-16,3-7-40 0,2 0-7 15,3-2-7-15,12-1-13 0,6 0-3 0,13 1-1 16,3 0-37-16,3 0-22 0,0 1-24 16,-1-2-171-16</inkml:trace>
</inkml:ink>
</file>

<file path=ppt/ink/ink2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44.9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33 14 42 0,'0'-2'222'15,"0"-2"-152"-15,0 2-29 0,0-2 9 16,0 3-5-16,0 0-2 0,0 1-17 15,0 0-10-15,2 0 1 0,1 0 0 16,-1 0 0-16,-2 0 0 0,4 0-4 16,0 2 5-16,-4 4-2 0,4 3-3 0,-4 2 2 15,0 2-2-15,0 3-2 0,0 2 2 16,0 5-3-16,-4 0-1 0,-2 5-2 15,4 0-4-15,-5 3 2 0,1 2 0 16,2 2 4-16,-3-3-4 0,1 0-6 16,4-1 4-16,-2-1-1 0,2-4-2 15,0-8 0-15,2-4 1 0,0-5-2 16,0-3-4-16,0-2-8 0,6-4 0 15,0 0-4-15,5-2-14 0,-1-9-15 16,5-3-25-16,0-3-33 0,-5-3-169 16</inkml:trace>
  <inkml:trace contextRef="#ctx0" brushRef="#br0" timeOffset="420">525 70 267 0,'0'-5'67'16,"-8"2"-31"-16,-1 0 23 0,-3 2-12 15,1 1-4-15,-4 0-11 0,-3 0-4 16,3 9-1-16,-4 4-8 0,-4 4-3 15,0 4 4-15,-3 3-6 0,1 3 0 16,6 3-5-16,3 0 1 0,9 1-8 16,5-1-2-16,2-3 1 0,6-1-2 15,13-4 1-15,6-4 1 0,3 0-4 16,7-7 1-16,3-3-1 0,4-5 1 0,0-3-3 15,0-8-5-15,-4-7 8 0,-4-4-3 16,-7-1 2-16,-6 0 4 0,-8-3 1 16,-1 2-1-16,-5-2 4 0,-1-1 3 15,-4-1 0-15,-2-1 0 0,0 0-7 16,-10 0 3-16,-5 0 0 0,0 1-5 15,-2 3 1-15,-1 2 2 0,3 7-2 16,4 5-2-16,-1 6 1 0,7 2-2 16,-1 0-9-16,4 11-10 0,2 4-14 0,0 2-19 15,0-3-31-15,0-3-142 0</inkml:trace>
  <inkml:trace contextRef="#ctx0" brushRef="#br0" timeOffset="766">1002 35 340 0,'6'-4'87'0,"-6"4"-48"0,0 0 11 16,0 0 3-16,0 0 1 0,2 0-23 16,-2 10-8-16,3 3 4 0,-3 7-2 15,0 2-3-15,0 5-2 0,0 6-4 16,-5 0-1-16,-3 3-2 0,0 0-3 15,-1 1-7-15,-1 4 1 0,3 0-2 16,-1-3 3-16,4-6-2 0,2-5-3 0,2-9 1 16,0-4 0-16,0-4-1 0,0-7-1 15,0-1-4-15,0-2-6 0,0 0-4 16,0 0-11-16,0 0-6 0,0 0-10 15,4-3-23-15,2-5-21 0,-2-3-82 16</inkml:trace>
</inkml:ink>
</file>

<file path=ppt/ink/ink2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7:46.5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0 217 116 0,'3'-3'125'16,"1"1"-82"-16,-2 0 21 0,2 1-8 15,0 1-8-15,-2-1-8 0,0 1-7 16,3 0-7-16,-3 0-2 0,4 1-2 0,-2 8 2 16,-2 5-2-16,0 1-4 0,-2 4-3 15,0 2-2-15,0-1-4 0,-2 1 0 16,-4-3-3-16,2-3-1 0,0-3-1 15,1-1-3-15,1-5-1 0,2-3-1 16,-2-1 2-16,2-2-2 0,0 0 3 16,2-2-2-16,11-10-1 0,4-2 1 15,2-3-4-15,0-2-2 0,2 1 1 16,-2 1-1-16,-1 0 1 0,1 2 5 0,0 0-4 15,-4 4-1-15,0 3 2 0,-1 1 3 16,-7 4 0-16,1 1-2 0,-4 1 1 16,-2 1 1-16,1 0-1 0,-1 0-1 15,-2 3 2-15,2 2 2 0,-2 1 1 16,0 0-2-16,0 2-1 0,0 0 1 15,0-1 0-15,2 0-2 0,2-2 0 16,5-1 1-16,1 0 1 0,3-1-3 16,3-3-1-16,1 0 1 0,0 0-5 15,6-4-3-15,0-5 0 0,-2 2-1 0,-2-2-2 16,-8 2 6-16,1 2 2 0,-3 0 5 15,-1 2 0-15,-2-1 0 0,-3 2 0 16,-1 0 2-16,0 2 2 0,-2 0 5 16,0 0 1-16,0 0 1 0,0 6 4 15,0 4-2-15,0 2-2 0,-5 1 0 16,1 4 0-16,0-2-1 0,-4-2-3 15,4 1 3-15,-1-4-7 0,5-2-3 16,-4-1-2-16,4-1-3 0,0-2-8 0,6 2-6 16,7-4-12-16,0 0-20 0,5-1-13 15,1-1-73-15,-6 0-263 0</inkml:trace>
  <inkml:trace contextRef="#ctx0" brushRef="#br0" timeOffset="391">641 369 59 0,'0'2'162'0,"0"-2"-34"16,0 0-96-16,2 0 10 0,3 0 13 15,7-8-8-15,-1-4-19 0,3-2-10 16,5-4 1-16,2-2 3 0,0-3-3 15,5-3-2-15,-3-2 1 0,2-3-7 16,-6-1-1-16,2-2 2 0,0 2-1 16,-2 5 1-16,2 2-5 0,-4 9 6 15,-3 4-4-15,-5 4 1 0,-1 5-2 16,-6 2-2-16,5 1 1 0,-1 0-4 0,-4 1-4 15,6 8 1-15,-8 0 2 0,4 6-1 16,-1 1-2-16,-1 6 1 0,4 4 1 16,-2 0-1-16,3 4 1 0,1 1-2 15,4-2 1-15,-1 4 0 0,-3 1-1 16,-1-2-2-16,3 1 0 0,-3-4-2 15,3-3-1-15,-4-7-8 0,-1-6 2 16,-3-3-2-16,-2-6-8 0,0-2-7 16,0-2 6-16,0 0-1 0,0 0-8 15,0 0-21-15,-9 0-43 0,-3-2-165 0</inkml:trace>
  <inkml:trace contextRef="#ctx0" brushRef="#br0" timeOffset="547">822 329 87 0,'17'0'277'15,"4"0"-200"-15,-2 0-30 0,2 0 7 16,6 0-23-16,7-6-3 0,4-2-20 0,8 0-8 16,2 2-1-16,3-1-24 0,1 2-26 15,5-1-51-15,-5-1-184 0</inkml:trace>
</inkml:ink>
</file>

<file path=ppt/ink/ink2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6:45.901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1879 194 66 0,'0'-2'41'0,"0"2"-4"15,0 0-15-15,0 0 0 0,0 0-16 16,0 0 55-16,0 0-2 0,0 0-40 16,0 0 9-16,0 0-1 0,0 0 3 15,0-1-10-15,0-1-8 0,0 2 3 16,-3 0 0-16,3 0-2 0,-2 0-4 15,0 0 2-15,2 0-3 0,-2 0 2 0,2 0-5 16,0 0 2-16,0 0-2 0,0 0 3 16,0 0-2-16,0 0 2 0,0 0-2 15,0 0-2-15,0 0-1 0,0 0-2 16,0 0 1-16,2 0-1 0,5 0 0 15,1 0 5-15,3-2-3 0,3 1-1 16,-1-2-1-16,4 1 1 0,2 1-1 16,-1 0-1-16,1 1 0 0,0 0 1 15,2 0 0-15,-2 0-2 0,2 0 1 0,-4 0 0 16,4 0 2-16,2 0-3 0,0 0 0 15,0 0 2-15,0 0 0 0,-2 0-1 16,0 0-1-16,-2 0 1 0,2 0 2 16,-4 0-3-16,2 1 0 0,2 2 2 15,-4-1 1-15,-2 2-4 0,1-2 0 16,-1 1 4-16,-6-1-1 0,5 1-1 15,-3-1-2-15,-3 1 3 0,1-2 0 16,-3 0-1-16,2 0-1 0,-3-1 1 16,1 1 1-16,4-1-1 0,-3 0-1 0,3 0 2 15,1 0 0-15,-3 0-1 0,0 0-1 16,-3 0 2-16,1 0 0 0,-4 0-1 15,2 0-1-15,0 0 1 0,-3 0 2 16,3 0-3-16,0 0 0 0,-4 0 2 16,0 0 0-16,0 0-1 0,0 0 0 15,2 0 2-15,0 0-1 0,0 0-3 16,2 0 1-16,-1 0 2 0,-1 0 0 15,4 0-2-15,-4 0 1 0,2 0 1 16,-2 0 3-16,0 0-4 0,1 0 1 16,-1 0 5-16,-2 0-4 0,2 0 1 0,-2 0 1 15,0 0 0-15,0 0-1 0,0 0-3 16,0 0 1-16,0 0 2 0,0 0-1 15,0 0-2-15,0 0-2 0,0 0 2 16,0 0-2-16,0 0 0 0,0 0 0 16,0 0 2-16,0 0 0 0,0 0-1 15,0 0-1-15,0 0 3 0,0 0-1 16,0 0-7-16,0 0-14 0,0 0-15 15,0 0-27-15,0 0-56 0,0 0-153 0</inkml:trace>
  <inkml:trace contextRef="#ctx0" brushRef="#br0" timeOffset="1107">2227 18 25 0,'0'1'27'0,"0"-1"-2"0,0 0 9 15,0 0-7-15,0 0-7 0,-2 0-6 0,0 0 4 16,0 0-2-16,2 0 4 0,-2 0 0 15,2 0-1-15,0 0 4 0,-2 0 3 16,0 0-4-16,2-1 1 0,-4 0 2 16,2-1 0-16,1 2-4 0,-1-2-1 15,0-1-2-15,-2 2 2 0,0 0-3 16,4-2-1-16,-4 2 2 0,0 0 0 15,1 0-5-15,-3 1-4 0,0 0 1 16,4 0 1-16,-3 0 0 0,3-2-1 16,0 2-4-16,-2 0 2 0,2 0 2 0,2 0-5 15,0 0 0-15,0 0 0 0,0 0-3 16,0 0-3-16,0 5 1 0,6 2 2 15,3 1 1-15,7 0-2 0,1 2 0 16,2 0 2-16,6 1-3 0,-2 2-1 16,5-2 1-16,-3 3 1 0,-2-2 0 15,2 0-2-15,-6 1 0 0,0-2 1 16,-2 1 0-16,-4-3-3 0,-3-3 0 15,-2 1 1-15,-3-3 3 0,-3 0-3 0,0-2 1 16,0 1 1-16,-2 1 1 16,0 1-2-16,0 1 1 0,0 1 1 0,0 1 1 15,0 3-3-15,-6 2 1 0,-1 2 1 16,-5 1 1-16,-1 0-2 0,-1 3-5 15,-3 0 12-15,-2 2-7 0,0 1 0 16,2 0 0-16,-4 2 1 0,4-1-1 16,0 0-1-16,1 0 1 0,3-1 0 15,3-2 1-15,3-4-2 0,5-2 0 16,0-2 1-16,2-3-1 0,0-2-2 15,0 0-1-15,4-5-32 0,3-2-1 0,-1 0-12 16,0 0-34-16,-2 0-172 0</inkml:trace>
  <inkml:trace contextRef="#ctx0" brushRef="#br0" timeOffset="85698">1820 37 27 0,'0'0'29'0,"0"0"-1"16,0 0 12-16,0 0 3 0,-2 0-12 15,0 0-7-15,2-2-3 0,-1 1 3 0,1-1-2 16,0 1-8-16,-4 0 1 0,4-1 5 15,0 2 1-15,0-2-1 0,-2 1-2 16,2-2 1-16,-2 2-2 0,2-1-4 16,0 1 3-16,0 1-4 0,0-2 2 15,0 1-2-15,0 1-1 0,0-3-2 16,0 1 4-16,-2 1-5 0,0-2 0 15,0 2 4-15,0-1-2 0,2 1-3 16,0 1 2-16,0 0 0 0,-2 0 1 16,2 0-4-16,0 0-1 0,0 0-2 0,0 0-1 15,0 0-2-15,0 0 0 0,0 3 6 16,0 4-1-16,0 0-3 0,2 2 4 15,0 2 0-15,0 2-5 0,0 5 2 16,-2 4-3-16,2 1 3 0,-2 3 11 16,0 3-10-16,2-3-2 0,2 4-1 15,-2-3 1-15,-1-2-4 0,3 0 4 16,-4-3 0-16,0 1-2 0,0 1 0 15,0-4 1-15,0 3 3 0,0-8-3 16,0-3-2-16,0-3 1 0,0-2 2 16,-2 0-2-16,0-2 0 0,1-1-1 0,1-1 4 15,-2-2-3-15,2 0-1 0,0 0 1 16,0 1 2-16,0-2-2 0,0 0 0 15,0 0 2-15,0 0 1 0,0 0 0 16,2-7-4-16,5-1-2 0,-3-2-3 16,2 1-4-16,-3 2-4 0,3-2 0 15,-2 3-6-15,-2 4-5 0,0 1-5 16,0 1-10-16,0 0-36 0,0 0-56 15,-2 0-77-15</inkml:trace>
  <inkml:trace contextRef="#ctx0" brushRef="#br0" timeOffset="86528">1847 437 138 0,'0'0'42'16,"-2"0"10"-16,0 0-7 0,0 0 4 15,0-1-10-15,2-1-7 0,-2 2-11 16,-1-3-5-16,-3 2-2 0,0-3 0 16,-1 0-4-16,-1 2 5 0,0-1-6 0,1 1 2 15,-7 2 1-15,3 0 1 0,-4 0-2 16,1 0 1-16,1 0-2 0,-2 0-5 15,-3 0 3-15,-1 0 1 0,-2 0 0 16,-5 0-2-16,-3 0 0 0,-2 0-1 16,-1 0 6-16,1 3-3 0,1-1-5 15,-1 0-2-15,3-1 2 0,-3-1-3 16,1 1 2-16,-3-1-1 0,3 0 0 15,-1 0 0-15,3 0 1 0,5 0-3 16,2 0 1-16,5 0 0 0,3 0 0 16,4 0-2-16,3 0 3 0,2 0 1 0,-2 0-3 15,1-2 0-15,-1 0 0 0,0 0 3 16,0-1-4-16,1 1 1 0,-3-1 1 15,0 3 0-15,-1 0-2 0,-3-1 0 16,5 1 1-16,-5-1 2 0,-1 1-3 16,-2 0-1-16,-2 0 2 0,-1 0 3 15,1 0-5-15,4 0 1 0,3 0 2 0,5 0 0 16,-3 0-1-16,6 0-1 15,-4 0 2-15,4 0 1 0,2 0-2 0,0 0-2 16,-1 0 3-16,-1 0 0 0,0 0-1 16,0 0-3-16,-2 0 3 0,2 0 2 15,-2 0-3-15,0 2-1 0,-1 1 3 16,1-1 1-16,-4 1-2 0,6-3-2 15,-1 0 3-15,1 0 1 0,0 0-3 16,-2 0 0-16,4 0 2 0,0 2 0 16,-2-2-1-16,2 0 0 0,0 1 0 0,0-1 1 15,0 0 1-15,0 0 0 0,0 0 2 16,-2 0 0-16,-2 0-2 0,2 0-1 15,0 0 1-15,1 0 1 0,1 0-2 16,-2 0-1-16,2 0 2 0,0 0-1 16,0 0-1-16,0 0 2 0,0 0-4 15,0 0 5-15,0 0-4 0,0 0-1 16,0 0 3-16,0 0-2 0,0 0-3 15,0 0 1-15,5 0 1 0,3 0 0 0,-2 0-14 16,1 0-8-16,-1 0-6 16,0 0-2-16,1 0-14 0,-3 0-25 0,-4 2-46 15,2 0-103-15</inkml:trace>
  <inkml:trace contextRef="#ctx0" brushRef="#br0" timeOffset="87735">891 447 117 0,'-2'0'53'0,"0"0"22"0,0 0-30 16,2 0-1-16,-4 0 1 0,3-3-11 15,1 1-10-15,0-1-8 0,0-2 0 16,0 2-1-16,-2-2-4 0,2 0 1 16,0 1-2-16,0-3-1 0,0 1-1 15,0-1-3-15,0-3 1 0,0 0 2 16,0-3 0-16,0 0-3 0,-2-1 3 0,-2-2-1 15,4 3-5-15,0-2-2 0,-2 1 7 16,2 1-1-16,0 2-3 0,0-2 1 16,0-1 3-16,0 1-3 0,0-1-2 15,0 1-2-15,0-2 7 0,0 2-2 16,0 1 3-16,0 0-5 0,0 3 3 15,0-2-3-15,0 0 0 0,0 2-2 16,0-2 2-16,0 1 0 0,0 2-1 16,0 1-2-16,0-1 0 0,0 3 1 0,2 0 0 15,-2 2-3-15,0-1 3 0,0 3 1 16,2-1-2-16,-2 2-1 0,2 0 2 15,-2-1 1-15,0 0-2 0,0-1 0 16,0 2 0-16,0-2 2 0,0 2-2 16,2 0-1-16,-2 0 2 0,0 0 1 15,0 0-2-15,0 0-2 0,0 0 3 16,0 0 1-16,0 0-4 0,0 0 0 15,0 0 1-15,0 0 2 0,0 0-1 0,0 0-2 16,0 0 3-16,2 0 1 0,-2 0-2 16,0 0-2-16,0 0 3 0,0 0 0 15,0 0-1-15,0 0 0 0,0 0 1 16,0 0 2-16,0 0-3 0,0 0-1 15,0 0 2-15,0 0 2 0,0 0-3 16,0 0-1-16,0 0 2 0,0 0-2 16,0 0 2-16,0 0-3 0,0 0 4 15,0 0 0-15,0 0-1 0,0 0-1 0,0 0 2 16,0 0-1-16,0 0-2 0,0 0 1 15,0 2 0-15,0-2 0 0,0 0 0 16,0 0-3-16,0 0 3 0,0 0 1 16,0 0-3-16,1 0 1 0,3 0-1 15,2 0 3-15,0 0-2 0,-1 0 0 16,5 0 1-16,1 0 1 0,-1 3-2 15,1-2 0-15,3 1 1 0,-3 1 0 16,3-1-3-16,1 2-3 0,0-1 6 16,0 1-1-16,3-3-2 0,1 2 0 15,0 0 3-15,-2 0 0 0,4-2-2 0,-4-1 0 16,0 1 2-16,0-1 1 15,1 0-1-15,-1 0-1 0,0 0 1 0,-2 0 2 16,0 0-2-16,3 0-2 0,1 0 3 16,-2 0 0-16,4 0-1 0,-2 0-1 15,0 0 1-15,-2 0 1 0,4 0-1 16,-2 0-1-16,-2 0 2 0,6 0 0 15,-6 0-2-15,3 0 0 0,-1 0 2 16,-2 0 1-16,2 0-2 0,0 0-1 16,-2 0 2-16,-2 0 2 0,1 0-2 0,-3 0-2 15,-1 0 1-15,-3-1 3 0,1 0-3 16,-3 1-2-16,-1 0 2 0,2 0 2 15,-1 0-2-15,1 0-2 0,-1 0 2 16,1 0 2-16,4 0-2 0,1 0-2 16,-2 0 4-16,1 0-2 0,-3 0 0 15,3 0 0-15,1 0 0 0,1 0 1 16,-7 1-1-16,6-1-1 0,-5 1 1 15,-4-1 0-15,2 0 0 0,-3 0 0 0,-1 0 1 16,0 0-1-16,0 0 0 16,0 0 0-16,2 0 0 0,-2 0 3 0,0 0-2 15,0 0-1-15,0 0 2 0,-1 0 0 16,1 0-1-16,-2 0 0 0,0 0 1 15,0 0-1-15,0 0 0 0,0 0 0 16,0 0 2-16,0 0 0 0,0 0 0 16,0 0-3-16,0 0 2 0,0 0 0 15,0 0-2-15,0 0-2 0,0 0 0 0,-2 0-8 16,-3 0-13-16,1 1-20 0,-4 8-14 15,-3-5-46-15,1 3-235 0</inkml:trace>
  <inkml:trace contextRef="#ctx0" brushRef="#br0" timeOffset="89398">820 246 17 0,'0'0'74'0,"2"0"-14"16,-2 0 3-16,0 0-3 0,0 0 1 15,0 0-19-15,0 0-11 0,0 0-12 16,0 0 2-16,0 0-3 0,0 0-3 15,0 0-4-15,0 0 3 0,0 0 2 0,0 0-3 16,0 0-4-16,0 0-1 0,-4 0 4 16,3 0-5-16,-1 0 1 0,2 0 0 15,-4 0 2-15,0-2-6 0,-2-1-1 16,1-1 3-16,-3 3 0 0,2-1 1 15,-1 1-2-15,-1-1 2 0,2 0-1 16,-3-1 0-16,-1 1-1 0,3-1 3 16,-9-2-1-16,1 3-2 0,-2-1-1 15,0-2 1-15,-4 3 0 0,-2-2 2 16,-2-2-7-16,0 4 4 0,-3-1-3 0,1 0 1 15,-2 0 0-15,1-1 0 0,-3 1 1 16,-1-1-3-16,-3 1 0 0,7-1 2 16,-1 1-1-16,2 1-1 0,2 1 0 15,3 1 2-15,4 0 1 0,1-1-1 16,4 1-2-16,3 0 4 0,3 0-3 15,1 0-1-15,-4 0 2 0,5 0-3 16,-3 1 4-16,2 0-3 0,3 1-3 16,-5 0 3-16,8 0 1 0,-4-2-1 15,2 1-1-15,0 1 1 0,2-1 3 16,-2 1-3-16,0-2 0 0,-1 0 1 0,-1 0 2 15,0 0-3-15,2 0 0 0,0 0 0 16,2 0 2-16,0 0-1 0,0 0-2 16,0 0 2-16,0 0 1 0,0 0-2 15,0 0-1-15,0 0 2 0,0 0 0 16,-4 0-1-16,2 0-2 0,1 0 2 15,1 0 1-15,-2 0-1 0,2 0-2 16,0 0 2-16,-2 0 1 0,2 0-1 16,0 0-2-16,0 0 3 0,0 0 0 0,0 0-1 15,0 0-1-15,-2 0 2 0,2 0 0 16,-2 0-1-16,0 0 1 0,0 0-2 15,0 0 4-15,0 0-5 0,2 0 1 16,-2 0 2-16,0 0 2 0,2 0-4 16,0 0-1-16,0 0 4 0,-1 0-1 15,-1 0-1-15,0 0-1 0,-2 0 1 16,2 0 2-16,-2 0-2 0,-1 0-2 15,-1 0 0-15,-2 0 5 0,1 0-4 0,-1 0-1 16,4 0 4-16,2 0-1 0,-2 0-1 16,4 0-3-16,0 0 5 0,0 0-1 15,0 0-1-15,0 0-3 0,0 0 5 16,0 0-1-16,0 0-1 0,0 0-1 15,0 0 2-15,0 0 2 0,-3 0-3 16,1 0-2-16,0 0 3 0,0 0 1 16,0 0-3-16,2 0-1 0,0-1 2 15,0 1 2-15,0 0-3 0,0 0-1 16,0 0 2-16,0 0 1 0,0-1-3 0,0 0-3 15,0 1-4-15,4 0-5 0,3-2-12 16,3 2-2-16,3 0-12 0,1 0-17 16,-3 0-64-16</inkml:trace>
</inkml:ink>
</file>

<file path=ppt/ink/ink2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19:28.958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175 1254 37 0,'0'0'148'0,"0"0"-114"16,0 1 1-16,0-1 18 0,0 2-2 15,0-2-19-15,0 0-9 0,0 1-3 16,0-1 4-16,0 0-1 0,0 2-3 15,0-1-6-15,0 2 0 0,0 1-1 16,0 2-1-16,0 0 4 0,0 4 5 16,0 3-8-16,0 4-6 0,-6 4 0 15,4 5 0-15,-2 5-3 0,-2 5 1 16,1 5-3-16,-1 3 1 0,2 4-3 0,-2 5 1 15,1 4 1-15,-3 7 0 0,-3 3-1 16,1 6-2-16,-1 3 3 0,1 1-1 16,2 6-1-16,1-2 0 0,1 3 2 15,2-3-1-15,-3-1-1 0,3-1 7 16,-2-2-9-16,0 3 0 0,-1 3 0 15,1 0 1-15,2 1 3 0,2-2-1 16,2 0-2-16,0-1 1 0,0-1 1 16,4 0 0-16,-2-1-1 0,0 0-1 0,2 1 3 15,-4-3-2-15,0 1 0 0,2 1-1 16,-2 1 2-16,0 5 0 0,0-6-2 15,0 2 1-15,0-5 1 0,0-4 0 16,-2 4-2-16,2 1 1 0,-6 5 1 16,4 0 0-16,-4 2-2 0,3 1 1 15,1 1 1-15,-4-2-1 0,6 2 0 16,0-4-1-16,0 2 2 0,0 1 0 15,0-3-2-15,0 2 0 0,0 0 3 16,0 1-2-16,0 1 0 0,0-2 0 0,0 0 2 16,0-3-2-16,0-1 0 0,4 2 0 15,0 0 0-15,-1 2 1 0,1 1-1 16,-2 1 0-16,4 1-1 0,-2-2 2 15,-2-3-2-15,1-1 1 0,-1-3 1 16,0-2 0-16,2-1-2 0,0 0 1 16,0 0 1-16,-4 0-1 0,2-2 0 15,1 2 0-15,-1-3 0 0,-2-3 1 16,2-1-2-16,0-2 1 0,-2 0 1 0,2 1-1 15,0 0-1-15,-2 0 1 16,0 2 2-16,2 1-1 0,-2 1-2 0,0 1 1 16,0 0 2-16,0-1-2 0,0-1 0 15,-2 0 1-15,-2-2-1 0,-2 0 1 16,1 1 0-16,-3-2 0 0,2 1 0 15,4-3 0-15,0 0-1 0,2 0 1 16,0 0-1-16,0-4 1 0,0 0-1 16,2-6 2-16,-2-3-3 0,2 2 1 15,0-2-1-15,-2 4 1 0,0-1 1 16,0 1 0-16,0-1-2 0,0 0 1 0,0 2 2 15,0-2-2-15,-2 1 0 0,-2-4-1 16,1 0 3-16,-1-3-1 0,2-3-3 16,0 1 3-16,0-2-1 0,2 1 1 15,-2 0-1-15,2-1 0 0,0 0 0 16,0 1 1-16,0 1-1 0,0-1 1 15,0-1 1-15,0 1 0 0,0-1-2 16,0-3 1-16,0 0-2 0,0 1 2 16,0-3-2-16,0 0 2 0,0-2-1 0,0-2 1 15,2-2-1-15,-2-3-1 0,2 1 2 16,-2-1 0-16,0 3-1 0,0 0-1 15,0 1 3-15,0-1-2 0,0 3-1 16,0-1 1-16,0 2 1 0,0-1 0 16,-2 0-2-16,2-1 1 0,0-1 1 15,0-1-1-15,0-1-1 0,0-1 1 16,0 1 1-16,0-1-1 0,0 0 0 15,0 3-1-15,2-4 2 0,2 2 0 16,-2 1-2-16,3-1 1 0,-3 0 0 0,0 0 1 16,2-2-1-16,-2 1-1 0,2-1 2 15,-2 0-1-15,0 0 0 0,0 1-1 16,-1 0 2-16,1 0-1 0,0 2 0 15,0 0-1-15,0 0 2 0,0-2 1 16,0-2-2-16,-2-1 0 0,0-3 0 16,0 0 0-16,2 1 0 0,0-2 0 15,0 1 0-15,0-1 0 0,-1 0 0 16,-1-1 0-16,0 2 0 0,2-2 0 0,-2-7 0 15,6 0 0-15,-4-2 0 0,0-2 0 16,0-1 0-16,-2-6 0 0,2-1-2 16,1-1 2-16,1 0-1 0,-4 1 1 15,0-2 1-15,2 1-1 0,0-1-1 16,0 0 1-16,-2 1 1 0,0 0 1 15,0-2-4-15,0 2 1 0,0-1 4 16,0 0-3-16,0-1 0 0,0-1 0 16,0 3 0-16,0 0 0 0,0 0 0 15,0 2 0-15,-4 1 0 0,4 0 0 16,-2 1 0-16,2 3 0 0,-2 5 0 0,-3 1 0 15,1-1 0-15,2-4 0 0,2-3 0 16,0 4 0-16,0 1 0 0,-2-3 0 16,2-3 0-16,0-1 0 0,0 2 0 15,0 4 0-15,0 2 0 0,0-1 1 16,0-2-2-16,0 4 1 0,0-1 0 15,0 0 1-15,0-2-1 0,4 0-1 16,-4 3 1-16,0-3 1 0,0 0-1 16,0-1 1-16,0-1-1 0,0 2 0 15,0 0-1-15,0-1 5 0,0-2-1 0,0 3-2 16,0 1-2-16,0-1 3 0,0-3-1 15,0-5 0-15,0-2-2 0,0 0 1 16,0 7 1-16,0 1-1 0,0-2 0 16,0 2 0-16,0-2 2 0,0 3-2 15,0 3-1-15,-4 1 1 0,2-2 2 16,0-1 0-16,0 1-4 0,0 0 2 15,2-1 2-15,-3-1-1 0,1 0-3 16,-2 1 2-16,4 2 2 0,-2-1-2 0,0 4 0 16,-2-2-1-16,4 1 1 0,-4-2 1 15,1-2-2-15,1 4 2 0,0-3 0 16,-2 1 2-16,4-3-5 0,0-2 1 15,0-3 4-15,0-2-1 0,0-3-4 16,0-2 1-16,0 2 2 0,0-2 0 16,0 0-2-16,0 0 1 0,0 0 1 15,0-6-6-15,0-7 0 0,0-12-7 16,6-8-10-16,3-12-25 0,1-14-50 0,-1-13-130 15</inkml:trace>
  <inkml:trace contextRef="#ctx0" brushRef="#br0" timeOffset="2570">369 0 14 0,'-2'1'199'0,"0"-1"-170"0,-1 0-7 16,-1 2 16-16,0 1-6 0,0 0-11 15,2 1 3-15,0-2-4 0,2 1-6 16,0-2-4-16,-2 1 1 0,0-1 3 0,2 3 3 16,-5 0-2-16,3 0 0 0,2 3-6 15,-2-2 0-15,2 3-3 0,0 1-2 16,0-2 4-16,0 6-4 0,0 1 1 15,0 2-1-15,0 6-1 0,-4 5 8 16,2 7 0-16,-2 8-8 0,1 5 5 16,-1 6-5-16,0 2 1 0,0 2-2 15,0-1-1-15,2 2 1 0,0-3 0 16,-1-3-2-16,-1 0 1 0,0-2 0 15,-2-1-1-15,-1 2 1 0,-1 1 0 16,0-4-3-16,3 5 2 0,-1-3 1 16,2-3 0-16,-2-3-1 0,6-4 0 0,0-1 0 15,0-5 1-15,0-2 1 0,0-6-3 16,0-4 1-16,0-3 1 0,0-3 0 15,4-4-2-15,-2-2 1 0,0-5 0 16,0 1 1-16,-2-3-2 0,2 0-1 16,-2-3-1-16,2 0-9 0,0 0-11 15,1-5-6-15,3-6-7 0,-4-4-10 16,4 1-24-16,-4-3-24 0,-2 0-51 0</inkml:trace>
  <inkml:trace contextRef="#ctx0" brushRef="#br0" timeOffset="4594">440 45 21 0,'0'2'14'0,"0"-1"95"0,2-1-65 16,1 0-5-16,5 0 11 0,7 0-18 16,1 0-1-16,3 0-7 0,4 0 2 15,3 0 2-15,5 0-9 0,3 0-3 16,4 0-1-16,2 0-4 0,2 0-3 0,0 0 0 15,4 0-3-15,-2 0 1 0,6 0-3 16,1 0-1-16,5 0 0 0,3 2 0 16,2-1-1-16,2-1-1 0,2 2 1 15,1-2 0-15,3 0 0 0,7 0-1 16,5 0 1-16,6 0-1 0,-1 0 1 15,0 0-3-15,-2 0 3 0,0 0 0 16,0 0 0-16,4 0-2 0,3 0 2 16,5 0-1-16,-1 0 3 0,1 0-6 15,-3 0 4-15,-3 0 1 0,-3 0-2 0,-1 0-2 16,-6 0 2-16,1 0 2 0,-3 0-2 15,-4 0 0-15,1 0 0 0,-3 0 0 16,-3 0 1-16,-2 0-2 0,1 0 1 16,5 0 1-16,-1 0-1 0,1-2 0 15,-1 1 0-15,5-1 0 0,-3 2 2 16,2 0-4-16,-1-1 2 0,3 1 2 15,-2-1-2-15,3 1 0 0,-1-1-2 16,4-1 4-16,0 2-2 0,2-1 0 0,6 0 0 16,-5 0 0-16,1 1 0 0,-2 0 0 15,0 0 0-15,0 0 0 0,4-2 0 16,-2 2-2-16,2-1 4 0,-3 0-2 15,3 1 0-15,-4-1 0 0,2 1 0 16,-2 0 2-16,-4 0-1 0,2 0-3 16,-4 0 2-16,-1 5 2 0,-1-2-1 15,0 2-1-15,3 0 0 0,-3-3 2 16,-2 1-2-16,-3 0-1 0,0-1 2 0,-1 0-1 15,1 0 0-15,-1 1 0 0,1-1 1 16,2 0 0-16,1-2-1 0,0 0 0 16,3 0-1-16,-5 0 3 0,-3 0-1 15,-4-1-3-15,2-2 2 0,-4 1 2 16,1 1-1-16,-1 1-2 0,4 0 0 15,2 0 2-15,1 0-1 0,1 0-1 16,-6 0 3-16,2 0-2 0,-6 0 0 16,-2 0-2-16,-6 0 2 0,3 0 1 15,1 0 0-15,-2 0-1 0,4 0-2 16,-1 0 4-16,1 0-2 0,0 0 0 15,2 0 0-15,0 0 1 0,-4 0-2 0,-3 0 1 16,-3 0 0-16,-3 0 0 0,-2 0 0 16,1 0 0-16,-1 0 0 0,0 0 0 15,-2 0 2-15,0 1-2 0,0 0 2 16,-2 0 0-16,0-1 1 0,-2 0-1 15,-2 0-1-15,0 0 1 0,-2 0 0 16,1 0-2-16,-3 0 1 0,-2 0 0 16,-1 0 0-16,-3 0 0 0,-3 0-1 15,0 0 0-15,0 0-1 0,4 0 1 0,-5 0 1 16,3 0-1-16,2 0 2 0,-3 0-4 15,1 0 2-15,0 0 0 0,1 0 2 16,-1 0-4-16,-2 3 2 0,4-1 2 16,-1-1-2-16,1 1 0 0,3 0-2 15,-3-2 4-15,-2 0 0 0,-1 0-3 16,1 0 1-16,2 0 1 0,1 1 0 15,3 1-1-15,3 0-1 0,-2 0 2 16,4 2 0-16,1-1-1 0,-3 0-1 0,2-1 2 16,-2 1-1-16,-1 0 0 0,1 1-1 15,0 0 2-15,-4-1-1 0,3 2-1 16,-5-1 1-16,-3 0 1 0,-2-1-1 15,-2-1-1-15,-6 1 1 0,0-1 1 16,-5 1-1-16,-3-2-1 0,-5-1 1 16,2 0 1-16,-1 0-1 0,-1 0 0 15,4 2-1-15,-1-2 2 0,7 2-1 16,-1 0 0-16,2-2 0 0,6 2 1 15,2-2-1-15,2 1-1 0,0 0 1 0,2 1 1 16,-3-2-1-16,-1 1-1 0,-2 0 0 16,2 2 2-16,-4-1-1 0,-1 0 0 15,-1 1-1-15,-4 1 2 0,0-2-1 16,1-1-1-16,-5 2 2 0,-1-3-1 15,1 0 0-15,1 0 0 0,-4 1 0 16,3 1 0-16,-1 0 0 0,3 0 0 16,1-2 0-16,-1 0 0 0,3 3 0 15,5-1 0-15,0 1 0 0,4-2 0 16,-4 2 1-16,2-2-2 0,-2 2 1 15,2 0 0-15,-2-1 0 0,0 1 0 0,-4-1 0 16,2 1 0-16,-1 0 0 0,-3 0 0 16,-2-3 0-16,5 3 0 0,-5-2 0 15,3 1 0-15,1 0 0 0,0 0 0 16,0-1 1-16,-1 1-2 0,-1-2 1 15,-2 2 1-15,1 0-1 0,1 0 0 16,6 0 0-16,2-1 1 0,0 0 0 16,0 0-2-16,4 1 0 0,-6-1 2 15,0 1-1-15,-2-2 0 0,-1 0 1 0,-1 1 0 16,2 0 0-16,-2-1-2 0,1 1 1 15,-3-1 1-15,-1 0 0 0,-1 0-1 16,0 0 0-16,3 0 1 0,-1 0-1 16,2 0-1-16,3 0 0 0,-3 0 1 15,0 0 0-15,2 0 0 0,-3 1-1 16,-1 1 2-16,-3-2 0 0,1 0-1 15,-1 0 0-15,1 0-1 0,0 0 2 16,3 0-1-16,1 0 1 0,0 0-1 0,1 0 1 16,-5 0-2-16,2 0 1 0,-5 0 0 15,2 0 0-15,-3 0 0 0,-1 0-1 16,0 0 2-16,-3 0-1 0,1 0 0 15,0 0 2-15,-2 0 1 0,-2 0 1 16,0 0-1-16,0 0 3 0,0 0 0 16,0 0 2-16,0 0-2 0,0-1 0 15,0-4 0-15,-6-2-19 0,-3-2-31 16,-5-4-29-16,-3-1-121 0</inkml:trace>
</inkml:ink>
</file>

<file path=ppt/ink/ink2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1:04.8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29 125 63 0,'0'0'16'15,"0"0"-6"-15,0 0 3 0,0 0-4 16,0 0-6-16,0 0 99 0,0 0-64 16,0 0-18-16,0 0 11 0,0 0 14 15,0 0-4-15,0-1-17 0,0 0 1 16,0-1-3-16,0 2-1 0,0-1-7 15,0 1 1-15,0 0-2 0,0 0-2 16,0 0-3-16,0 0 0 0,0 0-1 16,0 0-2-16,0 0-3 0,0 0-1 0,0 0-1 15,0 0-1-15,0 1-2 0,0 9 5 16,0 1 1-16,2 3 1 0,-2 3-6 15,2 2 3-15,-2 2-1 0,0 1 1 16,2-1-2-16,0 2 0 0,-2-4 2 16,0 0 0-16,0-2-1 0,0-4-2 15,0-1 3-15,0-2 0 0,0-4 0 16,0-2 0-16,0-2 1 0,0-1 0 15,0-1 3-15,0 0 1 0,0 0 4 16,-2-2 1-16,-4-6-11 0,1-3-1 16,-1-3 1-16,0-2 0 0,2-1 0 0,2-2 1 15,1-1 1-15,-1-3 0 0,0-4-1 16,2-1 0-16,0-5-1 0,0 0 2 15,5 0-4-15,3 4-1 0,2 6 2 16,-3 7-1-16,3 5 0 0,-3 3-2 16,3 3 3-16,3 3-2 0,-3 1 0 15,5 1 3-15,0 0-2 0,-1 3 3 16,-3 7-3-16,1-1 2 0,-5 3 0 15,-3 0 1-15,-4 2-2 0,0 1-3 0,0-1 1 16,-6 1 1-16,-1-2 1 16,-1-1-2-16,-1 0 1 0,-1 0 1 0,2-3 0 15,-1 2 0-15,1-5 2 0,1 0-1 16,1-2-3-16,6-1 0 0,0 1 4 15,0-1-5-15,0 2-3 0,0-1-3 16,0-1 4-16,9 3-2 0,3-2 1 16,-3 2-3-16,7-2 8 0,-5 3-1 15,2-2-3-15,1 1 1 0,-3-1 3 0,1 3 0 16,-3 0-1-16,-3 2 1 0,0-2 0 15,-4 1 4-15,0-1-4 0,-2 1 4 16,0 1-2-16,0-2 5 0,-8 2 1 16,0-1 6-16,-3 3-1 0,1-2 0 15,1 1-5-15,-3-1 4 0,5-1 0 16,-1-1-6-16,2-2-1 0,1 0-3 15,1-1 1-15,-2-1 0 0,4-1-3 16,0-1 0-16,2-2-3 0,0 0-15 16,0 0-19-16,6 0-12 0,3 0-50 0,3-11-111 15</inkml:trace>
  <inkml:trace contextRef="#ctx0" brushRef="#br0" timeOffset="186">348 240 363 0,'0'0'49'15,"0"1"-47"-15,0 3 33 0,0 3 25 16,0 3-25-16,-2 1-7 0,-2 3-14 16,0-2-5-16,-1 0-6 0,-1 0-3 0,6 0-2 15,0 1 1-15,0-2-16 0,0-1-21 16,11-5-35-16,3-3-78 0,3-2-156 15</inkml:trace>
  <inkml:trace contextRef="#ctx0" brushRef="#br0" timeOffset="626">537 455 175 0,'0'27'49'0,"2"-1"-9"15,0 4 1-15,0-4 11 0,-2 1-15 16,2-4-10-16,-1-1-8 0,-1-4 0 15,0-5-6-15,0-3 0 0,-1-5-3 16,-3-2 0-16,2-1-2 0,-2-1 4 16,2-1 5-16,-2 0-1 0,0 0-6 15,1-6-4-15,-1-5 3 0,-2-4-5 0,2-3-1 16,0-3 1-16,1-6-1 0,1-4-4 15,0-4-3-15,0-4 9 0,2 0-4 16,0-2-2-16,8-1 0 0,7 1 1 16,0 4-4-16,0 8-5 0,3 7 3 15,3 4 0-15,0 6 4 0,3 3-3 16,1 5-1-16,0 4 3 0,-2 0 1 15,-2 0 2-15,-2 4-2 0,-8 6 2 16,-1-1 1-16,-6 4-1 0,-4-1 1 16,-2 3 3-16,-10 3-2 0,-5-1 2 0,2 2 4 15,-6-3-2-15,2-1 0 0,-4 0 1 16,2 0-3-16,2-1-3 0,4-3 0 15,3-1 0-15,5-5-2 0,-1 0 2 16,6-3-6-16,2 0-10 0,0-1-11 16,0-1-13-16,10 0-20 0,5 0-56 15,2-2-104-15</inkml:trace>
  <inkml:trace contextRef="#ctx0" brushRef="#br0" timeOffset="942">875 274 260 0,'0'-5'51'15,"-6"3"3"-15,-2 0 13 0,-1 2-18 16,-3 0-16-16,1 2-9 0,-1 8-5 16,1 2-10-16,1 3-5 0,5 0 2 15,3 3-5-15,2-1-2 0,0 3 1 16,6 0 1-16,3-3-1 0,6-2-2 15,6-3 1-15,0-2 2 0,2-5-3 0,0 0 1 16,-2-5 2-16,-4 0 1 0,-7 0-1 16,-1-9 1-16,-3 0 2 0,0-2-1 15,-4-2 4-15,-2 1-1 0,0-4 6 16,0 1-5-16,0 2-2 0,-4 0-4 15,-2 0 1-15,0 0 0 0,-1 0-2 16,3 1-2-16,-2 1-6 0,4 4-3 16,0 4-5-16,2 3-15 0,0 0-35 15,6 7-14-15,4 0-129 0</inkml:trace>
  <inkml:trace contextRef="#ctx0" brushRef="#br0" timeOffset="1994">1077 394 240 0,'8'-9'70'0,"1"-4"-50"0,1-1 27 16,3-3-3-16,4-1-10 0,2 0-12 16,4-4-3-16,0-1-5 0,-4 3-9 0,-4-6-2 15,-1 1 8-15,-5-4-2 0,1-3-5 16,-3 0-1-16,-1 2-3 0,-6 5 2 15,0 5-1-15,0 8 1 0,0 5 3 16,0 5 5-16,0 2 1 0,-4 0-3 16,1 0-5-16,-5 9-5 0,0 8 0 15,-1 3 2-15,1 4 1 0,-1 4-1 16,-1 5 0-16,2 3-1 0,3-1 1 15,3 1-6-15,2-2-6 0,0-6 6 0,7-1 4 16,9-4-2-16,1-4 1 0,2-4 0 16,0-3 2-16,0-1-1 0,0-2 1 15,2-4-1-15,-2-4 3 0,0-1-1 16,0 0-1-16,2-1 1 0,-3-6 1 15,3 0 0-15,-2-2-2 0,-4 2 1 16,-2 0 1-16,-1-1 0 0,-5 1-1 16,-1 0 1-16,-2-1-1 0,2 4 1 15,-6-2-1-15,2 2 2 0,-2 1 1 16,0-2 2-16,0 2-3 0,0-1 3 15,0 0 1-15,-2 0-3 0,0-1 1 0,0 2-1 16,-2-1 1-16,4 0-2 0,-2 1 1 16,-2 1 1-16,2 0 0 0,0 0-3 15,-1 1 2-15,1 0 0 0,-2 0 0 16,-2 1-2-16,0 0 0 0,1 0-1 15,-1 0 2-15,0 0-2 0,1 0 1 16,-3 0-1-16,4 1 2 0,-2 3-2 16,3-2-1-16,-1 1 1 0,0-1 1 15,-2 2-1-15,6-1-2 0,-6 0 1 0,5 3 2 16,-3-1-1-16,0 0-1 0,2-2 1 15,0 1 1-15,0 0 0 0,0-2-3 16,2 1 2-16,0-2 1 0,0 2-1 16,-2-2-1-16,2 0 0 0,-2 1 2 15,2 1-1-15,0 2-1 0,0 0 0 16,0 0 2-16,0 0-1 0,0 2-1 15,0 0 0-15,0 2 2 0,4 2 0 16,-4-1-3-16,4 2 3 0,0-2-1 16,2 1 0-16,1 0-1 0,1-3 0 0,3-2 2 15,3-1-1-15,-1-4 0 0,0-1 0 16,5 0 1-16,-5-4 0 0,2-4-1 15,-3-1 0-15,-3-2 0 0,1-1 1 16,-3 0 0-16,1 0-1 0,-2 0 3 16,-2-2-3-16,-1 1 0 0,1 0 0 15,-2-2 2-15,-2 0-1 0,0 4-2 16,0 1 1-16,0 4 1 0,0 5-1 15,0 1-1-15,0 0-4 0,0 0-3 0,-2 4-1 16,0 6-1-16,2 1 0 0,0-2-1 16,0 1-8-16,0-2-3 0,4 0 9 15,2-2-1-15,-4-3 1 0,-2-1 7 16,4-1 2-16,-3-1 4 0,1 0 0 15,-2 0-1-15,6 0 2 0,-4 0 1 16,6 0 1-16,-5-1-1 0,7-5 2 16,-2-4 1-16,3 1-1 0,-1-3 0 15,1 0 1-15,1 0 1 0,-5 2 0 16,5 1 0-16,-5 0-2 0,-1 2 1 15,0 4-3-15,-4 1 2 0,-1 1 5 0,1 1-6 16,2 0-5-16,0 0 3 0,0 0 0 16,2 0 2-16,-1 4-3 0,3 1 0 15,1 0 0-15,1 0 1 0,3 0-1 16,1-1-4-16,1 0-10 0,0-2-8 15,1-2-8-15,-1 0-41 0,0 0-102 16</inkml:trace>
  <inkml:trace contextRef="#ctx0" brushRef="#br0" timeOffset="2910">1705 257 9 0,'0'0'24'0,"0"0"-2"15,0 0-10-15,0 0-6 0,0-1 1 16,0 1 2-16,4 0 5 0,-3 0 19 15,1 0-8-15,0 0 6 0,0 0 9 16,-2 0 9-16,0 0-9 0,0 0 2 16,0 0 0-16,0 0-3 0,0 0-9 15,0 0-5-15,2 0-4 0,-2 0-2 16,4 0-7-16,-2 1 0 0,3 9 6 15,-3 2-2-15,4 4 0 0,-4 0-6 0,-2 3-5 16,2 3 2-16,-2-1-5 0,0 1-1 16,2-1-1-16,2-1 1 0,1 0-4 15,1 0-12-15,6 2-9 0,1-1-23 16,4-5-53-16,0-1-239 0</inkml:trace>
</inkml:ink>
</file>

<file path=ppt/ink/ink2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1:09.8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70 78 2 0,'0'0'130'0,"0"-2"-41"0,0 1-41 15,0 0 11-15,0 0-3 0,0-1-9 16,0 2-9-16,0 0-15 0,0 0-5 16,0 0-6-16,0 0 1 0,0 0-3 15,0 2 10-15,0 3-1 0,0 4 0 16,0 1-1-16,0 3-4 0,0 3 5 15,-2 2 0-15,-3 4-4 0,-1 0-4 16,0 3 1-16,-1 1-1 0,-1 0-7 16,-2 1 0-16,3 3 0 0,-1-3-2 0,2 2 0 15,3-4-4-15,1-2 6 0,2 0-5 16,0-4 1-16,0-2 0 0,0-5 1 15,0-4-2-15,0-1-3 0,0-5-2 16,0 0-4-16,2-2-4 0,0 0-1 16,1 0-1-16,3-6 2 0,2-5-11 15,1-2-1-15,-1-2-13 0,1-3-12 16,1-2-41-16,-2-10-103 0</inkml:trace>
  <inkml:trace contextRef="#ctx0" brushRef="#br0" timeOffset="255">88 88 35 0,'0'0'206'0,"-2"0"-126"0,2 0-16 15,0 0 2-15,0-4-15 0,0 1-16 16,7-3-14-16,9-1-8 0,6 0-4 0,5-1-1 15,4-1 2-15,1 0-2 0,4 1-3 16,3 0 0-16,-3 1-2 0,-4 2-1 16,-1 2-2-16,-10 0-1 0,-4 3-1 15,-6 0-5-15,-3 0-7 0,-2 3-6 16,-4 0-7-16,0 2-5 0,-2 2-12 15,-2 0-19-15,-10 1-48 0,-1-1-63 16</inkml:trace>
  <inkml:trace contextRef="#ctx0" brushRef="#br0" timeOffset="441">74 213 181 0,'12'6'101'0,"-1"-1"-62"15,4 0 34-15,6-2-10 0,4-1-31 16,2-1-6-16,5-1-9 0,3 0-6 15,-1 0-10-15,-2 0 1 0,-1 0 1 16,-4 0-5-16,-3 0-12 0,-4 0-24 16,-5 1-35-16,-6 1-82 0,-3-2-112 0</inkml:trace>
  <inkml:trace contextRef="#ctx0" brushRef="#br0" timeOffset="741">792 135 104 0,'0'-2'200'16,"2"2"-124"-16,-2 0-43 0,0 0 16 15,0 0 5-15,0 5-22 0,-8 6-12 16,2 6 4-16,-1 1-5 0,-1 4-7 15,0 0 1-15,1 2-4 0,-1 1-6 16,2 0 3-16,-1 0-3 0,1 0 0 16,2-2-2-16,0-4 1 0,0 0-1 15,1-3-1-15,1-2 0 0,0-4-1 16,2-2-5-16,0-4-7 0,0-1-7 0,0-3-6 15,0 0-4-15,2 0-8 0,5-3-11 16,-1-7-43-16,4-2-47 0,-7-5-38 16</inkml:trace>
  <inkml:trace contextRef="#ctx0" brushRef="#br0" timeOffset="982">801 12 66 0,'6'0'257'0,"2"0"-231"16,-3 0-4-16,7 0 36 0,-1 0-21 16,6-1-10-16,4-1-6 0,2 1-6 15,2 1-5-15,2 0-6 0,-4 0-2 16,-1 0-3-16,-4 0 2 0,-3 4-2 15,-4 3-2-15,-3 0-10 0,-6 0-15 16,-2 1-8-16,0 0-27 0,-6 2-28 16,-3-4-54-16,-1 2 13 0</inkml:trace>
  <inkml:trace contextRef="#ctx0" brushRef="#br0" timeOffset="1177">809 162 86 0,'-6'8'106'0,"6"-5"-87"0,0 4 14 16,0-3 10-16,0 2 4 0,6-2-7 15,3 2-8-15,7 1-6 0,-3-1-16 0,4 0-3 16,0 0-5-16,2-2-1 0,2 2 0 16,2-2-1-16,0 3-2 0,2-2-9 15,-4 1-3-15,-2-1-3 0,-2 1-16 16,-5-2-18-16,-7-1-34 0,-3 0-54 15</inkml:trace>
  <inkml:trace contextRef="#ctx0" brushRef="#br0" timeOffset="1392">740 420 402 0,'0'3'19'0,"0"1"-1"15,0 2 26-15,12 0-9 0,-3-2-1 16,8 1-14-16,6-3-8 0,0 0-2 15,6-2-7-15,3 0-1 0,2 0 0 16,7 0 0-16,-1 0-2 0,5-1-5 16,-1-1-9-16,-2 1-17 0,0-2-12 0,-9-3-33 15,-1 0-65-15,-1-3-77 0</inkml:trace>
  <inkml:trace contextRef="#ctx0" brushRef="#br0" timeOffset="1757">1362 110 48 0,'-11'0'173'0,"3"0"-97"16,2 0-18-16,4 0 2 0,1 0-9 15,1 0-15-15,0 0-18 0,1 0-10 16,13 1 1-16,3 1 9 0,6 0-8 15,5-1-5-15,3-1 0 0,5 2-1 16,4 0-3-16,-2 0 2 0,4 0-2 0,-3 0 0 16,1-2-2-16,-2 2 2 0,-2-2 1 15,0 0-2-15,-1 1-1 0,-10 0 1 16,-8-1 1-16,-6 0-4 0,-9 0-7 15,-2 0 1-15,0 0 2 0,0 0-15 16,-2 0-24-16,-5 0-36 0,-5 0-31 16,-1 0-64-16</inkml:trace>
  <inkml:trace contextRef="#ctx0" brushRef="#br0" timeOffset="1948">1664 178 378 0,'-10'15'32'0,"1"2"20"15,1 2 18-15,-2 0-16 0,3 2-17 16,3 1-16-16,0 0-16 0,0 3-1 16,2 1-2-16,0-1-2 0,1 6-3 0,1-1-14 15,0 5-11-15,0 3-38 0,0-1-63 16,3 0-171-16</inkml:trace>
</inkml:ink>
</file>

<file path=ppt/ink/ink2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2:54.6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0 953 26 0,'2'0'12'16,"-2"0"6"-16,0 0 12 0,0 0-1 15,0 0 1-15,0 0-4 0,0 0 5 16,0 0-2-16,0 0-1 0,0 0-8 16,0 0 1-16,0 0-6 0,0 0 2 15,0 0-2-15,2 0-7 0,0 0-2 16,-2 0-3-16,0 0 5 0,0 0-1 15,0 0 2-15,0 0-3 0,0 0 1 0,0 0 0 16,0 0 0-16,0 0-1 0,0 0 2 16,0 0-1-16,0 0-1 0,0 0-2 15,0 0 3-15,0 0-2 0,0 0-4 16,0 0 0-16,0 0 1 0,0 0-1 15,0 0 0-15,0 0 2 0,0 0 0 16,0 0 0-16,0 0-3 0,0 2 8 16,0 2 1-16,4-1-3 0,0 2 0 15,0 1-2-15,-1 0 2 0,3 3-4 16,-2 0-1-16,2 3 0 0,1-2 3 0,1 3-6 15,0 2 4-15,-1-3-4 0,3 1 4 16,-3 0-1-16,3 0-2 0,-1-1 1 16,-1 0 3-16,2 0-4 0,-3 0-1 15,1-2 4-15,-2 1-1 0,-1-2-1 16,-1-1-2-16,2 0 3 0,0-1 3 15,-3-3-4-15,3 0-3 0,-4-1 5 16,4-3 1-16,1 0-3 0,1 0 0 16,2 0 2-16,-3-5 0 0,5-1-1 0,-5-2-1 15,5-2 2-15,-1-1 5 0,3 1-4 16,-3-2 2-16,0-2 2 0,3 0 0 15,-1-1-1-15,2-3-1 0,-1 1 3 16,1-2-2-16,-4 2-1 0,3-2-5 16,-5 1 1-16,1 0 2 0,-1 5-3 15,-3 1-2-15,0 5 3 0,0 1-2 16,-4 4 3-16,-2 2-6 0,1 0-1 15,1 0-1-15,-2 1-12 0,0 4-16 16,0 2-23-16,0 1-24 0,0-6-125 16</inkml:trace>
  <inkml:trace contextRef="#ctx0" brushRef="#br0" timeOffset="3561">136 945 114 0,'-2'0'48'15,"0"0"-16"-15,0 0 9 0,-2 0-5 16,2 0-4-16,1 0-9 0,1 0-10 15,-2 0-5-15,0 0 5 0,2 0-3 16,-2 2 1-16,2-2-1 0,0 1 3 0,0-1-3 16,0 0 3-16,0 0 2 0,0 0 2 15,0 0-8-15,0 0 0 0,0 0-3 16,0 0 2-16,0 0-3 0,0 0 0 15,0 0 0-15,0 0 3 0,0-1-4 16,0-6 0-16,0 2 0 0,2-1 3 16,0-1-1-16,0 2-2 0,-1-3-1 15,-1-2-8-15,2 0 11 0,0-3-3 16,0 0 0-16,-2-3 3 0,0-3-4 0,0-4 1 15,0-1 1-15,0-1 0 16,0-3-4-16,0-1 1 0,-2-1-1 0,2-1 2 16,-2 4-1-16,2 0-1 0,0 1 1 15,0 5 0-15,0 0 2 0,0 5-4 16,0 4 1-16,2 2 3 0,-2 2-1 15,0 5 0-15,0-1-2 0,0 4 3 16,0-1 1-16,0 1-4 0,2 0-4 16,-2 0 2-16,2 0-1 0,2 2 2 15,0 2-6-15,1 2-9 0,-1 3-9 16,-2 0-16-16,2 1-25 0,-2-1-68 0,-2-2-152 15</inkml:trace>
  <inkml:trace contextRef="#ctx0" brushRef="#br0" timeOffset="75141">806 304 109 0,'2'0'42'15,"-2"0"-21"-15,0 0 11 0,1 0-5 16,-1-1-7-16,2 0 0 0,-2-2 4 0,0 0 2 16,0 3-1-16,0-1-1 0,0 0 0 15,0 1 0-15,0 0 1 0,0 0-1 16,0 0-4-16,0 0-4 0,0 0-2 15,0 0 2-15,0 0-4 0,0 0 1 16,0 0 0-16,0 0-4 0,0 0-3 16,0 2-2-16,0 8 3 0,0 3-1 15,0 4 1-15,0 1-3 0,0 3 1 16,0 3 1-16,0 2-3 0,0-1 1 0,0 1 3 15,0-2-3-15,0-2-2 0,2-4-2 16,2-1 1-16,2-3 0 0,-2-4-3 16,3-2-2-16,-1-4-8 0,2-4-5 15,1 0-8-15,-3 0-17 0,2-7-22 16,-1-7-71-16,-7-4-86 0</inkml:trace>
  <inkml:trace contextRef="#ctx0" brushRef="#br0" timeOffset="75477">838 138 354 0,'-4'0'56'16,"-1"0"-19"-16,-1 2 18 0,6 3-24 16,0 3-13-16,0 3-1 0,0 1-2 15,9 4-4-15,5 1-6 0,3 1-1 16,-2-1 0-16,4 2-2 0,2-2 0 15,2-1-1-15,-2 3 1 0,0-2-2 16,-2 0 0-16,-2 2 1 0,-3-1 0 16,-3 2 0-16,-3-1-2 0,-6 0 3 15,-2-2-1-15,0 2 2 0,0-3-3 0,-6 0 2 16,-4 1 2-16,-5-1 0 0,-2-1-1 15,-6-2-1-15,4 0 7 0,-2-2-2 16,4-3 0-16,2 0-4 0,-1-2-1 16,9-3 1-16,1-3-1 0,2 0-2 15,4 0 1-15,0 0-2 0,-2 0-9 16,2 0-10-16,0 0-16 0,8-7-6 15,3 0-10-15,5-2-46 0,-3-3-74 0,-4 3-42 16</inkml:trace>
  <inkml:trace contextRef="#ctx0" brushRef="#br0" timeOffset="76188">1248 382 172 0,'0'0'36'0,"0"0"7"16,4 7-1-16,0 1-1 0,0 5-9 0,0 1-4 15,-1 2-9-15,-3 1 6 0,2-1-11 16,-2 0 2-16,0-4 8 0,0-1-5 16,0-1-1-16,0-5-4 0,0-1-4 15,0-2 0-15,0-2-2 0,0 0-1 16,0 0 4-16,0 0-3 0,0-5-4 15,0-3-3-15,0-2-2 0,0-4-1 16,0 1 0-16,0-2 1 0,0 0-3 16,6 3-4-16,4-1-4 0,1 7 1 15,0-2-5-15,5 3-7 0,-3 1 3 0,2-1-1 16,4 1 4-16,-1 0-13 0,3 1-5 15,0 0 11-15,0 1-4 0,-2 0 7 16,-2-2 10-16,2-1 7 0,-4-1 2 16,-1 0 4-16,-3 1 0 0,-1-2 5 15,-5 2 7-15,1-1 3 0,-4-1 8 16,-2 1 7-16,0 0-13 0,0 1-1 15,0 0 4-15,0 0 0 0,-8 0-5 16,4 4-5-16,-3 1 5 0,-3 0-3 0,1 0-4 16,-3 0 2-16,1 7-1 0,-1 2 1 15,1 3-4-15,-1 3 0 0,3 3 0 16,-1 0-3-16,3 1-5 0,3 0 2 15,2-1 0-15,2-3-2 0,0-2 0 16,2-3-3-16,6-2 3 0,3-4 0 16,2-3-2-16,3-1 3 0,1 0 3 15,0-4-3-15,2-6-1 0,2-2 1 16,0-2 0-16,0-2 0 0,-2 0-1 15,-4 0 0-15,-1 1 2 0,-5 3-2 0,-5 2-1 16,0 2 1-16,-2 3 1 0,-2 1 1 16,0 3-3-16,0 1 2 0,0 0 2 15,0 0-3-15,0 5-1 0,0 6 2 16,0 1 2-16,0 0 0 0,-4 2-2 15,4-1 0-15,0 3 2 0,0-1-1 16,0 0 7-16,4-1-3 0,0-2-3 16,1-2 0-16,3 1-3 0,2-4-1 15,-1-1 2-15,3-2 0 0,-1 0-4 0,-1-4-2 16,-1 0-5-16,-1 0-5 0,1-4-9 15,-1-4-16-15,1-2-6 0,-1-1-27 16,-2 0-49-16,1-5-70 0</inkml:trace>
  <inkml:trace contextRef="#ctx0" brushRef="#br0" timeOffset="76414">1903 339 2 0,'0'7'118'0,"2"-2"74"16,-2 4-141-16,0 2 10 0,-2 1 8 15,2 2-23-15,0 0-13 0,0 0-7 16,0-1-7-16,-2-2-7 0,2 0-5 16,-2 1 0-16,2-1-4 0,0-1-2 15,0-3-1-15,0-1 0 0,0-2-4 16,0-2-11-16,0 0-8 0,4-2-11 0,0 0-17 15,3-2-24-15,1-9-39 0,-2-1-50 16</inkml:trace>
  <inkml:trace contextRef="#ctx0" brushRef="#br0" timeOffset="76715">2117 368 97 0,'3'0'111'16,"-1"0"-71"-16,0 0 22 0,-2 3 2 16,0 4-13-16,0 1-19 0,0-1-10 15,0 1-14-15,0-3-6 0,2 2 0 16,2-4-2-16,0 0-4 0,3 0-3 0,3-3-1 15,3 0-4-15,1 0-4 16,-1 0 4-16,0 0-1 0,-1 0 5 0,-1-3 5 16,1 1 3-16,-3 1 0 0,1 1 0 15,-5 0 0-15,1 0 0 0,-2 0 3 16,0 5 7-16,-2 2 0 0,0 3 7 15,0 1 4-15,-1 0 1 0,3-1-8 16,0 0 0-16,0-1-8 0,-2-2-3 16,0-1-3-16,2-1 0 0,-3-1 0 15,1-1-2-15,-2-2-8 0,2 2-11 0,-2-1-3 16,0-1-13-16,2-1-32 0,-2 0-27 15,0-5-46-15</inkml:trace>
  <inkml:trace contextRef="#ctx0" brushRef="#br0" timeOffset="76876">2073 0 276 0,'0'4'160'0,"0"-1"-158"0,0 2 1 16,9 3 2-16,3 2-4 0,-1 1-21 15,4 1-69-15,-1 6-106 0</inkml:trace>
  <inkml:trace contextRef="#ctx0" brushRef="#br0" timeOffset="77892">1225 3014 198 0,'0'-4'63'0,"-1"4"-14"0,-11-1 15 16,-1 1-16-16,-4 0-8 0,-3 0-7 15,-1 7-9-15,-5 4 2 0,1 2-2 0,0 3-5 16,2-2 3-16,4 1-2 0,4 1-4 16,5 0-10-16,5 2-3 0,3-1 5 15,2 1 0-15,0-1-10 0,9-2 1 16,5-1 0-16,3 0 4 0,2 1-4 15,2-1-1-15,2 2-1 0,0 0 0 16,-2 0 2-16,0-1-5 0,-4 0 3 16,-4-2 2-16,-5 2-1 0,-4-3 1 15,-4-1 2-15,0-1 2 0,0 0-1 0,-10 0-1 16,1 2 2-16,-7-1 0 0,-1 2 1 15,-2 0 0-15,0-2 1 0,2-1 1 16,3-4-4-16,3-3-2 0,1 0 1 16,3-3 0-16,1 0-1 0,2 0-2 15,2 0-2-15,2 0-6 0,0 0-11 16,4-4-22-16,6-4 5 0,3 0-16 15,4 0-39-15,0-2-82 0,-1-1-68 16</inkml:trace>
  <inkml:trace contextRef="#ctx0" brushRef="#br0" timeOffset="78238">1456 3271 50 0,'0'0'203'0,"-7"0"-146"15,-5 0 8-15,1 5-6 0,-1 5-19 16,3 3-11-16,-1 1-4 0,3 1-9 15,1 2 1-15,2 0-6 0,0-1-6 0,4 0 0 16,0 0-3-16,4-5-2 0,6 1-1 16,1-5 1-16,4-1 1 0,3-4-1 15,1-2 0-15,2 0 0 0,1 0 2 16,-2-6 0-16,-1-6-1 0,-6 0 0 15,0-3 4-15,-3 0-3 0,-1 0-2 16,-3 0 9-16,-4-2 0 0,0 0-2 16,-2 0 1-16,0-1-1 0,-2 2 0 15,-6 1-2-15,-3 0-7 0,1 2 4 0,-1 4 0 16,0 2-2-16,1 7-2 0,0 0 2 15,1 0-2-15,3 7-10 0,4 4-2 16,0 2-7-16,2-1-10 0,0 0-29 16,0-1-25-16,4-3-42 0,0-2-81 15</inkml:trace>
  <inkml:trace contextRef="#ctx0" brushRef="#br0" timeOffset="79289">1697 3235 133 0,'0'-2'52'16,"0"1"-5"-16,0 1-5 0,0 0 7 16,0 0-12-16,0 0-12 0,0 0 1 15,2 0-6-15,-2 0-5 0,0 4 2 16,0 0 3-16,0 2 1 0,-2 2-4 15,-2 0 1-15,0 2-4 0,2 0-1 16,-2 1-7-16,4 2 0 0,-2-2 0 0,2 3 2 16,0-1-3-16,0 4-3 0,0 1 1 15,2 0 5-15,8 0 10 0,1-6-12 16,3-1-5-16,1-3 2 0,2-2-1 15,0-6-2-15,6 0 1 0,-2 0 3 16,0-10-3-16,0-2 0 0,-6-3 0 16,3 1-2-16,-9-1 1 0,-1 1 0 15,-4 0 1-15,-1 2 2 0,-3-1-3 16,0 4 0-16,0 2 1 0,0 3 1 15,0 2-2-15,0 2 0 0,-1 0 0 0,-7 0-2 16,0 5-3-16,3 5 4 0,-1-1-1 16,4 1-1-16,-2 0-2 0,2 0 4 15,2 0-2-15,0 1-1 0,4-3-1 16,6-1 1-16,3-3 3 0,2-4 1 15,0 0-2-15,1 0 2 0,1-1 0 16,0-6 0-16,0-2-2 0,-2 0 0 16,-1 1 2-16,-1-1 0 0,-1 0 0 15,-3 2-1-15,1 0 2 0,-5 1 1 0,-3-1-3 16,0 4 1-16,-2 1 1 0,0 2 0 15,0 0-2-15,0 0-1 0,0 0 2 16,0 0 1-16,0 5-1 0,0 4-1 16,0 1 2-16,0 0 0 0,0 0-2 15,0 0 0-15,0-2 1 0,-2-1 1 16,2 0-2-16,0-1 0 0,0-2 2 15,0-1 0-15,0-3-3 0,0 0 2 16,0 0 3-16,2-2-2 0,2-7-2 16,-2-2 1-16,0-4 1 0,0 1 0 15,0-1-1-15,0-1-2 0,1 3 3 0,1 2-1 16,0 2-1-16,2 3 0 0,0 3 0 15,1 1 0-15,1 2-3 0,-1 0-4 16,1 0 1-16,2 0-1 0,-1 0-2 16,3 4 4-16,1-1-3 0,0 0-1 15,4-3 6-15,3 0 1 0,-1 0-3 16,0 0 2-16,0 0 1 0,0-3 2 15,0-1 1-15,-2-4 1 0,0 0-1 16,-1-1 2-16,-5-1 1 0,-1 2 3 0,-3-1-2 16,-3 1 3-16,-2 2 1 0,-2-1-1 15,0 3-1-15,0 1-1 0,-4 0 1 16,-5 3 0-16,-1 0-1 0,0 0-4 15,1 4 2-15,-1 5-4 0,1 3 1 16,3 2-1-16,0 1 3 0,3 2-2 16,3 2-1-16,0-2 0 0,0 2 2 15,3-3-1-15,5-1 1 0,11-3-2 16,2-1 2-16,8-5-3 0,3-4 4 15,3-2-2-15,5 0-2 0,0-4 4 0,4-13-6 16,-2-1-2-16,-2-4-1 0,-4-5 1 16,-6 4 3-16,-7-3 1 0,-7 3-1 15,-7 2 2-15,-5 2 0 0,-4 6 2 16,0 2 1-16,-6 5 2 0,-3 1 2 15,-5 5 6-15,1 0-1 0,0 5 0 16,-3 8-1-16,3 1 1 0,1 4-1 16,-1 1-4-16,7 1-1 0,4-1-4 15,2 0-1-15,14-1-1 0,11-4-3 0,15-1-1 16,13-7-6-16,10-6-16 0,12 0-36 15,-1-9-111-15</inkml:trace>
</inkml:ink>
</file>

<file path=ppt/ink/ink2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4:17.8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165 333 23 0,'0'0'10'0,"2"0"28"0,-2 0 17 0,0 0 62 15,2 0-72-15,-2 0-16 0,0 0 9 16,0 0-4-16,0 0-13 0,0-4-4 15,0 4-4-15,0-3 0 0,0-1 1 16,0 4-2-16,0-3 0 0,0 1-2 16,0-1 2-16,0 0-2 0,-4 1 3 15,-1-1-4-15,1-2-2 0,-2 3 2 16,-3 0-4-16,-3 2 1 0,1 0-4 15,-3 0 3-15,1 6 0 0,0 5-2 0,-1 4 4 16,-1 4-4-16,2 4 3 16,-1-1-1-16,3 3-4 0,5-3-1 0,2-2 0 15,4-4 1-15,0-4-2 0,4-1 0 16,8-5-1-16,3-3-1 0,2-3 3 15,4 0-2-15,-2-8 0 0,0-5 0 16,-2-1 2-16,-1-1 3 0,-3-3-2 16,-2 0-1-16,-3 2 2 0,0 0 0 15,-5 2 1-15,1-1 0 0,-4 5 3 16,0-2-2-16,0 4 6 0,0 3-3 15,0 5 2-15,0 0-2 0,0 0-3 0,0 6-4 16,-4 10-2-16,3 7 3 0,1 2-1 16,0 5-1-16,0 1 0 0,3 2-1 15,7 1-2-15,-1-1-1 0,1 0-5 16,0-1 4-16,-3-1 2 0,-1-1 1 15,0 0-1-15,-4 0 3 0,-2-2 1 16,0 0 0-16,0-5 0 0,-10-3 1 16,2-3 0-16,-3-6-1 0,-1-1 1 15,-1-3 1-15,0-2 0 0,-1 0-3 0,-1-4 3 16,0 0 1-16,2-1 1 0,-1 0-2 15,1 0-1-15,3 0 0 0,3-2 0 16,-1-5-2-16,4 0 0 0,0 1 2 16,4-1-8-16,0 1-7 0,0-2-14 15,8-3-14-15,5 1-13 0,3-2-52 16,-3-2-104-16</inkml:trace>
  <inkml:trace contextRef="#ctx0" brushRef="#br0" timeOffset="1098">547 345 12 0,'0'-2'78'0,"0"-1"54"16,0 2-73-16,0-2-1 0,-4 1-1 16,2 0-11-16,-3 0-5 0,1 1-10 15,-6-2-5-15,3 3-5 0,-9 0-3 16,3 0 0-16,-4 0-5 0,0 0 0 15,-2 3-2-15,-2 6-5 0,0 4 5 16,3 2-1-16,3 3-1 0,6 0-7 16,1-2 0-16,4 1-1 0,4-3-1 15,0 0-2-15,2-2 1 0,8-1 1 16,3-3 1-16,2-1-4 0,2-3 1 15,1-4 0-15,4 0-3 0,-2 0-1 0,1-9 1 16,-2 0 4-16,-4-3-4 0,-2 0 0 16,-1 1 1-16,-3-1 2 0,-5 4 0 15,0 2 0-15,-2 2 1 0,0 4 2 16,-2 0-1-16,0 0-1 0,0 0 0 15,0 4-2-15,0 5 2 0,0 2-4 16,0 1-3-16,0 1 0 0,0-1-4 16,0 0-4-16,0-1 7 0,3-1 6 15,7-1-1-15,1-6-6 0,3-1-1 0,-3-2-6 16,3 0 6-16,-7 0-3 0,3-8 6 15,-3-2 1-15,3-2 0 0,0-3 1 16,-1 0 5-16,1-5 2 0,-5 1 0 16,3-2-1-16,0-1 3 0,-3-3 5 15,-1-5-3-15,-2-3-2 0,0-4 1 16,-2-1-2-16,0 0 2 0,0 1-1 15,2 3 0-15,0 5 0 0,0 5 2 16,-2 5-2-16,2 3 3 0,1 7 0 16,1 0 0-16,-4 4-4 0,0 1 3 0,0 4 1 15,0 0-1-15,0-1 1 0,0 1-3 16,0 0 2-16,0 0-1 0,0 0-2 15,0 0 4-15,2 0-1 0,-2 0-1 16,0 0-2-16,0 0 0 0,0 0 3 16,0 0-2-16,0 3-3 0,0 0 3 15,0 4 2-15,0-1-1 0,0 1-3 16,0-1 2-16,0 0 0 0,0 1-1 15,0-1 0-15,0 1-1 0,0 3 1 0,0-1-4 16,0 4 4-16,0 1-2 0,0 2-2 16,0 4 3-16,0 2-2 0,-2 4 3 15,2 2-3-15,-2 1 1 0,2 3 0 16,-2-3-1-16,0-2 1 0,1-6 0 15,1-1 0-15,0-7-2 0,0-3 3 16,0-3-3-16,0-3 0 0,0-3 0 16,0-1 1-16,5 0-1 0,3 0 1 15,-4-4 1-15,5-3 1 0,-1 2-1 16,0-1-2-16,3 3 1 0,-1-1-1 15,5 4-2-15,0 0 0 0,2 0-5 0,6 0 4 16,2 0-2-16,-2 0 2 0,4 0 1 16,1 0 1-16,1 0 0 0,-1-6 2 15,1 0-2-15,-2-4 4 0,-4 0-1 16,-8-4-1-16,-4 2 2 0,-5-1 1 15,-6 1 0-15,0 0 2 0,-2 0 1 16,-9 0 2-16,-3 2 1 0,-3 4 1 16,-2 5 5-16,-4 1-4 0,2 1-2 15,-2 11 1-15,2 2 0 0,2 5 2 0,4 2 2 16,4 1-4-16,1 2-2 0,8-3 0 15,2 1-2-15,6-2-4 0,7 0-1 16,8-2-2-16,4-3 2 0,11-4 0 16,12-3-4-16,7-5 0 0,4-3-18 15,-3 0-9-15,-7 0-7 0,-3 0-29 16,-4-5-75-16,-4 1-224 0</inkml:trace>
</inkml:ink>
</file>

<file path=ppt/ink/ink2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4:30.1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74 23 0,'0'2'16'0,"0"-2"143"0,0 0-101 16,0 0-16-16,0 0 13 0,0 0-14 0,-2 0-8 15,0 0-5-15,0 0-5 0,2 0-6 16,-2 0 2-16,2 0-3 0,0 0-5 16,0 0-4-16,0 0 2 0,0 0-1 15,0 0-2-15,0 0-2 0,0 0 0 16,0 0 0-16,0 0-3 0,0 0-1 15,0 0-2-15,0 0 2 0,0 0-2 16,0 0-1-16,0 0 2 0,2 0 2 16,4 0-1-16,4 0 1 0,-1 0 3 15,8 0-2-15,4 0 1 0,10-3-1 0,3-2-1 16,12 0 3-16,4 1-4 0,11-1-2 15,11 0 4-15,4 2-2 0,5 1 0 16,-1-1-2-16,0 2 2 0,0 0 2 16,-7 0-2-16,-3 1-4 0,-7 0 4 15,2 0 2-15,-4 0-4 0,4 6 2 16,0-2 0-16,2-1 2 0,-1 0-4 15,1-1 2-15,0-2 2 0,-4 0-2 16,-6 0 0-16,-2 0 0 0,-3-1 0 0,-8-5 0 16,-4 1 2-16,-8-1-6 0,-9 2 4 15,-7-1 2-15,-13 1-2 0,-3 1 3 16,0-1 2-16,0 0-2 0,-7-2-2 15,-5 3-2-15,-1 0 0 0,0 3 1 16,-3-2-6-16,1 2-13 0,2 0-23 16,-3 0-54-16,3 0-178 0</inkml:trace>
</inkml:ink>
</file>

<file path=ppt/ink/ink2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2:33.4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706 566 66 0,'0'0'53'0,"0"0"-24"0,0 0 21 15,0 0-2-15,0 0-15 0,0 0-13 16,0 0-2-16,0 0-2 0,0 0-5 15,0 0 0-15,0 0-1 0,0 0 2 16,0 0-2-16,0 0 5 0,0 0-2 16,0 0-3-16,0 0-3 0,0 0 1 15,2 0-3-15,-2 0 2 0,0 0-2 16,0 0 0-16,0 0 1 0,0 0-3 15,0 0 3-15,0 0 0 0,0 0 3 16,0 0-1-16,0 0-2 0,2 0 0 0,-2 0 2 16,2 0-2-16,-2 0-1 0,0 0-2 15,2 0 3-15,-2 0 1 0,0 2 4 16,2 2-4-16,0 2-2 0,0 1 5 15,-2-1-6-15,1 4 4 0,-1-3-2 16,0 4-4-16,0 0 0 0,0-2-2 16,0 1 2-16,0 2 1 0,0 1-3 15,0 1 0-15,0 2 3 0,0 2-4 16,2 0 2-16,0 1-1 0,0 1 0 15,2-3 1-15,-4 1-1 0,2-1 0 0,-2 0 2 16,0-1-1-16,0 1-2 0,0-1 1 16,2-1 1-16,-2 0 0 0,2 0-2 15,0-1 1-15,0 1 1 0,-1-1-1 16,3-1 0-16,2-1 0 0,-4-2 1 15,0-1-1-15,0 0 0 0,0 1 0 16,0-1 0-16,1 0 1 0,-1-1-2 16,0 0 1-16,-2 1 2 0,0 0-1 15,2 1-1-15,-2-2 0 0,0 0 1 0,0 0 1 16,0 0-2-16,0 2 1 0,0-3-2 15,0 4 2-15,-2-2-2 0,2 1 1 16,0-1 1-16,0 0-1 0,0-1-1 16,0 3 1-16,0 0 1 0,0 1 0 15,0-5-1-15,-2 1-2 0,2-1 4 16,0-1-1-16,0 0-2 0,0 1 0 15,0-2 3-15,0-1-2 0,0-1-1 16,0 1 1-16,0-1 1 0,0-2-1 0,0 2 0 16,0-1-1-16,0-1 2 0,0 0 1 15,0-1-4-15,0 1 2 0,0-1 2 16,0 2-2-16,0 1 0 0,0-1-2 15,0 1 4-15,0 0-1 0,0-2-2 16,0 1 1-16,0 1 1 0,0-1-1 16,0-1 0-16,0 1 0 0,0 5 1 15,-2-1 1-15,-1 4-4 0,3 0 2 16,0-2 4-16,0-4-3 0,0 1-1 15,-2-2 0-15,2-1 0 0,-4 2 1 0,2-2-1 16,2 2 0-16,0 1 0 0,0 1 0 16,0 3-1-16,0 1 1 0,0-4 2 15,0-1-2-15,0-1-2 0,0-4 3 16,0 0-2-16,0 0 2 0,0 0-2 15,0 1 1-15,0-1 1 0,0 0 1 16,0 0-2-16,0 0 0 0,0 0 3 16,0 0-2-16,0 0-2 0,4-4-5 15,0-5-8-15,1-1-19 0,-1-3-22 16,2-4-27-16,-6 0-115 0</inkml:trace>
  <inkml:trace contextRef="#ctx0" brushRef="#br0" timeOffset="1639">1000 377 23 0,'0'0'127'0,"0"0"-77"15,0 0-1-15,0 0 19 0,0 0-15 16,0 0-21-16,0 0 2 0,0 0-5 16,0 0-9-16,0 0 1 0,0 0 5 15,0 0-12-15,0 0-1 0,0 0-1 16,0 0-3-16,0 0-2 0,0 0 3 15,0 0 1-15,0 0-4 0,0 0-2 16,0 0-4-16,0 2 0 0,0 4 0 16,0 0 3-16,0 0-3 0,0 0-1 0,0 1 3 15,0 1-1-15,0 3-3 0,-2 1 2 16,-2 3 1-16,2 1 0 0,2 1-2 15,0 1 1-15,0 1 1 0,0-2-1 16,0 2-2-16,0 0 2 0,0-1 1 16,0 0 0-16,0-1-3 0,0 1 0 15,0 2 3-15,0-1-1 0,0 0-1 16,0 1 0-16,0-3 2 0,0 0-2 15,0-2-1-15,0 0 1 0,0 0 2 16,4 0-4-16,-4 4 3 0,0-3-1 16,0 1-1-16,0-1 2 0,2-2-2 0,0-1 1 15,-2-3 0-15,0 2 2 0,2 0-3 16,0 0 0-16,-2 4 3 0,0-3 1 15,0-2 1-15,0 0-3 0,0-2 2 16,0 3-3-16,0 3 0 0,0 0 1 16,0-2 8-16,0-1-5 0,0-4-5 15,2 1 2-15,0 2-3 0,-2 5 4 16,0 0-1-16,0-4 4 0,0-2-3 15,0 0-2-15,0 2 1 0,0 4-2 0,0 3 4 16,0-4 0-16,0 0-2 0,0-1-1 16,0-2 1-16,3 1 2 0,-1 2-2 15,0-2 0-15,0-1 2 0,0 1-3 16,0 0 0-16,0 0 0 0,0-1 3 15,0-1-1-15,0 0-2 0,-2-1 0 16,3-1 1-16,-3 0 0 0,0-1-2 16,0 0 1-16,0 0 2 0,0-2-2 15,0 0-1-15,4 4 2 0,-4-3 0 16,2 3 0-16,2-2-2 0,-2 0 1 0,-2 1 2 15,2-1-1-15,-2 0-2 0,0 1 1 16,0 1 1-16,0 0 0 0,0 1-2 16,0 0 0-16,0 0 3 0,0 0-3 15,0 1 2-15,0-1-2 0,0-1 2 16,0-1 0-16,0-1-2 0,0-1 2 15,2 1 0-15,-2-3 0 0,0 0-2 16,0-1 1-16,0-1 2 0,0 0-2 16,0-2-1-16,0 1 1 0,2-1 1 0,-2 1 0 15,2-2-2-15,-2 0 1 0,0 0 1 16,0 1 0-16,0-1-2 0,0 0 1 15,0 0 1-15,0 0 0 0,0 0-1 16,0 0 0-16,0 0 3 0,0 0-2 16,0 0-2-16,0 0 2 0,0 0-1 15,0 0 2-15,0 0 0 0,0 0-4 16,0-1 0-16,0-7-9 0,0 0-10 15,1-2-9-15,1-3-20 0,4-4-23 16,-2-4-39-16,-4-5-249 0</inkml:trace>
  <inkml:trace contextRef="#ctx0" brushRef="#br0" timeOffset="3070">1063 672 29 0,'-4'0'97'0,"2"0"-38"16,0 0-9-16,2 0-6 0,0 0-7 15,0 0 1-15,0 0-1 0,0 0-7 16,0 0-8-16,0 0 3 0,0 0-2 15,0 0-3-15,0 0 1 0,0 0-2 16,0 0-5-16,0 0-3 0,0 0 0 16,0 0 0-16,0 0-4 0,0 0 0 0,0 0 1 15,8 0-1-15,0-4-3 0,-1 0-2 16,5 0 1-16,1-1 2 0,4 2-5 15,6 0 0-15,4 0 2 0,3 2 0 16,5-2-2-16,1 1-1 0,4-1 2 16,0-1 1-16,2 1-2 0,0 2-3 15,-4 0 4-15,-3 1 1 0,-1-1-3 16,-4-3 0-16,-3 1 1 0,0 0 2 15,-6-1-2-15,-4 1-2 0,-2 1 3 0,-5 2 1 16,-2-1-3-16,-5 1 0 0,-1 0 4 16,0-1-3-16,-2 0 2 0,0 1 0 15,0-2 1-15,0 2 2 0,0 0-5 16,0 0-1-16,0 0 1 0,0 0 2 15,0 0-2-15,0 0-1 0,0 0 3 16,0 0 1-16,0 0-3 0,0 0-1 16,0 0 2-16,0 0 2 0,0 0-2 15,0 0-2-15,-2 0 4 0,0 0-2 16,2 0 0-16,-2 0-1 0,1-1 3 15,-1-4 0-15,-2 0-2 0,4 1-2 0,-4-6 2 16,0 0 2-16,0-3-3 0,1-4-1 16,1-3 2-16,2-5 0 0,-2-4 0 15,2-5-1-15,0-5 0 0,0-3 0 16,0-1 0-16,0-1 0 0,0 2-1 15,2 5 2-15,0 5-2 0,-2 0 1 16,0 7 0-16,0 1 2 0,0 3-2 16,0 5-12-16,-2 5 19 0,0 3-4 15,0 2-1-15,2 2-3 0,-2 4 2 16,2-1 1-16,0-1-2 0,0 1-3 0,0 1 2 15,0 0-3-15,0 0-3 0,0 0-3 16,0 0-6-16,0 4 1 0,0 1-13 16,2 5-16-16,4-1-10 0,-6 1-24 15,0-4-156-15</inkml:trace>
  <inkml:trace contextRef="#ctx0" brushRef="#br0" timeOffset="-131620.75">1113 1403 15 0,'0'0'109'15,"0"0"-68"-15,-2 0-8 0,2 0 4 0,-4 0-10 16,2 0 2-16,2 0 0 0,-2 0-2 16,2 0-4-16,0 0 0 0,0 0-5 15,0 0-3-15,0 0 1 0,0 0 4 16,0 0-9-16,0 0 0 0,0 0-2 15,0 0-3-15,0 0-2 0,-2 0 0 16,0 0 2-16,2 0-4 0,-4 0-3 16,1 0 1-16,-1 0 3 0,2 0-1 15,-2 0-2-15,2 0 1 0,2 0 0 0,-2 0 3 16,0 0-1-16,0 0 0 15,1 0 3-15,1 0 3 0,-2 0-4 0,-2 1 3 16,0-1 1-16,0 0-4 0,0 0 0 16,1 0 0-16,1 0 6 0,-2 0-6 15,0 2-1-15,2-2 1 0,0 0-1 16,2 1 2-16,0-1-4 0,0 0 0 15,0 0-1-15,0 0 3 0,0 0-3 16,0 0 0-16,0 0 1 0,0 0-2 16,0 0-3-16,0 0 2 0,8 0 2 15,1 0 4-15,5 0-3 0,3 0-2 0,0 0 3 16,0 0-1-16,4 0-3 0,0-2 2 15,2 0 0-15,2-1 1 0,-2 3-4 16,2 0 2-16,-1 0 2 0,1 0-1 16,0 0-16-16,0 0 27 0,-2 0-9 15,0 0-2-15,-2 1-2 0,0 0 1 16,3 0 3-16,-4 0-1 0,-1-1-3 15,0 1 1-15,-2 0 1 0,2 0 1 16,-4-1-2-16,0 0 1 0,1 1 2 16,-7-1-1-16,1 0-2 0,-4 0 1 0,-6 0 1 15,0 0-2-15,0 0 0 0,0 1 0 16,0 0 2-16,0-1-1 0,1 0-3 15,1 2 1-15,4 0 2 0,2 0 1 16,-1 1-2-16,3-3 1 0,-1 0 1 16,-1 0 0-16,0 0-3 0,-3 0 1 15,-3 0 2-15,0 0 0 0,-2 0-2 16,2 0 2-16,-2 0 3 0,0 0 2 15,0 0-1-15,-6 0-4 0,1 0-2 0,-5 0 0 16,1-2-4-16,-1 0 1 0,1 2 3 16,-1 0-8-16,4 0-10 0,2 0-8 15,1 0-14-15,1 0-32 0,2 0-81 16</inkml:trace>
  <inkml:trace contextRef="#ctx0" brushRef="#br0" timeOffset="-130858.73">1555 1285 4 0,'0'-1'64'0,"0"0"-51"0,0-1 22 0,0-1-2 15,-2 3 5-15,0 0 2 0,1 0-13 16,-1-1 0-16,0-1-2 0,-2 0 7 15,0 0-7-15,-2 2-7 0,5-2-2 16,-5 2-2-16,-2-1 6 0,4 1 1 16,-1 0-3-16,1 0 0 0,0 0 1 15,-2 0 0-15,4 0-4 0,-3 0 1 16,3 0-1-16,-4 1 0 0,2 1-2 15,0-1-1-15,2 1 0 0,1 0-2 0,1 0-5 16,0 2-1-16,0 1 1 0,1 2-3 16,7-1 1-16,2 1 0 0,7-1 2 15,4 1-1-15,2-2-3 0,3 1 0 16,1 0 3-16,0-1-2 0,1 1-3 15,-1-2 1-15,-4 1 0 0,0 0 2 16,0 1-4-16,-4-1 2 0,0-1 2 16,-6 0-2-16,1 0-1 0,-5 1 0 15,-3-1 2-15,0-1 0 0,-2 1-3 0,-1 1 4 16,1-1-4-16,-4 1 3 0,2 2-2 15,-2 0 3-15,0 1-3 0,0 0 3 16,-6 1-1-16,-5 3 1 0,-2 1 1 16,-5 2-1-16,1 0-3 0,-4 1 3 15,0 0 0-15,-2 1-2 0,0-1-1 16,1-1 2-16,2-1 0 0,3 0 0 15,0 0-3-15,2-1 1 0,1-2 2 16,1-2-8-16,5-2-10 0,3 0-11 16,3-2-14-16,0-1-35 0,2-4-106 15</inkml:trace>
  <inkml:trace contextRef="#ctx0" brushRef="#br0" timeOffset="-129701.73">1847 1437 55 0,'0'0'88'15,"0"2"-44"-15,0-2-7 0,0 1-1 16,2 0-9-16,6 0 2 0,-1-1 0 15,1 1-10-15,0 0-1 0,1 0-4 16,-1 1-2-16,-1-1-6 0,3 1 0 16,-2 0-1-16,1-2-1 0,-3 1-3 15,2 0 2-15,-1-1 2 0,-1 0-1 16,2 0-4-16,-5 0 5 0,1 0 1 0,0 0-1 15,0 0 1-15,0 0 0 0,-2 0 5 16,-2 0-5-16,1 0-2 0,-1 0-2 16,2 0-2-16,0 0 2 0,-2 4-2 15,2 4 4-15,-2 5 1 0,0 2-2 16,0 7 0-16,-4 3-2 0,-1 5 1 15,-3 2 1-15,2 7-3 0,-1 1 1 16,1 4 2-16,0 2-5 0,-1 1 2 16,5-2 0-16,0-1 2 0,0-1-1 15,0 0-1-15,2-2-1 0,0 2 3 0,0 1 1 16,0-2-5-16,0 0 1 0,0 1 5 15,0-2-4-15,0-2 0 0,0-2 2 16,0-3 3-16,-4 1 1 0,2-2-4 16,0 0 3-16,0-2-4 0,2-2 7 15,0 0-4-15,0-5-2 0,2 0 2 16,-2-3-1-16,4-7-1 0,0-1 0 15,-4-4-3-15,2-5 4 0,-2 0-3 0,0-1 2 16,0-3 0-16,0 2 3 16,0-2-4-16,0 1 3 0,0 0 2 15,0 0-4-15,0-1 1 0,0 0 1 16,0 0 0-16,0 0-1 0,0 0-1 0,0 0-4 15,0 0-3-15,0 0-11 0,0 0-14 16,0 0-21-16,-2 0-50 0,-6 0-148 16</inkml:trace>
  <inkml:trace contextRef="#ctx0" brushRef="#br0" timeOffset="-127307.73">33 1015 19 0,'-2'0'140'0,"-4"0"-85"16,2 0-10-16,-2 0 2 0,3 0 2 16,-1 0-17-16,0 0-1 0,2 0-5 15,0 0-4-15,2 0-6 0,0 0-6 16,0 0 1-16,0 0 2 0,0 0-3 15,0 0 1-15,0 0-1 0,0 0 1 16,0 1-3-16,0-1-3 0,0 0 7 16,0 4 3-16,0-3-8 0,6 2 1 15,3-1 0-15,5-2 3 0,3 1-4 16,6-1-2-16,2 0-1 0,3 0-3 0,5 2 0 15,1-2-2-15,-1 0 3 0,-1 4 1 16,-1-3-4-16,1 2 0 0,-5 2 2 16,1-2 0-16,-3 3-1 0,-2-1-2 15,2 0 4-15,-2-1-1 0,1-1-2 16,-1 1 1-16,2-2 0 0,-2-1 2 15,0-1-1-15,-6 0-4 0,2 2 4 16,-5-2 2-16,-1 0-4 0,-4 0-1 16,-3 1 4-16,-2-1-1 0,2 1-1 0,-2 0-2 15,-1-1 4-15,1 0 1 0,-4 0-3 16,2 0 1-16,0 0 4 0,-2 0 2 15,0 0-1-15,0 0-2 0,0 0 1 16,0 0 2-16,0 0-6 0,0 0 0 16,2 0 1-16,-2 0 1 0,0 0-2 15,0 0-1-15,0 0 3 0,0 0 0 16,0 0-1-16,0 0 0 0,0 0 1 15,0 0 1-15,0 0-2 0,0 0-3 0,0 0 2 16,0 0-1-16,0 0-3 0,0 0-1 16,0 0 1-16,0 0 3 0,0 0-3 15,0 0 2-15,0 0 3 0,2 0-2 16,0 0 1-16,0 0-2 0,0 0 3 15,-2 0 2-15,0 0-1 0,0 0 0 16,0 0-2-16,0 0 2 0,0-3-4 16,0-2-1-16,0 3-3 0,0-1 0 15,0 3 0-15,0-2-2 0,0 2 0 16,0 0-1-16,0 0 0 0,0 0 1 15,1 0 2-15,-1 0 4 0,0 0-2 0,0 0 1 16,0 0 1-16,0-1 1 0,0 1-3 16,0 0 1-16,0 0 2 0,0 0 2 15,2 0-3-15,2 0-8 0,-4 0 3 16,0 0-1-16,2 0 0 0,0 0-2 15,2 0 1-15,-2 0 3 0,0 0-4 16,1 0 2-16,-3 0 2 0,4 3 5 16,2 0-5-16,-2 0 0 0,0 1 3 15,1-3-2-15,-1 1 0 0,2-2-1 16,0 2-21-16,-4-2-14 0,-2 0-24 0,0 0-50 15,0-2-172-15</inkml:trace>
</inkml:ink>
</file>

<file path=ppt/ink/ink2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7:43.1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86 28 39 0,'2'0'40'0,"0"0"11"0,-2 0-9 16,0-2 3-16,0 0-4 0,0-1-7 15,0 2-6-15,0-1-5 0,0 2-2 16,0-3 4-16,0 1-6 0,0-3-3 0,0 3-2 15,-4 1-2-15,4-2 0 0,-2 2-5 16,2 1 2-16,0 0-1 0,0 0 1 16,0 0-7-16,0 0 1 0,0 0-1 15,0 0-1-15,0 0-1 0,0 0 3 16,0 0 0-16,0 0 1 0,-2 0 0 15,2 0-1-15,-1 0 5 0,-1 0-1 16,0 0 4-16,2 0 0 0,0 0 0 16,0 0-2-16,-2 0 0 0,2 0 3 15,0 0-4-15,0 0 0 0,-2 0-2 0,-2 0-1 16,0 0 3-16,0 0-3 0,1 0 1 15,-3 7-3-15,2 4 3 0,-2 3-3 16,1 1-1-16,3 2-2 0,-2 1 2 16,0 2-2-16,4 0 1 0,-4 2-1 15,2 0 1-15,-1-1-1 0,-1 1 0 16,0-3-1-16,4 1 2 0,-2-2 1 15,0-3-3-15,2 1 0 0,-2-4 3 16,0-1-2-16,2-2-1 0,0-3 1 0,-2-1 1 16,2-3 0-16,0 2-1 0,0-3 0 15,0 4 1-15,0 0-1 0,0-4-1 16,0 3 1-16,0-2 1 0,0 2-1 15,0-1-1-15,0 1 0 0,0 0 2 16,2-1-1-16,-2 2-2 0,2-2 1 16,0 1 1-16,0-1 1 0,-2-3-3 15,2 0 1-15,-2 1 1 0,0 0 0 16,2 0 0-16,0-1-4 0,0 0 4 0,0 0-1 15,1 0 0-15,-1 0-1 0,2 0 2 16,-4 0 1-16,2 0-3 0,0-1 2 16,2-1 0-16,-2 0 1 0,1 0-2 15,-1-1 1-15,-2 1 1 0,2 0 0 16,-2 0-2-16,2-1 1 0,-2-1 1 15,0 3 0-15,0-1-1 0,0-1-1 16,2 2 2-16,-2-1-1 0,2 1 0 16,-2-2-1-16,0 3 2 0,0-1-1 15,0 0-1-15,0 1 0 0,0-1 0 16,0 0-1-16,0 0 2 0,0 0-5 0,0 1 0 15,0 0 1-15,0 0 1 0,0 0 1 16,0 0 1-16,0 0 0 0,0 0 0 16,0 0-1-16,0 0 2 0,0 0 0 15,0 0-2-15,0 0 1 0,0 0 0 16,-2 0 3-16,2 0-4 0,0 0 2 15,0 0 1-15,0 0 0 0,0-1-2 16,-2 1 0-16,0-2 2 0,2 1-1 16,-2-1 0-16,0 2 0 0,2 0 1 15,-1 0 0-15,1 0-3 0,0 0 2 0,0 0 0 16,0 0-1-16,0 0 1 0,0 0 0 15,0 0 0-15,-2 0 0 0,2 0 0 16,0 0-1-16,-2 0 3 0,2 0-2 16,0 0 0-16,0 0-1 0,0 0 3 15,0 0-4-15,0 0 4 0,0 0-3 16,0 0 1-16,0 0-11 0,0 0-16 15,0 0-5-15,0 0 0 0,0-1-19 16,0 0-25-16,0-2-44 0,0 1-86 0</inkml:trace>
</inkml:ink>
</file>

<file path=ppt/ink/ink2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7:52.7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10 775 10 0,'0'0'87'0,"0"0"-55"16,-2 0-6-16,2 0 1 0,-2 0 4 15,0 0-4-15,2 0-6 0,0 0-3 16,0 0-2-16,0 0-1 0,0 0 0 16,0 0-5-16,0 0 2 0,0 0 0 0,-2 0-5 15,2 0 1-15,0 0-3 0,-2 0 3 16,2 0-3-16,0 0 0 0,0 0 4 15,0 0-1-15,0 0 3 0,0 0-4 16,0 0-2-16,0 0-1 0,0 0-4 16,0 0 3-16,0 0-1 0,0 0-1 15,0 0 0-15,0 0-1 0,0 0 0 16,0 0 1-16,0 0 1 0,2 0 2 15,4 1-4-15,1 1 2 0,3-1 1 0,3-1-1 16,4 0-2-16,1 0 0 0,3 2 2 16,1-2-1-16,1 0-2 0,2 0 0 15,2 0 3-15,3 4-3 0,1-3 1 16,-1 1-1-16,3-1 2 0,-5-1-1 15,-3 1-2-15,-2 0 2 0,-4-1-3 16,-3 1 1-16,-3-1 0 0,-4 0 0 16,-1 0 4-16,-2 0-1 0,-2 0-4 15,-3 0 5-15,3 0-2 0,-2 0 1 16,-2 0-2-16,0 0 1 0,0 0 2 0,0 0-2 15,0 0-2-15,0 0 0 0,0 0 2 16,0 0 0-16,0 2-3 0,0-2 0 16,0 3-1-16,0-3 2 0,0 0-8 15,0 0 0-15,0 0 3 0,-2 0-3 16,-2 0-6-16,1 0-4 0,-3 0-1 15,4 0 2-15,0 0-8 0,0 0 0 16,2 0 6-16,0 0-1 0,0 0-5 16,-2-2-7-16,2-2-4 0,-2 2 3 15,2-2 15-15,-1-3 9 0,-1 2 7 16,2-1 5-16,-2-2 8 0,2 1 5 0,0 0 5 15,0-5 8-15,0 1-5 0,0-1 0 16,0-3-5-16,0 0-1 0,0-2 2 16,0-1-4-16,0 0-8 0,0-3-2 15,0 0 0-15,2-1-5 0,0 0 4 16,-1 1-2-16,3 0 0 0,0-2 0 15,-4 0 1-15,0-3 0 0,0-1 1 16,0-1 8-16,0 2 4 0,0 4-7 16,0 1 8-16,0 5-3 0,-2 1-8 0,-2-1 3 15,2 3-3-15,2 2 3 0,-1-1-1 16,1 0 1-16,0 2-3 0,0-2 1 15,0 1-1-15,0-2 1 0,0 0-5 16,0 1 1-16,1-1 5 0,1 0-2 16,2 2-3-16,0-2 0 0,-2 4-1 15,-2-2 4-15,0 1-1 0,0 0 3 16,0 0 1-16,-2 2-3 0,-2 1 1 15,0 1-1-15,2 2 2 0,1 0-1 0,-1 0-1 16,0 3-2-16,2-1 2 0,0 2-3 16,0-1 0-16,-2 1-1 0,2 0 1 15,0 0-1-15,-2 0-3 0,2 0 1 16,0 0 0-16,0 0 1 0,0 0-2 15,-2 0 1-15,2 0 1 0,0 0 1 16,0 0-2-16,0 0 2 0,0 0 1 16,-2 0-1-16,-2 0-2 0,0 1 2 15,3 1 0-15,1-1-1 0,0 2-1 16,0-1 0-16,0 0 1 0,0-1 0 0,0 1-1 15,0 1 0-15,0-1 2 0,0 0-1 16,3-1-1-16,1 1 0 0,2 2 3 16,3-2-2-16,1 1 0 0,1 0 0 15,5 1 0-15,5 0 1 0,-2-1-2 16,6 3 1-16,-1 0 1 0,5-2-1 15,3 1 0-15,5 1-1 0,3-1 1 16,0 2-1-16,-2-2-1 0,2 2-4 16,4-2 0-16,-2 0-2 0,-2-1 0 15,-4-2 1-15,-3 1 0 0,-5-1-1 16,-3-1 0-16,-4 1 3 0,-4 0 3 0,-1-2 3 15,-7 0-3-15,-1 0 1 0,1 0 2 16,-3 0-1-16,2 0 0 0,-1 0-1 16,3 0 2-16,-1 0 0 0,1 0-2 15,1 0 1-15,3 0 0 0,-5 0 1 16,1 0-2-16,-8 0 0 0,0 0 1 15,-1 0-1-15,-1 0-18 0,0 0-10 16,0-3-29-16,-3 1-47 0,-7-4-88 16</inkml:trace>
</inkml:ink>
</file>

<file path=ppt/ink/ink2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27:53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162 99 144 0,'2'0'41'0,"0"0"-5"15,0 0 16-15,0 0-10 0,0 0-6 16,-2 0-6-16,0 0-12 0,0 0-7 16,0 5 4-16,0 4 1 0,2 2-7 0,-2 0 0 15,0 1 0-15,0 2-4 0,0-1 3 16,0 4-7-16,0-2 3 0,0 2-3 15,0-1-1-15,0-2 0 0,0 1 1 16,0 1 0-16,3-2-1 0,-1-1-1 16,0-1 0-16,2-2-6 0,0-3-6 15,4-1-6-15,-5-1-8 0,3-2-10 16,0-2-19-16,-4-1-12 0,2 0-23 15,-3 0-22-15</inkml:trace>
  <inkml:trace contextRef="#ctx0" brushRef="#br0" timeOffset="285">0 142 8 0,'6'0'4'0,"-2"0"135"16,1 0-95-16,1-2-10 0,0 1 19 15,-1 1-4-15,3 0-17 0,4 0-1 16,1 0-4-16,0 1-8 0,1 2-11 15,-3 3-3-15,2-2 1 0,3 2-5 16,1-3 1-16,6 0-2 0,0 2 0 16,0-1-5-16,-3-2-14 0,5 3-27 0,-4-2-39 15,-2-1-44-15</inkml:trace>
  <inkml:trace contextRef="#ctx0" brushRef="#br0" timeOffset="787">571 0 138 0,'-4'0'60'16,"-2"0"-24"-16,0 0 12 0,1 0-4 16,1 0-5-16,0 0 0 0,2 0-12 15,2 0-5-15,0 0-10 0,0 0-9 16,4 0-4-16,7 0 7 0,5 1 3 0,4 2-4 15,5-1-2-15,2 2-1 0,4-3 1 16,1 2-6-16,-1 0 4 0,-5 1-2 16,-1 0 4-16,-2-2-9 0,-2 0-10 15,-6-1-4-15,-3-1-13 0,-5 0 1 16,-1 0-8-16,-6 0-7 0,0 0 2 15,-4 0-21-15,-9 0-53 0</inkml:trace>
  <inkml:trace contextRef="#ctx0" brushRef="#br0" timeOffset="1037">567 45 138 0,'-14'5'43'0,"7"0"0"0,-1 3 1 16,8 0-17-16,0 2-8 0,0 0-3 16,2-1-6-16,8 1-1 0,1 0-2 15,4 1-2-15,0 0-5 0,1 1 3 16,-1 2-1-16,-2-3 0 0,1 1-2 15,-7-3 4-15,-3-1 0 0,-4-1-1 16,0-1-1-16,0-1 6 0,-11 1 5 16,-1 1-3-16,-3-1-8 0,-4-1 5 0,2 2-5 15,0-3 0-15,-1 3-2 0,5-3 1 16,0-1-1-16,3 1-3 0,6 0-6 15,2-3-15-15,2 1-19 0,0-2-25 16,10 0-11-16,1 0-83 0</inkml:trace>
  <inkml:trace contextRef="#ctx0" brushRef="#br0" timeOffset="1337">876 180 63 0,'2'1'66'15,"0"2"-43"-15,0 4 19 0,-1 2-10 16,1 4-11-16,-2 0-4 0,0 2-4 16,0 2-4-16,0-4 22 0,2 0-20 15,4-3-4-15,0-3 2 0,1-3 10 16,3-2-3-16,1-1 8 0,1-1 0 0,-1 0 0 15,3-6-7-15,-1-7-3 0,0 1-1 16,3-4-7-16,-5-1 0 0,2-1-2 16,-3-1-2-16,-2 1-1 0,-1 0 0 15,1 0-1-15,-2 3 0 0,-1 1-4 16,1-1-14-16,0 3-10 0,1 2-24 15,-5 5-21-15,-2 0-23 0,0 4-63 16</inkml:trace>
</inkml:ink>
</file>

<file path=ppt/ink/ink2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5:27.3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68 267 155 0,'2'-2'146'0,"-2"0"-105"0,0 2-2 16,0 0 9-16,0 0-8 0,2 1-14 0,2 10-3 15,-2 4-1-15,-2 7-4 0,0 3-5 16,0 5-4-16,0 4-1 0,0 4-1 16,0 2-5-16,0 0 1 0,0-3 6 15,-6-3-7-15,0 1 0 0,2-1 1 16,-5 0 1-16,1-3 3 0,-1-6-1 15,-1-4-4-15,5-7 4 0,-1-6-1 16,2-2-2-16,0-2-2 0,0-4 5 16,4 0 2-16,-2 0-1 0,1-13-6 0,1-2 4 15,0-5-2-15,0-6-2 16,5-3 1-16,5-5 1 0,-3-6-3 0,5-1 0 15,-1-7 1-15,1-5 1 0,1-5 0 16,2-3-10-16,4 6 11 0,2 7-2 16,4 5 0-16,-2 8-2 0,2 7 0 15,-4 7 1-15,-2 6-1 0,0 4 1 16,-2 4 1-16,-1 3-1 0,-3 4 3 15,0 0-3-15,1 0 0 0,-5 10 1 16,1 5 0-16,-3 5 1 0,-7 2 1 16,0 4 0-16,0 1-3 0,0 1 1 0,-13 3 1 15,-2 0 0-15,-4 2-1 0,1-2-2 16,-1-1 1-16,0-2 0 0,2-3-2 15,2-2-3-15,2-4 7 0,3-3-12 16,2-6 0-16,6-4-3 0,1-4 0 16,1-1-2-16,0 1-7 0,0-2 6 15,0 2 11-15,5-2 2 0,7 1 1 16,-3 5 0-16,1 1 0 0,1 2 4 15,1 4 2-15,1-1-2 0,0 1 2 0,3 0 4 16,-1-2 2-16,2 1-1 0,-2-3 1 16,1 0 4-16,1-2-8 0,-2-3-4 15,4 0-2-15,-2-3 3 0,0-1-6 16,1 0-9-16,-3 0-15 0,0 0-16 15,2-7-42-15,-5 0-121 0</inkml:trace>
  <inkml:trace contextRef="#ctx0" brushRef="#br0" timeOffset="967">629 577 81 0,'4'3'57'0,"-2"1"107"16,6 0-136-16,-5-2 24 0,3 1-2 15,2-3-8-15,1 2-11 0,3-2-4 16,5 0-7-16,2 0 0 0,2-9-5 16,2 0-3-16,-6-4 2 0,0 0-4 0,-3-2 1 15,-5-1-2-15,-1-1 0 0,-1-3 0 16,-5 1-2-16,-2-2-3 0,0 0-10 15,-2-2 12-15,-7 5-4 0,-1 1-4 16,-3 5 3-16,1 4-1 0,-1 6 0 16,4 2-1-16,-5 2 2 0,1 9-2 15,0 8 0-15,1 3-1 0,3 4 2 16,-1 4 0-16,4 1-1 0,1 1 7 15,3-1-10-15,2-4 1 0,0 2-1 16,3-7 3-16,9-5-1 0,3-3-1 16,6-3 1-16,4-5 2 0,7-5 2 0,1-1 1 15,5-2-3-15,-2-12 2 0,4-6-1 16,-2-5 3-16,3-1-2 0,-3-6 0 15,-6-3-3-15,-1-3 5 0,-8-4 0 16,-2-1-8-16,-4-4 9 0,-4-2 0 16,-3-2-3-16,-3-2-1 0,-3-1 0 15,0 5 1-15,-2 10-2 0,-2 10-1 16,0 13 2-16,0 8 2 0,0 7 2 15,0 1-4-15,-4 0 1 0,-2 7-4 0,-5 15 0 16,-3 7 2-16,1 9-1 0,0 4 0 16,3 3 1-16,-1 5-2 0,1 0 2 15,1 5 1-15,3 0-2 0,4-4-1 16,2-2-3-16,0-9 5 0,17-10-15 15,0-4 4-15,8-6 2 0,2-5 1 16,0-4-4-16,5-5-2 0,1-3-2 16,-1-3 5-16,-2 0-1 0,1-7 3 15,0-5-1-15,-5 1-1 0,-1-1 2 16,0-1 3-16,-4 0 6 0,-2 0 1 0,-2 1 0 15,-5 2-1-15,-3 0 3 0,-1-1 4 16,-3 0 1-16,-3-2 2 0,0-1-3 16,-2-1 4-16,0 2 2 0,-2-3-11 15,-3 3 17-15,-1 0-7 0,-2 3-4 16,1 4 9-16,-1 2 0 0,0-2-2 15,-3 6-6-15,-2 0-1 0,1 0 2 16,-1 9-4-16,-2 5 0 0,-1 5-3 16,1 3 0-16,2 2 1 0,3 0 9 0,-1-2-15 15,5-2 1-15,4-3 1 0,0-1-3 16,2-3 3-16,2-6 1 0,8 0-2 15,3-5-3-15,6-2 3 0,2 0 0 16,4-9-2-16,0-4-2 0,3 0 0 16,-3-3 0-16,0 1 2 0,-6 2 0 15,-4 2-3-15,-3 1 5 0,-7 4 0 16,-1 3 0-16,-2 2 1 0,-2-1 0 15,2 2 1-15,-2 0-2 0,0 0-1 16,0 0 1-16,0 1 2 0,0 7-2 16,2 2 4-16,0 3 4 0,0 0-2 0,-2-1-1 15,3-1-1-15,3 1 0 0,0-2-2 16,0 0-2-16,3-3 0 0,3 1 1 15,-1-3-1-15,4-3-6 0,1-2-7 16,3 0-7-16,-2-3-22 0,2-9-13 16,0-2-40-16,-6-2-182 0</inkml:trace>
  <inkml:trace contextRef="#ctx0" brushRef="#br0" timeOffset="1162">1883 421 242 0,'-2'17'156'16,"-4"-1"-125"-16,4 3 23 0,2 1 9 15,0-2-25-15,0-1-13 0,2 1-10 16,4-3 0-16,3 2-9 0,3-2-4 16,3 0-1-16,2-1 0 0,1-4-3 15,3-1 0-15,0-2-16 0,1-4-9 16,1-3-12-16,2 0-18 0,-2-6-40 0,0-6-110 15</inkml:trace>
  <inkml:trace contextRef="#ctx0" brushRef="#br0" timeOffset="1378">2356 244 103 0,'0'0'270'0,"2"0"-196"0,-2 0-55 16,0 8 24-16,-2 7 6 0,-9 11-13 0,-5 4-2 15,-1 7-2-15,-2 7-2 0,-2 4-8 16,0 4-4-16,0 1 11 0,2 1-17 15,0-3-7-15,6-1-6 0,1 2 2 16,6-4-3-16,5 0 3 0,1 0-6 16,0-4-10-16,7-1-9 0,10-4-16 15,4-3-27-15,2-6-29 0,-4-4-254 16</inkml:trace>
</inkml:ink>
</file>

<file path=ppt/ink/ink2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5:39.4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206 12 24 0,'0'0'10'0,"0"0"-6"0,0 0 1 15,-2 0 97-15,2-1-77 0,0-1 0 16,0 1-3-16,0-1 1 0,0 1-6 16,0 1-1-16,0-2 3 0,0 1 5 0,0-1-1 15,0 2-2-15,0-2 0 0,0 2-1 16,0 0-2-16,0 0 0 0,0 0-4 15,0 0 0-15,0 0-3 0,0 0 1 16,0 0 1-16,0 0 0 0,0 0 1 16,0 0-1-16,0 1 4 0,0 2 0 15,0 0-3-15,0 3-2 0,0-1 2 16,2 3-2-16,-2 0-2 0,2 2 2 15,-2 3-5-15,0 2 2 0,0 1-1 0,0 4-2 16,0 3 1-16,-2 2 0 0,-2 5-2 16,2 2-2-16,0 2 2 0,0 5-1 15,2 3-3-15,-2 3 0 0,2 0 0 16,0 0 2-16,0-1-2 0,0-1-1 15,-1-1 1-15,1-2 1 0,0-3-1 16,-4-1-1-16,4-1 0 0,0-3 2 16,-2-2-1-16,2-1-2 0,0-6 2 15,0 0-2-15,0-1 1 0,0 0 0 16,0 0 1-16,0-2 1 0,2-1-2 15,2-6 0-15,-4 0 0 0,1-1 1 0,3-3-2 16,-2-1 1-16,0-3 1 0,0-2-1 16,-2-1 0-16,0-1 0 0,0-1 1 15,0 0 0-15,0 0 1 0,0 0-1 16,0 0 2-16,0 0-2 0,0 0 3 15,0 0-2-15,0 0 0 0,0 0 0 16,0-1-2-16,2-1 0 0,0 1 0 16,-2 0 2-16,0 0-2 0,0 0 1 15,0-1-1-15,0 1 1 0,0 1-3 0,0-1-3 16,0 1-3-16,0-1 1 0,0 1-7 15,0 0-4-15,0 0-9 0,0 0-15 16,0 0-26-16,0 0-35 0,0 0-86 16</inkml:trace>
  <inkml:trace contextRef="#ctx0" brushRef="#br0" timeOffset="1853">166 1034 29 0,'-4'3'8'0,"2"-3"66"0,-2 0 24 16,0 0-60-16,1 0 8 0,-1 0 1 15,0 0-8-15,2 0-7 0,2 0-6 0,-2 0-4 16,2 0-4-16,0 0 0 0,0 0 5 16,0 0-2-16,0 0-3 0,0 0-3 15,0 0 7-15,0 0-6 0,0-2-3 16,-2 1 1-16,0 1-2 0,2-2 0 15,0 1 1-15,0 1-4 0,0-2 1 16,0 1-2-16,0 0 2 0,0 1-4 16,0 0-1-16,4-1 1 0,4-2-3 15,3 0 1-15,3 1-1 0,-1-1 2 16,4 3-2-16,-2 0 0 0,3 0-4 15,5 0 4-15,1 0 2 0,1 3-2 0,2 4-1 16,0 2-1-16,-1 3 1 0,5 5-1 16,-1-1 5-16,-3 2-1 0,-2 3-7 15,-4 0 3-15,-8 1-1 0,-3-1 2 16,-8-1-1-16,0-1-1 0,-2-1 1 15,-10-2 1-15,-5-2-1 0,-4 0-2 16,-2-1 2-16,-2-1-1 0,0-2-1 16,-4 2-1-16,2 0-1 0,-5-1 1 15,3 0 4-15,0-3-3 0,3-2 0 0,5-3 2 16,-4-2-2-16,2-1-2 0,5 1 1 15,1-1 2-15,4 0 1 0,5 0-2 16,0 0 1-16,6 0 0 0,0 0 0 16,0 0 0-16,0 0-2 0,2 0-1 15,6 0 0-15,1-1 1 0,5 1 2 16,-1 0 0-16,4 0 0 0,2 0-3 15,4 0 2-15,0 4 1 0,0 1-1 16,0 2-1-16,-2-2 0 0,2 6 3 16,-2 2-2-16,-2 3 0 0,0 0 1 0,-4 2 1 15,-1-2-1-15,-3 2 0 0,-5-3-1 16,-1 2 2-16,-5 1-1 0,0 0-1 15,0-1 0-15,-9-1 4 0,-3 1-3 16,1-1 0-16,-6 0-1 0,0 0 3 16,-2 0-1-16,-2-4-2 0,1 1 1 15,-1-1 1-15,4-5 1 0,-2-1-3 16,2-4 1-16,0 3 1 0,0-4-1 15,1-1 0-15,1 0 0 0,2 0 0 0,3 0 1 16,-1 0-2-16,1 0 1 0,3-1 2 16,1-2-2-16,2 1 0 0,4 1 0 15,0 0 2-15,0 1-2 0,0 0 0 16,0-1-4-16,10 1 4 0,1-2 0 15,2 2-2-15,3 0 1 0,1 0 2 16,2 0-1-16,4 0-1 0,2 3 1 16,1 1 1-16,-1 2-1 0,2 3-1 15,-2-1 0-15,-4 4 2 0,-2-2 0 16,-6 2-2-16,-1 1 0 0,-3 0 3 15,-7-1-2-15,0 2-1 0,-2 0 1 0,0 3 2 16,-10-1-1-16,-1 1-1 0,-4 0 0 16,-2-1 0-16,-4 2 1 0,3-4-1 15,-1 0 0-15,0-2 1 0,2 1 1 16,-4-4-2-16,2 0 0 0,-4-2 1 15,4-3 1-15,2-1-3 0,0-1 3 16,3-2 0-16,1 0 2 0,1 0-4 16,3 0 0-16,-3 0 2 0,7-3 0 15,-1-3-2-15,2 3 2 0,2-1-3 0,0 1 2 16,2 2-2-16,0-1 1 0,0 2 1 15,0-1 0-15,4 0-5 0,6 1 2 16,5 0 2-16,0 0 0 0,4 0-1 16,0 0 0-16,1 0-3 0,1 2 2 15,0 3-1-15,0 2-1 0,0 3 4 16,-1 2-1-16,1 4-1 0,2-1 2 15,-2 1 1-15,-2 0 0 0,-3 0-2 16,-1 0 1-16,-4 0 1 0,-3 1-1 16,-2 0 0-16,-4 1 0 0,-2-1 1 0,0-2 0 15,-8 1-1-15,-5 1 3 0,-1-1-1 16,-5 1-1-16,-2-4-2 0,-2 0 2 15,-1-4 4-15,-1 1-3 0,0-2-1 16,0-2 1-16,4 2-1 0,-2-2 1 16,0-3-2-16,4 0 1 0,-2 0-3 15,6-2 3-15,0 1-1 0,1-2 0 16,3 0 2-16,0 0-2 0,3 0-1 15,2 0 2-15,4 0 0 0,0 0-1 0,2 0-1 16,0 0 0-16,0 0 0 0,4 0 1 16,4 1-3-16,7 0 2 0,2 1 0 15,0 0 0-15,4 1-6 0,-2 0 4 16,1 0 0-16,1 2-2 0,0-1 4 15,-2 5 0-15,2 2 1 0,-2 3-2 16,0 0 1-16,-2 0 1 0,0-1 1 16,-4-1-2-16,-1 1 1 0,-3 0 0 15,-1 2 1-15,-2-2 0 0,-4-1-2 0,-2-1 2 16,0 1 1-16,0-2-3 15,-10 1 2-15,-3 1 2 0,-2-1 1 0,-5 1 0 16,3 0-4-16,-4-2 6 0,0 0 0 16,0-1-5-16,-3 0 1 0,1-2 2 15,-2 0-1-15,-2 0-1 0,-2 1-1 16,1-4 0-16,1 0-1 0,2-1 1 15,4-3-2-15,6 1 3 0,4-1 1 16,1 0-3-16,4 0 0 0,4 0 0 16,1 0 2-16,1 0-2 0,0 0-2 15,0 0-2-15,0 0 3 0,7 0-1 0,7 0 0 16,3 0 1-16,0 0 0 0,4 0-4 15,0 0 1-15,2 0-1 0,2 0 1 16,-3 0 3-16,3 5-2 0,-2 0 1 16,4 1 4-16,-2 3-4 0,-2-2 1 15,1 2 2-15,-3 0 1 0,0 2-2 16,0 1 0-16,-3 1 1 0,-1 0 0 15,-4 0 0-15,-1 0-2 0,-7-1 2 16,-3 1-2-16,-2-1 2 0,0-1 0 16,-11 0 3-16,-5-1-2 0,-1 1 0 0,-6 0-2 15,-1-1 2-15,-3-1 1 0,0 0 1 16,2-4 0-16,1 1 0 0,-1-1-3 15,-2 1-1-15,2-3 3 0,6 1-3 16,0-1 2-16,6-2-2 0,-1 1 0 16,5-2 0-16,1 0 0 0,6 0 0 15,0 0-1-15,0 0-4 0,2 1-7 16,0 2-7-16,0 3-2 0,0 0-17 15,6 0-12-15,-2 0-42 0,-2-2-113 0</inkml:trace>
  <inkml:trace contextRef="#ctx0" brushRef="#br0" timeOffset="2324">160 3065 50 0,'0'0'137'15,"0"0"39"-15,0 0-126 0,0 0-15 16,0 5 4-16,0 1 13 0,0 5-13 16,0 3-15-16,0 6-10 0,0 2 0 15,0 9 1-15,-6 5-8 0,-3 4 15 16,1 4 1-16,-3 4-16 0,-3 7-1 0,1 3 3 15,0 2-6-15,1 2-1 0,1-2 1 16,-1-2-1-16,3-2 4 0,1-4 2 16,1-1-3-16,-1-3-4 0,-2-4 4 15,5-4 0-15,3-3-3 0,2-8 0 16,0-4 2-16,0-6-2 0,0-4-1 15,0-4 0-15,2-5 2 0,0-2-3 16,-2-4 2-16,0 0-2 0,0 0 5 16,0 0 4-16,0 0-2 0,0-6-4 0,0 2-1 15,0-3-1-15,0 2-2 0,0 0-2 16,0 2-10-16,0 1-13 0,3 0-19 15,1 2-20-15,-2 0-47 0,-2 0-370 16</inkml:trace>
</inkml:ink>
</file>

<file path=ppt/ink/ink2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5:50.8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21 128 11 0,'0'0'13'0,"0"0"-1"16,0 0-6-16,0 0 2 0,-2 0 72 15,-2-1-48-15,2 0-18 0,-2 0 6 16,2 0-1-16,-2 1-2 0,4 0 4 0,0 0-4 15,0 0 4-15,0 0 4 0,-2-1-8 16,2 0 3-16,-1 1 1 0,1 0 3 16,0-1-2-16,0 1-4 0,0 0-1 15,0 0-3-15,0 0 4 0,0 0-5 16,0 0 0-16,0 0 0 0,0 0-2 15,0 0-3-15,0 0 2 0,0-2-3 16,0 2-1-16,0 0-2 0,0 0 1 16,1 0 2-16,1 0-1 0,4 0 0 0,0 4-4 15,1 4 7-15,-1 4-4 0,0-1-3 16,-2 3-1-16,1 4 1 0,3-2-1 15,0 3 0-15,1-2-1 0,3-2 2 16,-1-3-1-16,3-1-2 0,-1-1 1 16,0-3 1-16,2-5-1 0,3-2-1 15,-1 0 3-15,0-4 0 0,4-7 0 16,-2-4-2-16,-2 0 1 0,2-2 1 15,-1 0 0-15,-1-1-1 0,0 0 0 16,-4 1-1-16,1-2 2 0,-5 0-2 16,-1-1-1-16,1-1 3 0,1 1-3 15,-1-2-7-15,-3 5-7 0,0 4-10 0,-4 4-17 16,0 8-22-16,0-1-44 0,-2 2-122 15</inkml:trace>
</inkml:ink>
</file>

<file path=ppt/ink/ink2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6:05.9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247 495 234 0,'5'-3'35'0,"1"-3"5"16,-2 1 15-16,0-1 1 0,-4-1-10 15,2 2-16-15,-2-3-5 0,0 1-1 16,0 2-3-16,0-3-3 0,0 1 1 0,-8 4-5 15,-2-1-3-15,-3 4 1 0,-2 0 1 16,0 0 0-16,-3 4-2 0,-1 9 5 16,-4 3-3-16,-1 9 0 0,1 4 0 15,-2 6 3-15,2 4-5 0,6 3-3 16,2 0 0-16,7 0-4 0,0-5-2 15,8-1-2-15,0-4 0 0,0-3 1 16,12-4-1-16,5-6-8 0,4-7-11 16,8-7-1-16,3-5-9 0,6 0-11 15,0-6-10-15,-1-12-22 0,-3-2-25 16,-6-2-75-16</inkml:trace>
  <inkml:trace contextRef="#ctx0" brushRef="#br0" timeOffset="344">493 613 19 0,'-12'-1'296'0,"-3"1"-230"16,2 0-10-16,-3 0 3 0,-5 0-12 16,2 3-6-16,-4 7-10 0,4 4-7 15,2 4-7-15,4 4-5 0,5 1-4 0,2 2-3 16,3 2-5-16,3-2 1 0,2-1 0 15,9-3-1-15,12-3-2 0,2-4-6 16,7-3 2-16,6-2-1 0,4-7 5 16,-2-2 0-16,-1 0 1 0,-3-7-1 15,-8-7 0-15,-3-1 1 0,-4-4 2 16,-4 1 1-16,-7 1-1 0,-2-3-1 15,-5 2 6-15,-3-1 1 0,0-2-2 16,-2-1 3-16,-5 0-1 0,-5 0-1 0,-1 2-6 16,2 4 1-16,-1 5 2 0,3 3-2 15,1 4-2-15,4 4 0 0,-2 0-1 16,3 1-7-16,-3 11-7 0,6 1-9 15,0 1-17-15,0-1-24 0,0-4-65 16,8-1-214-16</inkml:trace>
  <inkml:trace contextRef="#ctx0" brushRef="#br0" timeOffset="566">869 584 243 0,'2'0'196'0,"-2"1"-140"0,0 9-25 15,0 4 19-15,0 4 6 0,-8 4-21 16,2 1-17-16,2 1-5 0,-3-2 0 16,5-2-7-16,2-2-5 0,0-4 0 15,2-2 0-15,5 1-6 0,9-3-12 16,-1 0-8-16,2-1 3 0,4-6-50 0,-4-3-54 15,0 0-145-15</inkml:trace>
  <inkml:trace contextRef="#ctx0" brushRef="#br0" timeOffset="936">1088 814 90 0,'0'6'203'0,"2"-2"-173"0,2-4-22 16,2 0 22-16,3-2 16 0,6-7 0 15,4-6-18-15,4-2-14 0,8-5 10 16,7-3-3-16,2-5-2 0,-2-5-10 16,-3 0-1-16,-3-6 0 0,-1-3 2 15,-7-3-1-15,1-5-2 0,-4-3-3 16,-6-4-2-16,-1-1 5 0,-7-2-5 15,-3 2 0-15,-4 3-4 0,0 12 5 16,0 11 0-16,-7 16 0 0,-5 16 12 0,-1 2-4 16,-2 5 2-16,-3 13-7 0,-3 8 4 15,4 10-1-15,-6 12 0 0,4 9-6 16,-2 7-1-16,2 8 2 0,6 4 0 15,3 3-5-15,5-5-1 0,5-5 2 16,13-12-3-16,12-12-1 0,15-10-9 16,4-9-1-16,0-9-2 0,-2-5-6 15,-2-6-17-15,-6-6-22 0,-5 0-31 0,-7-11-100 16</inkml:trace>
  <inkml:trace contextRef="#ctx0" brushRef="#br0" timeOffset="1293">871 274 1 0,'0'0'506'16,"0"0"-455"-16,0 0-24 0,0 3-18 15,1 2-6-15,7 0-2 0,5 3-2 16,5 2-35-16,-1-2-56 0,4 0-135 16</inkml:trace>
</inkml:ink>
</file>

<file path=ppt/ink/ink2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6:13.5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120 727 6 0,'5'0'21'15,"-1"0"27"-15,0 0-1 0,0 0-23 16,-4 0 10-16,6 0-1 0,-4 0-6 16,-2 0-6-16,3 0 0 0,-3 0 3 15,2 0-4-15,0 0-4 0,4 0 1 0,-2-2-2 16,3-1 4-16,1 2-1 0,-2-2 0 15,-2-1 0-15,1 1 2 0,1-1 4 16,-2-1-6-16,0 3 1 0,-2-1-4 16,-1 0-1-16,1-1 0 0,0-2-1 15,-2 1 2-15,0-1-5 0,-2-1 1 16,-5 0-1-16,-5 2 0 0,-1 0-3 15,-4 4 2-15,0 1 2 0,1 0-2 16,-3 3-2-16,4 10-2 0,-2 2 6 16,0 6-5-16,1 3 1 0,1 4 1 15,4 6-2-15,-3-1-1 0,10 3-2 16,4 0-2-16,0-2 0 0,10-1 1 0,1-2-2 15,9-2-2-15,1-2 5 0,3-5-7 16,3-3-2-16,2-5-5 0,-3-6-7 16,5-1-7-16,-4-7-7 0,-1 0-8 15,-1 0-6-15,-6-7-34 0,-4-4-25 16,1-3-137-16</inkml:trace>
  <inkml:trace contextRef="#ctx0" brushRef="#br0" timeOffset="1892">585 751 70 0,'0'-3'95'0,"0"0"-56"0,0 2 11 15,0-1-17-15,0 1 4 0,0 1-5 16,-2-1-12-16,1 1 0 0,-5 0-2 15,4 0 0-15,-4 0-3 0,0 0 2 0,3 0 0 16,-3 0-6-16,2 0 3 0,0 0-1 16,0 1 2-16,3 2-5 0,-3 1-7 15,2-1 2-15,0-2 2 0,2 1-1 16,-2 0-4-16,0-1 1 0,2 0 0 15,-2 1 1-15,2 0-3 0,0-2 1 16,0 0 2-16,0 0-4 0,0 0-1 16,0 0 2-16,0 0 1 0,0 1-1 15,0 0-3-15,0 0 3 0,0-1 2 0,0 2-2 16,0-1-2-16,0-1 1 0,0 1 1 15,0 0 1-15,0 0-4 0,0-1 6 16,0 1-2-16,0-1-2 0,0 0 0 16,0 0 3-16,0 0 2 15,0 0 0-15,0 0-5 0,0 0 4 0,0 1-1 16,-2 2-2-16,2 1-2 0,0 0 3 15,-2-1 1-15,0 1-2 0,1 1-3 16,-3-2 2-16,2 3 1 0,0 1-1 16,2 1 2-16,-4 0-4 0,4 1 5 0,-2 0-2 15,0 1-3-15,2 3 3 0,0 1 2 16,0-1-2-16,0 2 1 0,0 0 1 15,0 0-1-15,0-3-1 0,0 1-1 16,0 0 2-16,10-4 1 0,-4-1-3 16,3-2-2-16,1-3 4 0,-3-1 3 15,5-2-5-15,-1 0-1 0,-1-5 4 16,3-5-2-16,0-3 0 0,-1-3-3 15,-1 0 4-15,3-3 1 0,-3 0-3 16,1-1-2-16,-3 1 3 0,1-3 2 16,-1 2-4-16,-3-1 0 0,0 1 2 0,-1 6 1 15,-5 1-3-15,2 5 0 0,-2 3 2 16,0 2 4-16,0 3-5 0,-2 0-3 15,-5 2 2-15,-3 9 2 0,3 4-2 16,-3 2-1-16,2 2 2 0,3 0 2 16,-1 2-3-16,2 0-1 0,0-1 2 15,4 0 1-15,0-1-1 0,6-3-3 16,4-3 1-16,3-2 1 0,4-4 2 15,4-3-7-15,2-4 2 0,2 0 1 0,0-6-2 16,-1-3-5-16,-1-2 6 0,-4 1 2 16,-1-2-1-16,-5 2 0 0,0 0 1 15,-3 2 4-15,-3 4-2 0,-1 1-2 16,-4 3 3-16,-2 0 1 0,0 0-2 15,2 0-3-15,0 0 2 0,-2 4 2 16,0 6 0-16,0 1-3 0,0-2 3 16,-2 2 1-16,0 1-3 0,-4-1 0 15,4 1 1-15,-1-1 2 0,-1-2-2 0,2-3-1 16,0-5 2-16,0-1-1 0,0 0 1 15,0 0-2-15,-2 0 3 0,3-4 0 16,1-7-3-16,0-2-2 0,0 0 3 16,0 0 2-16,0 0-3 0,3-1 1 15,3-2 0-15,0 3-1 0,3-2 1 16,1 3-6-16,-1 3 4 0,1 1 1 15,0 3-1-15,-3 3 1 0,3-1 0 16,-1 2 1-16,3 0-1 0,-1 1 0 16,2 0-1-16,-5 0 4 0,2 0-2 0,-3-2-4 15,1 0 6-15,0 0 0 0,-3 0-2 16,1 0 0-16,0 0 0 0,-1 1 2 15,1-1 1-15,-2 2-3 0,2-1 4 16,-6 1-1-16,2 0-2 0,-2 0-2 16,0 0 3-16,0 0-1 0,0 0 0 15,0 5-1-15,0 0 2 0,0 6 1 16,0-1-2-16,0 2-3 0,0 2 3 15,0 1 0-15,0-2-1 0,0-1-1 16,0-2 2-16,0 1 0 0,0-3-2 16,0-1 1-16,0-3 0 0,0-2 1 0,0-1-2 15,0 0 1-15,0-1 0 0,0 0 4 16,0 0-3-16,0-4 1 0,0-7-4 15,2-1 4-15,1-2-3 0,-1-1 2 16,-2 3-3-16,6-4 4 0,-4 2-3 16,4 1 2-16,-4 2-1 0,5 2-2 15,-3 3 3-15,2 1-4 0,-2 2 1 16,1-1 1-16,1 3-4 0,3-2 2 15,3 3 1-15,-1 0 2 0,5 0-3 0,-5 0 2 16,4 0 2-16,-1 0-1 0,5 0 0 16,0 0-1-16,0-5 2 0,4-1 1 15,0-2-3-15,2-2 0 0,-1 0 3 16,-1-2 2-16,0 0-3 0,-8-1-2 15,-1 2 5-15,-7 0 1 0,-1-1-3 16,-4 0-1-16,-2 2 0 0,0 0 4 16,-6 2-3-16,-3 3 0 0,-5 2 2 15,-1 3 1-15,-2 0-4 0,2 0-1 0,-4 10 0 16,3 2 4-16,3 5-5 0,2 2 1 15,1 3 2-15,0 4-1 0,5-3-1 16,3 0 2-16,2-2-2 0,0-4 3 16,9-3-3-16,5-2 0 0,5-2 2 15,4-4 0-15,5-3 0 0,5-3 4 16,-1 0-2-16,1-9-1 0,-3-4-2 15,-1 0-2-15,-4-1 3 0,-4-1-3 16,-6 2 1-16,-4 3 2 0,-5 3-4 16,-4 4 5-16,0 1-3 0,-2 2-1 0,0 0 3 15,0 0-1-15,0 5-4 0,0 3 3 16,0 1 0-16,-4 3-2 0,2 0-1 15,0-1-6-15,2 4 5 0,0-3 3 16,0-1-5-16,0 0-6 0,0-2 7 16,4-2 0-16,0 0-2 0,0-2-1 15,0-2 1-15,1-3-1 0,-3 0 5 16,4 0-2-16,0-6 5 0,-1-4 1 15,5-2-3-15,-3-5 1 0,5-1 2 16,-3-2 1-16,1-2-3 0,1-4-1 16,-1-2 4-16,0-1-1 0,-1-5-1 0,1-1-2 15,-1-5 4-15,-1-1-2 0,1-1-1 16,-1 0-1-16,2 1 3 0,-3 7-3 15,1 12-4-15,-4 10 1 0,-2 9 4 16,-2 3-1-16,0 4 0 0,0 8 1 16,-2 4 2-16,-4 7 0 0,-2 1-3 15,-1 6 2-15,1 3 1 0,2 2 1 16,1 0-3-16,5 0 1 0,0-2 4 15,0-5 3-15,3-4-1 0,5-6 8 0,-2-6-1 16,1 0-4-16,7-3 0 0,3-2-1 16,6-2 4-16,4-4-5 0,3-1-5 15,3 0-3-15,3 0 3 0,-2 0-5 16,4 0-20-16,-3-1-9 0,3 0-12 15,-6-3-49-15,1-3-134 0</inkml:trace>
  <inkml:trace contextRef="#ctx0" brushRef="#br0" timeOffset="2389">2814 661 68 0,'0'-4'134'0,"0"2"-68"0,0 1 6 15,0 0-21-15,-4 0 0 0,0 0-12 16,-3 1-3-16,-1 0-5 0,-1 4-7 15,-5 7 1-15,1 2-2 0,-1 2-2 16,-1 2-2-16,2 2-4 0,0 1 3 16,1 1-9-16,4-1-3 0,7 1-3 15,1-2-2-15,0 2 1 0,0-6-4 16,3-1 1-16,5-6 2 0,3 0-5 15,5-3-7-15,1-2-6 0,8-3-12 0,-1 0-6 16,7-3-16-16,-2-6-21 0,1-3-16 16,-3-3-88-16</inkml:trace>
  <inkml:trace contextRef="#ctx0" brushRef="#br0" timeOffset="3680">3131 710 23 0,'0'-1'222'0,"0"-1"-167"16,0-2-11-16,-4 1 8 0,0 1-6 15,-2 1-8-15,4 1-7 0,-5 0-5 16,1 0 1-16,-3 0-7 0,-1 5-3 16,1 5 2-16,-3 1-5 0,1 4 1 15,-3 3-3-15,1 3 1 0,1 1 1 16,3 3-5-16,1-1-1 0,6-5-2 15,2-2-1-15,0-2-4 0,2-4-1 16,8-2 3-16,5-4-1 0,0-4-2 16,10-1 1-16,-2 0-1 0,4-7 3 0,1-6-3 15,-1-1 0-15,-2 0 1 0,-4-3 0 16,-4 1-3-16,-4 3-1 0,-5 3 6 15,-2 1-5-15,-2 2 0 0,-4 4 2 16,0 0 1-16,0 2 0 0,0 1-3 16,0 0 0-16,0 0-1 0,-4 5 1 15,0 3-2-15,2 0 0 0,-2-1 3 16,4 1-1-16,0-1-2 0,0-2 1 15,0 2 3-15,10-1 0 0,-1-1 0 16,3-3-1-16,1-2 4 0,0 0-3 16,-1 0-1-16,3-7 0 0,-5-3 1 0,3 0 1 15,-3-2 0-15,1-3-1 0,1 2-1 16,-3 0 2-16,-1-1-2 0,-1 0 0 15,1 1 4-15,0 2-1 0,-5 2-1 16,-1 3 0-16,0 1 4 0,-2 2-1 16,0 1-1-16,0 2 0 0,0 0 2 15,0 0-6-15,-4 0 2 0,-1 6-2 16,-1 3 0-16,0 1 2 0,4 2 0 15,-1 2-1-15,1 0-2 0,0 2 4 0,2-3-4 16,0 0 4-16,4-2-3 0,5-1 2 16,1-4-2-16,3-3 1 0,2-1 3 15,4-1-2-15,-2-1-2 0,6 0 1 16,-4 0 1-16,2-5 0 0,-7 1-2 15,-5-2-2-15,-1 0 3 0,-8 3-2 16,4-1-3-16,-4 2 1 0,0 1 1 16,0 0-2-16,0 1-2 0,0 0-4 15,0 0 0-15,-4 0 5 0,0 2-2 0,4 0 0 16,0-2 1-16,0 0-5 0,0 0 2 15,0-1 5-15,8-4 4 0,5-5 1 16,2-1-2-16,-1 0 2 0,1-1 1 16,-4 1 0-16,1 1-2 0,-4 0 2 15,-3 0 1-15,3 2 4 0,-2 4-4 16,-1-2 0-16,-1 6 1 0,2 0-2 15,-4 0-1-15,4 6 0 0,-5 4 2 16,1 3 0-16,2 3-3 0,-2 4 1 16,0 0 2-16,4 1-1 0,-1 1-1 0,-3-3 0 15,-2-1 2-15,0-1 0 0,-3-3-1 16,-7-1 0-16,0-4-1 0,-3 0 2 15,4-4-1-15,-3-2-1 0,6-3 2 16,3 0 0-16,1-1-2 0,2-6 0 16,0-4 0-16,3-2 0 0,11-2-3 15,3 1 1-15,-2-1-4 0,4 4 1 16,0-3-1-16,-1 3-1 0,3-2 4 15,0 0-4-15,-2 1 1 0,0-1 1 0,-2-3 6 16,0 3-1-16,-2 0-1 16,-3 1 2-16,-5 4 3 0,-3 2 1 0,-4 2 2 15,0 1 0-15,0 2 3 0,-7 1-2 16,-1 0-6-16,-2 0-1 0,-1 6-1 15,3 2 1-15,-1 0-3 0,3 3 1 16,4 2 1-16,2 0 0 0,0 2 0 16,0-1-6-16,0-1 1 0,10 0-2 15,5 0 0-15,2-4 4 0,6 1 2 16,-2-5-13-16,4-4 7 0,0-1 4 15,-1 0 1-15,3-6-7 0,2-4-2 0,-4-3 6 16,-1 1 3-16,-3-3 1 0,-5 0-1 16,-7 2 1-16,-1 1 3 0,-6 0 2 15,-2 1 0-15,0 1 2 0,-2 3 0 16,-2 1 5-16,0 2-6 0,0 2 3 15,1 2-2-15,1 0-2 0,2 0-6 16,0 6-1-16,0 3 5 0,7 4-2 16,1-1-1-16,0 1-1 0,-1 2 1 15,1-2 0-15,-1 2-3 0,3 1 4 16,-2-2 3-16,-5 0-3 0,-1-1-1 0,-2 0 3 15,0 0 10-15,-2-2 6 0,-7 3-4 16,-6-3-2-16,-3 0 0 0,-1 1-3 16,-2-2-6-16,4 0-2 0,-2 0 0 15,6-4-2-15,1 1-11 0,3-4-12 16,3-1-10-16,2-2-23 0,4 0-66 15,0-4-293-15</inkml:trace>
  <inkml:trace contextRef="#ctx0" brushRef="#br0" timeOffset="4522">4642 711 30 0,'8'-4'237'0,"-1"2"-177"0,3-1-6 16,-1 2 13-16,-1 1-15 0,-4 0-10 0,0 2-12 15,-4 7-7-15,0 6-4 0,0 0 0 16,-8 3-2-16,0 2-6 0,3-1-5 16,-3-3 2-16,6-4 6 0,2-2-8 15,0-6-7-15,0-2 3 0,12-2-1 16,1 0 1-16,4-6-1 0,8-9 2 15,0-1-1-15,3-3-3 0,-3 1 0 16,4 1 2-16,-3 3 0 0,-1 1-2 16,-2 3-2-16,-4 3 3 0,-5 4 2 0,-5 0-4 15,-3 3 0-15,-2-1 3 0,-1 1 0 16,-1 0-2-16,-2 5-1 0,0 4 2 15,0 4 3-15,0 2-3 0,-2-1 0 16,2 3 1-16,0-2 3 0,0-2-3 16,0-3-2-16,4-3 2 0,8-2 2 15,1-5-3-15,6 0-1 0,4 0 2 16,2-9-1-16,0-1 1 0,1-3-5 15,-1 1 1-15,-4 1-1 0,-4 2 3 0,-3 1-4 16,-5 4 5-16,-3 0 1 0,-4 4-2 16,2 0 0-16,-4 0-1 0,2 3 4 15,-2 5-2-15,0 1-2 0,0 3 4 16,0 1-1-16,0 0-1 0,0 2-1 15,0-2 1-15,0-2 2 0,0-1-3 16,2-1 0-16,5-2-1 0,6-3-8 16,1-1-17-16,7-3-10 0,0 0-5 15,4 0-17-15,-1-4-24 0,-1-4-17 16,-4-2-121-16</inkml:trace>
  <inkml:trace contextRef="#ctx0" brushRef="#br0" timeOffset="5263">5506 756 20 0,'8'-11'6'0,"0"0"219"15,-5-2-165-15,1 0-5 0,-4 0-2 16,0 1-7-16,0 2 2 0,0 2-9 15,-5 4-8-15,-3 1-3 0,-2 3-6 16,-3 0-6-16,-2 5-5 0,-4 7 2 16,1 5-1-16,-1 5 2 0,0 4-5 15,4-1 1-15,6 0-2 0,3-6-5 16,4 1-2-16,2-6 0 0,4-3 1 0,9-1-2 15,2-4 0-15,8 1 0 0,0-7 3 16,4 0-3-16,1-3-5 0,-1-11-4 16,0 2 6-16,-6-2-5 0,-4 2-5 15,-4 3 0-15,-5 3 6 0,-4 3 0 16,-2 1-2-16,-2 2 0 0,0 0 3 15,0 0-6-15,0 0 4 0,0 0 2 16,0 3 2-16,0 1 0 0,0 0-6 16,2-1-5-16,9-2 2 0,2-1 6 0,8 0 0 15,0 0 7-15,2-5-6 0,2-3-3 16,-4-3 4-16,-2 0 3 0,-2 0 2 15,-9 0 0-15,-4 2-1 0,-4 2 3 16,0 1 5-16,-4 3 2 0,-7 2 0 16,-3 1 0-16,3 0 1 0,-6 7-9 15,1 4 0-15,1 1 2 0,4 1 0 16,1 2-1-16,2-2-4 0,5 2 5 15,1-4-1-15,2 0-3 0,0-4-1 0,4-2 2 16,5-2 1-16,4 0-4 0,3-3 0 16,-1 0 3-16,2 0 3 0,-2-8-9 15,-1-3 3-15,-3 1 4 0,-3-2 0 16,-1 2-2-16,-1 3 0 0,-4 0 2 15,2 2 4-15,-4 2 2 0,2 3-1 16,-2 0 6-16,0 0-3 0,0 4-10 16,0 7 4-16,0 2 3 0,0 5-2 15,0 3-4-15,0 6 0 0,0 7 2 16,0 2 6-16,2 9-4 0,3 1-4 15,1-1-2-15,0 3 5 0,0-3-3 0,-4-3 0 16,-1-3 3-16,-1-3 7 0,-1-2-6 16,-9-7 1-16,-3 1 9 0,-3-6-1 15,1-2-1-15,-2-4-4 0,2-4 5 16,1-3 2-16,1-4-6 0,0-3 2 15,3-2 0-15,-1 0-1 0,1-3-6 16,4-5-1-16,-1-1 1 0,1-2-3 16,2 0-2-16,2-2 2 0,0-2 0 15,2-1-7-15,0 0-5 0,2 0-3 16,6-5-4-16,5 0-8 0,3-6-7 0,-1-2-11 15,2-2 2-15,0 0-16 0,2 2-19 16,0-2-21-16,-2-3-131 0</inkml:trace>
  <inkml:trace contextRef="#ctx0" brushRef="#br0" timeOffset="6169">6060 786 33 0,'4'0'274'0,"-1"0"-222"0,-1 0-25 0,2 0 29 15,-2 0-1-15,0 0-7 0,-2 5-9 16,0 4-7-16,0 0-3 0,0 4-5 15,-4-1-3-15,0 0-4 0,2-1-3 16,2-3-12-16,0-3 1 0,0-2-1 16,0-1 0-16,8-2-2 0,2 0 1 15,1 0 2-15,6-8-2 0,2 0-8 16,2-7 0-16,-2 2-1 0,2 1 2 15,-4-2-2-15,1 1 2 0,-5 1-2 0,-2 1 6 16,-3 5-2-16,-2 1 2 0,-4 4 3 16,-2 1-1-16,0 0-2 0,0 0 0 15,0 5 5-15,-4 6 4 0,0 3-4 16,-2 1 4-16,1 1-2 0,-3 0 0 15,2-2-4-15,1-2-1 0,3-1 1 16,2-1-1-16,0-2-2 0,0-1-5 16,0 1-4-16,2-3-8 0,3 1-12 15,3-3-2-15,0-2-15 0,-1-1-24 16,1 0 2-16,-2 0 6 0,-1 0-17 15,1-2-29-15,0-1 43 0,-1-2 38 0,1 1 30 16,0-1 14-16,-2 1 29 0,1-1 10 16,3 1-8-16,2 0-7 0,1 0-3 15,0-1 1-15,-1-2-2 0,3 0-1 16,-1-2-3-16,1-1 4 0,2-1-15 15,-1-1 0-15,-3-1-1 0,3-3-2 16,-3 0 1-16,-3-2-2 0,-1 1-8 16,-7-1 1-16,0 0 4 0,0 1-4 15,0 0-3-15,-9 4 2 0,1 3-2 16,-3 4 0-16,1 4-2 0,3 2-4 0,-1 0 2 15,2 7 0-15,0 6-4 0,-1 6 2 16,-1 2 3-16,1 3-2 0,-1 2-1 16,4 1 0-16,2 1 1 0,2-2 1 15,0-2-4-15,8-2 1 0,7-2 3 16,0-6-1-16,8-1-3 0,2-7 1 15,4-5 3-15,3-1-1 0,-1-4-4 16,1-11-2-16,1-5 4 0,-3-3 0 16,-1-2-12-16,-3-1 6 0,-5-2 4 0,-2 1 4 15,-5-3-4-15,-3 1 4 0,-1-4-3 16,-4 2 4-16,-5-3-4 0,5 0 4 15,-6-2-3-15,2-1 2 0,-2 5-1 16,0 3-1-16,0 6 0 0,0 7 4 16,0 6-4-16,2 4 1 0,0 6 4 15,-2 0-3-15,0 1-1 0,0 11 1 16,-4 4 3-16,0 3-3 0,-1 5-1 15,-3 4 1-15,0 3 1 0,-1 4-1 0,3 1-2 16,-2 3 0-16,1 2 4 0,1-2-2 16,2 0-3-16,-2-5 1 0,5-3 3 15,-3-5-1-15,0-4-2 0,0-5 1 16,0-4 2-16,4-7 0 0,0-2-4 15,0-3 1-15,0-1 4 0,0 0-1 16,4-5-4-16,8-7-6 0,-1-1-6 16,2 0-6-16,5 1-14 0,-1 2-14 15,0 0-11-15,2 0-21 0,-2 3-51 16,0-5-46-16,0 2 121 0,1 2 48 0</inkml:trace>
  <inkml:trace contextRef="#ctx0" brushRef="#br0" timeOffset="6495">6966 748 2 0,'0'0'18'16,"0"0"255"-16,0 0-210 0,0 0-17 15,-4 0 1-15,-1 1-8 0,-1 4-8 16,2-1-3-16,0 2-4 0,4 1-11 15,0 2-8-15,0-2 0 0,0 2-1 16,0 0-4-16,0-1-1 0,0 1 1 16,8 0 1-16,5 0-1 0,4-3-2 15,6-1 2-15,4-2-13 0,2-3 2 16,1 0-8-16,4-3 5 0,3-6 1 0,1-4-25 15,0-1 18-15,4-2 16 0,-6-3-14 16,-5-1 15-16,-3 0 2 0,-7-1 1 16,-7 1 6-16,-7 2-5 0,-7 5 0 15,0 3 17-15,-13 5 15 0,-2 3-4 16,-1 2-10-16,-3 0 4 0,2 11-3 15,0 3-1-15,2 2 3 0,5 4-5 16,6 0-4-16,3 0-7 0,1 5-5 16,0-4 0-16,7 1 1 0,5-1-2 0,11-2 0 15,3-2-6-15,10-5 7 0,6-2-15 16,4-7-5-16,-4-3-22 0,-2 0-2 15,-9-2-11-15,-6-11-110 0</inkml:trace>
  <inkml:trace contextRef="#ctx0" brushRef="#br0" timeOffset="6661">7151 484 472 0,'0'5'47'0,"0"2"-69"16,10 0 21-16,3-3-8 0,-2 0 7 15,7-1 4-15,3 3-16 0,0-1-53 16,-2-5-151-16</inkml:trace>
  <inkml:trace contextRef="#ctx0" brushRef="#br0" timeOffset="7102">8140 535 9 0,'1'0'305'16,"-1"4"-253"-16,0 5-4 0,0 7 9 0,-5-2-7 15,-3 5 0-15,-1 5-12 0,-1 3-7 16,2 0-6-16,1 0-12 0,-1-1-7 15,4-3-5-15,2-2 0 0,2-4 2 16,0-1-2-16,0-3-2 0,0-4-2 16,4-5-4-16,0-4-12 0,0 0-9 15,2 0-4-15,-1-4-9 0,1-4-27 16,-4-4-34-16,-2-4-102 0</inkml:trace>
  <inkml:trace contextRef="#ctx0" brushRef="#br0" timeOffset="7292">8109 499 37 0,'6'-8'248'0,"-2"6"-188"0,1-2-16 15,1 3 8-15,5 1-10 0,-1 0-4 16,5-1-3-16,6 1-9 0,0-1-6 16,8 0-6-16,1 1-3 0,1-2-4 15,1 2-4-15,-1 0-1 0,-4 0 0 16,-8 0 0-16,-4 0-4 0,-4 3-4 0,-5 4-8 15,-2-1-9-15,-4 2-17 0,0 1-17 16,-8-1-33-16,-5-2-123 0</inkml:trace>
  <inkml:trace contextRef="#ctx0" brushRef="#br0" timeOffset="7462">8174 643 180 0,'-6'12'175'0,"4"0"-134"0,2-1 10 15,0 1-3-15,4 0-7 0,8 1-3 16,3 0-11-16,6-1-7 0,2-4-9 0,1 0-4 15,3-4-2-15,0-2-4 0,3-2-5 16,-3 0-9-16,4 0-19 0,-3 0-32 16,-3-8-56-16,0-3-229 0</inkml:trace>
  <inkml:trace contextRef="#ctx0" brushRef="#br0" timeOffset="7623">8639 698 389 0,'-1'10'57'15,"-3"1"-35"-15,0 1 20 0,-2 1 0 16,0-3 4-16,5 1-26 0,1-2-18 15,0 1 1-15,0 1-2 0,0-4-6 16,3 0-13-16,5 0-6 0,0-4-16 16,3 0-30-16,1-3-63 0,-5 0-161 15</inkml:trace>
  <inkml:trace contextRef="#ctx0" brushRef="#br0" timeOffset="7988">8779 778 27 0,'5'2'216'16,"-1"0"-177"-16,4-2 4 0,0 0 6 15,-1 0-8-15,7-8 4 0,-1-1-10 16,0-2-1-16,3-3-10 0,3-1-3 16,-2-3-6-16,0-2-3 0,0-2-3 15,-2-5 0-15,1-1-4 0,-3-2-2 16,0-4-3-16,-1-1 1 0,-3-4 1 0,-1-3-2 15,-4-1-2-15,-2 1 3 0,-2 3 1 16,0 13-3-16,0 9 0 0,-6 14 2 16,-4 3 1-16,-3 3-3 0,2 13 0 15,-3 3 2-15,-1 7 2 0,4 0-3 16,-1 0 0-16,3-1 1 0,-1-1-1 15,1-3 1-15,1 0-3 0,0 1 2 16,3-6 0-16,-1 1-12 0,4-4 0 16,0-2-1-16,2-5-5 0,0-2 4 15,0-3 5-15,0-1 3 0,4 0 4 16,0 0 0-16,-1-3-6 0,3-2-10 0,-2 2-10 15,2 1-11-15,-2-2-7 0,-1 0-28 16,1 0-108-16</inkml:trace>
  <inkml:trace contextRef="#ctx0" brushRef="#br0" timeOffset="9014">8842 695 2 0,'2'0'98'0,"-2"-1"-41"16,2-1-22-16,1 0 0 0,-3 2 2 0,2 0-6 15,-2-1-5-15,4 0 0 0,-2 0-3 16,0 1-5-16,2 0 0 0,-2 0-1 16,0 0 2-16,3 0 6 0,3-2-3 15,0-2-3-15,1 1-1 0,1-2-1 16,3-2-1-16,4-1-2 0,-2-2-2 15,1-3 4-15,1 0-6 0,-4-3 1 16,-1-1 2-16,-1-1-4 0,-5 0-6 16,-4-2 2-16,-2 0 3 0,0 0-4 15,-12 3-2-15,-5-1-1 0,-2 5 3 0,-6 1-1 16,-1 6-3-16,-1 4 1 0,2 2 5 15,2 0-1-15,0 12-3 0,6 5 4 16,-4 3 2-16,0 8 0 0,2 1 0 16,4 4-2-16,3 2 3 0,7-1-4 15,5 1-5-15,0-1 0 0,15-4 2 16,2 0 0-16,8-8-5 0,1-3-4 15,5-5-9-15,0-6-7 0,5-3-9 16,-2-4-15-16,-1-1-17 0,-5 0-35 0,-3-9-154 16</inkml:trace>
  <inkml:trace contextRef="#ctx0" brushRef="#br0" timeOffset="9690">9078 787 29 0,'0'0'202'0,"0"2"-101"0,0-2-82 16,0 0 16-16,10-7 4 0,1-5 5 15,6-1-10-15,3-3-12 0,-1-1-8 16,4-4-3-16,-2-3 3 0,1-4-5 16,-1-4-1-16,0-4-6 0,-3-5 0 0,-1-2 2 15,0-5-3-15,-2-2-1 0,-1-3 0 16,-1 7 2-16,-5 7 0 0,-5 15-6 15,-1 12 6-15,-2 10 3 0,-2 2 8 16,-5 5-8-16,-5 13 0 0,-5 5 5 16,-2 7-1-16,-2 5-3 0,2 2-3 15,0 5-2-15,2-2 2 0,0 1-4 16,3 2 1-16,7 1 1 0,5 1-6 0,2 0-12 15,7-4-6-15,14-4-4 0,4-5 11 16,4-6-20-16,7-7-9 0,-2-4 19 16,6-5-9-16,0-4 5 0,2-6-22 15,2 0 19-15,-4-5 1 0,0-7 31 16,-3-3 2-16,-3-3 22 0,-7-1 24 15,-6-3-24-15,-4-2-3 0,-9 1 5 16,-7-3-1-16,-1-2-4 0,0 0-7 16,-1-1-2-16,-7 2 1 0,-7 8 2 0,-3 3 5 15,-4 8 0-15,-3 6-6 0,0 2-6 16,2 0 3-16,0 14 9 0,0 3-5 15,2 5-1-15,0 6 0 0,4 1 2 16,2-2-6-16,5 1-2 0,8-2-1 16,2-4-4-16,8-1 0 0,5-7-3 15,6-6 1-15,4-4 3 0,6-4-1 16,5 0-2-16,8-12 0 0,2-9 1 15,4-3-1-15,-4-5-5 0,-4-3 0 16,-2-4 0-16,-6 0 1 0,-1-8 3 0,-2-3-4 16,-6-5 3-16,-1-10-1 0,3-8-1 15,-6-5-3-15,0-2 2 0,-5 5 1 16,-7 15 1-16,-1 20 3 0,-6 22 7 15,-2 15 11-15,-15 10-8 0,-6 15-2 16,-7 14 4-16,-3 9 3 0,-1 13-8 16,-1 11 1-16,11-2 2 0,5 0-10 15,9-3 2-15,10-4-16 0,4 1-5 16,21-4-26-16,7-6-2 0,8-10-52 15,6-13 3-15,-6-10-252 0</inkml:trace>
  <inkml:trace contextRef="#ctx0" brushRef="#br0" timeOffset="10151">8729 211 507 0,'6'3'77'16,"-4"3"-59"-16,4 1 15 0,-3-2-19 15,3 1-8-15,2 3-3 0,3 2-7 16,4 4-23-16,3-1-29 0,3 2-95 15</inkml:trace>
</inkml:ink>
</file>

<file path=ppt/ink/ink2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6:34.405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2 570 12 0,'0'-5'24'15,"-2"1"-12"-15,2-3 6 0,0 0 4 16,0-1-1-16,0 1 2 0,0-1-12 16,4 0 1-16,0-3-4 0,0-2-3 15,2 1 8-15,-3-4 6 0,3 0-4 0,-2 0 2 16,2 0-2-16,1-2-4 0,1 0 0 15,0-1-1-15,1-4-8 0,6 3 1 16,1-2 0-16,3 0-3 0,2-1-1 16,2-1 2-16,1 0 0 0,3 0-2 15,2 4 0-15,3 0 2 0,3 0 0 16,-1 1-2-16,2 3 0 0,2-2 2 15,2 4-1-15,6 0-1 0,4 2-1 16,3 1 0-16,3 5-1 0,1 0-9 16,2 6 9-16,-8 0 3 0,-3 0 1 15,-6 10-2-15,-4 3 1 0,-5 3 0 0,-3 5 0 16,-1 3-3-16,-4 2 0 0,-6 6 0 15,-6 0 3-15,-3 3-4 0,-3 2 2 16,-3 3 2-16,0 1 2 0,-4 2-4 16,0 2-3-16,0-2-10 0,0 1 3 15,0-1 2-15,-4 1-5 0,-2-1-8 16,1 1-3-16,-3-1 1 0,0-1 11 15,1-7 15-15,-3-2-2 0,-3-6-23 16,-2-3 6-16,-3-4 10 0,-3-4-6 16,-1-4-2-16,-1-2-8 0</inkml:trace>
  <inkml:trace contextRef="#ctx0" brushRef="#br0" timeOffset="2028">455 626 3 0,'-2'-27'0'0,"2"-3"56"0,0-1-47 16,0 2-1-16,3 0 7 0,3 0-3 15,0 1 3-15,5 1-14 0,-1 2 3 16,3 3 2-16,4 2 6 0,3 2-2 15,2 3-3-15,7 1 0 0,2 3 4 16,3 4 3-16,2-1-6 0,4 4-1 16,0 3 1-16,0 1-4 0,4 0 1 15,-6 0 0-15,2 9-6 0,-5 1-1 0,-1 3 2 16,-1 3 3-16,-5 3-1 0,-3 4-3 15,-4 3 0-15,-6 3 3 0,-7 4 0 16,0 1-2-16,-5 2 0 0,3 0 1 16,-6 0-1-16,2 3-3 0,0 1 2 15,0 2 4-15,-2 2-3 0,0-2-2 16,0 2 0-16,-6-4 4 0,-5-1-5 15,-5 1-2-15,-5 0 5 0,-1 3 1 16,-3-3 0-16,-4 2-5 0,0-3-4 16,-3-2 3-16,0-3 4 0,-5-2-2 15,5-1 3-15,-2-5 0 0,-3 0 0 0,3-4-1 16,0-5 1-16,-3-1 2 0,7-4-1 15,-3-1-2-15,1-3 0 0,-1-4 3 16,3 0-1-16,-2-3-3 0,3-1 2 16,6 0 2-16,4-8-2 0,2-4-1 15,1-4 0-15,3-1 2 0,0-2-4 16,1-4 0-16,3 1 5 0,3-7-4 15,6 0 4-15,0 0-4 0,0-4-3 16,2-2 5-16,4-1 0 0,1-2-1 16,3 0 0-16,1 1 2 0,-1-2-1 0,1 2-2 15,3 1-3-15,1-2 5 0,0 4 4 16,6-2-5-16,2-1 1 0,6 2 1 15,1 2 0-15,5 5-3 0,3 4 1 16,0 7 3-16,-4 7-1 0,3 3-2 16,-3 7 1-16,-2 0 3 0,5 5-3 15,-3 10 1-15,0 3 2 0,-1 6 1 16,-3 1-6-16,-3 5 2 0,2 0 0 15,-3-1 3-15,1 1-6 0,-4-2-3 0,-4 0 4 16,-2 0 3-16,-2 0-1 0,-1 1-2 16,-1 3 1-16,0 4 3 0,-1-2-1 15,-3 6-2-15,-1-3-1 0,-4 3 3 16,-2-1-2-16,-2 0-3 0,0 3 5 15,-6-3-2-15,-3 2 2 0,-5 0-2 16,1-1 1-16,-2-3 0 0,-1-1 1 16,-3-2-1-16,0-5-2 0,-4-4 0 15,0-1 3-15,-3-9-1 0,-3-3 1 0,-3-4 3 16,-3-3 1-16,-1 1 1 0,-2 1 5 15,-4-3-3-15,0 1-2 0,-2-1-5 16,-6-3 7-16,3 1-2 0,-1-2-3 16,0 0 0-16,6 0 8 0,6-3-1 15,2-7-5-15,5 0-4 0,6-2 1 16,6-3-1-16,2-2 0 0,5-4-1 15,3-2 0-15,7-5 4 0,0-2-2 16,0-4-4-16,13-5 2 0,6-3 2 16,2-5-2-16,6-5 1 0,3-2-2 15,5 0-1-15,3 0 1 0,4 0-3 0,2 4 2 16,3 1 2-16,1 3-1 0,5 5-2 15,-1 4 2-15,-2 6 1 0,-3 7 0 16,-3 3 0-16,-6 5 0 0,-1 6 1 16,-5 4-1-16,0 6-3 0,-3 0 3 15,-6 8 2-15,0 8-4 0,-6 3-1 16,-4 5 3-16,-1 4 2 0,3 4-6 15,-2 3-3-15,1 5 7 0,-1 4-5 16,0 5-3-16,-1 3 0 0,3 3 5 16,-1 3-3-16,-3-3-2 0,0 3 4 0,1-3 2 15,-4-1 4-15,1-5-2 0,-1-5-2 16,-3-7 3-16,-5-5 0 0,0-2-1 15,-3-6-1-15,-11-1 2 0,-5-2 1 16,-4-2-2-16,-2-4-2 0,-3 0-1 16,-3-2-2-16,-1-3 5 0,-4-2-3 15,-1-1 6-15,-3-3-1 0,-4-1 1 16,-5-1-1-16,-1-1 3 0,-1-1 4 15,-1 0-6-15,-1 0-3 0,-4 0 0 0,-3-1-3 16,3-3 5-16,0-2-7 0,2-1 3 16,7-3 4-16,6-3-2 0,8-3-2 15,9-1 0-15,11-1 4 0,9-2-2 16,5-2-3-16,2-1-2 0,13-6-1 15,4 0-5-15,4 0-18 0,2-3-7 16,3 2 4-16,3-1 12 0,-1 3 5 16,5 2 2-16,-3 2 9 0,2 2-13 15,3 3 3-15,-3 2 14 0,4 2 1 0,0 4 5 16,-1 0 2-16,1 4 15 0,0 2-2 15,2 1-10-15,-2 2-5 0,0 2 0 16,-1 0-1-16,-5 6-3 0,-1 6-3 16,-5 6 1-16,1 3 2 0,-4 2-2 15,-6 6-2-15,2-1 1 0,-7 4 1 16,-7 1-2-16,-1-1 2 0,-4 3 0 15,0 2 1-15,0-2 1 0,-6 0-3 16,-1-1 3-16,1-2 0 0,-2 2-2 16,-1-1 6-16,-3-1 2 0,-1-1 5 15,-2 0-6-15,1-2 4 0,-3-4 1 0,-4 0 0 16,-4-2-2-16,-3-3-4 0,-3 0 2 15,-3-4-8-15,-4 0 3 0,0-3-2 16,-2-3 1-16,-1 0 3 0,-1-3-1 16,-5-1 1-16,-1-1 4 0,-5-1-4 15,-1-1 1-15,1-3-2 0,-1 0-1 16,3 0-1-16,-3-7-1 0,5-4-2 15,-1-3 2-15,2-2 1 0,7-1-3 16,4-2 1-16,9-4 0 0,7 1 1 16,7-3-1-16,10-2-3 0,4-4 3 0,8-2-1 15,15 0-4-15,6-2-1 0,5 3 3 16,4 3 2-16,2 7-2 0,2 6-1 15,2 3 4-15,0 8 2 0,-2 0-2 16,2 3 0-16,0 2-2 0,0 0 4 16,1 0-4-16,-1 7 0 0,4 4 3 15,-2 1 0-15,-2 2-4 0,-2 4-8 16,-6 0-3-16,-2 4 3 0,-7 0 5 15,-4 3 3-15,-8 2 4 0,2 1-1 0,-9 3-1 16,-2 1 1-16,-4 3 2 0,-1 1-2 16,-1-1 1-16,0 0-1 0,0 0 2 15,-1-5 0-15,-9 2-1 0,-1-2 5 16,-3 0 2-16,-5-1-4 0,-2 1-1 15,-4 0 1-15,-3 0-2 0,-3-3 2 16,-1-3-4-16,-6-2 2 0,3-1 2 16,-3-4 1-16,2-4 4 0,1-5-2 15,-1-5-2-15,2-1-4 0,0-2-1 0,3 0 0 16,0-4 1-16,5-8 0 0,-1-7-2 15,6-2 0-15,4-3 1 0,4-1 1 16,5-2-3-16,8-2 1 0,0 0 1 16,15-4-2-16,10-2-11 0,7 1-11 15,7-1-5-15,1 3 2 0,7 8 6 16,3 7 14-16,3 11 2 0,3 4 5 15,5 2-2-15,-2 5 2 0,4 6 3 16,0 7 0-16,0 1-6 0,-6 2 1 16,-9 2-29-16,-6-1-21 0</inkml:trace>
  <inkml:trace contextRef="#ctx0" brushRef="#br0" timeOffset="2120">1038 2514 9 0,'-57'16'27'0,"-10"2"-10"0,-9 0 4 16,-2 1-7-16,-4 2-11 0,-2-3-6 15,4-1-44-15</inkml:trace>
</inkml:ink>
</file>

<file path=ppt/ink/ink2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7:04.66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0 113 215 0,'-6'1'59'0,"5"0"-3"0,1-1-23 15,0 0-9-15,0 0 7 0,0 0-5 0,0 0-4 16,0 0-8-16,0 0-1 0,0 0-1 15,0 0 1-15,0 0 1 0,0 0-3 16,0 0-1-16,0 0 2 0,0 0 0 16,0 0-2-16,0 0-3 0,0 0-3 15,0 0 3-15,0 0-4 0,0 0-2 16,0 0 0-16,0 0 3 0,0 0-5 15,7 0-3-15,6 0 7 0,5 1 1 16,-1-1-3-16,8 1-2 0,-1-1 2 0,5 2 3 16,4-1-5-16,5 3 0 0,4-3 2 15,2 1 2-15,5 1-4 0,-1 0-1 16,1-1 3-16,3 0 1 0,-2 1-2 15,-3-1-3-15,-7 1 4 0,-3-2 1 16,-9 1-3-16,-7-1-1 0,-4 0 3 16,-9-1-1-16,-4 0 2 0,-2 0-4 15,-2 0 3-15,0 0 5 0,0 0 0 16,0 0-5-16,-4 0-1 0,0 0 5 15,-2 0-4-15,1 0-3 0,1 0 2 0,2 0 2 16,-2 0-3-16,4 0-5 0,0 0 4 16,-2 3-3-16,2 1-9 0,0 0-3 15,0 2-10-15,0-3-14 0,0 0-41 16,0-3-90-16</inkml:trace>
  <inkml:trace contextRef="#ctx0" brushRef="#br0" timeOffset="996">88 177 41 0,'0'0'39'0,"0"1"-28"15,0-1 14-15,0 0 18 0,0 0 12 16,0 0-20-16,0 0-11 0,0 0 2 16,-2 0 2-16,0 0 0 0,0 0-3 15,0 0-2-15,0-1 3 0,2 1-5 0,0-2-3 16,0 2 1-16,0-2 0 0,0 1-6 15,0-1 1-15,0 1-5 0,0 0-1 16,0 0 3-16,0-3 0 0,2 2-3 16,0-2 2-16,-2 1 1 0,2-1-1 15,0 0 2-15,0 0-2 0,6-1-4 16,3-2-2-16,0 0 0 0,7-3-2 15,3 0 3-15,0-2-4 0,3-2 0 16,3 1 3-16,2 2-4 0,-1-2 1 0,-5 3-1 16,0 0 0-16,-6 4 2 0,-5 0-4 15,-5 3 1-15,-3 1 3 0,-4 1-1 16,2 0-4-16,-2 0 3 0,0 1-6 15,0 0-1-15,0 0-8 0,0 3 0 16,-2 2-4-16,0 1-5 0,-3 0-11 16,-3 3-9-16,0-1-19 0,-3-3-28 15,-2-3-126-15</inkml:trace>
  <inkml:trace contextRef="#ctx0" brushRef="#br0" timeOffset="1258">88 100 13 0,'-6'5'266'0,"2"1"-196"16,1-2-23-16,1 2 19 0,0 3-9 15,-2 1-12-15,4 2-19 0,0 0-6 16,0 2-3-16,0 2-4 0,8 0-6 16,3 0-6-16,2-2 1 0,5 0 1 15,1 1-2-15,4-2-7 0,7-2-20 16,-1 0-19-16,1-4-20 0,-1-5-100 15</inkml:trace>
  <inkml:trace contextRef="#ctx0" brushRef="#br0" timeOffset="1978">78 634 106 0,'-7'3'113'16,"-1"-1"-46"-16,4-2-19 0,0 1-26 15,4-1 16-15,-3 0 2 0,3 0-6 16,0 0-15-16,0 0-5 0,0 0 4 16,0 0 7-16,0 0-5 0,0 0-7 15,0 0 0-15,0 0 0 0,0 0 0 16,3 0-7-16,5 0-3 0,4-3-1 15,9 0 4-15,1-1-3 0,9 0 0 16,7-1-1-16,6 1 0 0,8-3 0 16,5 2-2-16,0 1-1 0,-2 0 4 15,1 1-3-15,-9 0-1 0,-3 3 0 0,-4 0 3 16,-5 0-2-16,-10-2-1 0,-6 2 1 15,-8-1 2-15,-7 1-1 0,-2-2-1 16,-2 0 4-16,0-2 4 0,0 1-5 16,-2 1-1-16,-4-1-1 0,-2 3 1 15,1 0-2-15,-1 0-2 0,1 0 1 16,-1 0-3-16,0 0-8 0,3 2-4 15,-5 1-7-15,2 0-17 0,1-1-35 16,-1-2-63-16</inkml:trace>
  <inkml:trace contextRef="#ctx0" brushRef="#br0" timeOffset="2879">88 645 59 0,'0'-1'28'0,"0"0"-13"0,0 0 0 15,0 0 0-15,0 0-2 0,0 0-8 16,0 1 3-16,-2-2 3 0,-2 1 0 16,4 1 5-16,-2-2-9 0,2 2-4 15,-2 0-2-15,2 0 5 0,0 0 5 16,0 0 7-16,0 0-2 0,0 0 3 15,0 0 4-15,0 0 8 0,0 0-2 0,0 0-8 16,0 0 3-16,0 0 0 0,0 0-7 16,0-2 0-16,0 1 4 0,0-1 1 15,0 0-6-15,0-2 2 0,6-2-2 16,4-1-3-16,3-3 0 0,6-1-5 15,4-3 0-15,2-2 4 0,1-1-6 16,1-1-1-16,0 1 5 0,-2 1 0 16,0 0-2-16,-4 3-5 0,-4-1 3 15,-4 3-1-15,-3 1-1 0,-3 3-4 0,-5 0 4 16,2 2-2-16,-4 2 0 0,0 1-2 15,0 0 2-15,0 2-1 0,0 0-4 16,0 0 0-16,0 3-5 0,-6 6 0 16,4 3-7-16,-3-1-12 0,1 1-10 15,0-1-21-15,0-1-32 0,-2-4-107 16</inkml:trace>
  <inkml:trace contextRef="#ctx0" brushRef="#br0" timeOffset="3295">88 648 238 0,'0'4'80'15,"0"-2"-37"-15,0 3 14 0,0 0 1 16,0 3-16-16,0 4-15 0,0 1 3 15,8 4-8-15,3 0-5 0,2 1-3 0,3 4-5 16,3-2 5-16,0 1-5 0,2-3-9 16,2-1 4-16,0-2-1 0,-1-2-3 15,1-4 0-15,-4-2-1 0,1-4-8 16,-3-3-11-16,-2 0-9 0,0 0-28 16,-3-4-52-16,1-8-198 0</inkml:trace>
</inkml:ink>
</file>

<file path=ppt/ink/ink2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7:13.1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658 123 119 0,'0'0'66'0,"0"0"-25"0,0 0-3 15,0 0 0-15,0 0 2 0,0 0-10 16,0 0-6-16,0 0-6 0,0 0 7 15,0 0-1-15,0 0-5 0,0 0-1 16,0 0-7-16,0 0-1 0,-2 0 2 16,0 0-4-16,-2 0-4 0,4 0-3 15,0 0 5-15,-2 0 1 0,1 0-7 16,-1 0 2-16,0 0 1 0,2 0-2 0,-2 0-1 15,0 0 0-15,-2 0 3 0,4 0-1 16,-6 0 1-16,4 0 1 0,-1 0 2 16,1 0-1-16,0 0 1 0,2 0-4 15,-4 0 5-15,-2-1 0 0,2 0-5 16,-3-1 2-16,3-2 1 0,-4 3-2 15,3 0 0-15,-3 0 0 0,0-1 2 16,1 2-4-16,-3-3 0 0,-1 0 0 16,-3 0 4-16,-1 1-2 0,0 0-4 15,-2 0 2-15,-2-2 2 0,-2 3-5 16,-4-1 3-16,0 2-1 0,-7 0-1 0,-3 0 3 15,1 0-3-15,3 0 0 0,7 0 3 16,-3 0 0-16,6 0-4 0,4 3 2 16,1-2 2-16,3 0-1 0,2 1-1 15,3 0 2-15,0-1 1 0,3-1 0 16,1 0-1-16,-2 1 1 0,4-1 2 15,-4 0-1-15,5 0-6 0,-5 0 4 16,2 0 3-16,-2-1-4 0,2 1-1 16,1-1 0-16,3 1 2 0,-2 0-1 0,0 0-3 15,0 0 0-15,2 0 2 0,0 0-2 16,-2 0-1-16,2 0 2 0,-2 1 3 15,-2 1-2-15,2 1-2 0,2 0 1 16,0-2-5-16,0 1-6 0,0-1-4 16,0-1-4-16,2 0-11 0,10 2-20 15,-3-2-37-15,7 0-79 0</inkml:trace>
  <inkml:trace contextRef="#ctx0" brushRef="#br0" timeOffset="612">40 70 96 0,'0'1'56'0,"0"1"-24"15,0-1 12-15,0 0 7 0,-2-1-14 16,0 3-8-16,0 0-6 0,0-3-2 15,2 1 3-15,-2-1 4 0,0 0 2 16,-2 1-1-16,3-1-9 0,-3 2 2 16,0-2-3-16,0 0-5 0,2 0-3 0,0 0 1 15,2 0 2-15,0 0-3 0,0-4-7 16,2-3-2-16,10 1 2 0,-1-3-3 15,4 2-2-15,1 0 2 0,1-2 2 16,-2 3-4-16,0-1 0 0,2-1 2 16,-1 2 1-16,-3 1-3 0,-3 3-1 15,-3 1 2-15,-3 1 0 0,2 0-6 16,-4 0-3-16,0 0-2 0,1 5-2 15,-3-2-2-15,0 1-5 0,0 3-6 16,0-3-9-16,0 0-13 0,0 1-11 0,0-4-25 16,-3-1-68-16,-3 0 10 0</inkml:trace>
  <inkml:trace contextRef="#ctx0" brushRef="#br0" timeOffset="836">11 69 99 0,'-2'2'128'0,"-2"-2"-79"0,2 3 10 0,1 0-7 16,-1 1-5-16,2 5-19 0,0 1-8 16,0 0-3-16,0 3-1 0,0 0-3 15,0 3-6-15,2 0 0 0,3 3-4 16,1-1-1-16,0-1-4 0,3 0 4 15,-1 2 0-15,3-1-7 0,1 0 4 16,1-3-16-16,4-2-22 0,1-5-19 16,1-5-78-16</inkml:trace>
</inkml:ink>
</file>

<file path=ppt/ink/ink2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5:46.1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1107 620 100 0,'6'0'22'16,"0"-2"128"-16,-4 0-74 0,3 0-10 15,-3 0-10-15,-2-2-7 0,2 4-4 16,0-3-11-16,0 2-12 0,-2 1-3 16,0 0-1-16,0 0-2 0,0 0-3 15,0 0-1-15,4 4 6 0,0 3-3 16,-3 2-1-16,-1 3-3 0,0 3 4 15,0 5-5-15,0 1-4 0,0 4 5 16,-1 2-8-16,-1 0 1 0,0 2-3 0,0-5-1 16,2 1 2-16,0-2-1 0,0-3-1 15,0-3-1-15,0-1 2 0,0 0 0 16,0-3-2-16,0-1 0 0,0-2 2 15,0-4-1-15,0-2-6 0,0-2-3 16,0 0-1-16,0-1-3 0,0 0-6 16,0-1-6-16,0 0-1 0,0 0-3 15,0 0-3-15,0 0-20 0,0-2-30 16,0-2-51-16,0-1-114 0</inkml:trace>
  <inkml:trace contextRef="#ctx0" brushRef="#br0" timeOffset="231">836 813 146 0,'-2'0'250'15,"2"0"-179"-15,0 0-22 0,0 0-9 16,2 0-4-16,10 0-4 0,1 2-2 0,10 6-11 15,0-3-2-15,2 1-8 0,3-3 0 16,1 2-6-16,0-3-2 0,3 0 2 16,-2 1-3-16,3-2-1 0,1 3-11 15,-3-1-11-15,3 2-21 0,-1 0-29 16,-7-1-95-16</inkml:trace>
  <inkml:trace contextRef="#ctx0" brushRef="#br0" timeOffset="1063">739 5146 24 0,'-2'1'397'0,"0"-1"-311"16,0 0-24-16,2 0-22 0,0 0 0 0,0 1-7 16,6 2-6-16,7 0-5 0,3-1-3 15,3-1-6-15,7-1-4 0,5 0-6 16,5 0 1-16,2-2-2 0,0-3-1 15,-1-1-1-15,-1 3-6 0,-2 3-8 16,-1 0-12-16,-1 0-15 0,-1 5-23 16,-5 6-80-16,-3 4-225 0</inkml:trace>
  <inkml:trace contextRef="#ctx0" brushRef="#br0" timeOffset="-37138.73">558 200 23 0,'2'0'462'0,"-1"0"-413"0,1 0-14 15,0 0 5-15,4 0 3 0,-2-3-11 16,2 0-23-16,1-2-6 0,1 2-2 16,3-1 0-16,3-2-6 0,3 2-16 15,4-1-15-15,0 0-23 0,2 0-15 16,-4-1-36-16,-6 2-180 0</inkml:trace>
  <inkml:trace contextRef="#ctx0" brushRef="#br0" timeOffset="-36983.73">945 192 236 0,'0'1'77'0,"6"-1"-31"16,-4 0 16-16,3 0-15 0,1 0-10 16,0-1-23-16,1-2-7 0,3-3-7 15,3 2-7-15,1 0-19 0,5-1-35 0,-2-1-50 16,4-5-133-16</inkml:trace>
  <inkml:trace contextRef="#ctx0" brushRef="#br0" timeOffset="-36838.73">1380 140 56 0,'0'4'111'0,"2"-1"48"16,2-2-136-16,2-1 13 0,-1 0-14 0,3 0-5 16,0 0-12-16,1-1-4 0,1-2-12 15,3 1-52-15,0-6-98 0</inkml:trace>
  <inkml:trace contextRef="#ctx0" brushRef="#br0" timeOffset="-36692.73">1859 187 6 0,'10'0'50'0,"3"0"-13"0,4 1-2 16,-2 0-31-16,3 1-23 0,1-1-27 15</inkml:trace>
  <inkml:trace contextRef="#ctx0" brushRef="#br0" timeOffset="-36546.73">2218 223 145 0,'5'3'100'15,"1"0"-59"-15,2-1 8 0,-1 1-9 16,5-2-6-16,-3 1-12 0,5-2 2 15,1 0-10-15,0 0-7 0,2 0-6 0,8 0-13 16,-2 0-21-16,10 0-25 0,-1 0-38 16,1-4-116-16</inkml:trace>
  <inkml:trace contextRef="#ctx0" brushRef="#br0" timeOffset="-36427.73">2756 224 10 0,'13'4'175'16,"-3"-3"-100"-16,-1-1-51 0,5 0 17 15,-3 0-11-15,6 0-14 0,4 2-12 0,2-2-4 16,6 0-20-16,1 0-77 0,-1-7-151 15</inkml:trace>
  <inkml:trace contextRef="#ctx0" brushRef="#br0" timeOffset="-36296.73">3351 226 33 0,'8'3'-22'0,"-2"0"181"0,-1-1-122 0,9 1-29 16,-1-3-5-16,6 0-10 0,4 0-32 15,6 0-44-15</inkml:trace>
  <inkml:trace contextRef="#ctx0" brushRef="#br0" timeOffset="-36191.73">4006 283 3 0</inkml:trace>
  <inkml:trace contextRef="#ctx0" brushRef="#br0" timeOffset="-36135.73">4006 283 70 0,'49'21'62'0,"-24"-15"-56"0,2-3-5 0,5 1 2 16,6-2-3-16,1 0-19 0,1 1-21 15,-2-2 3-15,0 3 4 0</inkml:trace>
  <inkml:trace contextRef="#ctx0" brushRef="#br0" timeOffset="-35996.73">4538 358 10 0,'21'5'12'0,"-4"-2"78"0,0-2-31 16,-3 1 6-16,-1 1-11 0,2-1-13 15,-1 0-19-15,3-2-3 0,-2 0-3 16,6 0-10-16,-4 0-4 0,4 0 0 15,4 0 2-15,0 0-7 0,5 0-8 0,3 1-27 16,-1-1-17-16,3 0-29 0,1 1 8 16,-6 1 17-16,-3 0-17 0</inkml:trace>
  <inkml:trace contextRef="#ctx0" brushRef="#br0" timeOffset="-35890.73">5093 398 10 0,'-2'1'77'16,"-3"-1"37"-16,1 1-62 0,4-1-7 16,-2 0-20-16,0 0-13 0,2 0-6 0,0 0-7 15,0 1-9-15,0 0-33 0,2-1-46 16,0 0-79-16</inkml:trace>
  <inkml:trace contextRef="#ctx0" brushRef="#br0" timeOffset="-35751.73">5093 398 42 0,'-4'50'38'0,"-1"-45"191"0,1-2-203 15,2 1-1-15,2-4 16 0,0 3 5 0,0 1-23 16,-4 3-16-16,4 1-6 0,0-1-3 16,0 3-18-16,6 2-18 0,5 3-55 15,5-5-32-15</inkml:trace>
  <inkml:trace contextRef="#ctx0" brushRef="#br0" timeOffset="-35614.73">5210 1088 9 0,'0'25'-9'0,"3"2"122"15,1-1-103-15,4 0-9 0,1-1-1 0,-1 2-21 16</inkml:trace>
  <inkml:trace contextRef="#ctx0" brushRef="#br0" timeOffset="-35494.73">5322 1803 2 0,'0'25'153'0,"0"-2"-134"0,0-2-15 0,0-3 2 16,0 2-16-16,0-5-73 0</inkml:trace>
  <inkml:trace contextRef="#ctx0" brushRef="#br0" timeOffset="-35399.73">5341 2471 8 0</inkml:trace>
  <inkml:trace contextRef="#ctx0" brushRef="#br0" timeOffset="-35355.73">5341 2471 4 0,'-2'82'93'0,"2"-59"-52"16,0 0 13-16,0 3-18 0,2-3-24 15,2-1-25-15,0-1-99 0</inkml:trace>
  <inkml:trace contextRef="#ctx0" brushRef="#br0" timeOffset="-35064.73">5311 3148 310 0,'-8'23'48'0,"1"-6"2"0,1 1 1 0,0-4-18 15,4 0-5-15,0 0-15 0,2 2-12 16,0 3 1-16,0-2-5 0,8 2-15 15,3 0-12-15,3-3-7 0,1 1-5 16,0 2-1-16,-3-2 24 0,-5 5 16 16,-1 3 3-16,-4 3-2 0,-2 3-6 15,0-1-11-15,-2 3 10 0,-6-3 10 16,-1 2 13-16,-1 0 12 0,-1 0 4 15,1-1 1-15,1 0-5 0,3-1 5 0,-2-2-13 16,8 0-5-16,-1-4-2 16,1 0-4-16,0-1-5 0,0-1-4 0,5-2-22 15,3 3-30-15,1-3-31 0,-1-4-113 16,-2 0 48-16</inkml:trace>
  <inkml:trace contextRef="#ctx0" brushRef="#br0" timeOffset="-34933.73">5301 4440 51 0,'-9'23'258'0,"1"-2"-222"15,4-3-7-15,4-2 3 0,0 0-9 0,0-1 1 16,0 3-13-16,0 1-12 0,2-1-25 16,2-1-69-16,4-6-168 0</inkml:trace>
  <inkml:trace contextRef="#ctx0" brushRef="#br0" timeOffset="-34790.73">5242 5085 14 0,'0'17'153'0,"0"2"-69"16,0-5-70-16,0 3 49 0,0-2-28 15,0-2-23-15,0-1-14 0,6 1-41 16,0-6-87 0,-3-1-57-16</inkml:trace>
  <inkml:trace contextRef="#ctx0" brushRef="#br0" timeOffset="-34664.73">5246 5496 4 0,'0'5'166'0,"0"-4"-145"15,-2 1-12-15,0-1 9 0,2-1-10 16,-2 2-14-16,2-2-62 0,-2 0-72 15</inkml:trace>
  <inkml:trace contextRef="#ctx0" brushRef="#br0" timeOffset="-34524.73">5246 5496 122 0,'-94'2'83'0,"83"-2"-82"0,0-4 6 0,1 1-9 15,-3 0-4-15,3 1-49 0,1-1-49 16</inkml:trace>
  <inkml:trace contextRef="#ctx0" brushRef="#br0" timeOffset="-34368.73">4992 5518 227 0,'-4'0'87'15,"0"0"-54"-15,1 0 8 0,1 0-7 0,-4 0-1 16,0 0-6-16,2 0-9 0,-1 0-11 16,1 0-5-16,-2-1-2 0,2-1-4 15,1 1-28-15,-5 0-45 0,0-1-129 16</inkml:trace>
  <inkml:trace contextRef="#ctx0" brushRef="#br0" timeOffset="-34227.73">4765 5523 73 0,'-17'2'151'0,"-4"0"-54"15,2-1-85-15,-4 1 16 0,4-2-9 16,-8 0-3-16,0 0-9 0,-3 1-5 16,-3 1-17-16,3 0-42 0,-1 1-91 15</inkml:trace>
  <inkml:trace contextRef="#ctx0" brushRef="#br0" timeOffset="-34088.73">4389 5563 165 0,'-17'-2'136'16,"-2"1"-113"-16,-2 1 31 0,0 0-24 15,0 0-22-15,2 0-3 0,0 0-6 16,0 0-18-16,2 0-47 0,-4 0-121 16</inkml:trace>
  <inkml:trace contextRef="#ctx0" brushRef="#br0" timeOffset="-33922.73">4000 5585 261 0,'-15'0'60'0,"-4"0"-39"0,-1 0 17 16,-2 0-12-16,-3 0-18 0,2 2 2 15,4 0-7-15,0 0-1 0,5-2-9 16,7 0-13-16,1 0-43 0,-2 0-8 16,1 0-65-16,-5 0 15 0</inkml:trace>
  <inkml:trace contextRef="#ctx0" brushRef="#br0" timeOffset="-33782.73">3721 5606 4 0,'-13'4'5'15,"2"-2"-4"-15,-1 0 12 0,-1-1 94 16,1-1-22-16,3 0-36 0,-3 0-23 0,-1 0 2 16,1 0 2-16,-5 0-22 0,2 0 4 15,-2 0-8-15,-4 0-3 0,4 0 1 16,-2 0-7-16,1 0-6 0,3 0-16 15,2 0-31-15,-1 0-86 0,3-2 14 16,0-2 130-16,1-1 0 0</inkml:trace>
  <inkml:trace contextRef="#ctx0" brushRef="#br0" timeOffset="-33661.73">3288 5605 4 0,'-15'2'5'0,"-6"1"232"16,2-2-208-16,-4-1-11 0,4 0 8 16,-2 0-9-16,2 0-6 0,-2 0-11 15,4 0-5-15,-2 0-17 0,1 0-72 16,3 0-38-16</inkml:trace>
  <inkml:trace contextRef="#ctx0" brushRef="#br0" timeOffset="-33507.73">2926 5617 17 0,'-10'0'9'0,"4"0"275"16,-5 0-233-16,3 0-23 0,-1 0 21 15,-3 0-15-15,1 0 0 0,-3 0-24 16,1 0-1-16,0 0-5 0,-2-2-1 16,-1 2-3-16,1-1-4 0,0 1-7 15,1 0-22-15,1 0-32 0,-2 0-47 16,-4 0-43-16</inkml:trace>
  <inkml:trace contextRef="#ctx0" brushRef="#br0" timeOffset="-33381.73">2494 5642 3 0,'-9'0'3'0,"-1"0"137"0,3 0-72 16,-3-2-63-16,1-1 7 0,-5 0 11 15,1 0-6-15,-4 1-14 0,-2 2-9 16,0-1-2-16,1 1-60 0,-1 0-33 16,0 0 29-16</inkml:trace>
  <inkml:trace contextRef="#ctx0" brushRef="#br0" timeOffset="-33226.73">2166 5627 10 0,'-17'0'237'0,"-4"0"-200"15,-6 1-28-15,-1 2 1 0,-1 0 23 16,-1 0-18-16,-1 0 2 0,1 1-11 15,-3-1-3-15,3 0-4 0,-1 0-5 16,4-3-14-16,2 0-26 0,4 0-45 16,1-3-45-16</inkml:trace>
  <inkml:trace contextRef="#ctx0" brushRef="#br0" timeOffset="-33085.73">1372 5613 8 0,'-38'0'-8'0,"4"0"24"16,-4 0 164-16,0-1-152 0,-1-5 6 15,1 2-7-15,-2 1-10 0,-2-3-10 16,0 2-5-16,-4 3-3 0,3-3-3 15,1 2-3-15,3-5-13 0,7 1-28 16,5 0-82-16</inkml:trace>
  <inkml:trace contextRef="#ctx0" brushRef="#br0" timeOffset="-32945.73">481 5567 11 0,'-21'2'-7'0,"4"2"216"16,4-4-147-16,3 0-3 0,6 0-18 16,3 0-9-16,1-4 3 0,0 1-24 15,0-2-7-15,0 2-2 0,0 0-2 16,1 1-8-16,1-1-33 0,0 1-50 15,4-1-115-15</inkml:trace>
  <inkml:trace contextRef="#ctx0" brushRef="#br0" timeOffset="-32816.73">481 5567 8 0,'-15'-10'29'0,"15"13"231"0,0-3-233 16,-2 0-10-16,0 0-10 0,0 0-2 16,0 0-1-16,1 0-5 0,-1-3-7 15,2-3-59-15,0-3-129 0</inkml:trace>
  <inkml:trace contextRef="#ctx0" brushRef="#br0" timeOffset="-32655.73">479 5428 277 0,'-5'-9'41'0,"1"-5"-31"0,4-5 22 15,0-4-28-15,0 1-5 0,0-3 6 16,0 3 0-16,-2 0-6 0,-2 1 0 16,-2 0-9-16,1 0-18 0,-1-1-29 15,-2 2-34-15,-1-2-10 0,-5 1 17 16</inkml:trace>
  <inkml:trace contextRef="#ctx0" brushRef="#br0" timeOffset="-32504.73">291 4939 2 0,'-14'-21'212'16,"3"-2"-158"-16,-1 1-27 0,-1 0 23 15,0 1-7-15,1 0-18 0,1-3-6 16,-3-1-3-16,3 2 1 0,-2-1-9 15,3-2-1-15,2 1-6 0,-1-2 1 16,3-2-5-16,-2 1-11 0,5-1-13 16,-1 1-14-16,4-1-15 0,0 2-35 0,0-2-49 15,0 1 29-15</inkml:trace>
  <inkml:trace contextRef="#ctx0" brushRef="#br0" timeOffset="-32374.73">119 4235 0 0,'-2'-26'15'16,"-4"-3"218"-16,-1 0-172 0,-1 2-15 16,-4-2-7-16,3 5-3 0,-1-2-15 15,1-1-10-15,3-1-4 0,0-1-2 16,1 0-2-16,-1-2-3 0,0 1-1 15,4-2-6-15,2-1-9 0,0-1-4 0,6-1-23 16,4 0-54-16,5-4-95 0</inkml:trace>
  <inkml:trace contextRef="#ctx0" brushRef="#br0" timeOffset="-32229.73">77 3369 70 0,'-12'-17'241'16,"1"-3"-208"-16,-1 1-3 0,7-6 0 16,-3 2-7-16,2-3-3 0,1-2-11 15,1 1-6-15,2-3 0 0,2 0-3 16,0-2 0-16,0-2-5 0,6-1-18 0,5-1-17 15,2 1-23-15,3-1-52 0,-3 3-51 16</inkml:trace>
  <inkml:trace contextRef="#ctx0" brushRef="#br0" timeOffset="-32077.73">83 2640 89 0,'-10'-20'169'15,"0"0"-139"-15,3 0 15 0,-1-2 4 16,-1-2-17-16,1-2-8 0,0-3-13 16,1-1-2-16,5-1-5 0,0-3 0 15,2 4-3-15,0-3-3 0,0 0-10 16,4 0-12-16,1-2-26 0,3-2-48 15,2 0-86-15</inkml:trace>
  <inkml:trace contextRef="#ctx0" brushRef="#br0" timeOffset="-31948.73">37 1797 15 0,'-14'-17'264'0,"3"-1"-226"0,1-4-35 16,9 2 3-16,1-3 1 0,0-1 7 16,0 0-10-16,3-1-1 0,3 1-3 0,0-4-8 15,-1 1-32-15,1-4-72 0,0-1-82 16</inkml:trace>
  <inkml:trace contextRef="#ctx0" brushRef="#br0" timeOffset="-31516.73">48 1250 37 0,'-4'-10'-27'16,"1"-3"261"-16,1-3-190 0,2 2-26 15,0 0 11-15,0-3-15 0,0 1 3 0,0-3-6 16,2 0-2-16,3 0-5 0,1-2 2 16,2-1-4-16,1 1-3 0,1-1 0 15,1 1 2-15,-1 2-2 0,-1 1-5 16,-3 1-3-16,-2-1 3 0,0 1 3 15,-2-1 1-15,-1 0 3 0,-1-1 0 16,0 0-1-16,0-2 0 0,0 1 3 16,0 0 10-16,-7 1 0 0,5-1 1 15,-4 2 10-15,2-2-1 0,1 2-9 16,3-2-3-16,0-2-6 0,0 0-5 0,0-2 1 15,0-1-3-15,7-2 3 0,1 4 2 16,3-2-6-16,-1 1-5 0,1 1-4 16,1 1-7-16,-1 2-4 0,-1-1-18 15,-3 3-27-15,1 0-24 0,-6 2 32 16,-2 0 46-16,0 3 25 0,0 1 7 15,-2 2-7-15,-6 1-2 0,1 0 11 16,-1 2 17-16,0-1-16 0,3-1-1 16,1 0-1-16,4-1-12 0,0-2-1 15,0-1-6-15,2 0 0 0,5-1-2 16,-1-2-20-16,4 1 7 0,-1-2-13 0,3 3-19 15,1-2-16-15,0 0-35 0,3 0 39 16,3-2 59-16,-8 3 0 0</inkml:trace>
  <inkml:trace contextRef="#ctx0" brushRef="#br0" timeOffset="-31408.73">279 8 10 0,'-13'9'221'16,"-3"-1"-102"-16,5-3-71 0,3-2 3 15,3-1-9-15,5 0-13 0,0-2-10 16,0 0-10-16,0 0 2 0,0 0-7 16,3 0-2-16,5-4-2 0,4-1-6 0,1-3-32 15,2 1-33-15,0-6-79 0</inkml:trace>
</inkml:ink>
</file>

<file path=ppt/ink/ink2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46:44.5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46 0,'0'1'126'0,"0"-1"-71"15,0 0-14-15,0 0-3 0,2 0 2 16,-2 0-8-16,0 0-8 0,0 0-7 15,0 0 2-15,0 0-2 0,0 0-3 16,0 0-3-16,0 0 0 0,0 0 0 16,0 0 0-16,0 0-5 0,0 0-4 0,0 0 7 15,0 0 0-15,0 0-2 0,0 0-3 16,0 0 4-16,0 0-3 0,0 0-3 15,0 0-2-15,0 1 3 0,0 0 1 16,2 0-4-16,-2 1 3 0,2-2 2 16,-2 1-1-16,2 1 0 0,-2-2-2 15,6 3 5-15,-3-1-5 0,3 1 1 16,2 1-2-16,1-1 2 0,1 0 0 15,3 1-2-15,0-2-1 0,5 1 2 16,1-3 1-16,2 1-4 0,4 1 0 16,-3-1 2-16,3 0 1 0,2 0-3 0,-2 3-1 15,0-3 4-15,1 2-1 0,-3 0-1 16,6 0-3-16,-4 0 4 0,1-2 0 15,-1 2-2-15,2 0-1 0,0 1 4 16,-1 0-1-16,5 0-3 0,-6-1 2 16,3 1 1-16,-3-1 0 0,4 1-2 15,-5-3 1-15,1 0 2 0,0-1-1 16,0 0-2-16,-2 1 1 0,0-1 2 15,-4 0-1-15,2 0-2 0,-4 0 1 0,-2 0 2 16,2 0 0-16,1 0-3 0,-1-1 1 16,-4-2 2-16,-5 0-3 0,1 2 2 15,-3-2-1-15,-2 2-1 0,1-1 3 16,1 2-3-16,-4 0 1 0,4 0 2 15,-2 0 0-15,1 0-4 0,-1-2 2 16,0 1 2-16,0 1-1 0,-2-2-1 16,0 1 0-16,-2-1 2 0,2 0-1 15,1 1-1-15,-3 0 1 0,0-2 1 0,0 2 1 16,0-1-3-16,2 1 1 0,0 0 1 15,-2-1 1-15,0 2-5 0,0-2 2 16,0 1 3-16,0 1-1 0,0 0-3 16,0 0 0-16,0-1 3 0,0 1-1 15,-2 0-4-15,2 0 0 0,-2 0 1 16,2 0-3-16,0 0-6 0,-3 0 1 15,1 0-5-15,-2 0-20 0,-6 0-37 16,1-4-89-16</inkml:trace>
</inkml:ink>
</file>

<file path=ppt/ink/ink2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36:42.2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102 2777 91 0,'2'-3'61'0,"-1"1"-12"0,1-1 6 15,0 2-16-15,-2-4-6 0,2 3-1 0,-2-1-4 16,0 2-1-16,2-1-3 0,-2-1-1 15,0-1-4-15,0 2 0 0,0-2-4 16,0 1 1-16,0-1-1 0,0 1-2 16,0 0-4-16,0 2 1 0,0-2-2 15,0 1 0-15,-2-3-3 0,-2 2 2 16,-1 0 0-16,-1 0-3 0,-2 2 0 15,1 1 0-15,-3 0-1 0,-1 0 0 16,1 0-1-16,1 5 0 0,1 1 2 0,-2 4-4 16,5 0 0-16,-1 2 2 0,4 0-2 15,2-1-1-15,0 0-1 0,0-1 4 16,2-2-2-16,6-1-1 0,3-2 0 15,2-1 2-15,3-2-1 0,1-2-3 16,0 0 2-16,-2 0 1 0,1-5-1 16,-5-2 1-16,2-2 0 0,-3-1 0 15,-4-1 1-15,-3 0-1 0,1 1 0 16,-2-1 3-16,-2 2-1 0,0 0-1 0,0 0 1 15,-2 4 2-15,-4 0-3 0,-3 2 0 16,-1 3 0-16,-1 0 2 0,0 0-2 16,-1 6-3-16,-1 4 1 0,3-1 2 15,3 4 0-15,1-2-4 0,4-2 1 16,2 0 3-16,0-1-1 0,0 0-2 15,4-5 3-15,1 0-1 0,3-2-3 16,0-1-5-16,-1 0 1 0,-1 0-2 16,-2-5-1-16,0-2-6 0,-2 1-9 15,-2 1-12-15,0 1-31 0,0-3-58 16</inkml:trace>
  <inkml:trace contextRef="#ctx0" brushRef="#br0" timeOffset="1062">151 4302 127 0,'0'-3'73'16,"0"0"-27"-16,0 0 9 0,0 0-15 16,0 2-4-16,0-1-4 0,0-1-7 15,0 2 1-15,-4-1-6 0,1-1 0 16,-1 2-2-16,0 0 3 0,-4-2-4 15,1 3-3-15,-1-1 2 0,0 1-1 16,-1 0-2-16,-4 0-3 0,1 0 1 0,-3 1 1 16,1 6-1-16,5 0-6 0,-4 2 0 15,5 1-1-15,2 1-2 0,0 2-3 16,6 0 2-16,0-1 1 0,0 0-2 15,0-2-2-15,6-1 2 0,6-1 2 16,-3-2-3-16,5-3-1 0,-1-1-1 16,-2-2 3-16,5 0-2 0,-5 0 0 15,2-3 1-15,-1-3 3 0,-3-6-2 16,-1 2-1-16,-2-3 2 0,-2 0 2 0,-3 2-3 15,-1-2-2-15,0-1 6 0,0 2-2 16,0-1 2-16,-3 3-3 0,-5 2 4 16,0 0 2-16,1 3-5 0,-5 0 0 15,5 3 1-15,-3 0-3 0,3 2 0 16,1 0 0-16,0 2-1 0,4 7 2 15,2 2-6-15,0 2-14 0,0 0-6 16,0 3-26-16,4-6-47 0,2-2-178 16</inkml:trace>
  <inkml:trace contextRef="#ctx0" brushRef="#br0" timeOffset="4979">128 4299 105 0,'0'0'37'0,"0"0"-8"0,0 0 7 0,0 0 0 16,0 0-5-16,0 0-12 0,0 0 2 15,0 0-3-15,0 0-4 0,0 0-2 16,0 0 0-16,0 0 2 0,-2 0-2 15,1 0 5-15,-1 0 0 0,0 0 1 16,2 0-1-16,0 0-2 0,0 0-3 16,0 0 2-16,-2 0-2 0,2 0 2 15,0 0 0-15,0 0-9 0,0 0-1 16,0 0 2-16,0 0 1 0,0 0-3 15,0 0 1-15,0 0 1 0,0 0 5 0,0 0-8 16,0 0 2-16,0-1-1 0,0-2 1 16,0-1-2-16,0 0-2 0,2-1 1 15,3-1 3-15,-3 1-4 0,4-1-3 16,-4 0 5-16,4-2 1 0,-4 1-1 15,1-2-1-15,1 2 0 0,2-2 4 16,0 2-3-16,1-2-1 0,-1-1-1 16,-2 1 5-16,0 0-5 0,1 0 1 15,-1 0 2-15,0-1-1 0,0 0-1 0,2 0-2 16,-5 1 2-16,5 0 1 0,-4 1-2 15,2-2-1-15,0 0 1 0,-2-1 0 16,0 0-1-16,1 3-1 0,-3-2 1 16,2 3 3-16,0 0-4 0,2 1-1 15,-4 0 3-15,2 0 1 0,4 3-3 16,-4 0 0-16,1-1 1 0,-1 0 3 15,0-2-3-15,-2 1-1 0,2-1 3 16,0 0 0-16,-2-2-1 0,4 0-2 0,-2 0 3 16,2 2 1-16,-3 1-2 0,1-2-1 15,0 2 0-15,2-1 1 0,-4-2-1 16,4 2-1-16,0-2 2 0,-2 1 1 15,0 3-1-15,-2-2-2 0,3 1 2 16,-3 0 3-16,2 1-4 0,2 1 0 16,-2 1 0-16,-2-4 1 0,0 5-1 15,2-3-1-15,-2 2 1 0,0-2 3 16,0 3-3-16,0-2-2 0,2-2 3 15,0 1 2-15,0-2-3 0,-1 2-3 16,-1-2 4-16,4 1 2 0,-2 3-3 0,0-3-1 16,0 1 0-16,-2-3 5 0,0 1-2 15,4 0-4-15,-2 1 4 0,-2-1 1 16,2-1-3-16,1-1-1 0,-1 0 2 15,-2 3 2-15,4-2-3 0,-4 0-1 16,4 2 2-16,-4-3 1 0,4 3-3 16,-4 1 0-16,0 1 2 0,0 0-1 15,0 2 0-15,0-1 0 0,0 2 1 16,2 0 0-16,-2-4-1 0,2 4 0 15,-2-2 3-15,0-2 0 0,2 0-3 0,-1-1 0 16,-1 1 2-16,0 2 2 0,2 1-4 16,-2-2-1-16,2 1 2 0,-2-1-1 15,2-1 0-15,-2 0-1 0,2-1 4 16,0-1 0-16,2-1-4 0,-4 1 0 15,0 0 3-15,0-1-1 0,0 1-1 16,0 0-1-16,0 0 2 0,0 0 1 16,0 1-3-16,0 0 0 0,2 2 2 15,0 0 1-15,-2-1-3 0,2 1 0 0,-1 0 2 16,-1 1 1-16,2-2-3 0,0 3 0 15,-2-1 2-15,0-1 2 0,0 2-5 16,2-3 1-16,0 2 3 0,-2-1-2 16,4-2 0-16,-2-2-1 0,0 0 3 15,3-2-3-15,-3 1 2 0,0 2-2 16,0-2 2-16,0 1-1 0,2-1 0 15,-4 2 0-15,4-2-1 0,0 0 4 16,-3 2-5-16,1 1 1 0,0-2 4 0,-2-1 0 16,0-1-4-16,0 2 1 0,0 0 3 15,0 3-2-15,0 0-2 0,0-1 1 16,0 2 1-16,0-3 0 0,0 2-2 15,0-2 0-15,2 3 3 0,-2 0-1 16,0-3-2-16,4 0 0 0,-2-1 3 16,-2-1 0-16,2 2-3 0,-2 0 1 15,2-1 2-15,0-1-3 0,0 2 3 16,-1-1-2-16,1 1-2 0,2 1 3 15,-4 0-2-15,2 2 3 0,-2 0-3 16,0 1 2-16,0-1-3 0,2 0 4 0,-2 1-3 16,2-2 2-16,4-1-2 0,-6 0 0 15,5-1 3-15,-3-4-1 0,2 3-2 16,0 1 0-16,-2-3 3 0,0 2-1 15,0 1-2-15,0-1 1 0,-2 0 2 16,1 1-2-16,1-1-1 0,0 4 0 16,0 0 3-16,0-1-1 0,2 1-3 15,-2-1 1-15,0 2 3 0,0-1-1 16,-1 0-2-16,-1 1 0 0,2-1 4 15,-2 0-2-15,0 1-2 0,2 0 1 0,-2 0 4 16,0 0-2-16,0 1-1 0,2-2-1 16,-2 1 0-16,2-1 2 0,0-1-4 15,0-1 2-15,-2 0 2 0,4-1-1 16,-2 3-3-16,0-1 1 0,-2 0 4 15,3-3-1-15,1 0-5 0,2-1 3 16,-2-2 1-16,0 3 1 0,-3 1-4 16,3-2 1-16,-2 3 4 0,-2-2-1 15,2-1-4-15,-2 5 0 0,0-1 6 0,0-2-3 16,0 2-2-16,2-1 0 0,-2 1 3 15,0-5 0-15,4 2-4 0,-4-3 2 16,0 0 2-16,0 3-1 0,0-2-3 16,0 0 1-16,0-1 3 0,0 3-1 15,0 1-3-15,2 2 1 0,-2 1 4 16,2-1-2-16,-2 2-3 0,0-1 2 15,0 1 2-15,0-2-2 0,0 3 0 16,0-2 1-16,0 0 3 0,0 1-2 0,0 1-3 16,0-2 0-16,0 0 3 0,0-1-1 15,2-2-2-15,1 0 1 0,-1-1 1 16,-2 1 0-16,0 2-2 0,2-1 0 15,-2 3 3-15,2-4-1 0,-2 2-2 16,0 1 0-16,2-3 3 0,0 2-1 16,2 1-3-16,0-2 2 0,-4 3 2 15,0 0-1-15,1-1-2 0,-1 1 1 16,0-1 3-16,0 1-4 0,0-1 2 15,2 0-2-15,2-1 1 0,2-1 2 16,-4 2-3-16,4-1 0 0,-5 1 3 0,1 0 1 16,0 1-5-16,-2-2 2 0,4 1 3 15,-4-1-2-15,0 0-2 0,0-1 1 16,2 1 1-16,-2 2 1 0,2 0-4 15,-2-1 2-15,2 2 1 0,0-1 1 16,0 2-3-16,0-1 1 0,-2-1 2 16,1 0 1-16,-1-1-5 0,0 2 3 15,0-1 0-15,0 1 2 0,4 1-4 16,-4-1 2-16,4-2 2 0,-2 2-1 15,2-4-3-15,2 1 1 0,-3-1 2 0,3 1-1 16,-6 0-2-16,0 1 1 0,2 0 3 16,-2 3-4-16,0 0 2 0,0-2-1 15,0 2 0-15,0 0 2 0,0 0-4 16,4 0 2-16,-4 0 2 0,0 0 0 15,0 0-3-15,0 0 1 0,0 0 3 16,0 0-1-16,0 0-3 0,0 0 1 16,0 0 3-16,0 0 0 0,0 0-4 15,0 0 1-15,-4 0 0 0,2 0 0 0,-4 0 0 16,3 2 0-16,1 1 0 0,2 0 0 15,0 2-4-15,-2-2-3 0,2 2-3 16,0-1-11-16,7 1-9 0,5-1-19 16,-7 0-21-16,-1-4-39 0,-4 0-76 15</inkml:trace>
  <inkml:trace contextRef="#ctx0" brushRef="#br0" timeOffset="6195">147 2704 77 0,'0'0'94'0,"-2"0"-46"15,1-5-3-15,1 1-5 0,0-1-9 16,0-1-2-16,0-1-2 0,0 1-3 0,-2-4-7 16,0 1 2-16,-2-1-2 0,4-1 3 15,0-1-1-15,0-2-5 0,0-3-3 16,0-2 3-16,0-2-1 0,0-4-5 15,0-4-4-15,0-3 6 0,0-2-5 16,0-4-2-16,-4-1 2 0,-2-2-1 16,-1 0 8-16,1 0 2 0,-2 4-7 15,3 1 3-15,1 1-4 0,-2 0-3 16,2 3-3-16,1 3 4 0,-1 1 3 15,0 2-3-15,0 2-2 0,2 1 1 0,-2-1 1 16,4 2-4-16,-2 0 5 0,2 2-1 16,-1 2 1-16,1 3 0 0,-2 0-1 15,2 3-1-15,-2 0 3 0,0 3-3 16,2 1-2-16,-4 4 0 0,4 2 3 15,0 1-2-15,0 1-1 0,0 0 0 16,0 0 1-16,0 0-2 0,0 0-2 16,0 0 2-16,0 0 1 0,0 0-2 15,0 0-1-15,0 0 2 0,0 0 1 16,0 0-1-16,0 0-1 0,0 0-1 15,0 0 8-15,0 0-6 0,0 0-1 0,0 0 4 16,0 0-2-16,0 0 1 0,0-2-2 16,0 0 1-16,0 0 1 0,0-1-3 15,0 3-1-15,0-1 3 0,0 0 1 16,0 0-3-16,0 0-1 0,0 1 2 15,0-1 2-15,0 0-2 0,0 1-2 16,0-1 2-16,4-1 2 0,0 0-4 16,1-2 0-16,3 2 2 0,5-1 2 15,1 0-5-15,9 3 3 0,1-1 0 0,9 1-1 16,9 0 1-16,9 0-2 0,14 0 3 15,12 0 1-15,5 0-53 0,5 4 98 16,3 1-46-16,0 3 2 0,-6-1-5 16,-2 2-1-16,-2-2 5 0,-6-1 0 15,-1-1-4-15,-6 0 0 0,-12-5 3 16,-11 0 1-16,-10 0-4 0,-11 0 0 15,-8 0 4-15,-7-2 1 0,-6-1-2 16,0 2-2-16,-2 0 6 0,0 0 0 16,0-1-3-16,0 2-3 0,0-2 3 0,0 1-2 15,-2 1-4-15,0 0-7 0,0 0-9 16,0 0-9-16,-2 8-6 0,0 8-1 15,-1 3-31-15,1-1-45 0,-4-2-218 16</inkml:trace>
  <inkml:trace contextRef="#ctx0" brushRef="#br0" timeOffset="7848">123 4492 144 0,'0'0'60'0,"0"0"-14"16,0 0 5-16,0 0-10 0,0-3-2 15,0 1-5-15,0 1-7 0,0-1 1 0,0 2-2 16,0 0-3-16,0 0-2 0,0 0-8 16,0 0-5-16,0 0-5 0,2 5 5 15,-1 3 8-15,1 4-4 0,2 1 1 16,-2 3 1-16,0 6-3 0,-2 2-2 15,0 7-5-15,0 5 6 0,0 5 3 16,0 4-8-16,0 2-1 0,0-2 2 16,0 3-1-16,0-1-3 0,0 2 0 15,-6 4 0-15,1 4 2 0,-1 2-3 0,0 0 2 16,2-4 0-16,-1-2 0 0,3-2 0 15,0-5 0-15,2-4 1 0,-4-7-1 16,4-7-1-16,0-5-1 0,0-8 1 16,0-5 0-16,0-6-2 0,0-1 0 15,0-2 1-15,0 1 0 0,0 0-2 16,0 0 1-16,0 4 1 0,0-1 1 15,0 0-2-15,0 0-2 0,0 1 5 16,0 0-3-16,0 0-1 0,0-1 1 16,0 0 1-16,2-3 0 0,0 1-2 0,-2-2 0 15,2 2 3-15,-2-3-1 0,0 0-2 16,2 0 1-16,-2 0 2 0,0 0-1 15,0 0-1-15,0 0 0 0,0 0 0 16,0 0 0-16,0 0-1 0,0 2 0 16,0 0 3-16,1 0-2 0,1 1 0 15,2-3-2-15,-2 0 4 0,-2 0-1 16,2 0-2-16,-2 0 1 0,2 0 2 15,0 0-1-15,0 0-1 0,3 0 1 0,-3 0 1 16,-2-3-2-16,2 1 0 0,-2 0 1 16,2 2 1-16,0-2 0 0,0 2-3 15,-2-1 2-15,0-1 0 0,0 2-1 16,0 0-2-16,0 0 1 0,0 0 1 15,0 0-2-15,0 0 0 0,0 0 4 16,0 0-3-16,0 0 1 0,0 0-1 16,0 0 1-16,0 0 2 0,0 0 0 15,0 0-2-15,0 0 1 0,0 0 2 16,0 0-2-16,0 0-1 0,0 0 0 15,0 0 2-15,0 0-1 0,0 0-1 0,0 0 0 16,0 0 1-16,2 0-1 0,4 0-1 16,7-3 0-16,6-1 3 0,2 1-2 15,8 2-2-15,3 1 2 0,8 0 1 16,10 0-1-16,9 0-1 0,12 0 1 15,9 0 1-15,13 0-1 0,4 0-1 16,8 0 1-16,8 0 1 0,5 0-1 16,6 0-1-16,4-3 2 0,0 0 3 15,-2-4 0-15,-4-1-2 0,2 0 0 0,-2-1 2 16,6-2-6-16,-2-1 2 0,-2-2 1 15,4 3 1-15,-8-1-3 0,-2 4-1 16,-3 1 4-16,-8 4 0 0,-8 3-3 16,-7 0-1-16,-7 0 4 0,-8 0 0 15,-7 5-2-15,-3 3 1 0,-8-3 0 16,0 4 5-16,-5 0-5 0,-3-1-2 15,-3 0 4-15,-6 0 1 0,-4 0-4 16,-2-1 0-16,-7-1 0 0,-8-2 3 16,-6-1-3-16,-9-1-2 0,-6-2 2 0,0 0 3 15,-4 0-1-15,-3 0-5 0,-3 0 0 16,-1 0 1-16,1-1-4 0,1 0-6 15,1 1-6-15,0 0-12 0,4 0-27 16,1 0-30-16,-1-5-101 0,2-2-206 16</inkml:trace>
  <inkml:trace contextRef="#ctx0" brushRef="#br0" timeOffset="179023.27">2363 1832 70 0,'0'0'43'0,"0"0"-27"15,0 0 4-15,0 0 9 0,0 0 4 16,0-1-12-16,0 0-6 0,0 1-2 15,0 0 6-15,0 0 1 0,0 0-2 16,0 0-2-16,0 0 6 0,2 0-3 16,0 0-3-16,-2 0-3 0,0 0-1 15,0 0-2-15,0 0-1 0,0 0-1 16,0 0-7-16,0 0 3 0,0 0-2 15,0 0-2-15,0 0 1 0,0 0 4 0,0 0 2 16,0 0-2-16,0 0 2 16,0 0 1-16,0 0 1 0,0 0-1 0,0 0 0 15,0 0-3-15,0 0-1 0,0 0 0 16,0 0-3-16,0 0 6 0,0 0-2 15,0 0-4-15,0 0 4 0,0 0 0 16,0 0-2-16,-4 0 1 0,0 0 2 16,0 0 0-16,0 0 0 0,-1 0-4 15,1-3 2-15,2-1 2 0,-2 1-2 16,2-1 0-16,-4-2 1 0,1 0-1 15,-1-1 2-15,0-1-1 0,-1-1 2 0,1 1-2 16,2-4-3-16,-2-2-2 0,2 3 1 16,1-4 2-16,1 2-2 0,-2-1-1 15,2-1 0-15,2 1 3 0,-2-1-2 16,-2 2-2-16,2 3 1 0,0-1 4 15,2 1-4-15,0 2-1 0,0 0 3 16,0 0 1-16,0 0-3 0,0 0-1 16,0 0 2-16,0 0 3 0,2-2-2 15,0 3-2-15,0-3 2 0,-2-1-1 16,0 0 0-16,0 0-1 0,2-1-1 0,0 0 4 15,0 1-4-15,2-2-1 0,-2 1 3 16,1-2 3-16,1-1-4 0,-4 1-2 16,0 0 4-16,0 2 1 0,4 1-4 15,-4-1 0-15,4 4 2 0,-4-1 4 16,0 5-5-16,0 1 1 0,4-2 0 15,0 0 2-15,3 0-3 0,-1 0-1 16,2 0 1-16,-1 1 3 0,1-1-3 16,1 1-2-16,1 0 2 0,-1 2 2 0,1-1-3 15,1 2-2-15,5 1 3 0,1 0 2 16,2 0-2-16,4 0-3 0,0 0 3 15,0 0 3-15,-2 2-4 0,-2 3-1 16,-2-1 3-16,-4 2 0 0,-1 3-2 16,1-3-1-16,-5 3 2 0,-1 0 2 15,1-1-2-15,-2 2-3 0,-1 0 4 16,-1 3 2-16,0-4-4 0,-2 4 0 15,-2-3 2-15,0 0 2 0,0-1-3 0,0 1-1 16,0 2 3-16,0-4 0 0,0 1-2 16,0-3-2-16,0 1 4 0,0-1 1 15,-2-1-3-15,-2-1 0 0,0 0 2 16,1-3-2-16,-1 1 1 0,0-2-1 15,-2 0 3-15,-1 0 0 0,-1 0-3 16,4 0-1-16,-3 0 3 0,1 0 1 16,-2-3-2-16,2-3-2 0,-1 1 1 15,-1-2 3-15,4-1-4 0,-3 1 0 16,3-3 3-16,0-2 0 0,0-1-3 15,4-3-1-15,0 0 2 0,0-2 2 0,0-4-4 16,4 2 1-16,6-1 1 0,-1-3 0 16,3 7-1-16,1-1-1 0,0 0 1 15,3 5 1-15,3 0-2 0,0 1 0 16,9-2 2-16,3 2 1 0,1 2-2 15,1 2-1-15,-5 3 2 0,-1 5 1 16,-6 0-3-16,0 0-1 0,-2 5 3 16,0 5 0-16,-2 4 1 0,-1 2-4 15,-7 4 3-15,-3 2 2 0,-4 3-3 16,-2 4 1-16,0-1 3 0,-2 0-4 0,-6-1 1 15,-3-3-1-15,1-2 4 0,1-3-2 16,-3-4-2-16,5-2-1 0,1-3 1 16,0-1-6-16,1-1-10 0,3 0-3 15,-2-3-3-15,4-1-21 0,0-2-46 16,0-2-72-16</inkml:trace>
  <inkml:trace contextRef="#ctx0" brushRef="#br0" timeOffset="179744.27">3023 833 116 0,'-10'-6'43'0,"-1"0"6"15,-8 1-4-15,0-2-3 0,-2 2 8 16,-2 0-4-16,-4-1-15 0,-1 1-11 15,-5 1 0-15,-3-1-13 0,-2 3 3 16,-2-1 2-16,0 3 4 0,-4 0-2 0,0 0-6 16,-6 7-4-16,-3 4 1 0,-1 1 0 15,3 5-3-15,-1 2 5 0,5 5-1 16,1 7-2-16,2 5-4 0,0 7 4 15,8 5 2-15,-2 5-6 0,7 7 1 16,2 6 7-16,3 8-3 0,5-1-2 16,2-4-3-16,3-1 3 0,5-5 0 15,3 0-1-15,3 1-2 0,5-3-1 16,0-3 4-16,9-6-2 0,8-1-4 0,6-2 4 15,8 1-1-15,7-6-2 0,6-3 4 16,7-5-3-16,7-4 5 0,3-7-2 16,5-7-2-16,3-6 1 0,2-4 2 15,1-7 0-15,1-1-4 0,-1 0 1 16,-1-6 0-16,-3-6 2 0,1-4-2 15,-6-4-1-15,-2-2 4 0,-4-8-1 16,-3-2-3-16,-6-7 2 0,-1-5 2 16,-1-7-1-16,0-6-3 0,-4-5 2 0,0-5 0 15,-2-4 1-15,-6-3-4 0,-5-4 1 16,-4-3 2-16,-8-5 0 0,-6 1-3 15,-11 2 1-15,0 5 3 0,-23 9-1 16,-11 8-2-16,-12 10 0 0,-11 10 2 16,-4 10 0-16,-8 11-3 0,-3 7-4 15,-3 7 1-15,-3 6-6 0,4 10-3 16,5 13-3-16,14 10-6 0,11 11-26 15,9-2-40-15,11 3-213 0</inkml:trace>
  <inkml:trace contextRef="#ctx0" brushRef="#br0" timeOffset="180851.27">3473 1623 152 0,'-2'3'79'15,"2"-2"-51"-15,0 1 15 0,0-1 4 16,0 0-7-16,0-1-15 0,0 0-1 0,0 0 0 15,0 0-1-15,0 0-5 0,0 0-3 16,0 0-2-16,0 0 1 0,0 1 3 16,4 0-1-16,2-1-4 0,2 3-4 15,3-3 4-15,0 1-4 0,5-1-1 16,7 1 0-16,1 1 7 0,11-2-6 15,7 1-5-15,3-1 0 0,7 0-2 16,1 0 2-16,-1 0-4 0,-2 0 1 16,-1 0 3-16,-7 0-2 0,-6 0-1 0,-7 0-1 15,-4 0 2-15,-8 0 1 0,-6 0-3 16,-5 0 0-16,-2 0 4 0,-4 0 1 15,0 0-2-15,0 0 1 0,0 0 1 16,0-1-1-16,0-2 1 0,0-1-1 16,-8 3 2-16,3-1-6 0,-3-1 2 15,4 2-3-15,0 1 3 0,2 0-3 16,2 0-10-16,-1 0-2 0,-3 6-1 15,4 0-4-15,0 2-9 0,0 1-20 16,0-2-43-16,-2-5-113 0</inkml:trace>
  <inkml:trace contextRef="#ctx0" brushRef="#br0" timeOffset="181917.27">2975 1485 46 0,'0'9'81'0,"0"-2"-50"0,0 3 2 16,0 0-7-16,0 2-1 0,0 2-8 15,0 3-7-15,0 1 0 0,4 4 6 16,-4-2 13-16,4 4-18 0,0-2-2 0,1-1 7 15,-3 0-3-15,6-3-5 0,-6-2-2 16,2-2 4-16,-1-5 0 0,1 0-3 16,0-5 5-16,-2-2 0 0,0-2-4 15,-2 0 1-15,0 0 3 0,2 0 0 16,0 0-4-16,2 0-2 0,-1-1 1 15,1-4 0-15,0 1-4 0,0-1 2 16,0 3 0-16,-2-3 4 0,3 3-4 16,1-2 0-16,2 0 0 0,1 2 2 0,6-2-1 15,3 1-4-15,3 0 1 0,5 0 1 16,5 1-2-16,7-1-1 0,2-1 1 15,4 0-2-15,4 0 0 0,-3 1-1 16,-3 0 2-16,-3 1 0 0,-5 1-2 16,-5 0-11-16,-8 1-3 0,-8 0-1 15,-2 0-9-15,-7 0-9 0,-4 0-8 16,0 0-22-16,0 0-85 0,-4-4-65 15</inkml:trace>
  <inkml:trace contextRef="#ctx0" brushRef="#br0" timeOffset="183079.27">4315 1111 40 0,'0'0'152'0,"2"0"-104"0,-2-2 2 15,2 2 13-15,-2 0-11 0,0 0-6 16,0 0-7-16,0 0-8 0,0 0-8 15,0 2-1-15,0 6 6 0,0 5-2 16,0 1-6-16,-2 5-3 0,-6 4-1 16,-3 0-3-16,-3 5-4 0,3-4-3 0,-3 4 3 15,5-2-5-15,-3 0-2 0,5 1 2 16,1-4 0-16,0-4-1 0,6-3-3 15,0-2 2-15,0-2 0 0,0-4 1 16,10-1-3-16,3-1 1 0,2-2 5 16,5-2-4-16,6-1-2 0,1-1 3 15,4 0 1-15,1 0-5 0,-2-1 0 16,-5-2 2-16,0-2 3 0,-2 1-4 15,-6-1-2-15,-2 1 2 0,-1 0 2 16,-3-1-6-16,1 0-4 0,-1 1-4 0,-3 0-1 16,1 0-7-16,3 2-9 0,-3-1-7 15,1 3-10-15,-3 0-32 0,3-1-63 16,-4 0-225-16</inkml:trace>
  <inkml:trace contextRef="#ctx0" brushRef="#br0" timeOffset="184328.27">3809 4853 172 0,'2'0'59'0,"-2"0"-21"16,0 0 7-16,2 0-4 0,0 0-6 15,2 0 0-15,-2 0-5 0,-2 0-4 16,1 0-4-16,-1 0 3 0,0 0-3 15,0 0 1-15,0 0 1 0,0 3 1 16,0 2-6-16,0 0-3 0,0 2 0 16,0 3-3-16,-1 2-2 0,-5 3-3 15,2 0-2-15,-2 3 1 0,1 0-2 0,-3 2-2 16,0 2-1-16,3 1 2 0,-3 1 0 15,-4 1-4-15,7-2 0 0,-5-2 5 16,1-1-3-16,1-3-1 0,-2-4 1 16,3-3 2-16,-1-3-3 0,-1-3-1 15,1-2 2-15,2-2 1 0,2 0 0 16,-1 0-2-16,1-6 0 0,2-4-1 15,0-5 1-15,2-5-1 0,0-3-3 16,0-6-7-16,0 1 0 0,0-2-3 0,0-3 2 16,10-2 2-16,3 0 1 0,4 2-4 15,-2 6 0-15,1 5 5 0,1 7 3 16,-4 8 1-16,1 3 3 0,-3 4 0 15,-1 0 0-15,-3 4 0 0,1 7 0 16,3 4 4-16,1 4-1 0,-1 1 0 16,3-1 1-16,1 2-2 0,4-2 1 15,0 0 0-15,0-1 0 0,0-2 1 16,-2-2 0-16,-5-1-4 0,-3-1 0 0,-3-2 2 15,-4 0-1-15,0-1-2 0,-2 0 0 16,0-4 2-16,0 1-3 0,0-3-6 16,0 0-5-16,0-3-7 0,0 0-15 15,4 0-17-15,-4 0-23 0,0-3-35 16,0-7-171-16</inkml:trace>
  <inkml:trace contextRef="#ctx0" brushRef="#br0" timeOffset="184519.27">4189 4795 306 0,'0'2'128'0,"0"10"-100"0,-2 3 17 16,-2 6 5-16,-5 3 3 0,-1 6 0 16,-1 3-22-16,-3 1-6 0,-1 2-1 15,2 0-11-15,-1 3-8 0,3-2-2 16,1-1 1-16,3 4-4 0,3 2-11 15,2 0-4-15,2 1-11 0,2 0-33 16,7-4-31-16,-1-1-101 0</inkml:trace>
  <inkml:trace contextRef="#ctx0" brushRef="#br0" timeOffset="186431.27">3685 18 13 0,'-2'0'200'0,"0"0"-137"16,2 0-9-16,0 0-2 0,-2 0-5 15,2 0-9-15,0 0-5 0,0 0-10 16,0 0-2-16,10-3-7 0,1-1 0 15,6 1-1-15,3 0 4 0,2 0-3 16,7 3-3-16,0-2 3 0,1 2 2 0,6 0-5 16,-7 0-5-16,-2 9 0 0,-4 4 0 15,-8 2-6-15,-5 0-2 0,-5 3 3 16,-5 4 0-16,0 1-2 0,-4 1 1 15,-13 3 1-15,-6 0-3 0,-1-3-3 16,-5-1-2-16,-2-3 5 0,3 0 2 16,-5-1-3-16,5-3 0 0,3-1 3 15,0-8 2-15,10 1-3 0,3-3-2 16,5-3 4-16,3-2 0 0,2 0-1 15,0 0-1-15,2 0 3 0,0-5 0 16,0 0-5-16,2-1-5 0,11 2 4 0,-1 2 3 16,5 2-2-16,4 0 4 0,-4 0-1 15,6 0 0-15,0 6 3 0,2 3-2 16,0-1 1-16,1 1 4 0,-3-2 0 15,-2-1-2-15,-4 0-2 0,-1-2-3 16,-9 0 1-16,1-3 1 0,0 1-4 16,-1-2-4-16,3 0-7 0,3 0-18 15,0-5-10-15,1-6-18 0,-1-3-56 16,-1-7-132-16</inkml:trace>
  <inkml:trace contextRef="#ctx0" brushRef="#br0" timeOffset="186761.27">4296 1 245 0,'0'8'125'0,"0"7"-123"16,-12 1 30-16,-1 6 30 0,-4 2-11 15,3 1-21-15,-1 0-4 0,4 0-1 0,3 0-12 16,0-2-3-16,6-1 4 0,1-3-1 15,1-3-9-15,0-3-1 0,0-1 3 16,1-5-2-16,9-1-2 0,5-2 1 16,6-2 2-16,8 0 2 0,3-2-5 15,6 0-1-15,1 0-1 0,3 0 3 16,0 0-4-16,-6-1 1 0,0-2 2 15,-5 0 0-15,-7 0-4 0,-3 1 2 16,-7 0 4-16,-7-1-1 0,-1 3-4 0,-4-2 1 16,-2 2 4-16,0 0-5 0,0 0 1 15,0 0-10-15,0 0-6 0,0-1-9 16,-4-1-12-16,-5-2-26 0,-5-2-35 15,-1-5-109-15</inkml:trace>
  <inkml:trace contextRef="#ctx0" brushRef="#br0" timeOffset="186978.27">4519 40 170 0,'2'5'277'0,"-2"3"-252"0,0 2 9 15,0 2 29-15,0 6-12 0,-2 4 2 16,-6 2-31-16,3 3-13 0,-5-1 2 15,2 0-3-15,3 0-7 0,-1 0-1 16,0 1-1-16,4 0 2 0,0 1-7 16,2-6-13-16,2-3-14 0,10-3-6 15,3-4-8-15,8 1-26 0,0-6-27 16,5-7-15-16</inkml:trace>
  <inkml:trace contextRef="#ctx0" brushRef="#br0" timeOffset="187498.27">4876 173 171 0,'0'-10'134'0,"0"-3"-101"16,-2 2 39-16,-2 0-18 0,4 1-10 16,-2 3-6-16,0 2-19 0,2 3-3 15,0 2 0-15,-2 0-4 0,2 0-10 0,0 0 1 16,0 0-1-16,-2 0 0 0,0 0-3 15,-1 1 2-15,-1 4 4 0,0 0-4 16,0-3-1-16,0 2 4 0,1-1 2 16,1-1 1-16,-4 2 0 0,2-1-3 15,0 0 4-15,-1-2-1 0,1 1-3 16,0 3-1-16,0-3 3 0,0 0-1 15,0 4-4-15,-3 0-1 0,5 2 0 16,-2 0 1-16,2 3-3 0,-2 1 3 0,1 0 0 16,-1-1 2-16,4 1-4 0,-2-3 0 15,0 1 3-15,2 3-1 0,0-1-2 16,0 3 0-16,0 4 3 0,0 0 0 15,4 0-2-15,1-1 0 0,3 1 3 16,4-4-1-16,-1 2-1 0,4-5-2 16,1-3 6-16,-1-3-3 0,2-3-3 15,0-3 3-15,2 0 2 0,0 0 2 16,4-11-2-16,-4 0-1 0,0-5 8 15,-1-1-2-15,-1-3-3 0,-4-2-4 16,-3-2 4-16,-7 0-2 0,1-1-2 0,-4 1 5 16,0-4-1-16,-4-1-2 0,-1 0-3 15,-5 2 0-15,-1 1 2 0,-1 4-3 16,-3 5-1-16,0 3-2 0,-1 7-3 15,1 5-1-15,2 2-10 0,3 1-6 16,5 10-12-16,-1 5-15 0,0 1-14 16,2 2-55-16,4 0-184 0</inkml:trace>
  <inkml:trace contextRef="#ctx0" brushRef="#br0" timeOffset="187970.27">5288 369 45 0,'4'-2'142'0,"1"-1"-89"16,-1 2-1-16,0-3 11 0,0 1-10 15,0 2-15-15,-2 1-6 0,-2 0-6 16,0 0-5-16,1 0-2 0,1 11 6 0,0 7-4 16,-2 3-8-16,0 4 1 0,0 1 0 15,0 3-4-15,2-3 0 0,-2-4-3 16,2-2 2-16,2-4-2 0,-2-5 1 15,2-3-2-15,-1-3 4 0,1 0-6 16,4-3 1-16,1 1 8 0,9-3 2 16,3-4-1-16,2-10-10 0,1-5 0 15,-3-5 1-15,2-1 0 0,-4-4-5 16,-3-3 1-16,-3 3 0 0,0-3-6 15,-1-2-5-15,-3-3-6 0,1 2-11 16,-3 2-11-16,-1 4-5 0,0 10-16 0,-2 5-28 16,-2 3-28-16,0 7-177 0</inkml:trace>
</inkml:ink>
</file>

<file path=ppt/ink/ink2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47:06.0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6 49 0,'0'0'39'0,"0"0"-12"16,0 0-9-16,0 0 6 0,0 0 7 15,0 0-6-15,0 0-14 0,0 0-3 16,0 0 0-16,0 0 0 0,0 0-1 16,0 0 2-16,0 0 3 0,0 0 5 15,0 0-1-15,0 0-5 0,0 0-1 16,0 0-4-16,0 0 1 0,0 0-2 15,0 0 2-15,0 0-2 0,0 0-2 0,0 0 2 16,0 0 1-16,0 0 7 0,0 0-4 16,0 0-2-16,0 0 3 0,-2-2 4 15,2 2-1-15,-1-1-3 0,-1 0-2 16,2 0 0-16,0 0 4 0,0 1-5 15,-2 0 0-15,2 0 4 0,0 0-5 16,0 0-2-16,0 0-4 0,0 0 2 16,0 1 0-16,0 6 1 0,0 2-2 15,0 2 4-15,0 0-3 0,0 1-4 16,0 0 4-16,0 1-1 0,0 1 0 0,0 3-1 15,0 2 0-15,-6 0 3 0,2-2-3 16,-2-1 0-16,6-6 0 0,0-1 0 16,0-2 1-16,0-2-2 0,0-3 0 15,0 0 3-15,0-2-1 0,0 0-1 16,0 0 0-16,0 0 4 0,2 0-3 15,4-2 0-15,0 1 0 0,-2-1 1 16,1-1-1-16,-5 3-1 0,2 0-1 16,-2-1 3-16,0 1-4 0,0 0 4 0,0 0-3 15,0 0 0-15,0 0-1 0,0 0-1 16,-2 2-3-16,0 2 1 0,2-1-5 15,0 0-2-15,0 1 2 0,0-1 4 16,0 0-7-16,0 0 3 0,0 0-15 16,2-2-3-16,2-1-23 0,4 0-58 15</inkml:trace>
</inkml:ink>
</file>

<file path=ppt/ink/ink2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53:27.5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238 286 99 0,'10'-7'56'16,"-3"1"-26"-16,-1 1 17 0,-2 1-3 16,-2 0-6-16,0-1 3 0,-2 3-7 15,0-1-10-15,0 2 4 0,0 1 1 0,0 0 1 16,0 0-8-16,2 0 0 0,-2 0-4 15,0 0-3-15,2 0 0 0,-2 0-4 16,0 0 4-16,0 0-1 0,0 0 2 16,0 0-4-16,0 0 4 0,-6-1-1 15,-9 1-13-15,-3 0-2 0,-3 0 0 16,-1 6 3-16,-5 4-3 0,2 5 0 15,-7 1 1-15,1 2 1 0,6 4-1 16,1-2 0-16,10-1 1 0,5 2-3 16,7 3-2-16,2 0 12 0,4 1-15 0,9-2 3 15,12 1 2-15,-2-2-2 0,7 1 6 16,4-1-3-16,-3-3-4 0,3 2 3 15,-1-4-3-15,-3-1 2 0,-3 0-1 16,-4-3 0-16,-6-1 2 0,-5-3 0 16,-9-2-1-16,-1-3 1 0,-2-1 1 15,0 1 2-15,-7 1 0 0,-9 0 1 16,-7 1-1-16,2 0 1 0,-3 0-3 15,-1 1-1-15,2-2 3 0,0 1-1 0,4-1-4 16,6-3 3-16,5 0 1 0,2-1-4 16,4-1-10-16,2 0-5 0,0 0-8 15,0 0-20-15,10 0-15 0,1 0 8 16,8 0-40-16,2-6-159 0,2-7 129 15</inkml:trace>
  <inkml:trace contextRef="#ctx0" brushRef="#br0" timeOffset="377">685 525 194 0,'0'-6'112'16,"-4"-4"-68"-16,-6 2 17 0,-5 0-19 16,-2 2-10-16,0 3-2 0,0 2-7 15,3 1-2-15,5 0-8 0,-1 0-2 16,3 1 0-16,1 5-7 0,-2 5 1 15,4 4-2-15,3 0 1 0,-1 1-12 16,2 3 21-16,0 1-15 0,3-2 3 16,9 0 3-16,3-1-3 0,0-5-3 15,3-2 3-15,1-1 2 0,2-5-3 0,-2-2-1 16,2-2 2-16,-2 0 1 0,-4-2-1 15,-2-8-2-15,-5 0 5 0,0-2 1 16,-1-1-2-16,-5 0 5 0,4 0 1 16,-6-1 0-16,0 2-2 0,0-1-1 15,-6 0-2-15,-3 1 3 0,-7-2-7 16,1 0 0-16,-4 1 1 0,0 0 0 15,4 2-2-15,1 1-5 0,7 3 0 16,5 5 3-16,2 1-11 0,0 1-21 16,0 1-4-16,4 8 9 0,7 3-22 0,-3-1-22 15,1-1-41-15,1-1-131 0,-3-3 180 16</inkml:trace>
  <inkml:trace contextRef="#ctx0" brushRef="#br0" timeOffset="1077">1036 455 99 0,'0'-2'180'0,"0"-1"-125"16,2 1 1-16,-2 2 2 0,0 0-14 15,0 0-11-15,0 0-12 0,0 0-6 16,0 5-5-16,0 6 8 0,0 2-1 15,0 5-2-15,-4-1-1 0,-2 3 7 16,-1-3-3-16,3 1-7 0,0-3-2 16,0-2-4-16,2-1 3 0,2-4-2 15,0-4-4-15,0-1-4 0,0-2 4 16,2-1 1-16,8 0-1 0,-1-4-2 15,7-6 3-15,1-2-2 0,2-4-1 0,2-1-2 16,2 0 3-16,-2-1 2 0,0 0-5 16,-2 2 1-16,-2 0 1 0,-4 3 1 15,-1 2-2-15,-3 3-2 0,-3 6 3 16,0 2 1-16,-4 0-3 0,-2 0-2 15,0 7 5-15,0 4 1 0,0 1-5 16,-2 1 4-16,-2 1 0 0,0 0 1 16,2-1-4-16,0-2 1 0,2-2 2 15,0-3 0-15,0-2-4 0,0-2-3 0,0-2 1 16,0 0 1-16,0 0-6 0,6 0-4 15,0-4 5-15,1-4-4 0,1-2-8 16,-2 2-1-16,-1 2 0 0,-1 0 0 16,-2 4-1-16,0 1-3 0,2 1 7 15,0 0 7-15,-2 0 2 0,-1 0 4 16,1 1 6-16,0 4 2 0,0 2-4 15,6 1 1-15,3-1 4 0,5 0 6 16,5 0 1-16,7-4 11 0,1-1-15 16,1-2-3-16,3 0 5 0,3-6-2 0,-2-6 0 15,6-1 1-15,-1-2 2 0,-7-4-2 16,-5 1-1-16,-10-1-1 0,-8 2-4 15,-7-1 3-15,-2 1 2 0,-3 1 1 16,-13 4-2-16,-7 2-7 0,-3 7 20 16,-1 3-3-16,-2 0-1 0,3 7-5 15,1 6 4-15,2 5 11 0,4 2-17 16,5 4-3-16,1 0 6 0,7-1-4 15,3 2-4-15,3-2-1 0,7 3 2 0,8-4-2 16,10-1-2-16,6-2 1 0,13-1 0 16,15-3-5-16,13-1-19 0,12-9-24 15,6-5-39-15,3 0-85 0,-3-13-213 16</inkml:trace>
  <inkml:trace contextRef="#ctx0" brushRef="#br0" timeOffset="1949">2891 497 34 0,'3'-4'51'0,"5"1"-36"0,0-2 8 15,-5 0-3-15,1 1 16 0,2-2 9 16,-2 1 0-16,-4 1-7 0,0-3 2 16,2 0-7-16,-2 0 1 0,0-1-6 15,0 2 2-15,0 1-7 0,0-3-1 16,0 5-4-16,0-1 4 0,0 1-2 15,0 3 1-15,0-3-3 0,0 2 0 16,-2 0 0-16,-4 1-5 0,-3 0-5 16,-3 8 4-16,1 6-3 0,1 2-2 15,-1 2 1-15,-1 2 0 0,1 4-3 0,-3 1 0 16,1-1 9-16,4 0-7 0,5-8-7 15,2 1-3-15,2 1 1 0,0-1 4 16,4-1-3-16,7 0-8 0,4-4-6 16,4-1-1-16,6-2-8 0,2-5-9 15,5-4-11-15,3 0-16 0,-3-4-28 16,-1-9-48-16,-5-1-133 0,-1-2 219 15</inkml:trace>
  <inkml:trace contextRef="#ctx0" brushRef="#br0" timeOffset="2314">3263 527 15 0,'2'-5'160'0,"-2"1"-26"16,0-2-85-16,0 1 19 0,0 0-13 15,-2-1-13-15,-2 0-6 0,-4 1-13 16,1 3-3-16,1 1-4 0,-4 1-5 16,-1 0 0-16,-2 0-2 0,-1 0-3 15,3 2-1-15,-3 7-3 0,5 4 3 16,-5 3-3-16,7 1-3 0,1 1 0 0,2 2 2 15,4 0-1-15,0-1-3 0,0-1 2 16,10-1 2-16,3-2-1 0,6-2-3 16,4-4 3-16,2-2 1 0,4-4-2 15,-5-3-3-15,1 0 2 0,-2-4 3 16,-2-6-2-16,-4 0-1 0,0-3 3 15,-3-2 4-15,-5-2-4 0,-1 2-2 16,-6-2 3-16,-2 1 3 0,0-1 0 16,0 3-4-16,-10-1 5 0,-3-2-1 15,2 2-4-15,-5 1 0 0,-1 3-2 0,4 4 5 16,1 2-6-16,3 3 1 0,3 2-1 15,0 0 0-15,2 4-7 0,4 5-3 16,0 4-5-16,0 0-4 0,4 0-19 16,6 0-23-16,1-2-14 0,1-3-5 15,1-3-161-15</inkml:trace>
  <inkml:trace contextRef="#ctx0" brushRef="#br0" timeOffset="2835">3600 491 279 0,'4'-2'132'0,"-4"0"-102"0,2 2 0 0,-2 0 18 15,0 0 5-15,0 0-20 0,0 0-20 16,0 0-9-16,2 1-2 0,-2 6 1 16,0 1-3-16,0 6 5 0,0 2 2 15,0 2 3-15,0-1 2 0,-2-3-8 16,2-3-1-16,0-6 0 0,0-2-2 15,0 0-3-15,2-1 3 0,4-2 0 0,3 0 1 16,1-3-2-16,3-7 1 0,2-1 2 16,-1 1-5-16,-1-2-2 0,2 2 5 15,1 1-4-15,-7 0-3 0,5 4 0 16,-5 0 3-16,-1 0 3 0,-6 4-1 15,1 1-3-15,-3 0 3 0,0 0 2 16,0 0-4-16,0 1 2 0,0 4 4 16,0 2-3-16,0-1 0 0,0 1 0 15,4-1-2-15,4 1 2 0,0-1 0 16,3-3-2-16,4-3 3 0,-1 0 0 0,5 0 0 15,-4 0 0-15,-2-3-3 0,3-5 4 16,-5 0-2-16,-1 2-1 0,-5-2 0 16,1 3 1-16,-4 1 0 0,-2 2 1 15,2 2-2-15,-2 0 4 0,0 0-3 16,0 0-2-16,0 0 3 0,0 2 2 15,-6 8-2-15,0 2 0 0,-3 2 2 16,1 1 0-16,1 0-3 0,7 1-4 16,0-1 4-16,0-1 2 0,0-3-5 15,0-3-1-15,13-2 2 0,6-4-8 0,4-2-9 16,6 0-13-16,1-8-15 0,4-3-3 15,1-4-23-15,-3-2-31 0,-5 1-80 16,-4-3 76-16,-6 0 88 0</inkml:trace>
  <inkml:trace contextRef="#ctx0" brushRef="#br0" timeOffset="3256">4221 496 13 0,'3'-4'25'0,"-3"4"228"16,0-1-197-16,0 1-15 0,0 0-2 15,0 2-10-15,0 10-17 0,-7 2 6 0,-1 6-2 16,2 2 1-16,-1 3-6 16,1 3-2-16,2 2 4 0,-2 6 2 15,5 1-10-15,-3 4-3 0,2 1 7 16,-2 2 2-16,2-2-9 0,0-3 1 0,-2-3 6 15,1-7 0-15,-1-5-6 0,0-6 0 16,-2-7 1-16,2-3 1 0,1-4-2 16,-1-2 5-16,-2-2 3 0,-2 0 7 15,3-3-10-15,-3-9-1 0,2-5-1 16,-1-5-3-16,-3-5-4 0,3-3 2 15,-1-2 0-15,2-2 0 0,6-1-2 16,0-1-1-16,4-2 4 0,7-2-2 16,10-4-4-16,4-5 0 0,6-2 1 0,3-1-10 15,6 0-4-15,0 5-2 0,0 11-2 16,2 10 8-16,-4 15-7 0,-1 6 11 15,-3 5 7-15,4 0 0 0,-7 1-1 16,-6 9 1-16,-4 3 1 0,-8 3 1 16,-5 3 6-16,-8 0-7 0,0 1 3 15,-10 1 3-15,-7-1 0 0,-4 1-3 16,-4-2 5-16,-2-2-1 0,-1 1-6 0,3-3 3 15,-4-1 0-15,4-1-2 0,3-4-2 16,4 0-2-16,1-3-2 0,10-2-16 16,3 0-17-16,4-2-29 0,0-2-38 15,0 0-149-15,7-2 152 0</inkml:trace>
  <inkml:trace contextRef="#ctx0" brushRef="#br0" timeOffset="5470">4764 464 2 0,'4'-2'8'16,"-4"1"93"-16,0-2 29 0,0 0-90 15,0-1 24-15,0 2-16 0,0 1-5 0,0 0-3 16,0-1-11-16,0 2-6 0,-2 0-1 16,-2-2-2-16,3 2-7 0,-9 0-2 15,0 0-6-15,-3 4 0 0,0 4 0 16,-1 1 6-16,3 1 0 0,-2 0-1 15,1 1-3-15,-1 0 3 0,1 1-1 16,5-1-4-16,-1 2-4 0,4-2-2 16,2-1 3-16,2 0-2 0,0-3 0 15,0 0-2-15,10 0 4 0,3-2-3 16,2-3 1-16,6-2-5 0,2 0 2 15,0-1-2-15,-2-6-5 0,-2 0-2 0,-1 0 4 16,-7 0 2-16,-1 2 0 0,-7 2-10 16,-1 3 12-16,-2 0 2 0,0 0 1 15,-2 0-2-15,-7 0-5 0,-3 8-3 16,3 2 8-16,-3-1-1 0,5 1 3 15,3-1 0-15,4 0-5 0,0-2 3 16,0-1 3-16,11-2 0 0,3-2-2 16,1-2 2-16,2 0 3 0,4-2-2 15,-2-8-5-15,4-1 3 0,0-3 4 16,-2 0-5-16,-2-1-1 0,-4 0 2 0,1-3 3 15,-5 1-2-15,-1-1 0 0,-3 1-1 16,1 2 7-16,-4 3 1 0,-1-1 2 16,-1 1 2-16,0 3 3 0,2 2-7 15,-2 1-2-15,0 5 2 0,-2 1-2 16,2 0-3-16,0 0-3 0,2 0 0 15,-3 8 3-15,-1 3-4 0,0 2 2 16,0 1 1-16,0 4 1 0,0-2 1 16,-1 4-3-16,-1 1 0 0,0 1 1 0,0-1 1 15,0-2-3-15,2 0 5 0,0-7-3 16,0 1-12-16,0-4 23 0,0-5-11 15,0-1 2-15,0-3-1 0,0 0 0 16,0 0 4-16,0-4-1 0,0-6-3 16,0-3-4-16,2-1 2 0,4 0 0 15,3-1 0-15,1 2-2 0,3 0 1 16,0 1 0-16,1 4 0 0,-1-2-7 15,2 6 1-15,1 1 4 0,1 3-1 0,-2-2-2 16,6 1 6-16,2 1 0 0,0-1 0 16,-2 1-3-16,-2-1 2 0,-2 0 2 15,0-3 1-15,-1-1-4 0,-5 2 2 16,0-1 2-16,-5-1 0 0,0-1-2 15,-4-3 0-15,0 1 5 0,-2 0-4 16,0 0 5-16,-2 2 4 0,-8 1 0 16,1 3-4-16,-7 1-2 0,1 1 6 15,-4 2-2-15,0 12-5 0,-2 3 2 16,2 3 3-16,0 0 0 0,4-2-3 15,5 0-5-15,6-1 1 0,4 0 1 0,0 1-2 16,4-5-2-16,7-1 3 0,5-3 3 16,1-4-5-16,6-3-4 0,4 0 2 15,1-2-1-15,-1 0 1 0,1 0-5 16,-8-2-11-16,1-1 14 0,-8-2 0 15,-4 3-10-15,-3 1 13 0,-6 1-1 16,0 0 0-16,0 0 2 0,0 0 2 16,0 0-1-16,-4 5-1 0,1 0-2 15,-1 0 3-15,4-1 1 0,0 0-4 16,0-1 1-16,4-1 0 0,5 1 3 0,4-3-2 15,5 0-1-15,1 0 3 0,0 0 1 16,-2-8-3-16,-4-2-2 0,1-4 4 16,-1-2 2-16,-2-3-4 0,-1-5 0 15,1-4 1-15,1-1 2 0,-1-7-3 16,1-2-2-16,-3-9 3 0,3-4 2 15,-1-3-15-15,1-3 12 0,-3 3-5 16,-3 5 6-16,0 9-1 0,-1 5 1 16,-1 10 6-16,0 10-1 0,-4 6-1 0,2 5 4 15,-2 2 1-15,0 2-2 0,0 0-6 16,0 3-5-16,0 7 4 0,0 6 3 15,0 5-3-15,-4 4 0 0,-4 5 0 16,1 5 0-16,-1 4 0 0,1 5-1 16,-5 5 2-16,3 4 2 0,-1 3-3 15,2-5-2-15,1 1 13 0,5-4-11 16,-2-7-4-16,4-4 1 0,0-5 2 15,0-4 3-15,-2-4-3 0,0-6 0 0,0-5 3 16,0-7-1-16,2-3-1 0,0-3-1 16,0 0 0-16,0-1 1 0,4-10-6 15,6-3-1-15,1-2 3 0,5-2 3 16,3-1-4-16,0 0-3 0,4 2 5 15,3 1-1-15,3 2-6 0,0 2 3 16,-3 2-1-16,5 2-1 0,-5 0 2 16,-1 2 3-16,-2 0 4 0,-2-1 2 15,-7 4-3-15,-3-2 0 0,-3 3 6 16,-8 2 3-16,0-3 1 0,0-3 5 15,0 0-6-15,0 1-1 0,0 0-1 0,0 1-1 16,-6 1 2-16,0-2 1 0,-1 4-3 16,-1-1-1-16,-2 0 0 0,1 2 3 15,-1 0-7-15,1 4 0 0,-1 7 1 16,1 0 0-16,-1 1-3 0,6 3 0 15,-1 1 2-15,5-1 1 0,0 3-3 16,0-1-1-16,0-2 4 0,3-1 0 16,9-1-3-16,-1 0 2 0,6-3 0 15,3-2 4-15,-3-1-4 0,2-5 0 16,-4-2 2-16,-2 0 2 0,1 0-4 0,-3-10 2 15,-1-3 0-15,-3-3 2 0,-3 0-3 16,0-3-2-16,-2 2 3 0,0 0 1 16,-2-1-5-16,0 0 1 0,0-1 2 15,-2-2 1-15,0 2-5 0,0 1 1 16,0 3 2-16,2 4 0 0,0 5-4 15,0 6 1-15,0 0 3 0,0 0-9 16,0 4-3-16,8 5 10 0,1 0-3 16,1 2-4-16,-1-4-2 0,3-1 6 0,-3 0 0 15,7-2-3-15,-1-3 0 0,2-1 6 16,6 0 3-16,-6 0 0 0,0 0-2 15,-3 0 0-15,-7 0 3 0,1-1-3 16,-2-3 2-16,-2 4 2 0,-3-2 3 16,1 1 2-16,-2 1-3 0,0 0-1 15,0-1 5-15,0 0-3 0,0 1-4 16,0 0-4-16,0 0-2 0,0 2-3 15,0 8 6-15,0 1 1 0,0 3 1 16,0 0 0-16,0-1-2 0,-3-1 1 0,3-2 2 16,-2 0-2-16,2-4-2 0,0-1 2 15,0-3 2-15,0-2-1 0,0 0-2 16,0 0 0-16,0 0 2 0,3-3-4 15,7-5-2-15,1-4 1 0,5 0-1 16,1-2-1-16,-2-2 0 0,8-1 3 16,0-1 1-16,-2-2 0 0,-4-1-6 15,0-1 7-15,-3 1 2 0,-3 2-1 16,1 2-2-16,-7 3-10 0,3 2 23 15,-6 4-8-15,2 1 0 0,-2 3 2 16,-2-2 0-16,0 4 2 0,1 0-3 0,1 2-2 16,0 0-1-16,0 0-1 0,2 4-2 15,0 3 2-15,0 3 2 0,1-1-1 16,1 0-4-16,4 6 3 0,-1-1 2 15,5 2-2-15,1 4 8 0,0-1-15 16,2 2 6-16,2 0 0 0,2 1-2 16,-2-1 4-16,-1 1-2 0,-1 0 2 15,-8-3-1-15,1 0-1 0,-6 1 2 16,-4-2-2-16,0-1 1 0,-4-1 1 0,-10-2 7 15,-1 1 4-15,-4 0 2 0,-4-1 2 16,-2-2-1-16,-1 0 3 0,-3-2-7 16,2-1 0-16,3-4-2 0,4-1-7 15,9-4-2-15,5 0 0 0,6 0-3 16,0 2-26-16,4-2-18 0,11 0-17 15,4-5-93-15,4-10-206 0</inkml:trace>
  <inkml:trace contextRef="#ctx0" brushRef="#br0" timeOffset="5610">7096 698 499 0,'-2'0'69'0,"-4"0"-75"0,5 0 10 15,1 0-5-15,0 0-16 0,0 0-23 16,0 0-128-16,5-3-147 0</inkml:trace>
</inkml:ink>
</file>

<file path=ppt/ink/ink2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53:46.8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100 489 4 0,'0'0'4'15,"0"0"50"-15,0 0-9 0,0 0-20 16,0 0 0-16,0 0 18 0,0 0-3 16,0 0-6-16,0 0-2 0,0 0-3 0,0 0 1 15,0 0-1-15,2 0 0 0,0 0-5 16,-2 0-3-16,0 0-5 0,0 0-3 15,0 0-2-15,0 0 0 0,0 0-4 16,0 0 0-16,0 0-1 0,0 0-2 16,0 0-3-16,0 0 2 0,0 0 0 15,0 0-2-15,0 0 1 0,0 0 3 16,0 0-1-16,0 0-1 0,0-2 1 15,-2 0-2-15,0-2 4 0,-2 2-3 0,0 0 0 16,0-2-2-16,-1 1 0 0,1 2 1 16,0-1 1-16,-2 1 1 0,1 0-3 15,-1 1 2-15,0 0-3 0,0 0 2 16,5 0-2-16,-5 0-1 0,2 3 2 16,2 1 0-16,-4 2-3 0,3 1 1 15,-1 2 2-15,-2 1 0 0,2 3-2 16,0 2 0-16,2 0 2 0,-1 5 1 15,3-1-2-15,0-1-1 0,0 1 3 16,3-4-2-16,5 2-2 0,4-3 0 16,1-3 2-16,2-2 0 0,0-1 0 0,1-4-1 15,1-4 2-15,4 0 0 0,-2 0-1 16,4-8-1-16,0-1 2 0,2-2 0 15,-3-2 0-15,3 0-2 0,-2-3 3 16,-4 0-1-16,-2 3-1 0,-5-1-1 16,-3-1 2-16,-1 3 1 0,-6-2-1 15,0-1 1-15,-2-1-1 0,0-1 0 16,0-2 0-16,0 1 1 0,-4 0 1 15,-4-1-1-15,-3 4-1 0,-2 1-1 0,-3 4 1 16,-5 5-2-16,2 4-3 0,-4 1-2 16,2 3-5-16,2 10-13 0,2 3-11 15,2 1-18-15,3-1-43 0,1-1-127 16</inkml:trace>
  <inkml:trace contextRef="#ctx0" brushRef="#br0" timeOffset="1613">598 503 106 0,'0'-1'37'0,"0"1"-12"15,0-2 3-15,0 2 0 0,0 0-6 16,0-1-11-16,0 1-1 0,0-3 1 16,-2 2 0-16,0-1 1 0,0 0-1 15,2 0-3-15,-4-2 6 0,1 0-3 16,-3 1 2-16,2 0-5 0,2 2 3 15,-4 0 3-15,4 1 3 0,-1-1-5 0,-1-1-1 16,0 1 5-16,2-1-1 16,-2 0-1-16,0-1-1 0,4 3 1 0,-5 0 1 15,3 0-3-15,2 0-3 0,0 0 1 16,0 0 2-16,0 0-1 0,-2 0-6 15,2 0 0-15,0 0-1 0,-2 0 2 16,0 0-1-16,2 0-2 0,-4 0 4 16,4 0-3-16,-2 0-1 0,2 0-1 15,-2 0 4-15,1 0-7 0,-1 2 1 16,-4 6 0-16,2 2 2 0,-2 1-2 15,3 3 0-15,-1 2-1 0,2 0 2 0,0 3 0 16,2-1-2-16,0 3 1 0,0-3 4 16,0-2-4-16,0-3 0 0,6-3-2 15,3-2 4-15,3-3-2 0,1-3 0 16,2-2 0-16,2 0 3 0,3-3 0 15,-1-7-2-15,0-1-1 0,0 0 1 16,-2-4 1-16,-2 1-1 0,-1-2 0 16,-3 3 1-16,-1-2 1 0,-5 1-2 15,-1 1 1-15,2 1-2 0,-6 2 2 16,2 4-1-16,-2 2 1 0,0 3 0 0,0 1-1 15,0 0-2-15,0 0-1 0,0 0-1 16,0 9 0-16,-4 6 0 0,-2 3 1 16,2 0 2-16,2 3-2 0,2-3-3 15,0-2-2-15,0 1-2 0,6-5-1 16,2-3-2-16,3-1 5 0,3-4 2 15,-3-3-3-15,2-1 0 0,5 0 1 16,-3-1-1-16,-2-9 1 0,2-2 0 16,-1-1 0-16,1-3-3 0,0-3 6 0,1-1-4 15,-1 0-1-15,-2-1-1 0,-1 1 0 16,-3-3 0-16,1-1 2 0,-3-2 3 15,3 2-1-15,-4-3-6 0,-1-2-1 16,3-1 4-16,-2 1 6 0,-1 2 2 16,1 2 0-16,0 5 2 0,-2 1-1 15,-2 3 0-15,0 3 6 0,-2 4 5 16,1 1-2-16,-1 2-2 0,0 0-1 15,0 2 7-15,0 1 3 0,0 0-5 0,0 3 2 16,0 0 0-16,0 0-4 0,0 0-3 16,0 0-1-16,0 0-3 0,0 0 0 15,0 0-2-15,0 0 1 0,0 3 1 16,0 4-2-16,-1 1 2 0,-5 5 0 15,0 2 0-15,2 4 3 0,-1 1-4 16,-3 4 0-16,4 4 2 0,0 1-1 16,2 4-2-16,2 1-1 0,0 1 2 15,0-2 0-15,0 1-2 0,0-4 1 16,0-3 1-16,0-4-1 0,0-3 0 15,0-7 0-15,0-3 1 0,0-3 0 0,0-5 0 16,0-1 1-16,0-1 2 0,0 0 6 16,0-1 4-16,0-8-12 0,0-4 2 15,0-1 1-15,0-4-4 0,0 0 0 16,0 1 2-16,0 2-2 0,0 1-2 15,0 6 1-15,0 2 0 0,2 4-2 16,4 0-2-16,4 2-2 0,1 0 4 16,0 0-2-16,5 2-9 0,-3 6-6 15,2-2-3-15,3 2-2 0,-1-1-1 16,2 2 9-16,2-1 9 0,-2-2 4 0,2 0-4 15,-6-4-4-15,0 1 9 0,-5-1 2 16,-4-2-1-16,-4 0 1 0,-1 0 1 16,-1 1 7-16,0 0 1 0,0 5 0 15,0 1 5-15,0 5-2 0,0 5-5 16,0-1-5-16,-1 6 5 0,-3 2-4 15,0 6-2-15,4 5 9 0,-4 4-4 16,2-2-2-16,0 1 1 0,0-1-5 16,-1-2 7-16,-1 0 1 0,2-3-3 0,-4-4 1 15,2-6-3-15,-1-7 1 0,-3-5 2 16,2-3-1-16,0-4 3 0,5 0 3 15,-1-3 0-15,0 0 2 0,-2 0-3 16,0-3 1-16,-2-6-3 0,4-3 3 16,-1-4-4-16,1-4 0 0,2-6-4 15,-2-4 3-15,2-4 0 0,0-4-1 16,0-1-1-16,0-3-2 0,9-6-3 15,3-1 2-15,5-2-1 0,2 3-1 16,8 6 1-16,1 7-2 0,5 5-1 0,3 8 0 16,-3 6-2-16,-1 6-1 0,-5 5-5 15,-4 5 4-15,0 0 7 0,-4 0-5 16,-4 6 2-16,-4 1 0 0,-5 2 2 15,0 2 0-15,-6 1-2 0,0 4 3 16,-2 1 3-16,-13 1-3 0,-1 0 1 16,-5-1-1-16,2 3 4 0,-4-2-4 15,2-1 0-15,0-1 1 0,2-3 1 16,6-2-1-16,1-2-3 0,7-3 2 15,1-1 0-15,4-2-11 0,0 0-17 16,0 0-5-16,4-1-16 0,7-2-4 0,3 0-26 16,-5 0-71-16</inkml:trace>
  <inkml:trace contextRef="#ctx0" brushRef="#br0" timeOffset="2644">1687 453 9 0,'0'0'-1'0,"0"0"267"15,0 0-212-15,0 0-14 0,0-1 19 16,0 1-13-16,0 0-7 0,0 0-12 15,0 0-5-15,-2 0 1 0,-1 0-3 16,-1 0-6-16,-2 2-5 0,-3 3 1 16,-1 3 0-16,1 3-1 0,-1 1-3 0,2 1 1 15,3-1-4-15,1 1-2 0,0-1 0 16,2 1 0-16,2 1-1 0,0-1-2 15,6 0 3-15,3-1-2 0,5-3 1 16,1-1 1-16,2-6-1 0,0 0 0 16,0-2-3-16,1 0-3 0,-1 0 3 15,-4-4 2-15,1-3-4 0,-5-2 3 16,1 0 2-16,-3-1 2 0,-1-1-2 15,0 0-1-15,-4 0 2 0,0 2 0 16,-1 2 0-16,-1 1-3 0,0 5 2 0,0-1 4 16,0 2-6-16,0 0 0 0,0 0 0 15,0 0-3-15,0 0-1 0,0 3-5 16,2 8 11-16,0 0 1 0,-2 4-3 15,0-2 0-15,4-1 1 0,0 3 0 16,2-5-3-16,1 0 0 0,3-1 1 16,-3-2 1-16,3-2-2 0,-2-2 3 15,-1-2 0-15,3-1 2 0,1 0-2 16,1-4 1-16,1-8 1 0,0 0 0 15,1-5-2-15,1 1 1 0,0-1 1 16,-3-2 1-16,1-2 0 0,-3-2-2 0,-1-3 3 16,-1-2-1-16,-1-5 2 0,-1 0 0 15,2-4-2-15,-1-1 3 0,1 1-4 16,2 1 1-16,-1 3 2 0,3 3-1 15,-3 0 2-15,1 2-6 0,-3 3 7 16,-1 1 0-16,0 5-4 0,-4 5 3 16,1 4 1-16,-1 0-4 0,-2 4 1 15,2-1-2-15,0 3 2 0,-2 1 1 16,0 2-3-16,2 0 2 0,-2 1 0 0,0 0-1 15,0 0 1-15,0 0-3 0,2 0 1 16,-2 0-1-16,0 0-1 0,0 0-3 16,0 0 3-16,0 0 1 0,0 0-4 15,0 0 1-15,0 0 2 0,0 0 1 16,0 0-3-16,0 0 0 0,0 3 2 15,0 1-1-15,2 3 2 0,0 3 1 16,-2 0 1-16,0 3-2 0,0 3 0 16,0 1 0-16,2 3 0 0,0 2 2 0,-2 3-3 15,0 2 1-15,0 1 1 0,0 4 2 16,-2 4-3-16,-4 0 0 0,0 0 1 15,2 2-1-15,1-3 0 0,-1-2 0 16,0-3 2-16,4-5-2 0,-4-3-2 16,4-8 3-16,0-2-1 0,0-4 1 15,0-3-2-15,0-2 0 0,0-3 2 16,0 0 3-16,0 0-1 0,0-8 1 15,0-4 2-15,4-4-5 0,0-6-1 16,0 0 0-16,5-1 0 0,1 0 1 0,1 2-2 16,-1 3 0-16,1 2 1 0,-1 3-1 15,1 2 0-15,-3 5-1 0,3 1 0 16,1 4 4-16,1 1-5 0,2 0 2 15,4 0 1-15,2 0 0 0,2 1-2 16,8 4 2-16,1-1 0 0,3 3-4 16,3-1-16-16,0-1-8 0,0-1-23 15,-2-3-48-15,-7-1-168 0</inkml:trace>
</inkml:ink>
</file>

<file path=ppt/ink/ink2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54:47.0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188 0 151 0,'0'7'278'16,"0"0"-265"-16,0 1 0 0,0 7 24 16,-4-1 1-16,4 4-9 0,0 3-16 15,0 1-2-15,0 1 3 0,0 1 6 16,0-2-10-16,0 1-2 0,2 0 5 15,2-4-8-15,-4 1 2 0,0-3-2 16,2-1 0-16,-2-1-1 0,1 0-6 0,-1-1 5 16,0 0-1-16,0-2-1 0,0-1-1 15,0-1 0-15,0-3-4 0,0 0-10 16,0-2-7-16,0 0-4 0,0-2-9 15,0 0-17-15,0-2-38 0,0-1-56 16,0 0-148-16</inkml:trace>
  <inkml:trace contextRef="#ctx0" brushRef="#br0" timeOffset="246">1 233 149 0,'-2'0'316'0,"2"0"-270"0,0-1 14 16,0-4-21-16,6 4 1 0,5-2-5 0,4 2-19 15,10-1-7-15,4 0-2 16,3 2-2-16,4 0-4 0,4 0-1 0,4 0 1 15,-2 0-6-15,-2 8-18 0,4-1-19 16,-2 1-14-16,0 1-50 0,-4 0-195 16</inkml:trace>
  <inkml:trace contextRef="#ctx0" brushRef="#br0" timeOffset="1078">60 5685 54 0,'-6'6'438'15,"6"-1"-384"-15,0 1-39 0,6-1 19 0,11 1-8 16,6-1 7-16,6-3-14 0,7 1-11 16,6-3-5-16,9 0-1 0,7 0-1 15,1-5-2-15,-4 0-5 0,-2 2-20 16,-11 1-20-16,-5 1-31 0,-13 0-75 15,-8-1-175-15</inkml:trace>
</inkml:ink>
</file>

<file path=ppt/ink/ink2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54:52.1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49 165 3 0,'0'3'10'0,"0"-2"-8"0,0 1 121 16,0-2-60-16,0 0-30 0,0 1 14 15,0-1-4-15,-2 0-7 0,-1 0-2 16,1 0-7-16,-4 0-3 0,2 0-2 16,2 0 2-16,-2 0-4 0,4 0 0 15,-1 0-5-15,-3 0-4 0,2 0-1 16,0 0 0-16,-2 0 2 0,2 2-5 15,0-1 0-15,2 1-1 0,-2-2-5 0,0 0-1 16,1 1 1-16,-1 1 1 0,2-1-2 16,0 0 1-16,0 1-1 0,0-1 1 15,0 1 0-15,0-1-1 0,0-1 1 16,0 1 3-16,0-1-2 0,0 0 3 15,-2 0-2-15,2 0 1 0,0 0-4 16,0 0 0-16,0 0 1 0,0 0 0 16,0 1-1-16,2 0-1 0,9 1 5 15,6-1 2-15,8-1-5 0,2 0-1 16,5 0 1-16,3 0 1 0,-1 0-3 15,4 0 1-15,0 0 0 0,0 0 1 0,1 0-1 16,-3 2-2-16,-6-1 2 0,-1 1 0 16,-4-2 0-16,-2 2-1 0,-8-2 1 15,0 1 2-15,-5 1-2 0,-5 0-2 16,1 1 2-16,-2-2 1 0,2 1-2 15,-2 0 3-15,1-1-2 0,-1 1-1 16,2-2 0-16,-4 1 3 0,0-1-4 16,1 0 4-16,-3 0-2 0,4 0 0 15,0 0 0-15,2 0 1 0,0 0-1 0,-1 0-1 16,3 0 1-16,1 0 1 0,1 0-2 15,-4 0 0-15,-2 0-6 0,-4 0-1 16,0 0-5-16,-4 0-24 0,-6 0-50 16,-5-1-95-16</inkml:trace>
  <inkml:trace contextRef="#ctx0" brushRef="#br0" timeOffset="741">408 8 11 0,'-4'0'-5'15,"-1"-1"268"-15,3-2-208 0,-4 2-1 16,0 0 4-16,2-1-14 0,-1 2-4 16,3 0-5-16,2 0-8 0,0 0-9 15,0 1-6-15,0 5-1 0,0 2-3 16,11-1 2-16,3 2-1 0,5-1 1 15,2 2-3-15,5-1-3 0,3-2-2 16,0 1-1-16,1 0 0 0,4 1 1 16,-1 1-1-16,-1-1-1 0,-5 1 0 0,-4 1 1 15,-6-1-1-15,-4 2 0 0,-5 1-1 16,-8 0 1-16,0 3 0 0,-8 0-2 15,-7 3 2-15,-10 2 1 0,-3 2 0 16,-3 4-2-16,-5-2 1 0,2 0 0 16,-3 0 1-16,9 1-4 0,1-4 1 15,4 3-10-15,10-1-11 0,-1 4-27 16,7-1-38-16,5-5 26 0,2-6-144 15</inkml:trace>
</inkml:ink>
</file>

<file path=ppt/ink/ink2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55:11.4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261 122 4 0,'0'0'33'15,"-2"0"-24"-15,1 0-8 0,-3 0 0 0,-2 1 129 16,2 1-82-16,-2-1 3 0,5 0-3 15,-1 1-18-15,0-2-7 0,-2 0-7 16,4 0 4-16,0 0 5 0,0 0-2 16,-4 0-9-16,2-2-3 0,0-1-1 15,-2 1-1-15,1-1-1 0,-1 1-1 16,0-1 3-16,2 2-5 0,0 0 2 15,-4-1-4-15,6-1 3 0,-3 0 0 16,-1-1 1-16,4 1 0 0,-6-1-2 0,4 0 0 16,-2 2 1-16,1-3 4 0,1 0-6 15,-2 2 0-15,0 0 0 0,-4 0 0 16,1 2-13-16,-3 0 29 0,-1-1-35 15,-1 2 23-15,-3 0 4 0,0 0-28 16,-2 4 21-16,1 2 7 0,5 2-16 16,-1 4 1-16,5 1 0 0,-3 2 3 15,3 1 0-15,1 0 0 0,6-1-1 16,0 0 1-16,0-2-1 0,6-1 0 15,5-2-1-15,2-4 2 0,3-1-1 16,1-3-4-16,0-2 0 0,2 0 4 16,-2 0 1-16,1-1-1 0,-3-5 1 0,0 0 1 15,-2-4 0-15,-1 2-1 0,-3-2 1 16,-1-1 1-16,0 0 0 0,-5-1-1 15,1-3 3-15,-2 1 2 0,-2-1 0 16,0-1-2-16,0-2-1 0,-6 0 0 16,-3 1-1-16,-3 0-14 0,-1 4 19 15,0 2-2-15,-1 8-4 0,3 3-2 16,-2 0 1-16,-1 3-1 0,1 9 0 15,-2 5 0-15,1 1 1 0,1 0 0 0,3 1 0 16,3-1 12-16,1-1-19 0,4 0 4 16,2-1 1-16,0-4 1 0,4-3-1 15,4-1-2-15,3-4 0 0,2 1-1 16,5-3 1-16,-1-2 2 0,2 0-2 15,2 0-1-15,4 0 1 0,-3-4 1 16,-1 0 2-16,-1-2 2 0,-7-1-1 16,-2 1-2-16,-3-2 4 0,-4 1-2 15,0-2 0-15,-4-1 3 0,0-2-1 0,0-1-1 16,-6 1 1-16,-2-1 1 0,-3 3 2 15,-3 3-3-15,-1 2 1 0,-2 4-14 16,0 1 19-16,0 0-2 0,0 7-6 16,3 6 12-16,-1 4-15 0,0 2 0 15,5 2 3-15,2-1 0 0,3-3-1 16,5-1-1-16,0-1-1 0,4-2 2 15,7-1 0-15,4-2-7 0,6-7-1 16,2 1 4-16,4-4 1 0,-2 0 4 16,-2 0-4-16,-6-4-5 0,-2-4 2 0,-7 1 2 15,-1-3-1-15,-7 1 1 0,0 1-9 16,0-3-16-16,-13 2-22 0,1-2-49 15,-5-2-164-15</inkml:trace>
</inkml:ink>
</file>

<file path=ppt/ink/ink2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2-21T14:52:43.6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2694 1236 110 0,'0'0'80'16,"0"0"-41"-16,0 0 25 0,0 1-10 15,0 0-9-15,0-1-6 0,0 0-2 16,0 0-3-16,0 0-3 0,0 0 1 15,0 0-1-15,0 0-5 0,0 0-7 16,0 0 0-16,0 1-2 0,0-1-3 0,0 0-8 16,0 2 1-16,0 0-2 0,0 4-3 15,0 3 1-15,0 3 1 0,-2 1 0 16,-2 4-4-16,-2 2 2 0,1 4-2 15,-1 2 2-15,0 4 0 0,-1 1-2 16,1 2 1-16,0 0 0 0,4 3 0 16,0 1-2-16,-3-1 0 0,5 3 3 0,0 0 0 15,0 2-4-15,0-2 2 16,0 1 2-16,0-2-1 0,2-2-2 0,3 4 0 15,-1-2 5-15,0 1-4 0,2 2-1 16,-2 2 0-16,-4-1 2 0,1 2 0 16,-1 2-1-16,0 0 0 0,0 2-1 15,0 2 4-15,-3 3-6 0,-1 0 3 16,-4 2 3-16,4 0-3 0,-1 0-2 15,-1 0 1-15,2-2 4 0,-4 2-2 16,5 1-4-16,-3 0 2 0,2 0 4 16,0 3-2-16,-1-1-4 0,3 0 2 15,-2-1 4-15,2 0-3 0,0 1-2 16,2-2 1-16,0 1 4 0,-2-1-3 0,2 3-2 15,0-3 1-15,-2 1 4 0,0-1-2 16,0 1-4-16,-1-1 3 0,-1 3 3 16,0 3-3-16,-2-3-3 0,2 4 3 15,2-2 3-15,-1 2-3 0,-3 0-3 16,4-2 3-16,-4 2 2 0,1-4 0 15,1 0-4-15,2 0 0 0,0-2 5 16,2 0-3-16,0 0-3 0,0-1 3 0,0 2 3 16,6-2-3-16,-1 0-1 0,-3 1-1 15,4 0 5-15,-4 1-2 0,4 1-3 16,-4-1 2-16,-2-2 2 0,1-2 6 15,1-3-13-15,-2 3 4 0,0-2 1 16,0 3 1-16,0 0-2 0,0 2-1 16,0 0 5-16,-3-1-3 0,1 2-1 15,-4 0 0-15,4-3 3 0,-2 1-2 16,0 0 0-16,2-3-1 0,-1-2 2 15,3 1-1-15,0-1 0 0,-2 0-1 0,2 2 2 16,-2-2 0-16,0 2-2 0,0-2 1 16,2 2 1-16,-4-2-1 0,0 2-1 15,2-2 1-15,-3-1 1 0,1 2 0 16,-2 0-2-16,2 1 1 0,1 0 1 15,-3-4-1-15,0-2 0 0,2-1-1 16,1 1 2-16,-1 0 0 0,2-1-2 16,-2 1 1-16,2-1 2 0,2 0-2 0,0 2-1 15,0-2 1-15,0 3 1 0,0-1 0 16,0 0-2-16,0-1 0 0,0 0 3 15,0-1-1-15,0 0-2 0,0 0 0 16,0 0 3-16,0 1-3 0,0-1 2 16,2 0-1-16,2 0 1 0,-4-1-3 15,2-2 4-15,2-1-2 0,-3 0-1 16,1-2 1-16,0 4 0 0,-2-2-1 15,4 2 3-15,-4 0-1 0,2-1-3 16,0 0 2-16,0 2 2 0,-2-1-1 0,4-1-3 16,-4 0 2-16,0-1 2 0,0-2-2 15,0 1-2-15,0 1 3 0,0-2 0 16,0 2 0-16,0 1-3 0,-2-1 2 15,0-1 2-15,-2 3-1 0,4-1-3 16,0 0 2-16,0 0 3 0,0-1-4 16,0 2-1-16,0-1 3 0,0-1 1 15,0 0-2-15,0-1-2 0,0 0 2 16,0-1 2-16,0 0-2 0,0-3-2 15,2 0 4-15,0-1-1 0,-2-1-2 16,2-1 0-16,0 0 1 0,-2-1 2 0,0 0-3 16,0 0 0-16,0 0 2 0,0-4 0 15,0 3-2-15,0 0 0 0,0 0 2 16,0 0 0-16,0-2-2 0,0-1 0 15,0-4 2-15,0-1 0 0,0-1-2 16,0-5 0-16,0-1 1 0,0 0 1 16,0-2-1-16,0 0-1 0,0-2 2 15,0 0 0-15,2-2-2 0,-2-1 0 16,1 0 2-16,-1-4-1 0,0 0 0 0,2-1-1 15,-2-3 1-15,0-1 1 0,0 3-2 16,0-3 0-16,0 0 1 0,0 2 2 16,0-1-3-16,0 0 0 0,0-1 2 15,0 0 0-15,0 0-1 0,0 0 0 16,0 0 0-16,0 0 1 0,0 0-1 15,0 0-1-15,0 0 2 0,0 0 2 16,0 3-3-16,0 0-3 0,0 0 3 16,0 1 1-16,0 1-1 0,0-3-2 0,0 0 2 15,0-1 1-15,0-1-1 0,0 0-1 16,0 0 1-16,0 0 2 0,-2 0-2 15,2 0-4-15,0-4 1 0,0-2-6 16,0 0-12-16,0-1-11 0,0-2-15 16,0-1-37-16,0-2-81 0,0 4-148 15</inkml:trace>
  <inkml:trace contextRef="#ctx0" brushRef="#br0" timeOffset="2325">2541 10284 46 0,'2'1'30'0,"0"-1"-7"16,0 0 15-16,0 1-5 0,0-1-7 15,2 0-4-15,-2 0 4 0,-1 0 4 16,1 0-1-16,-2 0-4 0,4 0 2 16,0 0-1-16,0-1-1 0,0-2-4 15,-1 2-6-15,1-4 2 0,4-1-6 0,0-1 0 16,3-3 3-16,0 1-4 0,1-2 3 15,-1 0-6-15,3-2-1 0,-1-1-2 16,4 0 0-16,2-5 0 0,4 1-2 16,2-4-2-16,2-2 1 0,1 1-1 15,-3 0 0-15,2-1 2 0,0 0-1 16,-3-1-2-16,1-2 1 0,0 1 2 15,-2-2-1-15,4 2-2 0,-1-3 1 16,3 1 1-16,0 0 0 0,5-4-1 16,0-1 1-16,4-1 2 0,2-1 0 15,2-1-3-15,0-4 0 0,0 0 0 0,4 0 2 16,0-2-5-16,-4 1 4 0,2 0 1 15,-2 2-2-15,-4 0-2 0,0 2 2 16,-2 0 2-16,-3 1-2 0,1 2-2 16,-1 2 2-16,-3 0 2 0,1 1-2 15,-3 2 0-15,1-1 0 0,5 1 1 16,-3 1-1-16,1-1-1 0,3 0 1 15,-5 0 2-15,3 0-2 0,-1 0-2 16,2 0 3-16,-1 0 0 0,3-1-1 0,-5-1-2 16,3-1 3-16,-2 1 1 0,-1-2-3 15,-1 0 0-15,1 0 1 0,-4 0 2 16,1 2-2-16,1-2-2 0,0 0 3 15,3 0 1-15,0 0-2 0,1-1-3 16,1-1 4-16,-3 1 1 0,1 2-2 16,1-2-2-16,-3 3 3 0,1 0 0 15,1 1-1-15,1 1-2 0,-3 1 2 16,1 1 2-16,-1 1-3 0,1-2-2 0,-3 2 1 15,1 0 4-15,-4 0-5 16,1 0 3-16,1 0 1 0,-2-1-1 0,4 1-1 16,-1-1 1-16,1 1 1 0,3 0-1 15,1-2 0-15,-1-2 0 0,1-2-1 16,1 0 2-16,0 0-1 0,-1 2-1 15,-1-1 1-15,2 1 3 0,1 0-5 16,-3 2 1-16,-1 0 1 0,-1 3 3 16,-3 1-5-16,2-2 1 0,-1 2 1 15,-1 0 3-15,4-2-5 0,-1-1 1 0,1 2 1 16,1-3 3-16,-1 2-3 0,1-1-3 15,-3 1 3-15,-1-2 3 0,3 2-5 16,-3 0 1-16,-1-2 2 0,-2-1 1 16,4 0-2-16,-5-1-3 0,1 2 4 15,0 0 2-15,0-1-2 0,-2 0-1 16,3-1 2-16,1 1 0 0,0 1-1 15,1 0-3-15,-1-1 3 0,4 1 1 16,-5 0-1-16,3 0-2 0,0 3 1 0,-1-4 3 16,-3 2-3-16,0 0-2 0,2-2 3 15,-3 4-2-15,1-3 3 0,2 0-3 16,0-1 2-16,-1 2-2 0,3-4 1 15,-2 2 1-15,3-3-3 0,1 3 4 16,-3-1-1-16,5 0-2 0,-5-1 3 16,3 3 0-16,-1-2-3 0,-3 4 1 15,2-2 1-15,-3 3 1 0,-3 1-1 16,2-1-1-16,-2 2 2 0,0 0 0 15,0-2-2-15,2 2 1 0,-2-3 1 16,3 3 2-16,3-1 0 0,-2 2-2 0,1 0-1 16,-3 0 3-16,2 0-2 0,-4 2-1 15,0 1 3-15,-1-1-3 0,-1 0 0 16,2 0-1-16,-2-1 0 0,-2 2 2 15,0 3-2-15,-1 0 0 0,3-1 3 16,-2 1 0-16,0 0-3 0,-2 0 0 16,-2 3 2-16,1 1 0 0,-3 2-2 15,0-1-1-15,-3 1 1 0,-3 1 3 16,3 0-2-16,-4 1 1 0,-1 1 1 15,-1 2 1-15,-2 1-4 0,0 2 2 0,-2 1 5 16,2-1-2-16,-2 2-1 0,0 0 0 16,0 0 0-16,0 0-4 0,0 0 1 15,0 0-2-15,2 0 1 0,-2 0 0 16,0 0-3-16,0 0 2 0,0 0 2 15,0 0 2-15,0 0-5 0,0 0 2 16,0 0 2-16,0 0 4 0,0 0-2 16,0 0-1-16,0 0 3 0,0 0-2 15,0 0-2-15,0 0-1 0,0 0 2 0,0 0-1 16,0 0-2-16,0 0-1 0,-4 0 4 15,4 2-3-15,-4-2 0 0,0 1-2 16,1 1 4-16,-3 0-4 0,4 0-10 16,2 0-7-16,0-2-10 0,-2 0-22 15,0 0-36-15,-4 0-96 0,5 0-67 16</inkml:trace>
  <inkml:trace contextRef="#ctx0" brushRef="#br0" timeOffset="4574">7791 5225 34 0,'0'0'-25'0,"0"0"237"0,-2 0-161 16,-2 0-24-16,2-2 8 0,-2-3-3 15,0 1-8-15,0 0-11 0,1-1-6 16,-3-2-4-16,0-3 4 0,0 0-6 15,-1 0 0-15,1-1 8 0,-2 0-2 16,5-4-9-16,-3 3 10 0,-4-1-3 16,3 0 3-16,-1-2-3 0,0-1 1 15,1-1-3-15,1 0-1 0,-2 0-2 16,-3 0 3-16,3-2 1 0,1 0-1 15,-5-1 1-15,3-1-2 0,-3 3 2 0,5-2-2 16,-5 1-2-16,1 0-3 0,1 0 6 16,3 0-1-16,-3 2 1 0,1-1-1 15,-1-1 3-15,2 3 1 0,-3-3 1 16,-1 4-1-16,-1-3 2 0,0 1-3 15,-4 1-3-15,1-2 0 0,1 2 0 16,-2-1-3-16,2 1 1 0,1 0 0 16,1-2 2-16,0 3 0 0,3-1-1 15,-1-2 0-15,-1 1 2 0,3-2-1 0,-3-1-2 16,3 1 0-16,-3 1 2 0,-1-2-1 15,1 1-2-15,-1 3 1 0,-2-3 1 16,-1 1 0-16,1 2-2 0,0-2 1 16,-2 1 0-16,1-1 1 0,-1-1-2 15,0 1 1-15,-2-2 1 0,2-2 1 16,2 2-4-16,-1-2 2 0,1-1 2 15,2 1-2-15,-4-1 0 0,1 1 0 16,-3 1 1-16,2-1 0 0,-2 0-2 0,-2-1 1 16,2-1 1-16,-4 1 0 0,-2 0-2 15,0 1 2-15,-1 0 0 0,1-1-1 16,-4 1 0-16,3-2 0 0,1 2 0 15,-2 0 1-15,0 0-1 0,2 0-1 16,-1 0 2-16,-1-1 0 0,0 1-2 16,3-1 1-16,-3 1 1 0,0-1 1 15,2 3-2-15,2-4 0 0,-1 0 3 16,1 0-5-16,-2-2 3 0,4 3 0 15,-2-5 2-15,2 4-1 0,0-2-2 16,2 0 0-16,-2 1 3 0,0-2-1 0,0 1-2 16,-2-1 1-16,0 2 2 0,4-1 1 15,-2-1-4-15,0 3 4 0,-2-1-3 16,-2 0 1-16,-1 0-2 0,1 1 0 15,-2 0-1-15,0 0 2 0,3 0 0 16,-5 0-1-16,2 1-1 0,1 0 2 16,-1 1-3-16,0-1 3 0,-1 1 3 15,1-1-4-15,0-1-1 0,-1-1 3 16,1 0-1-16,-2 2 0 0,2-1-2 15,-1 0 1-15,3-2 2 0,-4 4-2 0,3-3-2 16,-1 1 2-16,2 1 2 0,-2 0-2 16,5-1-2-16,-5 0 3 0,2-1 2 15,-2 2-4-15,1 0-2 0,-1-1 5 16,-2 5 0-16,3-2-3 0,1 1-1 15,-4 1 3-15,4-2 1 0,2 2-3 16,-3-2-1-16,3 2 2 0,0 0 3 16,-2 1-4-16,0 0-1 0,-1-1 3 15,1 3 1-15,0-2-3 0,2 2-1 0,-2 1 3 16,2-1 1-16,-1 0-3 0,1 3-1 15,0-2 3-15,-2 1 0 0,2 1-3 16,-2 1 1-16,4 1 1 0,-3-1 0 16,3-1 0-16,-2 1-1 0,0 0 1 15,4 2 1-15,0-1-1 0,1 1-1 16,-4 1 2-16,4-4 0 0,1 4-2 15,0-4 1-15,0 2 0 0,2-1 2 16,1-1-3-16,-3-1 0 0,4 2 1 0,-3 0 2 16,1 2-3-16,0 0 0 0,0 0 1 15,1 2 2-15,1-1-2 0,-2 0-2 16,-1 0 2-16,1-1 2 0,0 3-3 15,1-2 0-15,3 1 2 0,-2 0 0 16,1 2-1-16,3-1-2 0,-3 1 2 16,5 0 3-16,-1-2-4 0,0 2-1 15,1-2 3-15,-3 0 1 0,3 1-3 16,-3-1-1-16,2 1 3 0,1 0 1 15,-3 0-2-15,3-1-2 0,-1 2 3 16,-2-1 1-16,3 1-3 0,-3 0 0 0,3 0 1 16,-3 0 3-16,0-2-4 0,-1 0-1 15,1-1 3-15,-1 0 1 0,2 1-3 16,1-1-1-16,-4-1 3 0,3 2 2 15,-3-1-5-15,3 1 0 0,-3 0 4 16,1 1 0-16,0-1-4 0,-1-2 0 16,-3 1 3-16,1 2 1 0,3-1-3 15,-4 0 0-15,1 0 2 0,1-3 1 16,0 3-3-16,-3-1-1 0,5 0 3 15,-2 1 1-15,-1 0-2 0,3-2-2 0,-4 0 3 16,1 0 1-16,1 1-3 0,-1 1-1 16,-3 0 4-16,2-1-2 0,0 0 0 15,0 1-1-15,-1-1 2 0,1 2-1 16,0 0 1-16,1 0-3 0,-1 1 4 15,2-3-2-15,-3 0-1 0,3 1 1 16,4 0 0-16,-7-1 1 0,5 1-2 16,-1 1 2-16,-1-2-1 0,0 2 2 15,-1 1-3-15,-1-1 0 0,0-2 2 0,0 2 1 16,-3-1-4-16,1-1 1 0,0 1 2 15,0-1 0-15,2 1-2 0,-1-1 0 16,1 0 3-16,0 1-1 0,0 2-3 16,3 0 2-16,-1 0 1 0,-4-1 0 15,1 1-2-15,1-2 0 0,-2 2 2 16,0-3 0-16,3 2-2 0,-3 1 0 15,0-1 3-15,2 1-1 0,-1-1-3 16,3 0 1-16,2 0 3 0,-1-1-1 0,3 1-3 16,-1 0 2-16,2-1 2 0,1 0-2 15,-1 1-1-15,-1-1 1 0,1 2 2 16,-1-1 0-16,1 0-2 0,0 0 0 15,-1 0 2-15,-1 0 0 0,1 1-3 16,-1-1 0-16,1 2 3 0,-3-2-1 16,1 0-2-16,1 1 0 0,-1 0 3 15,1 1-1-15,4 1-2 0,-1 1 0 16,5-1 2-16,0 2-2 0,2-2 3 15,0 2-3-15,-2 1 0 0,2-2 2 0,0-1 0 16,0 0-1-16,0 0-1 0,0 1 2 16,0 1-2-16,-2 1 1 0,2 0 3 15,-2 1 0-15,2 0-3 0,0 0 1 16,0 0 1-16,0 0-2 0,0 0-3 15,0 0 3-15,0 0 1 0,0 0-1 16,0 0-1-16,0 0 1 0,0 0 3 16,0 0-1-16,0 0-1 0,0 0-1 15,0 0 4-15,0 0-3 0,0 0-2 16,-2 0 0-16,2 0 3 0,0 0-2 15,0 0-1-15,0 0-1 0,0 0 5 0,0 0-4 16,0 0-1-16,0 0 0 0,0 0 4 16,0 0 0-16,0 3-4 0,0 0 1 15,0 0 3-15,0-2-1 0,0 1-3 16,0-1 2-16,0 1 2 0,0 2-1 15,0-1-2-15,0 3 2 0,0 1 4 16,0 3-2-16,0 2-3 0,0 3 1 16,0 1 0-16,0 4 3 0,0 2-3 15,0 1-1-15,-4 1 4 0,1 4-2 0,3-1-4 16,-4 2 2-16,0 0 3 0,-2 0-3 15,1 2-1-15,-5 2 1 0,1 2 3 16,3-2 0-16,-2-5 2 0,4-7-3 16,2-4-1-16,1-2 1 0,-1-7-3 15,2-2 1-15,0-4 1 0,0-2 0 16,0 0-2-16,0 0 0 0,0 0 3 15,0-4-7-15,0-3 0 0,0 1-8 16,0 1-6-16,0 3-3 0,0 1-12 0,0 0-13 16,0-1-37-16,0-3-179 0,0 0 129 15</inkml:trace>
  <inkml:trace contextRef="#ctx0" brushRef="#br0" timeOffset="6126">99 2258 215 0,'-4'3'85'16,"4"-3"-47"-16,0 2 13 0,0-1-4 15,0-1-10-15,0 0-3 0,0 0-9 0,0 0-5 16,0 0-2-16,0 0-11 0,2 0-3 16,6 0 5-16,7 0 5 0,2 1-7 15,4 0-3-15,4 3 0 0,7-1-2 16,3 0 4-16,3 1-5 0,2-1 4 15,2 2-3-15,4 3 0 0,1 1 2 16,3-1 4-16,0-1-6 0,5 0 0 16,-2 1-2-16,6-1 2 0,1 1 0 15,-1 2-2-15,6-6-3 0,-2 1 5 0,2-1 2 16,-3-3-6-16,0 1 1 0,-5 1 2 15,-8 0 1-15,-3 0-2 0,0 2-2 16,-6-2 4-16,-2 0-2 0,-3 1 1 16,1-1-2-16,-2 0 2 0,-1-3-2 15,-1 0 1-15,0 0 0 0,-1 0 1 16,-2 0-1-16,-3 0-1 0,3 0 2 15,-2 0-2-15,-3 0 3 0,1 0-3 16,0 0 1-16,0 0 0 0,-2 0 2 16,2 0-3-16,-2 0-1 0,1 1 3 0,-1 1 1 15,0 1-3-15,0 0 0 0,0 1 3 16,-4 1-1-16,0-1-2 0,-2 0-1 15,-1-1 5-15,-3 1-2 0,-2-3-2 16,-1 0 0-16,-8-1 2 0,0 0 2 16,0 0-3-16,-1 0-1 0,5 0 2 15,2 0 0-15,-2 0-2 0,1 0 1 16,3 0 1-16,-3-1 0 0,1 0-3 15,2 1 2-15,-3-3 1 0,-1 0 0 0,0-1-2 16,-1 2 0-16,-3 0 3 0,6 2-1 16,-6-2-2-16,4 1 0 0,-1 1 3 15,1 0 1-15,-2 0-1 0,-2 0 5 16,0 0-3-16,-2 0-2 0,2 0-1 15,1 0 1-15,7 0 2 0,3 0 0 16,4 0-4-16,2 0 7 0,2 0-2 16,0 0-5-16,0 0-1 0,-1 0 2 15,1 0 2-15,-6 0-1 0,-6 0-2 16,1 0 0-16,-8 0 1 0,-2 0-1 15,2 0 0-15,-2 0 0 0,0 0 0 0,2 0 0 16,-2 0 0-16,1 0 0 0,1 0 1 16,2 0 0-16,0 0-3 0,-2 0 2 15,4 0 2-15,1 0-1 0,-1 0-2 16,4 0 0-16,-1 0 3 0,4 0 0 15,-3 0-5-15,0 0 3 0,-3 0 2 16,-1 2-1-16,-4-2-3 0,0 0 2 16,-2 0 2-16,0 0-1 0,0 0-2 15,0 0-3-15,0 0 2 0,0 0-3 0,0 0-3 16,0 0 3-16,0 0-3 0,2 0 0 15,0 0-2-15,-1 0-1 0,-1 0-2 16,2 0-15-16,-2 0-40 0,0 0-28 16,0 0-216-16,-7-2 201 0</inkml:trace>
  <inkml:trace contextRef="#ctx0" brushRef="#br0" timeOffset="7603">13 7818 2 0,'-6'4'191'16,"6"-1"-95"-16,-3-3-47 0,1 0 15 15,0 0-13-15,2 0-12 0,0 0 1 0,0 0-8 16,0 0-10-16,0 0-1 0,0 0-4 16,0 0-4-16,0 0-4 0,0 0-7 15,7 0 6-15,3 0 4 0,5 0-7 16,-2 0-2-16,5 0 0 0,-1 0 2 15,4 0-4-15,2 1-2 0,2 0 2 16,1-1 1-16,-1 0-2 0,6 1-2 16,-1 1 3-16,-1-2 1 0,-1 1-2 15,1 0-2-15,0 2 3 0,3 0 0 0,4 1-3 16,1 2 2-16,1-6 0 0,-2 1-1 15,0-1-2-15,0 0-3 0,-3 0 5 16,-1 0 2-16,-1 0-2 0,-3 0-1 16,-1 0 2-16,-2 0 3 0,-2 0-4 15,2 0 0-15,-2 0-1 0,-2-1 6 16,1 1-4-16,-1-4-2 0,2 1 2 15,-2 0 2-15,-2 0-3 0,4-1 0 16,-4 3 2-16,1-2 1 0,-3 2-3 16,0 1-1-16,2 0 3 0,-2 0 1 15,-2 0-3-15,1 0-1 0,-3-1 3 0,4 1 1 16,2 0-3-16,-2 0-1 0,4 0 3 15,-2 0 1-15,2 0-3 0,-1 0-1 16,1 0 3-16,0 3 1 0,0-1-2 16,0 0-2-16,-2-1 2 0,2 2 2 15,1 0-2-15,-2-1-2 0,6 3 3 16,-1-2 0-16,0 0-2 0,2 0 0 15,-1 1 1-15,1-1 2 0,2 1-2 16,-3 1-2-16,1-1 3 0,0 0 1 16,0-1-3-16,-1 1-1 0,-3-2 3 0,2 3 1 15,-2-3-3-15,-2 2 0 0,-2 2 1 16,-2-4 2-16,0 2-3 0,-3-3-1 15,-3 1 3-15,0-1 1 0,1-1-3 16,1 0-1-16,-5 0 3 0,3 0 1 16,-3 1-3-16,2 0 0 0,-3-1 1 15,1 0 2-15,-1 0-3 0,1 0 0 16,-2 0 1-16,1 0 2 0,-1 1-3 15,-2-1 0-15,6 0 2 0,-3 0 1 0,5 0-4 16,-1-1 1-16,2-2 2 0,3 1 1 16,-3-1-4-16,0 2 1 0,-5-1 2 15,-2 1 1-15,-2-1-3 0,-4 1-1 16,0 1 4-16,0 0-1 0,0 0-1 15,0 0 0-15,0 0 2 0,-6 0 0 16,0 0-3-16,2 0-1 0,0 0 3 16,4 3 0-16,-1 0-3 0,-1 1 1 15,2-1 1-15,-2 0 0 0,2 1 0 0,0-1-2 16,0 0 3-16,0 0-1 0,0 0-2 15,0-2-2-15,0 1-6 0,0-1-22 16,0-1-23-16,-2 0-29 0,-4 0-188 16,2-7 106-16</inkml:trace>
  <inkml:trace contextRef="#ctx0" brushRef="#br0" timeOffset="12782">5989 4918 150 0,'0'0'69'0,"0"0"-32"16,0 0 13-16,0 0-9 0,0 1-9 15,0 0-5-15,0-1-6 0,-2 0-5 0,2 1 4 16,-3 0 1-16,3 2-1 0,-2-1-3 16,0-1 2-16,2 1 0 0,-4 0-5 15,4 0 0-15,0 1-3 0,0 0 0 16,0 0 0-16,-2 1-4 0,2-1 1 15,0 1 0-15,0 1 0 0,0 2 1 16,0-1-4-16,0 4 3 0,0-3 3 16,0 4-4-16,0-1-1 0,0 3-1 15,0 0 3-15,0 3-5 0,0 1 1 16,0 1-1-16,2 4 0 0,0 0 0 15,0 4-1-15,-2-2 14 0,0 0-15 0,0-1-1 16,2-2-1-16,0-2 3 0,-1 3 2 16,1-2-4-16,-2-1-1 0,4 1 0 15,0-1 4-15,0 0-3 0,-2-2-2 16,0 2 5-16,-2 2 0 0,2 1-3 15,-2 2-1-15,0-2 8 0,0-2-4 16,0-1-2-16,0 3-1 0,0-2 3 16,0 0-1-16,0 0-2 0,0-1 0 15,-4-1 1-15,-2-3 2 0,6 0-3 16,-4 2-2-16,2-2 3 0,0-1 1 0,-1 1-2 15,1-1-2-15,0 2 3 0,2-3-1 16,-2-1 0-16,2 1 1 0,-2-2 0 16,0 3-2-16,0-1 1 0,2-2 1 15,0 0-3-15,-2-5 5 0,2-1-4 16,0 1-1-16,0-2 3 0,0-3 1 15,0 1-3-15,0-1-1 0,0-1 3 16,0 0 1-16,0 0-2 0,0 0-1 16,0 0 2-16,-4 2 2 0,2 0-3 0,2 0-1 15,-1 1 2-15,-1 0 0 0,0-2-1 16,0 2-2-16,2 0 2 0,0-3 2 15,0 0-2-15,0 0-2 0,0 0 2 16,-2 0 2-16,2 0-3 0,0 0-1 16,0 0 2-16,0 0 3 0,-2 2-4 15,2-1-1-15,-4 1 2 0,2-1 1 16,0 3-2-16,0-4-2 0,1 1 3 15,1-1-1-15,0 0-3 0,0 0-2 0,0 0 1 16,0 0-6-16,0 0-6 0,0-3-5 16,0-2-8-16,0-2-8 0,3-2-19 15,-1-3-35-15,0-2-44 0,4 1-136 16,-4-3 221-16</inkml:trace>
  <inkml:trace contextRef="#ctx0" brushRef="#br0" timeOffset="13003">6075 5602 0 0,'0'-1'0'0</inkml:trace>
  <inkml:trace contextRef="#ctx0" brushRef="#br0" timeOffset="14135">6075 5602 1 0,'-2'-7'2'0,"2"7"-1"0,0 0 1 16,0 0 2-16,0 0 10 0,0 0-3 15,0 0-8-15,0 0 9 0,0 0 4 16,0 0 3-16,0 0 0 0,0 0-1 16,0 1 0-16,-4 0-7 0,2-1 0 0,2 0-2 15,-1 0-2-15,-1 0-1 0,2 0 2 16,-2 0 0-16,2 0-3 0,-2 0-5 15,2 0 0-15,0 1 0 0,0-1-1 16,0 2-3-16,0-1-5 0,0-1 1 16,0 0 2-16,0 0 4 0,0 0 2 15,0 0 2-15,0 0 0 0,0 0 0 16,0 0-2-16,0 0 2 0,0 0 0 15,0 0-2-15,0 0 5 0,0 0 3 0,0 0 3 16,0 0 4-16,0 0 2 0,0 0 3 16,0 0 3-16,0 0-1 0,0 0 3 15,0 0 2-15,0 0-9 0,0 0-5 16,0 0 4-16,0 0 3 0,0 0 0 15,0 0-1-15,0 0-1 0,0 0 5 16,0 0-1-16,0 0-5 0,0 0-4 16,0 0 2-16,0 0-3 0,0 0-1 15,0 0-2-15,0 0 2 0,0 0-4 16,0 0-1-16,0 0 2 0,0 2 3 15,0 0-1-15,0 0-3 0,0-1 0 16,0 1 5-16,2 1-3 0,2 0-5 0,-3-1-2 16,3 0 4-16,0 3 0 0,2 1-5 15,-4-1 2-15,5 1 0 0,-3 1 1 16,2-3-4-16,-2 3 0 0,1 1 1 15,1 0 2-15,2 4-5 0,-1 0 4 16,1 3 0-16,0 0-1 0,1-3-2 16,-1 0 1-16,0 1 1 0,1-3 1 15,1 3-3-15,-1-2 1 0,1 1 2 16,-1-2 0-16,3-1-3 0,-5-1 1 0,1-1 2 15,0-2-1-15,-3 1-2 0,3-2 0 16,-2-1 3-16,-4-1 1 0,1-1-4 16,-3-1 1-16,2 0 2 0,-2 0-1 15,0 0-1-15,0 0-1 0,0 0 2 16,2 1 1-16,-2-1-4 0,0 1 2 15,0 0 2-15,2 1-2 0,0 0-1 16,-2-1 0-16,2-1 3 0,-2 0-2 16,0 0 0-16,0 0-1 0,0 0 2 0,0 0 0 15,0 0-2-15,0 0 0 0,0 0 2 16,0 0-1-16,0 0 0 0,0 0 0 15,0 0 0-15,0 0 0 0,0 0 0 16,2 0 0-16,-2 0 0 0,0 2 1 16,0-2-2-16,0 0 1 0,0 0 1 15,0 0 0-15,0 0-3 0,0 0 3 16,0 0 0-16,0 0 1 0,0 0-3 15,0 0 1-15,0 0 1 0,0 0 0 16,0 0-2-16,0 0 0 0,0 0 3 0,0 0-2 16,0-2-1-16,0 1 1 0,0 1 1 15,0-1-1-15,0-2-2 0,0 1 2 16,0 0 1-16,0-1-1 0,0 1-1 15,0 0 0-15,0-1 2 0,0-2 0 16,0-1-3-16,0-2 1 0,0-1 2 16,0-3 0-16,0-2-2 0,4-5 0 15,1 0 2-15,1 1 0 0,-2-2-3 16,2 3 2-16,1-5 1 0,1 2-1 0,0-2-1 15,1 4 0-15,-1 0 3 16,-1 2-2-16,-1 2-1 0,-2 1 0 0,2 2 3 16,-6 3-2-16,0 1-1 0,0 4 1 15,0 0 2-15,0 3-1 0,0 0-3 16,0 0 1-16,0 0 3 0,0 0-3 15,0 0-3-15,0 0 3 0,0 1 3 16,0 2-2-16,0 1-3 0,0-2 4 16,0 2 1-16,0 0-5 0,0 0-7 15,-2 1 3-15,-2-2-4 0,2 3-4 16,0-1-7-16,-4 3-7 0,6-1-12 0,0-1-28 15,-5-1-24-15,1-1-81 0,-2 0-27 16</inkml:trace>
  <inkml:trace contextRef="#ctx0" brushRef="#br0" timeOffset="14701">6335 5851 0 0,'2'-3'3'16,"-2"1"110"-16,0 2-24 0,0-3-54 15,1 3 1-15,1-2 2 0,-2 2 3 0,2 0-9 16,0 0-7-16,0 0-5 0,-2 0 7 15,0 0-1-15,0 0-5 0,0 0-6 16,0 0 4-16,0 0-1 0,0 0-6 16,0 0-5-16,-6 0 0 0,3 0 4 15,-5 5-4-15,2 1 0 0,-1 0 1 16,-1 0 0-16,-2-2-3 0,-1 3 0 15,-4 2-1-15,-3 1 4 0,1 3-6 16,-2 0 4-16,0 0-1 0,0 2 2 16,2-2-6-16,0-1-1 0,1 2 3 0,5-1-1 15,1-2-3-15,3-2 0 16,1-4 2-16,2-1 0 0,2-1-9 0,0-3-5 15,-1 1-1-15,3-1-3 0,0 0-16 16,0 0-27-16,0 0-34 0,2-10-113 16,1-2 19-16</inkml:trace>
  <inkml:trace contextRef="#ctx0" brushRef="#br0" timeOffset="15763">6022 5459 4 0,'0'0'99'0,"0"3"-80"0,0-3-17 15,0 0 17-15,0 1 28 0,0-1-5 16,0 0-10-16,0 1-10 0,0-1-2 0,0 0-1 16,0 0 1-16,0 0-2 0,0 0 0 15,0 0-5-15,0 0-2 0,0 0-1 16,0 0 2-16,0 0 0 0,0 0-4 15,0 0 7-15,0 0-7 0,0 0 2 16,-2 0-2-16,2 0-1 0,-2 0 2 16,2 0-2-16,0 0-1 0,0 0 2 15,0 0-1-15,0 0 0 0,-2 0-1 16,2 0 6-16,0 0-3 0,0 0-2 15,-2 0 2-15,2 0 1 0,0 0 0 0,0 0-2 16,0 0 1-16,0 0-3 0,0-2 1 16,0-1-6-16,4-2 1 0,4 0 1 15,-1-2 0-15,3-1-1 0,1-2 1 16,2 0-1-16,1-3 4 0,3-2-3 15,0-2 1-15,4 2 0 0,-2-2 0 16,4 2 0-16,2-4-1 0,-2 1 4 16,2 1-4-16,-2 1 4 0,-8 0-3 0,2 3 2 15,-6-1 2-15,1 4-4 0,-3-1 2 16,-1 4 2-16,-2-2-1 0,-4 3-2 15,2 0-1-15,-1 2 1 0,-3 0-3 16,4 2 0-16,0 1-1 0,-4-2 3 16,0 3-2-16,0 0-2 0,0 0-11 15,0 0 22-15,0 0-8 0,0 0 2 16,0 0-5-16,0 0 10 0,-2 0-27 15,0 0 22-15,2 0-3 0,-2 0-2 16,2 0 0-16,-2 0-4 0,2 0 3 16,0 0-1-16,-2 0 10 0,-1 0-33 0,1 0 25 15,0 0-22-15,0 3-4 0,0 0-10 16,2 2-30-16,-2-2-50 0,2-3-197 15,-2 0 188-15</inkml:trace>
  <inkml:trace contextRef="#ctx0" brushRef="#br0" timeOffset="17671">6365 5176 23 0,'0'0'62'0,"0"0"-30"16,0 0 7-16,0 0 5 0,0 0-10 15,0 0-8-15,0 0-5 0,0 0-2 16,0 0 2-16,0-1-2 0,0 0 0 16,0 1-3-16,0 0 0 0,0-1 1 0,0-1 1 15,0 0-3-15,0-1-1 0,0 0-2 16,0 1-5-16,0 0 5 0,2-5-3 15,-2 3 1-15,2-1 2 0,-2-1 0 16,0-1-12-16,0 0 11 0,0-2-1 16,0 1-1-16,2-3-2 0,-2 1-1 15,0 0-1-15,0 0 2 0,0-3-4 16,2 1 0-16,0-1 3 0,0-3-3 0,-2 1 0 15,0 1 0-15,0 3 1 0,0 1 1 16,0 1 1-16,0 1-5 0,0 5 2 16,0 1 2-16,0 2-1 0,0 0-2 15,0 0 2-15,0 0-2 0,0 0-5 16,0 0 3-16,0 0 3 0,0 0-1 15,0 0-2-15,0 0 0 0,2 0 2 16,-2 1-1-16,1 2-1 0,1 0-1 16,-2 0 3-16,2 0 0 0,0 0-2 0,2 1 0 15,-2-2-1-15,-2-1 2 0,0 2-1 16,2-3 0-16,0 1 2 0,0 0 0 15,1 0-2-15,-3 0 0 0,6 1 1 16,-4-1 1-16,6-1-3 0,-3 0 2 16,1 0 3-16,2 0-4 0,-1 0 1 15,-1 0 1-15,2 0 3 0,1 0 1 16,-1 0-8-16,3 0 4 0,-1 2 0 15,1-1 1-15,3 1-3 0,-3-2 0 16,4 1 2-16,1-1 1 0,-3 1-3 0,4-1 1 16,-2 0 0-16,-3 0 0 0,1 0-2 15,3 0 1-15,-1 0 1 0,0 0 0 16,0 3-2-16,3 0 0 0,-3-1 3 15,-2-2 0-15,0 3-4 0,1-1 2 16,-1 0 2-16,1 1-1 0,-1-2-2 16,2 1 0-16,2-2 5 0,1 0-3 15,3 0-2-15,-4 0 2 0,6 0 1 16,-2 0 1-16,0 0-3 0,0 0 0 15,-4 0-1-15,0-3 2 0,-2 0-1 16,0 3 0-16,-1 0 2 0,-3-1-1 0,1 0-2 16,-5 0 2-16,-3 1 1 0,0 0-2 15,0 0 0-15,0 0-1 0,1 0 2 16,1 0-1-16,4 0 0 0,-3 0 0 15,8 0 1-15,1 0-1 0,3 0-1 16,2 0 1-16,-2 0 1 0,-2 0 0 16,0 0-3-16,-3 0 2 0,1 0 2 15,-4 0-2-15,-3 2-1 0,0-1 0 16,-7-1 3-16,1 0-2 0,2 0-2 0,-2 2 2 15,0 0 2-15,2 0-2 0,0 0-1 16,-1 0 0-16,3-2 3 0,4 0-2 16,1 1-1-16,4-1 1 0,3 0 2 15,3 0 0-15,-2 0 0 0,2 0-3 16,-2 0 1-16,-6 2 1 0,-1 0-2 15,-5 0 2-15,-1-1-1 0,-4 1 0 16,0-2 0-16,-2 1-1 0,0-1 3 16,0 0-2-16,0 2-1 0,0-2 1 0,0 0 1 15,0 0 0-15,2 0-2 0,0 0 1 16,3 1 1-16,1-1 1 0,2 0-2 15,-1 0 0-15,3 0 2 0,1 1-2 16,1-1 0-16,1 1-1 0,2-1 2 16,-5 2-1-16,1-2 0 0,1 0 0 15,-3 1 0-15,3-1 1 0,-1 1-2 16,-5 0 1-16,-2 1 1 0,0-2-1 15,-3 0-1-15,-1 0 1 0,2 0 1 16,0 0 0-16,0 0-2 0,-2 0 1 0,0 0 1 16,2 0 0-16,-2 0-2 0,0 0 1 15,0 0 1-15,0 0 1 0,0 0-2 16,0 0 2-16,0 0-3 0,0 0 1 15,0 0-1-15,0 0 1 0,0 0 0 16,0 0 0-16,0 0 2 0,0 0-3 16,0 0 2-16,0 1-1 0,0 0 0 15,0-1-1-15,0 0 2 0,0 0-3 16,0 0 3-16,2 0-1 0,0 0-1 15,-2 0 2-15,2 0-2 0,0 0 1 16,-2 0 1-16,2 0 0 0,1 0-1 16,-1 0-1-16,4 0 2 0,0 0 1 0,0 0-4 15,-1 0 1-15,1 0 2 0,0 0 1 16,-2 0-4-16,-1 0 2 0,1 0 2 15,-2 0-2-15,0 0 0 0,-2 0 0 16,0 0 1-16,0 0-1 0,0 0 0 16,0 0 1-16,0 0 1 0,0 0 0 15,0 0 0-15,0-1-1 0,0 0-1 16,-2 1 1-16,-4 0-3 0,3 0 1 0,-3 0 2 15,2 0-4-15,0 0-5 0,-2 0-5 16,5 0-6-16,1 3-20 0,-2 0-40 16,2-3-81-16,0 0-159 0</inkml:trace>
  <inkml:trace contextRef="#ctx0" brushRef="#br0" timeOffset="18347">7823 5033 4 0,'-2'0'158'0,"-2"0"-51"0,2 0-63 16,0 0 17-16,-1 0-10 0,1 0-9 16,2 0 0-16,-2 0-9 0,2 0-14 15,0 0-1-15,0 1-1 0,0 5-4 16,7-4 0-16,3 0-1 0,5 0-5 0,2 1-1 15,10-3-6-15,4 0 2 0,9 0 3 16,7 2-2-16,14-1-3 0,12 2 3 16,11 1-1-16,4-3-3 0,-1 3 0 15,3 1 2-15,-4 1 1 0,2 1-1 16,0-2 0-16,-3 2 1 0,-1 0 1 15,-5-2-3-15,-7 2 0 0,-5-1 4 16,-10-2-4-16,-3 0 1 0,-12-2 10 16,-6 0-23-16,-9 2 26 0,-6-4-28 15,-12 1 25-15,-9-1-13 0,0 0-5 0,-6 0 1 16,-1 0-8-16,-1 0-15 0,0 5-19 15,-1-3-27-15,1 1-66 0,1-3-154 16</inkml:trace>
  <inkml:trace contextRef="#ctx0" brushRef="#br0" timeOffset="20036">6001 5492 79 0,'0'0'45'15,"0"0"-21"-15,0 0 17 0,0 0-7 16,0 0-2-16,0 2 8 0,0-2-10 16,-2 0-9-16,0 0-4 0,0 0 4 15,2 0-4-15,-4 0-6 0,2 0-3 16,0 1 2-16,-1-1 1 0,1 0 3 15,0 1-1-15,2 0-1 0,-2-1-1 16,0 0-3-16,0 0 0 0,0 0 4 16,-4 0-2-16,4 0-4 0,-3 0-1 15,-1 0-1-15,0 0 3 0,-3 0-5 16,-3 0 0-16,1 0 0 0,-6 2-1 0,-4-1-1 15,-2 2 0-15,-2-1 1 0,-4-1 1 16,1 3-2-16,-5-2 0 0,1 2 0 16,-4-2 2-16,-1 0-3 0,1 1 1 15,-4 0 0-15,2-1 2 0,5 1-2 16,-1-1-1-16,2 1 2 0,5 0 0 15,2-1-1-15,2 0-1 0,6 0 2 16,8-1 0-16,1 1-1 0,4 1-1 16,0-3 1-16,0 1 3 0,3-1-3 15,1 0 2-15,0 0 1 0,0 0 1 0,0 0-3 16,0 0-1-16,0 0 1 0,-2 0 1 15,2 0-2-15,0 0-2 0,0 0 2 16,2 0 2-16,3 0-3 0,1 0-2 16,-2 0-2-16,2 0-10 0,-1 1-16 15,1 1-15-15,2-2-46 0,-3 0-168 16,-1 1 147-16</inkml:trace>
  <inkml:trace contextRef="#ctx0" brushRef="#br0" timeOffset="22105">6377 5906 151 0,'0'0'50'0,"0"2"-15"15,0-2 6-15,2 0-2 0,-2 0 0 16,0 0-9-16,0 0-8 0,0 0-2 15,0 0-2-15,0 0-1 0,0 0-7 16,0 0 0-16,0 0 0 0,0 0 5 0,0 0-7 16,0 0 0-16,0 0 1 0,0 0-6 15,0 0 3-15,0 0 1 0,0 0 4 16,0 0-6-16,0 0-1 0,0 0-1 15,0 0 3-15,0 0-4 0,0 0-1 16,3 0 3-16,-1 0 6 0,-2 0-6 16,0 0 1-16,0 0 1 0,0 0 1 15,0 2-2-15,0 2-2 0,0 2 4 16,0 3 1-16,0 0-2 0,0 4-3 15,0 2-1-15,0 0 2 0,0 1-2 0,0 0-3 16,0 1 2-16,0 2 3 0,0 0-4 16,0 0 0-16,0-2 1 0,0-1 0 15,0-1-1-15,0-2-1 0,0-2 2 16,0-3 2-16,0-1-3 0,0-3-2 15,0-3 3-15,0-1 2 0,0 0-3 16,0 0-2-16,0 0 3 0,0 0 1 16,0 1-2-16,0-1 0 0,2 1 3 15,-2 0-2-15,2 1 0 0,0 0-1 0,-2-1 2 16,0 1 2-16,0 1-4 0,0 1 0 15,0-1 1-15,0-2 2 0,0 2-3 16,0-1-1-16,0-1 2 0,0 0 2 16,0 0-4-16,0 0 0 0,0 0 3 15,0-1-2-15,0 0 0 0,0 0-4 16,0 0 0-16,0-4-4 0,0-3-8 15,2-3-10-15,4 2-10 0,-3-2-24 16,1 3-38-16,-2-3-144 0,0 3 80 16</inkml:trace>
  <inkml:trace contextRef="#ctx0" brushRef="#br0" timeOffset="23261">6407 6155 0 0,'0'0'2'0,"0"0"31"16,-2 0-9-16,0 0-6 0,0 0 14 15,2 0-6-15,-3 0-3 0,3 0 4 0,0 0-1 16,0 0-5-16,0 0-2 0,0 1 0 16,0 0-2-16,0-1-2 0,0 0 7 15,0 0 2-15,0 0-1 0,0 0-6 16,0 0 4-16,0 0-3 0,0 0 2 15,0 0-4-15,0 0-2 0,0 0-2 16,0 0-1-16,0 0-1 0,0 0 6 16,0 4-1-16,0 0-6 0,0 2 0 15,0 1-1-15,0 1-2 0,0 0-1 0,0 1-3 16,0 1 0-16,0 1-1 0,0-2 1 15,0 3-2-15,0 1 1 0,0 0 1 16,0 0 8-16,0 0-6 0,0 0-2 16,0 0 2-16,-2-3 1 0,0-1 1 15,0-3-4-15,2-3-2 0,0 0 1 16,0 1-2-16,0-2 1 0,0 0 2 15,0-2-1-15,0 0-2 0,0 0 1 16,0 0 2-16,0 0 0 0,0 0-2 0,4 0 1 16,-1-1 1-16,-1-4-2 15,2 2-3-15,0-2-4 0,2-1-3 0,-2 0-6 16,1-1-17-16,-3 1-15 0,2-1-22 15,-2-1-59-15,-2 2-131 0,0 1 228 16</inkml:trace>
  <inkml:trace contextRef="#ctx0" brushRef="#br0" timeOffset="23817">6119 6319 0 0,'-6'1'101'0,"2"0"-51"0,-1 1-18 16,1-2 12-16,2 0-7 0,-2 0-8 15,4 1 4-15,-4-1-5 0,4 0-5 16,0 0 5-16,0 2-4 0,-2-2-3 15,2 0 5-15,-1 0 4 0,1 0-7 16,0 0-6-16,0 0-2 0,0 0-1 16,0 0-4-16,0 0 0 0,5 0 5 15,9 0 2-15,1 0-8 0,6 0-1 0,4-3-3 16,5-2 3-16,-1-1-5 0,5 1-1 15,2 0 1-15,-1 0 0 0,3 1-1 16,0 0-2-16,-2 0 3 0,1 0-3 16,-5 1 0-16,-1-2 1 0,-1 0 2 15,-1 1 4-15,-1-2-2 0,-5 1-1 16,-4 1 0-16,-5 0-1 0,-5 2 1 15,1 1-3-15,-3 1 2 0,-1 0 0 16,2 0-3-16,-2 0-1 0,1 0 2 0,-3 0-1 16,0 0-1-16,-2 0 1 0,-2 0-2 15,0 0-1-15,0 0-5 0,0 0-3 16,-8 0-2-16,-1 0-5 0,-3 0-4 15,3 1-10-15,-1 0-18 0,0 0-25 16,-1-1-66-16,0 0-132 0</inkml:trace>
  <inkml:trace contextRef="#ctx0" brushRef="#br0" timeOffset="24343">6258 6381 58 0,'-2'2'93'0,"0"-1"-67"16,1 0 10-16,-1-1 7 0,0 1 8 15,-2-1-3-15,0 1-14 0,2-1-2 0,0 0 0 16,-2 0-1-16,4 0-4 0,0 0-5 15,0 3-9-15,0-2-8 0,0 1 11 16,8-2 3-16,2 0-3 0,5 0-9 16,0 0 3-16,2-2-1 0,-1-3 2 15,1 2-3-15,0 0-1 0,-4-1 2 16,5 3-1-16,-5 0-6 0,-2-1 3 15,1 1-1-15,-3 0-1 0,-3 0-3 16,-2-1 0-16,0 0 3 0,-2 2-2 0,-1 0-4 16,-1 0-4-16,0 0-3 0,0 0-5 15,0 0-10-15,0 0-6 0,0 5-23 16,0-1-20-16,-1-2-25 0,-3-1-105 15,0-1 72-15</inkml:trace>
  <inkml:trace contextRef="#ctx0" brushRef="#br0" timeOffset="24639">6228 6523 244 0,'-2'11'145'15,"2"-11"-126"-15,0 0 7 0,7 0-14 16,-3 0 27-16,4 0 14 0,5 0-22 15,3 0-16-15,1-2-1 0,2-2-2 0,2-1-4 16,0-2-4-16,0 3-4 0,-2-2 2 16,-2 2 1-16,-6 2-12 0,1-1-24 15,-4 3-19-15,-1-3-37 0,-1 0-109 16,-2 1-25-16</inkml:trace>
  <inkml:trace contextRef="#ctx0" brushRef="#br0" timeOffset="29061">6321 5620 74 0,'0'0'44'0,"0"0"-16"16,0 0 11-16,0 0 0 0,0 0-3 15,0 0-11-15,0 0-12 0,2 0-6 16,-2 0 4-16,0 0 6 0,0 0-3 15,0 0-2-15,0 0 0 0,0 0 4 16,0 0 4-16,0 0-8 0,2 0-1 16,-2 0 0-16,0 0-1 0,0-2-5 0,0 2 1 15,0 0-1-15,0-1-5 0,0 1 0 16,0 0 2-16,0 0 3 0,2 0 1 15,-2 0-6-15,0 0 4 0,0 0 1 16,0 0-2-16,0 0-3 0,0 0 1 16,0 0 2-16,0 0-2 0,0 0-1 15,0 3 5-15,0 4 3 0,0-1 1 16,-4 1-5-16,0 2 2 0,-1 1 0 15,-1 2 0-15,-2 2-3 0,3 0-3 0,-5 2 6 16,0-1-3-16,1 4 0 0,-1-1-1 16,3 0 17-16,-3 2-7 0,3-1-7 15,-3-2-1-15,1 0 1 0,-1 0 1 16,2 0-6-16,1 1 2 0,1-5 2 15,0 1-3-15,4-2-2 0,-1 0 1 16,3-2 1-16,0-1 0 0,0-2-2 16,0-2 1-16,0-2 1 0,-2-1-1 15,2-1-1-15,-2-1 1 0,2 1 2 0,0 0 0 16,-4-1-2-16,4 1 0 0,-4-1 1 15,4 1 0-15,-2 0-2 0,0 0 1 16,2 0 1-16,0 0-2 0,-4-1 0 16,3 1-1-16,-3-1 1 0,4 0 0 15,0 0-3-15,0 0-1 0,0 0-1 16,0 0 1-16,0 0-8 0,0 0-9 15,0 0-4-15,0 0-2 0,0-2-2 16,0 0-5-16,2 0-11 0,-2-1-16 16,0-1-54-16,0-2-60 0,0-1 143 15</inkml:trace>
  <inkml:trace contextRef="#ctx0" brushRef="#br0" timeOffset="29922">6306 5620 2 0,'0'0'33'0,"0"-1"-23"16,0-1-5-16,0 1 3 0,2-2 4 16,0 1 10-16,-2 1 8 0,4 1-6 15,-4-1-3-15,0 0 1 0,0 1 5 16,0 0 4-16,0-2-1 0,0 2 2 0,0 0-6 15,0 0-6-15,0 0-6 0,0-1-2 16,0 1-2-16,0 0 1 0,0 0-5 16,0 0 2-16,0 0 10 0,0 0-5 15,0 0-1-15,-6 0 2 0,4 0 6 16,-4 1-7-16,2 3 0 0,-3 3-1 15,1-1 0-15,-3 4-6 0,1-1-2 16,-2 4 1-16,3-3 1 0,-1 2-4 16,0 3-2-16,1-1 2 0,-3 2 1 0,3 1-2 15,-1-1-2-15,0 1 2 0,1-1-2 16,-1-1 1-16,4-1-1 0,-3 1 2 15,1 1 1-15,0-2-2 0,-1-3-1 16,5-1 2-16,0-2 0 0,-2-2-6 16,2 2 8-16,2-2-2 0,-2 0 1 15,-2 0-3-15,4-3 0 0,-2 1 1 16,2-1 1-16,0 0-3 0,0-1-3 15,0-2-3-15,0 1-1 0,0-1-4 0,0 0-8 16,-1 0-7-16,1 0-15 0,-4 0-23 16,4 0-39-16,-2 0-105 0,2 0 147 15</inkml:trace>
  <inkml:trace contextRef="#ctx0" brushRef="#br0" timeOffset="31756">6207 6013 107 0,'0'0'45'15,"0"0"-22"-15,0 1 7 0,0-1-3 16,0 0-2-16,0 0-1 0,-4 0-12 15,4 0 2-15,0 0-2 0,-2 0 1 0,2 2 3 16,-2-1 1-16,2-1-2 0,0 3-2 16,0-3-1-16,0 0 1 0,0 0-2 15,0 0 0-15,0 0-3 0,0 0 6 16,0 0-8-16,0 0 5 0,0 0 0 15,-2 0 3-15,0 0-5 0,2 0-4 16,-2 0-5-16,2 0 5 0,-1 0-2 16,-1 3-4-16,2-3 2 0,-2 0 1 15,2 0-2-15,0 0-2 0,-2 2 4 16,2-2-1-16,0 0-1 0,0 0-1 0,0 0 1 15,0 0 2-15,0 0-3 0,2 0 2 16,3-2 2-16,5-5-2 0,0 1 0 16,1-3-3-16,0 2 2 0,5-3 3 15,-3 4-4-15,-2-2-1 0,3 0 3 16,-5 1 1-16,-1 1-2 0,2 0-2 15,-5 0 3-15,1 1 1 0,-4 1-3 16,2 2 0-16,-2 2 2 0,-2-2 2 16,0 2-4-16,0-1-1 0,0 1 3 0,0 0 1 15,0 0-3-15,0 0-1 0,0 0 3 16,0 0 1-16,0 0-3 0,0 0-1 15,0 0 3-15,0 0 1 0,0 0-3 16,0 0-1-16,0 0 2 0,0 0 2 16,0 0-3-16,0 0-1 0,0 3 2 15,0-3-3-15,0 0-13 0,-2 0-12 16,0 0-13-16,0 0-24 0,0 0-45 16,-2 0-88-16,2 0 130 0</inkml:trace>
  <inkml:trace contextRef="#ctx0" brushRef="#br0" timeOffset="32912">6407 5664 62 0,'0'0'52'0,"0"0"-11"0,-2 0 2 16,0 0-10-16,0 0 8 0,-1 0-3 16,3 0-10-16,-2 0-7 0,2 0-1 0,0 0 2 15,-2 0-2-15,2-2-3 0,-2 2-8 16,0 0 3-16,2 0 0 0,-2 0 0 15,2 0-5-15,0 0-4 0,0 0 4 16,0 0-1-16,0 0 0 0,0 0 1 16,0 0 0-16,0 3 3 0,-2 7 0 15,0 1 2-15,0 3 2 0,0 6-3 16,1 4-8-16,-1 3 1 0,0 1 2 15,-2 2-5-15,4 1 0 0,-2 0-1 16,2-5 3-16,0 1-1 0,0-6-3 16,0-3 1-16,0-2 2 0,0-5-2 0,0-1 0 15,0-3 0-15,0-4 2 0,0 1-1 16,0-3-3-16,0-1 2 0,0 0 1 15,0 0 0-15,0 0-1 0,0 0 1 16,0 0 1-16,0-6 0 0,0 0-3 16,0-4 1-16,0-1 2 0,0-1 0 15,2 0-4-15,-2-3 1 0,4 0 3 16,-4-4-2-16,2-2-3 0,-2-1 1 15,0-3 2-15,2 0-2 0,-1 2-2 16,1 1 2-16,0 3 2 0,-2 1-1 0,2 0-1 16,0 4 2-16,0 0-3 0,-2 6 3 15,0 2-1-15,0 1 1 0,0 4 1 16,0 1 0-16,0 0-2 0,0 0 0 15,0-2 2-15,0 2-1 0,0 0-3 16,0 0 1-16,0 0 4 0,-6 4 0 16,4 1-6-16,-1 0 4 0,1-1 2 15,-2 2 0-15,2 1-6 0,-2-2 4 16,2 1 2-16,-2 1-2 0,4 0-2 0,-3 3 2 15,1 3 2-15,0-1 0 0,0 5-2 16,-2 0 0-16,2-1 2 0,0 3 0 16,2-3-4-16,0-2 2 0,0 1 1 15,0-5 0-15,-2-1-3 0,0-2 1 16,0-1 3-16,1-3-1 0,1 3-4 15,0-5 2-15,0-1-1 0,0 3-1 16,0-3-3-16,0 0 0 0,0 0 2 16,0-3 0-16,0-4-4 0,0-1 0 0,-2-2 1 15,0 0-3-15,-2-2 0 0,4-3 1 16,0 2-1-16,0-4-11 0,0 2-18 15,0-2-10-15,2 0-22 0,4 0-62 16,1 5-13-16,-3 4 127 0</inkml:trace>
  <inkml:trace contextRef="#ctx0" brushRef="#br0" timeOffset="33639">6251 6017 25 0,'0'-2'59'0,"0"-3"-42"0,-2 1-2 16,0 2 7-16,-4-1-3 0,4 2-4 15,0-1 2-15,-2-1-6 0,4 3 6 16,-1 0-5-16,-1 0 0 0,-2 0 0 15,2 0 7-15,0 0 2 0,-2 0-10 16,0 0-1-16,1 0 1 0,1 0-1 16,-2 0 10-16,2 0-5 0,2 0 1 15,-2 0-1-15,-2 0 0 0,2 0 2 0,0 0-5 16,1 3-2-16,-3-2 0 0,2 0-3 15,-2-1 2-15,0 0 0 0,4 0-3 16,-4 0 4-16,2 2 2 0,1 0-2 16,1-1-5-16,0 2 3 0,0-1 2 15,-2-2 2-15,2 0-5 0,0 0-3 16,0 0 1-16,0 0-4 0,3 0 1 15,9 0 2-15,-1 0 4 0,5 0-7 16,3 0-1-16,0 0 2 0,0 0-2 0,2 0 0 16,-4 0-1-16,2 0 2 0,-2 0 1 15,-3 0-2-15,-3 0-2 0,-3-2 3 16,-4 0 1-16,1 1-3 0,-3 0 0 15,4-1 1-15,-4 0-2 0,0 2-4 16,-2 0-2-16,0-1-3 0,0 1-14 16,0-2-21-16,0-1-41 0,0-2-89 15,-4 0-49-15</inkml:trace>
  <inkml:trace contextRef="#ctx0" brushRef="#br0" timeOffset="51620">6980 3054 78 0,'-6'2'85'0,"4"2"-56"15,0-2 2-15,0 2 2 0,0-1-7 16,0 2-1-16,2-2 0 0,-4 0 0 0,3-2-3 15,-3 2 1-15,0-3-2 0,2 3 0 16,-4-2 1-16,4 2-1 0,0-3 2 16,1 2-4-16,1-2-5 0,0 1-6 15,0 0-1-15,0-1 0 0,0 0-6 16,0 0 0-16,1 0 0 0,9-8-1 15,5-8 3-15,12-8-4 0,9-8 4 16,10-6-1-16,7-7 0 0,9-1 1 16,2-6 0-16,9-1-2 0,1-3 1 0,3 1 0 15,-3 1 0-15,-3 3 2 16,-8 1-3-16,-8 3 0 0,-11 7-1 0,-10 8 0 15,-13 7 0-15,-7 10 1 0,-13 5 2 16,-1 3 1-16,0 4 1 0,0 2-3 16,-3 0 1-16,-5 1-2 0,0 0-2 15,1 0 1-15,-1 3 0 0,1 6-1 16,1 0-1-16,2 0-8 0,4 2-17 15,0-2-21-15,0-3-37 0,0-2-102 16</inkml:trace>
  <inkml:trace contextRef="#ctx0" brushRef="#br0" timeOffset="52626">6924 2690 14 0,'-2'0'25'0,"-3"0"-8"0,-3 0 5 16,4 0 9-16,-2 0 5 0,1 0 3 15,1 0-5-15,2 0-3 0,0 0-6 16,0 0-2-16,0 0-6 0,2 0 3 15,-2 0-5-15,0 0 0 0,1 0 0 16,1 0-2-16,0 0 0 0,0 0 4 16,0 0-5-16,0 0-6 0,0 0-4 15,0 0-1-15,0 0 9 0,0 6 5 16,0 6 3-16,-2 5-4 0,-4 8-1 0,2 2-6 15,-2 8 1-15,-3 5-6 0,-1 4 1 16,-1 3 3-16,1 1 2 0,1-1 4 16,1-2-4-16,4-6-1 0,4-4-3 15,0-7-3-15,0-5 2 0,10-6-1 16,5-8-2-16,6-5 1 0,4-4 1 15,7 0 1-15,8-17-1 0,6-6 0 16,4-5-1-16,5 0 1 0,0 2-3 16,3 3 0-16,3 3 1 0,-4 1-1 0,-2 5-4 15,-1 2-6-15,-7 1-2 0,-8 3-13 16,-5 3-18-16,-7-1-20 0,-6 1-40 15,-6-2-112-15</inkml:trace>
  <inkml:trace contextRef="#ctx0" brushRef="#br0" timeOffset="53788">7645 588 0 0,'0'0'152'0,"0"0"-91"0,0 0-17 16,0 0 8-16,2 0 2 0,-2 0-10 15,0 0-14-15,0 0-7 0,0 0-2 16,0-3 3-16,0-1-3 0,0-1-2 16,0 0-3-16,0 0-3 0,0-2 2 15,-5 5-1-15,-1-3-1 0,-2 1-2 16,-1 2 0-16,-3 0-1 0,1 2-1 0,-1 0-3 15,-1 0 1-15,0 8-3 0,-3 6 0 16,1 6-1-16,0 6 0 0,3 5-2 16,3 4-1-16,7 0-1 0,2 1 2 15,0-3-1-15,13-5-1 0,5-5-1 16,6-4 2-16,3-6-1 0,4-5 1 15,1-6 0-15,2-2 1 0,-1-4 0 16,-3-9-1-16,-1-4 1 0,0-4 1 16,-5-2-2-16,-5-3 0 0,-3 1 1 15,-7 1 2-15,-3 0 0 0,-2 0-3 0,-4 2 1 16,0 0 2-16,-4 4-2 0,-6 1 0 15,1 1-2-15,-4 2 3 0,1 4-1 16,-1 3-2-16,5 5 2 0,-1 2 0 16,3 0-3-16,6 8 0 0,0 6-3 15,0 3-17-15,8 2-14 0,7-1-16 16,10-3-30-16,1 0-38 0,3-5-113 15</inkml:trace>
  <inkml:trace contextRef="#ctx0" brushRef="#br0" timeOffset="54234">8279 595 315 0,'0'0'97'15,"0"0"-67"-15,0 0 15 0,-6 2-7 16,-5 11-17-16,-1 6-8 0,3 7-2 16,-3 8-2-16,1 6-4 0,-2 6 5 15,-1 5-4-15,3-4 3 0,-1 4-2 16,1-5-1-16,1-2 0 0,1-6 0 15,-1-4-2-15,1-5-1 0,-1-4 3 16,3-4-3-16,1-7 0 0,2-6-2 0,2-5 1 16,2-3 2-16,0 0-3 0,0 0 3 15,0-9 3-15,0-10-3 0,0-6-3 16,2-5 1-16,-2-4 5 0,4-8 4 15,0-3-7-15,-2-8-1 0,3-6-2 16,1-7 1-16,5-5-2 0,5-3-2 16,-1 0 2-16,8 2 2 0,4 11-3 15,-1 13-1-15,1 12 1 0,-2 15 0 16,-2 10 0-16,0 3-2 0,-1 5 2 0,-1 3 1 15,4 0 1-15,-6 9-4 0,-1 6 2 16,-7 4-2-16,-5 4-5 0,-6 3 2 16,0 1 4-16,-8 0 1 0,-7-1 1 15,-2-1-2-15,-1-1 4 0,-1-3 0 16,-4 0-2-16,1-1 0 0,-5-1 1 15,2-2 1-15,6 1-3 0,0-3 0 16,7-6 2-16,3-3-3 0,5-1-19 16,4-3-24-16,0 0-18 0,6 0-18 15,5-2-64-15,3-2-154 0</inkml:trace>
  <inkml:trace contextRef="#ctx0" brushRef="#br0" timeOffset="54981">8632 625 1 0,'-4'4'14'0,"-2"-3"128"0,1 1-93 16,1-2-10-16,0 0 22 0,2 1-20 16,-2-1 4-16,2 0-8 0,1 0-4 15,-1 0-5-15,0 0-4 0,2 0-6 16,-2 0-3-16,2 0-1 0,0 0-6 15,0 0-6-15,0 0 1 0,4 0 0 16,3 0 5-16,5-3 7 0,1-5-2 0,2-3-3 16,1-3-4-16,1-3 4 0,0-3 0 15,0-2 1-15,2 1-8 0,-5-1 1 16,-5 0 2-16,-3 0-3 0,-4 1 0 15,-2 2 1-15,0 0 1 0,-2 3 0 16,-6 2-2-16,-3 4 0 0,-3 4 7 16,-1 4-7-16,2 2 0 0,-1 0-1 15,1 2 2-15,-2 11-3 0,3 6-3 16,-1 7 3-16,0 4 0 0,3 4-1 0,2 3 0 15,3-1-2-15,5-2 4 0,0-5-2 16,7-1-2-16,7-6 2 0,5-3 0 16,2-4 0-16,4-5 0 0,3-3 0 15,3-5 0-15,3-2 1 0,4-9-1 16,0-6-1-16,-3-4 0 0,-3-1-1 15,-3 2-2-15,-6 0 1 0,-2 2 0 16,-6 2 1-16,-2 1 1 0,-3 5 0 16,-6 0 2-16,0 5-1 0,-4 3 0 15,1 0 0-15,-1 0 2 0,0 0-2 0,0 0-1 16,0 0 0-16,0 0-2 0,0 9 2 15,0 1 0-15,-1 0 0 0,1-3 1 16,0 3 0-16,0-5 0 0,1-2-3 16,7-1-3-16,0-2-8 0,1 0 4 15,1 0 1-15,1-3 6 0,-1-2 0 16,-3 0 0-16,3 4 4 0,-4-2-1 15,-1 2 0-15,-3 1-2 0,2 0 0 16,-2 0 3-16,0 0 0 0,0 0-1 0,0 7 2 16,3 2-1-16,-1 1 3 0,6 0-4 15,-1 0 1-15,9-1 1 0,3-2-1 16,3-1-2-16,3-3-1 0,7-3-7 15,1 0-26-15,5 0-31 0,-2-13-42 16,-2 0-226-16</inkml:trace>
  <inkml:trace contextRef="#ctx0" brushRef="#br0" timeOffset="55992">9090 541 7 0,'0'1'7'16,"0"1"190"-16,0-1-94 0,0-1-70 15,0 0 8-15,0 0 0 0,0 3-10 16,0 1-11-16,0 8 10 0,-4 2-2 0,-2 3-9 15,3 5-6-15,-5 2 0 0,0 0 8 16,4 0-4-16,1-6-11 0,3-5-3 16,0-3 1-16,0-5 1 0,0-1-3 15,3-3 0-15,3-1 1 0,6 0 2 16,3-4 2-16,4-12-3 0,8-4 0 15,1-5 0-15,3-1-2 0,1-2-2 16,-3-1 1-16,1 1-1 0,-1-1 2 16,-4 0-1-16,-2 5 4 0,-4 7 0 15,-4 6-4-15,-7 5 2 0,-3 4 0 0,-5 2-2 16,2 0 0-16,-2 2-1 0,2 9 4 15,2 8 1-15,-4 0 1 0,0 4-6 16,0 5 3-16,0 1 0 0,0-2-2 16,0 3-1-16,0-3 2 0,0-4-1 15,2 0-1-15,4-6-2 0,3-1 2 16,-1-3-3-16,3-2-15 0,5-7-6 15,5-1-15-15,2-3-25 0,5-7-44 16,1-8-203-16</inkml:trace>
  <inkml:trace contextRef="#ctx0" brushRef="#br0" timeOffset="56603">10359 444 6 0,'4'1'10'0,"5"-1"61"16,-3 1-41-16,2-1 5 0,1 0 8 15,-1 0 3-15,-1 0-11 0,1 0 5 0,-6 0 4 16,2 0 2-16,-2-1-5 0,0-4-3 15,-1 3-4-15,-1-2 2 0,0 1-6 16,0 0 0-16,0 1-9 0,-5-1-3 16,-5 3-1-16,-1 0-2 0,-5 3-3 15,-3 10-6-15,2 3 4 0,-4 4 0 16,0 3-3-16,0 4 4 0,-2 5-2 15,2 1 1-15,6-2-2 0,4-1-5 16,5-5-2-16,6-3 0 0,0-2-4 0,0-4 1 16,13-1 1-16,4-4-8 0,6-6-9 15,6-5-1-15,9 0-9 0,2-4-9 16,4-6-18-16,0-1-26 0,0 0 27 15,-2-5-79-15</inkml:trace>
  <inkml:trace contextRef="#ctx0" brushRef="#br0" timeOffset="56919">10790 586 23 0,'0'-4'264'0,"0"-2"-183"0,0 1-28 15,0 1 14-15,0-3-15 0,-2 2-11 16,-4-2-6-16,-3 1-8 0,-1 1-7 16,-1 3-3-16,-4 2 0 0,1 0-5 15,-1 0-4-15,4 3-3 0,-5 11 2 16,5 2-4-16,-1 5-3 0,3 3-1 15,1 1 1-15,6 1-1 0,2-1 0 16,0 3-2-16,10-3 3 0,7 0 0 16,6-4-4-16,4-3 5 0,1-6-2 15,1-7-1-15,1-5 1 0,-3 0-1 16,-4-12 5-16,-2-2-1 0,-8-5 0 15,1-1-3-15,-5-2 4 0,-5 0-1 0,2 2-1 16,-6-3-48-16,0 1 99 0,0 0-51 16,0-1-1-16,-2 1 1 0,-2 2-1 15,0 4-6-15,4 6-6 0,-4 4-2 16,4 6-11-16,0 0-26 0,0 3-47 15,0 5-2-15,0 1-160 0</inkml:trace>
  <inkml:trace contextRef="#ctx0" brushRef="#br0" timeOffset="57675">10990 695 16 0,'6'0'265'0,"-4"0"-183"0,0-6-54 16,4-5 43-16,-1-2-22 0,7-4-18 15,3-3-11-15,2-5-5 0,4-2-8 16,0-3 3-16,0 0-1 0,2-2 1 15,2-3-1-15,-4 0-3 0,-2-5 1 16,-4-4-1-16,1-2-3 0,-7-1-2 0,3 1 2 16,-5 0-3-16,1 1 1 0,-4 4-3 15,-1 11 5-15,-3 9-1 0,0 11 0 16,0 8 0-16,0 1 3 0,0 1-5 15,-3 5-1-15,-7 14-6 0,-3 8 6 16,1 8 0-16,-1 4-2 0,-2 7 3 16,-1 4 0-16,-1 3 1 0,2 6-3 15,0 1 0-15,5-2-8 0,4-6 3 16,6-8 4-16,4-6 1 0,8-8 0 15,5-6 2-15,4-6-2 0,2-5 1 0,3-8 3 16,5-5 0-16,3-2-1 0,5-16-2 16,2-7 3-16,3-5 1 0,-4-2-3 15,-3-3 0-15,-7 1 2 0,-5-2 1 16,-6-3-2-16,-2-1 0 0,-3-3 2 15,-5-1-1-15,-1-1-3 0,-4 1 3 16,-1 3-1-16,-3 4-1 0,0 10 0 16,0 10 3-16,0 9 3 0,-5 8 6 15,1 0-7-15,-2 0-3 0,-5 12-3 16,-3 10-3-16,-3 9 0 0,0 6 4 15,0 2 0-15,0 4 1 0,0 3-1 0,-1 0 0 16,3-1 1-16,4-1-1 0,1-4-2 16,6-5 3-16,4 1-2 0,0-3 1 15,4-1-2-15,11-3 2 0,6-4-1 16,4-2 4-16,6-4-3 0,3-5 0 15,4-6 2-15,8-7 0 0,-2-1-1 16,5-9 2-16,3-8-1 0,-4-6 1 16,-1 1-4-16,-7-3 3 0,-9 1-3 15,-4 0 2-15,-12 0 1 0,-5 1 1 0,-7 0 0 16,-3-1 1-16,-2 1 0 0,-9 3-1 15,-4 6-1-15,-2 4 0 0,-1 5 1 16,1 5-1-16,0 0 5 0,2 5-5 16,1 8 0-16,1 6-2 0,0 2 3 15,1 4 1-15,3 2 0 0,1-2-2 16,4-1 0-16,2 1-1 0,2-3-2 15,0-3 0-15,6 0 3 0,7-5-2 16,5 2-1-16,6-4-7 0,7-4 0 0,1-4-1 16,7-3-30-16,-3-1 5 0,0 0-19 15,0-1-33-15,-3-6-44 0,-3 0-169 16</inkml:trace>
  <inkml:trace contextRef="#ctx0" brushRef="#br0" timeOffset="58932">12420 507 43 0,'1'-10'206'16,"1"-3"-111"-16,-2 4-69 0,0 0 28 16,-2 3 0-16,-7 3-9 0,1 1-6 15,-3 2-12-15,-2 0-8 0,-3 2-4 16,1 10 0-16,-4 6 1 0,-2 4-2 15,4 4-2-15,-2-1 1 0,5 3-7 16,5-2-3-16,1-1-3 0,4 1 2 16,4-1-2-16,0-2 0 0,14 0-1 15,3-3-1-15,10-1 4 0,1-5-6 0,8-6-2 16,1-5-6-16,3-3-2 15,0-6-5-15,-6-7-7 0,-1-4-6 0,-7-2 1 16,-3-4 0-16,-6-2-6 0,-1-2 5 16,-5-2 11-16,-1-4 6 0,-5 0 4 15,-1-7 3-15,-2-1 7 0,-2-4 1 16,4-3-2-16,4-5 2 0,1-1 1 15,3 3-5-15,3 6 2 0,2 6-1 16,-2 5 4-16,1 7-1 0,-5 7 0 16,-3 7 3-16,-3 8 8 0,-5 5 6 15,0 0 0-15,0 0 1 0,0 0-5 0,0 0 1 16,0 2 4-16,-5 2-1 0,3 5-4 15,-2 0-4-15,0-2-8 0,2 2 2 16,0-1 0-16,2 3-3 0,0-2 0 16,0 2 1-16,0 0 3 0,-2 1-4 15,0 0 0-15,1 2 2 0,-3-2-2 16,0 2 3-16,0 0-5 0,-2 0 5 15,3 3 3-15,-3-1 1 0,2 3 0 16,0 2-2-16,0 0 0 0,2 2-3 0,2 0-1 16,-1 1 1-16,-1 3-2 0,2 2 0 15,0 1-1-15,0 3 2 0,0 1 0 16,0 2 0-16,0-1-2 0,3-3 0 15,-3-5 4-15,0-3-3 0,2-4-1 16,-2-7 1-16,2-5 2 0,-2-5-2 16,2-2-1-16,-2-1 3 0,0 0 4 15,4-6-2-15,4-7-5 0,-1-4 3 16,3-2-1-16,-1-3-1 0,3 0-1 15,-3-2 1-15,5 2 1 0,-3 1-2 0,2 4-3 16,-1 4 5-16,1 5-4 0,-1 3-1 16,1 4-1-16,2 1 2 0,6 0-5 15,-2 0 1-15,8 0 1 0,2 2 2 16,-1 2 5-16,1-4-6 0,2 1 1 15,-3-1 3-15,-1 0 2 0,-4 0-2 16,-8 0 1-16,-5 0 1 0,-3-2 2 16,-7-3 1-16,0-1 11 0,0 0-2 15,-2-2-7-15,-9 0 1 0,-1 2-1 16,-3 2-1-16,0 1 5 0,0 2-4 15,3 1 2-15,1 0-3 0,-1 0 1 0,5 0-1 16,1 3-4-16,0 4 2 0,2 3-2 16,-1 2-2-16,1 2 0 0,0-1 2 15,2 2-1-15,2 0-1 0,0 1-1 16,0 2 3-16,6-3 0 0,3 3-3 15,1-3 1-15,5-1 2 0,0 2 0 16,6-5-1-16,-2 0 0 0,2-7 2 16,-1-2 0-16,-1-2-1 0,0 0 0 15,-2-3 3-15,-2-8-5 0,-3-2 2 0,-3-1 1 16,-3-2 2-16,-2 1-3 0,-2-2 0 15,-2 0-1-15,0-1 2 0,-4-1 0 16,0-1-1-16,-4 5-2 0,5 0 1 16,1 3 1-16,2 4-2 0,0 1 1 15,0 3 0-15,0 1 0 0,0 2 1 16,0 1-6-16,3 0-2 0,5 0 5 15,4 0 2-15,-1 0-2 0,0 1 2 16,5 4-1-16,-3-1 0 0,4 2 0 0,-2 1 2 16,5 1-1-16,1 4-1 0,-2 1 0 15,-2-1 2-15,-6 1-1 0,-1-6-1 16,-3 2 0-16,-5-3 1 0,0-4 0 15,0 0-2-15,-2 0 1 0,0-2 3 16,2 0 1-16,-2 0 0 0,2 0 0 16,4-5 3-16,1-8-8 0,3-7-1 15,7-1 1-15,4 0 2 0,4-2 2 16,0 4-3-16,-2 3 0 0,-2 0 1 15,-4 5 1-15,2 1-3 0,2 2 1 0,4 2 2 16,-3 2-1-16,3 0 0 0,4 1-2 16,1 0 3-16,3 1-1 0,1 2-2 15,-1-1-9-15,-1 1-25 0,-1 0-19 16,1 0-33-16,-3 0-136 0</inkml:trace>
  <inkml:trace contextRef="#ctx0" brushRef="#br0" timeOffset="74041">8577 11539 54 0,'0'-5'98'0,"0"0"-30"15,0 2 0-15,0 0-7 0,0 1-8 0,0-1-14 16,0 1-4-16,0 2-8 0,0 0-2 15,0 0-5-15,0 0-1 0,0 0-4 16,0 0-1-16,0 11-3 0,0 6 9 16,0 5-4-16,0 3-7 0,0 5 1 15,0 3-2-15,0 3-6 0,0 0 1 16,0 2 1-16,0 1 0 0,0-4-3 15,0-2 1-15,0-7-1 0,0-4-1 16,0-4-1-16,0-4 1 0,0-4 2 0,2-6-2 16,-2-2-1-16,1-2 1 0,-1 0 3 15,2-3 1-15,0-10 0 0,4-4-2 16,2-4 0-16,-1-2 0 0,3 1-2 15,-1-3 1-15,5 4 0 0,-3 1 0 16,4 3-2-16,1 0 1 0,3 4 2 16,2 3-2-16,-2 4-1 0,2 2 0 15,0 3 2-15,-2 1-3 0,4 0 1 16,-8 2 1-16,2 5 1 0,-3 3-2 15,-5 0 1-15,-1 1-2 0,-1 0 3 16,-1 1-3-16,0 2 1 0,-4 0-1 0,0 3 2 16,-2 0 1-16,0-1-2 0,-4 3 0 15,-6-3 3-15,-1 0-4 0,-2-2 4 16,-7-2-4-16,1 0 4 0,-4-1-1 15,-1-2-1-15,1-2 10 0,2-1-11 16,0-4 0-16,-2 0 0 0,4-1 1 16,2-1 2-16,3 0-3 0,5 0 0 15,3 0-1-15,0 0-7 0,6 0-13 16,0 0-22-16,2 0-40 0,8 0-28 15,-1 0-199-15</inkml:trace>
  <inkml:trace contextRef="#ctx0" brushRef="#br0" timeOffset="75113">11313 12220 153 0,'0'1'73'0,"0"0"-48"0,0-1 5 16,4 0 6-16,1 3 0 0,3-3-5 15,0 0-8-15,5 0-5 0,0 0-2 16,6 0 9-16,1 0-4 0,2-7-1 15,3-2-1-15,0-3 0 0,4-2 2 16,-3-1-4-16,-1-2-5 0,-4-1 1 16,-6-2 0-16,-3 2-5 0,-4-1 1 15,-3 1 1-15,-3-2-4 0,-2 0 1 16,0-1-4-16,-4-1 0 0,-5 2 2 15,-6-1-11-15,-3 4 11 0,-5 4-4 16,-3 4 3-16,-7 8-2 0,-1 1-2 0,-2 3 1 16,-1 15 1-16,5 4 2 0,5 8-2 15,4 2 4-15,6 5 5 0,6 2-9 16,5-1-2-16,6 0 0 0,2 1 0 15,19-4 0-15,10 0-1 0,9-5 0 16,11-5 2-16,4-5-1 0,10-4-3 16,8-5-6-16,3-6-11 0,0-5-8 15,-1 0-23-15,-3-3-46 0,-9-7-94 16</inkml:trace>
  <inkml:trace contextRef="#ctx0" brushRef="#br0" timeOffset="76106">11443 9983 71 0,'3'-8'55'16,"-1"4"-10"-16,0-2 25 0,0 0-2 0,0 0-14 16,-2 1-14-16,0 0-4 0,-2 1-8 15,-7 2 0-15,-1 0-5 0,-1 2-2 16,-5 0 2-16,-1 0 0 0,-4 0 2 15,-2 8-1-15,-3 7-2 0,-1 6-5 16,2 4 3-16,0 4-3 0,4 3-5 16,6 0-1-16,7-2-1 0,8-1-4 15,0-3-7-15,10-2 1 0,11 0 0 16,6-5 3-16,9-3-3 0,12-3-1 15,11-6 1-15,8-6-5 0,5-1-12 16,6 0-6-16,-1-1-11 0,-1-3-23 0,-5 2-51 16,-9 2-105-16</inkml:trace>
  <inkml:trace contextRef="#ctx0" brushRef="#br0" timeOffset="92771">9901 10345 45 0,'0'-1'16'16,"0"0"-9"-16,0-1 1 0,0 0 6 0,0 1-2 15,-2-1 4-15,2 0 11 0,0 1-1 16,-2-1 1-16,2-1 2 0,-2 3-1 15,0-2-4-15,-2 1 2 0,3-1-3 16,1 1-5-16,0 0-4 0,-2 0-4 16,2 0-2-16,0-1 1 0,0-1-4 15,0 3 2-15,0-1-1 0,0 1 0 16,0 0 1-16,0-3 2 0,-2 3 6 15,2 0-8-15,0 0 6 0,-2 0-6 16,2 0 5-16,0 0 0 0,0 0 1 0,0 0-1 16,0 0-7-16,0 0 0 0,0 0 0 15,0 0 0-15,0 0 3 0,0 4 2 16,0 3 0-16,0 2 6 0,0 0-2 15,0 2-1-15,0 4-3 0,0 4 0 16,0 3 5-16,0 3-10 0,-2 6 0 16,-6 1 1-16,3 6-4 0,-5 3 0 15,0 4 0-15,3 7 0 0,-3 1 0 16,3 6-2-16,-1 5 2 0,0 2 0 0,1 3-4 15,-1 0 2-15,0-3 2 0,5-2 0 16,-1-6-1-16,2-5-2 0,2-3 2 16,0-5 1-16,0-2-2 0,0-4 1 15,0-5 5-15,0-3-3 0,4 0-2 16,1-4-2-16,1-2 8 0,-4-5-4 15,2-4-2-15,-2-4-1 0,0-2 1 16,0-3 1-16,-2-1-2 0,0-1 0 16,2 0 0-16,-1-1 1 0,-1-2-1 15,0 4 0-15,0-5 1 0,0 1 1 0,0-1-1 16,0 0-1-16,0 0 3 0,0-1-2 15,0 0 1-15,0 1 0 0,0 2-1 16,0 2 0-16,-3 3-2 0,-1 5 1 16,-2-2 0-16,4 4 0 0,2 0 0 15,0 2-3-15,0-2 3 0,0-1 1 16,-2-6-1-16,2-3-3 0,0-2 3 15,0-1 1-15,0-1-2 0,0-1 0 16,0 0 1-16,0 0 1 0,2 0-1 0,0 1-1 16,-2-1 1-16,0 0 1 15,0 0-2-15,0 0 1 0,0 0 0 0,0 0 1 16,0 0 0-16,0 0-1 0,0 0 0 15,0 0 2-15,0 3-2 0,0-1-2 16,0 1 3-16,0-1-1 0,0 0 0 16,0 2-1-16,0-1 1 0,0-1 2 15,0 2-3-15,0 0 0 0,0 2 2 16,0 1 1-16,0 0-2 0,-2 2-1 15,2 0 2-15,-2-2 0 0,0-1-1 0,2-1-1 16,-2-5 1-16,2 3 1 0,0-1-1 16,0-2-1-16,0 1 2 0,0-1-1 15,0 0 0-15,0 1-1 0,0-1 1 16,0 1 1-16,0 1-1 0,0-2-1 15,0 1 1-15,0-1 1 0,0 0-1 16,-1 0 0-16,1 0 0 0,0 0 1 16,0 0-2-16,0 0 0 0,0 0-1 15,0 0-1-15,0 0-7 0,0-5-6 0,1-6-9 16,5-4-10-16,2-3-12 0,3-7-22 15,1-7-47-15,-1-10-231 0</inkml:trace>
  <inkml:trace contextRef="#ctx0" brushRef="#br0" timeOffset="94063">9876 11174 0 0,'0'0'0'16,"0"4"8"-16,0-2-1 0,0-1 29 15,0-1 6-15,-6 0-12 0,6 0 1 0,-3 0 5 16,1 0 0-16,2 0-5 0,-2 0-3 15,2 0 4-15,-2-3 1 0,2 2-8 16,0 0 4-16,0-1 1 0,0 0-4 16,0 0-2-16,0-1-2 0,0 1 1 15,0 0-4-15,0 1 2 0,0-1-1 16,0 1-3-16,4 1-3 0,3 0-1 15,7 0 2-15,-1 6-3 0,4 3-3 16,2 4 2-16,2 2-6 0,0 3-1 0,2 4-2 16,0 1 0-16,2 3-1 0,0-1 1 15,-1 2-3-15,1-2 2 0,2 1 1 16,2-2-1-16,-3-2-1 0,5 0-2 15,-3-2 3-15,3 0 0 0,-1-6-1 16,1 2 0-16,0-5 1 0,-9-1 0 16,-4-2-1-16,-1-1 0 0,-10-1 1 15,1-2 0-15,-4-1-2 0,-2-1 1 16,0 1 2-16,-2-3-2 0,0 1 1 15,0-1-1-15,0 0 1 0,0 0 0 16,0 0-1-16,0 0 0 0,2 0 2 0,-2 0-1 16,0 0-1-16,0 0 0 0,0 0 3 15,0 0 1-15,0 0-4 0,0 0 1 16,0 0-1-16,0 1-1 0,0 0 0 15,0 3 0-15,0 0 1 0,-2-1-1 16,0-1-2-16,2 0-3 0,0-1 5 16,0-1 0-16,0 0-2 0,0 0 1 15,0 0 2-15,0 0 0 0,0 0 1 16,0 0-2-16,0 0 1 0,0 0 0 15,0 0-1-15,0 0 1 0,0 0 2 0,0 0-3 16,0 0 0-16,0 0 1 0,0 0 1 16,0 0-1-16,0 0-1 0,0 0 1 15,0 0 0-15,0 0 0 0,0 0 0 16,-2 0-2-16,2 0 3 0,0 0-1 15,0 0-1-15,0 0 0 0,0 0 2 16,0 0-2-16,0 0 0 0,0 0-4 16,0 0 4-16,0 0 0 0,0 0-2 15,0 0 2-15,0 0 1 0,0 0 0 0,0 0-1 16,0 0 1-16,0 0 2 0,0 0-2 15,0 0-1-15,0 0 0 0,-2 0 2 16,2-3-1-16,-2-2 0 0,0-1-1 16,2-1 3-16,-4-2-1 0,2-1-2 15,2-4 1-15,-1-2 2 0,-1-3-1 16,-2-2-1-16,2-2-1 0,-2-2 1 15,0 1 0-15,-1-3 1 0,-1 4-1 16,0 3-1-16,0 4 2 0,-1 3-2 0,1 4 1 16,4 2 1-16,2 4 0 0,0 1-2 15,0 2 1-15,0 0 0 0,0 0-1 16,0 0-4-16,0 0 4 0,0 0-2 15,2 0 3-15,2 4-2 0,-2 0-16 16,-2 1-2-16,4 0-3 0,-3 1-13 16,1 0-6-16,2 2-11 0,-2 0-13 15,0-2-22-15,-2 0-70 0</inkml:trace>
  <inkml:trace contextRef="#ctx0" brushRef="#br0" timeOffset="94469">10546 11507 58 0,'0'0'45'0,"2"0"84"0,-2 0-79 16,0-2-13-16,0 1 10 0,0 1-5 16,0-1-13-16,0 1-4 0,-2 0-3 15,-6 0-6-15,1 0-3 0,-5 9 0 16,-1 5 0-16,-1 0-4 0,-3 4 6 15,0 2 4-15,0 1-2 0,-4 1-3 0,0 1 1 16,0 0 3-16,0-1-8 0,0-1-5 16,4-3 0-16,3-1-2 0,1-4 0 15,4 1-3-15,1-3 0 0,2-4 1 16,2 1-2-16,1-6-6 0,1 0-9 15,2-2-12-15,0 0-16 0,0 0-16 16,0-2-31-16,0-8-128 0</inkml:trace>
  <inkml:trace contextRef="#ctx0" brushRef="#br0" timeOffset="95341">9796 11046 3 0,'2'0'13'0,"-2"0"82"0,0 0-39 0,0 0-25 16,0 0-5-16,-4 0 0 0,2 2 1 15,2-1 0-15,-4 1-3 0,2 2-2 16,0 0 2-16,-3 2-1 0,-1 0 2 16,-4 0 2-16,3 0 7 0,-1-2-11 15,1-3 0-15,5 2-9 0,0-2-1 16,2 1 2-16,0-2-1 0,0 0 1 15,0 0-4-15,2 0-4 0,11-8-3 16,8-13 5-16,10-7 1 0,5-8-4 16,12-7 2-16,5-2 3 0,4-3-1 0,2-2-2 15,0 3-4-15,-3 4 1 0,-7 3-2 16,-1 7-1-16,-6 3-2 0,-6 5 0 15,-7 4 1-15,-8 4 0 0,-8 6-1 16,-7 4 1-16,-4 2 2 0,0 3 0 16,-2 1-2-16,0 1 1 0,0 0-1 15,0 0-2-15,0 0 0 0,2 0 1 16,-2 0 0-16,0 0-2 0,0 0-1 15,0 0 1-15,0 3-6 0,0 3-10 16,0 2-5-16,0 2-9 0,-6 2-17 16,0-1-30-16,-1-2-61 0</inkml:trace>
  <inkml:trace contextRef="#ctx0" brushRef="#br0" timeOffset="95997">9120 11088 0 0,'0'2'79'0,"0"-1"-26"15,0 2-40-15,0-2 20 0,0 1 15 16,-1 0-3-16,-1-1-11 0,2 1-5 16,0-2 0-16,0 1 2 0,0 1 2 15,-2-2-5-15,2 0-3 0,0 0-6 16,0 0-5-16,2 0-4 0,9 2 11 15,8-2-3-15,8 0-4 0,7-1 2 16,6-7 1-16,8-2-2 0,4 0-3 16,3-2 1-16,2-1-4 0,0 0 0 0,-5-1-3 15,-4 5-6-15,-8 2 3 0,-6 1-2 16,-5 2 0-16,-8 1-1 0,-6 1 1 15,-8 2-1-15,-3 0 0 0,0 0 0 16,-4 0 2-16,0 0 1 0,0 0-2 16,0 0-3-16,-4 0-2 0,-1 0-5 15,1 2-9-15,-2 5-12 0,2 2-22 16,-1 0-25-16,-3-2-53 0</inkml:trace>
  <inkml:trace contextRef="#ctx0" brushRef="#br0" timeOffset="105203">10454 10579 0 0,'0'0'11'0,"0"0"3"0,0 0 52 15,0 0 30-15,0 0-64 0,0 0-4 16,0 0 7-16,-2 0-3 0,0 0-5 16,2-1-7-16,-1 0 0 0,-1 0-2 15,0 1-3-15,0-1-2 0,2 1 1 16,-4-1 1-16,2 1-4 0,0 0-4 0,2 0 1 15,-2 0-1-15,-2-1-1 0,3 1 2 16,-1 0 1-16,-2 0 0 0,0 0 0 16,2 0-2-16,0 0 0 0,-2 0-1 15,2-1 2-15,1 1-3 0,-1-6 4 16,0 4-2-16,2-2-3 0,-2-1 0 15,2-1 1-15,0-2-3 0,0-1 0 16,0-3 0-16,2-1-3 0,0 0 7 16,-2 0 0-16,2 0-4 0,-1-3 2 15,1 1-2-15,-2-2 0 0,2-1-2 0,2 1 1 16,0-3 1-16,-2 2-2 0,2 1 0 15,-2-3 0-15,-1 2-1 0,1 0 1 16,0-3 2-16,0 4-2 0,-2 1-1 16,2 2 1-16,0 2-1 0,0 2 2 15,0 0 0-15,-2 2-1 0,0-2-1 16,2-1 2-16,-2-1 0 0,0-2-1 15,0 2 0-15,0-1 0 0,0 1 3 16,0-1-5-16,0 0 2 0,0 0 0 0,0-3 2 16,0 0-2-16,0 0-3 0,0 3 3 15,0 1 3-15,0 3-3 0,0 1 0 16,0-2 0-16,0 3 1 0,0 0-1 15,0 0 0-15,0 3 0 0,-2 1 1 16,2 1-1-16,0 1-1 0,0 0 2 16,0 1 0-16,0 0-1 0,0-2-1 15,0 2 2-15,0-1-1 0,0 1 0 16,0 0-1-16,0 0 1 0,0 0 1 15,0 0-2-15,0 0 0 0,0 0 1 16,0 0 0-16,0 0-1 0,0 0-4 0,0 7 6 16,0 2-1-16,0 3 0 0,0 1 0 15,0 1-20-15,0 2-11 0,2-2-27 16,3 0-27-16,-5-1-139 0</inkml:trace>
  <inkml:trace contextRef="#ctx0" brushRef="#br0" timeOffset="106335">10500 11721 0 0,'2'0'0'0,"-2"0"218"0,0 0-150 15,0 0-35-15,0 0-13 0,0 0 7 16,2 2-2-16,0 1-2 0,2 3-8 16,-3 1 1-16,3-1-3 0,-2 3-3 15,0 1 4-15,0 3-1 0,-2 6 0 0,0 4-2 16,0 8-4-16,0 2-1 0,-2 3 12 15,-2 4-9-15,-1 2-7 0,1 4 9 16,-4 4-10-16,-1 5 16 0,-3 3 7 16,1 2-16-16,-1-4-7 0,1 3 1 15,1-1 7-15,-1-1 2 0,1-1-6 16,5-3 5-16,-3-5-4 0,2-2 1 15,0-10-1-15,5-6-5 0,-3-8 1 16,2-7 1-16,2-2-3 0,-2-5 0 0,0-2 1 16,2-5 0-16,0 0 0 0,0-1-1 15,-2 1 0-15,0 1 2 0,2 1-1 16,0 0-1-16,0 1 2 0,-2-1-1 15,-2 0 2-15,3-1-2 0,-1 0-1 16,2 1-1-16,-4-2 2 0,4 0-2 16,0 2 1-16,-2-1 1 0,0 3 0 15,0-1-2-15,-2 3 0 0,2 4 2 16,-1 3 0-16,-1 5-2 0,-4-1 2 0,6 0-1 15,2-8-1-15,0-4-3 0,0-1 3 16,0 0-1-16,2 6 1 0,2 2-3 16,-2 0 4-16,-2-4 2 0,2-4-2 15,-2-5-1-15,2 0 1 0,-2 0 1 16,0 0 0-16,0-3-2 0,0-4-1 15,2-5-3-15,1 2-4 0,3-5-11 16,0 1-16-16,1-1-16 0,1-2-38 16,-4 2-89-16</inkml:trace>
  <inkml:trace contextRef="#ctx0" brushRef="#br0" timeOffset="107016">9903 13067 9 0,'-6'0'193'0,"0"0"-120"16,3 0-34-16,-3 0 6 0,2 0 4 0,-2 0-11 15,4 0-6-15,0 0-4 0,2 0-1 16,-1 0-7-16,1 0-1 0,0 0-1 16,0 0-1-16,3 0-4 0,3 0-6 15,6 0 1-15,3-3 5 0,10-1-1 16,3 0-7-16,8-1 1 0,12-3-2 15,11-2 0-15,10-2-1 0,7-2-1 16,4 1-1-16,-1 4 1 0,1 0-1 16,-4 3-3-16,-1 1 7 0,-5 1-5 15,-9 4 0-15,-9 0 0 0,-8 0 0 16,-8 0 2-16,-4 0-4 0,-5 0 0 0,-6 0 0 15,-4 0 3-15,-3 0-2 0,-7 0 1 16,-1 0 1-16,-4 0-1 0,-2 0 0 16,0 1-1-16,0-1 3 0,0 3-1 15,0-3-2-15,0 0 1 0,0 2-1 16,-4-2-9-16,-2 3-8 0,1 1-20 15,-5-1-17-15,4 1-23 0,-3-3-76 16</inkml:trace>
  <inkml:trace contextRef="#ctx0" brushRef="#br0" timeOffset="107578">10143 13290 10 0,'-2'3'-2'0,"2"-3"166"16,-2 0-65-16,0 0-53 0,1 0 0 15,-1 0 4-15,2 0-12 0,0 0-9 16,0 0-10-16,3 2-7 0,9 0 18 16,1 0-1-16,6-1-9 0,4-1 0 15,4 0-1-15,2 0 2 0,-1 0-6 16,1 0-6-16,-2-1 0 0,1-1-1 0,-3 0 0 15,0-1-7-15,0-1 3 0,-2-1-1 16,-4 1-2-16,-2-2 0 0,0-2 1 16,-4 2-2-16,1-2 0 0,-1 1 0 15,-3 1 1-15,1-1 1 0,-5 1-2 16,-1 2-2-16,1-2 0 0,-2 2-5 15,0 2-10-15,2-1-9 0,-5 2-24 16,-1 1-15-16,0-1-13 0,0 0-55 16</inkml:trace>
  <inkml:trace contextRef="#ctx0" brushRef="#br0" timeOffset="107932">10286 13460 48 0,'-2'1'277'16,"-1"0"-197"-16,3-1-33 0,-2 0 2 15,2 0 0-15,0 0-4 0,0 0-13 16,0 2-11-16,4 1-12 0,5 1 6 0,6 0 3 15,-1-2-4-15,5-1-5 0,4-1 0 16,-2 0-5-16,2 0 0 0,1 0-3 16,1-1-2-16,2-3-1 0,-2-2-3 15,1 1-18-15,3 2-8 0,-2 3-48 16,1 0-25-16,3 0-128 0</inkml:trace>
  <inkml:trace contextRef="#ctx0" brushRef="#br0" timeOffset="110597">10468 9978 104 0,'-2'1'41'0,"-2"2"-21"16,4-3-3-16,0 2 3 0,0-1 5 15,0 0-2-15,0 0 1 0,0 0 5 16,0-1-2-16,0 0-2 0,0 0 0 16,-4 0 4-16,4 2-1 0,0-2-3 15,-2 0-6-15,2 0-5 0,0 0 4 16,0 0 0-16,0 0-6 0,0 0-7 15,0 0 0-15,0 0 0 0,0 0-1 0,0 0 0 16,0 0 0-16,0 0 5 0,-2 0 1 16,2 0-1-16,-4-3-6 0,4-4 6 15,0-1-3-15,0-5-1 0,0-3 2 16,0-3 0-16,8-5-6 0,2-4 2 15,-3-5-1-15,5-2-2 0,-3-3 0 16,1 0 0-16,-5 0 0 0,-1 1 2 16,0 5-1-16,0 1-1 0,0 5 0 15,0 5 1-15,-4 2-1 0,3 3 0 16,-1 2 0-16,0 0 2 0,-2 4-3 15,0 2 0-15,0 3 2 0,0 4 0 0,0 0-2 16,0 1-1-16,0 0-1 0,0 1 2 16,2 4 1-16,0 3-1 0,-2-1 2 15,0-3 0-15,0 0-2 0,0-2 0 16,0-2 2-16,0 0 0 0,0 0-1 15,0 0 0-15,0 0 4 0,0 0-1 16,0 0-2-16,0 0-1 0,0 0-2 16,0 0 3-16,-2 0-2 0,0 0 3 15,-4 0-2-15,5 2-1 0,-3 2-13 0,0-1-13 16,-2 3-21-16,4-4-22 0,-3-2-58 15,1 0-174-15</inkml:trace>
  <inkml:trace contextRef="#ctx0" brushRef="#br0" timeOffset="111684">10565 9385 118 0,'4'-6'63'16,"-2"1"6"-16,0 0-45 0,-1-2 12 16,1 1 2-16,-2-1-7 0,0 0-6 15,0 0 0-15,0-1 1 0,0-1-9 16,-2 2-1-16,-1 0 2 0,-3 1-3 15,2 0 2-15,-2 1-6 0,3 4 5 16,-3 1-2-16,0 0-3 0,0 0-5 16,-1 6 1-16,-5 4 0 0,3 0-2 15,-5 3-3-15,3 4 3 0,-2 2-4 16,-3 2 3-16,5 1-3 0,-1-2 2 15,5 3 1-15,3-3-4 0,4-2 0 0,0-2 0 16,0-2 1-16,10-3-1 0,1-1-1 16,4-5 1-16,4-1 2 0,0-3-2 15,4-1-1-15,0 0 2 0,-4-7 0 16,0-1-1-16,-3-2 0 0,-5-1 0 15,-3-1 2-15,-1-3-1 0,-1 1-1 16,-4-1 2-16,0-2 1 0,-2-1-1 16,0 1-2-16,-2 0 1 0,-6 2-2 15,-1 0 3-15,1 0-3 0,1 2 2 0,-5 4 1 16,3 3-1-16,-1 3-2 0,0 2 2 15,1 1-1-15,-1 0 0 0,-1 8-1 16,-2 3 1-16,1 5 2 0,3 0-2 16,1-1 0-16,0 3-1 0,3-1 2 15,3-2-1-15,2 1 0 0,0 0-1 16,0-3 2-16,5 0-2 0,5-3 0 15,1-4 0-15,5 0 2 0,3-2-1 16,0 0-1-16,2-4 1 0,-2 0 0 0,2 0 1 16,-4-4-2-16,0-6 1 0,-5-2 2 15,1-2-1-15,-5 1-2 0,-5-2 2 16,1 0 0-16,-4 0 1 0,0-2-1 15,0 2 1-15,-5 0-2 0,-5 0 1 16,0 1 1-16,1 2-1 0,-4 1 1 16,-3 1-1-16,3 3-1 0,-2 3 1 15,-2 2 2-15,1 2-2 0,1 0-1 16,0 9 1-16,1 2-2 0,-1 4 2 15,6 1-1-15,-3 2 1 0,6 1-1 0,3 0 1 16,1 1-3-16,2-2 1 0,0 2 2 16,2-2-1-16,7-3-1 0,4-1 3 15,1-3-2-15,5-2 0 0,0-3-1 16,0-5 1-16,2-1 1 0,0 0-1 15,0-10-2-15,-2 0 2 0,-2-3 1 16,-3 0 0-16,-5-3-1 0,-3 1 0 16,-2 0-1-16,-4 0 4 0,0 1-3 15,0-1 1-15,-4 2 1 0,-4-2-1 16,-1 4 2-16,-3-1-1 0,-3 3 3 15,0 1-2-15,-2 7-1 0,1 1 1 0,3 0-1 16,-2 8 2-16,1 3-4 0,5 5 2 16,-3 1-2-16,7 0 1 0,-1 1-2 15,6-2 0-15,0-1 2 0,0-3-2 16,2-4 0-16,4-1 1 0,1-3 0 15,-1-3 0-15,2-1 0 0,-1 0 0 16,-3 0 1-16,4-4 0 0,-8-2-2 16,2-1 0-16,-2-2-3 0,0 2-3 15,0 1-11-15,0 0-10 0,0-1-22 0,0 5-21 16,0-3-59-16,0 2-217 0,5 0 298 15</inkml:trace>
  <inkml:trace contextRef="#ctx0" brushRef="#br0" timeOffset="112215">11135 9298 19 0,'-1'0'10'16,"-3"0"83"-16,0 0 3 0,2 0-56 16,-2 0 0-16,2 0-10 0,2 0 2 15,0 0-3-15,-2 0 3 0,2 0-6 16,0 0 0-16,-3 0-2 0,3 0-3 15,0 0 2-15,0 0-3 0,0 0-4 0,0 0-3 16,11 0-3-16,8-6 8 0,8-1-5 16,3-3-5-16,7-2-2 0,3-4-4 15,5-2 5-15,5-3-1 0,0 2-5 16,-1 0 3-16,-1 0-2 0,-8 5 0 15,-6 0-1-15,-11 5 0 0,-9 3 1 16,-11 3-2-16,-1 2 0 0,-2 1 1 16,-3 0 3-16,-11 0-9 0,-3 7-10 15,0 10-12-15,2-2-20 0,-1 2-42 0,-1-2-104 16</inkml:trace>
  <inkml:trace contextRef="#ctx0" brushRef="#br0" timeOffset="113582">12359 8959 157 0,'0'-2'46'0,"0"1"-5"0,0 0 10 16,0 0-16-16,0 1-18 0,0 0-1 15,0 0-4-15,0-1 2 0,0 1 0 16,0 0-2-16,0 0 0 0,0 0 4 15,0 0 3-15,0-2 0 0,1-1-3 16,1 0 0-16,0 0-1 0,-2 1 3 16,0 1 0-16,0-3 0 0,0 4-2 15,0-3-5-15,0 2 2 0,0-3-2 0,0 0-3 16,-2 1 0-16,-3-1-3 0,-3 3 1 15,0 1 1-15,-1 0-4 0,-3 0 0 16,3 0-2-16,-3 0 2 0,-1 8-1 16,0 3-1-16,1 3 3 0,1 4-2 15,3 1-2-15,4 1 0 0,4 2-1 16,0 1 2-16,0 0-2 0,12 1 1 15,3 0 1-15,6-5-1 0,2-3-1 16,2-3 1-16,5-6 1 0,-1-4 0 16,-1-3-1-16,-1 0 0 0,-4-4 1 0,-2-5 0 15,-4-4-1-15,-1-1 0 0,-5-2 2 16,-1 1 0-16,-7 1-2 0,-1 2 2 15,-2-1 1-15,0 0-4 0,0 0 2 16,-4 1 0-16,-3 0 0 0,-1 2 0 16,-1 1-1-16,-1 1-1 0,2 3 1 15,3 0 0-15,1 2-2 0,2 3-11 16,2 0 0-16,0 7-18 0,0 5 2 15,6 3-12-15,-1 2-18 0,3-3-37 0,4-2-113 16,-5-2 2-16,7-1 207 0</inkml:trace>
  <inkml:trace contextRef="#ctx0" brushRef="#br0" timeOffset="114679">12788 9050 13 0,'2'-8'231'0,"-2"-2"-165"15,0 2-15-15,0 2 9 0,0 1-11 16,0 2-7-16,0 3-10 0,-4 0-7 16,2 0-6-16,-4 4-8 0,-1 6 0 15,-3 3 3-15,3 3 1 0,-3 3-2 16,2 1-4-16,3-1 2 0,1-1-4 15,4-2-3-15,0-1-2 0,4-3-1 16,11-2 1-16,0-4-1 0,6-5 0 16,0-1 2-16,2 0-3 0,2-1 1 15,-2-8-1-15,0 1 1 0,-4-1-3 0,-4 0 0 16,-2 0-2-16,-5 2 1 0,-4-1 0 15,0 1-1-15,-4 1 1 0,3 1-2 16,-1 0-3-16,-2 3 1 0,0 2 2 16,0 0 0-16,0 0-6 0,0 1 5 15,0 5 2-15,0 3-4 0,0-2-6 16,4 0 2-16,-2-1 4 0,2-3 4 15,-2-1 2-15,0 0-1 0,3-2 1 16,5 0 2-16,1 0 1 0,1-3-2 16,1-5 1-16,-1-4 2 0,-1-3-1 0,2-1-1 15,1-2 0-15,1-3 2 0,-2-1-2 16,-1-1 0-16,-5-1 0 0,1-6 2 15,-2 0-2-15,0-2-1 0,-3-2 1 16,-3-2 1-16,4-3-1 0,0 0 0 16,-2 1-1-16,2 3 2 0,-4 7 1 15,2 6 2-15,-2 10 7 0,0 4-3 16,0 5 0-16,0 3-2 0,0 0-6 15,0 12 0-15,-8 5 1 0,0 6 1 0,1 5-1 16,3 4 0-16,0 4 0 0,-2 3-1 16,1 3 0-16,-1 0 0 0,0-1-1 15,2-1-2-15,1-5 0 0,1-6 2 16,0-4-1-16,-2-4 1 0,2-3 0 15,2-4 1-15,0-6 0 0,0-3-1 16,0-4 2-16,0-1-3 0,0 0 2 16,6-7-4-16,3-4 1 0,1 1 0 15,3 0 0-15,1-1-6 0,1 2 5 0,-2 2-2 16,2-1 0-16,-1 5-3 0,-1 1-4 15,1 2 6-15,1 0-1 0,-2 0 1 16,2 0 0-16,1 0 6 0,1 0 2 16,-2 0-3-16,0 0 1 0,-3 0 2 15,-5 0-1-15,1 5 0 0,-2 1 0 16,-2 2 2-16,-2 1 2 0,-2 5 6 15,1 2-3-15,-1 5-3 0,2 5 10 16,0 6-7-16,0 5-5 0,-2 6 1 16,0 3-1-16,0 7-4 0,-7 1 4 15,-3-3 2-15,-3 0 1 0,1-4 1 0,-1-5 5 16,1-7 5-16,1-5-3 0,1-10-4 15,3-4 3-15,1-7-7 0,2-5 0 16,0-4 5-16,1 0 3 0,-1-3 0 16,2-8-6-16,0-10 1 0,2-4-1 15,0-7-2-15,0-5-3 0,6-4 1 16,1-4 0-16,3-4 0 0,5-2-3 15,4-4 0-15,4-5 1 0,8 2 0 16,-1-2-2-16,8 3-1 0,2 5 1 16,0 6-1-16,-5 13-4 0,-7 15 2 0,-7 9 3 15,-3 9 0-15,-7 0 0 0,-3 3-1 16,-4 10 1-16,-4 4 2 0,0 4-2 15,-10 5 1-15,-5 0 1 0,-2-1 1 16,-1 2-2-16,-3-3-1 0,2 1 2 16,-2-6 0-16,4 2-1 0,0-4 0 15,7-4 0-15,1-2 0 0,5-3-3 16,2-2-7-16,2-1-7 0,0-1-6 15,0-3-13-15,8-1-9 0,1 0-8 0,1 0-21 16,3-6-72-16,-3-6-134 0,-1 2 251 16</inkml:trace>
  <inkml:trace contextRef="#ctx0" brushRef="#br0" timeOffset="115135">13725 9087 50 0,'5'-11'64'15,"3"1"141"-15,-2-2-170 0,-2 3 21 0,-1 1 4 16,-1 2-12-16,-2 2-7 0,0 1-10 15,0 3-12-15,0 0-6 0,0 8-3 16,0 7 6-16,0 1-10 0,0-1-3 16,0 2 0-16,0-1-3 0,2-3 2 15,6 2-3-15,0-3 2 0,-1-2 0 16,5-1-2-16,1-3 0 0,2-1-6 15,4-3-4-15,-2-2-9 0,1 0-5 16,-7 0 4-16,2 0-1 0,-5 0 0 16,0-4-1-16,-1-2 8 0,-1 2 4 15,-2-3 0-15,2-1 6 0,-4-2 6 0,1-2 2 16,3-1 1-16,-2-4 0 0,2-2 4 15,3-3-3-15,1-4 2 0,-1 1-6 16,5-3 1-16,-5-1-1 0,4 0 0 16,1-1-2-16,1 2 1 0,-2 0 0 15,-3 5-1-15,0 7 0 0,-5 3 3 16,-5 5 1-16,0 5 3 0,0 1 9 15,0 2 1-15,0 0 2 0,-2 3-8 16,-7 10-5-16,1 6 6 0,-1 4 3 16,1 2-1-16,2 0-1 0,1 0-3 0,3-1-1 15,2-2-6-15,0-1-2 0,0-2 1 16,2-1-1-16,5-1-6 0,5-2-13 15,5 0-13-15,4-2-22 0,2-7-29 16,3 0-178-16</inkml:trace>
  <inkml:trace contextRef="#ctx0" brushRef="#br0" timeOffset="115751">14541 9092 19 0,'0'0'287'16,"0"0"-225"-16,0 0-15 0,0 2-13 15,0 4-2-15,2 5-4 0,4 5-4 16,-6 6 4-16,4 5-15 0,-2 3 3 15,0 4-3-15,-2 2-3 0,0 1-3 16,-10 3-4-16,-3 0 1 0,3-2-2 16,-1 0 4-16,-3-6 4 0,1-5-8 0,2-2-1 15,-3-7 7-15,7-8-2 0,-1-3-2 16,0-4-1-16,5-3 2 0,-1 0 5 15,0-3 3-15,-2-7-3 0,4-8 1 16,-3-1-2-16,3-5-1 0,-2-5-1 16,2-2-4-16,2-5 2 0,0-6-6 15,0-6 2-15,4-7 0 0,7-3 0 16,6-4-2-16,4-3 2 0,6 3-2 15,2 3 2-15,1 10-3 0,5 13 1 16,-5 11 1-16,1 9-1 0,1 8 1 16,1 4-5-16,-3 4 0 0,-3 0-4 0,-8 0 2 15,-6 8 5-15,-5 1 1 0,-2 2 1 16,-6 1-2-16,0-2 2 0,-4 6 1 15,-10 1 0-15,-1 0-1 0,-4 1 0 16,2-3 2-16,-2-1 0 0,0-1-2 16,2 0 1-16,1-3-2 0,7-2 2 15,1-2-2-15,6-3 2 0,0 1-2 16,2 0-14-16,0 0-14 0,0-3-13 15,10 2-13-15,1-3-27 0,3 0-83 0</inkml:trace>
  <inkml:trace contextRef="#ctx0" brushRef="#br0" timeOffset="116062">15099 8828 48 0,'7'0'318'15,"-1"0"-242"-15,-2 0-48 0,-4 3 22 16,0 2 2-16,0 6 3 0,0 1-13 16,-2 2-12-16,-4 5-3 0,-5 0-4 15,3 0-9-15,-3-3-1 0,1 1-3 16,2-5-6-16,1-1-1 0,3-2-2 15,0-3 0-15,4 0 0 0,0-3-1 16,0-2-1-16,0-1-7 0,4 0-3 16,6 0-2-16,5-4-5 0,0-6-10 0,0-2-10 15,1 0-10-15,-3 0-6 0,-2-1-7 16,5 2-13-16,-7-1-38 0,5 0-111 15,-5 5 132-15,-1 0 75 0</inkml:trace>
  <inkml:trace contextRef="#ctx0" brushRef="#br0" timeOffset="116307">15219 8891 2 0,'6'0'27'16,"-3"0"-17"-16,3 0 131 0,2-1-80 15,1 1-37-15,1 0 17 0,-1 0-2 16,3 0 5-16,5 0-18 0,4 1-4 15,-2 3-6-15,-4 1-3 0,-3 0-3 16,-5 1 3-16,-1-4-3 0,2 4 5 16,-4-1-6-16,3 0 0 0,-1-1 5 0,3 0-2 15,3-1 1-15,-1 1-6 0,3-1-3 16,-5 0-3-16,-3 1 1 0,0-1 9 15,-6 1-6-15,2-1 0 0,-1 0 2 16,-1-1 1-16,0 2-4 0,0-2-1 16,2 2-1-16,0 0-2 0,-2 0 0 15,2 1-1-15,0 1-1 0,2 1-4 16,-2 0-8-16,5 0-9 0,3-2 0 15,3 0-4-15,1-2-8 0,-1-3-77 0,-3 0-80 16,1 0 12-16</inkml:trace>
  <inkml:trace contextRef="#ctx0" brushRef="#br0" timeOffset="117123">15089 8599 172 0,'2'-4'268'0,"0"0"-201"0,-2 3-6 15,0-2-1-15,0 3-12 0,0 0-20 16,0-1-21-16,0 1-8 0,0 0-2 16,2 1 3-16,3 9-2 0,3-1-22 0,5 1-32 15,5-2-41-15,-3-1-107 0</inkml:trace>
  <inkml:trace contextRef="#ctx0" brushRef="#br0" timeOffset="117588">15314 8827 4 0,'0'0'11'15,"0"0"35"-15,0 0 147 0,0 0-134 16,0 0-18-16,0 0-6 0,0 0 5 15,0 1-12-15,0 4-1 0,0 0-5 16,0 4 0-16,0 2-3 0,-2 2 6 16,0 4-3-16,2-1 6 0,-3 1-13 15,-1-1-5-15,2 0-3 0,-2-4-1 16,2-2 1-16,0-2-1 0,0-4-7 0,0 0 2 15,2-3 0-15,0 1-1 0,2-1-1 16,4-1 1-16,2 0-6 0,-1 0-9 16,1 0-13-16,0 0-14 0,-1 0-21 15,-3 0-48-15,0-3-260 0</inkml:trace>
  <inkml:trace contextRef="#ctx0" brushRef="#br0" timeOffset="152917">5056 11329 21 0,'2'1'9'0,"0"1"-2"0,-2 1-10 16,2-3 44-16,-2 0-7 0,0 0-30 16,2 1 1-16,0-1 9 0,-2 1 2 15,0 1 6-15,0-2-3 0,0 0-10 16,0 1-1-16,0-1 1 0,0 0 5 15,0 0 3-15,0 0-8 0,0 0-9 16,0 1 0-16,0 0-2 0,0 0-7 16,0 2-12-16,0-1-8 0,0 0 1 15,0-1 11-15,2 0 13 0,-2-1 5 16,0 0 5-16,0 0 18 0,0 0 31 0,0 0-1 15,0 0-9-15,0 0-12 0,0 0 0 16,-2 0-4-16,0 0-5 0,-2 0-2 16,2 0-1-16,0 0-4 0,0-2 2 15,-2 1-4-15,-1 0 1 0,1-1-1 16,0 2 1-16,2 0-4 0,2 0-2 15,-2 0 0-15,2 0-1 0,0 0-4 16,0 0-3-16,4 0-2 0,9 0-1 16,7 3 5-16,8 2 0 0,12 0-2 0,8 1 1 15,5 0 1-15,5 2 2 0,5-2-4 16,-4 1 1-16,0-1-1 0,-2-1-1 15,-3-1 2-15,-5-3-2 0,-5-1 0 16,-8 0-1-16,-3 0 1 0,-8 0-3 16,-6 0 2-16,-10 0 0 0,-5 0 1 15,-2 0 1-15,0-1 1 0,-2 0 0 16,0-2 2-16,0 2-4 0,-4-1 0 15,0-1-1-15,-3 0 1 0,-1 2-1 0,0 1 0 16,-1 0-1-16,-1 0 2 0,3 0-1 16,-1 0-2-16,2 1 1 0,0 2-7 15,3 0-4-15,-1 0-5 0,0-1-11 16,4 0-16-16,0-1-20 0,0-1-23 15,0 0-120-15</inkml:trace>
  <inkml:trace contextRef="#ctx0" brushRef="#br0" timeOffset="154216">6201 10784 42 0,'2'0'22'0,"-2"0"21"16,2 0 110-16,-2 0-94 0,0 0-22 16,0 0-4-16,0 0 4 0,0 0-7 15,0 0-9-15,-2 0 1 0,2 0-3 16,-2 0-4-16,-4 0 1 0,3 0 3 15,-3 0-4-15,0 0-3 0,0 0-1 16,-5 0 2-16,3 0-2 0,-7 1-4 16,2 9 3-16,1 2-3 0,1 3-1 15,3-1-5-15,4 1 0 0,2-1 0 16,2-2-1-16,0-2-1 0,2-3 1 0,10-1 1 15,-1-2-1-15,-1-4 1 0,3 0 0 16,-1 0 1-16,1-9 1 0,-4 0-2 16,1-4 0-16,0 2 0 0,-7-2 1 15,1 0 0-15,0 1 0 0,-4-1-1 16,0 1 1-16,0 1-2 0,-8 1 1 15,3 2 0-15,-1 2 1 0,0 2-4 16,-1 3 0-16,1 1-4 0,4 0-10 16,-2 11-9-16,4 7-20 0,0 7-13 0,0 1-25 15,0 3-119-15</inkml:trace>
  <inkml:trace contextRef="#ctx0" brushRef="#br0" timeOffset="154790">6169 11674 52 0,'3'-3'25'15,"3"1"-26"-15,-2-2 186 0,-2-2-126 0,0 3-32 16,2-1 13-16,-2-2-6 0,-1 2-2 16,3-3-5-16,-2 3-3 0,0-3 2 15,-2 2-4-15,0 2 3 0,0-1-4 16,0 0-1-16,0 1-3 0,-6 0-2 15,-1 3-3-15,-3 0 0 0,1 0-4 16,-5 0 0-16,5 4-2 0,-5 6-1 16,3 3 4-16,-1 3-5 0,3-2-1 15,1 4-1-15,4-3 0 0,3-1-2 16,1-1-1-16,0-1 1 0,1-3 1 0,7 0-2 15,4-2 1-15,-3-2 0 0,4-2 2 16,3-3-3-16,-7 0 2 0,7 0 0 16,-7-5-2-16,1-1 3 0,-1-2 0 15,-1 0 0-15,-4 2-1 0,1-3 1 16,-3 1-1-16,-2 0 3 0,0 0 0 15,0 0-1-15,0-1-1 0,-2 3 3 0,-3 0-2 16,-1 1-2-16,0 0-1 16,0 3 1-16,1 0-1 0,3 1 0 0,2 1-2 15,0 0 0-15,0 0-9 0,0 1-9 16,0 5-14-16,0 1-21 0,7-4-28 15,7-3-36-15</inkml:trace>
  <inkml:trace contextRef="#ctx0" brushRef="#br0" timeOffset="156173">6005 10691 24 0,'0'0'9'0,"0"0"-14"0,0-3 10 15,0 2 128-15,0-2-93 0,-2 3-2 16,2 0 7-16,-2-1-2 0,2 1-3 16,0-1-11-16,0 1-9 0,0 0 1 15,0 0 4-15,0 0-3 0,0 0-3 16,0 0-6-16,0 0-2 0,0 2 0 15,2 6 9-15,0 3-2 0,-2 3-2 16,1 7-2-16,-1 5 3 0,0 9-1 0,0 9-9 16,0 5 11-16,-1 6 0 0,-1 0-9 15,0 0-6-15,0-1 2 0,0 2 1 16,2-2-4-16,-2 0-1 0,2 1 0 15,0-1 1-15,0-1 0 0,0-1-3 16,0-4 2-16,0-2 0 0,0-5 0 16,0-2-2-16,0-5 1 0,0-5 1 15,0-3 1-15,0-4-3 0,0-5 1 16,0-2 2-16,0-3-1 0,0-1-1 15,0-2 0-15,0-1 0 0,0 1-1 16,0-2 0-16,0 1 1 0,0-4 1 0,0 0 0 16,0-1-1-16,0 0 2 0,0 0-2 15,-2 0 2-15,0 1-1 0,2-3-1 16,0-1 1-16,-2 0 0 0,2 0-1 15,0 0 0-15,0 0 1 0,0 0-1 16,0 0 0-16,0 0 0 0,0 0 1 16,0 0-1-16,0 0 0 0,0 0-1 15,0 0 2-15,0 0 1 0,0 0-2 16,0 0 0-16,0-1 1 0,0 0-2 0,2-2-3 15,0 3 0-15,0 0 0 0,-2 0 3 16,0-2-4-16,2 1-1 0,0 1-1 16,0 0-4-16,0-2-15 0,0 0-12 15,3-4-18-15,1-3-32 0,0-4-110 16</inkml:trace>
  <inkml:trace contextRef="#ctx0" brushRef="#br0" timeOffset="157200">5972 11129 21 0,'0'0'12'16,"0"0"-17"-16,0 0 10 0,0 0-1 0,0 0 36 15,0 0 3-15,0 0-38 0,0 0-7 16,0 0 1-16,2 0 2 0,2 0-1 16,-2 0 1-16,-2 0-1 0,2 0 0 15,0 0 1-15,-2 1 0 0,0-1 5 16,1 0 19-16,1 0 13 0,-2 0 4 16,0 0-4-16,0 0-7 0,0 0-9 15,0 0-3-15,2 0-2 0,0 0-2 16,2 0-6-16,0 0 0 0,0 0-3 15,-2 0-1-15,-1 0-3 0,1 0 1 16,0 0-1-16,-2 0 7 0,0 0 3 0,0 0 2 16,0 0 3-16,0 0 4 0,0 0-2 15,0 0 2-15,0 0-6 0,0 0 0 16,-2-1 0-16,-1-3-3 0,-5 0 2 15,-2 0-3-15,-1 4-4 0,-8-1-2 16,2 1-3-16,-10 0 2 0,-2 0-1 16,3 0-1-16,1 0 5 0,6 0 1 15,5 0-4-15,7 0-2 0,1 1 0 16,4-1 2-16,0 0-4 0,2 0 0 0,0 0 1 15,0 0-2-15,0 0-2 0,0 2 0 16,0-1 4-16,0 0-1 0,0 1-1 16,0-2 1-16,0 0 2 0,0 0-2 15,0 0 0-15,0 0 0 0,2 0 1 16,0 0 2-16,0 4-3 0,2-2 0 15,-2 2 1-15,0-2 1 0,-2 1-3 16,0-1 2-16,1-2 0 0,-1 1 2 16,0 3-3-16,0 2 2 0,0 3 3 15,0 2-5-15,0 2 1 0,-1 2 0 0,-1 3 0 16,-2 1 1-16,2 6-3 0,-2 0 2 15,0-2-1-15,4 1 1 0,-5 0-2 16,3-2 1-16,0-1 2 0,-2-1-2 16,2-1 0-16,2-3 0 0,-2-1 1 15,0-3-1-15,2-3 0 0,-2-2 0 16,0-2 2-16,2-4-1 0,0 0-1 15,0-1 0-15,0 0 0 0,0 0 3 16,0 0-2-16,0 0 3 0,0 0-2 0,0 0 0 16,0 0 3-16,0 0-1 0,0 0-2 15,6 0-3-15,4 0 2 0,1 0-1 16,1-2 2-16,5-1-2 0,-2-3 0 15,6 2 0-15,0-1 1 0,2 2-1 16,4 1 0-16,-5 0-1 0,-1 2 2 16,-3 0-1-16,-5 0-1 0,-2 0 1 15,-3 0 1-15,-2-1-2 0,0 1-1 16,-5 0-1-16,-1-1-4 0,0 1-6 15,0 0-9-15,0 0-16 0,0 0-19 16,0 0-19-16,0 0-34 0,0 0-206 0</inkml:trace>
  <inkml:trace contextRef="#ctx0" brushRef="#br0" timeOffset="158210">6264 11731 13 0,'0'0'34'0,"0"0"-32"16,0 0-2-16,0 0 1 0,0 0-4 15,0 0 2-15,0 0-3 0,0 0-3 16,-4 0-8-16,4 0 5 0,0 0 1 15,0 0 11-15,0 0 18 0,0 0 4 16,0 0-19-16,0 0-2 0,0 0 30 0,0 0 50 16,0 0-37-16,0 0-7 0,0 0-16 15,0 0-7-15,0 0-10 0,0 0-6 16,4 0 0-16,-2 0 0 0,0 0-4 15,0 0-26-15,-2 0-27 0,0 0-25 16,0 0-24-16</inkml:trace>
  <inkml:trace contextRef="#ctx0" brushRef="#br0" timeOffset="173122">9357 5059 15 0,'-2'3'12'0,"2"-2"-6"0,0 2-4 16,0-1-2-16,-2-1 45 0,2-1 70 15,0 0-83-15,-4 0-12 0,3 0 14 16,1 0-9-16,-4 0 1 0,4 0-4 0,-2 3-3 16,2-3-2-16,0 0 1 0,-2 1 1 15,2 0-3-15,0-1 0 0,0 1-2 16,0 1 1-16,0-1-1 0,0 1-2 15,0-1-3-15,0 0 0 0,0 1 0 16,0-1-4-16,0 2 0 0,0 2 0 16,-4-2-2-16,2 3-3 0,-2-1-1 15,2-1 2-15,1 1 1 0,-3-1-4 16,2 0 1-16,0-1 1 0,-2 0 0 0,4-2 1 15,0 2-2-15,0-2 9 0,0 0-21 16,0 0 27-16,0-1-17 0,0 1 4 16,0 0 1-16,0-1 1 0,0 2-1 15,0-2 5-15,-2 0-1 0,0 0 1 16,0 0-2-16,0 0 0 0,1 0 4 15,-1 0 2-15,-2 0-5 0,4-4 4 16,-2-3 1-16,0-3-17 0,0-1 18 16,2-4 0-16,0-5-3 0,-2-2-1 15,2-6-7-15,-2-3 1 0,-2-6 0 16,1-5-2-16,1-6 0 0,-4-1 1 0,-2-1-1 15,3 3 0-15,1-1 0 0,2 3 1 16,0 0 1-16,2 1-4 0,0 4 1 16,0 1 2-16,0 3 1 0,0-1-2 15,0 8 0-15,0 1 0 0,0 3 0 16,2 3 0-16,2 2 0 0,0 1 0 15,-1 2 0-15,1 1 0 0,2 1 0 16,2-3 0-16,-1 4 0 0,1-2 0 16,-2 3 0-16,-3 4 0 0,1 3 0 0,-2 0 0 15,2 4 0-15,-4 2 0 0,2 0 0 16,-2-1 0-16,0-1-3 0,2 2 3 15,-2 0 0-15,0 0-1 0,0 0 0 16,0 0 1-16,0 0 0 0,0 0 0 16,0 0-1-16,0 0 1 0,0 0 1 15,0 0-2-15,0 0 0 0,0 0 1 16,0 0 1-16,0 3-1 0,0 1-2 15,-2 0 3-15,2 0-11 0,0 0-6 16,0 0-17-16,0-1-14 0,0 1-14 0,2-3-31 16,3-1-122-16</inkml:trace>
  <inkml:trace contextRef="#ctx0" brushRef="#br0" timeOffset="175386">9269 4106 10 0,'0'2'26'16,"0"1"-25"-16,0-1-1 0,0-2 12 16,0 0 123-16,0 0-93 0,-2 0-27 0,2 0 12 15,0 0 12-15,0 0 0 0,0 0-9 16,0 0-5-16,0 0-5 0,0 0-4 15,0 1-4-15,0 0-2 0,0-1-2 16,0 0 2-16,0 0-2 0,0 0 2 16,0 0 0-16,0 0-3 0,0 2 0 15,0-1-3-15,2-1 4 0,0 0-4 16,2 0 0-16,-2 0-1 0,4 0 0 15,-1 0-3-15,3 0 2 0,0 0-1 16,-3-6 1-16,3 1-1 0,0-1-1 0,-3 0 2 16,5-3 2-16,-2 0-2 0,-3-2 0 15,5-2 3-15,-3 0 1 0,1-3-5 16,-2 2 3-16,-2-4-1 0,-1-1 1 15,1 2-4-15,-4-2 1 0,0-2 2 16,0 0-1-16,0 0-2 0,-4 0 0 16,-5 0 2-16,-3 1-2 0,3 3 0 15,-4 0 0-15,-1 5 0 0,1 2 2 16,-1 2-4-16,-3 2 2 0,2 2 0 0,5 3 2 15,-1 1-4-15,3 0 2 0,3 0 0 16,-1 1-2-16,-2 6 2 0,1 1-1 16,1-1 1-16,2 2-1 0,0 0-1 15,2-2 0-15,2 1 1 0,-1 1-2 16,-1-3 0-16,2 1 2 0,0-1-1 15,0-1 1-15,2-1-1 0,5 0 3 16,1-3-4-16,1 2-2 0,1-2-1 16,1-1 0-16,1 0 5 0,-3 0 0 15,1-1 0-15,3-3-1 0,1-3 3 16,-3-2-1-16,4 1-1 0,-1-3 1 0,-1 1 1 15,-2-3-1-15,-1 0 0 0,0-2 0 16,-1-1 1-16,-1 0 0 0,-1-1 0 16,-1-2-1-16,0 0 0 0,-4-1 1 15,0 0-1-15,-2 1 1 0,0-1-1 16,0 0 2-16,0 2-2 0,-4 3 1 15,-2 1 0-15,-4-1-1 0,-1 4 1 16,0-3 0-16,-3 2-1 0,3 3-2 16,-4 2 2-16,3 7 0 0,-1 0 2 0,3 0-2 15,1 0 0-15,-3 9 2 0,3 0-1 16,-1 1-1-16,2-1 0 0,1 2-1 15,3-1 1-15,0 0 0 0,2-1-2 16,2 1 1-16,0 0 2 0,0 0-1 16,0-1-1-16,2 2 1 0,4-2 0 15,5 0 1-15,-3-4-1 0,3 1-1 16,1-2 2-16,-1-4-1 0,3 0-1 15,3 0 1-15,-4 0 1 0,1-7-1 16,1 1 0-16,-2-4 2 0,1-1-2 0,-5 0 2 16,1-1-1-16,-3-1 2 0,1-2 1 15,-4 3 1-15,0-3-3 0,-3-3 1 16,1-1 0-16,0-1-3 0,-2 0 1 15,0-5 0-15,0 2 0 0,0 0-1 16,0-1 0-16,-2 3 0 0,-1 0 0 16,-3 1 1-16,-2 3-2 0,-1 0 1 15,-1 3 0-15,-3 3-1 0,1 1 0 16,1 3 1-16,-1 3 2 0,3 3-2 0,-4 1-1 15,1 0 1-15,1 1 1 0,1 9 0 16,2 1-2-16,1-1 2 0,1 2 0 16,0-2-1-16,3 0 0 0,1 5-1 15,-2-3 3-15,2 0-3 0,2 0 0 16,0-2 1-16,0-1 1 0,2-1-2 15,4 0 0-15,1-1 1 0,-1 0 1 16,3-4-1-16,-1 0-1 0,0-1 1 16,1-2 2-16,1 0-2 0,-1 0 0 15,1-2 1-15,-1-4 1 0,-1-3-2 0,0-1 0 16,-1 0 2-16,-1-3-2 0,2 0 0 15,-3-1 0-15,1-2 1 0,0 0 1 16,0-1-1-16,-1-3-1 0,-1 0-2 16,0-3 4-16,-2 0-1 0,-2-5-1 15,0-1 1-15,0-1 2 0,0-1-3 16,-8 0 0-16,-3 1 0 0,-5 3 0 15,1 4 0-15,-2 1 1 0,2 7 0 16,-4 4 1-16,2 3-2 0,-1 3 3 16,3 5 10-16,-2 0-8 0,2 0-1 15,-1 7-1-15,3 4-1 0,-2 5 0 0,3 2-1 16,1 1-1-16,5 4 0 0,0-1 1 15,3 0-2-15,3 0-1 0,0-4 2 16,0 2 1-16,0-5-3 0,9 2 2 16,-3-4 0-16,3-1 0 0,1-3-1 15,3-5 1-15,-3 0 0 0,1-4-1 16,1 0-1-16,1 0-2 0,-1-7-1 15,-1-3 2-15,-3-2 4 0,1-1-3 16,-3-2 2-16,-2 0 2 0,1-2-3 0,-3-1 1 16,-2 1 1-16,0 0-2 0,0-3 1 15,-3 2 0-15,-3-1 0 0,0-2 1 16,-3 1 0-16,-1-1-3 0,-1 3-4 15,1 2 3-15,-1 5-6 0,1 5-9 16,0 5-4-16,1 1-10 0,1 2-19 16,1 11-16-16,1 0-56 0</inkml:trace>
  <inkml:trace contextRef="#ctx0" brushRef="#br0" timeOffset="175968">9298 2792 36 0,'0'3'71'0,"0"0"-34"16,0 0 8-16,-4 1 10 0,2-3-4 15,2 1-12-15,0-1-4 0,0-1-7 0,0 0 2 16,0 0 8-16,-2 0-8 0,-2 0-7 15,3-2 0-15,1 0-3 0,-2-6-4 16,2-1-4-16,0-5-3 0,0-3 2 16,0-2-3-16,0-4-3 0,5-4-4 15,-1-6 6-15,-4-5 0 0,0-6-5 16,0-5-1-16,-6-5 0 0,1-4 2 15,-3-4-3-15,0 2-1 0,1 2 1 16,-1 5 1-16,2 3 0 0,-1 9 0 0,3 5 0 16,-2 5 0-16,6 3-1 0,0 9 9 15,0 2-2-15,0 5-3 0,0 5 0 16,0 3-4-16,0 2 3 0,0 1-2 15,0 1-3-15,0 0 2 0,2 0-3 16,0 0 1-16,2 4 0 0,0 6 0 16,-2 1-3-16,0 0-6 0,-1 1-11 15,1 0-3-15,2 1-6 0,0 1-14 16,2 0-15-16,-4-1-41 0,1-1-161 0</inkml:trace>
  <inkml:trace contextRef="#ctx0" brushRef="#br0" timeOffset="177346">9342 1399 118 0,'2'-5'151'16,"2"1"-82"-16,-4 2-20 0,0 0 11 15,3 0-7-15,-3 2-9 0,0 0-11 16,0 0-8-16,0 0-6 0,2 0-8 16,-2 5 4-16,0 8 0 0,0 4 0 15,0 4 1-15,0 1-5 0,-4 2-3 0,3 1-2 16,-7 3 0-16,6-2-3 0,-4 2 2 15,4-5-2-15,2 0-3 0,0 0 3 16,0-3-5-16,0-2 2 0,0-3 3 16,0-2-3-16,0-2-1 0,2-3 1 15,0-3-2-15,0-1-1 0,2-2-7 16,-4-1-1-16,0-1-2 0,4 0-1 15,0 0-8-15,-4 0-4 0,3-3-7 16,-3-5-7-16,0-1-5 0,0 1-6 0,0-1-3 16,0 0-34-16,-7-1-69 15,-5 1-10-15</inkml:trace>
  <inkml:trace contextRef="#ctx0" brushRef="#br0" timeOffset="177581">9061 1605 235 0,'-5'-7'81'15,"3"0"-21"-15,0-1 6 0,-2 2-9 16,4 1-11-16,0 2-8 0,0 1-8 0,2 0-12 16,9 2-3-16,5-1-1 0,8 1-2 15,7 0-1-15,1 0-1 0,5 3-5 16,1 5-2-16,0 0 0 0,6 0-2 15,4 1 0-15,1 4-2 0,-1-4 1 16,0 4-8-16,-8 2-9 0,0-1-14 16,0 2-9-16,0 0-17 0,-2-3-23 15,2 0-62-15</inkml:trace>
  <inkml:trace contextRef="#ctx0" brushRef="#br0" timeOffset="179413">9204 4287 54 0,'0'0'23'0,"0"-1"-6"16,0 1-1-16,0-1 32 0,-1 0 55 16,-3-1-77-16,2-1-2 0,0 2 0 15,2-1 1-15,-2 1-5 0,0 1-4 0,2-1-7 16,0 1-1-16,0-1 0 0,0 1 5 15,0 0 2-15,0 0 2 0,0 0-3 16,0 0-2-16,0 0 2 0,0 0-3 16,0 0 1-16,0 0-2 0,0 0-5 15,0 0 1-15,0 0-3 0,0 0-1 16,0 0-2-16,0 0 2 0,0 0 0 15,2 0-2-15,-2 0 0 0,2 0-1 16,-2 0 4-16,0 0-1 0,0 0 3 0,0 0 8 16,-4 0 2-16,-4 0-6 0,-5-2-5 15,-2-2 0-15,-8 1-1 0,-2-4-3 16,-5 1 0-16,-3-2 0 0,-1-1 1 15,-2-1-1-15,-5-1 0 0,3 0 1 16,-2-2-1-16,0 1 0 0,0 1-2 16,0-1 2-16,0 3 0 0,2 1-3 15,3 2-2-15,5 0 1 0,7 4 4 16,10 0-1-16,3-1 1 0,6 3 0 15,2 0 0-15,-1 0-6 0,3 0 1 16,0 0 1-16,-2 0-1 0,2 0-1 0,0 0 1 16,0 0 2-16,-4 0 3 0,2 0-1 15,-2 1 0-15,0-1 2 0,2 1-1 16,1 0 0-16,1-1 0 0,0 0 0 15,0 0 0-15,0 2-3 0,0-1 1 16,0 0 2-16,0 1 0 0,0-1-1 16,0-1 0-16,0 0 2 0,0 0 2 15,0 0-2-15,0 0 3 0,0-4-4 16,0-1 1-16,0-2-1 0,0-3 1 15,0 0 1-15,0-3 0 0,0-4 1 0,0-5 1 16,0-5-1-16,0-3-1 0,0-2 0 16,0-2 2-16,0-6-4 0,-2-2 1 15,-6 0-2-15,-2-1-1 0,3 3 4 16,1 4-2-16,2 3-2 0,0 3 2 15,1 8 0-15,1 5 2 0,-2 6-2 16,2 4 0-16,2 4 1 0,-2 2 0 16,2 1-3-16,0 0-6 0,0 0 7 15,0 9 0-15,0 2 1 0,2 0-10 0,2 0-13 16,0-2-12-16,-2 0-13 0,1 0-13 15,-1-3-42-15,-2-1-104 0</inkml:trace>
  <inkml:trace contextRef="#ctx0" brushRef="#br0" timeOffset="180595">8233 3572 63 0,'-2'0'78'0,"0"0"0"0,0 0-9 16,1 0-11-16,-3 0-13 0,2-4-9 15,0 2-3-15,-2 2-3 0,2 0-8 16,2 0 0-16,0 0-5 0,0 0-2 16,0 0-6-16,2 0-2 0,10-1-1 15,5 0 4-15,8-1 1 0,7 1-3 0,4-1-3 16,4 0-4-16,6 0 3 0,4 1 0 15,-1 1-1-15,3 0 0 0,-3 0 1 16,-5 0 0-16,-4 0 0 0,-5 1-5 16,-7 1 3-16,-5 1 2 0,-6-2-3 15,-3-1-1-15,-8 0 1 0,-5 0 1 16,-1 0 0-16,0 0-2 0,0 1 2 15,0-1 1-15,2 0 1 0,-2 0 1 16,0 0-4-16,0 0 1 0,0 0 0 0,0 0-1 16,0 0 0-16,0-1 1 0,0 0-1 15,-2-2-1-15,-1 1 0 0,1 1 2 16,0 1-3-16,0-3 2 0,-2 2-1 15,0 1-1-15,-1-6 2 0,1 4-2 16,0-2 2-16,0 0-1 0,-2 0 1 16,3-2-2-16,-1 0 2 0,-4 1-1 15,4 0 1-15,0 1-2 0,1-1 1 16,-1 0 1-16,-2-2-1 0,0 3-1 15,1-3 1-15,-3-2 1 0,0 0-1 0,-1 1 0 16,-3-4-1-16,3 2 2 0,-3-4-1 16,-1 0-1-16,4-2 0 0,-7-3 1 15,5 0 0-15,-3-3-2 0,1 1 1 16,2-1 0-16,1 0 0 0,1-2 0 15,3 4 0-15,-2 4 1 0,2 2 0 16,1 3-1-16,-1 2 1 0,4 2 1 16,0 1-1-16,2 5 0 0,-2 0 0 15,0 0 0-15,0-1 0 0,1 2-1 16,-1 0 0-16,0 0-1 0,2 0 0 15,-2 0 0-15,0 3-1 0,2 2 4 0,0 0-2 16,0 2 0-16,0-3 0 0,0 2 1 16,0-2 0-16,0 0-1 0,0 0 1 15,0-3 1-15,0 0-1 0,0 0-1 16,0 0 1-16,0 1 1 0,0 0-1 15,0 0 0-15,0 1-1 0,0 0 2 16,0 1 0-16,0 4-1 0,-4 0 0 16,-5 1 1-16,-1 1 0 0,1 3-1 15,-7 1 0-15,-1 2 0 0,-2 2 1 0,-2 2-2 16,-2 1 1-16,-4 3 0 0,3 2 1 15,-7-2-2-15,-1 2 1 0,-3 0 1 16,1-4 0-16,1-3-3 0,5-1 3 16,9-5-1-16,4 0 1 0,5-4-3 15,4-2 2-15,2-3-1 0,4 0-6 16,0-2-9-16,0-1-12 0,6-1-5 15,6 0-3-15,-1-5-13 0,1-2-16 16,1-4-39-16,-2 0-123 0</inkml:trace>
  <inkml:trace contextRef="#ctx0" brushRef="#br0" timeOffset="181031">8151 3008 35 0,'-11'2'80'0,"1"2"-43"16,-1 0 24-16,5 2 16 0,0-2-26 15,6 0-26-15,0 2-3 0,0 0 5 16,0 1-5-16,0 2-1 0,4-1-6 15,6 2 1-15,3-2-1 0,6 0 1 0,4 0-6 16,4-2-4-16,5-2 5 0,2-1 1 16,8 0-3-16,6-3-4 0,2 0 5 15,-1 0-4-15,1 0-1 0,-4-6-1 16,-4-1-1-16,-8-2 1 0,-3 2-2 15,-7-2-1-15,-5 2 0 0,-5-1-1 16,-5 2 0-16,-5-2 0 0,0 3 0 16,-2-3-7-16,-2 1-6 0,2 1-7 15,-2-1-3-15,0 3-15 0,0-1-17 0,-2-1-27 16,-8 0-104-16</inkml:trace>
  <inkml:trace contextRef="#ctx0" brushRef="#br0" timeOffset="181747">8449 3068 133 0,'0'0'74'15,"2"0"-2"-15,0-1-20 0,0-4-9 0,-2 0-2 16,1-2-10-16,-1-2-8 0,2 0 1 16,0-1 0-16,0 0-9 0,-2-1-1 15,0-3 1-15,0 0-4 0,0-3-1 16,0-1-5-16,0-4 2 0,0-4-2 15,-2 0-1-15,-2-4-1 0,3-3 0 16,-1-2-2-16,0-5-1 0,2 0 0 16,-2-2 0-16,2-1 0 0,0 3 0 15,0 4-1-15,0 3 2 0,2 4 1 16,0 4-2-16,1 2-1 0,-1 6 1 15,-2 4 1-15,0 4-1 0,0 3 0 0,0 3 2 16,0 3-1-16,0 0-3 0,0 0 1 16,0 0 2-16,0 0 0 0,0 0-3 15,0 0-1-15,0 0 4 0,0 0-3 16,0 0 0-16,0 0 1 0,0 0 0 15,0 0 2-15,0 0-1 0,0 0-2 16,0 0 3-16,0 0 1 0,0 0-1 16,0 0 1-16,2 0-2 0,0 0 4 15,2 0-3-15,6 0 1 0,3-4 0 0,4 2 0 16,4 1-1-16,6-4-1 0,5 2 1 15,10 1-1-15,10-1 1 0,3 1 1 16,8 0-3-16,-2 0 4 0,4 2-3 16,-2 0-2-16,-2 0 2 0,-2 0 2 15,-5 0-2-15,-5 0 0 0,-7 0 1 16,-8 0 1-16,-9 0-1 0,-6 0-1 15,-9 0 2-15,-6-2 1 0,-4-1 6 16,0-1-1-16,0 0-6 0,0 1 0 0,0 0 1 16,0 1-3-16,0 1 1 0,0 1-1 15,0-1-4-15,0 1-10 0,-2 0-8 16,0 3-15-16,0 9-4 0,0 0-25 15,-2-2-60-15</inkml:trace>
  <inkml:trace contextRef="#ctx0" brushRef="#br0" timeOffset="182540">10422 2896 61 0,'-2'-10'181'0,"-2"-2"-118"16,0 5-7-16,0-4-2 0,-1 1-11 16,-3 2-6-16,0-2-6 0,1-1-2 15,-1 5-8-15,-1 0 0 0,-3 2-4 16,3 2-2-16,-5 2-3 0,3 0-2 15,1 0 2-15,-1 0-3 0,1 9-1 0,7-1-5 16,-3 1 0-16,2-1-1 0,4 2-2 16,0-1 0-16,0 1 1 0,8-5 0 15,1 1-1-15,4-3 3 0,-1-3-2 16,-3 0 2-16,5 0-2 0,-5 0 1 15,-1-4 4-15,-2-5 1 0,-2-2 2 16,-3 0-5-16,-1-1 3 0,0 0 0 16,0 2-4-16,-1-2-1 0,-3 4 0 15,0 0-1-15,2 3-2 0,0 2 0 0,2 3-7 16,0 0-8-16,0 6-20 0,-2 15-1 15,2 6-22-15,0 5-32 0,-2 1-101 16</inkml:trace>
  <inkml:trace contextRef="#ctx0" brushRef="#br0" timeOffset="183085">10363 3931 184 0,'2'-6'113'15,"1"0"-69"-15,1 2 7 0,-2 0-3 16,0 0 0-16,0 0-13 0,0 2-7 16,-2-2-4-16,0 2-1 0,0 1 0 15,0-1-3-15,-2 0-4 0,-4 1-2 16,-3 0-4-16,-3 1 0 0,-1 0-1 15,-1 0 1-15,-3 0-2 0,4 4-3 0,2 2 1 16,3 3-1-16,2-1-3 0,2 2-2 16,4 2-1-16,0-2 2 0,0-1-2 15,0 1 2-15,6-3-2 0,2-1 1 16,-1-2 0-16,5-1 0 0,-3-3 1 15,3 0 2-15,-3 0-2 0,3-7 1 16,-3-2-1-16,-1 1 1 0,-2-1-1 16,-1 0 1-16,-1-1-1 0,-4 0 1 15,0 0-2-15,0-2 0 0,0-1 0 0,2 3 0 16,-2 3-15-16,2 3-10 0,0 4-12 15,2 0-34-15,1 0-35 0,3 0-160 16</inkml:trace>
  <inkml:trace contextRef="#ctx0" brushRef="#br0" timeOffset="185058">10391 3944 8 0,'0'0'5'16,"0"0"-3"-16,0 0 80 0,0 1-3 16,0 1-57-16,0-2-2 0,0 1 15 15,0-1 3-15,0 0-6 0,0 0 2 16,0 0-1-16,0 0 0 0,-2 0-7 15,2 0-2-15,0 0-4 0,0 0-6 16,0 0-1-16,0 0 1 0,0 0-5 16,2-1-5-16,0-3 2 0,0-2 2 0,2 0 1 15,0-3-1-15,3 1 1 0,1-2 0 16,0-4 3-16,5-6-2 0,0 0-4 15,4-6-3-15,3-3-1 0,-1-2 2 16,4-5-2-16,1-6-2 0,5-3 3 16,2 0-4-16,-1-1 1 0,1-4 1 15,-3 1-1-15,-1-2 0 0,0 4 0 16,-4 5 0-16,-4 8 1 0,-2 6-1 15,0 6 0-15,-4 4 1 0,-3 5 4 16,-4 1-2-16,-3 2 2 0,3 3-1 16,-4-1-1-16,2 1 0 0,-2 5 1 0,-2-1 1 15,2 1-3-15,0 1-1 0,-2 1 0 16,0 0 0-16,0 0 0 0,0-2-3 15,0 2-1-15,0 0 0 0,0 0-13 16,0 0-6-16,0 5-14 0,0 5-11 16,0-4-26-16,0 1-55 0</inkml:trace>
  <inkml:trace contextRef="#ctx0" brushRef="#br0" timeOffset="186085">10410 2776 52 0,'0'0'18'16,"0"0"-17"-16,0 0 185 0,-2 0-134 16,2-2-17-16,0-2 2 0,-1-1-4 15,1-3-6-15,-2 1-1 0,2-2-1 16,0 0 3-16,0 0-8 0,0-2-2 15,0-2-6-15,0 0 4 0,0-3-2 16,0-1 0-16,2-1-7 0,-2-3 5 16,1 0-6-16,-1-4 0 0,0 2-3 0,0 0 2 15,0 0-1-15,0 3-1 0,0 0 0 16,2 2-1-16,-2 5 0 0,0 0-2 15,0 2 2-15,0 3 0 0,0 3 1 16,0-1-3-16,0 4 3 0,0-1 0 16,0 0 0-16,0 3-1 0,0 0 1 15,0 0-1-15,0 0-1 0,0 0 1 16,0 0-2-16,0-1 0 0,0 1 1 15,0 0-2-15,-2 0 1 0,1 0 0 16,1-1 1-16,0 0 0 0,0 1-1 0,0 0 2 16,0 0-1-16,0 0-2 0,3 0 0 15,9 0-2-15,9 0 5 0,13-4-1 16,12-3 0-16,13 0-1 0,8-1 1 15,5-1-2-15,3 0 1 0,-3 2 1 16,-1 0-2-16,-2 0 0 0,-3 2 1 16,-1-1-1-16,-8 1 1 0,-1-1 0 15,-10 1 0-15,-4 0 1 0,-10 2 0 16,-9-1-1-16,-8 3 1 0,-11 0 1 15,-2 1 2-15,0 0-2 0,-2 0 0 0,0 0 0 16,0 0-1-16,0 0-8 16,-8 4-7-16,-1 7-12 0,1 4-22 0,2 3-25 15,-1 1-41-15</inkml:trace>
  <inkml:trace contextRef="#ctx0" brushRef="#br0" timeOffset="186986">10324 4027 38 0,'0'0'52'0,"0"-1"135"0,0 1-128 16,0-2-9-16,0 2 4 0,0 0-9 16,4 0-18-16,-2 0-7 0,0 8 1 15,0 5 3-15,0 5-3 0,0 4-7 16,-2 4-3-16,0 3 1 0,0 6-2 15,-2 2-6-15,-6 4 2 0,4 3-1 16,-3-2-2-16,1-2-2 0,2-3 1 16,2-1-1-16,0 2 0 0,-1 1-1 15,-1-1 1-15,0-3 2 0,-2-6 0 16,4-7-3-16,2-3 0 0,0-3 2 0,0-2-2 15,0-5-1-15,0-2 2 0,0-2 0 16,0-3-1-16,0 0 0 0,2 0 0 16,2-2 2-16,0 0 3 0,4-2 1 15,1-6 0-15,4 0-1 0,1-1 0 16,3-2-2-16,4 0-2 0,4-2 2 15,7-1-1-15,5 1-2 0,3 1 0 16,5 1 1-16,9-2-1 0,3 4 0 16,4 2-1-16,4 2 2 0,4 4-1 0,1 1-1 15,5 0 1-15,3 0 0 0,0 5 1 16,-2 1-2-16,3-1 1 0,-5-1 1 15,2 0-1-15,-5-2-1 0,-2-2 1 16,-2 0 1-16,-6 0-1 0,-2-3 0 16,-4-3-1-16,-3-1 2 0,-9-1-1 15,-6 3 0-15,-11 0 0 0,-5 0 0 16,-9 2 0-16,-6 0-6 0,-6 0-7 15,0 1-6-15,-2 2-25 0,-8 0-50 0,-5 0-82 16</inkml:trace>
</inkml:ink>
</file>

<file path=ppt/ink/ink2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47.9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266 92 2 0,'0'-2'8'0,"0"0"4"15,0 0 28-15,0-2-10 0,0 2 5 16,0-1-5-16,0 3-9 0,0-2-12 16,0 0 2-16,0 1 9 0,0 0-7 15,0 1-3-15,0 0 2 0,0 0-5 0,0 0 6 16,0 0 3-16,0 0 4 0,0 0-5 15,0 0 0-15,0 0-1 0,0-1-4 16,0-1 1-16,0 0-4 0,0 0 2 16,0-2 0-16,0 1-1 0,0-2-1 15,-2 1-3-15,0-2 1 0,0 0 3 16,-2 2 2-16,1-3-6 0,-1 2 3 15,-2-1 3-15,0 2-5 0,-1 3 2 16,-3-2-1-16,1 3-4 0,-3 0 0 16,-1 0 0-16,-1 0-1 0,-1 4 7 15,2 4-7-15,1 4 3 0,-3 0-1 0,0 3 8 16,0 0-6-16,-1 2-1 0,3 2-1 15,0 5 0-15,-1 0-1 0,1 5-1 16,3-1 5-16,7 1 2 0,-1-2-6 16,4 0 1-16,0-3 2 0,5 1 0 15,5-3-2-15,5-2 0 0,6-1 0 16,0-3-2-16,8-4 2 0,-2-4 0 15,5-8-2-15,4 0 3 0,-1-4-2 16,5-11-3-16,-2-2 2 0,0-5 1 16,-2-2 0-16,-3-3-2 0,-5-1 1 0,-3-2 2 15,-4 1 2-15,-6 0-3 0,-7 2 2 16,-4 4 2-16,-4-2 4 0,0 2-4 15,-6-1 0-15,-7 1-3 0,-4 3 1 16,-2 1-2-16,-4 4-3 0,-2 5 3 16,-2 5-3-16,-3 5-3 0,-1 2 2 15,2 13-1-15,1 4-1 0,7 2-8 16,4 1-7-16,3 4-15 0,7-1-22 15,1-1-35-15,2-2-77 0</inkml:trace>
</inkml:ink>
</file>

<file path=ppt/ink/ink2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49.4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86 0,'0'2'79'0,"0"1"-36"0,0 1 8 15,0-2-4-15,0-1 1 0,0-1-20 16,0 1-9-16,0-1 0 0,0 2 4 15,0-2 2-15,2 1-6 0,2 1-4 16,-2-1 0-16,-2 1 1 0,2 0-3 16,-2-1-2-16,0 1-6 0,1-2-1 15,-1 3-2-15,0 0-2 0,0 0-2 16,0 1-16-16,0 1-18 0,0 1-29 0,0-1-32 15,-3 2-83-15</inkml:trace>
</inkml:ink>
</file>

<file path=ppt/ink/ink2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49.6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0 124 0,'0'4'57'0,"0"2"-23"0,0-2 13 16,0 4-12-16,0-3-12 0,0 2-20 15,0-1-3-15,0 1-9 0,2 1-44 16,3 1-57-16</inkml:trace>
</inkml:ink>
</file>

<file path=ppt/ink/ink2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49.7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0 133 0,'-2'9'44'16,"2"5"-8"-16,-4 5 5 0,1 1 29 15,-1-1-20-15,-4-3-34 0,6-6-12 16,2 1-5-16,0 2 1 0,0 2-1 16,0 1-12-16,0 0-11 0,0 0-104 15,0 3-86-15</inkml:trace>
</inkml:ink>
</file>

<file path=ppt/ink/ink3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50.3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0 165 0,'-7'19'62'16,"5"-5"-54"-16,2-5 0 0,0-2 10 15,0 2-7-15,-2 0-8 0,2-2-3 16,0-2 0-16,0 0 1 0,0-1-10 0,0-1-22 15,0 1-38-15,0 0-31 0</inkml:trace>
  <inkml:trace contextRef="#ctx0" brushRef="#br0" timeOffset="270">14 250 34 0,'0'3'44'0,"0"-1"-17"0,0 1-12 16,0 1-6-16,0 1-5 0,0-1 11 15,0 0 12-15,0 4-4 0,0 5-14 16,0 8-6-16,-3 3 51 0,-1-2-25 0,2-5-27 15,2-7-21-15,0 0 1 0,0 0-23 16,0 6-41-16,0 7 23 0,0 1 69 16,-2-1 20-16,0-5-34 0,2-7-19 15,0-2 21-15,0 4 2 0,0 4-1 16,0 2 53-16,0-4 6 0,0-7-48 15,0-4-11-15,0-2 1 0,0-2 0 16,0 0 0-16,2 0 0 0,-2 0-4 16,0 0-9-16,0 0-14 0,0-4-16 0,0-3-32 15</inkml:trace>
</inkml:ink>
</file>

<file path=ppt/ink/ink3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49.9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0 85 0,'0'4'61'15,"0"4"-42"-15,0-1 1 0,0 0-9 16,0 0-2-16,0-1-4 0,0 0 5 16,0 4-8-16,0-5-5 0,3 4-16 15,5 5-10-15,0 5-24 0,-3 7-7 16,3-2 127-16,-2-2-69 0,-1-6-88 0</inkml:trace>
  <inkml:trace contextRef="#ctx0" brushRef="#br0" timeOffset="116">72 302 40 0,'0'23'118'0,"0"-6"-113"0,0-7-10 15,0-1 12-15,0 0 10 0,0 1-12 16,0-3-2-16,0 2 5 0,0 1-2 15,0-1 0-15,0-1-5 0,0-1-3 16,0-1-5-16,0-1-15 0,0 3-17 16,0-3-24-16</inkml:trace>
</inkml:ink>
</file>

<file path=ppt/ink/ink3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52.5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73 16 0,'4'0'182'0,"-2"0"-125"15,2 0-20-15,-2 0 18 0,0 0-9 16,1 0-3-16,1 1-12 0,4 3 2 15,-6 5-3-15,4 1-9 0,-6 6-2 16,3 5 5-16,-1 6-9 0,0 5-3 16,0 2 10-16,0 2-2 0,0 0-9 15,-2 0-4-15,0 2 5 0,0 1-4 16,2-1-2-16,-2 0-1 0,4-4 0 0,-1-2 2 15,1-4-5-15,0 0-1 0,0-5 1 16,0-4 0-16,-2-4 0 0,3-2-2 16,-3-5 0-16,-2-2 1 0,2-2 1 15,-2-3-3-15,0-1 1 0,0 0 0 16,2 0 1-16,-2 0-6 0,0-6-2 15,0-4-2-15,0-3-4 0,0 0-5 16,0-5-10-16,0 1-3 0,0-3-2 16,0-3-20-16,0-1-19 0,0-4-27 0,0-5-91 15</inkml:trace>
  <inkml:trace contextRef="#ctx0" brushRef="#br0" timeOffset="407">5 97 25 0,'-2'0'149'0,"0"0"-97"0,2 0-4 16,0 0 2-16,0 2-8 0,0-2-6 15,0 0-5-15,0 0-6 0,0 0-9 16,0 0-3-16,6 0-7 0,4-2 9 15,1-5 0-15,3 1-4 0,5-3 0 16,0-1-5-16,-2 1 1 0,6-1-3 0,-4-1 1 16,2 5-1-16,0-4-5 0,2 4 5 15,-2 1-1-15,-6 0-2 0,0 4-2 16,-7-1 1-16,1 2 1 0,-3 0-1 15,-4 0-3-15,0 0-2 0,-2 0-2 16,0 4-3-16,0 0-2 0,0 0-1 16,0 0-6-16,-2 2-9 0,-2 1-11 15,4-3-10-15,-4 1-16 0,1-1-34 16,-3 0-23-16</inkml:trace>
  <inkml:trace contextRef="#ctx0" brushRef="#br0" timeOffset="681">19 388 216 0,'0'7'44'15,"0"-1"-5"-15,7-3 5 0,7-3 14 16,1 0-2-16,4-1-14 0,4-9-11 16,6-3-9-16,1-3 2 0,2-1-2 15,3-5-18-15,-1 0-1 0,4 0 0 16,-3 1-1-16,1 1-2 0,-4 3 0 15,-1 4 0-15,-6 2-13 0,0 2-16 16,-3 6-26-16,-1-4-31 0,-2 4-69 0</inkml:trace>
</inkml:ink>
</file>

<file path=ppt/ink/ink3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19:57.3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187 65 8 0,'-4'-2'81'0,"-2"-2"-55"15,1 3 8-15,-1-2 9 0,0 0-12 16,-3 3-11-16,-1 0 1 0,4 0-2 15,-3 0 5-15,-3 0-5 0,5 0-11 16,-5 4 2-16,1 5 4 0,-1 0 0 16,1 1-7-16,-1 3 4 0,3-2 3 15,-3 1-4-15,5 4-5 0,-3 0 2 16,6 6 1-16,1 0 1 0,1 0-1 0,2 0 3 15,0-1-5-15,7-1-5 0,5-1-1 16,5-3 1-16,2-3 1 0,8-2 3 16,1-6-2-16,3-2 1 0,1-3 0 15,-1 0 0-15,-4-5-3 0,1-8-1 16,-3-1 4-16,0-3 0 0,-4-4-2 15,-2 4 0-15,-4-4 0 0,-3 2 2 16,-5 0-2-16,-3 1 1 0,-2 0 1 16,-2-1-2-16,0 1-1 0,0-1-1 15,-2 1 2-15,-7 0-2 0,-3 2-2 0,1 0-1 16,-3 3 3-16,5 4-5 0,-1 2-4 15,3 4 0-15,1 3-3 0,2 0-6 16,0 0-20-16,2 10-21 0,-3 4-24 16,1-3-47-16</inkml:trace>
  <inkml:trace contextRef="#ctx0" brushRef="#br0" timeOffset="435">641 110 80 0,'-8'-1'73'15,"3"0"-39"-15,-3 1 14 0,2 0-5 16,1 0-14-16,-3 0-1 0,2 8-9 0,-1 2-10 16,-1 4-4-16,0 3 3 0,1 3 4 15,3-2-11-15,2 3 1 0,2-1-1 16,0 0-2-16,9 0 3 0,3-2-1 15,3-4 1-15,4-3-1 0,4-3 1 16,2-5 1-16,0-3-1 0,0 0 1 16,-1 0-1-16,-5-9 2 0,2-5-4 15,-1 0 2-15,-9-4 1 0,0 1 0 16,-3 2 2-16,-4-4-4 0,-2 4 3 0,-2-2 4 15,0 2-2-15,-2-1-1 0,-6 1 0 16,1 1-1-16,-5 2-1 0,1-3-3 16,-3 4-3-16,3 2 3 0,-1 4-1 15,9 2-2-15,-1 3 3 0,4 0-18 16,0 1-21-16,-4 8-2 0,2 4-23 15,0-3-57-15</inkml:trace>
  <inkml:trace contextRef="#ctx0" brushRef="#br0" timeOffset="876">1059 87 165 0,'-6'0'43'0,"-1"0"2"0,-1 0-1 16,-2 0-7-16,1 0-8 0,-1 5-11 15,-1 3 3-15,-1 3-8 0,3 4-1 0,-1 2 0 16,3 2-6-16,1 2-2 0,0-3-2 15,4 2-1-15,2-2 0 0,0 1-1 16,2 0 2-16,10-2-4 0,3-3 5 16,4-3-2-16,0-3-1 0,6-5 1 15,2-1 1-15,3-2 0 0,1-2-2 16,3-8 0-16,-2-3 1 0,1-4 1 15,-3-2-1-15,-1-3-1 0,-10 2 2 16,-6 1-2-16,-5-1 2 0,-4 3 1 0,-4-1 1 16,0 0-1-16,-2 1-2 0,-9-1 3 15,-1 1-1-15,-3 1 1 0,-2 2-1 16,-1 4-6-16,1 3 4 0,4 4-1 15,-2 3-1-15,1 0 4 0,5 5-5 16,-1 7-1-16,1 1 0 0,5 0 1 16,0 0-6-16,4-1-21 0,0-1-21 15,0-1-47-15,0-4-94 0</inkml:trace>
  <inkml:trace contextRef="#ctx0" brushRef="#br0" timeOffset="1307">1731 27 89 0,'-8'-4'112'16,"-2"4"-68"-16,-1-2 12 0,1 2-17 15,-5 0-6-15,4 0 1 0,-3 0-5 16,-1 6-5-16,2 4-11 0,-3 1 1 16,1 3-1-16,2 0-2 0,1 1-3 15,1-1-5-15,5 5 1 0,2-1 0 16,2 0-1-16,2 3-4 0,0-3 3 15,2-1 0-15,8-1 0 0,5-3-1 16,2 0-1-16,6-3 2 0,2-2-1 16,4-3-1-16,-3-3 0 0,1-2 2 15,4 0 0-15,-1-5-4 0,1-7 4 0,-3-2 0 16,-5-2-1-16,-6 1 1 0,-5-4 2 15,-6 1 0-15,-3-1 2 0,-3-2-1 16,0 1 3-16,0 3 4 0,-9 0-6 16,-5 1 0-16,-3 1-5 0,-2 1 0 15,-4 1-2-15,0 2 0 0,0 1-1 16,3 4-6-16,6 2-9 0,3 4 0 15,5 0-12-15,2 10-43 0,-3 5-37 16,-3 4-138-16</inkml:trace>
</inkml:ink>
</file>

<file path=ppt/ink/ink3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1.6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0 198 0,'2'0'101'15,"-2"0"-67"-15,0 0 10 0,0 2 5 0,-2 9-9 16,-4 1-11-16,-1 6-11 0,1 2 11 16,-4 4-5-16,5 1-12 0,1 0-3 15,0 0-2-15,2 2-5 0,2-1 0 16,0 0-4-16,0-1 4 0,0 2-8 15,0 0-14-15,8-4-19 0,-1 2-44 16,-1-4-58-16,-4-3-121 0</inkml:trace>
</inkml:ink>
</file>

<file path=ppt/ink/ink3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1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 0,'4'8'252'0,"2"-2"-222"15,-6 1-12-15,6-1 18 0,-3 2-8 0,3 0-5 16,0 1-11-16,0-1-3 0,-1 1-6 16,3 1-3-16,0 1-20 0,-3 2-42 15,-3-2-74-15</inkml:trace>
</inkml:ink>
</file>

<file path=ppt/ink/ink3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4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86 0,'-2'6'79'16,"0"1"-51"-16,0-1 6 0,-1 1-1 16,1-2-19-16,2 1-14 0,0-1-6 15,0 1-36-15,0-1-35 0,0 2-39 16</inkml:trace>
</inkml:ink>
</file>

<file path=ppt/ink/ink3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5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51 0,'1'5'2'0,"1"-1"-20"16</inkml:trace>
</inkml:ink>
</file>

<file path=ppt/ink/ink3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7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0 1 0,'-4'16'162'0,"0"0"-151"0,-2-1-3 16,3-4-2-16,-3-1-2 0,6 0-4 15,-2 2-2-15,2 2-6 0,0-2-29 16,-2 0-40-16</inkml:trace>
</inkml:ink>
</file>

<file path=ppt/ink/ink3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8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45 0,'0'3'21'0,"2"-3"5"16,-2 0 2-16,2 1-18 0,1 0-8 15,-1-1-1-15,0 0 1 0,4 0-4 16,0 0-42-16</inkml:trace>
</inkml:ink>
</file>

<file path=ppt/ink/ink3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9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0 17 0,'0'18'-8'0,"-8"0"170"16,-3-1-124-16,1-2 3 0,0-3-10 15,5-1 0-15,1-5-7 0,2-1-13 16,2 0-11-16,0 0 0 0,0 3-6 16,0-1-60-16,2 0-102 0</inkml:trace>
</inkml:ink>
</file>

<file path=ppt/ink/ink3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2.2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0 0 0 0</inkml:trace>
  <inkml:trace contextRef="#ctx0" brushRef="#br0" timeOffset="46">0 0 143 0,'0'12'14'0,"0"-9"-10"16,0 1 1-16,0-1 0 0,0 1-6 15,0 1-23-15,0-4-59 0</inkml:trace>
</inkml:ink>
</file>

<file path=ppt/ink/ink3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0.3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127 109 86 0,'0'0'40'15,"0"0"-21"-15,0 0 10 0,0 0 2 16,0 0 0-16,0 0-7 0,3 0-2 16,-3-2-5-16,2 0-1 0,-2 1 0 15,0-1-5-15,0 1 3 0,0-2-1 16,0 2 0-16,0 0-2 0,-5 0 0 15,5-1-1-15,-4 0 3 0,0-1-1 16,0 2-6-16,-2-1 4 0,-1-1 3 0,1 1-7 16,-2-1 5-16,3 2-1 0,-1 1-1 15,-2 0-5-15,1 0-2 0,-5 0 1 16,3 9 3-16,-1 1-5 0,1 2-1 15,1 6-1-15,0 2 3 0,5 2-2 16,1 1-1-16,2 0 0 0,5-2 0 16,5 1 2-16,3-1-2 0,6-3 1 15,2-2 2-15,6-5-2 0,2-6-1 16,3-4 2-16,2-1-1 0,3-1 1 15,-5-11-1-15,1-2 2 0,-3-2 1 16,-1-5-3-16,-3 0 2 0,-3-3 0 0,-5 0 0 16,-5 1-1-16,-5 0-1 0,-5 3 3 15,-3 2 0-15,0 1-1 0,0 2 1 16,-3 1-2-16,-5 1 2 0,2 2-3 15,-1 3-2-15,-1 5 3 0,6 0-1 16,-2 3-4-16,2 0-16 0,-2 6-16 16,1 6-13-16,3 2-16 0,-2-1-60 15,0-1-83-15</inkml:trace>
  <inkml:trace contextRef="#ctx0" brushRef="#br0" timeOffset="431">703 87 12 0,'-6'0'-12'0,"0"0"191"0,-3 0-129 15,-3 0-3-15,1 0 5 0,-2 1-17 16,1 6-6-16,1 2-1 0,-1-1-11 16,5 0-10-16,-1 4-1 0,0 2-6 15,-1 0 0-15,5 4 3 0,2 2-1 16,2-3-2-16,0 3-6 0,13-2 7 15,3-2 0-15,3-2 0 0,4-4 0 16,3-4 2-16,3-2 0 0,2-4-2 0,-7 0-1 16,1-2 2-16,2-8-1 0,-8-4-1 15,2-1 2-15,-4-1 0 0,-2-3-2 16,-3-1 3-16,-1 1 0 0,-7-1 8 15,2 1 0-15,-4 0-1 0,-2 3-5 16,0 0 2-16,0 2-4 0,-6-1 2 16,-4 3-4-16,1 2 1 0,-1-1-2 15,3 5 0-15,-1 1-2 0,4 2 1 16,2 3-8-16,0 0-24 0,1 5-23 15,-1 5-3-15,0 1-55 0,0 0-93 16</inkml:trace>
  <inkml:trace contextRef="#ctx0" brushRef="#br0" timeOffset="896">1142 76 178 0,'-6'-5'51'0,"0"0"-6"15,1 1 7-15,-5 1-17 0,2-1-3 16,1 2-2-16,-1-1-2 0,2 3-7 15,-1 0-4-15,1 0-6 0,0 0-3 16,1 7-3-16,-3 2-2 0,0 1 0 16,6 4-2-16,2 0-2 0,0 2 0 15,0 3 0-15,0 1 2 0,2-1-1 0,6-2-2 16,3 0 2-16,1-3 0 0,-1-4 0 15,3-2 0-15,1-4 2 0,-2-3 0 16,3-1-4-16,1 0 5 0,-2-3 1 16,4-8-3-16,-2-2 1 0,-2-2-2 15,1-1 2-15,-3-2 1 0,-3 1-3 16,-3 1 3-16,-5 3 2 0,2-2-1 15,-4 1 1-15,0 0-2 0,0 0 2 16,-4 1-2-16,-3-1-1 0,-1 1-2 0,-4 0 1 16,7 4 0-16,1 2-3 0,0 6 0 15,0 1 0-15,0 0-10 0,-3 8-13 16,3 2-2-16,0 5-17 0,0 1-15 15,1 0-64-15,-1 1-97 0</inkml:trace>
</inkml:ink>
</file>

<file path=ppt/ink/ink3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3.9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0 144 0,'0'2'62'0,"0"2"-32"0,0 1 15 15,0-1 7-15,2 4-13 0,0-2-17 16,2 2 3-16,1 3 0 0,3 2-1 16,-2 3 9-16,1 3 13 0,-1 0-30 15,2 2-2-15,-3 3 7 0,-1 2-8 0,4 1 0 16,-3 3-2-16,-3 0-2 0,0-2-4 15,0 1 0-15,-2-1-1 0,0-2-2 16,0-4-1-16,0-1 3 0,-2-5-3 16,-2-2-1-16,3-4 1 0,-1-3 0 15,2-3-2-15,0-4-5 0,0 0-10 16,0 0-11-16,3-2-2 0,7-9-15 15,1-3-27-15,1-7-57 0,1-3-127 16</inkml:trace>
</inkml:ink>
</file>

<file path=ppt/ink/ink3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4.3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36 0,'2'0'162'16,"-2"0"-106"-16,2 1-15 0,1 1 6 15,-3 3 1-15,4 1 1 0,-2 5-15 16,0 3-5-16,2 2 1 0,-2 5 7 16,2-1-18-16,-4 2-4 0,3 4 3 15,1 0-5-15,-2 0-2 0,2 2-6 16,-2-3-1-16,0 1 2 0,2-2-5 15,-2-2 2-15,1-3-3 0,-1-3 1 16,-2-4 1-16,0 0-2 0,0-2-7 16,0 1-9-16,2-4-14 0,4 0-13 15,2-4-14-15,-3-3-30 0,3 0-112 0</inkml:trace>
</inkml:ink>
</file>

<file path=ppt/ink/ink3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4.8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 0,'3'0'-6'0,"-3"0"226"0,0 0-170 16,0 0-19-16,0 0 18 0,0 0 2 15,2 5-4-15,0 6-7 0,0 2-2 16,0 3-11-16,0 2-4 0,0 3-1 15,2 2-2-15,-4 3-1 0,0 2-1 16,0 0-2-16,0 4-4 0,0 1-2 16,0 0-4-16,0 0 2 0,0-3-5 15,0 0 1-15,0-6-4 0,0-1 1 0,2-2 1 16,-2-2-2-16,3-5-1 0,1-3-8 15,2-7-7-15,-2-1-15 0,3-3-13 16,3 0-16-16,1-8-31 0,-1-9-73 16</inkml:trace>
</inkml:ink>
</file>

<file path=ppt/ink/ink3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5.2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0 37 0,'2'0'205'0,"-1"0"-141"0,-1 0-39 15,0 0 18-15,0 0 20 0,0 0-7 16,0 0-29-16,2 3-3 0,-2 7 15 15,2 3 0-15,-2 3-12 0,0 2-8 0,0 5 3 16,0 3-1-16,-5 2-4 0,-1 2-9 16,0-2 2-16,2 2-7 0,0 1 0 15,1 4-2-15,3 1 1 0,-4 0-2 16,4-1 0-16,0-2-2 0,0-3-2 15,0-1-6-15,6-2-16 0,3 0-15 16,3-6-16-16,-1-4-43 0,-1-5-130 16</inkml:trace>
</inkml:ink>
</file>

<file path=ppt/ink/ink3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7.7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14 15 0,'0'0'89'0,"0"0"-43"0,0 0-8 16,0 0-4-16,0 0-1 0,0 0-11 16,0 0 4-16,0 0-3 0,0 0-6 15,0 0-2-15,0 0 0 0,0 0 1 16,0 0-2-16,0 0-3 0,0 0-5 15,0 0-1-15,0 0-1 0,0 0-2 0,-2 0 0 16,2 0-1-16,0 0-2 0,0 0-3 16,0 0-4-16,0 0 8 0,8 0-5 15,3 0-7-15,3 1-5 0,3 2-2 16,2-2 0-16,6 2 17 0,2-3 1 15,-1 0 0-15,7 0-3 0,-1 0-3 16,3 0-24-16,1 0-8 0,4-5-7 16,-6 0-3-16,1 0-17 0,-5-2 11 15</inkml:trace>
</inkml:ink>
</file>

<file path=ppt/ink/ink3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09.1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98 8 0,'11'0'11'16,"3"0"-8"-16,5 0 14 0,2 0 0 15,4 0 26-15,3 2-27 0,3-2-11 16,5 0 8-16,-2 0 12 0,3 0-2 15,-3 0-1-15,4 0-2 0,-2 0 1 16,1-3-1-16,1-3-3 0,-2 3-5 16,-2-2 4-16,3 2-6 0,-7-1-8 15,-1 3-3-15,-4-1 2 0,1-1 1 16,-1 1-2-16,2-1 0 0,-2 3-2 0,-2-3-3 15,3 3-9-15,-3-2 5 0,0-1 9 16,0 1-5-16,-2 0-1 0,0 0 6 16,2 0-15-16,0 0-5 0,0 0 10 15,-2 0 7-15,4 2-23 0,-3 0-3 16,3 0 26-16,-2 0-3 0,2 0-40 15,-6 0 34-15,4 0 4 0,0 0-19 16,-2 0 14-16,2 0 13 0,-2 0-2 16,3 0-9-16,-1 0 1 0,0 0 10 0,4 0 0 15,0-2-6-15,-1-3-7 0,-1 4-1 16,2-2 6-16</inkml:trace>
  <inkml:trace contextRef="#ctx0" brushRef="#br0" timeOffset="301">1559 18 2 0,'13'-2'7'16,"-1"2"9"-16,1-2 12 0,0 1-10 15,5 1-2-15,-1-2-3 0,0 0-9 16,2-1-5-16,-2 1 1 0,-1 1 1 15,-5-1-3-15,2 2-10 0,-3 0 6 0,-1-1-1 16,-3 1 7-16,-4 0-26 0,0 0 4 16,-2 0 21-16,2 0 2 0,0 0 4 15,0 0-4-15,0 0 7 0,-1 0 5 16,3 0 2-16,-2 0-2 0,2 0-6 15,2 0-5-15,1 0 10 0,-1 0-1 16,-2 0-10-16,0 0 0 0,-4 0 1 16,0 0-3-16,0 0 0 0,0 0 2 15,0 0 0-15,0 0 2 0,0 0 0 16,0 0-2-16,0 0-2 0,2 0-1 0,-2 0 0 15,2 0 2-15,-1 0 1 0,-1 0-2 16,0 0 1-16,0 0 0 0,0 0 1 16,0 0-1-16,0 0-1 0,0 0-2 15,0 0-31-15,-1 0-51 0</inkml:trace>
</inkml:ink>
</file>

<file path=ppt/ink/ink3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24.9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 42 47 0,'0'-2'124'0,"2"0"-6"0,2-2-74 16,3 2-4-16,3 1 11 0,5-2-9 15,0 3-12-15,6-1-6 0,-1 1-5 16,2 0 3-16,3 0-6 0,-4 7-1 15,0 5-1-15,-2 3-1 0,-5 0-4 0,-3 5-2 16,-7 2-3-16,-4 1 4 0,0 0-6 16,-2 0 2-16,-8 0 0 0,-5 3 0 15,-4-4-1-15,-2 2-3 0,-2-2 3 16,-2 2-1-16,-1-1-2 0,1-1 0 15,0-5 2-15,6-6 1 0,4-6-5 16,0-1 2-16,1-4 0 0,3 0 3 16,1 0-3-16,6-5 0 0,4-3 0 0,0-3-1 15,6-2-1-15,9 2 1 0,1-1-3 16,-1 2 2-16,2 3-1 0,-2 2 1 15,1 2 2-15,-1 3 0 0,2 0 0 16,0 0-2-16,-2 0 2 0,3 3 2 16,-1 4-2-16,2-1-2 0,2 2 5 15,0-2 0-15,2 0 0 0,0 1 0 16,-2-2-1-16,0 1-2 0,-6-6 0 15,0 0 2-15,-1 0-2 0,-1 0-1 0,0-7-12 16,1 1-22-16,-3 0-5 16,0 1-20-16,1-2-40 0,-1 0-82 0</inkml:trace>
  <inkml:trace contextRef="#ctx0" brushRef="#br0" timeOffset="452">620 0 0 0,'-3'0'12'16,"-1"0"87"-16,0 0 4 0,-2 0-56 16,4 2 1-16,-3 0 3 0,3 0-9 15,2-1-12-15,0 1-5 0,0 1-11 16,0 1 1-16,0 2 3 0,9-2 0 15,3-1 2-15,1 0-6 0,6-1-5 16,2 2-1-16,4-2 1 0,4-2-4 16,-1 0-2-16,1 0 3 0,-1 0 2 0,-1 0-5 15,-6 0-3-15,-2-2 1 0,-5 2 0 16,-3-4-9-16,-3 1-8 0,-4-2-6 15,-4-1-9-15,0 1-13 0,-4 0-15 16,-6 1-27-16,-1 0-77 0</inkml:trace>
  <inkml:trace contextRef="#ctx0" brushRef="#br0" timeOffset="722">563 112 15 0,'-2'11'113'0,"2"-1"-21"16,0-2-38-16,4 2-10 0,10 0-9 15,-1-1-3-15,8 2-13 0,0 0-2 16,4-1 1-16,-1 0-9 0,1-1-5 15,-4 1-1-15,2 2 1 0,-4 2 0 16,-2 0 14-16,-5-2 10 0,-5-3-23 16,-7 0-2-16,0-1-1 0,-3 2 7 15,-7 2 0-15,-3 1-3 0,-4 0-1 16,-4 0 11-16,-2 0 0 0,-6 1-4 0,2 4-4 15,-3 1 0-15,1-2 0 0,4-4-3 16,8-5-5-16,4-2 2 0,7-3-1 16,2-1-2-16,2-2 0 0,2 0-21 15,2 0-31-15,10-2-25 0,3-11-70 16</inkml:trace>
  <inkml:trace contextRef="#ctx0" brushRef="#br0" timeOffset="1154">1170 12 12 0,'-4'3'164'15,"2"-2"-96"-15,-2 3-27 0,1-1 17 16,3-1-10-16,-2 0-12 0,2-1-3 15,0 2-11-15,0-2 2 0,2 1-2 16,7 0-1-16,1 0 0 0,5-2-8 0,6 0-1 16,0 0-6-16,4 0-2 0,3 0-2 15,3 0-2-15,-1 3 3 0,3 0-4 16,-3-3 1-16,-1 1 0 0,-2 0-3 15,-8-1-3-15,0 1-39 0,-8-1-15 16,-3 0-33-16,-8 0-140 0</inkml:trace>
  <inkml:trace contextRef="#ctx0" brushRef="#br0" timeOffset="1453">1195 142 297 0,'-4'8'53'15,"2"-1"-37"-15,2 1 5 0,4 2 11 16,4 1-4-16,5 2-15 0,0-2-10 15,4 4-1-15,3 1-2 0,1 3-3 16,1 3-17-16,1 1-7 0,0 3 14 16,2 0 13-16,0-2-10 0,2-3-14 15,-5 0 32-15,-3-3-7 0,-7-2-1 16,-4-3 2-16,-8 0 6 0,0-5-5 0,-8 0 8 15,-5-3 21-15,-5 1 0 0,-3 4-6 16,-5 0-4-16,-7 1 6 0,1 3 2 16,-8-3-12-16,2 1-10 0,5-1-2 15,3-1-2-15,5-1-2 0,8-2-2 16,1-2 1-16,5-1-3 0,5 2-17 15,-1-2-37-15,1-2-64 0,2 3-237 16</inkml:trace>
</inkml:ink>
</file>

<file path=ppt/ink/ink3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21.7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624 35 76 0,'0'0'70'0,"0"0"-32"0,2 0 4 15,0 0-13-15,-2 0 3 0,2 0 0 16,-2 0-12-16,0 0-4 0,0 0 2 16,0 0 5-16,0 0 0 0,0 0-5 15,0 0-4-15,0 0 1 0,0 0 5 16,0 0-5-16,0 0-4 0,0 0-4 15,0 0 0-15,0-3-3 0,0 2-1 0,0-3 2 16,-2 2 0-16,-2-1-2 0,1 1-4 16,-1-2 5-16,0 1-2 0,-2 0-2 15,0 0 1-15,-1 1 2 0,1 1 1 16,0 0-5-16,-3 1 2 0,-3 0-1 15,3 0 2-15,-3 0-2 0,-1 0 1 16,0 1 0-16,-5 5 0 0,-1 0 0 16,0 3-2-16,0-2 3 0,2 0 0 0,0 2-2 15,5-1 0-15,-1 3 2 0,4 2 0 16,-1 1-3-16,0 7 2 0,5 1-2 15,-1 0 2-15,6 1-1 0,0 1-1 16,0-2 3-16,11 1-1 0,1-4 0 16,3-1-1-16,8-1 1 0,2-4 0 15,4-1 1-15,3-4 0 0,2-5 0 16,3-3-1-16,-1 0 1 0,2-6 0 15,-6-6 2-15,-1-1-1 0,-6-2 0 16,-2-3-1-16,-6 0 5 0,-2 0 0 16,-3 0-3-16,-5-1 1 0,-1 1 0 15,-6-1 1-15,0-1-1 0,0 2-1 0,0-1 0 16,-8 0-4-16,-3-1 0 0,-3 0 2 15,-1 3-4-15,-2 3 3 0,-2 3-10 16,-2 5-6-16,0 4 0 0,0 2-11 16,2 4-11-16,2 13-7 0,1 3-29 15,5-1-80-15,-4 0-112 0</inkml:trace>
  <inkml:trace contextRef="#ctx0" brushRef="#br0" timeOffset="1783">556 633 47 0,'0'6'57'16,"0"0"-16"-16,0 4 5 0,0 1 6 15,0 2-21-15,0 4-4 0,-2 2-7 16,-2 1-7-16,0 2-6 0,0 0 15 16,0 4-10-16,4 0-10 0,-3 2 2 15,1 2-3-15,0-1 3 0,0 0-1 16,2 0-4-16,0 0 1 0,0 0 3 15,0 7 2-15,0 3-2 0,-2 3 22 16,-2-1 14-16,2-2-34 0,-2-1-2 16,3 1-3-16,-1 3 2 0,0 0-1 0,0 0 2 15,-2-1-3-15,4-2 0 0,-4 1 2 16,0-2 0-16,2 0-2 0,-1 1-1 15,-3 0 4-15,0 2-1 0,-1-2-3 16,-1-2 1-16,2 1 2 0,1-3-2 16,-1 3-1-16,2-1 0 0,0 4 2 15,0-1 0-15,1 1-2 0,-1 1-1 16,0 2 4-16,-2 0-2 0,0 0-2 15,1 1 0-15,-1-2 2 0,2 1 1 0,0-4-2 16,-1-3 1-16,1 0 0 0,0-3 0 16,0 1 0-16,4-1-1 0,0 0 2 15,-2 3 0-15,2 1-2 0,0-2 1 16,0 5 1-16,0 1 0 0,0-3-3 15,0 3 2-15,0 0 1 0,0-2 0 16,0 1-2-16,0-1 0 0,0 0 2 16,-2 1 0-16,0 1-2 0,1-3 1 15,-1 2 0-15,0-3 1 0,0 0-2 0,2 2 1 16,0 0 1-16,0-1-1 0,0-1-1 15,2 2 0-15,-2-3 3 0,2 2-1 16,-2 1-2-16,0 0 0 0,0 3 2 16,0-1 0-16,0 3-2 0,0 0 0 15,0 1 3-15,0 5-2 0,0 0-1 16,0 0 1-16,-2 1 1 0,-2-3-1 15,2-1-1-15,-2 3 1 0,2-2 2 0,0 3-2 16,-1 0-1-16,1 1 0 16,0 3 2-16,2-3 0 0,0 5-2 15,0-2 1-15,0 2 0 0,0-2 1 16,0 2-2-16,0 0 1 0,0-1 1 0,0 4-1 15,0-4-1-15,0 0 1 0,0 0 1 16,0-2 0-16,-2 0-2 0,0 3 0 16,-2-3 3-16,4 3-2 0,0 0-1 15,0 2 1-15,0 1 1 0,0 0-1 16,0-3-1-16,0-4 1 0,0 0 1 15,0-1-1-15,2 0-1 0,-2 1 1 0,0 0 1 16,0 1-1-16,0 0-1 16,0 1 1-16,0-1 1 0,0 3-1 0,0-2 0 15,-2 2-1-15,0-1 2 0,2 0 0 16,0-1-2-16,0-1 1 0,0 3 1 15,-2-4-1-15,2 3 0 0,0-3-1 16,0 2 2-16,0-1-1 0,0-1-1 16,0 3 1-16,-2-3 1 0,0 1-1 15,2 0-1-15,-1 0 0 0,-1 1 2 16,0-3-1-16,-2-1 6 0,0-4-11 0,0 0 5 15,2 2-1-15,-1-3 0 0,-1 3 0 16,4-3 2-16,-2-1 0 0,2 2-2 16,0-1 0-16,0 0 2 0,0 2 0 15,0-2-2-15,0-2 0 0,0 3 2 16,0 0-1-16,6-3-1 0,-3 1 1 15,-1-2 1-15,2-3-1 0,-4 1 0 16,0-1-1-16,0-3 3 0,0 3-2 16,0-3-1-16,0 1 1 0,0 1 1 15,0 0-1-15,0 1-1 0,0 1 1 0,0 0 1 16,2-1-1-16,0 2-1 0,-2-2 1 15,0 4 1-15,0-2-1 0,0 2-1 16,0-1 1-16,0-3 1 0,-2-1 0 16,-2 0-2-16,2 0 0 0,0 3 2 15,-1-2 0-15,3 4-2 0,-6-1 0 16,4 2 2-16,-2 1 0 0,2 0-2 15,0 2 0-15,2-1 2 0,-2 1 0 0,0 1-2 16,1-2 0-16,-1 0 2 0,2-1 0 16,-2 0-2-16,2-1 1 0,-2 0 1 15,0-1-1-15,2 0-1 16,-2 0 1-16,2-2 1 0,0 1-1 0,0-2-1 15,0-2 1-15,0 1 1 0,0-3-1 16,0 1-1-16,0-1 0 0,0 1 2 16,0-1 0-16,0-1-2 0,0-1 1 15,0 2 1-15,0-2-1 0,0-1 0 16,0-1-1-16,0-4 2 0,2-3-1 15,0-2-1-15,0-3 1 0,0-1 1 0,0-3-1 16,-1-2-1-16,1-3 1 0,-2-3 1 16,2-2-1-16,-2-3-1 0,0-3 0 15,0-1 0-15,2-1 1 0,-2 0 2 16,0 0-1-16,0 0 1 0,0-1-1 15,0-2-1-15,0-1 0 0,0 0 1 16,0 2-2-16,0 0-11 0,0-1-21 16,0 0-15-16,2-1-40 0,-2 0-83 15</inkml:trace>
  <inkml:trace contextRef="#ctx0" brushRef="#br0" timeOffset="2413">0 11041 96 0,'6'0'43'0,"2"0"-11"0,-4 0 21 0,-1 0-15 16,1 0-5-16,0 0 2 0,-4 6-1 16,4 6-7-16,0 5-4 0,-2 2-10 15,3 2 2-15,3 3-9 0,1 0-1 16,3-1 8-16,-1-1-7 0,7-4 3 15,-3-2 5-15,6-6-3 0,-2-4-7 16,0-6 2-16,2 0 6 0,2-4-5 16,-2-10 3-16,4-5 4 0,-1-3-2 15,1-4 0-15,2-2-5 0,-4-1-2 16,-2 1-4-16,-4 1 3 0,-2 2-2 0,-3 0-2 15,-7 5 0-15,1-2 1 0,-4 2-1 16,0 0-6-16,2 4-8 0,-2 3-7 16,2 4-9-16,-3 7-22 0,1 2-20 15,-2 0-93-15</inkml:trace>
</inkml:ink>
</file>

<file path=ppt/ink/ink3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0.0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311 39 36 0,'0'-2'81'0,"0"-1"-52"16,0 0 18-16,-1 0-5 0,-3 2-9 15,4-2 0-15,-2 0-9 0,0 3-5 16,2-3-3-16,0 2-4 0,-2 1 0 16,0 0 0-16,2 0 0 0,-2 0-5 15,0-1 4-15,2 0-1 0,-2 1-2 16,0-1-3-16,2 1-1 0,-3-2 3 15,-1 1-5-15,4 1-1 0,0-1 1 16,0 1 1-16,-2 0-3 0,0-1 3 16,-2 1 4-16,2 0-3 0,-2 0 1 0,1 0 1 15,-3 0 1-15,0 0 0 0,0 0 1 16,-1 0-3-16,-3 0 6 0,-1-3-4 15,1 1-1-15,-5 2-4 0,0-2 4 16,0 2 3-16,-3 0-6 0,3 0 1 16,0 0 0-16,0 4 1 0,-1 6-2 15,1 2-2-15,0 3 1 0,1 3-1 16,-1 3 0-16,6 3-1 0,1 3 1 15,2 0 0-15,6 3-1 0,0 1 0 16,0-2 0-16,14 0 0 0,3-1 0 0,6-3-1 16,1-1 1-16,9-4 0 0,5-2 0 15,0-4 0-15,2 0 0 0,2-5 1 16,-2-4-1-16,0-5-2 0,-5 0 3 15,1-6 2-15,-5-5-3 0,-5-2 0 16,-3-3 1-16,-8 0 4 0,-5-2-3 16,-2 3-2-16,-5 1 6 0,-1-4 1 15,-2-2-4-15,0 3 1 0,-5-5 2 16,-7 2-2-16,-1-2-3 0,-4-2-2 0,-6 0-2 15,0 1 1-15,-2 2 1 0,2 1 1 16,2 3-14-16,2 5-3 0,8 6-3 16,1 6-8-16,6 0-30 0,-3 4-71 15,1 3-127-15</inkml:trace>
</inkml:ink>
</file>

<file path=ppt/ink/ink3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7.4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0 401 0,'1'2'51'0,"1"1"-69"15,-2-2 24-15,0 3 22 0,0 0-15 16,2 1-7-16,0 3-2 0,0-1-3 15,0 3 2-15,0 4-11 0,4 0-34 0,-6 0-71 16,0-1-219-16</inkml:trace>
</inkml:ink>
</file>

<file path=ppt/ink/ink3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7.6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0 117 0,'-2'7'-8'0,"0"-2"-51"0</inkml:trace>
</inkml:ink>
</file>

<file path=ppt/ink/ink3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7.9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 0 141 0,'-8'16'67'15,"4"-3"-21"-15,-2-1 21 0,1-2-25 16,-3 0-24-16,0 0-6 0,7 1-1 15,-1 0-7-15,2 2-6 0,0-1-7 16,0 1-25-16,0-1-46 0,0 0-99 16</inkml:trace>
</inkml:ink>
</file>

<file path=ppt/ink/ink3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8.0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53 0,'0'25'17'0,"1"0"-20"16,5-5-44-16</inkml:trace>
</inkml:ink>
</file>

<file path=ppt/ink/ink3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8.2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0 91 0,'-7'32'12'0,"3"-1"-5"16,0-2 21-16,0 0-15 0,4-1-13 15,0-2-5-15,0 2-17 0,8-2-18 0,1 3-9 16</inkml:trace>
</inkml:ink>
</file>

<file path=ppt/ink/ink3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8.6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9 0,'-3'26'32'0,"-1"-1"-35"15,0-3-12-15</inkml:trace>
</inkml:ink>
</file>

<file path=ppt/ink/ink3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8.7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0 1 0,'-2'39'7'0,"2"0"56"15,0-4-50-15,0 0-11 0,0-2-1 16,0-1-16-16</inkml:trace>
</inkml:ink>
</file>

<file path=ppt/ink/ink3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8.8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2 0,'0'36'11'0,"0"-2"-2"0,0-2 2 16,0-3-8-16,0-3-4 0,4 0-5 15</inkml:trace>
</inkml:ink>
</file>

<file path=ppt/ink/ink3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9.1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0 24 0,'-4'33'9'15,"0"0"14"-15,2-3 59 0,-2 0-40 16,1 0-17-16,1-4 5 0,-2-1-11 15,4-5-13-15,0 0-5 0,0-1-7 16,4-3-28-16,0-1-33 0,3 0 0 16,3 2 17-16,-3 0 13 0</inkml:trace>
  <inkml:trace contextRef="#ctx0" brushRef="#br0" timeOffset="104">53 486 8 0,'0'21'29'15,"0"-2"0"-15,0-1-2 0,0-2-3 16,-2-2 4-16,0-2-8 0,1-4-3 16,1-2-12-16,0-3-7 0,0-3-3 15,0 0-14-15,0 0-18 0,0 0-12 16,0-4-7-16</inkml:trace>
</inkml:ink>
</file>

<file path=ppt/ink/ink3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8.3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0 56 0,'-4'36'79'0,"0"3"-71"15,2-1 3-15,-1 3 27 0,1 2-14 16,2-1-20-16,0-1-10 0,0-2-38 15,4-2-51-15,1 0 24 0</inkml:trace>
  <inkml:trace contextRef="#ctx0" brushRef="#br0" timeOffset="110">48 751 11 0,'-10'34'69'0,"2"0"-30"16,1-1 0-16,-1 0 1 0,1-1-11 15,3-2 1-15,0-3-10 0,4-1-15 16,0 2-5-16,0-4 0 0,0 2-21 16,2-1-72-16,2-8-66 0</inkml:trace>
</inkml:ink>
</file>

<file path=ppt/ink/ink3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34.0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145 60 3 0,'0'0'32'0,"0"0"-18"15,0 0-3-15,0 0 2 0,0 0 11 16,0 0 9-16,0 0-12 0,0 0-2 16,-2 0 9-16,2 0 1 0,0 0-2 15,0 0-13-15,0 0-6 0,0 0 2 16,0 0-4-16,0 0-1 0,0 0-1 15,0 0 4-15,0 0-3 0,0 0 6 16,0 0 9-16,0 0 1 0,0 0 3 16,0 0 5-16,0 0-1 0,0-1-5 15,2-3-9-15,-2 1-6 0,0-2 3 16,0 2-1-16,0 0-3 0,0-2 1 15,-6 0-4-15,0-1-2 0,-1 3 2 0,-3 1-2 16,1 2-1-16,-3 0-1 0,-1 0-1 16,0 3 0-16,1 7-1 0,-3 3 1 15,5 3 0-15,-1 1-2 0,1 4 1 16,3 2 1-16,5 4 0 0,2-1-6 15,0-1 5-15,7 1 3 0,7-4-4 16,5-3 1-16,4-6 1 0,2-3 4 16,5-5-1-16,3-3-2 0,-1-2 1 15,-1 0-1-15,1-5 1 0,-5-7 1 0,1-1 1 16,-5-3 0-16,-4 0 1 0,-2 0 0 15,-5 0 5-15,-3 0 4 0,1 1-4 16,-4 1-4-16,-4-2-1 0,-1 2 2 16,-1-1-3-16,0 2 0 0,-3 1-2 15,-5 1 3-15,-3-1-6 0,-3 1-1 16,3 3-3-16,-1 4 0 0,1 4-4 15,1 0-11-15,3 2-11 0,1 8-22 16,0 3-17-16,4-3-71 0,0-2-78 0</inkml:trace>
  <inkml:trace contextRef="#ctx0" brushRef="#br0" timeOffset="402">656 65 142 0,'-9'-5'73'0,"-1"0"-33"0,-1 1 14 16,-1 0-12-16,1 4-11 0,-1 0-3 15,3 0-9-15,1 5-7 0,-1 1-6 16,1 4-4-16,-1 1-1 0,1 2 1 15,2 5-2-15,2-2-1 0,4 4 0 16,0-1-1-16,0-2 1 0,4-1 1 16,10 0-2-16,1-4 3 0,6-2 1 15,4-4 0-15,3-1 1 0,3-5 2 16,1 0-3-16,-1 0 0 0,-3-11 1 15,-1 0 0-15,-4-3-2 0,-2 0 3 0,-4-1 3 16,-5-1 6-16,-5 4-1 0,-3-4-3 16,-4 4 2-16,0-3 1 0,0 2-2 15,-6 1-6-15,-5-1 1 0,-1 0-2 16,-5 0-4-16,-2 2 0 0,4 2 0 15,1 2 1-15,5 5-3 0,3 2-4 16,1 0-29-16,-3 6-16 0,0 6-16 16,1-2-64-16,1 1-90 0</inkml:trace>
  <inkml:trace contextRef="#ctx0" brushRef="#br0" timeOffset="793">1068 52 176 0,'-1'-6'77'0,"-5"0"-37"16,2 2 17-16,-2 1-15 0,2 1-8 15,3 1-5-15,-3 1-14 0,-2 0-7 16,-2 5-8-16,-1 6 0 0,-1 2 0 15,1 5 1-15,-3 2-1 0,3 3-1 16,1 1 0-16,6-2-3 0,2 1 3 16,0-4-3-16,2-2 4 0,8-3-2 15,3-5 3-15,-2-2 0 0,3-4-3 16,1-3 6-16,2 0 2 0,-1-3-1 15,1-4-3-15,-2-5 5 0,0-2 2 0,0-2 2 16,-5-1-1-16,1 2 1 0,-5-2-3 16,0 2-3-16,-4 2 2 0,-2-2 3 15,0 1-1-15,0 1-4 0,0 1-4 16,-8-1 0-16,-1 2-1 0,1 2-3 15,0 3 0-15,3 5 1 0,1 1-16 16,-4 0-22-16,1 8-9 0,3 6-17 16,-2-6-65-16,2 2-91 0</inkml:trace>
  <inkml:trace contextRef="#ctx0" brushRef="#br0" timeOffset="1177">1381 97 0 0,'0'-6'185'16,"-5"-1"-138"-16,-1 2 2 0,0 1 6 16,0 1-22-16,-1-1-1 0,3 2-7 15,0 2-8-15,2 0-2 0,-3 0-9 0,1 6-7 16,-2 3 1-16,0 4 2 0,-1 0-2 15,3 3-1-15,0 3 0 0,2 1 1 16,2-3 0-16,0 0-3 0,0-3 0 16,10-4 5-16,-3 0-2 0,5-4 0 15,-1-2 1-15,4-3 2 0,1-1 0 16,-1 0 4-16,0-5 3 0,2-5-1 15,1-2 2-15,-3-3-4 0,2-1 3 16,-6-2 1-16,1 2-5 0,-3-1 1 0,-3 1-2 16,-2 0 3-16,-2 1-3 0,-2 2 1 15,0-1-4-15,0 2 3 0,0 1-3 16,-4-1-2-16,-4 6 0 0,7 0-1 15,-1 5-2-15,-2 1-9 0,2 0-21 16,-6 3-18-16,1 7-1 0,-1 3-43 16,0-3-77-16</inkml:trace>
  <inkml:trace contextRef="#ctx0" brushRef="#br0" timeOffset="1580">1774 87 232 0,'0'-7'52'0,"0"2"-37"0,0-2 41 16,0 3-4-16,0 0-13 0,-1 1-6 16,-1 1-7-16,0 0-9 0,2 2-1 15,-2 0-8-15,0 0-1 0,-2 0-1 16,-4 2-1-16,-1 7-7 0,-3 5 1 15,1 3 1-15,0 2 0 0,3 1-2 0,0 0 1 16,6-2 0-16,0 0-1 0,2 0-2 16,0 0-1-16,8-3 5 0,5-1-2 15,7-3 2-15,1-4 0 0,7-4 2 16,3-1-4-16,-5-2 3 0,5 0-1 15,-4-3-4-15,-3-7 4 0,-1-3 1 16,-4-3 0-16,-7-1 1 0,-6 2-1 16,1-4 3-16,-7 0-2 0,0 2-3 15,0 0 1-15,0 1 2 0,0 1 3 0,-7 3-4 16,-3 2-1-16,1-1 0 0,-3 5 0 15,6-1-1-15,3 4 2 0,3 2-8 16,-2 1-9-16,-2 0-24 0,0 0-23 16,-2 7-7-16,2 0-64 0,1 0-69 15</inkml:trace>
  <inkml:trace contextRef="#ctx0" brushRef="#br0" timeOffset="1951">2297 35 205 0,'-13'-6'13'16,"1"1"16"-16,-3 1 29 0,4 4-30 15,-3 0-2-15,3 0-5 0,-2 0-9 16,-1 10-2-16,1 3 1 0,0 1 5 15,-1 4 2-15,5-1-10 0,1 1-6 0,2 2-2 16,6-1 0-16,0-2-2 0,0 0 2 16,12-2 2-16,3-4-1 0,2-3 1 15,2-3 0-15,4-5-1 0,2 0 2 16,-2 0-6-16,0-3-3 0,-2-7 7 15,-2-2 1-15,-2-1 0 0,-4-5-2 16,-1 2 3-16,-3-2-2 0,-5 1 4 16,-2-1-3-16,-2 5 3 0,0-1 1 15,0 1 2-15,-2 2-5 0,-4 1-3 0,-1 2 0 16,1 0 0-16,0 3-2 0,2 3-2 15,3 2-7-15,-3 0-19 0,0 1-22 16,-4 8-29-16,3 1-53 0</inkml:trace>
  <inkml:trace contextRef="#ctx0" brushRef="#br0" timeOffset="2366">2646 57 196 0,'0'-5'87'0,"0"2"-71"16,0-1 19-16,-1 1 12 0,-3 1-9 16,2 1-12-16,0 1-9 0,-4 0-12 15,-1 0-6-15,-3 5 0 0,-5 5 1 16,1 3 2-16,-5 4 9 0,4 3-5 15,-4 2-1-15,2 1 1 0,5-3 2 16,3-1-5-16,3 0-5 0,6-3 3 0,0 2 1 16,10-4-2-16,5 0 0 0,4-3 5 15,8-4 3-15,3-3 0 0,5-4-1 16,3 0-1-16,0-7-3 0,-4-4-1 15,-1-2 0-15,-3-2 1 0,-1-1 2 16,-10-4-2-16,-2-1 2 0,-4-1 0 16,-3 2 0-16,-4 0-4 0,-4-2 1 15,-2 2 3-15,0-1-3 0,-8 2 0 16,-2 2-2-16,3 4 0 0,-7 5-1 15,5 4-2-15,-4 4-4 0,1 0 2 0,-3 11-4 16,1 1-4-16,1 3 4 0,0 0-4 16,5 2-22-16,2-3-25 0,3 0-33 15,1-4-105-15</inkml:trace>
  <inkml:trace contextRef="#ctx0" brushRef="#br0" timeOffset="2751">3289 120 63 0,'-3'-10'254'0,"-9"-2"-246"15,-1 1 18-15,-1 0 32 0,-1 3-19 16,0 0 2-16,4 3-9 0,-1 2-7 15,1 2-12-15,-3 1-7 0,1 0 0 16,3 6-5-16,-1 5 0 0,-1 3-3 16,5 2 1-16,-1 5 1 0,6-1 2 15,2 3-5-15,0 0-1 0,2-1 4 0,12 1-1 16,3-2 2-16,6-6-1 0,1 0 1 15,7-4 3-15,3-5-2 0,3-1-3 16,-3-5 5-16,-4 0-1 0,-3-11 2 16,2-6-3-16,-8-3 3 0,-2-2 0 15,-6 0-4-15,-5 2 1 0,-2 1 5 16,-5-1-1-16,-1 1-3 0,0 1-1 15,-3 0 2-15,-11 0-2 0,1 2-4 16,-6 2-3-16,4 3-12 0,1 3-10 0,3 6-3 16,1 2-25-16,-3 0-77 0,-2 12-131 15</inkml:trace>
</inkml:ink>
</file>

<file path=ppt/ink/ink3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1.1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0 17 0,'2'2'-1'15,"-2"-2"204"-15,0 0-135 0,2 0-35 16,-2 0 20-16,0 0 8 0,0 0-15 15,0 0-29-15,0 0 4 0,0 2-8 16,0 5 1-16,0 1-1 0,0 0-3 16,0 3-1-16,0 0 1 0,0 4 1 15,2-1 1-15,0 4 0 0,-2 3 0 0,0 4 1 16,0-1 0-16,-4-1 0 0,0-4-10 15,0 0-2-15,2 0 0 0,1 2 0 16,-1-2-1-16,2-3 0 0,0-1-1 16,0-1-5-16,3-2 5 0,3-2-18 15,0-3-17-15,2-3-9 0,1-2-10 16,2-2-8-16,-1 0-72 0,0-5-175 15</inkml:trace>
</inkml:ink>
</file>

<file path=ppt/ink/ink3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1.6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13 0,'2'0'-1'0,"0"0"215"0,0 0-158 15,-2 0-35-15,2 0 39 0,-2 1-4 16,0 5-7-16,0 5-11 0,0 0-6 15,0 2-4-15,0 2 0 0,0-1-11 0,0 1-1 16,0 2-8-16,0 1 1 0,-4-1-6 16,2-1 4-16,0-4-5 0,2-1-1 15,0-1 2-15,0 1-3 0,0-2-4 16,0 2-4-16,4-4 5 0,0 3-23 15,4-3-13-15,-3 2-12 0,5-2-2 16,-3-1-39-16,-3-2-129 0</inkml:trace>
</inkml:ink>
</file>

<file path=ppt/ink/ink3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1.9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0 22 0,'0'0'188'0,"0"1"-114"0,0 3-44 16,0 2 37-16,0 4-5 0,0 2-22 15,0 4-11-15,0 4-5 0,0 0-1 16,-2 4 2-16,1-1-13 0,-1-1-6 16,2-2-3-16,-2-3 0 0,0 3-2 0,2-3-1 15,-2-1 0-15,2-2 1 0,0-2-4 16,0 0-12-16,0-3-6 0,0-1-14 15,0-4-22-15,0 0-21 0,0-4-58 16,0 0-83-16</inkml:trace>
</inkml:ink>
</file>

<file path=ppt/ink/ink3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2.3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0 272 0,'0'0'61'16,"0"0"-25"-16,0 0 34 0,0 4 5 15,0 1-31-15,0 3-16 0,0 4-4 16,0 4 0-16,0-1 3 0,-3 4-12 16,1 2-10-16,0-4-1 0,0 3-4 0,2-1 3 15,0-2-1-15,0-1-3 16,0-1 1-16,0-3-1 0,2-2-7 0,0-2-10 15,3 0-13-15,3-5-3 0,-2-1-18 16,1-1-31-16,-3-1-62 0,4 0-142 16</inkml:trace>
</inkml:ink>
</file>

<file path=ppt/ink/ink3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2.7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37 0,'3'6'192'0,"-3"0"-91"15,0 2-83-15,0 4 37 0,-2 1 22 16,-1 2-27-16,-1 1-25 0,4 0-4 15,0 1-3-15,0 0-7 0,0 3 3 16,0 0-5-16,4-2-5 0,-4 0-1 16,3-4-3-16,-1 0 2 0,0-5-1 15,-2-3-1-15,4-1-1 0,-2-2-2 16,2 0-13-16,-4-3-16 0,2 0-19 0,2 0-31 15,-1 0-61-15,3-8-145 0</inkml:trace>
</inkml:ink>
</file>

<file path=ppt/ink/ink3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3.1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3 39 0,'0'0'218'0,"2"-2"-109"0,-2 2-72 15,0 0 22-15,0-2 15 0,0 2-25 16,0 0-23-16,0 3-15 0,0 8 2 15,0 7 8-15,-6 2-5 0,3 2 5 16,-1 1-14-16,2 2 3 0,-4 2 0 16,6-1-8-16,-2 0 0 0,0-3 0 15,0-2-1-15,2-1-1 0,0-1-1 16,0-1-3-16,0-5-1 0,0-3-27 15,4-5 1-15,2-1-6 0,2-3-29 0,1-1-43 16,-1 0-135-16</inkml:trace>
</inkml:ink>
</file>

<file path=ppt/ink/ink3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3.54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0 250 0,'0'8'146'0,"0"-2"-137"15,0 4 13-15,-3 1 47 0,-3 1-6 16,0 5-26-16,4 2-13 0,-2 2-3 15,3-1-2-15,-1 3-7 0,2-1-9 16,0 0 2-16,0 1-1 0,7-1-3 16,3 0-1-16,1-1 2 0,1-5-2 15,-3-3-1-15,-3-5 1 0,-2-3-8 16,3-2-10-16,-1-2-8 0,2-1-12 15,-1 0-33-15,-1-5-41 0,-2-9-150 16</inkml:trace>
</inkml:ink>
</file>

<file path=ppt/ink/ink3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3.9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15 142 0,'0'-6'250'0,"0"0"-202"0,0 4 7 0,-2 1 12 15,0 1-17-15,-4 0-14 0,6 2-22 16,-5 10 3-16,1 5-1 0,-4 5-2 16,2 6-2-16,3 3-6 0,-3 4 3 15,4 0-3-15,2 1-3 0,0 3-1 16,0 1-2-16,0 3 2 0,2-1-2 15,6-1 0-15,3-3 0 0,0-2 0 16,-1-2-1-16,0-3-3 0,3-4-7 16,2-3 0-16,2-4-13 0,-3-7-26 0,-5-6-8 15,-1-6-37-15,-6-1-224 0</inkml:trace>
</inkml:ink>
</file>

<file path=ppt/ink/ink3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8.20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19 0,'0'5'165'0,"0"-3"-136"0,0 1-34 15,0-2 10-15,0 1 5 0,0 1 7 16,0-1-15-16,0 3-3 0,0-1-33 0,0-1-60 15</inkml:trace>
</inkml:ink>
</file>

<file path=ppt/ink/ink3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8.4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 0 11 0,'-6'16'100'15,"2"-1"-10"-15,-3-4-67 0,3-2 11 16,0-2 8-16,2 4-15 0,-4 0-22 16,4 2-4-16,0-2 2 0,2-2-5 15,0 2-32-15,0 2-58 0,0 1-42 16,0 0 63-16</inkml:trace>
</inkml:ink>
</file>

<file path=ppt/ink/ink3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8.6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0 113 0,'-1'16'29'15,"-1"0"-21"-15,2 0 34 0,0-4-24 16,0 3-17-16,0-1-17 0,0-1-28 16,0-2-30-16</inkml:trace>
</inkml:ink>
</file>

<file path=ppt/ink/ink3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8.86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0 41 0,'-3'13'126'16,"-1"-3"-74"-16,0-1-45 0,2-1-9 15,0 0 6-15,0 1-3 0,2 1-2 16,0 0 1-16,0-1-57 0,0 1-24 16,4 1-9-16</inkml:trace>
</inkml:ink>
</file>

<file path=ppt/ink/ink3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9.4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21 0,'-5'14'131'0,"-3"-1"-85"16,6-1-9-16,2 0 4 0,0 0-31 15,0 0-12-15,0-3-33 0,2-1-56 16,-2-3-38-16</inkml:trace>
</inkml:ink>
</file>

<file path=ppt/ink/ink3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9.6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 0 64 0,'-2'25'86'0,"-2"-1"-56"0,0 2 14 16,4-2 8-16,-2 0-25 0,0 1-9 16,2-1-6-16,0 0-11 0,0 1 1 15,0-1-3-15,0 2-3 0,0-1-30 16,4-2-36-16,-2-2-54 0</inkml:trace>
</inkml:ink>
</file>

<file path=ppt/ink/ink3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9.8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0 105 0,'0'15'12'0,"0"0"-11"15,0-4 0-15,0-1-6 0,0-4-66 16</inkml:trace>
</inkml:ink>
</file>

<file path=ppt/ink/ink3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50.5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0 146 0,'-5'20'46'16,"3"0"-40"-16,2-3-6 0,0-4-39 16,0-4-111-16</inkml:trace>
</inkml:ink>
</file>

<file path=ppt/ink/ink3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50.74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0 37 0,'-3'3'192'15,"3"-1"-120"-15,-6 2-54 0,4 0 4 16,2 1-8-16,0-2-14 0,0 1-5 0,0-2-20 16,4 2 9-16,0-2 7 0,1 1 4 15,-1 2 1-15,0 0 0 0,-2 2 1 16,0-1 1-16,-2 0 1 0,2 0 6 15,-2-1-1-15,0-1 9 0,0 0 5 16,0-2-5-16,0-1-8 0,0-1-4 16,-4 0-6-16,-2 0-48 0,-1 0-116 15</inkml:trace>
</inkml:ink>
</file>

<file path=ppt/ink/ink3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50.2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0 287 0,'0'6'22'15,"0"2"-22"-15,0-2-2 0,0-3-8 16,0 1-33-16,2 0-21 0,3 1-46 0,1 3 30 15,0-3 80-15</inkml:trace>
  <inkml:trace contextRef="#ctx0" brushRef="#br0" timeOffset="161">56 229 158 0,'0'22'64'0,"-2"3"-21"15,-4-2 9-15,3 1-9 0,-3 1-12 16,0 0-9-16,4-3 1 0,-2-2-7 16,2 1-2-16,-1-3-10 0,3 2-1 15,0 0 0-15,0 0-5 0,0-3 1 0,0 3-6 16,0 0-17-16,3-2-11 0,5 1-27 15,-2 0-47-15,-2 1-26 0</inkml:trace>
</inkml:ink>
</file>

<file path=ppt/ink/ink3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9.9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26 0 3 0</inkml:trace>
  <inkml:trace contextRef="#ctx0" brushRef="#br0" timeOffset="70">26 0 157 0,'-11'62'35'0,"5"-40"26"15,4 1 2-15,-1 0-26 0,1-1-5 16,0 0-7-16,2-1-10 0,0 0-11 16,0-1-1-16,0-6-12 0,2-6-55 15,-2-5-123-15</inkml:trace>
</inkml:ink>
</file>

<file path=ppt/ink/ink3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7.79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64 0 136 0,'0'0'42'16,"0"1"-14"-16,0-1 40 0,0 1-12 16,0-1-25-16,0 0-7 0,0 2 2 15,0-1-5-15,0 2-9 0,0-2-6 16,0 0-1-16,0-1 2 0,0 0 0 15,0 1 0-15,0-1-2 0,0 2 1 16,0-1-1-16,0-1-4 0,0 1-1 16,0 0-1-16,0 1 0 0,0 1-19 0,0 0-22 15,2 2-31-15,-2-3-78 0</inkml:trace>
  <inkml:trace contextRef="#ctx0" brushRef="#br0" timeOffset="204">19 319 234 0,'-4'5'19'0,"0"0"-17"0,4 2 40 16,-6-3-6-16,4 3-30 0,0-1-4 15,1 2-2-15,1 0-3 0,0 5-22 16,0 0-33-16,0 0 46 0,0 2-93 16</inkml:trace>
</inkml:ink>
</file>

<file path=ppt/ink/ink3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53.7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14 68 0,'-4'0'49'16,"0"0"-29"-16,-4 0 2 0,4 0 13 16,-1 0-2-16,1 2-3 0,0-1-8 0,4 1-6 15,-2-2-5-15,2 0 4 0,-4 0 8 16,4 0-7-16,-2 0 2 0,-1 0 1 15,1 0-3-15,0 0 0 0,-2 0-5 16,0 2-1-16,0-1 2 0,2 2-6 16,1-2-4-16,-3 2 4 0,2 0-2 15,-2-1-3-15,4 1-1 0,0-1 0 16,0 1-2-16,0-2-3 0,4 0 4 0,5-1 2 15,5 0 1-15,7 0-2 0,2-1 1 16,3-6-1-16,5 3 0 0,-1-1-4 16,7 0 4-16,-1 0 0 0,2 1 0 15,-2 0-7-15,1 1-7 0,-9-1 1 16,1 2-2-16,-6 2-4 0,-8 0-9 15,-5 0 7-15,-9 0 1 0,-1 0-9 16,0 0 12-16,0 0 20 0,0 0-1 16,-5 0-6-16,-5 0-4 0,3 3-8 15,-5 3-25-15,3-3-45 0</inkml:trace>
</inkml:ink>
</file>

<file path=ppt/ink/ink3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59.3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11 157 0,'0'0'57'0,"0"0"-14"16,0 0 12-16,0 0-9 0,0 0-11 15,0 0-6-15,0-1-9 0,0-3-5 16,0 2-4-16,-2 1 3 0,0-1 0 16,2 1 0-16,-2 1-5 0,2 0-6 15,0 0 3-15,0 0-3 0,-2 0-3 16,2 0-3-16,-4 3 1 0,4 3 1 15,-1-2-3-15,1 1-14 0,0 1-19 0,0 0-28 16,0-1-57-16,0-5-81 0</inkml:trace>
</inkml:ink>
</file>

<file path=ppt/ink/ink3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59.7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0 117 0,'-3'0'72'16,"1"0"-46"-16,2 0 6 0,0 2-1 15,0-1-14-15,0 1-15 0,0 1 1 16,0 1-2-16,0-3-1 0,0 0 0 15,0 0-11-15,2 0-45 0,-1-1-48 16</inkml:trace>
</inkml:ink>
</file>

<file path=ppt/ink/ink3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00.10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27 0,'-2'6'211'0,"0"-5"-162"0,2 2-44 15,0-2 24-15,-2 1 31 0,2-2-11 16,0 0-36-16,0 0-13 0,0 0 3 16,0 1-2-16,0 1-1 0,0-1-1 15,0 4-4-15,0-3-15 0,0 1-24 16,0-3-54-16,4 0-87 0</inkml:trace>
</inkml:ink>
</file>

<file path=ppt/ink/ink3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00.4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51 0,'-2'6'218'15,"0"-4"-180"-15,0 2-33 0,0-3 19 16,0 0 42-16,2-1-28 0,0 0-20 15,0 0-13-15,0 1-3 0,0-1-1 0,0 0-1 16,0 3 0-16,0-1 2 0,0 0-3 16,0 1-4-16,0 0-19 0,8 2-20 15,-2-1-47-15,-1-1-92 0</inkml:trace>
  <inkml:trace contextRef="#ctx0" brushRef="#br0" timeOffset="181">54 152 227 0,'-8'0'75'16,"0"3"-27"-16,1-2 13 0,-1 2-12 15,0 0-23-15,1-2-17 0,7 2-9 16,0 0 0-16,0 1-15 0,0-3-57 15,2-1-117-15</inkml:trace>
  <inkml:trace contextRef="#ctx0" brushRef="#br0" timeOffset="312">59 284 2 0,'-3'0'13'0,"3"0"-16"0</inkml:trace>
</inkml:ink>
</file>

<file path=ppt/ink/ink3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02.10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 0 0 0,'2'0'171'16,"-2"0"-63"-16,0 0-62 0,0 0 6 16,0 0-4-16,0 1-4 0,0 3-18 15,1 1 0-15,-1 2 3 0,2 1-2 16,-2-1-5-16,2 1-3 0,-2 3-2 15,0-2 1-15,0 2-2 0,0 1-3 16,0-1-5-16,-4 1 0 0,1 2 1 16,-1 3-2-16,0 5-1 0,-4 2-3 0,1 0 15 15,-1 1-10-15,2-2-8 0,3 0 2 16,-3-1 0-16,4-2-1 0,-2-2-1 15,2-3 1-15,-2-1 0 0,3-3 0 16,1-2-1-16,-2-2 2 0,2-1-1 16,0-2-2-16,-2 2 1 0,2-3 1 15,0-1 0-15,-2-2-1 0,2 1 0 16,0-1 1-16,0 0-1 0,0 0-6 15,0 0-2-15,0 0-8 0,0 0-1 16,4-6-5-16,3-3-4 0,1-1-8 0,1-2-19 16,1 0-23-16,-4-3-50 0,-1-3-134 15</inkml:trace>
  <inkml:trace contextRef="#ctx0" brushRef="#br0" timeOffset="572">47 84 2 0,'-1'2'47'15,"-5"-1"76"-15,0-1-71 0,2 0-8 16,-1 0 4-16,1 0-6 0,0 0-10 0,4 0-2 16,0 0-6-16,0 0-3 0,0 0-5 15,0 0-2-15,0 0-4 0,4 1 1 16,5-1 5-16,3 0 0 0,1 0-2 15,4 0-4-15,6-4-8 0,-2-1 3 16,6-1-1-16,0-3-3 0,1 3 1 16,1-1-1-16,-3 3 0 0,-1-1 0 15,-4 2-1-15,-2 3-1 0,-3-1 3 16,-5 1-2-16,-3 0 0 0,-4 0-1 15,-4 0 2-15,0 0-1 0,0 0-1 16,0 0-1-16,0 0-1 0,0 0-6 0,0 0-3 16,0 0-5-16,0 1-10 0,0 1-7 15,0 3-11-15,0-2-1 0,0 0-37 16,0-1-46-16,-4-2-41 0</inkml:trace>
  <inkml:trace contextRef="#ctx0" brushRef="#br0" timeOffset="896">47 240 24 0,'0'1'-12'0,"0"-1"188"0,0 0-104 15,0 0-16-15,0 0 8 0,0 0-13 16,0 0-15-16,2 0-8 0,4 0-3 15,2 0 5-15,1 0-9 0,6 0-7 16,1 0 1-16,7 0-2 0,0 0-2 16,3-1 0-16,1-1-8 0,0-1-1 15,-1 1-1-15,1 2 1 0,0-3-5 16,-2 2-14-16,1 0-18 0,1-1-16 15,-2-1-42-15,-2 0-65 0</inkml:trace>
</inkml:ink>
</file>

<file path=ppt/ink/ink3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04.0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4 25 0,'0'0'133'0,"1"0"-10"0,-1 0-70 16,0 0 4-16,0 0-2 0,0 0-12 16,0 4-19-16,0 1 2 0,0 4 0 15,0 1-5-15,0 3 1 0,0 2-6 16,0 3 1-16,0 4-4 0,-1 2-3 15,-7 4 4-15,2-1 17 0,2 1-23 16,1-4-2-16,1 1 0 0,2-2 0 16,-4-1-5-16,2-2 4 0,-2-1-3 0,-2-1-1 15,5-3 1-15,-1-2 1 0,-2-1-4 16,4-4 2-16,0-1-1 0,0-3 2 15,0-1-2-15,0-3 0 0,0 0 0 16,0 0 2-16,0 0 0 0,0 0 0 16,0-3-4-16,0-6-7 0,0 0-7 15,0-1-9-15,0-3-11 0,7 3-12 16,1-3-27-16,0 0-37 0,-3-4-107 15</inkml:trace>
  <inkml:trace contextRef="#ctx0" brushRef="#br0" timeOffset="502">30 51 47 0,'0'3'119'0,"-3"-1"-85"0,3 2 7 15,-2-4 10-15,0 0 4 0,2 0-14 16,-2 0-10-16,2 0-2 0,0 0 2 16,0 0-10-16,4 0-4 0,9 0 9 15,4 0-6-15,4-5-9 0,0 0 0 16,8-1 1-16,-3 0-3 0,5 0-3 15,-1 0-2-15,1 0-2 0,-2 0 2 16,-5 2-3-16,-1 0 1 0,-4 2-2 16,-1 0 2-16,-9 2-1 0,-3-2-1 0,-2 2 0 15,-4 0 0-15,2 0 0 0,-1 0-5 16,-1 0-3-16,0 1-6 0,0 3-1 15,0 4-9-15,-9-1-16 0,1-1-14 16,-1-1-24-16,-1-1-66 0,1-1-68 16</inkml:trace>
  <inkml:trace contextRef="#ctx0" brushRef="#br0" timeOffset="808">74 242 29 0,'0'1'195'0,"0"-1"-94"0,0 0-77 16,0 0 47-16,8 0-6 0,3 0-16 16,8 0-15-16,2 0-16 0,4-4-7 15,2-1-5-15,1 0 0 0,5-1-5 16,-3 1 1-16,3-1-1 0,-6 4-2 15,-4 2 0-15,-1 0-13 0,1 0-18 16,-6 0-43-16,1 0-82 0</inkml:trace>
</inkml:ink>
</file>

<file path=ppt/ink/ink3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06.6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81 146 0,'0'0'111'0,"0"0"-67"0,0 0 15 15,0 0 2-15,0 0-13 0,0 0-10 16,0 0-3-16,0 2-10 0,0-1-4 0,0 1 1 15,-1 1-5-15,1 0-1 0,0-1 1 16,0 2-3-16,-2 2-3 0,2 1 2 16,-4 3-4-16,2 1 1 0,0 0-3 15,-2 2 0-15,0 1-2 0,3 2-3 16,-3 1 3-16,2 2-4 0,0 1-1 15,2 0 1-15,0 4 1 0,-2 0 0 16,-2 1-2-16,4-2 0 0,-2-3 3 16,2 0-1-16,0-2-3 0,0-2 1 15,0-5 2-15,0 0-2 0,0-4-1 0,0-3 1 16,0-1 1-16,0 0-2 0,0-3-2 15,0 0-1-15,0 0-3 0,0 0-4 16,0 0-1-16,0 0 0 0,0-3-6 16,0-4-14-16,0-1-8 0,0-3-12 15,0 0-24-15,2-1-47 0,-2-5-97 16</inkml:trace>
  <inkml:trace contextRef="#ctx0" brushRef="#br0" timeOffset="431">37 117 80 0,'-2'0'105'16,"2"0"-49"-16,-2 0 9 0,0 0-8 15,2 0-15-15,-2 0-3 0,2 0-7 16,0-4-12-16,0-2-2 0,8 1-3 16,3-1 0-16,0-4-2 0,3 3 0 15,5-2-4-15,2 1 0 0,2-2 0 16,2 4 0-16,-1-1-5 0,-1 1 0 0,4 2-1 15,-6 1-1-15,-2 0-2 0,-2 0 0 16,-3 2 1-16,-3 1 0 0,-1 0-2 16,-5 0-1-16,1 0-2 0,0 0-3 15,-2 0-3-15,-1 0-4 0,-3 0-1 16,0 0-7-16,0 0-4 0,0 0-10 15,0 0-4-15,0 0-7 0,0 0-43 16,0 0-33-16,-7 0-19 0</inkml:trace>
  <inkml:trace contextRef="#ctx0" brushRef="#br0" timeOffset="681">50 246 36 0,'2'3'166'16,"3"-3"-86"-16,-3 0-49 0,2 0 42 16,0 0-16-16,2 0-14 0,1 0-14 15,1 0-3-15,2 0-6 0,-3 0-9 0,3 0-7 16,5 0-1-16,0 3 1 0,1-3-3 15,3 0-2-15,0 0 2 0,2 0-6 16,0-3-12-16,2-2-23 0,1-1-27 16,-6-2-42-16,-5-2-135 0</inkml:trace>
  <inkml:trace contextRef="#ctx0" brushRef="#br0" timeOffset="1067">615 17 1 0,'0'7'259'16,"0"0"-215"-16,0 1-14 0,-6 2 25 16,0 2-5-16,0 2-15 0,-1 5-14 15,3 3-6-15,-2 2 8 0,1 3 5 16,1 0-19-16,-2-1 0 0,4-2 1 15,-4-1-5-15,6-1-3 0,-3-2-2 16,-1-1 3-16,4-2-2 0,-4 0 0 16,2-1-1-16,2-2 2 0,0-3-2 15,0-1 0-15,0-3-1 0,0-1-1 0,0-1-8 16,2-3-3-16,0-1-5 0,0-1-5 15,-2 0-2-15,4 0-4 0,-4-3-10 16,3-5-15-16,-1-1-42 0,-2-3-32 16,0-2-33-16</inkml:trace>
  <inkml:trace contextRef="#ctx0" brushRef="#br0" timeOffset="1433">544 71 2 0,'-2'2'91'0,"2"-2"42"16,0 0-83-16,0 0 7 0,0 0 6 0,0 0-18 16,0 0-24-16,6 0-10 0,7 0 11 15,1-2-3-15,7-3-11 0,-2 0 0 16,4-3-2-16,5 1-1 0,1 0 0 15,1-2-3-15,5 2 1 0,-5-3 1 16,-1 4-3-16,-6 3-1 0,-6 0 1 16,-4 3-1-16,-3 0-2 0,-3 0-4 15,-1 0-8-15,-2 0-3 0,2 0-9 16,-4 4-4-16,-2-1-7 0,2 0-11 0,-2 1-20 15,0-2-38-15,0-1-11 0</inkml:trace>
  <inkml:trace contextRef="#ctx0" brushRef="#br0" timeOffset="1667">575 188 55 0,'-4'3'229'15,"0"-3"-179"-15,2 0-26 0,2 0 24 16,0 0 19-16,0 0-25 0,0 0-25 16,0 1-9-16,10 1 3 0,3 1-1 15,4-3-3-15,6 0-5 0,4 0 2 16,7-5-4-16,4 0 0 0,4-4-10 15,4 1-35-15,-2-4-33 0,-4-1-131 16</inkml:trace>
</inkml:ink>
</file>

<file path=ppt/ink/ink3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14.6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324 1027 132 0,'0'-5'40'0,"0"3"9"16,0-1 2-16,-3 2-16 0,-1-2-3 15,0 1-8-15,0 1-2 0,0 0-3 16,0 1-2-16,3 0-6 0,-5 0 3 15,2 0 3-15,-2 0-1 0,2 0-2 16,1 0 7-16,1 0-3 0,-2 0-6 16,2 0-4-16,-4 1 5 0,3 2 0 15,-3-3-1-15,0 3-1 0,2-3-2 0,-3 1 2 16,1 2-5-16,0 1 0 0,0 2 2 15,1-2-1-15,-1 0-1 0,2-4 0 16,0 1-3-16,2 1 1 0,2-1 0 16,0-1-2-16,0 0 0 0,0 0 1 15,0 0-2-15,2 0-1 0,10 0 5 16,3 0 2-16,4 0-2 0,0 0-2 15,4 0-1-15,4 0 1 0,5 0-3 16,3-3 0-16,3 1 2 0,8-1-1 16,-3 1-1-16,5 2 0 0,0-3 2 15,1 1-1-15,-1 2-2 0,-2 0 1 0,0 0 1 16,-6 0 0-16,0 0-2 0,-2 0 0 15,0 0 3-15,-2 0-2 0,1 0 0 16,-3 0-1-16,-1 0 2 0,-1 0-2 16,-3 1 2-16,-3 0-2 0,-1-1 1 15,-6 0 1-15,4 0-2 0,-8 0 1 16,1 0 1-16,-5 0 0 0,-1 0-1 15,1 0 0-15,-1 0 1 0,5 0 1 16,0-4-3-16,-2 1 1 0,-1 1 3 0,-8 1 1 16,0 1-3-16,-4-2 1 0,0 2 7 15,0 0-1-15,0-3-4 0,0 2 0 16,0-2-3-16,0 2 3 0,0 1-3 15,0-1-1-15,0 1 1 0,0 0-1 16,0-1-1-16,0 1-1 0,0 0 2 16,0 0-2-16,0 0-1 0,0 0 5 15,0 0-4-15,0 0 4 0,0 0 0 16,0 0 0-16,0 0 0 0,-6 0-1 15,-2 0-1-15,6 0 0 0,-2 0 2 0,3 0-2 16,1 0 0-16,0 0 0 0,0 0 0 16,0 0 1-16,0 0-2 0,0 0 1 15,0 0 0-15,0 0 0 0,0 0-2 16,0 0 2-16,0 0 2 0,-2 0-2 15,2 0 0-15,-4 0 0 0,0 0 0 16,4 0 0-16,-4 0 0 0,2 0 0 16,0 0 0-16,2 0 0 0,0 0-3 15,0 0 1-15,0 0 2 0,0 0-1 0,0 1 0 16,0 0 0-16,0-1 2 0,0 0-1 15,0 0-1-15,0 0 1 0,0 0 2 16,0 0 0-16,0-3-3 0,6-3 0 16,0-1 3-16,-2 0-2 0,3-2-1 15,1 2 1-15,-4-4 1 0,1 0-1 16,1-5 0-16,-2 0 0 0,0-3 0 15,-2-2 1-15,3-3-2 0,-1-3 1 16,4-3 0-16,-2-4 0 0,-1 1 0 16,-1-3-2-16,-2-3-1 0,2 2 2 15,2 2 2-15,-1 1-3 0,3 3 2 0,-2 3-2 16,-2 3 0-16,-1 3 1 0,1 0 1 15,0 1 0-15,-2 1 0 0,-2 1 0 16,0 0 0-16,0 2 0 0,0 3 0 16,0 1 0-16,0 4 0 0,-2 0 0 15,2 2 0-15,0 3-1 0,0 0 2 16,0 1-1-16,-2-1 0 0,2 3 0 15,-2-1 0-15,2 2 0 0,-4-1 0 16,4 1 0-16,-3 0 0 0,-1-2 0 16,0 2 0-16,0 0-1 0,2-1 2 0,0 0-1 15,2 0 0-15,0-1-1 0,0 2 2 16,-2 0-1-16,0-1 0 0,2 1-1 15,0 0 2-15,0 0-1 0,0 0 0 16,-1 0 0-16,-1 0 0 0,0-1 0 16,2 1 0-16,0 0 0 0,0 0 0 15,0 0 0-15,0 0 0 0,0 0 0 16,0 0 0-16,0-1 0 0,0 0-2 15,0 1 2-15,0 0 0 0,0 0 1 0,0 0-2 16,0 0 1-16,0 0 2 0,-2-4-2 16,2 2 0-16,0-1-1 0,0-1 2 15,-2-1-1-15,-2-3 0 0,2 1-1 16,-4-1 2-16,5 0-1 0,-1 1-1 15,2-4 1-15,0 0 0 0,-4-5 1 16,4 0-2-16,-2-2 0 0,0 4 1 16,0-1 1-16,0 2-3 0,0-2 0 15,0 5 0-15,2-2 2 0,0 3-1 0,0 1 2 16,0 2-1-16,-2 2 0 0,1 1-1 15,1 2 1-15,-2-1 1 0,2 1-1 16,0 1-1-16,-2-1 1 0,2 1 1 16,0 0-1-16,0 0-1 0,0 0-1 15,0 0 3-15,0 0-2 0,0 0-3 16,0 0-1-16,0 0 5 0,-4 1-1 15,0 3 1-15,0 1-1 0,0-2 2 16,-1 0 0-16,3-1-1 0,0 0 0 16,-4 0-2-16,2 0 3 0,1-2-1 0,-1 2-1 15,-2-2 3-15,0 0 0 0,-3 0-2 16,1 0-2-16,-3 0 4 0,-3 0-2 15,1 0-2-15,-4 1 2 0,-2 0 0 16,-2 1 2-16,-4 3-4 0,0 0 2 16,-2 2 0-16,-1-3 0 0,-1 2-2 15,2-1 3-15,-3 0-1 0,1 0 0 16,-1 2-1-16,1-1-1 0,1-1 3 15,1 0-1-15,2 2-1 0,2 1 0 16,-6-1 2-16,-1 0-1 0,1 1-2 16,1-3 1-16,1 2 3 0,2 0-3 0,-5-1 0 15,3 2 1-15,-4-4 1 0,3 2-1 16,3-2-1-16,-2-1 1 0,2 2-2 15,3-3 5-15,-5 0-4 0,2-1 1 16,-2-1 0-16,3 0 1 0,-1 0-2 16,-2 1 1-16,-2 0 0 0,1-1 0 15,-3 0-1-15,3 0-2 0,1 2 2 16,2-1 0-16,4-1 0 0,4 0 0 15,2 0 2-15,3 0-1 0,1-1-1 0,-1-1 1 16,3 2 0-16,5 0-1 0,-2-1 0 16,2 0 0-16,3 1 2 0,-7 0-1 15,4 0-2-15,-2 0 1 0,1 0 0 16,3 0 0-16,-4 0 0 0,6 0-1 15,-2 0 0-15,2 0 2 0,0 0-3 16,0 0 2-16,0 0 1 0,0 0 0 16,0 0-2-16,0 0 0 0,0 0 3 15,2 0-1-15,-2 0-1 0,2-1 2 0,-2 1 2 16,0 0-3-16,0 0 0 0,0 0 0 15,0 0 0-15,0-2 0 0,2 2-3 16,2 0 0-16,-1 0 4 0,3 0-1 16,0 3-1-16,0 2 1 0,-3-2 0 15,-1-2 1-15,2 2-1 0,-4-1 0 16,4 3 2-16,-2 0-1 0,0 5 1 15,-2 0-1-15,0 2 3 0,0 3-4 16,0 1 1-16,2 6 2 0,0-2-1 16,0 5 3-16,1 4-4 0,-3 1 2 0,0 5 1 15,0 2-2-15,0 5 0 0,0 3 3 16,-3-1 4-16,1 0-6 0,2-3-3 15,0-1 2-15,0-4 0 0,0 1-1 16,2-3-1-16,1-2 0 0,3-2 2 16,-4-2 0-16,2-4-2 0,0-1 0 15,-2-4 2-15,-1-2-1 0,1-2-1 16,0-4 0-16,-2-3-2 0,0 0 2 15,2-2 0-15,-2-4 2 0,0 0-3 16,0 1 2-16,2-2-1 0,-2 2 1 16,2-1 1-16,-2-1-2 0,0-1 1 0,0 0-1 15,0 0 1-15,0 0 1 0,0 0 0 16,0 0-2-16,0 0 1 0,0 0-2 15,0 2 1-15,0-1-3 0,0 1 3 16,0 1 0-16,2 0-1 0,-2 1 1 16,0 0 1-16,0-1-1 0,0-1 0 15,0-1 0-15,0-1 1 0,0 0 1 16,0 1-2-16,0 2 0 0,0-1 0 15,0 2 1-15,0 1-2 0,-2 0 1 0,0 0 1 16,2 0-1-16,0-4-1 0,0 1 1 16,0-2 1-16,0 1-1 0,-2-1 0 15,0 0 0-15,2 0 2 0,0 0-2 16,0 0 2-16,-2 0 2 0,2 0-2 15,-2-1-2-15,2-2-1 0,0-2 1 16,0 1 0-16,0 2 1 0,0 0-2 16,0 0 1-16,0 1 1 0,0-1-1 15,0 0-1-15,0 1 1 0,0-1 0 0,0 1 0 16,0-1-1-16,2-1 0 0,0 3 3 15,-2-1-2-15,0 0 0 0,0-1 0 16,0-1 1-16,0 2 1 0,0-1-3 16,0 2 2-16,0 0-1 0,0 0 0 15,0 0-2-15,0 0 1 0,0 0-3 16,0 0 1-16,4 0-4 0,0 0 3 15,5 0 2-15,3 0 0 0,1-1-3 16,2-1-2-16,3 1 4 0,1-1-3 16,2 0-3-16,4-2 3 0,-1 0 2 0,3 4-5 15,-2-2-11-15,-2 2-5 0,-2 0-24 16,-4 0-27-16,-4 0-77 0</inkml:trace>
</inkml:ink>
</file>

<file path=ppt/ink/ink3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40.1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46 0 15 0,'2'2'113'16,"0"9"19"-16,-2 4-82 0,0 7 21 15,0 8-20-15,-6 9-11 0,4 5-5 16,-4 4-9-16,2 3 0 0,-3 4 5 16,-3-1-5-16,5-6-7 0,-3-6-7 15,6-7 1-15,2-8-7 0,0-8-2 16,0-8 0-16,0-4-2 0,0-4 0 15,2-3-2-15,2 0 1 0,3 0 4 16,5-11-1-16,5-4-3 0,2-3 0 0,0 1 0 16,2 0 1-16,0 1-4 0,0-2 1 15,2 5 2-15,0 0-2 0,-2 3-3 16,-2 4-2-16,0 1 1 0,-2 5 1 15,-2 0-2-15,-1 0 1 0,-1 7 5 16,-5 4-4-16,-2 5 0 0,-5-3 1 16,1 3 4-16,-2 1 1 0,0-5-2 15,-5 5 1-15,-5-1 1 0,-1 0 1 16,-1-1-1-16,-1-1 8 0,0 2-1 15,-1-6 1-15,1 2-1 0,1-2-3 16,3-4 2-16,5 0-3 0,0-4-5 0,4-2 0 16,0 1 1-16,0-1-2 0,0 0-13 15,6-1-5-15,3-8-4 0,5-4-21 16,1-1-29-16,0-2-42 0,1-4-125 15</inkml:trace>
  <inkml:trace contextRef="#ctx0" brushRef="#br0" timeOffset="176">427 446 213 0,'0'0'101'15,"0"3"-58"-15,0 3 7 0,0 1-5 16,-1 3-2-16,-5 2-18 0,2 0-8 16,2 2-8-16,0 1-6 0,2-3-2 15,0 1-3-15,0-2-1 0,6-1-7 16,7 3-3-16,2-4-14 0,6-2 13 15,2-4-55-15,0-3-28 0,6-2-1 16,-2-9-34-16</inkml:trace>
  <inkml:trace contextRef="#ctx0" brushRef="#br0" timeOffset="625">744 418 201 0,'-6'-2'68'0,"-5"2"3"0,3 0-23 16,-5 2-12-16,2 6-8 0,-3 4-11 16,5 1-4-16,-1 3-6 0,2 1-1 15,3-1-2-15,5-1-3 0,0-2-1 16,0-3 0-16,2-1 0 0,5-5-5 0,7 1 0 15,3-5 4-15,0 0-2 16,8-5 2-16,0-8 1 0,-4-2-2 0,-4 1 2 16,-4 1-1-16,-5 1 1 0,-1 1 4 15,-3-1-1-15,-2 2 3 0,0 4 10 16,-2 1 7-16,0 1-1 0,0 2-5 15,0 1-3-15,-2 1-4 0,-2 1-7 16,2 9-6-16,2 6 4 0,0 1-3 16,0 3 4-16,0 4-10 0,0 2-8 15,4 6-7-15,8 4 11 0,5 3 9 0,6 0 0 16,0-3-17-16,0-1 17 0,-2 0 0 15,0-1 3-15,-4-2 2 16,-4-1 1-16,-3-6-2 0,-3-2 7 0,-7-4 7 16,0-5 2-16,0-3-4 0,-11-3 4 15,-3-3 12-15,-3-1-4 0,-2-3 0 16,-8 0-1-16,5-1-6 0,-9 0-7 15,0 0-3-15,1 0-3 0,-4 0-1 16,3 0-3-16,-1 0-2 0,5-1 2 16,2-2 2-16,6 0-5 0,8 0-3 15,7-3-2-15,4-1-16 0,4-4-22 0,9-2-10 16,6-5-23-16,2-6-65 0,6-7-222 15</inkml:trace>
  <inkml:trace contextRef="#ctx0" brushRef="#br0" timeOffset="1012">1383 401 289 0,'0'6'67'0,"0"3"-9"0,0 0 11 16,0 3-8-16,0 6-15 0,-3 2-14 15,-3 5-7-15,-2 3-6 0,4-3-6 16,-1-3-9-16,3-5-1 0,2-6-4 16,0-2-1-16,7-5-6 0,3-2-7 15,5-2-17-15,2 0-12 0,8-5-8 0,0-11-34 16,2-1-96-16,-3-2-53 0</inkml:trace>
  <inkml:trace contextRef="#ctx0" brushRef="#br0" timeOffset="1277">1689 353 40 0,'0'-3'189'0,"-8"3"-44"0,0 0-89 15,-1 0 16-15,1 0-18 0,4 0-13 16,-1 7-13-16,1 5-9 0,2 0-9 16,2 3-6-16,0-2-5 0,8 1 1 15,5 1 3-15,2 2-3 0,4 0-3 0,2-1 2 16,4 3 3-16,0 2-2 0,-2-4-1 15,-2 1 2-15,-6-1 1 0,-2-4-2 16,-9 1 0-16,-4-6 0 0,0 2 6 16,-7-1-1-16,-7 1 2 0,-5 0 3 15,-4-1 1-15,0 0 0 0,-1 1-5 16,1-1-4-16,2 0 1 0,4 0-5 15,1-4-6-15,9-3-10 0,-1 1-18 16,8-3-23-16,0 0-38 0,4-3-74 16</inkml:trace>
</inkml:ink>
</file>

<file path=ppt/ink/ink3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38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66 6 273 0,'1'-2'51'0,"-1"-1"-12"0,4 3 13 15,-4 0 5-15,2 0-3 0,-2 0-21 16,0 0-9-16,0 0-1 0,0 0-4 16,0 0-4-16,0 0-4 0,0 3 0 15,0 7-1-15,0 4 4 0,0 6-2 16,-4 3 2-16,1 9-3 0,-1 1 0 15,-2 6-1-15,2 4 0 0,-2 1-2 16,1 3-5-16,-3 4 3 0,0-2-3 16,3 1 3-16,-3-1-6 0,2-2 1 0,1-3 2 15,5-3-1-15,0-7-3 0,0-4 0 16,0-6 3-16,7-6-2 0,1-5-2 15,1-5-3-15,1-5-2 0,0-3-10 16,-1 0-3-16,1-11-5 0,-3-4-1 16,3-8-13-16,-3-3-11 0,3-3-15 15,-1 0-15-15,-1-2-35 0,-2-3-95 16</inkml:trace>
  <inkml:trace contextRef="#ctx0" brushRef="#br0" timeOffset="300">247 28 210 0,'2'0'61'15,"3"0"-18"-15,-1 0 16 0,-2 0-18 16,0 0-3-16,0 0-5 0,2 7-3 16,-2 5-5-16,0 7-7 0,-2 1-3 15,0 5 1-15,0 7-1 0,0 0-2 16,0 5-6-16,0 3 4 0,0-1 2 0,0 1-1 15,0-3-7-15,-2 1-1 0,0 0 0 16,2-1 0-16,0 0-3 0,0-1-1 16,0-3 1-16,2-2-1 0,5-2 0 15,1-4-1-15,0-5 1 0,1 0 0 16,-1-8-6-16,-3-1-1 0,1-5-4 15,-2-3-6-15,-2-2-6 0,-2-1 1 16,0 0 0-16,0-2-6 0,0-7-19 16,0-3-8-16,-8 2-13 0,1-6-53 0,-5 2-46 15</inkml:trace>
  <inkml:trace contextRef="#ctx0" brushRef="#br0" timeOffset="1119">90 467 40 0,'-2'0'239'0,"2"5"-157"16,0-1-56-16,6 1 7 0,4-1 11 15,3-2-4-15,2 1-14 0,1 1-11 16,3-2 2-16,0 1-4 0,2-2-4 16,4-1-3-16,-3 0-4 0,9 0 2 0,-6 0-2 15,5-1-2-15,-1-4 0 0,-2 0-1 16,-1-1 2-16,-3-1-3 0,0 1 4 15,-4-1-4-15,-4 1 0 0,-5-1-5 16,-4 4 4-16,-4-1 2 0,0 0 2 16,-2 0-1-16,0 0 1 0,0 1 4 15,0 0-3-15,-6 0 0 0,-2 2 0 16,1 1 2-16,-1 0 3 0,-2 0-1 15,3 0 1-15,-3 0 3 0,3 6-1 16,1 2-1-16,-2 5-8 0,8 2 4 0,-4 5-2 16,4-1-3-16,0 1 1 0,4-1 0 15,6 2 2-15,5-1-5 0,4-4 1 16,0-2 3-16,6-6-1 0,4-3-1 15,-3-4 0-15,1-1 2 0,-2 0-2 16,-4-2 0-16,-2-9 1 0,-8 0 2 16,1-4-3-16,-5 3 2 0,-1-1 0 15,-6 1 3-15,0-1 0 0,0 0-2 16,0 0 1-16,-4 0 4 0,-3 2-3 0,-3 0 0 15,1 2-2-15,1-1 1 0,-2 2-2 16,7 2-3-16,-1 3 1 0,4 1 1 16,0 1-4-16,2 1-10 0,9 0 0 15,1 0 1-15,1 0-2 0,0 0-4 16,-1 4 4-16,1-1 9 0,2 2 3 15,-1-1 1-15,-1 2 0 0,-3 0 3 16,-3 2 0-16,-1 0-2 0,-2 0 1 16,-2 0 2-16,-2 1 1 0,0 0-1 0,0-3 0 15,0-2 4-15,0-1 1 0,0-3-7 16,0 0-1-16,4 0 2 0,1 0-2 15,3 0 1-15,3 0-1 0,3-6 2 16,3 0 0-16,0-1-3 0,2 3-4 16,-2 2 0-16,-3 1 3 0,-1 1-4 15,0 0 1-15,1 0-5 0,-3 0-6 16,4 3 0-16,-3 3 4 0,5 3 5 15,-2 0 3-15,3 0-1 0,1-3-1 16,2-1 2-16,-2-1 0 0,4 0 1 0,-6-4 3 16,0 0 1-16,-2 0 2 0,-5 0-3 15,-5-4 2-15,3-2 5 0,-8-3 6 16,4-1 6-16,-2 0-4 0,-2-3 5 15,0 0-5-15,0 0 2 0,0-1-4 16,0 1 2-16,0-1-6 0,-6 3-3 16,6 0-3-16,-6 1-2 0,4 3 0 15,1 0 0-15,1 1-4 0,0 2-8 16,0 0-16-16,0 1-19 0,0 3-10 15,5-1-52-15,1 1-133 0</inkml:trace>
</inkml:ink>
</file>

<file path=ppt/ink/ink3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42.4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0 660 22 0,'0'1'124'0,"0"-1"-86"0,0 0 13 16,4 0 2-16,4 0-1 0,-1 0-5 15,3-5-12-15,-1-3-6 0,5-6-6 16,-1 2 6-16,2-6 0 0,2-2-6 0,3-3-6 16,1-3 3-16,0-2-2 15,0-1-4-15,-2-2-3 0,0-1-1 0,-6-3-2 16,-2 0-1-16,-1-1-6 0,-2-3 2 15,-1-1 0-15,-5 1-2 0,2 1-1 16,-2 5 1-16,-2 6 2 0,0 7-2 16,0 8-2-16,-2 6 1 0,-2 6 4 15,-2 0-3-15,-1 6-5 0,-5 11 4 16,3 7 1-16,-6 3-2 0,5 10 2 15,-1 3-2-15,-1 6 2 0,5 4-2 16,-1 4-4-16,0 1-2 0,4-4 3 0,4-6-6 16,0-11 4-16,12-8 5 0,5-8 2 15,2-5-3-15,0-5 1 0,2-7 1 16,0-1 2-16,0-3-1 0,0-13-1 15,-2-1 2-15,2-7 1 0,-2-4-2 16,0-3-2-16,0-2 3 0,-3 1-2 16,-5-2 2-16,3 0-1 0,-5-3 2 15,-1 0 3-15,-3 1-6 0,-3-3 0 16,0 0 2-16,2-1 1 0,-2 3-4 0,4 0 0 15,-2 9 1-15,1 9 1 0,-5 13-2 16,0 6-2-16,2 4 0 0,-2 10 3 16,0 4 0-16,0 4-1 0,0 7 1 15,-2 7 2-15,-5 5-5 0,-3 7-1 16,-3 4 3-16,3 5 2 0,-1-2-2 15,5-3-1-15,2-6 2 0,4-7 2 16,0-5-3-16,14-6-1 0,3-6 2 16,6-3 1-16,0-4 0 0,5-7-3 15,1-3 3-15,3-5-2 0,-1 0 2 16,-3-13-3-16,-1-6 4 0,-4-2-2 0,-4-3-4 15,-6-2-5-15,-3 1 8 0,-4 2-1 16,-6 1-2-16,0 4-1 0,-4 1 0 16,-4 3 5-16,-3 5-1 0,-1 5 0 15,-1 4 1-15,0 0 3 0,1 12-3 16,3 2-1-16,1 4 2 0,2 1 1 15,4 0-2-15,2 2-2 0,2-4 1 16,8-2 1-16,5-2-2 0,2-2-3 16,6-2 2-16,6-5-7 0,5-4 6 15,4 0 0-15,-1-1-16 0,-5-7 15 0,-7 1-27 16,-6-1-14-16,-6-2-1 0,-7 0-28 15,-4-2-43-15,-2-1-57 0</inkml:trace>
  <inkml:trace contextRef="#ctx0" brushRef="#br0" timeOffset="196">353 284 143 0,'4'2'249'15,"15"3"-225"-15,2-5 15 0,6 2 8 16,5-1-17-16,1-1-7 0,3 0-8 15,0 0-10-15,4 0-3 0,-2-3-3 16,8-1 1-16,2-2 0 0,1-1-7 16,7-1-16-16,3-2-26 0,0-5-60 15,-2-3-216-15</inkml:trace>
</inkml:ink>
</file>

<file path=ppt/ink/ink3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43.5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315 535 286 0,'3'0'75'0,"1"4"-33"0,-2 7 28 0,2 7-15 15,-4 8-14-15,0 9-12 0,0 5-4 16,-2 4 1-16,0 0-9 0,2 2-2 16,0 0 2-16,0-6-3 0,4-8-9 15,9-11-5-15,6-8 2 0,6-7 1 16,-2-6-3-16,6 0 0 0,-1-12 2 15,3-7-2-15,1-3-2 0,-1-2 4 16,-6-1-3-16,-4 2-3 0,-4 3-2 16,-6 4 2-16,3 3 0 0,-7 3 2 15,-1 7-2-15,2 3-1 0,-3 0 4 0,1 0-1 16,0 8 0-16,-2 5 0 0,1 2 2 15,-1 1-2-15,6 3-1 0,1-3-1 16,4-1-1-16,6-2-2 0,-2-2 1 16,4-2 6-16,2-2 0 0,-2-4 0 15,0-3 0-15,0 0-2 0,-6-1 4 16,0-11-2-16,-5-3 1 0,-1-2 1 15,-5-1 3-15,-2-2 0 0,-1 0 1 16,-1-3-1-16,-2 1-2 0,0 1 1 0,0 3-2 16,0-1-4-16,0 1 4 0,-5 3-2 15,3-2-3-15,-4 2-5 0,4 2-8 16,-4 0-21-16,4 2-16 0,-3 0-34 15,-1-3-88-15</inkml:trace>
  <inkml:trace contextRef="#ctx0" brushRef="#br0" timeOffset="386">30 0 27 0,'-4'0'315'0,"-1"3"-250"0,3 9-22 16,-6 4 11-16,4 5-6 0,1 7-17 16,-1 4-12-16,4 3-12 0,0-1-7 15,11-2-2-15,6-3 2 0,6 0-25 0,4-2-11 16,7-2-24-16,3 0 8 0,6-10-115 15</inkml:trace>
  <inkml:trace contextRef="#ctx0" brushRef="#br0" timeOffset="666">1370 53 285 0,'0'9'182'0,"4"0"-143"0,-1 0 13 16,1-1-7-16,0 1 0 0,-4 1-26 15,0 5-13-15,0-1-3 0,-8 4-2 0,1 2-1 16,-1 1-1-16,2 3-11 0,-1 5-11 16,3-3-28-16,0-2-70 0,2-10-243 15</inkml:trace>
</inkml:ink>
</file>

<file path=ppt/ink/ink3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1:45.7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51 442 295 0,'0'19'55'0,"0"2"-17"16,-3 6 3-16,-5 1-10 0,0 1-5 15,3-1-7-15,1-4-5 0,-2-5 0 16,0-2-1-16,2-4-1 0,1-3-3 0,1-4 1 16,0-3 3-16,2-3 2 0,0 0 1 15,0 0 1-15,0-10-7 0,0-7-6 16,9-7 2-16,1-2 2 0,3-3-1 15,3-4 1-15,3-1-4 0,0-2 1 16,2-4 3-16,0-3-5 0,5-2 0 16,1-3-3-16,4-2 3 0,-3 5-1 15,5 8-3-15,-3 8 0 0,-3 7 3 16,2 9-1-16,-8 4-2 0,0 7 1 15,-4 2 1-15,-6 0 0 0,1 14-3 0,-7 5 1 16,-3 5 3-16,-2 5-2 0,0 2 0 16,-4 3 0-16,-9 2 1 0,0 0-1 15,-3 1-3-15,-5-1 2 0,2-4 0 16,-2 0 0-16,-2 1-4 0,-3-1 3 15,3-5 1-15,0-4 1 0,10-9-4 16,5-7-5-16,2-1-5 0,1-5 0 16,-1-1 1-16,2 0-6 0,2 0 0 15,2 0-4-15,0-7-14 0,0-3 0 0,0 2 2 16,2-2-6-16,2 2-10 0,2 2-16 15,1 2-13-15,-3 4-1 0,2 0 33 16,-4 0 40-16,3 6 10 0,1 3-1 16,2 1-1-16,-1 1 1 0,5 1 1 15,-1 0 6-15,3 0 5 0,5 0-7 16,0-3 58-16,6-5-11 0,5-4-42 15,1 0-5-15,3 0 25 0,-2-10-6 16,3-5-5-16,-3-2-5 0,-5 1 2 0,-2-3-5 16,-10 2-5-16,-2 0 6 0,-7-1 12 15,-6 3-5-15,0 0-4 0,0 2-1 16,-10 2 0-16,-3 2 3 0,-2 5-1 15,-2 0-3-15,-2 4-3 0,1 0-7 16,3 4-2-16,0 8-1 0,0 5 1 16,5 0-1-16,2 4-3 0,3 1 1 15,3 1 2-15,2 0-2 0,0-3-3 16,11-2-10-16,5-4 1 0,3-3-1 15,4-1-2-15,3-4 1 0,7-4 15 16,-1-2 1-16,1 0-4 0,1-10 2 0,-4-4 1 16,1-1-2-16,-1-2 2 0,-7-2 0 15,0 1 0-15,-9 1 2 0,-3-1 2 16,-3 2 8-16,-3 1 5 0,-5 3-1 15,0 3-4-15,0 4 5 0,-13 4 0 16,2 1 2-16,-5 0-12 0,1 9-2 16,2 5-3-16,-3 3 0 0,5 3-3 15,1 0 0-15,7 2 1 0,-3-3-1 16,6-1 0-16,0 0-5 0,6-5 0 15,3-1-8-15,6-2 12 0,3-1-2 0,3-8 6 16,0-1 0-16,-2 0-3 0,-2-11-2 16,-2-1 5-16,-3-2 0 0,-3-2-2 15,-1 1 1-15,-3 0 3 0,-1-1 7 16,-2 2-5-16,0 2 4 0,-2 2 2 15,0 2 4-15,0 2-3 0,0 3-9 16,0 0 2-16,-2 3-1 0,2 0-5 16,0 7-4-16,0 7 4 0,0 4 1 15,0 7-3-15,0 7 0 0,0 4 2 0,2 3 0 16,6 0-2-16,-1 2 3 0,5 2-2 15,-1 2 1-15,-3 2 0 0,0-2 0 16,-1-2 0-16,-3-3 0 0,-4-5 0 16,0-1-2-16,-4-5 5 0,-9-5-3 15,-1-2 2-15,-5-4 1 0,2-3 6 16,-6 0 9-16,4-2-1 0,-2-6-1 15,2 0 6-15,0-5-7 0,0-2-4 16,2 0-5-16,0 0 1 0,1 0-1 0,3 0-5 16,5 0 0-16,1-4 3 0,1-1-2 15,2 1-3-15,0-2-1 0,1-2 2 16,3-1-4-16,0 0-9 0,0-2-3 15,9-2-1-15,1-1-7 0,5-3-9 16,4-3-12-16,2-5-28 0,2-3-22 16,0-6-98-16</inkml:trace>
  <inkml:trace contextRef="#ctx0" brushRef="#br0" timeOffset="213">1248 458 324 0,'0'9'103'0,"0"-1"-77"0,-4-1 14 15,-2 10 14-15,-5 4-1 0,-1 7-20 16,1 2-15-16,1-2-8 0,3 1-3 16,1 0-4-16,2-2-4 0,4-3 0 15,0-3-1-15,6-4-10 0,5-6-10 16,8-2-1-16,2-4-10 0,6-5-24 15,2 0-19-15,1-3-51 0,1-12-114 0</inkml:trace>
  <inkml:trace contextRef="#ctx0" brushRef="#br0" timeOffset="481">1545 532 301 0,'-3'-10'58'15,"-5"0"-3"-15,-4 5 8 0,1 2-17 16,1 3 2-16,3 0-17 0,1 0-10 16,4 8-9-16,2 2-9 0,0 3-3 15,6 0-1-15,3 4 3 0,-1 2-1 0,5 2-3 16,3 0 1-16,-1-1-1 0,0 1 0 15,1 0-3-15,-3-3 2 0,-4 2 1 16,-3-4 2-16,-6 0-1 0,0-1 2 16,-2 0 4-16,-11-1-2 0,0 2 0 15,-7-2 9-15,1-1 2 0,0-1 0 16,-4-2-1-16,6-2-2 0,0 0-6 15,2-2-3-15,5-2-2 0,5-4 0 16,5 0 0-16,0 0-16 0,5-3-12 0,9-9-12 16,1-5-20-16,2-6-39 0,2-5-116 15</inkml:trace>
  <inkml:trace contextRef="#ctx0" brushRef="#br0" timeOffset="1283">1811 0 29 0,'0'0'230'0,"0"0"-170"0,0 0-51 0,0 0 29 16,0 0 8-16,0 0-10 0,0 3-17 16,0 5-10-16,0 3 3 0,0 4 3 15,-2 0-5-15,-2 4 0 0,2-1 11 16,0 3-6-16,0 3-7 0,-2 0 2 15,1 0-1-15,-1 3 2 0,0 3-5 16,0 1 1-16,2 0 2 0,0 0-4 16,0 1 0-16,0 2 0 0,2 0 1 15,0 1 0-15,0-2-6 0,0 1 1 16,0-3-1-16,4 0 1 0,0-4-2 15,2 0 3-15,-4-4-2 0,2-5 1 0,-3-6-2 16,1-3 0-16,-2-6 2 0,4-3-1 16,-2 0 0-16,0 0-3 0,2-10 0 15,0-3-2-15,1-4-5 0,-1 1-1 16,2 1 6-16,-2 2 3 0,3 1-3 15,3 2 2-15,-1 2 0 0,3 4 0 16,-1 3 2-16,1-1 0 0,5 0 1 16,2 0 0-16,4-2-4 0,4 1 4 15,-3-3 4-15,5-1-4 0,2-2-2 0,-1-2 2 16,4-2 3-16,-1 0-1 0,-6-1-2 15,-5-1 0-15,-6 0 11 0,-12-1-8 16,-3 0-1-16,-1 0 3 0,-11 2 5 16,-6 1-3-16,-6 5-4 0,-2 4 6 15,-2 4-2-15,-1 3-1 0,-1 9-6 16,2 5 1-16,6 1 1 0,2 6-2 15,6 2-2-15,5 3 3 0,7 2 1 16,1-4-2-16,0-2-2 0,7-6 1 0,8-3 3 16,8-4-3-16,2-3-1 0,4-3 2 15,9-4 3-15,8-2-1 0,-2-4-4 16,-2-9 2-16,-2-1 2 0,-6 0-2 15,-2 2-2-15,-1-3 1 0,-2 4 4 16,-5-1-3-16,-6 4-2 0,-5 1 1 16,-4 7 4-16,-1 0-3 0,-2 0-2 15,-6 7 3-15,0 5 1 0,0 4-1 16,-12 0-1-16,3 1 0 0,1-3 3 15,1 1-3-15,1-6-2 0,0-2 2 0,0-3 3 16,4-3-4-16,-1-1 0 0,3 0 4 16,0 0-2-16,0-11-2 0,2-2 1 15,7-6 0-15,3-2 2 0,1-1-3 16,2-1-2-16,2 1 4 0,1 0 1 15,-1 1-3-15,0 5-2 0,-4 6 2 16,1 3 1-16,-5 4-2 0,3 3-3 16,1 0-1-16,4 0-6 0,4 8-6 15,4-2 4-15,7-1-13 0,6-2-44 16,-5-2-32-16,-1-1-76 0</inkml:trace>
  <inkml:trace contextRef="#ctx0" brushRef="#br0" timeOffset="1805">1387 95 500 0,'0'3'36'0,"0"0"-30"16,0-3-7-16,0 0 4 0,-4 2-3 16,-3 1-26-16,-3-3-85 0,2 0-262 15</inkml:trace>
</inkml:ink>
</file>

<file path=ppt/ink/ink3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31.5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0 335 0,'-12'0'72'15,"3"1"-41"-15,7-1 20 0,2 0 1 16,0 0-16-16,0 2-15 0,11 0-16 16,10 0 15-16,8-2-8 0,7 0-6 15,12 1-3-15,3 2 1 0,9 1-4 16,1 2 1-16,0 3 0 0,-6 4 1 15,-5 0 0-15,-8 5-3 0,-6 1 2 16,-13 1 0-16,-10 3 2 0,-9 2-1 0,-4 2-1 16,-10 2 6-16,-9 0 7 0,-6-2 9 15,-1 0-13-15,-7-2 3 0,1 0 2 16,-2-1-3-16,-1-1 2 0,3 0-2 15,3 0-4-15,6-1-2 0,6-5 0 16,8 1-4-16,-1-3 1 0,4-3-4 16,2 2 0-16,4-5 2 0,0 3-4 15,0-3-9-15,4-1-15 0,6-2-13 16,3 0-16-16,2-2-17 0,-5-1-73 15,-2 0-222-15</inkml:trace>
</inkml:ink>
</file>

<file path=ppt/ink/ink3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31.7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0 559 0,'-6'11'43'0,"4"-3"-7"15,-3 1 21-15,1 0-9 0,-2 0-14 16,-2-2-12-16,7-3-15 0,-1 0-6 0,0-2 1 15,2 0-2-15,0-2-8 0,0 0-18 16,5-2-26-16,5-6-18 0,1-1-77 16,-1 3-311-16</inkml:trace>
</inkml:ink>
</file>

<file path=ppt/ink/ink3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34.4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55 609 151 0,'-2'0'58'16,"0"0"-12"-16,0 0 4 0,1 0-5 16,-3 0-3-16,0 0-12 0,-2 0 1 15,6 0-4-15,-4 2-2 0,1 0-4 16,1 0 0-16,-4-1-1 0,0 3 0 15,2-2 2-15,1 2-7 0,-1-3 2 16,4 2-2-16,-2-3-4 0,2 0-6 0,0 0 2 16,0 0-1-16,0 0-6 0,0 0 0 15,4-4 1-15,9-8 3 0,0-4-1 16,5-2-3-16,1-4 0 0,2-2 1 15,2-4 0-15,3-4-3 0,-1-4 3 16,4-2 1-16,-5-3-3 0,1 0 0 16,-6 0 1-16,0 3 2 0,-1-1-3 15,-3 4 0-15,0 0 1 0,-3 5 2 16,1 4-3-16,-5 6 0 0,-1 5 2 0,1 1 1 15,-1 1-2-15,-3 7 1 0,-2 1 2 16,-2 4 1-16,0 1-2 0,0 0-1 16,0 0-2-16,0 0 2 0,0 0-3 15,0 0 0-15,0 7 2 0,0 1 2 16,2 3-2-16,-2 0-1 0,0 2 2 15,0 1 1-15,0 0-2 0,0 2-1 16,0-1 2-16,0 2 1 0,-2 0-2 16,0 1-1-16,2 2 1 0,-2 0 2 15,2 4-3-15,0-1-1 0,0 4 3 16,0 2 0-16,0-1-4 0,0 4-3 0,0 1 2 15,0-3 2-15,-5 0-3 0,1-3 0 16,-4-2 2-16,1-3 3 0,-3-4-1 16,-1-1-1-16,1-5 2 0,0-1 2 15,3-3-2-15,-5-5 0 0,5 0 1 16,-5-2 2-16,5-1-2 0,-1 0-1 15,4 0 0-15,-1-4 2 0,5-5-2 16,0-3-3-16,0-5 4 0,7-1-1 16,7-3-1-16,3 3-2 0,2 2 0 15,4-1-1-15,1 1-6 0,7-1-4 0,-2 3 2 16,-1-1 2-16,-1 3 4 0,0 4 0 15,-4 2 5-15,-4 2 1 0,-2 0 0 16,-4 3-2-16,-5 1 3 0,-2 0 1 16,-5 0 0-16,-1 6 2 0,0 3 1 15,0 1 2-15,0 1-1 0,0 1-1 16,0 1-1-16,0-3 1 0,0 1-3 15,0-4-1-15,6 0 1 0,4-2-1 16,-3-3-1-16,7-1 0 0,-1-1 1 0,2 0 1 16,-1 0-3-16,-3-1-1 0,2-3-5 15,-5 1 2-15,0 1-9 0,1 1 0 16,-5 1 7-16,0 0-7 0,0 0-4 15,0 0-6-15,-1 2-8 0,3 2 3 16,2 1-2-16,3-3-20 0,1-2-3 16,3 0 12-16,0 0-24 0,2 0-4 15,2 0 69-15,0-7 2 0,-1 0-28 16,1-5 4-16,-2 1 23 0,-6 0 5 0,-1 2-2 15,-6 0 8-15,-2 0 35 0,-2 3 15 16,0-2 0-16,-2 3-8 0,-4 0-3 16,-2 3-20-16,1-1 4 0,-3 3-5 15,4 0-9-15,5 0-5 0,1 0-3 16,0 0-12-16,0 3-2 0,3 6 3 15,7 0-2-15,3 3 1 0,3-3-3 16,3 4 3-16,0 0-6 0,0 1 2 16,2 1 1-16,-4 1 6 0,0-3-3 15,-5 0-1-15,-7 3 2 0,-5-3 6 16,0 0 1-16,-5 2 0 0,-11-1 15 0,-5 2-2 15,-2 0-2-15,-1 2-4 0,1 0-4 16,4-2-10-16,3-2 0 0,5-2-2 16,3-2-15-16,6-1-28 0,2-4-40 15,0-2-121-15</inkml:trace>
</inkml:ink>
</file>

<file path=ppt/ink/ink3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35.2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210 55 257 0,'-18'-4'70'0,"-1"3"-17"16,-2 1 10-16,-3 0-9 0,-3 7-10 15,0 5-14-15,6 1 2 0,8-4-6 16,5 0-12-16,6 1-10 0,2 1-2 16,0 6-3-16,2 1 2 0,15 1-2 15,1 4 2-15,6 3 0 0,3 0-1 0,0 2 0 16,1-1 0-16,-1 0 2 0,-4-2-2 15,-4 3-2-15,-6-1 0 0,-1-3 1 16,-8 0 2-16,-4 0-3 0,0-2 2 16,-8-1 2-16,-7 1-1 0,-4 4-1 15,-6 0-1-15,-2 0 5 0,2-5 2 16,1-7-4-16,3-3 5 0,-2-4-1 15,4-2-2-15,0-3-2 0,3-2 5 16,3 0 0-16,5-7-3 0,3-5 0 16,3-2 0-16,2-5-1 0,3-4-4 15,9-3 0-15,5-5 0 0,6-2 2 0,4-3-3 16,1-4-4-16,5 1-2 0,-1 0 0 15,1 3 1-15,-5 2 5 0,-3 0 1 16,0 3 1-16,-6 2 0 0,-4 3-1 16,-1-1 2-16,-3 3 0 0,-5-2 2 15,-2 2 0-15,-4 3 0 0,0 2 1 16,-10 3-4-16,-1 6 1 0,1 3 0 15,-1 3 1-15,3 4-4 0,2 0-1 16,0 10-5-16,6 4-16 0,0 4-28 0,0 0-43 16,6 0-130-16</inkml:trace>
</inkml:ink>
</file>

<file path=ppt/ink/ink3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35.8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55 239 74 0,'0'11'211'0,"0"6"-146"16,0 6-2-16,0 7-14 0,0 3-10 16,-5 7-12-16,3 0-9 0,-6 3 35 15,-1 3-29-15,3-5-12 0,2-2 0 16,-2-4 1-16,2-6-4 0,1-7-3 15,-1-6 3-15,0-5 0 0,4-5-3 16,0-5-1-16,0-1-4 0,0 0 3 16,0 0-2-16,0 0 1 0,8-11 0 15,7-5 0-15,-2-2 0 0,4 1-4 0,1-1 1 16,3 1 1-16,-2-2-2 0,4 4 3 15,1 0-4-15,-1 6 3 0,-2 1 0 16,-2 5-2-16,4 1-1 0,-6 2 1 16,-1 0-2-16,-1 5-1 0,-6 6 1 15,-3 0 4-15,-4 1-2 0,-2 2 2 16,0 0-1-16,-6-1 0 0,-5-1 2 15,-4-2-1-15,1 3 0 0,-3-3 2 16,0 2 2-16,-4 0 1 0,-2 0 1 0,4-1 4 16,2 0-5-16,2-2-2 0,7-3-1 15,2-2-1-15,4-3-2 0,2 1 0 16,0-1-3-16,0-1-6 0,2 0-14 15,10 0-11-15,3-3-18 0,4-8-39 16,-2-4-116-16</inkml:trace>
  <inkml:trace contextRef="#ctx0" brushRef="#br0" timeOffset="216">502 514 36 0,'6'0'370'15,"-6"0"-306"-15,0 4-26 0,0 5 19 16,0 2-2-16,0 7-19 0,-4 0-13 15,-2 4 2-15,-2 0-12 0,-1 2-8 16,3 0 1-16,2-2-5 0,2-2-1 16,2-2 0-16,0-2 0 0,0-4-6 15,0-2-10-15,6-4-14 0,4-4-14 0,1-2-13 16,1 0-37-16,1-15-84 0,-2-4-116 15</inkml:trace>
  <inkml:trace contextRef="#ctx0" brushRef="#br0" timeOffset="897">721 25 348 0,'0'-6'57'0,"0"1"-17"0,0-1 15 16,0 1-3-16,0 4-14 0,0-1-14 15,0 2-4-15,0 0-2 0,0 0-7 16,0 0-3-16,0 2-6 0,-7 8 4 16,1 3-1-16,2 0 2 0,0 3 1 15,2-3-5-15,2 3 2 0,-2 0-1 16,1-3 3-16,-3 3-3 0,4 0 0 15,0 4-3-15,0-4 2 0,0 4 0 16,0-2-1-16,0 2-1 0,0 2-1 0,0-2 3 16,4 3-3-16,-3 1 0 0,1 0 1 15,0 1 1-15,2 1-3 0,-2 0 1 16,2 3 2-16,0-2-2 0,-4-2 0 15,3 1-1-15,1-2 2 0,-4 0-1 16,2-6 0-16,2-3 0 0,-4-5 0 16,0-8 0-16,2-1-3 0,0-1-1 15,4 0 4-15,1-8-1 0,3-6-5 16,3-2 1-16,4-5-8 0,-3-2 0 15,3 3 5-15,-2-1-4 0,2 2 1 0,0 5 1 16,-1 1-2-16,-5 4-1 0,1 4 3 16,-3 1 3-16,1 2 0 0,-3 2 4 15,3 0 2-15,-3-1 1 0,3 1-1 16,-2 0 1-16,-1 0 0 0,1-1 1 15,1 1-1-15,3 0 2 0,-1 0 1 16,5 0 0-16,1 0 12 0,-2 0-10 16,-2 0-2-16,-3 0-1 0,-4 0 1 15,-1 0-2-15,-3 3 4 0,0 3-3 0,4 1 0 16,-6 0-1-16,0 5 2 0,2-1 0 15,-2 4 1-15,0 1 0 0,4 3-1 16,-2-1 1-16,5 2-3 0,-1 0 17 16,2-1-11-16,-5-2-7 0,-3 0 3 15,0-2 2-15,-5 0 2 0,-5-2-2 16,-5-2 0-16,-2 0 3 0,-1-1-1 15,-3-2-2-15,4-2-5 0,0-2 0 16,2 0 2-16,0-2-2 0,1-2-5 16,3 0-13-16,1 0-11 0,-1-2-13 15,-1-7-36-15,-9-3-106 0,0-6-205 0</inkml:trace>
  <inkml:trace contextRef="#ctx0" brushRef="#br0" timeOffset="1288">433 266 405 0,'0'2'202'0,"0"-2"-148"16,0 0-8-16,0 0-18 0,0 0-2 16,0 3-18-16,0-1-8 0,0 3-7 15,0-2-27-15,0-3-56 0,4-8-251 0</inkml:trace>
</inkml:ink>
</file>

<file path=ppt/ink/ink3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49.9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353 148 42 0,'0'0'21'0,"0"0"121"16,0 0-94-16,0 0-10 0,0 0 17 15,0-2-10-15,0-2-2 0,0 1-10 16,0-1-5-16,0 1-3 0,0 0-3 0,0-1-3 16,0-2-3-16,0 0 4 0,2-2-3 15,0 0-3-15,-2-1 6 0,0 0-6 16,0 2-1-16,0-1 0 0,0 0-3 15,0 0 3-15,-6 0-7 0,2-1 0 16,-4 1 0-16,1 2 0 0,-1 0-3 16,1 2 1-16,-9 1 16 0,3 0-13 15,-2 3-6-15,-4 0-1 0,0 3 2 16,-4 12-2-16,-8-1 1 0,2 9 1 0,-1 1 4 15,1 3-4-15,1 1-1 0,3 4 1 16,8-3 0-16,1 1-2 0,11-3 1 16,3 1-2-16,2 0 2 0,7-1-1 15,9-2-2-15,7-3 2 0,9-4 0 16,2-2 0-16,6-4-4 0,6-4 3 15,4-5 0-15,-2-3-1 0,1 0-1 16,-3-7 2-16,-2-8 1 0,-6-1 1 16,-6-3-2-16,-7-2 3 0,-8-1 0 0,-3 0 0 15,-8-1-1-15,-3 0 2 0,-3 3-1 16,0-1 0-16,-3 0 2 0,-9 1-1 15,-3-2 1-15,-6-1-3 0,-2-2-3 16,0 3 2-16,-4 2 0 0,1 4 2 16,1 5-6-16,-2 8-5 0,2 3-8 15,4 2-11-15,6 11-17 0,7 4-12 16,8 0-39-16,0-1-114 0</inkml:trace>
</inkml:ink>
</file>

<file path=ppt/ink/ink3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2:51.4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44 224 9 0,'2'0'18'0,"0"-1"-7"0,-2 1-1 16,0-1-8-16,0 1-2 0,0 0 5 15,0 0 0-15,0 0-2 0,0 0-2 16,0 0-1-16,0 0-1 0,0 0 8 15,0 0 0-15,0 0 40 0,0 0-20 16,0 0 1-16,0 0-1 0,0 0 1 16,0 0-5-16,0 0-8 0,0 0-6 0,0 0 3 15,0 0 1-15,0 0 4 0,0 0-7 16,0 0 5-16,0 0 0 0,0 0 6 15,0 0-1-15,0 0-2 0,0 0 0 16,0 0-5-16,0 0 4 0,0 0 0 16,-2 0-2-16,-2 0 0 0,0 0 1 15,0 0-4-15,1 0 1 0,1 0 0 16,-2 0-5-16,4 0 2 0,-4 0-2 15,0 0 2-15,2 0-3 0,-2 0-2 16,3 0 0-16,-3 1 2 0,0 0-1 0,2-1-2 16,2 0 2-16,-2 0 1 0,2 0-1 15,-2 0-3-15,2 0 1 0,0 0-3 16,0 0-1-16,0 0-1 0,2 0 1 15,8 0 0-15,1 2 1 0,4-2 0 16,3 0 3-16,3 0-5 0,-1 0 2 16,7 0 0-16,-2-2 1 0,6-1 0 15,1-2-2-15,0 2 0 0,5-1 1 16,-3 1-1-16,4-1 0 0,-3 2 0 15,-3 0 1-15,0 0 0 0,-1 2-2 16,-1-1 1-16,1 0 0 0,-4 1 2 0,1-1-3 16,1 1 0-16,0 0 2 0,-1 0 0 15,-1 0-2-15,2 0 0 0,-3 0 2 16,3 1 0-16,-2 0-2 0,-3 2 1 15,5 1 1-15,-4-2-1 0,0 0-2 16,1-1 2-16,-3 0 1 0,2-1 0 16,0 0-3-16,-4 0 2 0,2 0 1 15,-8 0-1-15,-2 0-1 0,-1-1 0 16,-5-1 2-16,1 1 0 0,0-1-2 0,-6 2 1 15,3 0 1-15,-5-1 0 0,0 1-1 16,0 0 1-16,0 0 1 0,0 0 1 16,0 0-2-16,-2 0-1 0,-3 0 0 15,1 0-2-15,-2 0 1 0,-1 3 0 16,-1 1 1-16,0 1 0 0,3-2-6 15,-1 2-1-15,2-3-8 0,2 1-9 16,0-2-15-16,2 3-25 0,0-4-46 16,0 0-105-16</inkml:trace>
  <inkml:trace contextRef="#ctx0" brushRef="#br0" timeOffset="781">941 0 62 0,'0'2'56'0,"-2"-2"5"16,0 0-2-16,0 1-2 0,-2 0-7 15,0 0-5-15,-1-1 4 0,1 0-15 16,0 0 1-16,2 0-2 0,0 0-6 16,2 0-12-16,0 1-8 0,0 1 1 15,12 0-3-15,3 1 2 0,10-1 5 0,1 0-5 16,9-1-2-16,3 0-2 0,4 1 1 15,4 5 4-15,-2-4-8 0,-1 1 2 16,-4 3-1-16,-9 1 1 0,-3-1-1 16,-8 0-1-16,-4 1 0 0,-5-1 2 15,-3 1-1-15,1 1-2 0,-8 0 2 16,0 1 2-16,0 1-2 0,0 1 0 15,-8 2 2-15,-1 0 0 0,-1 2-1 16,-3 2-2-16,-2 3 1 0,3 3 3 0,-7 0-1 16,2 2-2-16,-4 2 5 0,0-3-2 15,0 4 0-15,0-2-2 0,4 1 0 16,3-3-2-16,3-3-1 0,5-2 1 15,2-2-4-15,4-1-11 0,0 0-5 16,2-1-6-16,8-2-32 0,1-6-71 16,3-2-214-16</inkml:trace>
</inkml:ink>
</file>

<file path=ppt/ink/ink3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3:06.5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90 19 0,'0'1'1'15,"0"1"141"-15,-2-2-76 0,2 0-7 16,0 0 2-16,-2 0-13 0,2 0-4 15,-2 0-4-15,2 0-12 0,-2 0 1 16,-2-2-1-16,4 1-4 0,0 1 0 16,0-2-4-16,0 0-4 0,0 2 2 15,0-3-7-15,10-1-6 0,5-2-1 16,8-3 6-16,8-2-3 0,3-2-3 15,4 1-1-15,4 0 4 0,-2 4-1 16,-2 2-1-16,-3 4-4 0,-5 2 1 0,-7 0 1 16,-2 8-3-16,-8 6-1 0,-5 5 2 15,-4 5 0-15,-4 4-2 0,-4 5 4 16,-13 3 0-16,-6 0-1 0,-6-2-1 15,-7 0-1-15,2-4 2 0,-6 2 1 16,3-5-2-16,3-1-3 0,2-3 3 16,7-5 1-16,4-3-3 0,7-4 1 15,5-2 1-15,5-3 0 0,-2-3-2 16,4-2 0-16,2-1 0 0,0 0-2 0,0 0-7 15,8-1 0-15,4-7 5 0,7-3 1 16,0 3-3-16,0 0 0 0,2 5 4 16,-4 3 2-16,2 0-1 0,-2 0 3 15,0 0-1-15,-1 6-1 0,-3 2 0 16,2 0 0-16,1 2 2 0,-3-6-1 15,2 1 0-15,2-4-2 0,-1-1 2 16,1 0-8-16,4 0-11 0,-6 0-8 16,4 0-14-16,0-5-25 0,-2 0-54 0,1-4-97 15</inkml:trace>
  <inkml:trace contextRef="#ctx0" brushRef="#br0" timeOffset="481">747 70 9 0,'-3'0'36'0,"-1"2"-19"0,2-1-24 0,-4-1 144 16,2 0-87-16,1 0-5 0,1 0-2 15,-2 0-1-15,0 0 0 0,0 0 2 16,0 0-10-16,-1 0 2 0,-1 0-9 15,2 0-1-15,4 0 0 0,-4 0-8 16,4 0-6-16,0 0-5 0,8 0-7 16,9 0 4-16,6 0-1 0,7 0 1 15,7-3-2-15,3-2-1 0,2-1-2 16,2-1 4-16,-2-1-3 0,-4 2 1 0,-10 1-2 15,-7 0 1-15,-9 2-4 0,-6 3-4 16,-3-1 5-16,-3 1-6 0,0 0-2 16,0 0-4-16,0 0-1 0,-3 0-23 15,-5 0-34-15,-2 0-43 0,-3 0-70 16</inkml:trace>
  <inkml:trace contextRef="#ctx0" brushRef="#br0" timeOffset="737">713 125 213 0,'-8'6'75'16,"8"0"-24"-16,0-2-2 0,2 6-7 15,8-3-7-15,5 1-12 0,8 3-6 16,0-4-10-16,0 1-4 0,0 2 1 16,0-3-4-16,-4 4 0 0,-4 0 2 15,-4-1-2-15,-5 0 2 0,-4 3-3 16,-2-1 2-16,-2 1 4 0,-9 2-3 15,-3 0-1-15,-3 1 1 0,-4 1-1 16,2 1 3-16,-2-3 1 0,4-1-4 16,-2-1 1-16,2-3-1 0,1 0-1 15,3-3-1-15,5-2 2 0,3-1-3 0,3-2-13 16,2-2-27-16,0 0-48 0,4 0-53 15,5-8-112-15</inkml:trace>
  <inkml:trace contextRef="#ctx0" brushRef="#br0" timeOffset="1158">1223 72 15 0,'-8'1'52'16,"-2"3"24"-16,-1 0 39 0,1 1-58 15,-1 0 7-15,5 0-2 0,0-2-13 16,5 1-27-16,1 1-13 0,0-1 9 15,0 2 5-15,1-2-7 0,11 0 0 16,5 1-7-16,4-1 2 0,4-3-6 16,4 0-3-16,5-1 0 0,2 0-2 15,2 0 1-15,2 0-1 0,-3-1 1 0,-1-1 1 16,-8-1-2-16,-7 1-2 0,-5 0-7 15,-9 0-4-15,-1 2-9 0,-6-2-10 16,2-2-10-16,-2 4-28 0,0-6-39 16,0 2-87-16</inkml:trace>
  <inkml:trace contextRef="#ctx0" brushRef="#br0" timeOffset="1423">1312 144 182 0,'-13'9'88'0,"3"0"-11"0,6-2-6 15,3 1-23-15,1 0-19 0,0-1-9 16,0 1-3-16,7 1-3 0,5-2-9 15,3 0 0-15,2 1-2 0,-2 2-4 16,1-1 1-16,3-1 1 0,-6 3-1 16,-1-2 2-16,-5 1-5 0,-3-2 3 15,-4 1 1-15,0 1 1 0,-8-2-1 16,-3 1 2-16,-4 0 1 0,-6-2 0 15,-2 2 9-15,-2 0 8 0,2 0-4 16,-2 2-6-16,2-4 1 0,-1 0-12 0,4 0 2 16,3-4 0-16,6 3-4 0,3 0-8 15,4-2-18-15,4 1-30 0,0 1-72 16,0-3-190-16</inkml:trace>
  <inkml:trace contextRef="#ctx0" brushRef="#br0" timeOffset="2235">1467 698 26 0,'2'0'2'0,"0"0"215"15,3 0-148-15,-3 0 3 0,-2 0-7 16,2 0-9-16,2 0-15 0,-2 0-9 16,-2 2-4-16,4 3-6 0,-2 3 0 15,-2 0-4-15,1 2-3 0,-1 2-1 16,0 1-3-16,0 4 2 0,0 2-6 15,-1 0 8-15,-3 1-5 0,0-3-3 16,-2 1-5-16,4-1 2 0,-3-3-3 16,3-1 2-16,0-2-2 0,2-3-2 15,-2-3 1-15,2 0 1 0,0 0-5 0,0-4-8 16,0 0-6-16,0-1-11 0,4 0-4 15,5 0-14-15,3-1-18 0,5-6-54 16,-4-3-122-16</inkml:trace>
  <inkml:trace contextRef="#ctx0" brushRef="#br0" timeOffset="2655">1787 779 33 0,'0'-2'64'15,"0"1"80"-15,0-1-95 0,0 1 9 16,0-1 9-16,0 1-10 0,0 1-16 16,0 0-9-16,0 0-6 0,-2 0-2 15,-3 0-6-15,-3 0-2 0,-1 0 0 16,-3 6-5-16,1 0-1 0,3 1 1 15,-2 3 1-15,1 1-4 0,-1 2-1 16,5-1-1-16,-1 3-5 0,6-1-1 0,0 3 0 16,0-1-1-16,0-3 2 0,8-2-2 15,-1 0 1-15,5-2-1 0,1-4 1 16,4-1-3-16,4-3 1 0,0-1 0 15,2 0 1-15,0-6-1 0,2-5 1 16,-2-2 2-16,-2-1 1 0,2-1-1 16,-6-3 0-16,-4 1 1 0,-1-3 6 15,-9 2 3-15,-1 1-2 0,-2-2 3 16,-2 2-2-16,-7 1-1 0,-3 0-3 0,-1 2-2 15,-2 2 0-15,-2 4-4 0,-1 3-1 16,3 3-1-16,2 2 1 0,1 0-18 16,5 5-10-16,3 5-18 0,-2 2-37 15,0-1-164-15</inkml:trace>
</inkml:ink>
</file>

<file path=ppt/ink/ink3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3:21.1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196 16 10 0,'0'0'4'0,"0"0"4"0,0 0 37 16,0 0 60-16,0 0-72 0,0 0-7 16,0 0 8-16,0 0 3 0,0 0-4 15,0 0-8-15,0 0-1 0,0 0-1 16,0 0 1-16,0 0 0 0,0 0-2 15,0 0-7-15,0 0 2 0,0 0-3 16,0 0 2-16,0 0-6 0,0 0-1 16,0 0-2-16,0 0 0 0,0 0-4 0,0 0 0 15,-2-1 2-15,-2 1 0 0,2-3-1 16,0 2 1-16,-3-2-2 0,3 2 5 15,-4-1-5-15,2 2 1 0,-2-2 1 16,-1 1 2-16,-1 1-3 0,1 0 0 16,-3 0-3-16,-1 0 1 0,-3 0-1 15,1 3-1-15,-1 1 1 0,1 5 0 16,0 0-1-16,1 1-1 0,1 0 2 15,3 3 2-15,-1 0 0 0,3-1-4 0,4 2 2 16,-2-2 0-16,4 1-1 0,0 0-2 16,0 0 3-16,8 1-1 0,5 0 0 15,2-3 0-15,5-2 0 0,1-2 2 16,1-1-4-16,5-1 4 0,2-5-3 15,-1 1 3-15,-1-1-1 0,2 0-2 16,-4-1 3-16,-4-6 0 0,-4 1-2 16,-2-1-1-16,-2-1 2 0,-5-1 0 15,0 0 0-15,-8 1-1 0,3-1 4 16,-3 0-3-16,0-1-1 0,0 0 1 0,0-2 0 15,-5 0 2-15,-3-1-4 0,0-1 1 16,1 1 1-16,1 0 0 0,-2 6-1 16,3-3-1-16,1 5 2 0,0 3-1 15,2 1 0-15,2 1-2 0,-2 0 1 16,2 0-2-16,0 0-6 0,0 0-8 15,4 0 9-15,6 2 2 0,1 4-2 16,2 0 0-16,1 0 1 0,3-1-1 16,0 0 2-16,2 0-7 0,4-2 5 0,-2-1 0 15,0-1 2-15,-4 2 3 0,-3 1-1 16,-5 0 0-16,-5 2-1 0,0-2 3 15,-4 1 1-15,0-2 2 0,0 0 0 16,-2 0 0-16,0-2 4 0,-2-1-1 16,0 0-2-16,4 0 3 0,0 0 2 15,-2-2 1-15,2-5-3 0,0-1-4 16,0 0 6-16,6 0 0 0,2-2 4 15,1 1-4-15,1 3 1 0,-1-1 1 0,3 3-4 16,3-1-1-16,4 2-2 16,2-1 1-16,2 4-3 0,-2 0-1 0,2 0 0 15,2 0-8-15,0 0-16 0,5 0-28 16,3 0-51-16,-5 0-129 0</inkml:trace>
</inkml:ink>
</file>

<file path=ppt/ink/ink3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3:22.1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 9 54 0,'2'2'151'0,"0"-1"-43"0,-2 4-74 15,0 1 10-15,0 4 24 0,0 4-10 16,0 5-24-16,0 3-13 0,-4 4-1 15,0 2-4-15,0-1-4 0,2 3-3 16,0-2-2-16,-1 5 2 0,1-1-3 16,-4-1 1-16,4-3 18 0,-4-4-18 0,4-8-4 15,1-1-2-15,-1-1 2 0,0-1-3 16,0 0 1-16,0 0-2 0,0-4 3 15,0-2-3-15,2-1 0 0,0-3 0 16,0 2-10-16,0-2-2 0,0-1-5 16,2-2-5-16,2 0-5 0,0 0-13 15,1 0-17-15,3 0-41 0,0-10-83 16</inkml:trace>
  <inkml:trace contextRef="#ctx0" brushRef="#br0" timeOffset="275">0 91 70 0,'-2'0'236'0,"-2"0"-168"0,4 0-2 16,0 0-19-16,0 0-5 0,6 0-15 15,9 0-5-15,8 0 2 0,2-4-8 0,1-2-7 16,3 0-2-16,3-1 0 0,1 1-1 16,1 2-2-16,-3 2 0 0,-1 2-2 15,-7 0-3-15,-6 0 0 0,-1 1-2 16,-7 4-8-16,-1 1-9 0,-2 1-7 15,-3-3-12-15,-1 2-17 0,-2 0-16 16,0 1-36-16,0-1-56 0</inkml:trace>
  <inkml:trace contextRef="#ctx0" brushRef="#br0" timeOffset="474">70 307 59 0,'14'7'181'0,"5"-3"-115"15,0-2 10-15,2 0-16 0,4-2-34 16,1 0-3-16,5 0-4 0,3 0-9 16,1-5-8-16,-1-3-1 0,-4 1-1 0,1 0-7 15,-8-3-36-15,-2 3-33 0,-2-5-39 16,-8 0-92-16</inkml:trace>
  <inkml:trace contextRef="#ctx0" brushRef="#br0" timeOffset="787">704 62 42 0,'2'10'265'0,"-2"0"-192"0,0 7-24 16,-10 4 9-16,-3 3-13 0,1 8 13 16,-3-2-28-16,2 2-16 0,1 0 0 15,1-1-4-15,-1-1-3 0,3-3-3 16,1-4-1-16,4-4 0 0,3 0-1 15,1-5-2-15,0-1 0 0,0 0 1 0,0-5 0 16,0 0-2-16,0-4-3 0,0 0-9 16,0-1-1-16,0-3-15 0,0 0-7 15,1 0-13-15,3 0-17 0,4-5-65 16,-2-5-83-16</inkml:trace>
  <inkml:trace contextRef="#ctx0" brushRef="#br0" timeOffset="1065">586 90 88 0,'0'-3'38'0,"1"1"159"15,7 1-147-15,0-4-1 0,9-2 3 16,2 0-7-16,6 0-14 0,3-2-10 16,3 2-8-16,1-1-3 0,5-1-2 0,-3 2-2 15,4 1-5-15,-4 1 1 0,-3 3 1 16,-4 1-3-16,-10 1-1 0,-4 0 1 15,-5 0-3-15,-4 0-10 0,-2 2-17 16,-2 2-19-16,0 1-36 0,-8-1-67 16,-2 1-120-16</inkml:trace>
  <inkml:trace contextRef="#ctx0" brushRef="#br0" timeOffset="1251">612 257 135 0,'16'0'179'0,"3"0"-128"15,5 0 34-15,3-1-38 0,4-6-2 16,3-1-22-16,10 0-13 0,4-3-4 16,-1-1-5-16,3 3-2 0,-8 0-3 15,-4 4-16-15,-6 0-37 0,-9 4-49 16,-4-4-62-16</inkml:trace>
</inkml:ink>
</file>

<file path=ppt/ink/ink3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3:24.1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67 42 0,'2'0'143'0,"-2"0"-28"15,0 0-77-15,0 0 25 0,0 0-9 16,0 0-14-16,0 5-9 0,0 2 1 15,0 3-6-15,0 3-5 0,0 0-4 16,0 2-4-16,0-1 1 0,0 1-3 16,0 0 0-16,-2-1-6 0,2 1 4 15,-2-2-1-15,0-4-6 0,0 0 0 16,0-3 0-16,2 0-4 0,0-2 4 0,0 4-8 15,0-3-4-15,4 3-1 0,2-3-6 16,5-2-15-16,-1-3-19 0,1 0-21 16,3 0-32-16,-3 0-28 0,3-10-132 15</inkml:trace>
  <inkml:trace contextRef="#ctx0" brushRef="#br0" timeOffset="409">368 3 4 0,'6'0'3'16,"-5"0"169"-16,-1 0-94 0,0 0-24 15,0 0 7-15,0 0-7 0,-5 0-17 16,-3 5-13-16,0 5-1 0,-1 0 0 15,-3 4-5-15,-1 1-4 0,2 1-2 16,-1 1 1-16,3 1-5 0,-1 2 1 0,3-1 0 16,-1 0-2-16,2 2-3 0,2-2-3 15,2 2 1-15,2-4 0 0,0 1-2 16,4-2 0-16,4-2 1 0,3-3 1 15,5 2-3-15,-1-4 1 0,2 1 1 16,2-3-1-16,0 2-1 0,4-3 1 16,-2-1 2-16,-2-5 1 0,-2 0-3 15,-1-2 2-15,-7-5 1 0,-1-3 1 16,-4 2-4-16,-4-2 2 0,0 0 5 0,0 1 0 15,-8 0 1-15,-2 1-4 0,-3 0 0 16,-2 3-1-16,-6 2-4 0,4 0 0 16,-6 2 1-16,6 1-3 0,-1 0-8 15,3 0-8-15,4 7-17 0,1 2-45 16,1 1-125-16</inkml:trace>
</inkml:ink>
</file>

<file path=ppt/ink/ink3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3:20:49.0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525 0 35 0,'-6'22'154'0,"4"-2"-111"0,-6 1-11 15,7-3 37-15,-1 0-15 0,2-1-31 16,0-2-19-16,0-2-4 0,3-1-5 15,5-4-23-15,2 1-36 0,-1-3-55 16,-3 0-79-16</inkml:trace>
  <inkml:trace contextRef="#ctx0" brushRef="#br0" timeOffset="191">569 906 151 0,'0'26'58'0,"0"-1"-12"0,0-1-6 16,0-2-19-16,0 1-16 0,0-2-5 16,0-1 4-16,0 1-3 0,1-3-6 0,1 2-44 15,0-1-78-15</inkml:trace>
  <inkml:trace contextRef="#ctx0" brushRef="#br0" timeOffset="-38177.46">46 368 36 0,'0'0'87'0,"0"0"-52"0,-4 0 7 16,2 0-1-16,0 0-3 0,-2 0-3 15,2 0-13-15,1 0 5 0,-3 0-2 16,2 0-2-16,2-1-3 0,-2 0-1 15,2 1-5-15,0 0-5 0,-2-1 1 16,0-1 2-16,0 1-1 0,2 0-1 16,-4 0-3-16,1 1 2 0,1 0-1 15,-2-1-2-15,2 1-1 0,0-1 5 16,2 1-4-16,0 0-3 0,0 0 4 0,0 0 0 15,0 0-1-15,0 0-2 0,0 0-1 16,0 0-2-16,0 0 0 0,2 0-2 16,9 0 8-16,3 0 1 0,7 0-1 15,3 0-6-15,3-1 5 0,2-3-2 16,5 0-2-16,-1 1-1 0,-1-2-1 15,4 1 3-15,-1 1-3 0,-3 0-1 16,-3 3 2-16,-3-1 2 0,-7 1-4 16,2 0 0-16,-7 0 1 0,-3 0 2 15,-5 0-4-15,0 0 0 0,-6 3 2 0,0 1 1 16,0 4-2-16,0 1 0 0,0 0 2 15,-6 4 1-15,-4 0-2 0,3-1-1 16,-3 1 2-16,3 1 2 0,-5 3-4 16,-1 0 1-16,0 1 1 0,-3 0 2 15,1-1-2-15,-4 5-2 0,2-3 9 16,-4 1 0-16,4 0-3 0,-4 1 0 15,1-1-1-15,1-1 3 0,6-3-3 16,0-5 0-16,3-2 0 0,3 0-3 0,1-2 0 16,2-2-3-16,-2 0 4 0,4-2 0 15,0-2-2-15,1 1-3 0,-1-2 2 16,2 0-8-16,0 0-14 0,0 0-15 15,5 0-19-15,3-2-14 0,2-9-30 16,-5-2-190-16</inkml:trace>
  <inkml:trace contextRef="#ctx0" brushRef="#br0" timeOffset="-37618.46">836 249 235 0,'0'0'55'0,"0"0"10"0,0 0-9 16,0 0-12-16,-2 1-4 0,-4 6-14 15,2 1-3-15,-3 3 1 0,-1 3-5 16,2 0-3-16,1 0-6 0,-1 3-1 16,0 2-1-16,0 1-2 0,-1 3 3 15,-1 3 2-15,0-2-4 0,3 0-3 16,-3 0-1-16,1-2-1 0,-3-1-1 15,2 1 2-15,3-3-3 0,-1 1 1 16,2 2 0-16,2-6 0 0,0-1 2 0,0-4-3 16,2-4 1-16,0-1-1 0,0-1 0 15,0-2-2-15,0-1 1 0,0-2-3 16,0 0-2-16,0 0-4 0,0 0-3 15,2-1-5-15,6-8-8 0,-4 0-15 16,3-2-13-16,-1-4-3 0,0-1-26 16,0-4-111-16</inkml:trace>
  <inkml:trace contextRef="#ctx0" brushRef="#br0" timeOffset="-37220.46">757 287 170 0,'-3'3'74'0,"-1"-1"-29"16,2-1 11-16,2 1-8 0,0-2-12 16,0 0-12-16,0 0-8 0,0 0 2 15,4 0 3-15,3 1-1 0,3-1-3 16,3 0-4-16,4 0-4 0,3-3-6 15,2 0 3-15,-1-1-1 0,2 1-3 16,2-1-1-16,0-1-2 0,0 2 5 16,0 1-1-16,-3-2-4 0,-2 3 1 15,-5-1 1-15,0 0-1 0,-7-1-1 0,-1 2 0 16,-1-1-8-16,-4 2-7 0,-2 0-5 15,0 0-1-15,0 0-3 0,0 0-2 16,0 0-2-16,0 0-19 0,0 0-23 16,-4 3-51-16,-2-2-24 0</inkml:trace>
  <inkml:trace contextRef="#ctx0" brushRef="#br0" timeOffset="-36896.46">738 509 196 0,'0'5'73'0,"0"-5"-41"0,8 0 33 16,3 0-2-16,7 0-2 0,3 0-18 15,3-2-11-15,5-6-2 0,4-1-9 16,-1-2-8-16,2 0 1 0,3 0 0 15,-5 1-8-15,-3 2-4 0,-6-2-1 16,-4 3 0-16,-2 0-1 0,0-1-6 16,-2 1-14-16,-1 3-16 0,-5-2-39 15,-5 3-32-15,-4-5-133 0</inkml:trace>
</inkml:ink>
</file>

<file path=ppt/ink/ink3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19:33.8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45 328 30 0,'-2'0'289'0,"-2"1"-275"16,0 0-7-16,4 0 26 0,0 0 10 15,0 1-12-15,0 3-15 0,0 2-7 16,0 5 6-16,0 4-2 0,0 3-3 16,0 4-1-16,0 0 4 0,0 3-2 15,0 0-3-15,0 5 6 0,0-2-3 16,0 4-2-16,0-1 1 0,0 0-2 0,0 0 0 15,0 1-6-15,0-1 2 0,0 0 2 16,0-3-4-16,0-5 0 0,0-4-1 16,0-6 1-16,0-2 0 0,0-5-2 15,0-3 2-15,0-3 2 0,0 1 1 16,0-2 0-16,0 0 8 0,0-2-1 15,-6-9-6-15,3-5-4 0,-3-3 3 16,2-5 4-16,0-5-5 0,2-5-2 16,0-5 3-16,0-5 0 0,-1-8-2 0,3-4-3 15,0-4 1-15,0 0 5 0,0 1-5 16,0 0-2-16,5 6 1 0,5 3 2 15,3 6-3-15,3 5-2 0,3 6-6 16,-2 5 16-16,6 5-7 0,1 6 0 16,9 1 2-16,-3 5 1 0,3 6-1 15,-3 4-3-15,-5 1 0 0,-6 7 3 16,-5 10-2-16,-5 4-2 0,-3 3 2 15,-6 6 2-15,0 5-2 0,-12 4 0 0,-5 0 2 16,-2-1 10-16,-6-1-14 0,-3-2-1 16,1 0 3-16,0 1 2 0,3-5-1 15,3-4-3-15,5-4 3 0,3-3 0 16,3-2-1-16,5-4-2 0,3-4 2 15,2 1 1-15,0-4-3 0,4 0-2 16,7-3 4-16,6 2-2 0,4-3-1 16,4-2-2-16,4 2 4 0,1-2 0 15,3 1-4-15,1 0-2 0,-4 3 2 16,3 0 2-16,-4 2-1 0,-3 1-6 15,-7 0 2-15,-3 2 6 0,-9 0-4 0,-3 3 0 16,-4-2 3-16,0 2 5 0,-4 1-1 16,-11-1-1-16,-2 3 0 0,-6 0 4 15,2-1 0-15,0 2 1 0,0-3-1 16,-4 2 5-16,4-2-2 0,0 0-4 15,2-3 2-15,4-1 1 0,3-1-6 16,1-4-1-16,-1 2 2 0,5-4 1 16,1-2-1-16,4-1-6 0,0 0-1 15,0 0-4-15,2-4-11 0,0-4-19 0,2-4-19 16,8-3-18-16,-1-5-28 0,5-4-190 15</inkml:trace>
  <inkml:trace contextRef="#ctx0" brushRef="#br0" timeOffset="567">943 286 35 0,'8'-5'201'15,"-2"-3"-145"-15,1-1 7 0,-5-1 5 0,-2-2-6 16,0 3-11-16,-2-4-17 0,-5 2-1 16,-7 0-5-16,-1 1-5 0,-4 2-13 15,-2 2 14-15,-4 3-7 0,-3 3-5 16,-1 0-5-16,-3 1 2 0,-1 11 0 15,4 2-5-15,7 4 9 0,2-2-13 16,5 0 1-16,6 2-2 0,1 0-5 16,8 0 4-16,0 4 2 0,6 0-2 15,11 1-3-15,6 2 4 0,2-2 3 16,1 2-4-16,5-1-6 0,-3-3 4 15,1 1 4-15,0-5-8 0,-4 1-2 0,-3-3 5 16,-4 0 1-16,-3-1-1 0,-4-1-5 16,-5-1 6-16,-4 1 4 0,-2-1-1 15,0 1-1-15,-6 2 4 0,-7-2 2 16,-2 1-2-16,-1 0-2 0,-5-2 3 15,2 2 2-15,-6-2-1 0,3 1 1 16,-1 0 1-16,0-2 1 0,0 2-3 16,2-2-5-16,4 0 2 0,1-2 1 15,5-3-4-15,3-2 0 0,5-2 2 16,3-2 1-16,0 0-13 0,0 0-12 0,0 0-8 15,7 0-10-15,3 0-36 0,-1-6-43 16,3-7-237-16</inkml:trace>
  <inkml:trace contextRef="#ctx0" brushRef="#br0" timeOffset="998">1388 259 79 0,'4'0'214'0,"-2"0"-163"16,-2 0-36-16,0 0 38 0,0 0 17 15,0 0-20-15,0 5-29 0,0 6-3 16,0 7 7-16,-6 4-7 0,-2 2-2 15,1 5-1-15,-3-1-4 0,1 4 3 16,-1 1-5-16,0 1-1 0,1-2 4 16,1-1 0-16,3-4-6 0,-1-3-4 15,2-3 1-15,0-3 1 0,4-2-4 16,-4-3-2-16,4-2 2 0,-1-3 3 15,-1-4-4-15,2-1-2 0,0-1-4 0,0-2-2 16,0 0-9-16,2 0-9 0,3-4 0 16,1-4-8-16,2-6-18 0,-3 0-20 15,-1-3-14-15,-2-3-102 0,0-6 1 16</inkml:trace>
  <inkml:trace contextRef="#ctx0" brushRef="#br0" timeOffset="1298">1369 239 126 0,'0'-1'229'15,"0"1"-209"-15,4-3-4 0,-1-3 34 16,9 2-2-16,1-5-22 0,4 2-3 15,6-2-2-15,0-4-8 0,2 1-12 16,4-1 14-16,3-1-6 0,2 1 2 16,1 3-8-16,-7 0-1 0,-5 3 1 0,-6 3-3 15,-3 1-1-15,-7 2 1 0,-3 1 1 16,2 0-7-16,-6 0-9 0,2 0-10 15,0 0 8-15,-2 0-5 0,0 1-12 16,0 6 6-16,0 1-9 0,-4 2-29 16,-4-4-39-16,1 1-64 0,-3-1 92 15,-3-1 62-15</inkml:trace>
  <inkml:trace contextRef="#ctx0" brushRef="#br0" timeOffset="1504">1369 416 226 0,'-6'6'165'0,"6"-3"-145"15,0-3 2-15,4 0 29 0,5 0 5 16,7 0-8-16,1 0-15 0,2 0-8 16,6 0-11-16,2 0-4 0,5 0-1 15,6 0-3-15,2-7-4 0,0-1-2 16,4 2 4-16,-2-3 0 0,0 1-6 15,4-2-10-15,0-1-13 0,1 2-24 0,-3-2-42 16,-4-3-82-16</inkml:trace>
</inkml:ink>
</file>

<file path=ppt/ink/ink3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19:40.1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57 273 50 0,'1'-7'298'0,"-1"6"-269"0,0 1-8 15,0 0 36-15,0 0-4 0,0 0-16 16,0 0-10-16,0 0-5 0,0 0-10 16,0 0-2-16,0 1-4 0,0 12-6 15,-1 6 0-15,-3 8 6 0,4 4 2 16,-2 1-1-16,2 0-5 0,0 2-1 0,0 4 0 15,0 0 2-15,0-2-3 0,0-4 0 16,0-2 4-16,0-4-3 0,-2-2-1 16,-2-5 1-16,2-5 3 0,-2-4-1 15,2-4-4-15,2-3 3 0,0 0 5 16,-1-3-2-16,1 0 2 0,0 0 3 15,-4 0 4-15,-2-8-9 0,-2-6-3 16,3-5 1-16,-3-3 3 0,6-6-6 16,0-4 1-16,2-6 1 0,0-5 1 15,0-8-2-15,2-6-2 0,8-5 1 0,5-4 0 16,2 3 0-16,0 7-12 0,2 14 15 15,2 9-2-15,0 9-3 0,0 4-2 16,0 3 2-16,2 4 0 0,2 7 1 16,-2 1-4-16,-4 5 3 0,-2 0 1 15,-2 1-1-15,-1 9-1 0,-5 5-1 16,-3 2 4-16,-4 2-3 0,-2 2 1 15,0 3 3-15,-4 2 3 0,-11 3-1 16,0 0-2-16,-6 2 1 0,-2 2 0 16,2-5 1-16,2-1 6 0,-2-3-12 15,5-4 4-15,1-3-2 0,2-2-2 0,5-1 0 16,4-4-10-16,4 3-20 0,0-2-27 15,0-2-45-15,8-3-65 0</inkml:trace>
  <inkml:trace contextRef="#ctx0" brushRef="#br0" timeOffset="1075">493 486 126 0,'-9'0'200'15,"1"0"-161"-15,1 0-12 0,-3 0 34 16,1 0-17-16,-1 0-8 0,1 0-4 16,1 0-7-16,0 0-6 0,-1 0-9 15,-1 0-5-15,1 5 0 0,1 4 0 16,-2 4-4-16,1 3-1 0,3 3 3 0,0 3-4 15,5 1-2-15,1 0 2 0,0 1 1 16,3-3-1-16,9-1-2 0,5-3 2 16,0-4 3-16,4-3-2 0,-2-5 0 15,4-4 0-15,0-1 3 0,-2 0-1 16,-2-4 0-16,0-8 0 0,-7-4 4 15,-1 2-4-15,-1-2 2 0,-8-1 2 16,-1-2 1-16,-1 1 1 0,0-1-5 16,-5 0 3-16,-3-1 1 0,-3 0-2 15,1-2-4-15,-1 2 0 0,-1 5 0 0,8 6 0 16,1 4-3-16,3 4 1 0,0 1 0 15,0 0-8-15,0 0-10 0,7 3 2 16,10 8 10-16,4 1-9 0,2 0-11 16,0-2 6-16,6-1 17 0,-3-3 3 15,3-3-1-15,-4 0 1 0,0-1 2 16,-4-2 1-16,0 1-5 0,-2-1 4 15,-4 0 4-15,-2 2-2 0,-5 0-2 16,-2 2 3-16,-1 4 1 0,-3 0 1 16,0 4-3-16,-2 0 3 0,0 5 0 15,0-1-1-15,0-2-3 0,-4 1-2 0,-1-2 2 16,1-3 0-16,0-1-1 0,2-4 1 15,-2-2-1-15,2-2 2 0,1 0-2 16,-3-1 0-16,0 0-1 0,0-1-2 16,0-7-5-16,2-3 2 0,1-1 1 15,-1-5 1-15,2 1-6 0,0 0 4 16,0-5-1-16,3 2 1 0,1 0-6 15,4 4-14-15,-1 4 12 0,5 6 0 16,-3 3-13-16,1 2-1 0,1 0-1 0,-1 2-4 16,-2 8-7-16,-1 0 0 0,3 0-17 15,1-3-40-15,3-1 27 0,1-3 39 16,0-1 22-16,2-2 8 0,-1 0-18 15,-1 0 13-15,0-3 19 0,-2-8 36 16,3 0-7-16,-5-3-8 0,6-2 22 16,-7-2-7-16,1-3-15 0,-1-3-3 15,-4 1-5-15,-1-1 0 0,1-1-2 16,-4-1-1-16,0-5 2 0,0-1 0 0,-2-5-12 15,0 1 0-15,0 0-8 0,2 3 14 16,0 4-5-16,1 4-2 0,-1 3-1 16,0 4-3-16,-2 7 4 0,0 2-1 15,0 7-3-15,0 1-2 0,0 1-4 16,0 0-2-16,0 0 0 0,0 0-2 15,0 0-6-15,0 1-1 0,0 14-3 16,0 5 18-16,-2 10-8 0,-1 4 1 16,-5 7 1-16,0 5-1 0,1 4-4 15,-1 7 3-15,-2 3 10 0,-1 0-14 0,3-3 2 16,1-5-5-16,3-8 2 0,4-6 3 15,0-5-2-15,0-6 4 0,0-6 1 16,0-7 1-16,0-5-1 0,0-7-1 16,0-1 2-16,4-1-2 0,-4 0 3 15,5-6 2-15,3-11 2 0,2-4-4 16,1-3-3-16,2-4 1 0,3 2 1 15,1 3-1-15,-2 3-1 0,0 5 1 16,1 0 2-16,1 4-3 0,-2 2-1 16,2 2-1-16,2 4 5 0,0 1-6 15,2 1-10-15,0 1-17 0,0 0-22 0,2 0-18 16,-2 3-28-16,0-3-202 0</inkml:trace>
  <inkml:trace contextRef="#ctx0" brushRef="#br0" timeOffset="1711">1726 0 124 0,'0'0'195'16,"0"0"-140"-16,0 0-28 0,0 0 19 16,0 0 11-16,-2 0-16 0,-2 11-23 15,-3 9-9-15,-3 14 6 0,-5 12 3 16,-2 6 1-16,-2 8 5 0,0 1-7 15,1 1 5-15,1-1-13 0,2-7-6 16,4-4-4-16,3-9 0 0,6-7 5 16,2-7-4-16,0-7-3 0,0-3 4 15,0-6 1-15,8-6-4 0,-3-3 0 0,5-2 3 16,3 0 8-16,4-3-3 0,6-11-2 15,0-1-1-15,0-3 3 0,-2 1-6 16,-2 3-3-16,-2 0 4 0,1 3 2 16,-1 2-4-16,-2 1-3 0,2 2 4 15,-2 4 1-15,1 1-4 0,-1 1 0 16,-4 0-1-16,3 3 3 0,-7 5-4 15,3 2-1-15,-2 2 4 0,-5-2 4 16,1 2-3-16,0 1-1 0,-2-2 2 16,-2 2 4-16,0 2-2 0,0-4-2 15,-2 1 3-15,-4-2 1 0,-1-1-1 0,-3 1-1 16,-3-1 5-16,-1-1 6 0,-5-1-3 15,0-2-5-15,0 1 6 0,-4-1 0 16,4-1-10-16,-2 0-1 0,4-1 3 16,6-1 1-16,-1 1-4 0,3-1-3 15,3-1 3-15,0 0-3 0,2 0-11 16,2 0-8-16,1-1-19 0,-3 5-41 15,4-5-67-15,-4 0-250 0</inkml:trace>
  <inkml:trace contextRef="#ctx0" brushRef="#br0" timeOffset="2674">2339 719 200 0,'3'5'117'0,"3"1"-106"0,4 5 48 16,3 3 3-16,-1 1-18 0,1 6-8 16,0 5-7-16,-1 2 1 0,-5 2-2 15,-1 0-20-15,-6-2-2 0,0 5 0 16,-8 2-1-16,-7 3-2 0,-10 3-7 15,-9 3-14-15,-6 4-15 0,-4 4-16 16,0 4-10-16,-4 1-17 0,1 0-139 16,1-1 38-16</inkml:trace>
  <inkml:trace contextRef="#ctx0" brushRef="#br0" timeOffset="5699">2919 34 318 0,'-6'1'54'16,"4"-1"-35"-16,2 0 31 0,0 1 8 15,0-1-15-15,0 0-19 0,0 0-9 16,0 1-8-16,4 0-5 0,9 4-3 16,10-1 15-16,6 4 2 0,9-1-11 15,10 0-1-15,7-1 5 0,10-3-2 16,0-1-2-16,0-2-5 0,-4 1 4 15,-6-1-2-15,-4 0-3 0,-5 1 1 0,-6 1 2 16,-7 0-1-16,-8 1-2 0,-8 0 0 16,-10 0 2-16,-3 0 0 0,-4 0-4 15,0 2-1-15,0 3 5 0,0 7 8 16,-6 4-6-16,-7 5 4 0,-4 5 0 15,-4 4 3-15,-4 0-1 0,-2 4 5 16,-1 1-9-16,1 1 3 0,-3 4-7 16,1 5-2-16,0-3 9 0,8 2-4 15,6-7-5-15,6-2-1 0,5-1 3 16,4 3-10-16,0-2-10 0,2 4-7 15,9 1-8-15,2-1-33 0,1-2-44 0,-1 0-251 16</inkml:trace>
</inkml:ink>
</file>

<file path=ppt/ink/ink3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03.9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2 148 176 0,'0'-3'72'16,"0"1"-19"-16,0 2 11 0,0-2-14 15,0 2-8-15,0-1-10 0,0 1-7 0,0-1-1 16,0 1-3-16,0 0-6 0,0 0-1 15,0-1-3-15,0-1 1 0,0 2-2 16,0 0 4-16,0 0-1 0,0 0-3 16,0 0 1-16,0 0-1 0,0 0-2 15,-2 0 0-15,2 0-1 0,0 0 1 16,0 0-3-16,0 0-1 0,0 0-1 15,0 0-2-15,0 0 2 0,0 0-3 16,0 0 3-16,0 0-1 0,0 0-1 0,0 0-1 16,0 0 2-16,10 0 2 0,-1 0-1 15,3 0-1-15,3 0 1 0,2 0 0 16,2 0-3-16,2 0 1 0,0 0-2 15,2 0 3-15,-2 0-2 0,0 0 0 16,2 0 1-16,0 0 0 0,2 0-2 16,-3 0 0-16,3 0 3 0,-2 0 0 15,2 0-4-15,-6-3 2 0,2 3 2 16,-6 0-2-16,2 0 0 0,-1 0-1 15,-3 0 2-15,-3 0-1 0,-1 0 0 0,-1 0 0 16,3 0 0-16,1 0 1 0,3 0-2 16,0 0 1-16,2 2 1 0,-1-1 0 15,-1-1-1-15,2 3-1 0,0-3 2 16,0 0 1-16,2 0-2 0,-3 0-2 15,-7 0 4-15,1 0-1 0,-4 0-2 16,-3-3 1-16,-1 3 1 0,-2-1 0 16,0 1-1-16,0 0 2 0,0 0 0 15,0 0 2-15,0 0-4 0,0 0-1 16,2 0 1-16,-2 0 0 0,0 0-3 15,0 0 2-15,0 0 1 0,0 0 1 0,0 0-2 16,0 0 0-16,0 0 2 0,0 0 2 16,0 0-3-16,0 0 1 0,-4 1 0 15,2 2 0-15,-1-1-1 0,-1 0 0 16,4 0 1-16,0-1 0 0,0-1-2 15,0 0 0-15,0 1 1 0,-2-1 1 16,0 0-2-16,2 0 0 0,0 0 2 16,-6 1 0-16,6 0-7 0,-4-1-7 15,1 0-6-15,3 0-8 0,-2 0-9 0,2 0-18 16,-4-1-46-16,4-4-141 0,-2-2 16 15</inkml:trace>
  <inkml:trace contextRef="#ctx0" brushRef="#br0" timeOffset="766">607 0 46 0,'-6'0'24'0,"2"0"-1"16,-1 0 4-16,1 1 4 0,0 2 0 15,0-3-4-15,0 3-4 0,-1 0-4 0,1-1 0 16,-2 0-2-16,6 0-4 0,-4-2-4 16,4 1-1-16,-2-1 0 0,2 2 2 15,-2-1-2-15,2 0 0 0,0 0 2 16,0 1-1-16,0-2 1 0,0 0-1 15,0 0 1-15,0 0 1 0,0 0 3 16,-2 0 7-16,-1 0 1 0,1 0 1 16,2 2-5-16,0-1 0 0,-2-1-1 15,2 0-5-15,-2 2 0 0,-2-2 0 0,4 0 3 16,0 1-7-16,0-1 0 0,0 0 3 15,0 0-4-15,0 0-1 0,-2 0 5 16,2 0-2-16,0 0 0 0,0 0-2 16,0 2-4-16,0-2 2 0,0 0 1 15,0 0-3-15,0 1-1 0,2 0 2 16,6 2 0-16,1-1-1 0,5-1 1 15,1 2 0-15,2-2-2 0,4 1-1 16,0 1 0-16,4 0 1 0,0 1-1 16,1 1-1-16,-1 0-1 0,-2 2 2 15,2-2 1-15,-2 1-3 0,2 0 1 0,-8-2 1 16,0 2-1-16,-2-2 0 0,-1-1 0 15,-3 1 0-15,-3-1 1 0,-5 0-2 16,1-1 1-16,-4 2 0 0,0-1 2 16,0 0-2-16,0 2 1 0,-5 0 1 15,-1 1-1-15,-2 0 0 0,1-1-1 16,-1 2-1-16,0 3 2 0,-3 1-1 15,1 2-1-15,-1-1 4 0,-4 2-3 16,1-1 0-16,-1 1 0 0,-2 1 1 0,-2 1 0 16,3-2 0-16,-3 2-1 0,6-3 2 15,-2-2-1-15,-1 0-1 0,1-1 0 16,4-1 1-16,-1-2 1 0,5-3-3 15,-3-1 1-15,4-1 1 0,3-2 0 16,-3 0-2-16,4 0-1 0,0 0-3 16,2-3-7-16,0-3-17 0,0 1-11 15,2-5-23-15,4 1-54 0,-4 0-211 16,-2 3 193-16</inkml:trace>
</inkml:ink>
</file>

<file path=ppt/ink/ink3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0.2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258 195 204 0,'0'-3'75'0,"-2"2"-47"16,-4 0 29-16,-2-2-5 0,-3 1-2 15,-2 0-9-15,-1 1-3 0,-1 1-11 16,0 0-10-16,-4 0 3 0,0 0-1 15,-4 4-1-15,4 5-7 0,-4 4-2 16,0 4-4-16,6 4-2 0,1 4-4 16,7 3-1-16,5 2 1 0,4 2-2 15,4-1 1-15,13 0-1 0,6-8 2 16,9-2-12-16,1-7 0 0,5-4 1 0,-2-5-2 15,1-5 4-15,-1 0 5 0,-4-5 5 16,-3-8 0-16,-6-1 4 0,-4-4 5 16,-6-3-1-16,-1 0-1 0,-9-2 5 15,-1 0 3-15,-2 0-3 0,-2-2-2 16,-9-1-2-16,-4 1-2 0,-6 0 2 15,4 0-4-15,-4 1-3 0,1 4 0 16,1 2-1-16,6 5 1 0,2 4-4 0,7 4-1 16,0 5-12-16,0 0-20 0,-2 10-13 15,1 6-7-15,-1 3-41 0,4 1-129 16</inkml:trace>
  <inkml:trace contextRef="#ctx0" brushRef="#br0" timeOffset="382">645 278 20 0,'-8'11'328'16,"-3"1"-323"-16,0 1-3 0,-1 2 54 15,1-3 14-15,1-3-30 0,4-1-16 16,1-4-10-16,3 0-5 0,0-1-1 15,0-3 0-15,2 0-2 0,0 0 0 16,0 0-4-16,0 0-4 0,2 0 4 16,7-10-13-16,1-3 5 0,5-4-1 15,0 2 4-15,3-2-6 0,-3 2-7 0,2 4 1 16,-2 1 3-16,-3 3-1 0,-1 4 2 15,-3 1 3-15,1 2 1 0,-3 0 1 16,2 2 1-16,-2 6 3 0,-1 2 2 16,3 3 0-16,-1-1-3 0,1 1 1 15,-2 1 4-15,1-2 0 0,-1 0-2 16,-2 0 2-16,2 1 0 0,-2 0 4 15,1 0-5-15,-1-2 0 0,0-1 0 16,0-1-1-16,0-2-2 0,-1-1-9 16,1-2-16-16,0-4-23 0,2 0-27 15,-2 0-46-15,1-3-11 0</inkml:trace>
  <inkml:trace contextRef="#ctx0" brushRef="#br0" timeOffset="580">1063 0 333 0,'-11'14'139'0,"-5"5"-120"0,-3 12 18 0,-6 3 36 16,-3 3-13-16,-5 1-22 0,7 2-27 15,3 1-1-15,4 4-3 0,0-1-3 16,1-1-3-16,7 1-1 0,-1 4-9 15,5 0-23-15,5 4-40 0,0-1-32 16,2 0-84-16</inkml:trace>
</inkml:ink>
</file>

<file path=ppt/ink/ink3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18.6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136 121 61 0,'2'-1'11'0,"0"0"-3"16,-1-2 8-16,1 1-1 0,4-1-3 15,-6-1 5-15,4 0 38 0,-2 0-6 16,-2-2-32-16,2 3-2 0,0-2 4 0,-2-3 7 16,2 3-3-16,-1-2-13 15,-1 3-9-15,2-2-1 0,-2 1 2 0,2 0-3 16,0 1-2-16,2-2-5 0,-4 4-16 15,0 1-15-15,0-1-30 0,0 2-68 16</inkml:trace>
  <inkml:trace contextRef="#ctx0" brushRef="#br0" timeOffset="723">113 0 502 0,'-2'0'40'0,"2"0"-20"0,0 0 38 0,-2 0 2 16,-4 0-18-16,2 0-3 0,3 0-15 15,1 0-12-15,0 0-5 0,0 0-4 16,0 0-3-16,0 0 0 0,0 0 0 15,0 0-4-15,0 0-15 0,5 0-14 16,7 5 0-16,-3 0-27 0,-1 0-69 16,-4 1-249-16</inkml:trace>
  <inkml:trace contextRef="#ctx0" brushRef="#br0" timeOffset="1079">86 364 303 0,'6'6'31'16,"3"0"-25"-16,-1 4 35 0,3 4 0 15,-3 4 5-15,0 4-14 0,-1 3-12 16,-3 3-12-16,-4-1-3 0,0 4 0 0,-11 0 0 16,-3 0-3-16,-3 0-3 0,-4-3 2 15,4-2-1-15,-4-6-2 0,6-3-12 16,1-6-20-16,3-3-37 0,5-3-71 15</inkml:trace>
</inkml:ink>
</file>

<file path=ppt/ink/ink3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3.8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0 283 0,'-4'0'185'0,"1"0"-145"16,3 1-28-16,0 0 24 0,0-1 18 15,0 2-10-15,1 0-22 0,1 1-12 16,0 3 1-16,-2 0-3 0,0 0-4 16,0-2-3-16,0-3-1 0,0 3 0 15,0-1-6-15,2 2-9 0,4 3-13 16,3-1-23-16,-1-2-51 0,0 0-111 15</inkml:trace>
</inkml:ink>
</file>

<file path=ppt/ink/ink3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4.0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0 441 0,'-2'1'39'0,"2"1"-37"0,0 2 9 16,0-4 25-16,0 1-4 0,0 1-23 15,2-2-7-15,0 1-2 0,1 3 0 16,1 0-14-16,0 1-44 0,4 0-74 16,-1-4-161-16</inkml:trace>
</inkml:ink>
</file>

<file path=ppt/ink/ink3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4.1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0 393 0,'-4'4'33'0,"2"1"-30"16,0-1-6-16,2 0 6 0,0-1 10 16,-2 1-12-16,2-2-13 0,0 4-64 15,0-3-128-15</inkml:trace>
</inkml:ink>
</file>

<file path=ppt/ink/ink3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4.3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0 295 0,'-2'3'146'16,"2"-1"-130"-16,0-1 1 0,0-1 48 16,0 0-14-16,0 0-25 0,0 0-19 15,0 3-7-15,0-1 0 0,0 3-4 16,2 3-30-16,4 0-35 0,-3-2-82 15,1 2-214-15</inkml:trace>
</inkml:ink>
</file>

<file path=ppt/ink/ink3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4.5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0 344 0,'-2'2'24'16,"0"-1"-22"-16,1 1 20 0,-1 0 13 15,2-1-26-15,0 3-12 0,0-1-7 16,0 0-32-16,0 1-79 0</inkml:trace>
</inkml:ink>
</file>

<file path=ppt/ink/ink3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4.6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39 0 291 0,'-6'4'57'15,"1"-3"-18"-15,1 1 15 0,-2 1 0 16,0 0-3-16,2-1-13 0,-1-1-6 16,3-1-15-16,2 0-12 0,0 0-5 15,0 0-6-15,0 2-23 0,0 0-56 16,6 1-132-16</inkml:trace>
</inkml:ink>
</file>

<file path=ppt/ink/ink3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6.7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57 145 119 0,'0'1'18'0,"0"-1"131"0,0 0-96 15,0 0-12-15,2 0 3 0,-2 0-3 16,0 0-9-16,0 0-7 0,0 0-8 15,0 0-3-15,2 0 0 0,-2 8 0 0,0 6 2 16,0 5-3-16,0 6 0 0,0 3-5 16,0 5-2-16,0-1-2 0,0 4 2 15,-2 0-6-15,-2 1 2 0,-2-2 16 16,-1-3-11-16,1-7-6 0,2-3 0 15,-2-6 1-15,3-3 1 0,-1-6 0 16,-2-1-1-16,4-4 0 0,-2-2 6 16,0 0-2-16,3 0 0 0,1-7-3 15,0-8 1-15,0-7-2 0,0-3 0 16,1-4 0-16,5-2 1 0,0-3-1 0,2 1-2 15,-1-4 1-15,3-3 1 0,-1 0 0 16,3-3-3-16,1 0 1 0,2 0 1 16,3 4-1-16,1 9-1 0,2 7 0 15,1 7 1-15,1 5 0 0,2 4 0 16,-2 6-2-16,-6 1 2 0,-3 9 0 15,-7 11-3-15,-5 0 2 0,-2 2 1 16,0 0 1-16,0 1-4 0,-11 0-1 16,-1 1 3-16,-7 0 0 0,0-2 0 15,0 1 0-15,-4-3 3 0,4 2-2 16,-2-3-1-16,4 0 1 0,0-2 1 0,3 0 0 15,7-6-2-15,3-1 0 0,4-1 1 16,0-2-2-16,4 3 1 0,7-1-2 16,4-1 2-16,1 1-5 0,1 1-2 15,0-1-5-15,0 3-4 0,2 2 3 16,2-2 2-16,2 1 7 0,-2 0 1 15,0-3-11-15,0 3-4 0,-6 0 7 16,-3-2 0-16,-5 1-6 0,-7-3 8 16,0 1 8-16,-1 0 4 0,-13-1 1 0,-1 0-1 15,-2-2 7-15,0 0 3 0,-2-2 0 16,-1 0-3-16,-1-2 0 0,2 1 2 15,-2-1-2-15,6 1-4 0,-4-1-5 16,2 2 4-16,-4 2-3 0,4-3-2 16,1 3 1-16,5-4 0 0,5-1 0 15,6-1-6-15,0-1-8 0,0 0-21 16,4 0-11-16,9-4-33 0,3-5-75 15</inkml:trace>
  <inkml:trace contextRef="#ctx0" brushRef="#br0" timeOffset="331">843 193 261 0,'0'-14'80'0,"0"1"-29"16,0-2 14-16,-2 0-5 0,-9 5-12 16,-5 1-8-16,-1 3-5 0,-6 4-2 15,-7 2-12-15,-5 3-4 0,-5 14 0 16,-5 7 3-16,-1 3 1 0,2 9-4 15,6 2-2-15,3 3-4 0,13 3 2 16,4-1-7-16,13 0-3 0,5 0-1 16,0-5-1-16,13 1-2 0,8-6 0 15,9-5 1-15,12-4-6 0,4-6-7 16,8-6-8-16,3-5-10 0,4-5-13 0,-4-2-6 15,-1 0 0-15,-5-2-77 0,-7-8-146 16</inkml:trace>
  <inkml:trace contextRef="#ctx0" brushRef="#br0" timeOffset="723">1408 216 133 0,'0'0'117'0,"0"0"-69"16,0 0-11-16,0 3 19 0,-6 6-3 16,4 2-7-16,-2 7-8 0,1 2-7 15,-1 5 10-15,0 1-7 0,-4 1-7 16,1 3-3-16,-3 1-2 0,3 1-5 15,-3 1-5-15,-1-3-1 0,3-1-4 16,-2-1-2-16,1-4-2 0,3-4-3 16,0-1 0-16,4-5 1 0,2-4-1 15,0-3-1-15,0-4-8 0,0-1-5 16,6-2-8-16,2 0-9 0,-1-7-11 0,5-5-15 15,-1-3-24-15,-1-3-31 0,-6-3-139 16</inkml:trace>
  <inkml:trace contextRef="#ctx0" brushRef="#br0" timeOffset="953">1372 93 291 0,'0'-7'117'0,"7"0"-84"0,8 4 8 0,6-2 12 15,4-1-11-15,2 0-7 0,5 1-13 16,5-2-5-16,1 4-4 0,-2 0-5 16,-2 3-8-16,-7 0 2 0,-4 0-1 15,-6 0 0-15,-3 4-4 0,-7 2-7 16,-3 0-19-16,-2 4-7 0,-2 0-25 15,0 0-21-15,-2-1-58 0,-8 0-161 16</inkml:trace>
  <inkml:trace contextRef="#ctx0" brushRef="#br0" timeOffset="1132">1272 448 351 0,'0'4'76'0,"10"1"-62"15,9-3 35-15,2-2 7 0,10 0-14 16,1-5-9-16,12-5-16 0,7-3-8 15,3-3-7-15,3 0-1 0,2 0-3 0,-2 1-7 16,3 1-22-16,-3 1-15 0,0 4-45 16,-5-4-248-16</inkml:trace>
</inkml:ink>
</file>

<file path=ppt/ink/ink3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30.8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0 227 0,'-25'1'181'0,"12"0"-151"0,9 2 15 15,4 3-3-15,0-4-17 0,0 2 8 16,0 1-9-16,11 1-6 0,10 1 2 16,6 0-12-16,5-2-6 0,3 1 1 15,-1 0-1-15,2 1-2 0,-1 3 0 16,-5 0 0-16,-5 5 1 0,-4 1-1 15,-8 1-1-15,-3 3 1 0,-6 2 2 16,-4 2 1-16,-6 3 5 0,-11 3 7 16,-6 3 1-16,-2 0-3 0,-5 4-7 0,-1-4-3 15,-1 1 0-15,1-3-3 0,4 2-3 16,5-2-5-16,4 0-11 0,7 2-22 15,5-4-7-15,6-4-84 0,0-8-175 16</inkml:trace>
</inkml:ink>
</file>

<file path=ppt/ink/ink3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28.7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52 413 269 0,'0'0'57'16,"0"0"-10"-16,0 6-8 0,2 7 21 15,0 7-11-15,-1 8-5 0,-1 3-13 16,0 4-5-16,0 3-4 0,0 3-9 15,-3 2-3-15,-5 1-3 0,0-2 4 16,1-5 0-16,-3-6-8 0,5-6 1 16,-1-8-2-16,2-2 0 0,2-7-1 15,0-5 1-15,2-3 2 0,-2 0 1 16,2-7-1-16,0-12-5 0,0-4 2 0,6-7 0 15,4-4-1-15,-1-5-1 0,2-3 2 16,3-6-2-16,-1-1 1 0,4-5 3 16,1-9-3-16,3-4-2 0,3-3 1 15,1 1 1-15,4 11 0 0,-1 11 0 16,1 11-2-16,2 13 2 0,-3 5-1 15,1 4-2-15,-1 8 0 0,1 6 2 16,-6 0 1-16,0 3-3 0,-6 10 2 16,-7 5-3-16,-5 2-3 0,-5 1 2 15,0 1-2-15,-5 0 6 0,-7 3 2 16,-3 0-2-16,-2 3 2 0,-4-2-2 0,-2 1 2 15,-2-3-2-15,0 2 1 0,0 0 2 16,1-4-2-16,1 1-1 0,5-7 0 16,7 1-2-16,5-2-16 0,2-1-23 15,4 1-21-15,0-3-42 0,0-2-56 16</inkml:trace>
  <inkml:trace contextRef="#ctx0" brushRef="#br0" timeOffset="862">584 561 386 0,'-17'-5'50'16,"0"3"-31"-16,-2 1 32 0,-4 1-12 15,-6 0-5-15,1 0-2 0,-1 5-8 16,6 8-3-16,6 4-12 0,9 4-6 15,4 1-2-15,4 2-1 0,0 3-1 0,0 1 1 16,12 1 1-16,3-2-1 0,4-3-2 16,2-5 0-16,8-5 2 0,-1-4 0 15,3-6-2-15,1-4 2 0,-3 0 1 16,-2-9 0-16,-4-6-2 0,-4-2 2 15,-6-2 1-15,-1-2 1 0,-9 0-2 16,3-1 0-16,-6 1 4 0,0 0-3 16,0-2-1-16,-6 4 1 0,-1-1 2 15,-5 1-3-15,3 0-1 0,1 6-1 16,6 6 2-16,2 4-2 0,0 3-4 0,4 0-2 15,7 7 4-15,7 2-1 0,1 1-12 16,4 0-1-16,-1-1 1 0,5 1 1 16,2-4 8-16,-1 1 3 0,1-1 4 15,-6-2-2-15,0 3 2 0,-4-2 0 16,-8 2 0-16,-3 0 2 0,-4 1-2 15,-2 1 2-15,-2 1 2 0,-2 1 2 16,-10-1 0-16,-1-1-1 0,-2 2-1 16,0-3-1-16,1 2-3 0,1-3 1 15,1-2-3-15,5-1 2 0,1-1 1 16,4 0-4-16,2-1-3 0,0 0-9 0,0 0-17 15,0-1-16-15,8-1 8 0,3 0-4 16,3 0-15-16,3 0-1 0,-2-2 14 16,4 1 13-16,0-2-8 0,0-2 11 15,2-1 30-15,0-2 5 0,-2-2 17 16,-2-2-5-16,1-5 29 0,1-1 3 15,0-7-9-15,2-3 1 0,-2-3-1 16,4-4-9-16,-4-2 0 0,0-3-5 16,-2-2-3-16,-2-3-1 0,-3-2-3 0,-3-5-2 15,-3-3-5-15,0-2-4 0,-2 1-2 16,-1 8-1-16,-3 10 4 0,2 13 7 15,2 11 1-15,-4 6-7 0,2 6-2 16,-2 2-5-16,0 0-4 0,0 2-2 16,0 13-2-16,0 11 4 0,0 11 1 15,-6 12-1-15,-3 9-4 0,-5 8-2 16,1 2 3-16,-2 1-10 0,1-4 0 15,7-7 5-15,-1-7 3 0,2-9 3 16,3-7 3-16,-1-10 0 0,0-8-1 0,4-5 2 16,-2-8 1-16,2-4 4 0,0 0 5 15,-2 0 6-15,2-1 1 0,0-9-11 16,0 2-2-16,4-1 2 0,6 2 2 15,1 1-7-15,0 2-1 0,5 1 0 16,-1 0 0-16,2 2-1 0,6-1-3 16,0 2-7-16,2 0-11 0,1 0-14 15,5 0-13-15,0 6 5 0,3 0-32 16,-7-2-141-16</inkml:trace>
  <inkml:trace contextRef="#ctx0" brushRef="#br0" timeOffset="1502">1945 95 178 0,'0'-9'136'0,"0"2"-87"16,-2 3 13-16,-2-1 5 0,2 3-12 15,-4 2-2-15,1 0-14 0,-1 16-17 16,-6 16-11-16,-1 11 1 0,-4 13 1 16,2 4-5-16,3 3-2 0,3-4-1 15,5 0-2-15,4-8-1 0,0-4-2 16,0-10 0-16,5-4 1 0,3-9-2 15,0-8 0-15,1-6 1 0,-1-4 2 16,0-6-3-16,-1 0 1 0,1 0 1 0,3-12-1 16,5-4 1-16,-1-3 0 0,0-1-3 15,2 0 1-15,0 4-2 0,1 0-2 16,1 3-1-16,0 2-3 0,2 3-3 15,2 5 0-15,-2 3-1 0,0 0-1 16,3 6 0-16,5 9-10 0,2 4 20 16,-5-1-2-16,-5 1-22 0,-9 2 15 15,-8-1 0-15,-4 0 12 0,-4-2 2 16,-10 0-2-16,-7-4 2 0,0 1 10 0,-3-2 2 15,-1-2 1-15,0 0 3 0,-2-1 2 16,1-1-3-16,-1-2-6 0,-2-1-3 16,6-2 1-16,6-2-7 0,6-1 0 15,5 0-1-15,4 0 0 0,2 0-10 16,0 2-20-16,2 0-31 0,6-3-51 15,-1 0-271-15</inkml:trace>
  <inkml:trace contextRef="#ctx0" brushRef="#br0" timeOffset="1739">2693 760 543 0,'0'1'32'0,"1"5"-37"15,-1 4 36-15,0 5 12 0,-9 4-14 16,-6 4-11-16,-2 4-4 0,-3 2-2 16,-1 2-7-16,-1-1-4 0,-1-1 2 0,-2-3-3 15,2-2-4-15,4-4-6 0,6-1-9 16,5-4-23-16,4-3-33 0,2-4-79 15,2-6-228-15</inkml:trace>
</inkml:ink>
</file>

<file path=ppt/ink/ink3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31.6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0 484 0,'-2'0'52'0,"2"0"-26"0,0 0 28 16,0 0 2-16,0 0-11 0,2 0-18 15,-2 0-10-15,2 0 2 0,-2 0-7 16,0 0-9-16,0 0-4 0,0 0 1 15,4 0-2-15,1 0 0 0,5 0-1 16,0 3-13-16,3 5-13 0,0 1-14 0,3 5-28 16,-3-1-65-16,-2 2-139 0</inkml:trace>
</inkml:ink>
</file>

<file path=ppt/ink/ink3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31.8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170 0 198 0,'0'29'5'0,"8"2"13"16,3 4 17-16,0-1-6 0,-1 3 20 16,-2-1 11-16,-1 2-13 0,-1-2-9 15,-6-4 1-15,0-2-11 0,-8-6-4 16,-5-1-4-16,-10-4-1 0,0-5-3 15,-5-1-5-15,-3-4-3 0,0-2-7 16,3-4-1-16,9-2-9 0,4-1-12 16,5 0-29-16,8-4-102 0</inkml:trace>
</inkml:ink>
</file>

<file path=ppt/ink/ink3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0:32.5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197 272 125 0,'2'0'91'0,"1"0"-48"0,-1 0 28 15,0-4 3-15,-2 2-10 0,0-5-15 16,0 2-9-16,-2 0-7 0,-3 0-2 16,-5 1-2-16,-1 0-12 0,-5 3-8 15,-1 1 1-15,-2 0 1 0,-4 9-6 16,0 6 0-16,0 4-2 0,4 9-2 0,2-3-1 15,4 4-1-15,5 0 2 0,8-2-2 16,0-1 2-16,6-1-4 0,13-6 2 16,4-3 2-16,5-6-3 0,5-4 0 15,1-4 0-15,-1-2-3 0,1 0 1 16,0-4-1-16,-7-8 2 0,0-4 3 15,-2-1 1-15,-8-3 1 0,-4 0 0 16,-1-3 2-16,-9-2 0 0,-1-2-4 16,-2-1 3-16,-2-4 3 0,-9 3-4 0,0-3-1 15,-3 6-1-15,-1 0 2 0,0 7-1 16,5 8-2-16,2 5 1 0,1 6-2 15,-1 0-3-15,1 7-14 0,3 8-7 16,2 5-18-16,2 4-29 0,0-4-76 16,0 0-182-16</inkml:trace>
  <inkml:trace contextRef="#ctx0" brushRef="#br0" timeOffset="286">735 180 70 0,'0'1'397'16,"-4"1"-381"-16,0 6-17 0,-5 2 45 15,-5 3 13-15,-3 5-16 0,-2 5-13 16,2 2-11-16,2 2-8 0,-1-2-2 15,1-1 4-15,4 0-5 0,-1-1 0 16,6-3-5-16,3-3 1 0,-5-3-2 0,6-4-1 16,0-2 2-16,2 2-2 0,0-7 1 15,0-1-8-15,0 0-6 0,0-2-9 16,2 0-8-16,8 0-9 0,1-6-24 15,4-7-29-15,-3-4-98 0</inkml:trace>
  <inkml:trace contextRef="#ctx0" brushRef="#br0" timeOffset="516">658 143 130 0,'0'-5'304'0,"0"3"-294"0,0 0-14 16,4-1 52-16,8-1 3 0,1 1-21 15,6 0-16-15,2-3 0 0,4 3-7 16,0-1-1-16,-2 0-5 0,-2 4 1 0,0 0 0 16,2 0-3-16,-2 0 0 0,-2 0 1 15,-2 0-3-15,-6 0-15 0,1 2-12 16,-5 2-4-16,1-1-15 0,-4 0-45 15,-4-3-54-15</inkml:trace>
  <inkml:trace contextRef="#ctx0" brushRef="#br0" timeOffset="700">720 218 70 0,'-6'8'312'16,"6"3"-289"-16,0 0-13 0,2 1 30 15,7-2 6-15,1 0-6 0,3 3-11 16,4-4-18-16,2 1-8 0,0-3 2 15,2-1-4-15,0-1-1 0,4-1-6 16,0-3-10-16,0-1-37 0,-2 0-48 16,0-5-89-16</inkml:trace>
  <inkml:trace contextRef="#ctx0" brushRef="#br0" timeOffset="957">1233 124 348 0,'-2'0'15'0,"2"2"-10"15,-4 6 51-15,0 2 20 0,-3 3-28 16,-3 2-13-16,1 5-5 0,-5 2-4 16,1 0-1-16,3 2-5 0,-7 2-6 15,6-2-3-15,-1-2-5 0,-1-3 0 0,3-1-3 16,3-4-5-16,3-1 4 0,-2-1-2 15,6-4 0-15,-2 1-1 0,2-3-5 16,0 0-7-16,0-1-5 0,2-2-7 16,6-1-6-16,3-2-9 0,1 0-19 15,-3-6-33-15,-1-6-48 0</inkml:trace>
  <inkml:trace contextRef="#ctx0" brushRef="#br0" timeOffset="1203">1195 35 455 0,'0'-3'10'16,"7"-1"-27"-16,5 1 50 0,1 0 9 15,0-3-1-15,5 2-21 0,3 0-8 16,0 1 0-16,0 1-5 0,0 2-4 15,1 0-1-15,-1 0 0 0,0 0-2 16,2 0 0-16,0 0-1 0,2 0 2 0,-4 0-10 16,0 0-8-16,0 0-12 0,-6 3 6 15,-3 1-50-15,-3-2 4 0,-3-1-24 16,-2-1-148-16</inkml:trace>
  <inkml:trace contextRef="#ctx0" brushRef="#br0" timeOffset="1394">1191 183 259 0,'0'3'191'16,"4"0"-218"-16,7 1 33 0,2-1 22 15,1-1 26-15,11-1 1 0,5 0-32 16,8 1-17-16,2-2-4 0,2 1 0 15,4-1-1-15,4 0-11 0,1 0-4 16,-1 0-75-16,-4 0-93 0</inkml:trace>
</inkml:ink>
</file>

<file path=ppt/ink/ink3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42.0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101 787 128 0,'0'-6'101'0,"0"-4"-17"0,0 5-37 15,0-2 8-15,0 1-6 0,-3 1-12 16,-1 2-6-16,-4 3-6 0,4 0-8 15,2-1-1-15,1 1-1 0,1 0-4 16,0 0-6-16,0 0-1 0,0 4 0 16,0 8 4-16,0 6 2 0,-2 5-3 15,-2 8 2-15,-2 8 1 0,-3 6 2 0,-1 3 1 16,-1 7-6-16,-1-8 2 0,3 0 0 15,1-9-3-15,2-9 1 0,4-3 0 16,2-7-5-16,0-6-1 0,6-3 0 16,0-7 0-16,5-3-1 0,6-3 1 15,6-13-1-15,4-8 3 0,3-5-3 16,5-5 0-16,-1-8 1 0,1 0 0 15,-3-5-2-15,2-3 0 0,1 4 1 16,-1 0-2-16,-5 4 0 0,-3 7-4 16,-3 8 3-16,-7 6 0 0,-5 9 2 0,-5 5-1 15,-3 5 3-15,-1 2-2 0,-2 9-3 16,0 8 4-16,0 6 0 0,0 5 1 15,-7 1-1-15,3 0-1 0,-2-1 2 16,1-2 0-16,1 0-1 0,-2-3-1 16,4 1 2-16,0-3 0 0,2-4-2 15,0-2 0-15,0-6 1 0,0 0-1 16,4-3-8-16,6 0-10 0,1-3 13 15,2-3-28-15,3 0-9 0,3 0-16 0,0-3-33 16,-2-7-84-16</inkml:trace>
  <inkml:trace contextRef="#ctx0" brushRef="#br0" timeOffset="782">706 1047 169 0,'8'-3'71'0,"0"-2"-51"16,3-2 21-16,2-3 6 0,3 0-8 15,1-3-5-15,6-2-8 0,1-3 0 16,7-2-4-16,0-1 2 0,-1-1-11 15,1 1 0-15,-5-1 0 0,3 1-2 16,-6 0-3-16,-4 1-2 0,-8 1-4 16,1 1 0-16,-6 2 1 0,-5 2 1 15,-1 2-2-15,0 1 1 0,-5 1 5 16,-3 1 1-16,-1 1-3 0,-5 4-1 0,-3 4-4 15,-4 0 4-15,0 3-2 0,-2 10-2 16,0 4 2-16,0 3 2 0,2 2-1 16,2 3-4-16,0 2-2 0,6 1 5 15,1 1-1-15,7-3-3 0,5 0 1 16,0-2 2-16,3-1-1 0,11 1-2 15,1-4 0-15,8 2 3 0,4-6 0 16,3-4-3-16,3-5 1 0,1-3 2 16,2-4-1-16,2-2-1 0,-1-13 0 0,3-5 2 15,-2-1-2-15,0-4 1 0,-5-2-2 16,-3 3 5-16,-11-1-1 0,-5-1-3 15,-9 2 2-15,-3-2 1 0,-2 2-1 16,-2 3-2-16,-9 2-2 0,-3 6 5 16,-5 7 0-16,2 4 2 0,-4 2-1 15,2 3 2-15,2 12-3 0,2 1-1 16,1 5-3-16,7 4 2 0,3-2 0 15,4 5-3-15,0-1 4 0,6-1-4 0,11-5 4 16,8-4-4-16,5-5-2 0,6-5 2 16,10-6 0-16,2-1 1 0,1 0 0 15,-3-11 0-15,-2-1 0 0,-4-1 0 16,-4 2-2-16,-5-2 3 0,-6 1-1 15,-6 0 0-15,-8 1 0 0,-7 3 2 16,-4 1 1-16,0 1-2 0,-6 1 1 16,-3 1 0-16,-1 0 0 0,3 3-1 15,-3-1 0-15,4 2 1 0,-1 0 0 16,3 0-3-16,2 0 1 0,0 0 1 0,0 0-1 15,2 6-2-15,0-2 2 0,0 3 1 16,0-2 0-16,0 0-4 0,-2 0 3 16,0-3-1-16,2 1-2 0,0 1-3 15,-1-3-4-15,1 2 3 0,-2-3-5 16,2 0-5-16,0 0-13 0,0 0-8 15,0 0-8-15,3 0-15 0,1-4-11 16,0-4-11-16,0 0-83 0</inkml:trace>
  <inkml:trace contextRef="#ctx0" brushRef="#br0" timeOffset="1363">1761 843 39 0,'0'-8'53'0,"0"1"109"16,0-2-111-16,0-2 1 0,0 1-1 16,-3-1-19-16,-5-1-6 0,-3 2 0 15,1 0-11-15,-3 0-5 0,-1 3 1 16,-1 0 4-16,0 2-2 0,-2 3-3 15,-2 2 1-15,1 0-2 0,-1 8 2 0,4 8-1 16,-2 4-1-16,2 4-4 0,1 6 1 16,-1 4-5-16,7 2-1 0,3 1 2 15,5-2-1-15,2-2-2 0,13-4 0 16,6-4 3-16,2-10-2 0,5-5-1 15,3-9 1-15,5-1 1 0,-2-9 1 16,5-13-2-16,-3-10 0 0,0-8 1 16,2-5 1-16,-3-4-1 0,-5-2 3 15,-1 0 4-15,-6-1 3 0,-4-3-7 16,-2-2 3-16,-4-5-5 0,3-6 0 0,-1-7-2 15,-2-3 0-15,0-4 1 0,-3 2-1 16,-4 11-2-16,-1 15 2 0,-3 21 1 16,-2 20 1-16,0 13 0 0,-7 10 0 15,-9 22 3-15,-1 16 4 0,-7 17-2 16,-5 16-2-16,-2 12 3 0,5 8 4 15,-1 0-7-15,12-5-3 0,9-7-1 16,6-7 0-16,11-6-8 0,18-9-9 16,9-9 13-16,10-11-27 0,5-11-9 15,6-9-5-15,6-11-31 0,6-13-113 16</inkml:trace>
</inkml:ink>
</file>

<file path=ppt/ink/ink3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44.3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42 0,'0'0'119'15,"0"0"-15"-15,0 0-51 0,2 0-23 16,4 0 8-16,-2 0 9 0,2 7-11 0,-1 3-3 15,3 6-6-15,0 5-1 0,-5 6-4 16,1 6-1-16,-4 5-3 0,0 5 0 16,0 4-3-16,0 2-4 0,0 6-3 15,-4 4-1-15,2-1 16 0,1-1-14 16,-3-6-3-16,2-4-2 0,0-4-1 15,2-8 0-15,0-5-3 0,0-8 3 16,0-5-3-16,0-9 0 0,0-4 0 16,6-4 1-16,1 0-2 0,5-9 1 15,3-8 3-15,2-5-3 0,4-2-2 16,-2 0-1-16,4 0 0 0,0 3-1 0,4 2 0 15,1 4-2-15,1 2-4 0,0 2 4 16,1 3-6-16,3 0-4 0,-1 5 0 16,-1-1 3-16,1-2-1 0,-3 5 1 15,-3-4 3-15,-3 1 5 0,-7 1 0 16,-7-2 3-16,-5 3 3 0,-4-1 1 15,0 1 0-15,-4 0 6 0,-9 0 1 16,-3 2 5-16,-3 0 0 0,-4 0-2 16,1 1 4-16,1 8-3 0,1 3-2 0,5 2-3 15,6 1-3-15,5 3-1 0,4 0-4 16,0-1-1-16,11 0 2 0,5-2-1 15,8-3 0-15,7-4 0 0,5-3 0 16,6-5 1-16,0 0-2 0,4-7 1 16,-4-8 1-16,0-3 0 0,-8-1-2 15,-5-3 1-15,-8 0 2 0,-4-1 0 16,-9 2 0-16,-8-3 6 0,0 3 2 15,-4-1 1-15,-11 1-2 0,-6 1-3 0,-8 1 1 16,-2 3-2-16,-5 3-3 0,-2 6-2 16,4 6 2-16,-1 1-1 0,9 0-3 15,8 8 1-15,7 8 0 0,9 0-12 16,2 4-19-16,2 2-18 0,9-1-34 15,10-7-150-15</inkml:trace>
</inkml:ink>
</file>

<file path=ppt/ink/ink3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46.5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182 690 84 0,'3'-1'-17'0,"1"-4"191"0,-2 1-134 15,0-2 2-15,0 0 13 0,-2-1-6 16,0 1-11-16,2-2-11 0,0 0 0 15,2-1-3-15,-1 1-3 0,-1 0-4 16,0 0 0-16,-2 2-5 0,0-1 0 16,0 1-3-16,0 1-1 0,-6-2-1 0,-1 3-3 15,-3 1 1-15,-3 1 0 0,0 2-4 16,-3 0 2-16,-3 0 0 0,2 9 1 15,-2 3-3-15,0 4 0 0,2 3 4 16,0 6-3-16,1 5 1 0,3 3 0 16,7 4 0-16,6-2-3 0,0-1 0 15,12-5 0-15,9-2 1 0,5-5-1 16,7-7-2-16,3-6 3 0,2-6 0 15,4-3-1-15,-2 0-2 0,0-10 3 16,-5-6 0-16,-5-3-1 0,-9-2-1 0,-4 1 3 16,-7-1 0-16,-1-2-1 0,-7 1-1 15,-2 0 1-15,0 2 2 0,-3 0-2 16,-11 2-1-16,-1 0-1 0,-2 0 2 15,-2 4 0-15,0 3-2 0,0 3 1 16,1 3 1-16,3 5-2 0,0 0-1 16,3 6 4-16,5 5-3 0,1 4-4 15,6-1-12-15,0 2-2 0,4 0-10 16,7 0-9-16,1 0-24 0,3-5-46 0,0-2-52 15</inkml:trace>
  <inkml:trace contextRef="#ctx0" brushRef="#br0" timeOffset="345">634 595 207 0,'-14'-9'127'0,"-1"2"-67"16,0 5-24-16,-4 0 19 0,2 2-10 0,-1 0-17 15,5 7-6-15,4 1 0 0,5 2-2 16,4 0-14-16,0 5-4 0,2 0 1 15,7 3-2-15,5 1 1 0,3 1-3 16,4 0 2-16,2 1 1 0,0-1-2 16,1-1-1-16,-3 1 2 0,-2-2 0 15,-3-1-1-15,-7-1-1 0,-5-3 1 16,-4 0 2-16,0 0-1 0,-2 0-1 15,-9-2 3-15,-3-1 1 0,-5-3-4 16,0 0 3-16,-4 1 7 0,-3-3-1 16,-1 4-6-16,2-3 1 0,-2 0-1 0,4-2 1 15,4-3-4-15,6-1 0 0,3 0 1 16,7 0-1-16,3-1 1 0,0-2-11 15,0-4-6-15,11 0-7 0,6 0-10 16,4-1-20-16,2-1-36 0,2-2-63 16,0-3-135-16</inkml:trace>
  <inkml:trace contextRef="#ctx0" brushRef="#br0" timeOffset="607">1107 587 144 0,'0'-13'159'16,"0"2"-97"-16,0 1-14 0,-6 3 8 15,-5 2-8-15,-3 3-4 0,1 2-7 16,-4 0-10-16,2 9-1 0,-1 9-4 16,1 6-2-16,2 4-4 0,-2 4-2 15,1 3 3-15,-1 2-5 0,2-2-3 16,7-5-1-16,4-2-4 0,2-2-1 0,0-4-3 15,6-2-1-15,7-3 1 0,0-3-1 16,6-5-11-16,2-3-6 0,2-3-3 16,2-3-6-16,2 0-14 0,-2-10-17 15,-2-3-33-15,-4-3-79 0,-6-3-146 16</inkml:trace>
  <inkml:trace contextRef="#ctx0" brushRef="#br0" timeOffset="796">1269 685 80 0,'0'3'310'0,"0"4"-250"15,0 0-18-15,-2 2 17 0,-3 4-10 16,3-1-15-16,-4 1-7 0,2 1-8 16,2 0-8-16,-2-1-4 0,4 0-8 15,0-3 1-15,0-1 1 0,0-5-1 16,8 3-5-16,3-2-12 0,3-1-6 15,3-2-24-15,2 1-18 0,0-3-115 16,-4 0-171-16</inkml:trace>
  <inkml:trace contextRef="#ctx0" brushRef="#br0" timeOffset="1341">1429 829 30 0,'6'-3'192'15,"2"-8"-144"-15,-1-3-23 0,3-5 28 16,1-5-4-16,1-2-13 0,5-4 1 15,0-3-6-15,2-5-9 0,0-5-6 16,1-3-7-16,-1-7 0 0,-2-3-5 0,0-3-2 16,0 0-2-16,-2 4 1 0,-1 6 1 15,-3 9-1-15,-1 6 0 0,-5 10 3 16,1 8 8-16,-4 10 1 0,-2 6-9 15,0 0 6-15,0 9-3 0,-9 14-5 16,-1 9 1-16,-1 10-2 0,-3 9 2 16,1 5-2-16,-4 8-1 0,-2 2 1 15,1-2 1-15,7-4-2 0,7-9-1 16,4-9 2-16,4-6 1 0,13-5-1 0,4-7-1 15,4-4 2-15,4-10 0 0,-1-8-1 16,7-2 1-16,1-10 2 0,4-9-2 16,2-9 0-16,0-4 1 0,-2-3 0 15,-8-1-1-15,-9-1-1 0,-4-1-1 16,-5 0 2-16,-5-2-1 0,1 1 0 15,-5 2-2-15,-3 8 2 0,-2 5 2 16,0 8-3-16,0 10 2 0,0 2 6 16,-5 4 2-16,-3 4-7 0,-3 12-1 0,1 7 2 15,-5 8-1-15,-1 5 2 0,-1 4-3 16,0 6 1-16,-2 0 1 0,2 5-4 15,-2-3 0-15,5-2-1 0,7-7 3 16,7-5-1-16,0-3-3 0,7-8 2 16,11-2-1-16,5-7 2 0,3-8-16 15,3-3 5-15,-1-3 1 0,1 0-20 16,2-3-17-16,5-10-17 0,0 1 27 15,0-4 3-15,-1 0-140 0,-10-1 52 16,-10 2-17-16</inkml:trace>
  <inkml:trace contextRef="#ctx0" brushRef="#br0" timeOffset="2153">2309 672 8 0,'6'-14'11'0,"-4"3"63"16,-2-2 52-16,0 2-94 0,0 2 14 15,0-1-11-15,0 1-6 0,0 1 11 16,0 0-7-16,0 2-1 0,0 1 4 16,0 1-6-16,-4 1-3 0,-4 2-1 15,-1 1 1-15,-1 0-4 0,-7 4 0 16,0 9-7-16,-2 5 1 0,0 5-2 15,-4 3 1-15,6 2-3 0,-1 3 0 16,5-5-4-16,4-2-2 0,7-4-3 0,2-6-4 16,2-3 1-16,9-5 0 0,6-4-1 15,6-2 0-15,6-5 1 0,-3-11 0 16,3 0-3-16,-4-2-6 0,-4 3 5 15,-4 1 0-15,0-1-2 0,-7 3 2 16,-3 2-1-16,-1 3 3 0,-2 3-4 16,-2 2 1-16,-2 2 2 0,0 0 3 15,0 0-3-15,-2 11-3 0,-4 3 3 16,-1 1 0-16,1 1-3 0,4 0-2 0,0-1 1 15,2 0 0-15,0-5-4 0,8 0 4 16,5-3-2-16,10-6-2 0,4-1 10 16,5 0-6-16,-1-9-6 0,-3-4 12 15,1-6-8-15,-2-2-3 0,-3-4 8 16,-3-3-4-16,-7-1 2 0,-5-4 1 15,1-5 4-15,-3-6 1 0,-1-3-2 16,-2-7-1-16,4-4 3 0,-5-4-1 16,3-3-1-16,2 2-1 0,-1 7 1 0,1 9 1 15,-2 11 0-15,-2 12 1 0,1 9 3 16,-5 6-3-16,0 4 2 0,2 3-1 15,-2 2 0-15,0 0 0 0,0 0-3 16,0 10 0-16,-2 8 2 0,-5 6 1 16,1 5-3-16,0 6 0 0,2 5 2 15,1 4 0-15,-1 4-1 0,-2-1-1 16,2 3 1-16,-2-2 2 0,5-2-3 15,-5-1 0-15,2-6 1 0,0-3 2 16,0-8-3-16,1-5 0 0,1-7 1 0,0-7 1 16,2-5-3-16,0-4-1 0,4 0 1 15,7-5 2-15,0-3-3 0,5-1 2 16,-5 4 0-16,3 0 1 0,3 2-1 15,2-1-2-15,2-1 2 0,4-2-1 16,5-2-2-16,8-2 2 0,8-2 0 16,-2-3-6-16,0-1 2 0,-4-2 4 15,0 0 2-15,0-2 1 0,-7 0-1 16,-5-2 0-16,-7 3 0 0,-13-1 1 15,-8 5 0-15,0 3 5 0,-19 6 19 16,-6 4-4-16,-8 3-4 0,-5 3-4 0,-2 13-1 16,-4 4 9-16,4 6 2 0,8 4 3 15,5 4 0-15,10 4-7 0,4-2-10 16,7-1-5-16,6-2-1 0,9-3-1 15,14-4-3-15,10-4-1 0,11-4 2 16,9-5-10-16,16-4-11 0,18-5-8 16,13-4-24-16,5-3-40 0,-2-10-114 15,-4-6-141-15</inkml:trace>
</inkml:ink>
</file>

<file path=ppt/ink/ink3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49.9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25 185 0,'1'-6'171'0,"3"2"-119"16,-2 4-1-16,4 0-1 0,-4 10-12 0,-2 9-3 15,0 11-8-15,0 8-3 16,-6 7 9-16,0 4-17 0,-1 3-2 0,1 5-2 15,0 1 1-15,2 0-4 0,1-2-3 16,3-5 0-16,0-6-5 0,0-9 1 16,0-2-1-16,0-9-1 0,5-6 0 15,1-4 0-15,0-9-3 0,0-6-7 16,1 0-1-16,1-6-2 0,1-9 0 15,-3-4-3-15,2-4 2 0,-5-1 1 16,3-5 1-16,-6-1 1 0,2-1 1 0,0-4 2 16,0 0-1-16,0 5-4 0,0 6 1 15,3 8 10-15,-3 9 1 0,4 6-1 16,0 1-1-16,1 0 2 0,3 10 0 15,0 2 0-15,5 4-1 0,6-2 3 16,-2-1-1-16,8 0-1 0,1-4 1 16,1-2 0-16,1-3 0 0,-1-4 0 15,2 0-1-15,-5-2 1 0,1-9 1 16,0-3-2-16,-6-5 0 0,0-4 2 0,0-5 0 15,-4-2-1-15,-6-7-1 0,1 2 3 16,-3-5 3-16,-1 0-2 0,0-2 4 16,-1 0-3-16,-1 6 3 0,-2 4 2 15,-1 6 1-15,-1 9 3 0,0 6-2 16,2 5-3-16,-2 6-2 0,0 0-6 15,0 7 3-15,0 10-1 0,-2 5-2 16,0 6 2-16,0 6 0 0,-6 1-3 16,-4 3 1-16,-1-1 1 0,-2-4-1 0,-1-1-4 15,7-3 2-15,-1-3 0 0,2-3 0 16,6-1 1-16,0-1-1 0,0-3 2 15,0-2 0-15,4 0-2 0,6-3 0 16,1 0 2-16,3 0-1 0,5-3-1 16,0 0 0-16,4-4 2 0,1-3-1 15,7-2 0-15,3-1-1 0,4 0 2 16,6-5-1-16,0-8-6 0,6-1 5 15,1-4-3-15,1-1 4 0,-6-1 0 16,-6-4 0-16,-12 0 1 0,-9-2 0 16,-11 0 0-16,-4-1 0 0,-4 3 1 0,-6 1 0 15,-15 7-1-15,-6 2 3 0,-7 9 5 16,-4 2 6-16,-6 3-5 0,-2 7 1 15,0 12 0-15,3 5 5 0,10 6 1 16,10-1 2-16,12 6-3 0,11 0-7 16,5-1-7-16,18-1-1 0,16-2 1 15,12-5 0-15,16 2-3 0,15-5-9 16,17-3-3-16,14-6 7 0,1-6-48 15,-7-6-19-15,-13-2-48 0,-16-7-222 16</inkml:trace>
</inkml:ink>
</file>

<file path=ppt/ink/ink4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55.9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0 172 0,'0'-2'60'0,"0"2"-10"15,0 0 15-15,2 0-4 0,-2 0-7 16,0 3-14-16,0 8-10 0,-2 5 0 16,-3 3-7-16,-1 3 0 0,-2 4-4 15,3 5-1-15,1 4-6 0,0 5 1 16,-2-1-3-16,4 0-3 0,0-2 4 15,2-4-6-15,0-1-2 0,4-5-2 0,8-5 0 16,-3-3 1-16,5-5-1 0,-3-5-2 16,6-3 1-16,0-6 1 0,2 0-2 15,1-6-5-15,-1-6 0 0,-2-2 1 16,0-2-4-16,-2 0 0 0,0 0 2 15,3 0-1-15,-1 3-4 0,0 1-5 16,0 2 2-16,-3 4-3 0,1 0 3 16,-2 1 2-16,2 3 2 0,3 0 1 15,1 0 3-15,0 2 1 0,0 0 2 0,0 0 3 16,0 0 0-16,-2 0 0 0,0 0 0 15,-3 0 2-15,-5 3 0 0,-3-1-1 16,-4 2 1-16,-2-2 2 0,-2 0 10 16,-8 2 2-16,-5 1-4 0,0 2 4 15,-4 2 2-15,0 5-3 0,-2 1 0 16,2 5 1-16,0 1-6 0,7 3 1 15,6-2-3-15,6-2-6 0,2 1 0 16,12-3 0-16,5-2-2 0,7-4 3 0,5-4-2 16,5-6 0-16,4-2 0 0,2 0 1 15,-2-10-1-15,-1-2 0 0,-5-5 0 16,-7-1 0-16,-5-2 1 0,-4 0 0 15,-7-2 1-15,-5-1 3 0,-6 2 4 16,0-1 0-16,-10-2-4 0,-7 1 0 16,-4-3-3-16,-6 3-2 0,1 0 1 15,-3 2-1-15,4 4 0 0,4 1-2 16,4 8-4-16,4 5-7 0,5 3-8 15,4 3-10-15,4 12-19 0,0 1-26 0,12-2-104 16</inkml:trace>
</inkml:ink>
</file>

<file path=ppt/ink/ink4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56.8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0 453 94 0,'0'-2'60'0,"2"-1"-5"0,-1 1 6 16,1 1-4-16,2 0-4 0,0 1-11 0,-2 0-2 16,2 0-5-16,0 4-2 0,1 5-2 15,-5 2-5-15,2 4-3 0,-2 5-2 16,0 2-4-16,0 0-9 0,0 0-1 15,-4-5-2-15,2-4 0 0,1-2-4 16,1-2-2-16,0-6 3 0,0-3-2 16,3 0 0-16,7-3 1 0,7-11 1 15,4-3-2-15,4-2-1 0,2-3-1 16,1-2-1-16,1 1 5 0,-1 0-4 15,3 3 0-15,-6 1 2 0,0 3-2 0,-4 0 0 16,-4 6 0-16,-8 4 2 0,1 1 0 16,-4 5 0-16,-6 0-1 0,1 0 1 15,-1 5 0-15,0 7 0 0,0 1 0 16,0 4 2-16,0 1 0 0,0 2-1 15,0 0 2-15,0 2 0 0,-1-3-3 16,-1-3 4-16,2-2-2 0,0-1 0 16,0-7-2-16,9-2 0 0,1-4 0 15,5 0 2-15,4-9-1 0,2-7-1 0,4 1 0 16,2-3 0-16,-1 0-2 15,-1 0-2-15,-2 0-1 0,-4 0 3 0,-6 4 0 16,-1 3 1-16,-8 3 0 0,0 3 2 16,-3 1 0-16,-1 3-2 0,0 1 2 15,0 0-1-15,0 5 0 0,-3 7 0 16,-3 3 2-16,-2 3-2 0,3 1 3 15,-3 4-1-15,0-1 0 0,4-4 1 16,1 0-1-16,3-2-2 0,0-2-1 16,0-1 1-16,7-5 0 0,3-1-4 15,5-4-5-15,4-3-10 0,4 0-16 0,2-3-20 16,2-6-39-16,3-3-69 0</inkml:trace>
  <inkml:trace contextRef="#ctx0" brushRef="#br0" timeOffset="675">937 444 114 0,'0'-9'165'0,"-6"2"-139"0,-2 1 32 16,-3 2 16-16,-3 2-24 0,-3 2-5 15,-2 0 0-15,-2 2-6 0,-2 12-6 16,-3 5-9-16,-3 3 1 0,0 4-2 15,6 2-1-15,4-1-6 0,8-1-3 16,9-5-8-16,2-3-3 0,0-8-1 16,15-3-1-16,2-5 1 0,6-2 0 15,10-2 0-15,1-10-2 0,2-3 0 16,-1-1-4-16,-5-1-7 0,-1 0 3 15,-6 5 1-15,-6-1 2 0,0 4 0 0,-7 3-1 16,-7 2 1-16,1 2 5 0,-4 1-3 16,0 1 3-16,0 0 1 0,0 0-1 15,0 0-2-15,-4 11 2 0,1 1 0 16,3 1 0-16,0-3 0 0,0 1-3 16,7-3-1-16,5-1-6 0,1-2-2 15,2-3-2-15,1-2 2 0,-1 0-7 16,2-4 9-16,-2-6-6 0,1-3-14 15,1-4-6-15,-2-1-1 0,0-3-13 0,-1-2 12 16,-3-3-3-16,-1 0 9 0,-1-1 10 16,1-5 13-16,1-1 6 0,-1-5 2 15,-1-1 2-15,-3-2 0 0,0-5 1 16,1 1 1-16,1 3 3 0,-2 8 10 15,-1 8 11-15,-1 9 12 0,-2 7 1 16,-2 7-3-16,0 3-8 0,0 3-18 16,0 14 7-16,0 9 8 0,-6 8-11 15,-3 8-1-15,-1 6-9 0,-3 3-1 16,-2 6 1-16,1-2-1 0,-1-2-2 15,4-6 2-15,3-10-2 0,2-6 1 0,4-9 2 16,2-6 2-16,0-5-1 0,0-7-5 16,6-4 1-16,2 0 2 0,3 0-3 15,4-7 0-15,1-5 0 0,-1 2 1 16,2-2-1-16,-4 2-1 0,3 3 1 15,-1 1 1-15,-4-2-1 0,3 4-1 16,-3-1-1-16,1 2 4 0,-3 3-2 16,-1-1-2-16,3 0 0 0,-3 1-11 15,1-1-7-15,1 1-11 0,-2 0-4 0,-1 0 5 16,-1 0-61-16,-2 0 8 0,0 0-78 15</inkml:trace>
  <inkml:trace contextRef="#ctx0" brushRef="#br0" timeOffset="851">1230 277 359 0,'-7'6'75'0,"3"3"-62"16,4 1 2-16,0 1 10 0,0-2 8 0,8 0-7 15,9 0-1-15,0-1-19 0,6 0-3 16,4 0-2-16,-3 0-5 0,-1 0-15 15,0-2-13-15,-2 1-25 0,-4-3-35 16,-1 2-61-16</inkml:trace>
  <inkml:trace contextRef="#ctx0" brushRef="#br0" timeOffset="1166">1539 397 229 0,'6'0'61'0,"2"0"-56"15,3 0 41-15,5 0-7 0,5 0-3 16,7-4 16-16,12-1-13 0,10-5 22 15,7 0-54-15,-2-4 1 0,1-2 10 16,-3-3 1-16,-5 1-7 0,-8-3-6 16,-10-1-1-16,-10 1-2 0,-13-1-1 15,-7 1-2-15,-7 0 5 0,-14 2-1 16,-6 8 0-16,-13 5 5 0,-4 6-3 15,-6 0 4-15,3 3-3 0,5 15 2 0,3 4 3 16,7 7 0-16,3 8 2 0,7 4-2 16,4 5-2-16,13 1-3 0,5 1-3 15,11-2-4-15,20-4 1 0,11 1-1 16,17-3-1-16,15-3-8 0,22-4 2 15,8-6-21-15,17-11-34 0,5-7-8 16,5-7-46-16,-3-2-281 0</inkml:trace>
</inkml:ink>
</file>

<file path=ppt/ink/ink4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7:51.1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235 725 27 0,'6'-8'119'16,"-6"2"41"-16,4 1-111 0,-1 2 2 16,-3 0 1-16,4 2-14 0,2 1-11 15,-4 1 0-15,4 16 0 0,-1 11-5 0,-3 7-5 16,6 10-3-16,-6 7-4 0,3 4 10 15,-5 4-7-15,0 0-4 0,0 3-1 16,-1 1 1-16,-5-2-1 0,-4-5-1 16,-1-8-2-16,-1-9-1 0,5-7-4 15,-5-7 4-15,5-7-2 0,3-8 0 16,0-5 0-16,0-6 4 0,0 0 2 15,2-4-4-15,-1-13-1 0,-1-6-1 16,4-4-1-16,0-8-1 0,0-5 0 16,0-8 2-16,0-12-2 0,2-7 0 15,3-7-2-15,5-6 4 0,1-2-2 0,5-2-3 16,1 2 2-16,6 6-1 0,0 12-3 15,2 12 3-15,5 15-2 0,-3 10 2 16,3 10 0-16,-1 8-5 0,0 6 0 16,-1 3 5-16,-5 0 3 0,-4 12-3 15,-6 6-1-15,-3 4 4 0,-10 5-1 16,0 5-2-16,-2 3 2 0,-15 3 0 15,-4 3 1-15,0 1-2 0,-6 6 1 16,1-3 2-16,-3-1-1 0,0-2-1 0,4-7 1 16,1-3 2-16,7-8-5 0,1-6 4 15,9-5-3-15,5-3 2 0,2-6-2 16,0 2-5-16,11-5-16 0,6-1-12 15,4-5-17-15,4-9-38 0,0-6-89 16</inkml:trace>
  <inkml:trace contextRef="#ctx0" brushRef="#br0" timeOffset="231">859 680 397 0,'-6'11'66'0,"-1"6"-29"15,-3 6 14-15,-5 4-6 0,0 5-6 16,-1-1-6-16,5-2-14 0,1-3-7 16,5-3-7-16,1-2-3 0,2-5-1 15,2-2 1-15,4-5-4 0,7-2-1 0,4-3-8 16,6-4-12-16,0 0-19 0,2 0-22 15,0-10-69-15,-8-2-126 0</inkml:trace>
  <inkml:trace contextRef="#ctx0" brushRef="#br0" timeOffset="581">996 821 232 0,'8'1'65'0,"0"-1"-35"0,5 0 24 16,2 0-8-16,4-1-7 0,8-10 0 15,2-3-9-15,5-4-4 0,2-3-4 16,-3-2-9-16,-3-4-1 0,-5 2 1 16,-8-2-2-16,-3 2-3 0,-7 1 1 15,-5 3-4-15,-2 1 2 0,0 3-4 16,-9 3 3-16,-5 4-1 0,-3 4 2 15,-6 5-2-15,-2 1 2 0,-1 0-2 16,1 12 2-16,0 5-2 0,6 7 1 0,4 4 1 16,5 6-3-16,1 5-1 0,5 0-1 15,4 1 0-15,0-2-1 0,9-2-1 16,8-3 0-16,8-7 2 0,-2-4-2 15,6-5-2-15,1-4 1 0,3-5-5 16,-1-6-6-16,-1-2-12 0,-1 0-11 16,5-10-13-16,-3-2-17 0,-1-5-64 15,-9-1-265-15</inkml:trace>
  <inkml:trace contextRef="#ctx0" brushRef="#br0" timeOffset="1018">1485 669 347 0,'-2'-1'55'0,"2"1"-44"0,0 0 29 16,8 0-1-16,5 0-9 0,2 3 4 15,8 2-13-15,-2 1-4 0,0-1-8 16,-2 6 3-16,-7 1-5 0,-3 0-8 16,-3 4 3-16,-6-1 2 0,0 2-2 15,-10 3-1-15,-3-4 0 0,-2 2 3 0,-2 1-3 16,1-4 0-16,1 1-1 0,-2-3 2 15,3-4 0-15,3 1-2 0,1-2 0 16,1-2 2-16,5-2-1 0,-2-2-1 16,4 0 0-16,2-2 0 0,0 3 0 15,4-3-3-15,8 0 2 0,-1 0 2 16,4 0-2-16,-1 0-2 0,3 1 0 15,-2 1-2-15,1 2-1 0,1 3-1 16,0 2-3-16,-2 3 7 0,0 3-1 0,-1 4-3 16,-5 5 7-16,3 2 2 0,-7 1-2 15,-3 3 0-15,-2 1 0 0,0 3 1 16,-2 1 2-16,-9-2-3 0,-2-3 6 15,-5-4-1-15,-1-2 2 0,-2-1 4 16,-1-2 1-16,1-2 0 0,1-4 0 16,5-4-2-16,0-4-4 0,7-3-2 15,1-4-1-15,3 0-3 0,2 0 0 16,2-11-3-16,0-2-7 0,13-3-11 15,3-5-12-15,5-3-16 0,3-5-40 16,3-7-85-16</inkml:trace>
  <inkml:trace contextRef="#ctx0" brushRef="#br0" timeOffset="1338">2071 693 423 0,'-12'-13'46'16,"-5"4"-14"-16,-2 0 6 0,-4 7-16 15,-4 2 13-15,1 1-3 0,-1 13-11 16,2 4-6-16,4 6-3 0,4 5-4 0,2 5-4 15,7 2 1-15,4 2 1 0,4-2-5 16,12-4 0-16,11-4-1 0,9-4 1 16,4-8 1-16,4-7-4 0,2-4 1 15,6-5 0-15,5-6 0 0,7-12 1 16,-5-7-2-16,-11-2 3 0,-12 0 0 15,-9-3-1-15,-6 0 1 0,-5 1 3 16,-7-3 5-16,-5-1 2 0,0 1-6 16,-17-3 4-16,-6 1-4 0,-3 1-2 15,-7-2-1-15,-1 5-2 0,0 5 1 0,-1 10-2 16,7 7 1-16,1 8 0 0,4 0-2 15,8 9-12-15,5 12-8 0,8 5-10 16,2 2-35-16,14-5-77 0</inkml:trace>
  <inkml:trace contextRef="#ctx0" brushRef="#br0" timeOffset="2520">3410 529 144 0,'8'-8'54'15,"-3"-4"23"-15,-1 3-9 0,2 2-4 16,-6-2-9-16,2 5-11 0,-2-1-9 16,0 1-6-16,0 0-5 0,-2 1-5 15,-9 1-2-15,-1 2 0 0,-5 0-4 16,-2 2-1-16,0 8 0 0,-4 5 1 15,2 5-1-15,-2 6 1 0,0 4 1 16,4 5 0-16,4 2-2 0,3 1-3 0,3-1-4 16,3-1 1-16,6-3-2 0,0-2-3 15,13-4-1-15,5-2 1 0,4-5-1 16,9-3-1-16,3-5-2 0,5-9-1 15,4-3-4-15,3-1-10 0,6-12-3 16,-1-6 2-16,-3 1-7 0,-2-4-4 16,-8-2-1-16,-6 0 4 0,-7 2-1 15,-6 0 1-15,-5 2 2 0,-3 2 8 16,-5-2 13-16,-2 4 2 0,-4 1 5 0,0 2 6 15,0 4 8-15,0 1 3 0,0 3-2 16,0 4 1-16,0 1-3 0,0 0-6 16,0 3-7-16,0 8 4 0,0 3-3 15,0 3 1-15,0 5-2 0,0-2 1 16,0 2-3-16,0-3 0 0,0 0 0 15,0-2 4-15,0-3-2 0,0-2-1 16,-2-6 0-16,0-4 3 0,0-2 0 16,-2 0-2-16,2 0 1 0,0-8-2 15,-2-5 0-15,2-3-3 0,1-4 1 0,1-1 2 16,0 0-2-16,0-1 0 0,0 2 0 15,0 1 1-15,7 5-1 0,5 2-1 16,-1 4-1-16,2 6 3 0,1 2-1 16,1 0-1-16,0 0 0 0,1 7 2 15,1 4-1-15,0-2-1 0,2 7 1 16,-2-5 1-16,-2 1-1 0,-1 0-2 15,-1-2 1-15,-3-2-6 0,1-1-6 16,-3-1-11-16,1-3-7 0,-1-1-17 0,-4-2-34 16,0 0-87-16</inkml:trace>
  <inkml:trace contextRef="#ctx0" brushRef="#br0" timeOffset="2711">4086 653 314 0,'3'0'49'0,"3"6"-7"0,0 2 21 16,0 3-20-16,1 2-9 0,1 1-1 0,1 1-8 15,1 3-7-15,1-2 4 16,1 0-13-16,-3-3-6 0,5-1-2 0,-3-4 0 16,4-1-1-16,3-5-6 0,3-2-11 15,1 0-5-15,5-6-18 0,-2-9-43 16,4-2-61-16,-5-4-152 0</inkml:trace>
  <inkml:trace contextRef="#ctx0" brushRef="#br0" timeOffset="2901">4458 645 221 0,'-16'15'62'0,"3"5"-43"0,-2 3 22 0,1 3-3 15,-1 3-11-15,-2 4 12 0,-2 4-10 16,0 4-9-16,-4 0 1 0,2 0-8 16,4-1 0-16,3-2-8 0,5-3-2 15,5-6 19-15,4-7-11 0,0-8-12 16,8-9-10-16,7-5 6 0,4 0-20 15,2-7-15-15,0-10-5 0,6-3-19 16,-2-3-11-16,-1-4-30 0,1-2-44 16</inkml:trace>
  <inkml:trace contextRef="#ctx0" brushRef="#br0" timeOffset="3181">4561 641 200 0,'4'-30'91'0,"-4"6"-24"0,0 3-6 16,-6 4-10-16,-6 5-9 0,1 2-9 16,-1 5-2-16,9 2-1 0,-3 2-9 15,4 1-9-15,2 1-5 0,0 9-4 16,0 5-4-16,8 2 1 0,5 2 0 15,2 3 1-15,1 0 0 0,1 2-3 16,0 2 1-16,0-1 3 0,-2 2-6 0,2 0 0 16,-1 0 2-16,-5-1 3 0,-3-3 0 15,-6-2-3-15,-2-2 2 0,-2-4 2 16,-8 0 0-16,-1-4-1 0,-6-1 1 15,-2-2 1-15,0-2 6 0,-1-4-1 16,3-1-1-16,4-1-4 0,1 0 0 16,3-2-3-16,3-5 0 0,4-1 0 15,2-3-10-15,0-2-12 0,10-3-15 16,5-2-21-16,0-5-43 0,4-7-101 15</inkml:trace>
  <inkml:trace contextRef="#ctx0" brushRef="#br0" timeOffset="3934">4958 13 136 0,'0'-8'44'15,"0"4"-40"-15,0 4 25 0,3 0 9 16,1 0-17-16,-2 12 9 0,2 5 7 15,-4 8-1-15,4 5-2 0,-4 6-4 0,0 4-7 16,0 5-5-16,0 7-1 0,0 2 3 16,-8 2-2-16,-1 2-2 0,-3-2-2 15,-3 0-4-15,0-4 2 0,1-4-2 16,1-6-5-16,3-13 0 0,3-8-2 15,5-7-3-15,2-10 1 0,0-2 0 16,0-2 0-16,11-11 1 0,5-8-2 16,3-4-1-16,4-3-7 0,-2 2-10 15,1 1 1-15,1 2 1 0,0 6 0 0,0 3-2 16,0 1 5-16,-2 5 0 0,2 0 5 15,-2 2-1-15,2 3 2 0,3-1 6 16,-1 1 2-16,2 0 9 0,-2 0-10 16,-4-1 2-16,-6-1 2 0,-5 2 2 15,-5-1-7-15,-5 1 9 0,0 1 11 16,0-3 8-16,-7 1-10 0,-7 0 4 15,-1 2 1-15,-4 0 0 0,0 0 0 16,-2 8 1-16,-4 5-5 0,4 4 0 0,0 2-1 16,4-1-3-16,6-2-4 0,5-2-8 15,4-3-2-15,2 4 1 0,0-5 0 16,4-1-3-16,15-3 1 0,0-3 1 15,8-3-4-15,5 0-10 0,0 0-1 16,-3-6-3-16,0 1-1 0,1 1-2 16,-3 0 6-16,-2 2 15 0,-4 2-10 15,-14 0-26-15,-3 0 29 0,-4 0 5 16,0 6 2-16,0-3-1 0,0 0 1 15,-2 0 3-15,0-3 0 0,2 0-2 0,0 0 5 16,0-6-3-16,4-8-3 0,8-4-1 16,3-5 1-16,0-3 1 0,0-3-1 15,3-6-1-15,-1-5 1 0,0-1 0 16,-2-7 1-16,-1-3 0 0,-5-3 0 15,-1-4 1-15,-1-1 1 0,-1 4-3 16,-4 9 0-16,-2 11 4 0,0 15 10 16,0 13 4-16,0 7-1 0,0 1-3 15,0 21-6-15,-8 10 2 0,-1 11 3 16,-5 11 3-16,-1 5-6 0,4 5-5 15,-3 4-3-15,1-2 0 0,5-2-1 0,8-3-6 16,21-7-16-16,19-7 9 0,23-10-22 16,16-6-35-16,7-11-21 0,7-8-97 15</inkml:trace>
  <inkml:trace contextRef="#ctx0" brushRef="#br0" timeOffset="7955">161 1939 37 0,'3'3'10'0,"5"-1"-9"16,4 1 0-16,-5-3 13 0,3 2 27 15,-1-2-7-15,3 0-1 0,-3 1 7 16,-1-1 25-16,-4 0 9 0,1 0-44 16,-5 0 10-16,4-1 3 0,-2-3-14 15,0 1-2-15,-2 0-6 0,2-2-3 16,-2 2-6-16,0-1 2 0,2-2-1 15,-2 0-3-15,0-2-1 0,0-2-3 0,0-1-5 16,-6-1 4-16,-2 0 4 0,-3 0 1 16,1 2-1-16,-5 2 2 0,2 4 1 15,-4 4 0-15,0 0-1 0,-8 4-1 16,2 12 1-16,-2 6-4 0,2 7 3 15,4 8 0-15,-2 1-6 0,10 2-2 16,-1-3 1-16,10-4-1 0,2-3 0 16,15-7-1-16,10-8-1 0,8-7 3 15,5-8-1-15,8 0-2 0,-1-8 0 16,5-9 1-16,-2-9 1 0,-4-3-4 15,-2-2 2-15,-12 2 2 0,-7 2-2 0,-8 5 0 16,-13 1 0-16,-2 2 3 0,0 3-2 16,-2 3-3-16,-9 6 4 0,-4 5 2 15,-1 2-3-15,-3 4 2 0,6 11 0 16,0 7-1-16,3 5-1 0,6 5-2 15,2 1 1-15,2 2 0 0,12-3-2 16,11 0-9-16,13-2-21 0,10-6-18 16,15-9-28-16,15-12-31 0,10-3-342 15</inkml:trace>
  <inkml:trace contextRef="#ctx0" brushRef="#br0" timeOffset="8657">1512 1810 176 0,'-12'-1'75'16,"3"1"-19"-16,-3 0 11 0,4 0-2 15,1 0-17-15,-1 0-13 0,4 0 1 16,4 1-9-16,0 2-11 0,4-1-9 0,13 0 1 15,6-2 3-15,12 0-3 0,9-10 1 16,9-5-4-16,8-3 1 0,6-1-1 16,0-1-4-16,-3 1-1 0,-2 5 2 15,-9 1-1-15,-9 6-1 0,-12 4-1 16,-9 0 2-16,-9 3-2 0,-5 0-2 15,-7 0-3-15,-2 2-3 0,0 5-3 16,-8 0-3-16,-5 0-13 0,-6 1-16 16,0 0-23-16,-2-1-43 0,-4-2-61 0</inkml:trace>
  <inkml:trace contextRef="#ctx0" brushRef="#br0" timeOffset="8892">1853 1809 348 0,'-6'8'79'15,"-3"5"-43"-15,-1 6 19 0,-5 7-5 0,-4 4-12 16,-2 4-5-16,6 1-3 0,-1 0-11 16,9-3-9-16,3-3-5 0,4-6-4 15,0 2 2-15,13-6-3 0,8-3-1 16,4-6-4-16,9-7 0 0,5-3-6 15,6 0-7-15,-1-7-4 0,6-5-10 16,-4-4-14-16,0 0-17 0,-1-3-22 16,-7 1-24-16,-5-3-30 0,-4 0-26 15</inkml:trace>
  <inkml:trace contextRef="#ctx0" brushRef="#br0" timeOffset="9187">2313 1921 136 0,'0'-22'104'0,"0"3"-20"15,-2-1-15-15,-11 2-11 0,-4 4-16 16,-3 0-3-16,-4 5-7 0,1 1-7 16,-2 7 2-16,4 1-7 0,4 0-2 15,3 10-1-15,7 4-6 0,1 6-5 16,6 3-1-16,0 1-5 0,15 4 1 15,6 0 1-15,6 0-2 0,5-3 1 16,1-4 0-16,3-5 0 0,0-2-2 16,1-6 1-16,-3-3 1 0,-2-5-3 15,-7 0 4-15,-8-8-4 0,-5-3 3 16,-4-4 2-16,-5-2-1 0,-3-3-1 0,0 1 5 15,-11-2 1-15,-4-1 0 0,-6-1 2 16,-2 2 1-16,-4 1-3 0,2 1-5 16,-3 2 0-16,1 0 0 0,4 3 2 15,4 1-5-15,4 4 1 0,5 5 0 16,6 3 0-16,4 1-7 0,0 4-14 15,6 9 1-15,5 3-10 0,9 0-16 16,-1 1-23-16,2 0-68 0,1-5-49 16</inkml:trace>
  <inkml:trace contextRef="#ctx0" brushRef="#br0" timeOffset="9673">2708 1789 342 0,'4'-4'87'0,"1"4"-67"15,3 0 32-15,-6 1-16 0,4 9-14 16,-6 3 8-16,0 2-5 0,0 3-8 15,0 3 1-15,0 0-7 0,0-2 1 0,-2-2-4 16,0-3 0-16,2-1-3 0,0-5-1 16,0-3-4-16,4-5 0 0,7 0 2 15,4-2-2-15,1-9-5 0,3-6-4 16,-2-1-1-16,-2-1 1 0,1-2-9 15,-5 0-5-15,0-2 8 0,-1 2-5 16,1 3-3-16,-3 4-10 0,2 5 5 16,-5 4 22-16,-3 5 1 0,-2 0 0 15,0 0 6-15,0 9 0 0,0 5 10 16,2 0 4-16,2 2-11 0,-2 1 0 0,5 1 7 15,3-1-6-15,3-1 1 0,5-2 2 16,3-2-3-16,5-4 4 0,5-3-1 16,7-5 9-16,4 0-12 0,-2-9-2 15,0-7 8-15,-2-3-2 0,-5-1-4 16,-5-4-1-16,-9 1-2 0,-7 0-1 15,-8-1 1-15,-4 2-1 0,0 2 1 16,-16 1-1-16,-7 8 1 0,-5 6 1 16,-5 5 4-16,-1 0 3 0,2 12 1 15,1 5 5-15,6 6-2 0,4 4-1 16,6 6-4-16,5 2-2 0,7 0-1 0,3 0-2 15,2-7-5-15,15-1 1 0,6-6 1 16,7-4-3-16,8-5-9 0,10-6-8 16,11-6-14-16,10 0 1 0,0-15-130 15</inkml:trace>
  <inkml:trace contextRef="#ctx0" brushRef="#br0" timeOffset="10068">3736 1374 307 0,'0'7'28'16,"4"5"27"-16,-4 2 18 0,0 4-20 0,0 4-11 15,0 0-16-15,-2 2-10 0,-2 0-8 16,1 1-6-16,-1 0-2 0,4-2-4 16,0-1-19-16,0-6-21 0,0-3-68 15,0-6-301-15</inkml:trace>
  <inkml:trace contextRef="#ctx0" brushRef="#br0" timeOffset="10747">1138 1500 198 0,'1'-4'143'0,"5"3"-83"16,-2 1 4-16,2 0-7 0,-4 4-13 0,0 9-9 15,-2 4-13-15,0 4-10 0,3 1-4 16,1 0-6-16,4 5-1 0,-2-1-3 15,5 0-4-15,2 4-4 0,5 0-16 16,4 0-32-16,3 0-87 0</inkml:trace>
</inkml:ink>
</file>

<file path=ppt/ink/ink4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8:19.5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73 205 19 0,'0'2'29'16,"0"1"69"-16,0-3-3 0,0 2-62 16,0 1 3-16,-3-3 0 0,-1 3-3 15,0 0-5-15,-2 0-8 0,4 0-2 16,-2 0 4-16,3 1-5 0,-1-1-1 15,-2 0-3-15,2 2 0 0,0-2-1 16,2 2-1-16,-2 0 1 0,-2-1-2 16,2 1 2-16,0-1 1 0,1-1 0 15,-1 0-6-15,2-1-3 0,0 1 1 16,0-1-1-16,0 4 2 0,0-2 2 0,0-1-3 15,5 2 1-15,1-3-2 0,4 0 2 16,1-2 2-16,4 0-3 0,1 0 3 16,5 0 0-16,-2-7-3 0,4-2 4 15,-1-3-2-15,1 0 0 0,0-2 16 16,0-1-15-16,-6-3-5 0,2-1 1 15,-5 1-1-15,-5-2 2 0,-1 1-2 16,-2 2 2-16,-6-2-3 0,0 1 1 16,0 3-1-16,-2-3 2 0,-10 3-2 0,-3 1-3 15,-4 3 1-15,0 2 2 0,-2 4-1 16,-2 4 1-16,2 1-4 0,-2 5 2 15,0 8 2-15,-2 7-4 0,1 2 1 16,3 5 1-16,0 5 1 0,5 1-1 16,3 1-1-16,2 0 1 0,9-3 3 15,0 0-3-15,2 0-2 0,0-2 4 16,4-1-1-16,9-5 0 0,0-4-1 15,6-1 0-15,0-4 0 0,4-3 0 0,-2-1-2 16,2-8-15-16,-2-2-8 0,2 0-1 16,4-2-11-16,0-10-9 0,-1-3 1 15,1-3-120-15,-2-1-199 0</inkml:trace>
  <inkml:trace contextRef="#ctx0" brushRef="#br0" timeOffset="215">531 318 450 0,'0'4'86'16,"0"-2"-48"-16,0 3 10 0,0 2-7 15,-4 1-14-15,1 0-7 0,3-4-13 16,0-1-2-16,0 0-3 0,0-1-2 15,7-2-4-15,3 0-9 0,1 0-6 16,3-6-7-16,-1-3-7 0,2 1-14 16,2-1-36-16,3-4-90 0</inkml:trace>
  <inkml:trace contextRef="#ctx0" brushRef="#br0" timeOffset="735">846 172 242 0,'-17'-2'182'16,"-4"2"-129"-16,-2 0 7 0,-2 11-22 15,0 5-3-15,3 4-5 0,2 3-8 16,3 5-6-16,6 1-6 0,3-2-5 16,8 1-3-16,0-9-1 0,12-3-3 0,9-4 1 15,2-8-5-15,1-4-1 0,5 0 1 16,5-6-4-16,1-10 7 0,3-3 2 15,-4-4 1-15,-5-3-11 0,-4 3 13 16,-6 1-2-16,-8 2 1 0,-3 6 1 16,-6-2 4-16,-2 3 3 0,0 3-3 15,0 2 4-15,-4 2 2 0,-6 1 0 16,3 2 2-16,-1 1-2 0,-1 2-5 15,3 0 2-15,-2 6-4 0,1 8-5 0,-1 3 1 16,2 4 1-16,6 2-2 0,-4 3-3 16,4 2 2-16,0 5 1 0,0-3-4 15,0 4-3-15,4 6-1 0,2 0 2 16,-2 3 5-16,3-1 0 0,-1-5-1 15,2 0 3-15,-6-2-2 0,-2-2 1 16,0-1 0-16,0-3 1 0,0-4-1 16,-4-3 1-16,-6-3 0 0,-1-3 4 0,1-1 6 15,-3-2 3-15,-4-1 4 16,1-1 4-16,-5 0 2 0,0-1-5 0,1-3-9 15,-5 1 4-15,0-1 1 0,-2-2-9 16,2 3 1-16,2-2-1 0,2-3-6 16,2 0 0-16,4-1 1 0,4-2 0 15,3 0-2-15,2 0-9 0,4-2-6 16,2-8-10-16,0-2-6 0,8-3-15 15,5-2-10-15,5-3-23 0,-1-3-114 16</inkml:trace>
  <inkml:trace contextRef="#ctx0" brushRef="#br0" timeOffset="926">1308 323 388 0,'-2'0'228'0,"2"0"-184"0,-2 0-40 16,-2 0-4-16,0 1 2 0,1 4-1 16,3 0-14-16,2-5-45 0,7 0-60 0,-3-5-255 15</inkml:trace>
</inkml:ink>
</file>

<file path=ppt/ink/ink4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8:23.2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9 539 125 0,'0'0'37'0,"2"0"132"0,-2-2-101 15,0 2-26-15,2 0 0 0,0 0-13 16,0 0-10-16,2 6 6 0,0 3-2 16,-4 3-3-16,0-1-1 0,0 3-2 15,0 4-1-15,0-1 0 0,-4 4-3 16,0-2 0-16,0 2-3 0,0 0 2 15,2 1-4-15,-1 0 1 0,1-5-2 16,0-1-3-16,2-5 0 0,0-5-3 16,0-1 1-16,0-4-4 0,2-1 4 0,3 0-3 15,5-9 5-15,3-7-1 0,5-3-2 16,-1-2-1-16,2-2 2 0,0-2-1 15,0 0-1-15,2 2 0 0,-4 0 1 16,0 3 0-16,-1 2-1 0,-3 5 0 16,-4 6-1-16,1 2 2 0,-2 3-2 15,-6 2 2-15,-1 0-1 0,3 0-1 16,-4 7 1-16,0 3 0 0,0 4 2 15,0 0-1-15,0 0-1 0,0 1 0 16,0-1 1-16,0-1 1 0,0 3-2 0,0-6 0 16,0 0 2-16,0-3-2 0,0-3 0 15,2-2-2-15,4-2 2 0,3 0 0 16,5-6 0-16,-1-5-2 0,0 0 2 15,3-3-1-15,-1 1-6 0,0-2-1 16,1 2 2-16,-3 3 6 0,-2 0-12 16,-3 5 3-16,0 2 8 0,-3 1-1 15,-1 1 0-15,-2-1 0 0,0 2 3 16,0 0-2-16,-2 0 0 0,8 6 1 15,-7 1 3-15,3 4 2 0,-2 1-4 16,0 2 0-16,-2 1 3 0,4 0 8 0,-4-1-10 16,0 1-2-16,0 1 2 0,0 0-1 15,0-2 0-15,0-2 2 0,0-2-1 16,0-4-2-16,0-2 0 0,0 1-1 15,0-5-1-15,0 0-15 0,0 0-3 16,4-3-5-16,3-9-7 0,5-1-25 16,-1-4-37-16,-1-2-88 0,3-1-104 15,0-1 253-15</inkml:trace>
  <inkml:trace contextRef="#ctx0" brushRef="#br0" timeOffset="170">641 569 13 0,'0'6'401'15,"0"-2"-334"-15,0 5-30 0,0 2 18 16,0 0-13-16,-2 3-12 0,0 2-14 15,-4-2-4-15,4 0-1 0,-1-2-4 16,1-2-5-16,2 0-2 0,0-2 0 16,0-3-5-16,5 1-11 0,7-6-19 0,5 0-12 15,2 0 28-15,4-7-80 0,0-6-152 16</inkml:trace>
  <inkml:trace contextRef="#ctx0" brushRef="#br0" timeOffset="615">929 581 37 0,'0'-4'-8'0,"-2"-4"304"0,-4-1-229 16,-1 3-13-16,-1 1 7 0,-3 2-20 0,-1 3-8 16,-1 0-6-16,0 0-8 0,-1 3-3 15,1 9 1-15,3 1-4 0,1 2-2 16,1 4-6-16,0 0 0 0,3 2-2 15,1 1-1-15,2-4-2 0,2 0-2 16,0-4 3-16,2-4-1 0,4-1 1 16,5-7-3-16,4-2 2 0,3 0 2 15,1-8-2-15,2-7-1 0,2-6-1 16,1-5-1-16,1-2 3 0,0-5 0 0,-2 1 0 15,0-3 0-15,-4-1 0 0,-4 2 2 16,-3 0 2-16,-7 0-3 0,1-1 4 16,-2 1 3-16,-2 2-1 0,-2 4-5 15,0 10 5-15,0 6 7 0,-4 8-4 16,-2 4-1-16,-1 0-3 0,-1 12-4 15,0 9 0-15,1 6-2 0,-3 7 1 16,-1 2 0-16,-1 5 0 0,1 2-1 16,-1 0-1-16,5-3 2 0,-1-1-1 15,8-6-3-15,0-1-8 0,4-8 0 16,7-3-10-16,5-4 14 0,5-6-16 0,0-4-16 15,5-4-4-15,3-3 5 0,1 0-39 16,1-3-54-16,1-10 38 0,-7-1-140 16,-2-2 203-16,2 0 15 0</inkml:trace>
  <inkml:trace contextRef="#ctx0" brushRef="#br0" timeOffset="1428">1335 584 9 0,'0'-13'3'15,"0"3"123"-15,0 1 7 0,-3-1-61 16,-3 0-3-16,-2 3-15 0,-3 2-13 16,-1-1-8-16,3 6-4 0,-3 0-8 0,3 0-2 15,-1 6-1-15,3 6-5 0,-3 2-5 16,4 4 1-16,-1 1-6 0,3 1-3 15,2 0 2-15,2 0-1 0,0-5-2 16,0 2 1-16,4-6 1 0,5-1-2 16,3-6-1-16,-1-4 2 0,7 0-5 15,-3 0 2-15,2-12-1 0,2-6 4 16,0-4-1-16,4-2 0 0,-4-3 0 15,4-2 1-15,-6 0 1 0,0-2 0 16,-5 1 1-16,1-3 0 0,-3-2 2 0,-5-2 2 16,1-1-2-16,-4-3-1 0,0 3 2 15,-2 6-5-15,0 5 3 0,0 11 2 16,-4 7 3-16,-2 8 0 0,1 1-3 15,-3 8-6-15,2 10 3 0,-3 2-1 16,1 5-2-16,4-2 1 0,-3 4-1 16,1 1-1-16,0 1-5 0,-1 0 0 15,3-1 2-15,0 1 2 0,0-2 1 16,2 3 1-16,0 1 0 0,2-5 1 0,0-4-1 15,0-3 1-15,6-5-9 0,2 1 6 16,-3-3-11-16,5-2 6 0,1-1 9 16,1-4-1-16,-1-3-3 0,1-2 1 15,-1 0 0-15,4 0 1 0,-3 0-3 16,1-6 4-16,-1-2 0 0,-1-1 0 15,1-4-1-15,1-1-1 0,2-1 4 16,-1 1-1-16,-3-4-2 0,1 2 1 16,-1-2 6-16,-1-1-1 0,1-4-2 15,-3-1-1-15,3-7 5 0,-3-3 3 16,-1-3-9-16,3-3 4 0,-3 4 0 0,-3 5-4 15,2 5 6-15,-6 8-1 0,2 3 5 16,-2 6-4-16,0 3-1 0,-2 2-3 16,-4 3 2-16,1 1-3 0,-3 0-2 15,-2 10-2-15,1 5 4 0,-1 6-2 16,1 3-2-16,1 3 2 0,-1 2 0 15,-3 3 0-15,3 2-1 0,1 3-2 16,0 0 2-16,5 1 0 0,1-1 0 16,2-3 1-16,0-1 1 0,11-6-1 0,2-2 0 15,5-3-1-15,5-8 1 0,1 1 1 16,3-9-2-16,2-5 0 0,3-1 2 15,1-6-12-15,3-12 7 0,-2-3 2 16,2-5-8-16,-7 1 12 0,-12 1-4 16,-3 2 1-16,-13 1 3 0,1 4 0 15,-2-4 0-15,0 3 3 0,-9 6 1 16,-5 5 8-16,-1 6 3 0,-2 1 2 15,-2 7-3-15,2 9-1 0,3 6-3 16,5 4-4-16,1 1 1 0,8 2-6 0,0 0-3 16,0-4-1-16,14-1-9 0,3 0-23 15,15-5-30-15,14-7 13 0,11-10 7 16,6-2-184-16,0-3-129 0</inkml:trace>
  <inkml:trace contextRef="#ctx0" brushRef="#br0" timeOffset="2378">2664 760 30 0,'0'1'202'0,"0"-1"-110"15,0 2-55-15,0-2 15 0,0 1-5 16,0-1-11-16,0 0-12 0,1 0-8 0,3-2 7 15,6-5 1-15,3-2 0 0,4-1-10 16,-1-3 2-16,5-3 1 0,0-3 1 16,5-3-5-16,3-5-1 0,0-2 0 15,-1-6-4-15,1-3 1 0,1-4 0 16,1 1 0-16,-3-3-3 0,1 2 3 15,-4 4-4-15,0 2 3 0,-8 10-4 16,0 4 2-16,-6 5 0 0,-3 8 1 16,-4 5-2-16,-2 2 1 0,0 2 0 15,-2 0-5-15,0 0-1 0,0 6-1 16,0 9 4-16,-2 2-1 0,-2 2-2 0,2 7 0 15,-2 0 1-15,2 2-1 0,0 2 0 16,2 0 0-16,0 1 1 0,0-2-1 16,-1 0 0-16,-1 1 0 0,-2-3 0 15,4-2 1-15,-2-3-1 0,2-3-1 16,0-2 2-16,0-1-2 0,0-4-2 15,0 1 0-15,4-4-2 0,1 1 1 16,5-2-1-16,-4-2-2 0,1-1-5 16,1-1 1-16,2-1-4 0,-3 0-3 0,3-2-4 15,-1 1 1-15,3-2-8 0,-3 0-7 16,5-2-13-16,-5-5-67 0,-1-2-66 15,-6 2-70-15,2-3 223 0</inkml:trace>
  <inkml:trace contextRef="#ctx0" brushRef="#br0" timeOffset="2704">2866 549 33 0,'0'0'40'0,"2"0"223"16,5 0-205-16,3 0-19 0,3 0 18 16,3 0-14-16,-1 0-8 0,4 0-7 15,2 0-9-15,2 0-5 0,3 0-5 16,3 0-4-16,0 0-3 0,1 0-1 15,-5 0-8-15,0 0-16 0,-2 0-29 16,-2 0-45-16,-6 0-102 0</inkml:trace>
  <inkml:trace contextRef="#ctx0" brushRef="#br0" timeOffset="3211">2700 65 53 0,'2'0'378'0,"0"3"-314"16,0 6-34-16,1 2 23 0,1 2-16 0,0 3-19 15,0 2-7-15,0-1-8 0,-1 2 0 16,1-1-2-16,0-2-1 0,2 1-3 16,5-1-5-16,1-2-4 0,3 0-9 15,-2-4-23-15,3-4-55 0,-5-4-139 16</inkml:trace>
  <inkml:trace contextRef="#ctx0" brushRef="#br0" timeOffset="3586">3495 0 312 0,'0'9'156'15,"2"2"-109"-15,0 5-10 0,-2 0 7 16,2 3-17-16,-2 0-9 0,0 1-8 15,0-1-6-15,0 1-2 0,0-2-4 16,0 0-3-16,0-2-6 0,0 2-19 0,2-2-12 16,2-3-17-16,0-3-86 0,-4 0-210 15</inkml:trace>
</inkml:ink>
</file>

<file path=ppt/ink/ink4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8:31.7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17 240 211 0,'-4'0'169'0,"-1"-2"-115"16,-1 0 5-16,4 1-1 0,2 1-12 15,0 0-10-15,0 0-11 0,9 0-10 0,1 0 7 16,3 0-4-16,-1 0-7 0,1 0-5 16,-1 0-3-16,-1 4 0 0,2-1 0 15,1 0-3-15,-1-1-1 0,2-2-2 16,1 1-6-16,-1 1-13 0,-4 1-8 15,3 0-17-15,-7 1-21 0,1 3-50 16,-6-1-127-16</inkml:trace>
  <inkml:trace contextRef="#ctx0" brushRef="#br0" timeOffset="164">17 538 493 0,'0'3'35'0,"0"0"-30"15,13-2 13-15,10 2 9 0,4 0-8 16,7-3-10-16,6 0-5 0,6-2-3 15,0-7-5-15,2-4-14 0,1-4-10 16,1 1-23-16,0-2-63 0,-8 0-177 16</inkml:trace>
  <inkml:trace contextRef="#ctx0" brushRef="#br0" timeOffset="720">1034 28 74 0,'4'-7'92'0,"2"1"-27"0,-1 0 1 0,3 3 1 16,-4-1-4-16,0 3-10 0,-1 0-11 16,1 1-8-16,-4 0-7 0,2 5 2 15,-2 9-2-15,0 5-2 0,-2 9-4 16,-13 3-2-16,-2 6-2 0,0 4-5 15,-2 2 2-15,1 3-7 0,-1-1-1 16,4-6-3-16,4-1 1 0,3-6-2 16,4-4-2-16,4-5 0 0,0-6 2 15,4-3-2-15,5-4-1 0,5-4 1 16,3-2 1-16,4-4 0 0,6 0-2 0,1-13 1 15,5-2 0-15,-1 0 0 0,1-1-2 16,-3 0 1-16,1-1-2 0,-5 4 0 16,1 1 1-16,-4 3 1 0,2 0-3 15,-6 3-3-15,4 0 0 0,-6 1 5 16,2 0-13-16,-4 3 4 0,1-1-3 15,-1 1 8-15,-4 1-23 0,-5 1-10 16,-2 0 8-16,-2 0-22 0,-2 0-18 16,0 1-41-16,-2 1-102 0</inkml:trace>
  <inkml:trace contextRef="#ctx0" brushRef="#br0" timeOffset="1003">1278 243 480 0,'0'0'64'0,"0"0"-45"15,0 9 23-15,-5 10 13 0,-5 6-19 16,2 5-10-16,1 2-8 0,-3 1-3 15,5-1-3-15,-3 0-5 0,4-1 3 16,2-2-6-16,2-2 0 0,0-4-4 16,0-3 1-16,0-5-2 0,8-3-3 15,-1-3-9-15,7-2-5 0,-5-3-11 16,5-4-6-16,1 0-15 0,0 0-27 15,0-5-78-15,1-5-202 0</inkml:trace>
  <inkml:trace contextRef="#ctx0" brushRef="#br0" timeOffset="1406">1704 83 380 0,'4'-2'47'16,"-1"2"-34"-16,1 0 33 15,0 5 8-15,-4 8-8 0,0 6-13 0,0 4-5 16,-4 6 0-16,-3 3-5 0,-5 4-4 16,1 1 0-16,-6 3-1 0,1 0 5 15,1-4-13-15,-2-1-5 0,7-5-1 16,5-5-2-16,3-3-2 0,2-4 0 15,2-4 1-15,7-4-2 0,4-1-1 16,5-3 1-16,3-5 1 0,2-1 0 16,3 0-8-16,1-9-4 0,2 0 11 15,-1-3-6-15,-1 1-3 0,-2 0 8 0,0 1-5 16,-3-1 3-16,-2 3 3 0,-3 4 0 15,-2-3 2-15,-4 2-1 0,1-1-1 16,-1 1 0-16,-1 0 2 0,-6 3-1 16,-1 2-7-16,-3-1-2 0,0 1-1 15,0 0-7-15,4 0-3 0,-4 0-4 16,2 0-2-16,0 0-5 0,-2 0-17 15,0 0-7-15,0 0-11 0,0 3-20 16,0-1-46-16,-2 0-70 0</inkml:trace>
  <inkml:trace contextRef="#ctx0" brushRef="#br0" timeOffset="1672">1931 193 459 0,'0'8'73'0,"2"6"-54"0,-2 8 39 16,0 5-7-16,0 7-12 0,-8 2-7 15,-3-1-7-15,3 2-6 0,-5-1-5 16,3-2-7-16,3-5-4 0,-3-3-1 15,6-5-3-15,2-4 1 0,2-2-1 16,0-3-10-16,0-4-9 0,8-2-12 16,3-3-6-16,5-1-11 0,3-2-29 15,2 0-42-15,2-7-107 0</inkml:trace>
  <inkml:trace contextRef="#ctx0" brushRef="#br0" timeOffset="2051">2362 260 414 0,'-2'-13'33'0,"-2"1"-9"0,-1 2 23 16,-3 1 1-16,0 1-7 0,-3 4-9 16,0 2 3-16,-5 2-9 0,-1 0-5 15,0 10-8-15,-4 7 2 0,2 7-3 16,0 5 2-16,2 1-9 0,1 4 1 0,7 0-2 15,3 2-2-15,4 1-2 0,2-3 0 16,6-3 0-16,9-4 0 0,6-3-4 16,6-5 4-16,5-5 0 0,6-4-1 15,3-5-1-15,0-5-1 0,0 0 3 16,-1-12-1-16,-2-5-4 0,-6-4 6 15,-1-2 0-15,-8-3 0 0,-6-4 0 16,-4 2 2-16,-7-1 6 0,-2-1 2 16,-4-1-1-16,-4 2-2 0,-11-1-2 0,-4-1-2 15,-4 1-2-15,-2 2 0 0,0 5-1 16,-4 7 0-16,5 6-2 0,3 7 1 15,3 3 0-15,5 3-6 0,0 10-12 16,5 5-5-16,2 3-7 0,4-1-12 16,1 2-23-16,-1-4-76 0,-2-3-333 15</inkml:trace>
  <inkml:trace contextRef="#ctx0" brushRef="#br0" timeOffset="2594">2986 222 214 0,'0'-4'182'0,"0"4"-112"0,0 0-23 16,0 0 6-16,2 0-3 0,2 11-10 15,-4 7-9-15,0 5-8 0,0 3 1 16,0 3-5-16,0 0-9 0,-6 0-4 16,4 1-4-16,-2 0 1 0,2-1-2 0,2-2-2 15,-1-1 1-15,-1-4 1 0,2-2-3 16,0-4-2-16,0-3-3 0,0-3 2 15,3-4-6-15,5-3-9 0,2 0-5 16,3-3-9-16,2 0-18 0,-1-6-25 16,1-4-52-16,-2-3-82 0</inkml:trace>
  <inkml:trace contextRef="#ctx0" brushRef="#br0" timeOffset="2904">3331 159 174 0,'4'-9'215'16,"2"4"-159"-16,0 1-21 0,-2 2 22 16,-3 2-8-16,-1 0-14 0,0 0-11 15,0 1-8-15,0 12 8 0,0 4 0 16,-3 5-5-16,-5 0-1 0,-3 4-3 0,1 3 1 15,-1 1-1-15,-1 4-6 0,-3 0-2 16,0 0-1-16,-1 1-1 0,-1-1-2 16,2-2-2-16,2 0 1 0,1-4-2 15,3-4 0-15,5-3-2 0,0-4-2 16,4-4-2-16,0-3-4 0,4-4-12 15,7-2-2-15,-1-4 2 0,-3 0-8 16,1 0-5-16,0-10-14 0,-5 2-22 16,1-3-37-16,0 0-52 0</inkml:trace>
  <inkml:trace contextRef="#ctx0" brushRef="#br0" timeOffset="3150">3026 406 409 0,'8'-2'82'16,"5"-3"-66"-16,4 2 36 0,4 0-6 0,4 2-15 15,0 0-2-15,5 1-11 0,1-1-11 16,-1 0 1-16,1 1-5 0,-6 0-1 15,2 0-2-15,-5 0 0 0,3 0 0 16,-2 0-6-16,-2 0-16 0,-6 0-5 16,1 0-19-16,-1 0-30 0,-4 0-79 15,1-1-193-15</inkml:trace>
  <inkml:trace contextRef="#ctx0" brushRef="#br0" timeOffset="3636">3646 225 72 0,'-5'0'329'15,"3"0"-294"-15,0 0 7 0,2 0 16 16,0 0-11-16,2 0-20 0,9-2-18 16,4 2-4-16,6 0 7 0,0 0-5 15,-2 0-5-15,2 2 1 0,-2 4 0 16,2 3 3-16,-1 0-3 0,-7 2 7 15,-4 1 4-15,-3 2-12 0,-6 4 1 16,-2 0 1-16,-11 1 2 0,-2 6-7 16,-8-5 2-16,0 4 1 0,-2 0 0 0,-5-1-1 15,-1 0-2-15,-1-1 0 0,1-3 3 16,2 2-2-16,5-5 0 0,3 1 1 15,3-5 1-15,5-3-1 0,5-3-1 16,7-4 0-16,1 0 0 0,0-2-2 16,11 0 0-16,6-4 5 0,4-6-1 15,2 0-2-15,2-2-2 0,-2 4 3 16,3-1 0-16,1 1-1 0,0 5-1 15,0 2 2-15,-1 1 1 0,5 0-3 16,-6 0 1-16,3 1 1 0,-1 2-1 16,-2 5 0-16,2 0-1 0,-1-2-1 0,-1 3-8 15,0-3-50-15,0 0 19 0,3-2-127 16,-3 0-52-16</inkml:trace>
</inkml:ink>
</file>

<file path=ppt/ink/ink4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8:59.6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0 369 60 0,'2'2'153'0,"0"-2"-39"0,0 0-67 15,-2 0 3-15,0 0-4 0,2 0-9 16,0 0-10-16,-2 0-10 0,0 0 0 16,0 0-1-16,0 0 1 0,0 0-6 0,0 0-1 15,0 0 4-15,0 2 0 0,0-2-2 16,2 1-1-16,-1 4-6 0,-1 2-1 15,2 5 2-15,0 5 4 0,-2 2-8 16,2 5 2-16,-2 2-2 0,0 6-1 16,0 4 1-16,0 3 0 0,0 1-2 15,0 1-1-15,0 0 2 0,0-5 1 16,0-3-1-16,0-6-1 0,0-5 1 15,0-8 0-15,0-4 0 0,0-5-1 16,0-4 1-16,2-1 2 0,-2-3 2 0,0-10 5 16,0-10-4-16,2-5-1 0,0-7-2 15,-2-4 0-15,0-4 3 0,0 1-1 16,0-6 2-16,0 0-2 0,0-1 0 15,0-8-1-15,0-2-2 0,2-2-1 16,3 3-2-16,7 10 2 0,1 7-2 16,3 11 1-16,-1 5 0 0,6 4 0 15,0 6 1-15,0 8-3 0,0 7 1 16,-6 0 0-16,2 16-1 0,-3 4 1 0,-3 6 0 16,-1 2-3-16,-5 2 1 0,-3 2-1 15,-2 0 4-15,0-1 1 0,-7-1-1 16,-7-1 0-16,-3 0 2 0,-2-3 0 15,-2 3-1-15,-2-5 0 0,0 0-2 16,2-5 4-16,6-2-4 0,2-4 1 16,5-3 0-16,4-3-1 0,0-2 1 15,4 1-17-15,0-2-15 0,0-1-2 16,2 0-6-16,10-1-13 0,-3-2-36 0,1 4-132 15,-3-3-30-15</inkml:trace>
  <inkml:trace contextRef="#ctx0" brushRef="#br0" timeOffset="891">357 558 50 0,'0'-2'172'0,"-4"-3"-30"15,-2 5-79-15,1-2-2 0,-3 1-8 16,0 1-15-16,3 0-8 0,-3 0-9 0,0 0-2 15,-1 8-1-15,-1 1-2 0,1 2 0 16,1 2-1-16,2 2-2 0,4 3-2 16,2-2-2-16,0 4-4 0,2-1-2 15,6-2-2-15,2 3 2 0,3-1-2 16,4-2 0-16,-2-3-1 0,3-1 0 15,3-7 0-15,-4-3 1 0,2-3-1 16,-2 0 0-16,0-7 2 0,-2-4-1 16,-1-3 1-16,-1-5-4 0,-5 0 2 15,-3-2 2-15,-3-1-2 0,-2 1 0 0,0-1 1 16,0 1 0-16,-5 1-1 0,-5-6 1 15,1 3 1-15,-1-1-1 0,2 5-2 16,3 5 1-16,1 4 1 0,2 3 0 16,2 6-2-16,0 1-2 0,0 0 0 15,13 0 1-15,-1 0 0 0,5 5 1 16,4 1 0-16,0 0-7 0,6-1 0 15,1 0 2-15,1-2 5 0,-1-1-1 16,-1 0 1-16,-6 2 2 0,0 1-1 0,-6 3-1 16,-3 2 2-16,-5 0-1 0,-3 3 0 15,-4 0 0-15,0 3 0 0,-4-1-1 16,-5 0 2-16,-1-1 1 0,-1-3-2 15,1-2 0-15,1-2 1 0,-1-4-1 16,3-1 0-16,1-2-4 0,0 0 1 16,2 0-7-16,1 0-2 0,3-8-5 15,0 3-8-15,0-1-7 0,2 1-8 16,7 4-11-16,1-1-3 0,1 2-10 0,4 0-9 15,-3 0-14-15,7 0-29 0,-2 0 43 16,-2-1 97-16,2-1-29 0,-1-2 20 16,-3 0-36-16,-1 1 29 0,1-6 5 15,-4 0-11-15,3-3 27 0,-1-2 46 16,-3-3-21-16,0-1-25 0,1-3 23 15,-3-3 2-15,1-4-16 0,-1-1-7 16,2-6-6-16,-4-2 0 0,-1-4-5 16,-1-4-7-16,-2-3-2 0,0-1-8 15,0 0 2-15,0 7 1 0,0 6 4 16,0 11 0-16,0 10 4 0,0 6-2 0,0 8-4 15,0 1-5-15,0 2-4 0,4 18 4 16,2 7 1-16,-2 11-3 0,0 10-1 16,-4 5 0-16,0 6-1 0,0 7-11 15,0-2 0-15,-4 0-5 0,4-7 14 16,-2-10 1-16,2-6 1 0,0-11 2 15,0-6 1-15,0-7 0 0,0-7-2 16,0-6 2-16,4-1 1 0,-1-3 0 16,5-1 5-16,0-12 5 0,5-1-2 15,0-2-8-15,1 1 1 0,-3 0 1 0,3 2-2 16,1 2-3-16,0 3 0 0,0 1 1 15,-1 2-2-15,-1 0-9 0,0 5-2 16,5 0-15-16,-1 0-37 0,0 0-36 16,-4 0-211-16,3 0 200 0</inkml:trace>
  <inkml:trace contextRef="#ctx0" brushRef="#br0" timeOffset="2138">1422 104 0 0,'2'-2'3'0,"1"-1"118"0,-1-3 5 16,-2 0-53-16,2 3 1 0,0-2-6 15,0 3-14-15,2 2-8 0,-2 0-17 16,0 0-6-16,3 13 4 0,-3 10 0 15,2 12-7-15,-4 8-3 0,0 6-2 0,0 5-6 16,0 2-1-16,0 0 0 0,0-1-6 16,0-2 2-16,0-6-2 0,0-5 1 15,0-9-1-15,0-4-2 0,0-5 1 16,0-7-1-16,0-7 1 0,0-2-1 15,0-5 0-15,0-3 2 0,4 0-2 16,0 0 3-16,5-14 1 0,3-4-2 16,-1-1-1-16,4-2-1 0,-3 1 0 15,1-2-1-15,2 2 2 0,1 1-2 0,1 3 3 16,-2 3-4-16,6 3 3 0,-2 4-2 15,6 2-1-15,0 4-2 0,-2 0-5 16,0 2-4-16,-8 10 0 0,0 0 6 16,-1 6 4-16,-7 0-1 0,-5 1-3 15,-2 2 7-15,0 0 1 0,0-1-2 16,0-3 0-16,-6 1 3 0,1-4-1 15,-5 1-1-15,2-2 3 0,-3-3 4 16,-2-1 5-16,-5-1 1 0,-1-1 5 0,-2 1-4 16,-2-3 1-16,1 3-3 0,-3-4-1 15,2-1-3-15,0-1-3 0,4-2-2 16,4 2-3-16,1-1 1 0,9 0-1 15,1-1-5-15,4 0-9 0,0 0-13 16,0 0-28-16,7 0 7 0,7 0-19 16,-3-2-80-16,-1 0-262 0</inkml:trace>
  <inkml:trace contextRef="#ctx0" brushRef="#br0" timeOffset="2621">2065 822 7 0,'-4'0'212'0,"0"0"-63"0,2 0-70 16,0 0 0-16,2 0-19 0,0 0-14 16,0 0-17-16,2 0-9 0,8 0 7 15,3 0 1-15,6 0-5 0,0 0-6 16,6 0-3-16,0 0-4 0,0-3-3 15,1-2-3-15,-5 0-3 0,2-1 0 16,-4-1-2-16,-3 0-2 0,3-1-11 0,-2-1-17 16,0-2-19-16,2 1-16 0,-6-5-56 15,-3 1-293-15</inkml:trace>
  <inkml:trace contextRef="#ctx0" brushRef="#br0" timeOffset="3309">2601 126 0 0,'-4'4'176'16,"-4"-3"-90"-16,5 2-18 0,-5-1 11 15,2 3-20-15,0 1-9 0,-1-1-4 16,5 0-8-16,0 1-6 0,2-3-5 15,0 2-10-15,6 0-4 0,9-3-4 16,6 1 0-16,4-3-2 0,5 1-3 0,3-1-3 16,5 0 0-16,2 0 0 0,0 0 0 15,0 0-2-15,-6 0 2 0,-3 4-3 16,-6-2 2-16,-4 4 2 0,-6-1-3 15,-5 2 2-15,-3 3-1 0,-7 2 0 16,0 5 2-16,-4 4 1 0,-9 3 0 16,-6 6-1-16,-2 2 0 0,0 3 3 15,-2 0 2-15,4 1 5 0,0-1-3 16,0 1 1-16,4 3 0 0,-1-5-5 15,7-1-2-15,1-2-1 0,1-5-2 0,5-2-3 16,2-7-8-16,0-4-17 0,2-4-21 16,5-9-37-16,1 0-142 0</inkml:trace>
</inkml:ink>
</file>

<file path=ppt/ink/ink4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9:07.72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0 590 63 0,'0'0'216'0,"0"0"-127"16,0 0-56-16,0-3 28 0,0 2-15 15,0 0-11-15,0 0-11 0,0 0-11 16,4-2 2-16,4 0 4 0,-1 0-1 15,1 1-4-15,3 0 0 0,3 2-1 16,1 0-4-16,0 0 0 0,4 0-1 16,4 0-5-16,6 0 0 0,5 0-2 15,12 0 1-15,4 0 1 0,3 3-3 0,2 5 0 16,3-2 0-16,-3 1 2 0,2-3-1 15,-3 1-2-15,-7-2 0 0,-5 2 1 16,-9-4-1-16,-8 3-4 0,-6-1 4 16,-10 0 0-16,-7 0-1 0,0-3-1 15,-2 2 4-15,0-2 3 0,-2 0-3 16,-6 1 0-16,5 1 0 0,-5-2 2 15,4 0-3-15,0 0 1 0,-1 0-2 16,3 0 4-16,2-2-2 0,-2 2-2 0,0-1 2 16,2-1 1-16,0 0-1 0,-2 1-1 15,0-2 0-15,0 1 0 0,-2 1 0 16,4 0 0-16,-1-2 0 0,1 0 0 15,-2 1 0-15,-2-2-1 0,2-4 2 16,0 3-1-16,0-5 0 0,0 0-1 16,0-1 0-16,0-4 3 0,0-1-3 15,-3-4 0-15,5-2 1 0,-4-6 2 16,0-3-3-16,-4-4 0 0,1-3 1 15,-1 1 1-15,1 2 0 0,-1 4-2 16,0 0 2-16,1 7-1 0,-1 3 0 16,0 4 0-16,3 4 2 0,-3 3 2 0,4 0-4 15,-2 2 1-15,5 3 2 0,-1-1 0 16,2 4-2-16,0-1-2 0,-2 2 3 15,0-1-1-15,-2-1 0 0,4 3-2 16,0-2 2-16,0 2 0 0,0 0-2 16,0 0 0-16,0 0 2 0,0 0-1 15,0 0 0-15,0 0-2 0,0 0 0 16,0 0 2-16,0 0 0 0,0 0-1 15,0 0 1-15,0 0 1 0,0 0-1 0,0 0 1 16,0 0 2-16,0 0-1 0,0 0 3 16,0 0-3-16,0 0-1 0,0 0 0 15,0 0-3-15,0 1 1 0,6 5 2 16,3-1 4-16,1 1-4 0,5 0 1 15,2 0-1-15,6 0 1 0,4 0-1 16,5 0-1-16,5-2 0 0,3-1 0 16,4 1 0-16,-1-2-1 0,3 2 0 15,2-1 0-15,-2-1-1 0,0 2 0 0,-3-3 2 16,-6 0 0-16,-3 1 2 0,-9-2-4 15,0 0 1-15,-2 0 2 0,-8 0-3 16,-6 0 1-16,-1 0-1 0,-6 0 3 16,-2 0-1-16,2 0 0 0,-2 0 1 15,2 0 1-15,-2 0-1 0,0 0-2 16,0 0 1-16,0 0 1 0,0 0-2 15,0 0 1-15,0 3 1 0,0 0 1 16,0-1-2-16,0 2-2 0,0 0 2 16,0-1 2-16,0 3-1 0,0-2 0 0,0 4 2 15,0-2-1-15,0 2 0 0,0 1-1 16,0 1 1-16,0 2 0 0,0 2 1 15,2 2-3-15,-2 2 1 0,0 4 0 16,0 4-1-16,0 1 0 0,0 4 0 16,0 2 2-16,0 1-2 0,0 0 0 15,0-4 1-15,0-1 0 0,0-3-1 16,0-3 0-16,0-1 0 0,0-5 2 15,0-2-2-15,0-3 0 0,-6-1 0 16,4-2-1-16,2-4 2 0,0-1-2 16,-2-4 2-16,2 0 1 0,0 0-1 0,0 0 0 15,0 0 2-15,0 0 0 0,0-4-2 16,-2-1-1-16,0-1 2 0,2 2 2 15,0 1-1-15,-2-2 1 0,2 2-2 16,0 2 2-16,0-5-3 0,0 4-1 16,0-3 0-16,2 1 1 0,4 0-1 15,-4 2-1-15,4 0 2 0,-5 1 0 16,5-1-2-16,-4 2 1 0,6 0 0 15,1-1 2-15,1 0-3 0,1-2 0 0,5 0 1 16,5 0 2-16,-2-2-3 0,7 4-1 16,1-1 2-16,2-1 0 0,1 3 0 15,5 0 0-15,1-1 0 0,0 1 0 16,-2-1 0-16,-1 0 0 0,-3-1 0 15,-1-1 1-15,-4-2-2 0,-2 2 1 16,-2-2 0-16,-4 3 0 0,0 0 0 16,-6-1-2-16,3 2 4 0,-3-1-2 15,-3 2-1-15,-4 0 0 0,-2 0 0 0,-2-1 1 16,0 1 1-16,2 0-2 0,-2 0 1 15,0 0 1-15,0 0-1 0,1 0 0 16,-1 0 0-16,0 0-2 0,0 0 0 16,0 0 0-16,0 0-2 0,0 0 3 15,0 0 0-15,0 0-3 0,0 0 4 16,0 0 0-16,0 0 0 0,0 0-2 15,0 0 4-15,0 0-3 0,0-1 2 16,0-4-6-16,2-4 3 0,0-1 2 16,-2-1-2-16,2-2-3 0,-2-1 6 0,0-4-1 15,0-1-2-15,0-5 0 0,0-2 2 16,0-4 1-16,0-1-2 0,-2-2 0 15,-3 1 2-15,-3 0 1 0,2 3-2 16,0 0-1-16,3 3 1 0,1 2 1 16,-4 3-1-16,4 5 0 0,-4 4 0 15,4 2 2-15,-3 3-1 0,3 4-2 16,0 1 2-16,0 0-2 0,-2 2 1 15,2-1 0-15,0 1 0 0,0 0 1 16,2 0-2-16,0 0 2 0,0 3-2 16,0-2 1-16,0 1 0 0,0 0-2 0,0-1 2 15,2 1 1-15,0-2-1 0,0 0-1 16,0 0 1-16,0 0 1 0,0 0-1 15,-2 0 0-15,0 0 1 0,0 0-2 16,0 0 3-16,2 0-2 0,-2 0 2 16,0 0-1-16,0 0-1 0,0 0-1 15,0 2 2-15,0 0 0 0,0 0-1 16,0 2-1-16,0-1 1 0,0-1 0 15,2 0 0-15,5 0-1 0,1-2 2 0,3 3 0 16,1-3-1-16,3 0-1 0,0 3 1 16,1-2 1-16,-1 2-1 0,4 0-2 15,-2 0 3-15,4 0-1 0,4 1 0 16,0-1-1-16,5 1 1 0,1-1 0 15,-1-1 0-15,-3 0-2 0,0-1 1 16,0-1 0-16,-3 1 2 0,3-1-3 16,0 0 1-16,-6 0 1 0,0 0-1 15,-6 0-1-15,-5 0 2 0,-3-2 0 0,-1 0 0 16,-2-3 0-16,0 3 0 0,-4-2 1 15,1 0 0-15,-1 0-1 0,0-2 1 16,0 3 2-16,0 0-4 0,2-1 1 16,-2 2 0-16,0 1 2 0,0 1-2 15,0 0 0-15,0 0-2 0,0 0 3 16,0 0 0-16,0 0-3 0,0 0 3 15,0 0-1-15,0 10 2 0,0 1-2 16,0 3 1-16,-2 1 0 0,-1 3 0 16,-1 4-2-16,-2 1 2 0,4 2 0 0,0 3-1 15,-3 0-1-15,1 0 0 0,-4 2 3 16,0-3-2-16,3-2-2 0,1 0 3 15,0-6-1-15,-2-4 0 0,5-2 0 16,-3-5 0-16,4 1 1 0,-2-2-1 16,2-1-1-16,-2 1 2 0,2-1-1 15,0 1 0-15,0-1 0 0,0 0 0 16,0 0 1-16,0-2-1 0,0 0-1 15,-2-1 1-15,2-1 1 0,0-1 0 16,0-1-1-16,0 0 1 0,-2 0 2 16,2 0-3-16,-2 0 1 0,2 0 1 0,0 0 1 15,0 0-2-15,0 0-1 0,0 0 1 16,0 0 1-16,0-1-2 0,0-4-2 15,0 2 2-15,0 0 0 0,0-2 0 16,4 1-1-16,-2-2 1 0,6 1 1 16,-5 1-1-16,3-1-1 0,2 2 1 15,-1 0 1-15,1 0-1 0,3 0-1 16,1 2 1-16,5-2 1 0,4 2-1 15,4-3 0-15,0 1-1 0,3 3 2 0,1-1-2 16,7 1 0-16,4-1 1 0,2-1-5 16,4-1-2-16,-2 0 5 0,0 0-3 15,0 0 6-15,-8-1-4 0,-4 2-1 16,-1-1 3-16,-6 2 1 0,-4-1 0 15,-6 0-4-15,-6 2 6 0,-3-2 0 16,2-1-2-16,-4 0 3 0,-1-1 2 16,3 1-5-16,-2 0 4 0,2-1 1 15,-2 2 0-15,-4-1-1 0,0 2-3 0,0 1 1 16,0-1 1-16,0 0-1 0,0 1-3 15,1 0 0-15,-1 0 0 0,0 0 0 16,0 0-1-16,0 1 1 0,0 1 1 16,0 3 1-16,0-4-2 0,0 2 1 15,0-3 0-15,0 0 0 0,0 0 0 16,2 0-1-16,2 0 2 0,-2-10 0 15,0-2-1-15,0-3-1 0,2-6 1 16,-4-2 1-16,3-4-1 0,-3-6-1 16,0-3 1-16,0-3 1 0,-1-2-1 0,-5-2-1 15,2 6 1-15,-4 2 1 0,7 4-1 16,-5 5 0-16,2 7 1 0,-2 8 1 15,4 3-1-15,-1 2-1 0,3 3 1 16,0 0 0-16,0 3-3 0,0-1 0 16,-2 1 0-16,2 0 2 0,0 0 0 15,0 3-1-15,0 0 2 0,0 1 1 16,0 0-2-16,0 2 1 0,0 0 0 15,0 2 6-15,0-3-3 0,0 0-1 0,0-2 1 16,0-2 2-16,0-1-4 16,2 2 1-16,-2-1 1 0,0-1 1 0,0 3-2 15,0-3-1-15,1 1 0 0,-1-1 2 16,0 0-1-16,0 2-1 0,0-1 3 15,0 2-1-15,0-3-1 0,0 3 0 16,0-1-2-16,0 1 2 0,-1-1-4 16,1 1 0-16,-2 1 1 0,2-1 1 15,0 2-2-15,0-1 0 0,0 1 1 16,0 1 0-16,2-1-1 0,5 2-2 0,3-3 3 15,3 2-2-15,4 0 0 0,2 0-3 16,0 0-1-16,4-2 4 0,6 2-4 16,7-4 0-16,2-2 5 0,4 0-2 15,-5 0-9-15,-7-5 1 0,-5 1 8 16,5-4 0-16,1 1 0 0,-2-1 2 15,-3 0-4-15,-9 4 5 0,-7 1-1 16,-2 0 0-16,-5-1 2 0,3 0-1 16,-2 1 0-16,0 1-1 0,-4 0 1 15,0 1 2-15,0 1-2 0,0-3 0 0,0 0 3 16,0 1 0-16,0 2-3 0,0-2-1 15,0 2 2-15,0 0-2 0,0 0 2 16,0 0-2-16,0 0 0 0,0 0 0 16,0 2 0-16,4 0 0 0,-1 1 2 15,-1 0 0-15,0 0-1 0,0 0-1 16,-2 2 2-16,2 1 1 0,0 6-2 15,-2 3 2-15,0 3-3 0,0 4 5 16,0 0-4-16,0 2 0 0,0 0 1 0,0 1 2 16,0 3-1-16,0-3 0 0,-4 1 0 15,4-4 9-15,-4 0-11 0,2-2 0 16,-1-4 1-16,1-3 3 0,0-3-2 15,2-2 0-15,0 0 0 0,0-4 1 16,0-1 0-16,0 0-2 0,0-2 0 16,0-1 2-16,0 0-3 0,0 0 0 15,0 0 1-15,0 0-1 0,0 0-3 0,0 0 2 16,0 1-8-16,0-1-3 15,0 4-7-15,0-1-7 0,4 1-14 0,1 2-19 16,3-4-55-16,-2 0-121 0,1-1-95 16</inkml:trace>
</inkml:ink>
</file>

<file path=ppt/ink/ink4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29:10.7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30 664 26 0,'-6'6'-13'0,"-1"-1"170"0,1 0-83 0,0 0-32 16,2-1 15-16,3 0 1 0,1-2-20 15,0-1-9-15,0 1-1 0,0-2 5 16,1 1-4-16,9-1-1 0,3 0 0 16,6 0-8-16,4 0-4 0,6 0-1 15,3-5-1-15,10 2-5 0,4 0 0 16,6 1-3-16,5 1 2 0,4-1-4 15,0-1-2-15,2 0 1 0,-4-1-1 16,-5 1-1-16,-5-2-1 0,-5 1 0 16,-10 0 0-16,-1 0 1 0,-5-1-1 0,-5 2-2 15,-4-1 3-15,-3 0 0 0,-5 0-3 16,-5 2 1-16,-2 2 3 0,-4 0-2 15,0 0 3-15,0-2-1 0,0 1 1 16,0-2 0-16,0 2-2 0,0 0 0 16,-4 1 2-16,0-1-1 0,4 1-2 15,-4 0 0-15,0-1 0 0,4 1 1 16,-1 0-2-16,1 0 0 0,-2 0 1 15,0 0 1-15,-2 0-1 0,0 0-1 0,2 0 1 16,-2 0 1-16,1 0-1 16,1 0-1-16,2 0 2 0,-2-2 0 0,0-2-2 15,0-5-1-15,2-2 2 0,0-3 0 16,0-4-1-16,0-4 1 0,6-4 0 15,-4-3 2-15,1-3-3 0,-1-3 0 16,-2 2 3-16,0-3-1 0,0 2-2 16,0 4 1-16,-7 5 1 0,-1 2 1 15,-2 6-2-15,3 1 0 0,-3 4 1 0,3 2 0 16,-3 4 0-16,4 1 0 0,1 3 1 15,1 2-2-15,4 0 1 0,-2 0-2 16,0 6 0-16,2-1 1 0,0 3 2 16,0 0-4-16,0-3 2 0,0 2 1 15,0-3-2-15,0-1 0 0,0 0 2 16,0-1 0-16,0 0-2 0,4 0 1 15,-2-2 0-15,0 2 1 0,0-1-2 16,-2-1 1-16,1 3 1 0,3-3 0 16,-2 0-3-16,2 0 2 0,0 0 2 15,-2 0 0-15,0-3-1 0,1 0 0 16,3 2 4-16,4 1-3 0,-1 0 1 0,5 0 0 15,5 1-1-15,2 7-1 0,5 0-1 16,7 2 0-16,3 0 1 0,4-1 0 16,4 1-2-16,0-2 0 0,4-2 2 15,-1 0 0-15,-3 0-3 0,0-4 2 16,-6-1 0-16,-5 0 1 0,1-1-1 15,-3 0-1-15,-7 0 2 0,1 0 0 16,-6-3-2-16,-5-1 1 0,-3 0 2 16,-9 2-1-16,2 1 1 0,-4-2-2 0,0 0 5 15,0 1-2-15,-2 0 0 0,0-1 2 16,0 2 2-16,2 0-2 0,-2 0-2 15,2 1 1-15,0 0-3 0,0 0 0 16,0-2-2-16,0 2 2 0,0 0-1 16,0 0 0-16,0 2-1 0,0 4 1 15,-2-1 1-15,2 3-1 0,-2 0 1 16,2 0-1-16,-2 5 1 0,2 1 0 15,0 3-2-15,-3 6 2 0,1 4-1 0,-2 3 1 16,0 3-2-16,0 2 0 0,-1 2 3 16,3-1-2-16,-6-1-1 0,8-3 0 15,-2-2 2-15,-2-2 0 0,2-5-2 16,-1-3 0-16,-1-4 2 0,2-1 0 15,0-5-2-15,0-3 0 0,0-1 1 16,2-3 1-16,0-1-2 0,0 0 1 16,0-1 1-16,0-1 0 0,0 0 0 15,0 0 0-15,0 0 2 0,0 0 0 16,-2 0-3-16,0 0 0 0,0-5 0 0,2 2 2 15,-1 0-2-15,1-2 1 0,0 4-1 16,0-3 1-16,0 0-2 0,0 1-1 16,5-2 2-16,3 1 0 0,1 2-1 15,-1-2 2-15,7 1-2 0,-1-1 2 16,1-2-2-16,4 2-1 0,0-1 2 15,4 1 0-15,0-1-1 0,2-1-6 16,3 2 3-16,3 1 3 0,3-2-7 16,6 2 7-16,0-2-1 0,0 0 3 15,4 1-2-15,0-1-1 0,0-3 2 0,-2 3 0 16,-2-2 0-16,0 1-1 0,-7-1 1 15,-9-1 2-15,-6 0-3 0,-5 2 1 16,-9 3 1-16,0 0 1 0,-4 0-3 16,0 1 2-16,0 0-2 0,0 2 3 15,0 0-4-15,0 0 4 0,0 0-3 16,0 0 2-16,0 0-3 0,0 0-2 15,0 2 3-15,0 1 1 0,0 1-1 16,0 0 0-16,0 0-4 0,3-1 0 16,7 0 1-16,-2 0 4 0,1-2-1 0,-5 1-3 15,-2-2 3-15,2 0 0 0,-2 0 1 16,3 0 1-16,-3 0-2 0,4 0 2 15,-2 0-1-15,0 0 1 0,-3-6-2 16,1-1 1-16,0 0 1 0,0-2 0 16,-2-1-1-16,2-3 0 0,-2-1 1 15,0-4 0-15,0 1-1 0,0-3 0 16,-4-4-2-16,-5-2 5 0,1-3-4 15,0 0 2-15,5-2 2 0,1 2 5 0,0 1-3 16,2-1-1-16,-2 1-2 0,0 3 2 16,2 2-2-16,-2 2-1 0,2 3 0 15,0 2 1-15,0 5-3 0,0 1 1 16,0 7 1-16,0-1-1 0,0 4 0 15,0 0-1-15,0 0 0 0,0 0 0 16,0 0 1-16,0 2 0 0,0 1 0 16,0 1 1-16,0 2-2 0,0-3 1 15,0 0 0-15,0 2 0 0,0-2 0 16,0 0 0-16,0 0 0 0,0 0 0 0,0-1 0 15,2-1 0-15,-2 2 0 0,2 0 2 16,-2-2-3-16,0 1 0 0,0-2 3 16,0 1-1-16,0 1-1 0,0-1 0 15,0 0 2-15,0 1 0 0,0-1-3 16,0 1 0-16,0 1 1 0,4 1 0 15,1 0-1-15,5 1 0 0,1 0 1 16,5 0 0-16,3 0-1 0,4 0-1 16,3-3 3-16,3 1-2 0,3-3-5 0,7 0-1 15,6 0 2-15,1 0 4 0,0-5 0 16,-8 0-4-16,-3 0 5 0,-5 4 0 15,-1-1 0-15,1-2 0 0,-1 0 2 16,-10 0-1-16,-10-3-1 0,-3 4 1 16,-6-4 7-16,2 0-3 0,0 1-4 15,-2 0 3-15,0 2 0 0,0 1 3 16,0 2-1-16,0 0-1 0,0 1-5 15,0 0 3-15,0 0-1 0,0 0-1 16,0 0-1-16,6 0 1 0,-6 0 0 16,4 0 0-16,-3 0 0 0,-1 0 0 0,0 0-1 15,2 0 0-15,-2 0 0 0,2 2 1 16,0 2-1-16,0 5 0 0,-2 4 1 15,0 6-2-15,0 3 1 0,0 6 0 16,0 1 0-16,-6 5 1 0,-3 2-1 16,-5 2-1-16,5 2 2 0,1 1-1 15,1-2-1-15,-1 1 2 0,2-3-2 16,2-3 2-16,3-3-2 0,1-2 1 15,0-4 0-15,0-1-4 0,0-2 9 0,1-4-4 16,3-5-1-16,-2-3 1 0,0-4-2 16,0-4 1-16,-2 0 1 0,2-2 0 15,0 0 0-15,-2 0 1 0,0 0 3 16,0 0-1-16,0 0-1 0,0 0-1 15,0 0-1-15,0 0 2 0,4 0-2 16,-2-1-1-16,-1-2 3 0,1-1-1 16,-2-1-2-16,0 0 1 0,2 0 1 15,0 0 0-15,0 0-2 0,0 1-1 16,0 0 2-16,-2 2 0 0,4-3-1 0,1 0 0 15,1 0 0-15,6 1 1 0,-1-2-2 16,1 0 0-16,1 2 1 0,4-5 0 16,-2 3-1-16,2 1-1 0,3 1 1 15,-1 1 0-15,4 1-3 0,5 2 2 16,8 0 0-16,6 0 2 0,10 0-1 15,3 0 0-15,4 2 1 0,6 3 1 16,4-3-1-16,2 0 0 0,-1 3 0 16,-1-3 2-16,-6 1-3 0,-6 1 1 0,-11 0 2 15,-10 2-2-15,-7 1 1 0,-6 2-1 16,-2 1 0-16,2 0 6 0,1 3-3 15,3-2-2-15,-2 1 0 0,-2-3 1 16,0 1-2-16,-2-5 1 0,-4 0 2 16,-2-2 0-16,-7-1 0 0,-6-2-2 15,-2 0 4-15,0 0 3 0,-4 0-7 16,-6-2-3-16,-1-1 4 0,3-2 0 15,2 2 0-15,1 1-3 0,-1-2 2 16,2 1 0-16,0 0-2 0,2-2 0 16,-3 1 2-16,3 0-2 0,-2-2-6 0,2 3-10 15,2-4-5-15,0 2-11 0,-2-4-23 16,-4-3-30-16,-3-4-184 0,-4 0-131 15</inkml:trace>
  <inkml:trace contextRef="#ctx0" brushRef="#br0" timeOffset="1051">4049 876 24 0,'0'3'-24'0,"0"-3"284"0,0 0-185 16,0 0-25-16,0 0 7 0,-2 0-14 15,-2-6-15-15,2 1 1 0,-4-2-1 0,6-4-6 16,0-1-7-16,0-4-5 0,0-4 7 16,8-2-4-16,1-1 0 0,-1-5-2 15,0 1-3-15,-3-5 0 0,1-3 0 16,-4-4-5-16,-2-4 2 0,0-4 0 15,0-2-3-15,-8-2-2 0,1-2 1 16,-1 4 0-16,2 8 0 0,3 6-1 16,-5 10 1-16,0 8 1 0,-3 4-1 15,-1 5 0-15,1 2 1 0,-2 3-1 16,3 1-3-16,-1 2 2 0,3 0 1 0,2 0-1 15,-1 7-1-15,1 3 0 0,4 3 2 16,-4 2 0-16,6 2-1 0,0 1 1 16,0-2 0-16,0 1-1 0,-2-6 2 15,0 0 0-15,2-4 1 0,0-1-1 16,0 0 1-16,0-3 2 0,0-1 1 15,0 0-1-15,0-2-5 0,0 0 3 16,4 0 0-16,4 0 2 0,3 0-1 16,5 0 0-16,3-3-1 0,5-2-1 0,3 0-1 15,11 1 0-15,4-1-1 0,8 0 1 16,7 0 0-16,6 2-1 0,6 0 1 15,-2 3-1-15,-6 0 0 0,-8 0 0 16,-5 0 0-16,-10 0 1 0,0 1-2 16,-11 1 1-16,-4 0 0 0,-10-1 1 15,-7-1-2-15,-4 0 2 0,-2 0 1 16,0 0 3-16,-10 0-5 0,-1 0-1 15,-5-1 1-15,3-1-5 0,0 2-7 0,-1 0-10 16,1 0-14-16,-2 0-30 16,0 2-99-16,1 2-265 0</inkml:trace>
  <inkml:trace contextRef="#ctx0" brushRef="#br0" timeOffset="2805">5235 919 179 0,'-5'-3'108'0,"-1"1"-55"0,-4 0 4 16,3-2-10-16,-1 4-10 0,-1 0-4 15,1 0-10-15,-2 4-4 0,3 4-3 16,-1 2-4-16,2 1 1 0,3 2-9 16,1 0-2-16,0 2 1 0,2-1-1 15,0 2 0-15,4-3-1 0,11-1-1 16,0-2 2-16,6-3-1 0,6-4-1 15,-4-3 0-15,2 0 2 0,-3 0-2 16,-1-10 1-16,-1-2 0 0,-5-2 2 0,-2-3 3 16,-1 1 11-16,-5-2 0 0,-7 3-1 15,0 1 2-15,0-1-3 0,-4 1 1 16,-5 3 1-16,-3-1-5 0,-1 4-4 15,0 0-2-15,-3 2-1 0,3 3-5 16,-2 1 1-16,3 2-2 0,1 0 2 16,-2 0-2-16,3 4 0 0,4 9-12 15,1 3-1-15,3 5-10 0,2 4-16 16,0-3-22-16,0-2-52 0,0-2-163 15</inkml:trace>
  <inkml:trace contextRef="#ctx0" brushRef="#br0" timeOffset="3125">5657 954 52 0,'4'6'159'16,"-2"3"-66"-16,-2 2-63 0,0 3 12 0,0 2-3 15,-2 2-6-15,-2 1-2 0,0 3-10 16,4 0-1-16,0 0-2 0,0-3-5 16,0-4 3-16,2-2 0 0,6-6-1 15,-4-1-4-15,1-5 5 0,1-1 3 16,4 0-3-16,-1-7-1 0,5-6-2 15,1-5-4-15,-2-3-6 0,0-2 1 16,-1-2 1-16,-3 1-3 0,-3 2-1 16,2 0-1-16,-2 3 1 0,-1 2-1 0,3-2-3 15,0 1-7-15,1-1-6 0,3 2-12 16,1 0-18-16,0 1-33 0,1 0-89 15,-7 4-184-15</inkml:trace>
  <inkml:trace contextRef="#ctx0" brushRef="#br0" timeOffset="4077">5064 32 4 0,'0'0'34'16,"-4"0"-1"-16,2 0 110 0,0 0-83 0,-4 0-19 15,4 0 0-15,-5 0-1 0,-1 0-4 16,0 0-6-16,1 0-11 0,1 0 10 16,-1 1-5-16,5 3-5 0,-4-2-2 15,6 1 7-15,0 0-8 0,0 0-4 16,0 0-2-16,0 3-2 0,8-2-1 15,9 1 2-15,4-4-4 0,5-1-3 16,9 0-1-16,-1 0 1 0,6 0-2 16,-2-5-3-16,0 3 0 0,-3 2-5 15,-5 0-3-15,-5 0-7 0,-8 0-7 16,-5 0 1-16,-6 0-5 0,-3 1-7 0,-3 0-13 15,0 1-8-15,0 1 5 0,-7-3-29 16,-7 0-72-16</inkml:trace>
  <inkml:trace contextRef="#ctx0" brushRef="#br0" timeOffset="4344">5087 80 4 0,'-12'8'31'0,"3"1"96"0,1-1-33 16,0 1-45-16,4 2 6 0,1 1-1 0,3 3-16 15,0 2-12-15,2-2-9 0,11 2-6 16,0-2-4-16,3 2-3 0,-1-2-4 15,0 0 3-15,0-3-3 0,-1-1 3 16,-7-3 4-16,-1 0 8 0,-4-1 2 16,-2-1 1-16,-4 0 1 0,-9-1 0 15,-2 3-2-15,-5-2-5 0,1-1-1 16,0 0-3-16,-2-1-1 0,-2 1-7 15,4 3 1-15,-2-2 0 0,6 0 0 16,4 0-2-16,5-5-2 0,4 1-11 0,2-1-12 16,4-1-24-16,11 0-33 0,0-1-81 15,10-10-171-15</inkml:trace>
  <inkml:trace contextRef="#ctx0" brushRef="#br0" timeOffset="4658">5529 183 56 0,'6'-2'54'0,"-2"2"95"16,0 0-115-16,-2 0-16 0,-1 4 19 15,1 7-1-15,-2 2-8 0,0 3-14 16,0 3-4-16,2 1-1 0,0 2 3 15,6 0-3-15,-3 1 5 0,3 0 21 16,0-4 8-16,-1-7-31 0,3-6-9 16,-2-3 8-16,-1-3 12 0,3 0-6 15,1-11-5-15,1-7-1 0,1-5-4 16,-2-4 0-16,3-2-1 0,-5-2-2 0,1 1-2 15,-2 1 1-15,-3 2-2 0,-3 1-1 16,2 4-1-16,0-2-2 0,0 5-13 16,3 1-11-16,1-1-15 0,-1 3-37 15,-1 0-82-15,-2 7-173 0</inkml:trace>
</inkml:ink>
</file>

<file path=ppt/ink/ink4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3.7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239 129 48 0,'6'0'43'0,"-3"0"-23"16,3 0-13-16,0 0 36 0,-4-4 58 0,0-1-57 15,-2 1-14-15,0 1-6 0,0-3-3 16,0 4-6-16,0-2-4 0,0 1-3 16,0 1-5-16,0-1 2 0,0 2-2 15,0 0-2-15,0 1 1 0,0 0-4 16,0 0 1-16,0 0-2 0,0 0 4 15,0 0 2-15,0 0 2 0,0 0 2 16,0 0 0-16,0 0 2 0,0 0 0 16,0 0-3-16,0 0 4 0,0 0-2 15,0 0 1-15,0 0 1 0,2 0-4 0,-2 0 4 16,0-1 1-16,0-2-3 0,0 0-5 15,0-1 1-15,0 0-1 0,0-2 3 16,0 1-5-16,-2-2 4 0,-2-1-1 16,-4 1 0-16,2-2 1 0,-3 1 2 15,-1 2-2-15,-1 2-2 0,-1 1 1 16,1 3-2-16,-2 0 2 0,-3 0-3 15,1 0 0-15,-4 9 3 0,2 3-2 16,0 1-3-16,-2 7 3 0,0 1 1 0,3 4-1 16,1 1-1-16,2 2 2 0,3 2-2 15,6-2 0-15,4 2-1 0,0-1 1 16,0-2 3-16,14 1-3 0,1-2-1 15,4-4 0-15,6-1 2 0,3-5-1 16,3-2-2-16,5-4 1 0,2-4 2 16,6-5 1-16,0-1-4 0,2 0 2 15,-4-13 0-15,-2-2 1 0,-2-3-3 16,-5-3 2-16,-5-2 1 0,-7 1-1 15,-4-2 1-15,-5 0 1 0,-8 0 1 16,-4-4 1-16,0 1 1 0,-10-2-2 0,-5-3 1 16,-4 1-1-16,-4-1-6 0,-2 3 3 15,-5 4-2-15,-1 7 1 0,-1 4-1 16,-1 11-8-16,10 3 4 0,2 0 1 15,8 14-8-15,5 4-15 0,3 4-18 16,3 1-29-16,0 0-66 0,0 0-190 16</inkml:trace>
</inkml:ink>
</file>

<file path=ppt/ink/ink4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5.55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73 0,'2'0'92'0,"-1"0"-37"0,5 0 11 15,-4 0-1-15,2 0-12 0,3 0 0 16,-3 0-3-16,6 0-12 0,-1 6-8 16,-1 3-2-16,3 1 2 0,1 4-3 15,-1 2-7-15,-1 4-2 0,-2 1 0 16,-5 2-5-16,1 0 2 0,-4 1-4 0,0 3-3 15,0 1 1-15,0 0-5 0,-4-3 7 16,-1-4-4-16,1-3-4 0,0-2-2 16,0 0 0-16,0-4 0 0,4-2-4 15,0 0-8-15,0-4-8 0,0 1-6 16,12-6-10-16,1-1-11 0,4 0-15 15,8-1-29-15,0-10-86 0,4-4-151 16</inkml:trace>
</inkml:ink>
</file>

<file path=ppt/ink/ink4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4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163 4 103 0,'2'-1'128'0,"2"1"-87"0,-2-2 18 0,-2 1 7 16,0 1-11-16,2 0-12 0,2 0-9 15,-2 0-4-15,-1 0-6 0,3 7 2 16,-4 3-7-16,0 6 0 0,0 3-5 15,0 3 0-15,0 1-4 0,-5 2 1 16,-1 2-3-16,0 0-3 0,-2 3-2 16,1 1 1-16,-3 0 1 0,5 0-3 15,-1-3 6-15,0-3-4 0,4-4-4 16,2-3 1-16,0-2-2 0,0-1 0 0,0-4-6 15,8 0-9-15,0-3-13 0,-1-2-19 16,8-1-21-16,-3-2-15 0,1-3-308 16</inkml:trace>
  <inkml:trace contextRef="#ctx0" brushRef="#br0" timeOffset="1218">272 750 167 0,'0'-5'149'0,"0"2"-110"16,-4 0 16-16,2 0-12 0,-5-1 5 0,1 1-7 16,0 0-13-16,-1 1-6 0,-3 2-4 15,1 0-1-15,-3 0-8 0,-3 0 2 16,0 5-3-16,-6 4 1 0,0 3 1 15,-2 3-1-15,0 1 2 0,0 2-4 16,6 0 0-16,1 2-2 0,5 2 0 16,0 3-2-16,3 4-3 0,4-4 2 15,4-1-2-15,0-2 0 0,10-1-1 16,5 2 3-16,2-3-2 0,6-4-2 0,0-2 2 15,2-5-2-15,0-3 2 0,1-4 0 16,-1-2-1-16,-2 0 0 0,0-3 4 16,-2-9 0-16,-2-1-5 0,-4-4 4 15,-1 0 2-15,-3 0 0 0,-1-2 0 16,-7-2-1-16,1 1 4 0,-2 0-4 15,-2-3 1-15,0-1-1 0,-2-3 2 16,-5-3-4-16,-5-2-1 0,-1 0-2 16,-3 0 1-16,3 5-8 0,4 8-1 15,-1 8-1-15,6 10 2 0,0 1-18 16,-3 6-31-16,1 12-16 0,-4 3-54 0,3 1-237 15</inkml:trace>
</inkml:ink>
</file>

<file path=ppt/ink/ink4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6.6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10 1 0,'0'-5'169'16,"0"4"-101"-16,4-1-2 0,-2 1 2 15,0 1-6-15,0-1-4 0,-2 1-10 16,4 0-13-16,0 0-1 0,3 3 3 0,1 9-8 15,-2 4 0-15,-3 6-3 0,-1 3-2 16,-2 2-8-16,0 2-5 0,0 0-3 16,0-2-3-16,-4-1-3 0,-1-3 0 15,1-1 1-15,0-4-5 0,2 1 4 16,0-6-5-16,2 2-5 0,0-3-8 15,0 1-6-15,2-2-7 0,6-3-8 16,1-3-8-16,5-3-13 0,-1-2-53 16,4 0-163-16</inkml:trace>
</inkml:ink>
</file>

<file path=ppt/ink/ink4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6.9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0 184 0,'0'-1'210'0,"0"1"-162"0,0 0-3 15,0 1 0-15,-3 10 7 0,-3 4-14 16,-2 6-8-16,-1 2-5 0,1 5-7 16,-2 2-4-16,1-1-1 0,1 1 9 15,1-5-14-15,1 2-5 0,4 0 2 16,2-1-4-16,0-4-1 0,0 0 0 0,0-1 1 15,8-3-8-15,-1 0-8 0,3-5-10 16,3 2-21-16,2-1-12 0,-1-3-31 16,-1-2 16-16,-3-4-364 0</inkml:trace>
</inkml:ink>
</file>

<file path=ppt/ink/ink4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7.9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21 118 0,'4'-6'93'16,"0"3"-32"-16,0-1 10 0,-1 0 0 16,3 2-14-16,0 1-6 0,0 1-4 15,-1 0-11-15,3 0-7 0,2 4-1 16,-3 8-4-16,-3 3-1 0,-2 1-9 0,-2 6 2 15,0-1-2-15,0 4-3 0,-6 3-3 16,-1 1-5-16,-3 0-2 0,0 1 2 16,1 0-3-16,-1-3 1 0,5-2-1 15,1-3 1-15,4-4-4 0,0-4-4 16,0 0-5-16,0-5-6 0,9-4-11 15,5 0-8-15,-1-5-11 0,6 0-30 16,-2 0-86-16</inkml:trace>
</inkml:ink>
</file>

<file path=ppt/ink/ink4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8.3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190 109 310 0,'-4'-5'53'0,"-2"-1"-8"0,2 3 0 15,-3 0-6-15,-1 0 5 0,-2 1-10 16,1 2-8-16,-1 0-6 0,-1 0-7 15,-2 6-3-15,-3 4 1 0,1 0 3 16,-2 4 0-16,0 4-3 0,3 2-2 16,5 1 1-16,-1 3-4 0,6 2-3 15,1-1-2-15,3 3 2 0,0-3-2 0,13 0-1 16,4-3-1-16,2-2 3 0,6-4-1 15,0-4-2-15,3-5 1 0,1-4 0 16,2-3 1-16,1 0-2 0,1-9 0 16,-5-7 1-16,1-2 0 0,-8-3-1 15,-2 0 1-15,-6 0 1 0,-1-2 1 16,-7 2-2-16,-3 0-2 0,-2 0 6 15,0-2-2-15,-5 1-1 0,-5-1-1 16,0-4 2-16,1-1-2 0,-3-2-1 16,5 1 0-16,1 7 2 0,2 8-2 15,2 6 0-15,2 7-3 0,0 1-10 0,0 6-11 16,0 8 3-16,6 5-10 0,2 2-27 15,1 0-66-15,-1 0-179 0</inkml:trace>
</inkml:ink>
</file>

<file path=ppt/ink/ink4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8.7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107 119 346 0,'-14'-8'46'15,"3"2"4"-15,-1 3-12 0,3-1-5 16,-3 4 5-16,3 0 0 0,1 0-11 16,3 10-15-16,-3 4-4 0,2 6 0 15,0 1-3-15,3 0-4 0,1 4 2 16,2 2-1-16,0 0 1 0,0 5-3 15,5-3-1-15,7-3 4 0,3-3-3 0,2-7-2 16,1-3 1-16,3-5 2 0,-2-6-1 16,0-2 0-16,0 0 0 0,-2-7 3 15,2-6-3-15,-4-6 2 0,-1-1 0 16,-3-4 5-16,-3-2 2 0,-3-1 0 15,-5 1-1-15,0-3 0 0,-1 2 1 16,-15-1-5-16,1 2-1 0,-6 1-3 16,-6-3 1-16,1 5-2 0,-1 0 3 15,4 3-4-15,4 7 4 0,6 5-12 0,7 8-8 16,0 0-15-16,0 18-16 0,-1 6-32 15,-5 2-113-15</inkml:trace>
</inkml:ink>
</file>

<file path=ppt/ink/ink4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9.3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9 185 0,'3'-4'99'0,"3"0"-35"16,0 3 18-16,1 1-13 0,-1 0-17 16,-2 0-6-16,4 9-8 0,-1 4-4 15,-5 6-5-15,-2 3-7 0,0 3-4 0,0 3-2 16,0-1-3-16,0 0-5 0,0-3-6 15,0-2 0-15,0-2 0 0,0-3-3 16,4 1-2-16,6-3-5 0,3-1-13 16,4-6-20-16,4-3-17 0,4-5-15 15,4 0-22-15,-1-5-157 0</inkml:trace>
</inkml:ink>
</file>

<file path=ppt/ink/ink4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29.7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152 74 282 0,'-8'-4'51'0,"-1"2"12"0,1 1-19 16,-1 1-4-16,-5 0 2 0,5 0 1 15,-5 1-12-15,1 9-11 0,0 2-1 16,-3 4-2-16,7 0-3 0,-3 2-1 0,5-1-3 16,3 4-1-16,0 0-7 0,2-1 1 15,2 0-1-15,0 1 2 0,6 1-4 16,2-3 0-16,7 2 2 0,0-3-3 15,2-4 2-15,6-1-1 0,0-4 0 16,4-3 1-16,0-5-2 0,-1-1 1 16,-1 0 2-16,-2-2 0 0,-6-10-2 15,0-2 0-15,-3-2 2 0,-3-3 1 16,-1-1-3-16,-5-1 2 0,-1-1 0 15,-4 0-3-15,0 1 2 0,0-1 1 0,-4-2 0 16,-7 1-1-16,-4-5-1 0,-6-1 0 16,4 1 1-16,-1 2 0 0,3 8-1 15,7 6-1-15,3 8 1 0,3 4 0 16,0 0-4-16,2 12-11 0,0 4-6 15,0 4-8-15,9 2-22 0,-1-1-31 16,7 1-99-16</inkml:trace>
</inkml:ink>
</file>

<file path=ppt/ink/ink4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30.1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0 194 0,'0'-4'93'0,"0"4"-33"15,2 0 12-15,-2 0-12 0,0 0 0 16,0 3-13-16,0 9-8 0,0 5 0 0,-2 4-4 16,-5 6-11-16,1 0 0 0,0 3-9 15,1 1-1-15,-1-2-12 0,4 3 0 16,-2-2 0-16,2-1 0 0,2-2-3 15,0-1-2-15,6-3-8 0,4-1-14 16,-1-3-19-16,4-3-21 0,1-5-60 16</inkml:trace>
</inkml:ink>
</file>

<file path=ppt/ink/ink4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30.8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0 177 0,'0'-3'159'0,"0"3"-80"0,0 0-25 16,0 0-8-16,0 3 0 0,1 9-3 15,3 4-7-15,-4 4-5 0,2 4-5 0,0 3-5 16,2 1-3-16,0 1 0 0,-2-2-3 16,1 0-8-16,1-2-4 0,0-3 0 15,4 1 0-15,-5-3-4 0,3-3 1 16,0-3 1-16,2-4-12 0,-1-1-10 15,3-5-11-15,3-1-15 0,2-3-14 16,3 0-46-16,-3-3-221 0</inkml:trace>
</inkml:ink>
</file>

<file path=ppt/ink/ink4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31.2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0 331 0,'0'0'111'16,"0"0"-63"-16,0 0-8 0,0 5 9 16,0 6 7-16,0 4-6 0,0 5-17 15,-6 2-7-15,3 5-8 0,-3 0-3 16,2 2-5-16,-2-2-5 0,1 0-2 15,1-2 0-15,-2-1-3 0,2-2-1 16,4-1-3-16,0-1-10 0,0-3-11 16,10-1-10-16,1-2-15 0,5-3-23 0,-1-5-73 15,0-4-304-15</inkml:trace>
</inkml:ink>
</file>

<file path=ppt/ink/ink4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31.6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267 37 298 0,'0'-4'47'0,"0"-1"-16"15,0 1 14-15,0-2 5 0,-6 3 2 16,-2-1-14-16,1 1-4 0,-3 3-11 16,-5 0-3-16,2 0-1 0,-7 3 0 15,1 7 0-15,-2 4-3 0,-1 2-1 0,-3 6 3 16,-2 1-3-16,4 6-3 0,2-2-6 15,8 3-2-15,3-2-2 0,6-1-2 16,2 0 0-16,2-2 1 0,6-3-1 16,9-2-1-16,5-4-1 0,2-4 2 15,5-5-2-15,6-3-2 0,1-4-3 16,4 0 6-16,-4-2-5 0,3-10-5 15,-5-3 8-15,-1-2 2 0,-5-5 1 16,-3-1 0-16,-4 0 0 0,-7-1 2 16,-6 0-2-16,-6-1 3 0,0 2 0 0,-12 0 4 15,-5 1 2-15,-4 2-5 0,-4-1-2 16,-3 4-3-16,-5-2 1 0,-1 5 0 15,5-1-6-15,4 7-1 0,12 8 0 16,7 0-16-16,0 7-30 0,5 9-32 16,-7 2-139-16</inkml:trace>
</inkml:ink>
</file>

<file path=ppt/ink/ink4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33.7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 85 0,'6'-1'265'0,"0"1"-199"15,0 0-11-15,-1 0 4 0,3 5-18 0,-6 5 2 16,2 3-3-16,-4 7-8 0,0 4-9 15,0 6-4-15,0 5-1 0,-4 0 7 16,-2 0-15-16,-1-1-4 0,1-2-4 16,-2-1 1-16,6-3-3 0,0-2 1 15,2-4-1-15,0-1-3 0,0-2-3 16,10-4-11-16,3-1-10 0,6-4-18 15,4-3-28-15,0-4-52 0,4-3-268 16</inkml:trace>
</inkml:ink>
</file>

<file path=ppt/ink/ink4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40.0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2245 1824 91 0,'0'0'49'0,"0"0"-40"16,0 2 10-16,0-2 18 0,0 0 9 0,0 0-10 15,0 0-3-15,0 0 1 0,0 0 0 16,0 0-1-16,0 0-7 0,0 0-11 15,0 0-11-15,0 0 2 0,0 0-1 16,0 0-3-16,0 0-4 0,2 0-1 16,0 0 2-16,-2 0 0 0,2 1 0 15,-2 2 3-15,0 1-2 0,0 2 4 16,0 2 0-16,0 4 2 0,0 4 0 15,0 2 2-15,0 3-5 0,0 2-1 16,0 4 1-16,1 8-2 0,-1 9-1 0,0 4 23 16,0 3-12-16,-1-3-9 0,-1-1-3 15,-2-3 2-15,2 1-1 0,-2-2 0 16,-2-6 1-16,4-2 0 0,-1-5 1 15,1-4-2-15,2 4 0 0,-2 3 1 16,2-4 4-16,-2-5-3 0,0-5 1 16,2-7-3-16,0-3 1 0,0-3-1 15,2-1-1-15,0 0 2 0,-2-3 0 16,2 0-1-16,2-2-1 0,-3 0 1 0,-1 0 1 15,2 0-1-15,0-6-4 0,2-3-8 16,-2-1-5-16,2 0-20 0,0-2-16 16,-1-3-38-16,-3-3-41 0,0 0-85 15</inkml:trace>
  <inkml:trace contextRef="#ctx0" brushRef="#br0" timeOffset="797">2106 2024 151 0,'0'2'54'0,"-4"-1"-15"16,4-1 4-16,0 0 5 0,0 0-9 15,0 0-14-15,0-3-6 0,9-4 0 16,1-3-3-16,3-3-4 0,1-1-4 16,-1-3 6-16,0 0 6 0,2-4-9 15,-3 1 1-15,3 0-3 0,-3 2 1 16,-1 1 2-16,2 1-4 0,1 3-3 0,-5 2 3 15,3 4-4-15,-5 1-1 0,-1 5 0 16,0 0 0-16,0 1-2 0,1 0 0 16,1 0 0-16,0 1-2 0,1 4 2 15,1 0-2-15,1 1 2 0,-1 3 0 16,-3 0 1-16,3 1-3 0,-3 0 1 15,1 3 2-15,-2 0-1 0,-4 1-2 16,3-2 1-16,-3 0 1 0,4-1-3 16,-4 4-11-16,2-2-6 0,1-1-13 0,-3 2-14 15,4-5-30-15,-4 1-52 0,0-1-140 16</inkml:trace>
  <inkml:trace contextRef="#ctx0" brushRef="#br0" timeOffset="2395">2050 3134 168 0,'0'0'46'0,"0"0"-7"0,0 2-2 16,0-2 9-16,0 1-8 0,0-1-7 15,0 0-9-15,0 2 1 0,0 0-2 16,-4 3-1-16,1-1-4 0,-1 4-1 16,0 0 1-16,0 3-2 0,0 2-1 15,0 3-2-15,-1 3-1 0,-1 2-1 16,0 1-6-16,3 1 0 0,1-1 0 15,-2 2 0-15,0-3-3 0,-2-1 1 16,4-4 0-16,-3-1-1 0,1-4 1 0,0-4-2 16,2-1 2-16,-2-3 2 0,2-3-2 15,0 0 1-15,2 0 2 0,0-7-1 16,0-4-4-16,0-4 1 0,2-5-1 15,4 1 2-15,4-3-1 0,-1 0 2 16,5-4 2-16,-3-1 1 0,2-3-2 16,4-1 2-16,1-1-2 0,1 0 0 15,6 4-3-15,-3 4 0 0,1 4 1 16,0 3 0-16,-2 4-1 0,0 6 0 0,-4 3 0 15,-1 4-2-15,-5 0 4 0,1 2-2 16,-9 10 0-16,3 3-2 0,-4 4 4 16,-2 1-4-16,0 1 3 0,0 1-1 15,-4 0 0-15,-3 3 0 0,-1-2 0 16,-4 0-1-16,1-2 2 0,-4-3-3 15,-1 1 1-15,-1-2 0 0,0-4-2 16,2-1 2-16,2-6-2 0,-1-2 1 16,7-1-3-16,1-3 0 0,2 0 2 0,2 0-5 15,2 0-4-15,0 0-2 0,0-7 2 16,4 1 2-16,4 2 3 0,-1 0 0 15,5 4 4-15,-5 0 0 0,3 0 1 16,1 8 4-16,-3 3-3 0,1 3 1 16,1-1 0-16,-2 1 1 0,1-2 3 15,1-1-1-15,-1-1 1 0,1-3-2 16,-1 0-3-16,-1-3 2 0,0 0-1 15,-1-4-12-15,1 0-14 0,1-4-29 16,-3-7-45-16,0-4-98 0</inkml:trace>
  <inkml:trace contextRef="#ctx0" brushRef="#br0" timeOffset="2861">2470 2986 112 0,'0'-1'143'0,"0"-1"-35"16,0 2-50-16,0 0-17 0,-4 14 3 0,-5 6-4 16,-1 6-16-16,2 6-11 0,-3 3 1 15,3 5-1-15,1 1-6 0,-1-5-3 16,2-2-1-16,6-4 3 0,0 0-2 15,0-2-2-15,0-5 1 0,0-4 9 16,0-7-8-16,0-6-4 0,2-5 0 16,2-1 1-16,2 0 3 0,1-6-3 15,3-8-1-15,1-4-1 0,3 1 1 16,-3-1 0-16,3 2-3 0,-1 3 0 0,0-1 1 15,1 4-3-15,1 2 3 0,0 1-3 16,0 4 3-16,-5 3-2 0,3 0-3 16,-1 0 2-16,-5 5 3 0,1 5 1 15,-2 2-1-15,-2 1 1 0,-1 1-2 16,-1 1 2-16,-2 0-1 0,0 0 2 15,0-1 2-15,-7-2-2 0,-1 0 0 16,-5-3 2-16,-1 0-1 0,1-1-1 16,-4 0 1-16,0 0 3 0,-2 1-2 15,1-1-1-15,1-2 0 0,2-2 0 0,5-4-1 16,3 2-1-16,3-2-2 0,4 0-7 15,0 0-33-15,0 0-33 0,8 0-35 16,3-6-119-16</inkml:trace>
  <inkml:trace contextRef="#ctx0" brushRef="#br0" timeOffset="3221">2960 3210 62 0,'-5'-6'82'15,"-3"-2"92"-15,-3 0-124 0,-3 4 3 16,1 1-15-16,-2 3 0 0,3 0 1 16,-1 3-16-16,3 9-7 0,3 5-1 15,-1 3-8-15,4 2-1 0,0 3-2 16,4 2-2-16,0-1-1 0,0-1-2 15,8-2 2-15,5-1-1 0,1-4-1 16,5-3-2-16,0-4-5 0,4-3 7 0,-2-7 1 16,0-1 0-16,-2-1 0 0,-4-12 2 15,-2-4-1-15,-1-4 0 0,-3 0 1 16,-3-2 5-16,-4-1 3 0,-2 3-3 15,0-1 3-15,-2 0 1 0,-9 1-6 16,-1 2-1-16,-1 0-1 0,-2 0-3 16,-1 0 0-16,-1 1 1 0,2 1-9 15,2 5-6-15,7 5-3 0,2 7-10 16,2 0-35-16,-6 4-123 0</inkml:trace>
  <inkml:trace contextRef="#ctx0" brushRef="#br0" timeOffset="-7678">791 56 334 0,'2'0'91'15,"0"0"-54"-15,3 0 18 0,-1 2-4 16,2 7-6-16,-4 4-1 0,-2 5-8 15,0 4-7-15,2 2-8 0,-2 2-4 0,0-1-4 16,0-1-8-16,0 0 0 0,4 2-1 16,-3-2-3-16,3-1-1 0,0-4-1 15,4-1 1-15,-1-3-5 0,9-1-12 16,-1-3-9-16,4-2-15 0,2-3-11 15,2-2-36-15,0-4-102 0</inkml:trace>
  <inkml:trace contextRef="#ctx0" brushRef="#br0" timeOffset="-7360">1625 59 455 0,'0'8'56'0,"0"3"-27"0,-2 4 10 15,-6 2 4-15,-5 3-2 0,-1 1-1 16,3 1-8-16,1-1-8 0,5 0-13 16,1-2-5-16,-2-1-1 0,2-1-4 15,4-3 0-15,0-1 0 0,0 0-1 16,0-2-5-16,10-2-11 0,-1-2-6 15,7-5-17-15,1 1-18 0,4-3-44 16,0 0-93-16</inkml:trace>
  <inkml:trace contextRef="#ctx0" brushRef="#br0" timeOffset="-7043">2363 0 397 0,'0'-3'76'0,"0"3"-33"0,0 0 3 16,0 0 10-16,-2 9-9 0,-3 6-13 15,-5 7-1-15,0 2-6 0,-3 4-8 16,2-1-5-16,-5 5-3 0,1 0-1 16,4 1-1-16,-3-1-6 0,7-2 0 15,-1-1-1-15,0-2-2 0,6-4-2 16,2-1-1-16,0 5-10 0,0 1-11 15,8-1 5-15,2-2-2 0,3-10-48 0,0-4-55 16,5-4-149-16</inkml:trace>
  <inkml:trace contextRef="#ctx0" brushRef="#br0" timeOffset="-5728">882 828 303 0,'2'-6'44'16,"-2"1"3"-16,0 0 3 0,0 2-7 15,0-1-11-15,-7 3-3 0,-3-1-6 0,1 2-7 16,-3 0 0-16,1 2-2 0,-5 7-2 16,5 5 3-16,-2 2-3 0,1 7-2 15,3 4-3-15,1 1-4 0,6 3 0 16,2 0-2-16,0 3-1 0,8-1 2 15,7-1-1-15,4-3 1 0,4-9-2 16,6-4 1-16,1-8-2 0,3-6 2 16,-1-2-1-16,0 0 2 0,1-12-1 15,-6-2-1-15,-3-4 1 0,-3-3 2 0,-3-1-2 16,-5-2 3-16,-5-1 8 0,-5 2-1 15,-3 0-3-15,0 0 2 0,-7 0-1 16,-8 1-3-16,-3 1-1 0,-3 2-4 16,-2 0-1-16,2 2 1 0,4 1 0 15,6 2-1-15,3 6-1 0,6 3 0 16,2 4-8-16,0 1-14 0,0 3-6 15,6 9-10-15,5 4-22 0,1-4-86 16</inkml:trace>
  <inkml:trace contextRef="#ctx0" brushRef="#br0" timeOffset="-5311">1558 889 328 0,'-10'-3'61'0,"3"-1"-5"0,-3-1-14 16,-3 4-7-16,1 0 6 0,1 1-2 16,1 0-11-16,1 0-9 0,-3 5-5 15,5 4-5-15,-1 4 0 0,2 3-3 16,1 0 2-16,1 3-3 0,0 3-1 15,4 1-1-15,0 4-2 0,0-1 0 16,4 1-1-16,7-3-3 0,8-3 2 16,2-4-3-16,6-7 0 0,2-3-6 15,3-6 5-15,1-1-2 0,-3-1 4 0,1-12 1 16,-5-3 2-16,1-5 2 0,-6-1-2 15,-2-3 0-15,-5-3 0 0,-7 1 7 16,-5 1 0-16,-2 0 0 0,0 1-3 16,-11 1 8-16,-5 0-4 0,-1 1-3 15,2 0-3-15,-2-1 1 0,1 4-2 16,7 3 0-16,-3 5 0 0,9 5 0 15,-1 7-1-15,2 0-2 0,2 11-5 16,0 7-10-16,-2 0-15 0,2 1-24 16,0-1-43-16,0 0-188 0</inkml:trace>
  <inkml:trace contextRef="#ctx0" brushRef="#br0" timeOffset="-4901">2323 976 227 0,'-13'-10'114'0,"-3"2"-68"15,3 0 9-15,2 2-24 0,-3-1 16 16,-1 1-3-16,0 4-5 0,-2 2-6 15,-1 0-8-15,-1 0-12 0,0 10 6 16,-2 1-1-16,2 3-6 0,4 5-8 16,2 2 1-16,3 3 1 0,4 4-1 15,4 1-5-15,2 3 0 0,0 1 0 16,14-1 1-16,3-2-2 0,6-5 0 15,7-2-1-15,1-8-2 0,5-5-2 0,0-6 4 16,-1-4-5-16,-3 0 2 0,-1-10 4 16,-3-7 0-16,-1-3 2 0,-6-4 1 15,-6-2-2-15,-5 0 2 0,-6-3 2 16,-4 0-1-16,0 2 0 0,-8-1-1 15,-3 3 3-15,-5 1-3 0,-1 1-2 16,0 1-2-16,0 3 2 0,5 1-1 16,3 8-12-16,1 3-7 0,1 3-20 15,-1 4-16-15,2 0-36 0,-3 9-137 16</inkml:trace>
  <inkml:trace contextRef="#ctx0" brushRef="#br0" timeOffset="4433">1573 1351 35 0,'0'0'28'15,"0"0"-21"-15,0 0-7 0,0 0 0 16,0 0 114-16,0 0-83 0,0 0-15 16,-4 0 9-16,1 0 1 0,3 0 6 15,-2 0-5-15,2 0-5 0,0 0 4 16,0 0-7-16,-2 0-6 0,0 1-1 0,0 5 3 15,0-1 4-15,2 3-5 0,-2 2 0 16,2 1-2-16,0 3-2 0,0 0-6 16,0 1 4-16,0 2-5 0,0-1 0 15,-2 0-2-15,2 0-1 0,0-2 2 16,0 0-1-16,0-3-2 0,4-2 1 15,-2-2 0-15,2 0-6 0,0-3-8 16,-3-1-12-16,3-1-26 0,-2-1-35 16,-2-1-100-16</inkml:trace>
  <inkml:trace contextRef="#ctx0" brushRef="#br0" timeOffset="5001">1058 1786 14 0,'-2'-1'21'16,"2"1"-4"-16,0 0-11 0,-2 0-8 15,0 0-7-15,-2 0-23 0</inkml:trace>
  <inkml:trace contextRef="#ctx0" brushRef="#br0" timeOffset="5611">1058 1786 17 0,'-25'2'35'15,"25"-2"-15"-15,0 0-9 0,0 0 9 16,0 0-7-16,0 0-3 0,0 0 3 15,0 0 6-15,0-1 3 0,0 1 4 16,0 0 4-16,0-2-4 0,0 1-5 0,0-1 2 16,0 1 1-16,0 1 1 0,0 0-3 15,0-2-1-15,0 2-4 0,0 0 2 16,0 0-2-16,0 0-3 0,0 0-8 16,0 0 2-16,0 3-6 0,-2 6-1 15,-2 3 1-15,3 3 1 0,-1 1-3 16,-2 0 0-16,2 1 0 0,0-3 1 15,-4 0 0-15,2-1-1 0,1-4 0 16,1-1 1-16,-4 0 0 0,6-5-1 16,-2-2 1-16,2 0 2 0,-2-1-3 15,0 0 5-15,0 0-3 0,2-3 0 0,0-8-1 16,0-2-2-16,6-3 1 0,2 0 2 15,-1-1-1-15,-3-1-1 0,6 0 0 16,-1-2 0-16,1-1 1 0,3-2-1 16,1 1 0-16,-3 1 1 0,4 1-8 15,1 5 10-15,3 2-1 0,-4 4-3 16,0 3 1-16,0 6 0 0,-5 0-1 15,-1 0 2-15,-3 0-2 0,0 7 0 16,-2 6 0-16,0-2 2 0,-4 7-1 0,0 1-1 16,0-4 0-16,-8 3 8 0,0-1-9 15,-5-1-3-15,-2-1 0 0,-3 1 1 16,3-2 2-16,0 0-6 0,-2-3-4 15,2-1 1-15,3-1-9 0,1-3-5 16,3-1-5-16,4 0-7 0,-2-4-7 16,6 1-6-16,-1-2 1 0,1 0-2 15,0 0 1-15,1 0 36 0,5 0 15 16,2 0 4-16,1 2 10 0,1 3 12 15,3 1 3-15,-3-2 5 0,7 3 13 0,-2 0-15 16,-1 0-15-16,1-1 1 0,0-1-8 16,-2-2-8-16,1 0-3 0,1-1 1 15,-3-2-4-15,-1 0-12 0,-1 0-27 16,-1-2-54-16,-1-8-49 0</inkml:trace>
  <inkml:trace contextRef="#ctx0" brushRef="#br0" timeOffset="6042">1367 1636 55 0,'4'0'8'16,"-2"4"164"-16,0 5-120 0,-2 5-5 15,0 5-1-15,-2 3-12 0,-4 1-8 16,-3 2-4-16,1-1 3 0,2 1-16 15,-1-2-4-15,-3-1 1 0,2-2 0 16,1-3-2-16,-3-2-1 0,6-5 3 0,1-3-2 16,-1-2-1-16,4-5-3 15,0 0 3-15,0 0 1 0,0 0 1 0,0 0-4 16,0-3-1-16,4-6 0 0,3 1-1 15,3-3 2-15,1 2-3 0,3 1-1 16,-1 2-6-16,2 0-2 0,-1 2-1 16,-1 1-4-16,4 2 6 0,-2 1-4 15,3 0-7-15,-3 0-2 0,-2 4-1 16,-1 2-11-16,-7 3-7 0,1 1-5 15,-4-1 17-15,-2 2 23 0,0-1 4 16,0-2 30-16,-6 0-17 0,-1 0 4 0,-5-1 8 16,3-2 9-16,-5 1 1 0,3-2-6 15,-1-1-4-15,1 2-2 0,-2 0-10 16,3-3-2-16,0 2-3 0,3-2-1 15,1-1-6-15,4-1 4 0,2 0-8 16,0 0-20-16,2 0-31 0,6 0-40 16,1-3-129-16</inkml:trace>
  <inkml:trace contextRef="#ctx0" brushRef="#br0" timeOffset="6270">1732 1868 204 0,'0'5'87'16,"0"3"-64"-16,-2 5 28 0,-6 0-1 15,0 1-21-15,1 1-5 0,-1 2-8 0,4-3-8 16,0 0-5-16,1 2-3 0,-1-3-2 15,4-1 0-15,0 0-18 0,0 0-20 16,0-3-34-16,0-2-92 0</inkml:trace>
  <inkml:trace contextRef="#ctx0" brushRef="#br0" timeOffset="7274">892 1380 33 0,'2'-1'46'0,"0"1"-32"15,0 0-3-15,0 0-18 0,0 0 171 16,-2 0-128-16,0 0-26 0,0 6-2 15,-4 2 3-15,-2 2 5 0,-2 3 1 16,5 2-5-16,-5 3-3 0,0 1-1 16,-1 5 6-16,1 2-3 0,2 4-3 0,-1 4 0 15,-1 6-5-15,-1 3-3 0,3 6 0 16,0 1 2-16,0 5 1 0,-1 6-21 15,-7 3 13-15,5 2 5 0,-4-7-33 16,7-2-14-16,2-4 27 0,0-3-32 16,0-4 6-16,1-4-7 0,-1-5-6 15,-2-5 56-15,0-4 6 0,1-7-2 16,-1-3 6-16,2-2 4 0,-2-3 5 15,4-4-10-15,-3 0 0 0,3-5 8 0,0-2-8 16,0-2 14-16,2 0 16 0,0 0-3 16,-2-1-6-16,2-4-2 0,0-2-2 15,0 0-15-15,0 0-4 0,0 3 0 16,0 1-1-16,0 2-2 0,2-1 0 15,2 2-4-15,-2-4-15 0,0 0-42 16,-1 0-74-16</inkml:trace>
  <inkml:trace contextRef="#ctx0" brushRef="#br0" timeOffset="8211">30 2795 85 0,'0'0'98'0,"0"0"-54"0,1 0-4 16,3 0 7-16,2 0 2 0,-4 10-16 16,0 5-5-16,2 1-11 0,-4 5 2 15,0 0-7-15,0 3 2 0,-2 2-5 0,-4-1 6 16,0 0 0-16,1-3-4 0,-1-4-1 15,-2-5 2-15,1-1 0 0,3-5-5 16,0-4 0-16,2-3 3 0,2 0-5 16,0 0 1-16,0-5-2 0,0-10-4 15,2-8 1-15,6-2-1 0,5-4 0 16,6 1-1-16,-4-3 1 0,6-2 0 15,2 1 1-15,0-1-2 0,2-2 1 16,0 4 0-16,-1 5-3 0,-1 4 2 16,0 7 0-16,-4 9 0 0,-3 4-1 0,-5 2-1 15,-3 5 1-15,-3 11 2 0,-5 5-2 16,0 5 0-16,0 3-4 0,-5 0-3 15,-9 4 2-15,-1-4-2 0,-4-1 0 16,0-1 2-16,0-4 4 0,0-4 0 16,2-4 4-16,3-4 0 0,5-6-3 15,1 0 2-15,2-5-5 0,2 0-1 16,1 0-5-16,3-1 0 0,0-5 0 15,0 2 0-15,5-3 4 0,3 7 1 16,0 0 3-16,-1 0 1 0,1 0 3 16,3 13-1-16,1 2-1 0,-3 1 2 0,1 1-1 15,1-3 0-15,1 1 1 0,3-2-1 16,-2-4-1-16,-1-2 2 0,3-1-7 15,0-5-27-15,1-1-15 0,1 0-42 16,-4-7-96-16</inkml:trace>
  <inkml:trace contextRef="#ctx0" brushRef="#br0" timeOffset="8663">489 2682 103 0,'4'0'115'0,"-4"5"-8"0,2 4-91 15,-2 5 11-15,0 5 17 0,0 1-10 16,0 5-7-16,0 0-8 0,0 3-3 16,0 1-8-16,0 0-3 0,-2 0 0 15,-2-4-1-15,1-3-1 0,-3-5-4 0,0-1 5 16,0-6-1-16,3-5-1 0,-1-1 1 15,4-3 0-15,0-1 1 0,-2 0 3 16,2 0-6-16,0 0 3 0,0-9-6 16,4-1-1-16,3 0 1 0,7 1-1 15,-5 2 0-15,5 2-3 0,-5 1 2 16,6 0-3-16,-5 4-6 0,5 0 2 15,-3 0-9-15,1 3-3 0,-2 5 19 16,1 1 0-16,-1 3-13 0,-1-1 14 16,-1 0-8-16,-5 0-8 0,2 1 17 0,-6-5 3 15,0 2 0-15,0-3 1 0,-4 0 9 16,-5-1 8-16,-3-1 0 0,1 0 3 15,-5-1 3-15,1-1-2 0,-4 2-3 16,0-3-2-16,-2 2-7 0,4 0-1 16,3-3-4-16,5 0-6 0,5 0 2 15,0 0 0-15,2 0-4 0,2 0-9 16,0 2-16-16,0 2-21 0,6-1-11 15,2 0-69-15</inkml:trace>
  <inkml:trace contextRef="#ctx0" brushRef="#br0" timeOffset="9119">869 2769 250 0,'6'-4'42'0,"3"-1"-37"16,5 2 23-16,1-1 7 0,2-1-3 15,2 2 1-15,0 2-3 0,2 1-12 16,-2 0 0-16,-1 5-5 0,-3 10-6 16,-6 2-5-16,-1 6 5 0,-6 0-7 15,-2 1 0-15,0 3 3 0,-6-3-3 0,-7 0-2 16,-2-1 0-16,-3-1 0 0,-3-2 2 15,-2-1 2-15,1-2-3 0,-1-1 1 16,2-4 1-16,2-3 0 0,5-4-3 16,5-3 1-16,3-2 1 0,2 0 1 15,2 0-3-15,2 0 1 0,0 0-1 16,0-7-5-16,6 2 4 0,2 1 2 15,-1 4 1-15,5 0 1 0,-5 0-2 16,7 0 1-16,-3 0-1 0,1 6 1 16,-1 2-1-16,2 0-2 0,3-1-4 0,1 2-24 15,-2-1-14-15,0-3-22 0,3 1-24 16,-7-1-29-16</inkml:trace>
</inkml:ink>
</file>

<file path=ppt/ink/ink4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56.5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281 83 26 0,'0'0'7'0,"0"0"2"0,0 0 53 16,0 0-27-16,0 0-11 0,0 0 11 15,0 0 10-15,0 0-16 0,0 0-1 16,0 0 6-16,-4 0-10 0,0 0-6 0,1 0 0 15,-1 0 0-15,0 0-1 0,-2 0-6 16,-1 0 2-16,-1-2-2 0,4 2-4 16,0 0 3-16,4-1 2 0,-4 1-8 15,3-1 2-15,1-1 4 0,-2 2-1 16,2-2-1-16,-2-3-3 0,-4 0 5 15,2-3 0-15,-3 1-1 0,1-2-1 16,-2 0-3-16,1 1 1 0,-1-1-5 16,-3 2-1-16,1 2 3 0,-1 3 0 15,1 2-3-15,0 0 0 0,-1 0 0 16,0 5-3-16,-3 7 1 0,1 3 0 0,-1 3 2 15,1 1 1-15,-2 5-4 0,3 2 2 16,1 1 1-16,1-2-1 0,9 2 0 16,1-4-1-16,0 2 0 0,3-3 1 15,11-1-2-15,3 0 4 0,4-4-1 16,2-1 0-16,5-4-1 0,3-4-1 15,-2-6 3-15,5-2 1 0,-2 0-3 16,-1-12 1-16,-1-1 2 0,-3-3-3 16,-4-2 3-16,-4 1 0 0,-4-2 6 0,-3 5 5 15,-5-3-3-15,-5 3 1 0,-2 1 0 16,0-1-1-16,-2 0-4 0,-5 0-2 15,-5 0-5-15,-1 0 3 0,0-1-3 16,-5 0 2-16,1-1-9 0,2 7-3 16,-2 3-2-16,2 6-7 0,1 0-7 15,-1 15-28-15,-2 5-33 0,-4 0-131 16</inkml:trace>
</inkml:ink>
</file>

<file path=ppt/ink/ink4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5:57.1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196 120 0 0,'2'-1'21'0,"-2"-1"126"0,0-3-68 0,0 3-44 15,0-1 10-15,0 1-4 0,-4-3-1 16,-1 2-11-16,1-2-3 0,0 2-9 16,0 0 7-16,-2-1-6 0,-1 1-1 15,-3 1-6-15,-1 1 9 0,-1 0-6 16,1 1-2-16,-2 0-6 0,1 0-1 15,-1 6-2-15,-1 2-3 0,1 1 0 16,-2 3 2-16,3 5-1 0,1-1-3 16,1 4 0-16,5 1 2 0,3 2 0 0,2-1 1 15,0-2-5-15,9 2 3 0,1-4 0 16,3-1-5-16,4-3-2 0,4-4 0 15,4-4-1-15,6-3 4 0,-1-3 2 16,3 0 1-16,-1-6 1 0,0-5 0 16,-3-3-1-16,-2-2 4 0,-4-1-1 15,-2 0 1-15,-6 1 0 0,-4 0 4 16,-1 0 3-16,-6 2 0 0,-2 0-1 15,-2-1 4-15,0-1-2 0,0 0-3 16,-8-2-6-16,-5-1 4 0,-3-1-5 0,-1-3 0 16,0 4-2-16,2 2-2 0,1 5-3 15,3 5 1-15,1 7-11 0,1 0-19 16,-3 10-17-16,1 4-22 0,-6 0-105 15</inkml:trace>
</inkml:ink>
</file>

<file path=ppt/ink/ink4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6:02.5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216 42 10 0,'0'0'48'0,"0"0"56"0,0 0-74 16,0 0-9-16,0 0-2 0,-2 0-2 0,2 0 1 15,0-2 2-15,0 1-1 0,0 0 5 16,0 0 0-16,0 1-1 0,0 0-2 16,0 0-1-16,0 0 3 0,0 0-2 15,0 0-4-15,0 0-1 0,0-1-4 16,0-2 1-16,-6 0-3 0,6 0-1 15,-4-1-4-15,1 1 3 0,-1-1 1 16,-2 2-5-16,0-2 1 0,-1 1-3 16,-3 0 0-16,2 0 1 0,-1 2 1 15,-4 1-2-15,1 0 0 0,-1 0-1 0,-2 1 1 16,-1 7 0-16,1 3-2 0,0 4-1 15,-1 3 1-15,3 4-1 0,2 2-2 16,1 0 1-16,8 3-1 0,2 0 0 16,0 1 0-16,10-1 0 0,9-3-1 15,4-2-15-15,5-3 6 0,3-6 10 16,1-5 3-16,3-5 1 0,-1-3-1 15,0 0 0-15,-1-8-1 0,-8-4 3 16,-1-2 1-16,-1-2 2 0,-7-1 5 0,-7 1 8 16,-1-1 0-16,-6 3 3 0,-2-2-3 15,0 1-4-15,0 1-3 0,-4 1-1 16,-8-2 0-16,1 1-7 0,-4 0 0 15,-1-1-4-15,-1 1-1 0,-2-1 2 16,4 4-6-16,0 3-10 0,7 5-3 16,2 3-12-16,1 6-33 0,-3 9-31 15,0 4-159-15</inkml:trace>
</inkml:ink>
</file>

<file path=ppt/ink/ink4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6:03.08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76 14 0,'2'-5'16'15,"-2"-2"163"-15,0-2-96 0,0 0-29 16,0 1 4-16,0-1-15 0,0 0-8 16,-8 1-4-16,2 3-4 0,1 1-4 15,-3 2-2-15,0 2-8 0,-1 0-7 0,-1 0-1 16,1 2-3-16,-1 9-4 0,-3 4 2 15,1 5 1-15,-1 2-3 0,3 2-1 16,1 3 3-16,1 0-1 0,4 2-1 16,3-1-1-16,1-2 2 0,0-1-6 15,9-6-13-15,4-4 1 0,5-4 4 16,3-7 7-16,1-4 2 0,5 0 3 15,0-1 2-15,2-11 3 0,-1-4-3 16,-5-2 1-16,-2-1 0 0,-6 0 13 0,-3 1 0 16,-1-1 0-16,-5 2 4 0,-2-1 2 15,-4 5-4-15,0-2-4 0,-4 1 3 16,-8 1-2-16,1-2-9 0,-4 3-1 15,-4-3-2-15,0 5 1 0,1 1-4 16,3 5 2-16,4 4-11 0,1 0-15 16,1 16-24-16,-1 4-14 0,-5 1-98 15,3 1-167-15</inkml:trace>
</inkml:ink>
</file>

<file path=ppt/ink/ink4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6:03.6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142 39 35 0,'0'-8'170'0,"-2"0"-100"16,-4 2-13-16,-1 0 0 0,-1 2-12 15,-1 1-12-15,1 1 0 0,-2 1-1 16,-1 1-7-16,1 0-10 0,-1 3-7 16,-1 11-3-16,-1 1 4 0,2 5-6 15,1 5-3-15,2 2 0 0,5 6 0 16,3 1-2-16,0-2-3 0,5 1 4 15,11-3-4-15,1-6-14 0,4-5-1 16,4-8 0-16,-1-5 9 0,1-4 5 0,0-2 5 16,-2 0 0-16,-2-10 3 0,-2-3 3 15,-2-2 4-15,-5-4 12 0,-1-1 7 16,-3-1-4-16,-3 0-3 0,-5 1 0 15,0-2 2-15,0 5-10 0,0-3-1 16,-9 2-4-16,-3 1-3 0,-1-1-1 16,-6 3-3-16,4 2-1 0,1 3-2 15,1 6-3-15,9 4-6 0,0 3-16 16,1 13-37-16,-1 7-1 0,-6 2-38 15,3 2-210-15</inkml:trace>
</inkml:ink>
</file>

<file path=ppt/ink/ink4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36:04.27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203 35 1 0,'2'0'7'0,"-1"-3"207"0,-1-1-143 16,0 2-34-16,0-2 8 0,0 1-7 16,0-2 1-16,0 0-10 0,-3 2-8 15,-5 1-5-15,2-1-2 0,-1 3-1 16,-5 0-5-16,1 0 11 0,-1 0 3 15,1 0-6-15,-2 5-6 0,-3 7 1 16,-1 2 3-16,-2 7-8 0,0 4-3 0,4 4-1 16,-1 2 3-16,5 0-2 0,3 1-3 15,8-1 0-15,0-4 1 0,4-3-4 16,11-3 1-16,6-5-5 0,4-3 1 15,0-6-1-15,6-3 4 0,1-4 3 16,-2 0 1-16,1-3-2 0,-4-7-1 16,-4-5 4-16,1-1 2 0,-6-2-2 15,-3-1 3-15,-4 2 8 0,-5-1 6 16,0 1-1-16,-6-1-6 0,0-2 2 15,0-3-4-15,-8-1-2 0,-1 1-4 0,-7-2-1 16,3 2-3-16,0 6 1 0,-5 0-2 16,7 6 0-16,0 9 1 0,5 2-12 15,0 4-7-15,4 15-22 0,-2 1-20 16,1-1-44-16,-5-1-127 0</inkml:trace>
</inkml:ink>
</file>

<file path=ppt/ink/ink4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3.4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273 114 54 0,'0'0'72'0,"2"0"-55"0,0 0-17 15,2 0 127-15,-2 0-63 0,3-2-40 16,-1-4 5-16,-2 2 5 0,2 1-10 0,-2-2-6 16,-2 0 1-16,0 2-1 0,0-2 1 15,0 1-4-15,0-1 2 0,0 0 2 16,0 0-5-16,0 0 0 0,-2 1-4 15,-6 0 0-15,-1 1-1 0,-5 1-2 16,-1 1-5-16,-2 1 1 0,-2 0-1 16,0 2 0-16,-2 6 0 0,2 1 2 15,-6 6-3-15,2 0 3 0,0 5 0 16,0 2 2-16,0 1 1 0,4 3-6 15,6 1 2-15,7 0 0 0,6-2-2 0,0 1-2 16,6-2-1-16,7-1 2 0,10 1-1 16,8-3-1-16,3-6 2 0,14-4 3 15,5-8 1-15,4-3-4 0,-1 0 0 16,-1-7 2-16,-5-8 0 0,-3-2-2 15,-6-5 1-15,-3-1-1 0,-10-2 2 16,-9 1-1-16,-3-1 1 0,-14 1 2 16,-1-2 0-16,-1 0 0 0,-5 1-1 15,-9-3 0-15,-5 3 0 0,-4 0-5 0,-1 1 1 16,-5 3 0-16,4 6-2 15,2 6-5-15,10 6-3 0,3 3-1 0,10 6-24 16,0 14-31-16,0 2-89 0,0 0-215 16</inkml:trace>
</inkml:ink>
</file>

<file path=ppt/ink/ink4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4.25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16 0 90 0,'0'0'95'15,"0"0"-26"-15,0 0-4 0,0 0-3 16,0 0-2-16,0 0-16 0,0 0-13 16,0 0-1-16,4 0-6 0,1 3 4 15,1 6-9-15,2 0-3 0,-4 4-1 16,1 0-5-16,-5 3 4 0,0 5-1 15,0-2-1-15,0 4-5 0,0-1 2 16,-5-1-3-16,-3-2-2 0,0-1-5 0,3-1 3 16,-1-1 0-16,0 1-2 0,2 2-2 15,1 0 1-15,1 2 1 0,2-4-20 16,0 3-13-16,0 0-10 0,9-3-38 15,4 0-108-15</inkml:trace>
</inkml:ink>
</file>

<file path=ppt/ink/ink4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5.21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15 23 113 0,'-6'0'100'0,"4"0"-58"16,-3 0 26-16,3 0-12 0,2-2-12 16,-2 2-1-16,2 0-8 0,0 0-6 15,0 0-8-15,0 0-7 0,4-3-7 16,7 0-2-16,4 2 8 0,6-3 0 15,2 1 0-15,8 1 0 0,-3 1 2 16,3 1-5-16,1 0-4 0,-3 0 2 16,2 9-2-16,-9 1-3 0,-2 4-3 15,-7 1 1-15,-4 2 0 0,-3 3-1 0,-4-2-1 16,-2 2 2-16,-8 0 3 0,-5 0-1 15,-6 2-3-15,-4-3 3 0,-4-1-2 16,-3 0-2-16,1-2 0 0,1-2 1 16,-1-2 2-16,4-2-3 0,2-1 0 15,2-2 0-15,4-1 0 0,4-3 0 16,3-3 2-16,4 0-2 0,5 0 2 15,1 0-2-15,0 0 0 0,0-1-3 16,5-2 0-16,7-3 1 0,1 3-3 16,4 2 6-16,2-1 0 0,0 2-1 15,2 0-2-15,6 0 3 0,2 6 0 0,-1 1-2 16,5 2 2-16,-1-2 0 0,1-1-5 15,-3 3-29-15,1-2-17 0,-3 0-24 16,1 0-65-16,-2-2-163 0</inkml:trace>
</inkml:ink>
</file>

<file path=ppt/ink/ink4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6.2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 10 49 0,'-2'-4'108'0,"0"4"-59"15,0-3 19-15,0 2-10 0,0 1-3 16,0-2-2-16,0 2-12 0,0 0-6 16,2 0-6-16,-1 0-2 0,1 0-5 15,0 0-13-15,0 0-2 0,1 0 6 16,9 0 2-16,3 1-4 0,6 2 0 15,2 2-6-15,4-3-3 0,2 3 2 0,2 1-3 16,-3 3 0-16,3 2-2 0,1 1 1 16,-5-1 1-16,0 2-1 0,-4-1-1 15,-8 1 3-15,-1 0-5 0,-8-1-4 16,-4-2-1-16,-2 3 0 0,-14-1 6 15,-1 1-4-15,-6-2 0 0,-1 1 2 16,-1-1 3-16,2-2 0 0,0-1 1 16,2 0 0-16,6 0 0 0,1-3 0 15,7-2 0-15,3-1 0 0,2-1 2 0,2-1-2 16,0 3-2-16,6 1 1 0,3-3 2 15,7 2-1-15,1-1-1 0,6 1 1 16,-1 1 0-16,-1 1-2 0,2 0-2 16,0 1-3-16,-2 0 5 0,-5-2 3 15,-3 3-3-15,-5-4 2 0,-7 3 1 16,-1-1 0-16,0-2 1 0,-7 3 1 15,-8-1 3-15,-3 1 2 0,-5 0-2 16,1 1 1-16,-3 0-3 0,0 1 1 0,2 0-4 16,0-1-1-16,8 2 2 0,3-3-3 15,3 1-1-15,9-1-1 0,0 1-14 16,0 0-7-16,4-1-27 0,9 2-41 15,2-1-82-15</inkml:trace>
</inkml:ink>
</file>

<file path=ppt/ink/ink4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8.78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97 0 124 0,'0'-2'118'0,"0"2"-58"0,0 0-9 0,0 0-6 16,0 7 17-16,-4 6-21 0,-2 5-14 16,-1 3-9-16,-5 5-1 0,1 2-8 15,-1 4 1-15,-1 1 0 0,3 2-3 16,-1 0-1-16,5-1-1 0,2 1-4 15,4 5 7-15,4 0-6 0,8-6-2 16,5-7 14-16,6-9-9 0,1-10-6 16,7-5 0-16,-6-3 0 0,3 0 0 15,-3-7 0-15,-2-7 0 0,-4-1 4 16,-4-1 0-16,-1-3-2 0,-7 0 4 15,-3 0 3-15,-2 1 3 0,-2-1-4 0,-4 0-1 16,-11 2 3-16,-2-1-1 0,-4 2-6 16,-2 0-3-16,-2 3 2 0,-1 6 0 15,-1 2-6-15,4 5-8 0,10 0 2 16,5 5-4-16,8 9-29 0,0 2-65 15,0 1-132-15</inkml:trace>
</inkml:ink>
</file>

<file path=ppt/ink/ink4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9.3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42 223 0,'13'0'66'16,"7"0"-45"-16,4 0 29 0,9-2-16 15,3-4-10-15,0 0 8 0,2 0 7 0,1-1-9 16,1 2-6-16,-8-1-9 0,-5 3 3 16,-6 2 2-16,-6 1 1 0,-7 0-6 15,-8 3-1-15,0 9 0 0,-10 5 1 16,-11 2-6-16,-4 3-4 0,1 2 0 15,-3-1-1-15,-2 3 2 0,3 3-3 16,1 0-1-16,2 2-1 0,8-3-2 16,7-1-1-16,4 0-3 0,4-2-11 15,8-1-12-15,7-1-20 0,0-2-26 0,2-6-89 16</inkml:trace>
</inkml:ink>
</file>

<file path=ppt/ink/ink4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7.88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14 0 113 0,'-2'1'75'0,"0"-1"-15"0,-2 0-1 16,2 0-18-16,0 0 3 0,0 2 6 15,2-1-8-15,0 2-10 0,0 0-9 16,0 0-1-16,0 1-4 0,0 1 1 16,6 1-7-16,9 1 2 0,6 1 2 15,6-2-8-15,5 1 0 0,1-4-1 16,3 0-1-16,2-1-2 0,2-2-3 15,-1 0-2-15,-3 0 2 0,-8 0-1 16,-5 0-1-16,-2-4-11 0,-9 1-19 16,-3-1-13-16,-5-2-16 0,-4-1-37 0,0 1-63 15</inkml:trace>
  <inkml:trace contextRef="#ctx0" brushRef="#br0" timeOffset="256">77 79 243 0,'0'9'92'15,"13"2"-74"-15,6 2 25 0,6-1-14 0,-2 1 3 16,0 0 1-16,0 1 2 16,1-2-14-16,-3 1-8 0,-3-3 0 0,-3-1 1 15,-8-1-4-15,-5 0 4 0,-2 1-3 16,-2-2 5-16,-9 2 1 0,-8-2-5 15,-2 2-3-15,-4 1-1 0,0-2-5 16,-5 1-2-16,5 0 0 0,-2 1 0 16,2-1-2-16,6 0-8 0,6-1-2 15,7 0-2-15,4 1-24 0,2-1-42 16,0-3-78-16,2 0-196 0</inkml:trace>
</inkml:ink>
</file>

<file path=ppt/ink/ink4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46.96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65 0 211 0,'0'-3'102'16,"0"3"-55"-16,0 0 22 0,0 0-24 15,0 4 7-15,0 11-17 0,-9 1-10 16,1 4-6-16,0 3-5 0,1-1-5 0,-1 0-2 16,-1 1 3-16,1 0-7 0,4-2 3 15,0-3-2-15,4-1 0 0,0-3 0 16,0-1-3-16,8-3 0 0,1-1 2 15,5-2-2-15,-1-1-1 0,4-3 2 16,2-2-4-16,2-1 3 0,0 0-2 16,0 0 2-16,4 0 0 0,0-3-2 15,0-2 2-15,2-1-2 0,-1 1-2 16,-3-1-1-16,4 3 1 0,-2-3 2 15,-4 2 2-15,0 0-3 0,-2 1 2 16,-4-2-4-16,-5 3-6 0,1-1-3 16,-3 3-1-16,-3 0-9 0,1 0-11 0,-6 0-18 15,2 0-20-15,-2 0-34 0,0 0-60 16</inkml:trace>
  <inkml:trace contextRef="#ctx0" brushRef="#br0" timeOffset="252">298 48 258 0,'-8'7'171'0,"-1"8"-129"15,1 7 25-15,1 2-21 0,-3 3-9 16,2 2-8-16,1 1-9 0,3 3-6 16,0 0-8-16,4 2-3 0,0-5 1 15,0-3-3-15,0 1-6 0,6 3-9 0,1 3-19 16,5-5 11-16,-1-2-32 0,-1-11-231 15</inkml:trace>
</inkml:ink>
</file>

<file path=ppt/ink/ink4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50.28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268 51 138 0,'2'-8'108'0,"-2"0"-43"16,0 2 3-16,0 0-20 0,0 0 2 15,-7 0-9-15,-3 3-8 0,-3 0-5 0,-4 1-7 16,-2 2-2-16,-2 0-5 0,-4 0-1 15,2 7-1-15,-2 1 4 0,0 2 3 16,0 4-6-16,4-1-4 0,2 5-2 16,6 1 0-16,7-1-3 0,6 4-3 15,0 1-1-15,6 2 2 0,9 0-2 16,4-1-3-16,4-1 3 0,2 2-4 15,0-2-3-15,-2-1 0 0,-2 4 2 16,0 0 3-16,-4-4 2 0,-6 0-2 16,-1-5 2-16,-8 1 1 0,-2-6-1 0,0 1-1 15,-14-1 2-15,1-3 2 0,-4 0-3 16,-2-4 0-16,-2-2 1 0,6 0-1 15,-3-3 0-15,7 0-1 0,0 0 3 16,3-3-1-16,0-5 0 0,4-3-2 16,3-6 3-16,1 1-1 0,1-5-2 15,9-1 0-15,3 0 0 0,5-1 3 16,3 1-3-16,3 0 0 0,1 1 1 15,2 0 1-15,0 2-2 0,1-1 0 0,-5-1 1 16,-2-1 2-16,0 1-3 0,-8 1 1 16,-5 2 1-16,-6 1 1 0,-2 1-1 15,-4 0-1-15,-7 3 1 0,-1 3 0 16,1 3-2-16,-1 4 0 0,3 3 1 15,-1 0-7-15,5 7-20 0,1 9-33 16,4 0-61-16,-2 0-325 0</inkml:trace>
</inkml:ink>
</file>

<file path=ppt/ink/ink4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20.30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15 19 9 0,'0'0'5'0,"0"0"119"16,0 0-61-16,0 0-33 0,0 0 13 16,0 0-10-16,0-3-1 0,0 0-3 15,-2 2-3-15,0-2 2 0,2 3-8 16,0-1 0-16,-4-3 2 0,2 3 1 15,1 0-5-15,1 1-3 0,0 0 0 0,-2-1-2 16,0 1-4-16,2 0 0 0,0-1 0 16,0 1-6-16,0 0 0 0,0 0 1 15,0 0 1-15,0 0-4 0,0 0 1 16,0 0 1-16,0 0 2 0,0 0 7 15,0 4 2-15,0 1-7 0,0-1 3 16,0 2-2-16,0 0-4 0,0 3 2 16,0 3 2-16,0 1-1 0,2 6 1 15,0 1-2-15,-2 4 1 0,1 3-1 0,1 2-2 16,0-2 2-16,0 0 0 0,-2 0-3 15,2-2-1-15,0 0 0 0,-2 1 1 16,0-2 4-16,0-1-3 0,0-4-2 16,-2-1 3-16,0-4-3 0,-2-2-2 15,1-6 2-15,3-1 0 0,0-4-2 16,0 0 0-16,0-1 1 0,0 0-1 15,0 0 4-15,0 0-7 0,0-2-4 16,0-10-12-16,1-2-14 0,13-2-16 0,-1-6-36 16,4-5-35-16,1-3-259 0</inkml:trace>
</inkml:ink>
</file>

<file path=ppt/ink/ink4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20.97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216 198 2 0,'2'0'38'0,"-2"0"129"0,0-1-120 16,0-3-1-16,0 1-10 0,0-1 1 15,0 1-4-15,0-2-10 0,0 2-5 16,0-2 1-16,0 2-2 0,0-2-3 15,0 0 2-15,0 0 4 0,0 0-6 16,0-1 4-16,0 1-1 0,-4 1-1 16,1 0-3-16,-5 1-3 0,-2 0-4 15,-3 1 2-15,0 2-3 0,-2 0 1 0,-5 0-2 16,1 8 1-16,0 4 0 0,0 2-3 15,4 0 4-15,0 4-2 0,1-1-1 16,3 4-2-16,1 1 2 0,5 1 0 16,1 0-1-16,4 0 0 0,0-2-2 15,11 0 2-15,4 0-2 0,5-2 0 16,1-1 1-16,7-2 1 0,5-4 0 15,1-5-2-15,0-4 1 0,1-3 1 16,-3 0-2-16,-1 0 0 0,-5-9 2 0,-3-1-2 16,-6-3 1-16,-1-2 0 0,-7 0 3 15,-1 0-1-15,-4-1 0 0,-4-1-1 16,0-2 10-16,-2 0-1 0,-8 0-4 15,-1-2-2-15,-1-3-3 0,1-4 1 16,3-2-3-16,3 1 0 0,1 4 0 16,4 8 1-16,-4 6-2 0,4 6-1 15,0 5 2-15,0 0-6 0,0 0-21 16,0 9 3-16,0 6-9 0,4 3-12 15,-2 1-9-15,0 3-7 0,-1-4-58 0,3-4-213 16</inkml:trace>
  <inkml:trace contextRef="#ctx0" brushRef="#br0" timeOffset="436">779 199 42 0,'0'-10'249'0,"0"-3"-201"0,-7 4-1 16,-3 0-4-16,1 1-7 0,-3 3-6 16,3 3 5-16,-1 2-7 0,2 0-9 15,1 0-2-15,-5 1-8 0,5 9 1 16,-7 3-2-16,3 0 2 0,1 5-4 15,1-1 0-15,3 3-4 0,0 0-1 16,4 1 0-16,2-1 1 0,0-1-2 16,6 0 0-16,6-1 0 0,3-4-2 15,6 0 2-15,-2-3 0 0,6-5 1 0,1-1 0 16,1-5 1-16,-2 0 0 0,-2 0-1 15,-4-9 2-15,0-3-2 0,0-3 2 16,-7 0-1-16,-1-2 2 0,-5-1 5 16,-4 1 6-16,0-1-2 0,-2-3 0 15,0 1-4-15,-8-3-2 0,-2 1-1 16,-3 0-2-16,4 0-3 0,1 1-1 15,4 3 1-15,0 5 1 0,4 3-4 16,0 5 1-16,0 4 1 0,0 1-8 0,0 0-20 16,0 10-1-16,0 7-1 0,6 2-22 15,0 2-22-15,-2-3-43 0,-4-4-196 16</inkml:trace>
  <inkml:trace contextRef="#ctx0" brushRef="#br0" timeOffset="977">1331 203 45 0,'4'0'4'0,"-1"0"204"0,-1 0-155 15,0 0-20-15,0-1 17 0,-2-2-1 16,0-1-5-16,0 0-10 0,0 0-8 15,0 0 0-15,0 0-8 0,0 0 2 0,-6-1-5 16,-1 0-5-16,-1 2 3 0,-3-1 2 16,-3 3-5-16,1 1 1 0,1 0-1 15,-3 2 0-15,2 6-2 0,1 1-2 16,-1 1-2-16,0 1 3 0,3 4-4 15,3 0-2-15,5 2 0 0,2 1 0 16,0-1 0-16,2 1-2 0,11 0 0 0,4-2 2 16,8 0-1-16,0-2 0 0,3-2 0 15,-1-6 1-15,2-2 1 0,3-3-2 16,1-1 0-16,-3 0 2 0,-3-9-1 15,-2-3 0-15,-4-4 0 0,0 0 1 16,-6-2 0-16,-4-1-2 0,-1-2 2 16,-4-4-2-16,-5-1 3 0,-1 1-1 15,0-3 0-15,-3 1 1 0,-11 0-1 16,-5-1-1-16,0 1 0 0,0 4 0 15,4 5 0-15,1 5-2 0,7 9 1 16,3 2 0-16,-2 2-2 0,4 8-11 0,-7 10-8 16,1 6-10-16,0 7-25 0,-1 0-36 15,-1-2-42-15,1-1-218 0</inkml:trace>
</inkml:ink>
</file>

<file path=ppt/ink/ink4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23.6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0 267 78 0,'4'0'21'0,"-4"0"-21"15,2 0 1-15,0 0 147 0,-2 0-90 16,2-1-26-16,-2-1-6 0,0 0 1 16,2 2-2-16,-2 0-2 0,0 0-9 15,0 0 1-15,0 0 0 0,0 0-6 0,0-1 2 16,0 1 1-16,2 0-1 0,-2 0-3 15,0 0-3-15,5 0-5 0,1 0 2 16,7 0 6-16,7 0-1 0,1 0-2 16,7-1-3-16,5-1 1 0,9-2-2 15,7 2 1-15,8-2 0 0,3 0-1 16,4-3-1-16,5 4 0 0,4-1-2 15,-3 2 2-15,-5-1 1 0,-6 0-1 16,-9 1 1-16,-10-3-1 0,-2 3-1 16,-11-1 1-16,-12 3 2 0,-5 0-3 0,-7-1 1 15,-3 1-1-15,2 0 5 0,-2 0-2 16,0 0-1-16,0 0-1 0,0 0 1 15,0 0-2-15,0 1-5 0,0 4 8 16,0 0-1-16,0 0-1 0,0 2-1 16,0-2 1-16,-2 2 1 0,1-1-9 15,-3-2-12-15,2 2-1 0,-2-3-6 0,0-1-20 16,0 0-36-16,2-2-106 15</inkml:trace>
  <inkml:trace contextRef="#ctx0" brushRef="#br0" timeOffset="486">760 0 84 0,'-12'0'120'0,"5"3"-50"0,1-2-1 16,6 0-18-16,0 3-14 0,0 0-20 15,2 2-5-15,9 3 2 0,8-1 1 16,4 2-7-16,8 0 0 0,1 1-4 16,3 0-3-16,3 1 1 0,0-2-1 15,-4 0-1-15,1-3 2 0,-7 1-3 16,-5 0 2-16,-6 2 0 0,-1 0 0 15,-9 1-1-15,-5-1-1 0,-2 3 3 0,0 0-2 16,-11 4 3-16,-8 2 1 0,-1 2 0 16,-2 2 3-16,-1 3-4 0,2-1-3 15,0 1 1-15,2 0 0 0,1 1-2 16,3 0 0-16,4 0 0 0,3-3-21 15,2 2-13-15,4-2-30 0,2-5-77 16</inkml:trace>
</inkml:ink>
</file>

<file path=ppt/ink/ink4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25.56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84 273 36 0,'0'0'31'0,"0"0"-14"0,0 0 31 15,0-2-3-15,0 1-13 0,0 1-7 16,0 0-2-16,0 0-4 0,0 0-5 15,0-1-1-15,0 1-6 0,0 0 2 0,0 0 0 16,0 0-5-16,0 0-4 0,0-2 1 16,0 2 1-16,0 0 6 0,0 0-4 15,0 0 3-15,0 0 0 0,0 0 4 16,0 0 4-16,0 0 0 0,0 0-3 15,-2 0-2-15,1 3 0 0,1 3 2 16,-4-2 0-16,4 2-4 0,-4 3-2 16,0 1 4-16,0 5 3 0,0 1-3 15,-3 3-2-15,-1 2-3 0,1 0-3 16,1-1 1-16,-2 0-1 0,2-3 1 15,3-1-3-15,-1-3 1 0,0-1 0 0,2-6 1 16,-2 1-1-16,2-4 4 0,2-2 3 16,0-1 4-16,0 0-3 0,0 0 0 15,0 0 3-15,0-12 3 0,6-2-13 16,2-5 2-16,5-1-2 0,0 0 5 15,5-5-1-15,-1 0 2 0,0-2 1 16,0-3-3-16,2 0-1 0,0-2-3 16,2 7-1-16,0 3-1 0,2 4 1 15,-2 6-2-15,0 7 0 0,0 2 1 0,-6 3 0 16,-3 0-1-16,-1 6-2 0,-5 6 2 15,2 2 1-15,-6 4-1 0,0 2 1 16,-1-2 0-16,-1 1 1 0,0-2-1 16,0-2-1-16,-1 0 1 0,-7 0 0 15,-4-2-1-15,-1-1 3 0,-2-2-4 16,0 0 2-16,1-4 0 0,1 0-7 15,-1-3 1-15,7-1-1 0,-1-2-3 16,1 0-1-16,3 0 2 0,2 0 1 16,0 0-4-16,2 0 2 0,0 0-5 0,0 0-4 15,6 0 4-15,1 0 8 0,1 0 5 16,1 8 0-16,-1 1 1 0,4 2 1 15,1 1 2-15,-2 1 4 0,3-2 0 16,1 0 3-16,0 0-1 0,2-2-1 16,3-1 1-16,-3-3-2 0,0-2-3 15,-4-1-3-15,1-2 0 0,-3 0-2 16,2 0-19-16,1 0-18 0,-3-5-62 15,1-4-179-15</inkml:trace>
  <inkml:trace contextRef="#ctx0" brushRef="#br0" timeOffset="2460">672 367 23 0,'0'0'14'0,"4"0"-12"0,-2 0-1 16,0 0 78-16,-2 0 51 0,0-1-102 15,0-1 9-15,0 1-4 0,0-2 2 16,0 0-3-16,0 1-9 0,0 0-2 15,0 1 2-15,0-2-1 0,0 1-3 0,0 0-3 16,-2-1-2-16,0 2 0 0,-2-1-6 16,0 2-2-16,-1-1-3 0,-1 1 3 15,-4 0-6-15,-1 3 1 0,-1 6 3 16,3 1-2-16,1 4-1 0,1 0-2 15,3 2 3-15,2 1-2 0,2 1-1 16,0 0 0-16,7-4 2 0,5-2-2 16,-1-2 3-16,7-3-4 0,-3-4 4 15,4-3-3-15,2 0 2 0,-4 0 0 16,2-7 2-16,0-3 0 0,-4-5-1 0,-1-2 0 15,-3 0 10-15,-3-1 1 0,0 2 0 16,-5 0 0-16,1 0-1 0,-4 2-3 16,0-4-2-16,-2 2-1 0,-3-1-1 15,-3 2 0-15,2 1-4 0,0 0 0 16,3 4 0-16,1 4-1 0,0 1-1 15,0 5 0-15,2 0-4 0,0 0-16 16,0 11-4-16,4 1-9 0,-2 1-12 16,1 1-10-16,1-4-31 0,0-3-97 15</inkml:trace>
  <inkml:trace contextRef="#ctx0" brushRef="#br0" timeOffset="2786">958 17 58 0,'0'-3'-10'0,"2"0"194"16,-2 1-148-16,0 2-17 0,0 0 14 16,0 5-3-16,0 9 9 0,0 5-21 0,0 7-11 15,0 3 0-15,-4 5-4 0,-1 1-1 16,1-1 1-16,0 1 0 0,-2-5 8 15,4-3 8-15,-1-9-13 0,1 0 0 16,2-5 8-16,0-2-6 0,0-5 1 16,0-2-3-16,0-4 3 0,0 0 3 15,5 0 8-15,3-3 6 0,0-2-8 16,-1-1-11-16,1 0-1 0,-2 4 1 15,1 1 0-15,1 1-9 0,3 0 2 0,1 0 2 16,3 3-3-16,4 2 0 0,-2 2 2 16,8 1-13-16,-2 0-11 0,0 3-19 15,0-1-26-15,0-3-81 0</inkml:trace>
  <inkml:trace contextRef="#ctx0" brushRef="#br0" timeOffset="3682">1502 205 60 0,'8'0'10'16,"-3"0"-10"-16,3 0 140 0,-2 0-88 15,-4 7-26-15,3-1 30 0,-3 7-13 16,-2 0-12-16,0 3-9 0,0 4-5 15,0 2-3-15,-2 2 2 0,-7 0-3 0,-3 0 0 16,3-5 14-16,-4-1-9 0,-1-4-9 16,3-5-1-16,-3 1 0 0,7-5 3 15,1-3-4-15,2-2 1 0,2 0-1 16,2 0 1-16,0-7-2 0,0-6-3 15,0-1-1-15,8-5 4 0,3-3-3 16,7 0-1-16,1-2-3 0,0-2 2 16,4 1 0-16,0-3-1 0,5-3-2 15,1 1 2-15,1 1 1 0,1 6-4 16,-3 7 1-16,-3 6 1 0,-8 5 1 0,1 4-1 15,-3 1-2-15,-8 0 3 0,-1 8-1 16,-4 4 0-16,-2 3 1 0,0 1 1 16,-4 0 2-16,-7 1-4 0,-4 2 1 15,-3-1 1-15,-1 0 0 0,0-2-3 16,2-2-1-16,2-5-2 0,5-1 3 15,3-2-3-15,3-2 2 0,0 0-7 16,2-1-7-16,2-2-3 0,0-1-4 16,0 0 4-16,2 0-13 0,6 0 16 0,7 0 1 15,-4 0-1-15,3 0 8 0,-5 0 5 16,1 3 1-16,1 4 3 0,3 1 3 15,-3 0 4-15,1 1 4 0,-3 3 3 16,1-5-2-16,-3 5 2 0,3 0 1 16,-1-1 0-16,-1-1-3 0,1-2-5 15,-1-1-4-15,-2-3 0 0,1-1-2 16,-1-1-1-16,-2-1-6 0,2-1-8 15,-2 0-5-15,3 0-22 0,-1-7-49 16,0-3-193-16</inkml:trace>
  <inkml:trace contextRef="#ctx0" brushRef="#br0" timeOffset="4329">2002 342 318 0,'0'2'46'0,"-4"3"-32"0,0 3 11 16,1-2 17-16,-1 2-7 0,0-2-20 15,4 1-10-15,0 1-4 0,0-1-1 0,0 1-1 16,8 0 1-16,5-2-11 0,6 0-6 16,4-4-8-16,2-2-10 0,0 0-11 15,-1 0-11-15,1-4-16 0,-4-4 0 16,0 0 28-16,-4-2 26 0,-3 0 17 15,-3-2 4-15,-5 2 2 0,-4 0 17 16,0-2 30-16,-2 1 15 0,0 2-6 16,-6 2-15-16,-4 1-9 0,1 5-2 15,-6 0-8-15,1 1-8 0,3 0-7 16,-5 7 5-16,3 4-3 0,0 5-3 0,-1 2-5 15,7 0 0-15,1 1-5 0,4-1 0 16,2-1-1-16,0-1 1 0,4-5-1 16,7-3 2-16,-1-4 0 0,7-3-2 15,-2-1 2-15,6 0 0 0,-2-7-2 16,1-6 0-16,-3 0-3 0,-6 0 2 15,1-1 3-15,-3 1 1 0,-1 0 1 16,-1 0-2-16,-3 2-1 0,0 4 11 16,-4-1 4-16,0 3-2 0,0 3 3 0,0 1-3 15,0 1-4-15,0 0-12 0,0 8-6 16,-4 7 9-16,0 6 0 0,-3 4-2 15,3 2 3-15,2 3-16 0,0 1-3 16,2-1 8-16,0 2 9 0,0-3 0 16,0-3 1-16,0 0 0 0,0-4 0 15,2-4 1-15,-2-1 4 0,0-1 2 16,0-3 10-16,-6 0-3 0,-1-3 2 15,-3 0 1-15,3-3 2 0,-3-2 1 16,2-1-2-16,-1-1-4 0,-1-3-1 16,-1 0 1-16,-3 0-6 0,1 0-1 0,2 0-4 15,-3 0 1-15,7-1-5 0,-1-1 2 16,4 0-1-16,0 1 0 0,4 0-7 15,0-1-8-15,0 0-9 0,0-2-14 16,0-1-14-16,6-4-5 0,4-1-2 16,5-6-29-16,-2-3-98 0</inkml:trace>
  <inkml:trace contextRef="#ctx0" brushRef="#br0" timeOffset="4644">2517 67 74 0,'6'-4'238'0,"-6"1"-212"16,4 3-5-16,-2 0 18 0,-2 0 3 16,0 1-15-16,2 10-4 0,-2 7 7 15,0 4-7-15,0 4 0 0,-2 1 5 16,-2 1-12-16,2-1-9 0,-2-2-3 0,2-3 0 15,2-1-2-15,0-3-1 0,0-2-1 16,0-4 1-16,2-1-2 0,4-2-4 16,1-3-15-16,1 1-2 0,0-4 0 15,1 1-4-15,1-2-2 0,-1-1-6 16,-1-1-10-16,2 0-10 0,-3 2-19 15,-1-1-36-15,0 0 15 0,-1 0 57 16,-3 2 19-16,0-2 5 0,0 0 14 16,0-1 2-16,0 0-7 0,4 0-19 0</inkml:trace>
  <inkml:trace contextRef="#ctx0" brushRef="#br0" timeOffset="4819">2740 234 11 0,'18'-32'11'16,"-1"-3"10"-16,-2-3 40 0,-3 2-33 16,-3 4 19-16,-3 6 15 0,0 9 3 15,-6 6-3-15,0 6-27 0,0 3-4 16,0 2-3-16,0 0-16 0,-8 9-12 15,-2 10 2-15,1 7 2 0,-3 4 3 16,1 4-2-16,-1 2 8 0,3-4-8 16,-1 0-3-16,-1-5-1 0,7-2-1 0,-2-4-6 15,6-6-31-15,0-8-53 0,0-6-199 16</inkml:trace>
  <inkml:trace contextRef="#ctx0" brushRef="#br0" timeOffset="4950">2989 314 87 0,'3'0'327'0,"5"0"-296"16,0 0-32-16,-1-1 3 0,3-1-1 0,-3-4-11 16,3-2-99-16</inkml:trace>
</inkml:ink>
</file>

<file path=ppt/ink/ink4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38.04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79 0 0,'6'-2'7'0,"1"2"-6"0,-1 0 4 16,0 0-4-16,-2-1 21 0,-2-1 9 16,-1 0 13-16,-1 0-18 0,0 1-11 15,0-1 11-15,0 1 4 0,0 0-11 0,0-1-11 16,0 1-5-16,0 1-4 0,2-1-2 15,0 1 0-15,0 0-1 0,2 0-25 16,-4 0-21-16,0 0-7 0,0 0 5 16</inkml:trace>
  <inkml:trace contextRef="#ctx0" brushRef="#br0" timeOffset="364">0 79 8 0,'42'-18'19'15,"-42"18"54"-15,-2 0-44 0,0 0-1 16,2 0 5-16,0-2-10 0,0 2 4 16,0-1 1-16,0 0 1 0,0 0-1 0,0 1-2 15,0-1-3-15,0 1 1 0,0 0-6 16,0-2 3-16,-2 2-3 0,2-1-2 15,0 1-1-15,0 0-2 0,0 0 0 16,0 0-7-16,0 0-1 0,0 0 0 16,0 0-3-16,0 0-1 0,0 0-1 15,0 0 2-15,0 0 7 0,0 1 1 16,0 5 3-16,2 1-2 0,0-1 2 15,0 4-3-15,-2 0 0 0,4 0-3 0,-2 3-2 16,0 2 1-16,3 1-4 0,-1 2 3 16,2 2 2-16,-4-1-2 0,0 2-4 15,0-2 3-15,0-1 0 0,-2 2 1 16,3-6-5-16,-1-1 3 0,0-6 0 15,0 0-2-15,-2-4-1 0,0-3 1 16,0 0 2-16,0 0 0 0,0 1-2 16,0-1 7-16,0 0 2 0,0 0-8 0,0 0-4 15,0-1 3-15,-4-1-2 0,2 0-19 16,2-4-9-16,0 3-25 15,0-6-35-15,6-2-80 0</inkml:trace>
  <inkml:trace contextRef="#ctx0" brushRef="#br0" timeOffset="1301">645 115 4 0,'0'2'6'16,"0"0"-1"-16,0 0 93 0,0-2-52 15,0 0-25-15,0 0 10 0,0 0 19 16,0 0 6-16,0 0-19 0,0 0-14 15,0 0 2-15,0 0 0 0,0 0-1 16,0-4-2-16,-2 2 0 0,0-1-4 16,-2 1-1-16,1-3 0 0,-1 2 1 0,0 0-6 15,-2 2 3-15,-3-2-4 0,-3 3 0 16,3-1-1-16,-7 0 3 0,3 1-3 15,2 0 3-15,-5 0-6 0,3 4 5 16,-6 6-4-16,6 2-2 0,-1 3-1 16,1 1-4-16,3 3 4 0,5 1-4 15,5 2 0-15,0 0 1 0,0 0 0 16,15-2-2-16,4-2 0 0,4-3 0 15,7-8 2-15,3 0-2 0,-1-6 0 16,4-1 3-16,1-1-1 0,-3-9-2 16,-3-4 0-16,-3-1 2 0,-5-3 0 0,-2-1-1 15,-6 0 0-15,-3 0-1 0,-6 0 4 16,-5-1-2-16,-1 3-1 0,0-1 4 15,-7 0-4-15,-8 0 1 0,3 0-1 16,-1-1 0-16,-3 2 1 0,5 3-4 16,5 4 2-16,-1 8 0 0,5 2 1 15,-2 0-7-15,2 12-13 0,-4 5-1 0,4 1-21 16,2-1-16-16,0 0-9 0,0-4-35 15,2-2-153-15</inkml:trace>
  <inkml:trace contextRef="#ctx0" brushRef="#br0" timeOffset="1976">1265 124 28 0,'0'0'12'15,"0"0"189"-15,0 0-145 0,0 0 2 0,0-2-4 16,0-4-10-16,0 1-4 0,-4-1-7 16,1-2-8-16,-5 3 1 0,0 1-4 15,-1-1 2-15,1 3-3 0,0 1-3 16,-1 1-1-16,-1 0-3 0,-3 0-8 15,0 2 0-15,-1 8 0 0,1 3-2 16,0 4 0-16,3 3 0 0,2 3-5 16,3 1 5-16,5 2-1 0,0 0-3 15,0-2 0-15,7-3 1 0,9-3-1 0,3-1-1 16,4-7 1-16,3-3 3 0,5-6-2 15,1-1-1-15,1-4 1 0,1-8 0 16,-3-3 2-16,-3-5-5 0,-3 0 5 16,-6-5 1-16,-4 0-4 0,-1 1 0 15,-9-1 2-15,-1 2 1 0,-4 1 0 16,0 1 1-16,-2 0 0 0,-11 0 2 15,-4 1-2-15,-2 3-5 0,-4 1 0 16,2 9 2-16,6 7-7 0,5 0 3 16,-1 14-11-16,3 10-18 0,-4 7-14 0,1 2-18 15,0-6-30-15,1-3-214 0</inkml:trace>
</inkml:ink>
</file>

<file path=ppt/ink/ink4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46.48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23 123 170 0,'0'0'47'0,"0"0"-10"15,-4 0 11-15,2 0-12 0,-1 0-9 16,1 0-3-16,0 0 2 0,0 0-3 15,0 0-5-15,2 0 0 0,-2 0 0 16,2 0 0-16,0 0-2 0,-2 0-2 0,2 0-1 16,0 0-1-16,0 0-1 0,-2 0-2 15,0 0 0-15,0 0-7 0,2 0 3 16,0 0-1-16,0 0 0 0,0 0-4 15,0 0 0-15,0 0 0 0,0 0 1 16,2 0-3-16,12 0 3 0,5 0 5 16,11 1-1-16,8-1-2 0,10 0 1 15,11 1 0-15,8-1 0 0,9 0-5 16,10 0 2-16,8 0 0 0,-1 0 0 0,3-6-1 15,-5 0 0-15,-3 0 2 0,-2 0 0 16,-6 0-3-16,-4 0 1 0,-5 0 1 16,-6 1-1-16,-8 0 0 0,-7 1 0 15,-8 0 2-15,-4 4-2 0,-6 0 0 16,-3 0-2-16,0 0 5 0,-5 0-1 15,3 0-3-15,-2 0 3 0,0 0 0 16,-2 0-3-16,-2-2 2 0,-4-4 3 16,-2-2-1-16,-2 1 1 0,-5 1-3 0,0-2-1 15,-3 2 3-15,-3 1 0 0,0 1-2 16,-2-1 3-16,0 3-4 0,0 0 2 15,0 1-2-15,-2-2-1 0,-5 3 0 16,-1 0-5-16,-3 0-11 0,-1 0-11 16,1 4-3-16,1 2-20 0,-1-3-47 15,1 0-207-15</inkml:trace>
</inkml:ink>
</file>

<file path=ppt/ink/ink4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51.94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819 595 70 0,'2'-3'119'15,"-2"-2"-84"-15,4 1 5 0,-2-1 3 16,2 0 8-16,-2 0-13 0,3 1-8 15,1-2-5-15,-2 2-2 0,2 1-2 16,-3-1 1-16,-1 0-3 0,0 0-3 0,-2 1 4 16,0 0 0-16,0-1-3 0,0 1-1 15,0 1-3-15,0-3-1 0,-2 0-1 16,-1 3-4-16,-1-2-1 0,-4 2 3 15,2 0-1-15,-3-2-3 0,-1 1-2 16,-5 1 3-16,0 1-1 0,0 1-5 16,-5 0 2-16,-1 0 3 0,-1 3-3 15,1 6-2-15,1-1 0 0,3 1 1 16,8 0 0-16,3-2-2 0,4 2-1 0,2 1 1 15,0 3 1-15,8 3-1 0,7 0-1 16,6 4 3-16,6 1-1 0,1 3 0 16,3 0-1-16,1 3 2 0,-1-1 1 15,-1 3-3-15,-5-3 1 0,-6 0 1 16,-2-1-1-16,-7-2 0 0,-4-2 0 15,-6 0 1-15,0-1 0 0,-4-2 0 16,-8-1 0-16,1-2 1 0,-4-2-3 16,-2-3 1-16,-1 0 0 0,1-2 2 15,-4 0 0-15,2-5-2 0,-2-1 0 16,2-2 2-16,-2 0 0 0,0-2-2 0,2-5 1 15,-2-5 1-15,4 0 0 0,3-1-2 16,5 0 0-16,3-1 1 0,2 0-1 16,4-1 0-16,0-2 0 0,8 1-1 15,7-1 0-15,4 0-1 0,6 1 0 16,4-4 1-16,-2-2 1 0,1-1-1 15,5-4-1-15,-1-2-1 0,-1 0 3 16,3-3-3-16,-5 3 2 0,-5-2 2 16,-7 1 0-16,-3 2-2 0,-8 0 1 15,-3 3 2-15,-3 1-1 0,-5 3-1 0,-9 3 0 16,-5 5-1-16,-2 4 2 0,-5 6-2 15,-3 3 2-15,0 0-2 0,4 11 0 16,3 3-5-16,10 1-12 0,6 5-8 16,6 3-27-16,0 2-20 0,8-2-43 15,2-2-247-15</inkml:trace>
  <inkml:trace contextRef="#ctx0" brushRef="#br0" timeOffset="631">359 155 2 0,'6'-4'5'16,"-4"-5"120"-16,0-1-34 0,-2 0-32 16,0 0-2-16,0 1-17 0,0 0 4 15,0 1-12-15,-2 2-6 0,-4 2-5 0,-3 2-2 16,-6 2 1-16,-1 0-10 0,-7 6 0 15,-1 9-1-15,-7 7 0 0,-1 10 2 16,-5 8 1-16,1 11-1 0,-4 9-3 16,6 8 2-16,5 9 2 0,10 3-4 15,9 6-2-15,10 0-3 0,0-3-3 16,21-8 1-16,8-8 0 0,9-8 0 15,10-3 0-15,9-8 1 0,4-4-1 16,8-6-1-16,7-9-3 0,4-2-7 0,1-6-13 16,-1-6-7-16,-2-4-16 0,-6-4-12 15,1-7-37-15,-16 0-111 0</inkml:trace>
  <inkml:trace contextRef="#ctx0" brushRef="#br0" timeOffset="1021">1218 35 133 0,'-11'-11'156'0,"1"0"-125"0,2 3 10 16,5 4 3-16,1 3-5 0,2 1-12 15,0 0-17-15,0 10-11 0,7 13 11 16,7 6 3-16,7 9-3 0,4 8-4 16,5 6-4-16,10 7 2 0,-2 6-4 15,-1 7 3-15,-1 5-1 0,-8 4-1 16,-7 4 1-16,-5-3-2 0,-9-4 4 15,-7-4-2-15,0-7-1 0,-7-2 2 16,-10-3 0-16,-8 0-4 0,-6-2 2 16,-5-2 0-16,-2-1-2 0,-4-1-13 15,0-2-18-15,2-2-31 0,-4-6-74 0</inkml:trace>
</inkml:ink>
</file>

<file path=ppt/ink/ink4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7:54.22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449 419 6 0,'4'-2'-2'0,"-1"-2"167"16,-1-4-78-16,2 0-29 0,0 1 8 16,0-3-13-16,0 4-5 0,-3 1-11 15,1 3-9-15,0 2-2 0,-2 0 0 16,0 0-8-16,-2 8-9 0,-7 11 2 15,-6 6 4-15,-3 8-4 0,1-1-2 16,-2 0-1-16,0 3-1 0,4-3 3 16,5 0-6-16,4-4 0 0,6-1-1 15,0-5 1-15,4-2-4 0,6-4 0 0,5-5 0 16,4 1 1-16,2-5 0 0,8-6 0 15,-1-1 2-15,9 0-1 0,-3-2-3 16,4-8 2-16,-2-2 0 0,1-1 0 16,-5-1-2-16,2 3 0 0,-3-2 2 15,0 1-2-15,-5 1 0 0,-3 3 0 16,-6 3 3-16,-5 1-2 0,-5 4-2 15,-7-2 2-15,2 2-5 0,-2 0-3 16,0 0-3-16,0 0-8 0,2 0-7 0,-2 0 1 16,0 0-1-16,0 3-6 0,0-1 0 15,0 1-11-15,0-3-13 0,0 0-23 16,-4 0-78-16,-3-5-41 0</inkml:trace>
  <inkml:trace contextRef="#ctx0" brushRef="#br0" timeOffset="226">695 401 104 0,'2'5'238'16,"2"2"-178"-16,-1 3-33 0,-3 10 44 15,0 6-12-15,0 4-2 0,2 8-20 16,0 0-11-16,0 3-10 0,-2 1-6 15,0-3-4-15,0 0-6 0,0-3 3 16,0-3 0-16,0-4-3 0,2-3 0 16,0-2-7-16,2-4-9 0,-2-1-17 15,0-4-23-15,-2-3-27 0,0-6-47 0,0-4-161 16</inkml:trace>
  <inkml:trace contextRef="#ctx0" brushRef="#br0" timeOffset="671">155 73 94 0,'0'5'188'0,"-2"3"-124"15,-11 7-35-15,-3 8 19 0,-5 7 10 16,2 6-10-16,-4 4-11 0,4 6-3 16,-2 4-1-16,10 4-5 0,3 5-13 15,6 1-6-15,2 3-6 0,12-1 2 0,9-2-3 16,11-7-2-16,8-6 2 0,12-7 0 15,9-5-3-15,8-5-4 0,7-6-14 16,2-5-8-16,2-3-12 0,-2-3-23 16,-5-7-39-16,-4-6-173 0</inkml:trace>
  <inkml:trace contextRef="#ctx0" brushRef="#br0" timeOffset="1022">1200 0 268 0,'-3'0'144'0,"-1"0"-120"15,4 8-17-15,0 11 16 0,6 9 15 0,7 6-6 16,8 9-7-16,4 6-1 0,-2 7-17 15,-4 10-2-15,-2 8-3 0,-8 7 2 16,-7 6-2-16,-2 6 1 0,-3-2-1 16,-9-2 1-16,-1-4-4 0,-4-8-1 15,-3-3-4-15,1-8 0 0,4-5-20 16,0-8 2-16,3-5-27 0,-1-8-7 15,0-7-141-15</inkml:trace>
</inkml:ink>
</file>

<file path=ppt/ink/ink4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32.27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466 261 64 0,'-2'0'85'0,"0"0"97"0,-4 0-122 16,1 0-1-16,-3 1-3 0,0 2-10 15,3-1-8-15,-3 0-5 0,8-1-9 0,-2 1 2 16,-2-2-9-16,3 1 0 0,1 0 2 15,0-1-1-15,0 0-5 0,0 0 1 16,0 0-3-16,0 0 1 0,0 0-4 16,0 0-1-16,3 1-3 0,11 1 1 15,7 0 0-15,5 0-3 0,5 2 0 16,3 2 0-16,4-1-1 0,1 4-1 15,-3 1 1-15,-6 0 0 0,-7 3-2 16,-6 1 1-16,-5 0 0 0,-6 0-2 0,-6 2 0 16,0 1-6-16,-14 1 1 0,-9-1 6 15,-3 1-4-15,-3-3 3 0,0 1 0 16,1-3 2-16,-1 0-2 0,4-1 2 15,1 0 1-15,6-2 0 0,3-3-2 16,6-2 1-16,3-4 1 0,6 2-1 16,0-1-3-16,0 2 4 0,0 3-2 15,9-1 0-15,5 1 0 0,3 1-1 16,6-3 1-16,2 3-9 0,-1 0 2 15,3 2-5-15,0 0 12 0,-2 0-1 0,-2-1 1 16,-8 0-3-16,0 0 4 0,-5-1-2 16,-8-1-8-16,-2 2 5 0,0-1 6 15,-10 1 0-15,-5 0-1 0,-2 1 0 16,-3-1 3-16,-1-1-3 0,4 0 2 15,-4-1 1-15,0 1 4 0,-2-2 0 16,1 0 1-16,1 0-2 0,1-2-4 16,5-1 0-16,0-1-2 0,0-2 0 15,5 2 0-15,2-2-1 0,3 0-16 0,5 0-17 16,0 0-29-16,0-4-52 0,0-3-167 15,0-3 17-15</inkml:trace>
  <inkml:trace contextRef="#ctx0" brushRef="#br0" timeOffset="463">195 61 41 0,'-6'1'306'0,"-3"1"-232"0,-3 5-13 16,1 3 3-16,-4 5-20 0,-1 5-12 15,1 7-4-15,-2 6-6 0,0 6-1 16,0 3-6-16,1 5-2 0,-1 2-5 15,8 4-2-15,-3 0-1 0,6 0-3 0,6 0-2 16,0-3 1-16,16 1-1 0,5-5 0 16,11-3-7-16,4-5-8 0,10-5-20 15,8-5-4-15,5-3-25 0,6-8-27 16,3-6-27-16,-1-5-204 0,2-5 270 15</inkml:trace>
  <inkml:trace contextRef="#ctx0" brushRef="#br0" timeOffset="843">1233 12 198 0,'2'-6'177'16,"-2"1"-110"-16,0 5-3 0,0-1-14 15,0 1-11-15,2 0-19 0,2 5-13 16,3 9 17-16,3 12-2 0,1 6-11 16,-1 10-4-16,-2 5-5 0,-3 3 0 15,-1 3 1-15,-4 4-3 0,0 1 0 16,0 2 0-16,0-3 0 0,-8-6-3 15,-3-3 1-15,-8-4-6 0,0-2 2 16,-6-2 5-16,2-4-4 0,-2-2 2 0,0-2-2 16,1-2-6-16,3-6-8 0,0-5-16 15,4-5-35-15,-1-3-48 0,-1-3-204 16,0-1 253-16</inkml:trace>
</inkml:ink>
</file>

<file path=ppt/ink/ink4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35.16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302 107 4 0,'0'1'11'0,"2"-1"187"0,0 0-133 16,0 0-17-16,1 0 13 0,-1 0-8 15,2-2-20-15,-2-3-6 0,4 0-5 16,-2 0 2-16,1-1-3 0,-1 0-2 15,0 0 0-15,-2 0-3 0,2 0 2 0,-2-2 1 16,-1-1-5-16,-1 1 0 0,0 1-1 16,0 1 0-16,-1 1-3 0,-7-2-5 15,-2 3 2-15,-5 0 1 0,0 3-4 16,-6 1-2-16,-2 0 0 0,-2 6-1 15,-2 4 1-15,3 2 2 0,-5 5 0 16,2 2 5-16,1 3-4 0,-1 3 5 16,2 4-5-16,6 1-1 0,4 3-3 15,5 2-1-15,8-1 1 0,2 0-1 0,8-2-1 16,11 0 0-16,8-7 1 0,3-4 0 15,7-2-5-15,4-2 0 0,7-7 1 16,2-2 5-16,1-8-1 0,-3 0-2 16,0-9 4-16,-4-7-2 0,-4-3 0 15,-4-1 0-15,-7-4 1 0,-3 0 1 16,-7-1-1-16,-7 1 2 0,-3-1 3 15,-7 2 1-15,-2-2-2 0,0-2 1 16,-11 1 4-16,-1 0-5 0,-3-4 0 16,-2 5-3-16,-2-2 0 0,2 5 0 0,-1 5-3 15,1 5 2-15,6 9-1 0,3 3-2 16,4 2-9-16,1 15-15 0,1 1-12 15,2 4-32-15,0-2-57 0,0-2-156 16</inkml:trace>
</inkml:ink>
</file>

<file path=ppt/ink/ink4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35.73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39 12 8 0,'0'0'2'0,"0"0"101"16,0 0 71-16,2-4-127 0,-1 2-6 15,3 0 7-15,-2-1-5 0,-2 3-5 16,2-1-4-16,-2 1 0 0,4 0-1 16,-4 0-4-16,0 0-3 0,0 0-2 15,0 1-3-15,2 9 3 0,-2 3-2 16,0 4-1-16,0 5-5 0,0 2-4 15,-6 4-1-15,-2 1-5 0,1-1 0 16,-1 3-4-16,-1-3-1 0,3 0 0 16,2-2 2-16,-2-3-2 0,4-1-1 0,2-2 0 15,0-2 0-15,0-3 0 0,4-3 0 16,2-2-1-16,0-3-3 0,1-2-9 15,5-2-6-15,-1-3-5 0,3 0-16 16,-1 0-23-16,0-8-34 0,-3-3-42 16,-2-1-239-16</inkml:trace>
</inkml:ink>
</file>

<file path=ppt/ink/ink4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36.24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76 15 16 0,'0'-3'128'16,"0"-1"51"-16,0 0-114 0,0 0-5 16,0 1 1-16,0 2-7 0,0 1-9 15,0-1-7-15,0 1-7 0,0 0-2 0,0 0-7 16,0 9-3-16,-3 3-5 0,-1 3 2 15,0 5-1-15,0 2-5 0,2 3 1 16,-3 3-5-16,-1 3 2 0,0 3-1 16,0 1-3-16,-1-1 1 0,1-2-1 15,0-1-2-15,1 2-2 0,1-3 0 16,2-2 1-16,0-3 0 0,2-6-2 15,0-1 1-15,0-5 2 0,0 1-3 16,0-3 0-16,0-2 1 0,0-1 1 16,0-3-6-16,0-2-3 0,0-3-5 0,0 1-11 15,0-1-7-15,0 0-16 0,0 0-27 16,0 0-43-16,-4-4-325 0</inkml:trace>
</inkml:ink>
</file>

<file path=ppt/ink/ink4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41.20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56 494 10 0,'0'0'169'0,"0"0"-76"16,0 0-45-16,0 0 6 0,0 0-19 15,0 0-2-15,0-2-10 0,0 1-5 16,0 0-1-16,0-1 0 0,0 2-4 16,0-1-3-16,0-1 1 0,0 2-1 0,0-1-2 15,0 1 0-15,0 0 2 16,0 0-2-16,-2 0-5 0,1 0 2 0,1 0 1 15,0 0-6-15,0 0 1 16,0 0 1-16,0 0-3 0,0 0-1 0,0 0 1 16,3 0 1-16,9 2 1 0,9 0 1 15,4 0 1-15,11-2-1 0,8 1 0 16,9 0-2-16,4 1 0 0,12 0 2 15,4 2-3-15,7-3 0 0,0 2 0 16,6-1 0-16,-4 0 1 0,-6 2-5 16,-5-3 0-16,-14 2 3 0,-9-3 2 15,-10 1-1-15,-10 0 1 0,-3 1 1 16,-9-2 0-16,-5 0-2 0,-7 1 1 0,-2-1 1 15,-2 0-1-15,0 1-2 0,2 0 1 16,0-1 1-16,1 3-1 0,1 0 0 16,2 3 1-16,0 0 1 0,-1 1-3 15,1-1-22-15,-2 0-13 0,0-1-6 16,-4-4-65-16,0-1-114 0</inkml:trace>
  <inkml:trace contextRef="#ctx0" brushRef="#br0" timeOffset="780">81 532 104 0,'-2'0'29'16,"-2"1"-1"-16,3-1 4 0,1 0-1 0,0 0 10 16,0 0-5-16,0 0-14 0,0 0 1 15,-2 0 5-15,0 0 3 0,2 0 3 16,-2 0-7-16,0 0-1 0,2-1 0 15,0-3 0-15,0-1-3 0,0 0-7 16,6-3-2-16,5-2-2 0,10-2-3 16,10-2 1-16,3-2-4 0,4 0 0 15,-2-1 0-15,4 0-5 0,-3 0 5 16,-3 0-5-16,-3 4 1 0,-9-1-1 0,-6 6 2 15,-9 1-3-15,-5 4 0 16,-2 2 2-16,0 1 1 0,0 0-3 0,-5 0-7 16,-7 9-12-16,-5 1 1 0,2 5-5 15,1-3-11-15,1 1-13 0,1 1-17 16,-3-1-43-16,-2-4-95 0</inkml:trace>
  <inkml:trace contextRef="#ctx0" brushRef="#br0" timeOffset="1032">9 516 62 0,'-2'2'199'0,"0"1"-88"0,-2 2-50 15,4 4-13-15,0 3 4 0,0 4-12 16,0 4-4-16,13 2-9 0,5 4-2 16,-1-2-6-16,8 2-4 0,-3 3-5 15,5-3-4-15,0 1-2 0,0-1-2 0,-1-3-2 16,3-2-6-16,3-2-26 0,5-3-24 15,-1-5-28-15,-2-2-68 0</inkml:trace>
  <inkml:trace contextRef="#ctx0" brushRef="#br0" timeOffset="2327">1667 414 23 0,'2'0'-13'16,"-2"0"203"-16,2 0-107 0,-2 0-41 0,0-1 4 15,0-3-3-15,0 3-12 0,0 1-4 16,0 0-8-16,0 0-10 0,0 0-2 16,2 0-1-16,-1 1-4 0,-1 9 8 15,0 2 9-15,0 5-5 0,-1 3-4 16,-9-1-1-16,0 2 1 0,-1 0 0 15,-2 1-3-15,3 0 0 0,1-4-1 16,-3 0-2-16,4-4 4 0,1-1-1 16,-1-3 1-16,1-3-4 0,3-2 3 15,0-4-1-15,2-1 4 0,2 0 3 0,0 0 2 16,0-4-9-16,0-9 0 0,0-4-5 15,2-5 2-15,11-3-1 0,-1-2 0 16,3-3-1-16,2-1 2 0,2-3 3 16,-2-3-4-16,6 2-1 0,0-2 1 15,0 5 0-15,2 6-3 0,-2 6 0 16,0 6 1-16,-4 8 1 0,0 1-3 15,-2 4 0-15,0 1 1 0,-5 0 1 16,1 2-1-16,-5 7 0 0,-3 3 0 16,-1 3 1-16,-2-2-1 0,0 4 1 15,-2 1 1-15,0 2 0 0,-4 2 0 0,-3-2-1 16,-5 2 0-16,1 0 2 0,-3-1-2 15,-1-3 0-15,-2 0 2 0,0-2-1 16,0-1-1-16,1-2 0 0,3-1 1 16,1-5-1-16,1-1-2 0,3-2-2 15,3-2-3-15,-1-1 3 0,4-1-3 16,2 0 0-16,0 0-6 0,0 0-6 15,0 0-2-15,8-1 6 0,1-1 9 16,-1 2 0-16,5 0 4 0,-3 0-1 16,-1 0 3-16,1 8 0 0,-4 3 0 0,1 1 2 15,-1-1 4-15,0 2 1 0,-1-1-3 16,3-2-1-16,0 2-3 0,-3-5 2 15,5 2-4-15,-1-5 2 0,5-1-5 16,3-1-8-16,-2-2 0 0,8 0-23 16,2 0-6-16,4-2-21 0,-3-5 3 15,5-3-40-15,-4 2-31 0,-3-6 20 16</inkml:trace>
  <inkml:trace contextRef="#ctx0" brushRef="#br0" timeOffset="2603">2165 573 50 0,'2'-12'121'16,"-2"2"-38"-16,0 0-4 0,0 1-16 16,0 0-8-16,-6 2-13 0,-2-2-9 15,-1 3-7-15,-1-1 0 0,-1 4-4 16,-1 2-5-16,-1 1-3 0,-2 0-1 15,1 7-4-15,5 4-2 0,-1 4-5 16,5 1 2-16,3 3-3 0,0 0-1 16,2 1-1-16,2 0 2 0,11-2-1 15,0-5 0-15,3-1-1 0,-1-4 1 0,2-4-2 16,0-2-1-16,-3-2 3 0,-1 0 1 15,0-6 1-15,-3-5 0 0,-4-1-1 16,-3-1 3-16,-1 0-3 0,-2-2 3 16,0 2-2-16,0-1 0 0,0 3-1 15,-2 1-1-15,1 2-1 0,-1 5 1 16,2 3-2-16,0 0-16 0,0 0-31 15,3 4 10-15,5 7-4 0,5-3-24 16,-1-2-67-16,-3-3-115 0</inkml:trace>
  <inkml:trace contextRef="#ctx0" brushRef="#br0" timeOffset="2868">2401 278 12 0,'6'-47'9'0,"2"2"46"16,-4 2 87-16,-2 8-93 0,-1 7 2 15,1 6-1-15,-2 11-20 0,2 4-4 16,-2 5-4-16,2 2-15 0,-2 8-8 15,2 15 5-15,0 9 8 0,-2 8-8 16,0 4-2-16,0 1 1 0,-4 3 1 0,-2 1-4 16,-1-3 2-16,-3-5 0 0,5-5 0 15,-1-7 4-15,4-5 10 0,0-6 3 16,2-6-2-16,0-5-4 0,0-3-4 15,0-3-1-15,2-1-1 0,6 0-3 16,1 0 2-16,6 0-3 0,2 0-3 16,4-4-19-16,2 1-11 0,4 3-12 15,4-3-33-15,-5 1-73 0</inkml:trace>
  <inkml:trace contextRef="#ctx0" brushRef="#br0" timeOffset="4155">2884 701 42 0,'0'1'54'0,"0"-1"142"15,0 0-164-15,0-4-9 0,0-4 26 16,0-2-4-16,6 1-21 0,3-3-12 0,5-1 3 16,1-1 0-16,0-1-1 0,4-5 1 15,4-2 0-15,0-4 0 0,2-3-6 16,-4-4 3-16,2-2-3 0,-2-5-2 15,-4-4 0-15,0 2-6 0,-3 1 3 16,-5 8-2-16,-3 6 3 0,-4 5 0 16,-2 6 4-16,0 7 4 0,0 5 0 15,0 3-2-15,0 1-8 0,0 0 1 16,-6 0-4-16,2 0-1 0,-3 0 1 15,-1 8 0-15,0 4-3 0,1 5 2 16,-3 3 1-16,1 0 1 0,-1 4-2 0,2 2 0 16,1 2 0-16,1 4 2 0,0 1-1 15,1 0-2-15,5-1 2 0,0 0 1 16,0-3-1-16,7-3 1 0,7 0-1 15,1-6 0-15,2-5-1 0,6-4 1 16,2-4-1-16,-2-7 1 0,1 0-2 16,1-1-1-16,-2-12 3 0,0-2 0 15,-4 0 0-15,-6-4 0 0,-3 1 2 16,-4-2 0-16,-6-2 0 0,0 3-2 0,-8-2-1 15,-5 2 4-15,1 3-3 0,-3 7 0 16,4 7 1-16,-1 2 0 0,3 0-5 16,1 9 2-16,0 8-1 0,1 3 2 15,5 3-1-15,2 3-1 0,0 2 1 16,2-1-11-16,7-2-7 0,7 0 4 15,3-5 5-15,2-7-3 0,3-3 11 16,1-4-2-16,2-6 4 0,-2 0 2 16,0-1-2-16,-3-10 1 0,3-6 2 15,-2-3 0-15,-4-4-1 0,-2-1 0 0,-3-3 2 16,-3-2 5-16,-3-1-2 0,-4-2 4 15,-2-4 1-15,-2-1-3 0,0-2 0 16,0-2-4-16,0-2 0 0,0-1-2 16,5 0 1-16,1 4-1 0,2 7 0 15,-1 8 0-15,-5 8 0 0,4 10 1 16,-2 5 1-16,-4 3-1 0,2 0-5 15,-2 3-4-15,0 10 6 0,0 4 1 16,0 5 1-16,0 7-2 0,0 5 1 0,-2 7-1 16,0 5 1-16,-4 7-2 0,2 3 0 15,-1 1-4-15,-3 1-3 0,2 0 6 16,-3-6-9-16,1-4 9 0,-5-5 1 15,1-6 0-15,-1-5 2 0,-1-6-1 16,1-6 0-16,2-3 1 0,-3-5 1 16,1-2 0-16,3-4 0 0,3-3-2 15,1-3 6-15,4 0-2 0,0 0 0 16,0-2 1-16,2-2-4 0,0-5-2 15,8 4-1-15,7-4-1 0,2-1 2 16,3 2 1-16,0 0 0 0,1-2-1 0,2-2 1 16,0-3 1-16,0-2-3 0,6-3 1 15,-2-3 1-15,3 0 0 0,-1-5 0 16,-1-6-1-16,-3-4 3 0,4-4-2 15,-3-5 1-15,1-3-3 0,0-1 3 16,-4-3 0-16,-2 5-1 0,-2 0 0 16,-4 5 4-16,-2 7 5 0,-5 5-3 15,-2 5 8-15,-2 7-3 0,-4 4 3 16,0 5-3-16,0 6 0 0,0-1-1 15,0 5-3-15,0 1-5 0,0 1-4 0,-6 18 1 16,-2 6-1-16,-1 8 1 0,-3 7 1 16,-1 7 1-16,-2 5-3 0,-4 5-4 15,-1-2 1-15,1-5 1 0,6-9 0 16,4-6 0-16,5-9 5 0,4-8-2 15,0-7 1-15,0-8-2 0,0 0 1 16,11-3 3-16,2 0 1 0,7-6-4 16,1-7 2-16,5 0 1 0,3 0-1 15,0 0-2-15,-1 3-1 0,3 3 0 0,-3 0-16 16,-1 2-12-16,2 4 4 0,-3 1 12 15,1 0-61-15,-2 0-21 0,-6 0-66 16</inkml:trace>
</inkml:ink>
</file>

<file path=ppt/ink/ink4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51.96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13 7 0 0,'0'2'0'15,"0"0"146"-15,0-2-66 0,0 0-37 16,0 0 8-16,0 0-3 0,0 0-13 16,0-1-4-16,0-2-5 0,0 1-6 15,0-1 7-15,0 0-8 0,0 3 0 16,0 0 6-16,0 0-1 0,0 0-2 15,0 0-3-15,0 0-5 0,0 0-9 0,0 0 1 16,0 0-5-16,0 0-1 16,0 0 3-16,0 2 3 0,0 5 2 0,2 2-1 15,2 4 4-15,-2 4-1 0,2 3 1 16,-4 2-1-16,2 3-1 0,0 4 2 15,-2 2-6-15,0 0 0 0,0 0 0 16,0 0 2-16,0-1-2 0,-4 0-3 16,0-3-3-16,-2-3 5 0,4-5-2 15,-2-4-2-15,1-3 0 0,1-5 2 16,2 0-1-16,-2-4-2 0,2 0 1 15,0-3 2-15,0 0-1 0,0 0-1 0,0 0 2 16,-2 0-1-16,2 0 3 0,0 0-10 16,0-6-5-16,0-1-3 0,2-2-5 15,9 1-20-15,3-1-16 0,3-5-28 16,4-4-41-16,-2-3-243 0</inkml:trace>
</inkml:ink>
</file>

<file path=ppt/ink/ink4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9:01.62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287 201 75 0,'-2'4'36'16,"0"-2"-23"-16,0 2 6 0,0-4 123 16,0 0-93-16,0 0-36 0,0 0 14 15,1 0 8-15,1 0-7 0,0 0-9 16,0 0-5-16,0 0 3 0,-2 0 4 15,2 0-1-15,-2 0-6 0,2 0-5 16,-2 0 3-16,0 0-5 0,0 0 5 16,2-4-5-16,-4 1 0 0,0 0-5 15,2-3 4-15,-3 2 3 0,1 1 0 16,0-2-3-16,-4 0 3 0,3 0 3 15,-3 1-5-15,1 1 3 0,-1-2-1 0,-4 3 1 16,3 1-2-16,-4 1-4 0,-3 0-1 16,1 0 2-16,-4 4-2 0,2 4-1 15,0 2-2-15,-1 1 3 0,3 2-1 16,2 3-3-16,-1 2 2 0,5 4 1 15,1 1-2-15,1 4-1 0,7 1 1 16,0 1 1-16,0-3-1 0,2 0-1 16,9-3 0-16,4-3 2 0,4-2-3 15,4-2 0-15,4-8 1 0,7-4 1 0,3-4-1 16,1 0 0-16,2-3-1 0,0-8 2 15,-6-4 0-15,2-5-1 0,-3 0 2 16,-6-5 2-16,-3 2-2 0,-5-1-2 16,-1 0 9-16,-9 1 4 0,-3-5 1 15,0-1-4-15,-4 0 3 0,-2-3 1 16,0 0-5-16,-10 0-4 0,-3-1 1 15,-3 2-4-15,-1 4-1 0,-4 4 0 16,0 8 0-16,0 8 1 0,4 6-3 0,2 1-4 16,0 6-9-16,7 11-17 0,-2 6-16 15,5 2-40-15,1 0-52 0</inkml:trace>
</inkml:ink>
</file>

<file path=ppt/ink/ink4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9:05.70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74 24 0 0,'0'0'2'0,"0"0"-2"15,-2 0 0-15,-2 0 0 0,2 2 0 0,2-2 0 16,0 1 0-16,0-1-1 0,0 1 0 15,-2 0 1-15</inkml:trace>
  <inkml:trace contextRef="#ctx0" brushRef="#br0" timeOffset="277">74 24 21 0</inkml:trace>
  <inkml:trace contextRef="#ctx0" brushRef="#br0" timeOffset="347">74 24 21 0,'-52'-1'13'0,"52"1"-5"0,0 0 6 0,0-3 0 0,0 3-7 15,0 0 0-15,0 0-6 0,0 0-2 16,0-2 0-16,0 0-4 0,0 2-2 16,0 0-14-16,0 0-19 0</inkml:trace>
  <inkml:trace contextRef="#ctx0" brushRef="#br0" timeOffset="2023">30 13 11 0,'0'0'25'0,"0"-2"-5"16,0 2 1-16,2-1-5 0,-2-1-5 16,0 2 1-16,0-1 1 0,0 1-4 15,0 0-6-15,0 0 0 0,0 0-3 16,0-1 5-16,0 1-4 0,0-1 0 15,0 0 3-15,0 1 0 0,0 0 2 0,0-1-5 16,0 1 3-16,0 0-4 0,0 0 0 16,0 0 2-16,2 0 0 0,-2 0-2 15,0 0 0-15,0 0 3 0,0 0-1 16,0 0 1-16,0 0 0 0,0 0 3 15,0 0-1-15,0 0-3 0,0 0-2 16,0 0-4-16,0 0 4 0,0 0 4 16,0 0-4-16,2 0 4 0,0 0 7 15,0 0 4-15,0 0 12 0,-2 0-3 0,0 0 4 16,0 0-7-16,0 0 0 0,0 0-5 15,0 0-7-15,0 0 4 0,0 0-6 16,0 0 0-16,0 0 1 0,0 0-2 16,0 0 4-16,0 0-2 0,0 0 1 15,0 0-5-15,0 0 5 0,0 0 2 16,0 0 1-16,0 0-2 0,0 0 1 15,0 0 2-15,0 0 3 0,0 0-1 16,0 0-1-16,0 0 0 0,0 0-2 0,0 0 2 16,0 0-8-16,0 0 3 0,0 0 1 15,0 0-5-15,0 0-3 0,0 0 2 16,0 0-2-16,0 0-2 0,3 7 6 15,-1 1 1-15,0 5 5 0,-2 4-5 16,0 6-2-16,0 4 5 0,-2 2-3 16,-3 3-3-16,-1 0-1 0,2 1-2 15,-2 0 4-15,1 1-3 0,-1 1-2 16,2-2 2-16,0 0 2 0,0-4-3 15,2-2-1-15,2-2-1 0,-1-4 2 0,1-2-1 16,0-5 0-16,0-1 1 0,0-4 1 16,1 1-1-16,-1-5-1 0,2-2 1 15,-2 0 0-15,2-2-1 0,-2-1 0 16,0 0 1-16,0 0 4 0,0 0-2 15,0 0 1-15,0 0 1 0,0 0-1 16,0 0-3-16,0 0-2 0,0 0 1 16,0 0 0-16,0 0-4 0,0 0-2 15,0 0-5-15,0 4-2 0,0 0-9 16,4 0-18-16,2-3-22 0,1-1-12 15,1 0-93-15</inkml:trace>
  <inkml:trace contextRef="#ctx0" brushRef="#br0" timeOffset="3981">799 152 88 0,'2'-6'56'15,"-2"2"4"-15,0-1 8 0,0 2-5 16,0 1-17-16,0 0-13 0,0 2-1 16,0-2-7-16,0 1-4 0,0 1-6 15,0 0 0-15,0 0 6 0,0-1-5 16,0 0-1-16,0 1 1 0,0-2-2 15,0 2-2-15,0 0-4 0,0 0 3 0,0 0-3 16,0 0-2-16,-4 0-1 0,0 0-2 16,-1-2 1-16,-3 1 1 0,2-2-4 15,-3 0 1-15,-1 1 1 0,-1 0-2 16,-3 0 0-16,-1 1-3 0,-2 1 6 16,0 0-2-16,-2 0-2 0,-2 6 1 15,2 4 3-15,-6 2-2 0,2 5 2 16,0 3 0-16,2 6 0 0,2 5-2 15,2 4 2-15,1 5-1 0,11 2 1 0,3 2-3 16,2-2-2-16,7-1 1 0,13-7 0 16,4-3 1-16,5-5-2 0,9-8 2 15,2-6-2-15,6-5 1 0,-2-6 0 16,2-1 0-16,3-8 0 0,3-12 1 15,-3-6-1-15,-3-4 1 0,-6-4 2 16,-7 1-1-16,-10-2-2 0,-6 0 3 16,-10-3 0-16,-3 3 2 0,-4-1-2 15,-2-3 2-15,-9 3-2 0,-4-4-1 16,-4 3-3-16,-2 3 1 0,-4 3 2 0,-2 7-5 15,-2 7-5-15,3 6 0 0,1 10-10 16,8 1-8-16,3 12-19 0,7 10-25 16,3 7-46-16,-2 0-266 0</inkml:trace>
</inkml:ink>
</file>

<file path=ppt/ink/ink4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9:12.37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578 59 23 0,'0'0'39'16,"-2"0"-11"-16,2 0 18 0,0 0-11 15,0 0-6-15,0 0-5 0,0 0-7 16,0 0-4-16,0 0 1 0,0 0 4 16,0 0 3-16,0 0-1 0,0 0-4 15,-4 0-3-15,2 0-1 0,-3 0 1 0,1 0-5 16,-2 0-1-16,0 0-2 0,2 0 1 15,-3 0-5-15,1 1-1 0,0 1 0 16,1 0 1-16,-5 2-2 0,-1-1-1 16,-1-2-3-16,-1 1-3 0,0 1-1 15,-5 0-1-15,1-1-3 0,-6-2-4 16,-2 2-4-16,-3 1-1 0,-7 0-9 15,1-1-28-15,-4-2 46 0,2 0 9 16,1 0-6-16,5 0-4 0,3 0 14 16,4 0 4-16,0 0-1 0,6 0-2 15,6 0-1-15,-1 0 0 0,3 0 0 0,3 0 0 16,0 1-10-16,4 2-54 0,2-2-36 15</inkml:trace>
  <inkml:trace contextRef="#ctx0" brushRef="#br0" timeOffset="416">4 51 87 0,'-4'0'42'15,"2"0"-6"-15,2 0 13 0,0 0-10 16,0 0-8-16,0 0-4 0,7-3-18 16,7-1-1-16,3 1-2 0,2-1 0 0,6-2-3 15,2 0-1-15,-1-1-1 16,-1 0-2-16,2 2 2 0,-4 2 0 0,-2 0-3 15,-4 3-1-15,-4 0-9 0,-3 0-31 16,-6 0-28-16,-2 0-39 0</inkml:trace>
  <inkml:trace contextRef="#ctx0" brushRef="#br0" timeOffset="622">23 169 235 0,'13'11'32'0,"4"5"-8"0,0 0 30 16,1 1-29-16,1 2-14 0,0 1-2 15,4 0-3-15,1-2-3 0,-1 1-1 16,2-3-7-16,0 0-23 0,-2-3-91 15</inkml:trace>
</inkml:ink>
</file>

<file path=ppt/ink/ink4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9:20.9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701 551 75 0,'0'1'18'0,"0"0"76"15,2-1 33-15,-2 0-78 0,0 0-18 16,0 0 2-16,0 0 0 0,0 1-9 15,0 1-8-15,-2 2-6 0,-3 1-1 16,-1 2 5-16,0-1-2 0,2 1 6 16,-3 0-4-16,-1 3 4 0,-3 2-4 15,-3 1-2-15,1 6 2 0,-2 0-6 0,-1 4-3 16,3 3 2-16,-2 0-1 0,3 4-3 15,1 1 0-15,3 4 2 0,2-3-5 16,3 2 1-16,3-3-2 0,0-3 3 16,5-1-2-16,9-8-1 0,3-4 1 15,-2-5 2-15,6-6-1 0,-2-4-1 16,6 0 1-16,2-10 1 0,-1-8-1 15,-1-3-1-15,-2-4 2 0,-6-2 1 16,-1 0-1-16,-7 0 0 0,-5 0 2 16,-4 0-2-16,0 4 2 0,-4 0-5 15,-5 1 4-15,-7 2 0 0,-1-1-2 0,0 4-2 16,-2 5 1-16,2 5 1 0,0 7-1 15,1 0-2-15,5 4-1 0,-1 11-4 16,5 4-23-16,5 3-27 0,2 0-26 16,0-2-54-16,2-3-249 0</inkml:trace>
  <inkml:trace contextRef="#ctx0" brushRef="#br0" timeOffset="399">1020 8 163 0,'-12'-7'172'0,"5"6"-135"0,7 1-6 16,0 1-15-16,0 12-12 0,7 11 13 15,5 5-5-15,3 9 2 0,6 10 0 16,2 9 1-16,0 10-2 0,-2 4 4 16,-8 4-2-16,-1 0 14 0,-8-4-18 15,-4 0-6-15,-2-3-1 0,-14-4-3 0,-1-4 3 16,-6-4-3-16,-5-2 0 0,-1-8 1 15,-3-1-2-15,1-6 2 0,-1-3-2 16,-3-4-3-16,5-5 3 0,-3-3-13 16,1-4-13-16,1-2-19 0,1-5-47 15,-1-4-211-15</inkml:trace>
  <inkml:trace contextRef="#ctx0" brushRef="#br0" timeOffset="865">272 146 292 0,'0'-3'66'0,"0"3"-16"0,-4 0 16 0,-4 0-17 16,-3 4-13-16,-2 16-5 0,-5 12 0 16,-4 12 8-16,-5 14-12 0,-2 11-2 15,-3 5-2-15,3 5 14 0,-1 1-27 16,5 6-4-16,10 3 1 0,7 0-4 15,8-7-2-15,13-7-5 0,12-5-10 16,8-9-11-16,7-8-11 0,4-11-9 16,5-11-9-16,1-8-10 0,5-8-38 15,-5-8-134-15</inkml:trace>
  <inkml:trace contextRef="#ctx0" brushRef="#br0" timeOffset="1688">675 634 75 0,'0'0'40'16,"0"0"-15"-16,0 0 88 0,0 0-46 15,0 0-24-15,3-2-14 0,3-1-7 16,0-6 6-16,0 2-8 0,-3-2-5 15,3-3-4-15,-2 3 2 0,0-2 0 16,-2 2-2-16,-1-1-3 0,1 0 5 16,-2 0-3-16,0 1-1 0,0 0-3 15,0 0-7-15,0-2 3 0,0 2-2 16,0 1-2-16,0 3-3 0,0 4-15 15,0 1-16-15,0 0-51 0,-3 0-157 16</inkml:trace>
</inkml:ink>
</file>

<file path=ppt/ink/ink4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8:19.0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577 76 74 0,'0'0'181'15,"0"0"-143"-15,2 0-11 0,-2 0 32 0,0 0 4 16,2 0-14-16,-2 0-19 0,2 0-5 16,-2 0-1-16,0 0 2 0,0 0-11 15,0 1-3-15,0 2 1 0,0 3-1 16,0 6 0-16,0 2 1 0,2 8 0 15,0 8-1-15,2 5 0 0,-2 6 4 16,0 6-4-16,1 2 0 0,-1 3-3 16,2 2 0-16,0-3-3 0,2-4-4 15,-2-1 4-15,1-5-3 0,-1-3 0 0,0-5-2 16,0-1 2-16,-4-6-1 0,0-4-2 15,0-2 3-15,0-4 1 0,0-4-4 16,0-2-2-16,0-4 4 0,-2-2-1 16,2-3-1-16,0-1-1 0,0 1 0 15,0-1-2-15,0 0-6 0,0 0 0 16,0 0-1-16,0 0-4 0,0-4-5 15,-2-7-4-15,2-1 1 0,0-6-12 16,2-4-19-16,7-5-32 0,1-7-66 16,-6-6-175-16</inkml:trace>
  <inkml:trace contextRef="#ctx0" brushRef="#br0" timeOffset="697">568 0 76 0,'0'1'13'0,"0"-1"-3"16,-2 0 144-16,0 0-110 0,0 0-6 15,0 0 14-15,0 0-5 0,-1 0-10 16,3 0-1-16,-2 0-5 0,2 0-8 16,0 0-6-16,0 0-1 0,0 0-5 15,2 0-3-15,9 5-4 0,4 0 6 0,8 6-1 16,4 0-1-16,5 5-4 0,8 3-3 15,8 1 5-15,4 4-1 0,5 2-4 16,0 3 0-16,-3 0 0 0,-5 0-1 16,-7 1 0-16,0-3 0 0,-6 3 0 15,-5-2-2-15,3 2 3 0,-3-2-1 16,-3 0 1-16,-3-1-3 0,-8-3 3 15,-1-2 0-15,-9-1-1 0,-5-1 0 0,-2 1 0 16,0-2 1-16,0 2 0 0,-9-3-1 16,-3 2 1-16,-3 0 0 0,-4-1-1 15,0 0 0-15,-2-1 1 0,-4 0 3 16,-4 1-3-16,-1-2-2 0,-5 2 3 15,-1-5-4-15,0-1 4 0,-2-2-1 16,3-2 1-16,1-2 1 0,-2-3 2 16,7-1-3-16,2-3 2 0,5 0-1 15,6-1-1-15,3-6-1 0,5-1 0 16,1-1-2-16,3-1 3 0,2 4-8 15,2-1-11-15,0 2-5 0,0 0-19 0,0 1-24 16,0-3-35-16,0 2-91 0</inkml:trace>
  <inkml:trace contextRef="#ctx0" brushRef="#br0" timeOffset="1313">5 249 141 0,'0'3'24'0,"0"0"62"0,0-2-39 15,11 1-4-15,5 0 3 0,5-2-2 16,11 0-12-16,6 0-11 0,10 0-4 15,7-4 10-15,6 0-8 0,6-3-8 0,0-1-4 16,-4 1-1-16,-6-2-3 0,-5 2 0 16,-10 2 3-16,-6 1-5 0,-11 1-2 15,-10 1 1-15,-2 0-1 0,-11 2-7 16,-2 0-5-16,0 0-6 0,-4 0-3 15,-9 1-13-15,-2 5-42 0,-2 2-29 16,-4-1-45-16</inkml:trace>
  <inkml:trace contextRef="#ctx0" brushRef="#br0" timeOffset="1623">139 552 316 0,'-6'1'63'0,"4"2"-40"16,2-3 25-16,0 0 3 0,0 0-13 15,0 0-13-15,2 1-8 0,7 0-8 16,9 1 8-16,1-2-1 0,5 1-9 16,7-1-4-16,0 1-1 0,5 1-1 15,0 2 0-15,6 0 0 0,-2 1-2 16,2-2-2-16,0-1-12 0,0-1-12 15,2-1-17-15,2 0-14 0,3 0-25 0,1-3-76 16</inkml:trace>
  <inkml:trace contextRef="#ctx0" brushRef="#br0" timeOffset="2061">1264 437 152 0,'-5'2'159'0,"-1"-2"-100"16,6 0-2-16,0 0-16 0,0 1-10 15,11 2-2-15,8 0 14 0,10 0-2 16,11-3-19-16,12 0-7 0,9 0-3 15,11-2-6-15,8-6-4 0,2 0 1 16,4 1 3-16,0 1-8 0,-2 2-2 16,2 0 2-16,-2 1-16 0,0 3 3 0,-4 0-16 15,-6 0-22-15,-1 0-63 0,-10 0-84 16</inkml:trace>
</inkml:ink>
</file>

<file path=ppt/ink/ink4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8:27.0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0 431 188 0,'0'0'46'15,"0"0"-8"-15,0 0 24 0,0 0-3 16,0 0-19-16,0-1-1 0,4-3-4 0,-2-2-17 15,6-3-9-15,-1-2 3 0,7-2 3 16,-5-2-5-16,6-1-1 0,1-3 3 16,-3-1-1-16,2-3-1 0,2 0-3 15,-3-2-2-15,1 1 0 0,0 2 0 16,-3 1-2-16,-3 2-1 0,3 2 1 15,-5 5-2-15,3 2-2 0,-2 5 1 16,-3 1 1-16,1 2-2 0,-4 2-1 16,0 0 0-16,4 0 2 0,-4 7 0 0,5 3-1 15,1 5 1-15,-4 2 2 0,3 3-1 16,-1 0-2-16,2 2 1 0,-1 1 1 15,1 2 1-15,-4 0-2 0,-1 1 0 16,-3 2 2-16,0-3-1 0,0 2-2 16,0-4 1-16,-3-1 1 0,-3-1-2 15,0-3-3-15,4-1-2 0,-1-4 0 16,1-1-7-16,-4-4 0 0,2-3-13 15,-4-2-4-15,-3-3-11 0,3 0-31 16,-5 0-27-16,2-6-81 0</inkml:trace>
  <inkml:trace contextRef="#ctx0" brushRef="#br0" timeOffset="177">88 314 205 0,'0'-6'51'0,"0"4"-15"16,8 1 11-16,3 1 8 0,2 0-11 16,3 0-8-16,1 2-2 0,4 5-8 15,2 4-8-15,0 0-6 0,5-1-4 16,1-2-2-16,1 0-1 0,5-1-4 15,-1-3 1-15,-1 1-1 0,-3-2-4 16,-3-2-10-16,-4-1-17 0,-4 0-19 0,-2 0-28 16,-6-4-41-16,-1-5-41 0</inkml:trace>
  <inkml:trace contextRef="#ctx0" brushRef="#br0" timeOffset="466">603 296 86 0,'0'0'79'0,"0"0"-18"0,0 0-12 16,0 0-13-16,4 0 4 0,-2 6 7 15,-2 3-11-15,2 0-8 0,0 4-10 16,0 0-6-16,0-3 0 0,1 1-9 0,1-4-3 15,0-1 3-15,2-1-1 0,1-2-1 16,3-2-2-16,3-1 2 0,1 0-1 16,1 0-8-16,0-6-2 0,2-1 2 15,2 0-11-15,-1-2-6 0,-3 2 9 16,0 0 8-16,-1 2 7 0,-5 2-3 15,-5 1 3-15,0 2 2 0,-4 0 0 16,0 0 2-16,0 2 11 0,0 5 4 16,0 4 0-16,-6-1-8 0,2 2-1 0,-2 0-5 15,3-2 0-15,-1-1-6 0,4 2 0 16,0-4 0-16,0 1-2 0,7-4-1 15,1-3-46-15,9-1-3 0,0 0-30 16,4-13-100-16</inkml:trace>
  <inkml:trace contextRef="#ctx0" brushRef="#br0" timeOffset="636">1101 140 217 0,'-4'0'97'16,"-3"10"-84"-16,-5 4 31 0,-3 6-1 15,0 4 3-15,-2 4-9 0,3 0-11 16,5 0-10-16,5 0-12 0,0-2-3 15,4-2-1-15,0-3-1 0,0-5-10 16,6-2-20-16,3-5-15 0,5-5-33 16,-3-4-46-16</inkml:trace>
  <inkml:trace contextRef="#ctx0" brushRef="#br0" timeOffset="872">962 8 350 0,'-4'-7'37'0,"2"4"-16"16,2 3 11-16,0 0-30 0,0 3 2 15,12 9 20-15,7 9-7 0,7 2-12 16,5 6-1-16,1 1-1 0,1-1-5 16,-1-1 0-16,-1 0 0 0,1-3 2 15,-3-2 0-15,-4-3 2 0,-10-3-2 16,-11 0 0-16,-4-4-6 0,-8-1 8 0,-9 0 2 15,-4 1-4-15,-4 3-3 0,-1 0-3 16,-5 1-16-16,0-1-28 0,3 3-30 16,-1-1-99-16</inkml:trace>
</inkml:ink>
</file>

<file path=ppt/ink/ink4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8:22.49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496 449 86 0,'-2'0'30'0,"1"1"-16"15,1-1 141-15,-4 0-100 0,2 0-1 16,0 0-4-16,0 0-9 0,-2 0-11 15,2 0-2-15,2 0-4 0,0 0-6 16,0 0-1-16,0 0-3 0,0 0-2 16,0 0-2-16,0 0 0 0,-2 0-5 0,2 2-1 15,0 0-3-15,0 3 1 0,0 5 5 16,2-2-4-16,6 3-1 0,0-1-2 15,5 3 5-15,2-1-3 0,2 1 0 16,1 1 0-16,3 4 0 0,3 4-2 16,1 1 1-16,4 3 4 0,-3 0-3 15,-1 0 1-15,0 2-3 0,-2-1 0 16,4 2 2-16,-4 0-2 0,-1 2 0 15,1-1 0-15,-2 0 1 0,-3-1-3 0,-5-1 2 16,-2-2 2-16,-5-4-3 0,0-2 2 16,-6-2 0-16,0-4-1 0,0-1 3 15,-4 1-2-15,-9 0 0 0,-1-1 1 16,-5 1 1-16,2-2-3 0,-6 2 1 15,0-1-2-15,-3-1 3 0,-5 3 0 16,2-1-2-16,1-1 1 0,1-2 1 16,0-3-1-16,6-2-2 0,2 0 2 15,4-2 1-15,7-3-1 0,1 2-1 0,3-3-1 16,0 0 3-16,4 0-2 0,-2 0-1 15,2 0 0-15,0 0 2 0,0 0-3 16,0 0-7-16,0 0-4 0,0 0 1 16,0 0-1-16,0 0-12 0,0-1-11 15,0-3-18-15,0-2-46 0,0-3-79 16</inkml:trace>
  <inkml:trace contextRef="#ctx0" brushRef="#br0" timeOffset="932">584 448 62 0,'0'2'40'0,"0"0"-25"0,0-2-3 15,0 2 114-15,-2-2-70 0,0 0-18 16,2 0 9-16,0 0-10 0,0 0-10 0,0 0-5 15,0 0-2-15,0 0-6 0,0 0-7 16,0 2 5-16,0-1 2 0,8 1-2 16,-2 0-4-16,3-1-2 0,3 2 2 15,5-3-2-15,2 3 1 0,6-1-2 16,1 0 0-16,3-2-3 0,4 3-1 15,-3-1 0-15,4 2 1 0,1-1-1 16,-1 0-1-16,0 0 5 0,3 1-1 16,-7 1-3-16,-1 0-1 0,-6 3 4 0,3-3-4 15,-5 3 0-15,2 1 0 16,0-3 0-16,0 3 1 0,-2-3-1 0,2 1 0 15,0-1 0-15,0 0 0 0,0 1 0 16,0 0-1-16,-2-2 2 0,-2-2-1 16,-2 4 0-16,-2-1-1 0,0-2 1 15,3 4 1-15,-3-1-1 0,0 1-1 16,6 0 2-16,-2 0-1 0,-4-1 0 15,3 0 0-15,-3 2 0 0,-2-2 0 16,1 2 0-16,-5-3 0 0,-1 0 0 16,-4 1 0-16,1-2 0 0,-3 0 0 0,-2 0 0 15,0-2 1-15,0 1-2 0,0 0 1 16,0 0 3-16,0 1-2 0,0-2 0 15,0-2-1-15,0 0 2 0,0 1-2 16,0-2 0-16,0 0 1 0,0 1 1 16,-4-1-1-16,2 0-1 0,2 0 0 15,0 0 1-15,0 0 0 0,0 0-2 16,0 0 0-16,-1 0 2 0,1 0-1 15,-2 0-2-15,-2 0-2 0,2 2-5 0,2-2 0 16,0 0-1-16,-2 1-2 0,0-1-7 16,-2 0 0-16,2 0-17 0,-3 0-26 15,3 0-55-15,-6 0-125 0</inkml:trace>
  <inkml:trace contextRef="#ctx0" brushRef="#br0" timeOffset="1835">1553 725 130 0,'0'0'61'0,"2"0"-32"16,0 1 21-16,-2 0-1 0,2 2-7 15,0 1-10-15,0 0-4 0,0 0-9 16,2 2-4-16,-2-1-2 0,0 2-8 16,-2-1 2-16,3 3 3 0,1-2-3 15,0 3 2-15,0 1-2 0,-2 1 21 16,0-1-18-16,-2 3-3 0,3 1-3 15,-3-1-1-15,0 4 15 0,0-3-14 0,0 2-2 16,0-5 1-16,0 1 0 0,0 0 0 16,-7-4-3-16,1 2-1 0,-2-1 3 15,-1 0 0-15,1 0-1 0,-1-1 0 16,-3 1-1-16,1 0 2 0,-1-1-2 15,-1 1 0-15,-2 0 2 0,-2 3-1 16,-1-6-2-16,3 5 2 0,-4-2 0 16,0 1-1-16,-2-2-1 0,-2 0 1 15,0 2 2-15,0 0-2 0,-1-1 0 16,1 2-1-16,-6 2 2 0,-3 2 0 0,1 1 0 15,-1-5 3-15,9 0 2 0,2-2 0 16,2 1-6-16,3-1 1 0,3-2 2 16,3-3-2-16,3 0-2 0,1-2 1 15,0 1 2-15,-1-1-2 0,-1-3-1 16,2 1 2-16,-1-1-1 0,-3 0 0 15,3 0 1-15,-5 0-2 0,5 0 2 16,-5 0-1-16,3 0-1 0,-1 0 2 16,-3 0 1-16,1 0-2 0,-1 0-2 0,1 0 3 15,1-1 1-15,1 1-2 0,1-1-2 16,1 1 3-16,2 0 1 0,-1 0-2 15,3 0-2-15,-2 0 2 0,1 0 2 16,3 0-2-16,-2 0-1 0,2 0 1 16,0 0 2-16,2 0-3 0,-2 0 0 15,2 2 1-15,0-2 1 0,0 0-3 16,0 1 0-16,0-1-1 0,0 0-7 15,0 1-7-15,0-1-16 0,0 0-19 16,0 0-37-16,6 0-60 0</inkml:trace>
  <inkml:trace contextRef="#ctx0" brushRef="#br0" timeOffset="2486">0 792 75 0,'0'0'64'0,"0"0"-11"16,0 0-4-16,0 0 16 0,0 0-15 16,0 0-26-16,10 0 15 0,3 3 0 15,10-1-10-15,2 1-10 0,7-3-5 16,5 0 2-16,3 0-7 0,7 0 5 15,5 0-8-15,3 0 0 0,2 0 3 16,3 0 0-16,-7 0-4 0,-3 0-3 16,-6 0 3-16,-6 0-3 0,-4-2-1 0,-5 1 1 15,-5 0-1-15,-1 0-2 0,-9-1 0 16,-3 0 2-16,-3 2-3 0,-6-1-6 15,-2 1 4-15,0 0-4 0,0 0-5 16,0 0-5-16,0 0-9 0,-2 1-7 16,-4 5-15-16,-3 0-33 0,3-2-26 15,-4 1-96-15</inkml:trace>
  <inkml:trace contextRef="#ctx0" brushRef="#br0" timeOffset="2762">136 1078 290 0,'0'1'35'0,"11"1"5"0,6-1 27 15,2-1-19-15,6 0-14 0,8 0-4 16,5 0-2-16,0 0-16 0,10 0 1 16,-1-2 0-16,1-4-7 0,0 2-3 15,-4-1-1-15,-4 2 0 0,-4-1-4 16,2 1 2-16,-5 1-12 0,1 1-14 15,2-2-32-15,-1-1-42 0,-1-1-77 16</inkml:trace>
  <inkml:trace contextRef="#ctx0" brushRef="#br0" timeOffset="3335">1689 862 198 0,'0'0'114'16,"0"-3"-65"-16,0 3 4 0,10 0-2 0,5 0-10 15,6 0-5-15,7 0-7 0,5 0-12 16,7 0-3-16,9 6-4 0,5-2 3 16,5 2-4-16,4-1-3 0,-4 0-2 15,2 0 0-15,-3 2-3 0,-7-2-1 16,-3 1-1-16,-8-1 2 0,-8 1-3 15,-9-4-4-15,-10 2-8 0,-9 0-13 16,-4-2-6-16,0 0-16 0,-4-1-14 16,-7-1-72-16,-2 0-185 0</inkml:trace>
  <inkml:trace contextRef="#ctx0" brushRef="#br0" timeOffset="6250">1462 140 48 0,'2'-5'0'0,"2"0"239"16,-4-2-163-16,0 2-21 0,0-1-3 15,0-2-4-15,0 2-5 0,0 1-14 16,-6 0-3-16,-2 2-8 0,-1 0-2 15,1 3-3-15,0 0-2 0,-1 0-4 16,-1 9 3-16,-3 4-5 0,3 2-2 16,-3 2-4-16,5 5 4 0,1 0-3 0,7 2-2 15,0 2 0-15,0-3 2 0,7 1 2 16,9-3-4-16,5-3 3 0,0-4-1 15,4-4-3-15,-1-3 1 0,1-5 0 16,2-2 6-16,-4 0-4 0,-2-5-1 16,-2-6 3-16,-2-2-1 0,-4-3 1 15,-3-1 1-15,-4-1 1 0,-4 1 1 16,-2 1 4-16,0 0-3 0,-6 1 2 15,-4-2-1-15,1 3-4 0,-5-3-1 16,1 2 0-16,2 4 0 0,-3 1-3 0,7 6-1 16,-1 2-2-16,6 2-7 0,0 0-10 15,2 5-16-15,0 8-6 0,0 0-18 16,2 0-63-16,6-4-192 0</inkml:trace>
  <inkml:trace contextRef="#ctx0" brushRef="#br0" timeOffset="6732">1899 85 120 0,'2'5'224'16,"-2"3"-187"-16,0 5-30 0,0 0 7 15,0 4 25-15,-4 0 0 0,-2 0-13 16,-1 0-2-16,1 0-9 0,4-5 18 15,0-3-16-15,2-3-11 0,0-4 2 16,0-2-1-16,0 0-1 0,0 0 7 16,0 0-2-16,2-7-3 0,9-6 5 15,3-6-7-15,5-1-3 0,-2-1-1 16,2-1-1-16,2 0 1 0,4-2-1 0,0 1-1 15,1 3 0-15,-3 3 1 0,-2 4-2 16,-5 4-1-16,-5 3 3 0,2 5-1 16,-3 1-2-16,-1 0-1 0,-1 7 3 15,-4 7 0-15,-4 2-1 0,0 5 1 16,0 2 1-16,-6 1 1 0,-5 0-6 15,-6-5 2-15,-1 0-1 0,-1-2 0 16,0-3-3-16,0-1 6 0,2-4-2 16,4-1-2-16,1-5 2 0,5-1-2 0,1-2 3 15,2 0 1-15,0 0 0 0,2 0 0 16,2 0 1-16,0-1-2 0,0 0 1 15,0 1-2-15,0 0 1 0,8 0-2 16,3 0 3-16,1 1 0 0,-1 5 0 16,3 0 0-16,1 0 0 0,2 2 0 15,2-1 0-15,0-1 0 0,4 0-5 16,0-2-22-16,0 2-21 0,2-1-3 15,-2-3-9-15,-2 4-102 0</inkml:trace>
</inkml:ink>
</file>

<file path=ppt/ink/ink4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8:31.3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546 370 36 0,'0'-1'74'0,"0"0"-66"15,0 0 1-15,0 0 132 0,0 0-78 16,0 0-26-16,0 0 3 0,0-1-8 16,0 0-5-16,0 1 1 0,0 1-10 15,0 0 0-15,0 0-6 0,0 0 8 16,0 0-4-16,0 0 1 0,0 0-3 15,-2 0-3-15,-2 0 1 0,2 0 3 16,0 0-6-16,2 0 0 0,0 0-1 0,0 0-2 16,0 0 1-16,0 2-1 0,0-1-1 15,0 4-1-15,0 0 2 0,0 2-2 16,4 2 1-16,2-2 2 0,1 2-5 15,3 2 1-15,1 0 0 0,1 2 0 16,3 2 0-16,4-1-1 0,2 4 1 16,-2 0 8-16,2 1-8 0,0-1-1 15,-4 1 0-15,6 1-2 0,-6 0 2 16,1 0-2-16,-3 2 0 0,0 0 2 0,-7-2 1 15,-1 2-3-15,-1-4 1 0,-2 4-1 16,-2 0 1-16,0-1-1 0,0 0 1 16,-2 1 0-16,0-2 0 0,0 0-1 15,0 5 0-15,-2 2 2 0,-2 1-1 16,-4-1-3-16,1-4 2 0,-3 1 2 15,-1-1-1-15,-1 2-2 0,-3 3 1 16,3-4 1-16,-3 0 0 0,2-2-2 16,-1 0 0-16,3-1 1 0,-2 3 0 15,-3 6-2-15,-1-2 2 0,6-2 3 0,1-8-3 16,6-7-2-16,1-2 3 0,-3 2 0 15,-2 1-1-15,1-2 0 0,3 0-1 16,0-3 2-16,0 1 0 0,0-3-2 16,4-1 0-16,-3-3 3 0,1-1-2 15,0 0 0-15,2 0 2 0,-2 0-1 16,-2 0 1-16,2 0-2 0,0 0 0 15,0-2 2-15,0-1-1 0,0 2-2 16,2 0 1-16,0 1 2 0,0 0-2 16,0 0-1-16,0 0 1 0,0-3 2 15,0 2-2-15,0-1-1 0,0 2 1 0,0 0 1 16,-1 0-1-16,1 0-1 0,0-2 1 15,0 2 0-15,0 0 1 0,0 0-2 16,0 0 1-16,0-1 1 0,0 1-4 16,0 0-1-16,0-1-3 0,1 0-11 15,7 0-2-15,2-3-11 0,-3-2-14 16,5-2-30-16,-3-4-66 0,1-9-215 15</inkml:trace>
  <inkml:trace contextRef="#ctx0" brushRef="#br0" timeOffset="1513">941 344 24 0,'0'0'29'16,"0"0"-4"-16,0 0-27 0,0 0 6 15,0 0 0-15,0 0-4 0,0 0 97 16,0 0-67-16,0 1 2 0,0-1-1 0,0 2 4 15,0-2-1-15,0 0-9 0,0 0-4 16,0 0 1-16,0 0-4 0,0 0-7 16,0 0-4-16,0 0 6 0,0 0-1 15,0 0 0-15,0 0 1 0,0 0 3 16,0 0 0-16,0 0-3 0,0 0-2 15,0 0 3-15,0 0-3 0,0 1 1 16,0-1-5-16,0 0 5 0,0 0-5 16,0 0 0-16,0 3-2 0,0-2 2 15,0 3-2-15,0 0 0 0,0 1-2 0,2 1 4 16,5 0-1-16,-5 4-4 0,6-2 2 15,-3 4-1-15,5 1-1 0,1-1 0 16,1 1 1-16,-4-2-1 0,1 2 0 16,-1-2-1-16,1-1 0 0,-1 3 2 15,-1 1-4-15,-1 1 2 0,2 0 7 16,-1 0 0-16,1-3-6 0,-2 0-1 15,1 0 1-15,-1 0 2 0,0 1-4 16,-2 0 0-16,0-1 2 0,-3 1 1 16,1 0-2-16,-2 1 0 0,0 1 1 15,0 0 1-15,0-2-4 0,0 1 3 0,0 2-2 16,0-3-1-16,-2 3 2 0,1-2-1 15,1-1 0-15,-2 2 2 0,0 0-1 16,-2-1-2-16,4 2 1 0,-2 1 2 16,-2-2-1-16,4 2-2 0,-2-2 1 15,2 1 1-15,0-1-1 0,0-1 0 16,0 1-1-16,0-3 2 0,0 1-1 15,0-1 0-15,-2 1 0 0,0-4 0 16,1 1 1-16,-1 2-1 0,0-1 0 0,0 1 2 16,-2-2-1-16,2 3-1 0,-2-3 0 15,2 0 1-15,0-1 0 0,1 1-1 16,-3 0 0-16,-2 2 1 0,2 0-2 15,-3-1 1-15,1-1 0 0,-2 1 1 16,2 0 1-16,-1-1-2 0,1 0 0 16,2 0 1-16,1 0-1 0,-3-2-1 15,2 2 1-15,0 0 1 0,0-4-1 16,1 4-1-16,1-4 1 0,0 2 1 0,-2 1-1 15,2-2-1-15,-2 2 1 0,-2 0 2 16,3-2-2-16,-1 0-1 0,0 0 1 16,0 0 1-16,2-2-1 0,0 1-1 15,0-2 0-15,2-1 3 0,-1 1-2 16,1-3-1-16,0 0 1 0,-2 2 1 15,0-1-1-15,2 2-1 0,-2 0 2 16,0 0 1-16,0 1-2 0,-2-1-1 16,2-3 2-16,2 1 0 0,-4 1-1 15,3-2-1-15,-3 1 2 0,4 2 0 0,0-1-2 16,0 0 1-16,0 0 0 0,0-1 2 15,0-1 0-15,-4 1-2 0,4 0 2 16,-2-2-2-16,0 1 2 0,2 0-2 16,0 0 1-16,0 0 0 0,-2 1-1 15,2 1 0-15,-2-2 1 0,0 1 0 16,2-2-1-16,0 0-1 0,0 0 1 15,0 0-4-15,0 0-7 0,0 0-17 16,4-10-20-16,6-8-25 0,-1-5-90 0</inkml:trace>
  <inkml:trace contextRef="#ctx0" brushRef="#br0" timeOffset="2845">1030 390 21 0,'0'0'21'16,"0"0"-17"-16,0 0-1 0,0 0 2 16,2 0 85-16,0 0-42 0,-2 0-29 15,0 0 8-15,0 0 6 0,0 0 9 16,0 0-8-16,0 0-7 0,0 0-2 15,0 0-3-15,0 0-4 0,0 0-7 16,0 0 1-16,2 0-4 0,0 0 9 0,2 0 0 16,1 0-3-16,1 1-4 0,2 0-1 15,1 0-2-15,1-1 6 0,3 0-5 16,1 0-2-16,-1 0-2 0,0 0 5 15,6 0-4-15,-3 1 1 0,3 1 9 16,-2-2-4-16,-2 3-8 0,0-1 0 16,1 1 3-16,-3 2-5 0,2-1 5 15,3 1-5-15,-5 2-1 0,2 0 3 16,-1-1-1-16,-3 1-2 0,4-2 1 0,-3 2 0 15,-1-3-2-15,1 2 1 0,-3 2 0 16,3-1 2-16,-1 1 0 0,0-2-3 16,-1 1 1-16,1-1 2 0,-1-3 0 15,-2 2-3-15,-1 0 1 0,1 0 1 16,0 2 0-16,3 3-2 0,0-3 1 15,-3 0 2-15,3-1-2 0,-1-2-1 16,1 3 2-16,1-2 4 0,-3 2-5 16,-1 1 0-16,0 0 0 0,3 2-1 15,-1 0 2-15,1 0-2 0,3-1 2 0,-3 3-1 16,0 0 0-16,-1 2-1 0,-4 1 1 15,3-1 2-15,-1 3-2 0,9-3-1 16,0 1 3-16,2 0-3 0,-2-5 2 16,-3 2-2-16,-3-5 1 0,-5 1 1 15,2 2-1-15,-3-5 0 0,1 3-1 16,2-1 2-16,-4-2 0 0,-1 5-1 15,5-2-1-15,2 2 3 0,1 0 0 16,0-2-2-16,-3-1 0 0,-4 0 0 0,0-1 0 16,1 1 0-16,3 2 0 0,-2 1 0 15,5 2 0-15,1-1 1 0,3 0-1 16,-2-2 0-16,-7-3 1 0,-2 1-2 15,-2-2 1-15,2 1 1 0,-4-1-1 16,1 0-1-16,-1-2 1 0,0-1 3 16,0 1-2-16,-1 0-1 0,-1-2 0 15,0 2 2-15,0-2-2 0,0-1-2 16,2 0 2-16,0 0 2 0,-2 0-2 15,0 0 0-15,2 0 0 0,-2 0 4 16,2 0-3-16,-4 0-2 0,2 0 2 0,2 0 0 16,0 0-1-16,0 0-1 0,0 0 2 15,-1 0 0-15,1 0-1 0,-2 0-1 16,2-1 1-16,0 0 1 0,-2-1-3 15,0 1-5-15,0 1 0 0,2-3-10 16,0 3-10-16,0-1-24 0,-4-1-50 16,-2 1-193-16</inkml:trace>
  <inkml:trace contextRef="#ctx0" brushRef="#br0" timeOffset="3586">1895 1009 17 0,'0'2'19'16,"0"0"-8"-16,0 1 1 0,-4 0-9 16,0 1 129-16,0-2-62 0,0 0-55 15,-1 0 8-15,1 3-7 0,-2 0 14 16,-1 3 7-16,1 2-10 0,0 1-5 0,0 1-3 15,-1 1-10-15,-1 0-7 0,0 0 3 16,1 0 7-16,-3-3 0 0,3 3-5 16,-3 2 2-16,1-2 0 0,-1 3 1 15,4-3-5-15,-5 2 0 0,1 0 1 16,1-1-5-16,-5 1 1 0,3-2 1 15,1-1-1-15,-1-1 1 0,3-1 0 16,1-1-2-16,-5-1 3 0,5-1-2 16,-7-2 0-16,1 0 1 0,-4 1-3 15,0 1 1-15,-1 0 0 0,1 0 4 16,4 1 1-16,-2-3-2 0,-1 1 4 15,5 2-3-15,-4-2 1 0,1 1-3 16,3-2-2-16,-1 0 2 0,3-1-1 0,-1-2-2 16,-1 2 0-16,-1-2 1 0,3-2 0 15,-5 1-2-15,-1 1 1 0,0-2 1 16,2 1 0-16,-3 1-2 0,3 0 0 15,-2 0 2-15,-1 0 0 0,3 0-2 16,0-1 1-16,-1 3 1 0,-1-2 0 16,4 2-2-16,-3-2 1 0,1 1 1 15,3-2 0-15,-1 0-1 0,1 0-1 0,1 1 2 16,-1-1 0-16,3 1-1 15,-3-2-1-15,3 0 3 0,-3 0-2 0,-1 0 0 16,1 0-1-16,-5 0 3 0,5 0-2 16,-1 0 0-16,-1 0 0 0,5 0-2 15,-3 0 3-15,4 0-1 0,3 0 1 16,-3 0 1-16,4 0 0 0,-2 0-1 15,4 0 2-15,-2 0 2 0,2 0 2 16,0 0-4-16,0 0-1 0,0 0-1 16,0-2-1-16,0 2-4 0,0 0-5 15,0 0-8-15,0 0-10 0,0 2-20 0,2 3-36 16,2-2-46-16,-4-2-71 0</inkml:trace>
  <inkml:trace contextRef="#ctx0" brushRef="#br0" timeOffset="4658">19 685 66 0,'-6'2'14'0,"2"-1"-8"0,1 1 15 16,1-1 127-16,0-1-110 0,2 0-1 15,0 0 4-15,-2 0-5 0,2 0-9 16,0 0 1-16,0 0-6 0,0 0-2 16,0 0-7-16,0 0-7 0,0 0 3 15,6 0 2-15,1 0 5 0,1 0-4 16,1 0-4-16,7 0-1 0,1 0 1 15,4 0-5-15,8 0 0 0,5 0 1 16,2 0-2-16,8 0-2 0,2 0 1 16,3 2 1-16,-1 1-1 0,0-3-1 15,-4 0-1-15,-6 0 2 0,-8 2-1 0,-1-1 0 16,-8 3 0-16,-4-4 1 0,-5 2-1 15,-7-1-1-15,-3-1 1 0,0 0 1 16,-2 0 0-16,0 0 0 0,0 0 1 16,0 0-1-16,0 0-1 0,0 1-2 15,0-1 1-15,0 0 1 0,0 2-3 16,0-2-4-16,0 0 4 0,0 0-1 15,2 0 0-15,2 0-4 0,-4 0-4 16,2 0 1-16,0 0-5 0,-2 0-10 0,0 0 0 16,0 0-18-16,0 1-36 0,-6 5-46 15,-2-4-117-15</inkml:trace>
  <inkml:trace contextRef="#ctx0" brushRef="#br0" timeOffset="5025">156 1135 247 0,'0'0'50'0,"0"0"-27"0,6 0 29 0,4 0 5 15,1 0-5-15,4 0-15 0,6 0-9 16,2 0-7-16,6 0 2 0,7 0-13 16,4-2 0-16,6 0 13 0,2-2-8 15,-3 1-12-15,-1-1 0 0,-2-1-1 16,-3 3 0-16,-5 0-3 0,-7 0 0 15,-5 2-9-15,-1 0-8 0,-5 0-11 16,-1 0-48-16,-2 0-56 0,-5 0-227 16</inkml:trace>
  <inkml:trace contextRef="#ctx0" brushRef="#br0" timeOffset="5671">2030 1000 99 0,'0'0'216'0,"0"1"-171"15,8-1-17-15,7 0 24 0,2 0-19 16,10 0 0-16,3 0-7 0,9 0-2 16,10-3-8-16,7-3-10 0,7-1 14 15,3-1-15-15,-1-1-3 0,-6 2 3 0,-5-2-5 16,-10 4-1-16,-8 0 2 0,-7 1 1 15,-7-2-2-15,-4 3-1 0,-7 0 1 16,-5 2 0-16,-2 1-6 0,-4 0-16 16,0 0-4-16,0 0-16 0,0 0-60 15,-4 0-161-15</inkml:trace>
  <inkml:trace contextRef="#ctx0" brushRef="#br0" timeOffset="6478">1828 296 97 0,'0'-1'85'0,"0"-3"-22"0,0 2-4 16,0-3-2-16,0-1-3 0,0 2-6 15,2 1-9-15,-2 0-7 0,2 2-8 16,0-2-5-16,1 0-2 0,3 0-3 15,2-4 0-15,5 1 2 0,2-1-4 16,6-3-2-16,4-2-2 0,6-5-2 16,1-1-1-16,3 1 0 0,5 0-3 15,0-1-2-15,-2 2 0 0,-4 3 2 16,-1 0-3-16,-7 3 0 0,-7 3 2 15,-7 1 0-15,-5 4-4 0,-5 2 2 0,-2 0-3 16,0 0 3-16,-5 0-5 0,-7 0-7 16,-3 0-2-16,2 6-1 0,-1 0 0 15,5-3-11-15,-1 2-8 0,3-2-9 16,-5 0-27-16,3 1-34 0,-3-3-69 15</inkml:trace>
  <inkml:trace contextRef="#ctx0" brushRef="#br0" timeOffset="6767">1887 0 251 0,'0'0'44'0,"0"0"-8"15,0 0 22-15,4 5 6 0,4 5-9 16,3 3-5-16,2 4-12 0,6 2-12 0,2 3-10 16,2 1 6-16,0 3-9 0,0 0 0 15,0 1-2-15,0 0-6 0,-4-2-1 16,0-1 0-16,-2-1-3 0,-7-4-2 15,1-6 2-15,-3-2-2 0,-2-3-4 16,1-3-6-16,-1-2-5 0,2-2-9 16,1-1-11-16,4 0-10 0,5 0-18 15,-1-6-32-15,4-6-147 0</inkml:trace>
  <inkml:trace contextRef="#ctx0" brushRef="#br0" timeOffset="7356">2685 77 93 0,'0'-5'134'0,"0"1"-89"0,0-2 11 0,-2 1-7 16,-2 0 0-16,-2 1-7 0,-1-2-13 15,-3 3-3-15,0 3-5 0,-3 0-4 16,2 0-3-16,-1 0-3 0,-3 7 6 16,5 4-3-16,-1 2-4 0,1 2-3 15,1 3 2-15,5 2-3 0,2 4-1 16,2-2-4-16,2 1 2 0,10-2 0 15,3-2-3-15,4 0-1 0,2-1 1 16,4-3 0-16,1-3 1 0,1-4-2 16,0-5 1-16,-2-3 2 0,-4 0-1 0,-4-5-1 15,-4-6 1-15,-1 0 2 0,-3-2-1 16,-5-3 1-16,0 2 4 0,-4-2 4 15,0 1-4-15,-4 1 1 0,-8 1 1 16,-1-1-1-16,-2 1-6 0,-4 2 1 16,0 0-2-16,-2 0 0 0,2 4-1 15,3 2-1-15,5-1 0 0,5 5-3 16,4 1-5-16,2 0-12 0,0 7-7 15,0 5-7-15,6 1-25 0,4-1-55 16,1-4-109-16</inkml:trace>
  <inkml:trace contextRef="#ctx0" brushRef="#br0" timeOffset="7854">3068 53 368 0,'2'0'34'16,"-2"6"-28"-16,0 5 27 0,0 1 2 15,0 5 9-15,0 1-6 0,-6 6-10 0,-1 1-4 16,-3 1-7-16,1-2 2 0,-5-2-5 16,3-4-2-16,-3-2 1 0,3-3-1 15,0-5-5-15,5-4-1 0,4-3-2 16,0-1 0-16,2 0-2 0,0 0-1 15,4-9 1-15,9-9-1 0,8-2-1 16,0-5 0-16,8-4 0 0,1-1-2 16,3 0 4-16,3 3-3 0,-2 4 1 15,-1 1 1-15,-1 7-2 0,-7 0 0 0,2 6 1 16,-4 2 1-16,-2 5-2 0,-6 2 0 15,-2 0 2-15,-3 7 0 0,-1 7-2 16,-7 4 2-16,-2 3-2 0,0 2 3 16,-5 0-2-16,-9 1 0 0,-7-2 2 15,-2 1-1-15,-3-3-2 0,1-1 1 16,2-3 0-16,2-5-3 0,6-1 2 15,3-4-4-15,5-2 0 0,3-2 1 16,0-2-3-16,4 1-1 0,0-1 0 16,0 0 3-16,0 0-1 0,8 0-1 0,-1-3 7 15,3 1-1-15,-3 0 0 0,5 2 0 16,-1 0 1-16,5 0 0 0,1 0-1 15,-2 4-1-15,4-1 2 0,-2-2-1 16,-2 1-18-16,1-2-12 0,1 0-14 16,2 0-33-16,6 0-38 0,2 0 13 15,1 0 31-15</inkml:trace>
</inkml:ink>
</file>

<file path=ppt/ink/ink4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9:04.67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18 134 2 0,'0'0'134'0,"0"0"-82"0,0 0-35 16,2 0 19-16,0 0-7 0,-2 0-6 16,0-2 2-16,0 2-5 0,0 0-1 15,0 0-1-15,0 0-1 0,0 0-3 16,0-1-1-16,0 0-1 0,0 0-2 15,0 1-1-15,0 0-4 0,0 0 2 16,0 0-3-16,0 0 3 0,0 0-2 16,0 0-2-16,0 0-1 0,0 0 3 0,0 0 0 15,0 0 5-15,0 0 0 0,0 0-1 16,0 0 3-16,0 0-2 0,0 0 4 15,0 0-6-15,0 0-7 0,0 2 24 16,0 2-18-16,0 4 3 0,0-1-6 16,0 4 3-16,0 2-2 0,-4 0 1 15,2 6 1-15,0 3 0 0,-4 4-2 16,5 4 7-16,1 5-4 0,-4 0-6 15,4 4 4-15,-2-2-3 0,2 0-2 16,0 0-1-16,0 0 4 0,0-3 1 16,0-1-3-16,0-5-1 0,0-7 2 0,0-2-2 15,0-5-1-15,0-3 1 0,0-3-2 16,0-5 3-16,0-2-2 0,0-1 2 15,0 0 1-15,0 0 1 0,0 0-2 16,0 0 2-16,2 0 0 0,-2-2-5 16,0-5-4-16,0 2-2 0,2-2-4 15,0-2-11-15,1-1-19 0,3-2-14 16,4-3-26-16,-5-6-41 0,-3-2-168 15</inkml:trace>
  <inkml:trace contextRef="#ctx0" brushRef="#br0" timeOffset="1973">90 138 1 0,'4'2'44'0,"-4"-2"76"0,0 0-72 16,0 0-17-16,0 0 7 0,0 0 3 0,0 0-8 16,0 0-5-16,0 0-3 0,0 0-3 15,0 0-4-15,0 0-1 0,2 0-3 16,2 0-1-16,-2 0 0 0,0 0 0 15,2 0-4-15,-1 0-5 0,5 0 3 16,0 0 0-16,-1 0-5 0,5 0-1 16,-1 0 0-16,5 0 0 0,1 0 1 15,2-1-4-15,4 0 2 0,0-2 1 16,1 0 2-16,5 0-3 0,-2 2 0 0,3-2 1 15,3 0-1-15,-3 1-1 0,-1-3-9 16,1 3 26-16,1-1-26 0,-1 1 12 16,3-1 0-16,-1-1 0 0,3 0 0 15,-1-1-2-15,-2 0 0 0,1 0 3 16,-1 0-1-16,1 0-2 0,-1 0 0 15,1 3 1-15,-3 1-1 0,3 0 0 16,-5-3 0-16,3 2 0 0,-3 2 0 16,-1 0 0-16,-2 0-2 0,0 0 3 0,0 0 0 15,-1 0-2-15,3 6 1 0,0-5 1 16,-1 3-1-16,3-2-1 0,-2 2 1 15,1-3 1-15,5 1-1 0,-3 0 0 16,5-1-1-16,-1-1 2 0,0 0 0 16,-1 0-2-16,-1 0 1 0,-1 0 0 15,-4 0 0-15,1 0 0 0,-1 0 0 16,0 0 0-16,-3-2 0 0,-3-1 0 15,2-2 0-15,-2 2 0 0,0 0 1 16,0 0-2-16,0-1 1 0,0 3 1 0,0-1-1 16,0 0-1-16,6-2 1 0,-4 3 2 15,5-1-1-15,-1 1-2 0,2-1 0 16,-3 1 2-16,-1-2-1 0,0 3-1 15,0 0 0-15,-4 0 2 0,2 0-1 16,-4 0-1-16,0 0 1 0,0 0 0 16,2 0 0-16,-2 0 0 0,2 0-1 15,0 0 1-15,0 0 0 0,2 0-1 16,2 0 0-16,0 0 0 0,1 0-1 0,1 0 2 15,-2 0-1-15,0 0 1 16,1 0 0-16,-1-1-1 0,2-2-3 0,-2 0 2 16,1-2 1-16,-1 3-1 0,-2-1 1 15,0 0 1-15,-2 1 1 0,-2 1-2 16,2-1 0-16,-4 1 1 0,2 0 1 15,0 1-2-15,-1 0 0 0,-3-1 2 16,2 1-1-16,2 0-1 0,-2 0 1 16,2 0 0-16,2 0 1 0,-4 0-1 0,4 0 0 15,-1 0 1-15,2 0-1 0,-2 0-1 16,1 0 1-16,-2 0 1 0,2 0-1 15,-4 0-2-15,4 0 2 0,-2 2 1 16,0-1-2-16,0 2 1 0,2-1 1 16,-2 0 0-16,-2 0-1 0,2-1-1 15,0 0 2-15,0-1 1 0,2 1-2 16,-1-1-1-16,-1 0 1 0,-2 0 1 15,0 0-1-15,-2 0-1 0,0 0 2 16,-1 0 0-16,1 0-1 0,-2 0-2 0,3 1 3 16,-1-1 1-16,0 2-2 0,1-1-1 15,3 1 1-15,-2 0 1 0,2 0-1 16,2-2 0-16,0 2 0 0,2-1 2 15,0 0-2-15,-2 1 0 0,2-1 0 16,-2 2 3-16,0-3-3 0,-2 2-1 16,-2-1 2-16,0 3 0 0,-4-3-2 15,3 2 1-15,-3-2-1 0,-5 1 2 16,1 0-1-16,-1 0-1 0,-1-1 2 0,5-1 0 15,1 1 0-15,2-1-1 0,1 0 1 16,1 0-1-16,4 0 0 0,-4 0-1 16,6 0 1-16,2 0 1 0,0 0-1 15,-1 0 0-15,1 0-1 0,2 0 1 16,-4 0 0-16,-2 0 1 0,0 0-2 15,-4 0 2-15,-4 0-2 0,3 0 2 16,-5 0-1-16,-3 0-1 0,3 0 2 16,-1 0-2-16,-1 0 2 0,-1 0-2 15,1 0 1-15,1 1 0 0,-1 0 0 16,5 0 3-16,-1 0-5 0,4-1 1 15,0 0 4-15,4 0-2 0,0 1-1 16,2-1-1-16,-2 0 3 0,2 2-1 0,0-2-2 16,-4 1 1-16,2 1 0 0,-6-2 1 15,-3 3-2-15,-1-1 0 0,-3-2 1 16,-2 1 1-16,-2 0-2 0,-3 0 0 15,3-1 2-15,0 0 0 0,0 0-1 16,4 0 0-16,1 2 1 0,2-2 0 16,1 0-1-16,1 0-1 0,4 0 2 15,4-3 0-15,0 2-2 0,0-1 1 16,0 0 0-16,-3 0 1 0,-5 1-1 0,0 0 1 15,1 0 4-15,-3 1-7 0,1-2 3 16,-1 2 0-16,0 0 3 0,-3 0-1 16,0 0-2-16,-6-2 0 0,0 2-1 15,1 0 1-15,-3 0-1 0,0 0 1 16,2 0 2-16,-2 0 5 0,0 0-4 15,0-1 1-15,0 0 1 0,-4-1-5 16,1 2-2-16,3 0 2 0,-2 0-2 0,2 0 2 16,0 0-2-16,0 0-1 15,-2 0 3-15,-2 0-2 0,4 0-2 0,-4 0 1 16,0 0-2-16,1 0-9 0,-1 0-11 15,0 0-24-15,0 0-24 0,0 0-68 16,-1 0-125-16</inkml:trace>
  <inkml:trace contextRef="#ctx0" brushRef="#br0" timeOffset="3646">4908 78 2 0,'4'5'13'0,"-2"-1"139"16,0-3-92-16,-2 4-23 0,0-2 20 15,0 4-9-15,0 3-9 0,0 3-6 16,0 5-1-16,-2 1 7 0,-4 1-32 0,3 1-1 15,-3 0-1-15,0 2 0 0,0 1 4 16,-3 3-2-16,1 0 0 0,3 3 2 16,-3 2 2-16,2 0-1 0,-1 3 5 15,1 1 11-15,4-2-19 0,0 1-4 16,0-3 16-16,2-4-12 0,0-4-4 15,0-4 3-15,0-2-2 0,0-4-2 16,0-5 1-16,2 0-1 0,-2-3-1 16,2-3-1-16,0 0-1 0,-2 0 3 15,2-1-4-15,-2-2 2 0,0 2 2 0,0-2-1 16,2 0-1-16,-2 0 0 0,0 0 3 15,0 0-1-15,0 0 1 0,0 0 0 16,0 0 3-16,0 0-1 0,0 0-5 16,0 0 1-16,0 0 1 0,0 0-1 15,0 0-2-15,0 0 1 0,0 0 0 16,-4 0-3-16,0-2 1 0,-4-2-2 15,1-1 4-15,-5 1-3 0,1 1-1 16,-2 0 3-16,-5 2-2 0,1 1-2 0,-2 0 1 16,-2 0 2-16,4 0 1 0,-4-2-2 15,0 2-3-15,0 0 7 0,-4 0 0 16,2 0-1-16,-5 0-2 0,-3 0 2 15,-3 0 2-15,-2 0-2 0,-1 0-1 16,-1 0 1-16,4 0 6 0,1 0-8 16,-1 0 2-16,2 0 1 0,-1 0 0 15,3 0-1-15,-1 0-1 0,-1 0 1 16,1 0 1-16,1 0-1 0,1 0-1 0,4 0 2 15,0 0 0-15,-1-1-2 0,-1 1 1 16,0 0 0-16,-3 0 1 0,5 0-1 16,0 0 0-16,4 0 2 0,0 0 0 15,0 1-1-15,-2 1-1 0,0-1 1 16,-2-1-2-16,3 1 3 0,-3 0-3 15,2 0 1-15,-2 2 0 0,-4 0 1 16,3-2-3-16,3 0 3 0,-4 2-1 16,0-3 1-16,-1 2-2 0,-3 0 1 15,-1 1 2-15,-3-2-2 0,7-1 0 0,-1 0 3 16,4 0-1-16,1 0-2 0,1 0 0 15,-2 0 1-15,-4 0 1 0,1 0-4 16,-5 0 1-16,-1 0 1 0,0 0 3 16,1 0-6-16,-1 0 3 0,-1 0 0 15,5 1 1-15,-3-1-1 0,5 0-1 16,-3 0 1-16,5 0 2 0,-3 0-3 15,4 0 0-15,0 0 1 0,2 0 3 16,1 0-4-16,-1 0-1 0,-2 1 2 16,0 1 3-16,-2 1-5 0,-1-3 1 15,-3 1 2-15,-1 1 1 0,1-2-3 0,-3 0-1 16,3 2 3-16,5-2 0 0,1 0 0 15,0 0-2-15,4 0 2 0,0 0 2 16,0 0-3-16,0 0-2 0,0 0 3 16,-2 0 0-16,2 0-3 0,-4 0 0 15,2 0 2-15,-1 0 1 0,-1 1-2 16,0-1-1-16,0 1 4 0,-1 0-2 15,-1 1-2-15,2 1 2 0,6-2 0 16,-2-1 2-16,2 1-3 0,-4-1 0 0,-4 0 3 16,1 0-2-16,-5 0-2 0,0 0 0 15,3-3 1-15,1-1 2 0,-1 1-3 16,3-2 0-16,-2-2 3 0,-2 1 0 15,1 0-3-15,-1 1 1 0,2 3 3 16,3-1-1-16,-1 2-1 0,4-1-1 16,0 1 2-16,-6-2 1 0,4 3-4 15,-3 0 1-15,1 0 2 0,2 0 0 16,2 0-3-16,4 0 1 0,1 4 2 0,1-4 0 15,4 0-2-15,-5 0 0 0,5 0 3 16,-2 0-1-16,3 0-2 0,-3 0 0 16,3 0 3-16,-1-4-1 0,-1 4-3 15,-1-1 0-15,1 1 4 0,-3 0-2 16,-2 0-2-16,-6 0 0 0,-6 0 2 15,3 0-9-15,-5 4 7 0,6-3 2 16,4 1-2-16,2-1 2 0,4-1 2 16,2 0-3-16,1 0 0 0,3 0 2 15,-3 0-2-15,7 0 3 0,-3 0-3 0,2 0 2 16,1 0-3-16,-5 0 4 0,2-3-4 15,-1 2 3-15,-3-2 0 0,1 2-2 16,-1-1 2-16,1 0-3 0,1 1 4 16,-3-2-4-16,4 2 4 0,-3 0-3 15,-1-1 2-15,-6-1-2 0,-6 3 2 16,-4 0-2-16,-3 0 0 0,3 0 1 15,2 0 2-15,6 4-2 0,6-1-1 16,2 0 1-16,1-2-1 0,5-1 3 16,1 1-2-16,0 0 3 0,3 0 1 15,-3-1 0-15,0 0-4 0,2 0 0 0,-1 0 0 16,-1 0 1-16,-2 0-1 0,-1 0-1 15,1 0 1-15,-2 0 1 0,3 0-2 16,-5-1 2-16,3 0-1 0,-3 0 0 16,5 0 0-16,-1 0-1 0,2-1 3 15,-3 1-1-15,3-1-2 0,0 2 2 16,-1-3 2-16,1 0-1 0,-3-1-2 15,-1 2 2-15,-1 0-1 0,-1-1 1 16,4 3 6-16,5 0-6 0,-5 0 1 0,0 0-4 16,1 0 1-16,1 0 3 0,-2 0 2 15,3 0-1-15,-3 0-5 0,2 0 1 16,-1 0 3-16,1 1-5 0,-2 1 3 15,3 1-2-15,-1 1 1 0,2-1 0 16,0 1-3-16,2 2-2 0,2 0-11 16,0 4-8-16,10 3-25 0,7-2-27 15,0 0-57-15,4-3-227 0</inkml:trace>
  <inkml:trace contextRef="#ctx0" brushRef="#br0" timeOffset="4957">6353 64 90 0,'0'0'105'16,"0"-1"-73"-16,0 1 1 0,0 0 7 15,0 0-4-15,0 0-3 0,0 0-8 16,0 0-6-16,0 0 0 0,0 0-4 15,0 0 4-15,0 0 2 0,0 0-2 16,0 0-7-16,0 3-4 0,6 6 10 16,-4 2 3-16,1 2-10 0,1 2-4 15,4 3-2-15,-4 1 10 0,1 2-12 16,3 1 1-16,0 3 1 0,-1-2 0 0,1 2 21 15,0 3-19-15,-3-1-5 0,-1 2 5 16,2 0 1-16,-4-3-6 0,-2 3 3 16,0-1 2-16,0 0-3 0,0-2 1 15,0-2-5-15,0-2 1 0,0-1 1 16,0-1-3-16,0 1 1 0,0 3 2 15,0-6-1-15,0 1-1 0,0-4 3 16,0-5-3-16,0-3 0 0,0-2 0 16,0 0-1-16,0-2 1 0,0-1-3 15,0-2-1-15,0 0-1 0,0 0 2 0,0 1 3 16,0 0-4-16,-4 0-4 0,4 1 0 15,0-2-3-15,0 0-8 0,0 0-10 16,0 0-14-16,0 0-27 0,4-8-87 16,-2-6-124-16,3-3 226 0</inkml:trace>
  <inkml:trace contextRef="#ctx0" brushRef="#br0" timeOffset="7833">6494 90 0 0,'-2'0'63'15,"2"0"-24"-15,0 0-9 0,0 0 19 16,-4 0 4-16,4-2-4 0,0 2-12 16,0 0 0-16,0 0-5 0,0 0-6 15,0 0-1-15,0 0-3 0,0 0-4 16,0 0 4-16,0 0-4 0,0 0-5 15,0 0-3-15,0 0-4 0,0 0 2 16,0 0-6-16,0 0 0 0,10 0-2 16,5 0 14-16,4 0-5 0,2 2-4 15,6-2 0-15,0 0-1 0,5 0-5 0,4 0 1 16,3 0 2-16,4 0-1 0,5 0 1 15,2-3 0-15,1-2-1 0,-3 1 0 16,-4 1-1-16,-2-2-1 0,0 2 3 16,-2 0-1-16,0 0-2 0,4-1 1 15,-2 2 2-15,-2-2-2 0,2 0 0 16,-4 0 0-16,2-2 1 0,0 2-1 15,-2-1-1-15,-3 0 2 0,1 4-2 16,-4-2 2-16,-3 0-1 0,2 3-1 0,1-1 1 16,-2 1 1-16,1 0-2 0,0 0 2 15,-5 0-1-15,3 0 1 0,0 0-2 16,1 0 0-16,1 0 2 0,1 0 0 15,2 0-2-15,3 0 1 0,1 0 1 16,-2 0 1-16,2 0-3 0,-2 0 0 16,-3 0 3-16,-1 0-3 0,-5 0-1 15,0 0 1-15,-1 0 1 0,-1 5 1 16,2-2-2-16,0 0 2 0,5 1-2 15,-1-2 2-15,1 1-3 0,2-3 0 16,-1 0 3-16,1 0 0 0,1 0-3 0,-1 0 0 16,0 0 3-16,1 0-1 0,-3-1-1 15,0-3 1-15,1-1 0 0,-4 2 0 16,-5-1-1-16,1 2 0 0,-4-1 2 15,-2 3-1-15,-2-1-1 0,-1 1-1 16,-1 0 2-16,-2 0 0 0,4 0-2 16,-1 0 1-16,3 0 3 0,2 0 0 15,0 0-3-15,-2 0 1 0,4 0 2 16,-4 0-2-16,2 0 0 0,-2 0-1 15,2-1 2-15,4 1-1 0,0 0-1 0,-1-1-1 16,3 1 4-16,-2-1-1 0,-2 0-3 16,-4 1 1-16,4-2 2 0,-4 2 0 15,4-3-4-15,0 2 1 0,-1 0 4 16,1 1-3-16,2 0 0 0,-4 0 3 15,-2-2-4-15,4 2 2 0,-6 0 2 16,6 0-3-16,-2 0 1 0,-2 0 0 16,4 0-1-16,-4 0 0 0,2 0 2 15,0 2 1-15,-2-1-4 0,2 0 2 0,-2-1 1 16,0 1 0-16,1 1-3 0,-1-2 3 15,2 0 0-15,0 0-3 0,2 0 4 16,-2 0-2-16,1 0-2 0,1 0 3 16,2 0-2-16,0 0 3 0,-2 0-4 15,2 0 2-15,1 0 2 0,1 0-3 16,-2 0 0-16,2 0 1 0,-1 0 2 15,-1 0-3-15,-4 0 0 0,2 0 1 16,-2 0 2-16,-2 0-3 0,0 2 0 0,-2-2 2 16,0 0-2-16,4 1 1 0,-3-1 2 15,1 1-2-15,0-1-1 0,-4 2 0 16,4-1 2-16,2 1-1 0,-2 1-1 15,-4-2 1-15,3-1 1 0,-1 0 0 16,-4 0-1-16,4 0 0 0,-1 0 2 16,-1 0-1-16,2 0-1 0,-2 0 0 15,1 0 1-15,-3 0-1 0,0-1-1 16,1-1 0-16,-3 1 2 0,1 1-2 15,-5 0 0-15,1-2 1 0,-1 2 2 16,-3-1-2-16,2 1-2 0,0 0 1 0,-1 0 3 16,3 0-2-16,-4 0-1 0,4 0 1 15,1 0 1-15,-1 0-1 0,5 0-1 16,-3 0 1-16,1 0 2 0,2 0-2 15,3-1-2-15,3 1 2 0,6 0 1 16,1 0-1-16,-3 0-2 0,-6 0 2 16,-5 0 1-16,-1 0-1 0,1 0-1 15,1 0 2-15,-2 0 3 0,3 0 1 16,-7 0-4-16,1 1-1 0,-4-1 3 15,0 0-2-15,-4 0-1 0,2 0 3 0,-2 0 1 16,0 0-1-16,2 0-5 0,-1 0 4 16,-1 0 2-16,0 0-3 0,2 0 1 15,-2 0 2-15,0 0 3 0,0 0-2 16,0 0-2-16,0 0 0 0,0 0 1 15,0 0-2-15,0 0-4 0,0 0 4 16,0 0 0-16,0 0-2 0,0 0-2 16,0 0 1-16,0 0 2 0,0 0-2 15,0 0-1-15,0 0 2 0,0 0 0 0,0 0-1 16,0 0 0-16,0 0 0 0,0 0 2 15,0 0-4-15,0 0 0 0,0 1-4 16,-2 5 1-16,-3 3-3 0,1 2 5 16,-4 5 7-16,3 3-2 0,-3 0-2 15,0 3 2-15,-1 1 6 0,1 0-10 16,-1-1 3-16,3 1-1 0,-2 0 1 15,1 2 4-15,-1 2-5 0,-2 0-1 16,3 1 4-16,1 0 11 0,2 1-9 0,0-1-5 16,1 1 3-16,-1 1 3 0,4 2-5 15,0-4 1-15,0 2 5 0,0-4-4 16,0 0-1-16,0-1 2 0,0-1 4 15,0-2-4-15,0 0-1 0,0-2 4 16,0-3 2-16,0-3-2 0,0-4-5 16,0-3 3-16,0-3 0 0,0-1-1 15,0-3-2-15,0 1 0 0,0 0 3 16,0-1-3-16,0 0-2 0,0 0 0 15,0 0 0-15,0 0 1 0,0 3-2 16,0-2 1-16,0 0 2 0,0-1 0 0,0 0-1 16,0 0 0-16,0 0 3 0,0 0-2 15,0 0-2-15,0 0 1 0,-4 0 2 16,-4 0-2-16,-1 0-3 0,-3 0 2 15,-1 0 0-15,0 0 1 0,-5 0-2 16,5 0 0-16,-6 0 3 0,2-2 0 16,0-2-1-16,0-1 0 0,-3-1 1 15,1 2 0-15,-2 1-3 0,2 0 2 16,-2 1 1-16,-2-2 0 0,2 3-3 15,-1-2 1-15,-5 1 3 0,-2 1 0 0,-3 1-2 16,-8-2-1-16,0-1 3 0,-6 2 0 16,-4 0-2-16,2 0 0 0,-1 1 3 15,3 0-1-15,-2 0-2 0,3 0-1 16,3 0 3-16,-2 0-3 0,4 1 1 15,1 1 0-15,3 0 3 0,2 0-2 16,3-1-1-16,1 0 1 0,3 1 0 16,0-2 2-16,1 0-4 0,-3 0 2 15,-7 0-1-15,-2 0 0 0,-6 0-4 0,0-2 2 16,2 1 2-16,2-1-3 0,5 2 2 15,-1 0 1-15,0 0 0 0,2 0-1 16,-3 0-3-16,5 0 4 0,1 0 0 16,-1 0 0-16,0 0-1 0,1 0 1 15,-1 2 1-15,-3-2-1 0,1 1-1 16,0 1 1-16,-3 0 1 0,1 0-2 15,0 0-1-15,1-1 1 0,5 0 1 16,1-1-2-16,3 0 2 0,5 0 0 0,1 0-1 16,1 0 2-16,0 0-1 0,-2 0 0 15,-5 0-1-15,-3 0 2 0,-3 0-1 16,-3 1-1-16,-1 0 2 0,-2 0-2 15,-6 1-2-15,0-2 0 0,-2 2 0 16,-1 0 1-16,3 0-4 0,2-1 3 16,2 3 3-16,5-2 0 0,-1-1-3 15,4 1 2-15,-3-1 2 0,5 1 0 16,3-2-2-16,-2 3 0 0,5-2 3 15,-1 0-2-15,2 0-1 0,-4-1 1 16,-2 1 1-16,1 0-1 0,1 1-2 0,-5-2-1 16,1 0 5-16,4 2-2 0,-1-2-6 15,-1 0 1-15,1 1 5 0,-3-1 1 16,6 0-2-16,-3 0 0 0,3 0 0 15,2 0 3-15,-2 0-4 0,0-1 2 16,4-1 4-16,-2 0-3 0,1 0-2 16,-1 2 0-16,0 0 3 0,0 0-3 15,-2 0 1-15,-4-1-2 0,1 1 2 16,-3 0-1-16,3 0 0 0,1 0 3 15,0 0-2-15,2 0-1 0,3 0 0 16,1 0 2-16,3 0 0 0,-1 0-1 0,4 0-2 16,-2 0 2-16,0-1-1 0,0 0 0 15,1-2-2-15,-5 1 3 0,-2-1 1 16,-1 2-17-16,1 1 14 0,2 0 7 15,5-2-4-15,7 1-3 0,-1-2 2 16,1 3 0-16,-1 0 1 0,1-1 0 16,3-1 1-16,0-1 0 0,1-1-1 15,-1 1 0-15,-2-1-2 0,1-1 2 0,-3 3 1 16,0 0-2-16,1-2-1 0,1 1 1 15,1 0 2-15,-1 0-3 0,2 0-1 16,-1 0 2-16,3 1 3 0,0 2-3 16,0-2 1-16,0 1 1 0,-1 0 3 15,3-3-6-15,-6 1 4 0,2-1 1 16,-1 2-2-16,-1 1-1 0,-1-2-2 15,-1 2 2-15,-1-5 1 0,1 3-3 16,2 2 4-16,1 0 1 0,-1 1-3 0,-3 0-3 16,1-1-1-16,-3 1 3 0,1 0 1 15,1 0-1-15,-2 0-2 0,1 0 2 16,1 2 0-16,1 2-3 0,4 0-4 15,3 0-7-15,3 4-17 0,5 1-22 16,11-3-37-16,-1-4-111 0,10-2-43 16</inkml:trace>
  <inkml:trace contextRef="#ctx0" brushRef="#br0" timeOffset="8880">8879 99 6 0,'2'2'3'0,"-2"0"123"16,0-2-52-16,0 0-43 0,0 0 11 16,0 0-17-16,0 0 13 0,0 0-3 15,0 0-1-15,2 0-14 0,-2 0 19 16,2 1-17-16,-2-1 15 0,0 0-13 15,0 0-3-15,0 0-8 0,0 0 20 0,0 1-26 16,0 1 23-16,0-2-23 0,0 1 0 16,0 0-9-16,0 0 2 0,0 1 2 15,0 5-6-15,-4 5-3 0,0 7 8 16,2 6 2-16,-3 6-2 0,3 2-2 15,-4 1 1-15,2 3 5 0,2 1-4 16,0-1 0-16,2 3-3 0,0-1 6 16,0 2-2-16,0 1-3 0,0 0 2 15,0-3 7-15,0-2 5 0,0-6-15 0,0-2 3 16,0-2 5-16,0-5-4 0,0-6 0 15,0-4 1-15,0-5-2 0,0-4 2 16,0-2-2-16,0-1 4 0,0 0 2 16,0 0 0-16,0 0 2 0,0 0-2 15,0 0 3-15,0 0-8 0,0 0-3 16,0 0 1-16,-1 0 0 0,1 0-2 15,0 0-6-15,0 2 2 0,0 3 5 16,0-1-5-16,0 0-4 0,0-2-2 0,0-2-5 16,0 0-11-16,0 0-13 0,3 0-26 15,9 0-17-15,-3-11-114 0,3-6-47 16</inkml:trace>
  <inkml:trace contextRef="#ctx0" brushRef="#br0" timeOffset="9576">9879 99 62 0,'2'0'147'16,"-2"0"-86"-16,0 0-27 0,2 0 10 15,-2 0 2-15,0 0-6 0,0 0-9 16,0 0-5-16,0 0-2 0,0 0-6 16,0 4-6-16,2 0 6 0,0 3-22 0,2 4 40 15,-1 4-23-15,3 2-3 0,-2 2-1 16,0 4-1-16,-4 3 1 0,0 3 1 15,0 2 9-15,0 3-7 0,-4-1-11 16,-2 3 6-16,0 1-4 0,1 0-1 16,1 1 0-16,-2-4 2 0,0-1 0 15,3-4-2-15,-3 1-1 0,6-1-1 16,-2-6 2-16,0-2 11 0,2-9-15 15,0-8 1-15,0 1 4 0,0-5-5 0,0 1 1 16,4 0-13-16,4-1-6 0,-3 0-12 16,1-4-20-16,0-3-27 0,-1-3-18 15,-5-1-147-15,0-1 84 0</inkml:trace>
  <inkml:trace contextRef="#ctx0" brushRef="#br0" timeOffset="10393">7792 122 2 0,'5'0'136'0,"-3"0"-40"0,-2 0-69 15,4 0 25-15,-2 0-2 0,-2 0-17 16,4 0 1-16,0 1 2 0,-2 1-10 15,1 3-3-15,1 0 2 0,-2 4-4 0,0 4-4 16,0 2 6-16,0 6-4 0,-2 3-5 16,0 3-7-16,2 2 4 0,-2 7-3 15,2 0-8-15,0 5 20 0,-2 1-10 16,0-3-7-16,0 3 1 0,0-4-4 15,0-3 3-15,0 3 1 0,0-3-2 16,0-1-1-16,-2-8 6 0,2-3-4 16,0-4-4-16,0 0 0 0,0-3 0 15,0-3-2-15,2-4-10 0,-1-3-9 0,1-1-6 16,2-4-3-16,2-1-20 0,-2 0-23 15,-4-4-55-15,0-6-193 0,0-4 281 16</inkml:trace>
  <inkml:trace contextRef="#ctx0" brushRef="#br0" timeOffset="10983">7276 164 144 0,'0'0'134'16,"0"0"-80"-16,0 0 5 0,2 0-3 15,-2 0-11-15,0 0-6 0,0 1-12 16,0-1-12-16,2 2-5 0,-2 4 1 15,0 5-9-15,0 6 8 0,0 4 1 16,0 2-1-16,0 5-4 0,0 6-4 16,0 3 3-16,-2 2 8 0,2 1 5 15,0-1-15-15,0 0-3 0,-2 1 5 0,2-1-4 16,0-2-1-16,0 3 0 0,0-3 3 15,0 0-1-15,0-6-1 0,0-6-1 16,4-7-1-16,-2-4-9 0,2-5-13 16,0-5-8-16,3-3-10 0,5-1-17 15,1 0-27-15,-3-11-125 0,1-3 3 16</inkml:trace>
  <inkml:trace contextRef="#ctx0" brushRef="#br0" timeOffset="11550">8397 199 90 0,'1'0'56'15,"3"-2"-25"-15,-4 2 15 0,2-1 5 16,-2 1-5-16,0 0-5 0,0-2-8 15,0 2-6-15,2 0-1 0,0 0 7 16,0 0-7-16,-2 0-6 0,0 0-3 16,4 6-9-16,-1 4 31 0,3 4-17 15,-2 4-4-15,0 7 5 0,-4 4-7 0,0 5-6 16,0 5 8-16,0 1 9 0,-2 3-15 15,-4 1-7-15,0-1 2 0,-1 0-6 16,1 1 0-16,4-3-2 0,2-3 2 16,-2-7 3-16,2-10-7 0,0-5 0 15,0-3-2-15,6-3-20 0,4-6-13 16,1-2-15-16,4-2-29 0,1-12-75 15,-1-7-190-15</inkml:trace>
  <inkml:trace contextRef="#ctx0" brushRef="#br0" timeOffset="12116">9330 173 0 0,'3'0'0'0,"-1"0"234"0,-2 0-162 16,0 0-33-16,2 0 19 0,-2 0-3 15,2 0-12-15,-2 0-11 0,0 0-7 16,0 0-6-16,0 9-6 0,0 1 4 15,0 8 7-15,0 3-6 0,0 2 0 0,-4 6-5 16,0 3 0-16,3 1-3 0,-3 6 5 16,0 1-1-16,0 0-2 0,-2-3-8 15,1-1 3-15,3-2 0 0,-2-3-2 16,2-2-3-16,-2-5-2 0,0-3 1 15,4-5 0-15,-2 0-4 0,2-6-9 16,0-2-2-16,4-3-12 0,8-3-13 16,3-2-11-16,4 0-37 0,4-6-49 15,-4-9-218-15,4-4 304 0</inkml:trace>
  <inkml:trace contextRef="#ctx0" brushRef="#br0" timeOffset="12682">10467 239 10 0,'0'-2'208'0,"0"-1"-152"16,0 2-4-16,0 0 7 0,0 0-15 15,0 1-3-15,0-2 0 0,0 2-7 0,0 0-3 16,0 0-7-16,0 0-3 0,0 0 1 16,0 3-10-16,-6 9-7 0,-2 6 13 15,5 4 4-15,-3 3-9 0,-2 7-2 16,1 3 1-16,-3 4 0 0,2 3-4 15,-1-3-2-15,3 0 1 0,4-3-6 16,0-3-2-16,2-1-1 0,0-5 4 16,4-3-2-16,4-6-7 0,3 0-7 15,1-7-7-15,5-3-9 0,0-4-13 16,4-4-32-16,-8 0-70 0,-7-5-272 0</inkml:trace>
  <inkml:trace contextRef="#ctx0" brushRef="#br0" timeOffset="14179">2544 85 9 0,'2'0'27'0,"0"0"-13"16,-2 0 12-16,2 0 83 0,-2 0-34 16,0 0-37-16,0 0 2 0,0 0 1 0,0 0-7 15,0 0-3-15,0 0-2 0,0 0 2 16,0 0-5-16,0 0-1 0,0 0-2 15,0 0-3-15,0 0-6 0,0 0-4 16,0 0 2-16,0 0 1 0,0 0-7 16,0 0-2-16,0 0 0 0,0 1-1 15,-2 6-2-15,-4 5 0 0,1 5 2 16,-1 8 1-16,0 4 7 0,1 2-16 15,3 3 19-15,-2 2-9 0,2 2-4 16,2 1-2-16,0 5 2 0,0-3 2 0,0 0-1 16,0 1-2-16,-4 2 0 0,0-2 3 15,0-4-2-15,3-5 1 0,-5-11 0 16,4-5 0-16,-2-4-2 0,2-5 0 15,2-1 2-15,-2-5 1 0,2 1-2 16,0-2 1-16,-2 0-2 0,2 0 4 16,0 0-4-16,0 0-3 0,0 3 2 15,-2 0 2-15,1 0 0 0,-1 1-7 16,-2 0-4-16,4-1-12 0,0 1-26 0,0-2-25 15,7-3-46-15,5 0-243 0</inkml:trace>
  <inkml:trace contextRef="#ctx0" brushRef="#br0" timeOffset="15070">3800 122 3 0,'0'0'19'0,"0"0"-12"0,0 0 0 15,0 0 0-15,0 0 12 0,0 0 103 16,0 0-65-16,0 0-28 0,0 0 1 0,0 0 9 15,0 0 1-15,0 0-11 0,0 0-6 16,0 0-1-16,0 0 2 0,0 0-5 16,0 0 0-16,0 0-2 0,-2 0 3 15,0 6-2-15,2 1-4 0,-4 6 0 16,0 3-3-16,1 3 3 0,-3 2-8 15,0 4 6-15,0 3-4 0,3 4-1 16,-5 7-3-16,4 3-2 0,0 0 3 16,-3 4 13-16,1-3-13 0,2-3-5 0,2 0 3 15,0-6-1-15,2 0-2 0,0-7 0 16,-2-5 3-16,2-4-2 0,-1-5-1 15,1-6-5-15,0 0-4 0,0-4-3 16,0-2-6-16,0 2-8 0,0-2-13 16,0-1-23-16,7 0-11 0,-3-1-75 15</inkml:trace>
  <inkml:trace contextRef="#ctx0" brushRef="#br0" timeOffset="15951">1390 156 7 0,'0'4'29'15,"2"-1"-15"-15,2-1 4 0,-2-2 169 16,-2 1-117-16,0-1-25 0,0 1-3 0,0 4-1 15,0 2-2-15,0 5-3 0,0 4-11 16,0 1-5-16,0 3 5 0,-2 0-7 16,2 2-5-16,-2 4-1 0,2 4 1 15,0 5-3-15,-2 2 16 0,-2 2-10 16,-4 0-9-16,1 1-3 0,-1 0-3 15,2-1 2-15,1-3 0 0,1-4-3 16,4-2-2-16,0-4 1 0,0-3 2 0,0-2-2 16,4-8-7-16,7-3-8 0,-1-7-6 15,5-3-19-15,0 0-35 0,0-14-52 16,-5-4-268-16</inkml:trace>
  <inkml:trace contextRef="#ctx0" brushRef="#br0" timeOffset="16568">850 148 25 0,'2'4'17'0,"0"-3"18"0,-2 0 114 15,4-1-66-15,-4 0-42 0,0 0 5 16,0 0-8-16,0 0-3 0,0 4 1 15,0 4-9-15,0 3 4 0,0 3-6 16,0 1-6-16,0 3 1 0,-2 3-2 16,0 2-8-16,0 5-4 0,0 5 2 0,2 7-4 15,-2 1 2-15,0 2 21 0,-2-3-17 16,4-3-8-16,-2-4-1 0,0-3 0 15,2-5 2-15,0-2-2 0,0-5-3 16,0-4 1-16,0-4 1 0,0-4-10 16,2-2-13-16,6-4-5 0,2 0-12 15,5 0-29-15,0-10-42 0,0-6-217 16</inkml:trace>
  <inkml:trace contextRef="#ctx0" brushRef="#br0" timeOffset="17165">2041 173 29 0,'0'0'8'16,"0"0"92"-16,0 0 41 0,0 0-94 0,0 0 12 16,0 0 2-16,0 0-11 0,0 0-11 15,0 4-6-15,0 4-5 0,-2 6-12 16,-4 5 3-16,0 4-1 0,1 4-6 15,1 6-3-15,0 7 0 0,-2 5 1 16,-1 0 26-16,1 2-24 0,4-3-9 16,2 0 1-16,-2 0 2 0,2-3-6 15,0-2-1-15,-4-6 6 0,2-4-4 16,2-7-2-16,0-4 0 0,0-4 0 0,0-5-3 15,0-5-12-15,0-3-5 16,0-1-15-16,6 0-17 0,7-2-33 0,1-11-92 16</inkml:trace>
  <inkml:trace contextRef="#ctx0" brushRef="#br0" timeOffset="17770">3170 222 34 0,'2'0'7'0,"0"0"206"0,-2 0-132 15,0 0-53-15,0 0 24 0,0-2 4 16,0 1-6-16,0 1-8 0,0 0-10 16,0 0-9-16,0 0-3 0,0 0 0 15,0 6-6-15,-2 10 3 0,0 10 0 16,-2 4 1-16,-1 9-10 0,-1 5 3 0,-2 3 5 15,1 4 0-15,-3-1-9 0,4-1-2 16,-1-3-5-16,1-3 2 0,2-7-1 16,2-4 1-16,2-6-4 0,-2-2 0 15,2-6 2-15,0-5-8 0,0-3-11 16,2-5-3-16,12-4-15 0,3-1-9 15,10 0-39-15,-5-12-90 0,1-5-211 16</inkml:trace>
  <inkml:trace contextRef="#ctx0" brushRef="#br0" timeOffset="18306">4441 244 0 0,'0'4'4'0,"0"-1"25"0,0-3 161 16,0 0-107-16,0 0-41 0,0 0 11 15,0 0 8-15,0 4-4 0,-4 3-15 16,-3 4-7-16,-1 7-4 0,-4 3-3 0,1 5-10 15,3 4-4-15,-5 8-3 16,2 10-5-16,-1 3 7 0,-1 2 16 0,-3-4-25 16,9-5-4-16,-1 1-1 0,4-3 1 15,4 0-8-15,0-4-9 0,4-1-21 16,10 3-15-16,-1-1-18 0,2-6-29 15,-5-6-15-15</inkml:trace>
</inkml:ink>
</file>

<file path=ppt/ink/ink4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9:35.8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76 2007 40 0,'-2'0'76'0,"-2"0"-34"15,3 0 17-15,-3 0-12 0,4 0-5 16,0 0-8-16,0 0-11 0,0 0 0 15,-4 0-1-15,2 0 1 0,0 0-3 16,0-3-2-16,0 3 2 0,0 0-2 16,0-1-2-16,2 0 0 0,-1-1 1 15,-1 2-6-15,2-3-1 0,0 1-3 16,-2 0 3-16,0-1-7 0,2-1 1 15,0-2 0-15,0 0 1 0,0-3-1 0,0 1-2 16,-2-1 1-16,0-2-1 0,-2-1 2 16,2 0-2-16,2-4 1 0,-2-4 2 15,0-1-2-15,2-3 2 0,-1-2-1 16,-1-2-1-16,0-1 0 0,-2 1-2 15,2 1 2-15,0 0 0 0,2 2-3 16,0 2 1-16,-2 1-2 0,2 3 5 16,-2 1-3-16,0 1-2 0,2 3 3 15,0 0 0-15,0 4-1 0,0-1-2 0,0 3 2 16,0 2 0-16,0-1-1 0,0 4-1 15,0 1 3-15,0-1 0 0,0 0-2 16,0 2 0-16,-2-1-1 0,2 1 4 16,-1 1-2-16,1 0-1 0,0 0 1 15,-2 0 0-15,0-2-2 0,2 0 0 16,0 2 2-16,-2 0 0 0,2 0-2 15,0 0 1-15,0 0 0 0,0 0 2 16,-2 0-4-16,2 0 1 0,0 0 1 16,0 0 0-16,0 0-3 0,0 0 3 15,4 0 0-15,0 0 1 0,-1 0-1 0,5 0-1 16,-2 1 0-16,1-1 2 0,3 1-1 15,-1 1-1-15,3-2 2 0,3 0 0 16,2 0-3-16,1 0 2 0,1 0 1 16,-4-1 0-16,4-2-2 0,4 0 0 15,-2 1 2-15,4 1-2 0,-4-1 3 16,-2 1-3-16,0-1 1 0,-4 0 0 15,0 1-1-15,-1 1 0 0,1 0 1 16,2-1 1-16,-2 1-2 0,4 0 0 16,-1 0 3-16,1 0-1 0,2 0-2 0,-2-2 1 15,4 2 1-15,0 0 0 0,3 0-3 16,5-1 1-16,-1-2 2 0,-5 1 0 15,-10 1-6-15,-5 0 4 0,0 0 2 16,-3 0-1-16,5 0-1 0,-1-1 1 16,2 1 1-16,-1-1 0 0,1 1-3 15,-1-3 2-15,3 1 1 0,0-1 0 16,8-2-2-16,8 0 0 0,5 1 2 15,0 0-5-15,-2 2-3 0,-5 0 6 0,-4-2 2 16,0 3-1-16,1-1-2 0,1 0 1 16,-2 0 1-16,0 0 1 0,-6 1-2 15,0 1 0-15,0 0 2 0,0-1-1 16,0 2 0-16,2 0-1 0,-2 0 2 15,2 0-2-15,4 0 0 0,-2 0 0 16,2-1 2-16,0 0 0 0,1 0-3 16,1 0 1-16,-2-2 2 0,0 1-1 15,-3 0-1-15,1 0 0 0,-2 1 2 16,-2 1 0-16,2-3-2 0,-3 2 1 0,-5-1 1 15,-2 2 0-15,-1-3-2 0,3 2 2 16,-3-1 1-16,3 1-2 0,1-1 0 16,-1 1 0-16,2-3 1 0,-1 2 0 15,1-4-1-15,0 2-1 0,4 1 2 16,8-1 0-16,3-2-2 0,7 3 1 15,-3-1-1-15,-7 3 2 0,1-3-2 16,-3 3 0-16,4 0 2 0,-3 1-1 16,-3 0-1-16,0 0 1 0,-6 0 0 15,-5 0 0-15,-3 0-1 0,1 0 0 16,-2 0 2-16,-3 0-1 0,5 0-1 0,-1 0 0 15,5 0 2-15,-1 0-1 0,8 0 0 16,10 0 0-16,5 0 2 0,2 0-2 16,-2 0-3-16,-9 0 2 0,-4 0 2 15,2 0 0-15,-4 0-2 0,0 0 1 16,0 0 0-16,-4 0 1 0,-2 0-3 15,-5 0 2-15,-5 0 1 0,3 0 0 16,-2 0-2-16,3 0 1 0,3 0 1 16,1 0 0-16,0 0-3 0,-1 0 2 0,1 0 3 15,-3 0-3-15,5 0-1 0,2 0 1 16,14 0 1-16,1 0 1 0,-1 0 0 15,-3 0-3-15,-7 0 4 0,0 0-3 16,-4 0 0-16,3-1 1 0,1 1-2 16,1 0 1-16,-1 0 0 0,-1-1 1 15,-1 1-2-15,-8 0 1 0,-1 0 0 16,-3 0 1-16,3-1-1 0,-5-1 1 15,1 2-2-15,0 0 2 0,0 0 1 0,1 0-3 16,-3-1 0-16,4 0 4 0,1-1-1 16,1 0-2-16,1 0-1 0,3-1 1 15,-1 1 1-15,0-1-1 0,1 0 0 16,3-1 0-16,10 1 0 0,9 1-1 15,2 0 1-15,-2 2-2 0,-7 0 4 16,-8-3-3-16,-4 3 0 0,-4 0 2 16,-1 0 0-16,-5 0-1 0,1-2 0 15,0 1 0-15,-1 1 1 0,1 0-1 16,0 0-1-16,1 0 0 0,1 0 2 0,-1 0 0 15,3-1-2-15,-3 0 2 0,1-1-1 16,1-1 1-16,1 1-1 0,-5 1 1 16,3-2 0-16,-1 2 0 0,-1-2-2 15,3 1 1-15,-3 0 2 0,2 0-3 16,-3-1-1-16,1 2 3 0,5-2 0 15,6 1-2-15,8 2-1 0,6 0 1 16,-1 0 2-16,-5 0-2 0,-6 0 0 16,-6 0 2-16,4 0 0 0,2 0-2 0,4 0 1 15,-4 0 0-15,-6 3 0 0,-7-3 0 16,-6 0 0-16,-2 0 2 0,0 0-1 15,0 0 0-15,0 0 1 0,0 0-2 16,0 0 2-16,0 0-3 0,0 0-1 16,0 0 4-16,0 0-3 0,0 0-1 15,9 2 1-15,1 0 2 0,-1 0 0 16,1-1-1-16,1-1-1 0,-5 0 2 15,2 0 0-15,-3 0-1 0,-5 0 0 16,4 0 1-16,-4 0-2 0,2 0 2 16,0 0-1-16,2 0 2 0,0 0 0 0,1 0-1 15,1 0-1-15,-2 0 2 0,3 0 1 16,-3 0-1-16,2-3-3 0,2 2 4 15,-3-2-2-15,-1 0-2 0,2 3 1 16,-6-3 3-16,2 2-1 0,-2 1-1 16,0-1 3-16,0 1 0 0,0-2 4 15,0-1-3-15,0 2-6 0,0-1 4 16,0 0 1-16,-2 2-5 0,2-1 2 15,0 1 1-15,0-2-3 0,0 2 3 0,0-1-2 16,0 0-2-16,-2-2 2 0,-2 1 2 16,2 0-2-16,-2-3 0 0,1 0-2 15,-5-2 4-15,0 1-4 0,-1 1 1 16,1-1 0-16,2 0-2 0,1 1 0 15,1 0 2-15,-4 2 0 0,4-3 0 16,1 2-3-16,-1-3 5 0,0 2-1 16,2-3 0-16,-2 0-1 0,2-1 2 15,2-3-4-15,-2-1 2 0,2 0-1 16,0-1 2-16,0-3 1 0,0 2-2 0,0-2 1 15,0 0 2-15,-1 2-2 0,-3 0 0 16,2 1-1-16,2 0 2 0,0 1-2 16,-2 1-1-16,2 0 2 0,0 0 0 15,0 0 0-15,0-1-2 0,0 0 1 16,-2 3 2-16,2 1 0 0,-2-1-2 15,0 2 1-15,2-2 1 0,0 0 0 16,0-1-2-16,0 2 0 0,0 0 2 16,0 1 0-16,0 1-3 0,0-1 1 0,4 3 2 15,0-2 0-15,-4 2-2 0,2-2 2 16,0 1 2-16,1-3-2 0,-3-1-1 15,4 0 0-15,-4 1 2 0,2-1 3 16,-2 0-4-16,0 1 0 0,2-1 2 16,-2 0-1-16,0-2-1 0,0-1 0 15,0 1 0-15,0 1 0 0,0 1-1 16,0 4 1-16,0 1-1 0,0-1 1 15,0 1 1-15,0 0 0 0,0 1 1 16,0 0 1-16,0 1-3 0,0-1-1 16,0-3 5-16,0 2-3 0,0-1-2 0,0 2 1 15,0-3 1-15,0-2-1 0,0 0-1 16,0-2-1-16,0 2 2 0,0 1-1 15,0 1-1-15,0 1 0 0,0 1 0 16,0-3 1-16,0 3-1 0,0-2 0 16,0-1 2-16,0 0-1 0,0-1 0 15,0 0 0-15,0 0 1 0,0-1 0 16,2-1-1-16,-2 0 0 0,2 0 2 15,-2 4 1-15,4 1-5 0,-4 1 3 0,2 0 0 16,1 1 0-16,-3-2-1 0,2 0-1 16,0-3 1-16,-2 1 1 0,4 2-2 15,-2 0 1-15,-2 1 1 0,2-1-1 16,-2 1 0-16,0-1 1 0,0 2 1 15,2-2-1-15,-2 0-1 0,0-1 0 16,2 1 2-16,-2 0 1 0,2-1-3 16,-2 0 1-16,2-1 0 0,-2 0 0 15,0 2-2-15,0-1 1 0,0 2 2 16,0-2-2-16,0 4-1 0,0-2 1 0,0 2 2 15,0 2-2-15,0-4 0 0,0 2 2 16,0-1 0-16,0 1-2 0,0 0 0 16,0 0 0-16,0 0 1 0,0 2 0 15,1-2-2-15,-1 1 1 0,0 1 2 16,0-1-3-16,0 1 0 0,0 0 1 15,0-3 2-15,0 3-2 0,0 0-1 16,2-1 1-16,-2 0 1 0,0 2-1 16,0 0-1-16,0-1 2 0,0 1 1 0,0 0-1 15,0 0-2-15,0-1 2 0,0 0-2 16,0-1 2-16,0 0-2 0,0 1 2 15,0-3 2-15,0-2-2 0,0 4-1 16,0-3 2-16,0 1-2 0,0 1 0 16,0-1 0-16,0 2 0 0,0-1 2 15,0 0-1-15,0 3-2 0,0-2 2 16,0 1 2-16,0-1-3 0,0 2 1 15,4-1 1-15,-4 1 1 0,0 0-2 16,0-2-1-16,0 2 2 0,0 0-1 16,0-2 0-16,0 2-1 0,0-1 2 0,0 0-2 15,0 1 0-15,0-2-1 0,0 1 2 16,0 0-1-16,0-1-1 0,0 2 3 15,0 0-3-15,0 0 1 0,0 0-3 16,0 0-1-16,0 0-7 0,0 0-9 16,-4 0-25-16,-5 6-49 0,-3 3-41 15,-3-5-144-15</inkml:trace>
</inkml:ink>
</file>

<file path=ppt/ink/ink4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9:39.4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93 0 48 0,'0'0'30'16,"0"0"-19"-16,0 0 5 0,0 0 11 0,0 0 2 15,0 0 19-15,0 1-6 0,0 2-39 16,0-2 13-16,4 1 6 0,0 1 35 16,-4-3-35-16,4 3-2 0,0 0 2 15,-2-3-10-15,-1 1-1 0,1-1-1 16,0 0-3-16,-2 0-3 0,0 0-1 15,0 0-1-15,0 0 1 0,2 0-3 16,-2 0 0-16,6 0 1 0,-4 0 1 16,2 0-4-16,-2 1 2 0,-2-1 1 15,1 2 0-15,-1-1-2 0,0 1 2 16,0 2 2-16,0 0 8 0,2 1 2 15,-2 4 2-15,0 1-2 0,0 1-3 0,0 4-4 16,0-1-2-16,0 1-2 0,0 5 2 16,0 2-3-16,0 0 26 0,0 1-8 15,0 0-17-15,0 1 1 0,-2 0 3 16,1 2 2-16,-1-1-2 0,2 1-4 15,0-2 2-15,0 2-4 0,0-2 2 16,0 1-2-16,0-1 0 0,0-2 3 16,0 2-1-16,0-3-2 0,0 0 0 15,0-3 0-15,0-2 3 0,0 1 0 0,0 0-2 16,0 1 3-16,0-2 0 0,0 2-5 15,0 2 3-15,0 0 1 0,0-1 0 16,0-1-2-16,0 1-1 0,0-2 3 16,0 0-2-16,0-3-2 0,0 2 1 15,0-3 0-15,0 1 1 0,0 0-2 16,0-1 1-16,0-1 2 0,0-5-1 15,0 2-2-15,-2 0 2 0,2 2 0 16,-2-1 0-16,2 1-1 0,-2-1 0 16,0 2 2-16,-2 1-2 0,4-1 0 0,-4 3 1 15,2-1 0-15,1 0-2 0,-3 1 0 16,0 0 1-16,2 0 2 0,-2 2-1 15,0 3-2-15,-1 2 1 0,-1-4 2 16,-2 2-1-16,3-3 0 0,1-3-1 16,2 1 0-16,0 0 0 0,-2 5-1 15,0-4 1-15,2 3 2 0,1-4-4 16,-3-5 4-16,0 1-4 0,2-1 4 0,-2 0 0 15,0-1-2-15,2 0 1 0,1-1 1 16,-3-1-2-16,4-2 0 0,-2 0 0 16,0 0 2-16,2 0-2 0,-2-2-1 15,2 3 1-15,0-2 1 0,0-1-1 16,0 1-1-16,0-2 1 0,-2 0 1 15,2 3-1-15,0-1-2 0,0 3 2 16,0 0 1-16,0 0-1 0,0-2-1 16,0 1 1-16,0 0 1 0,0 0-1 15,0-2-1-15,0 2 1 0,0 4 1 16,-2 5-1-16,-2 2 0 0,1-2 3 0,1-5-3 15,2-2 0-15,0 0-2 0,-2-1 2 16,2-3 2-16,0 2-2 0,-2-6-1 16,2 0 1-16,0 0 2 0,-2 0 0 15,2 0-3-15,0 0 2 0,0 0-1 16,0 0 0-16,0 0-1 0,0 0 2 15,0 1-1-15,0 1 0 0,0-1-1 16,0-1 1-16,0 0 2 0,0 0-3 16,0 0 0-16,0 0 2 0,0 0 2 0,0 0-3 15,0 0-2-15,0 0 1 0,4 0 1 16,0 0 1-16,3 0-1 0,1-2 1 15,-1 0 1-15,5 0-2 0,-3-2-1 16,3 3 1-16,1-2 2 0,1 2-2 16,-1 1-2-16,2-1 4 0,-1 0-2 15,1 1 0-15,-2-4-2 0,2 4 4 16,3-1 0-16,-3 1-2 0,4-2 0 15,-2 1 0-15,2-1 0 0,2 2 0 16,-2-1 0-16,-2 1 0 0,1 0 1 0,1 0-1 16,4 0-1-16,3 0 1 0,1 0 5 15,-2 0-6-15,-8 0 1 0,-4 0 3 16,-1 0-1-16,3 0-1 0,6 0-2 15,6 0 1-15,1 0 5 0,-1 1-7 16,-4 0 1-16,-8 1 3 0,-3-2-1 16,1 0-1-16,-1 2-1 0,-1-1 2 15,0 0 1-15,-1 2-1 0,1-3-1 16,-1 0 0-16,-2 0 3 0,3 0-1 0,-1 0-1 15,-1 0 1-15,1-4 0 0,5 3-3 16,6 1 0-16,6 0 5 0,3-2 3 16,-3 2-8-16,-8 0 1 0,-6 0 1 15,1 0 0-15,-1 0-2 0,-1 0 2 16,-1 0 0-16,2 2 1 0,6 3-2 15,4-3 1-15,4 2 0 0,-6 1 0 16,-2-3-2-16,-4 0 0 0,3 0 2 16,-1 1-1-16,-2-1-1 0,0 0 2 0,-1-1-1 15,-9 1 1-15,1 0-2 0,-2-2 1 16,0 3 1-16,1-3-2 0,-3 0 2 15,2 1-1-15,0-1-1 0,0 0 2 16,1 0-2-16,3 0 2 0,0 2-2 16,3-2 2-16,1 0-2 0,-3 2 1 15,3-2 1-15,-3 0 2 0,1 0-4 16,-5 1 1-16,1 0 1 0,-2-1 0 15,4 2-2-15,-5-1 1 0,1-1 1 16,2 0 0-16,-4 0-1 0,2 0 0 16,-1 0 2-16,-1 0-1 0,4 0-2 0,0 0 1 15,1 0 0-15,1 0 1 0,0 0-2 16,-1 0 1-16,-1 0 0 0,2 0 0 15,-3 0-1-15,-1 0 0 0,-2 0 0 16,0 0 1-16,-2 0-2 0,0 0 2 16,0 0 1-16,0 0-1 0,0 0-3 15,0 0 2-15,0 0 1 0,2 0 0 16,4 0 0-16,-4 0-1 0,3 0 2 15,-3 0-1-15,4 0-1 0,-4 0 1 16,0 0 1-16,0 0 0 0,0 0-2 0,-2 0 1 16,3 0 1-16,-3 0-2 0,0 0 1 15,2 0 0-15,-2 0 1 0,0 0 1 16,2 0-4-16,0 0 1 0,0 0 2 15,4 0 1-15,-4 0-5 0,2 0 4 16,-1 0-1-16,3 0 0 0,-2 0-1 16,4 0 2-16,7 0-2 0,0 0 1 15,-4 2 0-15,-3-2 0 0,-8 0 1 16,0 1 2-16,0-1-4 0,0 0-1 0,0 0 5 15,0 0-3-15,2 0-1 0,2 0-1 16,-2 0 4-16,3 0-2 0,-5 0 0 16,4 0-2-16,-2 0 4 0,0 0-2 15,0 0-2-15,2 0 2 0,-4 1 3 16,2 0-2-16,-2-1 0 0,2 0-1 15,0 0 1-15,-2 0 0 0,0 0-2 16,0 0 1-16,0 0 1 0,0 0-2 16,0 0-1-16,0 0 0 0,0 0 3 0,0 0-2 15,0 0-2-15,0 0 4 0,1 2-2 16,-1-1 2-16,2 1-3 0,0 0 2 15,0-1 1-15,-2 1-1 0,0 0-1 16,0-1 1-16,0-1 2 0,0 1-3 16,0-1 2-16,0 2-2 0,0-1 5 15,0 1-1-15,0 1-2 0,0 1 2 16,0 2 0-16,0 2-2 0,0-2-1 15,-4 4 1-15,2 1 1 0,2 1-2 16,-1 3-1-16,-3-2 2 0,2 0 1 16,-4 1-2-16,2 1 0 0,0 2 4 0,3 2-1 15,-3 0 4-15,2-4 2 0,2-1-6 16,-2-2 4-16,-2 1-6 0,4-2 2 15,-4-1 0-15,4-1 2 0,-2-3-1 16,0 2-2-16,1-3-2 0,1 0 4 16,0-2-2-16,0-1 0 0,0 0 1 15,0-1 0-15,-2 0-1 0,2 1 1 16,0-2-2-16,0 0 4 0,-2 0-3 15,2 0 0-15,0 0 0 0,0 0-2 16,-2 0 0-16,0 0-1 0,2 0-3 0,0 1-2 16,-2 2-2-16,2 0-11 0,-4 2-7 15,0-3-21-15,2 1-17 0,-1-2-102 16</inkml:trace>
</inkml:ink>
</file>

<file path=ppt/ink/ink4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49:29.9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2418 741 17 0,'-2'0'100'0,"2"2"-67"15,0 0-7-15,-2-1-19 0,0 1 15 16,-2-1 66-16,2-1-27 0,2 0-49 15,-2 0 2-15,2 0 7 0,-2 0 7 0,2 0-1 16,-3 0-3-16,1 1-4 0,2 0-1 16,-2 2-3-16,-2-1 2 0,4-1 0 15,-2-1-1-15,-2 1-3 0,0-1-3 16,-1 3-1-16,1-3-4 0,-2 0 2 15,6 1 1-15,-4 0-5 0,2 0 0 16,1 1 2-16,1-2 1 0,-2 1-1 16,0-1-4-16,0 0 3 0,2 0 1 15,0 0-3-15,0 0 1 0,0 1 0 0,0-1-4 16,0 0 1-16,0 0-2 0,6 0 2 15,1 0 1-15,3 0 1 0,3 0-2 16,6 0 2-16,6 0-1 0,4 0-1 16,7 0-2-16,6 0 2 0,4 0-1 15,5 0 1-15,6 0-2 0,6 0 5 16,-2 0-1-16,0 2-3 0,-1 2 0 15,-5 0 0-15,0-2 0 0,-7 1 0 16,-2 1 0-16,-8-1 0 0,-4 3 0 0,-5-3 0 16,-2-2 0-16,-3 0 1 0,1-1 0 15,2 0-2-15,0 0 1 0,-1 0 2 16,1 0-1-16,0 0 0 0,0-1-2 15,1-3 2-15,5 0 0 0,-7-1-2 16,3-1 0-16,-2 4 3 0,-6-1-2 16,-6 1-1-16,-6-1 1 0,-3 2 1 15,-4 1-2-15,0-2 3 0,-2 2-4 16,0 0 6-16,0 0 2 0,0 0 0 15,0 0 1-15,0 0-1 0,0 0 2 0,-2 0-6 16,2 0-2-16,0 0 1 0,0 0-1 16,0 0-2-16,0 0 1 0,-2 0 3 15,-5 0-2-15,-1 0-4 0,0 0 2 16,1 0 0-16,-1 0-1 0,2 0-17 15,2 0 1-15,-1 0-6 0,3 3-22 16,2 0-45-16,0 1-75 0,0-3-213 16</inkml:trace>
  <inkml:trace contextRef="#ctx0" brushRef="#br0" timeOffset="2196">2433 897 23 0,'0'-2'40'0,"0"2"7"0,0 0-8 16,0 0-4-16,0-1 0 0,0 1-7 15,-2 0-7-15,2 0-2 0,0 0 0 16,-2 0 5-16,2 0 0 0,0 0-6 15,0 0-1-15,0 0 2 0,0 0 2 16,0 0-1-16,0 0-2 0,0 0-4 16,0-1 0-16,0 1 4 0,0 0-3 15,0 0 0-15,0 0-2 0,-2 0-3 0,2 0 0 16,-2 0-2-16,0 4 2 0,2 2 1 15,0 3 0-15,0-1-5 0,0 1 0 16,0 0-1-16,0 0 0 0,0 1 4 16,0 1-6-16,0 1 1 0,0 0 3 15,2-1-1-15,2 1-1 0,-4 2-3 16,4-2 0-16,0 1 1 0,-4 2-2 15,4-3-1-15,-1 1 2 0,-1 0 1 16,2-1-3-16,0 2 1 0,2 1 1 16,-2-1 12-16,-3 0-7 0,1-1-6 0,-2 0 2 15,0 1 1-15,2-2-2 0,-2 0-1 16,0 1 2-16,0 0-4 0,2 0 1 15,-2-1 1-15,0-1 2 0,0 2-1 16,0 1-2-16,0-1-1 0,2-1 2 16,2 1 0-16,-4 0-1 0,4-2 0 15,0 2 1-15,-4-4 0 0,0 1-1 16,0 1 0-16,0-1 3 0,1-3-1 15,-1 3-2-15,2-2 0 0,-2 2-1 0,0-1 4 16,0-2-5-16,2 2 2 0,0-1 2 16,-2 0-2-16,4 0-2 0,2 1 1 15,-2-1 1-15,1 2 0 0,1-1 0 16,2-3 0-16,-3 3 1 0,1-2-1 15,-2-2-1-15,0 2 1 0,-1-2 1 16,-1 1 1-16,4-1-2 0,-2 1-2 16,2-1 5-16,-3 1-2 0,1 1-3 15,4-3 0-15,-4-1 5 0,1 2-3 16,1 1-1-16,0 0-1 0,0-2 4 15,-1 0-2-15,3 0-3 0,0 0 3 0,-1 0 1 16,3-1-1-16,-1 1 0 0,1-1-1 16,1 1 2-16,3 0-1 0,-1 0 0 15,0-1-1-15,1-1 2 0,-3 1 1 16,3 3-4-16,1 1 1 0,-4 2 4 15,5-1 2-15,-9-1-8 0,1-2 2 16,-1-2 3-16,1 2-2 0,0-1-1 16,3-2 1-16,1 1 1 0,-1 0-1 15,0-1-1-15,3 4 0 0,1-2 3 0,-2 0-1 16,3 0-3-16,-7-1 1 0,1-1 2 15,-1 1 0-15,-1-1-2 0,0-2 1 16,-1 1 1-16,1-1 0 0,1 0-3 16,3 0 0-16,-3 0 3 0,3 0-2 15,-1 0-1-15,-1 0-4 0,1 0 2 16,3 0 4-16,1 0-4 0,0 0 6 15,0 0-2-15,3-1 0 0,-5 1-1 16,-2-2 0-16,1 2 3 0,-4-1-2 16,1-1-1-16,-1 1 0 0,1-1 2 0,1-1 0 15,-1 0-2-15,3-1 0 0,-3 1 2 16,5-1 0-16,-3 1-2 0,2 1 0 15,1-1 2-15,1-1 0 0,4 1-2 16,-4 2 1-16,1-3 0 0,-7 2-1 16,1-1 3-16,-4 0-2 0,3-1-2 15,-3 1 3-15,1 0-2 0,-1 1 1 16,-4-3 2-16,6 3 0 0,-5-2-4 15,3 0 1-15,0 1 2 0,-2 0 1 0,1 0-4 16,1 0 1-16,0-1 2 0,-2 1 1 16,1-1-4-16,1-1 2 0,0 2 2 15,0-1-1-15,-1 3-2 0,1-3 1 16,0-1 1-16,1 0 0 0,-1-2-2 15,0 4 0-15,0-4 3 0,1 2-2 16,-1 0-1-16,-4 0 2 0,2-1 1 16,0 1 0-16,-4-1-2 0,5 1 1 15,-3-1 1-15,0 1-2 0,6-2-2 0,-5 3 2 16,3-4 1-16,0 3-1 15,-4 0-1-15,2-1 1 0,-2 2 2 0,1-2-1 16,1 1-2-16,-2-1 2 0,2-2 1 16,-2 0-1-16,-2-1-1 0,4 1 2 15,-1-2 0-15,-1 1-2 0,0-3-1 16,0 2 1-16,2 0 1 0,-4 0-1 15,4-1-1-15,-2-1 1 0,0 1 1 16,0-2-1-16,1 2-2 0,-1 1 3 16,0-1 0-16,0 1-2 0,2 1 0 15,-4-1 1-15,6 1 1 0,-4 2-1 0,1-3-2 16,1 1 3-16,0 1 0 0,2-1-1 15,-1 1-2-15,-1 0 2 0,2-2 2 16,-2 1-2-16,0-2-2 0,-1 0 3 16,-1 0 0-16,-2-1 0 0,2 1-2 15,-2 0 1-15,0 0 1 0,2 1-1 16,-2 0-1-16,0-2 1 0,2 2 1 15,2 1-1-15,-2 2-2 0,0 0 3 16,2-1 0-16,-1-2-1 0,1 1-2 16,0-1 3-16,2 0 0 0,-4 1-1 0,3 0-1 15,-3 0 2-15,0-2 1 0,0 1 0 16,0-1-2-16,-2-1 2 0,0-1-2 15,0 0 0-15,0 1 0 0,0 1 2 16,0 0 2-16,-4 0-5 0,0-1 1 16,4 1 1-16,-3 0 0 0,1 0 0 15,2 1 1-15,-2 0-1 0,2-1 1 16,-2 3-3-16,0-2 2 0,0 4 4 15,0-1-1-15,0 2-3 0,0 1 1 0,2 2-2 16,0 1 3-16,0 0-2 0,0 1-1 16,-2 0 3-16,2 0-2 0,-2 0-1 15,2 0-1-15,-5 0 0 0,1 0-4 16,-2 0-1-16,0 0-2 0,3 0 1 15,-3 0-4-15,0 0-4 0,2 1-4 16,-1 4-5-16,1 2-13 0,0 2-21 16,0 0-31-16,0-2-68 0</inkml:trace>
  <inkml:trace contextRef="#ctx0" brushRef="#br0" timeOffset="11505">107 3314 176 0,'0'-3'56'16,"0"2"-21"-16,0-1 16 0,0 1 0 0,0-2 0 16,2 1-9-16,0-2-12 0,0 4-2 15,2-2-13-15,-1 1-3 0,3 1 6 16,-2-1-4-16,0 1 1 0,1 0-3 15,1-1 2-15,4 1-4 0,1 0-1 16,4 0 1-16,8 0-4 0,4 0 2 16,7-1 2-16,6 0-8 0,4-2 2 15,4 2-2-15,4-1-1 0,3 1-1 16,4-2 2-16,4 2 0 0,10-1-2 15,-3 0 0-15,8 2-1 0,1 0 2 16,-5 0-2-16,0 0 1 0,3 0 1 0,-1 0 0 16,6 0-3-16,4 5 2 0,4-1 1 15,-3-1 0-15,-3 0-2 0,-2 0 1 16,-7-2 1-16,1 2-2 0,-1 3 0 15,-1-2 2-15,2 1-2 0,3-2 2 16,-1 1-4-16,0-4 1 0,2 4 2 16,0-2 0-16,-1-2-2 0,5 1 2 15,-1-1 0-15,3 0 0 0,2 0 0 16,2 0-1-16,-2 0 2 0,-3 0-1 0,-1 0-1 15,-2 0-1-15,-1 0 3 0,1 0-4 16,2 0 1-16,0 0-2 0,3 3 4 16,1 0 0-16,0 2-1 0,0-1 1 15,-3 0 0-15,3 0 1 0,0 0-2 16,-2-1 1-16,0-1 1 0,0 0-1 15,-4-1 0-15,-2-1 0 0,-2 0 1 16,-2 0-1-16,-1 0-1 0,-1 0 1 16,1 0 1-16,-5 0-1 0,-1 0-2 0,-2 0 2 15,-4 0 1-15,-8 0-1 0,-3 0-1 16,-5-3 1-16,-3 1 0 0,-2 2 0 15,2 0-1-15,-2 0 0 0,2 0 2 16,-2 0 0-16,0 0-3 0,0 1 2 16,-2 2 0-16,-4-3 0 0,-9 1-1 15,-8-1 0-15,-11 0 2 0,-8 0-1 16,0 0 2-16,-6 0-2 0,-8-3 1 15,-1-2-1-15,-4 2-5 0,-2 0-1 16,2-1 2-16,4 3 3 0,3 0-1 0,7 1 1 16,3 0-9-16,0 0-12 0,2 0-5 15,0 0-7-15,0 2-21 0,4 0-52 16,3-2-196-16</inkml:trace>
  <inkml:trace contextRef="#ctx0" brushRef="#br0" timeOffset="12820">5858 3370 205 0,'0'2'37'0,"0"2"-2"16,0 2 22-16,0 2-9 0,0 3-1 15,0 4-14-15,-2 4-8 0,-2 5 4 16,-3 6 11-16,-1 5-19 0,-1 3-4 15,-1 6-2-15,-3 3-2 0,-3 4-7 16,3 3 1-16,0 2-3 0,1 4 0 16,3-1 13-16,-1 1-3 0,6-4-10 15,0-6-1-15,-1 0 1 0,3-5-1 0,2-4-1 16,0-6 1-16,0-6-1 0,0-5 0 15,0-3 5-15,0-5-1 0,2-2-4 16,0-4 1-16,0-3-1 0,-1-2-1 16,1-4 0-16,2 1-2 0,-2-2 3 15,0 0 1-15,4 0-3 0,-1 0 1 16,1 0-2-16,0 0 2 0,2 0 1 15,-3-2-2-15,-3-1 0 0,2 0 1 16,-2 2 0-16,-2-1-1 0,0 2 1 0,0-3 1 16,0 2-3-16,2 1 0 0,-2-3 0 15,0 3 2-15,0 0-2 0,0 0-1 16,0 0 0-16,0 0 1 0,0-3 0 15,-4 0-4-15,-6-1 5 0,1-1-1 16,-3 1-4-16,-5-2 1 0,-2 3 0 16,-2-1 1-16,-2 1 0 0,-1-1-3 15,-1-2 2-15,-2 3 2 0,-2-2-1 16,1 2-4-16,-5-1 5 0,-1 3 1 15,0-2-2-15,-1-1 2 0,-3 2 2 16,0 0 0-16,-4-2-2 0,-4 3 0 0,4-1 2 16,-7 1 0-16,-11 1-1 0,-6 0 0 15,-3 0 4-15,6 2 15 0,10 0-12 16,11 3 0-16,5 1-4 0,-1-2-2 15,0-1-1-15,-6-3-1 0,-4 0 3 16,1 0 0-16,-5 0-2 0,1 0 0 16,-5 0 2-16,-1-2 0 0,-4-2-2 15,-6 1-1-15,-3-1 2 0,-3 1 0 16,-3 0-1-16,3 2 0 0,8 1 3 0,10 0 1 15,7 0 1-15,12 0 0 0,8 0-2 16,5 0-1-16,4 0-1 0,-1 0-1 16,3 0 1-16,-4 0-1 0,-2 0 0 15,2 0 0-15,-5-2 1 0,-3-5-1 16,-5 4-1-16,-20-1 1 0,-7 0 0 15,-9 4 1-15,-5 0-1 0,5-2-1 16,7 2 1-16,2 0 1 0,9 0-2 16,6 0 1-16,8 0 2 0,4 0-1 15,-1-1-2-15,-1-2 1 0,2-2 2 0,-4 2 0 16,-2-1-1-16,0-2-2 0,-1 5 2 15,-4-1 1-15,-3 0-1 0,-5 0-1 16,-5-1 2-16,-7 1-2 0,-5 2-2 16,-6 0 2-16,-1 0 1 0,8 0 0 15,8 0-3-15,12 1 2 0,11 0 2 16,7 0-2-16,6 1 0 0,2-2 0 15,1 0 0-15,-3 0 1 0,-2 0-1 16,-2-5 0-16,-1 2 3 0,-3-2-3 0,-3 2 0 16,-2 1 0-16,-4-4 0 0,-8 4 0 15,-1-1 0-15,-3-2 0 0,1 2 0 16,5 2 2-16,6-1-3 0,6 0 0 15,7 2 1-15,5-3 1 0,1 2-2 16,2-1 1-16,-2-1 0 0,4-1 1 16,-2 2-2-16,0 0 1 0,0 0 0 15,-2 1 0-15,-4-3 0 0,-5 3-2 16,-10 0 2-16,-2 1 0 0,0 0 0 15,6 0-1-15,7 0 2 0,5 0-1 16,-5 0-1-16,-3 0 0 0,-4 0 2 0,-1 0 0 16,5-1-2-16,0 0 1 0,1 1 0 15,3 0 1-15,3 0-2 0,2 0 0 16,0 0 2-16,3 0-1 0,1 0 0 15,1 0-1-15,9 0 2 0,2 0-1 16,3 0 0-16,0 0-1 0,0 0 2 16,3 0 0-16,-3-2-2 0,6 1 1 15,-4-3 1-15,2 4-1 0,0 0 0 16</inkml:trace>
  <inkml:trace contextRef="#ctx0" brushRef="#br0" timeOffset="13113">166 4175 757 0,'-2'-2'0'0,"-2"1"0"0,1-1 2 0,-3 0-2 15,2-1-2-15,-2 0 4 0,3 3-2 16,-3 0-2-16,0 0 2 0,-2 0 2 16,1 0-2-16,-1 0-2 0,-1 0 1 15,-3 0 2-15,1 0-1 0,-1 0-2 16,1 2 2-16,3-2 1 0,3 0-1 15,1 0 0-15,2 0 1 0,2 0 1 16,0 0-2-16,-2 0 0 0,2 0 0 16,-2 0 1-16,2 0-2 0,-2 0 1 15,2 0 0-15,-2 0 1 0,0 0-1 0,2 0-1 16,-2 0 1-16,0 0 1 0,1 0-2 15,-3 0 1-15,0 0 0 0,2 0 0 16,0 0 0-16,0 0 0 0,2 0 0 16,0 0 1-16,0 0-2 0,0 0-1 15,0 0 1-15,0 0 2 0,0 0-2 16,0-2 0-16,4-1 1 0,2-1 2 15,-1 1-2-15,-1-1-1 0,0 2 2 16,2-5 1-16,-4 3-2 0,2-1 0 0,-1-1 0 16,-1 0 1-16</inkml:trace>
  <inkml:trace contextRef="#ctx0" brushRef="#br0" timeOffset="13202">159 3569 756 0</inkml:trace>
  <inkml:trace contextRef="#ctx0" brushRef="#br0" timeOffset="13348">159 3569 756 0,'7'-37'0'0,"1"0"0"0,-1 3-1 0,1 1 1 0,2 2 0 15,-3 3 0-15,-1 1-1 16,0 2 2-16,-3 3-1 0,-1 2 0 0,2 4-1 16,-4 1 2-16,0 5 0 0,0 5-1 15,0 0-1-15,-2 4 2 0,-2 1 0 16,-3 2-3-16,-1 7 0 0,1 4 1 15,-3 0 1-15,4 1-3 0,4 3-10 16,2 0-6-16,0 2-5 0,0 2-8 16,10 0-27-16,3 0-54 0</inkml:trace>
  <inkml:trace contextRef="#ctx0" brushRef="#br0" timeOffset="14800">3086 3372 7 0,'3'0'22'0,"3"0"7"0,-2 0-10 16,-2 0 0-16,-2 0-13 0,0 0 110 15,0 0-69-15,0 0-31 0,2 0 5 16,0 0 11-16,-2 0 5 0,0 0-6 0,0 0-11 15,0 0 0-15,2 0-2 0,-2 0-4 16,1 0 7-16,-1 0-3 0,0 0-3 16,0 0-2-16,0 0-1 0,0 0 1 15,0 6-2-15,0 2-3 0,0 3 1 16,-1 3-5-16,-1 2 1 0,2 3-3 15,-2 3-1-15,0 2 0 0,0 7 2 16,2 2-4-16,0 5 1 0,-2 10 0 16,-2 4 0-16,0 7 1 0,-5 2 1 15,3-2 1-15,2-3-2 0,0-4-1 0,1-6 1 16,-3-4 0-16,2-6 1 0,0-5-2 15,-1-5 0-15,3-3 2 0,-6-4-3 16,4 0 1-16,0-5 1 0,1 1 1 16,1-8 1-16,-2 1-3 0,4-4 0 15,0-1 0-15,0-1 1 0,0-2-1 16,-2 0 1-16,0 0 4 0,0 0-2 15,-2 0-3-15,-1 0 0 0,3 0 1 16,-2 0-1-16,2 0-2 0,-4 0 1 0,2 1 0 16,1 3 2-16,-1 2-5 0,4-2 0 15,0-1 0-15,0-3 0 0,0 0-7 16,0 2-2-16,0-2-11 0,6 0-27 15,-1-2-48-15,3-5-117 0</inkml:trace>
  <inkml:trace contextRef="#ctx0" brushRef="#br0" timeOffset="16489">134 3559 3 0,'4'-2'4'0,"-3"1"80"0,1-1-64 15,0-1-19-15,0 1 1 0,0-1 7 16,-2 0 5-16,0 2 6 0,0-2-11 15,0 3 3-15,0 0 5 0,0 0-1 16,0 0 4-16,0 0-4 0,0 0-1 16,0 0-3-16,0 0-5 0,0 0-6 15,0 0 4-15,0 0 1 0,0 0 5 0,0 0 5 16,0 0 6-16,0 0 1 0,0 0-6 15,0 0 3-15,0 0-3 0,0 0-6 16,0 0-7-16,0 0 3 0,0 3 7 16,0 1-7-16,2-1-4 0,0 4-1 15,0-2 3-15,-2 1-3 0,2 4 2 16,-2 1 2-16,0 6 5 0,-4 7 2 15,-2 3-2-15,-1 5-5 0,-1 3 1 16,2 4 0-16,0 2 0 0,1 1-4 0,3 4 3 16,-2-3-2-16,2 1-4 0,0-2-1 15,-2-4 4-15,1-2 8 0,1-7-6 16,0-4-4-16,2-2 2 0,-4-3-3 15,2 1 0-15,-2-4 0 0,0-1 2 16,4-6-2-16,-2-2-1 0,1-2-3 16,1-4-5-16,0-2-14 0,0 0-12 15,3 0-14-15,3 0-38 0,0-9-111 16</inkml:trace>
  <inkml:trace contextRef="#ctx0" brushRef="#br0" timeOffset="17541">1752 3390 23 0,'0'0'27'0,"-2"0"-4"15,0 0 8-15,2 0 20 0,-2 0-2 16,2 0-10-16,0-1-7 0,0 0 2 16,0-3-8-16,0 2-5 0,0-2-1 15,-2 1 3-15,2 1-2 0,-4 0-7 16,2 1-1-16,2-1 3 0,0-1-2 15,-1 3 1-15,-1-1 0 0,0 1 1 16,0 0-2-16,2 0-1 0,0 0 0 16,0-1-5-16,0 1 0 0,0 0-4 15,0 0-3-15,0 7 9 0,-2 5 0 0,2 7 1 16,-4 5-4-16,2 6 1 0,0 7-1 15,-2 5 2-15,3 4-3 0,-1 4 2 16,0 3-2-16,-2 0-4 0,2 5 3 16,-2 1-6-16,-2 1 3 0,1-2-1 15,-3-5 14-15,6-6-9 0,0-8-5 16,2-3 1-16,0-5 0 0,0-7 1 15,0-2-2-15,-2-6 0 0,2-2-2 16,0-4 4-16,0-2-2 0,0-2-2 0,0-2 1 16,0 2 2-16,0-2-2 0,0-1-1 15,0-1 0-15,4 1 2 0,0-3-3 16,2 0-9-16,5 0-10 0,1-5-13 15,1-5-17-15,-2 1-19 0,1-7-48 16,-3 0-195-16</inkml:trace>
  <inkml:trace contextRef="#ctx0" brushRef="#br0" timeOffset="18498">4578 3502 88 0,'0'-3'56'0,"0"0"-30"0,0 1 2 16,0-1 1-16,0 2 4 0,0 0 14 16,0 0-7-16,0 1-11 0,0-3 0 15,0 3-4-15,0 0-5 0,0 0 7 16,0 0 4-16,0 0-6 0,0 0-9 15,0 0 0-15,0 0-1 0,0 0-5 0,0 0-4 16,0 9 4-16,0 7 9 0,-2 3-1 16,-4 6-7-16,-2 4 2 0,1 7-3 15,-1 3-2-15,1 4 0 0,-1 4-3 16,-4 4 0-16,3 1-1 0,-1 4-1 15,1 1-2-15,-3 0 4 0,3-2 5 16,-1-5-7-16,3-8-2 0,7-6 0 16,-4-4 2-16,4-6-2 0,0-4-2 15,0-7 3-15,0-3-3 0,0-4 2 0,0-6-1 16,2 2-1-16,0-3 2 15,-2-1-2-15,0 0 1 0,0 0-1 0,0 0-4 16,0 0-5-16,5-2-8 0,1-1 1 16,2 2-6-16,-3-3-4 0,3 3 0 15,-2-2-10-15,0 1-5 0,-1-2-30 16,1-6-59-16,-2-2-135 0</inkml:trace>
  <inkml:trace contextRef="#ctx0" brushRef="#br0" timeOffset="19369">5207 3480 22 0,'0'1'122'0,"0"0"-58"16,0-1-29-16,0 0 0 0,0 0-1 15,0 0 3-15,0 0-11 0,0 1 4 16,0 2-1-16,2 1 0 0,-2-2-5 15,4 6 1-15,-2-1 1 0,-2 3 1 16,0 5-5-16,0 2-4 0,0 3-1 16,-2 6 1-16,-6 6-5 0,-1 5-5 0,-1 6 1 15,1 4-6-15,-3 6 1 0,-1 1-2 16,2 2 4-16,-1-1 2 0,3-2-5 15,3-4-3-15,4-3 2 0,2-4-3 16,0-4 1-16,0-5 1 0,0-7-1 16,2-2 2-16,0-6-2 0,2-6-2 15,-2-2-3-15,-1-6-12 0,1-2-11 16,0-2-14-16,0 0-15 0,-2-1-6 15,0-12-73-15,0-4-179 0</inkml:trace>
  <inkml:trace contextRef="#ctx0" brushRef="#br0" timeOffset="20161">3921 3483 55 0,'0'-2'61'0,"0"1"-20"16,0-1 2-16,0-1-2 0,0 2-10 16,0-1 0-16,-2 2-4 0,2 0-9 15,0 0 0-15,0 0 9 0,0-2 5 16,0 2-9-16,0 0-1 0,0 0 0 15,0 0-1-15,0 0-1 0,-5 0-5 16,3 10-6-16,-4 4 4 0,0 6 5 16,3 2-6-16,-3 8 3 0,-2 5-2 15,1 7 6-15,-1 6-9 0,2 3-1 16,2 3-4-16,-3 3-2 0,-1 2 0 0,0 1-1 15,3-5 2-15,1-6-2 0,2-2-1 16,2-6-1-16,-2-1 0 0,-2-3 2 16,2-4-3-16,-3-3-1 0,3-6-4 15,-4-3 0-15,2-8-7 0,2-4 0 16,2-3 0-16,0-5-3 0,0 2-17 15,4-3-10-15,2 0-14 0,0-9-37 16,-5-7-142-16</inkml:trace>
  <inkml:trace contextRef="#ctx0" brushRef="#br0" timeOffset="21107">2546 3488 3 0,'1'-3'11'0,"1"-2"79"16,0 0-53-16,0 0-7 0,0 2 9 0,0-2 4 15,-2 0 1-15,0 1-6 0,2 1-1 16,-2 1 0-16,0 0-4 0,0-1-2 15,0 1-4-15,0 0-2 0,0-1 0 16,0 1-5-16,0 1 4 0,0 1-3 16,0 0-8-16,-2 0-6 0,-2 13-1 15,-2 8 7-15,-3 11 0 0,-4 5-6 16,5 8-2-16,-5 4 1 0,1 6 0 15,1 2-4-15,-1 1 1 0,3 2-1 0,-1-3-2 16,1 0-1-16,-1-7 2 0,2-2 1 16,5-5 0-16,-1-3-2 0,4-4 0 15,0-4 1-15,0-5-1 0,0-6-3 16,6-2-3-16,-5-6-6 0,3-6-8 15,0-2-13-15,0-3-12 0,2 0-10 16,-3-2-21-16,1 0-63 0,-2-9-140 16</inkml:trace>
  <inkml:trace contextRef="#ctx0" brushRef="#br0" timeOffset="21878">1300 3445 40 0,'0'0'86'0,"0"0"53"15,0 0-85-15,0 0 0 0,0-3-5 16,0 1-11-16,0 2-5 0,0 0-5 16,0 0-4-16,0 0-11 0,0 0-4 15,0 0-2-15,0 8 8 0,0 3 0 16,0 7 2-16,0 6-2 0,0 5-1 0,-6 10-3 15,-2 3-4-15,1 6 0 0,-1 4-3 16,-2 4-4-16,3 2 2 0,-3 1 3 16,-1-2 2-16,5-4-3 0,2-6 0 15,2-5-1-15,2-3-2 0,0-5-2 16,0-5 2-16,0-4 0 0,0-3 0 15,0-5-1-15,0-4 1 0,0-3 1 16,0-2-1-16,0-4 0 0,0 1 1 16,0-3 1-16,-2-1 0 0,1 0-1 0,-3-1 0 15,2 0-2-15,-2 0-1 0,2 0-3 16,-2 0-5-16,2-2-5 0,0-2-11 15,2-2-24-15,0-1-22 0,0-5-39 16,0-3-234-16</inkml:trace>
  <inkml:trace contextRef="#ctx0" brushRef="#br0" timeOffset="24473">3225 1861 80 0,'0'0'68'0,"0"0"-33"15,0 0-5-15,0 0 3 0,0 0 3 16,0 2-4-16,0-2-11 0,0 0 7 16,0 0 3-16,0 0-6 0,0 0-4 15,0 1 1-15,0-1 2 0,0 0-1 16,0 0-7-16,0 0-8 0,0 2-2 15,0 4-2-15,0 1 6 0,0 3 5 16,0 4-6-16,0 1-2 0,0 4-3 0,-2 2 2 16,2 4-1-16,0 1 0 0,-4 6 1 15,0 1-3-15,1 7 2 0,-3 2-1 16,-4 4-5-16,1 0 21 0,-3-3-5 15,7-7-11-15,-1-6-3 0,2-3 1 16,2-4 1-16,0-2-3 0,2-4 0 16,0-2 1-16,0-4-1 0,2-4 1 15,2-1-2-15,2-3 2 0,-1-1 1 16,1 0-2-16,-2-2 0 0,4 0 1 15,-7 0 0-15,3 0 2 0,0 0-2 0,-4 0 2 16,2 0-1-16,0-2 0 16,-2-2-1-16,2 1 1 0,0-1-3 0,0 0 2 15,1 1-2-15,-1 0 1 0,-2-1 1 16,2 2-1-16,2-1-1 0,-2 0 1 15,2 2 1-15,-2-2-2 0,0 2 2 16,3 0-1-16,1-2-1 0,2 0 2 16,-1 1-2-16,3 0 1 0,-1 0 1 15,3-2-1-15,3 1-3 0,0-1 3 16,4 0 1-16,4 3-2 0,2 0 0 0,2-1 1 15,0 0 1-15,1 2-3 0,-1-1 1 16,3-1 1-16,1 2 1 0,1 0-1 16,1-3-2-16,-1 2 2 0,3-1 2 15,1-3-2-15,0 3-2 0,0 1 3 16,-3-1 0-16,-1 0-1 0,1 1-1 15,-3-1 1-15,-1 1 1 0,-2 1-1 16,3 0-1-16,-3 0 1 0,0 0 1 16,-3 0-2-16,1 0 0 0,0 0 2 0,0 3 0 15,0-1-3-15,-1 1 1 0,3-1 2 16,-2 1-1-16,5-1 0 0,-3 0-1 15,0-2 2-15,-4 2-1 0,-2-1 0 16,-2-1-1-16,-2 2 2 0,0-2-1 16,2 3 0-16,4-3 0 0,6 1 0 15,-3 2 1-15,3-1-2 0,-8-1 0 16,0 3 2-16,-4-2-1 0,-2-1 0 15,-1 0-1-15,-1 1 2 0,2 0-1 16,3 2 0-16,6 0-1 0,5-1 2 0,2 0-1 16,-5-1 0-16,-5 1-2 0,-4 1 3 15,3 1-1-15,-3 0 0 0,2 0-2 16,2 0 3-16,-4 1-1 0,2-2 0 15,0 0-2-15,-5-2 3 0,-1 1 0 16,-6-2-2-16,-1 0 0 0,-4 1 2 16,2 0 0-16,0 0-3 0,0-1 1 15,1 0 1-15,1 0 0 0,4 1 0 16,1 0-1-16,0 1 3 0,12 2-2 0,2-1-1 15,10-1 1-15,3 0 0 0,-2-3 0 16,-4 3-1-16,-7-2 0 0,-8 2 3 16,-1-1-2-16,-7-2-1 0,-3 2 0 15,-4-1 2-15,-2-1-1 0,0 0-1 16,2 0 1-16,-2 0 0 0,5 3 1 15,-3-2 0-15,4 1-2 0,2 0 2 16,-1 0-3-16,3 0 2 0,-1-1 0 16,3 2 1-16,-3-2 0 0,-1-1-2 15,0 0 1-15,-5 0 1 0,1 0 0 16,0 0-2-16,0 0 1 0,-2 0 0 0,2 0 1 15,-1 0-2-15,1 0 1 0,0 0 0 16,4 0 1-16,-1 0-1 0,1 0-1 16,3 0 2-16,9 1 0 0,-1-1-2 15,5 1 1-15,-5-1-1 0,-7 0 3 16,-6 0-2-16,-3 0 0 0,-3 0 1 15,2 0-1-15,-2 0-1 0,0 0 1 16,0 0 3-16,0 0-3 0,0 0 0 16,0 0 0-16,0 2 0 0,0 0 1 0,0-2-2 15,0 0 1-15,0 0 0 0,0 0-2 16,0 0 0-16,0 0 0 0,0 0 1 15,0 0 1-15,0 0 2 0,0 0-2 16,0 2-2-16,0-1 3 0,0 1-2 16,0 1 1-16,0-1 1 0,0 3 0 15,0-1-3-15,0 0 2 0,0 0 1 16,0 0 0-16,0 0-3 0,0 3 2 15,0-1 1-15,0 4 0 0,-2-2-2 16,1 3 1-16,-3 2 1 0,0-1 0 16,4 1-2-16,-6 1 0 0,2-1 3 0,1 2-1 15,-1 0-2-15,-2 3 0 0,4-1 2 16,2 2-1-16,-2 0-1 0,-2-1 1 15,2 1 1-15,-1 1 0 0,-1 0-1 16,-4 0 0-16,6 0 2 0,-5 3 0 16,1-3 0-16,-2 1 1 0,-1 0-1 15,1 1-1-15,-3 0-1 0,-1 3 1 16,5 0-1-16,1-2 0 0,2-2 0 0,4-5-1 15,0-1 3-15,0 0-2 0,0-3-1 16,0 0 2-16,2 0 0 0,0-4-1 16,2 0 2-16,-2-3-2 0,-2-1 2 15,0-3-1-15,0 1-2 0,0-1 1 16,0 1 2-16,0-2-1 0,0 1-1 15,0 0 0-15,2-1 1 0,-2 0-1 16,1 0 0-16,1 3 0 0,-2 0-2 16,0 1 2-16,0 1 2 0,0-1-2 15,2 0-2-15,0 2 2 0,-2-1 2 16,4 1-4-16,-4-1 3 0,0 0-1 0,0-1 0 15,0 3 0-15,0-1 3 0,0-1-1 16,0 3-2-16,0-5 1 0,0 1 0 16,0 1-1-16,0-4-1 0,0 2 2 15,0 0 0-15,0 0-2 0,0-1 0 16,0 0 1-16,0-1 2 0,0 1-3 15,0-2 0-15,0 0 2 0,0 0 0 16,0 2-1-16,0-1-1 0,0 1 3 16,0 0 0-16,0-2 0 0,0 0-3 0,0 0 5 15,0 0 0-15,0 0 2 0,0 0-3 16,0 0 0-16,-2 0 1 0,-2 0-3 15,0 0-2-15,1 0 0 0,1-1-12 16,2-3-21-16,-2-2-31 0,-4-6-46 16,-3-4-242-16,-3-1 203 0</inkml:trace>
  <inkml:trace contextRef="#ctx0" brushRef="#br0" timeOffset="25168">5408 2930 7 0,'4'1'78'15,"-3"-1"41"-15,1 0-103 0,0 0-10 16,0 0 18-16,0 0 21 0,0 0-1 15,-2 0-10-15,0-3-10 0,0 2-6 16,0 1-6-16,0 0 2 0,0 0-2 16,2 0 0-16,-2 0-4 0,2 0 2 0,0 0 2 15,0 0-5-15,1 4 2 0,-1 2-1 16,2 0 4-16,0 2-6 0,2 2 1 15,-1 4 4-15,-3 0-1 0,2 2-4 16,0 3-2-16,2-1 1 0,-1 0-1 16,1 2 1-16,2-2-2 0,1-2 1 15,3-1-3-15,3-4 2 0,2-4 1 16,4-2 2-16,0-5-1 0,0 0-4 15,0-1 3-15,0-7-1 0,-2-2-3 16,-2-3 1-16,-3 1 2 0,-3-4-2 0,-3-1 2 16,-1 1-1-16,-1-2 0 0,-2 1 0 15,0-2 0-15,0 1-1 0,-2-1-1 16,-1 3 1-16,1 3-1 0,0 5-3 15,0 3-1-15,0 3-8 0,0 2-22 16,-2 0-26-16,0 0-30 0,0 3-53 16,-2 1-137-16</inkml:trace>
  <inkml:trace contextRef="#ctx0" brushRef="#br0" timeOffset="26376">4889 122 0 0,'-2'0'6'0,"2"0"120"15,-2 0-71-15,0 0-21 0,2 0 10 16,0 0-9-16,-2 0-2 0,2 0 2 16,-2 0-10-16,-2 0-7 0,1-2-5 15,-1-2 4-15,2 3-3 0,-4 0-3 16,6 0 4-16,-2 1-4 0,-4 0-3 15,5-2 4-15,-1 2-2 0,-2-1 1 16,2 1 0-16,-4 0-9 0,4 0 1 0,-2 0 3 16,1 0-3-16,-3 0 1 0,4 0 0 15,-2 1 2-15,4-1 3 0,0 0-1 16,0 0-1-16,0 0 7 0,0 0-1 15,0 0-1-15,0 0 0 0,4 0-6 16,4-3-2-16,7-5-7 0,8-4 3 16,2 0 0-16,-1-1 0 0,3 5-1 15,2-2 1-15,-1 0 1 0,-1 4-1 16,0-2-1-16,-6 3 0 0,-6 0 2 0,-3 0-1 15,-7 2-1-15,-5 1 2 0,2 2 1 16,-2 0 0-16,0-1-5 0,0 1-4 16,0 0-7-16,0 0-10 0,0 0-8 15,-7 0-15-15,-3 1-14 0,-1 7-16 16,-3-3-62-16,1 0-58 0</inkml:trace>
  <inkml:trace contextRef="#ctx0" brushRef="#br0" timeOffset="26751">4811 137 0 0,'0'1'10'16,"0"-1"-4"-16,0 0 150 0,0 0-64 0,0 0-54 15,0 0 3-15,0 0 0 0,0 0-2 16,0 0-6-16,0 0-5 0,0 0 0 15,0 0-2-15,0 0-11 0,0 0-3 16,0 4-4-16,0 0 7 0,1 5 0 16,7 7 4-16,0 0-3 0,1 5-6 15,-1 0-4-15,-1 2-3 0,7 2 0 16,-5 1-3-16,5 0 2 0,-1-1-1 15,2-3 0-15,-1 0 1 0,-3-4-2 16,1-3-2-16,-3-3 2 0,3-2-11 0,-1 0-13 16,-3-5-13-16,1 0-13 0,3-5-23 15,-7-2-101-15,1-7-121 0</inkml:trace>
  <inkml:trace contextRef="#ctx0" brushRef="#br0" timeOffset="28319">1897 142 4 0,'-2'0'72'0,"0"0"-54"16,0 0-13-16,-2 0-10 0,0 0 13 15,3 0 10-15,1 0 5 0,0 0 5 16,0 0-9-16,0 0-6 0,0 0 5 15,0 0 7-15,0 0 4 0,0 0-4 16,0 0-9-16,0 0-5 0,0 0-4 16,0 0 6-16,0-2 9 0,-2 1-7 15,0 0-1-15,-2 1 1 0,2-1-5 16,-2 1 1-16,2-1-2 0,-2 0 4 0,1 1-1 15,1 0-7-15,2 0 5 0,0 0-1 16,-2 0 5-16,0 0-2 0,2 0 2 16,-2 0-2-16,2 0-1 0,-2 0 1 15,2 0-2-15,0 0 0 0,0 0-2 16,0 0-6-16,0 0 2 0,0 0-2 15,0 1-5-15,8 8 6 0,1 1 7 16,7 3-1-16,-1-1-7 0,2 1 1 16,4-1 0-16,0 2 2 0,2-1-4 15,4-2 1-15,-5 0 0 0,-1-2 2 0,-1-1-3 16,-7-2-1-16,0 1 4 0,-3-4-4 15,-3-1 2-15,-3-1-2 0,-2-1 1 16,-2 0 1-16,0 0-2 0,0 0 0 16,2 2 0-16,-2-1 1 0,0 1-1 15,0-2 0-15,0 0 1 0,0 0 1 16,0 0 0-16,0 0-1 0,0 0 3 15,0 1 3-15,-2 2-6 0,-7 2 2 16,-5 5-1-16,-3 1-1 0,-2 6-2 0,2-4 0 16,0 5 1-16,-6 1 1 0,4 0-1 15,-4 3-2-15,2 0 2 0,2-1 2 16,2-1-4-16,-1-2 2 0,3-3 0 15,4-3 2-15,1-1-5 0,2-1 3 16,5-3 0-16,-1-3 1 0,4 0-3 16,0-1 0-16,0-1-23 0,0 2-17 15,0-1-12-15,6 2-5 0,3-5-65 16,3 0-182-16</inkml:trace>
</inkml:ink>
</file>

<file path=ppt/ink/ink4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02.2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263 226 20 0,'4'0'-1'15,"0"0"144"-15,-1 0-49 0,1 0-69 0,0 0 24 16,0-2 9-16,0-1-7 0,-2-1-17 15,0 1-1-15,1-2 0 0,-3 3-5 16,2-2-6-16,0-2 2 0,-2 4-1 16,0-2-5-16,0 1-2 0,0 3 0 15,0 0-4-15,-2 0-4 0,-5 8-8 16,-3 10 1-16,-5 6 2 0,1 7-2 15,5 5-2-15,1 5 2 0,6 2-1 16,2-2 0-16,0-1-1 0,10-6 3 0,5-5 3 16,8-6-5-16,0-7-1 0,4-5 4 15,3-3-2-15,1-6 0 0,-3-2-1 16,-1 0 1-16,-4-2 0 0,-6-4-2 15,-2-2-3-15,-3-3 3 0,-1-2 1 16,-3-1 0-16,-4 2 0 0,1 2 0 16,-3 3 2-16,0 1-1 0,-2 3-2 15,2 2 1-15,0 1 0 0,-2 0-3 16,6 0-5-16,1 5 5 0,3 10 2 15,3 1 1-15,6 0-4 0,1-1-3 0,4-2 0 16,3-4-1-16,-2-1 4 0,0-3 0 16,-1-5 3-16,-1 0 0 0,0 0 0 15,-6-1 2-15,1-9 3 0,-1-4-3 16,-4-4-2-16,2-2 6 0,-5 1-2 15,-1-3 1-15,-3-3 5 0,-6 4-3 16,0-1 1-16,0 2-3 0,0 0-3 16,-7 2 0-16,-1-1 1 0,0 5-3 15,4 1-1-15,1 4-8 0,1 5-4 16,2 2-12-16,0 2-29 0,0 0-37 15,0 2-41-15,-2 4-134 0</inkml:trace>
  <inkml:trace contextRef="#ctx0" brushRef="#br0" timeOffset="501">21 0 60 0,'0'4'3'16,"0"0"227"-16,-4 4-182 0,-2 2-12 15,0 2 18-15,4 3-12 0,-1 3-13 16,3 1-2-16,0 3-10 0,0 0-13 15,2 0-3-15,5 1 0 0,5-3-1 16,3 2-6-16,8-1-18 0,2-2-10 16,7-1-40-16,6-5-95 0</inkml:trace>
  <inkml:trace contextRef="#ctx0" brushRef="#br0" timeOffset="828">1387 32 55 0,'0'0'148'15,"2"0"17"-15,0 0-120 0,-2 0-3 16,0 2 10-16,0 7-7 0,-4 4-18 15,-2 4 0-15,-3 5-9 0,1 4-10 16,0 4-4-16,3 2-3 0,-1-1 3 0,2 2-9 16,4-2-28-16,0-3-32 0,10-5-41 15,3-2-224-15</inkml:trace>
</inkml:ink>
</file>

<file path=ppt/ink/ink4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04.0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272 224 21 0,'6'-4'-9'16,"-2"0"152"-16,-2 0-51 0,1 1-58 16,-1-1 19-16,0 2 3 0,-2 1-14 15,2 1-11-15,-2 0-6 0,0 0-7 0,0 0-6 16,0 0-1-16,0 0-6 0,0 0 0 15,0 1-4-15,0 6 12 0,0 3 5 16,0 1-5-16,0 3 0 0,-2 2-5 16,-3 0-1-16,-3 0-3 0,2 2 0 15,-1-3-1-15,-1 1-3 0,2-1 2 16,2-2-3-16,-1-3 2 0,3 0-1 15,0-5 2-15,-2-1-4 0,4-1 1 16,0-1-3-16,0 0-21 0,0 0-13 16,0-1 0-16,0 0 3 0,0-1-16 15,6 0-34-15,-1-7-126 0</inkml:trace>
  <inkml:trace contextRef="#ctx0" brushRef="#br0" timeOffset="245">347 128 61 0,'3'0'231'16,"-1"0"-151"-16,-2 0-46 0,2 0 0 15,2 0 13-15,4 0-15 0,3-5-18 16,8-1-6-16,4 1 6 0,0-1-3 15,2 2-6-15,2 4 1 0,-3 0-6 16,-1 0 0-16,2 0 1 0,-4 0 0 16,-4 0-3-16,-5 6-8 0,-1 1-20 15,-5 1-8-15,-4-1-20 0,-2 0-29 16,0-3-69-16</inkml:trace>
  <inkml:trace contextRef="#ctx0" brushRef="#br0" timeOffset="441">339 289 176 0,'13'2'112'0,"-1"0"-59"0,5 1 16 16,0-3-24-16,4 2-19 0,2-1-3 15,2 0-6-15,2 1-6 0,3 0-11 0,-5 0 1 16,0 0 2-16,-4 1-2 0,-2-2-5 15,-6 1-23-15,-1-2-17 0,1 0-32 16,-5 0-64-16,-1-6-106 0</inkml:trace>
  <inkml:trace contextRef="#ctx0" brushRef="#br0" timeOffset="641">778 247 8 0,'4'2'349'0,"-4"-1"-326"0,0-1-15 0,0 2 44 16,0-1 0-16,0 3-16 0,0 3-15 15,0 3 20-15,-2 5-15 0,-2 0-12 16,0 1-9-16,0 0-4 0,2-3-1 16,2 2 1-16,0-1-4 0,0-2-10 15,2 1-28-15,10-3-8 0,1-3-18 16,0-7-59-16,3 0-159 0</inkml:trace>
  <inkml:trace contextRef="#ctx0" brushRef="#br0" timeOffset="1112">986 336 179 0,'9'-14'67'0,"-1"0"-40"16,5-2 20-16,-3-2-9 0,3-2-4 15,1-2-5-15,-1-1-12 0,2 0-10 16,-1 0-1-16,-3 4-1 0,-3 2 1 15,1 2-2-15,-3 4 11 0,-2 3-12 0,0 5 1 16,-4-1 1-16,0 4-6 0,0 0 2 16,0 0-2-16,0 0 1 0,-2 7-6 15,-4 5 6-15,-2 5 6 0,-3 2-3 16,-1 2-6-16,3 2 3 0,-1 1 1 15,5 1 1-15,-3 1-5 0,8 3 3 16,0-7 3-16,0 1-6 0,0-2 4 16,8-3-3-16,1-2 4 0,6-2 0 15,4-6-4-15,4-1 8 0,6-6 1 0,3-1 2 16,5 0-6-16,3-11 1 0,0-2 0 15,-4-3 1-15,-3 0-4 0,-7-3-1 16,-9-1 5-16,-3 0 1 0,-8 0-3 16,-6-3-2-16,0 4 1 0,-6 0 0 15,-9 1-2-15,-5 7 0 0,-2 5 1 16,2 3 4-16,-2 3 2 0,2 0-2 15,-1 10-1-15,0 6 6 0,2 5-3 16,6 1 0-16,5 3-6 0,7 3-2 16,1 0 1-16,7 1-2 0,12-1 2 15,10-2 1-15,7-1-13 0,14-5-13 0,9-6-15 16,10-7 8-16,1-7-339 0</inkml:trace>
  <inkml:trace contextRef="#ctx0" brushRef="#br0" timeOffset="1548">2020 50 72 0,'0'5'221'0,"0"-2"-139"16,0 3-83-16,0 4 14 0,-8 5 29 15,-1 2-25-15,1 5-15 0,1 2 3 16,1 1-5-16,0 2 2 0,0-2-36 16,-1-5-61-16,-1-6-229 0</inkml:trace>
  <inkml:trace contextRef="#ctx0" brushRef="#br0" timeOffset="2195">104 5 10 0,'0'-1'365'16,"0"-1"-311"-16,0 1 12 0,0 1-3 15,-5 0-21-15,-3 0-13 0,-4 2-14 16,-5 10-14-16,0 7-2 0,0 4 0 16,4 7-1-16,5 6-1 0,2 3-2 0,6 6-31 15,10 2-25-15,17-1 16 0,9-2-132 16</inkml:trace>
</inkml:ink>
</file>

<file path=ppt/ink/ink4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09.54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3591 69 72 0,'0'0'234'16,"0"0"-177"-16,0 0-11 0,-2 0 13 15,0 0-8-15,-1 0-2 0,1 0-8 0,2 0-7 16,0 0-9-16,0 0-2 0,0 0-5 16,0 0-3-16,0 0 3 0,0 0-9 15,0 0 1-15,0 0-8 0,-2 0 2 16,0 0-2-16,0 0-1 0,0 0-2 15,-2 2-8-15,0 1-16 0,4 4-12 16,-5-1-31-16,3-2-29 0,-6-2-48 16,-1-2-202-16</inkml:trace>
  <inkml:trace contextRef="#ctx0" brushRef="#br0" timeOffset="225">3200 119 267 0,'-2'0'147'16,"0"0"-120"-16,2 0 3 0,0 0 8 0,0 0 4 15,0 0-15-15,0 0-19 16,0 0-7-16,0 0 0 0,0 0-3 0,0 0-5 15,0 0-21-15,0 0-13 0,0 0-22 16,0 0-40-16,-4 0-140 0</inkml:trace>
  <inkml:trace contextRef="#ctx0" brushRef="#br0" timeOffset="480">2820 117 243 0,'0'2'150'15,"-2"-2"-114"-15,2 0-17 0,0 0 20 16,0 0 11-16,0 0-26 0,0 0-13 15,0 0-9-15,0 0-1 0,0 0-6 0,0 0 5 16,0 0-9-16,0 0-24 0,0 0-14 16,0 0-13-16,2 0-62 0,-2-3-128 15</inkml:trace>
  <inkml:trace contextRef="#ctx0" brushRef="#br0" timeOffset="775">2439 110 112 0,'2'0'265'0,"0"0"-208"15,-2 0-18-15,0 0 6 0,0 0 14 16,0 0-13-16,0 0-9 0,0-1-15 16,0 1-11-16,0 0-2 0,0 0-2 0,0 0-5 15,0 0-2-15,0 0-2 0,0 0 3 16,0 0-1-16,0 0-6 0,0 0-13 15,1 0-9-15,1 0-4 0,-2 0-13 16,2 0-30-16,-2-2-42 0,0-4-143 16</inkml:trace>
  <inkml:trace contextRef="#ctx0" brushRef="#br0" timeOffset="1006">2051 145 148 0,'0'0'262'0,"0"0"-209"0,0 0-27 16,0 0 13-16,0 0 27 0,0 0-30 15,0-1-13-15,0 0-11 0,0 0-5 16,0 0-6-16,0 1 0 0,0 0-2 15,0 0-1-15,0 0-22 0,6 0-13 0,0 0-14 16,0 0-40-16,-5 0-109 0</inkml:trace>
  <inkml:trace contextRef="#ctx0" brushRef="#br0" timeOffset="1291">1597 124 119 0,'4'0'299'15,"0"0"-250"-15,-4 0-21 0,2 0 16 16,0 0 12-16,0 0-11 0,-1-2-18 15,-1-1-10-15,2 1-6 0,2 1-8 16,-2 0 1-16,-2 1-2 0,0 0-1 16,0 0-1-16,0 0 0 0,0 0-7 0,0 0-18 15,2 0 1-15,2 0-15 0,-4 1-20 16,0 2-19-16,0-3-48 0,-4 0-130 15</inkml:trace>
  <inkml:trace contextRef="#ctx0" brushRef="#br0" timeOffset="1553">1101 195 242 0,'-4'0'207'0,"4"0"-169"16,0 0-2-16,0-4 2 0,0 0 10 16,0 0-8-16,0-1-19 0,0 4-11 15,0 0-5-15,0 1-4 0,0 0-1 16,0 0 0-16,0 0 0 0,0 0-8 15,0 0-17-15,0 0-5 0,4 0-14 0,0 1-26 16,-2-1-46-16,-2 0-110 0</inkml:trace>
  <inkml:trace contextRef="#ctx0" brushRef="#br0" timeOffset="1841">699 98 75 0,'0'-4'314'0,"0"-3"-259"0,0 1-3 15,1-1 7-15,1 1-8 0,-2 1-8 16,0 0-6-16,2 2-15 0,-2 1-6 15,0 1-10-15,0-2 0 0,0 3 0 16,0 0-5-16,0 0-1 0,0 0 0 16,0 0-2-16,0 0-15 0,0 0-12 0,0 0-5 15,-2 0 1-15,-1 0-10 0,-3 3-12 16,2-1-19-16,-2-2-35 0,-1 0-63 15,-1 0 17-15</inkml:trace>
  <inkml:trace contextRef="#ctx0" brushRef="#br0" timeOffset="2072">231 23 104 0,'-6'0'251'0,"4"0"-199"16,0 0-4-16,-1-1 15 0,1-2-20 15,-2 1-20-15,2 0 2 0,2 1-11 16,0 0-5-16,0 0-6 0,0 1-2 16,0 0 1-16,0-1 0 0,0 1-4 15,0 0-2-15,0-1-9 0,0 1-25 16,0 0-26-16,0 0-26 0,0-3-58 15,0-4-107-15</inkml:trace>
  <inkml:trace contextRef="#ctx0" brushRef="#br0" timeOffset="2277">6 6 47 0,'-2'1'342'0,"0"-1"-290"0,0 0-4 0,2 0 2 15,0 0-13-15,0 0-16 0,0 2-15 16,0-2-6-16,2 1-5 0,4 1 4 16,1 2-31-16,1-1-36 0,-4-3-55 15,-2 0-198-15</inkml:trace>
</inkml:ink>
</file>

<file path=ppt/ink/ink4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14.0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124 678 8 0,'0'1'8'15,"0"-1"5"-15,0 0 74 0,0 0 2 16,0 0-53-16,0 0-6 0,2 0-8 15,-2 0-2-15,0 0-3 0,0 0-3 16,0-1-3-16,0-1-7 0,0 2-3 0,0 0 2 16,0 0-3-16,0 0-2 0,0 0 4 15,0 0-2-15,0 0 0 0,0 0-2 16,0 0 4-16,0 0 3 0,0 0-2 15,0 0 7-15,0 0 3 0,0 0 2 16,0 0-1-16,0 0-7 0,0 0-1 16,0 0 0-16,0 0 5 0,0 0 0 15,0 0-4-15,0-1 0 0,0 1-3 16,0-2 1-16,0 1-3 0,-2 1-1 0,2 0-2 15,0 0-1-15,0 0 1 0,0 0 0 16,0 0-4-16,0 0-2 0,0 0 2 16,0 0-5-16,0 0-2 0,0 0-1 15,0 0-6-15,0 0-19 0,0 3-39 16,0-3-79-16</inkml:trace>
  <inkml:trace contextRef="#ctx0" brushRef="#br0" timeOffset="1016">126 37 66 0,'-2'0'24'16,"-1"0"-3"-16,-1 0 8 0,0 0-3 16,0 0 11-16,-3 0 1 0,3 0-11 0,0 0 0 15,-4 0 6-15,3 0-7 0,-1 0-3 16,0 0 8-16,0 0-2 0,-1 0-7 15,1-1-2-15,0-1 4 0,-1 1-6 16,1 0-5-16,2 1-1 0,-2-2 0 16,3 2-1-16,1 0-3 0,0 0-2 15,2 0-1-15,0 0 1 0,0 0-5 16,0 0-2-16,0 0 1 0,2 0-4 15,9 0 8-15,6 2 0 0,4 0 4 16,8 2-5-16,3 1 0 0,7-2-1 0,6 3 0 16,9-3 0-16,7-1-1 0,2-1 2 15,7-1-4-15,-3 0 3 0,0 0-3 16,-2 0 2-16,-2 0 0 0,-4 0 2 15,-6-1-3-15,-7-1 0 0,-6-1 2 16,-3 1 1-16,-9-2-2 0,-5 2 1 16,-6-1-1-16,-2 2 0 0,-7-2 0 15,5 0-1-15,-1 2 1 0,1-2 1 16,3 3-3-16,-1 0 1 0,2-3 1 0,0 1 1 15,0-1-2-15,-1 0 1 0,-1-1 1 16,-2 3 0-16,-1-2-2 0,-5 0 0 16,-3 0-1-16,0 2 2 0,-4-1 0 15,0 2 1-15,0 0 1 0,0 0-1 16,0 0 2-16,0 0-3 0,0-1 5 15,-2 1-1-15,-4-1-6 0,-1 1 2 16,1 0-1-16,-2 0 0 0,-3 0-3 16,3 0 1-16,-1 0-14 0,1 1-14 15,0 3-16-15,3 2-13 0,3-3-28 16,-2-3-80-16,2 0-85 0</inkml:trace>
  <inkml:trace contextRef="#ctx0" brushRef="#br0" timeOffset="2323">1166 10 81 0,'-2'0'70'0,"-5"0"-23"15,3 0-4-15,0 0-13 0,-2 0 8 16,5-2 3-16,1 0-2 0,-2 2-12 15,0 0-2-15,0 0-4 0,0 0-10 16,2 0 0-16,0 0-2 0,0 0-2 0,-2 0-1 16,2 4 3-16,0 3-1 0,0 4-1 15,-2-2-4-15,2 1 0 0,0 5 2 16,0-2 0-16,0 3 0 0,0 2 1 15,0 3-1-15,0 0 2 0,0 1-5 16,0 1 2-16,0 0 1 0,0 1 0 16,2-1-1-16,0 1-1 0,4 0-1 15,-1-2 1-15,1 0-4 0,0-3 3 16,-2 2 0-16,-1 1 2 0,-3 1-1 0,0-1-1 15,2 3 1-15,-2-1 2 0,0-2-2 16,0 4-2-16,0 0 3 0,0-1-1 16,2-1-2-16,0 1 1 0,-2 1 2 15,2-4-2-15,0 0 0 0,0-3 0 16,2-2 1-16,-2 2 1 0,-2-2-5 15,0 1 3-15,0-4 5 0,0-1-2 16,0 2-6-16,0-4 4 0,-2 2 0 16,-2-1-1-16,0-2-1 0,4-1 0 15,-2-2-1-15,2 0 3 0,0 0-2 16,-2-1-3-16,-2-2 6 0,4-1-1 0,-3-1 0 15,-1 2 1-15,-2-1-2 0,-2-1 3 16,-1 2-5-16,-1 0 0 0,-5 1 2 16,4 1 0-16,-3-1-3 0,1 1 1 15,1-1 1-15,-1 0 0 0,-2-1-2 16,1 2 1-16,1-2 1 0,0 1 0 15,-1-2-2-15,3 0 1 0,1-2 1 16,1 2-3-16,-3 0 2 0,-3-1 0 16,2 0 1-16,-4 0-1 0,-1 1-1 0,1 0 1 15,-2 0 1-15,0 0 0 0,-6 1-2 16,2-2 1-16,-1 0 1 0,-3-2-1 15,2 0-1-15,0 0 1 0,2 0 1 16,2 0 0-16,0-4-2 0,4 0 1 16,0 1 2-16,2-1-1 0,3-1-2 15,1 3 2-15,-2-3 0 0,1 3 0 16,-3-1-2-16,1 2 0 0,-5-1 3 15,4-2-2-15,-2 1 0 0,0 1 0 16,2-1 0-16,-3-1 1 0,1 1-2 0,2-1 1 16,-4-2 1-16,2 2-1 0,1-2-1 15,1 3 1-15,2-1 1 0,-1 0 0 16,1 0-2-16,-4 1 1 0,4-2 1 15,-3 2-1-15,3-4-1 0,0 4 1 16,-1-3 1-16,3 1 0 0,-3-1-2 16,5 0 0-16,-3-1 3 0,5 0-1 15,-3-2-1-15,3 0-1 0,-3 0 3 16,1-1-2-16,1 0-1 0,2 0 1 0,0-2 2 15,1 2-1-15,1-1-3 0,0 0 1 16,4 1 3-16,-4-2-2 0,0-1-1 16,3 1 0-16,-5-3 3 0,6 2-1 15,-4-3-3-15,4 1 2 0,-2-2 1 16,2-2 0-16,0 0-3 0,0 1 1 15,-2-3 3-15,2-1-2 0,0 2-1 16,0 0 1-16,0 1 0 0,0 3 1 16,0 0-3-16,0 2 2 0,0 1 1 15,0-1 0-15,0 3-2 0,0 0 0 16,2 0 1-16,2-1 1 0,0 0-2 0,0-2 1 15,1 0 1-15,1 2-1 0,0-2-1 16,-2 0 1-16,-3-1 1 0,3-2-1 16,-2 2 0-16,2 1-1 0,0 1 2 15,-2 0-1-15,2-1-1 0,1 0 0 16,-1-3 2-16,2 1-1 0,1-2-1 15,-3 0 0-15,0-2 2 0,-2 3 0 16,0 0-2-16,0 2 0 0,-2 2 2 16,0 3 0-16,0 4-2 0,0 2 1 0,0 1 1 15,0-1 0-15,-4 2-2 0,0 2 0 16,-2 0 0-16,3 0 0 0,-1 0-2 15,4 2-2-15,0 3-6 0,0 3-8 16,0 0-3-16,0 2-10 0,4 4-9 16,-1 0-11-16,5 2-26 0,-2-2-83 15,1 2-94-15</inkml:trace>
</inkml:ink>
</file>

<file path=ppt/ink/ink4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19.7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0 120 0,'0'-2'38'0,"0"1"-19"0,0 0 9 16,2 1 5-16,-2 0 11 0,0 0-12 15,0 0-6-15,0 0-3 0,0 0 1 16,0 0-7-16,0 0 1 0,0 0 0 0,0 0-6 15,0 0-2-15,0 0-5 0,0 0-5 16,0 0 6-16,0 0-2 0,0 0-3 16,0 0 2-16,4 0 8 0,0 3 0 15,0 1-1-15,-2 4-5 0,0 1 5 16,0 3-6-16,1 1-3 0,-3 3 4 15,2 1 1-15,-2 2-3 0,0 3 1 16,0-1 4-16,0 4-2 0,2-2-1 16,-2 3-4-16,2-1 5 0,0-1 1 15,-2 0-6-15,0-1 1 0,2 2 1 0,0-1 5 16,2 0-7-16,-4-2 3 0,2 1 1 15,-1-1-1-15,-1 0-2 0,2 0-2 16,0 0 2-16,0 1-1 0,2-1 0 16,-2-1-1-16,2 1 1 0,0 5 1 15,-4 3-1-15,0-1 26 0,0-3-8 16,0-8-15-16,0-7-2 0,0 1-1 15,-2-2 0-15,2 0 2 0,-2 0-3 16,-2-2 0-16,4-1 0 0,-4 1 3 16,2 0-3-16,2-2-2 0,0 0 2 15,0-3 1-15,0-1-1 0,0 0-1 0,0-2 1 16,0 0 1-16,2 0 0 0,2 0 0 15,0 0 2-15,0-5-2 0,-3 0 0 16,1 0-1-16,0 1 1 0,-2-1 1 16,0 1-4-16,2 2-2 0,0-1 4 15,0 0-3-15,2 2-4 0,2-3 2 16,-1 3 0-16,3-4 0 0,0 2-2 15,-3 1 2-15,3 1 2 0,-4-3 2 16,3 1 0-16,1 0-1 0,3-4 2 0,1 3 0 16,3-1 0-16,0 2-1 0,1-3 1 15,1 2 1-15,2-2-2 0,0 0-1 16,0 3 2-16,0-2 2 0,0 3-4 15,-2 2 1-15,1 0 1 0,1 0 1 16,5 0-3-16,5 0 2 0,0 0 0 16,-1 0 1-16,-3 0-2 0,0 0 0 15,5 0 2-15,-3 0 1 0,4 0-4 16,1 0 2-16,1 0 0 0,-1 0 1 0,-1 0-1 15,1 0-1-15,-1 0 1 0,1 0 1 16,0 0-1-16,3 0-1 0,-3 0 2 16,-1 0 0-16,-1 0-2 0,-1 0 0 15,-1 0 2-15,-1 0 0 0,2 0-1 16,-2 0-1-16,1 0 2 0,-1 0 0 15,0 0-3-15,1 0 2 0,-1-1 2 16,2 1-2-16,-3 0 1 0,3 0-2 16,-4 0 2-16,-1 0 0 0,1 0-2 15,2 0 0-15,2 0 2 0,-5 0 0 0,3 0-2 16,-2 1 1-16,0 1 1 0,-4 0-1 15,-2-1-1-15,2-1 1 0,-2 0 1 16,2 0 1-16,0 0-4 0,2 0 2 16,2 0 3-16,1 0-1 0,1 0 0 15,-2 1-1-15,0 0-3 0,-2 0 3 16,-1 1-2-16,1 0 3 0,-2-1-3 15,2 2 2-15,0-2-2 0,2 0 1 16,-4 1 1-16,0 0 0 0,-2 1-3 16,-2 1 1-16,0-1 3 0,2 0-1 15,0 2-3-15,1-1 2 0,1 0 1 0,0 2 0 16,3-1-2-16,-1-2 0 0,-2 1 2 15,2 0 0-15,0-1-2 0,-2 1 1 16,2 0 1-16,-2-1 0 0,2 0-2 16,-2 0 0-16,0 1 3 0,-2-2-2 15,0 1-1-15,-2 0 0 0,0-1 3 16,0 1-1-16,1-1-2 0,5 1 0 15,-1 0 2-15,1 0 0 0,0-2-2 16,-4 2 0-16,4 0 2 0,0-2-1 0,-2 3 0 16,0 0-1-16,2-2 2 0,-2 1 0 15,0-1-2-15,0 4 0 0,0-2 1 16,-4-1 1-16,-2 2-2 0,1-2 1 15,-5 1 1-15,2-1 0 0,-3 1-2 16,-2-1 0-16,-1 0 2 0,-1 1-1 16,2-2 0-16,-1 0-1 0,5 2 2 15,5-2 0-15,2-1-2 0,4 2 0 16,0-1 2-16,-2 1-1 0,-6-1-1 0,0 0 0 15,-1 1 3-15,1 0-1 0,6-1-2 16,2 0 0-16,-2 3 3 0,-2 0-2 16,-2-3-1-16,-2 2 1 0,1 1 1 15,-1-1 0-15,2 1-2 0,2 0 0 16,2-2 4-16,0 1 1 0,2-2-5 15,-4 2 2-15,2 0 2 0,-2-2 0 16,-4 1-4-16,2-3 1 0,-3 3 1 16,-3-1 0-16,1 0-1 0,-5 0-1 15,1-1 3-15,-4-1-1 0,3 1-3 0,-1 0 2 16,4 0 2-16,-3 1-2 0,3-1 0 15,1 0 0-15,1 2 0 0,-5-3 0 16,7 1 0-16,-1 1-1 0,12-1 2 16,0 2 0-16,0-1-2 0,-6 2 0 15,0-4 2-15,-6 2 0 0,2-1-1 16,1 0 0-16,-9 0 1 0,1 0 0 16,-2 0-3-16,-6-1 2 0,1 0 3 15,-1 0 0-15,0 0-3 0,0 0 6 16,0 0-3-16,0 0-3 0,-5 0-2 15,1 0 2-15,2 0 1 0,0 0-3 0,2 0-2 16,-2 0 3-16,2 0 4 0,-2 0-2 16,-1 0-2-16,-1 0 0 0,0 0 3 15,2 0-3-15,0 0-1 0,-2 0 3 16,2 2 0-16,2 0-2 0,-2 0 0 15,-1-1 0-15,-1 2 3 0,2-3-3 16,-4 2 0-16,6 1 1 0,0-3 2 16,-2 1-3-16,0 1 0 0,-1 1 1 15,3-2 1-15,-2 3-1 0,0 1-1 0,0-2 1 16,0 1 1-16,2 2-1 0,-2 1-2 15,-2-1 2-15,2 3 0 0,0-2 0 16,-1 0-1-16,-1 2 1 0,0 3 1 16,2 0-1-16,0 2-2 0,-2 0 3 15,0-1 0-15,1 2-1 0,-1-1-1 16,0-1 1-16,0 0 1 0,0-3-1 15,1 0-1-15,-3-1 2 0,2 0 0 16,0-1-1-16,2 0-2 0,-3 0 2 0,3-1 2 16,-2 1-3-16,-2-1 0 0,6 0 2 15,-2 3 0-15,2-1-2 0,0 3-1 16,0-2 2-16,-2 1 2 0,0-2-2 15,2-3-2-15,-2 0 2 0,2-1 2 16,0 2-3-16,0-3 0 0,0 1 2 16,0-2 1-16,0 0-3 0,0 0 0 15,-1-1 1-15,-1 0 1 0,2-1-2 16,-2 0 0-16,2 0 2 0,0-1 0 15,0 2-2-15,0-2 0 0,0 2 2 0,0-1 0 16,0-1-2-16,0 1 0 0,0 1 2 16,0-2 1-16,0 3-3 0,0 1-1 15,0-1 3-15,0 0 0 0,0 1-2 16,0-1 1-16,0 1 0 0,0-2 1 15,0-2-2-15,0 3 1 0,0-3 1 16,0 0 0-16,0 1-2 0,0 1 0 16,0-2 1-16,0 1 1 0,0 0-1 15,0 1-1-15,2 1 2 0,-2-2 0 0,0 1-1 16,0 0-1-16,0 0 2 15,0-1 0-15,0 3-2 0,0-3 0 0,0 1 1 16,0-2 1-16,0 2-1 0,0 0-1 16,0 1 2-16,0 1 1 0,-2-3-2 15,0 4 0-15,2-2 1 0,-2 0 0 16,0 0-2-16,0-2 1 0,2 1 0 15,-2 1 1-15,0-2-1 0,-1 2 0 16,1 2 0-16,0-3 1 0,0 1-1 16,0 0-1-16,2 0 2 0,-4 2 0 15,4 2-3-15,-2-2 16 0,0 0 0 0,2-4-13 16,0 1-1-16,0-1 0 0,0-1 3 15,0 0-3-15,0 0 0 0,0 0-1 16,0 0 2-16,0 0-4 0,0 0-5 16,0 0 1-16,0 0-1 0,0 0 1 15,-2 0 3-15,2 0-2 0,0 0-7 16,0 0-22-16,0-3-32 0,2-3-22 15,0-1-119-15</inkml:trace>
  <inkml:trace contextRef="#ctx0" brushRef="#br0" timeOffset="691">3506 1267 13 0,'3'0'21'0,"3"-2"-6"0,-2 1-8 16,0 1-3-16,-2 0-3 0,0 0-1 16,-2 0 1-16,0 0 54 0,0 0-5 15,0 0-19-15,0 0-3 0,0 0 1 0,0 0 1 16,0 0 3-16,0 0-6 0,0 0-4 15,2 0-3-15,-1 0-4 0,1 0 1 16,0 0 2-16,0 0-1 0,2 0-3 16,-2 0 1-16,2 0-8 0,-4 1 1 15,2 2 0-15,0 3 2 0,-1 1 2 16,3 3-3-16,-2 2-1 0,0-1 1 15,2 3-2-15,2 0 0 0,1-1-3 16,5 0 0-16,3-3-3 0,-2-2 0 0,5-1-2 16,-1-4 3-16,0 0-1 0,0-3-2 15,2 0 2-15,0-2 1 0,0-7-1 16,2-1-2-16,-4-2-1 0,3-2 4 15,1 0-2-15,-4-2-2 0,2 3 2 16,-2 0 1-16,-4-2-2 0,3 3 0 16,-5-1 0-16,-3-1-1 0,1 0-10 15,-1 0-16-15,-1-1-15 0,1 4-26 16,0 0-58-16,-6-1-148 0</inkml:trace>
</inkml:ink>
</file>

<file path=ppt/ink/ink4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22.3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199 0 53 0,'0'1'2'15,"0"0"73"-15,0 0 14 0,0-1-46 16,0 0 11-16,0 0-20 0,0 0-4 16,0 2-9-16,-4-1-4 0,2 0-5 0,0 1-2 15,0-1-6-15,1 4-2 0,-3-2 0 16,2-1 2-16,2 0 2 0,0-2 2 15,0 2-4-15,-2 2 2 0,0 1 1 16,-2 3 5-16,0 2-3 0,1-1-2 16,-1 2-3-16,0 2 0 0,4 0-3 15,-4 4 1-15,0 0-2 0,4 1 0 16,0 2 3-16,0 0-2 0,0 0-2 15,0 2 2-15,2 4-1 0,-2 3 0 0,0 3 0 16,0 2 13-16,-2-1-6 0,-3-2-4 16,1-1-1-16,-2 1 2 0,2 1 2 15,2 0-4-15,0 0-3 0,0 1 3 16,2 2 0-16,0-3 1 0,-1 0 0 15,-3-2-1-15,2-3 2 0,-2-3 0 16,0-1-3-16,0-1 4 0,2 0 2 16,1 1-6-16,-5-3 1 0,4 1 2 15,0 0 1-15,0-2-2 0,-2 3-2 0,2 0 4 16,2-2-1-16,-2 0-2 0,2-1-3 15,-1-1 3-15,-1-1-2 0,-2 0 0 16,2-1 0-16,-2 0 4 0,0 3-3 16,0-1 0-16,-3 0 0 0,1 1 1 15,-2-1 1-15,1 0-3 0,3-2-1 16,0 0 2-16,2-1 1 0,0-1-2 15,2-1-1-15,0-3 2 0,0-1 1 16,0-3-2-16,0 1-1 0,0-1 2 16,0-1 1-16,0 2-2 0,0 1 0 15,0 0 3-15,0 1 2 0,0-2-6 0,0 1 1 16,0-1 1-16,0-1 2 0,0 2-3 15,0 3-1-15,0 2 2 0,0 0 13 16,0 0-1-16,0-2-13 0,0-2 1 16,0-1 3-16,0-1-2 0,-1 0-2 15,-1 2 0-15,2-2 3 0,0-2-4 16,0 3 0-16,0-5 2 0,0 1 1 15,0-1-2-15,0 1-2 0,0 4 3 16,0 2 1-16,-4-1 5 0,2 0 8 16,2-1-13-16,0-3 0 0,-4 1-1 0,4 2-1 15,0 0 2-15,-2-2-1 0,2 2-1 16,0-4-1-16,0 1 2 0,0-1 0 15,0 3-2-15,0-3 0 0,0 1 3 16,0 0-1-16,2 3-2 0,0 2 0 16,0 2 2-16,0-3 7 0,-2-2-8 15,0-1 0-15,0-1 2 0,0-1 0 16,0 0-2-16,0 2 0 0,0-2 1 15,0-2-1-15,0 1 1 0,0 0-2 0,0-1 2 16,0 0-1-16,0-1-1 0,0 0 1 16,0-1 1-16,0 1 1 0,0-1-4 15,0 2 1-15,0-1 2 0,0-1 1 16,0 0-4-16,0 0 1 0,0 1 2 15,0 0 1-15,0 2-2 0,0-2-2 16,0 1 6-16,0-1-1 0,0 2-3 16,0-3 0-16,0 1 2 0,0-1-1 15,0 0-3-15,0 0 1 0,0 0 3 0,0 1-1 16,0 1-2-16,0 0 0 0,0-1 2 15,-2 1 0-15,-2 1-3 0,4-1 1 16,-2 1 1-16,2 2-2 0,0-4-4 16,-2 1 3-16,0 0 0 0,2-1 0 15,0-1-4-15,-2 0-8 0,2 0-7 16,0 0-25-16,4-3-30 0,6-5-13 15,3-4-223-15</inkml:trace>
</inkml:ink>
</file>

<file path=ppt/ink/ink4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25.5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1817 15 0,'-4'0'14'16,"2"0"-7"-16,-3 0-1 0,5 0 5 15,-2 0-8-15,2 0-3 0,-2 0 60 16,0 0-23-16,0 0-25 0,2 0 14 16,0 0 2-16,0 0 0 0,-6 0 0 0,4 0-2 15,-1 0 1-15,1 0-2 0,0 0-10 16,0 0-2-16,0 0 2 0,0 0-2 15,2 0-1-15,0 0 1 0,0 0-4 16,0 0 1-16,0 0 0 0,0 0 5 16,0 0 0-16,0 0 2 0,0-2-9 15,0-1 2-15,0-1 1 0,0-2-4 0,0 1-3 16,0-3-1-16,0-2 3 15,0-3-4-15,4-2-2 0,0 0 0 0,3 0 3 16,1 0 1-16,2-4-2 0,-1-5-1 16,3 0-1-16,-1-1 3 0,0 0-3 15,-1-1 1-15,-1 0 1 0,-1-2-1 16,0 2 0-16,-6-2 0 0,0 3 3 15,-1 0 4-15,-1 6-6 0,2 0 1 16,2 2-4-16,0 1 3 0,2-1-2 16,-1-1 0-16,5-2 1 0,-2-1 1 0,-1 2-4 15,3 0 3-15,-4 1 1 0,-1 1-1 16,-1-1-1-16,0 5 0 0,-4-3 1 15,2 3 2-15,-2 1-2 0,0 1-1 16,0 1 2-16,0-1-2 0,0 0-1 16,0 0 1-16,0-1 3 0,0 2-1 15,2-2-4-15,0-1 2 0,3-1 1 16,-3-3 0-16,4-1-2 0,-4 2 2 15,4-2 0-15,-4 2 0 0,-1 2-2 0,1 2 1 16,-2 1 0-16,0 4 1 0,2-1-1 16,0 1-1-16,-2 1 2 0,2-2-1 15,0-1 0-15,2 3 0 0,-2-1 0 16,2 1 0-16,1 0-1 0,1-3 0 15,2-2 2-15,1-1-2 0,3-1 0 16,-3 2 0-16,1-1 2 0,-3-1 0 16,-5 3-2-16,4-3 2 0,-6 4 0 15,2 2 0-15,-2 1-1 0,2 3 1 0,-2 1 1 16,0-1 0-16,0 1-3 15,0 2 3-15,0-2-3 0,0 2 1 0,0 0 2 16,0 0-2-16,0-1-1 16,0 1 4-16,0-2-3 0,0 1 0 0,0-1 3 15,0 1-3-15,-2 1 0 0,2-1 0 16,-2 0 2-16,2-1-3 0,0 2 0 15,0 0 0-15,0 0-1 0,0 0-1 16,0 0-4-16,0 0 0 0,8 0 6 16,1 0 1-16,3 4-1 0,-1-2 0 15,8-1 3-15,0 2-2 0,2-2-1 0,2 1 1 16,2 1 1-16,-2-1-1 0,0 0-2 15,1-1 2-15,-3 2 1 0,2-1-1 16,0 1-1-16,0 1 1 0,-2 0 3 16,4-1-5-16,2 0 1 0,-3-3 2 15,5 2 2-15,-2-1-4 0,-1 0-1 16,3-1 3-16,2 0 1 0,-1 0-1 15,1 0-3-15,1 0 3 0,2 0 0 16,-1 0-2-16,-1 0 0 0,-1 0 1 16,-4 0 1-16,-3 0-2 0,-1 0-1 0,0 0 2 15,-2 0 0-15,4 0-5 0,0 0 0 16,0 0 5-16,3 0-2 0,1 0-8 15,-1-2 7-15,3 0 3 0,-2 1 0 16,-1 1-1-16,3 0 0 0,-3-1 1 16,1 1 1-16,-2 0-2 0,-2 0-1 15,1 0 2-15,-1 0 0 0,-2 0-1 16,0 0-2-16,-4 0 4 0,0 0 1 15,-2 0-3-15,0 1 0 0,6-1 2 0,2 0 0 16,2 0-2-16,3 0 1 0,1 0-1 16,-3 0 1-16,1 0-4 0,-4-2 5 15,4-2-1-15,-3 1-2 0,1 1 1 16,-4 0-2-16,-2 2 2 0,-6-1 2 15,-7 1-1-15,-1-1 0 0,-7 0 0 16,4 0 3-16,2-3-3 0,2 4-1 16,3-3 2-16,0 1 0 0,5-1-3 15,-1-2 1-15,2 4 2 0,-2-2 1 0,1 1-4 16,1-2 1-16,6 0 2 15,3-1 0-15,5 1-2 0,0 0-1 0,-1 0 2 16,-9 1 1-16,0 0-1 0,0 0-1 16,-4 0 1-16,6 2 1 0,-6 1-2 15,0 0-1-15,-1 0 2 0,-9 0 1 16,1 0-2-16,-2 0 0 0,-3 0 2 15,3 0 1-15,4 0-3 0,-1 0 0 16,5 0 2-16,-1 0 0 0,-2 0-2 16,7-1 1-16,-3-1 1 0,6 0 0 15,2 1-2-15,0-1 1 0,0 2-2 0,-4-1 3 16,-6 1-1-16,-2 0-1 0,-3 0 2 15,0 0-1-15,-1 0-1 0,3 0 1 16,-2 0 1-16,1 0 0 0,4 0-3 16,-3 0 1-16,3 0 2 0,-1 0 0 15,-3 0-3-15,-3 0 1 0,0 0 3 16,1 0 0-16,1 0-4 0,2 0 3 15,1 0 0-15,-1 0-1 0,-1 0-1 16,3 0 1-16,-1 0 1 0,6 0-1 16,0 0-1-16,4 0 0 0,-2 0 3 0,-3 0-3 15,-5 0 0-15,1 0 1 16,-5 0 2-16,3 0-2 0,-1 0-2 0,5 0 2 15,-3 0 2-15,2 0-2 0,1 1-1 16,-3-1 0-16,-1 2 3 0,-4-2-2 16,-3 0-2-16,-3 0 4 0,0 0 1 15,0 0-4-15,0 0-1 0,0 0 0 16,0 0 3-16,2 1 0 0,0 2-5 15,4-2 4-15,0 0 0 0,3 2 1 0,1 0-2 16,-3-2 1-16,1 0 1 0,1 1 0 16,-1-2-2-16,2 1 0 0,1 1 2 15,-3 1 0-15,-1-2-1 0,-3-1-2 16,0 0 4-16,0 0-1 0,-4 0-2 15,0 2 0-15,2-1 2 0,0-1 0 16,0 1-3-16,1-1 1 0,1 0 1 16,2 1 1-16,0-1-2 0,3 1 1 15,1 3 0-15,3-2 2 0,8 1-3 16,0-1 2-16,0-1 1 0,-4 2-2 0,-7-1 0 15,-5-2-1-15,-3 0 2 0,0 1 0 16,-2-1-1-16,2 0 1 0,0 0 1 16,0 0-2-16,2 0-1 0,-4 0 0 15,2 0 3-15,2 0-1 0,-3 0-1 16,1 0 1-16,0 0-2 0,-2 0 3 15,0 0-1-15,0 0 1 0,0 0 1 16,0 0 2-16,0 0-4 0,0 0-1 16,0 1 0-16,4-1-1 0,0 0 0 15,2 0 1-15,1 0 2 0,-3 0-3 16,-2 0 1-16,-2 0 1 0,2 0 2 0,-2 0 0 15,0 0 1-15,0 0-1 0,0 0-1 16,0 0 2-16,0 0-4 0,0 0 1 16,0 0 0-16,4 0-1 0,0 0-2 15,-3 0 2-15,1 0 0 0,0 0 0 16,-2 0 0-16,0 0 2 0,0 0 3 15,0 0-5-15,0 0 2 0,0 0-1 16,0 0 1-16,0 0-2 0,0 0-1 16,0 0 0-16,0 0 2 0,0 0-3 0,0 0 0 15,0 0 2-15,0 0 0 0,0 0-11 16,0 1-7-16,-7 2-14 0,-5-3-50 15,-7 0-227-15</inkml:trace>
  <inkml:trace contextRef="#ctx0" brushRef="#br0" timeOffset="2365">4518 706 9 0,'0'1'5'0,"0"0"1"16,0-1 22-16,0 0 135 0,-3 0-109 0,1 0-18 15,-2 0 7-15,2 0-7 0,2 0 2 16,0 0-3-16,0 0-6 0,0 0-4 16,0 0-3-16,0 0-5 0,0 0 2 15,0 0-6-15,0 0-1 0,0 0-4 16,0 0-1-16,0 0-1 0,0 0 0 15,0 0-3-15,0 0-3 0,0 0-2 16,0 0 1-16,8 0-4 0,1 0 5 16,8 0 1-16,4 0 1 0,2 1-1 15,2 0-1-15,2-1 0 0,3 0 1 16,7 0-1-16,-1 0-1 0,2 0 1 0,2 0 2 15,-4 0-2-15,-5 0-1 0,-1 0 1 16,-1 0 1-16,3 0 0 0,-3 0-2 16,4 0 0-16,-5 0 3 0,1 0 0 15,-3 0-1-15,-1 0-2 0,0 0 2 16,2 0-1-16,-1 0-1 0,-3 0 0 15,2 0 1-15,-4 0 1 0,0 0-3 16,-2 0 1-16,-2 0 1 0,1 2 1 16,1 1-2-16,0-1 0 0,4-1 2 0,1-1 1 15,-1 0 1-15,2 0-4 0,-6 0 1 16,-2 0-1-16,-1 1 3 0,-5-1-3 15,4 1 0-15,-1 0 1 0,-3-1 0 16,1 1 2-16,-3-1-2 0,1 0 0 16,-1 3-1-16,1 0 0 0,1-1 2 15,1 1-1-15,1-1 0 0,2 1 0 16,-3-1 2-16,1 0 1 0,4 2-5 15,-1-2 2-15,-1 0 2 0,2-2-2 0,2 1 0 16,-6 1 1-16,3-1-1 0,-3 0 1 16,-3-1-2-16,1 0 1 0,-3 1 1 15,-3 0 0-15,3-1-2 0,4 2 2 16,-1-2 1-16,0 0-1 0,3 0-2 15,1 0 2-15,0 0 0 0,1 0-1 16,3 0-2-16,2 0 3 0,2 0 0 16,1 0 0-16,-3 0-4 0,0 1 3 15,-5-1 1-15,-3 0-1 0,-4 0-3 16,-7 0 3-16,2 0 1 0,-4 0 0 0,0 0-4 15,0 0 2-15,2 0 2 0,0 0-1 16,4 1-1-16,3 0 1 0,-1 1 1 16,1-2-1-16,3 1-1 0,-3-1 2 15,3 0 1-15,-3 1-3 0,-3-1 0 16,-2 0 2-16,-2 0 1 0,-2 0 0 15,0 0-2-15,0 0 0 0,0 0 3 16,0 0-1-16,0 0-1 0,0 0 0 16,0 0 2-16,0 0-1 0,0 0 0 0,0 0-1 15,0 0-2-15,0 0 1 16,0 0 0-16,-4 0 0 0,2 0 2 0,0 0-1 15,2 0-2-15,-4-1 1 0,1 0 1 16,1 1-2-16,-2-2 0 0,0 2 1 16,0 0 2-16,0-1-3 0,1 1 0 15,-1-1 1-15,2 1 2 0,0 0-2 16,0 0-1-16,0 0 1 0,2 0 1 15,-2-1-1-15,0-1-1 0,0 2 1 16,2 0 1-16,-1-3 0 0,1 2-2 16,-4-1 2-16,2-1 1 0,0-3-3 0,-2 2 0 15,0-5 2-15,0 1 0 0,-1-1-2 16,3 0 0-16,-2 2 1 0,2-1 2 15,0 1-3-15,2-1 0 0,-2 0 2 16,2-1-1-16,0 2-1 0,0-4-1 16,0 0 2-16,4-1 2 0,-2 2-2 15,0 1-1-15,2-2 2 0,-2 1 1 16,1-1-3-16,1 1 0 0,-4 4 3 15,2 2-2-15,-2-1 0 0,2 1 0 0,-2-1 1 16,2 0 2-16,0 2-1 0,-2-3-2 16,0 2 6-16,2-2-2 0,0 0-1 15,0 2-2-15,-2-2 3 0,2-1-3 16,-2-1 1-16,0 0 0 0,0-2 1 15,1-2 4-15,-1 2-6 0,0-3 3 16,0 3 1-16,0-2 0 0,0 2-3 16,0 1 2-16,0-1 1 0,0 3-2 15,0 0 3-15,0 0-1 0,0 2-2 16,-1-2 3-16,-1 4-5 0,2-2 2 0,-2 0 1 15,0 1-3-15,0-1 1 0,0 1 0 16,0-1 0-16,0 1 0 0,2 1-2 16,-2-1 1-16,2 1 1 0,0-1-1 15,0 1 0-15,0 1 0 0,0-2 2 16,0 2-1-16,0-4-2 0,0 1 1 15,0-1 0-15,0 1 1 0,0-1-2 16,0 1 0-16,0 0 2 0,0 2-4 16,0-2 2-16,0 2 0 0,0-1 2 0,0 3-1 15,0-1-2-15,0 1 1 0,0-2 1 16,0 1 0-16,0-2-3 0,0 1 2 15,0-1 2-15,0 0-1 0,0 0-1 16,2 0 0-16,-2 0 2 0,0-2 0 16,0 2-1-16,0-1-1 0,0 2 1 15,0 1 0-15,0 0-1 0,0-1-1 16,0-2 2-16,0 2 0 0,0-1-2 15,0 1 0-15,0 1 3 0,2-4-1 16,0 2-2-16,-2-3 1 0,0 2 0 16,0 1 1-16,0 0-2 0,0 0 2 0,0 0 0 15,0-2 2-15,0 1-5 0,0-1 1 16,0 0 4-16,2 0-3 0,-2 0 0 15,0 1 0-15,4 0 0 0,-4-1 0 16,4-1 0-16,-4-2 0 0,0 1 0 16,1 1 1-16,1 1-2 0,0 1 1 15,-2 0 1-15,0 2 0 0,0 1-2 16,0 1 1-16,0-1 1 0,0 2 0 15,0-2-1-15,0 2 1 0,0 0 1 0,0-1 0 16,0 1-1-16,0 0-3 0,0 0 6 16,0 0-2-16,0 0-1 0,0 0-1 15,0 0 1-15,0 0 0 0,0 0-2 16,0-1 0-16,0 0 1 0,0 0 0 15,0 1-7-15,0 0-17 0,0 3-28 16,0 11-28-16,0-6-7 0,0-5-134 16</inkml:trace>
</inkml:ink>
</file>

<file path=ppt/ink/ink4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28.8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540 103 37 0,'0'0'2'0,"0"0"241"0,0-1-195 16,-6-1-17-16,-3-1-4 0,1 2-3 15,-3 0 4-15,-3-1 5 0,5 2-14 16,-5 0-3-16,3 0-6 0,-2 0 0 15,3 0-1-15,-1 0 4 0,3 0 5 0,4 0-3 16,0 0-2-16,4 0-1 16,0 0-11-16,0 0-6 0,0 0 5 0,6 0 5 15,0 0 0-15,0 0-1 0,-1 0 1 16,1 0-4-16,2-4 3 0,-5-5 1 15,3 0-4-15,0 0 3 0,-4-2-1 16,-2 0 0-16,0 0-2 0,0 1-2 16,0 0 2-16,0 6-5 0,0 0-21 15,0 4-18-15,0-1-12 0,-8 1-67 16,-5 0-260-16</inkml:trace>
  <inkml:trace contextRef="#ctx0" brushRef="#br0" timeOffset="465">44 87 9 0,'4'3'7'0,"-4"-2"67"0,0-1 77 0,0 0-85 16,0 0 0-16,0 0-13 0,0 0-13 15,-2 1 1-15,0-1-7 0,2 0-10 16,-2 1-4-16,2 1-1 0,0-2-2 16,0 1 3-16,0-1 0 0,0 0 5 15,0 0-4-15,0 0-5 0,-2 0-3 16,-2-3-6-16,0-1-2 0,3-1-3 15,-3-2 2-15,0 0-1 0,-2 0-1 16,0 2-2-16,3-2 0 0,-1 4 1 0,0 0-4 16,4 3-12-16,0 0-19 0,0 0-33 15,10 9-6-15,3-1-29 0,-2 0-212 16</inkml:trace>
</inkml:ink>
</file>

<file path=ppt/ink/ink4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0:49.6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252 122 36 0,'2'-2'28'0,"0"1"-11"0,-1 1-4 16,3 0-3-16,0 0-3 0,-2 0-2 16,0 0 49-16,-2 0-24 0,0 0-24 15,0 0 10-15,0 2 13 0,2-2-3 16,-2 1-3-16,4 0-2 0,-1-1 7 0,-1 0-5 15,4 0-1-15,-4 0 5 0,2 0-5 16,0 0-1-16,-3 0-5 0,1 0-1 16,-2 0 0-16,2-1 0 0,0-1 1 15,-2-1 2-15,0-3-6 0,0 4-1 16,0-3-3-16,0 0 0 0,-4-1 2 15,-1 0-4-15,-5-1 0 0,-1 1 2 16,-5-1-1-16,-5 1-6 0,0 1 4 16,0 2 3-16,-1 2 3 0,-1 1 1 0,0 0-1 15,4 4-5-15,-2 5-2 0,5 4-3 16,3 0 0-16,4 0 1 0,1 4-3 15,2 1-1-15,4 1 2 0,2 3 1 16,0-2-3-16,10 3 0 0,5 0 2 16,2-1 2-16,-1 4-2 0,1 0-2 15,0 0 4-15,0 2-2 0,-2-2 0 16,1 2 0-16,-3-3 0 0,-4-1 2 15,-5-2-3-15,-4-3 1 0,0-4 0 16,-7 1 4-16,-5-6-3 0,-3 2-3 16,-2-6 4-16,0 0 1 0,-3-4-1 0,0-1-2 15,2-1 1-15,-1 0 2 0,4 0-1 16,2-3-2-16,1-5 1 0,3-3-1 15,5-1 1-15,4-2-2 0,0-4 1 16,2-3 0-16,9-1 0 0,6-2 0 16,6-1-2-16,8 1 3 0,1 0-3 15,3 2 0-15,1 2 2 0,2-2 1 16,-2 0-2-16,0-2-1 0,-3 0 2 15,-3 2 2-15,-3 1-3 0,-6 1 0 16,-6-1 2-16,-1 2 2 0,-10-1-3 0,1 1 1 16,-5-1 1-16,0 2-1 0,-2 1-1 15,-5 0 0-15,-7 5 1 0,3 0 1 16,-4 7-3-16,1 2-3 0,3 3 4 15,-1 0-11-15,5 7-19 0,1 8-18 16,4 3-7-16,2 3-11 0,0 0-40 16,2-2-214-16</inkml:trace>
  <inkml:trace contextRef="#ctx0" brushRef="#br0" timeOffset="397">622 577 132 0,'0'0'99'0,"0"0"-41"16,0 0 16-16,0 0-22 0,0-5-3 15,4-4-17-15,5-1-5 0,3-3 1 16,5-1-3-16,4-3-3 0,4 1-4 15,3-3-1-15,3 1-3 0,3 1 3 16,0 0-2-16,1 2 0 0,-5 2-3 16,-3 3-4-16,-8 3-5 0,-5 4-2 0,-9-2 1 15,-1 2 0-15,-4 1-3 0,0 0 1 16,0 2 0-16,0 0-4 0,0 0-9 15,0 0-6-15,0 0-6 0,0 0-14 16,-4 3 2-16,-5 5-1 0,1-2-5 16,-1-1-41-16,-1-3-81 0</inkml:trace>
  <inkml:trace contextRef="#ctx0" brushRef="#br0" timeOffset="627">649 336 198 0,'-2'-3'170'0,"2"3"-98"15,0 0-1-15,0 0-24 0,0 0 1 16,3 1-7-16,9 10-4 0,1 4-10 16,4 3-2-16,3 1-5 0,-1 4-4 15,0 2-8-15,2 1-2 0,-2 0-4 16,2-2-3-16,-4 1 1 0,6-5 2 0,-4 0-3 16,4 1-14-16,-2 0-12 0,0-1-15 15,6 4-19-15,-3 1-17 0,1 3-27 16,-2 0-98-16</inkml:trace>
</inkml:ink>
</file>

<file path=ppt/ink/ink4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1:12.6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1179 1071 8 0,'-2'0'4'16,"2"0"-3"-16,-2 0 0 0,0 2 34 15,-2 5-20-15,0 0-17 0,0 0 3 16,2 0-8-16,1 0-2 0,-3-3 4 16,2 1 5-16,0-1 0 0,2 0 0 15,-4 1 0-15,0-1 0 0,1 2 0 0,-1-3-7 16,0 0-28-16</inkml:trace>
  <inkml:trace contextRef="#ctx0" brushRef="#br0" timeOffset="906">360 1260 3 0,'-4'9'10'0,"0"-1"-8"0,1-1 6 15,-5 2 36-15,-4 0 32 0,5 0-47 16,-5 1 10-16,5-3 10 0,1 0-9 15,0 1-2-15,1-1-2 0,-3 0-5 16,0-1 3-16,3 3-6 0,-3-3 0 16,4 0-6-16,-3-1 3 0,3 0-6 15,0 0-3-15,-2-2 1 0,4-2-1 0,0 1-5 16,2 0 1-16,0-2-2 0,0 0-4 15,0 0-1-15,2-5-5 0,10-11 6 16,7-10-1-16,4-7-2 0,3-8-2 16,7-7 2-16,5-6-1 0,2-3-2 15,0-7-1-15,4-2 2 0,-4-1-2 16,-2 1 2-16,0 1-2 0,1 6 3 15,-3 2 2-15,-4 9-1 0,-7 9 1 16,-6 8 3-16,-5 7-3 0,-7 8-3 16,1 2 3-16,-4 2 2 0,-1 5-1 15,-1 1 0-15,-2 3 1 0,0 3-3 0,0 0-1 16,2 0-2-16,4 7 2 0,-2 7 5 15,0 10 0-15,1 6-4 0,-1 7 2 16,2 6-1-16,0 4 1 0,-1 3 0 16,3 2 0-16,1-3-2 0,1 2 2 15,0-2-3-15,-3-1 0 0,1-1 1 16,1-5-1-16,1-3-2 0,1-4 0 15,1-2 1-15,-1-1 1 0,1-2-2 16,1-2 0-16,-3-5 1 0,1 1 0 0,0-6-3 16,-1-3 2-16,-2-2-2 0,-3-2-3 15,-1-2-6-15,-2-4 6 0,2-3-8 16,-4 0 0-16,0-2-4 0,0 0 2 15,0 0 0-15,0-3-9 0,-4-7-21 16,0-3-7-16,-5-3-1 0,-1 0-7 16,-1-2-32-16,-6-2-67 0</inkml:trace>
  <inkml:trace contextRef="#ctx0" brushRef="#br0" timeOffset="1141">589 918 442 0,'0'-6'53'0,"0"5"-15"0,10 1 13 16,7 0 4-16,2 0-8 0,4 0-14 15,7 3-4-15,6-1-2 0,5 3-10 16,0 2-7-16,-2 4-4 0,-5 4 0 16,0-3-1-16,-3-1-5 0,-2 0 0 15,-3-1 2-15,-1 2-1 0,-2-1-3 0,-2-2-5 16,-2-3-3-16,0-2-6 0,-6-1-16 15,3-2 0-15,-1-1 0 0,0 0-22 16,0-3-20-16,-1-10-13 0,-1-4-23 16,-5-6-165-16</inkml:trace>
  <inkml:trace contextRef="#ctx0" brushRef="#br0" timeOffset="1471">1440 680 51 0,'15'-12'54'0,"-3"4"175"0,-8 3-167 16,-3 5-3-16,1 0-5 0,-2 13 4 15,0 11-3-15,0 9-13 0,0 7-12 0,-5 5-9 16,-3 3-2-16,0 3 1 0,-1-3 1 15,1 0-8-15,6-9-6 0,2-6-2 16,0-8-2-16,10-7-3 0,7-9 0 16,4-6 1-16,4-3 0 0,1-5-3 15,5-17-2-15,1-6-5 0,1-5-7 16,-1 0 1-16,-1 1-8 0,-4 4 7 15,-8 4 5-15,-2 5-12 0,-6 5 15 16,-3 5 5-16,-2 3 1 0,-1 3 3 0,-1 3-3 16,0 0 2-16,-2 3 1 0,-2 14-1 15,0-1 0-15,0 5 5 0,0 2 3 16,0 2-5-16,2 2 1 0,2 1 0 15,-2-1 11-15,-1-2-10 0,3-2-5 16,2-3 0-16,0-4 0 0,3-4-6 16,3-4-6-16,-1-8-27 0,2 0-36 15,1 0-2-15,1-15-73 0</inkml:trace>
  <inkml:trace contextRef="#ctx0" brushRef="#br0" timeOffset="1664">2207 555 342 0,'-15'11'195'15,"5"3"-186"-15,-1 13 24 0,1 14 11 16,-3 8-13-16,-4 3 3 0,5-2-4 16,5 1-12-16,7-7-5 0,0-3-6 15,9-1-6-15,6-6-3 0,6-5-5 0,4-7-7 16,-2-6-3-16,2-8-26 0,-4-8-34 15,-2 0-18-15,-8-8-44 0,-5-11-190 16</inkml:trace>
  <inkml:trace contextRef="#ctx0" brushRef="#br0" timeOffset="1988">2039 428 455 0,'-27'-36'38'0,"5"11"-5"0,6 15 28 16,11 10-5-16,5 0-20 15,3 0-1-15,11 5-25 0,5 3-1 0,8 7 2 16,13 7-7-16,15 9-2 0,10 2-2 15,-2 8 2-15,-4 4-1 0,-6 4-6 16,-3 9-8-16,-2 3 8 0,-4 0 4 16,-2-2-17-16,-4-2 9 0,-10-2 6 15,-5-3 3-15,-8-7-1 0,-7-5 2 16,-8-7-3-16,0-10 6 0,-13-4-2 15,-4-4 4-15,-6-2 7 0,-6-4 8 16,0-3-10-16,-7-2-2 0,0-3 6 0,-4-1-3 16,-2 0-5-16,2 0-4 0,0-4-2 15,9-3 3-15,4-2-4 0,12-2-2 16,8-1 3-16,3 0-6 0,4-3-13 15,5-2-13-15,15-2-8 0,8 1-14 16,10-1-40-16,4-1-49 0,2 3-215 16</inkml:trace>
  <inkml:trace contextRef="#ctx0" brushRef="#br0" timeOffset="2636">3129 749 77 0,'0'-14'136'0,"0"-4"-21"16,0 3-54-16,0 6 3 0,0 1 9 15,0 5-7-15,0 3-10 0,0 0-9 16,0 2-20-16,0 14 0 0,0 8-1 0,0 11-5 16,0 11-1-16,0 3 0 0,0 1-8 15,3-5-4-15,7-7-1 0,7-4-3 16,6-8-3-16,2-6-1 0,4-6 1 15,-1-8 0-15,-1-6-2 0,1 0-1 16,1-7-3-16,-2-8-2 0,-4-3-2 16,-2-2 0-16,-4 1 3 0,-2 0 1 15,-3 4-2-15,1 2 1 0,-4 3 6 16,-1 3-3-16,0 2-3 0,1 5 2 15,-1 0 1-15,-4 3 2 0,5 10-1 16,-1 5 0-16,1 5 4 0,5 2-2 0,-1 1-1 16,6-3 0-16,4-4 2 0,0-3 0 15,0-6-2-15,-2-3 0 0,4-5 2 16,-4-2 0-16,0-1-2 0,0-15 1 15,-2-4 2-15,-2-8 0 0,-4-1-2 16,-1-2 4-16,-5 0-1 0,-3 1 1 16,-2-2 1-16,-2-1-3 0,0 1 2 15,-8-2-1-15,-1 0-2 0,-1 2-2 16,3 0 4-16,-1 5-2 0,6 3-2 15,2 6-2-15,0 4 2 0,2 7-6 0,2 5-3 16,0 2-7-16,1 6 0 0,1 9-7 16,0 3-18-16,0 2-17 0,1 2-37 15,1-1-32-15</inkml:trace>
  <inkml:trace contextRef="#ctx0" brushRef="#br0" timeOffset="2955">4317 536 116 0,'0'-7'311'16,"-1"4"-270"-16,-3 3-5 0,4 0 24 15,0 0-11-15,0 0 5 0,0 2-20 16,-4 11-11-16,-4 9 8 0,-3 9-4 15,-1 10-6-15,-1 4 1 0,2 6-3 16,-1-2-4-16,3 2-3 0,1-1-2 0,4-1 0 16,0-3-9-16,4-1 0 0,0-6 0 15,0 1 2-15,8-6-3 0,-6-6-1 16,4-6 2-16,-5-6-4 0,3-5-2 15,0-4-3-15,4-6-3 0,-4-1 0 16,-1 0-7-16,5-1-2 0,-2-11-6 16,-1-5-10-16,3-5-16 0,-2-3-27 15,0-2-15-15,-6-5-36 0,0-6-250 16</inkml:trace>
  <inkml:trace contextRef="#ctx0" brushRef="#br0" timeOffset="3186">4314 598 453 0,'0'-8'47'16,"0"-4"-27"-16,9 2 37 0,6-2-7 16,1-2-2-16,3 0-4 0,2 0-15 15,9-2-12-15,8 0-2 0,-1 2-7 16,-3 3-4-16,-2 1-3 0,1 4 0 15,-6 4 2-15,-4 2-3 0,-4 0-4 0,-10 2-8 16,1 9-4-16,-8 1-1 0,-2 6-13 16,0-3-16-16,-4 3-14 0,-11 0-18 15,-3-2-42-15,-5-1-193 0</inkml:trace>
  <inkml:trace contextRef="#ctx0" brushRef="#br0" timeOffset="3351">4401 752 521 0,'0'2'59'0,"14"-2"-30"16,11 0 41-16,3 1-27 0,-1-1 0 15,-2 0-5-15,5-3-16 0,3-5-12 16,5 1-3-16,2-2-3 0,0 0-4 16,2-2-1-16,4-2-6 0,5 0-16 15,1 4-31-15,-5-2-28 0,-3 0-78 16,-4 0-241-16</inkml:trace>
  <inkml:trace contextRef="#ctx0" brushRef="#br0" timeOffset="4699">194 119 295 0,'-11'0'97'0,"-5"0"-57"0,-1 12 15 16,-2 11 4-16,-6 7-23 0,-1 5-2 16,1 4-9-16,2 2-11 0,4 1-9 15,9 1-2-15,8-2-1 0,2-4-7 16,16-3-10-16,10-2-19 0,11-2-28 15,12-10-1-15,6-8-138 0</inkml:trace>
  <inkml:trace contextRef="#ctx0" brushRef="#br0" timeOffset="5360">5537 0 118 0,'4'0'226'0,"-1"3"-155"16,1 7-46-16,-2 6 41 0,4 3-14 15,1 4-20-15,-1 6-13 0,4 0-12 0,-3 0-3 16,3 0-1-16,-1 0-4 0,-1-4-10 16,7-2-15-16,-5 0-39 0,-4-7-66 15</inkml:trace>
</inkml:ink>
</file>

<file path=ppt/ink/ink4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7:53.27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128 123 100 0,'0'-5'77'15,"0"2"28"-15,0-1-64 0,0 1 5 16,-2 0-3-16,-4 3-14 0,2 0-2 16,1 0-3-16,-3 0-8 0,0 6-5 15,1 8 3-15,-5 5-1 0,0 6 3 0,3 1-2 16,-3 3-3-16,3 2-2 0,-1 0 1 15,0 0-4-15,1 2-2 0,-1 0 1 16,2-1 6-16,1-1-5 0,-1-1-5 16,4-1 0-16,0-2 2 0,2-1-3 15,0-3 0-15,0-2 1 0,0-5 1 16,0-4-4-16,0-3-2 0,0-4-5 15,0-2-1-15,0-3-10 0,0 0-7 16,2 0-2-16,-2 0 1 0,0-4-27 0,0-7-18 16,0-4-32-16,4-4-62 0</inkml:trace>
  <inkml:trace contextRef="#ctx0" brushRef="#br0" timeOffset="276">71 83 63 0,'2'-9'246'0,"3"2"-221"15,7 0 12-15,3-2 21 0,8 2-6 16,0-1-15-16,5-2-6 0,5 4-8 15,-3 0-7-15,3 0-3 0,-6 2-5 16,-5 2-7-16,-2 1 0 0,-5 1 2 16,-2 0-4-16,-3 0 0 0,-5 0-3 15,-1 0-5-15,0 1-6 0,0 3-12 16,-4 2-16-16,0 0-16 0,0 1-21 15,0-3-30-15,-8 0-88 0</inkml:trace>
  <inkml:trace contextRef="#ctx0" brushRef="#br0" timeOffset="446">124 242 330 0,'2'4'15'0,"9"0"-13"15,5-1 56-15,-1-1-17 0,6-2-18 0,4 0-12 16,0 2-4-16,5-2-6 0,1 2-2 15,1 1-19-15,1-1-41 0,-3 1-50 16,-5 0-129-16</inkml:trace>
  <inkml:trace contextRef="#ctx0" brushRef="#br0" timeOffset="884">781 656 42 0,'0'16'165'16,"0"-2"-141"-16,0 4 42 0,0 2-2 15,-12-1-3-15,-5 1-11 0,0 1-13 0,-4-2-13 16,0-1-12-16,-2-4-1 0,4-1-8 16,0-1 0-16,7-4-1 0,5 0-4 15,1-3-19-15,4-1-23 0,2-2-38 16,0-2-101-16</inkml:trace>
</inkml:ink>
</file>

<file path=ppt/ink/ink4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7:55.00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165 275 268 0,'0'-5'41'16,"0"1"5"-16,0 3 20 0,0-1-11 15,0 2-3-15,0 0-15 0,0 0-27 16,-6 15 0-16,4 10 14 0,-4 4-10 0,0 11-3 16,-1 5 1-16,-3 1 2 0,1 3 3 15,1-5-12-15,0-4-3 0,3-2-1 16,-1-4-1-16,2-2 2 0,2-4-3 15,0-5 1-15,2-6-1 0,0-3-11 16,0-5-1-16,0-5-16 0,0-2-12 16,8-2-16-16,3-3-27 0,-3-12-53 15,2-6-126-15</inkml:trace>
  <inkml:trace contextRef="#ctx0" brushRef="#br0" timeOffset="300">16 13 480 0,'-14'-11'15'15,"11"9"3"-15,3 2 46 0,0 0-30 16,1 0-27-16,11 12 3 0,5 6 14 16,10 4-9-16,9 6-9 0,10 3-2 15,9 7 0-15,8 1-2 0,0 4-1 16,-2 7-2-16,-9-5-1 0,-8 1-5 15,-2 4 1-15,1-4 2 0,-1 0 4 0,-3-1-15 16,-13-4 0-16,-14-5 10 0,-12-4 1 16,-6-4 2-16,-17-5 2 0,-2-5-1 15,-9-4 6-15,-2-2-4 0,-8 0 5 16,-2-5 4-16,-4 2-6 0,-5-3-2 15,4-3-2-15,1 0 0 0,14 0 2 16,11 0-4-16,15 2-7 0,8 1-27 16,2 0-64-16,0 1-91 0</inkml:trace>
</inkml:ink>
</file>

<file path=ppt/ink/ink4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7:56.0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281 32 37 0,'5'-3'52'16,"-3"-1"-1"-16,2-2 18 0,0 0-14 0,0 2-10 16,0 0-7-16,-1 2-3 15,1-1-2-15,-4 3-3 0,0 0-5 0,0 0-4 16,4 0-5-16,0 3-1 0,2 6 6 15,-3 8-6-15,1 6-2 0,0 5 0 16,-4 11-3-16,0 6-6 0,0 14-2 16,0 9 2-16,-2 9 0 0,-7 6-1 15,-3 8 0-15,3 3-2 0,-3 5-3 16,-1 16 2-16,-6 5 3 0,0-7 13 15,5-5-7-15,3-28-7 0,11-11 1 0,0-10-2 16,-2-9 6-16,-4-8-1 0,0-9-1 16,3-10 5-16,-1-8-4 0,0-5-2 15,2-8-1-15,-2 0 2 0,2-2-1 16,2 0 3-16,0-4-4 0,0-7-4 15,0-3-2-15,6-3-1 0,6-4-9 16,3-1-12-16,0 0-8 0,2 1-15 16,-1 4-25-16,-1 1-38 0,2 3-155 15</inkml:trace>
  <inkml:trace contextRef="#ctx0" brushRef="#br0" timeOffset="530">0 1393 13 0,'0'-3'164'0,"0"-1"-137"15,0 2-12-15,2 2 34 0,6 0 1 16,-2 0-9-16,1 2 1 0,1 9-2 16,-1 6-8-16,1 7 2 0,-2 2-3 15,3 3-1-15,1 5-4 0,-1-1-4 16,5 3-2-16,3-1-1 0,4-3-6 15,6-6-4-15,5-4-1 0,4-8 0 0,6-3-2 16,0-9-1-16,0-2-1 0,-2-3-3 16,-2-12 1-16,-1-3-3 0,-3-6 2 15,-1-1-2-15,-3-2-1 0,-5-2-3 16,-2 4 1-16,-6-3-1 0,-6 6-5 15,-3 2-2-15,-6 1-13 0,-2 4-17 16,0 3-24-16,0 3-44 0,0 5-121 16</inkml:trace>
</inkml:ink>
</file>

<file path=ppt/ink/ink4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7:58.91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178 307 240 0,'0'0'168'0,"0"10"-109"0,0 7-20 0,-6 12 3 16,-4 13-11-16,-3 6-14 0,-2 9 16 15,3 0-21-15,3 3-8 0,3-5-1 16,4-5-2-16,2-6-1 0,0-9-10 16,8-8-6-16,3-5-4 0,2-9-11 15,5-7-30-15,-3-6-37 0,0 0-61 16</inkml:trace>
  <inkml:trace contextRef="#ctx0" brushRef="#br0" timeOffset="265">38 90 317 0,'-19'-34'53'0,"4"13"-24"0,11 14 14 15,4 7 7-15,8 0-45 0,7 12-2 16,6 5 0-16,9 10 3 0,9 5 3 16,6 5 1-16,7 7-3 0,1 3 6 15,1 3 5-15,-8 6-8 0,-8-1-6 16,-10 4 0-16,-10 0-2 0,-11 0 0 15,-7 1-2-15,-6-6 4 0,-11-7 0 16,-9-1-3-16,-9-11 5 0,-1 1 9 16,-4-3-1-16,-2-4-1 0,0-4-7 0,2-3 0 15,4-6-3-15,3-4-2 0,8-3-2 16,10-4-2-16,6-4-9 0,9-1-12 15,0 0-27-15,7-7-57 0,8-10-84 16</inkml:trace>
  <inkml:trace contextRef="#ctx0" brushRef="#br0" timeOffset="797">410 831 202 0,'0'-2'179'16,"8"-4"-139"-16,5 4-17 0,4-5 20 15,3 1-5-15,2-3-6 0,9-1-6 16,0-5 1-16,5-3-10 0,-2-1-10 16,-1-3 0-16,-5 0-3 0,-7-2-3 15,-2 2 0-15,-7 2 1 0,-5 0-3 0,-5 6 1 16,-2 3 0-16,-6 5 0 0,-13 1-1 15,-2 5 1-15,-1 0-1 0,-5 11 1 16,2 7 0-16,2 2-2 0,2 2 1 16,6 5 1-16,2 0-2 0,7 0 2 15,4-3-2-15,2-3-1 0,4-6-5 16,9-3-1-16,4-5 3 0,6-4 4 15,2-3-2-15,2 0-7 0,-3-7 4 16,3-5-1-16,-4 0 2 0,0-1 3 16,0 2 2-16,-2 0 2 0,-2 2 0 0,-4-1-2 15,-1 4 1-15,-7 3 2 0,-3 2-2 16,0 1-1-16,-2 0-1 0,-2 0 3 15,0 4-1-15,0 7-2 0,0 1 4 16,0 0-2-16,0 0 0 0,0 3-1 16,0 3 1-16,9-1-1 0,-1 3 1 15,0-1 2-15,-8-3-2 0,0 2-2 16,0-1 5-16,-4-1 6 0,-8-1 5 15,-5 0-1-15,-4-1 2 0,2-1 2 16,-4-2 2-16,6-2-7 0,0-4-6 16,5 1-3-16,5-6-2 0,5 2 1 0,2-2-1 15,0 0-12-15,0-2-13 0,11-11-6 16,3-3-13-16,8-1-44 0,-2-5-73 15</inkml:trace>
  <inkml:trace contextRef="#ctx0" brushRef="#br0" timeOffset="1141">1158 13 385 0,'4'-9'4'0,"6"5"-6"15,-1 4 16-15,-3 0 5 0,-2 16 14 16,-4 12 7-16,0 8-13 0,0 12-13 15,-10 6 1-15,-1 6 1 0,-5 7-1 16,-1 4-1-16,0 2-4 0,-2-1-4 16,0-4 0-16,2-6-5 0,0-10 0 15,-1-9 4-15,5-10-3 0,2-8 2 0,3-10 2 16,4-4-1-16,2-8 1 0,0-3-2 15,2 0 7-15,0-6 2 0,0-7-13 16,12-3-1-16,-3-1 0 0,7 1 2 16,1 3-1-16,-2 0 0 0,0 4 0 15,1 1 0-15,-1 1 0 0,2 2-2 16,0 2 1-16,4 1 0 0,-2 2-8 15,2 0-8-15,0 0-9 0,0 0-21 16,2 0-28-16,10 0-38 0,-1 0-69 16,2-1 48-16</inkml:trace>
  <inkml:trace contextRef="#ctx0" brushRef="#br0" timeOffset="1308">1542 618 363 0,'-10'1'108'0,"5"4"-79"15,-1 5 17-15,0 0 2 0,0 4-8 16,1 2-8-16,-3-1-21 0,6 4-7 15,-2-4-2-15,-1-1-2 0,5 2-4 0,0-3-3 16,0 0-12-16,3 0-12 0,5-3-17 16,2-1-37-16,-1-5-56 0</inkml:trace>
  <inkml:trace contextRef="#ctx0" brushRef="#br0" timeOffset="1612">1759 591 404 0,'2'4'39'0,"0"6"-26"0,-2 5 23 16,0 4 0-16,-6 1 1 0,-3 0-16 16,1-3-4-16,3-2-3 0,5-2-9 15,0-3-2-15,0-2-1 0,0-3-1 16,7-2-1-16,1-3 0 0,7 0 3 15,0 0-1-15,2-7-4 0,4-3-2 16,-5 1 4-16,-3 2 0 0,-1 2 0 16,-9 3-2-16,3 1 4 0,-6 1-2 15,0 0 0-15,0 1 1 0,0 10 12 0,-9 2-3 16,-1 2-6-16,0-3-3 0,3 1-1 15,5-2-1-15,2 2-13 0,0 0-20 16,15 1-18-16,12 1 45 0,5-5-159 16,1-2-216-16</inkml:trace>
  <inkml:trace contextRef="#ctx0" brushRef="#br0" timeOffset="2504">2122 644 62 0,'9'-7'28'0,"1"-2"-3"16,-1 1 14-16,-3 0 2 0,0-2 12 16,-4 3-16-16,-2 1-4 0,0 0-4 15,0 2-6-15,0 1 4 0,0 0-1 16,0-3-5-16,0 2 2 0,0 1 3 15,-2-4-8-15,-6 3 1 0,1 2-5 16,-1-1-1-16,0 2-1 0,-1 0-3 16,-3 1 1-16,1 0 0 0,-2 0-5 0,1 5 3 15,-3 5 0-15,0 6-4 0,1 4 0 16,5 5-2-16,-3 4 2 0,3 3-2 15,5-1 2-15,2-2-3 0,2-4-2 16,8-4 2-16,9-4 0 0,2-1-1 16,4-4-1-16,5-6 2 0,1-5 3 15,5-1-3-15,1-6 0 0,-3-9 1 16,-3-3-3-16,-4-3 1 0,-6 0 1 15,-6-1 2-15,-1-1-1 0,-7 0-1 0,-3 1 0 16,-2 3 1-16,0 3 0 0,0 4-1 16,-4 3-1-16,-3 4 0 0,-1 2 1 15,0 3-1-15,3 0-2 0,1 4 3 16,-2 8-2-16,4 3-1 0,2-1 1 15,0 3 0-15,0-2 0 0,6 0 0 16,4-1-2-16,1-4-9 0,4-2-5 16,2 0-7-16,1-5-3 0,3-3-4 15,0 0 5-15,-2-6-7 0,2-8-43 16,-6-5-36-16,0-2-38 0</inkml:trace>
  <inkml:trace contextRef="#ctx0" brushRef="#br0" timeOffset="2974">2547 83 106 0,'2'-10'99'0,"0"5"-55"16,2 1-2-16,0 0-3 0,-2 3-8 16,0-1-3-16,0 1-12 0,-2 1-3 15,1 0-1-15,1 0-2 0,2 0 3 16,0 2 0-16,-4 6-1 0,0 1-1 0,2 2-1 15,-2 3 0-15,0 1 0 0,0 1 1 16,0 0-5-16,0 0 0 0,0-3-4 16,0 1 3-16,0 0-3 0,0 0 3 15,0 0-2-15,-2 5-3 0,2 2 2 16,0 1-2-16,0 2 1 0,0 0-1 15,0 3-1-15,0 0 1 0,0 1 2 16,0-1-2-16,0 2 0 0,2-4 0 16,-2 3 1-16,0-4-1 0,0-2 0 0,0-3 0 15,0-5 0-15,-2-4 0 0,2-5-2 16,0-3 1-16,0-2-1 0,0 0 1 15,0-9-6-15,0-6-3 0,6-6 2 16,-1-3 3-16,1-5-3 0,0 0 7 16,2 0 2-16,-5 2 0 0,3 4-1 15,-2 5-1-15,2 4 4 0,-1 6 0 16,-1 4 0-16,4 1 0 0,-1 3 0 15,1 0-2-15,2 0-1 0,1 6 2 0,-1 4 6 16,-1 3-3-16,1 1 0 0,1 1-4 16,2 1 0-16,3-2-1 0,-3 2-14 15,0-5-4-15,3-2-13 0,1-4-62 16,4-5-44-16,0 0-95 0</inkml:trace>
  <inkml:trace contextRef="#ctx0" brushRef="#br0" timeOffset="3146">2961 445 341 0,'-11'8'19'15,"1"8"-11"-15,-1 0 21 0,0 4 3 0,-5 4-3 16,7 2-5-16,1-2-14 0,4 1-3 16,4-1-7-16,0-2 0 0,10-2-6 15,5-5-19-15,6-3-17 0,4-6 22 16,4-3-71-16,3-3 40 0,10 0-136 15,6-4 194-15,3-9 1 0</inkml:trace>
  <inkml:trace contextRef="#ctx0" brushRef="#br0" timeOffset="3465">3328 570 170 0,'-4'-12'112'16,"-6"1"-74"-16,-3-1 10 0,0 1-6 0,-3 1-7 15,3 1 0-15,4 3-8 0,1 2-6 16,0 4-3-16,3 0-6 0,1 0-7 16,0 10-5-16,2 7-1 0,2 1 2 15,0 4 0-15,0 0-2 0,8 1-1 16,-1 1 2-16,7-1 0 0,-1-1-2 15,0-2 0-15,3-5-3 0,-1-1-2 16,-2-5 5-16,-1-6 2 0,-3-3 0 16,3 0 2-16,-3-6-1 0,1-8 3 0,-1-4 5 15,-3-2 3-15,-6-2 1 0,0-1 3 16,0 1 0-16,-6-1-1 0,-3 0 1 15,-5 2-6-15,3-1-2 0,-4-1-2 16,1 3-3-16,5 0-3 0,-1 7-2 16,5 4 3-16,3 7-2 0,2 2 0 15,0 0-17-15,13 0-8 0,4 0-4 16,4 6-14-16,2 0-12 0,2 2-22 15,3-1-15-15,-3 2-2 0,2 0-24 0,-2-1 7 16</inkml:trace>
  <inkml:trace contextRef="#ctx0" brushRef="#br0" timeOffset="3671">3564 516 15 0,'12'5'127'0,"-5"-3"-59"15,-3 0 22-15,2 0-20 0,-6 0-26 16,0-1 2-16,0 2 2 0,0-2-16 15,-4 3-19-15,-2 0-1 0,6-1 5 16,0 1-3-16,0-2-16 0,2 3 2 16,6-4 2-16,3 2 0 0,7-3-4 15,12 1 2-15,8-1 1 0,6 3 2 16,-9 3-18-16,-13 6 14 0,-10 3 0 0,-8 3 1 15,3 3 1-15,1-1 2 0,2 3 13 16,-3-6-7-16,1-3-8 0,-8-3-1 16,4-4 0-16,1-1-6 0,3-3-16 15,2 0-13-15,7-2-9 0,9-1-18 16,3 0-13-16</inkml:trace>
</inkml:ink>
</file>

<file path=ppt/ink/ink4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7:57.87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202 238 262 0,'-10'-11'23'0,"7"3"7"0,1 1 46 15,2 2-26-15,0 2-9 0,0 2-4 0,0 1 1 16,0 0-9-16,0 0-6 0,0 0-7 15,0 1 0-15,0 13 4 0,0 8 12 16,0 10-11-16,0 8-6 0,-8 4-5 16,-2 3-1-16,3 1-2 0,-1-1-3 15,6-3-3-15,2-4 1 0,0-4-2 16,2-4-3-16,8-8-3 0,-1-5-3 15,1-6-11-15,1-6-7 0,1-4-6 16,3-3-22-16,2 0-31 0,-5-14-50 16,-1-8-176-16</inkml:trace>
  <inkml:trace contextRef="#ctx0" brushRef="#br0" timeOffset="290">40 5 442 0,'-23'-9'30'15,"9"5"6"-15,11 4 15 0,3 0-3 16,0 11-36-16,5 8-4 0,12 10 6 15,10 6-1-15,11 4-6 0,6 3-2 16,8 6-1-16,3-1-1 0,-1 7-3 16,-7-1 0-16,-9-1-4 0,-11 0-5 0,-4-1 2 15,-10-2 1-15,-9-4 5 0,-4-4 1 16,0-3 0-16,-17-4 0 0,-6-4 1 15,-4-3-1-15,-3-4 3 0,-1-3-1 16,1-4 3-16,1-3-1 0,1-6 1 16,1-2-3-16,6-4 1 0,0-1-1 15,9 0-2-15,5 0-1 0,7-9 0 16,0-2-13-16,7-1-22 0,11-3-14 15,6-2-31-15,3 1-55 0,6-4-189 0</inkml:trace>
  <inkml:trace contextRef="#ctx0" brushRef="#br0" timeOffset="531">843 502 486 0,'0'1'29'0,"6"4"-31"0,17-1 7 15,0 1 10-15,7-3-3 0,2-2-4 16,7 0-3-16,3 0-2 0,-2 0-3 15,-4 0-18-15,-7 0-33 0,-8 3-45 16,-10 3-95-16</inkml:trace>
  <inkml:trace contextRef="#ctx0" brushRef="#br0" timeOffset="680">828 773 460 0,'-2'3'35'0,"2"5"-35"0,9-1 5 15,9-1 23-15,3 1-1 0,7-5-15 16,10-1-10-16,8-1-3 0,9 0-10 15,6-1-38-15,4-6-60 0,2-4-149 16</inkml:trace>
</inkml:ink>
</file>

<file path=ppt/ink/ink4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8:03.67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78 35 23 0,'0'1'39'0,"0"0"-34"15,0 0 93-15,-4-1 10 0,4 0-70 16,-2 0-1-16,2 0 3 0,0 0-2 15,-2 0-8-15,2 0-2 0,-2 0 0 16,2 1-2-16,-2 4-5 0,-1 6 0 16,-1 3 2-16,2 3-3 0,-6 4-6 15,2 2-4-15,-1 0-7 0,-3-1 2 16,5 0-2-16,-1-2-1 0,2 2-2 0,0 3 2 15,0-3 0-15,4 0-2 0,0-1 0 16,-2-2 1-16,2 0 0 0,0-5-2 16,0-4-1-16,2-2-12 0,10-3-13 15,1-4-24-15,4-1-19 0,-1-6-68 16,-3-9-210-16</inkml:trace>
  <inkml:trace contextRef="#ctx0" brushRef="#br0" timeOffset="370">309 298 15 0,'5'2'110'16,"1"2"-65"-16,4-1-10 0,-3 0 24 15,3-1-9-15,3 0-9 0,2-1-7 16,3-1-13-16,5 0-2 0,3 0-2 16,3-7 1-16,3-8-2 0,5-2 1 0,-3-5-7 15,-2-4-4-15,-5 0-1 0,-8-1-2 16,-9-1 1-16,-7 1-1 0,-3 1-2 15,0 0 2-15,-15 4 0 0,-6 2 0 16,-7 6-1-16,-7 5 3 0,-1 7 9 16,-2 2 2-16,0 3-3 0,0 10 4 15,7 5 6-15,6 6 0 0,8 5-3 16,11 6-9-16,6 2-5 0,0 1-3 15,23-1-1-15,12-4-2 0,10 2 1 0,11-3 0 16,9-5-1-16,11-2-2 0,4-7-22 16,4-6-36-16,2-11-21 0,2-1-183 15</inkml:trace>
</inkml:ink>
</file>

<file path=ppt/ink/ink4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8:10.50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55 432 8 0,'-1'0'18'0,"1"0"-11"0,0 0-10 15,-2 0 3-15,2 0 0 0,0 0 0 16,0 0 0-16,0 2-1 0,0 0 1 16,0-1 6-16,0-1 21 0,0 1 0 15,0 1-5-15,3-2-15 0,-1 0 2 0,0 1 8 16,0-1 48-16,0 0-21 0,-2 0-16 15,0-1 3-15,0-2 4 0,0 0-1 16,0 1 1-16,0 1 2 0,0 1-3 16,0-1-7-16,0 1-6 0,0 0-4 15,2 0 3-15,-2 0-3 0,2 1-1 16,-2 8 0-16,0 3 10 0,-2 3-8 15,-6 3-5-15,1 3-5 0,-1 0 3 16,0 1-3-16,1-1-2 0,-1-1-1 0,-1-2-2 16,3-2 0-16,4-2-3 0,0-5 0 15,2 0 0-15,0-5-2 0,0-3-7 16,0-1-9-16,10 0-8 0,5-8-7 15,2-7-16-15,4-2-5 0,0-1-14 16,0-1-32-16,2 0-47 0,-6-5-5 16</inkml:trace>
  <inkml:trace contextRef="#ctx0" brushRef="#br0" timeOffset="271">269 410 23 0,'8'-4'26'15,"-4"3"130"-15,-2-2-26 0,-1 3-76 16,-1 0-22-16,2 0 9 0,0 10-7 16,-2 3-4-16,0 3-16 0,0 1-3 15,0 0 4-15,0 1 2 0,0 0-3 16,0-3-9-16,0-2-1 0,2-4-2 15,8-1 0-15,3-5-2 0,2-3 0 16,8 0 0-16,2 0-8 0,2-10-10 16,1 1-3-16,-5-1 9 0,-4 4 3 15,-5 0 5-15,-1 1 2 0,-7 1 0 0,0 3 0 16,-6 1 0-16,0 0 0 0,0 1 0 15,0 10 4-15,0 0-2 0,0 2-2 16,-2 2 4-16,0-4-2 0,0 0-2 16,2 0-3-16,0-2-9 0,0 0-10 15,0-3-13-15,9-4-32 0,-1-2-2 16,0 0-74-16</inkml:trace>
  <inkml:trace contextRef="#ctx0" brushRef="#br0" timeOffset="872">746 0 99 0,'0'0'123'16,"0"1"-57"-16,0 10-61 0,0 4 23 15,0 5 12-15,0 1-22 0,-2 3-8 16,2 1-3-16,-4 2 4 0,4 6-2 0,-5-1 4 15,1 5-1-15,0 2 2 16,-2 1-2-16,3-2 2 0,-5 0 0 0,4-3-9 16,-2-5-2-16,3-3-2 0,-1-2 0 15,4-6 0-15,0-6 0 0,0-3-2 16,2-4-2-16,3-6-3 0,3 0 2 15,2 0-6-15,1-6-1 0,0-3 1 16,3 1 7-16,-3 2 0 0,-1-3 2 16,1 5 1-16,-1-3-2 0,3 1 2 15,-1 1-2-15,-3 0-5 0,3-1-3 16,-1 3 8-16,1 0-6 0,3 1 5 0,4 0 2 16,2 1-14-16,2-2 6 0,2-1-10 15,-3-1 10-15,5-1 2 0,-8 2 4 16,2-1 2-16,-5 0 1 0,-7 2 1 15,-7 1 2-15,-2 0 2 0,-2 2 18 16,-9 0-4-16,-3 0 0 0,-5 0 0 16,0 1 7-16,0 4-3 0,-2 4-1 15,6 3-5-15,-1 5-4 0,7-1-2 16,5 4 1-16,2-1-4 0,2 0-3 15,2 0-4-15,11-1 0 0,10-4 1 0,-2-3-2 16,4-2 1-16,2-6 1 0,-2-3 0 16,-1 0-2-16,-1-7 2 0,-2-6 1 15,0-4-2-15,-2-2 1 0,-3-3 6 16,-7-3 4-16,-3-1 2 0,-6 0 0 15,0-2-7-15,0 2 1 0,-11 0-1 16,-3 0-3-16,-5 0-5 0,-2 3 4 16,0 0-1-16,2 3-3 0,-2 6-4 15,2 6-11-15,2 7-10 0,3 1-14 16,7 9-6-16,1 9-17 0,6 3-84 15</inkml:trace>
</inkml:ink>
</file>

<file path=ppt/ink/ink4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8:06.14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58 637 4 0,'0'1'50'0,"2"-1"61"15,-2 0-86-15,0 0 19 0,0 0-8 16,0 0-5-16,0 0-6 0,0 0-16 15,0 0-6-15,5 0-2 0,-1 0 8 16,2 0-2-16,0 0-1 0,-1 0 6 16,3-1 0-16,2-5-1 0,-1 0 1 0,1-4-6 15,5 0 4-15,-2-3-2 16,1-1-1-16,-1-1-2 0,0-3 3 0,-1 1-5 15,-3-4-1-15,-1-1-1 0,-2-2 3 16,-1-1-1-16,-3 0 3 0,-2-1 7 16,0-1-2-16,-4 0-3 0,-3 2-1 15,-5 4-4-15,-3 3 4 0,-2 6 3 16,-2 6-6-16,0 5 5 0,2 1-1 15,-2 1 2-15,1 11-6 0,3 7 0 16,2 3 1-16,-1 11 1 0,1 3-3 16,2 8 4-16,-1 4 1 0,6 2-2 0,6 1-3 15,0 0-1-15,4-4-1 0,10-4-1 16,5-6-1-16,5-5 0 0,5-5-3 15,2-7-3-15,1-10 7 0,4-7-1 16,-1-3-11-16,-3-1 5 0,2-15-1 16,-1-5-15-16,-1-3-2 0,-1-3-1 15,-6-4-2-15,-1 1 1 0,-6 0 23 16,-5 1 1-16,-2 3 1 0,-5 3 2 15,-2 4 3-15,-4 5 4 0,0 4 9 16,-6 5 1-16,-3 5 2 0,-1 0-8 0,3 0-4 16,-1 11-2-16,0 2-2 0,4 3 3 15,3 2-3-15,-1 4-5 0,2 1 4 16,0 3-2-16,0-1 0 0,3 2 0 15,3-2-2-15,2-2 2 0,3-1-4 16,1-5-7-16,3-1 0 0,0-7 8 16,4-3 1-16,0-5 0 0,0-1 1 15,4 0-4-15,-2-10-5 0,-2-5 6 16,1-4 4-16,-1-4 0 0,-2-4 0 0,-2-3 0 15,-2-4 1-15,3-5 3 0,-1-2 4 16,-2-5 6-16,1 0-1 0,-1-1-5 16,-3-5-1-16,-1 1-4 0,-5 2-2 15,0 0-1-15,-2 12 0 0,-2 10 0 16,0 11 2-16,-2 12 2 0,-6 4 4 15,0 6-7-15,-1 12 0 0,-3 7 0 16,1 5-1-16,3 7 1 0,1 7 2 16,-1 6 3-16,2 5-7 0,-1 4 2 0,1 2 1 15,-2 2-2-15,7-4 0 0,1-5 0 16,0-10 0-16,7-12 0 0,7-11-4 15,6-10 0-15,-2-9 6 0,3-2-1 16,-2-7-1-16,4-12 2 0,1-9-2 16,1-5 0-16,0-8 0 0,-2-2 1 15,0-3 1-15,-8 1-2 0,2-2 2 16,-7-2 2-16,-3 2 0 0,-1-5-5 15,0-1 1-15,-2-2 1 0,1-2 0 16,1 3-2-16,4 5 0 0,-1 7 1 16,-1 10 1-16,1 9 0 0,-1 12 0 0,-6 7 4 15,2 4-2-15,-4 0-3 0,2 9 0 16,-2 2 2-16,0 6-1 0,0 2 1 15,0 4-1-15,0-1 0 0,0 3 0 16,0 0-2-16,0 3 1 0,2 2 1 16,0 0 0-16,-2 8-1 0,0 3 0 15,0 5 4-15,-4 2-3 0,-6 1 2 16,1 1 1-16,-1-1-2 0,2-3 1 15,1-3 0-15,3-5-4 0,2-6 2 16,2-5 1-16,0-6-1 0,0-7-2 0,2-6 1 16,2-5 0-16,2-3-1 0,1-1 2 15,3-12 2-15,3-6-2 0,2-6-6 16,2 0-3-16,-1 1 2 0,-1 2-1 15,-2 3 5-15,-3 6 0 0,3 2 2 16,-5 8 0-16,-2 1-1 0,-1 2-1 16,3 0 2-16,-2 0 1 0,1 0-2 15,5 3 2-15,5-1 1 0,4 0 2 16,-2-2-4-16,4 0 0 0,2-4 2 0,1-5 0 15,3-2-2-15,2-3 2 0,-7-2 1 16,-1 2-1-16,-11-1 0 0,-7 2-1 16,-3-1 2-16,-2 3-1 0,-3 3 0 15,-11 1-1-15,-5 3 0 0,-8 2 0 16,-1 2-1-16,-1 2-1 0,2 9 1 15,1 3 1-15,1 6-1 0,6 4-1 16,6 4 3-16,3 2-1 0,8 2-1 16,2-1-1-16,10-4 0 0,11-5 1 0,7-7-1 15,5-7 0-15,3-5 0 0,2-3 2 16,4 0-1-16,0-8 0 0,-4-2 0 15,-2-1 1-15,-7 1-2 0,-6 1 0 16,-6 2 2-16,-5 0 0 0,-7 4-1 16,-3 1-1-16,-2-1 3 0,0 2 0 15,0 0-2-15,-4 1-1 0,-5 0 0 16,1 0 1-16,1 0 0 0,3 0-1 15,4 0 2-15,0 0 0 0,0 0-3 16,2-1-2-16,5-5 5 0,5-2 0 16,1 0-1-16,2 0 0 0,-1 3 0 0,-1 1 1 15,0-1-1-15,3 1 0 0,3 0 0 16,-2 0 2-16,2 1-3 0,-2-2 1 15,0 1 0-15,2-2 0 0,-1 1-4 16,3 0-19-16,2 0-41 0,-1-2 6 16,3-1-180-16</inkml:trace>
  <inkml:trace contextRef="#ctx0" brushRef="#br0" timeOffset="883">2662 445 93 0,'0'-4'20'0,"0"-2"111"15,0-1-64-15,-3 2-17 0,-7 0-6 16,-3 3-10-16,-5 2-5 0,1 0 0 15,-8 0-3-15,1 2-4 0,-3 6-2 16,0 5-4-16,2 2 0 0,8 2-7 16,4 0-4-16,9 0-2 0,4 0-3 15,0 2 0-15,15-2-1 0,4 1 1 16,8 1 1-16,2-4 0 0,1 3-1 0,1 0 0 15,-4-1 0-15,-1 1-1 0,-3-1-3 16,-6-1-4-16,-5-3 7 0,-5-1-1 16,-7-4-1-16,0 1 5 0,-3-4-3 15,-7 1 4-15,-7-4-1 0,-4 1-1 16,0-1 2-16,-4 1 0 0,0-1-3 15,0-1 2-15,1-1-1 0,5 0-1 16,1 0 0-16,9 0-1 0,3 0-1 16,6 0-15-16,0-2-17 0,10-2-12 0,7 0-10 15,4-5-52-15,0-2-147 0</inkml:trace>
  <inkml:trace contextRef="#ctx0" brushRef="#br0" timeOffset="1788">2895 54 58 0,'-4'-13'171'16,"0"3"-146"-16,1 4 19 0,3 3-14 0,0 3-7 15,0 0-14-15,0 1-8 0,2 10 13 16,1 3-2-16,1 8 3 0,-2 7 3 15,-2 4 3-15,0 8-6 0,0 6 2 16,0 3-3-16,0 5-6 0,0 2 4 16,-4 4-6-16,-5 1-3 0,1-4 1 15,2-3 10-15,3-10-9 0,1-7-4 16,2-10-1-16,0-8 0 0,-2-6 2 15,2-7-1-15,0-4-1 0,0-3 0 16,0 0 1-16,0-6 2 0,9-9-3 0,3-1 0 16,3-5-2-16,2 0-6 0,4 1-7 15,2 0 5-15,0 4 2 0,2 3-7 16,0 0-3-16,1 3 0 0,1 0 6 15,-2 4 5-15,-2 0 2 0,-6 3 3 16,-2 0 2-16,-7 0 2 0,-6 2 2 16,-2-2 1-16,0 0 10 0,0 1 2 15,-6 0-6-15,-5 0 0 0,-3 2-1 16,-1 0 4-16,-2 0-2 0,0 2-1 0,-1 4-3 15,-3 3 2-15,4 3-1 0,0 3-2 16,2 8 3-16,3 1 2 0,9 1-9 16,3 0 1-16,0-1-3 0,9-1 0 15,10-2-1-15,0-3 0 0,6-2 1 16,2-5 0-16,-1-7-2 0,-1-4 1 15,0 0 0-15,-4-2-2 0,-4-11 2 16,-7 1-1-16,-3-4 1 0,-3 0 1 16,-4-2-1-16,0 0 1 0,-6 1 0 0,-3-4 0 15,-2 1-1-15,-1-2 1 0,-1 1 0 16,9 3-2-16,2-1 1 0,2 4-1 15,4 3 0-15,7 4-1 0,6 5-4 16,2 3-6-16,4 0 4 0,2 0 0 16,0 6-3-16,0 1-1 0,2 3-2 15,-3 1 3-15,-3 2 9 0,0-3 1 16,-4 0-1-16,-7-2-8 0,0 0 7 15,-7-5 2-15,-1 3 0 0,-2-2 1 16,0-3 1-16,-2 1 1 0,-9-2 0 0,-1 0-2 16,1 0 0-16,0 0 1 0,5 0-2 15,2 0 3-15,4 0 1 0,0-3-5 16,2 0 0-16,6 1 1 0,5-1 2 15,2 1-2-15,2 1 0 0,2-3-3 16,8-2-4-16,0-1-3 0,3-6-2 16,1-2 10-16,-4-2 1 0,-4 0 0 15,-2-4 2-15,-10 2 1 0,-1 1 5 16,-5 1 5-16,-5-1 1 0,0 4 3 15,-15 4 0-15,0 1 7 0,-6 6 1 16,-2 3 0-16,0 0-3 0,0 2-2 0,0 10 2 16,8 3 2-16,2 5-5 0,7 0-6 15,6 4-4-15,0 2-4 0,9-1-2 16,9 1 0-16,4-1 0 0,9-2-1 15,5-2-13-15,10-2-11 0,9-6-5 16,8-3-39-16,0-9-47 0,-4-1-224 16</inkml:trace>
  <inkml:trace contextRef="#ctx0" brushRef="#br0" timeOffset="2560">4528 104 96 0,'0'-2'42'0,"2"1"-24"0,-2-4 136 16,0 2-90-16,0 0-25 0,0 1-4 15,0 0-1-15,0 2-6 0,0 0-8 16,0 7-9-16,0 12 1 0,0 10 9 15,-5 6-3-15,-1 9-11 0,0 5 4 16,-3 6-2-16,-3 2-3 0,1 3-1 0,-3-3-2 16,-3 0-1-16,2-6 2 0,0-6 10 15,5-10-10-15,4-11-3 0,6-6 1 16,-1-10 0-16,1-5-1 0,0-3-2 15,0 0 3-15,0-3 5 0,7-15-3 16,5-5-3-16,1-5 1 0,2-1-1 16,2-1-1-16,1-3 0 0,4 2 0 15,7 4 1-15,0 0-2 0,1 5 1 16,1 4-4-16,-1 2 1 0,1 4-3 0,-4 7-2 15,-3 4 0-15,-1 1-2 0,-9 2-3 16,-5 10-11-16,-3 1 18 0,-2 4 3 16,-4 1 1-16,0 0 0 0,0 1 2 15,-6-1 4-15,-2 0-4 0,-3-3 0 16,-4 2 4-16,-3-2 1 0,-4 2 2 15,-1-4-1-15,0-2 1 0,-2-2 2 16,0-2-4-16,0-1-1 0,1-1-2 16,-1-1 1-16,4-2-2 0,4-2-1 0,3 0 1 15,5 0 0-15,7 0-1 0,2 0-4 16,0-5-13-16,9-1-9 0,12-1-4 15,4 1-11-15,2-1-28 0,1-2-66 16,1-3-93-16</inkml:trace>
  <inkml:trace contextRef="#ctx0" brushRef="#br0" timeOffset="2981">5063 396 35 0,'9'-10'1'16,"-1"0"65"-16,-6 1 59 0,-2 0-88 15,0 2 2-15,0-3 15 0,-4 4-15 16,-2-4-5-16,1 4 4 0,-3 0-6 15,0 0-4-15,-3 1-5 0,1 4 1 16,-3 1 0-16,0 0-2 0,-3 9 1 16,-1 7-4-16,-2 7-3 0,0 5-2 15,-2 4-5-15,6 3 4 0,-1 1-4 16,11-1-7-16,5-5 0 0,0-1-1 0,15-7-1 15,6-3 0-15,4-7 0 16,3-8 0-16,3-4 1 0,1 0-1 0,-3-5-1 16,2-10-4-16,-3-1 4 0,-3-6-8 15,-6 3 5-15,-6-1-1 0,-3 4 4 16,-6-1 1-16,-4 4 0 0,0 2 2 15,-4 3-1-15,-8 4 0 0,-1 4-1 16,0 0 2-16,1 1-2 0,1 9-1 16,5-1 1-16,0 4 0 0,5 0 0 15,-1 1-1-15,0 2 0 0,2-2 1 16,0 1 0-16,0-1-2 0,2-2 1 0,3 2-1 15,3-4-10-15,2 0-9 0,3-4 1 16,0-2-10-16,4-3-7 0,1-1-13 16,4 0-4-16,3-10 12 0,-2-3-143 15,0 0 37-15</inkml:trace>
  <inkml:trace contextRef="#ctx0" brushRef="#br0" timeOffset="3172">5484 364 171 0,'0'-9'189'15,"-9"5"-147"-15,-3 0-7 0,1 4-2 0,0 0-10 16,-1 4 3-16,3 9-6 0,1 7-2 15,0 2-3-15,4 3-5 0,4 2-5 16,0 1-2-16,0 1 1 0,4-2-2 16,6-1-2-16,3-4 0 0,1-4 1 15,3-4-10-15,0-4-5 0,4-4-18 16,0-6 9-16,4 0-62 0,-2-8-28 15,-1-9-28-15,-6-4-38 0</inkml:trace>
  <inkml:trace contextRef="#ctx0" brushRef="#br0" timeOffset="3457">5776 76 49 0,'4'0'147'16,"-2"0"-15"-16,-2 4-119 0,0 12 21 16,0 7 6-16,0 9-14 0,-4 7-5 15,-9 3-7-15,-2 6-1 0,-1 0-3 16,3 3-3-16,0-4-3 0,5 0 0 15,2-5 0-15,2-6-3 0,3-5 0 16,-1-8 0-16,2-8-2 0,0-5-5 0,3-9 3 16,9-1 3-16,-1 0-1 0,5-1 1 15,1-4 1-15,0-3-1 0,6 0-2 16,-2 1-1-16,-2 1 3 0,4 2-3 15,-4 2-8-15,2 0 12 0,-2 2-2 16,-2 0-18-16,2 0 10 0,-3 0 7 16,1 0-19-16,-6 0 9 0,-1 0 5 15,-1 0-91-15,-3 0 9 0,-2 0 78 16</inkml:trace>
  <inkml:trace contextRef="#ctx0" brushRef="#br0" timeOffset="3628">5597 381 255 0,'4'5'178'16,"15"-1"-170"-16,11 2-4 0,10-1-1 16,2-3 11-16,8-1-5 0,-2-1-4 15,5-1-5-15,1-9-3 0,1-3-17 0,-2 1-30 16,-1-3-44-16,-2-3-75 0</inkml:trace>
</inkml:ink>
</file>

<file path=ppt/ink/ink4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8:13.44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128 306 60 0,'2'-3'6'0,"2"0"5"16,-2-1 156-16,-2 2-104 0,0 1-15 15,0 1-7-15,0 2-15 0,0 12-4 16,0 8 3-16,0 5-1 0,0 6-4 16,0 3-5-16,0 0-1 0,3 0-5 0,1-3 1 15,4-4-2-15,1-6-2 0,7-5-4 16,-1-8 1-16,0-7-2 0,6-3 1 15,-2-2 1-15,4-10-1 0,-2-3 0 16,-2-2 2-16,0 1-3 0,-1-3-2 16,-5 4 2-16,2 1 0 0,-7 2-3 15,-3 6-5-15,-3 1 3 0,-2 3 4 16,2 2-5-16,0 0-1 0,0 7 6 15,0 4-1-15,-2 3-4 0,4 0-2 0,2-2 0 16,3 4 3-16,3-2 1 0,3 2-2 16,0-4 4-16,0-1 1 0,3-3 0 15,-3-7 0-15,2-1 3 0,-2 0 1 16,1-7-1-16,-5-7 1 0,0-4 7 15,-1-1-3-15,-1-6 2 0,-3-3 0 16,0-3 1-16,-2-1 2 0,-2 2-2 16,0-2-2-16,-2-1 2 0,0 2-6 15,0 1-1-15,0 3-2 0,-8 3 0 0,0 5-2 16,3 3 1-16,-1 8-2 0,2 4 1 15,2 3-3-15,2 1-7 0,0 3-20 16,4 10 2-16,5 2-10 0,5 3-18 16,-3-1-40-16,5 1-118 0</inkml:trace>
  <inkml:trace contextRef="#ctx0" brushRef="#br0" timeOffset="1086">1065 401 56 0,'0'-4'251'0,"0"4"-211"0,0 0-7 16,0 0 0-16,0 0-19 0,0 6-1 16,0 3-4-16,-2 1 0 0,0 5 0 0,0 3 4 15,0 1 0-15,0 6 5 0,-3 2-1 16,5 2-3-16,-4 0-3 0,4-4-3 15,0-4-4-15,0-6 0 0,0-3-1 16,0-6-3-16,0-2 0 0,0-4-2 16,0 0 3-16,2-2 1 0,2-10 2 15,1-6-4-15,-1-2-1 0,0-4-4 16,-2 2 3-16,0-3-2 0,2-3 0 15,3 5-1-15,-3-1-2 0,0 3 3 0,-2 3-2 16,3 5-1-16,-3 5 1 0,6 6 3 16,0 2-2-16,-1 0 3 0,3 0 0 15,3 0 1-15,4 1 1 0,4 4-3 16,6-3 0-16,2-2 3 0,1 0 0 15,3 0-1-15,-5-2 2 0,1-4-1 16,-4-1 2-16,-8-2-2 0,-10 1 0 16,-3 0 1-16,-4 3 1 0,-4-1-1 15,-7 3 0-15,-10 2 0 0,0 1 0 0,-6 0 0 16,-3 2 2-16,3 11 7 0,-2 2-4 15,5 1 0-15,5 4-2 0,1 2 1 16,9 2 1-16,5 3-4 0,4-1-3 16,0-1 1-16,13-2 0 0,8-3-5 15,4-3-2-15,6-3 3 0,3-4-1 16,4-6-3-16,4-4 4 0,2 0 5 15,2-3-10-15,-6-7-6 0,2-3 2 16,-8-4 4-16,-1-1 5 0,-5-1-1 16,-5-4 3-16,-8 2 2 0,-5 0 4 15,-8-1-4-15,-2 1 3 0,-6 1 1 0,-9 3 6 16,-4 1 3-16,-4 9 3 0,-4-1 4 15,2 6-7-15,-1 2-2 0,-1 0-6 16,4 6-1-16,4 8 1 0,6 0-4 16,3 4 1-16,10 1-1 0,0 2-1 15,2 1-2-15,11 0 2 0,6-2 0 16,2-5 0-16,4-2-2 0,4-6-4 15,-2-3 3-15,3-4-2 0,-5 0-2 16,-2-1 0-16,-4-9 2 0,-4 0 5 16,-3-4 2-16,-7 2-2 0,-1-1 0 0,-4-1 2 15,0 1 2-15,0-1 2 0,-7 4 3 16,1 2 3-16,-2 0-2 0,4 4-3 15,-1 0 0-15,1 2-3 0,2 2-1 16,2 0-3-16,0 3-4 0,0 11 3 16,0 5 0-16,0 3 1 0,6 5 0 15,-1 3-1-15,3 3 0 0,0 2-1 16,1 1-1-16,-1-1-4 0,1-2 1 15,3 2 5-15,-3-2 2 0,-1-1-2 0,-6 0-9 16,-2-6 9-16,0-1 1 0,0-2 1 16,-10-4-1-16,-3-3 1 0,0-1 4 15,-1-3 3-15,-1-2 2 0,0-4-2 16,-2-1 3-16,1-3-6 0,-1-2 1 15,0 0 1-15,-2 0 0 0,4 0 0 16,-6 0 1-16,2-3-1 0,1-1 1 16,-1 2-5-16,2 1-1 0,4-2-1 15,-1 1 1-15,5-1-2 0,1 0 0 0,2-1-1 16,6-1-2-16,0-4-5 0,0-4-6 15,10-1-5-15,3-4-1 0,6 0-11 16,2-1-10-16,2-2-29 0,-5-2-70 16,-3 1-184-16</inkml:trace>
  <inkml:trace contextRef="#ctx0" brushRef="#br0" timeOffset="1618">1986 348 13 0,'4'-1'263'16,"-2"-2"-196"-16,0 3-21 0,0 0 5 15,0 0-5-15,2 0-9 0,-4 8-4 16,0 2-8-16,0 3-3 0,0 5-4 16,0 1-10-16,-4 1 0 0,0 5 1 15,-4-4-7-15,7 0-1 0,-3-1 1 16,2-4-1-16,2 0-1 0,0-3-9 0,0-2-17 15,7-5-16-15,3-3-15 0,3-3-27 16,-1 0-93-16</inkml:trace>
  <inkml:trace contextRef="#ctx0" brushRef="#br0" timeOffset="1933">2240 369 64 0,'-9'-7'312'0,"-7"0"-278"0,1 4-8 0,-2 1 7 15,-4 2 4-15,4 0-12 0,2 0-5 16,1 0 1-16,9 5-6 0,3 2-8 15,2 3-7-15,0 2 1 0,7 1-1 16,5-1 0-16,3 1 0 0,2 1-1 16,2-2-7-16,2 1-1 0,-6 3 1 15,3-2-2-15,-3 4 2 0,-2-4 4 16,-3 0-5-16,-3-3 6 0,-5-1 2 15,-2 0 1-15,0-1 2 0,-5-2 2 16,-7 0 4-16,1 1 5 0,-3-1-3 16,-1-2-3-16,0 0 3 0,-2 0-2 0,1-1-4 15,1 0 0-15,4-1-1 0,1-1-4 16,3-1 2-16,3-1-1 0,2 3-9 15,2-3-18-15,0 3-11 0,4-2-21 16,7-1-47-16,-3 0-119 0</inkml:trace>
  <inkml:trace contextRef="#ctx0" brushRef="#br0" timeOffset="2799">2471 0 28 0,'4'0'5'15,"-2"0"-1"-15,0 0 4 0,-2 3 148 0,0 2-90 16,0 0-36-16,0 1 0 0,0 1-8 15,-6 1-3-15,4 1 2 0,-2 1 1 16,-1 2-1-16,5 2-6 0,-4 1-6 16,2 3-1-16,-2 1 0 0,-2 3 6 15,3 3 0-15,-3 0-1 0,0 5-4 16,0 0 2-16,1 0-2 0,-1 1 1 15,2 0-1-15,2-2-3 0,2 0-1 16,0-3-5-16,0 1 3 0,0-2-2 16,2-2-1-16,2-2 1 0,0-3 6 0,1-4-6 15,-3-5 0-15,2-4 0 0,-2-2 0 16,6-3-1-16,1-4 2 0,3-10-2 15,1-5 0-15,-3-1-5 0,1-1 1 16,-1-1 0-16,-5-1 4 0,1 2 0 16,-4 4 0-16,0 1 0 0,-2 4 2 15,0 4-2-15,0 2-1 0,0 5 3 16,0 1 0-16,0 0-4 0,0 0-4 15,0 4 6-15,6 5 0 0,-1 0-1 16,3 3 0-16,-2 0 0 0,3-1 1 16,3 1-4-16,1-3 2 0,6-2-2 0,2-3 4 15,6-4-3-15,0 0 2 0,3 0 0 16,1-10 2-16,-1-2-8 0,-5-3 6 15,-8-2-2-15,-5 4 2 0,-9-2-11 16,-3 1 12-16,0 2 1 0,-9 1 2 16,-6 0 0-16,-5 4 3 0,-1 4 7 15,2 2-3-15,0 1-1 0,-2 0-4 16,2 11 0-16,2 5-1 0,4 2-1 15,5 4-2-15,6 0 0 0,2 0 0 0,0-2-3 16,12-2 2-16,1-3-1 0,4-5 0 16,4-5-5-16,0-1 2 0,6-4-1 15,1 0 2-15,-1 0 2 0,2-5 1 16,-4-2-4-16,-6 2 3 0,-4 2 2 15,0 0 0-15,2 2-1 0,-1 1-1 16,-7 0 2-16,-3 2-1 0,-6 8-2 16,0 1 4-16,0 2-3 0,-8 0 1 15,1-1 2-15,3-2-2 0,0-2 0 0,4-6-1 16,0-1 2-16,0-1 0 0,0 0 1 15,6-11-1-15,3-6 0 0,1-2 0 16,-1-4-2-16,5-1 1 0,-1 2 1 16,0 1-1-16,3 2 0 0,-1 3-1 15,-2 1 2-15,4 3-1 0,-1 1-1 16,3 2 1-16,0 3 0 0,-2 2 1 15,2 4-3-15,-4 0 1 0,6 0-5 16,6 2-51-16,4 3 32 0,1-2-122 16,-1-2-185-16</inkml:trace>
  <inkml:trace contextRef="#ctx0" brushRef="#br0" timeOffset="3672">1824 1382 94 0,'-4'-7'248'15,"-1"-1"-199"-15,-1-1-6 0,0 2 7 16,-1-1-11-16,-1-1-14 0,-1 2-2 16,-3 2-4-16,1-2-1 0,-5 4-5 15,-5 0 0-15,-2 3 2 0,-3 0 3 16,-3 3-4-16,1 10-2 0,-5 5-6 15,8 4 1-15,2 3-2 0,8 4 1 0,7 4-4 16,8 0-2-16,0 1-1 0,10-1 2 16,13-1-1-16,2-5-1 0,9-5 0 15,6-2-1-15,-2-6-2 0,2-6 0 16,-3-3-1-16,-5-5 2 0,-3 0-1 15,-3-12 2-15,-3-5 2 0,-2-4 0 16,-4-2 1-16,-5-5 0 0,-6-1 0 16,-1-4 2-16,-5 1 0 0,0 2 1 15,-5 3 1-15,-9 1-2 0,-3 4 0 16,0 0-1-16,-2 4-1 0,2 1 1 15,1 5-2-15,5 2-1 0,3 5-1 0,6 5-7 16,2 0-8-16,2 13-19 0,12 4-10 16,3 1-16-16,2 0-25 0,-2-3-108 15</inkml:trace>
  <inkml:trace contextRef="#ctx0" brushRef="#br0" timeOffset="4197">2292 1248 178 0,'0'1'224'15,"0"6"-212"-15,0 6-12 0,-4 1 13 16,-4 9 16-16,3 2 7 0,-3 4-21 16,0 7-1-16,-3 1 10 0,-1 4-4 15,-1-3-8-15,0-4 6 0,1-7-4 16,5-8 4-16,1-9-2 0,4-4-5 15,2-5-3-15,0-1-6 0,0 0 3 16,0-7 2-16,6-11-4 0,5-6-3 16,4-7 0-16,5-3 0 0,-1-3 2 0,2-2-1 15,2 0-3-15,-1 1 3 0,1 4 1 16,0 4-3-16,0 6 0 0,0 5 1 15,-4 6 1-15,-2 5-2 0,0 4-1 16,-1 4 2-16,-3 0 0 0,2 2 0 16,-7 11-1-16,1 1 1 0,-5 8 1 15,-4-1-1-15,0 3 0 0,-2 1 0 16,-9 1 1-16,-4 1-1 0,-2 0 0 15,-6 1 1-15,0-2 1 0,-2-1-2 0,4-3 0 16,2-5 0-16,4-4 1 0,3-4-1 16,8-6-3-16,0-3-2 0,3 0 1 15,-1 0-8-15,2-4 0 0,0-5 1 16,0 3 5-16,2-1 0 0,3 4 3 15,1 1 1-15,-2 2 0 0,3 0 1 16,1 0 0-16,0 0 3 0,1 0 1 16,5 0 1-16,-5 5 0 0,5-2 1 15,1 3-1-15,2-2-3 0,10-1-2 16,3 2-1-16,5 0-11 0,-3 3 3 15,-3-2-59-15,1 2 18 0,-3-1 13 0,1-1-54 16,-3-1-53-16,-8 0 37 0</inkml:trace>
  <inkml:trace contextRef="#ctx0" brushRef="#br0" timeOffset="7388">10 2292 52 0,'0'3'19'15,"-2"-1"115"-15,0 1-86 0,-2-1-8 16,4 0 2-16,-2 1-17 0,2-3 0 16,0 2-7-16,0 0-5 0,0 1 9 15,10-3 0-15,5 0 1 0,0-3 2 16,8-5-1-16,2-3-3 0,2-5-4 15,5 1 0-15,4-4-1 0,2 1 0 16,-1 2-7-16,-1 2-6 0,-4 1-1 0,-5 4-1 16,-6 0-1-16,-6 2-6 0,-5 2 0 15,-4 1-1-15,-4 4-10 0,-2 0-8 16,0 0 3-16,0 0 1 0,-2 7-9 15,-8 2-25-15,2 0-22 0,-5-5-49 16,0-2-78-16</inkml:trace>
  <inkml:trace contextRef="#ctx0" brushRef="#br0" timeOffset="7608">227 2244 153 0,'0'0'205'0,"0"0"-157"0,-4 2 8 15,-3 6-7-15,-1 4-12 0,-1 5-6 16,1 5-6-16,0 3-4 0,-1 4-2 15,-3 1-8-15,3 1-4 0,-1-1 0 16,5 0-3-16,3-3-4 0,2-3 0 16,0-5 1-16,0-2-7 0,11-5-7 15,4-6-8-15,4-3-3 0,4-3-9 16,0 0-4-16,4-9-16 0,-2-3-32 0,0-5-49 15,-3-3-67-15</inkml:trace>
  <inkml:trace contextRef="#ctx0" brushRef="#br0" timeOffset="8043">554 2108 14 0,'3'0'192'16,"-1"0"-148"-16,2 0-39 0,-2 0 17 0,0 2 8 15,-2 7 4-15,2 3-1 0,-2 0-5 16,0 8-6-16,0 4-2 0,0 5-2 15,0 2-7-15,0 1 1 0,0 1-4 16,-4-1-1-16,-6 0-2 0,5-3-3 16,-3-5-2-16,2-3 2 0,3-5 0 15,-3-5-3-15,4-6 0 0,2-4-1 16,0-1-6-16,0 0-10 0,8-7 5 15,-1-3-8-15,3-2-12 0,5 4-21 16,0-1-4-16,4 3 21 0,2 1-17 0,0 0-2 16,0 0 5-16,2 0 31 0,4-1-2 15,0-4-14-15,1-1 32 0,-1-3 2 16,-2-3 10-16,-2-2 32 0,-6-1 16 15,-8 0-17-15,-3 0-30 0,-6 1 20 16,0 1 15-16,-11-1 6 0,-7 5 2 16,-1 1-7-16,-4 5 5 0,-1 2 0 15,-1 6-7-15,-2 0-6 0,6 4 0 16,2 10-6-16,8 2-11 0,5 6-6 0,6 2-9 15,2 2 0-15,17-1-3 0,4-2-2 16,9-3-7-16,8-1-11 0,6-4-19 16,4-2-16-16,5-6-9 0,2-7-22 15,1 0-263-15</inkml:trace>
  <inkml:trace contextRef="#ctx0" brushRef="#br0" timeOffset="9235">1750 2337 20 0,'6'0'51'0,"-3"0"-19"0,1 0 96 16,-4-6-60-16,0-3-19 0,0 4-7 15,0-3-3-15,-4 2-17 0,-1 0-7 16,-1-2 1-16,-2 3-5 0,3-1 2 16,-1 1-6-16,0 2 3 0,-1 0 6 0,-5 3-8 15,1 0 3-15,-3 0-4 0,1 3-1 16,0 4 3-16,1 6 5 0,3 4-7 15,-1 4 0-15,4 3-5 0,3 3 0 16,3 1 1-16,0 1-2 0,7-2 0 16,8-4-2-16,4-3 1 0,6-7 1 15,2-4-2-15,0-5 1 0,1-4-2 16,-1-1 0-16,-2-13 1 0,2-4-1 15,-5-3 3-15,-1-3-1 0,-9 1-1 16,-6 1 0-16,-4 4 3 0,-2-2-2 16,0 2 0-16,-2 2 0 0,-4 1 1 0,-6 3 1 15,3 1-2-15,1 2-1 0,1 3 1 16,5 1 1-16,2 5-1 0,0 0-6 15,7 0-4-15,7 3 2 0,1 4-4 16,4 1 1-16,2 2-4 0,0-2 1 16,2-1-8-16,0 0-6 0,0-2-2 15,0-2 2-15,-4-3 2 0,0 0 10 16,-4 0 9-16,-3 0 6 0,-7 0 1 15,-1-3 0-15,-4 1 9 0,0 2 10 16,0 0 7-16,0 0-12 0,0 3-5 0,-9 3-2 16,1 3-2-16,0 0 3 0,3 1-2 15,-1-3 0-15,4 1-2 0,-2-1 6 16,0-5 0-16,2-1-4 0,2 0-3 15,0-1-3-15,0 0 4 0,0 0-1 16,0-1-1-16,0-9-3 0,0-2 2 16,6-1 0-16,-2 1-2 0,0 2-1 15,1 0 0-15,-1 1 2 0,0 1-1 16,0 0-1-16,0 1 1 0,1 1 1 0,3 0-1 15,2 0-2-15,-3 1 3 0,7-1-6 16,-3 0-1-16,4 0-2 0,-1 2 6 16,-1-3 2-16,-2 3 0 0,1 0-3 15,-1 4 4-15,-1 0 0 0,-6 0 0 16,0 0-2-16,-1 0 2 0,-1 5 0 15,0-1 0-15,-2 3-1 0,0-2 0 16,0-1-1-16,0 0 1 0,0 0-1 16,0 0 2-16,0 0 1 0,0-1-3 0,-4 2-4 15,1 1-10-15,3-1-10 0,-2-1-17 16,-4 0-48-16,2-3-63 0</inkml:trace>
  <inkml:trace contextRef="#ctx0" brushRef="#br0" timeOffset="9581">2399 2262 74 0,'0'1'-15'0,"2"3"214"0,-2 1-155 16,0-1-11-16,0 4 19 0,-2 3-5 0,-4 2-13 16,-2 5-7-16,3 3-3 0,-3 3-1 15,0-2-12-15,1 0 0 0,1-3-7 16,6-5 0-16,0 0-4 0,0-3-1 15,0-3-1-15,8-3-16 0,3-2-8 16,0-3-13-16,5 0-38 0,-3-4-89 16</inkml:trace>
  <inkml:trace contextRef="#ctx0" brushRef="#br0" timeOffset="10117">2677 2319 30 0,'-2'0'210'0,"-9"-1"-163"0,-2 1-13 16,-5 0 20-16,-3 3-14 0,4 7-10 15,-2 2 4-15,4 2-6 0,7 4-7 16,2 3-10-16,1 1-7 0,5 0-1 16,0-2-5-16,5-1 2 0,9-4 2 0,5-3-2 15,0-5-3-15,4-3-3 0,0-4-3 16,2 0 0-16,-3-9-2 0,-1-5 10 15,-1-1-10-15,-5-1 0 0,-6 1 11 16,-1 1 0-16,-4-2 0 0,-2 1 2 16,-2 1 0-16,0 1 4 0,0 3 1 15,-6 2 4-15,-2 2 2 0,1 1-2 16,-1 2-2-16,4 2 3 0,0 1 0 15,3 0-9-15,1 0-4 0,0 7-1 16,0 5 2-16,1 2 2 0,7 2-3 16,4 2 1-16,-3 1-9 0,1 2-6 0,1-1 6 15,-3 1 4-15,3 1 4 0,-1 0-16 16,-3 3 11-16,1-2 7 0,-2-1-7 15,-4 2 2-15,-2-2 1 0,0 2 5 16,0-3-1-16,-2-2-1 0,-4 0 1 16,-5-2 11-16,-3 0 3 0,1-2 0 15,-2 0 0-15,-5-2-2 0,3-3 6 16,-4-3-1-16,2-3-3 0,-2-2 3 15,2-2-1-15,-4 0-2 0,0 0-5 16,6 0 0-16,0 0-4 0,4 0-1 0,5-1-3 16,0-2 0-16,5-2 0 0,1-1-3 15,2-1-4-15,0 0-8 0,0-3-6 16,7 1 1-16,5-1-4 0,-1 0-9 15,4 0-9-15,3 0-16 0,-3-2-45 16,0-6-120-16</inkml:trace>
  <inkml:trace contextRef="#ctx0" brushRef="#br0" timeOffset="10489">3074 2216 64 0,'2'-1'164'0,"2"-4"-89"0,-4 5-31 15,0-2 13-15,0 2 1 0,0 0-25 16,0 0-9-16,0 4-8 0,0 4-4 16,0 3 4-16,0 1-2 0,-2 2 3 15,-2 5-2-15,-4 1-1 0,3 2 1 16,-5-1 0-16,1 0-1 0,-1 1-3 15,-1-2-4-15,1-1 2 0,4-4-6 16,3-4-1-16,3-5-2 0,0 1 1 16,0-5-2-16,7-1-3 0,5-1-3 0,5-1-9 15,0-8-11-15,2-7-16 0,-2 0-13 16,2-2-17-16,-5-4-46 0,-5-1-131 15</inkml:trace>
  <inkml:trace contextRef="#ctx0" brushRef="#br0" timeOffset="10823">3282 2191 23 0,'0'8'251'0,"0"1"-208"16,0 3-3-16,-8 2 11 0,-1 2-4 15,3 1-10-15,2-2-9 0,4-1 1 16,0-2-4-16,0-1-21 0,4-1-1 15,4-4-1-15,3-3 1 0,-1-2 3 16,3-1-4-16,1 0 1 0,5-3-2 16,0-9-3-16,2-1-4 0,-2 4 1 15,-2-5-23-15,-4 2 16 0,-1 2 4 16,-3-1-3-16,-3 6 5 0,-2 1 1 0,-4 2 5 15,0 2 3-15,0 0 1 0,-8 0 7 16,-1 8-5-16,-1 4-2 0,2 1-2 16,-1 2 3-16,3 0-2 0,0 0-3 15,3-1-1-15,-1 0 1 0,4-4-4 16,2-1-5-16,9 0 7 0,4-5-68 15,5 0 28-15,-3-4 25 0,2 0-185 16,0 0 158-16,0-8-118 0</inkml:trace>
  <inkml:trace contextRef="#ctx0" brushRef="#br0" timeOffset="11324">3788 2172 35 0,'0'-2'-20'0,"-8"0"231"15,-1 2-161-15,-7 0 4 0,1 0 13 16,-4 8 3-16,0 3-21 0,-2 7-7 0,0 3-2 16,2 4-15-16,2 1 1 0,7-2-13 15,6-4-10-15,4-6-4 0,2-5 1 16,10 0 0-16,1-5-4 0,4-3-5 15,6-1-3-15,2 0-5 0,0-7-3 16,1-3-10-16,1 3 17 0,-2 1-2 16,-10 0-11-16,-7 5-11 0,-1 1 29 15,-5 0 7-15,-2 0-2 0,0 8 0 16,0 0 1-16,-3 2 3 0,-3-3-1 15,4-1 1-15,2-3 1 0,0 0-2 16,0-3-3-16,2 0 3 0,11-9 3 0,8-8-5 16,4-4 10-16,4-6-19 0,1-5-4 15,-3-6 25-15,-2-1-12 0,-1-3 4 16,-3 1 2-16,-5-3 2 0,-1-7-4 15,0 1 1-15,-3-3 1 0,-1-3 0 16,-1 5 2-16,-3 7 0 0,-3 14 8 16,0 14 7-16,-4 12 12 0,0 4 7 15,-10 11-7-15,-1 13-10 0,-2 7-6 16,-3 7-2-16,-3 7-3 0,-2 5-2 0,0 7-4 15,4 0 1-15,4 3-5 0,3-3-2 16,10-9-2-16,8 0-12 0,13-11-3 16,11-6-33-16,5-5 22 0,8-9-72 15,3-11-47-15,-2-6-199 0</inkml:trace>
  <inkml:trace contextRef="#ctx0" brushRef="#br0" timeOffset="12531">4898 2088 162 0,'2'-2'36'0,"-2"0"1"0,2-3 3 16,0 1 0-16,2-1-8 0,-2 1-6 15,0 1-5-15,-2 0-1 0,0 2 6 16,0-1-10-16,-2-1-5 0,-6 0 0 16,-1 0 6-16,-5 1-4 0,1 2-1 15,-2 0 1-15,-5 2 1 0,1 7-3 16,-2 2-7-16,2 6 6 0,0-2-4 0,8 4 0 15,1-2-7-15,5 0 1 0,5-2 2 16,0 0-2-16,0-3-1 0,9-1 0 16,4 1 1-16,5-3 0 0,1-1 1 15,0 1-5-15,-2 2 2 0,2 1 1 16,-6-2-2-16,-1 2 2 0,-6-4 0 15,-5 2 1-15,-1-1 0 0,-1 0 2 16,-11 1 1-16,-3 0-2 0,0-1-1 16,-1 3 1-16,-1-2 2 0,2 5-1 15,-2-7-3-15,5 0 1 0,3-2 1 0,7-4-2 16,2-2-3-16,0 0-25 0,15 0-14 15,0-10-38-15,6-7-76 0,-2-1-112 16</inkml:trace>
  <inkml:trace contextRef="#ctx0" brushRef="#br0" timeOffset="12973">5131 2321 11 0,'-2'29'0'0,"-5"3"10"0,1 4 134 16,0 2-111-16,-3 5 25 0,3 3-15 15,-4-1-11-15,1 1 5 0,-1-3-4 16,-3 0-3-16,-1-2 3 0,1-6-10 16,2-6-9-16,-1-6-2 0,3-7 1 15,1-6 1-15,0-4 3 0,3-5 0 16,-1-1 1-16,0 0-8 0,2-11-5 15,3-5-3-15,1-4 2 0,-2-5 0 16,2-2 0-16,0-4-1 0,0-4 3 0,0-3-2 16,2-5-3-16,5-2-1 0,5-7 0 15,1-3 0-15,4-3-1 0,4-3-1 16,6 3-9-16,3 4-1 0,1 10 0 15,1 10-2-15,-1 11 4 0,-3 3 1 16,1 9-5-16,-6 3 4 0,-2 5 3 16,-6 3 2-16,-3 0-3 0,-8 3 0 15,-3 11 8-15,-1 1 1 0,0 5-1 0,-9 3 3 16,-3-2 0-16,-3 3 9 0,-4-1-3 15,-4 0-1-15,0 5 2 0,-3-2-3 16,-1 1-2-16,6-2-3 0,2-2 1 16,7-3-2-16,7-6-3 0,1-1-2 15,4-8-25-15,4-3-23 0,5-2-58 16,6-2-140-16</inkml:trace>
  <inkml:trace contextRef="#ctx0" brushRef="#br0" timeOffset="13394">5427 2143 66 0,'0'0'14'0,"-2"0"189"16,-6 0-153-16,1 0-11 0,1 2 2 0,4 0-7 16,0-2-4-16,2 0-10 0,0 0-10 15,0 0-11-15,8 0 8 0,7-6 1 16,4-6 0-16,4-6-5 0,0-1 1 15,-2 0-1-15,-2 0-3 0,-4 1 1 16,-3 3 1-16,-3-1 0 0,-5 3 0 16,-2 2-3-16,-2 3 7 0,0 2 2 15,-10 1 3-15,1 3-4 0,-5 2-1 16,1 0-1-16,-2 7-3 0,0 5 0 0,-3 1 0 15,5 3-1-15,-2-2-1 16,1 5 1-16,5 3 1 0,-3 0-2 0,7 3 4 16,1 0-1-16,4 2 0 0,0-2-2 15,6-1-2-15,7-3 0 0,4-6 1 16,0-2-10-16,6-6-16 0,-2-2-6 15,2-5 0-15,2 0-8 0,0-8-33 16,-4-5-120-16</inkml:trace>
  <inkml:trace contextRef="#ctx0" brushRef="#br0" timeOffset="13645">5862 2006 43 0,'-10'-3'204'0,"-3"1"-137"15,2 1-11-15,-7 1 4 0,3 0-13 16,-2 8-16-16,0 5-3 0,0 1-5 16,3 7-4-16,1 2 1 0,3 5-9 15,5 0-3-15,5 1-5 0,0-3-2 0,0-1 0 16,0-3 0-16,9-3-3 0,4-2 3 15,-3-3-10-15,5-4-6 0,1-6-15 16,1-4-9-16,4 0-24 0,-2-6-42 16,2-10-43-16</inkml:trace>
  <inkml:trace contextRef="#ctx0" brushRef="#br0" timeOffset="13815">6028 2056 102 0,'0'0'193'0,"-2"0"-106"0,-4 0-59 15,-1 10 8-15,-1 2 0 0,-2 2-13 16,1 6-2-16,-4 0-8 0,1 5-7 15,1 1-1-15,1-2 0 0,8-2-2 16,2-1-2-16,0-7-3 0,8-1 3 16,5-3-13-16,8-3-29 0,0-6-5 15,0-1-53-15</inkml:trace>
  <inkml:trace contextRef="#ctx0" brushRef="#br0" timeOffset="14434">6203 2184 23 0,'0'-4'13'0,"0"2"-6"15,0 0-2-15,-1-1 0 0,-3 3 33 16,0-3-23-16,4 1-4 0,0 1-3 16,0 1 8-16,0 0 2 0,0 0-8 15,0 0 8-15,6-1-7 0,-3 1-1 16,-3 0 0-16,4 0 3 0,-4 0 9 0,0 0 6 15,0 0-7-15,0-1-11 0,4-1-6 16,0-2-4-16,5-2 0 0,1-2 0 16,1-2 0-16,3 0 2 0,1-2-1 15,2-1 0-15,-2-4 0 0,1 0 9 16,-5-1 1-16,-1-2-5 0,-3-3 12 15,1-1 9-15,-2-2 1 0,-2-2-8 16,-1-2 1-16,1-4-6 0,-2-1-7 0,0-3 0 16,0-3-1-16,-2 0 0 0,0-1-5 15,0 3 0-15,-4 4 0 0,-2 6 2 16,1 5 1-16,1 12 9 0,-4 3 0 15,4 9-2-15,1 0-8 0,-5 9-5 16,4 7 1-16,-2 3 2 0,1 0-2 16,1 2 0-16,-2 2 1 0,0 3 0 15,-1 4-1-15,1 4 0 0,0 4 1 16,4 4 1-16,-1 7-2 0,3 3-1 0,-2 6 2 15,2 2-2-15,-2 2 1 0,2 8 0 16,0 0 6-16,0-2-4 0,0-1 3 16,2-5-5-16,1-6 10 0,-3-7-6 15,0-4 8-15,0-9-7 0,0-6-2 16,-3-8 22-16,-1-7-18 0,-2-9-3 15,0-2 3-15,-1-4 0 0,3 0-1 16,0-7-2-16,-2-9-3 0,4-3 2 16,1-5-1-16,1-1-1 0,0-1 0 15,-4-3 4-15,0 1-3 0,2-1-2 0,-4 1 1 16,6 3 0-16,0 1-2 0,0 4 0 15,4 5 1-15,6 3-3 0,3 4-10 16,0 3-4-16,6 0-14 0,2 0-13 16,2-2-19-16,0-4-51 0,-4-3-154 15</inkml:trace>
  <inkml:trace contextRef="#ctx0" brushRef="#br0" timeOffset="14626">6679 2012 346 0,'0'-2'96'0,"0"2"-60"0,0 0-23 15,-10 11 25-15,0 2 1 0,-1 4-13 16,3 0-15-16,1-1-4 0,5 1-3 16,2 0-4-16,0-1 1 0,0-3-2 15,2 0 0-15,5-3-13 0,1-2-15 16,5-1-20-16,5-6-33 0,-3-1-28 15,-2 0-18-15</inkml:trace>
  <inkml:trace contextRef="#ctx0" brushRef="#br0" timeOffset="15202">6803 2138 26 0,'0'3'47'0,"0"-3"165"0,0 1-186 15,3-1-28-15,1 0 14 0,6 0 15 16,1-2-6-16,6-7-12 0,4-4-3 16,2-3 0-16,0 2 70 0,-2-4-64 15,-2 1-9-15,-5-2 1 0,-5 1 12 16,-5-1-14-16,-4 3 2 0,0 2-3 0,-6 1 4 15,-3 2-2-15,-5 3 0 0,-3 4 13 16,0 4-7-16,0 0-1 0,2 6 1 16,1 6-3-16,5 6-2 0,5 1-4 15,2 4-1-15,2 2 2 0,0 3-1 16,2-1-4-16,7-4-7 0,3-2-10 15,1-1-4-15,2-3 4 0,6-1 9 16,6-3 14-16,-2-7-5 0,7-5-1 16,3-1-2-16,-5-1-15 0,3-10 15 15,-3-5 3-15,-3 0-18 0,-8-2 33 0,-4-1-17 16,-7 2 7-16,-8 1 0 0,0 2 2 15,0-1 4-15,-6 5-4 0,-3 0 1 16,-7 3 1-16,5 5 8 0,-2 2-1 16,3 0 2-16,0 10-5 0,1 9-4 15,3 5-4-15,0 2-1 0,1 4 1 16,3 0-1-16,2-4-1 0,0-1-1 15,0-5 2-15,7-4-1 0,9-8-2 16,3-4 0-16,8-4 2 0,7-4 0 16,0-14-2-16,6-5-8 0,2-7 10 15,0-8-6-15,-2-1 11 0,-7-5-8 0,-5 0 5 16,-5-2-1-16,-4-3-1 0,-9-3 1 15,-4 1 2-15,-4 4-1 0,-2 7-2 16,0 8 3-16,-8 13 16 0,-2 11 14 16,-1 8-11-16,-2 2-3 0,-1 16 3 15,-1 8 1-15,0 10-16 0,-2 6-1 16,-1 6-3-16,3 7 0 0,0 0-3 15,5 5 0-15,10-4-2 0,4-1-27 16,19-7 5-16,13-5-82 0,6-9-26 0,6-8-96 16</inkml:trace>
</inkml:ink>
</file>

<file path=ppt/ink/ink4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8:29.89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80 271 24 0,'2'12'183'0,"-2"2"-137"16,0 4 4-16,0 6-2 0,-6-1-3 15,-4 3-22-15,3 0-3 0,1 1-9 16,2 0 2-16,-1 0-2 0,-3-1 2 16,0 1-3-16,3-4 4 0,-3-1-3 15,4-3-3-15,-2-5-6 0,4-3 2 16,1-5-3-16,1-2 0 0,-2-4-2 15,2 0-4-15,0 0-14 0,0 0-13 0,5-5-23 16,1-7-62-16,-6-2-117 0</inkml:trace>
  <inkml:trace contextRef="#ctx0" brushRef="#br0" timeOffset="210">99 258 96 0,'9'-6'83'16,"3"-2"10"-16,3 1-59 0,0-3-19 15,6 0 9-15,2 0 5 0,4 0 1 16,2 2-12-16,-5 0-7 0,3 4-3 16,-6 1-4-16,-6 3 0 0,-5 0-3 15,-4 0-2-15,-4 3-8 0,-2 3-2 16,0 1-22-16,0 3-36 0,-2-2-56 15,-12 0-76-15</inkml:trace>
  <inkml:trace contextRef="#ctx0" brushRef="#br0" timeOffset="400">66 438 125 0,'0'4'168'0,"0"-3"-107"16,8 2-56-16,2-3 16 0,5 0 23 15,0 0-6-15,4 0-13 0,2 0-6 16,2 0-5-16,-4 0-5 0,4-3-5 15,-2 2-5-15,-4-1 2 0,2 2 1 16,-5-1-3-16,-1 1-16 0,2-1-32 0,-3-1-51 16,-3-3-117-16</inkml:trace>
  <inkml:trace contextRef="#ctx0" brushRef="#br0" timeOffset="576">480 356 318 0,'-3'5'125'0,"-7"2"-95"16,-1 6-3-16,-3 2 12 0,5 2-7 15,-5 1-8-15,7-1-9 0,1 0-9 0,2 4-3 16,2-4-2-16,2-2-2 0,0 1-2 16,8-4-16-16,2 0-15 0,5-6-22 15,-2-1-43-15,0-5-91 0</inkml:trace>
  <inkml:trace contextRef="#ctx0" brushRef="#br0" timeOffset="1095">597 515 43 0,'4'0'7'0,"1"0"62"0,5-10-39 16,-1-1-1-16,7-5 6 0,-1-1-13 16,4-4 3-16,0-3 12 0,0-4-1 15,2-2-12-15,2-2-5 0,0-4-4 16,4-2-4-16,-4-1 0 0,0-1 7 15,-6 1-8-15,0 4-1 0,-6 4-2 16,-3 6 3-16,-4 6 4 0,-4 6 10 0,0 5-4 16,-6 5 0-16,-2 3-4 0,-3 0-5 15,0 3-8-15,-1 10 4 0,-5 7 0 16,-2 5-1-16,0 4-3 0,-2 4 2 15,2 2-1-15,0 4-2 0,3 1-2 16,1 2 0-16,4 0 1 0,1-2 0 16,6-4-2-16,4-1 3 0,0-3-2 15,10-2 0-15,9-6-1 0,2-3 2 16,11-9-1-16,5-6 0 0,6-6 0 15,5-1 1-15,4-15 0 0,-1-4-1 16,-3-4 0-16,0-1 1 0,-10-3 0 0,-2 0 2 16,-9-3-1-16,-10-2 0 0,-6 1-2 15,-7-3 1-15,-4 0-1 0,0 3 1 16,-7 2-1-16,-9 8 0 0,-3 9 2 15,-4 8 1-15,-2 5 14 0,5 7-4 16,-3 9-8-16,5 10 0 0,1 2-2 16,4 4-2-16,3 2-1 0,8 3-2 15,2-1 3-15,0 0-2 0,12-2 2 16,1-2-8-16,12-3-3 0,13-5-6 15,12-2 10-15,13-7-25 0,6-6-31 0,-1-4 14 16,-1-5-9-16,-8 0-62 0,-11-11-198 16</inkml:trace>
  <inkml:trace contextRef="#ctx0" brushRef="#br0" timeOffset="1677">629 39 162 0,'2'2'219'15,"4"-2"-184"-15,0 3-36 0,5-1-40 16,1-2-114-16</inkml:trace>
</inkml:ink>
</file>

<file path=ppt/ink/ink4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3:56.34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15 476 226 0,'4'-5'41'0,"-4"1"-2"0,0 1 10 0,4 0-2 16,-4 1 0-16,2-1-8 0,0 1-10 15,-2-1-3-15,0 2-3 0,0 1 1 16,0 0-4-16,0 0-9 0,0 0 3 16,0 2-4-16,0 10-3 0,2 5 4 15,-2 7-1-15,0 3-4 0,0 4-1 16,0 5-3-16,0 3 1 0,-4-2 2 15,-2 2 0-15,2-6-7 0,2-4 5 16,1-5 0-16,-3-3-2 0,2-5-1 16,0-4 1-16,0-4 2 0,2-4-1 0,0-2-1 15,0-2 5-15,0 0 3 0,0-1 0 16,-2-11-2-16,2-7-6 0,0-7 0 15,2-3-2-15,9-6-1 0,1-2 3 16,1-3 0-16,1-3-2 0,1-2-1 16,0-2 2-16,0 1 2 0,3-3-3 15,3 2-1-15,1 6-10 0,3 5 19 16,6 6-7-16,3 7-1 0,-1 4 2 15,-3 9 0-15,-3 7-3 0,-4 3 0 0,-6 6 1 16,-4 7 0-16,-1 6 1 0,-7 4-1 16,-3 4 1-16,-2 4 1 0,0 7-1 15,-9-2 0-15,-5-1 1 0,-1-2 11 16,-4-3-19-16,0-2 6 0,-6-1 1 15,0-2 2-15,1-2-4 0,3-3 1 16,2-4 0-16,7-6-1 0,4-2-5 16,7-7 0-16,1 0-4 0,0-1-1 15,0 0-4-15,0 0 6 0,0 0 0 0,0 0 2 16,1 0 4-16,7 0 2 0,0 0 3 15,-1 8-1-15,3 2 0 0,-1 2 0 16,3 1 4-16,1 1-2 0,4 1-1 16,1-4 2-16,1 1-2 0,-2-3 1 15,4-3-3-15,2-2 1 0,3-4-8 16,1 0-6-16,2-1-17 0,3-11-8 15,1-1-4-15,-1-2-11 0,-3-3-5 16,-5 1-3-16,1-1 13 0,-6-2 42 16,-3 2 5-16,-5 2 3 0,-7 0 13 15,0 1 14-15,-4 1 11 0,0 1 2 0,0 3-1 16,-6 5-4-16,-4 1-4 0,-1 2-8 15,0 2 1-15,-5 0-3 0,5 4-4 16,-3 8-6-16,-1 5-4 0,6 6-1 16,1 4-3-16,4 1-2 0,4 3 4 15,0-3-4-15,12-3-3 0,5 0 0 16,6-5 3-16,3-1-4 0,5-5 4 15,1-3-2-15,3-8-2 0,-3-3 2 16,1 0 2-16,-5-9-2 0,-1-6 0 16,-6-4 4-16,-2 0-1 0,-7-3 1 0,-5 0 4 15,-5-3 1-15,-2 3 0 0,0 0 3 16,-6 1 1-16,-7 3-3 0,-2-2-8 15,-2 1-1-15,1 0-1 0,-1 2 0 16,2 5-2-16,7 5 3 0,4 1-1 16,4 2-2-16,0 4-16 0,0 0-18 15,8 0-7-15,5 0-8 0,3 0-25 16,-1 0-89-16,0-9-164 0</inkml:trace>
  <inkml:trace contextRef="#ctx0" brushRef="#br0" timeOffset="1051">1042 106 219 0,'-2'-17'117'0,"-2"5"-79"16,2 5 9-16,2 2 1 0,0 2-11 16,0 3-2-16,0 0-1 0,0 0-17 15,0 2-19-15,0 12 0 0,0 7 8 0,0 8-2 16,0 9-4-16,0 7 4 0,2 7 3 15,-2 7 3-15,0 5-8 0,0-1 4 16,-9-3 4-16,1-7-12 0,0-5 1 16,1-8 2-16,-1-7 0 0,2-4-2 15,3-9 1-15,1-5 1 0,2-5 0 16,0-7-4-16,0-3 3 0,0 0-1 15,0 0-3-15,11-3 4 0,1-7 6 16,5-9-6-16,2 3-13 0,-2-2-3 16,4-1 7-16,-2 4-3 0,4 2-4 0,2 1-2 15,1 5 11-15,3 2-7 0,0-2 10 16,3 3-3-16,-1 1 5 0,-5 1 0 15,1 1 0-15,-4 1 1 0,-2-3 2 16,-6 2 0-16,-7 1-1 0,-2-2-1 16,-6 2 3-16,2-1 4 0,-2-1 16 15,0-1-4-15,0-1-10 0,-2 0 3 16,-4-1 7-16,2 0-8 0,-2 2 3 15,1 0 1-15,-3 1-1 0,0 2 0 16,-1 0-1-16,-1 0-2 0,-3 3-5 16,1 10 0-16,-1 2-1 0,0 5 4 0,3 0-3 15,5-2-3-15,3-1-3 0,2-1 1 16,0-1 0-16,7-3-2 0,8-1 1 15,1-2 3-15,1-5-3 0,6-2 1 16,2-2-4-16,-2-1-2 0,-2-9 0 16,-4-1-7-16,-2 0 0 0,-7 3 2 15,-3 2 4-15,-1 3-7 0,-2 2 13 16,-2 0-2-16,0 1 0 0,0 0 0 15,0 0 0-15,0 0-6 0,0 5-12 0,0 4 6 16,0 2 15-16,0-1-1 0,2-2-2 16,2 2 2-16,3-5-1 0,3 0 2 15,-1-2 0-15,7-3 0 0,-5 0 0 16,1-6 3-16,3-6 1 0,0-4-3 15,0-5 1-15,1-3 0 0,-3-3-1 16,0-1 0-16,3-5-2 0,-5-3 4 16,1-4-4-16,-3-7 1 0,-1-7 2 15,-6-5-1-15,-2-4-10 0,2 0 13 0,-1 3-4 16,1 8 1-16,-2 8 0 0,4 13-1 15,-2 9 5-15,-2 9 3 0,0 9 4 16,2 2-6-16,0 2-4 0,-2 0-7 16,4 13-5-16,0 12 10 0,-4 10 3 15,0 10 0-15,0 8-3 0,0 7 0 16,-6 2 0-16,-2 2 0 0,1-3-5 15,1-8-1-15,0-9 8 0,4-9-5 16,-2-7 0-16,1-6-2 0,1-7 2 16,0-2 2-16,2-7 0 0,0-2-5 0,0-1-1 15,7-2 4-15,5-1 0 0,5 0 3 16,0 0-1-16,4 0-2 0,6 0 0 15,5-4 4-15,5-3-2 0,1-1 2 16,2-2-2-16,0-1 2 0,0-3-2 16,2-3-7-16,-4 0 3 0,-4-3 4 15,-1 0 1-15,-10-1 2 0,-8 0-2 16,-15 1 3-16,0 3 3 0,-9 7 11 15,-12 4 7-15,-4 6-2 0,-8 0 6 16,-5 15 0-16,0 7-7 0,2 5 1 16,3 2 1-16,5 5-4 0,9 3-2 0,13 0 1 15,6-1-6-15,11-4-11 0,14-2-3 16,9 1 0-16,8-1 1 0,18-2-3 15,16-7-18-15,15-4 1 0,18-8-35 16,6-9-47-16,1-6-55 0,1-11-233 16</inkml:trace>
  <inkml:trace contextRef="#ctx0" brushRef="#br0" timeOffset="1916">3601 526 165 0,'0'0'204'0,"0"0"-158"0,-4 5-12 16,-8 8 9-16,-1 3-1 0,-4 9-4 0,0 0-1 15,1 6-5-15,-1 1-13 0,6-2-9 16,3-1 6-16,4-4-16 0,4-6-1 16,0 1 1-16,16-3 1 0,3-3-10 15,7-5 6-15,7-6-22 0,7-3-17 16,6-1 6-16,3-13-3 0,1-4-24 15,-2-2-19-15,-1 1-17 0,-7-4-27 16,-5 1 24-16,-7-1 61 0,-7-1 31 16,-5 5 50-16,-7 0 67 0,-5 1 4 0,-2 2-15 15,-2 3-21-15,0 3-16 0,-8 1 0 16,-3 4-17-16,-1 2-8 0,-3 3-4 15,4 0-7-15,-3 7-5 0,-1 6-10 16,6 4-2-16,-1 6-2 0,6 1-4 16,4-1 0-16,2 4 0 0,11 1 0 15,12-2-1-15,-2 1-1 0,10-6 2 16,3-3 2-16,2-6-4 0,0-4-4 15,0-1 4-15,-7-7-1 0,-6 0 2 16,-6 0 1-16,-6-11 1 0,-5-1 2 0,-8 0 1 16,0-5-1-16,0 1 3 0,-4 0 2 15,-8 0 5-15,-5-1-5 0,-4 0-3 16,-5 2 1-16,-1-1-1 0,-2 1-4 15,1-1-1-15,7 3 2 0,3 3-3 16,9 3 0-16,5 4 1 0,4 3-6 16,0 0-21-16,6 0-4 0,5 8-2 15,5-1-16-15,-5 2-34 0,4-1-32 16,-1-4-204-16,1-2 234 0</inkml:trace>
  <inkml:trace contextRef="#ctx0" brushRef="#br0" timeOffset="2393">4398 604 92 0,'10'0'209'0,"-8"0"-156"15,0 0-39-15,0 0 31 0,-1 4-7 16,-1 3 6-16,2 3-7 0,-2 0 2 16,0 2 0-16,0 0-16 0,0-1-7 15,0 2 2-15,0 0 0 0,0-2-3 16,0 0-4-16,0-3-3 0,2-2-5 0,4-3-3 15,2-1 1-15,3-2-1 0,4 0 3 16,8-8-2-16,0-6-6 0,2 0-2 16,0 1-4-16,-2-1-2 0,-4 5 1 15,-6 1 7-15,-1 3 2 0,-9 3-2 16,-1 0 2-16,2 2 2 0,-4 0 2 15,0 0-2-15,0 0-1 0,0 2 2 16,0 5-3-16,-4 3 2 0,0-2 1 16,3 3 1-16,1-4 0 0,0-1-3 0,0 0 1 15,1-2 0-15,9-3 1 0,3-1-1 16,5 0 1-16,2 0 3 0,1-8-7 15,6-5 0-15,-2-1-3 0,2 2-11 16,-4 0 12-16,-6 3 1 0,-4 2 4 16,-5 2 3-16,-6 3-1 0,2-1-3 15,-4 3 4-15,0 0 7 0,0 0 3 16,0 6 0-16,0 8 5 0,0 1 5 15,-4 8-9-15,0-1-6 0,0 2-2 16,0-3 10-16,2-2-12 0,2-2-3 0,0-3 0 16,0 1 0-16,2 1-10 0,8-7-11 15,-1-2 16-15,8-6-60 0,-3-1-19 16,-3-6-31-16,1-10-213 0,-7-6 227 15</inkml:trace>
  <inkml:trace contextRef="#ctx0" brushRef="#br0" timeOffset="2859">5083 591 165 0,'2'6'293'16,"-2"0"-267"-16,2 3-23 0,-2 3 36 16,0 1 17-16,0 1-7 0,0 2-20 15,-2 0-9-15,-2 1-2 0,1-2-8 16,-1-3-5-16,0-2-2 0,2-5-1 15,2-2 0-15,-2-1 0 0,2-2-3 16,0 0-1-16,4 0-1 0,9-8 4 16,4-4-7-16,8-5-6 0,2 0-2 0,2 1 4 15,-5 0 2-15,1 2-18 0,-2 2 17 16,-4 2 5-16,-7 3-2 0,-5 2-1 15,-3 5 5-15,-2 0 2 0,-2 0-3 16,0 0 3-16,0 3-1 0,-6 7 16 16,-1 5 2-16,-1-1-4 0,0 1-1 15,3 1-3-15,5-3-5 0,0-2 5 16,0-3-6-16,7-3-1 0,7-3-2 15,5-2 0-15,9 0 3 0,3-2-1 16,1-7-24-16,1-1 9 0,-5 0 11 16,-3 1-15-16,-4 4 11 0,-4-1 4 0,-5 5 1 15,-5-2 1-15,-1 3-3 0,-6 0 0 16,0 0 3-16,0 11 18 0,-2 2 0 15,-5 5-5-15,-1-1 2 0,-2 1-10 16,5-1-6-16,-3-3 3 0,4-1-2 16,4-2-2-16,0-1-2 0,8-1-17 15,7-4 6-15,8-3-11 0,6-2-67 16,3-3-39-16,1-13-97 0,1-2 75 15</inkml:trace>
  <inkml:trace contextRef="#ctx0" brushRef="#br0" timeOffset="4011">5936 568 90 0,'-4'-8'101'0,"-1"2"39"16,-3 0-114-16,2 2 36 0,3 2-23 16,-3 2 10-16,2 0 3 0,-6 0-14 15,3 0-14-15,-5 9 3 0,-3 9-6 16,0 3 0-16,-2 2-1 0,3 1-1 0,5-2-5 15,1-1-9-15,8-2-5 0,0-1 2 16,0-1-1-16,10-4-2 0,3 0 2 16,4-8 0-16,6-3-3 0,6-2-4 15,-1 0 7-15,1-3-22 0,1-7 13 16,-3 1 3-16,-8-2-4 0,-3 2-10 15,-9 4 2-15,-3-1-1 0,-4 4 17 16,0 2 2-16,-15 0-4 0,-1 0-4 16,-3 5 3-16,0 6 6 0,6 2-2 0,1-2 2 15,3 1-1-15,1-2 1 0,6 0-3 16,2-2-1-16,0-1 0 0,0-2 1 15,8-4 0-15,3-1-2 0,7 0-4 16,3-7-8-16,0-7-8 0,2 0-4 16,3-2 1-16,-5-1 21 0,0 1-15 15,-2-1-54-15,-7 2 65 0,3 0 9 16,-5 1-1-16,-3 4-1 0,1-1 5 15,-6 3 2-15,-2 2 7 0,0 0 8 16,0 2 8-16,0 2 0 0,0 1-2 16,0 1-5-16,0 0-9 0,0 0-6 0,0 0-8 15,0 0-1-15,0 0 0 0,0 0-2 16,0 0 6-16,0 0-2 0,0 0 3 15,0 0-4-15,0 0 4 0,0 1-3 16,4 1 0-16,-3-1 2 0,3 1 0 16,-2 0 4-16,2 1 0 0,-2-2-2 15,4 3 0-15,-3-1-1 0,1 4 2 16,-4 2-1-16,0 3-3 0,0-1 6 15,0 2 2-15,0 0 0 0,-2-2-6 16,-1 0 2-16,1-1 0 0,0-4-1 0,2-2-2 16,-2 0-1-16,2-3 1 0,0-1-1 15,0 0-3-15,4 0 3 0,3-2 3 16,9-5-5-16,-1-2-19 0,2 0-6 15,-2 2-4-15,0 3 11 0,3 2-10 16,5 2 15-16,1 0-2 0,-1 0-33 16,2 2 44-16,-2 3 4 0,0 0 3 0,2-2 5 15,-1-1 1-15,-1-2-1 16,2 0 2-16,-2 0 6 0,-4-2-2 0,0-3 2 15,-5-3-2-15,-3 2-5 0,-5-3-1 16,-6 1 7-16,0 1 8 0,0 1-5 16,-6 1-7-16,-3 4-4 0,-5-2 4 15,5 3-1-15,-1 0 1 0,1 4 2 16,-3 5-3-16,4 3-3 0,5 3-3 15,-1 1 5-15,4 0-1 0,0-1-5 16,0-1 2-16,0-1 1 0,7-1 0 0,5-2 2 16,-1-1 8-16,7-4-7 0,4-4-3 15,7-1 12-15,3-7-10 0,-1-11 1 16,3-3-3-16,-1-4 1 0,-1-2-2 15,-1-3-1-15,-6-2 0 0,-1-1 1 16,-8-2-1-16,-5-2-1 0,-3-4 2 16,-4-6 0-16,-3-5-4 0,-1-3 0 15,0 8-8-15,-5 10 14 0,-7 15-3 16,3 12 0-16,-5 8 0 0,-1 2-2 15,-4 15-2-15,-2 12 1 0,-4 7 3 16,4 7-1-16,4 3-1 0,8-1 0 0,7-1 13 16,2-3-18-16,2-6 0 0,13-1 2 15,6-5 3-15,5-3-8 0,3-7 2 16,4-1 4-16,-1-5-7 0,2-3-2 15,-5-1 5-15,-4-7-2 0,-4 1-1 16,-6-1 0-16,-2 0 2 0,-1 0 7 16,-3 0 0-16,-5-1 0 0,0-1 0 15,-2 1 0-15,-2 1 5 0,0 0 1 16,0 1-5-16,0 8 10 0,0 3 0 0,0 4-7 15,-8 3-3-15,1-1 0 0,-1 1 1 16,-2 1-3-16,1-1 0 0,3-1-9 16,2-1-6-16,4-2-14 0,0-3-64 15,4-8-48-15,6-4-196 0</inkml:trace>
</inkml:ink>
</file>

<file path=ppt/ink/ink4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4:05.2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20 222 248 0,'-4'1'38'0,"-2"-1"1"0,4 0 2 16,0 0-1-16,2 0-6 0,0 0-2 16,-2 0 2-16,2 0-12 0,-2 0-4 15,2 0 1-15,0 0-4 0,0 0 2 16,-2 0-2-16,2 0 1 0,0 0-8 15,0 0-3-15,0 0-2 0,0 0-1 16,2 0-5-16,12 0 6 0,1 0 0 0,4 0 3 16,8 0-5-16,0-1 0 0,3-1 2 15,3 0-2-15,-1 0-2 0,6 1 1 16,2-1 1-16,2 1 0 0,6 0 0 15,-2 0-2-15,3 0 1 0,-1 1 2 16,-2 0-3-16,1 0 0 0,-1 0 3 16,-2 0-1-16,4 0-2 0,0 0 0 15,1 0 3-15,3-1-1 0,3-3-1 16,-2 2-1-16,3-2 3 0,-1 0-2 0,-1 0 0 15,1 0 0-15,0 0 0 0,6 0 1 16,-3 1-2-16,3-1 1 0,0 1 1 16,-2 0-1-16,2-2-1 0,-4 1 1 15,0 0 0-15,2-1 1 0,-3 3-1 16,-3-1-1-16,3 1 3 0,-5-1-2 15,-1 2-2-15,3-3 3 0,1 2 1 16,3-1-2-16,0 2-1 0,4 0 0 16,0 0 2-16,0 1 0 0,0 0-2 15,-2-1 1-15,6 1 2 0,-4 0-2 0,2 0-1 16,2 0 0-16,-2 0 3 0,2 0-1 15,4 0-3-15,-2 0 2 0,3 1 1 16,-1 0 1-16,1 0-4 0,1-1 2 16,3 0 2-16,-1 0-1 0,1 0-3 15,1 0 2-15,-3 0 1 0,5 0-2 16,-3 0 3-16,2-2-2 0,-3 1-1 15,-4 1 1-15,-3 0-1 0,-1-3 3 16,0 3-3-16,-2-1 1 0,0 1 0 16,2-1-1-16,-2-1 2 0,4 2 0 15,-1 0-2-15,3-1 0 0,0-1 3 0,1 0-1 16,1-1-3-16,3 0 2 0,-1 0 1 15,-2-2 0-15,-1 2-2 0,1-1 0 16,-4 1 2-16,-1 0 0 0,-1 2-2 16,-2-3 1-16,0 3 1 0,-4-2 0 15,4 1-1-15,0 2 0 0,2-2 1 16,2 1 1-16,-2-1-3 0,2 2 1 15,1-1 1-15,-3 1 0 0,2 0-2 16,0 0 2-16,1 0 1 0,3 0-2 0,-2-1 0 16,-1 1 0-16,1 0 1 0,-2 0 0 15,0 0-2-15,-3-1 1 0,-2 1 2 16,-3-3-1-16,-2 2-2 0,-7-1 1 15,-5 0 0-15,-3 1 1 0,-4 1-1 16,-5-1 0-16,-3 0-1 0,-1-2 2 16,-2 2-2-16,-1 0 1 0,1 1 1 15,0-1-1-15,2-1-1 0,-3 2 1 16,3-1 1-16,-2 1-1 0,-3-1-1 0,-5 0 1 15,-1-3 1-15,-7 4 0 0,-3 0-3 16,-3-2 2-16,-3 1 3 0,4 1-3 16,0-3-1-16,0 2 2 0,1-2 2 15,-1 0-1-15,2 0-4 0,-1-1 4 16,1 1-1-16,-2 1 0 0,-3-1-1 15,-1 2 2-15,0-2 6 0,-2 0-2 16,0 1-3-16,0 1 0 0,0 0 0 16,0 1-2-16,0 0-2 0,0 0 1 15,0 0 1-15,0 0-3 0,0 0 0 0,0 0 2 16,0 0 1-16,0 0-3 0,0 0-3 15,-4 0 2-15,1 0-7 0,-1 3-10 16,-2 0-4-16,4 1-5 0,-2 0 0 16,0 1-15-16,4-1-11 0,-1-1-21 15,-5-3-71-15,2 0-74 0,0 0 179 16</inkml:trace>
  <inkml:trace contextRef="#ctx0" brushRef="#br0" timeOffset="2107">7721 43 2 0,'4'2'25'0,"-3"1"159"0,1-2-100 16,2 3-55-16,-4 1 26 0,0 4-1 16,0 2-13-16,0 1-9 0,0 4-6 15,-4 4-3-15,2 4-7 0,1 4 2 16,-3 4-4-16,-2 3 6 0,0 4-13 15,-1 4-2-15,-1 4 1 0,-2 0-2 16,5 3 0-16,-3-1 12 0,6 0-11 0,-4-3-3 16,3 1 2-16,1-4-1 0,2-4-3 15,0-6 3-15,0-2 0 0,0-4 5 16,0 2-5-16,0-5-1 0,2-3 1 15,-2-5-1-15,3-5-2 0,-3-2 1 16,0-2 1-16,2-3-3 0,0-2 1 16,0 1 1-16,0-3 0 0,-2 1-1 15,0-1 0-15,0 0 2 0,0 0 0 16,4 0-3-16,-2 0 1 0,0 0 1 15,-2 0 2-15,0-1-2 0,0-4 0 0,0 1-1 16,0 0 1-16,0 3-2 0,0-2 0 16,0 0 1-16,0 2-1 0,-4-2-1 15,-2 3 0-15,0 0-1 0,-1 0 1 16,-3 0-1-16,3 0 0 0,-1 0 3 15,-3 0-1-15,-1 0 1 0,-5 0-1 16,-2 0-1-16,0 2 2 0,-2 1-1 16,0-2 0-16,-2 1 2 0,0 1-2 15,-2 1 1-15,2 0 0 0,-1 1 0 0,-3-1 0 16,-2 1 0-16,-3 2-2 0,-10 3 1 15,-6-1 2-15,-5 2-2 0,1-2 2 16,3 1 1-16,3-2-2 0,0 0 0 16,-4 1 0-16,-1-3 0 0,-5 1 0 15,-1 1 0-15,0-1 0 0,0 0 0 16,-1-3 1-16,1 2-1 0,2-1 0 15,-2-4 1-15,-1 0-1 0,5-1 0 16,0 0-1-16,3 0 4 0,2 0-2 0,2-2-2 16,1-3 1-16,1-1 2 0,2 1-2 15,-2 0-1-15,0 2 1 0,0 1 1 16,-4 1-3-16,1 1 4 0,-3 0-3 15,-1 0 0-15,-3 0 1 0,3 0 0 16,-5 2 2-16,1-1-3 0,3 2 1 16,-1 0 0-16,0 1-1 0,3-2 3 15,-2-1-1-15,3 2-3 0,-1-2 2 16,1 1 1-16,-1 3-1 0,0-2-1 15,-1-1 0-15,3 1 3 0,-1 0 0 16,1 1-1-16,-2-1-2 0,3 0 1 0,-1 0 2 16,0-2-3-16,0 2 2 0,5-2 2 15,-1-1 0-15,-2 1-1 0,2-1-2 16,0 0 2-16,2 0-1 0,-4 0-1 15,2 0-1-15,1 1 3 0,-5-1-1 16,0 1-2-16,-5 0 1 0,1 0 1 16,-1 2 0-16,-1-2-2 0,3 1 1 15,-3-2 1-15,5 0-1 0,-3 0-1 16,3 0 2-16,-1 0-1 0,-1 0 1 15,-1 0-2-15,1 0 1 0,-5 0 1 0,1 0-1 16,-4 0-1-16,1 0 1 0,-3 0 1 16,4 0 0-16,2 0-3 0,-1 2 2 15,3 0 2-15,-2 1-2 0,1 0-2 16,-5 0 2-16,4 1 2 0,1-1-3 15,-3 1 0-15,0 1 1 0,-2 1 2 16,-4 0-3-16,2-1 0 0,0 0 1 16,3-1 2-16,3 0-3 0,-2 2 0 15,7-3 1-15,-3-2 2 0,5 3-2 0,0-4-2 16,1 0 2-16,7 0 2 0,-4 0-2 15,2 0-2-15,2-2 3 0,0 0 1 16,3 0-3-16,-1 0-1 0,-2 0 3 16,0 1 1-16,-2-2-2 0,0 2-3 15,2 0 4-15,-2-1 0 0,0 2-1 16,4 0-2-16,0 0 3 0,0 0 1 15,5-1-3-15,1-1 0 0,-1 2 1 16,3 0 1-16,-3 0-1 0,1 0-2 0,-1 0 3 16,1 0 0-16,-4 0-1 0,3 0-2 15,-1 0 2-15,-2 0 2 0,5 0-2 16,-3 0-2-16,-1 0 3 0,1 0 1 15,0 2-3-15,1-1-1 0,5 2 3 16,1 1 0-16,6-4-1 0,2 2-2 16,0 0 3-16,2-1 0 0,0 0-1 15,1 0-2-15,3-1 3 0,3 0 1 16,5 0-3-16,1 0 0 0,0 0 1 15,0 0 2-15,2 0-3 0,2 0 0 16,-2 0 2-16,-1 0 0 0,1 0-2 0,-4 0 0 16,2 0 1-16,-2 0 1 0,-1 0-2 15,-1 0 0-15,0 0 2 0,1 0 0 16,-5 0-3-16,1 0 2 0,3 0 0 15,4 0 1-15,-1 0-2 0,1 0 1 16,0 0 0-16,-3 0 1 0,3 0-2 16,-4 0 0-16,0 0 2 0,3 0-1 15,-1 0 0-15,2 0-1 0,0 0 2 16,2 0-1-16,1-1-1 0,-3 1 0 15,4 0 2-15,-2 0-1 0,2 0-1 0,-2 0-2 16,0 0 3-16,0 0 1 0,2 0-2 16,-2 0 0-16,2 0 1 0,-4 0 0 15,1 0-2-15,-3 0-2 0,2 0 3 16,2 0 1-16,-4 0 0 0,4 0-2 15,-1 0 3-15,-1 0-1 0,4 0-1 16,-4 0 1-16,2 0 1 0,2 0 0 16,0 0-2-16,0 0 0 0,0 0 2 15,0 0 0-15,0 0-2 0,0 0 0 0,0 0 2 16,-2 0 0-16,-4 0-1 15,6 0-1-15,-3-2 2 0,1 1-1 0,2 1 0 16,0-1 0-16,0 1 0 0,0 0 0 16,0 0-2-16,0 0 0 0,0 0 3 15,0 0-1-15,0 0-2 0,0-1 1 16,2-4 2-16,-2 4-1 0,0-2-1 15,0 0 1-15,0 1 3 0,0-5-2 16,0 4-2-16,0-3 1 0,0-1 1 0,0 3-1 16,0-6-1-16,0 1 0 0,0-1 2 15,0-2 0-15,3 0-2 0,-3-1 0 16,2 0 3-16,-2-2-2 0,2 0-2 15,-2-3 2-15,0 0 1 0,0-2-1 16,0-1 0-16,0 0-1 0,0-3 2 16,0 5-1-16,0-1-1 0,0 1 0 15,0 3 1-15,2-3 1 0,0 0-2 16,-2-1 1-16,0 0 0 0,2-1 0 15,-2 0 0-15,0 4-1 0,0-1 2 16,0-2 0-16,0-1-2 0,0-2 1 16,-4 0 1-16,-2 1-2 0,1 2 1 0,1 4 0 15,-2 1 2-15,4 5-1 0,0 3-1 16,0-1 0-16,2 5 2 0,0-4 1 15,-1 4 0-15,1 0-2 0,0 0 0 16,0 1 2-16,0 0-1 0,0-2-2 16,0-1 3-16,0 0-2 0,-2 0-1 15,2 2 1-15,0-3 0 0,-2 0-2 16,2 0 1-16,-2 1 0 0,2 0 0 15,0 1 2-15,0 1-3 0,0-1 1 0,0-1 3 16,0 1-3-16,4-3 0 0,-1 1-2 16,1 0 4-16,0-1-2 0,2 1 0 15,-4-3 0-15,-2 2 2 0,2 1-2 16,-2 1 0-16,0 3 2 0,0 2 1 15,0 0-1-15,0 0-3 0,0 0 0 16,0 0 0-16,-2 7-3 0,0 5-6 16,-6 4-11-16,6 4-10 0,2 0-26 15,0-4-23-15,-4 0-84 0,1-7-164 0</inkml:trace>
  <inkml:trace contextRef="#ctx0" brushRef="#br0" timeOffset="3351">3525 184 1 0,'0'0'85'0,"0"0"27"0,0 0-64 16,0 0-2-16,0 0-4 0,0 0 1 15,0 0-11-15,0 0-11 0,0 0 1 16,0 0-2-16,0 1 0 0,0 4 3 15,0 3 0-15,0 1-13 0,0 1 6 16,0 5-3-16,0 1 0 0,0 4-3 16,0 6-3-16,0 2-2 0,0 8 1 15,0 3-2-15,4 4 10 0,-2 2 10 0,-2 0-21 16,1 0 1-16,-1-1-3 0,0 0 0 15,0-3 2-15,0-5-1 0,0-2-4 16,0-4 3-16,0-1 2 0,2-3 1 16,0-4 0-16,2-2-2 0,-4-4 1 15,2-3-1-15,-2-2-2 0,0-2 2 16,0-3-1-16,0 0-1 0,0-4 0 15,0 1 1-15,0-3 3 0,0 0-5 16,0 0 0-16,0 0 2 0,0 0-2 0,0 0-11 16,0 0-25-16,0 0-28 0,9 0-18 15,3-7-97-15,-1-8-99 0</inkml:trace>
  <inkml:trace contextRef="#ctx0" brushRef="#br0" timeOffset="4169">5391 187 3 0,'0'2'70'0,"0"-1"94"15,0-1-106-15,0 1-17 0,0 0 4 0,0 4-3 16,0 0-3-16,0 3-12 0,0 5 2 16,0 3-5-16,0 4-2 0,0 5-4 15,-2 4-1-15,-4 6-2 0,2 7-6 16,1 7 2-16,-3 2-5 0,2 5 33 15,-2-2-33-15,3-2-2 0,1 0 0 16,2-6-4-16,0-3 4 0,0-4-3 16,0-4-2-16,5-5 1 0,1-6 1 15,4-3-2-15,-3-6 3 0,3-5-3 16,1 0-4-16,-1-7-14 0,3-1-14 15,2-2-10-15,-1-2-23 0,-3-9-50 0,-5-1-239 16</inkml:trace>
  <inkml:trace contextRef="#ctx0" brushRef="#br0" timeOffset="5070">1838 310 142 0,'4'-4'94'0,"0"3"-52"16,-1-2 5-16,-1 1-1 0,2 2-9 15,0 0-4-15,2 0-4 0,-1 0-3 16,1 0-1-16,2 0-1 0,-2 0 1 16,-3 2-1-16,1 5-6 0,-4 2 5 15,0 3 2-15,0 8-6 0,0 5-2 16,0 7-5-16,-2 6-2 0,-2 5 6 15,-1 4-6-15,-3 2-6 0,2 4-1 16,-1 0 1-16,3-1 0 0,2-1-1 16,0 1-4-16,2-1 1 0,0-6 12 0,-2-11-4 15,2-8-7-15,0-8-1 0,0-3 1 16,2-3-1-16,4-4-7 0,-4-3-7 15,0-4 2-15,1 0-9 0,-3-1-2 16,0 0-7-16,2 0 0 0,-2 0-6 16,2 1-4-16,-2 3-4 0,0-2-20 15,0-1-66-15,0 1-144 0,-7-2 231 16</inkml:trace>
  <inkml:trace contextRef="#ctx0" brushRef="#br0" timeOffset="5801">1155 313 3 0,'4'0'42'0,"-4"0"130"16,0 0-106-16,0 0-9 0,0 0 0 15,0 0-4-15,0 0-11 0,0 0-11 0,0 1-6 16,0 8-3-16,0 4 0 0,0 7 2 16,2 8-5-16,-2 4 3 0,0 7-7 15,0 11-8-15,0 4-2 0,0 6 31 16,-2 0-32-16,-4-3-2 0,4-2 1 15,2-1 0-15,0-6-2 0,0-6-1 16,0-2 2-16,0-6-1 0,6-4-1 16,1-6-1-16,1-4 1 0,0-5 0 15,1-4-9-15,-3-3-6 0,5-4-8 0,-1-2-16 16,3-2-15-16,3 0-26 0,1-4-56 15,-2-9-133-15,2-3 172 0</inkml:trace>
  <inkml:trace contextRef="#ctx0" brushRef="#br0" timeOffset="6382">2746 292 8 0,'8'0'228'0,"-2"5"-152"0,-3 6-25 15,3 5 7-15,-2 12-13 0,-2 4-4 16,0 10-9-16,-2 7-1 0,0 5 3 16,0 4 9-16,0 0-19 0,0-2-12 15,0-2 2-15,0-3-1 0,-6-4-4 0,2-5-5 16,-1-5-5-16,1-5 5 0,2-5-3 15,0-2-2-15,2-5-6 0,0-5-9 16,0 1-18-16,8-1-29 0,7-4-21 16,2-3-4-16,2-5-193 0,6-3 150 15</inkml:trace>
  <inkml:trace contextRef="#ctx0" brushRef="#br0" timeOffset="6955">4437 267 9 0,'2'7'277'16,"2"2"-195"-16,-4 7-43 0,0 6 22 15,0 11-11-15,1 4-5 0,1 6-10 0,2 6-4 16,2 6 0-16,0 1-13 0,-6 1 27 15,0-4-33-15,0-6-2 0,0-4-6 16,0-4-4-16,-4-5 3 0,-2-6-1 16,2-5-3-16,2-4-8 0,2 0-12 15,0-3-20-15,4 2-34 0,8-4-45 16,-1-6-100-16,8-1-12 0</inkml:trace>
  <inkml:trace contextRef="#ctx0" brushRef="#br0" timeOffset="7639">6799 242 51 0,'6'4'151'0,"0"2"-2"0,-5 3-115 16,-1 7 10-16,0 4 10 0,0 10-7 15,0 5-4-15,0 6-6 0,0 7-7 0,0 6-6 16,0 5-6-16,-3 6-1 0,-7-1 3 15,1-3-13-15,-1-3-4 0,0-6-3 16,5-3 0-16,5-2-10 0,0 0-24 16,0 4-29-16,0 1 29 0,0-1-31 15,0-3-117-15,0-2-116 0</inkml:trace>
  <inkml:trace contextRef="#ctx0" brushRef="#br0" timeOffset="9810">705 745 132 0,'0'0'126'16,"0"0"-96"-16,0 0 13 0,0 0 3 15,0 0 6-15,0 0-22 0,0 0-2 16,0 0-2-16,0 0-4 0,0 0-5 15,0-1 1-15,0-2-4 0,0 0 2 16,0 0-2-16,0 0-1 0,0 0-1 16,-2 0-2-16,0-1-1 0,-2 1-2 15,2-2 0-15,-4 1 0 0,1 0-3 16,-3 0-2-16,-2 0 4 0,-3 2-4 0,0 0 0 15,-3 2 0-15,-3 0 0 0,0 0 1 16,-2 9 0-16,2 0 0 0,-4 0-1 16,0 4 2-16,2-1-1 0,2 2 1 15,4 4-2-15,6 1 1 0,-1 3-2 16,6 4-1-16,2 0 2 0,2 3-2 15,4 2 1-15,9-1-2 0,7-2 4 16,4 2-2-16,5-5-2 0,5-3 3 16,4-5 0-16,3-6-2 0,-1-4 0 0,-4-6 0 15,2-1 3-15,-4-1-1 0,-3-12-2 16,-6-2 1-16,-4-4 1 0,-6-1 0 15,-5-1 0-15,-1-1 0 0,-3 1-2 16,-6-1 4-16,0 0-3 0,0 3 1 16,-10-2 3-16,1 0 0 0,-5 1-3 15,-3-2-3-15,2 2 2 0,-2-2 1 16,0 2-4-16,5-1 1 0,3 6-12 15,3 3 2-15,2 6 0 0,4 4-15 0,0 2-19 16,0 2-19-16,0 11 5 0,0 0-36 16,0-1-221-16,2-2 191 0</inkml:trace>
  <inkml:trace contextRef="#ctx0" brushRef="#br0" timeOffset="10417">1510 668 12 0,'6'-5'262'0,"-5"0"-191"0,1 3-17 16,-2-1 7-16,2 2-4 0,0 1-5 15,-2 0-17-15,0 0-9 0,0 9-8 16,0 4 7-16,0 4 1 0,0 4-6 15,0 1-5-15,-6 4 0 0,5 0-2 0,-5-1-1 16,0 2-5-16,0 1-1 0,-3 1-4 16,-3-2 8-16,3-4-3 0,3-4-5 15,2-3 0-15,2 0-3 0,2-1-1 16,0-3-5-16,2-3-11 0,8-2-16 15,1-1-20-15,3-4-33 0,1-2-51 16,-4 0-143-16,-1-6 97 0</inkml:trace>
  <inkml:trace contextRef="#ctx0" brushRef="#br0" timeOffset="11339">2393 674 37 0,'4'0'74'16,"2"0"107"-16,-4-2-126 0,-2 1 10 15,2 1-8-15,0 0-6 0,-1 0-13 16,1 10 8-16,-2 9-1 0,0 3-10 15,0 4-9-15,0 3-1 0,0 0-4 0,-5-2-8 16,1 3-7-16,-4-3 0 16,1 3-1-16,-3-3-4 0,0-4-1 0,3-3 2 15,3-4 1-15,2-6-7 0,2 3-16 16,0-3-15-16,8-1-19 0,3-3-40 15,4-6-39-15,-1 0-274 0</inkml:trace>
  <inkml:trace contextRef="#ctx0" brushRef="#br0" timeOffset="11943">3136 627 1 0,'3'0'1'0,"-1"0"148"16,-2-1-18-16,0 1-81 0,0 0 19 15,0 0-14-15,0 0 5 0,0 0-17 0,0 0-10 16,0 3-6-16,0 8 3 0,0 5 0 16,0 2-9-16,0 4 5 0,0 1-2 15,0 2-9-15,-4 0-2 0,1 0-1 16,-5 2 1-16,0-4 7 0,1-2-14 15,-1-4-2-15,2-2-2 0,1-2-2 16,1 2 0-16,2-5 0 0,2 0-9 16,0-1-7-16,0-1-13 0,8-1-12 15,5-1-35-15,0-6-18 0,1 0-78 16,-3-6-226-16</inkml:trace>
  <inkml:trace contextRef="#ctx0" brushRef="#br0" timeOffset="14294">4023 690 99 0,'2'0'43'15,"-2"0"-19"-15,0 0 1 0,0 0-9 16,0 0 3-16,0 0-4 0,0 0-10 16,0 0-4-16,0 0-1 0,0 0-6 0,0 0-26 15,0 0-6-15,0 0 13 0,0 0 1 16,0 0-6-16,0 0 5 0,0 0-7 15</inkml:trace>
  <inkml:trace contextRef="#ctx0" brushRef="#br0" timeOffset="14873">4023 690 1 0,'2'-5'2'15,"-2"5"5"-15,0 0-2 0,0 0 53 16,0 0-51-16,0 0-3 0,0 0 9 0,0 0 16 16,0 0 2-16,0 0-14 0,0 0 1 15,0 0 1-15,0 0-4 0,0 0-9 16,2 0-1-16,-2 0-5 0,0 0-1 15,0 0 1-15,0 0 1 0,0 0-2 16,0 0 0-16,0 0 3 0,0 0 2 16,0 0 6-16,0 0 7 0,0 0 0 15,0 0 0-15,0 0 1 0,0 0 1 16,2 0-4-16,-2 0-6 0,3 0-3 0,-1 0-1 15,-2-1-2-15,2-2 1 0,0 3 1 16,0-2 0-16,-2 0 5 0,0 0 1 16,2 1-1-16,-2-2 2 0,0 0 1 15,0-2 3-15,0 1-6 0,-2 0 2 16,-6-3 2-16,1 3-5 0,-3-1 0 15,1 1 0-15,-1-2 2 0,1 3-3 16,-1 0 5-16,-5 3-6 0,1 0-3 16,-3 0-3-16,0 6 1 0,-2 4 1 15,2 3 0-15,0 4 2 0,3 2 0 16,5 5 3-16,7-1-8 0,2 3 1 0,0 1 0 15,9-3-3-15,5-1 5 0,1 0-3 16,6-6-1-16,2-2 2 0,2-2 1 16,1-7 0-16,5-3-2 0,-2-3 2 15,1 0 2-15,1-11-4 0,-1-2 0 16,1-4 1-16,-5-4 4 0,-3 0 2 15,-2-2 9-15,-4 3 0 0,-7-2 1 16,-2 2-6-16,-5-1 0 0,-3 2 1 16,0-1 3-16,-3 2-9 0,-7-1-2 0,-3-1-1 15,-4 0-1-15,1 3-1 0,-1 1-1 16,2 6-1-16,3 4 2 0,3 4-8 15,3 2-11-15,2 5-9 0,0 9-16 16,4 7-13-16,0-4-38 0,0-4-142 16,4-2-3-16</inkml:trace>
  <inkml:trace contextRef="#ctx0" brushRef="#br0" timeOffset="15494">4943 628 15 0,'0'-2'157'0,"0"-2"-12"16,0-2-92-16,0 3 3 0,1-2-16 0,-1 0 3 15,0 2-7-15,2 0-11 0,-2 1-1 16,0 0-5-16,0 0-1 0,0 1-1 16,0-2-4-16,0 3-1 0,-3 0-1 15,-7 0-6-15,-1 4-1 0,-5 7 1 16,-3 4-2-16,0 5 0 0,2 2-1 15,2 4 0-15,7 1-1 0,4-2-3 16,4 2 0-16,0-4 3 0,10-1-1 16,7-2-2-16,2-5 2 0,6-4 4 0,3-7 0 15,5-4-4-15,3 0 2 0,2-3 2 16,-1-8 2-16,-3-5-7 0,-6-1 6 15,-3-4 5-15,-6 1 4 0,-5-1-5 16,-3 0 2-16,-5 1-2 0,-2-1 2 16,-4 1-4-16,0-1-1 0,-14 0-1 15,1 2-2-15,-6-2-3 0,-2 0-1 16,0 4 2-16,0 2-4 0,6 6-7 15,9 3 2-15,6 6-5 0,0 0-34 16,4 17-22-16,3 1-11 0,1-1-58 0,2-3-283 16</inkml:trace>
  <inkml:trace contextRef="#ctx0" brushRef="#br0" timeOffset="16140">6118 652 14 0,'6'0'42'0,"-1"0"155"15,-3 0-150-15,2-1 12 0,0-2-5 16,-4-3 1-16,2 3-7 0,-2-2-14 16,0-3-1-16,0 1-8 0,-8 0-5 15,-1-1 0-15,-1 1-3 0,-5 2 2 0,-2 3-7 16,-1 2-4-16,-3 0 0 0,-1 0 1 15,-3 12-3-15,0 2-3 0,4 4 0 16,4 3 0-16,3-1-1 0,7 3-5 16,5 0 4-16,2 0-2 0,2-1 0 15,13-4-2-15,6 0 3 0,4-3 1 16,7-2 0-16,5-5 0 0,1-4 0 15,4-4 0-15,-2 0 1 0,-2-9-2 16,-6-4 2-16,-5-3 1 0,-2-2-2 0,-6-2 1 16,-8-2 5-16,-1 1 4 0,-6 2 1 15,-4-1-6-15,0-1 2 0,-6-1 1 16,-7 0-6-16,-4 2-2 0,-8-1 2 15,-2 1-3-15,-4 1 0 0,1 2-4 16,5 8-2-16,8 6-5 0,7 3 0 16,10 8-18-16,0 14-31 0,4 3-31 15,2-3-58-15,2 0-253 0</inkml:trace>
  <inkml:trace contextRef="#ctx0" brushRef="#br0" timeOffset="16922">7202 494 2 0,'4'0'87'15,"-4"0"53"-15,0 0-82 0,0 0 3 16,0 0-20-16,0 0 2 0,3 0 2 0,-3-1-3 15,0-1-8-15,0 2-3 0,0 0-2 16,0 0-3-16,0 0-2 0,0-1-2 16,0 1 0-16,0 0-5 0,0 0-3 15,0 0-3-15,0 7-3 0,-2 6 0 16,-1 3 1-16,1 2-4 0,2 6 4 15,0 1-3-15,0 1 1 0,0 3-2 16,0-3 0-16,7 1-1 0,-5-2 0 16,4-3 2-16,-4-1-1 0,2-2-2 15,0-4-3-15,-4-2 2 0,0-1 1 0,0-3-3 16,0-1 1-16,0 0 0 0,0-3 0 15,0 0 0-15,0-1-1 0,-6 0-5 16,0-1-6-16,-3 2-7 0,3-1-9 16,0 3-14-16,2-2-28 0,0-3-29 15,3 1-77-15,1 0-210 0</inkml:trace>
</inkml:ink>
</file>

<file path=ppt/ink/ink4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4:25.3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343 0 68 0,'0'-2'-28'15,"0"0"243"-15,0 1-170 0,0-1 10 16,0 2-7-16,0 0 2 0,0 0-8 0,0 0-17 16,0 0-7-16,0 0-10 0,0 12 7 15,0 8 6-15,0 3-2 0,0 8-2 16,-2 6-1-16,0 6 4 0,-2 6-4 15,1 3-4-15,-3 9-1 0,-2 3 0 16,1 4-5-16,-3 3 11 0,2-4-8 16,1 1-4-16,1-7-3 0,4 0-2 15,2-3 2-15,-2-5 0 0,2-2-3 16,0-3 2-16,0-8 1 0,2-6-2 15,6-6 0-15,-4-5 0 0,-1-5-1 0,3-3 1 16,-4-5 2-16,2-4-3 0,-2-3 2 16,-2-3-3-16,0 0 1 0,0 0-8 15,0 0 3-15,0 0-3 0,2-5-4 16,-2-4-9-16,0-3-12 0,0-2 0 15,0-1-16-15,0-1-25 0,0-4-72 16,-6-1-168-16</inkml:trace>
  <inkml:trace contextRef="#ctx0" brushRef="#br0" timeOffset="351">17 936 167 0,'0'-2'189'0,"0"-1"-130"16,0 3-12-16,-2 2-8 0,0 11-12 15,-4 10 13-15,0 8-9 0,5 5-7 16,1 4-10-16,0 4 0 0,1-1-4 15,11 1-5-15,3-7-3 0,4-5-1 16,2-4 11-16,2-10-6 0,4-7-3 16,5-4 0-16,5-7 1 0,3 0-1 15,3-12-1-15,3-7 2 0,-4-4-1 16,-2-6-2-16,-3 1 0 0,-9-2-1 15,-1 0-1-15,-8 4 1 0,-2-2-9 16,-3 5 1-16,-7 3-6 0,-1 3-10 0,-2 2-4 16,-4 3-5-16,0 1-16 0,0 3-22 15,0-1-57-15,0 6-119 0</inkml:trace>
</inkml:ink>
</file>

<file path=ppt/ink/ink4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4:27.0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91 198 9 0,'0'0'20'16,"0"0"108"-16,0 0-96 0,0 0-10 15,0 3 8-15,0 1-3 0,-4 4 3 0,0 3-8 16,0 5 3-16,-1 3-1 0,-1 1-4 15,2 2 0-15,0 0 3 0,3 0 0 16,-3 0-10-16,2-6 6 0,0 1-5 16,2-4 2-16,-2-1-1 0,0-1-1 15,-2-2-2-15,2 0 1 0,-1 1 1 16,-1-2-1-16,0 2-2 0,0-3-3 15,-2 3 2-15,4-2-1 0,-1-1 0 16,3 0-4-16,-2-4 5 0,2 2-2 0,-2-3 3 16,0 0-1-16,2-1 3 0,-2-1 0 15,2 0-5-15,0 0 4 0,-2 0 1 16,2-3-7-16,-4-6-1 0,4-4-3 15,0-1 2-15,0-7-1 0,4-3-2 16,6-2-1-16,3-3 2 0,2-4-1 16,4-5-1-16,6-2 0 0,4-4 1 15,1 1 0-15,5 0-2 0,1 3 0 16,6 8 1-16,-6 3 0 0,6 8-1 15,-2 6 0-15,-4 4 1 0,1 6 0 0,-11 5-1 16,-5 4-1-16,-5 12 2 0,-9 6-2 16,-3 7 2-16,-4 2 0 0,0 4 2 15,-9 2 0-15,-7-1-3 0,-3 3 2 16,-4-1 0-16,-3-2 0 0,-3 0-2 15,-3-1 2-15,-5 1 0 0,3-3 0 16,1-5-1-16,7-6 0 0,5-4 2 16,6-7-3-16,5-5-1 0,6-2-1 15,4-4-4-15,0 0-1 0,0 0-3 16,0 0-3-16,4 0 1 0,6-5 2 15,3 0 5-15,2 2 4 0,-3 3 4 0,3 0-4 16,-6 1-1-16,5 11 2 0,1 2 2 16,0 0 0-16,-1 0 1 0,1-2-2 15,0 0 6-15,2-1-4 0,1-1 4 16,-5-4-5-16,0 0 1 0,-1-5-4 15,-1-1-6-15,1 0-2 0,1 0-33 16,-4 0-31-16,1-10-46 0,-4 0-260 16</inkml:trace>
</inkml:ink>
</file>

<file path=ppt/ink/ink4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4:40.5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101 140 41 0,'0'-4'226'16,"0"1"-179"-16,0 0-14 0,0 3 12 16,0-2-4-16,0 1-2 0,0 1-4 15,0-2-7-15,0 2-2 0,0 0-8 0,0 0 0 16,0 0-6-16,0 0 0 0,0 0 4 15,0 0-3-15,0 0-3 0,0 7-3 16,0 8 9-16,0 7-2 0,0 4-7 16,-1 4 0-16,-5 4-1 0,4-1-2 15,-4 5-3-15,4 2 1 0,0 1 1 16,-1-1 1-16,-1-3-1 0,4-3-2 15,-4-3 2-15,2-5-1 0,0-5 1 16,-5-4-3-16,3-4 2 0,-2-4 1 0,0-5-2 16,1-1 3-16,1-3-1 0,-2 0 2 15,0 0 2-15,1-8-4 0,-1-5-1 16,4-3 1-16,-2-3-4 0,2-5 3 15,2-1-1-15,0-5 2 0,0-6-1 16,0-4-1-16,8-6-2 0,-1-3 3 16,5-4-2-16,7 1-2 0,0 2 2 15,4 9 1-15,2 5-1 0,0 8-1 16,3 3 0-16,5 4 2 0,-3 6-1 15,3 4-2-15,-5 7 2 0,-3 4 0 16,-6 4 0-16,-2 13-2 0,-5 3 0 0,-3 7 3 16,-5 3 0-16,-4 2-2 0,0 3 1 15,-6 2 1-15,-7-2 0 0,-4 3-1 16,-2-4 0-16,0-1 1 0,-4 0 0 15,0-6-1-15,0 2 0 0,0-6 2 16,2-2-2-16,4-6-1 0,4-5 1 16,5-3 1-16,0-4-2 0,8-2-3 15,0-1-2-15,0 0-4 0,0 0-1 16,2-8-3-16,12-1 5 0,1-1 4 0,0 4 2 15,0 3 0-15,1 3 1 0,-3 0 1 16,6 3 2-16,2 8-2 0,2 1 1 16,6 2 4-16,-3-3 1 0,-1-1-3 15,-2 0 4-15,0-3 0 0,-2 1-2 16,-2-4-4-16,-2 0-1 0,-2-2 3 15,-1-2-2-15,-7 0-8 0,3 0-8 16,-2 0-12-16,5-3-25 0,-4-3-18 16,3-3-27-16,-4-2-184 0</inkml:trace>
  <inkml:trace contextRef="#ctx0" brushRef="#br0" timeOffset="394">861 74 250 0,'0'0'146'0,"0"0"-83"0,0 0-16 16,0 0 4-16,-2 5-1 0,-4 8-16 16,-3 6-8-16,1 10 0 0,-1 3-4 15,-1 4-6-15,-1 4 4 0,3 1 0 16,0 0-4-16,1-1-2 0,3 1-3 0,4 1 0 15,0-5-3-15,0-2-1 16,0-3-3-16,0-6-1 0,0-8 0 0,0-1-2 16,0-5-2-16,2-3 1 0,0-5 2 15,-2-1-3-15,4-3-2 0,-3 0-5 16,1 0-1-16,0-3 0 0,4-8-5 15,-2-2-5-15,0-2-5 0,1-1-8 16,-3-2-6-16,2-1-8 0,-2-2-6 16,0-6-24-16,-2-4-42 0,0-4-205 15</inkml:trace>
  <inkml:trace contextRef="#ctx0" brushRef="#br0" timeOffset="642">783 119 331 0,'0'-4'71'0,"0"-1"-10"0,4 0-5 16,7-4-3-16,4-2-6 0,10-1-10 16,4-1-7-16,3-1-10 0,6 2-8 15,2 3-3-15,6-1 0 0,0 4-2 0,-6 2-4 16,-6 3 0-16,-5 1-2 0,-10 0-2 15,-4 1 1-15,-1 6-8 0,-9 2-6 16,-1-2-7-16,-2 2-13 0,-2 1-4 16,0-1-2-16,-4 3-15 0,-3-1-11 15,-5 0-49-15,-1 0-132 0</inkml:trace>
  <inkml:trace contextRef="#ctx0" brushRef="#br0" timeOffset="810">926 295 16 0,'0'2'434'0,"15"-2"-389"15,8 0 13-15,6 0-6 0,1-6-9 16,4-6-11-16,8-1-13 0,-1-3-8 16,2 1-6-16,1 0-3 0,-6 2-3 15,-1 3-22-15,-5 0-29 0,-3 4-22 16,-6-1-63-16,-8 2-270 0</inkml:trace>
</inkml:ink>
</file>

<file path=ppt/ink/ink4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5:18.99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19 7 0,'0'0'51'16,"0"0"-43"-16,0 0 127 0,0 0-69 15,-2 0-24-15,0-1-11 0,1-1-10 16,-1 0 6-16,2-2-2 0,-4 2-4 16,0 0-2-16,2 0 2 0,0 1-3 15,0 1 3-15,0-2-1 0,2 2 0 16,-2 0-2-16,2 0-4 0,-1 0 0 15,1 0 3-15,0 0-3 0,0-1-1 16,0 1-2-16,0 0-1 0,0 0-1 0,0 0-2 16,0 0-1-16,0 0 1 0,0 0-1 15,0 0-3-15,0 0 3 0,0 0-2 16,0 0-1-16,0 1-2 0,0 5 4 15,0 3 1-15,0 1-2 0,0 2-2 16,0 6 1-16,0 1 2 0,0 4-1 16,0 4-3-16,0 5 2 0,1 3-3 15,-1 3 3-15,0 1-3 0,0 0 1 0,0 0 2 16,0-2-2-16,2-1-1 0,-2-1 0 15,4-2 2-15,0-4-1 0,0-1-2 16,0-4 1-16,-4-6 2 0,2 0-1 16,-2-6-2-16,0-1 1 0,0-3 2 15,0 0-1-15,0-3-1 0,0 2 0 16,0-2 4-16,-2-2-2 0,2 0-2 15,0-2 1-15,0-1 1 0,0 0 1 16,0 0-4-16,0 0 6 0,-4 0 0 16,0 0-3-16,2 0-2 0,0 0 1 15,-2 0-2-15,4 0 3 0,0 0-3 0,0 0 1 16,0 0 1-16,0 0 0 15,0 0-2-15,0 0 1 0,0 0 0 0,-2 0-6 16,2 0-7-16,0 0-9 0,0 0-14 16,-1 0-22-16,1 2-20 0,0 1-17 15,-4 2-204-15,4-2 117 0</inkml:trace>
</inkml:ink>
</file>

<file path=ppt/ink/ink4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4:43.3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4810 216 63 0,'-6'0'92'0,"-2"0"-36"0,3 0-23 16,-3 0 51-16,-3 0-36 0,1 0-12 16,-1 0 3-16,1 3-9 0,2-2-7 15,3 0-1-15,-1 0-3 0,0-1 4 16,0 0-7-16,1 1 3 0,-1-1 0 15,0 3-5-15,2-3-1 0,3 2-1 16,-1-1 0-16,2-1-8 0,0 0-1 16,0 0-1-16,0 0 2 0,7 0-4 15,14 2 7-15,6-2-4 0,11 0 0 16,12 0 1-16,11 0-3 0,13 0-1 15,12-4 2-15,13 2-4 0,10-3 2 0,7 3 0 16,5 0 1-16,-3-1-1 0,-5 3-1 16,-5 0 0-16,-10 0 2 0,-5 0 0 15,-13 0-2-15,-11 0 1 0,-12 0 1 16,-15 0-1-16,-11 3-1 0,-6-3 2 15,-12 3 0-15,-7-2-1 0,-4-1-2 16,-2 0 5-16,0 0 4 0,0 0 2 16,-2-2-9-16,-4-2 1 0,0 0-1 15,0 2 0-15,3-1 0 0,-1 1 0 0,-2-1 2 16,0 2-2-16,3 0-3 0,-3 1 2 15,2 0 1-15,2 0 0 0,-4 0-4 16,3 0-5-16,-3 0-3 0,0 0-8 16,4 0-9-16,0 0-8 0,0 0-16 15,2 0-28-15,-3 0-72 0</inkml:trace>
  <inkml:trace contextRef="#ctx0" brushRef="#br0" timeOffset="526">6134 0 205 0,'-6'3'78'0,"0"-2"2"0,6 1-16 0,0 2-11 16,0 0-10-16,0 1-7 0,16 3-1 15,1 0-6-15,10 1-8 0,5-2-5 16,6 3-7-16,6 0-3 0,10 0 0 16,1 2-2-16,2-2-3 0,0 3 0 15,2-1 1-15,1 1-1 0,-5-1 4 16,-5 1 10-16,-8-2-12 0,-16 2 0 15,-12 0-2-15,-11-3-1 0,-3 4 1 16,-13 2 3-16,-14 1 0 0,-5 2-2 16,-10 2 0-16,-10 4 1 0,-1 5-2 15,-6 2-1-15,-2 3 1 0,4 0 2 0,1 1-3 16,14-2 3-16,8-1 0 0,15-3-2 15,7-4-4-15,7 0-1 0,5-1-17 16,0 0-20-16,11-5-34 0,6 0-53 16,4-4-298-16</inkml:trace>
  <inkml:trace contextRef="#ctx0" brushRef="#br0" timeOffset="2144">1846 1349 7 0,'0'0'9'0,"0"0"-2"0,0 0 13 0,2 0 14 16,2 0-4-16,2 0-13 0,-4 0-9 16,-2 0 110-16,0 0-47 0,0 0-34 15,0-2-6-15,2 2 3 0,-2-1 2 16,0 1-3-16,3 0-3 0,-3 0-7 15,0 0 2-15,0 0-5 0,0 0-2 16,0 0-7-16,0 1-3 0,0 9 3 16,0 4 3-16,-3 4-6 0,3 2-1 15,0 5-2-15,0 6 3 0,0 4-3 0,0 5 1 16,0 3 1-16,0 6-7 0,3 5 0 15,3 4 2-15,-2 1 16 0,2 2-13 16,-1-4-4-16,5 2 2 0,0 2 1 16,-3-1-2-16,-3 2-1 0,-2-4 12 15,-2-9 1-15,0-8-7 0,4-11-6 16,1-5 0-16,3-2 2 0,-2-4-2 15,0-5-1-15,-3-3 0 0,1-6 2 16,2-3-2-16,-4-2-1 0,0 0 1 16,2 0 0-16,-4-3 3 0,0-7-3 15,1-5-3-15,-1 1 2 0,0-3-6 0,0 2-5 16,0-3-8-16,0 2-7 0,0-2-20 15,-1 1-17-15,1-1-28 0,-4-1-93 16</inkml:trace>
  <inkml:trace contextRef="#ctx0" brushRef="#br0" timeOffset="3847">1976 1345 166 0,'0'0'93'0,"0"0"-32"0,0 1-6 16,0-1-1-16,0 0-12 0,0 0-16 0,4 0-8 15,2 0-5-15,3 0 10 0,5 0 3 16,1-2-6-16,0-1-6 0,4 0 2 15,0 0-4-15,2 2 0 0,4 0-3 16,4 1-4-16,5-2 2 0,4 2-6 16,4 0 0-16,2 0-1 0,-2 0 1 15,2 0 0-15,-2 2-1 0,4 1-1 16,-1 1 2-16,3-2 0 0,0-2-1 15,3 0-2-15,5 0 2 0,7-4 1 16,5-4-2-16,3 2 0 0,3 0-3 16,1 1 4-16,-1-2-2 0,-1 2 1 0,-1 0 1 15,-1-1 0-15,1 2-2 0,-9 2 0 16,-3 2 2-16,-7-1 0 0,0 1-3 15,-5 0 3-15,0 0 0 0,-4 0 0 16,0 0-3-16,3 0 1 0,1 0 1 16,0-2 2-16,3 1-2 0,4-3 1 15,3 1 0-15,1 0 2 0,-2-1-3 16,4 2 0-16,-2 1 2 0,2-1 0 15,2 1-2-15,-3 0 1 0,-3 1 1 0,2-2 0 16,0-2-2-16,0 1 1 0,0-3 1 16,1 1 2-16,-3-2-5 0,-2 1 2 15,0-2 2-15,1 1-2 0,-1 2 1 16,0-2-2-16,1 1 3 0,-1-1-1 15,-1 4-1-15,-1-3 0 0,2 2 3 16,3 0-2-16,-1-3 0 0,0 2-1 16,0 0 3-16,1-3-2 0,-3 4-2 15,0-3 1-15,1-2 1 0,5 1 0 0,-2-1-2 16,2-1 1-16,4 0 1 0,-2 3 0 15,2-3-3-15,-1 2 2 0,-3 0 1 16,1-1 0-16,-1 4-2 0,-2-1 1 16,-2 2-1-16,-4 2 2 0,1-2-2 15,-3 1 1-15,3 1 1 0,-3-3 0 16,-1 2-1-16,0-1-1 0,-1-1 3 15,3 3-2-15,1-2-1 0,0 0 1 16,3-1 1-16,-5 1-1 0,1-2-1 16,-3-1 0-16,-1 2 3 0,0-1-2 0,-2 1 0 15,-4-1-1-15,-2 2 2 0,-4 1 0 16,4 0-2-16,-6 2 1 0,-1 1 1 15,-1 0 0-15,1-1-2 0,-3 1 1 16,1 0 1-16,1 0-1 0,-1 0 0 16,3-3 0-16,0 2 1 0,-1-3-1 15,3 0 0-15,0 1-1 0,-5-3 3 16,1 4-2-16,1-2-1 0,-3 1 1 15,-1 0 1-15,-2 2-1 0,-1-1 0 16,3 1 1-16,0 0 2 0,-1 1 0 16,5-1-4-16,-1-3 1 0,-1 4 3 0,1-2-3 15,2 0-1-15,-1 0 2 0,-3 1 0 16,3-2 0-16,-5 3-3 0,1 0 3 15,2 0 1-15,-3 0 0 0,3 0-4 16,1 0 4-16,-1 0-2 0,1 0 1 16,1 0-2-16,-3 0 2 0,4 0 1 15,1 0-1-15,-1 0-2 0,2 0 2 16,1 0 1-16,-5 0-2 0,1 0 0 15,-5 0 0-15,-5 0-1 0,-4 0 0 0,-4 0 3 16,-7 0-4-16,0 0 3 0,-5 0-2 16,1 3 1-16,-2 0 0 0,2 1 1 15,0 1-2-15,2 0 0 0,-3 0 2 16,3-4 0-16,2 1-1 0,-3-2-1 15,1 0 2-15,-2 0-2 0,-2 0 1 16,-2 0 2-16,2 0-3 0,-2 0 6 16,0 0-3-16,0-2-3 0,-8 1 1 15,2 1 2-15,1 0-3 0,1 0 0 0,0 0 2 16,4 0 0-16,-2 0-1 0,2 0-2 15,-2 0 2-15,0 0 1 0,0 0-3 16,2 0 0-16,0 1 1 0,0 1 2 16,0 0-1-16,0-1-2 0,0 0 2 15,0-1 2-15,0 3-2 0,0-2-1 16,0-1 1-16,0 0 2 0,0 2-2 15,0-2-1-15,0 0 3 0,0 0 0 16,0 0-3-16,0 0-1 0,0 0 0 16,0 0 0-16,0 0 1 0,0 0-3 0,0 0 4 15,0 0-7-15,0 0-3 0,0 0 3 16,0 0 5-16,0 0 3 0,0 0-2 15,0 0 0-15,0 0 1 0,0 0 1 16,0 0-1-16,0 0-2 0,0 0-8 16,-1 0-10-16,-5 0-7 0,2 0-8 15,-2 0-3-15,4 0-13 0,0 0-11 16,1 0-19-16,1 0 4 0,0 0-25 15,0 1-6-15</inkml:trace>
  <inkml:trace contextRef="#ctx0" brushRef="#br0" timeOffset="5480">9515 923 17 0,'0'0'202'0,"0"-1"-131"0,0 1-5 0,0 0-16 16,0 0-1-16,0 0-12 0,-2 0-9 16,-2 3-3-16,1 8-5 0,-3 2-2 15,2 3-2-15,0-1-2 0,0 4-5 16,-3 3-4-16,1 3 2 0,0 2 2 15,1 3 3-15,-1 0-7 0,-2 1 2 16,4 4-2-16,-5-2 3 0,5 3-7 16,-4 3 2-16,1 5-2 0,1 2 1 15,2 3 1-15,-3-4 11 0,1-5-9 0,4-1-3 16,-6 1-2-16,1-1 3 0,-1-4 5 15,2-7-6-15,4-2-2 0,2 1 0 16,-3 4 2-16,1 0 4 0,-2-4-3 16,2-5-3-16,2 6 0 0,0 1 1 15,0 2 1-15,0 0-1 0,0-3 2 16,0-1-2-16,0 5-2 0,0 2 2 15,0-2 15-15,-4-6-13 0,2-3-3 16,2-2 0-16,0-2 2 0,-2 1 8 16,-1-8-9-16,3-4-1 0,0-3 1 0,0-2 0 15,0-2-2-15,0 1 1 0,0-1 2 16,0 1-1-16,0-2-2 0,0 2 1 15,0 1 2-15,0 2-1 0,-2-1-1 16,0 2 0-16,-2-1 1 0,2 0 0 16,2 0-2-16,0 1 0 0,-2-2 2 15,2 0-1-15,0-1 0 0,0-2-1 16,0 0 2-16,0 0-1 0,0-1-1 15,0 0-1-15,0 0 1 0,2 0 0 16,2 0-1-16,0 0 2 0,-4 0-2 16,0 0 1-16,0-3-1 0,0 0 1 0,0 0 2 15,0 2-2-15,-6 1-1 0,-2-2 0 16,1 2 2-16,-1 0 0 0,-2 0-1 15,1 0 0-15,-1 0 2 0,1 0-1 16,-3 0-2-16,3 0 2 0,-1 0 0 16,1 0 1-16,-3 0-3 0,3 0-3 15,-6 0 4-15,3 0-4 0,1 0 3 0,-3 0 2 16,3 0 0-16,-3 0-2 0,3 2-1 15,-2-1 3-15,1-1-1 0,-1 0-1 16,1 1-3-16,-1-1 4 0,-2 0-1 16,0 0-1-16,-1 0-2 0,5 0-1 15,-3 0-2-15,3 0 6 0,0 0 0 16,1-1 1-16,0 1 2 0,-3-1-2 15,-2 1 0-15,-14 0 1 0,-7 1 0 16,-10 9 0-16,2-1 0 0,2-4 1 16,4 0 1-16,2 0-2 0,-2 0-1 0,-2-3 1 15,1 0 1-15,-2 0 0 0,-1-1-2 16,3-1 2-16,-3 0 1 0,2 0-2 15,2 0-1-15,-6-4 1 0,4 1 2 16,-4-2-3-16,-1 2 0 0,-3 2 2 16,0 0 0-16,-1 0-2 0,-1 0 0 15,2 0 2-15,2-1-1 0,1 2 0 16,-3-1 1-16,2-1-2 0,2 0 2 15,0-1-1-15,-1-2-1 0,1 2 1 0,-2 1 3 16,-4 0-4-16,-1 2 0 0,-1 0 1 16,-1 0 2-16,-3 0-2 0,5 0 0 15,-2 2 1-15,-3 2 1 0,5 0-2 16,-5 1-1-16,5-1 2 0,-3 1 0 15,3-1-1-15,-3 3-1 0,3-4 2 16,-4 1 0-16,1 1-2 0,-3 0 0 16,0-2 2-16,-1-1 0 0,5 1-2 15,1-1 1-15,1 0 0 0,-1 0 1 0,5-1-1 16,-1 0-1-16,-2 1 2 0,-1 2 0 15,1-1-2-15,-5 1 0 0,0-1 3 16,-5 3-2-16,-1-3-1 16,0-1 0-16,0 1 3 0,0-2-2 0,2 2 0 15,0-1-1-15,4 0 2 0,-3 1 0 16,3-2-2-16,0 0 0 0,-3 0 2 15,-3 2 0-15,2 1-2 0,-4-2 0 16,2 1 2-16,-2 2 0 0,0-2-1 16,0 1-2-16,4-2 3 0,-2 1 0 15,4-1-2-15,0-1 0 0,-3 1 2 0,7 0 0 16,0-1-2-16,-5-1 0 0,1 0 3 15,0 0-2-15,-4 0 0 0,2 1-1 16,-1 1 2-16,1 0 0 0,2 1-2 16,-2-2 0-16,0 1 2 0,0-2 0 15,-4 0-2-15,2 1 0 0,0-1 2 16,-1 3 0-16,3-3-3 0,0 1 2 15,-2 0 1-15,6 0 0 0,-6 2-3 16,3-2 1-16,3 1 3 0,2 1-2 16,1-2 0-16,1 1-1 0,3 0 2 15,0 0 0-15,2 0-2 0,1-1 0 0,-1-1 2 16,-2 0-1-16,6 0-1 0,2-1 0 15,2-5 3-15,2 1-1 0,1-3-2 16,3 1 0-16,1 0 3 0,3-1-1 16,1 1-3-16,2 0 1 0,0 1 3 15,3 1-1-15,-1-2-3 0,0 1 1 16,4 2 3-16,0 1-2 0,0-1-1 15,-2 1 1-15,1-1 2 0,3 0-2 0,-4 1-1 16,4 2 0-16,2 1 3 0,-2 0-2 16,3 0-1-16,5-1 0 0,1 1 3 15,2 0-2-15,3-2-1 0,-1 2 2 16,0 0 0-16,2 0-2 0,0 0 2 15,0 0-1-15,-2 0-1 0,1 0 1 16,-1 0 2-16,0 0-2 0,2 0-1 16,-2 0 1-16,0 0-1 0,3 0 2 15,-1 0-3-15,2 3-2 0,2 3-13 16,11 1-27-16,6-1-37 0,6-3-51 0</inkml:trace>
  <inkml:trace contextRef="#ctx0" brushRef="#br0" timeOffset="6505">5602 1246 126 0,'-4'0'42'0,"4"0"5"0,-6 0 6 16,2 0-8-16,-2 0 0 0,1 0-7 15,1 0-7-15,0 0-3 0,0 0-3 16,2 0 2-16,0 0 1 0,-1 0 1 16,3 0-3-16,-2 0-3 0,0 0-4 0,2 0-1 15,0 0-6-15,-2 6-7 16,2 5 0-16,0 5 1 0,0 2 1 0,0 8-4 15,0 4 2-15,0 6-1 0,2 10-3 16,2 3 0-16,-2 4 2 0,-1 4 15 16,-1 0-14-16,2 2 0 0,-2 4-1 15,0-2 4-15,2 3-2 0,2-5-4 16,0 1 0-16,-2 4 3 0,-2-1-3 15,-2-6 22-15,-6-12-15 0,1-17-4 0,7-11-3 16,-2-7-2-16,0-3 1 0,0-4 2 16,2-3-3-16,-2 0-8 0,2 0-7 15,0 0-2-15,0-1-5 0,0-5-8 16,0 0-14-16,6 0-14 0,1 4-20 15,1 0-47-15,0 0-138 0</inkml:trace>
  <inkml:trace contextRef="#ctx0" brushRef="#br0" timeOffset="7297">7559 1067 23 0,'0'1'54'0,"0"-1"-15"15,0 1 29-15,0 0-6 0,0 1-9 16,0 0-11-16,0 1-2 0,0 0-2 0,0 3-4 15,0 0 0-15,0 5-2 0,0 2 0 16,0 6 2-16,0 5-4 0,0 3-5 16,-4 8-4-16,1 5-8 0,-1 6 0 15,-2 7-1-15,-3 12-6 0,-1 0-1 16,-1 2 5-16,1-3-7 0,2-6 0 15,3 1-3-15,1-3 2 0,0-3 0 16,2-4-2-16,2-3 0 0,-4-6 2 16,2-3 1-16,2-8-4 0,0-5 1 0,0-6 1 15,2-6 0-15,2-3-3 0,0-5 0 16,0-1-1-16,-2-3-8 0,3 0-11 15,3-5-18-15,2-7-19 0,-3-1-39 16,1-5-203-16</inkml:trace>
  <inkml:trace contextRef="#ctx0" brushRef="#br0" timeOffset="8219">4025 1353 55 0,'-7'-4'32'0,"1"2"-4"0,2-2-6 16,-1 2-8-16,3 1 6 0,-2-1 2 16,2 2 12-16,0-1-18 0,2 1-9 0,-2 0-3 15,-2 0 2-15,0 0 7 0,1 0-1 16,1-2 5-16,2 2 6 0,0 0 9 15,-2 0 0-15,2 0-10 0,0 0-4 16,0 0-6-16,0 0 0 0,0 0 3 16,0 0-2-16,0 0 6 0,4 5-4 15,-1 2 2-15,1 3-3 0,2 2 1 16,-2 5 2-16,0 8 6 0,3 4-6 15,-3 11-1-15,2 4-3 0,0 7 1 0,-5 2 16 16,3 3-22-16,-2 1-2 0,0 4 0 16,0 2-4-16,0 3 0 0,2 6 0 15,-4 7 1-15,0 3-1 0,-8-6 20 16,-1-13-16-16,-1-18-1 0,4-8-3 15,2-6-2-15,1-7 2 0,-1-4 0 16,0-6-2-16,2-8-1 0,0-1 2 16,0-4 0-16,2-1-2 0,0 0-5 15,0 0 0-15,0-7-3 0,0-5-8 16,0-3-3-16,6-3-9 0,2-4-25 0,1-2-26 15,1-8-85-15</inkml:trace>
  <inkml:trace contextRef="#ctx0" brushRef="#br0" timeOffset="9055">3136 1427 10 0,'0'0'53'0,"0"0"4"16,0 0 14-16,0 0-8 0,0-1-5 15,0-1-5-15,0 0-12 0,0 1-7 16,-2-2-8-16,2 0 0 0,0 1 1 15,0 1-4-15,0-1 0 0,0-1-2 16,0 3 1-16,0-2-1 0,0 2 3 16,0 0-9-16,0 0-4 0,0 6-4 0,2 9 3 15,0 10 4-15,2 10-3 0,-2 4-2 16,0 6 0-16,-2 5-2 0,0 1-3 15,2 7-3-15,-2 4 2 0,2 5-2 16,-2-1 3-16,0-2-2 0,0-5-1 16,0-5 0-16,0-3-2 0,0-5 2 15,0-7 0-15,0-3 2 0,0-5-5 16,0-4 2-16,-4-3 2 0,4-5-1 15,-2-3-2-15,0-3-3 0,0-2 0 16,0-4-6-16,2-1-3 0,-2-2-6 16,2-2-5-16,0-1-9 0,0 0-10 0,0 0-6 15,4-1-11-15,4 0-35 0,3 0-161 16</inkml:trace>
  <inkml:trace contextRef="#ctx0" brushRef="#br0" timeOffset="9786">4894 1319 220 0,'0'-1'75'0,"0"1"-7"16,0 0-17-16,0 0-10 0,0 0-14 16,0 10-3-16,0 9 8 0,0 11 0 15,0 9-1-15,0 9-11 0,0 4 0 16,0 7-8-16,0 3-5 0,0 3-3 15,0 3 21-15,0-1-11 0,0 0-6 16,0-4-8-16,-2-2 5 0,0-4 0 0,-4-4-3 16,2-2-2-16,-1 1 0 0,-3-8 1 15,2-5 1-15,4-10-2 0,2-8-5 16,0-6-13-16,10-3-11 0,1-2-23 15,3-5-24-15,1-3-33 0,2-2-267 16</inkml:trace>
  <inkml:trace contextRef="#ctx0" brushRef="#br0" timeOffset="10457">6374 1296 286 0,'2'0'88'0,"0"0"-54"16,4 5 0-16,2 2 6 0,-3 6-1 15,-1 7-1-15,2 6-9 0,-2 7 1 16,1 10-5-16,-1 6 0 0,0 9-7 16,0 7 7-16,-4 6-13 0,0 0 0 15,0 4-4-15,0-2-2 0,-4-5 0 16,4-6 0-16,-4-2-2 0,-2 2-2 0,-7-2 0 15,2-4 5-15,-5-10-2 0,3-12-5 16,5-11 1-16,8-3 0 0,0-5-6 16,0-3-12-16,10-2-12 0,3-6-15 15,3-3-27-15,3-1-26 0,3-4-63 16</inkml:trace>
  <inkml:trace contextRef="#ctx0" brushRef="#br0" timeOffset="11133">8555 1206 56 0,'4'0'190'0,"2"0"-129"0,0-2-15 15,-3 0 3-15,-1-1-5 0,4 0-2 16,-4 0-9-16,2-1-2 0,0 4 0 0,-3 0-8 15,1 0-6-15,2 0 3 0,-2 13-2 16,-2 9 3-16,0 11-5 0,0 8 4 16,-4 11-7-16,-9 10 1 0,-2 6-7 15,-3 6 8-15,3 3-3 0,-4-4-5 16,2 1-4-16,2-1 1 0,-2-4-1 15,5-3 0-15,1-4-2 0,-1-6-1 16,5-4 5-16,3-3-3 0,-2 3-2 16,2-8 0-16,0-5 12 0,-3-14-8 0,1-10-4 15,4-9 0-15,2-2 2 0,-2-1-1 16,0-3-4-16,0 0-3 0,0 0-4 15,2 0-1-15,0 0 0 0,0-4-5 16,0-2-14-16,10-3-21 0,1-4-39 16,-1 0-62-16</inkml:trace>
  <inkml:trace contextRef="#ctx0" brushRef="#br0" timeOffset="26709">97 257 4 0,'-2'1'64'0,"-4"-1"51"15,2 0-77-15,2 0 15 0,-2 0-6 16,4 0-4-16,-1 0-2 0,-1 0-4 16,0 0-2-16,-2 0-6 0,0 0-6 15,4 0-1-15,-2 0 4 0,2 0-6 16,0 0-1-16,0 0-1 0,0 0 1 15,0 0-9-15,6 0-6 0,9-1-4 16,16-1 6-16,5-3 0 0,10 0-2 16,3 2-1-16,3 3 0 0,-2 0-2 0,-7 0-2 15,-3 6 3-15,-9 6 0 0,-8-1-2 16,-6 5 0-16,-9-2 0 0,-4 4 0 15,-4-2 0-15,0 4 0 0,-16 0 3 16,-3 2-1-16,-4 2 0 0,-5 0 0 16,1 2 1-16,-4-1 0 0,1 0-2 15,1-1-1-15,1-1 1 0,3-4 0 16,4-2-1-16,6-4-1 0,7-2 2 15,4-3-1-15,4-2-3 0,0 1-4 16,2 1-13-16,6-2-13 0,9-1-10 0,-6-2-19 16,6-3-26-16,-7 0-195 0</inkml:trace>
  <inkml:trace contextRef="#ctx0" brushRef="#br0" timeOffset="26898">228 932 307 0,'-7'3'192'0,"1"-1"-130"16,2 2-10-16,-2 1-19 0,3 2-5 16,-1 2-16-16,2-1-11 0,2 2-2 15,0-2-16-15,2-1-36 0,7-6-32 16,5-1-96-16,1-6-159 0</inkml:trace>
  <inkml:trace contextRef="#ctx0" brushRef="#br0" timeOffset="28286">347 1801 127 0,'0'-6'51'15,"-4"-1"-2"-15,-4 2-8 0,1-1 0 16,-5 2-10-16,4-1-5 0,-1 0-4 15,-3 2-1-15,1-1 1 0,0 3-4 16,-5 1-5-16,1 0-6 0,-4 1 5 16,4 6 0-16,-4 3-2 0,1 2-4 15,-3 0 2-15,2 3-6 0,-2 5 0 16,2 2 0-16,-2 7 1 0,4 3 0 0,-2 3-3 15,8 3 0-15,3 0 2 0,4 2-2 16,4-1-1-16,0 0 0 0,12-1 3 16,3 0-2-16,2-4-1 0,6-3 2 15,0-6 1-15,7-6-3 0,5-6 2 16,1-7-2-16,4-2 3 0,2-4 2 15,2-2-4-15,0-11 1 0,0-5 0 16,0-3 1-16,-4-5-3 0,-6-1 3 16,-2-1 0-16,-3-3-3 0,-6 0 1 0,-8 0 1 15,-5-1 4-15,-6 1-4 0,-4 0 0 16,0-2 2-16,-8 0 0 0,-7 0-3 15,-4-1 1-15,-2 2-2 0,-2 3 2 16,-2 3-2-16,-4 6-2 0,4 5-1 16,-1 5-3-16,1 5-18 0,4 5-10 15,4 0-33-15,2 7-65 0,5 8-100 16</inkml:trace>
  <inkml:trace contextRef="#ctx0" brushRef="#br0" timeOffset="28963">892 1983 90 0,'-7'0'64'0,"3"0"-16"0,-2 1-1 16,2-1-13-16,-1 0-4 0,1 1 1 15,-2-1 0-15,2 0-4 0,0 1-8 16,4-1 0-16,0 0 1 0,0 0-11 15,0 0-4-15,0 2-2 0,0 1-1 16,0 3 4-16,8 1-1 0,5-1 1 0,5 2 0 16,5-2-3-16,7 0-1 0,4-2-2 15,5-1 3-15,1-3-2 0,-2 0-3 16,-2 0 1-16,2 0-1 0,-5 0-5 15,-3-2-5-15,-5-2-12 0,-8 4-7 16,-7 0-7-16,-5-1-33 0,-5-1-54 16,0-3-65-16</inkml:trace>
  <inkml:trace contextRef="#ctx0" brushRef="#br0" timeOffset="29289">1056 1870 16 0,'6'3'218'0,"4"-1"-206"0,5 1-10 0,0 3 18 16,8-1 2-16,2 1 4 0,7 3-6 15,3-1 2-15,3 1-7 0,0 1-9 16,0 0 2-16,-5-1-8 0,-7 1 2 16,-5-1-1-16,-5 2 3 0,-11 1-4 15,-3 1 0-15,-2 3 5 0,-7 2 4 16,-9 3-3-16,-5 4 0 0,-3 5-4 15,-5 2 1-15,-4 4-2 0,-1 0 0 16,2 0 1-16,1 0-2 0,6-1-2 16,4 2 1-16,8 0-11 0,3-3-27 15,1-2-87-15</inkml:trace>
  <inkml:trace contextRef="#ctx0" brushRef="#br0" timeOffset="39111">9017 1690 4 0,'0'0'139'15,"0"0"-82"-15,0 0-20 0,0 0-3 16,0 0 2-16,0 0-2 0,0-1-7 15,0 0 3-15,0-1-1 0,0-3-4 16,0 2-8-16,-2 1 2 0,0-1 2 16,0 3-5-16,2-2-1 0,-3 1 0 0,1-1-4 15,-2 1-4-15,0 0 0 0,0-1 1 16,-2 1 1-16,5-2-6 0,-7 0 2 15,0 1-1-15,-1-2 3 0,-5-1-4 16,7 1-1-16,-7-1 6 0,1 0 2 16,0 2 0-16,1 0-9 0,-1 1 5 15,-2 2 0-15,-1 0-4 0,1 0 0 16,-2 0-1-16,0 7 0 0,0 4-1 15,-3 3-1-15,3 3 1 0,2 4 1 0,4 3-2 16,1 1 0-16,4 2-1 0,4 0 3 16,2-1-2-16,2 1-2 0,10-5 2 15,5-1 1-15,4-5-3 0,4-4 0 16,3-2 0-16,3-6 4 0,1-4-1 15,-1 0-1-15,-1-6 3 0,-3-5-1 16,-2-5-1-16,-8-2 1 0,0-2 4 16,-3-2 3-16,-9-1-1 0,-1 1 1 15,-4 1 2-15,0-1-3 0,-7 1 0 16,-7-2-5-16,-1 1 0 0,-4-3-2 15,2 0-1-15,-2 2-12 0,1 2-4 0,9 7-6 16,1 4-7-16,6 9 1 0,2 1-41 16,-4 0-97-16,-3 7-159 0</inkml:trace>
  <inkml:trace contextRef="#ctx0" brushRef="#br0" timeOffset="40193">8074 1667 16 0,'2'1'10'15,"-2"1"27"-15,0-2 101 0,2 0-65 16,-2 0-27-16,2 0-11 0,0 0 2 15,0-1-8-15,0-2-4 0,-2 0-3 16,4-1-3-16,-2 0-1 0,-2 2-1 16,2-2 3-16,-2 1-3 0,0-1-6 0,0 0 3 15,0 0-2-15,0 1-2 0,0-2-2 16,-4 1-1-16,-2 0-1 0,2 1 1 15,-2 1-2-15,-1-2 2 0,-1 2-4 16,1 0 2-16,-3 2-4 0,-5 0 4 16,-2 0-2-16,-2 4 2 0,-4 5-4 15,-2 1 0-15,-2 3 1 0,4 3-1 16,0 3-2-16,6 2 1 0,4 1 0 15,1 1 0-15,7 0-3 0,3 1 2 0,2-1 2 16,7-1-3-16,10-2 1 0,6-4-1 16,6-3 2-16,5-5-3 0,3-5 2 15,-1-3 1-15,0 0 1 0,-2-5-2 16,-3-8 2-16,0-1-2 0,-9-4 4 15,1-1 1-15,-2-1 2 0,-11 0 5 16,-1-1-2-16,-7 2-3 0,-2 2-5 16,0-3 6-16,-7 1-2 0,-5 0-2 15,-5 2-2-15,-4-2 0 0,2 0 0 0,-6 2-1 16,-2 0-2-16,1 5-5 0,5 3-9 15,7 6-6-15,5 3-11 0,3 6-21 16,-2 10-20-16,1 3-82 0,-1 1-188 16</inkml:trace>
  <inkml:trace contextRef="#ctx0" brushRef="#br0" timeOffset="41264">7038 1712 79 0,'0'0'111'16,"2"0"-63"-16,-2 0 4 0,2 0-7 16,-2 0 7-16,0 0-12 0,0 0-9 15,0-2-2-15,0-1 1 0,0-1-2 16,0 1-5-16,0 0-6 0,-2 0 2 15,-3 0-3-15,3 0-6 0,-4 0 1 16,4-1-2-16,-4 1-1 0,1 0-3 16,-1 1 1-16,-4-1-1 0,-1 0 0 0,3 3-3 15,-3-3 2-15,-1 2-2 0,-5 1 0 16,6-1 2-16,-3 1 1 0,1 0 0 15,0 0-1-15,-3 7 0 0,-1 2-4 16,-2 4 6-16,0 3-5 0,0 2 0 16,2 4-1-16,3 3 2 0,3 0-2 15,7 1-2-15,4 2 1 0,0-1 2 16,4-1-1-16,9-2-2 0,6-4 2 15,0-2 0-15,6-5 0 0,4-6-6 0,0-2 6 16,1-5 0-16,4 0-1 0,-1-6 2 16,-3-9-2-16,-5-4 1 0,0 0 1 15,-10-3-1-15,1 0 1 0,-5 0 4 16,-5 0-2-16,-3 1-1 0,-3 0 2 15,0-2 3-15,-5 4-2 0,-9-1-4 16,-1 0 1-16,-2 0 0 0,-2-1-1 16,-2 2-2-16,-4 1 0 0,2 4 2 15,4 5-1-15,6 3-10 0,1 6-5 16,3 0-8-16,1 2-31 0,1 14-22 0,-1 0-21 15,-2 3-117-15,7-1-40 0</inkml:trace>
  <inkml:trace contextRef="#ctx0" brushRef="#br0" timeOffset="42518">6063 1738 42 0,'0'-3'232'16,"0"0"-149"-16,0 0-34 0,0 2 10 16,0 1-6-16,0 0-1 0,0 0-14 15,0 2-14-15,-7 11-7 0,-3 4-3 16,-1 5 8-16,-1 1-5 0,-1 4 0 15,1 3-7-15,-1 2-4 0,2 2 2 16,-1 1-4-16,1 3-1 0,1-4-3 16,4 1 5-16,3-5-5 0,3-2 0 15,0-3-1-15,0 0 0 0,0-4-4 16,2-3-12-16,3-3-3 0,5-3-15 0,-1-6-14 15,3-3-32-15,-5-3-36 0,-5 0-228 16</inkml:trace>
  <inkml:trace contextRef="#ctx0" brushRef="#br0" timeOffset="44765">5268 1796 70 0,'0'0'130'0,"0"0"-76"0,0 0 1 15,0-1-14-15,0-2 2 0,0 2-11 16,0 0-1-16,0 0-5 0,0 1-1 0,0 0-3 15,-2 0-3-15,2 0 1 0,0 0-5 16,0 0-2-16,-2 0-2 0,2 0-2 16,0 6-2-16,-4 1 5 0,0 4 1 15,4 5-7-15,0-1 0 0,0 6 1 16,0 0-3-16,0 1-1 0,0 3-4 15,0 0 2-15,0 0 2 0,4 0-2 16,0-2-1-16,-4 2 0 0,2-2 2 16,-2-2-2-16,0-1 0 0,0-3 0 0,0 1 2 15,0-2-2-15,0 0 0 0,0-3 1 16,0-2 1-16,-2-4 0 0,0-1-4 15,0-3 3-15,-2-1 2 0,4 0-2 16,-2-1-2-16,0 0 2 0,0 0-2 16,1 0-5-16,1 0-3 0,0 0-9 15,0-1-2-15,0 0-6 0,0 0-19 16,0 0-28-16,0 0-53 0,0-6-147 15,0-1 182-15</inkml:trace>
  <inkml:trace contextRef="#ctx0" brushRef="#br0" timeOffset="45978">4571 1836 0 0,'0'0'143'0,"0"0"-77"0,0 0-22 0,2 0-6 15,-2 0 4-15,0 0-1 0,0 0-13 16,0 0-9-16,2 0 2 0,-2 0-1 15,0 0-3-15,4 1-1 0,-4 4 4 16,2 0 8-16,-2 4-6 0,0 0-4 16,0 2-5-16,0 5 1 0,0-1-4 15,0 4-3-15,0 2-2 0,0 1-2 16,-4 1 1-16,0 3 0 0,-2 2 0 15,4 0-4-15,2 1 1 0,-1 0 1 16,1-1 1-16,-2 0-2 0,0-5-1 0,0 1 0 16,2-2 1-16,-2-7-1 0,0-1-1 15,0-2 2-15,-2-2 1 0,4-3-2 16,0-1-2-16,-2-1 1 0,0 0 0 15,1-2-3-15,-1-1-9 0,2-1 1 16,0 2-4-16,0-2-20 0,0-1-18 16,0 0-14-16,-4 0-58 0,0-1-111 15</inkml:trace>
  <inkml:trace contextRef="#ctx0" brushRef="#br0" timeOffset="48818">3636 2058 2 0,'0'-6'169'16,"0"-1"-116"-16,0 0 10 0,0 0-10 0,0 4-12 15,0-2-4-15,0-1-7 0,0 1-7 16,0 1-2-16,0-2 0 0,0 1 2 16,0-1-2-16,0 0-7 0,0 1 4 15,0-2-1-15,0 3-1 0,0-1-4 16,-2 1 0-16,-3-2-3 0,-3 3-3 15,-2 1-3-15,3 1 1 0,-1 1 0 16,-3 0 0-16,-1 0-2 0,-3 3-1 16,-2 10 1-16,3 0 0 0,-3 5-2 15,4 2 1-15,1 6 0 0,1 5-1 0,5 5-1 16,1 4 0-16,5 1 2 0,0 3-1 15,7-5-1-15,8-3-1 0,6-7 2 16,6-6-1-16,0-5-1 0,9-8-4 16,-2-2 5-16,3-6 1 0,-1-2-1 15,-4-5 1-15,-3-11 3 0,-6-3-2 16,-2-2-3-16,-2-4 7 0,-4-1 4 15,-5-1-2-15,-4-1-1 0,-3-1 6 16,-3 1 0-16,0 2-5 0,-5 0-1 0,-9-1 2 16,3 2-2-16,-8 2-6 0,2 0 1 15,-6 1 0-15,2 0 0 0,0 3 0 16,0 2-4-16,5 4 0 0,7 6-10 15,3 4-5-15,6 3-9 0,0 8-36 16,0 11-2-16,0 2-38 0,-2 2-260 16</inkml:trace>
  <inkml:trace contextRef="#ctx0" brushRef="#br0" timeOffset="50761">2587 1944 4 0,'0'4'19'0,"2"-1"-12"15,0 0-7-15,1-3 55 0,-1 0 70 16,-2 0-81-16,4 0-16 0,0 0 6 15,-4-1 13-15,0-1-5 0,0-1-10 16,0-1-2-16,0-2-5 0,0 1-4 16,0 1-2-16,0-1-2 0,0-1 0 15,0 0-5-15,0-1 4 0,0 0-6 16,-6 1 1-16,-1 0-4 0,-1-2-1 15,-4 2 2-15,-1-1-1 0,-2 1-2 0,0 1-3 16,-5 4 6-16,0 0-5 0,-3 1 1 16,0 0-1-16,-4 0 2 0,0 5 0 15,1 8-3-15,-1 3 3 0,0 6-2 16,4 4 2-16,2 3-5 0,8 3 0 15,5 4 4-15,6 0-4 0,2 0-2 16,14 0 2-16,7-3 2 0,5-4-1 16,11-6-3-16,5-7 3 0,11-6-1 15,6-7 0-15,2-3 2 0,-3 0-2 16,-3-14-1-16,-7-5 0 0,-5-3 1 15,-6-2 1-15,-5-1-1 0,-9-1-1 0,-6-2 1 16,-9 0 2-16,-6 0 2 0,-2-3-3 16,-10 2-1-16,-9-2 1 0,-8-1 1 15,-5 2-3-15,-2 3-1 0,-6 0 3 16,-4 5-1-16,-4 4-8 0,2 8-15 15,4 5-14-15,14 5-6 0,10 2-23 16,9 10-50-16,3 4-253 0</inkml:trace>
</inkml:ink>
</file>

<file path=ppt/ink/ink4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5:54.4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 98 33 0,'0'0'66'15,"0"0"-62"-15,0 0 11 0,0 0 3 16,2 0 120-16,-2 0-99 0,0 0-24 15,2 0-3-15,-2 0 11 0,0 0 7 16,0 0-11-16,0 0-4 0,0 0 13 16,0 0-2-16,0 0-1 0,0 0-13 15,0 0 6-15,0 0-3 0,0 0 0 0,0 0-4 16,0 0-6-16,0 0-4 0,0 0-1 15,0 0 0-15,0 3 5 0,0 4-1 16,0 2-2-16,0 3 0 0,0 2 1 16,4 2-1-16,0 4 0 0,-1 6 1 15,1 2 1-15,0 5 20 0,2-1-17 16,-2 3-2-16,-1 2-3 0,-1 0 0 15,-2 4-1-15,0-1 1 0,0 2 0 16,0 0-2-16,0 2 1 0,0-2 1 0,0-1 0 16,0-3-2-16,0-1 0 0,0 1 1 15,-3 2-1-15,-3-1-1 0,2 1 2 16,-2 0 1-16,4-3-2 0,-1 4 0 15,1 1 0-15,2-2 2 0,0 1-1 16,0-3-1-16,-2 0 1 0,0-2-1 16,-2-3 1-16,2-1-1 0,0-4 1 15,2-5 1-15,-2-6-1 0,2-4-2 16,0-4 1-16,0 0 0 0,0-1 1 15,0 4-2-15,0-3 0 0,0 1 3 0,4-1-2 16,2-2-1-16,-2 0 0 0,-2-3 3 16,3 3-2-16,-1-3-1 0,2 0 2 15,-2-3 1-15,-1-1-2 0,3 0 0 16,-4 0-2-16,2-1 6 0,0-3-1 15,1-1-3-15,-3 2 0 0,0-1 2 16,-2 4 0-16,0-1-2 0,0 1 3 16,0 0-2-16,0 0 0 0,0 0 0 15,0 0 1-15,0 0 0 0,0 0-5 16,0 0 1-16,-2 0 2 0,2 0 2 15,-2 0-3-15,2 0 0 0,0 0 2 0,-1 0 3 16,1 0-4-16,0 0 0 0,0 0 0 16,0 0 2-16,0-2-3 0,0 1 0 15,0 0 2-15,0-3 1 0,0 3-3 16,0-2 0-16,0 0 0 0,5-1 2 15,7 1-2-15,1-2 1 0,4 1 0 16,2-2 0-16,6 2 0 0,4 1-2 16,-1-1 1-16,3 2 1 0,-1 1-1 15,-1 0 0-15,3 1 1 0,3-2 2 0,1 0-3 16,4-2 0-16,0-1 1 0,-2 4 2 15,1-3-2-15,-1 1-2 0,2 1 3 16,0 1 1-16,-2-1-3 0,-6 1 0 16,5 1 1-16,-3 0 2 0,-1 0-2 15,-1 0-1-15,2 0 1 0,-3 0 1 16,-1 0-1-16,-7 0-1 0,-2 0 2 15,-6 0 1-15,-9 0-4 0,0 0 1 16,-6 0 2-16,0 0 1 0,0 0-2 0,0 0 1 16,0 0 0-16,0 0 1 0,-2 0-2 15,0-2-1-15,0 2 0 0,2 0 1 16,0 0-1-16,0 0 0 0,0 0 1 15,0 0-2-15,0 0 1 0,0 0-1 16,0 0 3-16,0 0 3 0,0 0-4 16,0 0 2-16,0 0-1 0,-6 0 1 15,3-3-2-15,-1 1-2 0,2-2 4 16,2-1-1-16,0 1-1 0,-2-1-2 15,2-1 2-15,0-1 1 0,0-1-2 0,0-2 0 16,0-2 1-16,0-6 2 0,0-3-2 16,0-5-2-16,0-4 2 0,0-3 1 15,0-2-1-15,-2-2-2 0,0-1 2 16,0-2 1-16,2 1-2 0,0-2-1 15,0-1 3-15,0 5 0 0,6 0-2 16,-4 2 0-16,4 2 2 0,-4 0 0 16,1 1-2-16,1-3 1 0,-2 1 0 15,-2-4 1-15,0 2-2 0,0-4 1 16,0-5 0-16,0 0 1 0,-2-2-3 15,0 1-1-15,2 2 4 0,-2 0 1 0,0-2-5 16,-1 1 1-16,-3 5-5 0,0 7 0 16,2 6 6-16,3 6 2 0,-1 4-1 15,2 1 2-15,-2 3 0 0,2 4 4 16,0 1-2-16,-2 3 1 0,2 3-3 15,0 0 1-15,0 1-4 0,0 1 3 16,0 0-3-16,0 0 1 0,0 0-3 16,0 4 3-16,0 5-1 0,0-1 1 15,0 1 1-15,0-1 0 0,0-1-3 0,0-1 1 16,0-1 2-16,0-2 0 0,0-3-2 15,0 1 0-15,0 0 2 0,0-1 0 16,0 0 1-16,0 0-1 0,0 0-1 16,0 0 3-16,0 0-2 0,0 0-1 15,0-1 2-15,0 1-2 0,0 0 0 16,0 0 0-16,0 0 1 0,0 0 0 15,0 0-1-15,0 0 0 0,0 0 2 16,0 0 1-16,0-2-4 0,-2 1 1 0,-4 0 0 16,-1 1 1-16,1 0-1 0,-4 0 0 15,1 0 2-15,-3-3 0 0,-1 3-2 16,-2 0 1-16,-4-1 0 0,-6-2 0 15,-4 1-2-15,-5-2 1 0,-6 1 0 16,-4 0 1-16,-8 0-2 0,-5-4 0 16,-6 4 2-16,-4-2-1 0,2 2 0 15,1 0-1-15,3-4 2 0,5 3-1 16,8-1 0-16,8 0-1 0,2 2 2 15,8 0 0-15,1 0-2 0,4 2 1 0,6 1 1 16,8 0-1-16,3 0-1 0,4 0 1 16,2 0 0-16,0 0-4 0,2 5 2 15,-1 2-11-15,1-1-11 0,0 0-15 16,0 4-19-16,5-3-16 0,-1-3-120 15</inkml:trace>
</inkml:ink>
</file>

<file path=ppt/ink/ink4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5:55.1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581 77 195 0,'2'-7'81'0,"-2"0"-16"0,0-1-1 15,0 1-14-15,-4 0-10 0,0-2-4 16,-5 2-12-16,-1 1 0 0,-3-2-3 15,-2 1-5-15,-6 4 3 0,0 2-4 16,-4 1-2-16,-4 0-4 0,-5 0 3 16,-4 7-1-16,-4 5-1 0,0 4 0 15,-4 4-1-15,0 6 5 0,0 3-1 0,3 4-2 16,4 3 2-16,7-2-10 0,15 0 2 15,11 0 1-15,6-4-6 0,19-2 3 16,8-3-2-16,9-5-2 0,10-3 3 16,15-5 0-16,10-8-1 0,11-3-1 15,11-1 1-15,1-5 0 0,-5-7-11 16,-3 2-4-16,-13 1 1 0,-10 4-10 15,-10 4-14-15,-11-1-44 0,-10 1-32 16,-7-1-203-16</inkml:trace>
</inkml:ink>
</file>

<file path=ppt/ink/ink4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17.0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105 454 76 0,'2'0'208'16,"-2"0"-174"-16,0 0-4 0,0 0 24 15,0 0-8-15,0 0-21 0,0 0-6 16,0 0-1-16,0 0-2 0,0 0-2 16,0 0-5-16,0-2-1 0,0 2 0 15,0 0 0-15,0 0 2 0,0 0-1 16,0 0 1-16,0 0 0 0,0 0-1 15,0 0-2-15,0 0 0 0,0 0 3 16,0 0-6-16,0 0-4 0,0 0 0 16,0 0 0-16,0 5-4 0,-2 3 2 0,2 5 5 15,0 1 0-15,-2 3-5 0,-2 1 4 16,3 3-4-16,-3 1 15 0,0 1-17 15,0 1 2-15,-2 2 2 0,-3-2 1 16,1-1 4-16,-1-1-5 0,-1-2 4 16,4-3-1-16,-3-1-2 0,3-4 0 15,0 0 2-15,-1-7-3 0,3-1 0 16,2-2 1-16,0-2 3 0,2 0 0 15,-2 0 1-15,2 0-5 0,0-9 3 0,0-2 1 16,0-5-4-16,2-3 0 0,6-2 0 16,5-4 1-16,-1-4-2 0,5-8 1 15,2-4 0-15,0-5 1 0,6-4-2 16,3 3-13-16,1 1 21 0,5 4-6 15,3 3-2-15,1 7 1 0,-2 5-1 16,-2 2 1-16,-5 7 1 0,-4 7-1 16,-6 3-1-16,-8 6 2 0,-5 2-3 15,-2 0-2-15,-2 9 3 0,-2 5 1 16,0 5 1-16,0 3 0 0,0 5 3 0,-8 2-3 15,-1-1 0-15,-7 2-1 0,-5 1 1 16,-3 0-1-16,-3 2-2 0,-4 0 0 16,3-3 1-16,1-1 1 0,6-6 7 15,4-6-18-15,7-3 2 0,3-7-3 16,1 0-2-16,2-6 0 0,2 1 5 15,2-2 3-15,0 2-6 0,0-1 1 16,2 2 6-16,4 1 6 0,0-1-1 16,3 3 0-16,1-3 2 0,1 4-2 0,-1-1 0 15,3 1 0-15,-2 3 0 0,3-3 2 16,1 2-4-16,0-1 2 0,2 0 0 15,6-2 2-15,0-4-11 0,0 1-24 16,0-3-11-16,-2 0 6 0,0 0-22 16,2-6-4-16,-2-3 1 0,0-1-2 15,-2-2 17-15,-6-1 38 0,1-1 13 16,-9 0 12-16,-1 0 26 0,2-1 10 15,-6-2 8-15,0 0-11 0,0-1-3 16,0 3 3-16,-4 4-5 0,-4 2-8 0,1 2-8 16,-5 5-13-16,3 2 14 0,-4 0-13 15,3 11-12-15,-3 9-3 0,1 5 14 16,3 3-18-16,5-2-2 0,4-3 3 15,0 2 4-15,6-5-1 0,3-1-2 16,6-2-1-16,6-4 3 0,0-4 0 16,2-5-1-16,0-4 4 0,-2 0-1 15,-2 0 4-15,-4-10-5 0,-5 1 5 16,-4-3-2-16,-6 0 5 0,0-2-4 15,0-1 0-15,0 3-2 0,0-1 2 0,0-2-4 16,-6 3 0-16,4-1 2 0,-6-1-3 16,5-1-4-16,-1 3-9 0,4 1-17 15,0 4-9-15,0 3-25 0,0-5-68 16,7 0-66-16</inkml:trace>
  <inkml:trace contextRef="#ctx0" brushRef="#br0" timeOffset="1027">872 119 70 0,'2'-16'162'0,"0"3"-111"0,-2 3-18 16,0 1 25-16,0 2 4 0,0 3-20 15,0 2-11-15,-2 2-5 0,2 0-13 16,0 0-10-16,0 0-3 0,0 0-3 15,0 4 0-15,0 5 6 0,0 8 14 16,0 2-5-16,0 5-5 0,-2 3-1 16,-2 6 0-16,4 4 0 0,0 2-5 0,-3 7 2 15,3 1-1-15,0 3-1 0,-2 1 0 16,0-1-1-16,0-4 4 0,2-5 5 15,0-6-11-15,-2-7-1 0,0-6 4 16,0-6-1-16,2-6-2 0,0-3 1 16,0-3 1-16,0-4 0 0,0 0 0 15,0 0 1-15,0-1 3 0,6-9-8 16,2-6-3-16,3 0 1 0,4 0 5 15,1 3-3-15,1 1-5 0,0 3 2 0,0 2-4 16,4 2 1-16,2 1-5 0,2 1 1 16,1 0 0-16,1 0 8 0,-2-1-2 15,5-1 2-15,-5-2 7 0,-2 1-1 16,2-1-1-16,-8 0-1 0,-3 2 5 15,-7 0-1-15,-3 0 3 0,-4-1 7 16,0-1 15-16,0-2-9 0,-6 2-11 16,-3 1 18-16,-3 1-8 0,1 0-1 15,-4 5 2-15,-1 0-9 0,-3 0 2 16,0 11-3-16,2 7-2 0,-4 4-1 15,4 1 9-15,2 1-13 0,7-3 1 0,8-6-1 16,0-1-1-16,8-3-3 0,7-3 1 16,4-1 1-16,2-4 1 0,7-3 0 15,-1 0-5-15,0 0-8 0,0-6 1 16,-6-1-2-16,-2 0-5 0,-8 1-6 15,-3 3 4-15,-6 1 2 0,-2 2-6 16,0 0 9-16,0 0 5 0,-6 3 6 16,-2 7-1-16,3-5-2 0,1 1 1 15,4-2-2-15,0-1-8 0,0 0-6 16,4-3 7-16,5 0 7 0,4 0 2 0,-1-9 6 15,1-1 2-15,-1-3-1 0,-1-3 1 16,3-4 5-16,-3-5 10 0,0-3 3 16,1-6-6-16,-3-2 4 0,-1-3-8 15,0-5 12-15,-1-4-8 0,3 1-6 16,-1 1-4-16,1 3 2 0,-1 10 6 15,-3 3 7-15,0 8-4 0,-4 8-4 16,0 5-3-16,-2 8 8 0,0 1-3 16,0 0-12-16,0 17-14 0,0 8 4 0,-8 10 15 15,-1 4-4-15,-5 3-8 0,-1 6-4 16,0-2 3-16,-1-1-6 0,1-5-5 15,6-6 0-15,1-7 5 0,6-4 9 16,2-3 9-16,0-4-8 0,0-2 4 16,8-3 0-16,3-2-2 0,3-2 0 15,1 0 0-15,4 1-2 0,4-4 1 16,5 0 3-16,5-1 0 0,1-3-1 15,4 0-3-15,4-4 4 0,4-7 2 0,-2-4 0 16,0-3-1-16,-4-3 2 0,-8-1 3 16,-7 1-1-16,-11-1 3 0,-7 2-2 15,-7 2 25-15,0 1 6 0,-11 4-12 16,-6 4 1-16,-6 4 0 0,-6 3 0 15,-1 2-9-15,-3 3-4 0,4 8 5 16,7 6-5-16,6 1-5 0,9 4-7 16,5 5-1-16,2 4-1 0,13 1 7 15,8-2-10-15,12-1-9 0,9-4-8 16,13-2-11-16,14-4-22 0,11-8 0 15,7-7-129-15</inkml:trace>
  <inkml:trace contextRef="#ctx0" brushRef="#br0" timeOffset="1823">2925 362 21 0,'2'0'326'16,"0"0"-279"-16,-2 0-45 0,0 2 17 15,0 11 8-15,0 7 17 0,0 8-11 16,-4 6-13-16,-3 3-8 0,-3 3-1 15,-1 4-2-15,-1-4 8 0,-1-3-7 0,0-4 4 16,1-8-6-16,3-3-6 0,3-7 5 16,2-3-2-16,2-8-5 0,2-2 3 15,0-2-1-15,0 0 6 0,0 0 5 16,4-12 7-16,4-5-7 0,7-10-13 15,0-4 3-15,4-3 2 0,-2-1 2 16,2-3 1-16,1-7 0 0,1-5 0 16,3-3-17-16,3-3 14 0,2 3-1 15,1 4-1-15,3 7-4 0,-7 12-2 16,3 8 2-16,-6 12-2 0,-6 5-2 15,0 5-1-15,-5 5 4 0,-3 12-2 0,-3 7 4 16,-4 4-1-16,-2 4 0 0,-2 7-2 16,-11-3-4-16,-6 5 5 0,-4 1-1 15,-4-4-4-15,0 0-2 0,-1-4 4 16,3-4 6-16,0-2 6 0,6-9-14 15,4-6 4-15,9-5-4 0,2-6-8 16,4-2-23-16,0 0-11 0,0 0 1 16,10-3 1-16,9-4 23 0,0-2-16 15,2-2-8-15,-4 1 18 0,-2 2 24 16,0 4 6-16,-1 1 2 0,-1 3 10 0,-3 0 3 15,1 3 17-15,-1 7 12 0,-1 2-4 16,1 1-4-16,1 0-7 0,-3 0 6 16,-1 0-4-16,1 0-15 0,-2 2 1 15,0-2-6-15,1-1-3 0,-1-2-6 16,2-1-2-16,-3-2 0 0,5-2-13 15,-1-1-17-15,7-4-30 0,5 0-64 16,-4-11-159-16</inkml:trace>
  <inkml:trace contextRef="#ctx0" brushRef="#br0" timeOffset="2444">3591 588 167 0,'0'2'302'0,"0"1"-271"0,-4 3-17 15,-1 0 42-15,-5 4-8 0,1 0-26 16,1 0-13-16,2-1-8 0,1 1 4 15,3-3-5-15,0 2-2 0,2 0-2 0,0-1-10 16,7-1-12-16,13-2 1 0,0-3 12 16,7-2-7-16,2 0-31 0,-1-8-5 15,3-2 4-15,3-3 1 0,-3 0 15 16,-1-1 21-16,-5-4 13 0,-8 2-2 15,-3-3 9-15,-9 0 26 0,-3 2 9 16,-2-1-11-16,-2 7 3 0,-11 2 2 16,-2 4 10-16,0 3-9 0,-5 2-18 15,-1 4-11-15,-1 12-4 0,3 1 0 16,-1 5 11-16,5 0-14 0,4 0 0 15,3-1 1-15,6-3-1 0,2-2 0 0,2 0-3 16,11-4 2-16,3 0-1 0,7-5-6 16,5-2 8-16,3-4 5 0,1-1-14 15,-1-1 7-15,-3-9 1 0,-9-1-2 16,-1 0 4-16,-11-1 1 0,1 1 4 15,-6 0 2-15,-2 1 5 0,0 2 4 16,0 1 7-16,-6 3-3 0,0 2-6 16,1 2-2-16,1 0-10 0,-4 5-5 15,-1 11-8-15,-1 6 9 0,1 8-1 16,-1 7-10-16,-1 8-3 0,5 7 6 0,-2 2 4 15,2 1 6-15,5 0-1 0,-5-2 2 16,-2-2 4-16,1-2 6 0,-1-2 0 16,-4-5 2-16,3-3 4 0,-3-7 0 15,5-5 0-15,-3-9 4 0,3-9-4 16,-1 0 8-16,0-5-1 0,-1-2 3 15,-4-2-10-15,3 0-1 0,-3-2 0 16,3-8-5-16,2-3-10 0,1-2 1 16,1-2-4-16,2 0 1 0,4-1-2 0,0-3 1 15,0-3-10-15,12-2-8 0,1-5-3 16,8-3-7-16,6-4-12 0,1 2-15 15,7-1-29-15,-3-3-67 0,-3 1-90 16</inkml:trace>
  <inkml:trace contextRef="#ctx0" brushRef="#br0" timeOffset="3060">4398 186 319 0,'0'0'123'0,"0"0"-112"15,-5 14-2-15,-9 8 62 0,-3 11-18 16,-4 8-18-16,2 5-17 0,4 2 1 16,-2 0-4-16,5-1-7 0,1-3-4 15,5-5-2-15,4-4 8 0,2-6-13 16,0-4 0-16,0-7 2 0,2-6-3 15,6-5-7-15,3-2 0 0,1-5 1 16,3 0-1-16,2 0-4 0,-2-3-3 0,4-3-10 16,-3 1-1-16,-3 0 4 0,-2 2 8 15,1 1 6-15,-3 2 4 0,-3 0 4 16,0 0-4-16,-4 0 4 0,2 4 3 15,-2 3 1-15,1-3-2 0,5 2 1 16,0-3-8-16,5 1-11 0,0-4 5 16,4 0 4-16,3 0-11 0,1-11-19 15,0-4 19-15,0-3 9 0,-4-6-9 16,4-8 5-16,-2-5 13 0,4-11-10 0,-4-5 5 15,2-6-12-15,0-6 3 0,0-3-1 16,2-2-3-16,-2 4 15 0,0 11 12 16,-4 14 31-16,-6 12 21 0,-3 17 4 15,-8 9 4-15,0 3-10 0,-6 6-33 16,-3 16-30-16,-7 13 27 0,-5 16-15 15,-7 8 0-15,-3 6-2 0,1 3-3 16,-1-4 0-16,4-2 3 0,3-2-9 16,1-11-7-16,9-10-2 0,9-10 4 0,1-13 3 15,4-7 4-15,0-7 3 0,0-2 3 16,7 0 13-16,9-3 16 0,3-11-8 15,4-1-14-15,0 0-2 0,-2-1 2 16,0 4 7-16,-2 0-4 0,-2 1-11 16,0 2-11-16,0 2 18 0,2 4-6 15,-2 1-4-15,1 2-12 0,1 0-5 16,2 7-19-16,3 2-12 0,3 2-54 15,0-1-3-15,-4-4-155 0</inkml:trace>
</inkml:ink>
</file>

<file path=ppt/ink/ink4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6:21.7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109 578 47 0,'0'6'180'16,"0"-2"-139"-16,0 3-32 0,-2 5 25 0,-3 4 3 15,-1 2-9-15,0 5-7 0,2 4-5 16,-3 2-5-16,1 9-6 0,-4-2 0 16,-3 0 62-16,0-1-42 0,1-8-20 15,5-4-3-15,5-4 9 0,-6-5-5 16,4-4 1-16,0-6 2 0,4-1 1 15,0-3 0-15,0 0 6 0,0-6 3 16,0-8-11-16,8-8-2 0,2-4 0 0,5-3 5 16,-2-6 4-16,2-3-3 0,1-2-2 15,-1-1-2-15,2-6 2 0,0-3-6 16,4-5-1-16,0-2 0 0,2-1-1 15,4 2-1-15,2 5-2 0,7 7 2 16,-2 9 1-16,6 10-3 0,-7 8-1 16,-3 8 1-16,-1 6 2 0,-8 3-1 15,-6 3-2-15,-2 14 2 0,-9 9 1 16,-4 8 0-16,0 6-2 0,-7 3 2 15,-11 6 1-15,-4 1-2 0,-5 1-4 16,-4 3 5-16,-3-5 1 0,-2-2-3 16,3-6 0-16,-1-4 2 0,5-5 1 0,4-8-3 15,8-5 0-15,6-8 1 0,7-6 0 16,0-4-6-16,4-1-3 0,0 0-2 15,8 0-5-15,5-3 6 0,4-8-6 16,2 2 0-16,-3-1 4 0,3 4-1 16,-6 3 8-16,1 3 4 0,-3 0 1 15,-1 7-1-15,-1 6 1 0,4 3 1 16,-3 0 5-16,3 2 0 0,3-4-6 0,-3 0 0 15,6-4 1-15,0-1-1 0,4-3-3 16,0-4-7-16,2-1-18 0,-2-1-30 16,1 0-28-16,1-7-18 0,-2-6-57 15</inkml:trace>
  <inkml:trace contextRef="#ctx0" brushRef="#br0" timeOffset="276">689 774 14 0,'0'-12'177'0,"0"0"-84"0,-5 2-38 16,-3 3 17-16,-5 4-17 0,1 1-2 0,-1 2-14 15,-3 1-10-15,1 10-6 16,2 9-6-16,-1 3-8 0,7 4-2 0,3 2-4 15,2-2 0-15,2 0-5 0,6-5 2 16,9 0 1-16,2-2-2 0,4-5-1 16,2 0-2-16,2-8 4 0,0-5 0 15,0-2 3-15,-3-2-3 0,-2-11 0 16,-5-3 2-16,-2-2 0 0,-3-5 4 15,-5 3 0-15,-3-2 4 0,-2 1-1 16,0-2-3-16,0 0-1 0,-7 1-1 0,-1-2-1 16,0-2-3-16,1 2-1 0,3-2-2 15,2 0-7-15,2 2-7 0,0 4-10 16,6 4-11-16,5 0-18 0,-1 2-29 15,-1-1-27-15,1-4-91 0</inkml:trace>
  <inkml:trace contextRef="#ctx0" brushRef="#br0" timeOffset="1191">977 232 50 0,'2'-15'222'16,"2"1"-180"-16,-4 2-7 0,0 3 24 0,0 2-11 16,0 2-12-16,0 3-5 0,0 2-8 15,0 0-10-15,0 5-11 0,-2 13 2 16,0 12 5-16,2 8 1 0,-2 7 4 15,2 9-6-15,-2 4-3 0,1 4 1 16,-3 3 0-16,0-3-7 0,-2-4 4 16,0-7 1-16,3-6 0 0,-3-7-2 15,0-7-2-15,4-7 3 0,-2-8-1 16,3-6-1-16,1-7-2 0,0-2 2 0,0-1-1 15,3 0 4-15,7-11 0 16,5-8-6-16,2-3 4 0,1 1-2 0,3-2-6 16,0 5 1-16,0 1-2 0,3 3-6 15,-3 5-2-15,6 2-7 0,-2 4-2 16,3 2 10-16,1 1 6 0,-2 0-21 15,3 0 0-15,-5 0 18 0,-2 0 1 16,2 0 6-16,-2 0 2 0,-2 0 0 16,0-3 2-16,-6-4 1 0,-7 1 2 15,-1-3 4-15,-7 1 1 0,0-1 20 0,0-1-3 16,-6 1-6-16,-3-1 3 0,-4 3 2 15,-5 2 1-15,1 2-3 0,-2 3-3 16,-2 0 0-16,2 8-3 0,-2 9-3 16,2 5 1-16,0 4-1 0,2 3-3 15,3-1 1-15,9-3-8 0,5 1 0 16,0-3-2-16,7-3-3 0,12-3 0 15,2-5 3-15,6-5-4 0,4-7-4 16,-1 0-11-16,5-1-1 0,1-10-12 0,0-4-2 16,-5 0 18-16,-5 0-23 0,-5-1-38 15,-9 3 22-15,-7 3 10 0,1 2 8 16,-4 2 13-16,-2 3 14 0,0 1 12 15,0 2 4-15,-2 0 6 0,0 0 5 16,2 0-6-16,0 0-8 0,0 0-3 16,2-2 11-16,8-4 0 0,-1-3-2 15,5-4-7-15,-3-2 0 0,4-2 9 16,-1-5 7-16,3-4 3 0,-4-3-5 15,2-4-5-15,-1-4-2 0,-1-3-2 16,1-2-5-16,-5-7 1 0,4 4 1 0,-1 4-2 16,-3 6-2-16,-3 9-1 0,-6 9 13 15,0 4 5-15,0 7-5 0,0 2 2 16,-6 4-2-16,-1 7-9 0,-5 13-7 15,-1 9 2-15,-2 10 2 0,-1 7-1 16,-1 9-2-16,2 4 2 0,0 2 2 16,5 1 0-16,8-6-3 0,2-7 1 15,14-6 1-15,10-10-1 0,7-4 2 16,5-8 5-16,6-11-5 0,6-4 1 0,3-6-2 15,5-8-3-15,-1-13 4 0,-5-7 0 16,-8-4-3-16,-8 0-1 0,-15-1 3 16,-6 1-1-16,-11 1 0 0,-2 3 2 15,-3 4 1-15,-13 4 1 0,-5 4 5 16,-7 8 7-16,1 6 4 0,-2 2-3 15,5 3-1-15,3 13 3 0,7 7-10 16,5 4-3-16,9 6-5 0,0 2-2 16,9-1 3-16,16 0-3 0,13-4-13 15,14-6-12-15,18-2 10 0,20-7-48 0,9-10-86 16,10-4-159-16</inkml:trace>
  <inkml:trace contextRef="#ctx0" brushRef="#br0" timeOffset="1752">3130 350 13 0,'7'0'9'0,"1"0"165"0,-8 0-82 15,0 6-42-15,0 7 37 0,0 7-17 16,0 9-26-16,-11 5-11 0,-3 6 0 0,-1 6-8 15,-4 1-4-15,-2 1-5 0,0 0-4 16,0-2-2-16,0-2 3 0,0-7 5 16,9-6-12-16,7-8-2 0,3-6-1 15,2-6-2-15,0-6-2 0,4-5 1 16,5 0 3-16,10 0-3 0,4-8 0 15,2-1 0-15,2-1 3 0,-1 2-4 16,-1 0-2-16,0 1 3 0,-4 1 0 16,0 2 0-16,-2 2-5 0,-4 2-1 15,-1 0-1-15,-1 0 0 0,2 0-10 0,2 0-12 16,-1 0-4-16,3 0-27 0,2 0-51 15,-8 0-84-15</inkml:trace>
  <inkml:trace contextRef="#ctx0" brushRef="#br0" timeOffset="2785">3446 788 76 0,'0'0'247'0,"2"-1"-228"16,2 1-6-16,0 0 44 0,7 0-7 15,1 0-20-15,3 0-3 0,0 0-1 16,8 0-6-16,2 0-6 0,4 0 4 16,5-3-1-16,-1-6-8 0,3-2 3 15,-6-4 1-15,-1-1-6 0,-8 1 2 16,-4-6-3-16,-5 0 0 0,-5-2 1 15,-5-4-3-15,-2-2 0 0,0-1-1 16,-4 1 0-16,-7 3-2 0,-4 5-1 0,-5 6 2 16,-1 8 1-16,-1 7-2 0,1 0-2 15,-2 11 0-15,6 8 1 0,1 7-1 16,5 5-2-16,3 6 2 0,4 0 3 15,4 4-7-15,8-4 4 0,9-2-1 16,10-6 1-16,2-5-2 0,3-5 2 16,2-8 0-16,1-7 2 0,1-4-3 15,0-1 1-15,-3-13 2 0,-1-7 0 16,-1-5 0-16,-5-6-1 0,-1-3 3 0,-6-4 1 15,-4-3-3-15,-5-1 0 0,-2-4 3 16,-5-2 3-16,-1-3-2 0,-2-2-3 16,0-1 2-16,-7-3-1 0,1 1-1 15,2 1-2-15,2 4 2 0,2 8-3 16,4 11 0-16,4 13 2 0,-3 11 0 15,-1 6 1-15,-4 3-4 0,0 0-4 16,0 15-6-16,0 12 15 0,0 9-1 16,0 12-4-16,0 8 3 0,0 10-1 15,-11 12 1-15,-3 6-6 0,1 6 1 0,2 3-1 16,-1 2 2-16,3 0 2 0,-3-9 1 15,3-9 1-15,-1-7 2 0,1-8 9 16,-3-8 1-16,-1-6 1 0,1-9-1 16,-1-7-1-16,-2-6 0 0,1-11-2 15,3-4-3-15,-2-4-2 0,3-7-1 16,0 0 3-16,-1-5-5 0,1-11-1 15,3 0 2-15,5-3-2 0,-2 0-2 16,4 1 0-16,0 0-1 0,0 1-1 0,6 0-4 16,5 2 2-16,3 0-2 0,3 0 2 15,6 0-3-15,1 3 1 0,5-1-4 16,0-2 4-16,5-2 3 0,0-2-1 15,3-2 0-15,1-5 1 0,-2-7 2 16,6-3 0-16,0-7 1 0,-2-6 1 16,-2-5 0-16,-3-5 0 0,1-7 0 15,-4-2 2-15,-5 4-3 0,0-1 0 16,-8 7 2-16,-2 5 1 0,-4 4-2 0,-3 5 2 15,-1 4 5-15,-3 3 3 0,-4 4-5 16,2 5 4-16,-4 3 2 0,2 3-8 16,0 6 2-16,-2 4 4 0,2 6 2 15,-2 1-10-15,0 3-1 0,0 2 0 16,0 0 1-16,0 0-4 0,0 0-2 15,0 11-4-15,0 12 5 0,-4 10 6 16,-2 10-2-16,-5 11-1 0,-1 5 3 16,-7 7-1-16,2 3-2 0,2-1-1 15,1-6 0-15,7-8-1 0,1-5 0 16,4-11 2-16,2-9-2 0,0-9 1 0,2-7-3 15,4-6 3-15,3-6 2 0,6-1 5 16,1-1-2-16,3-14 1 0,2 0-3 16,-6-2 1-16,2 0-2 0,-3 3 1 15,-3 2 2-15,2 2-3 0,3 2-2 16,-7 2-2-16,5 3 5 0,-5 3-15 15,3 0-17-15,1 4-6 0,2 9-18 16,4 3-46-16,-5-4-101 0</inkml:trace>
  <inkml:trace contextRef="#ctx0" brushRef="#br0" timeOffset="2912">5162 824 224 0,'-6'0'411'16,"6"0"-405"-16,0-1-4 0,-2-7 2 15,2 0-7-15,-2 2 3 0,2-2-19 16,0-7-65-16,0 1-150 0</inkml:trace>
</inkml:ink>
</file>

<file path=ppt/ink/ink4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8:13.2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21 263 8 0,'-3'2'153'16,"-1"-2"-23"-16,-2 0-88 0,0 0 16 16,4 0-5-16,2 0-11 0,0 0-3 15,0 0-6-15,0 0-10 0,0 0-2 16,0 0-2-16,0 0 1 0,0 1-1 15,0 0-4-15,0-1 3 0,0 0-8 0,0 0 4 16,0 0-1-16,0 0-4 0,2 4-7 16,8 0-3-16,7-1 11 0,8 2-1 15,5-3-7-15,7-2-1 0,3 3 2 16,2-3 1-16,3 0-4 0,1 0-1 15,-2 0 3-15,-8 0 0 0,-3 0-4 16,-10 0 2-16,-6 0 2 0,-6 0-1 16,-7 0-2-16,-2 0 0 0,-2 0 5 15,0 0-4-15,0 0 2 0,0 0-1 16,0 0 2-16,0 0-3 0,0 0-2 15,0 0-2-15,0 0 1 0,0 0-8 0,0 0-7 16,0 5-9-16,0-2 8 0,0 2-6 16,0-1-22-16,0 0-12 0,0-1-15 15,0-3-98-15</inkml:trace>
  <inkml:trace contextRef="#ctx0" brushRef="#br0" timeOffset="451">300 0 338 0,'2'1'136'0,"-2"0"-96"0,0 3 17 0,0-1 26 16,0-3-25-16,0 2-25 0,0-2-16 16,0 1 2-16,0 1-8 0,0-2-9 15,0 0-3-15,0 1 1 0,0 1-3 16,0 5-3-16,0 6 4 0,2-3-2 15,2 6-12-15,-1 0-15 0,-3 0-7 16,6 3-14-16,2 3 0 0,-1 1-34 16,-5-5-105-16</inkml:trace>
  <inkml:trace contextRef="#ctx0" brushRef="#br0" timeOffset="692">334 584 251 0,'0'4'297'0,"2"-1"-247"16,0-3-41-16,-2 1 25 0,2-1 24 15,0 1-18-15,-2-1-26 0,2 1-6 0,-2 0 1 16,2-1-4-16,-2 1-2 0,0-1 1 15,0 0 1-15,0 0-5 0,0 0-11 16,4 2-12-16,-3 1-12 0,7 0-29 16,-6-3-45-16,-2 0-132 0</inkml:trace>
  <inkml:trace contextRef="#ctx0" brushRef="#br0" timeOffset="1234">836 112 62 0,'-9'0'327'0,"5"0"-279"0,4 0-22 16,0 0-1-16,2 2 15 0,3-2 6 15,1 2-26-15,9 2-5 0,8 0 20 16,6 2-19-16,3 4-9 0,5 0 0 16,1 4 4-16,2 3-3 0,0 1-7 15,-6 2 2-15,-3 1-3 0,-6 0 1 0,-8-3 0 16,-4 1 3-16,-7 0 2 0,-6-1-1 15,0 0 0-15,-14 1 2 0,-12-2 2 16,-11 1-1-16,-5 1-7 0,-5-5 3 16,-1 0-3-16,0-2-1 0,5-2 0 15,1 0 1-15,3-2 1 0,5-1-4 16,11-3 1-16,6-3 2 0,7 0 1 15,8-1-4-15,2 1 0 0,0 0 4 16,0-1-6-16,10 0-7 0,1 0 2 16,9 0 7-16,-1 2 4 0,5 1-2 15,-1 1-3-15,0 2 4 0,2 1 1 0,-2 1-4 16,4 0 0-16,1 1 3 0,3-2 0 15,1 3-2-15,1 0-6 0,5-2-6 16,-2 2-2-16,2-2-33 0,-1-1-33 16,-5-3-48-16</inkml:trace>
</inkml:ink>
</file>

<file path=ppt/ink/ink4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4:59:55.26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1252 83 66 0,'-15'0'43'16,"-1"0"6"-16,3 0 20 0,2-1-13 16,1-2-3-16,0 0-15 0,-1 2-3 15,1-4-4-15,-1 4-9 0,0-1 5 0,3 0 2 16,0 1-1-16,1 1-6 0,3-1 4 15,4 0-2-15,0 1-2 0,0 0-1 16,0 0-4-16,4 0-9 0,13 0 1 16,11 0 0-16,9-2 2 0,7 2-2 15,9 0-5-15,2 0-1 0,5 0 2 16,2 8 0-16,0 0-3 0,-5 5-1 15,-2 0 1-15,-11 5 0 0,-6 2-1 16,-9 3-2-16,-10 4 2 0,-8 4 0 0,-11 2-1 16,-2 2-2-16,-22 4 3 0,-11 1 2 15,-12 0-2-15,-9-1-1 0,-7-1 2 16,-2-4-2-16,-3 0 0 0,1-5 0 15,0-1-1-15,4-5 2 0,10-5-1 16,9-2-1-16,17-4 2 0,10-5-1 16,11-1-2-16,6 0-3 0,0-3 3 15,12-2 0-15,7-1 0 0,7 0 2 16,9 0 0-16,3-4 0 0,2-3-3 0,0 4-1 15,-2-1 5-15,-1 4 2 0,-5 0-6 16,-1 2 2-16,-3 7 1 0,1 1 1 16,-4 0-1-16,1 0-1 0,5 0 1 15,-1 2 3-15,3-1-5 0,-3-2 1 16,-3 0-16-16,-2-3-3 0,-2 2-24 15,-4 0-29-15,-2-4 10 0,-4-1-53 16,-5 0-162-16</inkml:trace>
</inkml:ink>
</file>

<file path=ppt/ink/ink4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07T15:00:01.92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46 289 94 0,'0'0'146'16,"0"-1"-98"-16,0-1-4 0,0 2 5 0,0 0-9 15,0 0-17-15,0 0-5 0,0 0-6 16,0 0 3-16,0 0-7 0,0 0-2 15,0 0 0-15,0 0 3 0,0 0-1 16,0 0-1-16,0 0 1 0,0 0-1 16,0 0-3-16,0 0 1 0,0 0-3 15,-2 3 0-15,2-2-2 0,-2 1 0 16,2 0 3-16,-2-2 0 0,1 2 1 15,-1 1-2-15,-2-1 5 0,2 2 0 16,-2 0 2-16,0 0-3 0,2 0 2 16,0-3-2-16,1 2-2 0,-1-3-2 0,2 1 4 15,-2 0 1-15,-2 0-1 0,2 0 1 16,0 3-3-16,0-1 4 0,2-1-4 15,0 0 4-15,0-2-1 0,0 0 0 16,0 0-2-16,0 0-1 0,2 0-2 16,15-11 1-16,6-7 1 0,13-7-1 15,1-4 0-15,1-2-2 0,-6 1-1 16,1 1 0-16,-5 4 0 0,-3 3 2 15,-4 3 2-15,0 3-1 0,-8 5 1 0,-3 2-2 16,-4 4-1-16,-2 0 2 0,-3 2 3 16,-1 1-3-16,0 2-2 0,2 0 0 15,-2 0 1-15,0 0-2 0,2 0-1 16,-2 0 0-16,0 0 0 0,0 0-3 15,0 0-10-15,0 0-4 0,0 0-7 16,2 0 0-16,4 0-11 0,2 0-11 16,-1 0-2-16,-1-5-21 0,2 0-62 15,-3-3-113-15</inkml:trace>
  <inkml:trace contextRef="#ctx0" brushRef="#br0" timeOffset="556">19 0 19 0,'2'0'-19'0,"0"0"261"15,-2 0-180-15,0 0-25 0,0 0 26 16,0 0-5-16,2 0-18 0,0 0-16 15,2 3-11-15,2 2 3 0,3 3 8 0,1 4 0 16,3 5-3-16,0 5 3 0,5 7-5 16,1-1-1-16,4 4-5 0,1 2-1 15,-1 2-2-15,10 1-6 0,-1 1 13 16,-1-4-8-16,1-2-3 0,-1-5-3 15,-7 1-1-15,1-5-2 0,-2-1 1 16,-2-5-1-16,-2-2 2 0,-2-3-3 16,-1-3-2-16,-1-3-15 0,0-1-23 15,-1-3-15-15,3-2-38 0,-4 0-96 0</inkml:trace>
</inkml:ink>
</file>

<file path=ppt/ink/ink5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3:36.52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90 411 36 0,'-6'0'109'0,"2"0"-76"0,-3 0-2 15,1 0 20-15,2 0-11 0,-2 0-14 0,2 0 2 16,1 0 0-16,-1 0-2 0,2 0-8 16,-2 0-3-16,4 0 6 0,0 0-4 15,0 0-4-15,0 0 0 0,0 0 2 16,-2 0-2-16,2-1-6 0,0 1 0 15,0 0 3-15,0 0-6 0,0-1-2 16,0 1-1-16,0-1 0 0,2 0-1 16,10 0 0-16,-1-3 0 0,2 2 2 15,-1-2-1-15,5 1-3 0,4-1 2 0,-2 2 2 16,8 1-2-16,1 1-1 0,1 0 1 15,0 0 2-15,-1 0-1 0,-3 0-3 16,2 0 1-16,0 4 3 0,1 1-1 16,5-1-2-16,-1-1 0 0,2 0 3 15,-1-3-1-15,-1 1-3 0,-1 1 2 16,-1 1 2-16,1-2-2 0,-3 5-2 15,1-6 2-15,-4 3 1 0,0 0-1 16,-2 1-2-16,1 1 1 0,1-1 2 16,-2-1-2-16,0 0-1 0,2 0 0 0,-2 2 0 15,0-2-1-15,1 2 0 0,-1-2-6 16,2-2 8-16,0 3 0 0,-2-3-9 15,2 2 8-15,-3-2 3 0,1 0-6 16,0 1 3-16,2-1 2 0,-2 0-3 16,0-1 2-16,4 0 0 0,-3 0-2 15,1 0 2-15,4 0 0 0,-6 0-5 16,0 0 5-16,-2 0 1 0,0 0-1 15,-4 0 1-15,2 0-2 0,2 0 2 0,-2 0 0 16,2 0 1-16,0 0-2 0,-2 0-10 16,4 0 8-16,0 0 6 0,5 0-3 15,3-1-8-15,5-2-2 0,4 0 17 16,10-3-2-16,1-2-5 0,-1 1 1 15,-2 1-1-15,-4 1-1 0,1-2 3 16,1 4 0-16,-2-3-2 0,0 2 0 16,4 1 0-16,-1-1 2 0,3 1-2 15,-2 2 0-15,-1-1 2 0,3-1 0 0,0 1-2 16,-1 0 0-16,1 1 1 0,3 0 3 15,-1 1-3-15,1-1 0 0,4-2-1 16,1 0 1-16,-1 2-2 0,4-2 1 16,-2 1 2-16,4-3-2 0,-2 2-1 15,0 1 1-15,0-3 1 0,-3 4 0 16,-1-1-3-16,-4 2 2 0,1 0 2 15,-3 0-2-15,1 0-2 0,-3 0 2 16,-3 0 2-16,2 0-2 0,-6 1-1 16,2 1 1-16,-2 2 2 0,2-2-2 15,-1 0-2-15,5 0 2 0,0 3 3 0,-1-5-3 16,7 2-2-16,-4 0 2 0,-1-2 3 15,5 0-3-15,-3 1-2 0,1-1 3 16,3 0 1-16,-2 0-2 0,-1 0-1 16,-1 0 1-16,-1 0 2 0,-4 0-2 15,2 0-2-15,-6 0 3 0,1 0 1 16,-1 0-3-16,-2 0 0 0,-1 0 1 15,-3-1 2-15,2 0-2 0,0 1-2 16,-2 0 3-16,1 0 1 0,-1-1-3 16,4 0-1-16,-2 0 3 0,0-2 1 0,0 1-3 15,3 0-1-15,-3-1 2 0,0 0 2 16,-4 1-3-16,1 1 0 0,-5 1 1 15,1 0 2-15,-5 0-2 0,3 0-2 16,-2 0 3-16,-1 0 0 0,1 0-1 16,-2 0-2-16,4 1 3 0,-3-1 1 15,5 2-2-15,1-2-2 0,3 0 2 16,-3 0 2-16,0 0-3 0,-1 0 0 15,-2 0 1-15,1 0 2 0,-3 0-2 0,1 0-2 16,-5 0 3-16,-4 0 1 0,1 0-3 16,-5 0 0-16,2 1 1 0,-4 1 2 15,1-1-3-15,-7 1-1 0,-1 0 2 16,-2-1 1-16,-2 3-2 0,2-3 0 15,-3 1 1-15,-1-2 2 0,0 1-3 16,0 0 0-16,2-1 1 0,2 0 3 16,0 0-3-16,2 0-1 0,1 0 1 15,1 0 3-15,0 0-3 0,1 0-1 0,-3-2 1 16,-2 0 3-16,1 1-3 0,1 1-2 15,-4 0 2-15,2-3 2 0,2 3-3 16,-3-2-1-16,1 2 3 0,2 0 0 16,-2 0-1-16,3 0-2 0,-1 0 3 15,2 0 1-15,-2 0-3 0,-1 0-1 16,5 0 3-16,1 0 1 0,1 0-2 15,1 0-1-15,0 0 1 0,1 0 0 16,1 0 0-16,2 0-1 0,-2 0 3 16,-3 0 1-16,3 0-3 0,2 0 0 15,6-3 6-15,4-2 14 0,-4-2-19 0,-2 1-3 16,-12 4 5-16,-1 2 2 0,5-1-4 15,5 0-1-15,-1-3 2 0,-2-1-2 16,0 1 0-16,-5-1-1 0,-3 3 2 16,3 1 2-16,-2-1-3 0,1 0-1 15,1-1 7-15,1 0 0 0,1-1-4 16,1-1-2-16,0 1 1 0,-1 0 1 15,1-1-2-15,0 1-1 0,3 1 1 16,-1 2 3-16,4-1-4 0,2 0 20 16,-6 1-15-16,-5-2-3 0,-8 3-1 0,0 0 0 15,0 0 1-15,1 0 2 0,-1 2-3 16,2-2-1-16,0 0 2 0,-4 0 2 15,4 1-4-15,-2-1 0 0,0 0 2 16,-2 1-1-16,0-1 1 0,0 1-3 16,0-1 2-16,0 1 1 0,0 0-3 15,0 0-1-15,0 3 3 0,0-1 3 16,-2 1-3-16,-4 2-2 0,-2-3 2 15,4 3 0-15,-1 0-2 0,1-2 1 0,0 0-3 16,4-2-11-16,-4-1-9 0,0 0-15 16,4-1-8-16,-5 0-28 0,3 0-99 15,2-8-50-15</inkml:trace>
  <inkml:trace contextRef="#ctx0" brushRef="#br0" timeOffset="451">6839 0 39 0,'-12'1'104'16,"7"4"42"-16,1 1-93 0,4-3-21 15,2 2 6-15,5 3 3 0,5 3-4 16,7 4-12-16,6-1-7 0,5 1-10 16,3 1-4-16,3-3-5 0,0 0 22 15,0 0-16-15,3-5-2 0,-3 0 1 16,0 3 9-16,2-5-5 0,-3 2 22 15,-9-1-26-15,-9-3-2 0,-9 4 2 16,-6-1-3-16,-2 1 1 0,-8 4 3 16,-7 1-4-16,-10 8 2 0,-7 2 1 0,-1 4 0 15,-1 1-2-15,0 5-2 0,-3 3 0 16,1 2 2-16,2 5-1 0,-1 1-2 15,5 0-1-15,1-1-1 0,5-3-15 16,4-3-20-16,1-4-18 0,4-6-41 16,6-9-159-16</inkml:trace>
  <inkml:trace contextRef="#ctx0" brushRef="#br0" timeOffset="1692">57 388 7 0,'2'0'99'0,"-2"0"-24"16,2 0-15-16,-2 0-19 0,0 0-7 15,2 0 5-15,-2 0-7 0,0 0-8 16,0-1 3-16,0 0-6 0,0 0-3 16,0 1-3-16,0 0 7 0,0 0-4 15,0 0-4-15,2-2-1 0,-2-1-5 16,8-2-1-16,-1-3-2 0,7-4 2 15,5-3 3-15,4-1-7 0,1-2 0 0,3 0 0 16,2-2 2-16,3-1-3 0,-3 2-1 16,-1 2 0-16,-1 2 1 0,-6 4-1 15,-4 2-1-15,-5 4 0 0,-5 3 2 16,-3 0-2-16,-2 2-4 0,0-2-12 15,0 2-6-15,0 0-11 0,-2 0-15 16,0 2-21-16,0 4-15 0,-2 0-75 16</inkml:trace>
  <inkml:trace contextRef="#ctx0" brushRef="#br0" timeOffset="1904">0 386 170 0,'0'16'243'16,"0"7"-209"-16,6-2 0 0,13 1 20 16,6-1-16-16,1-1-10 0,5 4-12 0,5 2-5 15,6-1-6-15,4 2-5 0,-2-1-11 16,2-3-27-16,3-4-42 0,-3-6-49 15,6-9-182-15</inkml:trace>
  <inkml:trace contextRef="#ctx0" brushRef="#br0" timeOffset="3655">939 1019 0 0,'0'-6'166'15,"0"2"-126"-15,0-2 10 0,0 0 1 0,-6 0-10 16,-1 1-1-16,-5 0-8 0,1 3 1 16,-8 2-5-16,-1 0-10 0,-1 2-3 15,-3 9-3-15,-5 3 2 0,2 1 4 16,-1 2-1-16,5 3 5 0,2 0-18 15,6 0 3-15,7-2-3 0,8-2-4 16,0 0-2-16,0 0 3 0,9 1 0 16,7-1-2-16,3 0 1 0,2 0 1 15,2 2 1-15,1-1-3 0,1 2 1 16,-2 2 1-16,0 2 0 0,-6 1-2 0,-1 4-1 15,-5-2 1-15,-3 1-1 0,-6-3-1 16,-2 0-4-16,-2-1 6 0,-8-2 0 16,-3-1-2-16,-4 1 3 0,-3-4 0 15,-1-1 1-15,2-5-2 0,0-2 1 16,2-3 0-16,2-1 1 0,2-5-1 15,-1 0-1-15,5 0 2 0,-3-5-1 16,3-5-1-16,5-6-3 0,0-3 3 16,4-4-2-16,0-1 0 0,0-1-2 0,11-1 4 15,3 0-1-15,5-2-3 0,4 0 4 16,0-1-2-16,3-1 1 0,-1-1-1 15,-2 2 1-15,-2-1 1 0,-2-1 2 16,-5 4-2-16,-5-2 1 0,-1 5 3 16,-8 1 1-16,0 2-1 0,0 4-1 15,0 2 5-15,-10 2-2 0,1 1-4 16,-3 5 0-16,3 4 0 0,-5 1 1 15,3 2-4-15,-1 0 0 0,3 6 1 0,1 6-12 16,4 0-17-16,2 0-19 0,2 3-21 16,-1-5-85-16,1-4-110 0</inkml:trace>
  <inkml:trace contextRef="#ctx0" brushRef="#br0" timeOffset="4106">1223 908 48 0,'0'-3'312'0,"0"3"-288"0,0 0-6 16,0 16 7-16,0 10 24 0,0 6-15 15,-9 7-11-15,-1 6-3 0,-1 4-3 16,-3 2-7-16,3 3 0 0,-4-4 3 15,3 1-1-15,1 0-6 0,-1-4 9 16,6-5 6-16,6-10-13 0,0-10-8 16,2-7-4-16,8-4 10 0,-1-4-4 15,-1-7-3-15,2 0 1 0,1-7 5 16,4-7-4-16,1-5-2 0,-1-1 1 0,2-2 3 15,-4-1-3-15,5 2-2 0,-5 1 1 16,2 2 2-16,-1 4-3 0,-1 3 0 16,0 5-1-16,1 3-1 0,-1 1-1 15,2 2-8-15,-1 0 1 0,-3 3 7 16,1 6 0-16,-5 3-8 0,-3 2 10 15,-4 1 3-15,0 1 1 0,0 2-2 16,-8 0 1-16,-5 1 3 0,0 0-2 16,-8 1 0-16,0-1 2 0,0-1 2 0,0-3-3 15,5 0-1-15,1-4 0 0,6-2 2 16,1-3-2-16,2-2-2 0,4-2-4 15,2-2-5-15,0 0-21 0,0 0-32 16,6-2-16-16,2-11-89 0</inkml:trace>
  <inkml:trace contextRef="#ctx0" brushRef="#br0" timeOffset="4323">1643 1388 182 0,'0'3'221'0,"0"1"-184"0,0 4-7 15,-10 2 18-15,3 2-2 0,-3 1-24 16,5 3-10-16,-1 0-7 0,0 3 1 16,-2 3-4-16,1 1-2 0,1-2 1 15,4-5 1-15,2-4-4 0,0 0-11 16,0-6-13-16,4 2-2 0,2-4-22 15,-2-4-31-15,-1 0-76 0</inkml:trace>
  <inkml:trace contextRef="#ctx0" brushRef="#br0" timeOffset="4908">1841 897 3 0,'0'0'197'0,"0"2"-168"0,0 4-13 16,0 0 34-16,-5 2-5 0,-1 2-17 16,0 1-5-16,1 2-3 0,-3 3-5 15,2 4 1-15,2 1 0 0,1 3-3 16,1 4-2-16,-2-1-7 0,2 7 2 15,0 3 8-15,0 2-2 0,0 2-5 16,0-1-4-16,2 2-1 0,-4 0-1 16,1-1 1-16,1-6-1 0,2-5 0 0,0-5-3 15,0-3 2-15,0-5-1 0,0-8-11 16,0-5 1-16,7-4-11 0,5 0 5 15,1-13 2-15,4-3-11 0,2-4-5 16,0-2-3-16,6-2 5 0,-2 0-1 16,4 2 15-16,-4 0 9 0,-2 4-5 15,-6 3 3-15,-2 6 7 0,-7 4 9 16,0 2 13-16,-6-2 7 0,0 5 4 15,0-1-7-15,0 0 0 0,0 1 1 16,0 0-9-16,0 0-7 0,2 0-10 0,3 0-4 16,3 2 5-16,0 2-1 0,5-1 3 15,2 1-4-15,1 2 1 0,-3-1 1 16,2 5 0-16,1 1-2 0,-5 0 0 15,0 1 3-15,-1 1-1 0,-2 0-2 16,-1 0 0-16,-3-1 4 0,-4 0 0 16,0 0-3-16,0 1 9 0,-8 2 8 15,-3-2 5-15,-4 2-1 0,-1-2 6 16,-3 1-11-16,-4-4-2 0,-1 1-4 0,-1 0-3 15,2-4-1-15,4 0-2 16,7-5-4-16,3-1-1 0,5-1-8 0,2 0-14 16,2 0-20-16,0-2-49 0,8-13-96 15</inkml:trace>
  <inkml:trace contextRef="#ctx0" brushRef="#br0" timeOffset="5160">2700 1313 429 0,'-4'2'63'15,"4"-1"-46"-15,0-1-6 0,2 0 15 16,8 0 5-16,1 0-12 0,6 0-10 16,4 2-4-16,2 1-2 0,2 0-5 0,4 0-7 15,1 1-16-15,-1-2-24 0,-3-2-87 16</inkml:trace>
  <inkml:trace contextRef="#ctx0" brushRef="#br0" timeOffset="5333">2610 1575 387 0,'0'1'40'0,"6"0"-31"0,15-1 32 0,4 0-4 16,5-1-10-16,9-6-20 0,8-2-6 15,9-2-1-15,3-1-5 0,0 2-28 16,-4 1-29-16,4 4-45 0,4-3-83 15,10-9 183-15</inkml:trace>
  <inkml:trace contextRef="#ctx0" brushRef="#br0" timeOffset="6090">3881 792 25 0,'-4'-6'220'16,"2"3"-186"-16,2 0 20 0,0 1 1 15,0 1-4-15,0 0-9 0,0 1-14 16,2 0-17-16,4 11 15 0,4 17-1 15,-7 11-2-15,1 15-5 0,-4 11-3 16,0 6-5-16,0 6-3 0,-11 7-4 0,-3-2 11 16,-1-5-2-16,0-11-10 0,3-14 2 15,5-10 2-15,3-11-2 0,2-8-3 16,2-8 2-16,-2-7-2 0,2-4-1 15,0-4-1-15,2 0 1 0,6-8 5 16,3-7-5-16,3-4 0 0,1-4 1 16,0 0-1-16,4-2-1 0,4 2-4 15,-2 2 5-15,2 3 0 0,0 5-2 16,-2 3-2-16,0 2 2 0,0 3-3 0,0 5-1 15,-6 0-7-15,-3 0 6 0,-1 7 5 16,-2 2-1-16,-3 2 2 0,-2 0 1 16,-2 2-1-16,-2-2 3 0,0 1-2 15,-12 1-1-15,-1-2 4 0,-2 2-2 16,-4 2-1-16,-6-5 3 0,2 2 3 15,0-4-2-15,2-1-3 0,4 2 1 16,0-3 1-16,7-2-4 0,1-3-1 16,5-1 2-16,4 0-7 0,0-1-32 15,8-9-20-15,5-3-22 0,6-4-55 16</inkml:trace>
  <inkml:trace contextRef="#ctx0" brushRef="#br0" timeOffset="6287">4312 1351 330 0,'6'5'95'16,"-2"1"-80"-16,4 3 33 0,1 3 3 16,-1 6-14-16,1-2-15 0,1 4-11 0,-1 1-2 15,1-1-6-15,-2 0-3 0,-1-2 3 16,3-2-3-16,-1-1-8 0,-1-3-10 15,0-2-13-15,-1-2-31 0,-1-6-44 16,2-2-150-16</inkml:trace>
  <inkml:trace contextRef="#ctx0" brushRef="#br0" timeOffset="6514">4702 1307 75 0,'-6'24'238'0,"-4"8"-196"16,1 6-7-16,-6 8 16 0,-8 6 0 15,2 4 2-15,-2 3-18 0,0 1-9 16,2 3-14-16,4-2-5 0,0-4-2 16,3-10-4-16,7-9-1 0,5-9 0 15,2-10-3-15,0-6-6 0,2-8-8 16,3-3-3-16,3-2-7 0,0 0-8 0,1-13-14 15,3-3-15-15,-1-7-68 0,2-9-87 16</inkml:trace>
  <inkml:trace contextRef="#ctx0" brushRef="#br0" timeOffset="7071">4925 914 8 0,'0'-2'205'0,"0"2"-156"0,0 0-6 16,0-1 12-16,0-1 1 0,0 0-10 15,0 0-8-15,0 2-8 0,-2 0-12 16,-2 0-2-16,0 5-5 0,2 9-3 15,1 3 1-15,1 8-5 0,0 4 3 16,-2 7-2-16,2 6-3 0,0 5 3 16,-4 7 1-16,0 2-3 0,0-1 0 0,-2 0-1 15,3-5 2-15,-1-6-3 0,0-10 0 16,4-10-1-16,0-6 2 0,0-7 0 15,0-5-3-15,0-3 0 0,0-3 1 16,4 0 0-16,9-8-3 0,2-4 0 16,1 1-1-16,3 2-2 0,2 1-4 15,0 3 2-15,4 0 4 0,3-1-1 16,-1 1-6-16,3 0 4 0,3-1 2 15,1-1 6-15,2 0-3 0,3-5 1 16,-1 0 2-16,-4-5 0 0,1 2-1 0,-7-2-1 16,-5 1 2-16,-8-2 7 0,-7 4-2 15,-8 0 4-15,0 1 1 0,-12 1 3 16,-5 5-2-16,-2 0 1 0,-7 5 2 15,-5 2-2-15,-5 0-4 0,-1 7 3 16,3 8 4-16,2 5-3 0,5 5 4 16,8 3-2-16,11 2-2 0,8 3-6 15,2-1-6-15,17 3-1 0,6-3 1 16,11 0 1-16,8-6-3 0,19-6 1 0,21-5-5 15,23-4 0-15,17-8-14 0,8-3-49 16,1-7-17-16,-7-15-55 0</inkml:trace>
</inkml:ink>
</file>

<file path=ppt/ink/ink5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3:50.83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33 348 66 0,'0'0'52'0,"0"0"-5"0,0 0-7 16,0 0 0-16,0 0-10 0,0 0-4 16,0 0-2-16,0 0-5 0,0 0 0 15,0 0-8-15,0 0 2 0,0 0 2 16,0 0-8-16,0 0-2 0,0 0-6 15,0 0 7-15,0 0 2 0,0 0-1 0,-2 0-2 16,0 0-5-16,2 0 3 0,0 0-5 16,-2 0 4-16,2 0-4 0,-1 0 5 15,1 2 1-15,0-2 1 0,0 0 3 16,0 0-1-16,0 0 4 0,0 0-6 15,-4 0 0-15,4 0 2 0,-2 0-2 16,0 0-3-16,2 0 1 0,-2 0-1 16,2 0 2-16,-2 0-2 0,2 0 2 15,-2 0-1-15,0 0 3 0,2 0-3 16,-2 0 1-16,0 0 2 0,2 0 0 0,0 0-5 15,-1-2 3-15,-1-1 3 0,0 0-5 16,2-2 0-16,0-1-1 0,0 0 3 16,0-1 2-16,0 1-5 0,0-2 3 15,4 0 2-15,-3 2-4 0,3-1 1 16,0 2-2-16,-2 0 5 0,4-1-5 15,-2-1 0-15,-1 1 1 0,5-1 2 16,-4-2-1-16,2 2-1 0,-1-1 0 16,3-1-1-16,0 2 1 0,-1 1-3 15,1-2 1-15,-1 1 3 0,-1 1-3 0,0-2-1 16,2 3 0-16,-1-3 3 0,3 5-1 15,-3-2-1-15,1 0 0 0,-2 3 1 16,1-2 2-16,-1 0-4 0,0 2 2 16,-1-2 2-16,3 2-5 0,0 0 2 15,-4 0 0-15,3 1 2 0,5-1 0 16,-5 0-3-16,3 2 1 0,-1-1 1 15,1 1 1-15,-2 0-4 0,-1 0 1 16,1 0 4-16,1 0-3 0,-1 0 0 16,1 0-2-16,1 1 4 0,0 3-1 0,1-1-2 15,-1 0 1-15,-1 2 0 0,1-2 1 16,-3 0-2-16,3 1 1 0,-3 0 0 15,1-1 1-15,2 2-2 0,-3-2-1 16,-1 2 4-16,2-2-1 0,1 0-2 16,1 1-1-16,3 0 4 0,0-1-1 15,-3 1-2-15,7 0 1 0,-7-2 1 16,3-1-1-16,-2 0 0 0,3 2-1 0,-7-2 2 15,3 2-1-15,1-1-1 0,-1-1 1 16,0 1 1-16,-3-1-1 0,1 0 0 16,1 1-1-16,3-2 2 0,-3 0 0 15,5 0-2-15,-3 0 1 0,4 1 0 16,-3 0 0-16,3-1 0 0,0 0-1 15,-1 0 1-15,-1 0 0 0,-1 1-3 16,1 0 1-16,-2-1 3 0,1 0-1 16,-5 0-2-16,-1 0 3 0,2 3-2 15,-2 0 3-15,-3 0-6 0,1-1 1 16,2-2 3-16,3 1-1 0,1-1-1 15,-1 0 1-15,3 0 3 0,-1 0-4 0,7 0-1 16,-5-4 4-16,4-1-1 0,-2 3 0 16,-1 1-3-16,1 0 3 0,-4 0 1 15,1 1-1-15,-3-1-3 0,-3 1 3 16,0 0 2-16,0 0-3 0,-3 0-2 15,3 0 3-15,2 0 2 0,1 0-2 16,3 0-2-16,-3 0 2 0,5 0 2 16,-1 0-2-16,0 0-2 0,3-1 2 15,-5 1 2-15,2 0-3 0,-3 0-1 0,0 0 2 16,-3 0 1-16,1 0-5 0,-3 0 1 15,3 0 3-15,-4 0 0 0,0 0-6 16,-2 0 2-16,3 0 3 0,-1 0 2 16,2 0-2-16,3 0-1 0,3 0 1 15,-1 0 3-15,3-3-4 0,-3 0-1 16,3 1 2-16,-3 0 3 0,-1 2-4 15,-1-3 0-15,-1 3 0 0,-4-2 2 16,-1 1-2-16,-1 1 1 0,2 0 1 0,0 0 1 16,-4 0-4-16,6 0 0 0,-5 0 2 15,5 0 3-15,4 0-4 0,-1 0-4 16,5 0 5-16,1 0 1 0,0 0 1 15,-3 0-5-15,3 0 5 0,-4 0 2 16,1 0-4-16,-5 0-1 0,-3 0 1 16,0 0 4-16,-2 0-4 0,2 0-3 15,0 0 6-15,-1 0 0 0,-1 0-3 16,0 0-2-16,0 0 5 0,4 0-1 0,3 0-1 15,3 0-3-15,3 0 3 0,2 0 2 16,-3 0-1-16,-1-1-10 0,-7 0-1 16,-4 1 12-16,3 0-4 0,-3 0-1 15,2 0 4-15,0 0 0 0,-2 0-1 16,0 0-2-16,2 0 2 0,-3 0 2 15,3 0-2-15,0 0-2 0,4 0 3 16,-3 0 1-16,1 0-2 0,0 0-2 16,-2 0 2-16,1 0 2 0,1 0-3 15,-4 0-1-15,2 0 3 0,-2 0 0 0,-2 0-1 16,4 0-2-16,-1 0 2 0,-3 0 3 15,2 0-4-15,0 0-1 0,2 0 3 16,-4 0 1-16,4 0-3 0,0 0 0 16,-2 0 1-16,-1 0 2 0,1 0-2 15,0 0-2-15,-2 0 3 0,0 0 2 16,2 0-3-16,2-1-2 0,0-3 3 15,-2 2 1-15,0-1-2 0,1 2-1 16,-1-4 1-16,2 1 3 0,-2 0-3 16,0-1-1-16,0 2 2 0,2 0 2 15,-2-4-3-15,0 2 0 0,1 0 1 0,1 1-2 16,-2 0 1-16,4-1 1 0,0 2-3 15,-1-1 5-15,1 1-3 0,-2-1-1 16,0 0 4-16,-1-2 0 0,3 1 0 16,-2 2-1-16,0-3-1 0,0 2 4 15,3 0-4-15,-5-3-1 0,2 1 2 16,0 0 1-16,0 2-3 0,-1 0-2 15,3 1 4-15,-2-3 1 0,0 2-3 16,2 1-2-16,-3-2 2 0,3 2 6 0,0-1-4 16,-2 1-1-16,-2-1 2 0,-1 1 0 15,-1 1 2-15,4-2-3 0,-4 4 1 16,0-3-1-16,0 1-1 0,0 1-2 15,0 1 3-15,0 0 1 0,0 0-3 16,0 0-1-16,0-1 3 0,0-1 1 16,0 2-2-16,0 0-1 0,0 0 2 15,0 0-2-15,0 0 0 0,0 0-4 16,-4 0 4-16,1 0 0 0,-1 3-2 15,2-1 0-15,0 0 2 0,0 0 2 0,-2 1-3 16,2 0-2-16,0 1 4 0,1-1 0 16,-1 1-2-16,0-1-1 0,0 3 2 15,0-3 3-15,0 1-4 0,-2 2-1 16,4-2 2-16,-4 1 3 0,2-1-5 15,1-1 0-15,1 1 3 0,0 0 2 16,-2 1-5-16,2-2 0 0,-2 0 3 16,2 2 1-16,0 0-3 0,0 1-1 15,0-3 3-15,0 1 1 0,0-1-3 0,0 0-2 16,0 1 5-16,0-1-1 0,0 2-2 15,0 3-1-15,0-2 3 0,0 0 1 16,0 0-3-16,0 0-1 0,0-1 3 16,0 3 1-16,0-4-5 0,0 3 5 15,0-2-4-15,4 1 4 0,-1-1-4 16,5 1 3-16,0 3 0 0,-1-2-2 15,3 0 0-15,-4-3 2 0,-3 0 0 16,1 0-2-16,0-3 2 0,-2 4-3 16,2-2 4-16,-1-1-3 0,1-1 2 15,0-1-2-15,0 0 2 0,0 0-1 0,0 0-2 16,1 0 4-16,3 0-3 0,3 0 3 15,5 0-3-15,5 0-1 0,-6-5 8 16,0-3-8-16,-7 5 1 0,-4 3 0 16,1 0 2-16,3 0 1 0,-4 0-3 15,0-1-1-15,-2 1 3 0,1-1 2 16,-1-2-5-16,4 0 1 0,-2 3 2 15,2 0 0-15,-3 0-3 0,3-1 1 16,-2 0 2-16,3 0 0 0,5 1-2 0,3-1-1 16,2-1 5-16,-3-2-3 0,-5-1-4 15,-5 5 6-15,2 0-4 0,-2 0 4 16,-1 0-4-16,3 0 4 0,-4 0-4 15,0 0 4-15,2 0-4 0,-2-1 4 16,5-1-4-16,-3 1 4 0,4-2-4 16,-2 2 4-16,1-1-4 0,7 1 4 15,5-2-3-15,3-2 2 0,3 0 0 16,-4 0-2-16,-11 4-1 0,-1 0 2 15,3 0 1-15,-5 1 1 0,1-1-3 0,-4 1-1 16,0 0 3-16,-2 0 1 0,-2 0-3 16,2 0-1-16,-2 0 4 0,1 0-1 15,3 0-2-15,-2 0-1 0,2-2 3 16,2 1 1-16,-1 0-3 0,5 1-1 15,-2-1 4-15,-1 1-1 0,1 0-2 16,7 0-1-16,8-1 5 0,0 1-3 16,-4-4-1-16,-6 4 0 0,-3 0 0 15,-6 0 1-15,0 0 0 0,1 0 1 0,-1 0 0 16,-2 0-3-16,0 0 4 0,2 0-4 15,-2 0 4-15,3 0-4 0,1 0 3 16,4 0-1-16,-3 0-1 0,1 0 2 16,-2 2-2-16,-1-2 3 0,1 0-3 15,-2 0 2-15,3 0-3 0,-1 0 2 16,0 0 1-16,2 1 0 0,7 1-3 15,4-2 2-15,4 0 14 0,-2 0-15 16,-8-1-1-16,-5 0 3 0,-2 1 0 0,-3 0 0 16,1 0-2-16,-2 0 0 0,4 0 3 15,-4 0-3-15,3 0 1 0,-1 0-1 16,0 0 3-16,2 0-3 0,-4 0 1 15,3 0 0-15,-1 0 1 0,4 0-1 16,-4 0 0-16,1 0-1 0,1 0 2 16,0 0-2-16,-2 0 2 0,1 0-2 15,-1 0 2-15,2 0 0 0,0 0-3 16,-3 0 3-16,3 0-1 0,-2 0 1 15,0 0-3-15,-2 0 3 0,3 0-1 16,-1 0 1-16,-2 0-2 0,4 0 0 0,7 0 2 16,3 0 1-16,-3-1-2 0,-2-1-3 15,-7 2 5-15,0 0-1 0,-2 0-2 16,2 0 0-16,1 0 3 0,-3 0-1 15,0 0-3-15,0 0 2 0,4 0 2 16,-2 0-1-16,-1 0-4 0,5 0 3 16,-2 0 3-16,1 0-3 0,-1 0-2 15,0 0 2-15,-4 0 2 0,0 0-1 16,2 0-2-16,-4 0 0 0,3 0 3 15,-1 0-1-15,2 0-3 0,2 0 1 0,0-1 3 16,-3 1-1-16,3 0-2 0,-2 0 0 16,0-2 3-16,-2 2-2 0,0-1 0 15,1 1-1-15,-1 0 2 0,4 0 0 16,-2 0-2-16,2 0 0 0,7 0 3 15,6 0-1-15,6-2 15 0,3-1-15 16,-7 2 0-16,-9 1 1 0,-3 0-4 16,-7 0 2-16,0 0 3 0,2 0-3 15,-4 0-2-15,0 0 2 0,2 0 2 0,0 0-1 16,0 0-3-16,0 0 0 0,3 0 5 15,-3 0-2-15,6 1-3 0,-4 0 2 16,1 1 2-16,1-2-1 0,-4 1-3 16,4 0 1-16,-4 0 3 0,3 2-1 15,-3-1-3-15,0 0 1 0,2 0 3 16,0 0-1-16,0 2-3 0,-2-3 1 15,0 0 4-15,-2-1-3 0,1 2-2 16,-1-1 1-16,2 1 3 0,-2 0-1 0,2 0-3 16,0-1 2-16,-2 0 2 15,2 3-2-15,0-1-1 0,2 1 0 0,-4 2 3 16,4-2-2-16,-3 1-1 0,1 0 1 15,-2 1 1-15,2 2 1 0,-2-1-4 16,2 0 2-16,0-1 3 0,-2 0-1 16,0 0-3-16,0 0 0 0,0 1 4 15,2 1-2-15,-2 0-2 0,0 0 0 16,0 1 3-16,2 0-1 0,-2 0 0 15,4-3 1-15,-4 1 0 0,0-3-2 16,0-2 0-16,0-1 0 0,0-1 1 0,0 0 1 16,0 0-2-16,0 0 3 0,0 0 1 15,0 0 1-15,0 0-5 0,0-3-2 16,0-4-4-16,4-1-18 0,-1-3-29 15,-1-4-74-15,0-3-294 0</inkml:trace>
</inkml:ink>
</file>

<file path=ppt/ink/ink5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3:54.93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12 388 13 0,'0'0'48'0,"0"-1"-38"0,0 1 19 15,0-1-10-15,0 1 5 0,0 0-11 0,0 0-3 16,0 0 4-16,0 0 4 0,0 0 5 16,0 0-3-16,0 0-1 0,0 0 2 15,0 0-5-15,0 0-4 0,-2 0-3 16,0 0 3-16,2 0-3 0,-1 0-1 15,-1 0 3-15,2-1-4 0,0 1 3 16,-2-1-4-16,2 1 0 0,0 0-1 16,0 0-3-16,0 0 2 0,0 0 2 15,0 0-2-15,0 0-4 0,0 0 2 0,0 0 1 16,0 0-4-16,0 0-1 0,0 0 3 15,0 0 3-15,0 0-6 0,0 0 2 16,0 0 6-16,0 0-1 0,0 0 0 16,-2 0-5-16,2 0 3 0,0 0 3 15,0 0-2-15,0 0-4 0,0 0 5 16,0 0 3-16,0 0-4 0,0 0-1 15,0 0-2-15,0 0 3 0,-2 0-4 16,2 0-1-16,0 0 1 0,0 0 2 0,0 0-3 16,0 0 0-16,0 0 2 0,0 0 0 15,0 0 1-15,0 0 1 0,0 0 7 16,0 0-1-16,0-1-5 0,0 1-3 15,0 0 2-15,0-2 1 0,0 1-2 16,0-2-1-16,0 0 0 0,0-3 4 16,0 4-4-16,2-2 1 0,0 0 1 15,0 0-1-15,0-1 0 0,1 1 1 16,1-1 1-16,0-1 1 0,0-1-2 15,0-2-2-15,-1 1 0 0,1 1 5 16,4 0-6-16,1 1 0 0,-1 0 3 0,2 1-1 16,-1 0-1-16,1 1-2 0,-1 1 5 15,1 0-1-15,-1 0 0 0,3 0-3 16,-3-1 1-16,5 2 2 0,-3-1-2 15,1 1-2-15,-1-2 3 0,6 0 2 16,-3-1-4-16,3 0-2 0,-2 1 4 16,-2 3-2-16,1-4-1 0,-3 2 3 15,3-1-4-15,-1 1 5 0,0 0-4 16,-3 0-1-16,-1 0 3 0,-1 0 2 15,0 1-4-15,-1-1-1 0,1 3 3 0,1-3 2 16,5 1-4-16,-3 0 0 0,3 0 1 16,-5-1 3-16,4-3-4 0,-3 6-1 15,1-3 3-15,1 2 2 0,-3 1-4 16,3 0-2-16,-3 0 4 0,1 0 1 15,-2 0-3-15,5 0-1 0,-4 0 3 16,1 1 1-16,0 2-3 0,1 3-1 16,2-2 2-16,1-1 3 0,-1 1-4 15,-1-1-1-15,3-1 3 0,-2-1 1 0,1-1-2 16,1 0-2-16,0 0 3 0,-2 0 1 15,3-1-3-15,-5-3-1 0,-1 1 3 16,1 1 1-16,-3-1-3 0,-1 2-1 16,5-2 2-16,-5 3 3 0,3 0-4 15,0-3-2-15,-1 2 4 0,4-1 1 16,1 2-3-16,1-2-1 0,4 1 3 15,-2 0 1-15,-3 1-4 0,-1 0-1 16,2 0 4-16,-5 0 0 0,-1-1-3 16,-5 1 1-16,4 0 0 0,-6 0 2 0,2 0-4 15,-1 0 1-15,1 0 2 0,0 2 1 16,4 1-2-16,-3 0 0 0,3 0 2 15,3-2 0-15,5 2-1 0,-3 0-1 16,0-3 1-16,1 0 1 0,1 0-2 16,-4 0-1-16,3 0 3 0,-3 0 0 15,1 0-2-15,-5 0-2 0,-1 0 4 16,-2 0 1-16,-2 2-4 0,2-1 1 15,-1 0 1-15,1 0 1 0,4 0-2 16,-2-1 1-16,1 1 0 0,3 1 2 16,-3-1-3-16,3 1 0 0,-1 1 1 0,1-2 1 15,1 0-2-15,-3 0-1 0,2-1 4 16,-1 1-1-16,1 0-2 0,-3-1-1 15,5 0 4-15,-5 0-1 0,1 0-2 16,-2 0-2-16,0 1 4 0,-3 0 1 16,1-1-5-16,-2 0-2 0,2 0 3 15,0 3 2-15,1-3-2 0,5 2 0 16,0-2 3-16,3 0 0 0,4 0-2 15,8 0 0-15,2 0 3 0,3 0-1 0,-3-5-3 16,-4 1 1-16,-6 4 2 0,-4-2 1 16,-3 2-4-16,-5 0 0 0,-1 0 3 15,-2 0 1-15,2 0-3 0,-4 0 0 16,0 0 2-16,0 0 1 0,2-1-3 15,-2 1-1-15,2 0 3 0,2 0-1 16,-2 0-1-16,5 0-1 0,-1 0 4 16,3 0 0-16,-1 0-3 0,0 0-1 15,-3 0 4-15,1 0-1 0,0 0-2 0,0-3 0 16,-3 1 2-16,-3 1 1 0,4-2-3 15,-4 2 0-15,4 0 2 0,-4-3 1 16,2 3-3-16,2-1-1 0,-2 1 4 16,-2-1-1-16,5-2-2 0,-1 0 0 15,-2 0 2-15,2-1 0 0,0 2-1 16,0 0-2-16,1-3 4 0,-1 0-1 15,2 0-2-15,0-2 0 0,-1 1 2 16,3 0-1-16,-2-3 0 0,-1 2-1 16,-1 0 2-16,-2-1 1 0,0 2-3 0,0 2 0 15,-2-2 3-15,0 0 1 0,0 1-3 16,0-2-1-16,0 3 3 0,0 0-1 15,0 0-1-15,2-1-1 0,0 1 3 16,-2 1-3-16,4 0 2 0,-3 1-2 16,-1 2 2-16,0-1 1 0,0 0-2 15,0 2 0-15,0 0 1 0,0 0 1 16,0 0-4-16,0 0 1 0,0 0 3 15,0 0-1-15,0 0-3 0,0 0 1 0,0 0 2 16,2 0 0-16,0-1-2 16,-2 1 0-16,0 0 2 0,0-2 1 0,0 2-3 15,0 0 1-15,0 0 2 0,0 0-2 16,0 0-1-16,0 0-1 0,0 0 2 15,0 0 2-15,0 0-3 0,0 4 0 16,0-1 3-16,0 0-1 0,0-1-3 16,0 1 1-16,2 0 3 0,-2 2-1 15,0-2-2-15,0 2 1 0,0 1 1 16,0 1 0-16,0-1-2 0,0 1 0 15,0 0 2-15,0-1 0 0,0 0-2 0,0 0 1 16,0 0 0-16,0 1 1 0,2-1-2 16,0 1 1-16,0-2 1 0,0 0 0 15,-2 1-2-15,2-1 0 0,-2-2 3 16,0 3-1-16,0-1-3 0,0 1 1 15,5-1 2-15,-3-1 0 0,4 0-2 16,2 0 0-16,-3 0 3 0,1 0-1 16,2 0-3-16,-2 0 2 0,-3-4 2 15,1 3-1-15,-2-2-3 0,0-1 1 0,-2 1 3 16,0-1-1-16,4 1-3 0,-2 3 1 15,5-2 3-15,-1 3-1 0,0-3-3 16,3-2 2-16,-1 1 2 0,-2-1-1 16,3 0-3-16,1 2 1 0,5-1 4 15,4-1-2-15,8 0-1 0,-6 0-2 16,-2 0 4-16,-8 0-1 0,-5 0-3 15,-2 0 2-15,2 0 2 0,-4 0-4 16,-2 0 3-16,1 0-2 0,-1 0 3 16,0 0-4-16,4 0 3 0,-2 0-3 0,0 0 5 15,4 0-3-15,1 0-1 0,-1 0 0 16,0 0 3-16,2 0-4 0,-3 0 3 15,-1 0-2-15,0 0 1 0,2 0 1 16,-3 0 0-16,1-1-2 0,0-1 0 16,-2 1 2-16,2 1 0 0,-2-1-2 15,1 1 0-15,1 0 2 0,0-1 0 16,2 1-2-16,0 0 0 0,11 0 2 15,6 0-1-15,3-1 13 0,3-4-13 0,-6 1 1 16,-8 4-2-16,2 0 0 0,0-2 4 16,1 1-1-16,1-1-4 0,-2 0 1 15,-8 2 3-15,-3 0 0 0,-4 0-5 16,2 0 3-16,-2-3 3 0,0 3-3 15,-2 0-2-15,0 0 1 0,4 0 4 16,-1 0-3-16,3 0-2 0,4 0 2 16,-1-3 3-16,-1 3-3 0,3-1-1 15,-1 1-1-15,-3-2 5 0,-1 1-3 16,0-2 0-16,1 0-1 0,1 1 2 15,0 0 3-15,-4 2-8 0,1-2 4 0,-1 0 2 16,4 1 0-16,-1-2-6 0,-1 3 4 16,0-1 2-16,-2 0 0 0,1 0-4 15,3 0 0-15,2 1 6 0,11-3-4 16,7 0 6-16,6-1 2 0,-1-1-7 15,-4 4-1-15,-10 1 0 0,5 0 0 16,-4 0 1-16,-1 0 0 0,0 0-3 16,-6 0 2-16,-3 0 2 0,-5 0-1 15,-5 0-3-15,2 0 1 0,0 0 3 0,0 0-1 16,2 0-3-16,3 0 2 0,-3 0 2 15,2 0-1-15,2 0-2 0,-3 0 0 16,3 0 3-16,-2 0-1 0,-1 0-4 16,1 0 3-16,-2 0 2 0,0 0-2 15,0 0-2-15,-1 0 1 0,-1 0 3 16,4 0-2-16,-4 0-2 0,2 0 1 15,-2 0 3-15,-2 0-1 0,5 0-3 16,-1 0 1-16,2 0 3 0,2-2-1 16,-6 1-2-16,5 0 0 0,-3-2 3 0,0 0-1 15,3 1-3-15,1 1 1 0,2 1 3 16,3 0-2-16,12 0-2 0,5 0 2 15,3 0-7-15,-8 0 3 0,-10 0 2 16,-6 0 3-16,-1 0-3 0,-2 0 3 16,-4 1 0-16,1 0-2 0,-3 0 2 15,2-1-2-15,0 0-1 0,-2 3 1 16,4-1 2-16,0 0 0 0,2-1-2 15,-3 1 0-15,7 2 4 0,-2 0-2 0,1 1-3 16,12 1 1-16,6-3 2 0,3-1 0 16,1-2-8-16,-8 2 6 0,-8 2 2 15,0 1-1-15,-1-2 0 0,-3-1-1 16,-7-1 2-16,-2 0-1 0,0-1-2 15,-2 0 1-15,0 2 3 0,2-1-2 16,0 2-2-16,-1-3 2 0,5 1 1 16,-2 0 0-16,6 0-2 0,-3 0 0 15,1 0 4-15,3 1-3 0,-5-2-2 16,0 3 1-16,-2-1 3 0,-1-2-1 15,1 1-3-15,2 2 1 0,-2 0 3 0,3 3-1 16,5-2-3-16,1 1 2 0,-1 0 2 16,-5 0-3-16,-5-2 0 0,4 4 1 15,-4-2 2-15,2 4-2 0,-3-3-1 16,-1 1 0-16,0 2 3 0,0 2 0 15,0 1-4-15,0-1 2 0,0-1 4 16,-3-2-3-16,1-2 1 0,0 3-1 16,2-2-1-16,0-3 2 0,0 1-1 15,0-1 1-15,0-2 5 0,0 0-2 0,0 0-1 16,0-1-2-16,0 1 4 0,0-1-4 15,0-1 0-15,0 1-1 0,0 1 1 16,0-1 1-16,0 0-3 0,0 1 0 16,-4 0 0-16,0 1-15 0,0-2-36 15,-1-1-68-15,1 0-307 0</inkml:trace>
</inkml:ink>
</file>

<file path=ppt/ink/ink5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3:59.63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63 73 16 0,'-2'1'21'0,"0"0"-2"0,2 0-4 15,0-1-7-15,0 0-2 0,0 0 3 16,0 0 9-16,0 0-6 0,0 0 0 15,0 0 3-15,0 0 4 0,0 0 6 16,0 0-5-16,0 0 1 0,0 0 0 16,0 0-3-16,0 0 2 0,0 0-1 15,0 0 2-15,0 0-1 0,0 0-3 16,0-1 5-16,0 1-2 0,0 0-3 15,0 0-3-15,0 0 3 0,0 0-2 16,0 0-6-16,0 0-4 0,0 0 0 16,0 0 2-16,0 0-3 0,0 0-2 0,0 3 3 15,-1 5 3-15,-1 3 0 0,2 1-3 16,-4 3 0-16,0 2 1 0,0-1 0 15,-2 3 1-15,3-2-3 0,-1 1 3 16,-2 2-5-16,-2 1 3 0,1-3 8 16,1 0-6-16,2-5-4 0,4-3-3 15,0 0 1-15,4-4 1 0,4 1-2 16,1-1 0-16,3-4 3 0,3 0 0 15,4-2-3-15,0 0 0 0,4 0 2 0,2-4 2 16,0-2-4-16,1 2-2 0,1-4 3 16,0 4 1-16,1-3-2 0,-3 1-1 15,-2 3 2-15,-4-1 1 0,-4 2-2 16,1 0-2-16,-3 0 2 0,-1 2 3 15,-9 0-4-15,-1 0-1 0,-2 0 2 16,0 0 2-16,0 0-6 0,0 0-7 16,0 0 0-16,0 0-2 0,2 0-5 15,-2 0-10-15,0 0-6 0,0 0-9 16,0 0-20-16,0 0-58 0,-7 0-106 0</inkml:trace>
  <inkml:trace contextRef="#ctx0" brushRef="#br0" timeOffset="267">262 188 71 0,'7'-2'279'0,"-5"2"-235"0,0 0 2 15,0 0 14-15,0 0-19 0,-2 9-11 16,6 1 2-16,-2 4-13 0,-1 4-13 16,-1 0-2-16,-2 3 0 0,2 1 1 15,-2-2-5-15,2 4-1 0,0-2 1 16,2-1-3-16,2 0-7 0,1-3-14 15,3-2 15-15,3-3-24 0,2-5-21 16,2-5-17-16,3-3-20 0,-5 0-206 16</inkml:trace>
  <inkml:trace contextRef="#ctx0" brushRef="#br0" timeOffset="735">651 22 77 0,'0'0'200'0,"0"5"-151"0,0 5-42 16,0 0 26-16,-8 8 15 0,-1 2-12 15,-3 2-8-15,1 2-9 0,3 6-4 16,-5 0 1-16,1 0 24 0,5-3-31 15,-1-8-6-15,8-5 1 0,-2-3-1 16,2-2-2-16,0-2 0 0,0-5 2 16,0-1-1-16,0 0-2 0,0-1 0 15,6 0 1-15,2 0 2 0,3-2 1 16,-1-5-2-16,5-1 0 0,4-2-4 0,0 1-3 15,2 1 4-15,0 3 0 0,0-2 1 16,-2 4-3-16,2 0-3 0,-4 3 4 16,-3 0 0-16,-1 0-1 0,0 0-5 15,-5 0 1-15,2 2-1 0,-5 2-2 16,-3 4 3-16,2-2 5 0,-4 2 2 15,0-1-1-15,0 0 1 0,-6 1 4 16,-3 0-1-16,-1 2-4 0,-1-3 4 16,-3 0 6-16,-3 3-1 0,2-2-3 0,-2 1 10 15,5-4-5-15,3 0-6 0,1-3-3 16,4-1-2-16,0 0 2 0,3 0-3 15,1-1-9-15,0 0-9 0,0 0-20 16,5 0-38-16,1-5-15 0,4-7-206 16</inkml:trace>
  <inkml:trace contextRef="#ctx0" brushRef="#br0" timeOffset="963">993 216 253 0,'1'3'159'0,"-1"2"-157"0,0 2 32 16,0 0 22-16,0 3-12 0,0 2-29 16,-3 4-5-16,-3-3 1 0,-2 5 3 15,-1-3-15-15,5 0 2 0,-2 0 1 16,4-4-6-16,0-2-8 0,2-4-9 15,0 0-11-15,0-5-23 0,4 0-22 0,2 0-62 16,2-13-121-16</inkml:trace>
  <inkml:trace contextRef="#ctx0" brushRef="#br0" timeOffset="1227">1187 0 40 0,'4'9'279'0,"-4"1"-264"15,0 3 19-15,0 6 19 0,0 1-11 16,0 8-9-16,-2 1-17 0,-6 4-2 16,1 1-4-16,-3 1-5 0,1-2-1 15,1-1 0-15,0-6-3 0,3-4-1 16,-1-4 1-16,4-5 0 0,-2-4-5 15,2-4-1-15,2-4-2 0,0-1-4 16,0 0-7-16,0 0-2 0,8-3-16 16,3-4 12-16,1-2-22 0,3-2-28 0,-1 0-42 15,1-3-12-15</inkml:trace>
  <inkml:trace contextRef="#ctx0" brushRef="#br0" timeOffset="1489">1424 223 29 0,'0'0'163'0,"0"0"-101"0,0 0-29 16,-4-2 12-16,-2 2-2 0,0 0 2 15,3 0-20-15,-1 0-6 0,0 0-10 16,4 2-2-16,0 5-6 0,-2-2-2 0,2 5 3 16,0-2-2-16,2 2-2 0,6-1 2 15,7 2 1-15,0-2 1 0,2 2-3 16,1-3 1-16,-5 1 2 0,-2-2 0 15,-3 0-1-15,-4-1 3 0,-4 1 5 16,0-3 4-16,0 1 3 0,-12 1-1 16,-1 1 0-16,-6 1-10 0,-4-2-4 15,0 3-1-15,0 1 3 0,2-1-5 16,0 1-18-16,4-1-29 0,-4-2-39 15,4-4-166-15</inkml:trace>
</inkml:ink>
</file>

<file path=ppt/ink/ink5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4:02.0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109 109 20 0,'4'0'253'0,"-4"0"-214"15,0 0-10-15,0 0 8 0,0 0 4 16,0 5-3-16,-2 11-11 0,-9 1-3 16,-3 8-6-16,1-1-4 0,-6 1-2 15,6 2-1-15,-3-2-3 0,7-2-5 16,1-1 1-16,2-3 1 0,6-3-1 0,0-2-4 15,0-5 1-15,6 0 3 0,4-2-2 16,3-5-1-16,2-1 1 0,4-1 0 16,4 0 0-16,4 0-3 0,0 0 2 15,-1 0 2-15,1-3-3 0,-2-3-1 16,2 1 1-16,-4-1 3 0,-1 0-3 15,-1 0-3-15,-3 0 4 0,-1 1-1 16,-6 1-4-16,-1 0-9 0,-4 1-1 16,-3 0-1-16,-1 0-11 0,-2 3-11 15,0 0-13-15,0-2-6 0,-2 0-60 0,-7-3-147 16</inkml:trace>
  <inkml:trace contextRef="#ctx0" brushRef="#br0" timeOffset="223">279 244 162 0,'4'4'228'0,"0"-1"-203"0,-2 4 19 15,1-1 15-15,-1 6-9 0,0 1-11 0,0 3-18 16,-2 0-10-16,2 2-1 0,-2 0-5 15,2 0-4-15,0-1-2 0,4-1 2 16,-3-1-1-16,5-3-14 0,-2-2-10 16,5-5-11-16,3-2-16 0,1-3-24 15,0 0-98-15</inkml:trace>
  <inkml:trace contextRef="#ctx0" brushRef="#br0" timeOffset="633">617 10 87 0,'2'0'226'16,"-2"5"-190"-16,0 5-17 0,0 3 35 16,-6 6-3-16,-2 2-18 0,1 1-13 15,-1 6-7-15,-1 0-1 0,1 2 9 0,0-1-3 16,1-3-12-16,5-1 1 0,-2-3 0 15,2-3 2-15,2-5-5 0,0-2-6 16,0-4 5-16,0-2 1 0,0-5-4 16,0-1-1-16,4 0 2 0,5 0 2 15,3 0-1-15,3-4-5 0,4-3 0 16,0-1 0-16,0 0-2 0,0 2-3 15,-1 1 3-15,-1 0 3 0,-4 2-3 16,-3 1 0-16,-3 1 1 0,-3 1 2 16,0 0-1-16,-4 0 0 0,0 0 1 15,0 4 3-15,0-2-2 0,0 3 0 0,0 0 4 16,0 1-1-16,-8 1-1 0,1-1-1 15,-1-1 5-15,0 1 1 0,-1-1-2 16,-3-2-2-16,1 1 1 0,3 2 1 16,1-4-5-16,-1 3-1 0,0-5-1 15,7 2-6-15,-1-1-22 0,-2-1-30 16,4 0-47-16,0 0-156 0</inkml:trace>
  <inkml:trace contextRef="#ctx0" brushRef="#br0" timeOffset="864">945 248 71 0,'6'0'307'0,"-2"2"-259"0,-4 1-40 15,0 0 40-15,2-3-2 0,-2 3-4 16,0 0-23-16,0 3-12 0,0 2 4 15,-2 2-9-15,-6 4-1 0,4-1 2 0,-3 3 0 16,1 1-3-16,4-3-5 0,0-1-1 16,0-1-7-16,2-5-11 0,0 0-9 15,0-1-9-15,4-6-13 0,0 0-20 16,1 0-82-16</inkml:trace>
  <inkml:trace contextRef="#ctx0" brushRef="#br0" timeOffset="1433">1081 0 23 0,'5'0'0'16,"-5"0"122"-16,2 0-87 0,0 0-4 15,-2 0 7-15,0 0-5 0,2 0-6 16,-2 0 6-16,0 2-3 0,0 1-9 16,0 2 1-16,0 0 0 0,0 0-2 0,0 3-7 15,0-1 0-15,-2 5-1 0,-2 3-3 16,0-2 1-16,1 4 1 0,1 3-5 15,-2-1-4-15,4 4-1 0,-2-3-1 16,2 2 2-16,0 0-1 0,0-3-5 16,6-5-7-16,-1-1 4 0,9-4-6 15,-3-2-2-15,6-4-7 0,4-3-2 16,2 0 4-16,0 0-10 0,2-10-3 0,-2 1-1 15,-2-2 5-15,-2-1-2 16,-2-2 1-16,-5 0 20 0,-3 1 13 0,-5 2 11 16,0 2 20-16,-4 2 10 15,0 1 0-15,0-1-5 0,-4 1-7 0,2 3 2 16,0-1-9-16,0 4-9 0,0 0-6 15,2 0-8-15,0 0-3 0,0 4-2 16,0 3 1-16,4 5 3 0,4 1-1 16,1 2-1-16,1 0 0 0,1 1 1 15,3-1-1-15,-1 1-1 0,2-3 0 16,-1 3 4-16,-5-3-1 0,-1 0-2 0,-4-2 0 15,-2-3 4-15,-1-1-1 0,-1-3 2 16,0-1 11-16,-7 0 3 0,-5 0-1 16,1 0-9-16,-2-1 0 0,-3-1 1 15,-1-1-5-15,0 0-5 0,2 1 1 16,-1 1-1-16,5-1-12 0,-2 2-12 15,1 0-30-15,1-1-45 0,-3-1-98 16</inkml:trace>
</inkml:ink>
</file>

<file path=ppt/ink/ink5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4:07.88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75 268 0 0,'0'0'6'16,"0"0"23"-16,0 0-14 0,0 0 8 15,-2-2 1-15,0 1-5 0,1 1 4 16,-1-1 1-16,2 1 3 0,-2 0-8 15,2-2-4-15,0 2 5 0,0-1-7 16,0 0 4-16,0 1 6 0,0 0 1 16,0-1 13-16,0 1-3 0,0-1-8 15,0 1-4-15,0 0 6 0,0 0-6 16,0 0-4-16,0 0 0 0,0 0-3 15,0 0-6-15,0 0-2 0,-4 7-3 0,0 4 1 16,-2 5 1-16,-3 4-1 0,3 0-1 16,2 3 1-16,-1-1-1 0,-1 1 0 15,2 1-2-15,-2-3 6 0,1-2-6 16,3 0-1-16,0-4 1 0,0 0 3 15,2-3-4-15,0-4-2 0,0-1 3 16,7-3 1-16,5-2-2 0,5-2 0 16,6 0-1-16,0-4 4 0,4-6-2 15,1-1-5-15,1 0 6 0,-2 1-2 0,-1 2-1 16,3 0-1-16,-4 0 1 0,-6 1 1 15,2 2-1-15,-6 1-3 0,0 2 5 16,-5 0-1-16,-2 1-2 0,-5 1-2 16,1-1 4-16,-2 1 1 0,0 0-2 15,0 0-5-15,0 0 3 0,-2 0-10 16,0 0-10-16,0 0-6 0,0 4-12 15,0 0-12-15,-4 2-24 0,-7-4-103 16</inkml:trace>
  <inkml:trace contextRef="#ctx0" brushRef="#br0" timeOffset="238">232 336 93 0,'2'0'216'16,"-2"0"-159"-16,0 0-36 0,2 0 29 15,-1 2 5-15,1 6-4 0,2 6-14 16,0 3-8-16,0 3-10 0,-2 1-2 0,0-1-14 16,0 2-1-16,-1 0 2 0,1-1 0 15,4 2-5-15,-2-1-1 0,2-3-4 16,1-3-6-16,5-3-24 0,1-4-17 15,0-5-12-15,3-4-55 0,-1-2-191 16</inkml:trace>
  <inkml:trace contextRef="#ctx0" brushRef="#br0" timeOffset="647">518 134 80 0,'0'7'217'0,"-2"5"-201"16,-2 2 11-16,-1 4 34 0,-1 5-21 15,-2 0-2-15,1 4-14 0,-3 5-4 16,0 1 3-16,3 1-3 0,1-5-8 16,2-7-6-16,4-4-2 0,0-6 6 15,0 1-4-15,2-6-1 0,4 0-1 0,2-2-1 16,3-5 0-16,0 0 1 0,9-1-2 15,1-6 0-15,3-1-1 0,1 2 1 16,2 0-4-16,-2 0 2 0,-2 2 0 16,-4 1 0-16,0 3-1 0,-6 0 1 15,0 0 0-15,-5 0 0 0,-4 0-2 16,0 0-1-16,-2 2 2 0,-2 5 1 15,0 2 2-15,0-1-3 0,0 4 1 16,-8 2 2-16,-2 0-3 0,-1 1 2 0,0 0 2 16,-3-2-2-16,3 0-1 0,-3-1 1 15,1 0 3-15,2 0-3 0,-3-3-1 16,5 0 1-16,3-3-1 0,4-3 0 15,2 0-7-15,0-1-10 0,0-2-8 16,6 0-16-16,3 0-31 0,5-8-47 16,1-10-216-16</inkml:trace>
  <inkml:trace contextRef="#ctx0" brushRef="#br0" timeOffset="848">901 413 346 0,'0'3'86'0,"0"1"-76"16,0 3 17-16,0 1 34 0,-1 2-9 15,-7 3-22-15,0 0-17 0,-1 3-3 16,1 1 1-16,1-2-9 0,1 1-2 16,6-1-1-16,-4-4 3 0,2 1-4 15,0-4-10-15,2-2-12 0,0 0-7 16,8-4-17-16,1-2-31 0,-1 0-30 15,2-11-144-15</inkml:trace>
  <inkml:trace contextRef="#ctx0" brushRef="#br0" timeOffset="1373">1039 52 210 0,'0'2'110'0,"0"2"-109"0,4 2 10 0,-2 0 29 16,1 3 4-16,-3 4-1 0,4 6-15 15,-4 5-5-15,0 4-5 0,0 2-3 16,0 0-8-16,0-1 1 0,0-4-1 16,0 1-5-16,0-1-1 0,0-3 1 15,0-4-1-15,0-2-4 0,0-3-9 16,8-4-2-16,5-4-7 0,1-2-7 15,3-3-5-15,6 0-7 0,-2 0-5 16,0-5-17-16,-2-3 4 0,-2-3-8 16,-2 0 36-16,-5-1 27 0,-5 1 4 0,-5 4 8 15,0-3 35-15,0 4 6 0,-3 2-1 16,-3-1-10-16,-2 2-8 0,1 1-1 15,3 2-5-15,2 0-6 0,0 0-7 16,2 0-14-16,0 4 1 0,0 5 1 16,6-2 0-16,3 1 0 0,7 1 0 15,-1 0 0-15,2 0 0 0,0 4-2 16,-2-3 0-16,1 2 3 0,-3 0-1 15,-2 1-2-15,-5 1 2 0,-4 0 3 16,0-1-1-16,-2 0-2 0,-2-1 2 16,-6 2 3-16,-3-2 13 0,0 0-5 0,-3-1 0 15,-1-1 2-15,-2-2 2 0,0 1-4 16,-1-2-2-16,3-1-3 0,0-2-1 15,3 0-4-15,5-1-1 0,1-1 1 16,0-1-1-16,3 1-6 0,3-2-3 16,0 0-4-16,0 0-13 0,0 0-17 15,0 0-26-15,0 0-29 0,1-5-95 16</inkml:trace>
  <inkml:trace contextRef="#ctx0" brushRef="#br0" timeOffset="1830">1730 387 419 0,'-8'2'61'0,"8"-2"-48"15,0 0 8-15,0 0-3 0,8 0 18 16,5 0 4-16,2 0-26 0,10 0-9 15,0 0 0-15,2 0-2 0,-3 0-2 0,-6 0-2 16,-1 0 1-16,-6 1-16 16,-1 4-19-16,-1 0-21 0,-9 1-38 0,0-6-103 15</inkml:trace>
  <inkml:trace contextRef="#ctx0" brushRef="#br0" timeOffset="1984">1701 594 415 0,'10'0'69'0,"7"0"-73"15,6 0 24-15,5 0-1 0,3-7 7 0,5-1-15 16,4-3-9-16,2-3 1 0,-2 3-8 16,-4 3-33-16,-5 0-39 0,-8-3-71 15</inkml:trace>
  <inkml:trace contextRef="#ctx0" brushRef="#br0" timeOffset="3357">2913 417 281 0,'0'5'82'15,"0"2"-67"-15,3 0 36 0,-1-1 4 16,0 4-9-16,2 3-11 0,2 3-10 16,-2 1-9-16,-4 3-7 0,2-1-3 0,-1-2-6 15,-1 0 2-15,4-2-6 0,-2-4-6 16,6-1-5-16,-1-4-10 0,1-3-15 15,4-3-22-15,-1 0-17 0,2-13-95 16</inkml:trace>
  <inkml:trace contextRef="#ctx0" brushRef="#br0" timeOffset="3808">3248 0 251 0,'0'9'155'0,"0"5"-155"0,-3 6 14 16,-5 6 28-16,-2 8-2 0,1 4 0 15,-1 3-10-15,3 3-6 0,-1 4-11 16,-1-3-9-16,-1 0-1 0,1 0 3 16,-1-3-1-16,2-6-4 0,1-7 0 15,3-9 2-15,2-7-1 0,0-4-3 16,2-5 2-16,0-2-1 0,0-2 1 15,0 0-2-15,10-5 2 0,-1-6 0 0,5-2-3 16,1 1-1-16,-2-2 0 0,0 2 3 16,3 3 0-16,-3-2-3 0,2 5-1 15,-3 0 4-15,3 1 2 0,0 0-4 16,1 4 0-16,-1 0 3 0,-2 1-2 15,-3 0-3-15,-4 0-2 0,-3 0 4 16,-3 5-4-16,0 2 3 0,0 2 0 16,-7 3 4-16,-3-1 0 0,-1 1-3 15,-1 2 1-15,5-1 3 0,-1 0-1 0,0-1-4 16,3 0 3-16,1-1 2 0,-4-2-1 15,2 0-2-15,1-4 2 0,-1 0 0 16,0-3 0-16,4-1-2 0,-1-1 1 16,1 0 2-16,-2 0-6 0,0 0-17 15,0 0-3-15,-2 0-4 0,-1 0-22 16,-1 0-15-16,-1 0-54 0,-1-1-120 15</inkml:trace>
</inkml:ink>
</file>

<file path=ppt/ink/ink5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4:27.87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91 429 0 0,'2'1'163'0,"-2"-1"-79"15,0 0-52-15,0 0 19 0,0 1-4 16,0-1-11-16,0 0-9 0,0 0-4 0,0 0-4 16,0 0-1-16,0 0 1 0,0 0-3 15,0 0-2-15,0 0-2 0,0 0-1 16,0 0 0-16,0 0 2 0,0 0-2 15,0 0-6-15,0 0-1 0,0 5 1 16,-2 2-2-16,2 1 1 0,-2 1 1 16,2 2 0-16,-2 3 1 0,-2 4-1 15,-7 3-2-15,-3 2 13 0,1 1-4 16,-4-2-5-16,7-3 3 0,3-4-2 15,1-4-3-15,2-6-2 0,4-4-1 0,0 0 0 16,0-1-3-16,6 0 0 0,9-5 5 16,2-9 1-16,10-5-7 0,0-3 4 15,3 0-4-15,-1-3 3 0,-1 1-2 16,-1 1 3-16,-2 3-2 0,-4 2-2 15,-2 6 3-15,-4 3-3 0,-3 5 3 16,-5 1 0-16,-3 2-2 0,0 1-2 16,0 0 3-16,-2 0 0 0,-2 10-1 15,0 2 0-15,0 4 3 0,-4 2-1 16,-4 0-1-16,4-1-1 0,-1-1 2 15,3 1-1-15,2-2-4 0,0-3-21 0,4 1-12 16,5-3-15-16,1-7-61 0,-5-1-117 16</inkml:trace>
  <inkml:trace contextRef="#ctx0" brushRef="#br0" timeOffset="997">1082 115 73 0,'0'0'220'16,"0"0"-160"-16,0 0-19 0,0 0 18 15,0 0-6-15,0 6-21 0,0 10-12 16,0 8 10-16,-4 9-6 0,-2 2-1 16,-1 4-4-16,-5 4-4 0,1 1-4 15,-3 5-1-15,1-4 6 0,2-3 4 16,-1-5-13-16,3-9-4 0,5-3 3 15,-2-10-3-15,6-4-1 0,-2-3 0 16,2-6-2-16,0-2 2 0,0 0-2 16,0 0 1-16,0 0 2 0,12-6-2 0,7-4 2 15,0-3-3-15,2 0 1 0,-2 1-1 16,-2 2-1-16,4 3 1 0,-4-1 0 15,2 3 0-15,0 0-2 0,2 4 2 16,-2 1 0-16,-1 0-1 0,-5 0-3 16,-3 6 0-16,-3 1-2 0,-1 2-1 15,-4 1 0-15,-2 0 3 0,0 2 0 16,-4-1 4-16,-7 0-1 0,-3 0 1 15,-3 0 2-15,-2-1-1 0,-2 0-1 0,-4 2 0 16,2-1 2-16,2-1-3 0,2-1 4 16,4-4-2-16,5-1 1 0,5-2-1 15,3-2-2-15,2 0 0 0,0 0-3 16,5 0-15-16,7-2-14 0,7-4-11 15,0-3-31-15,2-3-53 0,-4-1-185 16</inkml:trace>
  <inkml:trace contextRef="#ctx0" brushRef="#br0" timeOffset="1502">1401 546 88 0,'0'0'199'0,"1"0"-120"15,5 0-58-15,2-11 18 0,3-1 4 16,3-5-12-16,3-1-6 0,2-3-5 16,0-3-4-16,6-2-4 0,-2-4-2 15,1-3 1-15,3-3-9 0,-2-3-2 0,-6-2 5 16,4-2-1-16,-6 0-3 0,-2 2-1 15,1 6 1-15,-9 8 1 0,-1 8-1 16,-2 3-2-16,-4 6 7 0,0 7 3 16,0 2 5-16,0 1-3 0,-10 7-10 15,-5 16-2-15,-8 6 0 0,2 11-1 16,-2 7 2-16,-3 6 1 0,-3 6 0 15,0 3-2-15,3-2 1 0,8-4 3 16,13-10-2-16,5-3 2 0,2-7 4 16,9-4 0-16,6-5-3 0,6-7-3 0,6-4 2 15,7-6 4-15,6-8-4 0,2-2 0 16,4-8 1-16,-1-9-2 0,-3-8 1 15,-8 1-3-15,-7 1-1 0,-10 0 6 16,-6 0-2-16,-3 1 1 0,-6 3-1 16,-4 3 2-16,0 4 1 0,-14 5-3 15,-3 3 2-15,-2 4 4 0,0 0 0 16,2 6-4-16,2 6 2 0,3 4 1 15,5 1-4-15,1 4-3 0,6 3-2 0,4 0 0 16,13 1-2-16,17-1-11 0,14-5 3 16,15-3-3-16,15-3-37 0,8-7-42 15,-2-6-105-15</inkml:trace>
</inkml:ink>
</file>

<file path=ppt/ink/ink5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4:31.24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531 366 37 0,'0'0'60'0,"0"0"-54"15,2 0 13-15,-2 0 7 0,2 0 4 16,2 0 106-16,-4 0-96 0,0 0-17 15,0 0 12-15,0 0-3 0,0 0-7 0,0 0-6 16,0 0-7-16,0 6 4 0,0 1 9 16,0 4-3-16,0 4-8 0,-6 0 1 15,-2 2-2-15,1-1 5 0,-3 2-6 16,1-4-4-16,3-1-1 0,2-3 3 15,0-6-4-15,2-2-1 0,2-1-2 16,0-1 2-16,0 0-2 0,0-1-1 16,12-9 0-16,5-5 1 0,2-2-3 15,4 0 0-15,-4-1 1 0,2 1 2 0,0 0-3 16,-2 3-2-16,-2 1 2 0,-3 4 2 15,-3 3-2-15,0 3 0 0,-7 1 0 16,2 2 0-16,0 0-2 0,-4 2 0 16,1 9 2-16,-1 3 2 0,-2 1-2 15,0 2-1-15,0 2 1 0,0 2 3 16,0 0-3-16,0-2 0 0,0 0 0 15,2-6 1-15,-2 0-1 0,4-4-1 16,0-3-3-16,0 1-11 0,1-4-18 16,1-2-25-16,0-1-30 0,2 0-77 0</inkml:trace>
  <inkml:trace contextRef="#ctx0" brushRef="#br0" timeOffset="241">937 356 291 0,'2'0'145'0,"0"0"-128"16,2 7 23-16,2 2 26 0,-4 4-14 0,0 0-13 15,1 7-15-15,-3 1-5 0,2 3-3 16,2 3 4-16,0 0-9 0,-2-2-9 15,4 2 0-15,-1-4 1 0,1-3-3 16,0-1-3-16,1-3-12 0,3-4-10 16,-2-4-23-16,-1-4-22 0,-1-4-24 15,2 0-109-15</inkml:trace>
  <inkml:trace contextRef="#ctx0" brushRef="#br0" timeOffset="480">1220 364 219 0,'0'2'87'0,"0"9"-75"16,-6 5 45-16,-3 3 2 0,-7 8-10 16,-1 5-15-16,-2 5-6 0,-2 2 17 15,2 2-23-15,0 1-10 0,6 1 2 0,-1 0-4 16,1-1 7-16,-2-2-10 0,3-2-7 15,1-6 2-15,5-3 0 0,2-8-1 16,4-5-2-16,0-1-6 0,0-7-10 16,0-1-14-16,4-5-14 0,4-2-12 15,1 0-24-15,3-1-65 0</inkml:trace>
  <inkml:trace contextRef="#ctx0" brushRef="#br0" timeOffset="941">1466 121 132 0,'0'-9'236'0,"0"2"-196"15,0 4 10-15,0 3 9 0,0 0-3 16,-4 3-18-16,-5 14-21 0,-9 8 1 15,-3 10-4-15,-3 7-5 0,-1 6-4 16,-6 6 6-16,3 1 1 0,-1-1-9 16,8-3 1-16,6-5-1 0,1-4-1 0,7-7-4 15,1-6 3-15,4-6 0 0,2-6-2 16,0-9-1-16,2-2 0 0,6-6 0 15,1 0-1-15,7-13 3 0,1-7-3 16,4 0 1-16,0-3 1 0,0-1-3 16,5-2 1-16,1 0 4 0,0 1-3 15,-2 5-2-15,-2 4 0 0,-6 5 4 16,0 3 0-16,-8 4-2 0,-1 3 0 15,-2 1 1-15,-2 0 3 0,-3 5-5 0,3 5 2 16,-4 2 1-16,0 1 0 0,0 4-1 16,-4 1 1-16,-3 1 1 0,3 1 0 15,-5-1-1-15,-5 2 1 0,-1-3 1 16,0 0 0-16,-3-3 1 0,3-2-1 15,2-1 1-15,3-5-1 0,6-4-3 16,3 0-1-16,1-1-5 0,0-2-16 16,0 0-24-16,7-4-15 0,7-7-48 15,-1-5-163-15</inkml:trace>
  <inkml:trace contextRef="#ctx0" brushRef="#br0" timeOffset="1367">1800 160 311 0,'0'-3'100'0,"0"3"-82"0,0 0 5 16,0 4 25-16,-4 14 7 0,-7 9-21 16,-8 9-20-16,-2 7 5 0,-2 3-2 0,0 1-8 15,6 0-1-15,-2 2-3 0,-1-3-3 16,7-4 3-16,0-7-1 0,5-7-4 15,2-6 1-15,3-8 1 0,1-4-1 16,2-5-1-16,0-3-1 0,0-2 3 16,5-2 0-16,7-11 1 0,5-3-1 15,2-3-1-15,4 0 0 0,2-3-2 16,-2 4 1-16,0 1 0 0,-1-1-1 15,-2 6-1-15,-1 2 1 0,-4 2 1 0,0 3 0 16,-1 4-2-16,-5 1 1 16,-3 0 2-16,-2 0-5 0,-1 2 2 0,-3 6 1 15,0 3 1-15,0 2 1 0,-7 2-1 16,-5 0 0-16,-1 0-1 0,-2 0 4 15,-4 0-4-15,-2-1 7 0,0-1 2 16,-4 2 1-16,2-5-3 0,2 2 2 16,6-4 1-16,3-3-7 0,8-4-2 15,1-1 0-15,3 0 0 0,0 0-7 16,0 0-15-16,7 0-11 0,9 0-18 15,4-7-42-15,1-6-130 0</inkml:trace>
  <inkml:trace contextRef="#ctx0" brushRef="#br0" timeOffset="1893">1970 565 338 0,'-2'0'53'0,"2"-2"-24"15,0-2 21-15,0 0-2 0,0 1-15 16,6-2-19-16,-3-2-7 0,3-1 6 0,2-2 4 16,-1-2-3-16,3-2-6 0,3-4 2 15,4 0 1-15,4-5-7 0,0-2-5 16,2-2 4-16,-2-3 0 0,0-2-1 15,0-3-2-15,2 0 2 0,-2 2 0 16,-2 2-2-16,0 8 0 0,-3 4 0 16,-5 6 0-16,0 2 1 0,-1 6-2 15,-4 3 5-15,-6 2-4 0,0 5 0 16,-6 11 2-16,-5 7 0 0,-9 2 2 0,-1 7-4 15,-3 4-1-15,-5 3 1 0,2 3 2 16,3 0-2-16,3-2 0 0,5-1 0 16,5-4-1-16,5-1 1 0,6-3 0 15,0-3 1-15,13-3 0 0,8-6 3 16,6-4-2-16,8-6 3 0,10-7-1 15,5-2-2-15,5-3 0 0,3-13-1 16,-5-4 2-16,-5-6-2 0,-10 1 0 16,-11-1-2-16,-10 1 4 0,-10-2 0 0,-7 0-3 15,0 4 1-15,-11 3 0 16,-10 6 0-16,-4 8 0 0,-5 2 1 0,-5 4-2 15,5 0 0-15,-1 10 2 0,4 7 6 16,3 4 1-16,-1 3 5 0,4 4-3 16,6 1-1-16,7 1-3 0,8-1-4 15,2-1-2-15,17-1 0 0,10-2-3 16,9-2 2-16,13-3-2 0,22-5-11 15,13-2 5-15,13-7-58 0,2-6-84 16,-8 0-215-16</inkml:trace>
  <inkml:trace contextRef="#ctx0" brushRef="#br0" timeOffset="3075">331 33 38 0,'0'-7'206'0,"0"2"-158"15,0 1 6-15,0-1-12 0,-6 0-4 16,-2 1 3-16,-1 2-17 0,-1 2-1 15,-3 0 0-15,-2 11-9 0,-4 10 0 16,-2 6 0-16,-4 5 4 0,0 3 6 16,-6 8 0-16,3 4-2 0,-3 4-3 0,5 5-5 15,1 5-4-15,6 7-7 0,7 0 0 16,8 3 2-16,6-7-5 0,19-5-4 15,16-3-4-15,16-6-8 0,10-5-25 16,9-7-29-16,12-8-49 0,4-9-259 16</inkml:trace>
  <inkml:trace contextRef="#ctx0" brushRef="#br0" timeOffset="3806">3143 123 250 0,'-4'-6'45'0,"2"3"9"0,2 1 10 0,0 0-11 16,0 2-6-16,0-1-5 0,0 1-13 16,2 0-16-16,6 9 1 0,3 10 5 15,5 7-2-15,-1 6-8 0,2 10 2 16,-2 7 1-16,-1 11-1 0,-3 5-4 15,-3 8-2-15,-8 5 0 0,0 2-5 16,-12 2 1-16,-12-2 0 0,-9-3-6 16,-1-6-8-16,-6-3-11 0,-4-3-12 15,2-4-17-15,0-2-30 0,2-5-69 16</inkml:trace>
</inkml:ink>
</file>

<file path=ppt/ink/ink5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24:37.86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16 0 6 0,'-2'0'29'0,"2"0"-6"16,0 0 2-16,0 0-4 0,0 0-16 15,0 0-10-15,0 0 6 0,0 0-2 16,0 0 0-16,0 0 3 0,0 0 4 16,0 0-3-16,2 0 0 0,0 0 0 15,0 0 1-15,-1 0 43 0,-1 0-7 16,0 0-16-16,0 0 2 0,0 0 0 15,0 0-8-15,0 0-2 0,0 0 3 16,0 0-5-16,0 0-2 0,-3 0 2 16,-1 0 0-16,2 0 5 0,0 0-3 15,-4 0-5-15,6 0 6 0,-2 0-1 0,0 0 0 16,2 0 1-16,0 0-2 0,0 0-1 15,0 0-4-15,0 5-5 0,2 3 3 16,8 4 12-16,3 4-6 0,3 1-5 16,4 3-3-16,1 2-4 0,4-3-1 15,2 3-1-15,2-4-10 0,3 0-26 16,1-3-37-16,-1-4-72 0</inkml:trace>
</inkml:ink>
</file>

<file path=ppt/ink/ink5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56:10.6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45 390 2 0,'2'-3'155'0,"-2"-1"-99"0,0-1-4 15,0 1-5-15,0 2-11 0,0-1 3 16,0 1-5-16,0 0-11 0,0-1-2 16,0 2-4-16,0 1 3 0,0-2-2 15,0 1-5-15,0 1 1 0,0 0 4 16,0 0-5-16,0 0-5 0,0 0 0 15,0 0-6-15,0 0 0 0,0 3-4 16,0 7 4-16,0 6 2 0,0 4-3 0,0 4 1 16,0 1-1-16,0 0 1 0,-2 0 0 15,2-2 4-15,0-4-9 0,-1 2 3 16,-3-3 0-16,0-2-1 0,0-4 1 15,-2-2 2-15,3-5 0 0,-1 0-2 16,2-4 2-16,-6 0 1 0,6-1 3 16,-3 0-5-16,3-6 2 0,0-8 0 15,2-3-2-15,0-4-2 0,2-6 0 16,3 1 1-16,3-5 1 0,-4-3-2 0,3-1 0 15,1-7-7-15,2 2 12 0,3-1-3 16,-2 3 0-16,3 5 0 0,-1 5-1 16,4 7-1-16,0 5 0 0,-1 4 1 15,1 2 1-15,-2 3-2 0,0 6 2 16,1 1 0-16,-3 0 0 0,-2 12-3 15,1 2 1-15,-3 4 3 0,-5 1-1 16,2 4-1-16,-6 4 0 0,0 2 1 16,-6 4 0-16,-3 2-1 0,-8 2 0 15,-2-2 1-15,-1 0-2 0,1-2 1 16,0-4 7-16,2-3-12 0,2-5 4 0,0-3-4 15,1-5 2-15,3-3-1 0,3-2-4 16,0-5-4-16,3-3-1 0,3 0 0 16,2 0 0-16,-2 0-5 0,2 0-5 15,0-5-5-15,0-2-5 0,2 1 8 16,4-1 11-16,1 4 4 0,1 1 9 15,1 2-2-15,1 0 2 0,-1 2 1 16,3 6 0-16,1 1 1 0,1 1 1 16,5 1 5-16,0-2-5 0,6-2-1 15,3-1 16-15,-1-5-13 0,-4-1-3 0,2 0-1 16,-8 0 4-16,-2-8-1 0,-5 2-2 15,-5-2 0-15,-3-1 2 0,-2 1 0 16,0-2-1-16,0 1 0 0,-9 3-2 16,1 3 4-16,-3 3-5 0,-1 0 1 15,1 0 0-15,-1 2 1 0,1 9-2 16,-1 5 1-16,1 2 2 0,3 2-2 15,3 2 1-15,5-2 0 0,0-1 0 16,5-2 0-16,12-4-2 0,6-2 0 0,4-4 2 16,6-7 2-16,1 0 0 0,4-2-5 15,-4-9 4-15,-1-4 0 0,-5 3-2 16,-5-3-1-16,-4 3 2 0,-3 1 1 15,-7 3-1-15,-5 3-2 0,-2 3 4 16,-2 2 4-16,0-1 2 0,0 1-6 16,0 0-4-16,0 12 2 0,0 6 0 15,-4 4-2-15,0 1 2 0,0 3 0 16,1 3-1-16,3 4-1 0,-2 1 2 15,0 0 1-15,-2 2-1 0,2-2-1 0,-4-1-1 16,1-3 9-16,-3-5-2 0,2-3 2 16,-3-4-1-16,5-4 3 0,-4-4 0 15,-1-4 0-15,1-3-2 0,-1-3 2 16,-1 0 1-16,2-3-6 0,1-9 1 15,-1-5-1-15,4-4-3 0,1-6 1 16,3-1 0-16,0-4 1 0,0-5-2 16,3-5-1-16,5-5-1 0,2-2 2 15,5-1-4-15,2 3-1 0,4 5 1 0,6 8-5 16,1 7 0-16,3 7 0 0,-1 4 4 15,-1 2 1-15,3 4-2 0,-3 2 2 16,-4 4 3-16,-10 1-1 0,0 3-1 16,-9 0-2-16,-2 4 3 0,-4 7 1 15,0 0-1-15,0 5 0 0,-10 4 1 16,1 0 1-16,-6 2-1 0,-1 0-1 15,-1-1 2-15,-4-2 2 0,6-3-3 16,0-1 0-16,5-3 1 0,2-5 0 16,1 0-4-16,7-4 1 0,-2-2-3 15,2-1-23-15,2 0-30 0,5-1-36 0,5-9-144 16,1-6 56-16</inkml:trace>
  <inkml:trace contextRef="#ctx0" brushRef="#br0" timeOffset="850">914 613 27 0,'0'2'153'0,"0"-1"-66"0,0 0-59 15,0-1-14-15,0 0 10 0,2 0 11 16,9 0 0-16,2-2-11 0,4-6-10 15,3-2 0-15,-3-2-3 0,2-2 3 16,2-4-1-16,0-4 1 0,0 1 0 16,0-2 1-16,-6 1-6 0,-2 3-11 15,-9 5 10-15,0 1-1 0,-4 4 0 16,0 2-1-16,0 2 1 0,-8 4 1 15,-3 1-2-15,0 0-4 0,-5 8 1 0,1 3-3 16,2 5 0-16,1 0 1 0,1 0 0 16,-1 4 0-16,5-3 7 0,3 0-12 15,0-1 3-15,4-2 1 0,0-2-2 16,0-1 1-16,2 0 1 0,4-1 0 15,3-2-1-15,3-1 1 0,1-1 1 16,4-2-1-16,2-1-1 0,2-3 1 16,0 0 1-16,2 0 0 0,2 0-2 15,-2-7 1-15,0 0 1 0,0-2 0 0,-6-1-2 16,2 0 1-16,-4 1 2 0,-2-1-2 15,-3 0 0-15,-2 0 1 0,-5 1 2 16,-1 1-1-16,-2 0-2 0,0-1 2 16,-3 1 1-16,-1-1-1 0,-6 3-1 15,-1 2 2-15,-3 3 4 0,-1 1-10 16,2 0 12-16,-2 0-4 0,3 8 9 15,-1 4-12-15,3 2-3 0,1 2 0 16,3-1 3-16,2 1-2 0,4-2-2 16,0 0 1-16,10-4 2 0,3 0-2 15,2-3-1-15,2-5 1 0,3-1-6 0,-3-1 1 16,0 0-6-16,-2 0 5 0,0 0-1 15,-1 0-2-15,-3 0 0 0,-1-1-1 16,-3 0 5-16,1 1-1 0,-8 0-18 16,4 0 11-16,0 2 8 0,-2 2-4 15,1 2 1-15,-1-3 2 0,-2 3 9 16,0-3-4-16,2 1 2 0,0-2 0 15,2 0 2-15,0-2 0 0,3 0 5 0,7-4 2 16,-1-9-4-16,0-3 2 0,6-5-4 16,-1-4 0-16,1-2-2 0,0-6 2 15,-2-2-2-15,-2-4 1 0,1-2-8 16,-5 0 10-16,2-5-3 0,-1 4-2 15,-3 4 1-15,-1 8-1 0,-4 11-1 16,-4 9 1-16,0 6 3 0,0 4 1 16,-2 4-4-16,-8 14 0 0,-1 10 3 15,-1 8 1-15,-1 7-2 0,0 7 2 0,-1 1 8 16,1-1 4-16,7-7-5 15,6-10 2-15,0-5 5 0,6-8-11 0,7-4 0 16,5-2-6-16,1-5 3 0,2-1-2 16,3-5-3-16,3-3-13 0,4 0-9 15,3 0-43-15,2-11-185 0,2-3-13 16</inkml:trace>
  <inkml:trace contextRef="#ctx0" brushRef="#br0" timeOffset="1898">2232 617 1 0,'4'-10'188'16,"4"-5"-103"-16,1-4-28 0,1-4 16 15,1-3-28-15,2-4-1 0,3-3-16 16,-5-2-4-16,3-4-13 0,-3 0 10 15,0-7-4-15,-3-1-9 0,0-3-3 0,-1 0-3 16,-3 4-1-16,2 5 1 0,1 12 2 16,-3 6 2-16,0 12 0 0,-2 6-1 15,-2 5-2-15,4 0-3 0,0 9-1 16,-2 11 2-16,3 13 3 0,-5 10 0 15,0 11-2-15,0 13-2 0,-4 11 1 16,-9 15-1-16,-4 0 2 0,-2 2-7 16,-2-8 10-16,4-11-11 0,1-5 2 15,3-12 3-15,0-8 1 0,3-6 2 0,-1-10-1 16,-1-7-1-16,3-7 4 0,-1-8-2 15,3-5 2-15,5-5-1 0,-2-3 3 16,4-2 1-16,0-11-6 0,0-7-2 16,13-7 0-16,4-4 2 0,8-3-4 15,-2-1 0-15,2-1-2 0,0-1-4 16,-1-1-3-16,5 0-8 0,0 1 3 15,-1 3-2-15,3 4 2 0,-2 5 2 16,-5 3 10-16,-3 4 3 0,-5 1 2 0,-1 3-1 16,-6 1 3-16,-3 3 3 0,-2 1 0 15,-4 1 3-15,0 0 1 0,0-2-1 16,-4 0 0-16,-2 0-2 0,1 2 1 15,-3 1 3-15,0 0-5 0,1 4 2 16,-3-1-9-16,1 3 15 0,1 1-3 16,0 0-2-16,1 0-6 0,-1 0 1 15,1 5-2-15,-1 9 7 0,0 4-10 16,3 3 2-16,1 0-3 0,0-2 1 15,4 1 1-15,0-3 2 0,4 0-1 16,5 0-2-16,1-4 3 0,1-1-1 16,3-3-1-16,-5-4-2 0,1-3 1 15,-1-1 1-15,-1-1 1 0,-2 0-2 0,-1-7 2 16,3-3 2-16,-4-2-3 0,0-4 1 15,-3 2 0-15,-1-1 2 0,0-3-3 16,0 4-1-16,4-2 2 0,0 4 1 16,2 2-4-16,0 2-1 0,-1 1 0 15,3 5 4-15,3-1-4 0,3 3-2 16,3 0 0-16,2 0 1 0,4 5 1 15,0-1-3-15,0 0 5 0,-4 0-10 16,0 1 7-16,-4 2 3 0,-7 1-1 0,-3-1 0 16,-5 0-1-16,0 0 2 0,0-1 3 15,0-1 1-15,0-3-2 0,-1-1 1 16,1-1 2-16,0 0 4 0,0 0-4 15,0-4-1-15,3-8 3 0,9 1-1 16,-1 0 1-16,3 1 1 0,-3 1 0 16,4-1 0-16,-3 2-4 0,3 2 0 15,0 2 0-15,4 1-2 0,-1 3-2 16,4 0 0-16,-2 0 0 0,2 0-24 0,5 3-5 15,2 3-62-15,9-6-116 0,-4 0 63 16</inkml:trace>
  <inkml:trace contextRef="#ctx0" brushRef="#br0" timeOffset="2719">3574 482 2 0,'0'-8'293'0,"0"-3"-223"0,-8 0-8 16,0 0-8-16,-1 1-15 0,-7 2-2 15,1 3-9-15,-2 3-2 0,-2 2-4 16,0 0-6-16,-2 5 0 0,0 8-7 16,2 4-4-16,2-2 2 0,7 0-5 15,6-2 9-15,4-1-17 0,4 0 6 16,8 0-2-16,3-1 0 0,4-4 1 15,2 0 1-15,4-1 0 0,-1-4-2 16,1-1-5-16,2-1 2 0,-6 0 4 0,0 0-5 16,-6-1 3-16,-1-2 1 0,-5 2 0 15,-3 0-5-15,-4 1 4 0,0 0 2 16,0 0-1-16,-1 0 1 0,1 0-2 15,-2 0 3-15,0 0 0 0,4 3-2 16,-4 0 1-16,0 1 2 0,4 0-1 16,-2-1 0-16,6-1-1 0,1 0 2 15,3-2-1-15,5 0 0 0,-2-5 0 0,10-8 3 16,-4-4-2-16,2-6-2 0,1-4 1 15,-1-6 2-15,-2-5-2 0,0-2-12 16,-2-4 18-16,-5-3-2 0,1 0-2 16,-2-4-3-16,-3 6 0 0,-4 6 3 15,-3 10-3-15,-3 13 1 0,0 8 2 16,0 7 2-16,0 1 2 0,-9 12-5 15,-4 13-1-15,-5 13 3 0,-1 9-3 16,-2 10 1-16,6 5 3 0,0-1-3 16,7-3 2-16,6-3-4 0,2-13 3 15,10-9 7-15,11-9-12 0,2-9 0 0,3-9 2 16,1-6 3-16,4-3 1 0,-1-14-4 15,5-11 1-15,-5-5 1 0,1-6-1 16,-5-4-1-16,-3-1-9 0,-4 0 17 16,-3 1-7-16,-5 5 1 0,-3 8 0 15,-6 8 0-15,-1 11 1 0,-1 6-2 16,0 5 3-16,-3 5 0 0,-7 15-2 15,-3 12 2-15,-1 11-2 0,1 8 2 0,2 1-3 16,9 2 0-16,2-8-5 0,15-3 4 16,27-7-45-16,19-6 3 0,27-8 37 15,15-12-110-15,9-6-192 0</inkml:trace>
  <inkml:trace contextRef="#ctx0" brushRef="#br0" timeOffset="3254">5006 481 166 0,'10'-5'68'16,"-6"1"4"-16,2 0 3 0,-6 1-24 15,0-1 1-15,0-2-10 0,0 1-10 16,-6-1-7-16,-2 1-1 0,1 2-3 15,-3 3 0-15,-3 0 0 0,3 0-6 16,-5 9-1-16,2 7 0 0,-3 7-5 16,7 0 10-16,5 4-18 0,0 3-1 15,4-3 0-15,2 0-1 0,9-2 2 16,5-1 0-16,7-4-2 0,1-3-2 15,7-6-5-15,1-7-2 0,3-4-9 0,3 0-5 16,-4-7-11-16,-3-5-11 0,-3-6-13 16,-7-3-37-16,-2-4-60 0,-9-1-108 15</inkml:trace>
  <inkml:trace contextRef="#ctx0" brushRef="#br0" timeOffset="4311">5319 128 15 0,'8'0'173'16,"2"0"-114"-16,-1 0-23 0,3 3 23 15,-5 4-20-15,1 5-7 0,-1 6 0 0,-1 3-7 16,-2 6-5-16,-2 4-4 0,-2 6-4 16,0 8 2-16,-8 1-2 0,3 5 2 15,-5-3 20-15,-1-4-22 0,-1-4 9 16,-3-8-7-16,5-2 2 0,1-7-10 15,3-5 0-15,4-5-2 0,2-5-2 16,0-5-3-16,0-1 1 0,4-2 0 16,7 0 2-16,5-3-6 0,3-9-6 15,0 0-9-15,2-3-2 0,-4 0-1 0,0 1-6 16,0 1 0-16,1-4-14 0,-5 5-6 15,0 2-11-15,1 1-6 0,-5 6 24 16,1 3 3-16,-5 0-11 0,3 0 34 16,-4 7 15-16,0 2 0 0,-2 0 13 15,1 1 10-15,1 0-1 0,2-2-3 16,-2-3-9-16,1-1 0 0,5-3 5 15,0-1 5-15,3 0-9 0,0 0-5 16,3-2 5-16,-3-7-1 0,-2 1 1 16,-1-2-4-16,-2 1 1 0,-1 1 10 0,-3 0-6 15,-2 0-3-15,0 1 0 0,-2 0 3 16,0-1 0-16,0 3 7 0,-8-1 0 15,1-1-4-15,-1 5 0 0,-4 0 3 16,3 2-4-16,-1 0-2 0,1 0-1 16,1 7 0-16,-3 3 0 0,1 3-7 15,1 0 1-15,1 5 0 0,2-1 1 16,4-1-1-16,2-2-1 0,0-3-1 15,10 0 1-15,-1-3-4 0,3-3 2 0,3-1 3 16,2-4-1-16,6 0-3 0,-2-2 0 16,2-7 1-16,0-4-4 0,-2 2 2 15,-4-1 2-15,-3 0-3 0,-1 5 2 16,-7 1-2-16,-3-1 0 0,-3 4 1 15,0 0 0-15,0 1 2 0,-3 2-3 16,-5 0 0-16,0 0-3 0,-1 6 0 16,1 6 2-16,4-2 1 0,4 2-1 15,0-1-5-15,0-1 2 0,8-1 0 16,2 0 4-16,-1-7-6 0,4 0-1 15,1-2 8-15,3 0-2 0,2-2-1 0,-4-6 1 16,4-3 2-16,-5-1-2 0,-1-1 0 16,-1 0 1-16,1-1 2 0,-5 1-1 15,-3 2 0-15,-1-1 0 0,0 3 2 16,-4 1-2-16,0 2-2 0,0 3 2 15,-4-1 2-15,4 2 0 0,-2 1-6 16,2 1 4-16,0 0-1 0,0 1-2 16,0 7 0-16,0-1 2 0,6 1-2 15,3-3-4-15,1-1-6 0,0 1 0 0,1-3 13 16,0-1-2-16,-3 0-3 15,0-1 4-15,-1 0 1 0,1 0 0 0,-6 0 0 16,4 0 0-16,-4 0 1 0,1-1 1 16,1 0 2-16,-2-1 2 0,4-2 0 15,-4 1-5-15,3 0 2 0,1-1-2 16,-4 1 2-16,2 2-1 0,2 1-3 15,-3 0 0-15,3 0 1 0,4 0 0 16,1 1-1-16,1 9-1 0,1 0 2 16,2 2-1-16,0 2-2 0,3 1-4 0,-5 1-1 15,0 2 6-15,1-2-10 0,-7 2 3 16,-5-4 8-16,2 0 1 0,-4-5 1 15,0 0 4-15,-6-2 12 0,-5 2 6 16,-2-4 0-16,-7 1-2 0,-1-1 3 16,-1-4-8-16,2 1-5 0,1 1-9 15,4-3 1-15,4 0-2 0,1 0-3 16,4 0-6-16,3 0-14 0,3 0-9 15,0 0-28-15,0 0-56 0,3 0-231 0</inkml:trace>
</inkml:ink>
</file>

<file path=ppt/ink/ink5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56:15.5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362 109 7 0,'7'-8'300'0,"-5"-3"-232"15,0 1-18-15,0 1 4 0,-2-2-15 16,0 1-6-16,-4 1-7 0,-5 1-3 15,-7 0-2-15,1 2-7 0,-6 2 0 16,-6 3-3-16,1 1 3 0,-5 0-3 16,-3 9 1-16,-1 7-4 0,1 8 3 0,3 8-5 15,-1 4 1-15,9 3-1 0,2 3-1 16,10-1 7-16,9-2-15 0,2-1 2 15,15-2 0-15,12-3 0 0,7-5-1 16,10-5 2-16,4-4 0 0,7-7-3 16,8-4 3-16,-2-8 1 0,0 0 0 15,-4-13-2-15,-7-3 0 0,-8-4 2 16,-6-2 0-16,-7-1-1 0,-14-1 0 15,-7 0 2-15,-6-1 1 0,-2 0-2 0,-10 1-1 16,-11 1-1-16,-6-1 3 0,-11 1-3 16,0 3 2-16,-4 0-1 0,6 5-22 15,1 5 6-15,16 6-11 0,12 4-5 16,7 4-15-16,4 8-43 0,9 1-205 15,8-1 74-15</inkml:trace>
  <inkml:trace contextRef="#ctx0" brushRef="#br0" timeOffset="693">1209 265 188 0,'-6'0'72'0,"-2"0"-5"0,5 0-6 0,-1 0-9 16,0 0-12-16,0-2-10 0,4 2-5 16,-2 0-1-16,2 0-11 0,0 0-5 15,0 0-7-15,6 0 7 0,5 4 3 16,12-1-3-16,2-2-3 0,7 0-1 15,9-1-1-15,4 0-1 0,11 0-2 16,9 0-1-16,7-6 2 0,4-1-2 16,5-2 1-16,-7 2 1 0,-3-1-1 15,-10 3-1-15,-14-1 1 0,-12 1 2 0,-12 4-1 16,-8-2-2-16,-11 3 1 0,-4-2 2 15,-4 1 3-15,-10 1-5 0,-5 0-2 16,-4 0 2-16,2 6 0 0,1 0-3 16,2 1-7-16,7-1-8 0,3 1-7 15,1 1-12-15,5-3-19 0,2-2-44 16,0-3-128-16,0 0 77 0</inkml:trace>
  <inkml:trace contextRef="#ctx0" brushRef="#br0" timeOffset="1053">1867 12 12 0,'-8'-2'326'16,"1"0"-270"-16,3 2-13 0,4-2 6 0,0 2-28 15,4 0-8-15,7 0-2 0,8 8 3 16,8-3-1-16,5 3-5 0,5 1-4 16,1 1-2-16,4 4-3 0,-2-1 4 15,-2 1 0-15,-6-1 0 0,-5 0 0 16,-10 2 1-16,-1 0 3 0,-13 0-2 15,-3 6 1-15,-3 1 11 0,-15 2-18 16,-8 3 2-16,-9-2 2 0,-5 4-1 16,0 2-2-16,-2 2 0 0,0-1 0 0,4-3-10 15,6 0-22-15,7-3-17 0,13-4-17 16,11-5-90-16,1-6-143 0</inkml:trace>
  <inkml:trace contextRef="#ctx0" brushRef="#br0" timeOffset="1595">2783 1 135 0,'2'0'152'16,"-2"0"-105"-16,2 0 8 0,0 0-1 0,0 5-6 15,-2 10-6-15,0 5-10 0,0 4-7 16,-6 4-6-16,-4 4-6 0,3 1-1 16,-5 2-2-16,1-2 4 0,1 0-16 15,-3 0 2-15,1-5 4 0,1-1 1 16,5-6-3-16,6-5-1 0,0-4 1 15,0 0-3-15,0-6-1 0,0-1 2 16,0-3-3-16,4 1-4 0,0-3-3 16,3 0-8-16,3 0-2 0,0-12-14 0,1 2-21 15,0-6-25-15,-5 1-44 0,-2-4-77 16,0-1 86-16</inkml:trace>
  <inkml:trace contextRef="#ctx0" brushRef="#br0" timeOffset="1800">2785 55 75 0,'4'-1'245'16,"3"-4"-200"-16,5 1-2 0,-1 1 5 16,4 0-7-16,3 2-5 0,4-1-7 15,7-2-11-15,2 0-6 0,1 1-8 16,2 1-1-16,3 0-2 0,-3 2 2 15,-3 0-3-15,-5 0-1 0,-5 0-6 16,-5 0-16-16,-5 3-7 0,-3 0-39 16,-5-3-78-16,-3 0-150 0</inkml:trace>
  <inkml:trace contextRef="#ctx0" brushRef="#br0" timeOffset="1959">2859 141 125 0,'0'6'253'16,"12"-3"-213"-16,5 2-12 0,4-2 35 15,6 2-50-15,3 0 16 0,4-3-27 16,10 2 0-16,4-2-1 0,5 0-2 16,1 0-21-16,1-2-46 0,-5 0-118 15</inkml:trace>
</inkml:ink>
</file>

<file path=ppt/ink/ink5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56:18.2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456 11 143 0,'2'0'112'0,"-2"-3"-72"16,0 1 9-16,-8-2-7 0,-3 3-12 16,-6 1-2-16,-6 0-6 0,-6 11-2 15,-5 7-9-15,-4 5 1 0,-4 11 4 16,-6 9 3-16,-2 4 10 0,6 5-2 15,6 1-13-15,10 3-1 0,5 2-6 16,7 2-4-16,7-9 11 0,9-1-18 16,6-9 4-16,20-5-2 0,9 2-2 0,10-9-12 15,5 0 2-15,11-7-9 0,6-7-21 16,5-7-30-16,5-8-45 0,-7 0-160 15</inkml:trace>
  <inkml:trace contextRef="#ctx0" brushRef="#br0" timeOffset="823">939 304 2 0,'0'2'291'0,"0"-2"-230"0,0 0-9 16,-2 2-5-16,-2 7-13 0,-4 4-2 16,3 7-5-16,-7 4-8 0,3 1-5 15,-3 0-5-15,3 1-2 0,-1 2 7 16,4-5-15-16,3 0-1 0,-1-5 1 0,2-2 1 15,2-5 0-15,0 2-2 0,6-5-4 16,3-1-14-16,6-4-10 0,1-1-17 16,1-2-52-16,0-1-133 0</inkml:trace>
  <inkml:trace contextRef="#ctx0" brushRef="#br0" timeOffset="1152">1185 597 174 0,'7'1'186'16,"5"-1"-182"-16,1 0 39 0,3 0 6 16,5-3-12-16,1-5-11 0,7 0-8 15,4-4-7-15,1-2 0 0,-2 1-7 16,-5-3-1-16,-4-2 2 0,-6 2-6 15,-7-1 5-15,-5 0 0 0,-5 1 1 16,0 1-2-16,-3 1 1 0,-11 3-11 16,-5 2 20-16,-4 3-6 0,-4 6-2 0,3 0 2 15,-1 3-1-15,0 10 3 0,2 2-1 16,0 1 2-16,8 5 2 0,2 2 8 15,7 1-16-15,4 1-1 0,2 1-1 16,4-1-3-16,9-1 0 0,6 0 1 16,6 0-7-16,6-3-16 0,5-4-12 15,2-4-16-15,6-8-35 0,-4-5-193 16</inkml:trace>
  <inkml:trace contextRef="#ctx0" brushRef="#br0" timeOffset="1293">1784 644 157 0,'-4'-5'357'0,"2"-1"-330"0,2 5 4 15,0-1-6-15,0 1-15 0,0 1-5 16,0 0-6-16,0 0-7 0,8 0-18 16,3 0-35-16,5 0-113 0,1-7-168 15</inkml:trace>
  <inkml:trace contextRef="#ctx0" brushRef="#br0" timeOffset="1764">2251 370 55 0,'0'6'62'0,"2"0"118"16,-2 0-147-16,0 7 31 0,0 3-5 16,0 0-15-16,-2 7-13 0,1-1 0 15,1 1-19-15,-2 1 0 0,0 0-1 16,2-2-3-16,0 0-1 0,0 2-5 15,-2-5 8-15,2-1-9 0,0-4 0 16,0-3-2-16,0-2-14 0,4-2-10 0,7-2-20 16,2-5-33-16,5 0-84 0,-3-2-129 15</inkml:trace>
  <inkml:trace contextRef="#ctx0" brushRef="#br0" timeOffset="2514">2757 263 24 0,'2'0'246'16,"-2"0"-182"-16,0 2-39 0,-11 6 18 15,-7 4-11-15,-3 7 10 0,-1 5-6 16,-3 7-15-16,2 6-6 0,-2 3 0 15,2 2 0-15,4-4 5 0,6 0-22 16,5-1 3-16,8-2 2 0,0-2-3 16,13-5-1-16,5-4 2 0,4-4 1 15,3-5-2-15,8-2-2 0,-1-7 3 16,3-5-1-16,-3-1-5 0,-2-1 3 0,-1-8 0 15,-4-3 2-15,-8-1-2 0,-4-1 2 16,-3-2 4-16,-10 1-3 0,0-2 0 16,-4 2 0-16,-9 0-2 0,-8 1 2 15,0 1-2-15,-8 1 3 0,-1 1-3 16,-3 2-2-16,3 4-17 0,3-1-13 15,4 6-16-15,8 0-21 0,3 0-103 16,7 2-63-16</inkml:trace>
</inkml:ink>
</file>

<file path=ppt/ink/ink5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56:24.01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2355 439 104 0,'0'0'115'0,"0"0"-65"15,0 0 7-15,0 0 11 0,0 0-20 16,0 0-13-16,0 0-11 0,0 5-9 16,0 5 1-16,0 3 9 0,0 1-9 15,0 5 1-15,0 0 9 0,4 3-18 16,0 2 1-16,-4-2-5 0,3 1 0 0,-1 0 2 15,0-1-5-15,-2-2-1 0,4-1 0 16,0-5 1-16,-2-2 1 0,2-3-5 16,-3-1-4-16,1-3-3 0,2-2-8 15,0-3-8-15,2 0-6 0,1 0-17 16,3-7-38-16,-2-8-79 0,-5-3-73 15</inkml:trace>
  <inkml:trace contextRef="#ctx0" brushRef="#br0" timeOffset="415">2328 332 90 0,'0'-2'102'0,"0"-2"-30"0,0 4-62 16,0 0-14-16,0 0 1 0,0 0 4 15,4 0-2-15,4 4 2 0,-3 1-15 16,1-3-20-16,0 2-12 0,-2-3 1 15,-2 2 20-15,-1-2 25 0,-1-1 5 16,2 0 18-16,-2 0 19 0,0 0 8 0,2 2 4 16,0 1-23-16,4 0 9 0,0 3-1 15,7 2-11-15,-3 0 1 0,3 4-4 16,2 0-2-16,2 2-4 0,2 2-6 15,4 0-2-15,-2 0-2 0,0 1-4 16,-2 1-2-16,-7 1 9 0,-3-2-12 16,-3 2 0-16,-4-2 0 0,-2 0 0 15,0-3 1-15,-4 2 1 0,-5-1-1 16,-5 0 0-16,-1-1 0 0,-4-1 1 15,4-3-1-15,-4-1 0 0,0-1 1 16,-2 0 0-16,0-1-1 0,-2 1 0 0,2-3 2 16,2 0-3-16,3-1 0 0,1-1 0 15,6-1 1-15,3 1 0 0,6-3-2 16,-2 0 0-16,2 0-7 0,0 0-9 15,8 0-9-15,3 0-14 0,4 0-32 16,2-3-75-16,-3-5-100 0</inkml:trace>
  <inkml:trace contextRef="#ctx0" brushRef="#br0" timeOffset="1167">2838 614 100 0,'-2'-3'181'16,"-2"0"-118"-16,-6 3-21 0,3 0 19 16,-5 0-20-16,1 6-6 0,-1 6 0 15,1-2-9-15,1 2-7 0,3 0-5 0,7 0-6 16,0-1-5-16,0-1 1 0,7-1-2 15,9-4 1-15,1-1-2 0,4-4 1 16,4 0 1-16,0-1-1 0,5-5-2 16,-3-1-1-16,-4 1 2 0,-4-1-7 15,-8 2 0-15,-1 1-3 0,-8 1 0 16,0 2-1-16,-2 1-1 0,0 0-4 15,0 0-1-15,-6 0-14 0,-8 7 3 16,3 2 8-16,0 4 8 0,3 0-12 0,4 1-15 16,4 0-14-16,0 1 30 0,0-2 6 15,2-1-25-15,13-3 4 0,6-4-14 16,2 0 8-16,2-3-5 0,-2-2 27 15,0 0 9-15,-4 0 13 0,-2-2 14 16,-7-3 22-16,1 1 22 0,-3 0-1 16,-5 3 1-16,1-1-28 0,0 2-14 15,-4 0 13-15,2 2-7 0,-2 9 1 16,0 4-7-16,0 3-7 0,0 5-5 0,-2 2-1 15,-4 1-1-15,-1 2-2 16,-3 1 7-16,-1 2-1 0,-3 0 1 0,-1-6 5 16,-2 0 2-16,2-3 7 0,1-4 0 15,3-2-5-15,1-5 2 0,1-6-6 16,1-2-1-16,1-3 4 0,1 0-4 15,-2-6-1-15,2-6-1 0,3-2-3 16,1-6-1-16,2-3-4 0,0-7 1 16,2-1-2-16,7-3-1 0,3-1 0 15,5-4 1-15,2-3-1 0,6 0-2 16,1-4 1-16,7 0 1 0,1 1-4 0,2 1-9 15,5 5-4-15,-3 10 1 0,0 6 2 16,-6 10 4-16,-3 7-1 0,-6 6 4 16,-8 0 5-16,-4 2-2 0,-9 7 4 15,-2 3 2-15,-2 2 1 0,-11 3 2 16,-4 2 4-16,-8 1 1 0,0 0-2 15,-1 0 0-15,-3 1 0 0,4-3-3 16,-1 0-1-16,6-2-4 0,7-2 1 16,7-3 0-16,4-1-3 0,2-2-5 15,0 0-13-15,8-2-7 0,5-3-20 0,3-3-45 16,1-1-125-16,0-12 4 0</inkml:trace>
  <inkml:trace contextRef="#ctx0" brushRef="#br0" timeOffset="1543">3401 693 33 0,'2'1'193'0,"1"-1"-117"16,3 0-60-16,4-2 29 0,1-7 13 15,6-4-16-15,2-2-13 0,4-3-7 16,4-3-3-16,0-1-1 0,-3-5-2 15,-1-1-5-15,-2-4-3 0,0-2 4 16,-2-4-6-16,-1 0-12 0,-7-1 16 16,0-1-5-16,-1 1-2 0,-6 4-1 15,-2 8 2-15,-2 8-5 0,0 9 9 16,0 5-1-16,0 4 1 0,0 1-3 0,-6 0-7 15,-7 14 3-15,-1 10-2 0,-3 5 3 16,0 7-1-16,0 6 0 0,0 3-1 16,-6 3 2-16,6-1 0 0,-1-3-1 15,5-2 13-15,5-6-13 0,3-2 1 16,3-4-1-16,2-3-2 0,0-3 1 15,9-5 1-15,5-8-2 0,1 0-5 16,0-8-5-16,2-2-10 0,2-1-6 16,2-4-18-16,2-9-31 0,0-3-56 15,-6-5-93-15,1 1 106 0,-3-1 108 16</inkml:trace>
  <inkml:trace contextRef="#ctx0" brushRef="#br0" timeOffset="1694">3796 591 26 0,'1'-3'97'16,"-1"2"151"-16,0 0-199 0,0 1-2 16,0 0-3-16,-3 0-12 0,-3 5 0 15,0 2-2-15,-1 5-8 0,-1 4-3 16,0-3-7-16,1 2-5 0,1-1-5 15,6 1-1-15,0-3 1 0,0 0-3 16,2 0-4-16,7-2-5 0,7 0-11 16,1-4-22-16,2-2-19 0,4-4-55 15,0 0-161-15,-4-7 153 0</inkml:trace>
  <inkml:trace contextRef="#ctx0" brushRef="#br0" timeOffset="1898">4057 597 24 0,'-2'-11'364'0,"-2"0"-325"16,-5 2 3-16,-3 1 9 0,-1 4-20 15,-6 2 6-15,4 2-3 0,-1 0-10 16,-1 0-10-16,4 6-1 0,-1 7 0 0,3 2-3 16,5-1-9-16,2 2-1 0,4 0 2 15,0 1-1-15,0 2-1 0,0-3-2 16,4 0-2-16,8 0-13 0,1-4-7 15,4-3-10-15,2-1-14 0,-2-7-43 16,4-1-99-16,-1 0-72 0</inkml:trace>
  <inkml:trace contextRef="#ctx0" brushRef="#br0" timeOffset="2660">4307 564 117 0,'-12'-6'216'0,"-1"0"-188"0,0 3 43 15,-2 0-17-15,-3 3-9 0,-1 0 0 16,-2 0-13-16,0 7-5 0,4 4-8 16,0 0-4-16,9 0-9 0,4 1-4 15,3 1-1-15,1 2 0 0,0-2 0 16,5-1-2-16,11-1 1 0,3-3 0 15,2-2-5-15,3-1-6 0,-1-2-3 0,2-3-8 16,-4 0-6-16,-2 0-2 0,-4 0-4 16,-1 0-16-16,-5 0-10 0,-3 0-19 15,-2 0-17-15,-4 0-1 0,0 0-7 16,0 2 66-16,-6 3 37 0,2 2-8 15,1-1 10-15,1-2-1 0,2 2 0 16,0-3-2-16,0 0 2 0,7 1 0 16,1-4 0-16,3 0 6 0,1 0-6 15,-1-7-2-15,5 0 0 0,-3-4 3 0,2-1 0 16,0-4-1-16,3-1 18 0,-5-4-11 15,0-1 63-15,1-2-21 0,1-5-13 16,-2-3 8-16,1-4 0 0,-1-3-5 16,2-2-9-16,-1-4 3 0,-3-5-8 15,2 0-3-15,-1-2-5 0,1 0-7 16,1 5-1-16,-3 5 1 0,-3 9-3 15,-1 11 10-15,-3 10-2 0,-4 8-1 16,0 3-5-16,0 1-6 0,0 0-7 0,0 7 2 16,-6 6 4-16,-3 4-1 0,-1 3 1 15,3-2-2-15,-1 4 0 0,0 0 2 16,1 2-3-16,-3 2 2 0,3 4 1 15,1 2 1-15,-4 2-2 0,5 2-1 16,-1 2 0-16,-2 2 1 0,1 2 0 16,1 0-1-16,2-1-1 0,0-4 10 15,2-5-12-15,0-5 3 0,-1-4-1 16,-1-3 2-16,0-4-1 0,0-4-2 15,4-4 2-15,0-6 0 0,0-2-1 0,0 0 2 16,0-8 0-16,6-3-1 0,3-5-2 16,1-4-1-16,0 2 1 0,1-2 2 15,-1 3 0-15,-3 0 0 0,-1 3 1 16,-2 1 0-16,0 3 2 0,-1 3 0 15,-1 4 7-15,-2 1 6 0,2 2-1 16,0 0-7-16,0 0-6 0,4 4-1 16,1 5 1-16,1 0 0 0,0 0-2 15,-1 2 1-15,1-4-2 0,1 3-9 16,1-3-19-16,1 0-24 0,3-7-64 15,-3 0-156-15,1 0 153 0</inkml:trace>
  <inkml:trace contextRef="#ctx0" brushRef="#br0" timeOffset="2836">4982 519 157 0,'-9'3'261'0,"-1"-1"-248"0,-1 4 30 16,-2 2-5-16,-5 2-3 0,5 0-11 15,2 2-12-15,1 2-10 0,4-1-1 0,4 1-1 16,2 1-1-16,0-3-1 0,0 0-12 15,4-2-15-15,10-2-12 0,1-5-26 16,0-2-10-16,6-1-113 0</inkml:trace>
  <inkml:trace contextRef="#ctx0" brushRef="#br0" timeOffset="3160">5116 545 1 0,'0'-7'32'0,"-2"-2"256"0,-4-1-240 0,1 4 10 16,-3 0-12-16,0 3-11 0,-1 0 1 15,1 3-10-15,1 0-11 0,-1 9-6 16,2 5-6-16,4 3-1 0,2 2 2 15,0 2-3-15,0-2-1 0,12 4 0 16,3-3 2-16,4-1-2 0,2-2-2 16,6-1 2-16,5-1 1 0,16-5 2 15,-2-3-2-15,-4-7-14 0,-16 0 14 16,-12 0 0-16,-5-10 1 0,-3-2 8 15,-2-3-3-15,-2-4-1 0,-2 0 4 0,0 2 7 16,-6-2 1-16,-4 0-1 0,1-2-6 16,-2-1-5-16,-1 1 0 0,1-1-3 15,5 1-2-15,2 3 2 0,4 2-14 16,0 6 17-16,0 3-5 0,0 6-3 15,0 1-7-15,4 0-11 0,-2 1-6 16,0 7-7-16,2 5-17 0,-4-5-43 16,0-1-96-16,0-4-100 0</inkml:trace>
  <inkml:trace contextRef="#ctx0" brushRef="#br0" timeOffset="3507">5467 469 62 0,'6'7'211'0,"-4"-4"-144"0,-2 4-61 16,0 4 59-16,0 0-17 0,0 4-4 15,0 1-11-15,0-2-8 0,0 0-9 0,-2 0 4 16,2-3-9-16,0-3-3 0,0-1-1 15,0-4-3-15,0 0 0 0,7-3 1 16,5 0 2-16,3 0-3 0,4 0-2 16,0-9-2-16,0 0-2 0,2 0-4 15,-2-2 1-15,-1 0-7 0,-3-1 3 16,-2-1-1-16,-3 1-1 0,-4 2-5 15,-1 1 3-15,-3 5 0 0,-2 1 2 16,0 3 2-16,0 0-11 0,-4 0-13 0,-1 8 7 16,-1 2 12-16,4 0-10 0,0 0-14 15,2 2 2-15,0-7-33 0,0 3-31 16,8-2 46-16,1-3-2 0</inkml:trace>
  <inkml:trace contextRef="#ctx0" brushRef="#br0" timeOffset="3536">5774 575 129 0,'33'-1'90'0</inkml:trace>
  <inkml:trace contextRef="#ctx0" brushRef="#br0" timeOffset="3768">5774 575 10 0,'67'-21'157'0,"-61"13"-39"15,-2-2-73-15,-2 0-28 0,-2 1 2 16,0-1 28-16,-4 1-7 0,-4 5-12 15,4 0-13-15,0 3-5 0,4 1-4 0,0 0-5 16,0 5-2-16,0 6 1 0,4 3 1 16,4 0-1-16,0 2-1 0,-1-3 0 15,-5 1 1-15,0 1 1 0,-2-2-1 16,0 2 0-16,-2-2 2 0,-6 1 0 15,1-2 1-15,-5 0 10 0,3-2 12 16,-6-1 0-16,1-1-4 0,-1-1-3 16,0-1 6-16,-3-2-9 0,1-1-2 15,-2 3-5-15,-4-4-2 0,4 0-3 0,2 0-3 16,2-1 0-16,3 2-1 0,5-1-9 15,5 1-13-15,2 0-17 0,0 1-31 16,0-4-121-16</inkml:trace>
  <inkml:trace contextRef="#ctx0" brushRef="#br0" timeOffset="5470">96 1469 9 0,'4'0'37'0,"3"0"-17"0,-7 1-9 0,4-1 118 16,0 0-88-16,-4 0-15 0,2 0 32 15,2 0-5-15,-3-1-6 0,-1-4-7 16,2-1-9-16,0 0-4 0,-2 1-5 16,0-3-3-16,0 3 6 0,-4 1-10 15,-3 3-2-15,-8 1-1 0,-3 6-4 16,-1 11-4-16,0 8-3 0,-2 0 0 15,8 5-3-15,5-3 3 0,8 1-2 16,0-3 2-16,12-5-1 0,9-4 0 0,3-6-2 16,3-4 0-16,2-6 2 0,3 0 0 15,-5 0-1-15,0-11-1 0,-6-4 4 16,-2-1 0-16,-4-1-2 0,-4-1 0 15,-3-2 2-15,-2 0-2 0,-4 0 0 16,-2 5 1-16,0-1 1 0,0 2 0 16,0 2-2-16,-2 0 0 0,-4 4 0 15,4 3 1-15,2 0-3 0,-2 5-1 16,2 0-8-16,0 5-10 0,2 6 4 15,8 5-8-15,-1-1-11 0,7 0-15 0,-1-1-14 16,6-2-23-16,4-3-6 0,5-2 19 16,4-6 103-16,3-1-21 0,-5 0-15 15,-3 0 5-15,-4-6 9 0,-4-7-3 16,-6-1 10-16,-2-4 17 0,-7-4 7 15,-2-3 16-15,-4-2 7 0,0-3-12 16,0-5-17-16,-6-4 1 0,0-3-12 16,-1-6-5-16,-5-1-6 0,3 3 2 15,-3 1-6-15,1 7 4 0,1 9-2 0,3 8 1 16,-1 7 0-16,4 8-4 0,2 5-5 15,2 1 2-15,0 11-5 0,0 11 2 16,0 10 2-16,2 9 0 0,4 12 2 16,2 10-2-16,-3 9 0 0,1 8 0 15,-2 3-4-15,3 0-9 0,1 2-6 16,-4-3-7-16,2-5-6 0,-3-4 9 15,-3-9 11-15,0-9 9 0,0-11 3 16,0-8 2-16,-7-6 5 0,-7-8 17 0,-1-4 3 16,2-8 0-16,-2-5 0 0,1-4-2 15,-3-1-4-15,2-3-4 0,1-9-6 16,3-2-1-16,3-6-3 0,4 1-1 15,1-2 0-15,3-1 1 0,0-1-3 16,2 2-1-16,7-3-3 0,3 2 0 16,1 0 0-16,4 2 0 0,4 4-3 15,6-1-5-15,1 3-8 0,5 2-12 16,7 1-11-16,0 1-22 0,4-1-37 15,-4-1-132-15,-4 2 23 0</inkml:trace>
  <inkml:trace contextRef="#ctx0" brushRef="#br0" timeOffset="5725">1523 1471 20 0,'-11'-5'402'15,"-1"0"-369"-15,1 5-15 0,-5 0 25 0,1 0-6 16,-2 8 2-16,0 5-4 0,2 2-11 16,1 2-8-16,5 3-6 0,-1 0-6 15,4 0-3-15,6-1 0 0,0 1 0 16,0-2-1-16,12-2-4 0,3-2-10 15,6-1-7-15,4-3-12 0,5-4-20 16,5-5-37-16,-1-1-88 0,0-3-103 16</inkml:trace>
  <inkml:trace contextRef="#ctx0" brushRef="#br0" timeOffset="5974">1805 1446 208 0,'-15'-11'211'16,"-6"2"-185"-16,-2 5 14 0,0 4 0 15,-3 3-16-15,1 14-2 0,6 5 2 16,5 5-9-16,7 3-10 0,7 0-4 15,0 2-1-15,2 0 1 0,11-3 0 16,8-4-1-16,6-4 0 0,-1-4 0 0,5-6-2 16,-6-4-4-16,-2-4 0 0,0-3 2 15,-8 0 0-15,-2-5 3 0,-1-6-2 16,-7-3 1-16,-1-4 1 0,2 2-4 15,-4-4 0-15,4-2-5 0,-3 3-13 16,1-1-20-16,0 3-19 0,0 2-32 16,-2 4-30-16,2 3-49 0,-1 3 131 15</inkml:trace>
  <inkml:trace contextRef="#ctx0" brushRef="#br0" timeOffset="6580">2235 1500 84 0,'-8'-10'280'0,"-3"-6"-251"0,-1 4-7 16,-3 1 27-16,0-1-22 0,-2 5 8 16,-1 1-2-16,3 4-15 0,-2 2-5 15,2 0-5-15,-1 5-2 0,3 6-1 16,2 7-4-16,1 3 2 0,4 4 0 15,1 3-3-15,3 1-1 0,2 0 1 0,0-3 1 16,9-1-1-16,6-6-1 0,1-3 0 16,5-6 2-16,-2-6-1 0,4-4-2 15,0 0 2-15,1-10 1 0,3-6-5 16,2-7 1-16,-3-4 2 0,-3-3 0 15,-2-3-1-15,-3-2 1 0,-5-1 1 16,0-5 1-16,-1-1-1 0,-3-2 0 16,-1-2 0-16,-4-3 0 0,1-3 0 15,-1 1 0-15,2 3 0 0,2 6 1 0,-3 17-1 16,-1 11-1-16,-4 12 3 0,0 2 2 15,-4 12-4-15,-5 11-2 0,-5 9 3 16,-3 11 0-16,2 9-1 0,-6 7-1 16,2 5 2-16,4-2 0 0,3-3-1 15,6-5-1-15,6-3 1 0,2-6 0 16,14-9 0-16,1-2-1 0,13-4 0 15,10-7 2-15,14-7 0 0,9-7-2 16,2-9-1-16,-2-2 3 0,-4-11-2 16,-4-7-4-16,-7-4 0 0,-6 0 3 0,-15-1-9 15,-12-1 8-15,-13 3-2 0,-2-1 5 16,-14 2 2-16,-5 3 2 0,-6 3 9 15,-1 7-1-15,-5 6 0 0,-3 3 2 16,5 0 2-16,4 12 3 0,4 0-7 16,6 7 0-16,9 2-3 0,6 3-2 15,0 1-5-15,12 0-2 0,5 3 1 16,8-5-1-16,7-1-1 0,6-5-12 15,8-5-7-15,4-2-9 0,13-6-38 0,11-4-54 16,8-6 109-16,-3-7-408 0</inkml:trace>
  <inkml:trace contextRef="#ctx0" brushRef="#br0" timeOffset="7112">3681 1152 45 0,'0'0'239'16,"0"1"-99"-16,0 1-102 0,0 4-3 15,0 5 27-15,-4 3-13 0,-1 5-17 16,-1 5-11-16,0-1-9 0,2 6 1 16,0 3-3-16,1-3-6 0,-1 1-2 15,2-2-1-15,0 0 0 0,2-1-1 16,0-2-7-16,0-1-16 0,0 0-8 15,0-2-20-15,0-5-49 0,0-4-218 0</inkml:trace>
  <inkml:trace contextRef="#ctx0" brushRef="#br0" timeOffset="7284">3614 1788 174 0,'-5'2'363'0,"1"-2"-330"15,2 1-13-15,2 1 12 0,0-1-1 16,0 2-11-16,0 0-15 0,0 0-4 15,7 2-1-15,5-1-5 0,1 0-20 0,4-1-23 16,4-3-49-16,2 0-229 0</inkml:trace>
  <inkml:trace contextRef="#ctx0" brushRef="#br0" timeOffset="8163">4400 961 71 0,'2'4'9'15,"4"-1"184"-15,2 4-176 0,-1 4 9 16,5 4 21-16,1 7-14 0,4 10-9 15,0 7 0-15,8 9-1 0,-4 12-11 16,-2 8 4-16,-1 4 11 0,-5 4-8 16,-5 2-9-16,-8-3 3 0,0 1 1 0,0-6-4 15,-6-2-4-15,-4-4-3 0,-1-4 3 16,-6-2-5-16,-4-5 0 0,-4-3 2 15,-2-7-1-15,-1-3-3 0,-1-3-2 16,2-5-4-16,2-5-3 0,4-6-7 16,4-1-9-16,4-6-28 0,1-3-62 15,7-5-212-15</inkml:trace>
</inkml:ink>
</file>

<file path=ppt/ink/ink5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58:37.9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29 243 41 0,'3'0'157'16,"1"-3"-71"-16,-2 3-29 0,0 0 17 0,2 0-16 15,-2 0-13-15,0 4-4 0,-2 11-4 16,0 6-5-16,0 4 0 0,-4 0-7 16,-4 3-4-16,2-2-5 0,3-1 1 15,-3 2-4-15,0-4-4 0,0 0 0 16,1-2-5-16,1-2 0 0,4-5-3 15,0-1-2-15,0-4 1 0,0-2 0 16,0-3-7-16,8-1-9 0,3-3-5 16,2 0-5-16,5-4-13 0,2-8-19 0,1-4-31 15,2-1-67-15,-5-3-146 0</inkml:trace>
  <inkml:trace contextRef="#ctx0" brushRef="#br0" timeOffset="310">433 164 48 0,'-8'-1'292'15,"-7"1"-227"-15,-8 0-7 0,4 4 4 0,-4 5-12 16,2 3-9-16,6 2-14 0,4 1-8 16,3 3-8-16,8 2-5 0,0 3-5 15,4 0 1-15,9 0 1 0,8-1-3 16,2 0 0-16,4 0-1 0,5-1-4 15,1 1 3-15,-3-1-1 0,-1 0-7 16,-6 0 7-16,-8 0-1 0,-4-2 1 16,-9 0 3-16,-2-2 0 0,-2-1 0 15,-13 0 0-15,-6 0 3 0,0-2 0 16,-6 1 4-16,-5-1 4 0,1-3 7 15,-1-2-7-15,3-2-2 0,8-3-6 0,6-1 0 16,6-3-1-16,3 0-2 0,6 0-1 16,2-9-12-16,13-3-15 0,6-3-9 15,10-3-35-15,-1-4-109 0</inkml:trace>
  <inkml:trace contextRef="#ctx0" brushRef="#br0" timeOffset="1497">1206 0 75 0,'0'0'253'0,"0"0"-207"0,0 0-18 16,0 8 10-16,-4 8 9 0,-4 10-8 0,-1 7-17 15,-3 8 2-15,3 9-4 0,-1 6-7 16,-1 1 4-16,1-1-4 0,1-2 1 15,-1-4-8-15,5-2 4 0,-3-3-2 16,8-6-1-16,0-8 10 0,-2-9-15 16,2-10-1-16,0-4 0 0,0-5 2 15,0-2-3-15,0-1 0 0,0 0-1 16,0-9-1-16,0-7-1 0,6-3-1 15,1-3-4-15,5-2-3 0,-1 4 3 0,3-2-5 16,1 2-6-16,-2 4-6 0,2 1-9 16,5 5 1-16,-5 3-7 0,2 4 7 15,0-1 9-15,-2 0 1 0,3 0 7 16,-3 2-4-16,0-1 2 0,0-3 12 15,1 0 6-15,-1-3 0 0,0 0 1 16,-1-1-1-16,-3-5 0 0,2-2 2 16,-1-6 0-16,-1-4 5 0,1-5 2 15,-5-5-2-15,-1 2 8 0,0 1 2 16,-1 1-2-16,-5 7 5 0,4 4 6 15,-4 6 0-15,0 3-2 0,2 7 0 0,-2 3-12 16,2 3-5-16,-2 0-4 0,2 2-2 16,-2 11 2-16,2 4 2 0,-2 7-2 15,0 5 1-15,0 3-4 0,-6 4 0 16,0 5 1-16,-3 1 2 0,1 2-1 15,-3-1-1-15,-1-4 0 0,1 0 4 16,-2-3-4-16,5-3-2 0,-2-4 2 16,5-5-1-16,-1-4 0 0,4-6-1 15,0-4 2-15,2-6-1 0,0-2-3 16,0-2-3-16,0 0-5 0,8-5 4 0,1-7-2 15,7-3 1-15,-3-1-1 0,2 2 0 16,1-2 7-16,-3 4 2 0,2 5-1 16,0-1 1-16,1 4 0 0,5-1-2 15,0 0 0-15,3 1 2 0,5-1 1 16,4-2-3-16,-1 0 2 0,6-1 6 15,-2-1-6-15,-5-3 0 0,-10 2 5 16,-6-2-5-16,-11 2 1 0,-4 3 4 16,0-1-3-16,-8 0 4 0,-5 2 0 0,-4 2 1 15,-4 4 5-15,-2 0-4 0,0 0 0 16,0 7 0-16,2 2-1 0,8 2 0 15,3 4-3-15,5-1-5 0,5 1 0 16,0 0 1-16,9-2-1 0,6-2-1 16,4-3-5-16,4-3-4 0,6-1-1 15,0-4 5-15,3 0 6 0,2 0 1 16,1 0-4-16,-5-6 5 0,-1-2-3 15,-8 2-3-15,-6 1 6 0,-2 4-2 0,-1-1 1 16,-3 2 1-16,-3 0-1 0,-2 0-1 16,-4 0-1-16,0 3 4 0,-8 6-1 15,1 3-1-15,1-1-1 0,-4 0 2 16,5 0-1-16,-1-3-1 0,0 0-1 15,1-2 2-15,3 0-7 0,2-4-11 16,0 0 1-16,0-2 7 0,2 0 4 16,7 0 2-16,4-3 2 0,-1-5-1 15,3-1-1-15,2-1 4 0,2-3 0 16,0-2 0-16,6-1 1 0,2-2-2 15,-2 0 2-15,0-1-1 0,-3 0 0 0,3-1 0 16,-4 0-1-16,-4 0 8 0,-5 4-2 16,-4 1 8-16,-5 4-3 0,-3 3 4 15,-3 2 8-15,-15 5 11 0,-3 1-9 16,-7 0 3-16,-3 10-4 0,-1 6-2 15,-1 5 6-15,5 3 0 0,7 2-5 16,7-1-9-16,7 0-6 0,7 2-2 16,7-1-5-16,9 0-1 0,12-1-4 15,5-3-11-15,13 0-18 0,16-3-23 16,19-4-9-16,10-8-16 0,10-7-450 0</inkml:trace>
  <inkml:trace contextRef="#ctx0" brushRef="#br0" timeOffset="2023">3389 477 28 0,'5'-12'28'0,"-3"0"54"15,-2 0 73-15,0-2-79 0,-9 2-2 16,1 0-22-16,-7 2-14 0,0 2 11 15,-3 0-15-15,-3 5-9 0,-1 1-10 16,-5 2 12-16,2 5 1 0,-4 12-1 16,-1 6-3-16,-3 7-1 0,3 5-2 15,1 0-4-15,12 0-6 0,11-5-5 16,6-3-6-16,19-4-1 0,12-8 1 15,7-6 0-15,6-6-2 0,8-3-3 0,3-5-1 16,0-10 1-16,-5-7-3 0,-6 0 4 16,-12-1 1-16,-7 2 3 0,-8 3 0 15,-7 2-1-15,-5 4 2 0,-5 3 1 16,-1 4-1-16,-15 5 0 0,-1 0 1 15,-6 5-2-15,4 10-1 0,4 7-1 16,1 2 1-16,9 4 0 0,5 0-5 16,0 1-26-16,15-4-20 0,12-3-28 15,11-2 8-15,17-6-84 0</inkml:trace>
  <inkml:trace contextRef="#ctx0" brushRef="#br0" timeOffset="2034">3732 731 30 0</inkml:trace>
</inkml:ink>
</file>

<file path=ppt/ink/ink5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3:58:40.5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267 303 146 0,'0'-1'118'0,"0"1"19"0,0 0-61 16,0 6-17-16,-4 13-11 0,-11 15-7 0,-8 11-12 16,-2 10-10-16,-7 11 3 0,-4 0 2 15,-4 1-2-15,3-5-7 0,9-8-7 16,12-6-2-16,9-8-2 0,7-10-4 15,0-7 0-15,0-8 2 0,9-7-2 16,5-3 0-16,7-5 0 0,0-2 2 16,5-13-1-16,3-3-2 0,2-6-2 15,3 1 0-15,-2-2 0 0,3 6-2 16,-7 1 3-16,1 4-3 0,0 4 3 0,-3 3-5 15,-1 2 2-15,-4 5-4 0,-6 0 2 16,-3 0 2-16,-5 8-1 0,-1 4 0 16,-6 4 6-16,0-1-2 0,-4 3 1 15,-5 1 2-15,-5-4 1 0,-3 1-2 16,-2-1 0-16,-4 1 2 0,-3 0 6 15,-3-1 8-15,4-2-6 0,-3-2-1 16,1 2-1-16,0-6-2 0,6-1-4 16,6-1 0-16,7-4 0 0,8-1-4 15,0 0-10-15,8 0-14 0,5 0 1 16,6-5-25-16,6-7-54 0,0-3-176 0</inkml:trace>
  <inkml:trace contextRef="#ctx0" brushRef="#br0" timeOffset="1217">561 867 53 0,'2'0'49'15,"4"0"148"-15,1 0-157 0,3 0 8 16,-1 1-10-16,3 1-3 0,5-2-2 15,-2 0-5-15,8 0-4 0,2 0-8 16,2-4 0-16,3-6 1 0,1-2-2 16,-1-7-3-16,-3 0-1 0,-6-3 5 15,-2-1-8-15,-4 1 3 0,-9-1-4 16,0-2 0-16,-6 1-3 0,-6-1 1 15,-5 2 0-15,-9 4-1 0,-2 5 3 16,-5 8-3-16,0 6 2 0,-1 0-3 0,5 13-3 16,-2 9 0-16,8 1 2 0,3 6-1 15,5 3-2-15,1 3 0 0,8 1 1 16,0 0 1-16,6-1-3 0,13-7 0 15,4-3 3-15,4-4-3 0,1-8-3 16,5-3 0-16,-1-8 2 0,0-2-3 16,-1-5 2-16,-2-8-4 0,-3-7 4 15,-1-6 2-15,-2-3-4 0,-6-3 7 16,0-4-3-16,-3 1 2 0,-7-3 2 0,-1-4-2 15,-4-1-1-15,-2-5 3 0,0-5-2 16,2-1 1-16,4 0 1 0,-1 6-1 16,9 11-1-16,3 9 4 0,-2 10-2 15,-7 14 0-15,-6 4-4 0,-2 9 3 16,0 14-2-16,0 8 1 0,0 9 0 15,0 10 1-15,-6 6-2 0,-9 6 0 16,1-1-6-16,-5-3 1 0,-2-2-3 16,4-6-1-16,4-8 2 0,1-8 5 15,9-7 3-15,-1-9 0 0,4-6-1 16,0-6 0-16,5-5 1 0,7-1 1 0,-1 0-1 15,8-14-1-15,4-3-2 0,2-5-12 16,2-1-3-16,1-1 1 0,-3 0 8 16,-2-1 4-16,0 2-2 0,-6-1 6 15,2-1 1-15,-2-3 0 0,-1-3-1 16,-3-7 1-16,2-6 2 0,-5-4-2 15,3-3 2-15,-3 2 2 0,1 0 6 16,-3 7-1-16,-4 5 3 0,3 7 2 16,-5 8 0-16,2 6 4 0,-2 4-11 0,0 6-1 15,0 3 2-15,-2 3-4 0,0 7-4 16,0 18 0-16,-4 11-1 0,-6 9 2 15,-3 10-1-15,0 7 0 0,-4 2 1 16,-3 4 1-16,3-5-3 0,-2-5 0 16,4-11 3-16,5-6-1 0,1-9-1 15,3-6 0-15,4-7 1 0,-2-3 0 16,4-7-2-16,0-1 0 0,2-6 3 15,8-2-2-15,3 0 0 0,2-3 1 16,-1-8 1-16,3 4 0 0,0 0-2 0,-2 2 1 16,5 3-1-16,-3-1 3 0,6 3-2 15,-1-3-1-15,-1 2 2 0,10-2-2 16,9-2 0-16,6-1 13 0,2-4-13 15,-10 1 0-15,-2-2 0 0,0 0 0 16,-3-3 1-16,-9-3-2 0,-8 1-3 16,-11-2-1-16,-5-3 4 0,0 5 2 15,-13-2-2-15,-4 6 1 0,-2 4 2 16,-8 4 1-16,2 4-3 0,-1 0 5 0,3 11 0 15,2 5-3-15,5 1 3 0,7 5-3 16,1 0 0-16,6 0-2 0,2 0-1 16,0-2 0-16,8-1 2 0,5-4-2 15,3-2 0-15,3-3-1 0,4-3-1 16,1-3-2-16,11-3 1 0,3-1-2 15,-4 0 9-15,-7 0-34 0,-16-2 23 16,-1 2 9-16,3 0 3 0,5 0-6 16,-5 0-2-16,-4 0 4 0,-7 2 0 15,-2 5-3-15,0 1 2 0,-3-2 3 16,-5 1 0-16,4-4-2 0,2-2 0 0,2-1 0 15,0 0 1-15,0 0-1 0,4-1 0 16,4-9 3-16,1-4 0 0,1-1 0 16,3 0 1-16,0-1 7 0,3-1-1 15,3 2-2-15,0-1 0 0,0 2-2 16,2 1 1-16,2 2-8 0,0 0 0 15,0 0 1-15,9 3 2 0,8 4-8 16,8-2-8-16,0 6-33 0,-8 0-10 16,-4 0-26-16,4 0-54 0,2 0-235 0</inkml:trace>
  <inkml:trace contextRef="#ctx0" brushRef="#br0" timeOffset="1928">3030 548 126 0,'0'0'259'0,"-9"2"-196"0,-5 11-16 16,-3 6 15-16,9 1-16 0,-1 3-14 15,1 0-10-15,4-2-6 0,4 1-4 16,2-3-4-16,17 0-8 0,4-1 0 16,8-8 1-16,1 0 0 0,1-7-2 15,1-1 0-15,-2-2-5 0,1 0 1 16,-3 0 0-16,-1-2-6 0,-4-1-6 15,-2-1 5-15,-8 1 3 0,-5 2-3 16,1 1-1-16,-3 0-5 0,-1 0 4 16,-3 2 8-16,2 3 5 0,-4-1 2 0,2 3-2 15,1-3 1-15,3 3 0 0,3-2 1 16,5-1-1-16,1-2 4 0,4-2 3 15,-2 0-3-15,0-1 5 0,-4-8 5 16,0-3 2-16,-1-2 1 0,-3-1-1 16,1-1 3-16,-5 0-1 0,-1 2-1 15,-6-2-2-15,0 3-6 0,0 1 3 16,-9 2-4-16,1 3-6 0,0 1 0 15,4 5 0-15,3-1-1 0,1 2-3 16,0 0-4-16,3 4-8 0,7 5-2 0,7 0-10 16,-2 2-13-16,8-2-21 0,2-3-41 15,8-3-101-15</inkml:trace>
  <inkml:trace contextRef="#ctx0" brushRef="#br0" timeOffset="2265">3946 631 73 0,'-17'-11'356'0,"-2"-1"-318"0,-8 4 14 16,-2 1 2-16,-3 4-12 0,-2 3 0 0,-3 0-10 15,7 4-1-15,5 8-3 0,6 3-12 16,8-1-5-16,9-1-5 0,2 0-5 16,9-1-2-16,8-1 1 0,6 1 1 15,6-2-1-15,5-2-1 0,2-4-5 16,6-3-7-16,-3-1 0 0,-5 0-7 15,-2-3-1-15,-9-4 12 0,-7 0-17 16,-5-1 14-16,-5-2 2 0,-1 3 7 16,-3-1 1-16,-2 1 1 0,0 2 1 0,0 3 4 15,0 1 1-15,0 1 4 0,0 0 0 16,0 0 4-16,0 3-5 0,0 4-4 15,0 2 4-15,0 2-3 0,0 2-4 16,8 2-2-16,0-1 1 0,-1 1 0 16,5 0 1-16,-1-1-9 0,1 0-7 15,1-1 8-15,-2-5-13 0,3-3-19 16,1-4-25-16,0-1-75 0,-5-8-208 15</inkml:trace>
  <inkml:trace contextRef="#ctx0" brushRef="#br0" timeOffset="2469">4291 615 219 0,'0'6'248'0,"0"2"-223"16,0 2 27-16,0 2 6 0,0 4-2 16,0 0-16-16,0 1-23 0,6 1-10 15,6-1-6-15,-1-3 2 0,2 0 0 16,5-2-4-16,3-6-5 0,3 0 1 15,3-6-2-15,4 0-24 0,1-1-11 16,-1-8 10-16,3-6-22 0,0 0-24 0,2-3-25 16,-5-3 49-16,-2 1-86 0,-5-4-13 15</inkml:trace>
  <inkml:trace contextRef="#ctx0" brushRef="#br0" timeOffset="2614">4738 619 11 0,'11'-19'93'16,"-7"4"-14"-16,-4 3 2 0,0 7-3 15,-7 4 9-15,-7 1-25 0,-3 8-12 16,0 10-8-16,-2 4-15 0,-2 4-13 16,-6 6 8-16,-4 2-1 0,-5 4-1 15,0 3 7-15,-2 1-5 0,2 1 1 16,5-1-10-16,6 2-11 0,8 1 0 0,8-2 0 15,5-3 0-15,4-7-4 0,0-7-9 16,4-7-8-16,7-2-11 0,4-11-50 16,0-6-91-16</inkml:trace>
  <inkml:trace contextRef="#ctx0" brushRef="#br0" timeOffset="3187">5286 0 66 0,'-20'2'212'0,"-1"-1"-127"16,4 0-2-16,-4 1-10 0,12-1-19 15,1 0-11-15,8 0-12 0,0 3-14 16,17 0 3-16,6 3-3 0,10 2-1 15,3 3-11-15,6 2-3 0,2 2-2 16,0 2 2-16,-8 3-2 0,-9 2 0 16,-8 3 0-16,-14 1 0 0,-3 1 1 15,-2-1 0-15,-9 3 1 0,-8-3 0 16,-8 1 1-16,-4-2 1 0,2 0 7 0,1-2-4 15,1-2-2-15,2 2-4 0,2-1 5 16,6-1-5-16,0 0-2 0,3-1 2 16,3-1-1-16,5 0-11 0,4-3-19 15,0 1-20-15,0-9-58 0,0-7-273 16</inkml:trace>
  <inkml:trace contextRef="#ctx0" brushRef="#br0" timeOffset="3338">5492 928 42 0,'-8'0'634'16,"8"0"-610"-16,-4 0-17 0,-7 0 5 16,-5-3-8-16,-1-4-3 0,2 1-28 15,13-2-49-15,0 0-88 0</inkml:trace>
</inkml:ink>
</file>

<file path=ppt/ink/ink5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4:55.3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231 453 35 0,'3'0'15'16,"3"0"-4"-16,0 0 19 0,0-2-5 16,-1-2 46-16,-3 1-35 0,4-1-9 15,-2 3-6-15,-4 0-1 0,2-1 4 0,-2 1 3 16,2-1-4-16,-2-1-4 0,1 1-6 15,1 1 0-15,-2 1-2 0,0-1-1 16,2 1 0-16,-2 0-2 0,2-1 2 16,-2 1-1-16,0-1-3 0,0 1 3 15,0 0 0-15,0 0-2 0,0-2 1 16,0 0 0-16,0 1-2 0,0-2 2 15,0 1-3-15,-4-1 4 0,-1-1-5 16,-5 2 1-16,1 1 2 0,-7 0-2 16,1 1 0-16,-2 0 0 0,-4 3 3 0,2 8 4 15,-4 0 2-15,0 4 1 0,0 4-1 16,0 4 1-16,2 6 0 0,2 1-3 15,6 2-2-15,3-1-1 0,5 2 0 16,3-1-3-16,2-1-2 0,0-1-2 16,11-5-1-16,2-5-1 0,6 0-1 15,6-5 9-15,4-5-12 0,1-5 4 16,3-4-3-16,-1-1-2 0,-3-2-5 15,0-6-4-15,-5-3-5 0,-1-1-4 0,-6-1-16 16,-1-1-18-16,-3 1-9 0,-1 0-57 16,-1-1-56-16</inkml:trace>
  <inkml:trace contextRef="#ctx0" brushRef="#br0" timeOffset="556">502 558 64 0,'3'0'158'0,"1"-1"-87"15,-4-1-26-15,0 2 8 0,0 0-2 0,0 0-13 16,0 2-15-16,0 9 3 0,0 5-7 16,-4 6-3-16,-1 5-3 0,-5 3-3 15,1 1-2-15,3 0-3 0,-2 0-2 16,2-4 1-16,3-4 12 0,-1-5 5 15,2-5-21-15,2-6-1 0,0-2 1 16,0-5 1-16,0 0 1 0,0 0 0 16,2-12-1-16,4-5 3 0,1-1-3 15,1-4-1-15,-1-1-9 0,-1 0 12 0,0 1-2 16,2 0-3-16,-5 1 2 0,3 1-4 15,0 5-2-15,0 2 0 0,-1 4 2 16,-1 3-2-16,4 4-4 0,-1 2-2 16,3 0 2-16,-1 0 0 0,1 3 4 15,1 3 2-15,3-2 0 0,5 1 4 16,2 0 0-16,4-2-1 0,-2-3-1 15,3 0 5-15,1 0-3 0,2-4 0 16,-3-5 0-16,-1-2 5 0,-8 3-4 16,-5-2-1-16,-7 1 1 0,1 1-1 0,-6-3 4 15,0 5-2-15,0-2 3 0,-6 2-1 16,-3 2 5-16,-1 3-3 0,-3 1 0 15,-6 3-3-15,-2 12 1 0,0 0-3 16,2 4-1-16,2 2 2 0,1 3 0 16,3 0-1-16,4 1-1 0,3-2 1 15,4-2-1-15,2-3-2 0,6-4 0 16,7-2 0-16,4-5-5 0,2-2-5 15,6-2-7-15,6-3 12 0,1 0 11 0,-1-5-61 16,-1-5 39-16,-3-3-20 0,-2 1-81 16,1 1 40-16,1-3 9 0,-2 3 70 15</inkml:trace>
  <inkml:trace contextRef="#ctx0" brushRef="#br0" timeOffset="1263">1101 620 49 0,'0'-6'117'0,"0"-2"-52"0,0 2-14 16,0 0 0-16,-4 2 3 0,-2 0-1 15,-2 2-8-15,1 2-10 0,-6 0-10 0,1 0 2 16,-5 9-4-16,-2 4-3 0,-2 4-1 15,0 6-1-15,2 0-2 0,3 0-5 16,3-1-4-16,4 0-2 0,5-4-1 16,4-3-3-16,0-4-3 0,2-3 2 15,11-5 0-15,4-2 7 0,4-1-10 16,4 0-2-16,-4-7-14 0,4-5 14 15,-2-2-8-15,-4 3-2 0,-4 1-2 16,-5 4 2-16,-3 0 2 0,-1 3-5 16,-4 3 3-16,2 0 1 0,-4 0-2 15,0 0-2-15,0 6 9 0,0 1-4 0,0 3-13 16,0 0 0-16,0-4-12 0,0 1-2 15,3-3 9-15,3-4 14 0,2 0 17 16,1 0 5-16,3-4-6 0,1-9 2 16,4-5 7-16,1-3-3 0,3-2 9 15,-1-6 14-15,0 1-2 0,2-3-5 16,-2-2-3-16,-3-3 7 0,0-3-9 15,-2-3-2-15,2-5-7 0,-5 1-1 16,1 2 1-16,-5 4-3 0,-2 6 6 16,-3 7 5-16,-3 7 7 0,2 7-6 0,-2 6-2 15,0 4 1-15,0 3-4 0,0 0-11 16,0 15 2-16,-2 7 2 0,-5 9 1 15,-7 5-4-15,1 5-1 0,-4 3 1 16,0 5-2-16,-2 0 1 0,1 2-3 16,3-6-4-16,6-5 3 0,5-6 0 15,2-6-3-15,2-4 0 0,0-4 7 16,9-5-5-16,-1-4-4 0,5-5 3 15,1-2 1-15,3-4 3 0,2 0-4 0,8 0-8 16,-1 0 4-16,3-5 11 0,2 0-18 16,-1-2 14-16,3 0 2 0,-3 0-4 15,2-4-2-15,-1 0 7 0,-6-4 1 16,-4 0-1-16,-8 1 1 0,-3 1 2 15,-8-1 9-15,-2 1 6 0,0 0 2 16,-10 1-1-16,-3 3 0 0,1 0-2 16,-7 7 6-16,0 2-4 0,-6 0 2 15,2 7-3-15,2 8-3 0,-1 3 0 16,8 1 0-16,3 2-5 0,9 1-7 0,2 0 0 15,2 3 1-15,11-1-5 0,6-1-2 16,6-1 2-16,9 0-10 0,16-6-15 16,9 0 13-16,17-7-22 0,10-5-46 15,6-4-48-15</inkml:trace>
  <inkml:trace contextRef="#ctx0" brushRef="#br0" timeOffset="2410">2824 589 112 0,'0'0'4'0,"0"0"81"0,0 0-12 16,-2 0-31-16,-2 0 6 0,2 0-7 0,-2 0-6 15,0-1-9-15,3 0-2 0,-5 0-6 16,2-3 2-16,0 4-3 0,-2-1-4 16,-1 0 1-16,1 1-2 0,2 0 1 15,-3 0-5-15,1 0 3 0,-2 0-6 16,1 0 2-16,-1 0 0 0,0 0 1 15,1 0-3-15,-3 2-5 0,1 3 3 16,3 0 1-16,-2-2-1 0,3 2-1 16,1 3-1-16,-2-1 4 0,0 1-3 15,-1 2 2-15,1 0-2 0,2 1 3 16,0 0-4-16,2 0 0 0,1 0 0 0,-1 0 1 15,2 1 0-15,0 0-2 0,0-2 0 16,0-1-1-16,0 1 2 0,5-2-2 16,5 2 1-16,1-3 2 0,3-3-1 15,1-3 0-15,2-1-1 0,4 0 4 16,0-7-2-16,0-4-1 0,-2 0 0 15,-2-2 1-15,2-1-2 0,-1-1 1 16,-3 0 1-16,-4-1 1 0,1 2 0 16,-5-1 0-16,-3 1-2 0,0 1 4 0,-4 2 2 15,0 2-5-15,0 4 3 0,-4-1 0 16,0 4 3-16,-1 2-2 0,-1 0-4 15,-2 0 1-15,1 0-2 0,-3 7-1 16,2 4-1-16,1 1 1 0,1 2 0 16,0 1-2-16,3 0 2 0,1 0 0 15,2 0-2-15,0 0 0 0,0-1 3 16,0-2-1-16,7-1-2 0,3-1-2 15,5-3 3-15,-2-1 1 0,3-5 0 0,-1 0-1 16,4-1 1-16,2-2 1 0,4-8-1 16,2-3-1-16,-1 0 1 0,-1-3 1 15,-2 3-2-15,-6 3-6 0,-3 0 7 16,-5 4-1-16,-3 3 1 0,0 0-2 15,-5 3 2-15,-1-2 0 0,0 2 0 16,0 0-1-16,0 0 1 0,0 0-1 16,0 0-1-16,0 0-4 0,0 0 5 15,0 0-1-15,0 2 0 0,0 2 0 16,0-1 3-16,4 1 0 0,0 1-2 0,2-2-1 15,0 1 1-15,1-2 3 0,-3 0-3 16,6 0 1-16,-3-2 1 0,1 0 1 16,-1 3-2-16,1 1-1 0,0 0 2 15,3 0 1-15,1 3-1 0,-3 0-1 16,4-1 1-16,3 2 1 0,1 0-4 15,2-4-4-15,4 3-11 0,6-3-13 16,-1-2-22-16,3-2-50 0,-3 0-236 16</inkml:trace>
  <inkml:trace contextRef="#ctx0" brushRef="#br0" timeOffset="4027">4144 582 138 0,'0'-1'60'0,"0"-2"-13"0,0 0 3 16,0-1 3-16,0 0-5 0,0 1-15 16,0-2 0-16,0 1-4 0,0-2-2 15,-4 2-7-15,-1-3-3 0,1 4 3 16,0-1-1-16,-4 0-5 0,1 4 1 15,-3 0-3-15,1 0 0 0,-3 0-4 16,1 2-2-16,-3 7 1 0,1 7-2 16,-2 2 0-16,1 7-2 0,1 0 3 0,2-1 0 15,5-2-6-15,6-1 0 16,0-2 1-16,0-1-1 0,9-1-1 0,1-4 1 15,5-4 0-15,4-1 2 0,4-6-2 16,6-2 3-16,1 0-2 0,3-12 4 16,-1-3-5-16,-1-1 1 0,-6-2 1 15,-3 3 0-15,-3-1-1 0,-5 2 0 16,-3 1 0-16,-5 3 2 0,-2 1-2 15,-4 4 1-15,0-1 2 0,-4 3-2 16,-4 2-2-16,1 1-3 0,-1 0 1 16,-1 3 0-16,-1 6-3 0,2 1 4 0,3 3-2 15,3 0 1-15,2-1-2 0,0 0-1 16,4-2 2-16,7-1-2 0,6-3 0 15,4-2 2-15,4-1 1 0,0-3 2 16,2 0-2-16,1-5 2 0,-1-4 0 16,1-2 1-16,-1 1-3 0,0-2 1 15,-2 0 3-15,-2-1-1 0,-4 1-2 16,0 2 1-16,-4 0 1 0,-5 5 0 15,-7 2-1-15,-1 0 0 0,-2 3 2 0,0 0 1 16,2 0-3-16,-2 0-2 0,0 3 0 16,0 8 2-16,-4 1-1 0,2 5 0 15,1-3 2-15,1-1-1 0,-2 2-3 16,2-3 2-16,0-1 2 0,0-3 0 15,-2-4-3-15,2-2 1 0,0-2 2 16,0 0 1-16,0 0-3 0,0 0 2 16,0-2-3-16,0-6 0 0,0 3-6 15,0-3-1-15,4-3 0 0,1 1 0 16,5-1-1-16,1 2-2 0,-1 0-1 0,3 3 0 15,-1-2 1-15,1 4 6 0,0 1 2 16,-1 0 1-16,3 0-1 0,2 0 1 16,2-1 4-16,-2 0-1 0,1-1 0 15,-1 1 0-15,-4-2 2 0,1-1 0 16,-1 2 0-16,-7 0 0 0,-1 2 2 15,-1 1 4-15,-4 1 0 0,0-1 2 16,0 2-5-16,0 0-1 0,0 0-3 16,0 0-4-16,0 9 3 0,0 2 1 0,0-1-1 15,2 3-1-15,-2-3 2 0,0 1-1 16,0-2-1-16,0-3 2 0,0 0 0 15,0-4 0-15,0-2-1 0,0 1 2 16,0-1 2-16,0 0-1 0,-2-3-3 16,2-7 0-16,0 2 1 0,0-3-2 15,8 0 1-15,-4 0-1 0,3-1 2 16,3 0-1-16,1 2-2 0,-1 0 1 15,-1 4 1-15,3 0-1 0,-1 3-2 16,1 1 3-16,1 0 1 0,0 0-2 16,3 2-7-16,-1 0-1 0,2 0 3 0,2 0-9 15,0 0-12-15,-2 2-3 0,3 0-11 16,-3-1-3-16,2 0-36 0,-2 0 20 15,2-1-5-15,0 0-11 0,2 0 46 16,-4 0 6-16,0-5 14 0,-1-1 2 16,-3 0 29-16,-3 0 34 0,-3 0 4 15,-5 1 0-15,-2 0-3 0,0 0-2 16,0 2-11-16,-9-2-6 0,-3 2-5 15,-1 3-3-15,-2 0 1 0,-3 0-2 0,-3 4-4 16,2 9-4-16,-2 4 4 0,-2 4-7 16,2 3 0-16,2-3 1 0,8 1-6 15,7-3-5-15,4-2-7 0,0-2 1 16,2-3 0-16,9-3-1 0,3-3-1 15,7-2 1-15,2-4 1 0,1 0-4 16,5-6-5-16,-2-3-2 0,-2-1-3 16,-3 0 1-16,-6 3 5 0,-1-1-7 15,-7 3 8-15,-5 2 0 0,1 0 5 16,-4 3 1-16,0 0 3 0,0 0 0 0,0 0-2 15,0 0 5-15,0 4-4 0,-4 3 1 16,1 3-1-16,3-1-1 0,-2 1 0 16,2 0-2-16,0-2 1 0,0 1 0 15,2-1-1-15,1 0-9 0,3-1-5 16,2-2-6-16,-1-1-11 0,3-3-33 15,1-1-36-15,1-1-40 0</inkml:trace>
  <inkml:trace contextRef="#ctx0" brushRef="#br0" timeOffset="4209">5556 589 324 0,'-2'3'55'0,"-2"3"-54"0,4 0 30 16,-2 4 34-16,2 0-22 0,0-1-17 15,0 1-13-15,0-1-5 0,8-2-5 16,2 1-2-16,1-3 0 0,2-1-2 15,7-4 2-15,-1 0-25 0,4 0 2 16,5-4 4-16,5-8-49 0,1-1 16 16,2-1-70-16</inkml:trace>
  <inkml:trace contextRef="#ctx0" brushRef="#br0" timeOffset="4348">5898 572 188 0,'0'0'153'15,"-12"4"-82"-15,-1 10-18 0,-6 6-10 16,-4 5-2-16,0 7-10 0,-6 8-1 16,-3 6-6-16,-4 5-2 0,-4 0-4 15,-2 4 6-15,3 3-18 0,13 0-3 16,3 0 2-16,9-3-5 0,11-4-3 16,1-4-10-16,2-3-17 0,13-5-33 0,8-11-138 15</inkml:trace>
  <inkml:trace contextRef="#ctx0" brushRef="#br0" timeOffset="5730">6716 516 87 0,'0'-2'89'0,"0"2"-54"0,0-1 3 16,0 1-5-16,-4-2-6 0,3 1 8 15,-1-2-4-15,0 2-8 0,0 1-6 16,-2-2-3-16,2 1 0 0,-4 0 0 0,4-1-2 15,-1-1 2-15,-1 1-2 0,-2 1 2 16,-2-1-1-16,3 1 4 0,-3 1-5 16,-1-2-1-16,-1 2-1 0,-1 0-7 15,-1 0 1-15,3 6 0 0,-5 2-3 16,3 3 4-16,-3 0-2 0,7 1-3 15,5 0-3-15,2 1 0 0,0 0 1 16,0-3 1-16,7-1-4 0,9-3-1 16,1-3 1-16,2-3-7 0,2 0-4 15,-2 0 5-15,2-6-1 0,-2-4 3 16,-2 1-1-16,-1 1 3 0,-7 2-15 0,-3 1-4 15,-2 2 7-15,1 0 2 0,-1-1-14 16,0 2-9-16,-2 2 11 0,0 0 8 16,0 0 3-16,-2 0 11 0,4 6-2 15,1 0-15-15,1-1 4 0,2-1 17 16,-3-2 4-16,3 0 2 0,0-2 5 15,-1 0-3-15,7 0 3 0,1-3 5 16,0-9 3-16,0-2 9 0,-1-2 5 16,-1-4-9-16,-1-2 16 0,1-1 8 15,-2-1-27-15,-3-5 5 0,0 1-1 0,-3-4-9 16,-1-2-5-16,0-2 4 0,-4-2-6 15,0 1-1-15,0 4 4 0,0 7 4 16,0 8-2-16,0 10-1 0,0 6-1 16,0 2 0-16,0 4-11 0,0 14 2 15,-4 8 0-15,0 9 2 0,4 9-3 16,0 10 2-16,0 10-3 0,0 10 0 15,0 12-6-15,-2 6-12 0,-1 8 1 16,1-1 12-16,2-6 1 0,0-8 5 0,0-7 0 16,7 1 1-16,5-4 28 0,1-7 24 15,-3-10-35-15,-1-13-12 0,-5-13 8 16,-4-6 8-16,-4-10-4 0,-5-6-2 15,-8-2 6-15,-1-6-6 0,-1-2 2 16,-4 0-5-16,1-5-1 0,-1-12-4 16,0-3-3-16,0-2-3 0,2-3 2 15,4 1-4-15,3-4 1 0,5 1-1 16,7-1-2-16,2 4-6 0,9-2-5 0,10 4-1 15,4 0-10-15,10 1-17 0,5 2-24 16,4 1-43-16,4 2-74 0</inkml:trace>
  <inkml:trace contextRef="#ctx0" brushRef="#br0" timeOffset="7028">7901 546 15 0,'0'0'91'0,"0"0"-58"0,0-3 18 16,0 0 7-16,0-1-9 0,0 3-11 0,0-3-10 16,0 2-2-16,-2-2-1 0,-3 1-5 15,1 0-2-15,-4 0-3 0,-1 0-4 16,-1 1 3-16,-1-2-2 0,1 0-2 15,-1 2 2-15,1 2 3 0,-1 0-5 16,-3 0 0-16,3 0 0 0,-1 2-4 16,-3 9-3-16,2 4 0 0,1 2 0 15,1 2 5-15,1 3-4 0,3 1-5 16,5 0 3-16,2 1 0 0,0-3-2 0,5-2-1 15,7-5 2-15,5-4 1 0,4-6-1 16,6-4 0-16,3 0 1 0,3-12 0 16,1-5-1-16,2-7 0 0,1-2 1 15,-3-5 1-15,-2-2-2 0,-1-3 1 16,-4 1 0-16,-4-1 4 0,-2 0-2 15,-6-2 0-15,0 1 2 0,-5-2-3 16,-3 0-1-16,-1 2 1 0,-4-2-4 16,-2 1 5-16,0 7-2 0,0 4-1 15,0 10 2-15,0 7 2 0,0 6 5 0,-2 4-2 16,-6 0-2-16,-3 16-6 0,-6 10-2 15,-2 11 3-15,0 4 0 0,-1 3-1 16,9 3-1-16,5-1 1 0,2-4-1 16,4-4-5-16,0-2-9 0,12-4-10 15,3-5-4-15,2-1-11 0,4-2-9 16,0-2-9-16,2-5-44 0,0-2-61 15</inkml:trace>
  <inkml:trace contextRef="#ctx0" brushRef="#br0" timeOffset="7954">8445 505 83 0,'-4'-8'198'16,"-2"0"-163"-16,-1 2 21 0,-3 1-6 15,1 0 0-15,-5 2-4 0,-1 3-5 16,-2 0-15-16,0 1-1 0,-2 10-5 15,-2 5 1-15,0 4-3 0,-2 7-1 16,-2 1-4-16,6 3 0 0,0-2-2 0,7-3-7 16,7-2-1-16,5-4-3 0,3-4-2 15,11-3 0-15,7-5 2 0,2-5 0 16,7-3-2-16,3 0-1 0,-1-10-3 15,2-4-2-15,-5 0-2 0,0 0 0 16,-8 1 2-16,-4-1-1 0,-6 0-1 16,-1 4 4-16,-4 2 3 0,-6 3 1 15,0 0 0-15,0 5 4 0,-4-2-3 16,0 2 1-16,-2 0 0 0,4 2-3 0,-1 6 1 15,1 0 0-15,0 1-3 0,2 0 4 16,0 0-6-16,2-4-5 0,5 0-5 16,1-4 4-16,5-1 6 0,-3 0 1 15,3-7 3-15,0-6-1 0,3-5 4 16,1-3 0-16,2-2-1 0,-2-2 1 15,0-6 1-15,-1-2 1 0,-1-1-3 16,-2-3 1-16,-3-2 2 0,-3 0 0 16,1-6-2-16,-2-1 0 0,-1-2 1 15,1-1-2-15,0 2 2 0,-2 7 0 0,-2 6 3 16,0 11 3-16,-1 8-1 0,-1 8 2 15,0 5 3-15,0 2-6 0,0 6-10 16,0 16-1-16,0 11 9 0,-3 10-2 16,-3 6-2-16,0 7 0 0,-1 7 2 15,-1 0-3-15,2 0-4 0,0-3 2 16,1-7 0-16,-3-6 4 0,1-7-1 15,-1-6 0-15,2-9 3 0,0-3-2 16,1-7 4-16,5-5 0 0,0-3-1 16,0-7-1-16,0 0-4 0,2 0 3 15,13-2 1-15,0-8 0 0,6-2-3 0,2 0-1 16,0-2-5-16,2 2 5 0,0 3-3 15,-1 1 1-15,-3-1 3 0,4 2-4 16,-4 2 5-16,0-2-2 0,-4 1 2 16,-3-1 0-16,-1-2 0 0,-3 2 1 15,1-3 4-15,-3 0-2 0,-5 0 1 16,1-2 3-16,-4-1-1 0,0 4 7 15,0-1-5-15,0 2 2 0,-4 0 5 16,-3 5 2-16,-5 1-4 0,-1 2-4 0,-8 0 0 16,-2 8-2-16,-6 9 0 0,3 5 0 15,1 1 1-15,4 3 2 0,4-2-5 16,5-2-2-16,9-1-3 0,3-4 0 15,0-1-1-15,13-3 1 0,4-3 0 16,4-4 0-16,8-6-1 0,5 0-6 16,4-4 1-16,0-10 1 0,-5-1-4 15,-3-3-9-15,-7 0 15 0,-6 2 2 16,-3 3 1-16,-9 3-2 0,-1 5 4 0,-2 2-2 15,-2 1 3-15,0 2 1 0,0 0 3 16,-7 0-3-16,-3 11-3 0,2 1 1 16,3 0-1-16,3 5-3 0,2-1-8 15,2-2-19-15,15 0-30 0,8-2-24 16,15-6-102-16</inkml:trace>
</inkml:ink>
</file>

<file path=ppt/ink/ink5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5:03.93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20 76 0,'4'0'74'0,"0"0"62"15,-4 0-74-15,2 0-2 0,0 0 4 16,-2 0-11-16,0 0-10 0,0 6-10 15,0 3 1-15,0 4-3 0,0 3-12 16,0-1-9-16,-4-2-5 0,0 2 3 16,0-5-2-16,4-1-6 0,0-1-1 15,0-2 1-15,0 0 1 0,0-1-5 0,6-4-7 16,4-1-13-16,1 0-7 0,2 0-16 15,1-3-36-15,-1-6-63 0,-1-1-146 16</inkml:trace>
  <inkml:trace contextRef="#ctx0" brushRef="#br0" timeOffset="300">285 0 112 0,'2'3'175'0,"1"1"-85"0,-3-1-56 15,0 3 36-15,0 4-10 0,0 1-16 16,-5 4-13-16,-3 1-10 0,4-3-1 15,2-3-10-15,2 1-5 0,0-4-3 16,2-2-4-16,6 0 4 0,3-2-4 16,5-3 5-16,1 0-2 0,8 0-1 15,-3-5-2-15,3-3-1 0,-2 1-6 16,-2-1 4-16,-4 3 2 0,-5-1 3 15,-3 4 0-15,-5 0-2 0,-2 2 1 16,-2 0 2-16,0 0 0 0,0 0-1 0,0 0-1 16,0 0 3-16,0 7 4 0,0 1-5 15,0 3 2-15,0 0-1 0,2 0-4 16,9 0-2-16,8-2-25 0,10-2-43 15,2-7-85-15</inkml:trace>
</inkml:ink>
</file>

<file path=ppt/ink/ink5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5:05.1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44 40 0,'4'-1'45'0,"1"1"-39"0,3-1 8 15,-4-1 116-15,0 0-64 0,0-2-26 16,-4 3 17-16,1 1-5 0,1 0-16 0,-2 0-5 16,0 0 2-16,0 6 3 0,0 7-4 15,0 3-7-15,0 5-8 0,-5-1-7 16,-1 1 2-16,0-2 1 0,2-2-7 15,2-1-3-15,1-5-1 0,1-3 1 16,0-3-2-16,0-2-2 0,3 0 1 16,7-3 1-16,-1 0 0 0,5 0 1 15,3-6 2-15,-2-5-3 0,4-2-2 16,0-1-3-16,-1-4 2 0,4 1 2 15,-1 1-2-15,-1 0-2 0,2 3 3 0,-2 3 1 16,-3 1-1-16,-4 5-1 0,-5 1 2 16,-3 3 1-16,-3 0-2 0,-2 0-1 15,0 0 1-15,0 1 3 0,0 8 0 16,0 1-2-16,0-2 1 0,-3 0 0 15,3 0-1-15,0-3-1 0,0 1 1 16,3-1 0-16,7-1-1 0,3-4 0 16,4 0 1-16,-1 0 1 0,1-5-2 15,-2-2-2-15,0-1-2 0,1 0-2 0,-1 0 0 16,-4 2 2-16,-1 0 1 0,-4 2 4 15,-1 4-2-15,-5 0 1 0,0 0 1 16,0 0 0-16,0 8 1 0,-3 5 3 16,-5 1-1-16,0 5 3 0,3-4-2 15,-1 3 2-15,0-2-1 0,2-2-3 16,2 0 0-16,2-2-2 0,0-2 0 15,0-1 0-15,8-5-3 0,3 1-3 16,5-4-6-16,5-1-7 0,-2 0-29 0,4 0-29 16,1-8-79-16,-3-3-203 0</inkml:trace>
  <inkml:trace contextRef="#ctx0" brushRef="#br0" timeOffset="812">649 143 66 0,'0'5'59'0,"0"-3"57"0,5 0-78 15,3 1 13-15,2-1 5 0,1-1-8 16,6-1-6-16,0 0-5 0,4 0-7 0,4-2-8 16,-2-5-2-16,2-1 1 0,-4-3-4 15,2-1-5-15,-8 0-6 0,-2-3 1 16,-3 2-4-16,-8-2 6 0,0 1-7 15,-2-1 4-15,0 5 0 0,-12-2-6 16,1 6 3-16,-6 1 1 0,0 5 1 16,-3 0-5-16,3 0 0 0,-2 8 2 15,2 2 0-15,4 5-2 0,-1 3 0 16,1 4 1-16,1 2 1 0,5 0-2 15,5 1 0-15,2-1 0 0,0-3 0 0,13-4-2 16,1-3 1-16,3-6 1 0,6-3 1 16,2-5-1-16,-1 0-1 0,3-2 4 15,2-7-3-15,-5-3 0 0,1-3 0 16,0 1 0-16,0-4 2 0,2 2-3 15,-3-1 1-15,1 0 1 0,-2 1 0 16,-4 1-1-16,-4 3 0 0,-1 2 2 16,-1 1-1-16,-3 4-1 0,-5 0 0 15,-1 5-2-15,-4 0 4 0,0 0 2 0,0 0-3 16,0 0 0-16,0 8 2 0,0 5 0 15,-2 0-2-15,-1 4 4 0,-1 0 0 16,0 1-5-16,0 2 4 0,0-1 1 16,2 0-1-16,0-2 1 0,2-2-2 15,0-2 1-15,0-3-1 0,2-4-3 16,8-2-2-16,-1-2 3 0,3-2 2 15,3 0-2-15,0-5 0 0,3-6 0 16,4-1-1-16,-1-1-6 0,0 0 5 0,2-1-2 16,-4 1-1-16,-1 3-4 0,-5 2 3 15,0 1 3-15,-7 4 2 0,0 0-3 16,-2 3 4-16,-4 0-3 0,0 0 2 15,0 0 1-15,0 0-1 0,0 5-1 16,-4 3 2-16,0-1-1 0,4 0-1 16,0-2 1-16,0 1 2 0,0-1-3 15,8 0-1-15,3-2 2 0,6-2 0 16,2-1-4-16,4 0-5 0,2 0-1 15,0-7 2-15,-2 1-3 0,0-1 4 0,-6 1-2 16,-2 1 7-16,-5 2 1 0,-7 0-1 16,-3 3 4-16,0 0-2 0,0 0 5 15,0 0 2-15,-5 0 1 0,-7 7-3 16,3 0 5-16,-1 3-1 0,1-2-2 15,-1 1-2-15,2 2-4 0,3-1-1 16,3 0 0-16,0 0-1 0,2-2-1 16,0 0-8-16,6-1-1 0,7-2-10 15,4-4-7-15,6-1-15 0,2 0-29 16,3-7-13-16,-1-3-41 0,0 1-77 15</inkml:trace>
  <inkml:trace contextRef="#ctx0" brushRef="#br0" timeOffset="1340">1807 115 63 0,'0'-15'230'15,"0"0"-162"-15,-8 2-19 0,1 3 10 16,-3-1-8-16,-3 4-10 0,1 3-3 15,-1 2-9-15,2 2-7 0,-3 0-4 16,3 4-8-16,-1 9-4 0,3 4-4 16,-3 5 1-16,7 2-1 0,1 1 1 15,2 2 0-15,2-2-2 0,0 0-2 0,6-4 3 16,3-2-2-16,1-4-1 0,1-5 1 15,1-1 0-15,-1-5 0 0,0-4 0 16,-1 0 0-16,-2-4 1 0,1-5-2 16,-1-1 0-16,-3-3 1 0,-3 0 2 15,0-1-2-15,0 0 0 0,0 1 0 16,-2 2 1-16,0 1-2 0,2 0 1 15,6-1-4-15,-5 2-4 0,5 0-6 16,2 0 1-16,-1 3-2 0,3 1 0 0,1 1 2 16,4 2 0-16,0 0 6 0,-1 2 4 15,5 0-1-15,-4 0 1 0,4 0 4 16,-2 0 0-16,0 0 4 0,0-2-1 15,-2 2 2-15,-2 0 12 0,-7 0-6 16,-6 0-13-16,-2 0 5 0,0 0 7 16,-2 2-4-16,-4 6-6 0,-1 1 10 15,-1 1-4-15,0 0-1 0,3-2-1 16,1-2-2-16,2 0 3 0,-2-2-1 15,2-4-2-15,2 0 1 0,0 0-1 0,0 0-2 16,2 0-3-16,4 0 2 0,5-6 2 16,3 0-2-16,1-5 0 0,0 4-2 15,1 0-1-15,-7 4 2 0,1-1-1 16,-1 2 1-16,-3 0 0 0,-2 2-2 15,3 0 2-15,-5 0-1 0,2 0 1 16,0 2-3-16,3 3-8 0,-1-2-8 16,2 1-9-16,-1-2-16 0,3-2-25 15,0 0-47-15,-3 0-162 0</inkml:trace>
  <inkml:trace contextRef="#ctx0" brushRef="#br0" timeOffset="1508">2253 77 68 0,'0'0'343'0,"0"0"-292"15,-1 0-26-15,-3 0 25 0,2 1-5 16,0 5-11-16,2-2-14 0,0 4-2 15,0 3-5-15,0-1-5 0,0 1-3 16,0 2-2-16,0-1-2 0,8 0-1 0,-3 0 0 16,5-1-4-16,9-2-13 0,8-1-1 15,3-3-12-15,6-3-67 0,-3-2 22 16,-3-1-78-16</inkml:trace>
  <inkml:trace contextRef="#ctx0" brushRef="#br0" timeOffset="1664">2734 37 81 0,'-11'0'366'0,"-1"4"-332"0,-9 7-15 15,0 5 32-15,-3 4-6 0,-5 3-6 16,0 5-6-16,1 2-8 0,1-2-15 0,0 5-6 16,8 0-2-16,2 4-1 0,4 0-5 15,1-1-13-15,8-1-25 0,-1-8-38 16,3-3-188-16</inkml:trace>
</inkml:ink>
</file>

<file path=ppt/ink/ink5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5:16.4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274 351 22 0,'2'0'5'0,"1"1"19"0,1-1 9 16,-4 0-7-16,2 0 45 0,0 0-18 0,-2 0-27 15,2 0 9-15,-2 0-3 0,2 0 2 16,-2 0-5-16,0 0 3 0,0 0-3 15,0 0-8-15,0 0-2 0,0 0-3 16,0-1-4-16,0-1-3 0,0 2-3 16,-4-2 1-16,0 1-4 0,0 1 1 15,-3-2-1-15,-1 2-1 0,-1 0 3 16,-1 0-2-16,1 0-1 0,-1 0 0 15,-3 4 2-15,3 1-1 0,-5 0 0 16,0 3-1-16,-1 2 5 0,5 1-2 16,-3 4 0-16,1 1-1 0,2 3-2 0,1 2 1 15,4 2-1-15,6 1-2 0,0 0 3 16,0 1-3-16,6-1-1 0,7 0 1 15,8-3 3-15,2-2-4 0,4-5 0 16,2-3 2-16,3-7 0 0,1-4-2 16,-1 0 1-16,0 0 1 0,-3-11-2 15,-4-3 1-15,-4-5 0 0,-2-2 2 16,-4-1 3-16,-3 0-3 0,-3-2 1 15,-5 0 4-15,-2 2 5 0,-2-2-6 16,0-2 0-16,0 3 2 0,-10-2 0 0,3 1-4 16,-7 0-2-16,-3 0 1 0,2 2-1 15,-2 5-2-15,3 5-2 0,1 4-2 16,4 7-3-16,-3 1-13 0,8 2-21 15,0 11-36-15,3 1-53 0,-1-1-234 16</inkml:trace>
  <inkml:trace contextRef="#ctx0" brushRef="#br0" timeOffset="527">14 0 63 0,'0'0'1'16,"0"0"11"-16,0 0 170 0,0 0-124 15,0 0-23-15,0 0-1 0,-2 3-6 16,-2 10 3-16,1-1-10 0,3 4-13 0,-4 1-3 16,4 1-2-16,0 1-4 0,0 0 2 15,4 0-2-15,1-3-1 0,7 2-23 16,-1-6-44-16,5-2-74 0</inkml:trace>
  <inkml:trace contextRef="#ctx0" brushRef="#br0" timeOffset="767">749 55 36 0,'-6'14'160'15,"-2"2"-136"-15,1 6-25 0,-1-3 2 16,6 2-14-16,-2 2-27 0,4-1-56 15</inkml:trace>
  <inkml:trace contextRef="#ctx0" brushRef="#br0" timeOffset="1914">335 1006 43 0,'2'-4'4'0,"1"2"196"16,-3 1-122-16,0 1-19 0,0-2 1 16,0 2-7-16,0 0-8 0,0 2-19 0,0 10-4 15,-1 7 6-15,-7 6-2 0,0 3-8 16,1 2-3-16,-1 3-7 0,2-1-2 15,2 0-3-15,4-2-1 0,0-3 0 16,0-1-3-16,0-3 0 0,0-2-4 16,0-2-18-16,8 0-17 0,0-3-24 15,-4-7-47-15,1 0-164 0</inkml:trace>
  <inkml:trace contextRef="#ctx0" brushRef="#br0" timeOffset="2746">104 919 64 0,'2'-3'50'16,"-2"2"101"-16,0-2-75 0,0 3-23 15,0 0 0-15,-2 0-19 0,-4 4-15 16,-1 5-11-16,1 4-3 0,0 1-5 15,4 1-1-15,2 1 0 0,0 0-8 16,2 1-31-16,8-2-34 0,1-1-59 16</inkml:trace>
  <inkml:trace contextRef="#ctx0" brushRef="#br0" timeOffset="2976">877 955 130 0,'0'0'246'0,"-6"0"-226"0,0 7-13 16,0 2 4-16,-1 3 4 0,-1 2-10 15,4 2-7-15,4 3-1 0,0 1-20 16,0 0-65-16,-2 0-124 0</inkml:trace>
</inkml:ink>
</file>

<file path=ppt/ink/ink5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5:20.4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37 97 0,'-2'-1'6'0,"2"1"23"0,0-1 141 15,0-3-115-15,0 1-19 0,0 0-7 16,5 0 5-16,5 0-3 0,-2-1-6 15,7 2-4-15,0-2-3 0,2 2 1 16,2 1-6-16,-1-2 3 0,2 3 0 16,1 0-3-16,-1 0-2 0,1 10-2 15,-6 0-4-15,-2 3-3 0,-5 2 0 16,-2 3-1-16,-6 0 2 0,0 3-3 0,0-1 0 15,-6 3 1-15,-6-4 2 0,-5 1-2 16,0-1-1-16,-6-3 0 0,4 0 1 16,0-1 0-16,-2-4-1 0,0-1 0 15,2-4 2-15,0 1-1 0,5-6-2 16,3 0 2-16,1-1 1 0,5 0-3 15,-1 0 1-15,2-6 1 0,4 0 2 16,0 0-2-16,0-1-3 0,0 3 1 16,2 0 1-16,6 4 0 0,-1 0-1 15,3 0 1-15,-1 1 0 0,7 9 1 16,-1-1-2-16,2 1 0 0,4 0 2 0,0 0-2 15,6 0 2-15,3-3-12 0,1 1-6 16,1 0-6-16,-1-2 11 0,1 0-28 16,-1-4-17-16,-3-1-45 0,-3-1-121 15</inkml:trace>
</inkml:ink>
</file>

<file path=ppt/ink/ink5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5:23.0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0 94 0,'0'4'0'0,"-4"0"185"0,4-3-100 16,-3 2-36-16,-3 1 5 0,4 2-6 15,2 2-5-15,0 0-14 0,0 1-7 16,11 1-4-16,5-2-1 0,5-3-3 0,5-1-9 15,7-3-1-15,7-1-1 0,4 0-1 16,3-1-1-16,3-6-2 0,-6-1 1 16,-4 0-10-16,-4-1-22 0,-7 0-22 15,-6 2-23-15,-10-1-40 0,-5 0-107 16</inkml:trace>
  <inkml:trace contextRef="#ctx0" brushRef="#br0" timeOffset="300">63 74 157 0,'-27'13'257'0,"8"0"-205"15,10 0-22-15,9 1 2 0,0 1-9 16,3 1-2-16,9 0-3 0,9 0-8 16,2 3-5-16,5 0-2 0,3 2-4 15,-1-1 0-15,1 2-5 0,-1 2-4 16,-1-1 3-16,-2 3 6 0,-4-2 0 15,-6 1 2-15,-4-3-3 0,-7 1 1 16,-6-4-2-16,0 0 3 0,0-2-1 16,-8-2 1-16,-1 0 2 0,-5-3 1 15,-3-1 0-15,2-3 10 0,-4-2 1 0,-2-1 0 16,2 0-2-16,-2-2 1 0,0 1 0 15,0-1-7-15,0-3-3 0,-2 0-2 16,6 0 0-16,2 2-2 0,7-1-3 16,4 0-13-16,0 1-24 0,4 2-48 15,0-2-78-15</inkml:trace>
</inkml:ink>
</file>

<file path=ppt/ink/ink5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5:21.5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67 0 63 0,'0'2'26'0,"0"0"-29"0,0-1 5 16,-4-1 167-16,2 0-120 0,-2 0-6 15,2 0 4-15,2 0-9 0,0 0-5 16,0 0 0-16,0 0-14 0,0 0-3 15,8 0-5-15,4 0 9 0,5 0-5 16,2 0-6-16,4 2-3 0,0 3-4 16,-2 1 3-16,0 2-3 0,0 1-1 15,-6 0-2-15,-4 2 2 0,-7-1-2 16,-2 1-1-16,-2 1 2 0,-4-1 0 0,-7 2 0 15,-6 0-3-15,-4-2 2 0,1 1 2 16,-1 0 0-16,0-1-2 0,2-4 1 16,4-1 1-16,0 1 0 0,5-2-2 15,3-1 1-15,3-2 1 0,4-1-2 16,0 2-3-16,0-2 4 0,4 2 0 15,5-1 0-15,7-1-1 0,-1 1 0 16,4-1 0-16,0 1-5 0,-2 2-6 16,6-1-1-16,-6 1 2 0,2 1 5 15,-2-1-2-15,-5 3 3 0,-3-4 3 16,-3 2 2-16,-4-2 0 0,-2-1 0 0,0 3 3 15,0-1 7-15,-9 3 3 0,-5 0-1 16,1 0 2-16,-2 0-1 0,-3 1-3 16,1-1-5-16,-2 1 0 0,4 1-1 15,0-1-3-15,3 1-1 0,-1-1 0 16,5 0 0-16,1-2-4 0,-1 0-11 15,4 2-25-15,0-1-22 0,4-3-73 16</inkml:trace>
  <inkml:trace contextRef="#ctx0" brushRef="#br0" timeOffset="621">61 616 83 0,'0'6'30'0,"0"0"155"15,0 5-128-15,0 3-16 0,-6 3-5 16,-3 3 2-16,-3 1-2 0,3 3-8 0,-1-2-3 15,3 3-7-15,1-3-5 0,4 2 1 16,2-3-3-16,0-4-3 0,0 0-2 16,8-4 1-16,-1 2-3 0,5-7-1 15,1-4 0-15,2 1-2 0,3-4-1 16,1-1 1-16,0 0 2 0,4-1-1 15,1-5-3-15,3-1 1 0,4-2 1 16,-1 1-2-16,3 0 0 0,-3-2-1 16,-1 0-1-16,1 1 1 0,-1-1-1 15,-4 2-2-15,0 3 4 0,-2-1-17 0,-8 2-1 16,-2 2-20-16,-3 0-11 0,-5 1 1 15,-1-1-48-15,-4-2-139 0</inkml:trace>
  <inkml:trace contextRef="#ctx0" brushRef="#br0" timeOffset="847">262 747 425 0,'-16'23'87'0,"5"2"-53"0,1 1 7 16,8 3-12-16,-5 0-2 0,3 0-10 15,0 1-11-15,4 0-5 0,0-3 2 16,8-2-10-16,7-1-40 0,0-4-50 0,2-7-133 15</inkml:trace>
</inkml:ink>
</file>

<file path=ppt/ink/ink5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7:27.1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688 1037 87 0,'0'0'111'0,"0"0"-69"0,0 0 10 0,0 0 4 16,0 0-17-16,0 0-10 0,0 0 4 15,-2 0-1-15,2 0-7 0,0 0 1 16,0 0-3-16,0 0 0 0,0 0-4 16,0 0-3-16,0 0-1 0,0 0 5 15,0 0-10-15,-2 0 0 0,2 0 1 16,0 0-3-16,0 0-2 0,0 0-1 15,0 0-1-15,-2 0 3 0,2 3-5 16,0 2-2-16,0 4 6 0,-2 2-1 16,0 2-5-16,-1 3 1 0,1 3 4 15,-2 3-1-15,2 2-2 0,-2 8 0 0,0 0 7 16,1 1 2-16,-1 4-11 0,0-5 3 15,0-1-1-15,0-1 1 0,0-4-3 16,3-3 1-16,-1-4 2 0,0-2 0 16,-2-2-2-16,2-4 0 0,0-2 0 15,-2-2 1-15,4-5-1 0,-2 1 1 16,2-2 1-16,0-1 0 0,0 0-6 15,0 0-3-15,-3 0 0 0,-1 0-9 16,-2 0-4-16,-3 0-43 0,1 0-12 0,2-4-59 16,2-4-317-16</inkml:trace>
  <inkml:trace contextRef="#ctx0" brushRef="#br0" timeOffset="826">625 1812 63 0,'0'0'100'15,"-2"0"-71"-15,2 0 13 0,-2 0 16 16,2 0-9-16,0 0-10 0,-2 0-6 15,2 0 4-15,0 0-6 0,0 0-5 16,0 0-1-16,0 0 0 0,0 0-5 16,0 0-2-16,0 0-2 0,0 0 1 15,0 0-5-15,0 1-4 0,0 5-1 16,0 3-2-16,0 7 5 0,0 4-3 15,-2 7 1-15,-3 3 0 0,3 4-3 0,-4 2-2 16,0 4 2-16,1 2 0 0,-1-1-4 16,-2-1 3-16,1 0-2 0,-1-4 2 15,2-3-2-15,1-5-2 0,-1-3 2 16,0-3 2-16,4-5-4 0,-2-2 1 15,2-6 3-15,1-1-1 0,1-3-1 16,-2-2 0-16,0 1 1 0,0-4 1 16,2 0-1-16,0 0 0 0,-2 0 2 15,2 0-1-15,-2-1-8 0,0-6-8 0,2-1-13 16,0-5-17-16,4 0-17 0,4 0-45 15,1-5-136-15</inkml:trace>
  <inkml:trace contextRef="#ctx0" brushRef="#br0" timeOffset="1517">858 2384 2 0,'-2'2'163'0,"-4"-2"-97"0,6 0-29 15,-2 0 22-15,0 0-9 0,-1 0-9 16,3 0-4-16,-2 0-4 0,-2-2-3 15,2 1-4-15,0-2-5 0,-2 3 1 16,4-1-1-16,-2 1-5 0,0-1-1 16,2 0-1-16,0 1 1 0,0 0-5 0,0 0-6 15,0 0-1-15,2 0-3 0,6 0 4 16,5 0 0-16,4 1-4 0,1 0 6 15,5 0-7-15,3 1 1 0,7-1 0 16,3 3 3-16,4 0-1 0,2-2-3 16,4 3 0-16,0-3 4 0,-1-1-2 15,-3 0-2-15,-2-1 1 0,-5 0 3 16,-7 0 1-16,-9 0-5 0,-5 0 1 15,-8 0 3-15,-5 0-1 0,-1 0-2 16,0 0 2-16,0 0 4 0,0 0 3 0,-7 0-7 16,-3 0-13-16,-5 0 3 15,4 2-6-15,-1 0-11 0,3 3-13 0,-1-3-29 16,2-2-65-16,3 0-252 0</inkml:trace>
  <inkml:trace contextRef="#ctx0" brushRef="#br0" timeOffset="2218">1497 1831 36 0,'0'-3'157'0,"0"0"-105"0,0 0 4 0,0 1 3 16,0 0-13-16,0 1-9 0,0-1 1 16,0 1-6-16,0 1-2 0,0 0-8 15,0 0-6-15,0 0 2 0,0 0-2 16,0 0-10-16,0 8 1 0,0 5 13 15,0 3-7-15,0 3-3 0,0 2 2 16,0 3 0-16,0 2-6 0,0-1 0 16,0 5 0-16,-4 1 3 0,0 2-5 15,-1 0-1-15,-1-1 9 0,-2 0-3 16,3-5-5-16,-1-2-3 0,2-3 3 15,0-1-1-15,-1-3-3 0,5-3-1 0,-4-1 3 16,2-5-1-16,2-2-2 0,0-1 0 16,0-4 1-16,0 0-10 0,0-2-13 15,0 0-11-15,6 0-7 0,1-3-14 16,1-12-49-16,-1-9-124 0</inkml:trace>
  <inkml:trace contextRef="#ctx0" brushRef="#br0" timeOffset="2900">1470 1577 101 0,'0'3'90'0,"0"3"-13"16,-2-1-24-16,2-2-26 0,-1-1 2 16,1-2-4-16,0 0 2 0,0 0 6 15,0 0-5-15,0 0-2 0,0 0-3 16,0 0 0-16,0 0-2 0,0 0-2 15,0 0 1-15,0 0 2 0,0-6 1 0,0-6-18 16,0-2 3-16,3-2 1 0,1-4 1 16,2-2-3-16,2-1-2 0,-3-6 4 15,3-3 1-15,0-3-5 0,-1-7-4 16,-1-3 3-16,0 6-2 0,1-1 1 15,-1 9-4-15,-4 4 0 0,2 2 3 16,-2 6-1-16,-2 4-2 0,1 6 2 16,-1 5 2-16,0 3-3 0,2 1-2 15,-2 0 2-15,0 0-1 0,0 0-4 0,0 0-4 16,0 0 0-16,0 2 1 0,0 7 4 15,0 3 4-15,-3 1-4 0,3-2-6 16,-4 0-1-16,2-1-9 0,0 1-5 16,0-4-6-16,0 2-17 0,0-3-27 15,0-5-58-15</inkml:trace>
  <inkml:trace contextRef="#ctx0" brushRef="#br0" timeOffset="3590">959 927 49 0,'-2'0'134'16,"-2"0"-90"-16,0 0-4 0,-1 0-9 16,-1 0-12-16,0 0 5 0,2 0-5 15,-3 0 8-15,3 0 0 0,-2 1-7 16,1 0 6-16,1 0 2 0,0 2-1 0,2-2 0 15,2 0-1-15,-2-1-4 0,2 0-4 16,0 0-2-16,0 0 6 0,0 0-6 16,0 0-5-16,0 0 1 0,0 0-4 15,0 0-5-15,2 0-4 0,4 0-1 16,11 1-6-16,6 1 21 0,9-2-9 15,4 0-2-15,6 0 1 0,0 0 0 16,2 0-3-16,-2 0 0 0,0 0 1 16,-4 0 0-16,-7 0-3 0,-6 0 2 0,-6 0 2 15,-8 2-1-15,-7-2-3 0,0 0 1 16,-4 0 3-16,0 0-4 0,0 0-2 15,0 1 0-15,-6 1-3 0,-1-2-8 16,-5 2-10-16,1 0-8 0,-5 1-10 16,1 1-30-16,6-4-82 0</inkml:trace>
  <inkml:trace contextRef="#ctx0" brushRef="#br0" timeOffset="5323">47 271 137 0,'0'0'103'15,"2"0"-64"-15,-2 0 16 0,0 0-3 16,0 0-14-16,0 0-13 0,0 0-8 16,0 0-2-16,0 1-5 0,2 4-4 15,-2 2 5-15,0 4-1 0,0 4 0 0,0 1-4 16,0 3 4-16,-2 3-7 0,-2-2 7 15,0 0 11-15,0-5-14 0,-1-3-2 16,-1-2 1-16,0-1 4 0,2-4-1 16,2 1-2-16,1-5 6 0,-1-1-1 15,2 0 2-15,-2 0 0 0,2 0 2 16,0-7-2-16,-4-4-12 0,2-3 0 15,0-3 0-15,2-2-1 0,0-4-3 16,0 0 3-16,0-2-1 0,10-3 2 16,-1 0-4-16,3-6 2 0,3 4-1 15,-4 3 1-15,1 4-3 0,-1 8 1 0,1 3 0 16,1 2-4-16,4 4 3 0,2 1 0 15,-2 4 1-15,1 1-2 0,1 0 2 16,-4 0-1-16,-4 4 2 0,-1 1-4 16,-6-2-1-16,-2 3 2 0,-2 1 5 15,0 4 0-15,0 3-1 0,-12 2 2 16,1 0 3-16,-3-1-5 0,3 0-1 15,3 2 2-15,-3-4 0 0,3 0-2 16,1-1-1-16,1-5 1 0,0 0 0 16,4-1-2-16,0-3-2 0,2 1 4 0,0 0-6 15,0 1-2-15,6-2-1 0,6 0 1 16,1-3 0-16,4 1-7 0,2-1 2 15,-2 0 5-15,1 3-7 0,-5-1 8 16,0 1 4-16,-7 1-1 0,-2-1 5 16,-2 1-5-16,-2-1 3 0,0 5 3 15,0 0 5-15,-8 1 3 0,-1-1 3 16,-1 1-2-16,-1-3 2 0,-3 1-1 15,3-2-8-15,3-1 0 0,0 1 2 0,7-2-5 16,-5-1-3-16,6-1 0 0,0 4-2 16,0-3-21-16,0-2-20 0,7 0-38 15,5 0-86-15,-1-10-100 0</inkml:trace>
  <inkml:trace contextRef="#ctx0" brushRef="#br0" timeOffset="5514">501 300 81 0,'0'3'261'0,"0"6"-217"0,-8-4-43 16,3 6 51-16,-5 0-6 0,4 1-27 16,1 1-10-16,-1-3-3 0,6 2-5 15,0-1-2-15,0-3 1 0,0 0 0 16,0-2-14-16,0-1-11 0,2-3-21 15,4-2-16-15,1 0-45 0,-1-7-94 16</inkml:trace>
  <inkml:trace contextRef="#ctx0" brushRef="#br0" timeOffset="5745">646 71 21 0,'0'10'203'15,"0"3"-163"-15,0 2-1 0,0 5 13 16,-2 2-16-16,0-2-8 0,2 2-4 15,0-2 1-15,0-1-5 0,0 0-3 16,0-2-2-16,2-4 16 0,6 0-23 16,-3-4-3-16,1 0 1 0,4-2-1 0,-1 0-3 15,1-1-1-15,5-3 1 0,-2 1-5 16,1-1-26-16,-1 0-12 0,1-3-32 15,-3 2-48-15,2-2-116 0</inkml:trace>
  <inkml:trace contextRef="#ctx0" brushRef="#br0" timeOffset="6266">1075 377 182 0,'0'0'214'16,"0"1"-208"-16,0 8-12 0,0 3 44 15,0 7-5-15,0 4-21 0,0 4 10 0,-3 3-10 16,1 2-9-16,-2 0 1 0,2-1-5 15,-2-1 7-15,0-3-5 0,-3-3 9 16,3-6-10-16,-4-4 3 0,4-6 1 16,2-3 1-16,-1-4 10 0,-1-1 5 15,2 0 0-15,-4 0-6 0,4-2-3 16,0-8 0-16,2-6-2 0,0-4-10 15,0-4 2-15,4-1 4 0,4-4-9 16,3-2 8-16,3-2-2 0,1-5-1 16,8-2 1-16,0-7-4 0,3-3 0 15,1 5-4-15,0 8-2 0,-2 12-4 0,-1 10 4 16,-4 8 0-16,-1 6-1 0,-2 1 2 15,-4 0 6-15,-3 2 1 0,-3 7-1 16,-5 3-3-16,-2 1 8 0,0 4-2 16,-9 2 3-16,-1 0 4 0,-3-1 0 15,-2-1 0-15,-3 0 4 0,3-1-7 16,-4-1 4-16,2-1-1 0,2-2-4 15,1-4-4-15,5 0 1 0,1-2-3 16,0-1 0-16,3-1-1 0,5-2-10 16,-2 5-10-16,2-3-4 0,0-2-14 0,9 2-28 15,3-4-23-15,5 0-122 0,4-6 15 16</inkml:trace>
  <inkml:trace contextRef="#ctx0" brushRef="#br0" timeOffset="6527">1543 300 35 0,'-10'-5'308'0,"-3"3"-265"0,0-1 0 16,-1 1 34-16,-3 2-34 0,2 0-12 16,-2 0 5-16,3 1-16 0,1 4-3 15,3 2-9-15,5-2-1 0,1 1-5 16,4-1-5-16,0 2 2 0,0 1 2 15,0-2-1-15,7 1-1 0,1-1-5 16,5-1-6-16,1-1-2 0,1-3-5 16,-2 2-13-16,1 0 7 0,-3 1-14 15,-3 2-15-15,0-1 3 0,-5 2-15 0,-1-2-33 16,0 1 20-16,-2 1 27 0,0-1 1 15,0-3 0-15,0 0 35 0</inkml:trace>
  <inkml:trace contextRef="#ctx0" brushRef="#br0" timeOffset="6761">1531 421 10 0,'4'0'1'0,"6"-7"-4"15,1-2 1-15,3-4 6 0,1-2 2 16,0-4 4-16,2-1 3 0,0-3 47 15,-1-2-34-15,-1-3-3 0,0 1 14 16,-1-3 7-16,-1 3-5 0,-5 0-4 16,1 2-3-16,-3 5 13 0,-4 6-1 0,2 5-6 15,-4 4-5-15,0 3-2 0,1 2-13 16,-1 0-9-16,0 0-4 0,0 0-4 15,-3 14-12-15,-5 7 10 0,-3 7-1 16,-1 8-23-16,1 3 2 0,-5 2 16 16,3-1-11-16,2-3-3 0,1-4 10 15,1-4 2-15,3-4 2 0,2-4-8 16,0-7-12-16,4-3 5 0,0-7-29 15,4-2-40-15,4-2-25 0,1-1 22 16</inkml:trace>
  <inkml:trace contextRef="#ctx0" brushRef="#br0" timeOffset="7612">1850 255 2 0,'17'-39'5'0,"-2"-3"121"15,-3 1-75-15,-3 5 14 0,-3 8 27 16,-2 7-18-16,-2 5-30 0,-2 4-10 16,0 1 6-16,0 6-11 0,0 2-17 15,0 2 8-15,0 1-11 0,0 0-2 16,0 0-3-16,0 0-3 0,-2 0-6 15,-4 7-5-15,1 5 7 0,-7 6 5 0,3 3-5 16,-3 2 1-16,1 2-3 0,3 4 3 16,-1-1-1-16,3 1 0 0,0-1-5 15,0 2-6-15,4-2-2 0,-1-1-4 16,-1-3-3-16,2-4-5 0,2-2-5 15,0-4 7-15,0 0-29 0,0-2-22 16,9-5 15-16,5-2-34 0,-1-5 45 16,2 0 68-16,1 0-21 0,-3-8-19 15,2 0 50-15,1-3 1 0,-1-2-2 16,0 1-12-16,-2-5 24 0,3 1 2 0,-5-2 6 15,1 2-1-15,-3-2-10 0,-1 4-5 16,-4 1-12-16,-4 3 26 0,0 1 9 16,0 2-29-16,-4 0-10 0,-2 2 7 15,-3 4-9-15,3 1-9 0,-2 0-6 16,-1 4-2-16,3 7 4 0,-4 4-1 15,5 0-2-15,3 2-10 0,0 2-2 16,2-2 4-16,0 1 6 0,0-3-14 16,7-3 9-16,5 0-4 0,3-2 4 0,4-4 4 15,6-2 12-15,2-4-13 0,-2 0-4 16,-3-1 12-16,-2-5-4 0,-3-2-3 15,-4-1 5-15,2-2 2 0,-7 0 2 16,0 2 5-16,-5 2 6 0,1 0 3 16,-4 2-6-16,2 2 4 0,-2 3 3 15,0 0-2-15,0 0-1 0,0 0-8 16,0 0-2-16,-2 0-7 0,-2 3-3 15,1 3 8-15,-3 0-3 0,4 0 0 0,0-2 1 16,0 0-1-16,2-2-3 0,0-1 1 16,0 0-2-16,0-1-3 0,4 0-1 15,4 0 0-15,-1 0 6 0,3-2 0 16,3-6-3-16,0 3-6 0,1-5 6 15,1 4-9-15,2 2-1 0,8-3 5 16,2 1 15-16,-4-1-22 0,-4-1-5 16,-12 5 24-16,1 0 6 0,-2 1 1 15,0-2-1-15,-3 3-7 0,-1 0 4 16,-2-1 12-16,2 2 2 0,0 0-14 15,2 0-7-15,-2 0-1 0,2 0 1 0,-3 0 0 16,1 3 6-16,4 2-2 0,-4-2-2 16,4 2 0-16,-2 3 3 0,-1-2 2 15,3 2-3-15,-2 0-1 0,4-3 2 16,-3 0-2-16,1-1 0 0,-2 0 1 15,7 3 1-15,6 0-1 0,3-1 8 16,1-1 8-16,-4-3-17 0,-8 0 1 16,-1 5-1-16,-4-1 5 0,-1 2 10 15,-3 1-6-15,2 0-5 0,-2 2-1 16,2 0-9-16,2-1-31 0,6 4-30 0,5-6-104 15,14-4 38-15</inkml:trace>
</inkml:ink>
</file>

<file path=ppt/ink/ink5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7:35.7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115 672 63 0,'-6'1'198'0,"4"1"-145"0,2-2-7 15,-2 0 17-15,2 0-13 0,0 0-20 16,2-1-12-16,9-5 0 0,8-4-7 16,2-3 1-16,-1-3-4 0,4-3 1 15,-3-5 6-15,2-6-6 0,2-4 0 16,0-6-6-16,0-5-1 0,-6-5 2 15,0-6-5-15,-4-1 2 0,-3-1 0 0,1-2-1 16,-2 7 0-16,-3 10 1 0,-2 10 3 16,-6 16 0-16,0 9 11 0,0 6 3 15,0 2-10-15,-10 3-8 0,-3 18-7 16,-8 13 4-16,-2 18 4 0,-2 12-2 15,-2 16 2-15,-7 15-4 0,-8 11 4 16,-6 7-13-16,3-4-27 0,5-12 1 16,11-18 9-16,10-19 20 0,9-14 13 15,3-9-8-15,-5-9 4 0,5-6 2 16,1-7-1-16,2-5 0 0,2-6 1 0,2-4-2 15,0 0 0-15,4 0 5 0,9-10 6 16,6-2-9-16,4-5-3 0,2-3 0 16,4 0 2-16,-1-2 0 0,1-2-2 15,3-2 0-15,1-2-2 0,-3-3 0 16,3 0-1-16,-1 2-7 0,-5 4 17 15,0 1-4-15,-4 3-2 0,-6 5 1 16,0 0 5-16,-9 3 6 0,-1 1 5 16,-7-2 3-16,0 1-2 0,0 2-5 0,0 1 2 15,-6 2-5-15,-1 3 2 0,-1 1 1 16,-1 2-7-16,-1 2 2 0,-3 0-5 15,1 3-1-15,1 7-3 0,1 1 2 16,5 5-3-16,3 1 4 0,2-1-5 16,0 0 0-16,7-2 0 0,7 0-4 15,-3-1-2-15,2-1-3 0,1-3 3 16,-3-3 6-16,-3 0-7 0,0-3-2 15,-5-3 12-15,1 0-1 0,2 0-3 16,2 0 2-16,-5 0 2 0,5 0 2 16,0-5-4-16,-3-2 2 0,3 0-1 0,0-1-12 15,-1 0-4-15,1-1 7 0,-2 1 7 16,-1 1 0-16,3-2-1 0,0 3 3 15,1-1-3-15,3-2-2 0,-1 2 4 16,2 0 1-16,3 0 3 0,1 2-3 16,-2-2-1-16,0 1 3 0,-1 3 6 15,-3-1 2-15,-1 3 2 0,-3 0 5 16,1 1-2-16,-2 0-3 0,-1 0 1 15,1 0-1-15,-2 2-8 0,2 2-2 0,1 2-2 16,1 1 2-16,3 0-6 0,1 1-20 16,-1 2-25-16,1-3-59 0,-1-3-195 15,3-1 146-15</inkml:trace>
  <inkml:trace contextRef="#ctx0" brushRef="#br0" timeOffset="431">1349 639 20 0,'4'-10'322'0,"-4"0"-272"0,0-3-11 15,-2 0 36-15,-9 2-17 0,-5 0-26 16,-1 5 2-16,-4 2-15 0,-4 3-2 0,-1 1 5 15,-5 1-7-15,3 15-8 0,-1 4 0 16,6 5-1-16,4 5-1 0,6 2-5 16,11 2 0-16,2-3 1 0,2 0-1 15,13-2-3-15,8 0 0 0,2-3 6 16,7-6 0-16,4-2-12 0,-1-7-2 15,-3-8 2-15,-5-3 7 0,-2 0 0 16,-4-10 3-16,-1-6 1 0,-2-3 3 16,-5-7 6-16,-3 0 2 0,-5-3-8 0,-3-1 19 15,-2-1-6-15,0-1-6 0,-13 1 1 16,-2-2-7-16,-3 0-3 0,-1 1-4 15,2 3 0-15,2 4-2 0,3 9-12 16,5 7 2-16,1 9-10 0,2 0-37 16,-5 17-25-16,-1 4-36 0,6 0-277 15</inkml:trace>
  <inkml:trace contextRef="#ctx0" brushRef="#br0" timeOffset="1332">1004 371 22 0,'0'0'111'15,"0"0"-52"-15,0 0-6 0,0 0 19 16,0 0 0-16,0 0-15 0,0 0-3 15,0 0-4-15,0 0-6 0,0 0-9 16,0-1-1-16,-8 1-4 0,1 0-9 16,-3 0-9-16,-5 1-8 0,-1 9-1 15,1 3-1-15,2 1-2 0,1 3-3 16,5 1 3-16,5 0-11 0,2 1-31 0,9 3-22 15,9 0-56-15,10-4 2 0</inkml:trace>
  <inkml:trace contextRef="#ctx0" brushRef="#br0" timeOffset="1625">1883 495 234 0,'2'8'200'0,"-2"-1"-209"16,0 2 15-16,0 4 27 0,-3 1-14 0,-3 4-17 15,-6 0-6-15,1 2-33 0,-6-1-11 16,0-5-267-16</inkml:trace>
</inkml:ink>
</file>

<file path=ppt/ink/ink5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8:04.8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0 40 0,'0'1'180'0,"0"-1"-139"15,0 0-1-15,0 0 13 0,0 0-8 16,0 1-15-16,0-1-13 0,0 0-4 15,0 0-4-15,0 0 7 0,0 0-3 16,0 0-2-16,0 0 1 0,0 0 7 16,2 0 1-16,-2 0-4 0,0 0-1 15,0 2-2-15,0-2-2 0,0 0-4 16,2 1-5-16,0 1 2 0,-2 2-3 15,0 5 5-15,0 5 6 0,0 6-5 0,0 10 0 16,0 9 0-16,0 5-2 0,-2 11-1 16,-2 7 1-16,0 7-1 0,1 4-3 15,-3 0-2-15,2-2 3 0,4-5 0 16,0-6-3-16,0-7 1 0,2-1 2 15,-2 6 1-15,0-2-3 0,0-5 28 16,-4-10-14-16,-2-14-10 0,6-9-3 16,-1-4 3-16,-5-5-2 0,6-5 0 15,0-2 0-15,-2-2 1 0,2 1 3 16,0-1 2-16,0 0-1 0,0 0-3 15,0 0 0-15,0-3-2 0,0-3-2 0,0 0 3 16,0-1-3-16,0-1 0 0,0 1 1 16,0 2-2-16,0-4 2 0,0 2-1 15,0 1 0-15,0 0-5 0,2 1-11 16,5 2-15-16,-1 0-8 0,4 3-18 15,-5-2-45-15,-1 2-138 0,-4 0-37 16</inkml:trace>
</inkml:ink>
</file>

<file path=ppt/ink/ink5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18:08.1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3805 176 15 0,'0'0'-6'15,"0"0"47"-15,0 0 176 0,0 0-154 16,0 0-18-16,0 0 6 0,0 0-4 16,0 0-3-16,0 0-10 0,0 4-1 15,0 4 6-15,0-1 4 0,0 5-12 16,-4 2-2-16,0 0-6 0,-4 4-3 15,-1-1-7-15,-1-3-5 0,3-1-2 0,1-2-6 16,4-1 0-16,2-2 0 0,0-2 1 16,0-1-2-16,0-2-9 0,6-1-8 15,5-1-11-15,6-1-17 0,-1 0-28 16,5-4-19-16,-10-9-74 0,-1-2-192 15</inkml:trace>
  <inkml:trace contextRef="#ctx0" brushRef="#br0" timeOffset="255">4066 188 282 0,'0'3'152'0,"0"1"-110"0,0 0 1 0,-2 2 15 16,-4 1-19-16,6-1-24 0,0 0-11 15,0-1 0-15,0-1-2 0,6 0-2 16,4-3 0-16,1 2 3 0,1-2-4 15,1 0-9-15,0 0-2 0,1-1 1 16,-5 0-3-16,-1 1 3 0,-4 1 3 16,-1 0 1-16,-3 0 6 0,0 4-3 15,0 0 4-15,0 4 2 0,0-1 0 16,-7 1-2-16,3 0 0 0,0-1 0 0,4-2-13 15,0 3-26-15,0-4-21 0,6-3-37 16,2-2-55-16</inkml:trace>
  <inkml:trace contextRef="#ctx0" brushRef="#br0" timeOffset="796">4576 145 295 0,'1'11'131'0,"-1"1"-123"0,-1 5 17 16,-11 3 16-16,-1 0-1 0,-3 2-13 16,5 1-7-16,-2-4-1 0,3 0-2 15,1-3-5-15,1-3-4 0,2-3 2 16,0-4-1-16,5-3 1 0,-3-2-3 15,4 1 3-15,0-2 0 0,0 0 2 0,0-6-6 16,0-7-2-16,7-3-2 0,7-4-1 16,1-2-1-16,4-3-1 0,0-1 2 15,4-2-1-15,4-2 2 0,3-2-2 16,3 0 0-16,-1 2 0 0,3 5-2 15,-5 3 4-15,-1 5-2 0,-5 9-3 16,-6 3 2-16,1 5 3 0,-8 0-2 16,1 0-2-16,-7 3-2 0,-5 11 5 15,0 4-1-15,0 5 0 0,-15 3 1 16,-2 0 1-16,-8 3-2 0,2-2-1 15,0 2 1-15,-1-3 1 0,1-2-4 0,4-5-6 16,5-1-1-16,3-5-1 0,5-3-4 16,2-2 1-16,0-5-2 0,4 0-4 15,0-3-1-15,0 0 1 0,0 0 7 16,0 0-4-16,8-3 5 0,2-4 3 15,-3 1 5-15,3 1 1 0,-5 2 3 16,3 1-2-16,-4 2 2 0,2 0 3 16,1 0 1-16,-1 7-1 0,2 2-3 15,-3 1 1-15,5 0 0 0,1-1-1 16,5-1-2-16,1-1 2 0,4-2-20 0,2-3-13 15,3-2-101-15,3 0-54 0,0-6 31 16</inkml:trace>
  <inkml:trace contextRef="#ctx0" brushRef="#br0" timeOffset="1101">5142 199 49 0,'0'-14'178'15,"0"-1"-49"-15,-7 2-86 0,-5 2 24 16,-3 5-17-16,0 0-9 0,-3 3 0 16,1 3-8-16,2 0-4 0,2 12-12 0,3 3-8 15,2 6-4-15,1-1-3 0,7 4-2 16,0 1 0-16,6 0 0 0,7-1 0 15,6-3 0-15,0-1-5 0,6-4 2 16,2-2-2-16,-3-7 4 0,-1-3-1 16,-4-4-1-16,-1 0 2 0,-3-2 2 15,-2-8-3-15,-3-5 6 0,-5-2 0 16,-1-3 2-16,-2 0 5 0,-2 0 3 15,-2-2-1-15,-7 3-5 0,-1-2 3 0,-5 2-4 16,3-1-4-16,-1 2-1 0,2 0-3 16,5 3 2-16,0 2-1 0,6 4-2 15,0 3-2-15,0 3-12 0,0 3-10 16,6 0-20-16,3 5 7 0,3 6-15 15,-3 0-32-15,-5 0-90 0</inkml:trace>
  <inkml:trace contextRef="#ctx0" brushRef="#br0" timeOffset="1607">5505 44 102 0,'4'0'309'0,"-4"2"-240"0,0 1-57 16,-4 5 14-16,-6 5 37 0,-1 1-7 15,-1 3-14-15,3 0-14 0,3-1-6 16,0-3-4-16,4 0-10 0,2-2-1 16,0-1 0-16,0-3-2 0,0-2-3 15,8-2 0-15,3-2 0 0,9-1 1 16,2 0 2-16,7-6-6 0,2-6 2 0,3 0-3 15,0-1-1-15,-7-1-5 0,-2 2 0 16,-4 1-2-16,-8 2 9 0,-3 2-1 16,-1 3 0-16,-1 1 1 0,-8 0 3 15,2 3-3-15,-2 0 1 0,0 0-1 16,0 0 4-16,0 3-2 0,-4 3 1 15,-4 6 2-15,-1-1 4 0,-3 0-5 16,3-1 1-16,5 0-5 0,4-2 3 16,0-2-4-16,4-1 3 0,7-2-3 0,8-3 4 15,12 0-1-15,7-1-2 0,6-8-1 16,4 0-3-16,-1-2-9 0,-7 1 7 15,-1 0-5-15,-13 2 8 0,-5 2-4 16,-7 0 5-16,-11 4 5 0,-3 2-2 16,0 0 5-16,0 0 9 0,0 0 5 15,-9 0-5-15,-6 10-5 0,-1 6 2 16,-1 1 0-16,2 7-3 0,0-1-6 15,3 1-2-15,5 2 0 0,1 0-1 16,6-1-9-16,0 1-12 0,0-3-13 0,9 5-20 16,12-6-33-16,0-7 11 0,0-3-414 15</inkml:trace>
  <inkml:trace contextRef="#ctx0" brushRef="#br0" timeOffset="-2578">2179 30 52 0,'0'2'263'16,"0"-2"-186"-16,0 1-33 0,0 0 15 15,0 2-6-15,0 4-17 0,-4 4-9 16,-2 4-2-16,4 3-1 0,-5 2-5 16,-1 3-2-16,2-3-3 0,1 1-3 15,-1-1-3-15,0-3 3 0,4-1-3 0,0 0-7 16,2-2-1-16,0-2 2 0,0-1-1 15,0-3-3-15,8-4-3 0,2 0-17 16,1-1-8-16,6-2-14 0,0-1-34 16,3 0-73-16,-1-8-245 0</inkml:trace>
  <inkml:trace contextRef="#ctx0" brushRef="#br0" timeOffset="-2179">2534 265 0 0,'13'1'0'15,"1"-1"12"-15,3 0 114 0,0-1-79 0,0-9-14 16,4-1 18-16,2 0-1 0,0-4-10 16,0-1-3-16,-2-1 7 0,-4-3-16 15,-2 1-5-15,-5-1 1 0,-3 0-1 16,-7 0-3-16,0-1 2 0,0 2-3 15,-3 2 7-15,-9 5 3 0,-7 3-9 16,-6 3-3-16,-3 6-5 0,-1 0 1 16,-5 2-5-16,3 13 6 0,2 3 1 15,3 7-1-15,9 2-4 0,5 2-3 16,4 1-3-16,8 2-2 0,4 1-2 15,15-3-1-15,8 0 1 0,13-4 0 0,8-3-6 16,17-1-8-16,13-7-1 0,10-10-26 16,7-5-34-16,1-2-20 0,-11-12-77 15,-10-1-195-15</inkml:trace>
  <inkml:trace contextRef="#ctx0" brushRef="#br0" timeOffset="-736">2471 452 36 0,'0'0'41'0,"0"0"182"16,0 0-163-16,0 0-19 0,0 0 5 16,0 0 0-16,0 0-6 0,2 0-12 15,0 0-8-15,0 0-3 0,-1 0-2 16,-1 0-6-16,0 0-6 0,0 0 1 15,0 0-4-15,0 0-1 0,0 0 0 16,2 0-11-16,4 0-13 0,2 0-16 16,-1 0-35-16,3 1-80 0,-2-1-153 0</inkml:trace>
  <inkml:trace contextRef="#ctx0" brushRef="#br0" timeOffset="-557">3106 472 315 0,'-11'-1'173'0,"-3"0"-160"16,7 1-7-16,3 0-4 0,2 0-3 15,2 0-7-15,6 0-49 0,7 0-54 16,4 0-170-16</inkml:trace>
  <inkml:trace contextRef="#ctx0" brushRef="#br0" timeOffset="3861">17 1127 33 0,'0'1'8'15,"2"0"76"-15,0-1 32 0,-2 3-87 16,0 2 1-16,0 1 16 0,2 4-11 16,-2 1-8-16,0 4-2 0,0 0-6 0,0 2-5 15,0-2-1-15,-4 2-4 0,0-4 0 16,-2 2 2-16,3-6 1 0,-1-1 0 15,2-3-3-15,2-4-4 0,0 0-5 16,0-1 3-16,0 0-1 0,7-2 6 16,7-10-1-16,-1-2-3 0,1-3-3 15,3-1-2-15,-2-3 3 0,2 0-1 16,2 0-1-16,-2-2 0 0,2 1 2 15,-1 3-1-15,1 0-2 0,-4 6 1 16,-4 4 3-16,-1 4 3 0,-6 3-1 16,-2 2 0-16,-2 0-3 0,0 1 4 0,0 11 2 15,0 5 5-15,-2 6-6 0,-6 2-1 16,-1 1 1-16,-3 1-2 0,3-1-3 15,1-4 2-15,2-2-4 0,4-5 0 16,2-3 2-16,0-2-3 0,6-3 0 16,7-4 1-16,7-3 1 0,2 0 0 15,3-2-3-15,0-9-5 0,4-3-2 16,-3-1 3-16,-1 0-7 0,-6 2 3 15,-5 4 4-15,-3 1 1 0,-3 4 1 16,-4 1 0-16,-4 3 3 0,0 0-1 0,0 0-2 16,0 6 3-16,0 6 3 0,-8 4-2 15,4 1-1-15,-2-2 1 0,-1 1 2 16,5-2-2-16,-4-2-1 0,6-1 0 15,0-3 1-15,0-1-2 0,6-4-21 16,7 1-7-16,6-4 8 0,2 0-27 16,2-2-51-16,2-12-138 0</inkml:trace>
  <inkml:trace contextRef="#ctx0" brushRef="#br0" timeOffset="4193">731 1139 62 0,'-4'-5'149'15,"-6"-2"-5"-15,-1 4-90 0,-4 3 1 16,-1 0-15-16,-3 0-2 0,0 13-8 15,-2 2-1-15,4 4-8 0,0 2-4 16,5 1-4-16,7-4-5 0,3-3-1 16,2-2-7-16,2-1 0 0,11-2 0 0,0-4 0 15,5-3 1-15,1-3-2 0,2 0-6 16,3-1-4-16,-1-9-4 0,-4 1-2 15,0-1 5-15,-5 2 6 0,-5 1-1 16,1 0 3-16,-2 4 0 0,-5 1 4 16,-1 2 0-16,-2 0-1 0,0 0 1 15,0 0 1-15,0 2-5 0,0 5 5 16,-2 6 0-16,-1 0 1 0,-1 0-3 15,2-2 1-15,-2-1 1 0,4-2-2 16,0-2 2-16,0 0-4 0,4-1-3 0,5-3-19 16,-1-1-5-16,7-1-21 0,2 0-37 15,-1-9-8-15,-3-5-105 0</inkml:trace>
  <inkml:trace contextRef="#ctx0" brushRef="#br0" timeOffset="4351">914 1195 253 0,'0'4'66'16,"0"6"-50"-16,-4 2 37 0,0 4-12 15,0 0-13-15,2 0-9 0,2-3-7 16,0 0-8-16,0-3-3 0,2-3 1 0,4-2-4 16,6-2-9-16,1-3-9 0,4 0-16 15,2 0 2-15,6-9-8 0,-2-6-73 16</inkml:trace>
  <inkml:trace contextRef="#ctx0" brushRef="#br0" timeOffset="4502">1105 1262 7 0,'-12'23'9'0,"-1"-1"79"16,-2 4-3-16,-1 6-74 0,-1 3 29 0,0 1 38 15,0 2-32-15,3-3-28 0,7-8-6 16,3-2-3-16,4-2-8 0,0-7-2 16,2-2 0-16,7-4-27 0,1-7-45 15,0-3-49-15,-1 0-42 0</inkml:trace>
  <inkml:trace contextRef="#ctx0" brushRef="#br0" timeOffset="5133">1334 835 90 0,'2'-11'191'16,"1"2"-82"-16,1 4-78 0,-4 3-4 16,2 1 6-16,0 1 0 0,0 4-8 15,0 14-3-15,2 8-6 0,-4 5-5 16,0 7-2-16,0 4-4 0,0 0 0 15,-8 5-1-15,0-1 2 0,-5-1-2 16,0 1 3-16,-3-9-1 0,-1 0 0 16,2-5 1-16,2-6-6 0,1-3 3 0,3-4-2 15,1-8-2-15,4-2 0 0,0-4 0 16,4-1 1-16,-2-4-2 0,2 0-6 15,0 0-5-15,0-5-11 0,0-6-7 16,0 0 3-16,2-4 5 0,6 0-2 16,3 0-7-16,3 0-10 0,1 2-8 15,0 1-8-15,2 4 5 0,-3 1 5 16,1 1 20-16,-2 3 20 0,1 0-7 15,-7 3-1-15,-1 0 15 0,-4 0 1 16,-2 0-2-16,0 0 14 0,0 0 5 0,2 4-7 16,-2 1 4-16,0-1-3 0,0 1 4 15,0 0-3-15,0-1-2 0,0 1-2 16,0 0 10-16,0-2-5 0,0 2-8 15,2 1-5-15,-2-1 3 0,4 0 4 16,3 2 3-16,1-1 3 0,3 0-9 16,5-2 1-16,3 0-7 0,4-3 2 15,1-1 2-15,3 0-3 0,6-5-4 16,-5-6 4-16,-1-3 1 0,3-3-2 0,-7-1 2 15,-5-2 0-15,-1 0 2 0,-10 4 3 16,-5-3 10-16,-2 6 10 0,0 0 9 16,-7 4-1-16,-7 2 2 0,-1 3-10 15,-6 4-6-15,2 0 6 0,-2 2-7 16,4 8-1-16,3 2-1 0,7 2-2 15,5 3-9-15,2 1-6 0,0-1 1 16,13 0 0-16,6-2-2 0,6-1 1 16,8-4 0-16,9-1-15 0,7-6-17 0,5-3-1 15,3 0-23-15,-4-2-46 0,-9-5-116 16</inkml:trace>
  <inkml:trace contextRef="#ctx0" brushRef="#br0" timeOffset="7362">2519 1245 46 0,'1'-2'31'0,"-1"-2"57"16,0 2-34-16,0 1-19 0,0 1-10 16,0-3 14-16,0 1 2 0,0-3-6 15,0 0-4-15,0 0-3 0,0 0 3 16,0-3 0-16,0 1-4 0,0-3 0 0,-1 3-2 15,-7-1-11-15,-4 1 3 0,1 2 5 16,-4 5-5-16,-4 0-3 0,-2 0-5 16,-4 10 1-16,0 7 0 0,0 8-5 15,4 3-1-15,4 2-1 0,6-3 0 16,5-1-3-16,6-4-2 0,8-4 2 15,9-3 0-15,4-4 1 0,4-8-4 16,5-3 3-16,1 0-1 0,-1-8-6 16,1-7 2-16,-1-2 1 0,-7 0-3 15,-2 0-1-15,-6 1 2 0,-3 0 4 0,-5 3 1 16,-5 2-2-16,0 6 0 0,-2 1-1 15,0 4 3-15,0 0-5 0,-2 0-4 16,0 1-4-16,-3 7 3 0,3 3-1 16,2-1-3-16,0 1-9 0,0-3-1 15,7-2 2-15,3-1 7 0,0-4 8 16,1-1 1-16,0 0 5 0,3-8 1 15,-1-4 2-15,2-9 2 0,-1-1 1 16,1-4 6-16,-5-2 8 0,1-4-2 0,-1-3 1 16,-3 1-3-16,1-5-2 0,-2-2-1 15,-1-6-2-15,1-1-7 0,-6-3 0 16,2 2 1-16,-2 2-3 0,0 8 0 15,0 7 1-15,0 11 0 0,0 10 1 16,0 8 2-16,-2 3 1 0,2 3-14 16,0 16 1-16,0 13 9 0,0 11 1 15,-2 10 0-15,-4 10-2 0,-5 13-1 16,-2 10-4-16,-7 9-12 0,1 5-10 15,2 0 8-15,-4-5 14 0,4-12 5 16,-2-10-1-16,-2-11 2 0,2-9 4 0,-2-7 0 16,4-8 5-16,3-8-1 0,3-7 6 15,-1-9-4-15,5-5-3 0,3-7-3 16,2-2 1-16,2 0 1 0,0-14-6 15,4-7-3-15,7-4 2 0,8-4-1 16,-1 1-2-16,1-3-4 0,2 1-2 16,0-4 6-16,3-3-12 0,3-5-3 15,4-4-15-15,-1-6 7 0,3-2-4 16,-3 0-19-16,1 1 3 0,1 4 16 0,-3 3 10 15,-2 5 5-15,-3 4 11 0,-6 5 4 16,-3 4 1-16,-4 1 2 0,-1 2 7 16,-1 3-1-16,-5 2 9 0,2 4-5 15,-4 2 2-15,2 1-4 0,-3 1-5 16,1 2-2-16,0 0 3 0,-2 2-1 15,0 0 1-15,0 2-2 0,0 1 1 16,0 2 1-16,0 0-2 0,-4 2 5 16,1 1-3-16,-1 0-2 0,-2 0-6 15,2 0 2-15,-1 0 1 0,-1 5 1 0,2-1-2 16,2-1 5-16,0 2 1 0,-2 0 2 15,3 0-4-15,-1 0 1 0,0 1-4 16,2-2 1-16,-2 4-1 0,2 1-1 16,0 3 3-16,0 1-3 0,0 2 1 15,-4 1 2-15,0 4-3 0,2 3 1 16,-3 3-2-16,1 4 0 0,0 1 3 15,0 3-1-15,0-3-2 0,2-2 0 0,2-2-1 16,0-4 1-16,-2-2 1 0,2-6-1 16,0-2-1-16,0-5 1 0,0-5 1 15,0-1-3-15,0-2 3 0,4 0-1 16,2-3 0-16,4-8-2 0,1-2 0 15,-1-2-3-15,-1-1 0 0,1 2 5 16,1 1-3-16,0 4-1 0,5-1-3 16,-5 5 2-16,3 3 2 0,-1 1 2 15,2-2 1-15,-3 2-2 0,9-1 4 16,-2-1-2-16,2-2 0 0,3 0-2 15,1-2 1-15,-2-2 1 0,-6 1 0 0,1-3 1 16,-5 1-2-16,-5-1 2 0,-3 4-2 16,-5-2 4-16,0 2 2 0,-5 4-3 15,-11-1 3-15,1 4 3 0,-2 0 3 16,-6 5-4-16,0 6-1 0,4 2 1 15,0 4-2-15,6 3 2 0,5-2-7 16,2 2 1-16,6-1 1 0,0-2-2 16,2-1-3-16,11-5 4 0,6 0-2 15,4-4-1-15,2-4-3 0,4-1 5 16,-1-2 1-16,1 0-1 0,0-4-3 0,-5-5 1 15,-1 1 0-15,-5-1 2 0,-1 3-6 16,-8 2 5-16,-3 4 0 0,-2 0 0 16,-4 0-2-16,0 2 2 0,-4 4 2 15,-4 2-2-15,-1-2 1 0,1-1 1 16,1-2 3-16,7-2-2 0,0-1-2 15,0 0 0-15,0 0 3 0,3-1-1 16,11-10-1-16,1-3 2 0,4-2 0 0,0 1-3 16,-2 1 1-16,4 0 6 0,-2 4 3 15,2 1-8-15,-2 1 0 0,1 2-2 16,-3 2 1-16,2 1-2 0,2 2 0 15,-2 1-6-15,4 0-12 0,-2 0-25 16,-2 3-24-16,-2 1-76 0,-2 0-96 16</inkml:trace>
  <inkml:trace contextRef="#ctx0" brushRef="#br0" timeOffset="8185">3990 1430 0 0,'-2'3'4'0,"2"-2"136"0,0-1-40 0,0 0-52 15,0 0 5-15,0-4-13 0,4-6 2 16,3 1-7-16,7-5-10 0,-1-1 1 16,4-3-7-16,4-3-6 0,0-4 3 15,2-2-4-15,2-5-1 0,-2-3 2 16,2-5-1-16,-3-4-4 0,-1-7 0 15,2-1-3-15,-4-5-1 0,-1-2-4 16,3 1 2-16,-8 3-2 0,0 7-1 16,-5 12 3-16,-2 8 2 0,-6 10-4 15,0 7 4-15,-2 7 5 0,-8 4 3 0,-1 0-8 16,-6 12-5-16,-4 15 1 0,-4 13 2 15,0 10-1-15,-2 11-1 0,-3 9 2 16,-1 5-4-16,6 3 2 0,4-5 1 16,12-8-5-16,9-13-4 0,0-9 4 15,7-7 1-15,5-7 2 0,1-5 0 16,3-7 1-16,1-8-2 0,2-8 1 15,0-1 2-15,4-12-1 0,2-9-1 16,-3-3 1-16,3-7-1 0,-2-1 0 0,2-1 2 16,-6-2-1-16,0-3 1 0,0-2-2 15,-2 0-1-15,2-1 1 0,-3 1-3 16,-3 5-3-16,-3 8 1 0,-3 6 6 15,-3 9 0-15,-4 9 0 0,0 3 0 16,0 0-4-16,-8 16-3 0,-3 6 4 16,-2 8 0-16,3 4 3 0,-1-1 0 15,3 3-1-15,4-1 0 0,2-2-3 16,2-6 1-16,2-1-1 0,10-3 0 15,1-3-2-15,4-2 6 0,2-7-4 0,2-1-4 16,2-6 7-16,4-4-5 0,-2 0 0 16,1-6 4-16,3-8-9 0,-2-5 6 15,-2-2 4-15,-4 1-2 0,-6 0 5 16,-4 3 0-16,-5-1-2 0,-6 2 0 15,0 2 0-15,-6 0 4 0,-9 3 5 16,-2 3 5-16,-4 6 1 0,-4 2 0 16,2 1-5-16,0 11 5 0,2 5 2 15,4 4-3-15,6 2-5 0,9-1-4 0,2 3-5 16,4-2 3-16,13 2-3 0,6-7 0 15,7 0 0-15,4-5 1 0,5-5-4 16,3-2-4-16,7-6 1 0,10 0-5 16,1-4 10-16,-3-9-44 0,-19 1-3 15,-11 2 6-15,-10-3-55 0,-10-3 11 16,-5-4-60-16,-2-1-31 0</inkml:trace>
  <inkml:trace contextRef="#ctx0" brushRef="#br0" timeOffset="8355">4161 1055 244 0,'8'4'248'0,"19"-2"-252"0,9 0 8 16,6-2 11-16,6 0 24 0,7 0-20 15,8 0-14-15,4-4-2 0,2-2-4 16,-1 3-10-16,-3 0-11 0,-2-1-10 15,-13-2-39-15,-10-2-217 0</inkml:trace>
  <inkml:trace contextRef="#ctx0" brushRef="#br0" timeOffset="9191">5289 1033 6 0,'2'0'127'15,"2"0"35"-15,-4 0-125 0,0 0-3 16,2 0 13-16,-2 0 0 0,0 0-7 16,0 0-5-16,0 7 1 0,0 6 5 15,0 6-7-15,-2 2-12 0,-4 0-3 0,0 2 0 16,3-1-6-16,-3-2-6 0,6-3-4 15,0-2 0-15,0-6-2 0,0 0 0 16,0-2-2-16,4-4 3 0,3-3-1 16,5 0-2-16,1 0 2 0,6-5 2 15,4-5-7-15,-4-3-1 0,4-1-1 16,0-2 5-16,-2-1-4 0,0 3 3 15,0-1 1-15,0 1-1 0,-2 4 1 16,0 0 0-16,-6 4 0 0,-1 2 1 0,-8 1 1 16,1 3-2-16,-3 0 1 0,-2 0 0 15,0 1 1-15,0 8-1 0,0 1 6 16,0 3 0-16,0 1-6 0,-5 0 0 15,3-1 0-15,0-3 3 0,2 0-2 16,0 0-2-16,0-6 1 0,9 1 1 16,3-4 0-16,1-1-1 0,2 0 1 15,5 0-1-15,-3-6 1 0,2-2-3 16,2 1-4-16,-2-2 4 0,0 0-1 0,-2-1-4 15,-2 2 4-15,-1 2 1 0,-3 1-1 16,-5 1-1-16,0 3 3 0,-6 1 3 16,0 0-3-16,0 0 1 0,0 0 1 15,-8 7-3-15,-2 2 4 0,1 3 1 16,-1 0-2-16,3 2 0 0,1-1-1 15,2 2-1-15,2-1-1 0,2-1 1 16,0-1-2-16,6-1-15 0,4-1-12 16,3-6-5-16,4 0-14 0,2-4-1 15,4 0-12-15,0-2-101 0,0-8-61 0,2-4 168 16</inkml:trace>
  <inkml:trace contextRef="#ctx0" brushRef="#br0" timeOffset="9611">6102 1097 78 0,'-10'-8'163'0,"1"-2"-54"0,-4 1-80 15,-5 2 22-15,3 1-13 0,-2 4 1 16,-2 0 1-16,2 1 1 0,3 1-6 16,-1 0-9-16,0 8-9 0,1 7-4 15,1 3 1-15,2 3-3 0,1 4 0 0,4-2-2 16,4 0-9-16,2-1 5 0,0-2-3 15,2 0 0-15,10-4-2 0,3-1 2 16,4-6-2-16,6-4 1 0,-2-5 1 16,5 0-1-16,-1-2 2 0,2-9-4 15,-2-2-4-15,-5-2 3 0,-1 0 3 16,-3-2 0-16,-5 1-3 0,-5-2 3 15,-3 2-1-15,-5 0 1 0,0 2-1 16,0 1 3-16,-4 4 1 0,-1 2-3 0,-1 3-1 16,0 3 5-16,3 0-2 0,-3 1 0 15,4 0-3-15,-4 2 0 0,0 7 1 16,3 2 0-16,-1 3 1 0,0 0 0 15,4 2 1-15,0-1 1 0,0-1-3 16,0-1 0-16,0-1 2 0,4 0-3 16,3-3-1-16,3 0 1 0,0-3 1 15,1 0-6-15,4-4-8 0,0-2-1 16,3 0-9-16,1 0-30 0,-4-2-12 15,2-6-7-15,-5-5-34 0,-3-2-189 0,1 0 191 16</inkml:trace>
  <inkml:trace contextRef="#ctx0" brushRef="#br0" timeOffset="9822">6465 1099 261 0,'1'2'164'0,"-1"-1"-147"16,0 4 13-16,0 1 29 0,-1 4 4 15,-3-1-20-15,0 5-13 0,0 1-8 0,-2 0-5 16,1 2-6-16,1-2-8 15,0 1-1-15,0-2-1 0,0 1-2 0,2-1 1 16,2 0 2-16,0-3-3 0,0-2-11 16,10-5-6-16,1-1-12 0,9-2 1 15,-3-1-34-15,4 0 10 0,-2-9-10 16,-4-4-99-16,0-3-118 0</inkml:trace>
  <inkml:trace contextRef="#ctx0" brushRef="#br0" timeOffset="10078">6718 1145 92 0,'0'4'239'0,"4"-3"-143"0,-4 1-91 0,0-1 2 15,0 0 9-15,2 2 9 0,2-1-5 16,0 1-14-16,-1-1 1 0,3 3-4 16,2 1 0-16,-1 1-2 0,-1 3-1 15,4-1 0-15,1 1-1 0,3 0 2 16,-3 2-3-16,2-2 1 0,-3 1 1 15,-2-2-1-15,-1 1-1 0,1 0 3 16,-4 0 0-16,-4 0-1 0,2 0 0 0,-2-2 2 16,0 0-1-16,1-2-2 0,1-3 0 15,0-1 1-15,0 1 1 0,-2-3-6 16,2 0-8-16,-2 0-7 0,0 0-8 15,4-7-25-15,-2-5-70 0,-2-4-81 16</inkml:trace>
  <inkml:trace contextRef="#ctx0" brushRef="#br0" timeOffset="10233">6457 750 250 0,'0'0'275'0,"17"0"-287"0,4 0 8 16,-2 2 2-16,4 3 0 0,-6 5 0 15,6 2-27-15,4-4-44 0,-8 0-171 16</inkml:trace>
  <inkml:trace contextRef="#ctx0" brushRef="#br0" timeOffset="11051">6806 1183 7 0,'6'0'116'0,"-4"-1"60"16,-2 0-119-16,0 0 7 0,0 0-3 16,0 1-9-16,0-3-5 0,0 2-8 0,0 1-9 15,-8 0-10-15,-1 4-8 0,-3 7-4 16,-3 3-4-16,3 5-3 0,1-3 0 15,1 4-2-15,5-2 0 0,3-1-1 16,0 0-11-16,2-3-18 0,0 1-15 16,11-2-20-16,3-8-38 0,1 1-234 15,2-4 245-15</inkml:trace>
  <inkml:trace contextRef="#ctx0" brushRef="#br0" timeOffset="11459">7420 1164 359 0,'0'-2'70'16,"0"1"-28"-16,-1 1 18 0,-9 0-14 15,2 0-1-15,-3 6-15 0,-4 6-11 0,1 4-4 16,-1 3 3-16,0-2-6 0,1 2-4 15,5 2-6-15,1-1 1 0,4-2-3 16,3-1 0-16,1-3-1 0,0-1-6 16,7-4-12-16,8 0-11 0,6-2-13 15,4-3-16-15,6-4-7 0,1 0-64 16,1-7-134-16,-3-2 168 0</inkml:trace>
  <inkml:trace contextRef="#ctx0" brushRef="#br0" timeOffset="11736">7674 1201 50 0,'-9'-5'352'16,"-8"1"-309"-16,-1 0-3 0,-1 4 1 15,0 0-9-15,4 5 4 0,2 7-12 16,7 4-14-16,2 0-10 0,4 5 0 16,0 0 2-16,8 2-2 0,5-2-2 15,4-2 2-15,2-3 0 0,2-2-1 16,2-3-4-16,-2-3 6 0,-2-4 1 15,2-4-2-15,-5 0 2 0,-5-8-1 16,0-4 4-16,-1 1-3 0,-4-4 1 0,-1 0 6 16,-5-1 4-16,0 0-4 0,0-1-2 15,-2 3-1-15,-3-1-2 0,1-1-5 16,0 4-1-16,4 2-2 0,0 6-8 15,0 1-11-15,4 3-25 0,9 0-6 16,1 0-18-16,1 7-67 0,-4-2-106 16,1-1 161-16</inkml:trace>
  <inkml:trace contextRef="#ctx0" brushRef="#br0" timeOffset="12266">7997 1220 38 0,'-4'-11'274'0,"-6"-1"-216"16,1 0-24-16,-3 2 13 0,-1 4-21 15,-2 0 4-15,0 5 2 0,-3 1-10 16,9 0-9-16,-1 1-4 0,1 10-7 15,1 3 2-15,2 3-3 0,3 2-1 16,3 0 2-16,0-2 2 0,7 2-2 16,3-5-4-16,5-2 6 0,8-3-1 15,0-6 0-15,3-3 1 0,7 0-3 0,-1-8 3 16,1-8-3-16,-5-3 0 0,1-2 1 15,-4-4 1-15,-6 1 4 0,0-4-2 16,-4-2 6-16,-3-1-4 0,1-2 2 16,-3-4-6-16,-3 2-1 0,-3 1 1 15,0 1 2-15,-4 3 0 0,0 3-4 16,0 10 5-16,0 6 1 0,0 7 4 15,0 4-4-15,-2 0-4 0,-6 8-7 16,-3 10 0-16,-6 9 5 0,5 6-1 0,-1 3-3 16,1 3 2-16,5-1 2 0,1-2-1 15,2-1-3-15,4-1 1 0,0-2 1 16,6-2 1-16,7-5 0 0,5-3 0 15,3-4 0-15,5-5-1 0,5-4 2 16,1-5-1-16,4-4 3 0,3-3-1 16,-1-7-5-16,-2-5 0 0,-7 1 3 15,-6-1-2-15,-8-2-2 0,-8 0 3 16,-5 1 2-16,-2-2-1 0,-2 6 0 15,-9 2-1-15,-2 5 1 0,-5 5-1 16,3 0 0-16,2 0 6 0,1 12-2 0,7 2-2 16,-3 2-4-16,8 3 2 0,0 0 1 15,0 1 0-15,4-1-5 0,11-4 2 16,6-3-18-16,4-1-16 0,7-3-14 15,12-4-12-15,8-4 12 0,-1 0-63 16,-3-13-232-16</inkml:trace>
  <inkml:trace contextRef="#ctx0" brushRef="#br0" timeOffset="12612">8884 742 201 0,'-6'1'281'0,"6"1"-264"0,0 0-27 15,10 4 20-15,7 3 5 0,2 2 11 16,8 3-5-16,1 3-13 0,1 0-5 16,2 2-4-16,-9 2 4 0,1-2-5 15,-5 0 4-15,-9 0 1 0,-1-3-1 16,-6 0 3-16,-2 0-1 0,0-1 5 15,-12-2 4-15,-3 1 0 0,-2-1 1 16,-4-3 0-16,4 2-4 0,-1 0-10 0,3-1 0 16,6 5-1-16,1-3-36 0,0-4-54 15,1-1-144-15</inkml:trace>
  <inkml:trace contextRef="#ctx0" brushRef="#br0" timeOffset="12758">9025 1382 463 0,'-6'0'186'0,"6"0"-181"0,0 0 1 16,0 0 1-16,0 0-2 0,0 0-15 0,6 0-77 16,8 0-24-16,1 0-241 0</inkml:trace>
</inkml:ink>
</file>

<file path=ppt/ink/ink5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45.2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7 902 10 0,'0'0'33'16,"0"0"1"-16,0 2-1 0,0-2 2 15,0 1-12-15,0-1 3 0,0 2 65 16,0-2-52-16,0 0-15 0,-2 0 9 0,0 0-3 16,2 0 1-16,0 0-6 0,0 0-8 15,0 0-1-15,0 0-2 0,0 0 0 16,0 0 1-16,0 0 0 0,0-2-8 15,0 1-3-15,0 1 0 0,0-2 3 16,0 2-4-16,0 0 1 0,0 0 1 16,-2 0 0-16,2 0-4 0,0-1-1 15,0 1-1-15,0-2 5 0,4-4-4 16,5-3 2-16,6-5 3 0,5-4 0 15,4-6-2-15,3-7 2 0,6-3 2 0,1-10 1 16,2 0 0-16,0-2-4 0,3-3 6 16,-3 0 1-16,-2-3 1 0,-3 2-7 15,-5 2-2-15,-5 3 1 0,-2 5-1 16,-7 2-2-16,-3 6 0 0,-5 8 5 15,-4 6-2-15,0 7-11 0,0 7 19 16,0 2-3-16,0 2-2 0,-2 0-2 16,-3 3-3-16,-3 11-2 0,2 7 0 15,-1 6-1-15,1 1 9 0,0 8-11 0,4 1-1 16,-2 6 4-16,3 6 0 0,-1 1 0 15,0 3 0-15,-2 2-2 0,4-1 1 16,-2 0 1-16,-4-2-2 0,4-3 0 16,-5-4-1-16,-3-5 0 0,-3-6 3 15,1-6-4-15,-1-4 2 0,-4-5 5 16,0-5-3-16,1-6-2 0,-1-2 4 15,4-5 1-15,0-1-3 0,1-3-1 16,3-9 2-16,-1-5 0 0,2-1-2 16,5-4-2-16,-3 1 1 0,6-4 1 15,0 2-6-15,4 0-6 0,5 0 4 0,3 4-4 16,3 2 0-16,2 6-2 15,4 4 3-15,0 4-2 0,2 1-4 0,2 2-1 16,-4 0 7-16,4 0-1 0,1 0 4 16,1 2 3-16,0-1 8 0,1 0-3 15,1-1 3-15,-2 0 2 0,-4 0 1 16,-4-6 4-16,-4 0-3 0,-2 1 0 15,-1 1 7-15,-5 1 1 0,-1 0-3 16,-2 2-4-16,-4 1 1 0,2 0 0 0,-2 0-2 16,0 0-6-16,2 9 5 0,-2 4-3 15,0 2 0-15,0 2-3 0,0 1 2 16,0-1 0-16,0 0-1 0,0-1-2 15,0-3 2-15,0-2-1 0,0-4-3 16,0-1 3-16,-2-4-4 0,-4-2 1 16,4 0-1-16,-4 0-2 0,3-1 4 15,-1-6 0-15,2 0 0 0,0-3-2 16,2-2 3-16,0 1 2 0,0-2 0 15,2 0-3-15,4 0 2 0,1 0 2 0,5-1-3 16,3 1 0-16,0 2-1 0,0 2 2 16,3 1-5-16,1 2-1 0,6 2 6 15,1-2 0-15,3 3 0 0,0-1-2 16,-3 3 3-16,1-1 2 0,-2 2-3 15,-4 0-1-15,-2 0 3 0,-4 0 1 16,-5 2-3-16,-3 1-1 0,-3 2 5 16,0 2 0-16,-4 2-3 0,0 1 0 15,0 3-1-15,-8 0 4 0,4 5-3 0,-5-1-1 16,1 1 2-16,1 0 1 0,-3 0-2 15,4-3-1-15,3-4 10 0,-3-4-4 16,4-7-5-16,2 0 1 0,-2 0 5 16,0 0 0-16,-2-12-4 0,4-2 0 15,0-4 1-15,0 1-3 0,0-3 0 16,2 0 2-16,2 2-4 0,4 0 5 15,-3 2-3-15,5 3-2 0,-1 2 2 16,-1 6 2-16,2-1-3 0,1 5 1 0,1 1-1 16,-1 0 2-16,2 0-2 0,3 8-4 15,-1 0-2-15,2 1-7 0,6 0 0 16,2-2 2-16,5-1-27 0,5-2-12 15,1-1 16-15,4 0 32 0,0-1-32 16,2-2-2-16,0 0 2 0,-6-1 31 16,-1-6-1-16,-9-3 7 0,-9 1-2 15,-7 2 2-15,-8-3 22 0,-2 3 36 16,0-2-6-16,-8 0-14 0,-3 2 3 15,-4 1-4-15,-6 3-7 0,0 2-7 16,-2 1 0-16,2 2-4 0,4 9-3 0,-3 2 0 16,7 3-3-16,2 1-4 0,1 2-4 15,6-1-2-15,4-1-2 0,0-1 1 16,6-2-4-16,7-1-2 0,3-4 2 15,3-2 3-15,2-2-4 0,2-5-2 16,1 0-1-16,1 0-4 0,-4-5-2 16,0-2 0-16,-4 1 0 0,-7 2-2 15,-2 0 5-15,-1 2 1 0,-7 1 4 16,4 1 1-16,-2 0-3 0,0 0 2 15,0 2 0-15,-2 6 4 0,0-1-2 0,0 1-2 16,0 0 2-16,0 1-7 0,3-1-12 16,3-3-12-16,0-1 12 0,2-1-40 15,1-3 5-15,4 0-7 0,5 0-163 16</inkml:trace>
  <inkml:trace contextRef="#ctx0" brushRef="#br0" timeOffset="181">1800 683 198 0,'-6'0'174'0,"1"9"-117"15,1 4-16-15,0 5 0 0,0 0 1 16,2 1-12-16,2 2-10 0,0-2-7 16,4-1-9-16,6 1-3 0,3-2 0 15,4 1-2-15,8-3 3 0,8-6-4 16,1-5-9-16,2-4-38 0,-2-1 1 15,3-11-59-15,-9-3-124 0</inkml:trace>
  <inkml:trace contextRef="#ctx0" brushRef="#br0" timeOffset="326">2117 783 130 0,'-10'7'167'0,"1"6"-98"0,-4 8-11 15,-5 5-9-15,1 7-1 0,-4 8-11 16,-2 5-12-16,-3 3 2 0,1 0-6 16,4-3-4-16,4-4-15 0,7-3-4 15,8-4 3-15,2 6-23 0,0-3-7 16,15-8 25-16,6-6-83 0,8-15-371 15</inkml:trace>
  <inkml:trace contextRef="#ctx0" brushRef="#br0" timeOffset="791">2844 118 151 0,'-12'0'63'0,"1"0"4"15,-6 9 7-15,-4 11 0 0,-4 6-8 16,-7 7-10-16,-1 8-10 0,-5 8-2 15,-2 9-11-15,0 6 11 0,2 3-7 16,11-1-13-16,12-4-9 0,7-5-10 16,8-4-4-16,2-6-2 0,13-4 1 0,8-6 2 15,8-2-15-15,7-9-29 0,6-4-27 16,2-8-50-16,1-8-290 0</inkml:trace>
  <inkml:trace contextRef="#ctx0" brushRef="#br0" timeOffset="1712">3237 574 218 0,'0'-4'52'0,"0"1"-4"16,0-1-2-16,-8-1 3 0,-3 1-16 15,-1 0-7-15,-1 1 2 0,-4 1-8 16,-2 2 0-16,0 0-2 0,-2 5 0 16,0 5 2-16,4 3-6 0,-1 2-1 15,9 2-2-15,-1 3-8 0,7 1-4 0,3-1 2 16,0 0 2-16,9 0-3 0,8-3-2 15,2-3 3-15,10-4 1 0,0-4-3 16,5-2 0-16,0-4 2 0,-3 0 0 16,1-4-1-16,-5-6-1 0,-4-2 2 15,-4-2 2-15,-6 0-2 0,-3-1-1 16,-6 2 3-16,-2 0-2 0,-2 1 2 15,-2-1-2-15,-6 3 0 0,-5-1 2 16,-1 3-4-16,3 4-1 0,1-4 1 16,3 3-5-16,3 0-19 0,4 0-22 0,0 3-40 15,9-1-74-15,5 1-166 0</inkml:trace>
  <inkml:trace contextRef="#ctx0" brushRef="#br0" timeOffset="2018">3535 3 345 0,'-12'-3'48'0,"7"3"-22"15,3 0 6-15,2 8-17 0,0 8-8 16,5 5 2-16,11 4 1 0,6 7 0 15,7 3-5-15,2 4-5 0,1 3-1 16,-1 1 11-16,-3 6-14 0,-5 1 0 16,-4 1 6-16,-4 0 1 0,-9-1 1 15,-6-3 5-15,0 0 3 0,-7-2 6 0,-9-3 5 16,-1-4-10-16,-6-2-2 0,-3-3 7 15,-3-3-8-15,-2-2-6 0,-1-2-2 16,3-4 1-16,1-2-3 0,9-4-10 16,1-3-17-16,9-4-25 0,5-3-50 15,2 1-186-15</inkml:trace>
</inkml:ink>
</file>

<file path=ppt/ink/ink5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48.01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45 0 326 0,'0'0'70'16,"4"0"-21"-16,6 3-3 0,1-3 0 15,8 1-13-15,4 0-13 0,4-1-7 16,0 0-6-16,-3 0-5 0,1 0-1 16,-4 0 0-16,-4 2-1 0,1-1-11 15,-5 0-17-15,-4 2-19 0,-3 1-58 16,-6 1-134-16</inkml:trace>
  <inkml:trace contextRef="#ctx0" brushRef="#br0" timeOffset="149">0 266 423 0,'3'4'33'0,"13"1"-19"16,3 0 28-16,2-2-15 0,7-3-8 16,9 0-12-16,3 0-3 0,7-9-3 0,3-2-26 15,-2 0-58-15,5 0-114 0</inkml:trace>
</inkml:ink>
</file>

<file path=ppt/ink/ink5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49.8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0 274 0,'0'-1'79'16,"0"1"-24"-16,0 0 5 0,0 5-9 0,0 6-2 15,0 4-23-15,-4 5-17 0,0 0 0 16,0 2-5-16,4 0-4 0,0 0 0 15,0 0-3-15,12-1-13 0,3-1-16 16,8-3-13-16,5-2-54 0,7-2-141 16</inkml:trace>
</inkml:ink>
</file>

<file path=ppt/ink/ink5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54.5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0 156 0,'15'1'116'16,"0"2"-68"-16,8 1 24 0,2-4-16 16,0 2-20-16,5 0-14 0,3-2-8 15,-1 1-2-15,-1 0-11 0,-3-1-2 16,-7 1-13-16,-5-1-23 0,-1 0-35 15,-7 0-58-15,-7 2-109 0</inkml:trace>
</inkml:ink>
</file>

<file path=ppt/ink/ink5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54.6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0 176 0,'15'10'94'0,"6"-3"-83"16,10 0-1-16,5-2-8 0,4-4-24 15,6-1-96-15</inkml:trace>
</inkml:ink>
</file>

<file path=ppt/ink/ink5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55.07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0 360 0,'-9'0'67'0,"-5"8"-14"16,3 8-2-16,-4 4-27 0,3 4-18 15,5 2-5-15,1 1 0 0,6 1-6 16,0 1-37-16,8-1-51 0,5 3-187 16</inkml:trace>
</inkml:ink>
</file>

<file path=ppt/ink/ink5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05.2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5 7 0,'-6'7'104'0,"-1"2"39"16,-5 4-93-16,-1 5-5 0,3 4-6 0,-3 2-13 15,3 0-11-15,6 1-10 0,3-1-2 16,1 1-10-16,5-2-32 0,7-1-43 16,1-8-103-16</inkml:trace>
</inkml:ink>
</file>

<file path=ppt/ink/ink5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04.3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69 0 191 0,'11'2'68'0,"3"1"-21"16,1 2 10-16,4-2-18 0,0 2-1 15,0 0-12-15,4 0-5 0,-2-1-15 16,-2 1 0-16,0-2-4 0,-1 3-2 15,-5-1-20-15,-5 1-45 0,-5-3-52 0,-3 0-116 16</inkml:trace>
  <inkml:trace contextRef="#ctx0" brushRef="#br0" timeOffset="134">0 257 60 0,'2'12'288'16,"12"-2"-279"-16,1 0 2 0,8-1 12 15,3-3-8-15,7 0-11 0,7-3-7 0,8-3-44 16,-1 0-52-16,7-1-126 0</inkml:trace>
</inkml:ink>
</file>

<file path=ppt/ink/ink5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2:52.4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15 730 126 0,'-4'2'52'0,"3"0"4"16,-3 1 5-16,2 0-9 0,-2-1-9 15,4 0-6-15,-2-2-1 0,2 0-3 16,0 0-6-16,0 0-9 0,2 0-8 15,8-9 6-15,5-4 1 0,2-5-2 16,2-6 5-16,4-3-4 0,0-6 2 16,2-4-7-16,-1-5-2 0,-1 1-3 15,2-2-1-15,-6-3-3 0,0-2-3 16,-3-1 5-16,-7-2-2 0,-1 3-3 0,-4 3 1 15,-4 6 3-15,0 14-1 0,0 8-2 16,0 8 2-16,0 5-1 0,-4 4 3 16,0 0-5-16,-2 8-1 0,0 10 2 15,1 8 0-15,3 10-2 0,0 10 4 16,0 7-3-16,2 9 0 0,0 4 1 15,0 0-12-15,4 1-6 0,0-4-1 16,-1-7 6-16,-3-7 1 0,0-9 7 16,0-7 2-16,-7-4-1 0,-3-7 3 0,-3-4 3 15,0-5-1-15,-1-3-1 0,-1-5 0 16,4-3 3-16,1-2 0 0,2 0-3 15,5-7 2-15,-1-7 0 0,4-3-2 16,0-2-3-16,13-3 1 0,2-1 3 16,3 4-2-16,1 0-2 0,0 5-3 15,4 1 0-15,1 2-3 0,-1 1-8 16,0 1 4-16,-2 0 7 0,2 1 5 15,-4-1-3-15,0-1 4 0,-2-2 5 16,1 0 2-16,-3 1 1 0,-4 1 1 0,-1 0 6 16,-3 3-3-16,-3 4-6 0,0 2-2 15,-2 1-2-15,0 0-1 0,2 0 0 16,-2 5-2-16,3 10 0 0,-3 2 4 15,2 4-3-15,0 4 0 0,-4-1 1 16,2 2 1-16,-2-2-2 0,0-1-2 16,0-1 4-16,0-4-1 0,-4-2-1 15,-2-3 0-15,2-5 2 0,1-4-1 16,1-3-1-16,2-1 1 0,0 0 3 0,0-6-4 15,0-6-2-15,4-2-1 0,5-5 3 16,3 0-4-16,-1 0-4 0,0-1-1 16,3 1 1-16,-1 4 0 0,4 0-6 15,-1 5-5-15,1 1 3 0,4 1-3 16,0 1-2-16,2 0 2 0,3 1 11 15,3 2-2-15,-4-1 5 0,0 3 4 16,-6-1 3-16,0-2-1 0,-4 2 2 16,-4-2 0-16,-3-1 6 0,-6 2 6 0,-2-2 3 15,0 0 2-15,0-4-1 0,0 3 0 16,-2-2-7-16,-6 3 1 0,3 2 0 15,1 1 2-15,2 1-5 0,2 0-1 16,0 2-4-16,0-1 2 0,0 1-5 16,0 0-2-16,0 0 0 0,0 1-2 15,0 7 1-15,0 6 0 0,0 1 3 16,0 4-1-16,2 3-3 0,2 1 2 15,0-1 1-15,3 0-1 0,-3 0-1 16,2-2 0-16,-4 0 3 0,1-3-1 16,-1-4-3-16,-2-2 2 0,0-3 1 0,0-4 1 15,0-4-3-15,0 0 3 0,-2 0 4 16,-1-5-3-16,1-7-5 0,0-2 1 15,2-3 3-15,0-1-1 0,0-2-3 16,0-2 1-16,0-1 3 0,2-2-3 16,5 0-2-16,1 0 1 0,2 0 3 15,1 4-7-15,0 6-1 0,3 5-4 16,-3 7 8-16,4 3-3 0,1 0-2 15,3 0-3-15,2 3 0 0,4 5-4 16,-2-1 1-16,1 1 3 0,7 2 4 0,1 1-3 16,6-3 7-16,-3-4 4 0,-1-2 2 15,-5-2-3-15,-6 0-2 0,-6 0-2 16,-2 0 6-16,-3 0-1 0,-1-2-1 15,-3-4 0-15,-6 0 4 0,-1 0 4 16,-1 0 6-16,-1-1 4 0,-9 3-1 16,-3 1-2-16,-1 3-8 0,-5 0 7 15,2 0 0-15,-4 10-4 0,0 6 2 16,0 2-6-16,0 3 2 0,2 2-1 0,4-1-5 15,11-1 2-15,4-5-4 0,0-3 0 16,13-2-1-16,3 0-2 0,5-3 3 16,0-5-1-16,3-3-7 0,3 0-1 15,-2-3 3-15,2-7-5 0,-6-1 0 16,-4 0 7-16,-2 1 3 0,-4 3 0 15,-5 0-1-15,-2 2 1 0,-4 1 5 16,0 2 0-16,0 2-3 0,-6 0 4 16,2 0-1-16,-5 6-2 0,-1 5-2 0,5-2-2 15,1 0 4-15,4 0-4 0,0-3-8 16,0-3-17-16,6 0-15 0,5-3-17 15,4 0-46-15,6-2-115 0</inkml:trace>
  <inkml:trace contextRef="#ctx0" brushRef="#br0" timeOffset="181">1692 592 354 0,'-5'0'87'0,"-3"0"-27"0,0 6-17 16,1 2-3-16,1-1-3 0,4 4-13 16,-2-2-8-16,2 1-10 0,1 0-3 0,1-3-5 15,0 1 1-15,0-1 1 0,7-4-7 16,8-3-14-16,5 0-9 0,4 0-17 15,7-13-3-15,3-3-17 0,8-1 10 16,2 1-137-16,4 0 132 0,-4 2 232 16,-12 4-369-16</inkml:trace>
  <inkml:trace contextRef="#ctx0" brushRef="#br0" timeOffset="281">2013 569 3 0,'0'0'164'0,"0"0"-77"0,-8 10-42 16,-7 9 3-16,-8 5 19 0,-7 7 0 15,-3 4-15-15,-3 3-18 0,4 0-15 16,-1 1-2-16,6-1-4 0,8-3-9 0,6 0-6 16,9-6-13-16,4 10-44 0,0 3-65 15,14-8 78-15,3-8-7 0</inkml:trace>
  <inkml:trace contextRef="#ctx0" brushRef="#br0" timeOffset="752">2874 95 51 0,'-10'-3'280'16,"-7"3"-214"-16,0 4 0 0,-10 17-13 15,-7 10-4-15,-3 13-5 0,-7 10-5 0,-1 6-6 16,-5 7-3-16,6 4 12 0,6 0-15 15,11-5-15-15,14-9-8 0,9-7 0 16,4-9-3-16,12-8-5 0,11-5 1 16,11-5-7-16,8-9-13 0,6-6-21 15,5-8-17-15,2 0-28 0,1-11-107 16</inkml:trace>
  <inkml:trace contextRef="#ctx0" brushRef="#br0" timeOffset="1038">3208 456 358 0,'0'0'112'0,"0"1"-61"16,0 8-11-16,-8 8 10 0,-4 4-1 15,1 2-16-15,-4 3-9 0,3 1-12 16,-1 2-5-16,1 0-8 0,1-3 2 15,5-1 2-15,2-3-4 0,4-1-10 16,0-3-18-16,6-2-20 0,6-3-33 16,1-4-47-16</inkml:trace>
  <inkml:trace contextRef="#ctx0" brushRef="#br0" timeOffset="1403">3463 6 271 0,'-6'-4'84'16,"3"4"-57"-16,3 0-7 0,0 3-7 15,0 9 29-15,0 5-13 0,0 8-8 16,5 9-17-16,7 10 0 0,1 5-1 15,-1 9-3-15,-1 1 1 0,-1 5 3 16,-3-3-2-16,-1 1-2 0,-4-3-2 0,0-6 5 16,-2-5-3-16,-4-9-1 0,-6-6-2 15,-5-3 6-15,-4-4-2 0,0-3-5 16,-4-3 1-16,-2-2-4 0,6-3-21 15,-2-3-43-15,0-3-92 0</inkml:trace>
  <inkml:trace contextRef="#ctx0" brushRef="#br0" timeOffset="5466">46 1891 63 0,'-2'4'57'0,"2"-2"-19"0,-2 0 23 0,2 0 1 16,0 1-23-16,0 0-1 0,-2 0-6 16,-2-2-2-16,4 0-3 0,-2 1-1 15,0-2-6-15,2 0 3 0,0 0 1 16,0 0-2-16,0 0-8 0,4 0-2 15,4-7 0-15,5-6-2 0,6-6-5 16,2-6-1-16,4-2 1 0,0-4 0 0,0-3-1 16,1-6-1-16,-3 1 7 0,-2-4-2 15,-4-1-4-15,1-2-2 0,-5-1-1 16,-5-3 2-16,-1 1-2 0,-3 4 0 15,-4 8 0-15,0 9 2 0,0 7-2 16,0 9 1-16</inkml:trace>
  <inkml:trace contextRef="#ctx0" brushRef="#br0" timeOffset="5508">309 1257 673 0,'0'-4'3'0,"0"2"-3"0,0 2 10 0,0 3-10 0,-4 12-1 15,-3 11 1-15,5 8 0 0</inkml:trace>
  <inkml:trace contextRef="#ctx0" brushRef="#br0" timeOffset="7874">305 1570 89 0,'0'0'38'0,"-4"0"-2"15,3 0 12-15,-1 0-6 0,2 0 12 0,0 0-1 16,-4 0-12-16,4 0-3 0,0 0 3 16,0 0-7-16,0 0-6 0,0 0-5 15,0 0-5-15,0 4-2 0,2 4-1 16,3 11 8-16,1 4-4 0,2 4-8 15,-2 4-6-15,-3 0 0 0,1-1 0 16,2-1-2-16,-2-1-3 0,0-4 1 16,1-3-2-16,1-3 2 0,-2-3-2 15,2-2-1-15,-1-2-7 0,1-2-7 0,2-6-13 16,-3 0-10-16,5-2-20 0,-1-1-40 15,-1-2-106-15</inkml:trace>
  <inkml:trace contextRef="#ctx0" brushRef="#br0" timeOffset="8756">668 1703 52 0,'2'0'170'15,"-2"0"-122"-15,0 0-13 0,0 8-20 16,0 4 28-16,0 3-16 0,0 2-11 15,0-1-7-15,0 0-2 0,0-1 0 16,0-2 0-16,0-1 0 0,0-2 1 16,-2-4 3-16,0-2-2 0,0-2 1 15,0-2-4-15,-2 0 0 0,2 0 2 16,-1-7-5-16,-1-5-2 0,4-1-2 15,-4-3 2-15,2 2-1 0,0-1-1 16,2-1 0-16,0 0 0 0,0 0-1 0,4 0-6 16,2 4 1-16,3 1-5 0,3 4 2 15,-3 1-5-15,5 3 9 0,-1 3-5 16,0 0-7-16,4 0 12 0,1 0 1 15,-3 0 5-15,4 2 0 0,2-1 0 16,0-1 9-16,2 1-2 0,-6-1-2 16,0 0 5-16,-7 0 4 0,-5 0-2 15,1 1-3-15,-6 0 4 0,0 3-5 16,0 2 3-16,0 3-2 0,0 5-2 15,0 1-5-15,-6 2 2 0,1 4 0 0,1 0-4 16,0 1 0-16,-2 2 2 0,4-2-2 16,-1-3 2-16,1-1 1 0,0-7-3 15,0-5 1-15,0-1-2 0,2-3 1 16,0-2 1-16,0 0 1 0,0 0 0 15,0-12-1-15,2 0-2 0,4-5-1 16,-1 1-1-16,-1 1 1 0,2 0 2 16,2-1-2-16,-1 0-1 0,1 1-4 15,1 0 4-15,3 3-5 0,1 1-5 0,0 2 1 16,3 3 3-16,-1 2 3 0,6 1-2 15,0 0 0-15,2 0 6 0,2 0 2 16,-1 1-1-16,3 2 1 0,-2-2 0 16,-2 1 1-16,-4-1-1 0,-4 0 0 15,-5-2 3-15,-3 3-1 0,-5 0-1 16,-2-1 8-16,0 2 12 0,0-3-1 15,-2 0-8-15,-5 1 0 0,-3 0 0 16,-3 0 1-16,0 0 3 0,-5 2-2 16,-1 0 4-16,-4 6-4 0,0 11-3 0,3 1 0 15,0 4-1-15,3 3 1 0,4-3-5 16,5-3-2-16,8-1-1 0,0-5-3 15,8-2-2-15,11-4 1 0,2-3 1 16,4-4-1-16,3 0-1 0,1 0-4 16,-2-6-1-16,-1-5-8 0,-3-1-2 15,-2 2 4-15,-7 0 3 0,-5 2 1 16,-5 2 2-16,-2 2 1 0,-2 0 5 15,0 2 1-15,0 1 1 0,-6 1-1 0,0 0 0 16,1 3 0-16,-3 5 0 16,4 4 0-16,-3-1 4 0,5 1-2 0,0-1-1 15,2 0-1-15,0-5 0 0,0 3 0 16,0-5-2-16,6 0-2 0,1-3-2 15,5-1-9-15,-1 0-23 0,4-1-16 16,3-9-15-16,-1-6-26 0,0 0-54 16</inkml:trace>
  <inkml:trace contextRef="#ctx0" brushRef="#br0" timeOffset="8917">1423 1720 248 0,'0'0'57'0,"0"0"-12"16,0 0-17-16,0 0-10 0,0 7 12 16,0 2-1-16,4 2-7 0,0 1-11 15,0 3-7-15,4 1 3 0,-3-2-5 16,1 2 2-16,2 0-4 0,1-3-1 15,1-3-7-15,1-2-8 0,2-3-17 16,3-5-1-16,1 0-7 0,2-1-118 16,2-13-5-16</inkml:trace>
  <inkml:trace contextRef="#ctx0" brushRef="#br0" timeOffset="9092">1782 1679 196 0,'-11'14'69'0,"1"6"-42"0,-3 6 13 15,-2 4 4-15,-1 5 6 0,-1 3-3 16,-2 5 0-16,2-1-16 0,-2 5-5 15,0-1-13-15,3-2-5 0,5-2-3 16,3-5-5-16,5-6 0 0,1-4 1 16,2-4-15-16,0-5-17 0,0-3-35 0,0-9-46 15,0-6-134-15</inkml:trace>
  <inkml:trace contextRef="#ctx0" brushRef="#br0" timeOffset="9703">263 1775 84 0,'-2'-4'88'16,"2"1"-38"-16,0 0 9 0,0 0-6 0,0 1-13 15,10-2-15-15,3 1-3 0,6 0 6 16,4-1-7-16,6 4-4 0,5-3-1 15,4 3-6-15,8-3-6 0,0 2-3 16,2-2-2-16,1 0-6 0,1-2-44 16,3-3-44-16,-1-1-111 0</inkml:trace>
  <inkml:trace contextRef="#ctx0" brushRef="#br0" timeOffset="10476">2578 1323 200 0,'0'-3'62'0,"2"1"-13"0,-2 2 20 16,0 0 3-16,-6 0-32 0,-5 2-12 15,-5 11-6-15,-3 9-1 0,-2 5-1 16,-4 7 3-16,1 5-1 0,-5 5-3 16,2 3 0-16,4 2-1 0,2-2-3 15,10-1-10-15,7-1-2 0,2-3-3 16,2-3 2-16,0-4-1 0,14-6-4 15,3-6-7-15,8-4-2 0,5-6-6 0,6-4 0 16,3-7-34-16,2-2-36 0,0-8-115 16</inkml:trace>
  <inkml:trace contextRef="#ctx0" brushRef="#br0" timeOffset="10935">2801 1576 323 0,'-2'0'41'0,"2"0"11"15,0-1-1-15,0 0-15 0,10-1-18 16,3-1-2-16,10-2 3 0,6 2-4 16,1 1-3-16,6 2 0 0,-1 0-1 0,-3 0 1 15,-1 7 0-15,-8 7 3 0,-8 0-13 16,-6 4 2-16,-9 1 0 0,0 3 1 15,-15 3-4-15,-4-1 3 0,-6-1-1 16,-1 0 1-16,-3-3-3 0,-2-1-1 16,3-4-1-16,-1 0 2 0,4-4-1 15,6-3-1-15,4-3 3 0,5-4-2 16,5-1 0-16,-1 0-4 0,4 0 2 15,0-1 0-15,2-7-4 0,0 0 2 0,8 0 1 16,3 3-1-16,3 1 2 0,-3 4-2 16,2 0 2-16,3 0 2 0,-1 0-2 15,6 4 1-15,0 1 1 0,4 0-2 16,1-1-10-16,1 0-8 0,0-3-1 15,1-1 5-15,-1 0-23 0,-2 0-32 16,-2 0-58-16,-4-6-119 0</inkml:trace>
  <inkml:trace contextRef="#ctx0" brushRef="#br0" timeOffset="11391">3349 1204 260 0,'0'-2'27'0,"0"2"-1"0,2 0-6 0,11 0 18 15,4 7-5-15,8 5 3 0,2 7-16 16,-1 9-9-16,-1 6-3 0,-2 10-6 15,-2 2 1-15,-4 2 0 0,-5 3 0 16,-5-2 0-16,-3-1 11 0,-4 1-3 16,0-4-3-16,-6-3-5 0,-7-1-1 15,-2-5 0-15,-2-1-1 0,-1-3-2 16,-1-4 1-16,6-2-2 0,-2-2-15 15,1-3-28-15,3-3-33 0,-1-5-81 0</inkml:trace>
</inkml:ink>
</file>

<file path=ppt/ink/ink5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47.61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155 186 79 0,'0'0'38'0,"0"0"-12"0,0 0 21 0,0 0-3 15,2 0-8-15,-2 0-9 0,0 0-1 16,0 0-1-16,0 0-2 0,2 0-3 15,-2 0-3-15,2 0-4 0,-2-2-1 16,1 1-1-16,3-1 4 0,0-1-5 16,0-2 1-16,0 2-4 0,3-3 1 15,1 1 2-15,1 0-2 0,5-1-3 16,-5-4 5-16,5 2-5 0,-3-3 0 15,-3 0 2-15,1-2-4 0,-3 1 0 16,0-1 4-16,-4 2-1 0,-2 0 1 0,0-1-3 16,0 2 2-16,-8 1 3 0,0-1-1 15,-5 4-3-15,-2 5 0 0,-2 1-2 16,-4 0 2-16,-4 11-4 0,2 1 5 15,-2 8 0-15,0 4 0 0,2 3 4 16,2 5 0-16,0 0 3 0,6 1-2 16,4-1-3-16,3-1 0 0,6-2-4 15,2-2 0-15,4-3-5 0,9-5 1 16,5-4 2-16,3-2-5 0,5-5-11 15,7-3-8-15,1-5-8 0,2 0-23 16,4-3-38-16,-1-10-49 0,-5-6-160 0</inkml:trace>
  <inkml:trace contextRef="#ctx0" brushRef="#br0" timeOffset="171">464 242 138 0,'0'0'235'0,"-4"0"-159"15,0 3 4-15,0-2-24 0,-1 3-24 16,-3 2-12-16,4-2-7 0,0 3-8 0,4-1-6 15,0 0 1-15,0 1 0 0,0-1-4 16,6-1-17-16,6 0-12 0,3-2-29 16,0-3-45-16,6 0-99 0</inkml:trace>
  <inkml:trace contextRef="#ctx0" brushRef="#br0" timeOffset="597">779 154 156 0,'-17'0'99'0,"-8"0"-47"15,2 0 7-15,-2 3-18 0,0 6-8 16,4 5-2-16,4 0-13 0,6 2-12 16,1-1-2-16,6-1-3 0,4-1-4 15,4 0 1-15,9-4 2 0,5-2-15 16,1-4-2-16,0-3 1 0,2 0 1 15,2 0-2-15,1-9 4 0,-1 1 10 16,0-2 5-16,-4 0 1 0,-5 2-1 0,-7-1 10 16,1 0 10-16,-4 1 6 0,-2 1-14 15,0 4-1-15,-2 0 2 0,0 3-2 16,0 0-3-16,0 0-9 0,0 5-9 15,0 6 8-15,0 6 0 0,0 2 0 16,0 2 0-16,3 0-1 0,3 1-2 16,-6 1 2-16,2 0-1 0,-2-1 3 15,0 1-1-15,0-1 2 0,0-1-3 16,-9 0 5-16,-3-2-1 0,-1-1 3 15,-3-3 12-15,-3-2 7 0,0-1 0 16,0-2-3-16,-2-3 1 0,4 1-3 16,2-3-8-16,3 0-6 0,3-4-3 0,1-1-1 15,4 0-1-15,4 0-6 0,0 0-13 16,0-9-25-16,10-6-45 0,7-4-88 15</inkml:trace>
  <inkml:trace contextRef="#ctx0" brushRef="#br0" timeOffset="768">1319 136 330 0,'0'-3'235'0,"0"1"-197"15,0 1 0-15,0 1-16 0,0-1-13 16,0 1-7-16,0 0-6 0,5 0-32 15,5 2-20-15,1 2-58 0,-3-3-272 16</inkml:trace>
</inkml:ink>
</file>

<file path=ppt/ink/ink5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52.1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20 355 97 0,'-6'0'98'15,"4"0"-53"-15,-2 0 24 0,1 0-17 16,1 0-8-16,-2 0-8 0,4 0 0 15,0 0-10-15,0 0-12 0,0 0-10 16,4 0 1-16,7 0 5 0,4-1 12 0,8-3-1 16,2-2-4-16,2 0-1 0,3 3-1 15,-1 0-6-15,3 3 0 0,-1-1-5 16,-4 1-2-16,-2 0 0 0,-6 0-1 15,-6 4 0-15,-4 2-2 0,-1 0 1 16,-6 2 0-16,-2 2 3 0,0 2-2 16,-15 4 1-16,-2 3 0 0,-4 0 2 15,-4 4-3-15,-2-1-1 0,2 4 1 16,-1-1 1-16,1-1-2 0,2 1-1 15,2-4 2-15,2 0 1 0,4-2-2 0,3-2-1 16,3-3 1-16,3 1 1 16,2-6-2-16,4-1-4 0,0-3-14 0,6-4-7 15,7-1-18-15,2 0-16 0,3 0-14 16,-1-8-55-16,-2-1-86 0</inkml:trace>
  <inkml:trace contextRef="#ctx0" brushRef="#br0" timeOffset="430">711 416 49 0,'3'-5'129'0,"3"-1"-60"16,-4-4 9-16,2 2-14 0,-4-2-5 16,0 3-12-16,0-2-10 0,-6 1-8 15,-3 0-8-15,-7 2 1 0,-3 2-5 16,-7 2 0-16,-3 2-1 0,-7 0 1 15,-6 8-6-15,-4 5 0 0,-2 6 7 16,4 2 0-16,0 4-3 0,8 5-4 16,9 1 2-16,5 1-4 0,10 0-5 0,8 1-4 15,4 1 1-15,10-2 0 0,11-4-1 16,7-2-1-16,11-7 1 0,5-3-10 15,9-7-15-15,6-3-15 0,4-6-12 16,6 0 18-16,-4 0-22 0,-8-9-86 16,-11-5-161-16</inkml:trace>
  <inkml:trace contextRef="#ctx0" brushRef="#br0" timeOffset="923">1127 0 138 0,'2'0'203'15,"-2"4"-153"-15,0 7-25 0,0 4 37 16,0 6-11-16,0 4-30 0,0 3-15 16,0 3-3-16,0 1-1 0,1 2-7 0,1-2-39 15,0-1-54-15,-2-5-144 0</inkml:trace>
</inkml:ink>
</file>

<file path=ppt/ink/ink5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54.2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94 50 221 0,'6'0'60'0,"5"0"-10"16,4 0-1-16,4 0-11 0,-1 0-4 15,3 0-7-15,1 1-11 0,-2 9-3 16,-3 2-4-16,0 4-8 0,-4 2 1 16,-1 2 0-16,-8 0 2 0,-3 1-2 15,-1-1-1-15,0 1 2 0,-9 0 0 16,-6 0 1-16,-3 0-4 0,-4-1 3 15,-3-1 1-15,-4-1-6 0,1-2 3 16,-3-3 0-16,2-2 2 0,5 1-2 16,3-4 0-16,1-3-1 0,9-2 4 0,3-3-3 15,5 0-1-15,3 0 3 0,0 0 0 16,0-4-4-16,11-3-2 0,4 1 3 15,4-1 1-15,4 4-1 0,2 2-1 16,0 0 2-16,2 1 2 0,-1 0-2 16,5 0 0-16,-4 4-1 0,-1 0 2 15,-1-1-2-15,-2-2-1 0,-4-1 1 16,-2 0 1-16,-1 0-8 0,-1 0-17 15,0-4-18-15,-2-2-22 0,-1-3-73 0,-5-3-122 16</inkml:trace>
  <inkml:trace contextRef="#ctx0" brushRef="#br0" timeOffset="317">655 55 67 0,'0'-2'200'16,"2"0"-135"-16,-2 2-9 0,0 0-15 15,2 0 10-15,2 0-5 0,-3 4-10 16,1 5-3-16,-2 4-6 0,0 3-3 15,0 2-6-15,-9 3-3 0,1 0-1 16,-3 1-8-16,1 0-1 0,3-2-3 16,-5-1 2-16,4-4-3 0,5 0-2 15,-5-1 1-15,6-3-2 0,2-1-9 0,0-4-7 16,0-2-10-16,0 2-7 0,0-5-12 15,2-1-17-15,2 0-14 0,0-7-43 16,-1-7-80-16</inkml:trace>
  <inkml:trace contextRef="#ctx0" brushRef="#br0" timeOffset="545">605 11 267 0,'10'0'50'0,"1"0"-6"15,6-3 24-15,1 0-14 0,1 2-9 16,4-2-12-16,5 2-14 0,-3 1-7 16,0 0-5-16,-2 0-1 0,-6 0-4 15,-4 0-3-15,-3 0 1 0,-3 0-3 16,-7 0-15-16,0 1-16 0,0 3-10 15,0 2-8-15,-7 3-27 0,-8-2-62 0,-3-1-72 16</inkml:trace>
  <inkml:trace contextRef="#ctx0" brushRef="#br0" timeOffset="696">588 160 41 0,'-4'6'120'0,"4"-2"-96"0,0 2 6 16,0 1 4-16,10-1 0 0,3 0-11 15,6-3-15-15,0 2-4 0,6-3-3 0,-2 0 0 16,4-2-5-16,1 0-8 0,-1 0-10 15,-2 0-29-15,-4 0-56 0</inkml:trace>
  <inkml:trace contextRef="#ctx0" brushRef="#br0" timeOffset="881">527 436 71 0,'13'1'189'0,"6"0"-143"0,6-1 16 0,6 0-36 15,1-1-12-15,8-6-7 0,4 0-7 16,4-5 1-16,0 2-3 0,-1-1-27 16,-3 2 7-16,-6 0-114 0</inkml:trace>
</inkml:ink>
</file>

<file path=ppt/ink/ink5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56.7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4 66 0,'-4'0'110'0,"-2"0"-54"15,0 0 24-15,5 0-16 0,-3-1-10 16,4 1-7-16,0 0-6 0,0 0-15 16,2 0-11-16,7 0-6 0,8 0 15 15,6 0-6-15,2 0-8 0,6 0-5 16,-1 0 2-16,-1 0 0 0,-3 5-2 15,-5 3-2-15,-5 1-1 0,-5-1-4 0,-7 2 4 16,-4 1-4-16,0 0 4 0,-4 1 2 16,-9 1-3-16,-6 0 1 0,-2 0 2 15,-2 0-3-15,2-1-1 0,0 2-1 16,2-2 1-16,2 1 0 0,3-3-2 15,5-2 0-15,3-1 1 0,2 0 0 16,4-3-4-16,0 2 3 0,0-1-4 16,10 0 0-16,3-2 3 0,4-1-2 15,6-1-2-15,0-1-3 0,2 1 1 16,0 1 0-16,-4 0-1 0,2 0-4 0,-4 1 1 15,-2-2 4-15,-6 2 3 0,-5 0 4 16,-6 1 0-16,0-2 0 0,0 2 5 16,-4 1 3-16,-7 2-1 0,-5 0 5 15,1 3 2-15,-6-1-3 0,2 2-3 16,0-1 1-16,0 1-2 0,0 0-5 15,0-1 0-15,2-2 1 0,7-1 0 16,2 1 0-16,3-4-2 0,1 4-1 16,2-5 2-16,0 1-1 0,2-1-18 15,0-1-17-15,0 1-20 0,6-2-43 16,-2-1-109-16</inkml:trace>
</inkml:ink>
</file>

<file path=ppt/ink/ink5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3:59.8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0 177 41 0,'4'0'116'0,"-2"-2"-45"0,4-3 7 16,-2 1-23-16,1 1-2 0,-3-1 3 0,4 2-8 15,-4 1-5-15,4 1-6 0,-5-1-7 16,5 1 3-16,-2 0-8 0,2 5-3 16,-6 6 0-16,2 2-2 0,-2 5-8 15,0 1-3-15,0 3-5 0,-2 1 0 16,-2 1-3-16,0 0 0 0,2-4 0 15,0-1 1-15,0 0-3 0,2-2 1 16,0-2 1-16,0-2-3 0,0-2-6 16,0-4-1-16,4-2-2 0,0-1-4 0,2-2-5 15,-4-2-5-15,3 0-4 0,1 0-8 16,-2 0-20-16,2-2-23 0,-1-6-37 15,-3-3-103-15</inkml:trace>
  <inkml:trace contextRef="#ctx0" brushRef="#br0" timeOffset="380">21 36 103 0,'0'-11'239'0,"0"3"-179"0,0 2-7 15,4 2 3-15,0 0-5 0,4 2-19 16,3 2-16-16,2 0 1 0,6 0-5 16,2 2-2-16,-1 12-7 0,4 3 2 15,3 5-2-15,-2 2-3 0,2 4 1 16,1 1-1-16,-5 0 2 0,-2 2-3 0,0-1-3 15,-8 0-6-15,3-2 3 0,-7-3-2 16,-1-4 6-16,-4-2 3 0,-4-2 1 16,3-1-2-16,-3-3 1 0,0-1 2 15,0-2 1-15,-7-1-3 0,-1-1 1 16,-1-3 5-16,-1 1 2 0,-1-5-3 15,-3 2 2-15,-1-2 2 0,-2 3-7 16,0-4-2-16,-2 1 1 0,3 0 0 16,1-1-1-16,-2 0-1 0,0 0-2 15,5 0-9-15,1-2-7 0,3 0-9 16,3-1-18-16,3 1-40 0,-2-2-100 0</inkml:trace>
</inkml:ink>
</file>

<file path=ppt/ink/ink5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05.6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0 53 0,'0'6'79'0,"0"4"-53"0,0 0 83 16,0-1-65-16,0 3-8 0,0-2-4 15,0 1-10-15,0-3-5 0,-2 2-6 16,0-2-3-16,-4-1-2 0,1 0 2 16,-1 1-2-16,-4-1-1 0,5 1-2 15,-1-1-6-15,2 0-13 0,0 1-43 16,2-2-112-16</inkml:trace>
</inkml:ink>
</file>

<file path=ppt/ink/ink5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35.4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65 229 90 0,'0'-5'33'0,"0"0"6"0,0-2 9 15,0 2-4-15,0 1-1 0,0-2-4 16,0 2 2-16,0 0-3 0,0 1-7 0,0-1 1 15,0-1-4-15,0 3-5 0,0 2-3 16,0-2 1-16,0 2 3 0,0 0-8 16,0 0-5-16,0 0 1 0,0 0-9 15,0 5 0-15,0 7-1 0,0 4 5 16,-4 5-6-16,0 1 2 0,2 2-1 15,0 1 2-15,2 1-2 0,-2-1-2 16,2-1 2-16,0-1 1 0,0 0-3 16,0-2 1-16,0-1 0 0,0 0-1 0,0-5 1 15,0 1 0-15,0-3 0 0,0-4-1 16,0-3 0-16,0-2-1 0,2-4 1 15,0 0-2-15,-2 0-5 0,0 0-6 16,0 0 0-16,2-3 0 0,-2-8-7 16,4-2-10-16,0-1-9 0,0-3-20 15,-1-1-33-15,-1-2-40 0,0-3-29 16</inkml:trace>
  <inkml:trace contextRef="#ctx0" brushRef="#br0" timeOffset="317">0 215 178 0,'-4'0'58'15,"4"0"5"-15,0 0 4 0,0 0-19 16,6-7-19-16,3-4-14 0,7-4 6 0,3-1-4 16,4 0 0-16,1-4-7 0,5 2 6 15,2-2-5-15,1 1 0 0,0 3-4 16,-1 0-4-16,-6 5 0 0,-2 0-1 15,-8 3-2-15,-6 2 1 0,-1 3-1 16,-6 1-7-16,0 2-2 0,-2 0-7 16,0 0-11-16,0 0-12 0,-4 8 11 15,-5 2-16-15,-1 0-27 0,0 2-21 16,3-4-22-16</inkml:trace>
  <inkml:trace contextRef="#ctx0" brushRef="#br0" timeOffset="516">65 338 70 0,'0'6'230'0,"0"-1"-199"0,0-2 11 16,9 1 14-16,3-3-14 0,3 0-6 0,6-1-14 15,0 0-9-15,2 0-6 0,-2 0-5 16,0-1-1-16,-2 0 2 0,2 1-5 15,-4-2-5-15,2 1-11 0,0 1-19 16,-2 0-32-16,-1 0-32 0,1 0-43 16</inkml:trace>
  <inkml:trace contextRef="#ctx0" brushRef="#br0" timeOffset="1127">527 321 130 0,'-8'0'68'0,"0"-2"-20"16,-1 1 6-16,1-1-11 0,-5 2-1 15,-1 0-12-15,1 0 2 0,0 0-6 16,1 0 2-16,3 0-9 0,1 5-3 15,0 1-4-15,3 4-2 0,3 1-2 16,2 4-2-16,0 1-3 0,0 2-1 0,0-1-2 16,9-2 1-16,1-1 1 0,7-2-3 15,4-3 1-15,-4-3 0 0,6-4 2 16,0-2-6-16,0 0 2 0,-2-3 0 15,-2-7 3-15,-6-2 0 0,-5 1-2 16,0-3 1-16,-6-1 2 0,-2 0 0 16,0-1-1-16,0 1 0 0,-4 0 1 15,-6 0-1-15,3 2-1 0,-1 0 1 16,4 3-2-16,0 1 2 0,4 4-1 0,0 1-1 15,4 2-5-15,9 2 3 0,5 0-1 16,3 0 5-16,3 7-3 0,7-1-8 16,1 3-4-16,3 0-1 0,3 1 5 15,-2 0 10-15,-2 1-1 0,-7 0-7 16,-6 0 2-16,-9-2 1 0,-5 1-6 15,-5-3 0-15,-2 0 5 0,0-1 7 16,-7-1 2-16,-5-3 0 0,-1-2-2 16,-1 0 2-16,3 0-1 0,-1-5-1 0,5-3 1 15,-1-5 1-15,6-1-2 0,0 1 0 16,2-1-1-16,0 3 0 0,6 1 3 15,7 1-2-15,-1 3 2 0,-1-2-1 16,1 5-1-16,3-1 0 0,-2 3 2 16,7 1-4-16,1 0 2 0,1 0-1 15,3 0 0-15,4 0 0 0,3 0-2 16,5-2-4-16,4 0-20 0,0 1-11 15,1-1-13-15,1 1-22 0,1-1-37 16,-6-1-41-16</inkml:trace>
</inkml:ink>
</file>

<file path=ppt/ink/ink5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39.00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35 0,'-6'0'326'15,"6"1"-269"-15,0 2-43 0,4 3 16 16,6-2 5-16,5 2-4 0,4-2-14 16,4-1-3-16,6 2-8 0,1-2-6 15,1-1 2-15,1 3-4 0,-1-1-14 16,-3 1-28-16,-7 1-65 0,-7-3-122 15</inkml:trace>
  <inkml:trace contextRef="#ctx0" brushRef="#br0" timeOffset="149">44 222 351 0,'2'3'38'16,"14"0"-49"-16,5 2 24 0,3-2 4 15,7 0-10-15,7-1-2 0,6-2-10 16,7 0-59-16,-1-1-117 0</inkml:trace>
</inkml:ink>
</file>

<file path=ppt/ink/ink5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37.7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 15 118 0,'0'-3'65'0,"0"1"-32"0,0-3 18 15,0 3-7-15,0 1-2 0,0-1-6 16,0 2-3-16,0 0-9 0,0 0-12 16,0 4-10-16,2 7 6 0,2 7 14 0,-1 4-6 15,3 3-5-15,-4 5 0 0,4 3-2 16,-4 1 0-16,-2 1-5 0,0 0 5 15,0-2 2-15,-2-1-7 0,-6-4-1 16,1-4 2-16,-1-4-2 0,0-7-1 16,4-3 3-16,3-4 0 0,1-4 3 15,0-2-4-15,0 0-2 0,0 0 4 16,1-5 0-16,9-5-7 0,1-3 2 15,5 0 1-15,1 1-2 0,-2 5-1 16,0 0 1-16,3 1 0 0,1 1-1 0,0 2-12 16,4 1-9-16,0 1-5 0,3 0-8 15,-1 0-21-15,4 0-18 0,-3-4-19 16,3 2-26-16,-2-4-20 0</inkml:trace>
  <inkml:trace contextRef="#ctx0" brushRef="#br0" timeOffset="291">473 227 113 0,'0'-9'77'0,"-6"0"-31"0,-2 0 3 16,-1 5-2-16,1-3-6 0,-3 4-2 0,-1 1-9 15,3 2-5-15,-3 0-11 0,3 0 0 16,1 7-7-16,2 9 0 0,3 4-3 16,1 3-3-16,2 2 2 0,0-1-2 15,5 0-1-15,9-3-2 0,3-4 1 16,4-4-3-16,2-3-11 0,2-2 1 15,-1-6-2-15,1-2 9 0,-4 0 6 16,-2-4 3-16,-5-8 0 0,-9-2 2 16,-3 0 3-16,-2-2 2 0,0 0-1 15,0 1-2-15,-2-2 2 0,-5 2-1 16,-5 0-3-16,1 1-1 0,1 1-1 0,-1 2-2 15,1 2-2-15,5 3 4 0,3 2-3 16,2 4-7-16,0 0-16 0,4 0-34 16,7 6 7-16,4 2-24 0,2 0-48 15,3-1-45-15</inkml:trace>
  <inkml:trace contextRef="#ctx0" brushRef="#br0" timeOffset="932">824 221 144 0,'-6'-7'109'0,"-7"3"-56"15,-4 1 12-15,-1 0-23 0,-1 3-10 16,-2 0-7-16,4 9-3 0,-2 6-8 15,2 2-4-15,4 3-8 0,7 3 2 16,4 0-3-16,2 3-2 0,8-4-1 16,9 0 1-16,0-6 1 0,8-1-12 15,-4-6-5-15,2-4-9 0,0-3 5 16,-4-2 4-16,-2 0-3 0,-2-6 10 15,-4-4 8-15,-1-5 0 0,-2 2 4 16,-6-2 0-16,-1-1 1 0,-1 2 0 0,0-2-1 16,0 1 1-16,-1 2 0 0,-1 2-2 15,-2 2 3-15,4 2 1 0,-2 4-3 16,2 2-3-16,0 1-6 0,2 0 1 15,5 4 4-15,5 8 1 0,1 3 0 16,3 3 1-16,1 1-1 0,2 4-12 16,-2 0 3-16,-2 3 9 0,1 1-13 15,-1 1-1-15,-4 2 12 0,1 1 3 16,-3 2-1-16,-3 2 3 0,-6-1 6 0,0-3-6 15,0 1 5-15,0-1 16 0,-8-2-5 16,-3-2 0-16,1-2 9 0,-3-4-5 16,3-3 0-16,-1-3-1 0,1-2-3 15,1-3 3-15,1-5 0 0,1-4 0 16,3-1-6-16,-2 0-2 0,-3 0-3 15,7-8 0-15,-4-6-6 0,4-2-4 16,0-4-2-16,-2-5 5 0,4-2 1 16,0-2 0-16,0-3-2 0,6-7 3 15,4-8-3-15,1-8-2 0,4-11 0 16,8-4 0-16,4 3-2 0,1 2-5 0,11 10-7 15,-3 10 5-15,0 11 2 0,0 10 1 16,1 8 0-16,-3 4-1 0,-2 7 1 16,-3 3 3-16,-6 2 2 0,-8 2-2 15,-7 12 3-15,-4 2 2 0,-4 3-3 16,0 0 0-16,-6 0 4 0,-7-2 0 15,-5 2-2-15,-4-2 6 0,-3-3-1 16,0 1 0-16,-2 1-5 0,2 0 3 16,2 0-4-16,4-4 0 0,6-3-6 0,4-1-9 15,5-3-30-15,4 0-43 0,0-5-59 16,0 0-123-16</inkml:trace>
</inkml:ink>
</file>

<file path=ppt/ink/ink5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40.4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274 126 29 0,'0'-4'171'15,"0"-1"-117"-15,0 2-8 0,0-3 4 0,0 2-7 16,-8-2-4-16,2 2-9 0,3-1-8 15,-7-1 1-15,-1 2-1 0,-1-1-4 16,-3 2-2-16,1 1-1 0,-5-1 3 16,-2 2-4-16,-2 1-1 0,1 0-1 15,-3 4 2-15,2 5-3 0,4 6-4 16,0 3 0-16,5 6-4 0,7 3-1 15,5 3-2-15,2 2 0 0,9-2 0 16,16-2-1-16,8-2-1 0,7-5 1 16,7-4-3-16,3-7-9 0,5-6-4 15,4-4 5-15,-1 0 4 0,-3-14 4 0,-3-5 2 16,-7-4 2-16,-8-3 1 0,-11-3 1 15,-8 3 2-15,-9-2 4 0,-7 4 8 16,-2-1-6-16,-10 1-1 0,-9 0 0 16,-4 2 1-16,-7 3-4 0,-1 3-1 15,-1 2-2-15,1 1 0 0,3 6-2 16,3 0-2-16,6 7-1 0,9 0-2 15,8 7-16-15,4 11-14 0,17 6-10 16,8-1-56-16,2-2-123 0</inkml:trace>
</inkml:ink>
</file>

<file path=ppt/ink/ink5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42.1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77 97 38 0,'2'2'261'0,"0"-1"-187"0,-2 5-39 15,0 4 19-15,0 6 18 0,-4 4-18 16,-5 4-14-16,-3 3-7 0,3 1-4 16,-1 2-5-16,2 2-4 0,1-1-4 15,1 0-7-15,2-2 0 0,0 0-3 16,1 0 2-16,3-2-2 0,-2-5-6 15,2-1 4-15,0-4-3 0,0-2-2 16,0-4 1-16,0-2 1 0,2-2-2 0,1-2-3 16,1-3-6-16,2-2 1 0,-2 0-9 15,3 0-5-15,1-4-6 0,2-6-9 16,-1-3-13-16,1-1-18 0,-3-2-25 15,-1-2-84-15</inkml:trace>
  <inkml:trace contextRef="#ctx0" brushRef="#br0" timeOffset="244">73 78 41 0,'8'-9'289'0,"1"-3"-232"0,3 0-3 15,3 4 12-15,4-2-14 0,6 2-19 16,4 2-11-16,5 1-7 0,4 1 1 16,0 0-7-16,0 4-3 0,1 0-5 15,-11 0-1-15,-3 8 1 0,-6 2-3 0,-5 1-10 16,-3 2-6-16,-3 0-12 0,-7 1-20 15,-1 0-27-15,0-1-55 0,-11-4-145 16</inkml:trace>
  <inkml:trace contextRef="#ctx0" brushRef="#br0" timeOffset="395">81 290 117 0,'21'1'155'0,"7"-1"-96"15,7 0-3-15,5 0 1 0,4-8-33 0,5-4-19 16,7-1-2-16,7-3-6 0,2 3-17 15,-4-2-20-15,-6 0-98 0</inkml:trace>
</inkml:ink>
</file>

<file path=ppt/ink/ink5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41.1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 0 20 0,'0'1'7'16,"2"1"111"-16,-2 0-15 0,0-2-42 0,2 1 3 16,-2-1-16-16,0 2 4 0,0 2-11 15,0 1-16-15,0 5-5 0,0 1-2 16,-4 3 3-16,3 4-3 0,-3 2 0 15,4 6-3-15,0 4-4 0,0 1-2 16,0 1-1-16,0 2-5 0,4 0 1 16,-1-1-2-16,3 0 2 0,-2-1-4 15,2-3 1-15,-3-4 1 0,1-3-2 16,-2-3 0-16,-2-5 0 0,2-2 0 0,0-3-9 15,-2-5-5-15,0-1-9 0,2-3 1 16,-2 0 5-16,0-10-12 0,0-2-9 16,2-4-4-16,-2 1-4 0,4-1 5 15,-1 0 2-15,7 1-1 0,1 2-7 16,3 0-13-16,3 1-20 0,2 2-6 15</inkml:trace>
  <inkml:trace contextRef="#ctx0" brushRef="#br0" timeOffset="301">389 349 0 0,'23'0'187'0,"-4"0"-124"0,-8-1-10 0,1-4 19 16,-8 2-16-16,-4-4 0 0,0 2-10 15,-2-1-9-15,-12 0-13 0,1 1-9 16,-6 2 3-16,-2 1-1 0,-2 2-6 16,2 0 1-16,2 3-1 0,2 7-4 15,7 1-2-15,5 2-5 0,5 2 0 16,0 2-2-16,13 1 0 0,10-2 1 15,4 2 2-15,5-4-2 0,2-2-6 16,5-3-4-16,-1-3 2 0,2-4 2 16,0-2 3-16,2 0 5 0,-4-8-1 15,-4-4 1-15,-9-5-1 0,-6-1-2 0,-7 0 8 16,-9 1 5-16,-3-1-2 0,0 1 1 15,-15 1 0-15,-2 2-6 0,-8 1 3 16,0 4-3-16,-3-1-3 0,-1 4 0 16,2 0-3-16,8 2-7 0,4 3-14 15,7 1-8-15,8 0-28 0,0 0-53 16,8 8-80-16</inkml:trace>
  <inkml:trace contextRef="#ctx0" brushRef="#br0" timeOffset="3121">13 199 9 0,'0'0'27'0,"0"0"-14"0,0 3-15 16,0 0 1-16,0-2 70 0,0-1-12 15,0 0-45-15,0 0 9 0,0 0 12 16,0 0 10-16,0 0-14 0,-2 0-6 16,0 0 4-16,2 0 4 0,0 0-1 15,0 0-3-15,0 0-1 0,0 0 2 16,0 0-5-16,0 0-9 0,0 0-3 15,0 0-3-15,2 0-1 0,6 0-2 16,3-3-2-16,5-1 1 0,-1 0-1 0,10-2-2 16,-1 0-1-16,7 0 0 0,-2-4 0 15,1 2-15-15,-1 1-12 0,-3 1-19 16,1 0-4-16,-8 3-32 0,-4 1-75 15</inkml:trace>
</inkml:ink>
</file>

<file path=ppt/ink/ink5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51.6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0 380 62 0,'2'-3'91'0,"-2"2"-41"16,0-1-6-16,0 0-4 0,0 0 6 15,0-1-8-15,0 0-5 0,0 0 0 16,0-1 0-16,0 1 3 0,0 0-4 16,0 1-5-16,0 0-3 0,0 0-2 15,0 2-2-15,0 0-3 0,0 0-7 16,0 0-6-16,0 0-4 0,2 4-2 0,-2 11 5 15,3 7 1-15,-1 5-1 0,0 6-1 16,2 3 0-16,-2 1-3 0,0 1 1 16,-2 0 1-16,2-1 1 0,0-2 0 15,0-2-3-15,-1-6 3 0,-1-3-2 16,0-5 1-16,0-7-1 0,0-4 0 15,0-4 3-15,0-2 0 0,0-2-2 16,0 0 8-16,0-12-2 0,-1-6-6 16,-1-8-1-16,2-3 0 0,0-8 0 0,0 1 1 15,0-4-2-15,0-3 1 0,3-1 1 16,1-3-1-16,4-5 0 0,-2-4-1 15,3-3 2-15,1-1-2 0,1 3 1 16,3 4-1-16,5 12 0 0,0 9 1 16,2 10-3-16,2 6 1 0,-1 4 3 15,-2 10-1-15,-3 2-3 0,-2 0 1 16,-9 12 0-16,1 6 2 0,-7 5-1 15,0 5 0-15,-2 0 1 0,-7-1 2 0,-4 0-3 16,-5 0 1-16,-1 3 1 0,-2-3 1 16,-2 1-2-16,2-2 0 0,-3-1 0 15,5-2 1-15,3-2-1 0,3-4-1 16,7-7-1-16,4-3-11 0,2-1-14 15,0 1-12-15,2-2-24 0,10-1-14 16,1-4-64-16,0 0-127 0</inkml:trace>
  <inkml:trace contextRef="#ctx0" brushRef="#br0" timeOffset="716">458 548 9 0,'0'0'214'16,"-6"-9"-164"-16,-2 3-3 0,-3-1 8 0,-1 2-6 15,-1-1-4-15,4 5-8 0,-5-2-9 16,1 3-6-16,-2 0-3 0,-3 0 0 16,3 10-6-16,0 2-2 0,3 4-5 15,5 3-1-15,5 5 0 0,2 0-4 16,2 2-1-16,7 0 0 0,5-4 1 15,3-4 1-15,4-4-3 0,0-3 0 16,2-5 3-16,3-4-1 0,1-2 0 16,-2 0-3-16,-2-13 2 0,0-1 1 0,-10-3 1 15,-1-2-2-15,-7-1 5 0,-3 0-3 16,-2 1 1-16,0 0 0 0,-9 2 1 15,-3-1 2-15,-3 3 2 0,0 0-3 16,-2 2 0-16,-1 1-1 0,1 1-4 16,4 4 0-16,3 1 1 0,3 4 0 15,7 2-2-15,0 0-4 0,0 9-3 16,5 6-6-16,9-1-2 0,7 1-10 15,5-2-5-15,3-2-3 0,5-2-6 0,3-2-2 16,-3-3 5-16,2-2 10 0,-3-2 13 16,-3 0 11-16,-1 0 4 0,-4-5 1 15,-2 0 1-15,-4 2 15 0,-4 0 1 16,-6 2 7-16,-3 1-12 0,-2 0 1 15,-4 7-3-15,0 6 0 0,0 4-5 16,-2 2-1-16,-6 0-3 0,-1 1-2 16,-1-1 1-16,3-5-1 0,1-3 0 15,-2-2 2-15,5-4-1 0,-1-2-1 16,2 0 2-16,-2-3 0 0,2 0 3 0,2-1-4 15,0-10-2-15,0-2 0 0,0-3-1 16,4-1 0-16,2-2 0 0,3 1 1 16,3 0 0-16,-7-2-2 0,7 1 0 15,-5 1-1-15,3 4-5 0,1 5-1 16,1 3 2-16,-3 2-4 0,1 4 0 15,-2 0-6-15,1 0-4 0,-1 0-14 16,1 3-12-16,1 0-7 0,-1 0-5 16,3-3-35-16,-5 0-40 0</inkml:trace>
  <inkml:trace contextRef="#ctx0" brushRef="#br0" timeOffset="1060">1129 10 268 0,'-2'-6'110'16,"-1"6"-74"-16,-1 0-7 0,0 15-13 16,2 12 30-16,-4 10-11 0,6 6-20 0,0 4-6 15,-3 5-2-15,1 4-5 0,-2 6 0 16,-2 0-1-16,0-1 1 0,1-5 1 16,1-10-3-16,2-6 1 0,2-8-1 15,0-9 0-15,0-5 0 0,0-7-3 16,2-4 0-16,-2-7-1 0,0 0 2 15,0-2 6-15,0-10-5 0,0-3-1 16,0-3-1-16,0-4 0 0,0 0 2 16,6 0 0-16,-1 0 0 0,1 2 0 0,5 1-1 15,1 0 4-15,1 5-4 0,-1 0-1 16,1 7 0-16,2 6 1 0,1 1-16 15,3 0-12-15,2 0-25 0,-2 3-36 16,2 3-59-16,-8-1-29 0</inkml:trace>
  <inkml:trace contextRef="#ctx0" brushRef="#br0" timeOffset="2389">1666 117 232 0,'0'-8'57'0,"0"-1"1"0,0 4 6 0,0 2-1 16,0 1-19-16,0 2-14 0,0 0-7 15,0 4-14-15,0 18-1 0,0 7 15 16,0 9-5-16,1 7-2 0,3 4-3 15,-4 4-1-15,2 1-3 0,0 0-2 16,0-3 0-16,-2-1-1 0,0-6 3 16,0-9-3-16,0-5-3 0,0-8-2 15,0-3 3-15,0-6-3 0,2-6 0 16,-2-3 1-16,0-2-2 0,0-1 3 15,0-1-1-15,0 0 3 0,2-4 7 16,-2-6-11-16,0-6 1 0,0 2-2 0,0 1 4 16,0-1-4-16,0-1 0 0,0 3 0 15,0 0 1-15,-2 1 0 0,2 4-1 16,0 2 0-16,0 2 0 0,0-2 2 15,0 2-5-15,4-2 2 0,1-1 0 16,1-1 2-16,-2-3-2 0,2-1 1 16,1 0 1-16,-1-2-1 0,2-1 0 15,1-4 0-15,1-2 0 0,5-3 1 16,-2-5-1-16,3-2-1 0,-1 0 1 0,4-1 1 15,0 3-1-15,4 0-1 0,-2 4 1 16,0 5 0-16,-4 6-1 0,-3 5 1 16,-1 3-1-16,0 2 1 0,-1 2-1 15,-1 1-1-15,1 0 2 0,-3 7 1 16,1 5-3-16,-1 2 1 0,-3 2 3 15,0-1-3-15,1 1 1 0,-7-2 1 16,0-1-3-16,0 0 3 0,0-2 0 16,-9 4-2-16,-1-5 2 0,-3 2 1 0,-2-1-2 15,-5-2-2-15,-1 3 3 0,1-2 0 16,-3-1-4-16,2-2 2 0,3 1 2 15,1-2-3-15,6 0-3 0,-1-3-1 16,7 0 3-16,1-3 2 0,2 3-3 16,2 0-5-16,0 1 1 0,4 1 1 15,5-1 0-15,8 0 1 0,-1 1-3 16,5-1 1-16,-2 2-3 0,2 1 2 15,-2-2 3-15,4 4 6 0,-2-2-7 16,2 1 2-16,-2 3 2 0,0-1 1 0,-2 1 1 16,-2 0-1-16,-4 1 3 0,1-1-1 15,-9 3-1-15,-1-4 1 0,-4 2 1 16,0-1 0-16,0-4 0 0,0 3 2 15,-11-1 1-15,-1 0 6 0,-5-1-4 16,-2-3 2-16,0 2 4 0,-6-3-1 16,2 2 1-16,-2-1-4 0,1 0-1 15,-3 0-2-15,0-1-3 0,-1 0-2 16,3 1 0-16,-2 1 1 0,6 1-3 15,2 3-11-15,6 0-10 0,9 1-8 16,4-2-15-16,0-1-49 0,2-4-110 0</inkml:trace>
</inkml:ink>
</file>

<file path=ppt/ink/ink5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4:54.6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64 0,'2'2'255'0,"4"-2"-181"16,-2 0-25-16,2 1-4 0,1 3 12 0,7 0-11 16,3 1-8-16,6 1-6 0,1-2-9 15,3 0-7-15,4-1-9 0,-1 0-3 16,3 2 0-16,-5 1-2 0,-1 0-2 15,-2 2 1-15,-2 0-13 0,-6-1-7 16,2-1-13-16,-6 1-10 0,-3 1-29 16,-6-3-49-16,-4-1-157 0</inkml:trace>
  <inkml:trace contextRef="#ctx0" brushRef="#br0" timeOffset="169">113 299 171 0,'0'2'284'0,"2"-2"-252"16,11 0-14-16,4 0 23 0,4 0-14 15,4 0-6-15,6-4-10 0,3-6-4 16,6 1-5-16,2 0-2 0,0 2-5 16,0-1-19-16,8 4-17 0,-1-2-30 0,1-1-59 15,-2 1-192-15</inkml:trace>
</inkml:ink>
</file>

<file path=ppt/ink/ink5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5:04.12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40 942 29 0,'0'-1'68'0,"0"-2"-37"16,0 3-2-16,0 0 1 0,0 0-8 15,0 0-4-15,0 0-18 0,0 0 0 16,0 0-4-16,0 0 0 0,0 0 2 16,0 0 2-16,0 0 1 0,0 0 3 15,0 0 16-15,0 0 9 0,0 0 0 0,0 0-4 16,0 0-11-16,0 0-6 15,-3 2-7-15,-1 4-2 0,2-2 2 0,-2 0-1 16,2 1-1-16,-2-2 2 0,0 2 1 16,3-1 6-16,-5 1 8 0,6-1 1 15,-4 0 1-15,2-1-6 0,0 0-4 16,2-2 1-16,0 1-6 0,-2-2 3 15,2 0-2-15,0 0-2 0,0 0 4 16,0 0 6-16,0 0 10 0,0 0 0 16,0 0-7-16,6-6-3 0,5-10-7 0,1-6 0 15,3-2-1-15,6-5-1 0,0-3 1 16,4-3-2-16,2-5-1 0,-1-2 0 15,3-3 1-15,-6-2 0 0,2-3-2 16,-4 0 0-16,-2-4-1 0,0 1 2 16,-2 1-2-16,-4 6 1 0,1 6 2 15,-7 9-2-15,-5 7 5 0,0 7 5 16,-2 5 1-16,0 3-6 0,0 3-1 15,0 3-1-15,-2 3 3 0,0 0-1 0,-5 0-4 16,-1 5-2-16,0 10 2 16,1 5-1-16,1 5-1 0,2 5 0 0,-1 4 3 15,3 3-2-15,0 5 0 0,2 3 0 16,0 4 0-16,0 2 1 0,0 0 0 15,2 1-1-15,0-3 3 0,-2-2-2 16,0-7-1-16,0-2 1 0,-8-5 2 16,-2-7 0-16,1-4-4 0,1-6 2 15,-3-5 3-15,-1-4-2 0,3-2 0 16,-6-5 0-16,3 0 1 0,1 0-4 15,-1-9 1-15,3-2 0 0,3-2 2 0,2-3-2 16,2 0-1-16,2 0 2 0,0-2-2 16,12 0-6-16,3-2-1 0,6 2-3 15,0 3 4-15,4 4-3 0,1 0 2 16,7 2-1-16,3-1 4 0,4-2 2 15,-2-1 0-15,2 0 3 0,-1-1 0 16,-5-3 0-16,-4 4 0 0,-3 0 1 16,-10 3 3-16,-3 2-3 0,-9 1 1 15,-1 3 2-15,-4 3 4 0,0 1 2 0,0 0-5 16,0 0-3-16,0 7-2 0,0 5 1 15,0 6-1-15,0 3 0 0,0-1 1 16,0 2-1-16,0 3 0 0,0-1 0 16,0-1 0-16,0-1 1 0,0-4-2 15,2 0 1-15,0-4 1 0,-2-4 0 16,0-3-2-16,0-5 0 0,0-1 2 15,0-1-1-15,0 0 2 0,0-5 3 16,0-8-5-16,0-2 1 0,0-3-2 16,0-1 1-16,0-3 1 0,2 1-2 0,0-1 0 15,0 1 0-15,2 4 1 0,1 1-1 16,5 3 1-16,1 2-3 0,5 2 1 15,1 3-5-15,0-1-2 0,4 3-1 16,2 0 4-16,2 1 3 0,-1-2 0 16,-1 2 2-16,0 0 1 0,-6 3 0 15,1-3 0-15,-7 3-1 0,-1 0 1 16,-5 0 0-16,-1 0-1 0,-4 4-1 15,0 8 4-15,0-2 0 0,0 2 0 0,0 4-1 16,0-4 1-16,-4 4 0 0,0 0-2 16,-1-1-1-16,1 1 2 0,-2 0 0 15,2-4-1-15,-1-4 0 0,-1 0 3 16,4-6-1-16,0 0 0 0,2-2 0 15,0 0 0-15,0-3 4 0,0-8-9 16,0-4 1-16,0-1 3 0,0-4-1 16,2 1-2-16,4-3 2 0,-1 2 1 15,3-1-1-15,2 2 1 0,-1 2-3 16,1 2 3-16,1 3-1 0,2 3-2 15,-1 2 1-15,3 2 1 0,2 4 0 0,-1 1-2 16,-1 0 0-16,2 3 2 0,-2 7 0 16,3-1-1-16,1 3 0 0,-4 1 2 15,2-4-1-15,0 1-2 0,0-1 1 16,-1-3-5-16,-5 0-10 0,4 1-3 15,-1-3-31-15,-3 1 1 0,4-2-5 16,1 0-24-16,-3 0 18 0,0-1-10 16,3-1-53-16,-3-1 77 0</inkml:trace>
  <inkml:trace contextRef="#ctx0" brushRef="#br0" timeOffset="340">1418 627 0 0,'0'-9'109'16,"0"-4"-52"-16,-4 5-9 0,-3 0 9 16,-5 2-7-16,1 1-3 0,-5 2-1 15,-1 2-3-15,-6 1-5 0,2 0-7 16,-2 11-2-16,-1 4-4 0,1 5-7 15,2 2-3-15,5 0-4 0,5-1 0 16,7 0-2-16,4-2-9 0,0-1 0 16,15-4 1-16,5-2 0 0,4-3-2 0,5-4 1 15,3-5 4-15,-1 0-4 0,-1-6-11 16,-3-3 0-16,-2-2 7 0,-4 1-6 15,-6 1 0-15,-1-2 5 0,-7 6 4 16,-3 1-1-16,-4 2 1 0,2 2 1 16,-2 0 3-16,0 0-2 0,0 0-1 15,0 0-1-15,0 0 0 0,0 5 1 16,-2 3 2-16,0 2-2 0,-2 3-2 15,2 0 3-15,2 1-2 0,0 0 1 0,0-2 0 16,4 0 0-16,4 0 1 0,1-1-3 16,1-3-1-16,-1 0-7 0,3-3-27 15,-1-2-5-15,-1-1-29 0,-1-2-31 16,-3-1-98-16</inkml:trace>
  <inkml:trace contextRef="#ctx0" brushRef="#br0" timeOffset="566">1607 667 73 0,'6'5'125'0,"-1"-2"-35"0,1 2-81 16,2 2 57-16,1-2-10 0,5 3-10 15,1 1-15-15,0 1-6 0,2 1-9 16,-1 1-6-16,-5 1-6 0,0-1-2 15,-3 2 3-15,2-4-5 0,-1-1 0 16,1-3 0-16,1-2-3 0,4-2-11 16,-1-2-9-16,3 0-22 0,2-12-26 15,0-2-24-15,0-5-20 0,0-2-57 0</inkml:trace>
  <inkml:trace contextRef="#ctx0" brushRef="#br0" timeOffset="745">1989 616 7 0,'0'7'7'0,"-6"6"90"0,-8 2-10 15,1 3-53-15,2 8 27 0,-7 1-20 16,-1 10 1-16,-5 3 11 0,1 3-18 15,-8 6 10-15,4 2 1 0,-1 5-11 16,1 1-14-16,4-3 0 0,6-2-10 16,7-7-5-16,9-4-8 0,1-10 4 0,1-3-4 15,11-9 1-15,1-4-18 0,4-7-8 16,4-5-23-16,-1-3-34 0,-1-3-61 15,-4-13-169-15</inkml:trace>
  <inkml:trace contextRef="#ctx0" brushRef="#br0" timeOffset="1157">2639 126 8 0,'0'-8'265'16,"-6"1"-234"-16,-5 3 0 0,-4 4 21 15,-6 0-5-15,-8 9 5 0,-1 16-12 16,-9 9-5-16,-3 11-6 0,-7 12 0 16,-1 8 0-16,1 6 0 0,1 3-4 15,6-2-4-15,8-2-5 0,11-5-6 0,9-6-9 16,14-6-1-16,6-4 0 0,17-7 0 15,8-7-10-15,9-5-19 0,7-7-22 16,9-8-39-16,1-9-94 0</inkml:trace>
  <inkml:trace contextRef="#ctx0" brushRef="#br0" timeOffset="2244">2700 382 107 0,'0'-5'35'0,"0"-2"18"15,0 4 3-15,0-1-10 0,0 1 4 16,2 0-5-16,-2-2-11 0,0 4-9 16,0 0-5-16,0 0 1 0,0 1-6 15,0 0-2-15,0 0-4 0,0 9-4 16,0 14 18-16,0 9-3 0,0 9-2 15,-2 8-8-15,-5 5-2 0,1 2 0 16,-4 1-1-16,-1 2-1 0,1-4-5 16,1-5 2-16,-3-6 0 0,7-7-1 0,1-10-2 15,4-6 1-15,0-7 1 0,0-6-2 16,0-3 1-16,2-5-1 0,3 0 1 15,7-4 7-15,1-9-1 0,6-2-3 16,-1-5-2-16,1 4 0 0,2 2-2 16,-2 2 0-16,2 2 2 0,-2 2-2 15,0 4-1-15,0 1 1 0,2 0 0 16,0 3-1-16,2-1-10 0,2 1-2 15,1-1-7-15,-1 0-4 0,4-1-7 0,-3-2 1 16,3 1 1-16,-2-2-3 0,-2-1-9 16,-3-1 6-16,1-1 10 0,-5-1 8 15,-3 0 11-15,-8-2 4 0,1 3 3 16,-4-1 3-16,-4-1 6 0,0-2 13 15,0 2 5-15,-10 0 1 0,1 0-2 16,-5 0-2-16,1 5-1 0,0 0-5 16,-3 2-6-16,1 3 5 0,6 0-4 15,-5 0-2-15,5 11-4 0,1 6 0 0,-1 5-4 16,9 3 1-16,0-3-4 0,0 2-1 15,13-3 1-15,0 0 0 0,4-3-2 16,4-2 1-16,-1-4 1 0,-1-5-1 16,0-3 1-16,2-4 0 0,-4 0 2 15,2-8-2-15,-4-5 0 0,-3-1 2 16,-5-3 0-16,-3-1 1 0,-2-2-2 15,-2 0-2-15,0 1 4 0,-4 2-2 16,-5 1-2-16,-1 1 0 0,1 3 2 16,1 2-1-16,2 2-2 0,2 6 0 15,4 1-1-15,0 1-11 0,6 0-18 0,8 8 5 16,6 5-11-16,3-2-23 0,2 2-18 15,2 0 0-15,2-2-34 0,1-3 11 16,1-5 17-16</inkml:trace>
  <inkml:trace contextRef="#ctx0" brushRef="#br0" timeOffset="2959">3607 771 7 0,'0'-10'209'16,"0"-2"-132"-16,-4 1-10 0,-10 0-6 15,-5 3-26-15,-2 2-3 0,-3 0-6 16,-3 2-4-16,2 3-3 0,0 1-3 16,2 0-1-16,4 7-3 0,4 8-1 0,2 4-6 15,9 5-1-15,2 2-2 0,2 2 0 16,2 0-2-16,11 0 0 0,6-2 1 15,6-4-1-15,2-2-1 0,3-4 0 16,7-4 2-16,-3-5-2 0,-2-7 1 16,1 0 1-16,-5-4-1 0,-3-9-1 15,-8-2 1-15,-5-4 2 0,-6-2 0 16,-5-1 0-16,-1-1-1 0,-1 1 2 15,-9 0-1-15,-5 0-1 0,-2 3-1 0,-1 1 0 16,3 2 1-16,4 4-1 0,5 4-1 16,2 5 1-16,4 3-4 0,4 0-25 15,9 6 7-15,8 5 1 0,4 2-14 16,2-2-7-16,1 1-16 0,1 1-2 15,-4-1 13-15,0 3-14 0,-8-1 7 16,-2-1 29-16,-2-3 18 0,-1 0 7 16,-3-1 6-16,-1-4 28 0,0 3 7 15,-3 0-5-15,-3 0 8 0,4 2-24 0,-4 2 2 16,-2 2-4-16,0 4-1 0,0 6-4 15,0 4-4-15,0 5 2 0,-4 6 6 16,-2-1-8-16,3 8 9 0,-1 2-3 16,-4-3-7-16,4 3 5 0,1-4-5 15,-1 0-3-15,2-2 1 0,0-3 1 16,-2-3 16-16,2-6 10 0,0-11-30 15,2-6 0-15,0-9-1 0,-2-1 4 16,0-3 6-16,1 0 18 0,-3-12-21 16,2-8-3-16,0-8-3 0,2-5 3 15,-2-6-10-15,2-2 17 0,-2-5-5 0,2-3 4 16,0-6-5-16,2-7-2 0,6-7 1 15,5-5-3-15,2-6 0 0,4-3-4 16,6 0 1-16,6 3-1 0,-1 12-4 16,5 12 0-16,1 15 1 0,-2 15 2 15,1 10 2-15,1 10-4 0,-4 6 1 16,-1 0-5-16,-1 12 4 0,-9 6-6 15,-4 6 3-15,-5 3 1 0,-8 2 5 16,-4 3-4-16,0 0 4 0,-14-2 3 16,-3 0-1-16,-4-4-2 0,0-1 3 0,-2-2-1 15,-2-3-2-15,1-1 2 0,-3-1-1 16,4-5 2-16,0-1-1 0,6-2-2 15,4-3 0-15,3-3-1 0,2 1-13 16,5-2-22-16,-1 0-26 0,4-2-47 16,0-1-82-16</inkml:trace>
  <inkml:trace contextRef="#ctx0" brushRef="#br0" timeOffset="3455">4608 3 77 0,'-7'-1'121'16,"-1"-1"-71"-16,4 2-16 0,2 0-9 0,2 8-7 15,0 8 18-15,0 6 11 0,8 6-10 16,7 5-8-16,6 6-8 0,2 3-3 16,2 8 1-16,0 2-2 0,-4 5-3 15,-2 4-4-15,-6 2 1 0,-5 1 2 16,-6 1-2-16,-2-1-2 0,-10-2-3 15,-5-2-4-15,-6-3 1 0,-4-2-1 16,-2-2-1-16,-3-1 2 0,-3-1-3 16,1 0 0-16,1-2-5 0,7-1-14 0,1-2-26 15,4-4-39-15,2-4-4 0,-3-3-305 16</inkml:trace>
</inkml:ink>
</file>

<file path=ppt/ink/ink5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5:10.35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125 229 182 0,'0'0'129'0,"0"0"-74"15,0 0-19-15,0 6-5 0,-4 5 1 16,-2 6-13-16,2 1-4 0,-1 1-4 15,1 2-1-15,0-1 1 0,2 0-5 16,0 2 3-16,0 1 4 0,-2-3 1 16,4 1-1-16,0-4-2 0,0-1-8 0,0-2-2 15,0-2-1-15,0-2 1 0,0-2 0 16,0-4-2-16,0-2-7 0,4-2-15 15,4 0-5-15,0 0-15 0,3-11-20 16,-3-7-49-16,-6-6-54 0</inkml:trace>
  <inkml:trace contextRef="#ctx0" brushRef="#br0" timeOffset="324">4 59 195 0,'-3'-3'137'0,"-3"1"-81"15,6 2-19-15,0 0-9 0,0 0-14 16,0 8-4-16,9 6 14 0,5 3-5 15,-1 3-9-15,6 0-1 0,2 2-2 16,0 1-5-16,0 3 7 0,2-1-4 16,-2 2-2-16,2 2-1 0,-2-1 1 15,0 1-3-15,-4 0 2 0,-3-3-2 16,-5 0 3-16,-1-2 0 0,-8-4-2 0,0-2 2 15,0-1-1-15,-8-3 4 0,-3 0-2 16,-8-1-2-16,-6-2 6 0,2 2 6 16,-2 0-2-16,0-3 3 0,2 1-7 15,0-3-1-15,2-1-6 0,2 0 0 16,2-2 0-16,2-2 0 0,7-3-1 15,3 0-1-15,3 0-1 0,2 0-6 16,0 0-22-16,13 0-9 0,4-1-12 16,8-7-48-16,0-1-112 0</inkml:trace>
  <inkml:trace contextRef="#ctx0" brushRef="#br0" timeOffset="1351">586 533 188 0,'2'0'30'0,"0"-2"-11"16,4 1-1-16,2-1 9 0,-1-3 2 15,5-3-10-15,1-1-1 0,2-6 2 16,2 0 2-16,-1-3-1 0,1-1 0 15,-4-3 3-15,-3-1-1 0,-3 1-9 16,-7 3 3-16,0 1-5 0,0 2 1 0,0 2-2 16,-7 1-1-16,-5 2 0 0,1 4-6 15,-2 2 0-15,-1 5-1 0,-1 0 2 16,0 8-6-16,1 9 0 0,1 4 1 15,0 7 1-15,3 1-2 0,4 6 0 16,3 3 1-16,3-2 1 0,0 0-3 16,5-5 1-16,9-2 1 0,1-5-1 15,4-5-5-15,2-8 4 0,2-4-1 16,-2-7 3-16,2 0 0 0,0-8 0 0,0-9 2 15,-1-3 0-15,-1-5-2 0,0-5 1 16,0-5 1-16,4-4-3 0,-2-1 1 16,-4-2 1-16,2-1 2 0,-4 0 0 15,1 0-1-15,-5 1-1 0,-4 0 2 16,-3 1-3-16,-6 3-1 0,0 2 1 15,0 11 1-15,0 8 1 0,-6 7-1 16,-1 8 6-16,-1 2-1 0,-1 7-3 16,1 9-3-16,-2 8-1 0,5 5 2 0,1 4-1 15,-2 2 0-15,2 1 0 0,1 4 0 16,-1 0 2-16,4-1-3 0,0-1 0 15,2-3 1-15,5 0 0 0,5-5 0 16,1-5-2-16,2-2 1 0,3-6 1 16,2-4-3-16,3-2 2 0,2-4 2 15,0-4-4-15,2-3-6 0,-1 0 8 16,1-10-11-16,-2 1 9 0,0-2-1 15,-2-2-12-15,-6 0 16 0,0-1-6 16,0-1-1-16,-3 1 4 0,-5 0 4 0,-1-2 0 16,-4 2 0-16,-3 1 1 0,-1-1 4 15,0 1 5-15,0 0 0 0,-5 0-2 16,-3 1-1-16,-1 2 3 0,-1 1-6 15,-1 1 2-15,-1 2-1 0,-1 2 3 16,-1 3-1-16,1 1 3 0,-2 0 0 16,1 8 2-16,3 6-4 0,1 4-6 15,3 3 3-15,1 3-3 0,4 0 0 16,0 0-3-16,2-3 2 0,2-1-1 15,8-3-2-15,9-4-1 0,2-4 3 16,2-4 0-16,5-5 0 0,1 0-4 0,1-9 2 16,3-7 0-16,-3-3-4 0,-1 2-9 15,-6-2 14-15,-4-2-7 0,-8 6 1 16,-1 2 2-16,-6 4 3 0,-2 4 2 15,-2 2 0-15,0 2 1 0,0 1 0 16,-2 0 0-16,-2 0 1 0,-2 6-3 16,-1 7 1-16,-1 2 4 0,2 0-2 15,1 3-1-15,1 3 1 0,4 0-3 16,0-3 0-16,0 0-2 0,2-1 3 0,7-3-1 15,3 1-1-15,-1-3-2 0,2-3-2 16,3 0 2-16,1-6-23 0,-4 1-8 16,6-4 6-16,-3 0-102 0,-7-7 4 15,-3-6-191-15</inkml:trace>
  <inkml:trace contextRef="#ctx0" brushRef="#br0" timeOffset="1547">1636 360 53 0,'0'3'267'0,"0"3"-228"16,0 4-25-16,0 1 27 0,0 1 7 15,0 1-9-15,0 1-14 0,8 1-4 16,-1 2 3-16,1 1-1 0,-1-2-19 16,3 2 0-16,0-3-2 0,3-1 1 15,2-2-3-15,2-2 0 0,-1-1-6 16,3-4-6-16,0-5-10 0,0 0-38 15,0-2 19-15,2-11-97 0,-2-5 66 16</inkml:trace>
  <inkml:trace contextRef="#ctx0" brushRef="#br0" timeOffset="1732">2054 251 24 0,'-8'13'266'0,"-3"2"-218"0,-3 10-7 16,-1 3 13-16,0 5-6 0,-2 6-6 15,-2 2 0-15,1 3-10 0,1 3-8 16,-4 2 3-16,4 0-9 0,4-1-8 15,3-4-5-15,6-3-2 0,4-5-1 16,0-3-3-16,4-6-15 0,8-1-5 0,5-4-35 16,0-7-56-16,0-7-158 0</inkml:trace>
  <inkml:trace contextRef="#ctx0" brushRef="#br0" timeOffset="3174">35 1527 1 0,'4'-3'-1'16,"-2"0"178"-16,-2 0-110 0,0-2-16 15,2 1 1-15,-2 3-3 0,0-2-7 16,0 3-14-16,0 0-5 0,0 0-5 15,0 3-7-15,0 9 1 0,0 6 6 16,0 7 1-16,0 6-6 0,0 1 1 16,0 1-6-16,-2 0 1 0,0-3-2 15,-2 1-3-15,0-2 2 0,4-3 2 16,0-5-1-16,0-3-6 0,0-9-1 0,0-4 1 15,0-4 0-15,4-1-1 0,6-6 3 16,1-11 1-16,4-6-1 0,2-6-2 16,1 2-2-16,1-5 3 0,0-1 0 15,2 1-2-15,0 0 0 0,-2-1 0 16,0 5 1-16,0 2-1 0,-2 3-1 15,-2 7 1-15,-3 5 1 0,-3 6-2 16,-1 5-2-16,0 0 2 0,-1 9 2 16,3 2-2-16,-1 2 0 0,1 2 2 0,-1 0 0 15,1 1-1-15,-2 0-2 0,1 2 3 16,-3 1 1-16,0-1-2 0,-4 0 0 15,-1 1 2-15,1 1-1 0,-2-1 2 16,0-1-1-16,0-1 0 0,0-2 1 16,-2-1-4-16,2-6-1 0,0 0 1 15,0-3-11-15,6-3-16 0,8-2-10 16,-1 0-15-16,2-5-32 0,0-10-57 15,-3-4-121-15</inkml:trace>
  <inkml:trace contextRef="#ctx0" brushRef="#br0" timeOffset="3575">672 1682 21 0,'-5'4'-17'0,"1"0"224"16,-2 1-157-16,0-2-8 0,6 2 10 0,0 0-13 15,0 2-20-15,0 0-6 0,0 1-7 16,6-1-2-16,4-1 0 0,3 0 7 16,0-2-2-16,8-4 0 0,0 0 5 15,6 0 3-15,5-12 16 0,1-2-20 16,-1-3-6-16,3-3 2 0,-7 1 0 15,-1-2-3-15,-6 1-1 0,-6 1-2 16,-9 2 4-16,-4-1-2 0,-2 2-2 16,-2 0 5-16,-9 2 0 0,-5 1-2 15,-3 3-1-15,2 2 3 0,-6 7 0 16,0 1-4-16,-2 4 1 0,3 12 0 0,-1 3-1 15,5 5 0-15,1 3-2 0,2 6 0 16,5-1 1-16,5 1-2 0,5 1-3 16,0-1 2-16,9-5 1 0,10-3-3 15,2-3-7-15,2-3-6 0,6-6-8 16,-4-4 2-16,1-5 3 0,3-4-19 15,-4 0-17-15,2-10-51 0,-3-9-64 16</inkml:trace>
  <inkml:trace contextRef="#ctx0" brushRef="#br0" timeOffset="3840">1081 1626 9 0,'0'-9'211'15,"3"1"-166"-15,1 1-3 0,4 2-9 16,1 2 2-16,7-3-4 0,5 1-12 16,0 1-8-16,4 3 3 0,3 1-1 15,1 0 4-15,-3 0-1 0,-1 4-5 16,-2 5-8-16,-8 4-1 0,-3 1-1 15,-6 2 5-15,-4 4 1 0,-2 2 10 16,-2-1-8-16,-10 3-2 0,-1-2 3 0,-2 0 0 16,-5-1 1-16,-1-1-4 0,0-1 4 15,0-3-2-15,0-2-1 0,6-5 2 16,2-1-4-16,5-6-4 0,3 0 0 15,1-2 2-15,4 0-5 0,0 0-3 16,2-10-18-16,13-6-14 0,6 0-7 16,4-4-36-16,-1-1-52 0,1-3-44 15</inkml:trace>
  <inkml:trace contextRef="#ctx0" brushRef="#br0" timeOffset="4047">1539 1560 100 0,'0'-10'226'0,"0"3"-179"15,-6 3-2-15,-4 2-4 0,-3 2-7 16,-4 0-4-16,3 4-7 0,3 8-8 15,1 3-4-15,5 3-5 0,3 1 3 16,2 3-2-16,0 0-3 0,2 1-4 16,11-1 2-16,0-1-2 0,5-1 0 15,-1-2-2-15,2-7-12 0,0-2-4 16,0-6-4-16,4-3-16 0,0 0 17 0,2-7-75 15,-1-8 52-15,-3-6-184 0,-5-2 154 16</inkml:trace>
  <inkml:trace contextRef="#ctx0" brushRef="#br0" timeOffset="4310">1764 1136 38 0,'0'-2'248'16,"0"2"-210"-16,0 0-34 0,0 12 2 0,0 10 19 15,0 9 2-15,2 4-14 0,1 7-8 16,1 5-1-16,0 6 3 0,-2 1 8 15,0 0 2-15,-2-7 2 0,2-9 10 16,2-8-4-16,-1-5-19 0,1-6 9 16,2-8-3-16,-2-3 9 0,-2-7-8 15,0 1-3-15,1-2 3 0,1 0-1 16,2 0 7-16,4-5-6 0,1-2-9 15,2 2-1-15,1-2-3 0,5 2 0 16,2 0 0-16,5 1-9 0,7 2-9 0,5 1-22 16,6-1-35-16,-2-2-76 0,2-2-197 15</inkml:trace>
</inkml:ink>
</file>

<file path=ppt/ink/ink5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5:15.5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 34 0,'4'0'-19'0,"-2"0"246"0,0 0-180 16,-1 7-27-16,3 6 48 0,-2 10-16 15,2 6-19-15,0 6-9 0,0 7-3 16,-2 0-2-16,-2 3-4 0,0-1 1 16,0-1 2-16,0-1 5 0,-6-4-7 15,0-2 4-15,2-3-2 0,-1-8-5 16,1-4-5-16,2-7 1 0,2-4-4 15,0-7-2-15,0-3-2 0,0 0 1 16,0-4 3-16,6-8 0 0,7-5-4 0,0 0 0 16,3 2 1-16,-5 2-2 0,6 4-1 15,-3 1 2-15,3 0-1 0,0 5-1 16,-2-2-4-16,2 3-3 0,2 0-9 15,2 2-4-15,6 0-7 0,2-1-1 16,1-1-10-16,-1-1-4 0,1-1-11 16,-1-1-6-16,2-1 27 0,1-1 8 15,-7-1-1-15,-2 0-11 0,-8-1 35 16,-6 0 2-16,-3-1 13 0,-4 1 26 0,-2 0 7 15,0-3-3-15,-6 2-7 0,-3 0-2 16,-1 1-4-16,-5 0-4 0,2 0-2 16,-1 5-4-16,-1-1-1 0,2 5-4 15,1 0-3-15,1 2-1 0,1 10-2 16,3 3-5-16,5 7-4 0,0 0 4 15,2 2-1-15,7 0-3 0,9-2 0 16,5-2 0-16,0 0 1 0,5-6-1 16,-3-2-1-16,2-3 2 0,2-5 0 15,-6-4-3-15,2 0 0 0,-6-10 3 0,-2-5 0 16,0-2-1-16,-7-2 0 0,0-1 2 15,-3 1 1-15,-3-1-2 0,-2 0-1 16,0 1-1-16,-9 0 4 0,-3 2-3 16,1 2 0-16,-2 2 1 0,-1 3 1 15,5 6-3-15,5 2-1 0,4 2 1 16,0 1-9-16,6 8-6 0,5 4-9 15,6-2-9-15,6 0-10 0,2-3-28 16,5 0-28-16,1-4-42 0,-4-4-53 0</inkml:trace>
  <inkml:trace contextRef="#ctx0" brushRef="#br0" timeOffset="305">897 287 19 0,'9'-9'7'0,"-5"-2"173"0,-4-2-72 15,0-1-48-15,-2 1 4 0,-7 0-29 16,-5 0-1-16,1 3-3 0,-2 4-2 16,-3 3-6-16,-1 3-3 0,0 0-6 15,2 13-3-15,2 9-2 0,3 1-5 16,3 6 2-16,5 1 0 0,4 3-6 0,0-2 0 15,8 1 0-15,9-2 1 16,2-3-1-16,4-3-1 0,2-3-5 0,3-7 0 16,1-5 7-16,1-6-3 0,-1-3 2 15,-6-1-1-15,-4-11 1 0,-4-3 0 16,-3-4 1-16,-5 0-1 0,-5-2 2 15,-2 1-2-15,0 0 3 0,0 0 0 16,-9 0-1-16,-5-1 1 0,-1 3-3 16,0 2 4-16,-2 0-2 0,5 4-2 15,1 4 1-15,5 2-1 0,6 6-1 16,0 0-9-16,2 3-10 0,9 10-3 0,5-1-13 15,3 2-21-15,2-1-21 0,2-1-39 16,-2-4-63-16</inkml:trace>
  <inkml:trace contextRef="#ctx0" brushRef="#br0" timeOffset="795">1315 309 50 0,'5'-8'237'16,"-1"2"-180"-16,4 2-7 0,-1 1-2 16,-1 3-10-16,-2 0-9 0,-4 7-5 15,0 9 5-15,0 7-8 0,-10 8-8 0,-3 4-7 16,2 6-5-16,1 5 2 0,4 3 0 15,4 8 4-15,2 1-6 0,0 1 2 16,0 2 0-16,2-3 1 0,2 1-4 16,2-2 2-16,-2-7 3 0,-2-3-1 15,0-11-2-15,-2-9 8 0,1-9 1 16,-1-8-7-16,0-7-2 0,0-3 3 15,0 0 14-15,0-13-14 0,0-5-5 16,0-6 1-16,0-3-1 0,4-7 1 0,4-2 0 16,0-3 4-16,-1-9 2 0,3 0-3 15,-1-10-2-15,5-6 0 0,-3-4 0 16,4-6-1-16,-1-2-3 0,3 3 3 15,0 9 0-15,6 8-3 0,2 15 1 16,1 9 0-16,3 11 2 0,2 4-2 16,-1 7-1-16,3 3 3 0,-1 4-1 15,0 3-2-15,-3 2-2 0,-2 11-1 16,-2 2 3-16,-3 5 0 0,-4-4 1 15,-3 2 2-15,-2-2 0 0,-7-2-1 16,-4 1 0-16,-2-1 4 0,-4-1 2 0,-7 0 5 16,-8-4-3-16,-1-3 8 0,-4-1 5 15,1-3-7-15,-6 0-3 0,2-1-2 16,-5 2-1-16,0-2-6 0,-1 4-2 15,3-2 1-15,1 3 1 0,2 1-3 16,10 3-8-16,4 2-16 0,5 3-14 16,8 2-21-16,0-6-61 0,0 1-343 15</inkml:trace>
</inkml:ink>
</file>

<file path=ppt/ink/ink5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5:37.3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1587 4387 1 0,'2'0'67'16,"-2"2"-16"-16,0 0-16 0,0 0 9 15,0 2-8-15,0 2-3 0,0-1-7 16,0 0-4-16,0 0-4 0,0 1-4 15,0-1-5-15,0 3 3 0,0-3 6 16,0 3 3-16,0 1-1 0,0-2-6 16,0 4 3-16,-4 2-4 0,-5 0-3 15,-1 5-2-15,-1 2-2 0,-3 0-1 0,5 2-4 16,-6 0 0-16,3 0 1 0,1 1 0 15,1 0-3-15,-3-3 1 0,1-1 2 16,5-1-2-16,-5-3 0 0,-1 1 0 16,-1-3 0-16,-1-2 1 0,0-3-2 15,0 0-2-15,-2-1 1 0,-1-2-1 16,-1 0-3-16,-2-1 0 0,4-1 5 15,-4 1 0-15,0-2-1 0,-2-1-1 16,-2-1 4-16,1 0-3 0,-1 0-1 0,2 0 3 16,0 0 1-16,2-3-1 0,-2-1-1 15,-2-2-1-15,8 0 5 0,-4 2-2 16,2-2-2-16,2 0 1 0,0-1 1 15,3 0-1-15,1 1 0 0,-2-2 0 16,1 0 1-16,1 1 0 0,0 0-1 16,-3-2-1-16,1 2 1 0,-2-2 1 15,2-2-2-15,-4 0 1 0,0 1 1 16,-1-2 0-16,1 2-1 0,0-2-1 15,0-3 4-15,-2 0 1 0,0 2 1 0,2-1-1 16,0 2 0-16,4-4 1 0,1 1 4 16,-1-2-4-16,-2 1-5 0,2-1 1 15,0-2 0-15,1 0 3 0,3-1-1 16,-3 1-1-16,3 0-4 0,-4 2 2 15,1-2 4-15,3-2-4 0,-3 2 0 16,1 1 1-16,2 0 1 0,3 4 4 16,-2-2-2-16,3 2-1 0,-3 0-2 15,5-2 1-15,-3 0-2 0,2 0 1 16,4-2 5-16,-5 0-5 0,3 0-2 15,-2 0 2-15,0 1 1 0,3-2-2 0,-3-1-2 16,0 1 2-16,2-2 2 0,-1 2-1 16,1 0-1-16,0 0-1 0,-4 0 2 15,3-1 0-15,1 2-1 0,0 0 2 16,0-1 0-16,-2-1-1 0,3 2-2 15,-3 1 2-15,6-1 0 0,-6 2 0 16,4 0-2-16,-2-2 1 0,1 1 2 16,1-2-1-16,-4-1-2 0,2-1 2 15,-2 0-3-15,-1 0 4 0,3 0 3 0,0-1-5 16,-1 0 1-16,1 0 1 0,-2 0-1 15,4-3-1-15,0 0 1 0,0-3 0 16,2 3-2-16,0-2 2 0,0-1 0 16,0-1-2-16,0 3 1 0,0-1 0 15,0 1 1-15,0 3 0 0,0 0-2 16,0 0 1-16,0 2 0 0,0 1 1 15,0-1-2-15,0 2 1 0,0 0 1 16,0 0 0-16,0-2-2 0,0 2 1 0,0-2 1 16,0 2-1-16,0-1 0 0,0-3 0 15,0-2 1-15,0 1-1 0,0-3-1 16,2 1 1-16,-2 0 1 0,0-3-1 15,0 1-1-15,0 1 1 0,0-1 1 16,0 1-1-16,0 1-1 0,0 0 1 16,0 1 1-16,0 2 0 0,0 0-2 15,0-4 0-15,0 3 3 0,-4 0-2 16,2-3-1-16,-3 2 0 0,5-1 3 15,-4 1-2-15,0 1-1 0,0 0 0 0,-1 2 3 16,-1 0-1-16,0 1-3 0,2 2 2 16,0-2 2-16,1 2-2 0,3 0-2 15,0 1 0-15,0 1 3 0,0 3 1 16,0 1-4-16,0 0 2 0,0 0 1 15,0 0 0-15,0-2-1 0,0-1-1 16,3-1 1-16,1-2 0 0,-2-2-1 16,0 0 1-16,2-1 1 0,-2-2-10 15,4 2 14-15,3-4-4 0,1 3-1 16,-1-2 0-16,-3 3-1 0,-4 1 1 15,-2 1 1-15,0-2-2 0,0-1 1 0,2-1 1 16,-2-2-2-16,2 1 2 0,-2-3-1 16,0 2-1-16,0 1 1 0,0 3 1 15,0-1-1-15,0 1 0 0,0 2-1 16,0 0 1-16,0-2 1 0,0 0-2 15,0-2 2-15,2 2-1 0,-2 0-1 16,0 3 1-16,0 1 1 0,0 0-1 16,0-1 0-16,0 1-1 0,0 1 2 15,0 0-1-15,0 1-1 0,0 2 1 0,0-3 1 16,0 0-1-16,0 1-2 0,0-1 2 15,-2 1 1-15,0-3-1 0,-2 2 0 16,2-2 0-16,2 1 0 0,-2 2 1 16,2-3-2-16,0 1 0 0,0 1 1 15,0 1 0-15,0 0-1 0,0 1 1 16,-2-1 1-16,2 0-2 0,0-2-1 15,0 1 1-15,0-1 1 0,2-1-1 16,2 0 1-16,0-2-1 0,0 1 0 0,-3-1 2 16,5 0-2-16,0-1-2 0,1-1-2 15,-1-1 0-15,-4 3 2 0,0 1 2 16,0 1 2-16,-2 1-1 0,0 1-1 15,0 1 2-15,0 2-1 0,0 1 2 16,-4 0-2-16,-2-1 0 0,3 1 0 16,-3 1 1-16,2 0-2 0,0 1 1 15,2 0 0-15,0-1 0 0,2 1-3 16,0-1 4-16,0 1-2 0,0-1 2 15,0 1-2-15,4 0 2 0,-4 0-2 0,0 0 2 16,0 0-2-16,0 0 2 0,0-2 1 16,0 4-2-16,0-1 0 0,0 1-2 15,0 3 4-15,0 0-2 0,2 0-3 16,4-2 4-16,1 0-3 0,1-1 0 15,0 0-1-15,1 0 2 0,-1-1 2 16,0 3 0-16,-3 0-1 0,-3 1 0 16,2 1 2-16,0 2-1 0,-2-1 0 15,-2 4-1-15,0-2 1 0,0 1 2 0,0 1-5 16,0 0 4-16,0 0-2 0,0 0 0 15,0 0-3-15,2-1 2 0,-2-1-1 16,5 2 0-16,-3-3 1 0,0 1 1 16,0 0 1-16,-2 2 1 0,0 0-1 15,0 0 1-15,0-2 1 0,0 1-2 16,0 1-1-16,-2 0-1 0,-2 0-3 15,-1 0-9-15,3 0-6 0,0 3-5 16,0-1-10-16,-2 2-7 0,2-3-37 16,2-1-53-16,-4 0-78 0</inkml:trace>
  <inkml:trace contextRef="#ctx0" brushRef="#br0" timeOffset="191">0 14 2 0</inkml:trace>
  <inkml:trace contextRef="#ctx0" brushRef="#br0" timeOffset="395">0 14 133 0,'0'1'19'0,"0"3"-25"16,0-3 5-16,7 1 35 0,7-2 6 16,3 0-16-16,8 0-3 0,3 0-3 15,3-2-1-15,3-3-1 0,0 0 2 16,5 1 3-16,1 0 2 0,0 2-2 15,-4 2-10-15,-2 0-2 0,-7 0-4 0,-6 10-1 16,-6 3-4-16,-9 6 3 0,-6 1 0 16,0 4 5-16,-8 5 0 0,-5 3 3 15,-2 2-6-15,-1 0-3 0,3 1-2 16,2-2 2-16,3-1-2 0,4-2-2 15,0 3 3-15,2-2-1 0,2 1 0 16,0-2-13-16,2 0-8 0,12 0 0 16,5-2-12-16,2-4-34 0,4-2-84 15</inkml:trace>
</inkml:ink>
</file>

<file path=ppt/ink/ink5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15.32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40 64 148 0,'-10'0'212'16,"1"0"-185"-16,1 0 9 0,2-2 21 15,2 1-15-15,1-1-11 0,3 2 0 0,0 0-6 16,0 0-10-16,2 0-8 0,7 0-4 16,6 0 12-16,12 0-4 0,4-3 2 15,11 2-6-15,9-5 1 0,3 5 3 16,5-2 1-16,0 0-8 0,-2 0-1 15,-7 1 1-15,-5 1-2 0,-6 1-2 16,-9 0-2-16,-7 0 3 0,-8 6-1 16,-7 3-1-16,-6 4 1 0,-2 2 0 15,-6 5 2-15,-11 4-2 0,-8 5 2 16,-2 2-1-16,-5 5-1 0,-2 0 0 0,-1 2 0 15,3-1 1-15,3 4 0 0,1-3-1 16,3 0 0-16,6-4 1 0,2-2-1 16,5-3-1-16,4 0 1 0,5-7 0 15,3-2 0-15,0-2-1 0,3-4-7 16,5-3-4-16,5-2-3 0,3-3-17 15,3-5 18-15,2-1-39 0,2 0-34 16,2-3-65-16,1-8-129 0</inkml:trace>
  <inkml:trace contextRef="#ctx0" brushRef="#br0" timeOffset="430">1232 340 374 0,'0'-14'47'16,"-2"0"5"-16,-7 2 14 0,-3-1-16 15,-3 3-12-15,-6 2-9 0,0 3-14 16,-7 3 9-16,-3 2-2 0,0 0-10 15,-3 10 5-15,5 7-1 0,1 4-3 16,3 6-7-16,4 2 1 0,4 5-8 16,11 0 3-16,6 3-2 0,2 1 0 15,17-2-1-15,4-1 1 0,9-3 0 16,7-7 0-16,5-4-4 0,3-6 1 15,5-6-3-15,1-4 2 0,1-5 3 0,1-3 2 16,-5-12-1-16,-8-4-1 0,-12-3 2 16,-7-3 1-16,-6-5 0 0,-5-2-1 15,-5-2-3-15,-7-2 6 0,0-3-1 16,-9-3 0-16,-10 1 1 0,-4-6-3 15,-4-2 0-15,-4-4-1 0,-3 1 0 16,-6 3-2-16,2 8-7 0,-2 10-1 16,7 14-5-16,7 9 0 0,8 8-7 15,11 2-10-15,3 17-41 0,4 2-72 16,-2 4-181-16</inkml:trace>
</inkml:ink>
</file>

<file path=ppt/ink/ink5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17.70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322 96 16 0,'0'-2'149'15,"0"2"-105"-15,0 0-3 0,0-2 9 16,0 1-5-16,0-1-8 0,0 1 1 16,0-1-3-16,0-1-2 0,0 0-8 15,-2-1-1-15,-2-2-3 0,2 1-2 16,-3 2-1-16,-1-1-6 0,-4-2 4 0,3 2-8 15,-3 1 1-15,-1 1 0 0,-1 2 2 16,-1 0-4-16,0 0-2 0,-3 0 1 16,-1 0 2-16,0 7 1 0,0 2-4 15,-2 1 2-15,0 3 0 0,1 3 1 16,-1 0-4-16,2 7 4 0,0 2 1 15,0 1-2-15,2 4-4 0,3 1 1 16,6 0 0-16,5 0-3 0,1 1-1 16,0-4 0-16,11 0 1 0,2-2 0 0,6-4-1 15,2-2-1-15,8-7 1 0,0-3 1 16,5-7-3-16,2-3 2 0,2 0-2 15,1-7 1-15,1-6-2 0,-6-4 2 16,-3-4 1-16,-3-1 0 0,-5-3 0 16,-6 1-1-16,-3 0 2 0,-9-2 0 15,-1 0-1-15,-4-1 1 0,0-3 1 16,-6-2-1-16,-3-3-1 0,-5-3-1 15,-1 0 2-15,0 5 0 0,0 6-2 0,1 9 0 16,1 9 1-16,5 6-2 0,-3 3-7 16,5 5-7-16,-1 15-6 0,5 3-15 15,2 6-19-15,0-5-43 0,0 0-105 16</inkml:trace>
  <inkml:trace contextRef="#ctx0" brushRef="#br0" timeOffset="542">887 104 231 0,'0'-2'89'0,"0"2"-32"16,0 0 24-16,2 0-13 0,-2 0-17 15,4 0-18-15,-1 6-6 0,3 7 6 16,-2 5-7-16,2 5-5 0,-6 2-3 16,0 5-1-16,0-1-1 0,0 3-7 15,-2 0-1-15,-4-1-3 0,4-1-1 16,-4-4-3-16,3 0 1 0,-1-2 0 15,2-2-1-15,0-3-1 0,-2-2-5 0,4-3-3 16,-2-3-4-16,2-2-12 0,0-4-3 16,0-2-12-16,0-3-22 0,0 0-33 15,0-5-86-15,4-7-170 0</inkml:trace>
  <inkml:trace contextRef="#ctx0" brushRef="#br0" timeOffset="838">1259 58 361 0,'2'0'69'0,"-2"4"-33"16,4 4 38-16,-2 5-20 0,-1 3-13 15,1 5-9-15,2-2-12 0,-2 6-4 16,-2-1-2-16,0 6-4 0,0 2-2 16,-6-3 0-16,3 2 9 0,-1-3-10 15,2-3-5-15,-2-1-2 0,2-1 2 16,0-2 0-16,-2 0-4 0,2-1-7 0,1-2 2 15,1-6 4-15,0-1-13 0,0-4 1 16,1-1-13-16,7-2-21 0,2-4-17 16,-1 0-57-16,-1-13-96 0</inkml:trace>
  <inkml:trace contextRef="#ctx0" brushRef="#br0" timeOffset="1143">1742 69 313 0,'3'6'164'0,"-1"0"-128"0,0 5 41 15,-2 5-14-15,0 2-14 0,0 8-11 0,0 2-11 16,-7 3-5-16,-3 3 3 0,-1-2-14 16,3 1-7-16,0-1-2 0,1-1-1 15,-1 0 1-15,4-2-2 0,2-4-2 16,2 1-2-16,0-5-1 0,0 0-21 15,0-5 0-15,2 0 11 0,6-3-14 16,0-3-41-16,-1-2 9 0,-1-3 46 16,0-5-198-16</inkml:trace>
</inkml:ink>
</file>

<file path=ppt/ink/ink5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0.34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253 118 127 0,'0'-2'31'0,"0"2"3"0,0-2 8 15,0 0-7-15,0-1 5 0,0 2-3 16,0-1-7-16,0 0 1 0,0 1-4 15,-3-2 1-15,-1 1-7 0,2 0-2 16,-4-1 0-16,-1 0 0 0,-1 1-4 0,-2 1-1 16,-3 1-2-16,-2 0 5 0,-2 0-5 15,-2 1 1-15,-2 7-2 0,-4 2 2 16,2 1-3-16,2 2-6 0,2 2 2 15,4 4-1-15,3 1-5 0,4 4 1 16,5 3 1-16,3 0-1 0,3 3-1 16,11-1-1-16,7-2 1 0,7-1 1 15,5-7-1-15,5-1-3 0,2-7 1 16,4-8-2-16,0-3-2 0,-2 0 0 15,-2-2-1-15,-4-11 7 0,-3-5-2 16,-5-4 1-16,-5 0 3 0,-6-1-2 0,-5-2 3 16,-8-1 1-16,-4 2 3 0,0-1-1 15,-2-1 0-15,-14 3-5 0,1-2 4 16,0 0-4-16,0-1 0 0,-1 3-2 15,7 4 1-15,1 6-1 0,4 9-4 16,4 4-4-16,0 0-19 0,2 14-11 16,6 5-26-16,1-3-66 0,-1 2-126 15</inkml:trace>
  <inkml:trace contextRef="#ctx0" brushRef="#br0" timeOffset="345">876 132 104 0,'-12'-12'160'15,"-1"1"-85"-15,-10 3-40 0,2 2 37 16,-4 0-23-16,-2 3-6 0,1 3-6 16,-1 0-8-16,6 3-3 0,0 12-7 0,4 3-10 15,3 5-1-15,7 5-2 0,5 1-5 16,2 1 1-16,4 0-1 0,13-2-1 15,4-5 0-15,7-2 0 0,5-4-1 16,-1-4-3-16,5-6-4 0,-1-2 1 16,2-5 0-16,-4 0 5 0,-5-6 1 15,-2-9 1-15,-6-4 1 0,-4 1-1 16,2-4 1-16,-8-1 0 0,-3-1 4 15,-4 0 1-15,-4-2-2 0,0-2 2 16,-6-1-3-16,-5-1-2 0,1 0 0 0,1 3 0 16,1 7-1-16,2 7-1 0,4 10 0 15,0 3-3-15,2 3-17 0,0 10-17 16,0 7-14-16,6 0-35 0,0-2-69 15</inkml:trace>
  <inkml:trace contextRef="#ctx0" brushRef="#br0" timeOffset="685">1358 152 72 0,'0'-12'273'16,"-4"-3"-189"-16,-7 2-63 0,-6 1 29 0,2-1-12 16,-6 4-6-16,-2 5 9 0,2 4-15 15,0 0-9-15,4 3 0 0,1 13-9 16,7 3-7-16,1 6 0 0,6 2 0 15,2 1 0-15,2 1-2 0,10-1 1 16,7-1 0-16,4-1-3 0,3-4-2 16,3-5 3-16,3-2-2 0,3-7-4 15,-1-4 3-15,2-4 4 0,-3-1-1 16,-7-12 2-16,-1-5 0 0,-4 0 0 0,0-4 2 15,-7-3 0-15,-5-1 3 0,-7-3 2 16,-2 0 0-16,0 0 3 0,-8 0-4 16,-5-2 0-16,-4 0-4 0,0 5 1 15,-4 5-1-15,2 7-2 0,7 8 1 16,1 6 0-16,3 0-3 0,6 9-2 15,0 5-6-15,2 8-11 0,0-1-4 16,8 2-22-16,5 0-41 0,1 1-108 16</inkml:trace>
  <inkml:trace contextRef="#ctx0" brushRef="#br0" timeOffset="1006">1998 184 38 0,'15'-17'226'0,"-2"-2"-147"15,-7-1-43-15,-4 0 38 0,-2 2-20 16,-4 2-4-16,-11 3-12 0,-6 4-15 15,-4 4-2-15,-2 5-4 0,0 0-9 16,5 8 0-16,-1 10-5 0,5 7 1 0,1 7-4 16,2 5 1-16,4 4 1 0,5 2 3 15,6-2-2-15,4-3-3 0,13-4 1 16,4-3 1-16,6-4-2 0,7-6 0 15,14-7 0-15,11-6 3 0,8-8 1 16,-3-3-4-16,-8-15 2 0,-10-4 0 16,-12-7-1-16,-9 0 1 0,-6-2 1 15,-8-3-1-15,-9-1 0 0,-2-1 0 16,-7 0-1-16,-13-1 2 0,-1 2-2 15,-3 3-3-15,-1 5-1 0,-4 5-11 16,2 8-10-16,7 12-10 0,2 2-13 0,3 10-80 16,4 8-334-16</inkml:trace>
</inkml:ink>
</file>

<file path=ppt/ink/ink5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4.81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23 5 76 0,'0'0'135'0,"2"0"-86"0,-2 0 5 16,2 0 0-16,0 0 4 0,-2 0-8 16,1 0-14-16,-1-1-2 0,0-1-7 15,0 1 1-15,0 0-6 0,0 1 1 16,0 0-7-16,2 0-3 0,-2 0-3 15,2 0-2-15,0 0-3 0,0 8 6 16,-2 5-3-16,0 3-3 0,0 7 2 16,0 2-2-16,-2 5-3 0,-4 6 1 15,3 0 0-15,-1 2-2 0,4 0-1 16,-2-3 0-16,2 0 1 0,-2 2-1 0,-2-3 0 15,-3-2 1-15,3-8 2 0,0-8-2 16,4-4-2-16,0-2 0 0,0-3 1 16,0-2-4-16,2-2-10 0,2-3-1 15,-1 0-6-15,3 0-9 0,0-4-27 16,-2-7-58-16,-2-2-135 0</inkml:trace>
</inkml:ink>
</file>

<file path=ppt/ink/ink5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5.77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26 8 111 0,'4'-3'78'15,"-3"0"-36"-15,1 2 24 0,4 1-7 16,-4-1-7-16,4 1-4 0,-2 0-5 16,-1 0-5-16,3 0-8 0,-4 3-2 15,2 3-2-15,0 5-4 0,-4-1-4 16,3 3 0-16,-3 4 1 0,0 0-5 0,0 5 2 15,-3 0-3-15,-5 0-2 0,0 4-2 16,-1-2-6-16,-3-1 2 0,5-1-1 16,1-2-2-16,0-2-2 0,2 0 1 15,1-3-3-15,-1-1 3 0,2-3 0 16,2-2-8-16,0-1-7 0,0 0-7 15,9-5-14-15,5-1-17 0,5-2-37 16,0-5-101-16</inkml:trace>
</inkml:ink>
</file>

<file path=ppt/ink/ink5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6.28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187 139 16 0,'0'0'-16'0,"-4"-3"247"15,0 1-183-15,-1-3 3 0,-1 1 20 16,-2 0-16-16,-1-2-4 0,1 4-12 16,1 1-8-16,-3-1-2 0,0 2-8 15,-3 0-4-15,2 0-1 0,-5 0-3 16,3 2 0-16,4 1-1 0,-3 5-4 15,3 1 0-15,-1 1-3 0,2 5-2 16,1-1-2-16,1 5-2 0,4 1 3 0,2 2-2 16,0 2-1-16,0 0 4 0,12 2-3 15,1-2-2-15,8-3 2 0,2 0 0 16,3-3-2-16,5-3 0 0,3-5-1 15,5-4 3-15,1-5-2 0,0-1 0 16,2-2 0-16,-4-11 2 0,-2-6 0 16,-11 0 0-16,0-3 1 0,-12-1 1 15,-5 0 1-15,-6-3 3 0,-2-1-2 16,0 1 4-16,-10-5 4 0,-9-1-9 15,-6 1 2-15,-2 0-4 0,-5 2 0 0,-6 3-1 16,0 6-1-16,-2 5-1 0,1 11-7 16,11 4-7-16,7 12 1 0,7 8-24 15,3 0-64-15,-2 2-185 0</inkml:trace>
</inkml:ink>
</file>

<file path=ppt/ink/ink5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7.04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14 170 0,'5'-4'84'0,"-1"1"-28"15,2-2 28-15,-4 3-10 0,2 2-16 0,-1 0-11 16,1 0-6-16,2 5-14 0,0 5 4 15,-4 5-5-15,-1 3 0 0,-1 2-2 16,0 2-2-16,0 0-4 0,-1 1-6 16,-3 0-3-16,-2-1-1 0,4 0-2 15,-2 2-4-15,2-5-1 0,0 2-2 16,-1-6 1-16,3-2 0 0,0-1-5 15,0-1-3-15,3-3-10 0,9 0-9 16,5-3-11-16,4 0-14 0,4-3-25 16,2-2-108-16</inkml:trace>
</inkml:ink>
</file>

<file path=ppt/ink/ink5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7.42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63 0 128 0,'4'0'265'0,"-4"0"-217"15,0 0-2-15,0 0 12 0,0 0-5 16,0 4-20-16,0 2-6 0,0 2-1 15,0 2-2-15,0 2-6 0,-2 4-1 0,-2 0-5 16,-1 2-3-16,1 1 1 0,-4 0-4 16,0 1-2-16,1 1-2 0,1-1 0 15,0 4-3-15,1-1 2 0,1 0-2 16,0-2 2-16,2-1-8 0,2-4-10 15,0 0-6-15,2-3-13 0,6-3-21 16,-1-2-48-16,-1-5-177 0</inkml:trace>
</inkml:ink>
</file>

<file path=ppt/ink/ink5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29.44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28 28 0,'0'-4'174'15,"0"1"-127"-15,0-1 15 0,0-2 1 16,0 3-10-16,0-1-7 0,0 1-11 0,0 3-7 16,0 0 2-16,2-1-4 0,0 1-6 15,-2 0-3-15,0 0-2 0,0 0-5 16,0 0-1-16,0 0 1 0,1 4-4 15,-1 3 6-15,0 5-4 0,2 3-1 16,-2 3-1-16,2 4-1 0,-2 1-2 16,0 3 1-16,2 0-2 0,0 4-2 15,0-1 0-15,0 1 2 0,2-1-1 16,1-4-1-16,-3-2 0 0,2-1 0 15,0-4 1-15,-2-2-1 0,2-5-1 16,-2-3 2-16,-2-1 0 0,0-4-1 0,0-1-1 16,0-1 1-16,0-1 1 0,0 0-1 15,0 0-2-15,0 0 1 0,0 0-3 16,0-5-4-16,0-1-4 0,0 0-6 15,0-3-14-15,7 0-15 0,7-1-28 16,-3-3-64-16,4-1-140 0</inkml:trace>
  <inkml:trace contextRef="#ctx0" brushRef="#br0" timeOffset="651">776 172 170 0,'0'-9'62'16,"0"2"-7"-16,0-1 9 0,-2 2-3 0,1-1-13 16,-3 2-9-16,2-2-6 0,0 0-8 15,-2-1-2-15,0 2-4 0,-1-1-4 16,1 2-1-16,-2 0-2 0,-2 0-1 15,1 1 2-15,-5 0-5 0,-1-1 3 16,-4 2-3-16,3 2-2 0,-3 1 4 16,0 0-2-16,2 0-1 0,-4 2-3 15,2 5 2-15,1-1-2 0,3 2 3 16,0 4-4-16,3 1 0 0,2 3-4 15,1 3 1-15,3 4 0 0,2 2 2 0,2 1-2 16,4 3 0-16,7 0-1 0,8 0 2 16,6-3-1-16,4-1-2 0,1-5-1 15,3-6-3-15,1-2 0 0,2-5 0 16,-3-4 3-16,3-3-1 0,0 0 3 15,-3-6 0-15,-3-6 1 0,-7-6 1 16,-4-1 0-16,0-1 0 0,-5-2 0 16,-5-1 6-16,-5-2-1 0,-4-1 0 15,0-1 1-15,-4-2-4 0,-3-2 1 16,1 2-3-16,-2-4-1 0,6 3 1 15,2 6-1-15,0 6-1 0,0 10 0 0,0 8-4 16,0 0-13-16,2 8-1 0,4 11-9 16,-4 2-20-16,4 5-30 0,-4-7-61 15,-1 1-124-15</inkml:trace>
  <inkml:trace contextRef="#ctx0" brushRef="#br0" timeOffset="1111">1679 242 47 0,'2'-10'145'16,"-2"-2"3"-16,0 2-124 0,-2-2 20 15,-6-1 0-15,-1 2 7 0,-1 1-3 16,1 2-13-16,-1 0-5 0,1 2-5 16,-7 2-4-16,1 1-5 0,-4 2 1 0,-2 1-3 15,2 0 0-15,-2 0-2 0,6 3 1 16,-4 6-5-16,1 2-1 0,3 2 0 15,2 4-1-15,1 3-7 0,5 0 1 16,1 5 1-16,6 3 0 0,0-1-2 16,9 5 0-16,7-2 2 0,5-1-1 15,2 0 0-15,5-5-6 0,3-3-1 16,3-5 0-16,2-6 2 0,-1-6 0 15,-1-4 2-15,-3 0 3 0,-3-9 0 0,-3-8 0 16,-4-3 0-16,-4-3 2 0,-5-4 3 16,-5 0 1-16,-5-3 2 0,-2 0 2 15,-2-2-2-15,-9-1-3 0,-6-1-2 16,-4-1 1-16,-4-2-3 0,-4 1-1 15,3 3 0-15,-1 7-1 0,0 8-6 16,10 13-6-16,2 5-2 0,1 8-15 16,7 13-23-16,-1 3-41 0,-1-2-111 15</inkml:trace>
</inkml:ink>
</file>

<file path=ppt/ink/ink5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37.12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1532 0 155 0,'0'0'24'16,"0"0"2"-16,2 0 25 0,0 0 0 16,0 0-3-16,0 0-2 0,-2 0-7 15,0 0-10-15,0 1 4 0,0 0-2 16,0 4 1-16,0 0 0 0,-8 5-8 0,-5 5-4 15,-6 2-1-15,-4 5-6 0,-6 2-3 16,-1 5 0-16,-7 5-3 0,-1 10 1 16,-6 2-2-16,-2 3 6 0,1-1-5 15,3-3-2-15,3 2-2 0,7-3-1 16,7-1-2-16,4-4 0 0,4-2 0 15,8-4 0-15,1-4 0 0,2-4-5 16,4-5-2-16,2-5-4 0,0-3-9 16,0-7-4-16,0 0-9 0,0-5-16 0,4 0-34 15,0-4-53-15,0-11-110 0</inkml:trace>
  <inkml:trace contextRef="#ctx0" brushRef="#br0" timeOffset="887">93 756 6 0,'0'-4'163'0,"0"-2"-53"0,0 2-59 15,0 2 26-15,0 1-18 0,0 1-13 16,0 0-18-16,-4 11-17 0,1 9 6 15,-1 8-1-15,0 7-4 0,2 7 1 16,-4 4-5-16,3 3-2 0,-5 4 2 16,0-2-4-16,-1-1 0 0,-1-6-2 15,3-5 0-15,-1-8 0 0,4-4 0 16,-2-7-2-16,5-7 1 0,-3-4-2 15,2-5 4-15,2-4 1 0,0 0 2 16,0 0 3-16,0-11-3 0,4-5-6 0,1-6 1 16,5-3 2-16,1-1-2 0,-1-3 1 15,3 2 0-15,2-1 0 0,1 4-3 16,1 3 2-16,2 2-1 0,2 9 0 15,2 4 0-15,-2 5-2 0,-2 1 1 16,0 1-6-16,-2 9-6 0,-3 4-1 16,1 2 1-16,-6 1-4 0,-1 2 1 15,-6 0 2-15,-2 0 2 0,0 1 8 16,0-1 5-16,-4-2 7 0,-7-3-7 0,-1 1 2 15,-3-3 8-15,-2-1-2 0,-2-1 7 16,0-1-5-16,-4-4 4 0,4 0-3 16,0 0-6-16,3-2-1 0,5-1-3 15,1 0-2-15,5-2 1 0,3 0-1 16,2 0-11-16,0 0-24 0,9 0-10 15,6-7-35-15,-1-5-132 0</inkml:trace>
  <inkml:trace contextRef="#ctx0" brushRef="#br0" timeOffset="1084">507 1143 133 0,'0'0'330'0,"0"0"-276"0,0 3-21 15,-7 7 11-15,-1 5-8 0,0 2-11 16,-1 3-8-16,3-2-13 0,2 3-2 15,-1-2-1-15,1-2-1 0,2-2-2 16,2-4-7-16,0-3-6 0,0-1-11 16,6-6-16-16,1-1-27 0,1 0-56 0,1-8-95 15</inkml:trace>
  <inkml:trace contextRef="#ctx0" brushRef="#br0" timeOffset="1319">614 774 73 0,'0'0'250'0,"-2"0"-209"15,-2 8-36-15,-1 9 30 0,-3 5-12 16,2 3-4-16,3 3-3 0,-3 0-1 0,0 0 0 16,2 0 0-16,-1-2 4 0,3-2-3 15,2-5-5-15,0-1-2 0,2-4-2 16,7-3-3-16,3 0 0 0,3-4-3 15,0-1 0-15,2-2-1 0,2-3-6 16,2 1-4-16,-2-2-5 0,1 0-4 16,0 0-14-16,0 0-4 0,-3 0-37 15,-4 0-95-15</inkml:trace>
  <inkml:trace contextRef="#ctx0" brushRef="#br0" timeOffset="1809">1038 1059 93 0,'-8'0'301'0,"2"0"-251"0,5 0-15 16,1 0-4-16,0 0-4 0,3 0-9 15,15 2 4-15,8 2-7 0,5-1-8 16,3 1-1-16,0 1-1 0,3 5-5 16,-3-2 4-16,-3 2 5 0,-3 4-4 0,-9 0 1 15,-9 2-5-15,-8 3 4 0,-2 1-1 16,-6-1 0-16,-13 1-5 0,-6 0 4 15,-5-1 0-15,-3 0-2 0,-1-3 0 16,-4 2 1-16,1-3 1 0,-1 0-3 16,0-2 0-16,0 0 0 0,4-1 2 15,7-5-2-15,8-1 0 0,9-4 1 16,10 1-1-16,0-1-3 0,12 3-1 15,7-2 5-15,6-1 0 0,1-1-4 16,5-1-1-16,-1 0 1 0,3 0-2 0,-3 1-2 16,1-1-7-16,-1 1-2 0,3-1-6 15,-3 0-1-15,1 0-18 0,-3 2-1 16,-3-2-79-16,-6 0-112 0</inkml:trace>
</inkml:ink>
</file>

<file path=ppt/ink/ink5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32.38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1490 0 52 0,'2'2'140'16,"0"2"-108"-16,0 2 12 0,3 3 4 15,-1 5-7-15,4 5-14 0,0 1-6 16,5 6-5-16,2 3-4 0,0-2-3 15,5 5-4-15,0 2 1 0,5 1-2 16,-4 2-3-16,0 1 1 0,0-3 31 16,-2 0-8-16,0-10-21 0,-5-3-4 15,-3-1 1-15,1-4-7 0,-1-4-24 0,-3-2-28 16,-4-6-55-16,-1-2-153 0</inkml:trace>
  <inkml:trace contextRef="#ctx0" brushRef="#br0" timeOffset="654">2221 424 42 0,'-2'-5'177'0,"0"3"-131"0,-2 2-4 16,0 3-9-16,2 11-3 0,-3 7 6 0,3 6-13 15,-4 6-1-15,2 8-5 0,-3 4 0 16,-1 4-7-16,0 3-5 0,-1-2 0 15,3-2 10-15,-2-5-2 0,1-9-8 16,1-5 4-16,0-8 10 0,1-7-7 16,-1-4-1-16,6-4-3 0,-2-3 0 15,2-3 1-15,0 0 1 0,0-2 1 16,0-10-7-16,10-3-5 0,5 0 2 15,0-5 0-15,6 4-1 0,-2 0-1 16,2 0 1-16,0 3 1 0,2 4-3 16,0 2-3-16,-2 5-1 0,0 2-4 15,0 0 1-15,-4 0-3 0,-2 4-5 0,-3 4 8 16,-6 2-2-16,-3 2-4 0,-3-1 12 15,0 0 2-15,-2-1 2 0,-5-1 0 16,-5-2 1-16,-1 0 3 0,0 1 4 16,-1-3 4-16,-1 2 0 0,0-2 4 15,-2-1-2-15,1-1-3 0,1 1-1 16,0-3-5-16,1 3-4 0,5-2-2 15,3-1 0-15,4 2-10 0,2-2-17 0,0-1-30 16,6 0-53-16,4-3-101 16</inkml:trace>
  <inkml:trace contextRef="#ctx0" brushRef="#br0" timeOffset="856">2576 773 68 0,'5'0'243'16,"-5"0"-152"-16,0 0-64 0,0 9 25 0,-7 3 1 15,-1 2-21-15,1 2-20 0,-1 1-7 16,-2 3-4-16,5-4 2 0,1 3-2 16,0-5-2-16,4 2-2 0,0-1-4 15,0-5-12-15,0-1-13 0,2-1-36 16,6-6-43-16,-1-2-74 0</inkml:trace>
  <inkml:trace contextRef="#ctx0" brushRef="#br0" timeOffset="1097">2835 316 70 0,'0'-7'303'16,"0"5"-282"-16,0 2-10 0,-4 9 23 16,-7 12-8-16,1 7-19 0,-3 5-3 15,2 7-1-15,-3 3-2 0,-1 2 1 16,2 5 0-16,3-5 0 0,2-2 0 15,7-8 1-15,1-7 6 0,0-4 10 16,0-9-5-16,0-1-8 0,1-7-2 16,5-2-2-16,2-1-1 0,1-4-1 0,3 0-4 15,-1 0-6-15,1 0-9 0,1 0-14 16,2 0-39-16,-1 0-41 0,-3 0-88 15</inkml:trace>
  <inkml:trace contextRef="#ctx0" brushRef="#br0" timeOffset="1385">3202 669 111 0,'0'-15'276'0,"-4"1"-250"15,-6 3 16-15,1 3 11 0,-3 5-14 16,1 3-14-16,1 0-14 0,-1 10-2 15,-3 10-4-15,7 6-5 0,-1 4 2 16,2 1-1-16,5 4 0 0,1-1-2 16,0-3 1-16,0-2-1 0,7-8-2 15,1-3-3-15,7-6 0 0,-2-4 4 0,1-5 2 16,-1-3 0-16,1-5 2 0,-3-9 0 15,0-5 1-15,1-3 0 0,-3-3 1 16,-3 1-1-16,-4 0 0 0,0-2-2 16,-2 3-1-16,-2 1-1 0,-8 0-16 15,-7 2-42-15,-7-3-119 0</inkml:trace>
  <inkml:trace contextRef="#ctx0" brushRef="#br0" timeOffset="2333">542 3 172 0,'0'3'85'0,"0"1"-58"0,0 3 16 16,-6 3 1-16,-2 2-4 0,3 6-11 15,-5 3-4-15,2 5-8 0,-3 2-6 16,3 4 1-16,-1 2-3 0,1 3 0 15,-1 0-1-15,-5-1-6 0,3 1 0 0,-3-2 0 16,3-2 0-16,0-1-2 0,3-2 0 16,0-2 0-16,3 0 0 0,1-5 0 15,4-6-11-15,0-2-50 0,0-9-53 16,5-2-148-16</inkml:trace>
  <inkml:trace contextRef="#ctx0" brushRef="#br0" timeOffset="3196">112 781 101 0,'0'-1'90'0,"0"1"-52"0,0 0 12 15,0 0-14-15,0 3-8 0,0 10-5 16,0 3 4-16,-2 6 3 0,-3 5-11 16,-3 4-9-16,0 3 5 0,-1 3-2 15,-1 0-3-15,-1 1 0 0,-1-4 0 16,1-4-4-16,1-5-2 0,1-5 2 15,5-3 0-15,0-5 0 0,0-5-1 0,1-2 2 16,3-4 6-16,-2-1 1 0,2 0 5 16,0-5-10-16,0-6-5 0,4-3-3 15,9-1-1-15,2-4-1 0,2 2 2 16,1-2-1-16,3 3-1 0,0 0 2 15,-2 6-1-15,4 3-5 0,-6 2-2 16,6 5-7-16,-6 0 0 0,-2 0-6 16,0 4-10-16,-5 4-7 0,-3 2 7 0,-1 0 10 15,-6 0 13-15,0 1 4 0,0 0 4 16,-6-3 1-16,-3 0 1 0,-6-1 9 15,1-2 9-15,-3 2 5 0,0-2-2 16,2 0-1-16,-4-1-1 0,3 2-8 16,1-3-12-16,4 0 1 0,5-1-2 15,2 0-2-15,4 0-20 0,0-2-43 16,6 0-45-16,3 0-105 0</inkml:trace>
  <inkml:trace contextRef="#ctx0" brushRef="#br0" timeOffset="3386">481 1053 427 0,'0'0'40'16,"0"0"-24"-16,0 6 19 0,-4 5-8 15,2 2-16-15,-4 3-9 0,6 1-1 16,0-1 1-16,0-1-2 0,0-2-4 15,0-2-10-15,8-2-9 0,3-3-18 0,-1-5-30 16,1-1-50-16,-3 0-93 16</inkml:trace>
  <inkml:trace contextRef="#ctx0" brushRef="#br0" timeOffset="3605">759 719 84 0,'0'15'156'0,"-4"5"-76"16,-5 9-70-16,-6 4 11 0,5 2 16 0,-3 2 8 15,-3 2-6-15,7 0-7 0,1-1-10 16,1-1-13-16,5-4-5 0,2-5 1 16,0-8 2-16,0-7-3 0,9-5-1 15,1-4 2-15,3-2-3 0,2-2-1 16,1 0-2-16,1 0-12 0,2-2-19 15,2-2-29-15,2-2-30 0,-4 0-45 16</inkml:trace>
  <inkml:trace contextRef="#ctx0" brushRef="#br0" timeOffset="3839">1223 893 66 0,'0'22'347'16,"-12"0"-321"-16,-3 5-22 0,0 0 0 15,-2 0 0-15,1 3 0 0,3-1-6 16,2-1 2-16,1 1-6 0,2-2-33 15,3-2-57-15,-5-6-111 0</inkml:trace>
</inkml:ink>
</file>

<file path=ppt/ink/ink5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42.12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103 296 167 0,'2'-2'86'0,"0"-3"-41"15,2 0 16-15,-2 1 3 0,0-2-16 16,2 1-11-16,3 0-4 0,3-1-2 15,3 3-6-15,1 0 0 0,5-1-8 16,0 2-2-16,4 2-1 0,5 0 2 16,5 0-1-16,-1 0-3 0,8 0-6 15,0 8-2-15,6 0-1 0,4 3-4 16,5 0 1-16,8-1 1 0,8 0 1 0,1-1-2 15,6 0-4-15,2 0-2 0,4-2 0 16,-2-1 0-16,4-2 4 0,-4-2-1 16,-3-2 0-16,-3 0 0 0,-4 0 3 15,-5 0-3-15,-4 0 3 0,-7 0 1 16,-9 0-2-16,-7-1 1 0,-7-3 1 15,-10-1-1-15,-6 2 0 0,-4-3 0 16,-3 4 2-16,-5-1-2 0,-3 0 0 16,2 2 0-16,-4-3 2 0,2-1 0 0,-2 2-2 15,0-2 1-15,0 2-2 0,-4 1 2 16,-1 0-2-16,-3 2 1 0,-5 0 0 15,-3 0 2-15,-3 0-3 0,-2 2-1 16,-2 3-1-16,-2-2 1 0,-3-1-4 16,-3-1-2-16,-1-1 5 0,-4 0 0 15,-4 0 1-15,-6 0 1 0,-2 0 1 16,-2 0 0-16,-5 0-1 0,-6-1 1 15,-2-2 1-15,-2-2-1 0,-5 0-1 16,1 0 1-16,-2-1 0 0,-1-4 1 16,1 2-2-16,1-4 1 0,5 2 1 0,6-2-1 15,5-2 0-15,5 1 1 0,3-4-1 16,4 1 1-16,2-1-2 0,0 2 2 15,7-3-1-15,1 2 2 0,3 0-2 16,-1 0 1-16,3 0-2 0,4 4 4 16,2-1 1-16,8 1 3 0,1 3 1 15,1 3-5-15,-3 1 2 0,1 3-2 16,2 1 1-16,3 1-2 0,4 0 0 15,4 0 4-15,0 0-7 0,4 8 2 16,11 2-1-16,10 4 1 0,6-1 3 0,11 2-6 16,7 1 2-16,5-1 0 0,7-2 1 15,7 3 0-15,7-3-3 0,3-2 2 16,4 0-5-16,4-1-1 0,-2-1-1 15,2-2 1-15,0 2 1 0,-2-1-5 16,-2 1 3-16,-6 1 4 0,-5 2 4 16,-7-5-3-16,-8 3 0 0,-10-3-3 15,-10-2-3-15,-6 3-2 0,-9-1 4 16,-5-4 4-16,-3 1-1 0,-5-1 0 0,-1-2 2 15,-1-1 0-15,-4 0-7 0,-2 0 1 16,0 2 3-16,-6-2 2 0,-3 1 2 16,-7 3-8-16,-3 1 1 0,-2-1-4 15,-6 3 5-15,-1-3 3 0,-5 2-2 16,-7 1 0-16,-4 1-2 0,-5-1 0 15,-5 0 0-15,-5 0 5 0,-2 0-1 16,-6-2 2-16,-3 3 0 0,-5-1 2 16,-5 0 1-16,-2 0 3 0,0 0 3 15,0 2 6-15,6-2 1 0,1 2-5 0,7-3-6 16,5-1 3-16,0-1 3 0,11-2-2 15,3-2-4-15,7 0 4 0,7-1-1 16,7-7 2-16,7-1-4 0,7-3 4 16,3 0 1-16,5-1-5 0,2 1-1 15,4 1-1-15,0-1 2 0,8 2-2 16,13-1-2-16,6 2 4 0,15 0-1 15,9 4-2-15,10 2 0 0,10 2 0 16,11 1-1-16,6 0-1 0,9 0 0 0,10 3-1 16,4 2 3-16,3 2-3 0,-1 2 1 15,-8 0 0-15,-4-4 0 0,-14 1-2 16,-8-2-3-16,-16-2-3 0,-16 2-2 15,-10-3 2-15,-16 0 1 0,-10 0 2 16,-9-1 2-16,-2 1 1 0,-10 1 3 16,-5-1-2-16,-4 3-6 0,2-3-15 15,2-1-20-15,1 0-32 0,1 0-66 16,-2 0-173-16</inkml:trace>
</inkml:ink>
</file>

<file path=ppt/ink/ink5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44.69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246 91 88 0,'0'-4'42'15,"0"2"-1"-15,0-1-3 0,0 0-5 16,0 0-4-16,0 0-3 0,0 0-2 16,-2-1 1-16,2-1-7 0,-1 0 4 15,1 0-2-15,0-1-2 0,-2 0-2 16,0 1 4-16,0-2-6 0,-6 3 3 0,1-1-4 15,-5 3-4-15,-1 0-5 0,-3 2-2 16,-5 0 2-16,2 0-2 0,-2 3 1 16,2 6-1-16,-2 3 1 0,2 2-2 15,2 2 3-15,0 4-2 0,5 0-1 16,3 1-1-16,3 2 0 0,6 2 0 15,0 0 0-15,12 0-2 0,9-3 2 16,2-2 1-16,7-3-2 0,4-6-2 16,1-2-1-16,1-6 3 0,2-3-1 15,-4 0 1-15,-1-8 1 0,-3-4 1 0,-7-3-1 16,0-4 0-16,-9 0 2 0,-3-1 0 15,-7 1-2-15,-4-1-1 0,0 1 3 16,-4 0 0-16,-5 2-2 0,-5 1 0 16,-3 0 0-16,2-1-2 0,-1 1-21 15,5-2-33-15,-4-1-58 0,-1-1-110 16</inkml:trace>
</inkml:ink>
</file>

<file path=ppt/ink/ink5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45.48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174 58 116 0,'1'0'27'0,"-1"0"6"0,0 0 25 16,0 0-11-16,0 0-15 0,0 0-6 16,0 0-4-16,-1 0-7 0,-1-1 0 15,-2 1 1-15,0-2 1 0,-4 2 1 16,1 0-7-16,-3 0 4 0,-1 7-2 15,-1 3-1-15,-3 2-1 0,-2 1-4 16,2 0-1-16,-3 1-4 0,3 1 2 0,2 5 1 16,1-1-2-16,5 1-2 0,3 1 0 15,4 0-2-15,0 1 1 0,9-3 0 16,7 0 0-16,5-3 1 0,4 0 0 15,5-3-1-15,1-4 1 0,1-3 0 16,0-6 0-16,3 0-1 0,-3-2 1 16,-3-14 0-16,-4 2 0 0,-2-4 0 15,-8-1 4-15,-4-6 8 0,-7 1-2 16,-4-1-4-16,0 2 1 0,-8-5 4 0,-7 5-5 15,-2 0-1-15,-2 0-1 0,-6 3-1 16,0 0-3-16,1 3-1 0,-1 0 0 16,2 4 0-16,6 6-12 0,1 4-15 15,7 3-14-15,3 2-30 0,-2 10-49 16,3 4-110-16</inkml:trace>
</inkml:ink>
</file>

<file path=ppt/ink/ink5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47:46.44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835 144 71 0,'0'-3'38'0,"0"1"-7"0,0 0 14 16,0-3-4-16,2 2-3 0,0-1-1 16,-2 0-10-16,0 0-1 0,0-1 5 15,0 1-4-15,0-2 0 0,0 1-3 16,-4 0-1-16,-4-1-7 0,-1 3-5 15,-5-1-4-15,3 3 5 0,-6 1 1 0,-3 0-7 16,-4 0 1-16,1 1-4 0,-2 9 2 16,0 1 1-16,2 6-7 0,2 3 5 15,4 2 1-15,6 3-4 0,5 5-2 16,6-3 3-16,2 2-2 0,13-3-1 15,8 0 1-15,4-2 0 0,3-4 1 16,5-4 0-16,1-6 0 0,-4-5-2 16,5-5 3-16,-7 0-2 0,-1-6 2 15,-6-8 1-15,-1-4 3 0,-6-3 0 0,-7-1 2 16,-5-1 2-16,-4 0-6 0,0-1 0 15,-4 1-1-15,-5 0 0 0,-3 6-3 16,1-2 0-16,-3 5 1 0,3 1-14 16,0-3-8-16,-1 4-30 0,-1-2-49 15,-6 2-100-15</inkml:trace>
  <inkml:trace contextRef="#ctx0" brushRef="#br0" timeOffset="611">232 67 130 0,'0'-3'35'0,"0"-1"-10"16,-4 0 21-16,-2 1-7 0,2-1 2 15,-1-1-1-15,1 3-9 0,-6 0-4 16,1-1 0-16,-5 2-6 0,1 1 4 15,-2 0-5-15,-2 5-5 0,-2 4-3 16,-1 4-1-16,-1 3-1 0,0 5 0 16,4 6 2-16,-2 2-2 0,10 1-1 15,5 2-5-15,4-1 0 0,6-1-1 0,9-3-1 16,8-2-1-16,3-6-1 0,7-3 3 15,-1-5 0-15,1-6-3 0,-3-5 1 16,-5 0 1-16,0-9 2 0,-4-7-3 16,-4-5 5-16,-5-4-1 0,-5-4 1 15,-3 0-2-15,-4 0-1 0,0-1-2 16,0 0 2-16,-8 3-1 0,-1-1-3 15,-1 4 2-15,-1-1-1 0,3 5-7 16,1 2-9-16,-3 4-14 0,4 7-21 16,1 6-37-16,-7 1-105 0</inkml:trace>
</inkml:ink>
</file>

<file path=ppt/ink/ink5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7:15.61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1005 2 0,'0'0'118'0,"0"1"-72"15,-1 1-32-15,-1 2 1 0,-2 2 5 16,0-2 7-16,0 1 1 0,2-1-1 15,-2-2-3-15,3 1 6 0,1-2-3 16,0-1-3-16,0 0-6 0,0 0-1 16,0 0 1-16,0 0-3 0,0 0 2 15,0 0-1-15,0 0 1 0,0 0 2 16,0 0-7-16,0 0 2 0,0-3-4 0,0-1-4 15,0-4-6-15,0-2 0 0,5-2 2 16,5-4-1-16,1-3-2 0,5-5 1 16,1-4 0-16,2-2 2 0,2-4-1 15,0-3 0-15,0-2 2 0,0-2 3 16,-2-1-6-16,-4-6 4 0,2-2 0 15,-3-3-1-15,-3 0-13 0,-1 5 16 16,-1 3-1-16,-1 5-4 0,-4 5 0 16,-1 5 2-16,-1 7-1 0,-2 6 5 15,0 7 1-15,0 6 3 0,0 3-4 16,0 1-1-16,0 0-6 0,0 0-1 0,0 2 0 15,0 8 1-15,-3 10 0 0,-1 2 0 16,0 4 1-16,2 2 0 0,0 3-2 16,2 3 1-16,0 5 1 0,0 2-1 15,0 1 0-15,6 3 0 0,1-3 0 16,3-2 9-16,-4-2-12 0,1-2 0 15,-3-2 3-15,0-1 0 0,0-3 0 16,-2-2 0-16,-2-1 3 0,0-4-3 16,0-3 0-16,-4-1 0 0,-2-3 2 0,-5-4 2 15,1-1-3-15,-1-1 2 0,-3-3 1 16,-1-1-5-16,-2 1 2 0,-2-1-1 15,0-3 0-15,2 0 1 0,-1 0-2 16,7-3 0-16,1 0 1 0,9 0 1 16,1 0-3-16,0 0 0 0,0-2-7 15,13-4-5-15,10-1 8 0,3-6 0 16,7 1-1-16,-1-2-6 0,1-2-2 15,-1 0-3-15,3-2 6 0,-1-2 11 16,0-1-2-16,-1-1 1 0,-7 2 3 0,-3-2-1 16,-6 4 0-16,-7 2 0 0,-2 1 3 15,-6 2 1-15,-2 2-1 0,0 0 4 16,0 2 6-16,-6 3-4 0,-2-1 0 15,1 4-2-15,-1 1-2 0,2-2-2 16,1 4-1-16,5-1-2 0,0 1-1 16,0 0-6-16,0 7 1 0,5 5 4 15,5 1 1-15,3 3 0 0,2 1 0 16,-1-2 1-16,1 2 1 0,-2 0-1 0,3-2-1 15,-7 1 2-15,-1 0 0 0,-6 0-1 16,-2 0 0-16,0-1 2 0,0 0-1 16,-4 0 2-16,-8-3-1 0,1-1 0 15,0-1-1-15,-3-1 3 0,1-1-4 16,3 0 1-16,3-3 2 0,1-3-3 15,4-1 0-15,2-1-1 0,0 0 0 16,0 0-4-16,10-6-3 0,7-5 0 16,4-2-7-16,4-3-9 0,-3 0-1 0,1 0 0 15,2-2 6-15,2 1 9 16,-2 0 3-16,-4-1 4 0,-2 2 1 0,-8 0 3 15,1 2-1-15,-7 2 0 0,-3 2 11 16,0 1 5-16,-2 2-1 0,0 1 2 16,0 1 0-16,-6 2-1 0,6 0-4 15,-1 3-2-15,-1 0-6 0,2 0-3 16,0 0-3-16,0 1-9 0,0 8 11 15,5 0-1-15,5 1 0 0,3 0-1 16,-1 2 3-16,-1 1-1 0,-1 0-1 16,1 0 0-16,-5 0 2 0,-2 1-1 0,-4 0 0 15,0 1 1-15,-4-1 1 0,-6 0 1 16,-3-1-1-16,0-2 3 0,-3 1 3 15,1-1 2-15,-2-2-2 0,4-1-2 16,-3-2-3-16,7-1-1 0,1-2-2 16,4-1-1-16,2-1 0 0,2-1-18 15,0 2-33-15,10-2-12 0,5 0-38 16,2-2-172-16</inkml:trace>
  <inkml:trace contextRef="#ctx0" brushRef="#br0" timeOffset="901">1071 932 172 0,'0'0'79'0,"-2"0"-53"0,2 0-2 15,0 0 3-15,0 0 13 0,0 0-6 16,0 0-17-16,4 0-2 0,4 0 2 16,-1 0-4-16,3-4-4 0,3 1 7 15,-3-3 2-15,3-2-5 0,2 0-1 16,1-3 2-16,1 0-3 0,2-4-3 15,-4 1-3-15,-2-2 4 0,-3 1-4 16,-2 1 1-16,-7-2 1 0,-1 2-3 16,0 1 3-16,-5 1-4 0,-7 2 2 0,-3 1 0 15,-2 4-2-15,-2 2 0 0,-2 3-2 16,-2 0 2-16,4 7 0 0,0 7-2 15,5 3 0-15,1 4 3 0,5 2-3 16,6 4-1-16,2 2-1 0,0-1 2 16,2-1-1-16,12-1-1 0,1-4 0 15,4-2 2-15,6-6 0 0,5-4-2 16,-1-5 2-16,3-5 2 0,-1 0 0 15,0-6-3-15,-1-7 1 0,-1-1 0 16,-4-3 1-16,-3 0-1 0,-4 1 0 16,-5 1 2-16,-2 1-1 0,-3 0 0 0,-4 4-2 15,0 2 2-15,-4 0 2 0,3 2-3 16,-1-1-1-16,-2 4 2 0,2 0-1 15,-2 3-3-15,0 0 1 0,0 0 0 16,4 0-5-16,-2 0 6 0,4 3-3 16,-2 7 4-16,-3 1 1 0,5 0-4 15,-6 3 4-15,0-1-2 0,0 2 0 16,0-3 1-16,0 0 0 0,0-2 1 15,0 1 3-15,0-4-3 0,2-1 0 16,2-3-3-16,-2-2 1 0,2-1 2 0,3 0-2 16,5 0 2-16,3-10 2 0,2-6-3 15,2 2-1-15,-2-1 1 0,-1 2-1 16,-1 3-2-16,-4 2 1 0,1 3 1 15,-5 1 0-15,-1 2-2 0,-2 2 1 16,-4 0 2-16,4 0-2 0,-2 0-2 16,-2 0 2-16,2 3 3 0,-2 1-1 15,0 1-1-15,0 2 0 0,0-3 1 16,0 2 1-16,2-2-4 0,1-2 1 0,-1 1 2 15,4-2-1-15,4-1-1 0,-3 0 1 16,7 0 2-16,1-7-1 0,0-3-6 16,0 0-6-16,-1-1 7 0,-5 5-2 15,-5 1 1-15,0 0 2 0,-4 4 4 16,0 0-1-16,0 0 0 0,0 1 1 15,0 0-1-15,0 0-2 0,0 8-3 16,-2 3 5-16,-2 3 4 0,-2 0-2 16,4-1 1-16,1 2-3 0,1-1 1 0,0-1-2 15,0-1 2-15,1-2-1 0,7-2-2 16,2 0 2-16,-1-4 1 0,5 2 0 15,1-6-1-15,4 0-13 0,2-6-24 16,0-8-42-16,0-3-17 0,-6-4-130 16</inkml:trace>
  <inkml:trace contextRef="#ctx0" brushRef="#br0" timeOffset="1331">1985 425 129 0,'-8'-4'246'15,"6"3"-202"-15,-3 1-7 0,3 4-11 16,-6 13-11-16,1 8 13 0,-1 8-2 15,0 4-6-15,1 7-4 0,-1 2-3 16,0 3 2-16,3-3-14 0,1 0 2 16,-2-4-1-16,6-5-3 0,0-6 1 15,0-3 2-15,0-6-1 0,0-4-2 16,4-8 1-16,0-2 1 0,2-4-3 15,-1-3 4-15,5-1-4 0,1-2 8 16,6-10-4-16,1-3-4 0,1-3-4 0,-2 3 2 16,-2 0-1-16,0 3 1 0,-1 2 2 15,-5 1 2-15,3 3 0 0,-3 3-3 16,1 2 2-16,1 1-1 0,3 0 0 15,-3 0 0-15,0 2 3 0,-7 4-2 16,-2 6 0-16,0-1 0 0,-2 3-1 16,0-1 4-16,0 2-2 0,-6-1 0 15,1-1 0-15,1 0 2 0,-4-1 2 16,-1 1-1-16,-3-1 4 0,-1 0 6 0,1-1-2 15,-1 0-4-15,0-1 1 0,-1-2-2 16,7 0-1-16,-5 0-4 0,7-3-2 16,-1 1 1-16,4-1-5 0,2-3-15 15,0 2-14-15,0-2-22 0,8-2-16 16,3 0-70-16,0-3-183 0</inkml:trace>
  <inkml:trace contextRef="#ctx0" brushRef="#br0" timeOffset="2057">2264 965 2 0,'2'1'101'0,"-2"-1"0"0,0 0-54 16,0 0-17-16,0 0-1 0,3 0 9 16,1 0-11-16,6-6-10 0,-3-4-1 15,3-3 2-15,-1 1-4 0,1-3 8 0,3-2 2 16,-3-3-1-16,1-1 1 0,1-3 0 15,-3-2-1-15,1-3-3 0,-1-3-5 16,-1-2-5-16,-4-3 0 0,0-6-5 16,-4-4-5-16,0 3 1 0,0 3-10 15,0 9 15-15,0 11-3 0,-4 10 1 16,2 5 5-16,0 5 2 0,2 1-4 15,0 0-5-15,-4 7-4 0,0 13-2 16,-1 11 4-16,-1 7 0 0,0 8 2 0,0 2-1 16,1 3 6-16,-3-1-12 0,6-1 4 15,2-2 1-15,0-8 0 0,0-3 0 16,0-7 1-16,10-4-2 0,1-5 0 15,3-2 0-15,1-7 1 0,8-1-8 16,3-9-15-16,11-1 15 0,-3-7-7 16,0-10-83-16,-5-6 50 0,-10 1-8 15,0 0-108-15,-6-1 44 0,-1 5 51 16,-3 3 16-16,-1 4 86 0,-4 3 40 0,-2 5 22 15,-2 2 5-15,0 0-2 0,0 1-26 16,0 0-32-16,0 0-23 0,0 0-10 16,0 0-6-16,2 0-3 0,0 9 6 15,1 3 1-15,1 1 0 0,6 2-4 16,1 2-1-16,6-4 1 0,3 2 6 15,2-4-4-15,1-2 1 0,0-2-5 16,4-4-11-16,2-3-8 0,1 0 16 16,3-10-62-16,-3-5 4 0,-5 0 51 15,-4 2-86-15,-10 2-43 0,-3 5 137 0,-6 0 45 16,-2 3 20-16,0 2 2 0,0 1 0 15,-10 0-18-15,-1 3-12 0,-3 10-5 16,-1 3 12-16,0 5-9 0,2 3-12 16,-1 4-4-16,-3 5-1 0,0 2-3 15,2 1-4-15,1 2-3 0,1-1-4 16,5-2-3-16,3-1-7 0,1 1-2 15,4 0-55-15,0-4-13 0,7-9 52 16,1-6-244-16</inkml:trace>
  <inkml:trace contextRef="#ctx0" brushRef="#br0" timeOffset="3332">3643 972 37 0,'0'1'227'16,"0"-1"-185"-16,0 0-18 0,0 0-4 15,0 0 5-15,0 0-6 0,2 0-4 16,0 0-2-16,2-7-6 0,2-4-3 16,3-1 10-16,1-3 1 0,-1-4 4 15,4-2 1-15,-3-3 1 0,5-4 3 16,1 0-7-16,-3-2 1 0,0-4-5 15,1-1-5-15,-5-7-1 0,3-4 0 16,-3-2-3-16,-5-5-1 0,-2 2-10 0,0 0 12 16,-2 7-3-16,0 9-1 0,0 10 3 15,0 10-3-15,0 8 2 0,-2 4-1 16,-2 3-1-16,2 0-2 0,-7 13-5 15,-3 10 3-15,-1 10 2 0,1 8-1 16,3 11 3-16,-1 6-1 0,5 1-1 16,-1-2 1-16,6-5 9 0,0-4-13 15,2-6 1-15,5-2 3 0,7-3-3 16,1-4 5-16,0-2-2 0,8-6 0 15,2-4-13-15,2-5-14 0,1-4 5 16,1-5-9-16,1-4-16 0,1-3-23 0,1-2-23 16,-1-10-43-16,-6-4-48 0</inkml:trace>
  <inkml:trace contextRef="#ctx0" brushRef="#br0" timeOffset="4503">4216 818 1 0,'0'-10'145'0,"0"0"-76"0,0 1-30 16,-2 1 5-16,-4 3-7 0,-2 0 10 15,1 2-8-15,-3 2-8 0,-3 1-16 16,1 0-5-16,-1 0 0 0,-6 6-1 0,4 3 7 15,-1 2 0-15,1 5-2 0,0 3-1 16,5 4-2-16,-1 4-7 0,3 1 1 16,4 1-2-16,3 1 3 0,1-5-6 15,1 0 2-15,13-6 0 0,1-3-1 16,2-4 0-16,4-4 1 0,4-7 2 15,0-1-2-15,2-2 1 0,-1-12 1 16,-1-1 0-16,-4-3 0 0,-4-2-2 16,-3 2 0-16,-5 0 2 0,-1 2-2 15,-6 1 2-15,-2 2-1 0,0 2 2 0,-2 0 0 16,-6 4-4-16,4 3 2 0,-1 2 0 15,1 2-3-15,0 0-3 0,0 2-4 16,0 9 3-16,0 2 2 0,3 2-1 16,1 0 2-16,0-3-2 0,3 1-1 15,7-3-7-15,7-2 3 0,0-5 2 16,6-3-1-16,2 0 2 0,2-7 4 15,-3-4-1-15,-1-3 1 0,-4 0-1 16,1-1 1-16,-5-2 2 0,-2 1-1 0,-5 3 1 16,-1-1 1-16,1 3 1 0,-2 3-2 15,-4 1 4-15,0 1 4 0,-2 4-1 16,0 1-3-16,0-1-1 0,0 2-2 15,0 0 0-15,0 0-3 0,0 0-3 16,2 4-1-16,-2 5 7 0,1 3 2 16,-1 2-3-16,2 0 1 0,-2 0 2 15,0-2-5-15,2-1 3 0,0-1 2 16,0-4 4-16,0-2-2 0,0-1-4 15,-2-3 0-15,0 0 1 0,2 0-4 16,2 0 5-16,3-1 2 0,5-11 3 0,3-2-5 16,0-4-4-16,0 2 0 0,3-1 2 15,-3 3-2-15,-2 1-2 0,-1 2 0 16,-1 3 0-16,1 2-1 0,-9 3 1 15,1 1 1-15,-2 2 2 0,-2 0-2 16,0 0-4-16,0 0 4 0,0 5 2 16,0 6 1-16,0 0-2 0,0 0-1 15,0 4 3-15,0-3 0 0,0 0-4 16,0 0 1-16,2-2 1 0,6 0-1 0,3-3-6 15,3-2-6-15,1-2 10 0,4-2-3 16,0-1-5-16,4 0-1 0,4-3 5 16,-1-6-7-16,1-2 5 0,0-1-4 15,-1-1 3-15,-3 0 4 0,-6 0 4 16,-1-1-2-16,-3 2 6 0,-3-1-1 15,-8 4-1-15,1 0 1 0,-3 2 3 16,0 3 0-16,-3 1 6 0,-5 3-4 16,-2 0-1-16,-3 0-1 0,-2 7-3 15,-1 4 0-15,1 3 5 0,2 0-5 0,1 2-1 16,3 1 2-16,1 1 0 0,6 0-1 15,0-4-2-15,2-1-1 0,2-1 1 16,6-5-1-16,5-2 1 0,6-1 0 16,-1-4 2-16,3 0 0 0,-4 0-3 15,4-10-1-15,-4-2 3 0,-2 0 1 16,-5-1 0-16,-1 2-1 0,-3 1 3 15,-4 2-2-15,0 1 1 0,-2 1 1 0,0 2 3 16,0 3 7-16,0 1-2 0,0 0-3 16,0 0-2-16,0 5-9 0,-4 11-5 15,-2 4 6-15,1 5 2 0,3 5 1 16,0 2-15-16,2 5-11 0,0 6 7 15,4 0 5-15,11 3 20 0,-2-3-8 16,0-2-13-16,-1 2 9 0,-6 0 5 16,-1 0 0-16,-1-7 0 0,-2-3 1 15,0-4 1-15,-2-7 2 0,0-3 5 0,-2-2 8 16,-2-7-3-16,-3 0 2 15,-3-5 4-15,1-3 6 0,-3 0-8 0,-1-2-5 16,3 0 1-16,-7-1-5 0,8-6 0 16,-5-4-6-16,1 2 4 0,-2-2-5 15,-1-2 1-15,3 0 0 0,1 2-1 16,1-4-1-16,3 2-1 0,1 0-1 15,1-3 0-15,4 3-6 0,2 1-12 16,2-1-4-16,9 1-11 0,3-2-11 16,7-2-11-16,2-6-35 0,-2-5-91 15</inkml:trace>
  <inkml:trace contextRef="#ctx0" brushRef="#br0" timeOffset="6261">5362 821 59 0,'4'-3'97'16,"-2"-3"28"-16,0 2-103 0,-2 2 9 16,4-2 9-16,-2 1 1 0,0 0-7 0,0 3-3 15,-1 0-4-15,-1 0-5 0,0 0-3 16,0 0-2-16,0 0-10 0,0 0 1 15,0 0-2-15,0 10 5 0,0 2 3 16,0 1-2-16,0 3-4 0,0 2 0 16,0 0 0-16,0-3-8 0,0 2 2 15,4-4 0-15,2 0-1 0,0-1-1 16,-1-3-1-16,3-4 2 0,0 0 0 15,3-4-2-15,3-1-1 0,-1 0-1 0,2-8-5 16,0-7-2-16,1 2-1 0,1-5 1 16,-6 2-2-16,1-1 6 0,-5 2 3 15,-3 1 0-15,0 3 3 0,-4 3 0 16,0 4 3-16,0 1 4 0,-2 3-2 15,-2 0 3-15,2 0-5 0,-3 2-4 16,1 9 0-16,-2 0-1 0,6 2 1 16,-4 1 1-16,4-1-1 0,0 0-1 15,0-3-2-15,0 2-22 0,4-1 3 0,4-2-8 16,5-4 8-16,2 1 10 0,3-4-61 15,-3-2 40-15,4 0 28 0,2 0-92 16,4-8 41-16,3-1 57 0,3-5 0 16,-1 0 11-16,-3 1-28 0,-4-2-28 15,-4 3 49-15,0 0 28 0,-4-1-26 16,-1 1 34-16,-5 1-5 0,-5 2-9 15,-2 0 16-15,-2 1 15 0,0 0-17 16,0 1-14-16,-6 2 0 0,-1 0-1 16,-1 5 5-16,-2 0-9 0,1 0-6 15,-3 0-4-15,1 10 1 0,0 3-5 0,-1 3 0 16,1 7-2-16,-1-1 1 0,5 1 0 15,-1-1 1-15,2-2-6 0,4-2 0 16,2-2-1-16,0-5 0 0,2-1-2 16,6-5 3-16,3-3-3 0,-1-2 2 15,5 0 0-15,2-1 0 0,-1-10-6 16,-3-1-4-16,0-1 1 0,1 3-3 15,-7-2 4-15,1 2 1 0,0 0-5 16,-5 3 6-16,-1 1 0 0,-2 3 5 0,0 1-1 16,0 2 1-16,-5 0-7 0,-3 2-5 15,0 9 6-15,1 0 1 0,-1 0 5 16,2 1-1-16,4-2-2 0,2 1-2 15,0-2 4-15,0-1 0 0,8-2-3 16,5-2 2-16,-1-3-13 0,7-1 12 16,0 0 3-16,2-3-3 0,6-5-11 15,1-4 14-15,1 1 15 0,1-1-28 16,-9-3 10-16,-3 4 9 0,-7-1 0 15,-1 2-4-15,-5 2 10 0,-1 0 1 0,-4 3 2 16,0-1-4-16,0 1 4 0,-2 2-1 16,-2-1 1-16,-1 2-4 0,1 1 0 15,-2-1-4-15,0 2-4 0,-1 0-2 16,1 0-1-16,-3 7-1 0,-1 3 0 15,2 1 0-15,1 2 2 0,-1 0 0 16,2-3 0-16,3 0-2 0,1-2 0 16,2 0 1-16,0-3-2 0,0-3-2 15,0 0-4-15,0-2-1 0,3 0 8 0,3 0 3 16,0 0 0-16,0-6-1 15,-1-1-1-15,1 3 0 0,-4-1 2 0,4 2-1 16,-4 0-2-16,3 2 1 0,-1-2 1 16,-2 0 1-16,2-1-2 0,-4 2 0 15,2 1 3-15,-2-2-2 0,4 0-3 16,-2-1 0-16,-2 2-4 0,5 1 2 15,-3-2 1-15,4 0-3 0,-2 0 3 16,1 0-6-16,-3-1-2 0,4 3 0 16,-2-2-3-16,-2-1 2 0,2 1 6 15,-1-1 2-15,1 2 5 0,-4-3-1 0,4 2-1 16,0-1-2-16,0 0 1 0,0-1 1 15,1 0 0-15,-1 0 4 0,2-1-4 16,-4 3 4-16,0-1-2 0,-2 3 5 16,0-3 13-16,0 3 1 0,0-2-2 15,-4 2-4-15,-6 1 4 0,1 0-9 16,-3 0-2-16,-1 4 1 0,0 5 0 15,-1 3 2-15,1 2-3 0,-2 5-2 16,5 2 3-16,0 0-6 0,5-1 0 16,5 0-1-16,0-2-1 0,4-2 0 0,3-3 1 15,3-2-2-15,3-3 2 0,-1-4-4 16,1-4-3-16,2 0-1 0,-1-3 7 15,-1-7-1-15,-2-5-1 0,-3 1 2 16,1-2 3-16,-1 0 0 0,-2 0-2 16,0 0 1-16,-5 2 2 0,1 2 1 15,2-1 2-15,-4 4 2 0,0 3 3 16,0 4 3-16,0 1-6 0,0 1-3 15,0 0-3-15,0 0-3 0,0 2-8 0,0 11 4 16,0 4 5-16,0 6 1 0,0 4-2 16,2 6 0-16,4 5-7 0,3 3 6 15,3 4 0-15,-5 2-22 0,-3 1-5 16,-4 1 20-16,0-2 10 0,0-1-3 15,-9-2 2-15,-7-6 0 0,-3-4 0 16,0-4 1-16,-2-4-2 0,-2-2 8 16,2-7 0-16,2-3 3 0,2-6 6 15,0-3 7-15,4-3-5 0,-1-2-5 0,3 0-4 16,-1 0-6-16,5-7-1 0,-1-3-1 15,2-2 1-15,4 0-2 0,-1-2-2 16,3 0-3-16,0-4 4 0,5-2-7 16,9-2 0-16,3-1-4 0,6-1-1 15,0-4-1-15,9 0-6 0,1-2-5 16,3 1 0-16,2 0-6 0,4-3-9 15,0-2-12-15,2-2 13 0,0-3 9 16,5-3 24-16,5-5 7 0,-1-1 19 0,-7-1-5 16,-8 5-15-16,-15 6 25 15,-10 11 5-15,-11 6 36 0,-2 7-7 0,-11 5-21 16,-10 3-2-16,-4 0-15 15,-7 6-14-15,5 0 4 0,-4 6 9 0,5 7 2 16,3 7 1-16,4 5-13 0,3 7-4 16,7 0-5-16,7 2 0 0,2-2-3 15,11-1 3-15,12-3-3 0,10-4-1 16,7-2-11-16,19-6-2 0,14-6-30 15,14-10-18-15,7-4-121 0</inkml:trace>
  <inkml:trace contextRef="#ctx0" brushRef="#br0" timeOffset="8009">7765 796 113 0,'-4'0'75'16,"2"-1"-22"-16,0 1 9 0,0-3-2 15,0 3-19-15,-2-1 6 0,1 0-8 16,-1 0-16-16,-4-1-1 0,2 0 1 16,-1 1-6-16,-1-1-6 0,-1 2 1 15,-1 0-5-15,-3 0 0 0,-1 0-1 16,1 5-1-16,-2 7-3 0,1 1 1 15,-1 3-3-15,2 2 0 0,-1 4 2 0,5 2-2 16,1 2-2-16,4 0 2 0,4-2 0 16,0-3 0-16,2-5-1 0,10-6-4 15,1-3 4-15,4-5 3 0,8-2-4 16,6-6 4-16,5-11-1 0,0-5 2 15,4-4-3-15,-2-4 0 0,-5-1 2 16,-3 0 1-16,-5 0-3 0,-4 1 3 16,-6 1 3-16,-1 2 2 0,-5-2-1 15,-3 3-1-15,-4-1 3 0,-2-1-4 0,0-4 1 16,-10 1-2-16,1-2 3 0,1 6-16 15,1 5 18-15,-1 9-7 0,4 8 4 16,2 4 4-16,0 1-9 0,-3 6-4 16,1 11-2-16,-4 7 6 0,1 6-2 15,3 1 0-15,2 2 1 0,2-2 8 16,0-2-21-16,0-1 3 0,6 0 4 15,3 0 1-15,4-3 2 0,1-2 0 16,1-1 4-16,4-4-1 0,-2-4-3 0,6 0 0 16,0-6 0-16,2-1-3 0,0-6-4 15,1-1 9-15,-1-1 0 0,2-9 2 16,-4-1-6-16,-6-1 3 0,0-1 3 15,-7-1-1-15,-3 1-1 0,-3 2 1 16,-2-1 5-16,-2 1-4 0,0 1 1 16,-4-1 0-16,-3 2-2 0,-5 1 5 15,3 1-4-15,1 4 4 0,-2 2-5 16,5 0 12-16,-3 1-12 0,0 0 2 15,1 5-1-15,-3 7 0 0,3 2-2 16,-1 4 0-16,2 3 1 0,4 1 1 0,2 1-3 16,0 1 1-16,0-3 1 0,10 1 0 15,3-5 2-15,3 0-5 0,1-2 3 16,6-5-1-16,5-5-1 0,1-4 3 15,0-1 0-15,-3 0 0 0,-3-10-2 16,-4-3-1-16,0 0 1 0,-3-2 1 16,-5-2-1-16,-3-2 0 0,-3 1 3 15,-3 0-1-15,-2-1-1 0,0 3 0 16,-5 0 3-16,-5 0-2 0,0 3-2 15,3 0 1-15,-1 4 1 0,2 2 0 0,5 4-1 16,1 3-1-16,0 0-3 0,0 0-8 16,0 3 2-16,9 5 2 0,4 1 0 15,5-1-8-15,1-3-2 0,2 1-2 16,3-2 3-16,7-2 2 0,0-2 7 15,3 0 5-15,2 0 3 0,-3-7 0 16,-5-1-2-16,-1 0 2 0,-10-1 1 16,-7 0 0-16,-5 0 0 0,-5 1 6 15,0-2-2-15,-11 3-4 0,-4 1-1 0,-6 4 1 16,-2 2 2-16,-2 0-3 0,-4 4 0 15,3 5 5-15,3 6-2 0,-2 4-1 16,8 4 1-16,1 0-1 0,9 3 1 16,7 1-1-16,0 0-5 0,7-1 2 15,13-4 0-15,1-3-6 0,5-7-5 16,3-5 3-16,0-4 0 0,-1-3-5 15,-1-3-1-15,3-9 11 0,-3-1 8 16,-4-3-4-16,-6-1 1 0,-2 0 2 0,-1 0 9 16,-3 1 2-16,-3 3-1 0,-2 1-5 15,-3 3 4-15,-1 2-2 0,2 2 0 16,-4 4-3-16,2 1-3 0,-2 0-4 15,2 0-8-15,4 0 6 0,-1 1 1 16,3 4 2-16,0 3-3 0,-3 4 1 16,3-1 4-16,-2 3-4 0,3 4 1 15,-1 1-1-15,0-1 2 0,-3 0-1 16,-3 1 0-16,-2-4 0 0,0 1 2 15,0-2 1-15,-7 1-2 0,1-1 0 16,-4-1 10-16,-3 0 8 0,-2-1 1 0,-1-3 2 16,-1 0 1-16,0-3-3 0,6-3-6 15,-5 0-4-15,9-3 0 0,-3 0-6 16,4 0-1-16,5 0-2 0,1 0 2 15,0 0-4-15,0 0-12 0,0 0-9 16,1 0-12-16,9-7-19 0,3-2-13 16,5-7-38-16,-3-1-182 0</inkml:trace>
  <inkml:trace contextRef="#ctx0" brushRef="#br0" timeOffset="8616">9148 803 4 0,'0'3'453'16,"0"-3"-417"-16,0 5-30 0,0 0 9 15,0 3 36-15,-6 4-2 0,-1 2-22 16,1-1-6-16,0 1-2 0,2-2-10 16,3 0-6-16,1-2-3 0,0-3 1 15,0-1-1-15,5-3-1 0,7-2 1 0,1-1 1 16,6 0 1-16,2 0-3 0,2-7-1 15,0 1-5-15,-6-1-10 0,0-2 8 16,0 3 1-16,-3-1-28 0,-3-2 9 16,-1 2 6-16,-6 2 4 0,-1 2 5 15,-1 1 1-15,-2 2 3 0,0 0 8 16,0 0 6-16,0 0-6 0,-3 8-3 15,-3 1 1-15,2 2 3 0,2 1-1 16,2 1-3-16,0 2 3 0,0 1-3 0,13 0 1 16,-1-4 0-16,3-3 1 0,2-3-15 15,0-4-6-15,1-2 19 0,-1 0 3 16,-2-2-19-16,-2-10 8 0,1-2 5 15,1-4 4-15,-5-3-3 0,3-1 7 16,-3-2-4-16,-3-1 4 0,-1-1 0 16,0-1 6-16,-1-2 0 0,-5-2 5 15,2-2 6-15,-2-6-6 0,2-6-1 16,-2-5-10-16,2-3 5 0,0 3-12 15,0 7 11-15,4 8-3 0,-5 13 6 16,3 11 5-16,-2 5-9 0,-2 6-5 0,2 0-4 16,0 7-3-16,0 15 6 0,0 7 2 15,-2 12 3-15,0 5-3 0,0 5 0 16,-6 3 0-16,2-3 8 0,-1-4-11 15,-1-4 1-15,2-9 2 0,-2-4 8 16,6-7 15-16,-2-5-2 0,2-4-2 16,0-5-4-16,0-3-6 0,0-4-5 15,2-2-4-15,6 0 2 0,5 0-1 16,3 0 0-16,1-2-4 0,2-3-20 15,6 2-20-15,1-1-11 0,9 3-16 0,10-6-227 16,3 0 165-16</inkml:trace>
  <inkml:trace contextRef="#ctx0" brushRef="#br0" timeOffset="9332">10398 466 7 0,'2'-1'261'0,"-2"-1"-196"0,2 2-24 16,-2 0-11-16,0 0-9 0,4 0-2 15,1 5 11-15,-1 7 0 0,0 9-9 16,2 8-1-16,-3 9 0 0,3 5-1 15,-4 0 6-15,0 2-12 0,-2-1 0 16,0-2-2-16,0-2-4 0,0-4 0 16,4-6-3-16,0-4-1 0,-1-6-3 15,3-4 2-15,-2-4 0 0,2-5-3 16,-4-3 1-16,5-4 0 0,1 0 1 15,9-3 0-15,6-10 3 0,0-3-3 0,4-4-3 16,-1 0-2-16,-3-1-2 0,2 1 3 16,-2 1 1-16,-4 3-1 0,-2 2-2 15,-4 8 0-15,-5 1 7 0,-6 4-5 16,0 1 1-16,-2 0-1 0,2 0 0 15,2 5 1-15,-4 5 4 0,3 4 0 16,-1 1 4-16,0 0-4 0,-2 1 2 16,2 2-2-16,2-1-1 0,-2 1-2 15,0 0 2-15,2-1 2 0,-2-3-1 0,1-1-2 16,1-4 0-16,-2-3 0 0,6-3 0 15,-1-3-9-15,5 0-7 0,7-2-14 16,4-7-25-16,2-4-28 0,-1-3-89 16,1-4-87-16</inkml:trace>
  <inkml:trace contextRef="#ctx0" brushRef="#br0" timeOffset="10498">11121 779 15 0,'0'-1'-8'15,"0"-1"56"-15,0-1 108 0,0-1-118 16,0 0 10-16,0 0 4 0,0 0 0 15,-6 2-7-15,1 1-7 0,-3-1-8 16,0 2-3-16,1 0-3 0,-1 0-3 16,-1 0-6-16,1 5 0 0,-2 5-3 15,1-1 1-15,-1 4-3 0,1 0 0 16,1 3 3-16,0-1-5 0,1 2-1 15,3-2 1-15,-2-1-4 0,6-1 0 0,0-1-3 16,0-4 0-16,6 1 0 0,5-7 0 16,3-1 0-16,7-1 0 0,0 0 2 15,2-6-3-15,0-3 0 0,-1-2 0 16,1 1 0-16,-4-2-3 0,-1 2 3 15,-5-2 0-15,-5 1 0 0,-6-1-1 16,-1 2 1-16,-1 2 1 0,0 3-2 16,-3 3 1-16,-5 2 1 0,0 0-2 15,1 0-1-15,-3 7-1 0,3 6 0 16,-3 2 2-16,4 1 0 0,2 3 0 15,3-2 1-15,1 0-1 0,0-3-2 0,11-4-7 16,4-3 2-16,4-3 5 0,4-3 2 16,4-1-3-16,-2 0 0 0,3-9 2 15,-3 0-1-15,2-4-3 0,-4-1 0 16,-6 1 5-16,-4 0-2 0,1 1 2 15,-9 1 1-15,-1 2 2 0,0 1 0 16,-2 4-1-16,0-2-1 0,0 1 0 16,-2 3 2-16,0 0-1 0,0 0-1 15,0 2 2-15,0 0-1 0,0 0-1 0,0 0-2 16,0 0 1-16,0 0-2 0,4 0 2 15,-2 0-1-15,-1 0 3 0,1 0 0 16,-2 0-1-16,0 0-1 0,0 0 3 16,0 0-1-16,0 3-2 0,0-2-1 15,2 2 3-15,-2 0 0 0,0-1-2 16,0 0 0-16,0 0 2 0,0-1 0 15,0-1-2-15,0 0 0 0,0 0 3 16,0 0-1-16,0 0 3 0,0 0 3 16,0 0-7-16,0 0 2 0,-4 0-2 0,3 0 0 15,1 0 2-15,-2 0-1 0,2 0-2 16,0 0-1-16,0 0 1 0,0-1 1 15,0 0-1-15,0-2-2 0,0 2 3 16,0 0 1-16,0-2-2 0,0 2 1 16,0-1 1-16,0-2 1 0,0 2-5 15,0 1 2-15,0-1 2 0,2 1-2 16,-2 0-1-16,1 0-2 0,-1-3 5 15,0 4 1-15,2-4-2 0,-2 1 0 0,0-1 1 16,2 0 1-16,-2 1-2 0,0-2 1 16,0 3 2-16,0-1-2 0,0 2 3 15,0 1-2-15,0 0 2 0,0 0-2 16,0 0-2-16,0 0-3 0,0 3 0 15,0 10 4-15,2 4 0 0,-2 2-2 16,2 2 2-16,2-2 0 0,2 0-2 16,-3-2-1-16,7-3-2 0,-1-2 1 15,-1-6-6-15,4-2 6 0,-1-4-5 16,2 0 1-16,1-4-4 0,3-8 8 15,0 0-14-15,0-4 3 0,-1 0 3 0,-1 2 4 16,-4-2 1-16,1 3 1 0,-5 3 1 16,-1 2 0-16,0 4 4 0,-2 3 0 15,-3 1-3-15,1 0-1 0,4 0 4 16,2 3 1-16,3 4-3 0,6 0 0 15,4-1 3-15,0-4-1 0,4 1-3 16,0-2 2-16,-2-1 1 0,2 0 0 16,-2-4-2-16,1-4-1 0,-1-4 4 15,0-2 2-15,-8-2 2 0,-7-2-5 0,-8 1 4 16,0-3 7-16,0 1 2 0,-9 1 1 15,-7 3-1-15,-3 6 12 0,-2 1-4 16,-4 6-4-16,1 2 0 0,-3 5 0 16,0 9-1-16,4 9 3 0,4 3-2 15,10 1-8-15,5 3-9 0,4-3 0 16,9 2 0-16,9-2 0 0,6-2-3 15,7 0-11-15,11-2-13 0,19-7-29 16,19-3 6-16,19-10 11 0,18-3-313 16,-5-13 201-16</inkml:trace>
  <inkml:trace contextRef="#ctx0" brushRef="#br0" timeOffset="11021">12670 525 23 0,'8'3'47'0,"0"-3"115"15,-3 2-115-15,1 2 0 0,2-2 16 16,-1 1-13-16,-3 5-8 0,2 2-5 16,-2 3 4-16,0 6-5 0,-3 3 0 15,-1 4-16-15,2 4-7 0,-2 0-3 0,0 0 0 16,0 1-3-16,0-2-2 0,2-3-4 15,0-3 3-15,2-1-4 0,2-4-1 16,-1-2 2-16,1-5 1 0,-2-3-4 16,-2-2-2-16,0-2-7 0,2-4-6 15,-2 0-11-15,3 0-6 0,3 0 2 16,-2-13-2-16,1-2-21 0,-5-2-33 15,-2-3-57-15,0-2-81 0</inkml:trace>
  <inkml:trace contextRef="#ctx0" brushRef="#br0" timeOffset="11216">12798 501 81 0,'6'-2'249'16,"2"-2"-198"-16,5 0-17 0,2-4 17 16,6 1-9-16,4 0-6 0,6-3-6 15,5 1-4-15,2 0-5 0,-2 2-8 16,-3 1-3-16,-7 1-5 0,-5 2-6 15,-3 1 2-15,-9 2 0 0,-1 0-1 0,-3 0-9 16,-1 0-16-16,0 0-19 0,-4 3-10 16,0 7-30-16,-6-3-20 0,-11 2-127 15</inkml:trace>
  <inkml:trace contextRef="#ctx0" brushRef="#br0" timeOffset="11395">12785 695 117 0,'4'10'231'15,"7"-4"-216"-15,3 4 16 0,3-2 15 0,4-3-19 16,4 2-2-16,1-4-9 0,7 0 2 16,-1 1-11-16,1-3-2 0,1 1-3 15,-2-2-1-15,-3 0-22 0,0 0-32 16,-5 0-43-16,-5 0-90 0</inkml:trace>
  <inkml:trace contextRef="#ctx0" brushRef="#br0" timeOffset="11961">13394 697 6 0,'0'-4'318'0,"0"0"-270"16,0 0-34-16,-6-2 18 0,0 3-2 16,-3-3 9-16,1 3-9 0,-3 1-11 15,1 0-3-15,-1 2 11 0,1 0-5 16,-3 0-1-16,-3 4-10 0,1 5-3 15,0 3 11-15,2-1-8 0,1 5-8 16,3 0 0-16,5 2-1 0,2 2-3 16,2 1-1-16,0 1 3 0,9-3 0 0,5 3-2 15,3-4-1-15,4-3 4 0,2-3-2 16,2-2-1-16,5-5 0 0,-1-3-1 15,-1-2 4-15,-3-4-4 0,-4-5 2 16,-6-4 0-16,-5 0 1 0,-2-1-1 16,-7-2-1-16,-1 0 0 0,0-1 4 15,0 0-3-15,-1 1-1 0,-7 1 3 16,2-1 0-16,2 1-2 0,1 1-1 15,3-1 1-15,0 2-1 0,0 2-6 0,11 3-7 16,0 5 2-16,7 3-1 0,1 0 0 16,2 0 0-16,0 3 7 0,0 5-5 15,-2 3 2-15,2-1 5 0,-2 3 2 16,-2 0 4-16,0 0-3 0,-3-2-1 15,-5 1 3-15,-3-3 1 0,-2-3-2 16,-2 0-1-16,-2-4 3 0,0 0 1 16,-4-1 2-16,-4-1-3 0,2 0 0 15,3 0 1-15,-1-9-3 0,2-2-1 0,2-3 1 16,0-1 0-16,4-5-2 0,3 4 1 15,3-1 4-15,-1 2 2 0,3 4-1 16,-1 1-2-16,1 2 4 0,1 0-2 16,0 0-1-16,1 5-4 0,1 0 1 15,2 3 0-15,2 0-1 0,2 0 0 16,4 0-7-16,-2 1-13 0,6 3-15 15,1-1-27-15,4-3-35 0,-5 0 11 16</inkml:trace>
  <inkml:trace contextRef="#ctx0" brushRef="#br0" timeOffset="12662">14411 507 17 0,'3'0'265'16,"1"0"-223"-16,-2 0-25 0,6 6 35 15,-2 3-16-15,-3 5-7 0,3 6 3 0,-2 4-3 16,0 5-1-16,0 1-17 0,-1 3 2 15,-1 0 6-15,-2-4-2 0,0-3-1 16,0 0-2-16,0-4-2 0,-7-5-4 16,3-2-5-16,0-5 1 0,4-6-1 15,0-1-1-15,-2-3 0 0,2 0 2 16,0 0 5-16,0-6-8 0,0-7-14 15,2-5 4-15,8-4 4 0,3-2-5 16,0 1 3-16,2-1 0 0,3-2 4 16,5 0-6-16,1-5-1 0,3 1-5 0,-4 4 1 15,-2 5 4-15,-6 9 5 0,-1 9-8 16,-1 3 16-16,-4 3-8 0,1 10 3 15,3 5 12-15,-1 1-9 0,1 1 4 16,2 2-1-16,5-3-2 0,-3-3 2 16,4 1-2-16,-2-2-1 0,-2-2 2 15,-2 1-2-15,-5-5-2 0,-1-2 1 16,-3-4-9-16,-4-2-3 0,0-1-11 15,-2 0-24-15,4-2-39 0,-2-10-79 16</inkml:trace>
  <inkml:trace contextRef="#ctx0" brushRef="#br0" timeOffset="12878">14945 422 264 0,'0'22'138'0,"0"6"-111"16,-8 5 26-16,1 0 11 0,-3 2-4 15,1 1-11-15,-1 0-3 0,2-4-23 0,3-1-12 16,-1-3-5-16,4-1-6 0,-2-4 2 16,4-2-1-16,0-3-2 0,0-2-6 15,4-3-13-15,6-2-25 0,5-5-32 16,2-6-36-16,4-3-162 0</inkml:trace>
  <inkml:trace contextRef="#ctx0" brushRef="#br0" timeOffset="13358">15212 757 9 0,'0'1'-1'0,"0"-1"198"0,0 0-99 15,0 0-75-15,0 0 32 0,0 0-7 16,0 0-12-16,0 0-17 0,0 0-10 0,2 0-5 16,4 0 4-16,1 0 5 0,5 0 1 15,-1 0-2-15,4 0 3 0,3 0-4 16,1-8-1-16,6-1 4 0,3-2-5 15,-1-3-4-15,3 1-4 0,-3-1 4 16,2 1 2-16,-6-3 0 0,-4 3 0 16,-4-3 3-16,-5-3-2 0,-3-1 0 15,-5-2-3-15,-2 1 1 0,0 1-11 16,-6 3 13-16,-5 3 0 0,-2 2 0 0,-3 6 1 15,-5 5-1-15,2 1-4 0,-6 4 1 16,-1 13-2-16,1 5 1 0,-2 5-1 16,6 4 3-16,4 1 12 0,2 0-21 15,3-2 2-15,7-2-1 0,5 1 1 16,0-3-1-16,5 1-1 0,9-7-4 15,5-2-8-15,6-4-8 0,1-3-11 16,5-5-23-16,1-3 10 0,4-3-69 16,-1 0-45-16,-7-12-55 0</inkml:trace>
  <inkml:trace contextRef="#ctx0" brushRef="#br0" timeOffset="13625">15620 622 79 0,'4'-9'166'0,"2"-2"-39"0,3 4-121 15,3 4 2-15,-1 1-2 0,5 2 5 16,-1 0 15-16,0 0-5 0,0 0-5 15,-1 9 1-15,-3 4 0 0,-3 0-7 16,-1 0 0-16,-7-1 3 0,0 3 0 0,0-3-2 16,-5 4-4-16,-9 3-1 0,1-1 4 15,-8-1-7-15,-2 0 0 0,-2-1 1 16,-1 0 0-16,3 0-4 0,4 0 1 15,0-2 1-15,7-1-3 0,3-2 1 16,-1-4 0-16,6-3 1 0,0-2 0 16,3-2-4-16,1 0-17 0,0 0-5 15,0 0-12-15,0 0-37 0,7-2-44 16,6-5-24-16,3-3-23 0</inkml:trace>
  <inkml:trace contextRef="#ctx0" brushRef="#br0" timeOffset="13864">16044 615 94 0,'0'-13'38'0,"0"0"140"16,-4 3-162-16,-7 2 43 0,-1 3-24 16,5 2 13-16,-5 3-26 0,5 0 1 15,-3 11-1-15,0 6-10 0,1 3 4 16,-1 0-3-16,3 1-1 0,-1-2-1 0,0 2 0 15,5-1-2-15,1 2-4 0,0 2-2 16,2 0-2-16,0 0-1 0,0-4 0 16,7 3-1-16,7-3-9 0,5 0 1 15,2-4 7-15,0-6-46 0,0-4-21 16,2-6 14-16,-6 0-43 0,0-13-142 15</inkml:trace>
  <inkml:trace contextRef="#ctx0" brushRef="#br0" timeOffset="14265">16313 238 37 0,'0'-5'338'0,"0"-2"-298"0,0 3-23 16,0 2 21-16,0 0-8 0,-2 1 19 15,2 1-21-15,0 0-19 0,0 0-1 16,0 0-5-16,-4 0-4 0,0 9-5 0,-3 6 11 16,1 4 0-16,-3 4 2 0,-1 4-2 15,1 5 0-15,-3 5 1 0,3 1-1 16,1 4-5-16,2 3 1 0,2 0 0 15,1 1 1-15,1-6 9 0,0-4-17 16,2-5 5-16,0-4 2 0,0-7-1 16,0-4 0-16,0-7 1 0,0-4 0 15,-2-2 0-15,2-3 0 0,0 0 9 16,0-1 4-16,0-9-8 0,4 2-8 0,1-1 3 15,3-1 0-15,0 3-3 16,1 1 0-16,-1 0 1 0,-1 4 1 0,1 0-3 16,0 2 0-16,1 0 1 0,1 0 1 15,-3 0-2-15,5 3-10 0,-3 2-6 16,3-2-6-16,1-1-10 0,2-2-22 15,1 0-66-15,-1 0-83 0</inkml:trace>
  <inkml:trace contextRef="#ctx0" brushRef="#br0" timeOffset="14566">16779 95 157 0,'0'3'239'15,"0"1"-190"-15,0 5-65 0,-2 6 21 16,-2 6 27-16,2 5 6 0,-4 5-13 16,4 3-2-16,-1 1-8 0,1 4-10 15,2-1-1-15,0-2-3 0,0 3-7 16,0-4-27-16,-6-6-54 0,-6-6-213 15</inkml:trace>
  <inkml:trace contextRef="#ctx0" brushRef="#br0" timeOffset="15598">12447 15 45 0,'4'-3'58'0,"-4"-2"172"0,0 2-164 16,0 0 2-16,0 2-15 0,-2 1-3 16,-6 0-21-16,-5 9-16 0,-2 7-3 0,1 4-4 15,1 6 0-15,2 4-5 0,5 1-1 16,2 3 2-16,4 5-5 0,0-1-19 15,13 3-29-15,5-2-65 0,5 0-206 16</inkml:trace>
  <inkml:trace contextRef="#ctx0" brushRef="#br0" timeOffset="16774">15643 870 7 0,'0'1'69'15,"0"-1"77"-15,0 0-104 0,0 0-7 16,0 0 9-16,0 0-1 0,0 0-15 15,0 0-12-15,0 0-1 0,0 2-1 16,0-2-1-16,0 0-1 0,0 0-3 16,0 0 0-16,0 0 2 0,0 0 9 15,0 0-1-15,0 0 0 0,0 0-9 16,0 0-2-16,2 0-1 0,4 0-1 15,3-5-5-15,5-5 4 0,3-1-3 16,4-3-3-16,2-1 1 0,0-1 4 16,0-1 6-16,1-1-8 0,1 0 0 0,-2 0 0 15,0-2 2-15,2 1-2 0,-2-1-2 16,0 5-1-16,-4 2 3 0,-6 5-2 15,-5 4-2-15,-4 0 3 0,-4 3 1 16,0 1-2-16,0 0-2 0,0 0 2 16,0 0-1-16,0 0-2 0,0 0-3 15,0 1 0-15,0 5-4 0,0-2-13 16,0 0-10-16,0-1-6 0,1-1-6 15,-1 0 10-15,2-2-12 0,-2 1-17 16,0-1-15-16,0 0-30 0</inkml:trace>
  <inkml:trace contextRef="#ctx0" brushRef="#br0" timeOffset="17265">15723 568 2 0,'0'0'6'0,"0"0"0"0,0 0 58 15,0 0-18-15,0 0-38 0,-3 2 4 16,1 1 11-16,0 1 8 0,2-1 5 16,0-1-13-16,0 2 13 0,0 1 9 15,0 2-7-15,0 0 4 0,0 3 2 16,0 3-11-16,0 3-3 0,0 3-9 15,4 3-4-15,7 2-3 0,8 1-9 16,6 1-2-16,4 0 0 0,7 0 1 16,-2-2-4-16,4 0 0 0,-5-1 3 15,-1-4 0-15,-5-3-3 0,-6-3-1 0,-6-3 1 16,-7-5-7-16,-1-1-1 0,-5 0-2 15,-2-4-7-15,0 0 4 0,0 0 4 16,0 0-3-16,0 0-10 0,0 0-27 16,2-1-38-16,2-5-65 0,-2 0-59 15</inkml:trace>
</inkml:ink>
</file>

<file path=ppt/ink/ink5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7:35.2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 0 306 0,'-4'0'377'15,"4"0"-370"-15,0 0-9 0,0 0 7 16,0 0-3-16,0 0-1 0,0 0-14 0,0 0-47 15,-2 0-45-15,-4 0-160 0</inkml:trace>
</inkml:ink>
</file>

<file path=ppt/ink/ink5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7:33.8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 3 35 0,'0'0'191'0,"0"-1"-96"15,0 1-68-15,0 0-18 0,0 0 9 16,1 0 9-16,1 0-8 0,2 6 7 0,-2 4-2 15,-2 3 0-15,0 2-2 0,0 5-4 16,0 2-5-16,-4 0 2 0,0 0-5 16,-1-1-2-16,3-3-3 0,-4-3 3 15,4-3-6-15,-2-4 2 0,4-3-1 16,0-3 2-16,0-2 1 0,0 0 2 15,0 0 4-15,0 0 1 0,0 0-3 16,12-2-7-16,3-4 3 0,4-4-4 16,2 3 2-16,-2 1-5 0,2 2 0 15,2 2 0-15,2 1 2 0,-2-1-5 0,4 2-18 16,1 0-7-16,1 0-12 0,3 0-3 15,1 0-17-15,-3 0-12 0,1 0-32 16,-3 0 7-16,3-1 10 0,-8-5 11 16</inkml:trace>
  <inkml:trace contextRef="#ctx0" brushRef="#br0" timeOffset="266">519 131 15 0,'4'-11'108'0,"-4"0"3"16,0-3-39-16,0-1-3 0,-4 0-19 15,-1 0-7-15,-3 1-11 0,-2 2-2 16,3 2-2-16,-5 6 2 0,1 2-13 16,-1 2-8-16,-1 0-6 0,2 9-3 15,-1 6-5-15,3 7 2 0,5 3 3 0,0 2-4 16,4 1 0-16,0-2 0 0,8-1-8 15,7 0-5-15,2-7-1 0,0-3 7 16,0-4 6-16,-1-5-1 0,-3-4 0 16,-1-2 6-16,-5 0 4 0,-1-3 0 15,0-6 0-15,-4-3 1 0,1 1 2 16,-3-2 2-16,0 1 2 0,0-1-1 15,0 0 0-15,-3 3-1 0,-3-3-9 16,2 4 3-16,0 2-3 0,4 1-3 0,0-1-8 16,4 4-15-16,11 0-9 0,2 3-17 15,6 0-39-15,0 0-58 0,2 0-49 16</inkml:trace>
  <inkml:trace contextRef="#ctx0" brushRef="#br0" timeOffset="570">870 111 0 0,'6'-3'9'0,"-6"-3"149"0,0 0-2 15,-2-2-104-15,-5-2 0 0,-5-1-1 16,-1 1-11-16,-2 4-8 0,-3-1-6 0,-1 4-6 15,2 2-6-15,-2 1-6 0,2 0-5 16,4 6 0-16,-3 10-2 0,5 3-3 16,1 5 0-16,5 2 3 0,3-2-3 15,2 3-1-15,2-1 1 0,11-1-3 16,2-1 4-16,2-4 1 0,4-2-11 15,-2-5-7-15,4-5 8 0,-6-5 1 16,4-3-1-16,-1 0 5 0,-5-2 4 16,-2-7 4-16,-1-4-2 0,-7-3 2 15,1 0 3-15,-4-2-3 0,-2-1-3 0,0-2 2 16,0 1 3-16,0 3-2 0,0-1-2 15,0 2-2-15,0 1 2 0,0 2-2 16,0 2-4-16,4 3-2 0,7 2-20 16,5 4-17-16,1 2-23 0,6 0-19 15,-6 4-31-15,2 2-28 0</inkml:trace>
  <inkml:trace contextRef="#ctx0" brushRef="#br0" timeOffset="1297">1113 175 90 0,'0'10'103'15,"-2"2"-85"-15,-4 5 5 0,-3 3 3 0,-3 5-12 16,3 4-1-16,-1 4-3 0,4 12-7 15,-3 6-2-15,1 9 32 0,2 2 86 16,-1-2-122-16,5-3-20 0,-4-5 22 16,0-4 2-16,3-6-1 0,-3-7 2 15,2-5 7-15,-2-6 6 0,1-8-3 16,1-5 3-16,0-5 16 0,2-6 6 15,-2 0 1-15,2 0-6 0,-1-6-9 16,-1-9-8-16,0-3-1 0,4-7-5 0,0-3 8 16,0-2-5-16,0-6-1 0,0-2 0 15,0-7 0-15,0-4-3 0,0-6-3 16,6-3-2-16,-1-1-1 0,9-3 0 15,3 1-1-15,10-2-4 0,5 2 0 16,4 6 2-16,4 9-1 0,0 10-3 16,1 11 3-16,-3 10-3 0,0 5 0 15,-2 7-2-15,-5 3 1 0,-3 0 3 16,-7 3-3-16,-7 8-3 0,-5 4 3 0,-5 1 3 15,-4 3 0-15,-2 2 0 0,-13 2 2 16,-4-2 5-16,0 1-4 0,-6-2 0 16,2-1 0-16,0 0 3 0,0 1-1 15,2-4-2-15,6-3 0 0,5-5 1 16,7-3-2-16,3 0-4 0,0-1-3 15,3 2-11-15,11-3-6 0,7-3 2 16,4 0-9-16,5 0 5 0,1-11-3 16,1-2-8-16,2-1 0 0,-1-5 9 15,-3-1 13-15,1-2 4 0,-8-1 8 0,-2-2 5 16,0 0 0-16,-4 0 1 0,-4 1 21 15,-5 4 7-15,-6 1-9 0,-2 3 13 16,0 4 0-16,0 3-2 0,-6 2 4 16,2 3-14-16,0 2-1 0,3 2-6 15,-3 0-12-15,0 6-9 0,2 7-3 16,2 5 8-16,0 1-3 0,0 1 0 15,8 4 2-15,-1 1 0 0,3 1-6 16,1 0-3-16,-1 1 0 0,-3-3 5 0,-1-1-7 16,-4-2 7-16,0-2 2 15,-2-5 5-15,0-1 0 0,0-1-1 0,0-2 2 16,-6-1 8-16,-1-1 5 0,-3 0 6 15,-5-2 1-15,1-1-1 0,-3 1 2 16,-2-3-6-16,-2 0-4 0,-2 0-3 16,4-2-3-16,0-1-3 0,4 0-2 15,7 0-3-15,3 0 1 0,3 0-9 16,2 0-20-16,2 0-33 0,11 0-19 15,2-1-57-15</inkml:trace>
</inkml:ink>
</file>

<file path=ppt/ink/ink5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7:37.0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40 447 36 0,'4'2'-26'0,"-2"-2"194"15,0 0-109-15,-2 0-42 0,2 0 10 16,-2 0 23-16,0 0 1 0,0 0-15 16,0 0-3-16,0 0-4 0,0 0-2 15,0 0-2-15,0 0-4 0,0 0-3 0,0 0-2 16,0 1-5-16,0 2-8 15,0 7-3-15,0 8-6 0,0 9 10 0,-2 9 0 16,-7 2-1-16,-1 1-1 0,0 0 0 16,1-5-2-16,3-7 2 0,2-5-2 15,4-11-1-15,0-6 3 0,0-4-2 16,0-1-3-16,0 0 3 0,12-7 6 15,9-14 1-15,7-9-3 0,5-7-3 16,-1-4-1-16,-1 0 2 0,-1 0-3 16,-1 4 1-16,-2 0 0 0,-1 0 1 15,-3 2-3-15,-2 2 2 0,0 3-3 0,-5 5 1 16,-7 8-1-16,-1 8 2 15,-6 5 1-15,3 4-1 0,-3 0-6 0,2 11 5 16,-4 6 3-16,2 4 0 0,-2 4-1 16,0 1 1-16,0 1 3 0,0 0-1 15,-2 2 1-15,-4 0 0 0,3-1 0 16,-1-1 1-16,0-2-1 0,0-2-3 15,2-1 1-15,2-3-1 0,0-4-2 16,0-2-1-16,0-2 2 0,10-3-8 0,-1-3-12 16,5 0-27-16,5-4-19 0,2-1 19 15,-6-1-43-15,2-8-273 0</inkml:trace>
  <inkml:trace contextRef="#ctx0" brushRef="#br0" timeOffset="882">621 613 25 0,'0'0'239'0,"0"-7"-189"0,0 3-23 0,5 1 5 16,3-1-11-16,3 0 0 0,1-1-5 15,5 0-4-15,0-1-2 0,0 2-1 16,0-3 2-16,4 0 2 0,2-3-6 15,-2-2 6-15,0-2 9 0,-4-1-4 16,3-1-6-16,-9-1 3 0,-1 2 0 16,-7 0-5-16,-3 0-1 0,0 3-1 15,-5-5 1-15,-3 4 1 0,-5 3-5 0,-1 1-3 16,-1 5 5-16,-4 4-8 0,0 0 3 15,-4 0-3-15,-2 13 2 0,4 3-1 16,2 5-2-16,0 3 1 0,4 4 0 16,5 0 1-16,4 2-2 0,6-1 0 15,0-1 2-15,12-3-1 0,7-2-2 16,4-3 2-16,6-2 1 0,-1-3-4 15,7-4-1-15,3-4 1 0,4-5 5 16,3-2-1-16,-3-5-5 0,2-8 0 16,0-4-7-16,-4-3 0 0,0-1 8 15,-5-1 2-15,-11-2 1 0,-6 3 1 0,-9 1-5 16,-5 0 4-16,-4 2 1 0,-2 2 2 15,-9 3-2-15,-5 4-1 0,-3 3 3 16,0 4 0-16,-2 2-4 0,0 0 0 16,-2 8 2-16,2 6-1 0,2 2 0 15,4 4-1-15,7 3 2 0,3 2-3 16,3 4 3-16,2-2-2 0,2 3 2 15,11-2-1-15,6 0-23 0,2-4 19 16,8-5-12-16,1-7-6 0,3-6 5 0,1-1 11 16,-2-5 6-16,-1 0 2 0,1-3-2 15,-3-8-4-15,0-4 1 0,-5-3 2 16,-1-3 2-16,0-3 0 0,-7 0 0 15,-7 2 4-15,-1 0-1 0,-8 3 8 16,0 0-2-16,-2 0-2 0,-8 4 3 16,-3 1 1-16,1 2 0 0,1 4-1 15,0 4-3-15,3 4-1 0,0 0-1 16,3 5-5-16,-3 10-4 0,4 2 3 15,0 4 1-15,0 2 0 0,1 0-2 0,3 3 2 16,0 0-1-16,0-6 1 0,5-2-1 16,5-6 0-16,5-4 1 0,2-8 1 15,1 0-1-15,4-7 1 0,3-11 2 16,2-8-2-16,2-4 3 0,1-6-1 15,3-2-3-15,-3-3 3 0,-3-1-2 16,-8-1 0-16,-10 0 0 0,-3-2 3 16,-4-3-4-16,-2-3 2 0,0-4-2 15,0-1-1-15,-4 5 1 0,-5 10 0 0,3 14 2 16,0 13 24-16,1 13 4 0,3 1-11 15,-6 19-19-15,0 12 1 0,-1 13 3 16,-3 6 2-16,3 3-3 0,-1 5 0 16,6 4-2-16,1 1 0 0,3-1 1 15,23-7-1-15,19-13-4 0,22-12-8 16,13-11-20-16,7-8-26 0,2-11-48 15,-4-1-190-15</inkml:trace>
  <inkml:trace contextRef="#ctx0" brushRef="#br0" timeOffset="1743">2655 87 2 0,'5'-4'6'0,"-1"-1"-3"15,0 0 156-15,-2-1-102 0,2 3-2 0,-4-1 4 16,0 2 1-16,0 2-14 0,0-1-11 16,0 1-6-16,0-1-8 0,0 1-12 15,0 0-5-15,0 0-5 0,0 0 1 16,0 5 0-16,2 7 14 0,-1 5 2 15,1-1-6-15,0 3-4 0,2 2 1 16,-4 3-3-16,4 1-2 0,-4 1 2 16,2 3-3-16,0 1 1 0,-2 2-1 15,0 3 0-15,0 2 0 0,0 0 2 0,0-2-2 16,0-5-1-16,0-4 0 0,0-7 3 15,0-3-2-15,2-4-1 0,-2-7-1 16,2-2 3-16,-1-3-2 0,-1 0 1 16,2 0 3-16,-2 0 3 0,0-3 4 15,4-6-11-15,2-5-1 0,0 1 2 16,3-3-1-16,5 3-4 0,-1 0-3 15,6-3-11-15,2 3-8 0,0 2-8 16,4 3-4-16,-2 3-3 0,5 3-6 16,-1-1 5-16,2 3 13 0,-3 0 8 15,-3 0-1-15,0 0-1 0,-6 0 11 0,-5-2 12 16,-7 1 1-16,-1-3 1 0,-4 2 11 15,0 1 23-15,-2-1-6 0,-5 1-4 16,-3 1 0-16,1 0 3 0,-3 0-2 16,-1 0-3-16,5 3-8 0,-1 6-5 15,1 0-3-15,0 1-5 0,5 2 0 16,1 1 0-16,2 2-3 0,0 1 0 15,11 0-1-15,4 0 2 0,6-3-1 16,2-3 0-16,2 0 0 0,6-7 0 0,-1-1 1 16,3-2-1-16,-7 0 0 0,-3-2 2 15,-2-8 1-15,-4-3-3 0,1-3 3 16,-7 0 6-16,-1-3 5 0,-5-1-1 15,-3 2 2-15,-2-1 2 0,0 1-2 16,0 2-3-16,-11-2-4 0,1 1-3 16,-5-1-1-16,2 0-4 0,-1 1-2 15,1 0-1-15,-1 6-11 0,3 2-2 16,5 3 0-16,4 6-9 0,2 0-38 15,-2 10-55-15,-1-2-155 0</inkml:trace>
  <inkml:trace contextRef="#ctx0" brushRef="#br0" timeOffset="2915">4070 270 16 0,'4'0'13'0,"-2"0"-7"0,-2 0 35 15,0 0 132-15,0 0-120 0,0 0-14 16,0 0 1-16,0-1-18 0,0 0 2 0,0 0-4 16,0 1-5-16,0 0-5 0,0 0-2 15,0 0-9-15,0 0 0 0,0 0 3 16,0 0 1-16,0 0 3 0,0 0 6 15,0 0 5-15,0 0-2 0,-4 6-3 16,-1 1 0-16,1 2-3 0,0-2 0 16,0 4-3-16,0 0-2 0,2 2 3 15,-1 0-3-15,1 4-2 0,0-2 3 16,-4 2 0-16,4-1-3 0,2-1-2 15,0 0 3-15,0-1 0 0,0-1-2 0,0 0-1 16,6-3 1-16,3-2 1 0,1-2 0 16,3-1-1-16,1-4-2 0,7-1 6 15,2 0-4-15,1 0 2 0,1-7-2 16,0-5 1-16,-4-2 1 0,4-1-2 15,-4-3 2-15,-4 1 5 0,-4-1-2 16,-1 1-1-16,-5 0 3 0,-5 0-3 16,2 1 4-16,-4 0-5 0,0 3-2 15,-6 5 3-15,1 2 1 0,-1 4-6 0,0 2 3 16,-1 0-2-16,-1 6-4 0,-2 7 1 15,1 3 0-15,1 4 2 0,1 2-1 16,3 1-1-16,4 0 2 0,0-1-9 16,4-3-4-16,7-3-7 0,6-3 5 15,4-2 1-15,-2-6 0 0,4-3 4 16,0-2 4-16,-2 0 2 0,2-6 2 15,-4-5 0-15,-2-3 1 0,-2-2 2 16,-3-1-2-16,-1 2 2 0,-1 0-1 0,-2 5 3 16,-1 2 4-16,-5 2-2 0,2 3 3 15,-2 1-3-15,4 2-4 0,-1 0-3 16,1 0 0-16,3 4 2 0,3 7 0 15,-1 1 0-15,3 3 1 0,-5 2-1 16,1-2-3-16,-6 1 0 0,-4 2 0 16,0-2 2-16,-4 1 1 0,-6-2 0 15,-5-1-1-15,-2-1 2 0,2-1 0 16,-3-2-1-16,3-3-1 0,0-3 3 15,2-1-1-15,1-1-2 0,6-2 1 16,4 0 1-16,2 0-1 0,0 0-7 0,8 0-12 16,9-5 1-16,4-2 6 0,4-1-1 15,2-2-6-15,3 2-1 0,1-3 5 16,1-1 1-16,1-1 3 0,-3 0 8 15,5-2 2-15,-3-2 0 0,-5-1 1 16,-1-1 12-16,-3-3 8 0,0 0 7 16,-4-1-2-16,-7 1 2 0,-7 2-10 15,-5 1-3-15,0 3 1 0,-11 0 0 16,-4 7 4-16,0 2-3 0,-8 5-3 15,4 2-4-15,-2 0-2 0,0 11-4 0,1 3 2 16,3 6 1-16,4 4 1 0,3 0-3 16,10 3-4-16,0 0 0 0,8-1 0 15,7 1-1-15,8 0-5 0,2-1-10 16,7-3-6-16,9 0-26 0,6-4-36 15,16-6-49-15,2-13 66 0</inkml:trace>
</inkml:ink>
</file>

<file path=ppt/ink/ink5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7:40.9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208 72 277 0,'-6'-5'81'15,"-3"0"-27"-15,-3 4 5 0,-3 0-16 16,-2 1-21-16,-2 0 1 0,-2 7 0 16,2 5-5-16,-2 6-5 0,2 2-4 15,0 6-6-15,5 3-1 0,5-3-2 16,3 3 0-16,6-4 0 0,0 1-6 15,10-3-13-15,11 1-15 0,3 2-14 0,9-3-33 16,-5 3-98-16</inkml:trace>
  <inkml:trace contextRef="#ctx0" brushRef="#br0" timeOffset="601">512 471 92 0,'1'0'218'0,"-1"0"-162"16,0 0-20-16,0 0-6 0,0 0 6 16,2 6-13-16,0-2-10 0,0 4 18 15,-2 4-1-15,0 1-8 0,2 1-3 16,-2 3-1-16,0-1-1 0,0-1-1 15,0 0-2-15,0 1-3 0,-4-3-4 0,2 3-3 16,-1-5-2-16,1 0 1 0,0-1-4 16,2-1 3-16,0 0-4 0,0-2-7 15,0 0-10-15,0 0-16 0,2-4-22 16,7-2-25-16,-1-1-93 0,-4-8-131 15</inkml:trace>
  <inkml:trace contextRef="#ctx0" brushRef="#br0" timeOffset="971">819 410 72 0,'4'0'27'16,"-3"4"101"-16,-1 5-101 0,0 1 19 15,0 2 2-15,0-1 9 0,0 1-19 16,0 1-9-16,0 0 0 0,0 4-10 15,0-2-2-15,0 0 1 0,0-2-4 16,0-3-1-16,2-3-5 0,-2-3 0 16,2-1-7-16,0 0 2 0,0-3-2 0,4 0-1 15,3 0 4-15,5 0-2 0,3-10-1 16,4 0-2-16,-2-1-1 0,2 2-7 15,0 0-3-15,-2 0 3 0,-4 3 7 16,-3 2-1-16,-5 2 2 0,-1 2 1 16,-6 0 0-16,2 0-1 0,-2 6 2 15,0 7 1-15,0 1 7 0,-4 3-1 16,-2 2-2-16,3 1 1 0,-1 0-1 15,4 1-5-15,0 0 0 0,0-3-2 0,0-2 2 16,6-2 0-16,1-2-3 0,3-1-12 16,1-5-15-16,4-5-21 0,5-1-58 15,-3-2-70-15,2-12-53 0</inkml:trace>
  <inkml:trace contextRef="#ctx0" brushRef="#br0" timeOffset="2744">1527 513 113 0,'0'-6'154'0,"0"0"-126"15,0-1 25-15,-2 2-3 0,-10 0-11 16,3 1-9-16,-8 1-6 0,3-3 0 15,-1 5 0-15,-2-1 0 0,-2 2-11 16,0 0-1-16,-4 6 1 0,2 7-3 16,-2 2-3-16,0 4-3 0,0-1 2 15,6 4 0-15,5-2-2 0,7 3-2 0,3-3 1 16,2 2-5-16,2-1 1 0,7-1 1 15,7-2 1-15,-1-3-1 0,6-6-1 16,2-3 1-16,0-5 1 0,1-1 1 16,1-3-4-16,2-9 2 0,-2-4 0 15,-2-3 0-15,1-2-6 0,-1-2 4 16,-4-1 2-16,0-2 0 0,-3-1-1 15,-3-2 1-15,0 0 1 0,-5-5 0 16,2-3-1-16,-5-3 0 0,3-5 0 16,-2-1 0-16,1-5 1 0,3 1-3 0,-2-2 1 15,1 4 1-15,-1 5-3 0,-5 12 3 16,3 11 1-16,-6 10 0 0,0 5-2 15,0 5 1-15,0 0 0 0,0 3-2 16,-4 11 2-16,-3 7 5 0,-3 3-2 16,-1 6-1-16,3 2-2 0,1 3 0 15,-3 4 3-15,0 3 1 0,1 2-3 16,1 2 0-16,1-1 0 0,1-3 0 15,2-3-1-15,0-4 1 0,0-4 1 0,4-2 0 16,0 0-3-16,0-4 2 0,4-4-1 16,6-4 1-16,5-2-2 0,2-3 1 15,6-5 1-15,0-1-1 0,6-6-1 16,-1 0 1-16,-1-3-2 0,2-8-2 15,-1-3 2-15,1-2 0 0,-2 0 2 16,-3-4 0-16,-5 2-3 0,-3-1 3 16,-5 1 3-16,-1 1-1 0,-6 2-3 15,-4 3 3-15,0 2 0 0,0 2-1 16,0 4-1-16,-4 1 3 0,-2 3 0 15,-2 0-3-15,-3 3-2 0,-1 8 1 0,3 2 2 16,1 5-1-16,1 2-2 0,1 2 0 16,2 1 3-16,0 1 0 0,2 1-2 15,2-3-1-15,0-2 3 0,8-4-1 16,5-2-3-16,3-6 5 0,3-1-4 15,2-7 2-15,0 0 2 0,2-3-2 16,3-9-1-16,-1-2 1 0,0-2-1 16,-4-1 3-16,-2 0-4 0,-2-1 3 15,-3 2-2-15,-5 0 1 0,1 3 1 0,-5 3 1 16,-1 3-2-16,-4 1 1 0,0 0 2 15,0 2 0-15,0 2-3 0,0 0 3 16,0 0-2-16,0 2 1 0,0 0-4 16,0 0-5-16,0 0 4 0,0 7 2 15,2 0 0-15,0 2 0 0,0-3 2 16,-2 4 0-16,0 0-2 0,0 2 1 15,0 1 1-15,0 3 0 0,-2 2-1 16,-2 0 0-16,0 0 1 0,1-1 0 16,3-4-2-16,-2-2 1 0,2-4 1 0,0-5-1 15,0-1-2-15,0-1 2 0,0 0 4 16,0-5 2-16,2-8-6 0,3-5-1 15,3 1 1-15,0-2 0 0,-3-1 0 16,1 1-3-16,2-4 3 0,-1 2-1 16,-1 1-1-16,2 4 1 0,-5 0 1 15,3 6-4-15,0 2 2 0,0 3-4 16,-3 5 3-16,3 0-2 0,-2 0-1 15,2 5 0-15,1 3 5 0,1 2-5 0,3 2-1 16,1-5 1-16,5 3 5 0,2-5-2 16,2-1 0-16,6-1-1 0,-2-3 4 15,1 0 0-15,3 0-1 0,-2-6 1 16,-1-3 3-16,-1-1-1 0,-4-1-2 15,-2-1 1-15,-2 1 2 0,-7 1 5 16,-6-2-4-16,-4 2 1 0,0-1 1 16,-4-1 1-16,-6 4-2 0,-3 0-3 15,-2 2 2-15,-2 6-2 0,-2 0 1 16,1 0-3-16,1 11 1 0,2 0-1 15,3 3-2-15,1 4 0 0,3 1 1 0,-1 3 2 16,1 0-2-16,6 4 0 0,2-4 2 16,0 1 0-16,2 0-2 0,8-2 1 15,3-4 0-15,2-1 1 0,3-4-2 16,4-5 1-16,1-6 1 0,4-1 1 15,4 0-2-15,5-12 1 0,4-2 1 16,0-5-1-16,-8 1-3 0,-7 1 2 16,-6 3 3-16,-9-2-4 0,-3 0 2 15,-5 1 1-15,-2-2 1 0,-3 2-1 0,-7 2-3 16,0 1 3-16,-3 2 2 0,4 3-4 15,-5 2 1-15,3 4-1 0,3 1 0 16,1 0-1-16,3 8-5 0,0 5 3 16,0 1 2-16,2 4 0 0,0 1-1 15,2 2 2-15,0 1-3 0,0-1 0 16,6 0-4-16,4-2 3 0,-3-4 3 15,5 1 0-15,-1-6 0 0,-1-3-1 16,5-3 2-16,-2-4 2 0,4 0-4 16,1-4 2-16,4-9 2 0,-2-3-6 0,1-1-2 15,-4-3 1-15,0-1 4 0,-2-2 1 16,-2-1-1-16,-3-1 1 0,-2 0-1 15,-3 2 1-15,-3-4 1 0,4-3 0 16,-4-2 2-16,4-7 0 0,1 0 0 16,-1-3-2-16,2-1 1 0,-1-4 3 15,1 2-5-15,0 3 2 0,-3 5-1 16,-1 9 0-16,0 9-1 0,-4 8 4 15,0 6 1-15,0 5-5 0,0 0-3 0,0 2-3 16,0 12 3-16,0 8 4 0,-6 9-2 16,4 8 1-16,-3 8 3 0,-1 6-3 15,-2 6 1-15,1 3 0 0,1 2 0 16,0-6 1-16,6-7-3 0,0-10 2 15,8-8 0-15,-3-8 0 0,-3-7-2 16,-2-8 3-16,4-4 6 0,0-4-2 16,0-2 0-16,7-1 3 0,3-14 1 15,5-7-6-15,2 0-4 0,3-2 0 0,-1 3 1 16,2 5-1-16,-2 3-3 15,-2 4-3-15,0 2-5 0,-6 4-6 0,6 3-7 16,6 0-3-16,4 0-4 0,3 0 8 16,-4 0-164-16</inkml:trace>
</inkml:ink>
</file>

<file path=ppt/ink/ink5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14T14:27:44.5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193 468 38 0,'2'-2'167'0,"0"-2"-97"16,-2 0-17-16,0 0 3 0,0 0-8 16,0-1-14-16,-2 2-14 0,-4 1 2 15,3-1-7-15,-1 3-5 0,-4-2-2 16,1 1 0-16,-1 1 2 0,-3 0-4 15,-3 0 0-15,1 7 7 0,-4 1 0 16,-1 3 0-16,1 2-3 0,-2 4-3 16,2 0-4-16,6 4 2 0,-1-1-2 15,6 2 0-15,3 2-3 0,3-3 0 0,5-1 2 16,9-2-1-16,5-6-2 0,0-3 1 15,6-4 2-15,-1-4 0 0,3-1 0 16,2-3-4-16,-3-10 6 0,1-2-1 16,-4-2-3-16,-2 0 1 0,-6-2 2 15,-5 0 0-15,-2 2-4 0,-7 1 3 16,3 1 1-16,-4 2-1 0,0 3 0 15,0 0-1-15,-4 3 1 0,-3 1 0 16,5 5-3-16,-4 1 1 0,-1 0-2 16,-3 7-1-16,0 6 2 0,3 4 0 0,1 3 1 15,4 2 1-15,2 2-3 0,0-2 0 16,0-1 2-16,14-1-2 0,3-4-6 15,2-3-14-15,4-2 0 0,2-4-10 16,3-4 2-16,5-3-8 0,-1 0-25 16,4 0-40-16,-1-12-77 0</inkml:trace>
  <inkml:trace contextRef="#ctx0" brushRef="#br0" timeOffset="1913">777 493 9 0,'4'-14'20'16,"-4"-2"219"-16,0-2-204 0,-2 1-7 16,-6-1 5-16,-3 2-9 0,0 2-1 15,-7 3 9-15,3 1-5 0,-2 5-6 16,-2 4-2-16,-4 1-4 0,0 1-2 15,-4 14-4-15,3 2 3 0,-3 6 0 16,4 0-4-16,2 6 1 0,6 0 3 16,1 0 1-16,7 0-6 0,5 3-2 15,2 0-1-15,0 0 1 0,7-2 2 16,9-3-7-16,3-5 2 0,4-5 1 0,3-8 0 15,3-4-4-15,3-5 3 0,-1-3 2 16,3-13 0-16,1-6-2 0,-1-2-1 16,-5-5 0-16,-1 0 1 0,-5-4-1 15,0-2 0-15,-6-2 0 0,-2-3 0 16,3-2-1-16,-7-9 2 0,1-3-1 15,-3-2 0-15,-3-1-1 0,-6 4 0 16,0 1 2-16,0 7-3 0,0 6 1 16,0 15 0-16,0 11 1 0,0 13-3 15,-4 0 1-15,-4 16-10 0,1 14 11 16,-7 9 1-16,1 8-2 0,0 4 2 0,1 4-2 15,-1 6 2-15,-2 4-2 0,3-3-14 16,8-7-7-16,4-8-7 0,4-11 9 16,15-6 12-16,4-4 5 0,6-8-7 15,-3-6-4-15,5-2-7 0,1-9-2 16,3-1-6-16,1 0-3 0,-2-6-5 15,3-7-10-15,-5-1 18 0,-3-1 21 16,-3 0 7-16,-5-4 2 0,-3 1 6 16,-7 1 18-16,-3 1 5 0,-5 0-4 0,-3 0-1 15,0 1-8-15,-1-2 3 0,-9 3-2 16,0 0 1-16,-1 2-3 0,-2 3 1 15,-3 3-5-15,1 6 2 0,-2 0-8 16,0 0 0-16,2 0-3 0,-1 10 5 16,-1 5-5-16,0 2 2 0,0 3 2 15,0 3-1-15,1 2 0 0,5 3-1 16,3 0-1-16,3 2 0 0,3-1-5 15,2-3 5-15,0-3-1 0,3-2-2 0,9-6 0 16,5-5-2-16,6-4 4 0,4-6-1 16,3 0-2-16,1-11 2 0,3-7 0 15,-3-3 0-15,-1-4-2 0,-3-3 0 16,-4 0 3-16,-2-3-1 0,0-1-1 15,-4-3 2-15,-4-7 2 0,-1-6 1 16,-8-4-6-16,1-5 3 0,-1-2 0 16,-4 1-2-16,0 1-2 0,0 11 0 15,0 7 3-15,0 17-2 0,0 12 2 16,-4 8 3-16,-1 2-2 0,-1 17-8 0,-8 11 4 15,-1 11 0-15,0 6 2 0,3 7-1 16,-1 5-1-16,0 4 0 0,-1 3 3 16,7-6-2-16,3-7-5 0,4-9-1 15,4-10 4-15,9-4-1 0,6-6 1 16,2-2 0-16,8-8 2 0,-2-6 2 15,5-6-3-15,-3 0-3 0,1-3 4 16,-1-10 1-16,-1 1-2 0,-3-4 0 16,-2 0 2-16,-6 0 1 0,-3 2-3 15,-7 1 3-15,-3 2 1 0,0 2-1 16,-2 3 3-16,-2-1-2 0,0 4 3 0,0 0-4 15,0 3-1-15,0 0-2 0,0 0 3 16,0 0-7-16,0 1-3 0,0 7 7 16,0 3 2-16,0 2-1 0,-2 3-1 15,0-1-2-15,-2 6 2 0,2-2 1 16,-2-1-1-16,1-2 0 0,3-3 1 15,-4-3 1-15,2-2-2 0,0-3 1 16,2-3 0-16,-2-2 3 0,0 0 0 16,-2 0-2-16,4 0 2 0,0-6-3 0,0-3-1 15,0-3-2-15,0 0 3 0,0-3 0 16,0 0 1-16,0 1-2 0,0-2-1 15,2 0 0-15,2 0 0 0,-2 2-1 16,2 0 0-16,1 3-4 0,1 3-1 16,0 3 2-16,-2 4 1 0,3 1 2 15,-3 0-3-15,0 0 2 0,2 6 5 16,1 1-2-16,1 1-2 0,3-3 0 15,3 0-2-15,1 0 1 0,2-4-12 0,0 2 13 16,6-3 1-16,-2 0 2 0,6 0 0 16,4 0 0-16,3-3 13 0,4-4-1 15,-6-2-12-15,-3-1 0 0,-2 0 0 16,-6 0 1-16,-2 0-1 0,-10-1 1 15,-1 0 1-15,-8 1-1 0,-4 1 2 16,-11 3-3-16,-6 3 1 0,2 3 0 16,-6 3-3-16,2 9 2 0,0 2 2 15,2 1-1-15,4 5 0 0,2 0 0 16,5 2 1-16,3 3 1 0,3 0-3 0,4-3-1 15,4-1 1-15,9-4 0 0,2-4-2 16,4-2 0-16,6-4 1 0,13-5 0 16,12-2-8-16,5 0 12 0,8-11-2 15,-7-1-33-15,-14-1 15 0,-12-1 15 16,-5 0-3-16,-10-2 4 0,-7-1 3 15,-1 2 0-15,-7-1 6 0,0 1-2 16,0-1-1-16,-7 3 6 0,-1 0 2 16,-1 3 8-16,1 0-5 0,-2 4-6 15,5 0-4-15,5 3 0 0,-2 1-5 16,2 2-1-16,0 0-6 0,0 1-1 0,2 8 6 15,3-2 0-15,1 2 0 0,-2-1-4 16,2 0-5-16,-4 1 1 0,3 0 4 16,-1 0 3-16,0 1-1 0,0 0 2 15,0 2 1-15,-1 1 0 0,-1 0 0 16,0 3 0-16,0-3 0 0,-2 3 1 15,0 1-1-15,0 2 0 0,-6-1 3 16,-1-1 0-16,-7-1-4 0,1 1 4 16,-4-1 5-16,-2 0-1 0,2-1-5 0,0-4 2 15,1-2-3-15,9-2 1 0,1-4-2 16,4-2-1-16,2-1 1 0,0 0-3 15,15 0-5-15,8-8 0 0,4-5-9 16,3-3-13-16,-1-3-7 0,2 0-6 16,-3-3 11-16,-1-2-12 0,-2-1-22 15,-2-1 39-15,-4-5 17 0,-2 2 10 16,-2-1 5-16,-2 3 14 0,-3 2 22 15,-4 4 5-15,-2 2 0 0,-3 4-2 0,-1 1-20 16,0 3-1-16,0 1-7 0,0 1 0 16,0 5 2-16,-1-1-6 0,1 4-5 15,0 1-4-15,-2 3-5 0,0 10-4 16,2 6 7-16,0-3-2 0,0 4 0 15,0-2-2-15,0-3-5 0,4 4 1 16,-1-1 5-16,1 1 0 0,0 0-1 16,0-2 1-16,5 1 3 0,7-3-1 15,-1 0 6-15,-2-4-3 0,-5-3-2 16,-8 0 1-16,0-2 3 0,0-1 8 0,-6-2 1 15,-7 2 3-15,-4-2-1 0,-2 0-1 16,-2 0 1-16,-2 0-3 0,2 0-5 16,2 2-8-16,0-1 2 0,5-1-1 15,7 0-2-15,1-1-9 0,4 1-13 16,2 3-10-16,0-2-18 0,2-1-30 15,7-3-79-15</inkml:trace>
  <inkml:trace contextRef="#ctx0" brushRef="#br0" timeOffset="2471">2977 512 3 0,'0'0'135'0,"2"0"61"15,-2 0-141-15,0 0 3 0,0 0 0 16,0 0-1-16,0 0-13 0,0 0-23 0,0 10-3 15,0 1 9-15,-2 4-4 0,-2 5-7 16,1 0-6-16,-1 1-7 0,0-3 2 16,2 0-1-16,0 0-1 0,2-4-4 15,0 0 2-15,0-4-1 0,0-2 0 16,4-2-13-16,6-3-17 0,3-3-15 15,2 0-33-15,2-9-45 0,-1-5-205 16</inkml:trace>
  <inkml:trace contextRef="#ctx0" brushRef="#br0" timeOffset="2815">3262 503 45 0,'3'4'262'16,"3"1"-165"-16,-6 2-74 0,2 2 40 15,-2 1-14-15,0 2-1 0,0 2-1 16,0-1-14-16,-2 0-14 0,-2-1-8 15,0 1-3-15,4-2-3 0,0-1-2 16,0-2-1-16,0 1 0 0,0-4-2 16,12 0 0-16,5-2 1 0,2-3 2 0,8 0-1 15,2 0-5-15,-3-8-6 0,1 0 3 16,-4 0-1-16,-2-2 2 0,-4 3-3 15,-4-2 3-15,-3 3 2 0,-4 3 0 16,-6 1 1-16,0 2 4 0,0 0 0 16,0 0-2-16,-2 0-3 0,-4 5 4 15,0 5-1-15,-1 1-1 0,-1 0 0 16,2 2 1-16,-1 2 1 0,1 0-3 15,2 0 1-15,4-1 0 0,0-1-1 0,0 1-18 16,12-4-14-16,3 2-13 0,8-6-8 16,2-1-32-16,1-5-82 0,5 0-70 15</inkml:trace>
  <inkml:trace contextRef="#ctx0" brushRef="#br0" timeOffset="3276">3882 643 111 0,'-14'-5'279'15,"-1"-2"-249"-15,-2 3 12 0,0 2-15 16,0 2-13-16,-4 0 14 0,3 1 4 0,1 9-12 15,2 2-4-15,5 4-4 0,3 2-4 16,3-1-6-16,4 1 0 0,8 0-1 16,7-4 0-16,8 0-2 0,2-4-1 15,5-4-10-15,1-5-9 0,-1-1-4 16,1 0-10-16,-3-1 1 0,-5-10 13 15,0 0 14-15,-6-4-4 0,-1 0 10 16,-7 0 1-16,-1-1 3 0,-3 0 6 16,1 0 11-16,-4 1 6 0,2 1-6 0,0 1 3 15,-2 3 2-15,1 0-4 0,1 4-5 16,-4 0-7-16,0 4-1 0,4 1-2 15,-4 1-7-15,2 0-5 0,0 5 0 16,2 8 7-16,0 7-2 0,-1 2-2 16,1 5-12-16,-4 4-3 0,0 5 0 15,0 6 3-15,6 6 2 0,0 4 8 16,3-1 4-16,-1 4-6 0,-4-4-20 15,1 1 23-15,-3-6 14 0,0-6-9 16,-2-6 0-16,0-8 6 0,-2-6 8 16,-7-2 0-16,-5-4 8 0,-3-5 6 0,2-4-8 15,-6-1 0-15,2-2-3 0,-4-2 0 16,-4 0-10-16,2 0-4 0,-1-1 1 15,-1-5-5-15,-2-2 0 0,3-1-1 16,-5-4-9-16,1 1-15 0,-3-2-22 16,1-2-40-16,-8-7-73 0</inkml:trace>
  <inkml:trace contextRef="#ctx0" brushRef="#br0" timeOffset="3748">3044 218 198 0,'0'0'328'0,"0"0"-271"0,0 0-17 16,0 0-15-16,0 0 3 0,0 0-5 15,0 0-16-15,0 0-9 0,2 0 2 16,2 8 1-16,3 1-13 0,7 4-31 16,5-6-29-16,6-2-60 0,1-5-292 0</inkml:trace>
  <inkml:trace contextRef="#ctx0" brushRef="#br0" timeOffset="4344">4525 27 23 0,'7'0'337'0,"1"0"-300"0,0 0-14 16,1 0 31-16,-1 3-10 0,-4 9 7 0,1 3-4 16,1 8-12-16,-4 4-8 0,-2 6-8 15,0 1-11-15,-2 2-5 0,-6-1-1 16,1 3 1-16,-1-2-7 0,1 4-30 15,3-3-25-15,0-5-57 0,0-9-227 16</inkml:trace>
</inkml:ink>
</file>

<file path=ppt/ink/ink5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08:10.7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23 119 0,'0'-3'66'0,"0"1"-25"0,0 1 16 15,0 1-12-15,0 0-5 0,0 0-7 16,0 0-5-16,0 0-6 0,0 0-7 16,0 0-10-16,0 1 0 0,0 14 5 15,0 0 4-15,0 7-1 0,0 5-7 0,-2 7 8 16,0 6 5-16,0 3-2 0,2 3-7 15,0 1 1-15,0 1-4 0,0 1 0 16,2-1-1-16,4-3-1 0,0-5-4 16,1-5 4-16,1-5-3 0,-4-6-4 15,0-2 4-15,-1-5-2 0,-1-3-1 16,0-6 2-16,0-1-1 0,-2-7 1 15,0 1 4-15,0-1 7 0,0 0 12 16,0-3-4-16,-2-10-12 0,-2-3-2 0,1-4-3 16,-5-4-1-16,4-8 1 0,0-3 0 15,0-12-4-15,-1-6 1 0,-1-4-8 16,-2-5 12-16,5 3-4 0,-1 1 0 15,4 7 0-15,0 8 0 0,0 7-1 16,0 9 1-16,5 7 0 0,5 7 0 16,0 3-3-16,3 3 1 0,2 2 0 15,2 1 4-15,4 4-5 0,0 0 0 16,2 0-2-16,-2 7-4 0,2 8-3 0,-4 1 2 15,0 3 3-15,-7 1 4 0,-3 3-3 16,-3 2 4-16,-4-1 2 0,-2 2 2 16,0-3-2-16,-8 1 0 0,-3-2 4 15,-3-1 0-15,-3 0 7 0,-2-3-3 16,-2 1 2-16,-2 0-2 0,2-3 0 15,-2-2-5-15,6-1 1 0,0-5-1 16,4-1-3-16,1-1 0 0,5-3 0 16,1-2 0-16,4-1-9 0,0 0-12 15,2 0-14-15,0 0-17 0,2 0-33 0,8-10-13 16,3-4-108-16</inkml:trace>
  <inkml:trace contextRef="#ctx0" brushRef="#br0" timeOffset="682">406 177 103 0,'2'-5'81'0,"0"3"-27"16,-2-1 7-16,0 1-5 0,0 2-7 0,0 0-9 16,0 0-7-16,0 0-8 0,0 6-5 15,0 10 3-15,0 6 3 0,-4 8-7 16,-1 5-3-16,3 0 9 0,-2 6 4 15,2-5-11-15,2-3-5 0,0-3-2 16,10-5-2-16,3-4-7 0,2-3 0 16,0-6 7-16,6-1-11 0,-2-9 2 15,2-2 2-15,0-2-2 0,0-11 4 16,4-3-4-16,-4-1-4 0,-2-2-8 0,-3 0 12 15,-1-1-1-15,2 6-6 0,-6 1 4 16,1 3 0-16,-4 2-4 0,-3 6 2 16,-3-2 0-16,2 4 2 0,-2 0-3 15,2 0 5-15,0 0-1 0,1 7 2 16,1 5-1-16,2-2 0 0,3 1 1 15,-1 0 0-15,1 0 0 0,4-1-2 16,1-1 2-16,-1-3 0 0,0 2 0 16,2-4-1-16,0-2 2 0,-3-2 1 15,1 0-2-15,-3-4 0 0,-5-3 1 0,3-3 1 16,-5-3 1-16,3-1-4 0,-4 0 5 15,-4-3 2-15,0 1 3 0,0-1-3 16,0 2 1-16,-8-3 0 0,-1 1-3 16,-1-2-1-16,-1-1-1 0,-3 1 0 15,1-1-2-15,2 1-1 0,1 3 1 16,2 3 1-16,3 7-2 0,3 5 0 15,-2 1 1-15,4 0-3 0,-2 0-13 16,2 7-3-16,0 6 2 0,0 2-9 16,0-3-14-16,0 3-25 0,2-2-40 15,-2-1-133-15</inkml:trace>
  <inkml:trace contextRef="#ctx0" brushRef="#br0" timeOffset="1358">1210 161 171 0,'0'-1'75'15,"0"1"-34"-15,0 0 13 0,0 0 1 16,0 1-13-16,0 9-14 0,0 7 5 16,-4 4-3-16,0 4 2 0,0 1-10 15,0 1-3-15,1-2 1 0,1-1-7 16,0-4-4-16,2-3-1 0,0-4 1 0,0-3-6 15,5-5-1-15,1-1 0 0,0-3 1 16,0-1-2-16,5 0 1 0,1-3 0 16,3-10 2-16,2-1-3 0,2-4 0 15,2-3 0-15,4-1-1 0,0-2 0 16,-1 0-2-16,3 1 3 0,-2 1-1 15,0 0-2-15,0 1 1 0,-3 4 1 16,-2 3 0-16,-3 5-1 0,-6 4 1 16,-3 2 1-16,-4 3-1 0,-2 0 0 15,-2 0 0-15,0 0 4 0,0 6 0 0,0 7 4 16,0 2-4-16,-6 2 2 0,2 1 0 15,-4-2-1-15,5 1 1 0,-3-1 0 16,4-3-3-16,0-6-2 0,2-1-1 16,0-3 0-16,0-1 0 0,4-1-2 15,5-1 2-15,7 0 2 0,5-4 1 16,7-10-3-16,7-4 1 0,-5-4-1 15,3 0-1-15,-1 0-6 0,-1 1 3 16,-5 2 1-16,1 0-2 0,-4 3-1 16,-4 4 1-16,-6 4 3 0,-3 4 1 15,-6 3-1-15,-2 1-1 0,-2 0 3 0,0 0 1 16,0 8 0-16,-2 6 6 0,-4 5 2 15,-7 5 0-15,5 3 0 0,-4 2 4 16,3 0-4-16,1 4 0 0,1-4 0 16,3 2-5-16,0-3 2 0,2-2-3 15,2-3-5-15,0-2 1 0,0-1 1 16,10-2-1-16,5-1-6 0,6-4-3 15,6-5-9-15,3-7-22 0,3-1-10 16,1-5-52-16,-2-12-99 0</inkml:trace>
</inkml:ink>
</file>

<file path=ppt/ink/ink5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08:16.3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68 174 0 0,'-4'0'116'0,"4"0"-81"0,0 0-11 0,-3 0 4 16,1 0 0-16,0 0 1 0,0 0 0 15,-2 0-1-15,4 0 0 0,-6 0-5 16,1 0-2-16,-1 0 2 0,0 0-6 15,-1 0 9-15,5 0 3 0,-2 0-13 16,0 0-5-16,2 0-4 0,0 0 7 16,0 0-3-16,0 0-3 0,2 0 2 15,0 0-3-15,-1 0 0 0,-1 0 1 16,2 0-1-16,0 0 0 0,0 0-4 15,0 0 4-15,0 0-5 0,0 0-1 0,0 1 0 16,3-1 0-16,11 0 2 0,3 0 3 16,8-1 1-16,1-5 0 0,5 0-2 15,1 1-4-15,5-1 1 0,-1 3 2 16,8-5-4-16,4 4 1 0,1-1 0 15,5 2 2-15,-3 2-3 0,1 0-1 16,-3 1 2-16,5 0 1 0,-5 0-2 16,5 0-2-16,-3 0 2 0,3 0-2 15,1 0 1-15,0 0-4 0,4 0 5 16,-1-3 0-16,1 1 0 0,0-2-3 15,0 1 3-15,2-1 2 0,-2 0-4 0,-1-2 2 16,1 0 2-16,-2-1 0 0,0 0-2 16,0-2-1-16,-3 0 1 0,-4-1 2 15,-3 0-2-15,-7 2-3 0,-3 1 4 16,-3 0 0-16,-4 3-2 0,-7-2 1 15,-7 3 0-15,-3 1 1 0,-9 2-1 16,-2 0 0-16,-2-1 2 0,0 1-2 16,0 0 0-16,0 0 0 0,0 0 0 15,0 0 1-15,0 0-2 0,0 0-2 0,0 0 4 16,0 0 0-16,0 0-2 0,0 0-1 15,0 0 3-15,0 0 1 0,0 0-3 16,0 0 0-16,0 0 3 0,2 0 0 16,-2 0-1-16,0 0-3 0,0 0 5 15,0 0 0-15,0 0-2 0,0 0-4 16,0-1-4-16,0 1-10 0,0 0-22 15,0 0-41-15,-2-3-80 0</inkml:trace>
</inkml:ink>
</file>

<file path=ppt/ink/ink5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08:32.56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 55 144 0,'0'0'56'0,"0"0"-32"0,0 2 28 15,0-2-4-15,0 0-12 0,0 0-7 16,-2 0-4-16,2 0-2 0,0 0-3 15,0 0-5-15,0 0-2 0,-2 0-1 16,0 0 1-16,0 0 0 0,-2 0 4 0,4 0 0 16,-2 0-2-16,1 0-7 0,1 0 1 15,0 0 1-15,0 0-1 0,0-2-7 16,1 2-5-16,13 0 2 0,9-1 9 15,7-5 0-15,6-2-6 0,6-2 3 16,0 2 1-16,-1 0 3 0,-3 3-7 16,-8 1-1-16,-1 2-1 0,-8 1 1 15,-2 1-2-15,-4 0-5 0,-5 0-5 16,-1 0-10-16,-3 1-18 0,-4 4-12 0,-2 0-32 15,0-3-88-15</inkml:trace>
</inkml:ink>
</file>

<file path=ppt/ink/ink5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08:33.7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0 243 28 0,'2'0'168'0,"2"0"-94"0,-4 0-46 16,0 0-6-16,0 0 13 0,0 0 3 15,2 2-15-15,-2 3-12 0,3 6 9 16,-1 4 15-16,-2 8-10 0,2 8-11 16,-2 4 10-16,0 5 0 0,0 3-12 15,0 1 2-15,2 4-3 0,0-2-4 16,0-5 0-16,-2-2 5 0,2-6-14 15,-2-5 4-15,0-5 1 0,0-4-2 16,0-3 1-16,0-7 1 0,0-4 1 0,0-3-2 16,0-2 0-16,0 0 14 0,0 0 8 15,0-10-9-15,0-6-10 0,-2-3-2 16,2-4 3-16,-2-6-2 0,-2-4-2 15,4-9-2-15,0-8 2 0,0-9-2 16,0-4-11-16,2-5 18 0,4 0-7 16,7 1 2-16,-1 1-6 0,1 9-2 15,2 9 2-15,2 14 2 0,-1 11 0 16,-1 9 1-16,0 6 0 0,2 6-5 0,-1 2 5 15,1 3-1-15,0 13 0 0,-2 4-6 16,-1 4-5-16,-7 2 6 0,-1 1-2 16,-4-1 2-16,-2 0 7 0,0-1-1 15,-6 1 2-15,-3 0-1 0,-5-1 0 16,-1 0-1-16,-2-3 2 0,4 0-1 15,-3-4 0-15,3-1 1 0,1-1 0 16,3-4-2-16,5 0 0 0,0-2-13 16,2-1-18-16,2 0-20 0,0 0-15 15,4 1-14-15,4-3-81 0,-2-2-72 0</inkml:trace>
  <inkml:trace contextRef="#ctx0" brushRef="#br0" timeOffset="1177">435 524 92 0,'0'-1'76'16,"0"-2"-34"-16,2 0 8 0,-2 1-8 15,0 0-3-15,0 1-12 0,0-1-4 16,0 0 1-16,0 2-2 0,0-2 0 15,0 1-11-15,0-1 1 0,0 0-1 16,0 2 3-16,0-2-2 0,0 2-2 0,0-1 0 16,0 1 0-16,0 0 2 0,-2 0-3 15,0 0-2-15,2 0-1 0,-2 0 0 16,0 0-3-16,0 0-1 0,1 5 0 15,-5 5-2-15,2 4 1 0,-2 4 3 16,2 0 1-16,1 4 3 0,1 3 7 16,0-4-15-16,2-2 6 0,0-2-1 15,4-2-2-15,3-6-1 0,-1 1 1 16,4-5 1-16,1-2-1 0,8-3 2 15,-2 0 0-15,8-5 0 0,-2-10-2 0,-2 3-4 16,0-6 3-16,-2 2 0 0,-4 0-1 16,-3-1-1-16,-3 3 2 0,-3 3 0 15,-2 1-1-15,-4 3-9 0,0 2 14 16,0 1-2-16,0 4-3 0,0 0-1 15,0 0 0-15,0 0-5 0,0 4-1 16,-2 7-3-16,0 7 10 0,0 1 8 16,2 0-15-16,0-1-1 0,0-2 1 15,0-3 0-15,6-2 5 0,5-4-1 0,3 0 1 16,-3-4 2-16,6-1-2 0,-3-2 1 15,3 0 1-15,0-1 0 0,-2-6-1 16,0-4 0-16,-1-3 0 0,1-3 2 16,-2-5-1-16,3-5 1 0,-1-1 1 15,-2-4 1-15,-3-1-8 0,1-3 16 16,-1-3-6-16,-6-5-1 0,-1-4-5 15,-1-5 0-15,0 1 1 0,-2 1-1 16,0 10 1-16,0 11-1 0,0 7 1 0,0 13 1 16,-2 4-1-16,0 6 1 0,1 0 0 15,-3 1-5-15,-4 16-4 0,-3 7 2 16,-3 12 4-16,-1 10 0 0,0 4 0 15,-1 6 1-15,1 1 1 0,8-4-1 16,-1-3-2-16,8-5-1 0,0-5 2 16,15-5-3-16,8-6 13 0,0-6-14 15,2-6 5-15,0-6-1 0,-2-4 0 16,3-4 0-16,1-3 2 0,0 0-1 15,-3-8-1-15,3 0 1 0,-4 0 0 16,-6 0 0-16,-3 2-3 0,-9 2 4 0,-1 1-2 16,0 3 2-16,-4 0-5 0,0 0 1 15,4 3 3-15,-4 7 0 0,0 2-1 16,0-1 1-16,0 4 1 0,-4-2-1 15,2 0-2-15,-2 1 1 0,0-1 1 16,-1 0-2-16,-3 0 1 0,-1-3-2 16,-3-1-1-16,4-3 4 0,-1 0-4 15,3-3 1-15,2 0 3 0,1-2-3 16,-1-1-1-16,4 0 0 0,0 0 4 15,0 0-11-15,0 0-5 0,5-1 1 0,11-2 12 16,1-6 0-16,6 0-1 0,4-4 5 16,7 1 0-16,6-4-2 0,0-2 0 15,0-2 0-15,-2 1 2 0,-2-1 0 16,-1-3-2-16,-3-1 0 0,-3-2 4 15,-6 3 1-15,-8 2-9 0,-9 3 12 16,-6 2 8-16,0 4 0 0,-6 1-2 16,-9 5 0-16,-2 2 1 0,-8 4-3 15,-4 0 0-15,2 7-5 0,-7 7 4 0,0 4 2 16,3 3 2-16,6 5-1 0,6-1-3 15,8 1 9-15,7 0-22 0,4-1 2 16,0-3 2-16,13 0-3 0,8-2 3 16,10-2 2-16,9-3-2 0,12-6-14 15,12-7-23-15,13-2-4 0,9-8-48 16,-2-10-126-16</inkml:trace>
</inkml:ink>
</file>

<file path=ppt/ink/ink5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08:35.9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0 536 94 0,'0'-3'23'0,"2"-3"-8"0,0 3 6 0,0-1 2 16,0 0 1-16,0 0-8 0,0-1 0 15,1 2 5-15,1-1 5 0,-4 0 11 16,2 2 3-16,0 1-2 0,0 0 4 15,-2 1 1-15,0 0-3 0,0 0-1 16,0 0-11-16,0 0-6 0,0 9-8 16,-2 10-1-16,-2 5 6 0,-2 4-3 15,3 4-6-15,-1 0 3 0,2 2-5 16,2-1 4-16,0-6 4 0,9-5-16 15,5-6 1-15,-1-5-1 0,2-3 0 16,4-2 3-16,2-4 0 0,2-2-4 0,-2 0 2 16,2-8 2-16,0-4-3 0,-6 0-5 15,-1-1 0-15,-5 2 0 0,0 0 3 16,-1 2-5-16,0 0 2 0,-3 3-1 15,1 1-1-15,-6 1 5 0,0 4-2 16,-2 0 1-16,3 0-1 0,-1 8 0 16,4 2 2-16,-2 5 3 0,0-1-2 15,7-3 0-15,-1-1-3 0,1 0 4 16,4-5-5-16,-3-2 3 0,3-1 0 15,2-2 3-15,-1 0 1 0,1-8-2 0,0-6 0 16,0-6 2-16,0-5-1 0,0-4-1 16,-1-3 1-16,-1 0-10 0,-4 0 19 15,-3 3-6-15,0-5 5 0,-6 3-3 16,0-1-2-16,-2-3-3 0,-6 2 0 15,-4 0 0-15,-1 5 0 0,3 7-1 16,2 8 0-16,1 7 1 0,3 5 0 16,0 1-3-16,-2 6-4 0,2 10 0 15,-2 5 1-15,1 3-13 0,3 2-13 0,0 3-24 16,0 1-28-16,0-5-39 0,-2-1-193 15</inkml:trace>
  <inkml:trace contextRef="#ctx0" brushRef="#br0" timeOffset="252">733 601 129 0,'2'1'281'16,"0"-1"-232"-16,-2 2-42 0,0 2 33 15,0-2 13-15,0 4-16 0,0 1-15 16,2 1-7-16,-2 4 1 0,0 0-8 16,0 3-4-16,0 3-3 0,0-2 11 15,0 2-15-15,0-4 1 0,0-1-10 16,3-2-13-16,11-3-10 0,-1-1-7 15,4-4-22-15,4-1 2 0,2-2-93 16,0 0-90-16</inkml:trace>
  <inkml:trace contextRef="#ctx0" brushRef="#br0" timeOffset="1187">1099 637 73 0,'0'-8'147'0,"-2"2"-100"16,-3-2 14-16,-7 2-20 0,3 0-13 15,-1 0 13-15,0 3-12 0,3 3-3 16,-3 0-2-16,1 0-4 0,-1 1-6 15,1 10-7-15,-3 3-1 0,-1 4 0 0,-1 3-1 16,3-1-2-16,3 4-2 0,5-4 8 16,1-1-12-16,2-1 1 0,0-3 2 15,0-2-2-15,3-1 3 0,5-3-1 16,2-3-1-16,-1-4 0 0,6-2 4 15,1 0-2-15,5-4 1 0,4-9 1 16,-1-3 2-16,1-6-2 0,-4-4-2 16,0-1 4-16,-4-4 2 0,-1-4 0 15,-3 1-12-15,-5-2 15 0,-1 2-5 0,-1-2-2 16,-2 0-1-16,-4-1 0 0,0 0 2 15,0 7-1-15,0 4-3 0,0 9 0 16,-6 9 4-16,2 4-2 0,-2 4-3 16,-3 2-1-16,-1 16-4 0,-3 4 5 15,-4 9 0-15,3 0 1 0,1 7 0 16,0 6 0-16,-2 6-2 0,5 7 2 15,-1 1-12-15,7-3 2 0,4-6 10 16,9-8-8-16,12-10 7 0,4-9-1 0,0-4 1 16,2-6-1-16,3-5 4 0,3-4-1 15,1-3 0-15,0-7 2 0,1-8 1 16,1-5 1-16,-2-4-2 0,1-4 1 15,-7-2-1-15,3-3 1 0,-10-1-3 16,-2-3 3-16,-8-3 0 0,-1-2-9 16,-5 0 11-16,-1-3-3 0,-2-3 1 15,-2-1-2-15,0-2-3 0,0 7-1 16,0 10 3-16,0 13 0 0,0 12-1 15,0 7 2-15,0 2-2 0,-7 7-3 0,-3 10-5 16,-1 12 8-16,-1 6 0 0,-1 7 0 16,3 3-2-16,3 5 3 0,-3 1 0 15,4 2-2-15,4 0 1 0,2-4 1 16,10-9 0-16,9-7 10 0,4-6-19 15,-2-10 6-15,0-3 4 0,0-5-2 16,-2-5 3-16,-2-4 0 0,4 0 6 16,-2-8-3-16,-2-6-1 0,4-7-1 15,-3-5-3-15,-1-3 2 0,-2-4-1 16,-2-4 0-16,1 1-7 0,-1-2 9 15,0-3-3-15,5-2 0 0,-1-5 1 0,6-5-3 16,0-3-1-16,-1 6 2 0,1 9-3 16,-7 16 2-16,-5 11-2 0,-9 11 5 15,-2 3-5-15,0 2-4 0,0 15 1 16,-2 12 8-16,-9 13-1 0,-5 8-1 15,-5 10 1-15,0 0 1 0,0-1 1 16,6-7-1-16,6-5-1 0,9-9-1 16,0-4 1-16,5-5 7 0,9-7-14 15,-1-6 5-15,2-7 2 0,4-5-1 0,4-2-1 16,4-2 1-16,4 0-1 0,-5 0-3 15,-3-5-2-15,-2 2 2 0,0 1 4 16,-4 1-1-16,0-1-2 0,3 0-2 16,1 1 4-16,-4-1-1 0,-2 0-8 15,-6 1 3-15,-3 1-4 0,-2 0-9 16,0-2-1-16,2 0-3 0,-3-1-9 15,3-3-16-15,-4-1-12 0,0-7-41 16,-2-4-94-16</inkml:trace>
  <inkml:trace contextRef="#ctx0" brushRef="#br0" timeOffset="1429">1668 444 20 0,'4'-5'403'16,"1"-3"-353"-16,1 4-10 0,7 0 9 15,3-2-17-15,7 2-13 0,9 1-7 16,0 3-8-16,1 0-5 0,1 0 1 15,1 0-7-15,1 7-9 0,0 1-17 16,0-3-46-16,-3-1-101 0</inkml:trace>
  <inkml:trace contextRef="#ctx0" brushRef="#br0" timeOffset="2469">2942 460 159 0,'0'-5'82'15,"0"2"-45"-15,2 0 18 0,0 0 1 16,-2 0-12-16,2 0-4 0,-2 2-8 16,0 1-7-16,2 0-6 0,-2 0-4 15,0 8-8-15,0 8 9 0,0 8 6 16,-8 4-12-16,1 3-2 0,-1-3 5 15,4-1 1-15,-1-6-8 0,5-5-5 0,-2-3 3 16,2-8-2-16,0-1-2 0,0-4 1 16,0 0 1-16,9 0 1 0,5-8 0 15,5-11 4-15,0-3-4 0,4-2 0 16,0-1-3-16,-1-3 1 0,3 1 2 15,2-3-3-15,0 0 0 0,-4 0 0 16,-1 3 0-16,-2 1 0 0,-1 4 0 16,-6 3 0-16,0 3 0 0,-3 5 0 15,-3 6 0-15,-3 4-3 0,-2 1 1 0,-2 0 0 16,0 12 0-16,0 7 3 0,0 9-1 15,-2 4 1-15,-2 1-1 0,4 0 0 16,0-2 0-16,-1-4 1 0,1-4-2 16,0-4 0-16,0-4 2 0,0-5-1 15,1-3 0-15,1-5-2 0,4-2 2 16,4 0 1-16,1-1 0 0,4-11 2 15,4-7 1-15,1-1-4 0,2-3 0 16,1-1 0-16,0-3 0 0,2-1-2 16,4-4-3-16,-3-4-4 0,1-3 1 0,-2-4-1 15,0 3-7-15,-4 7 0 0,-2 6 9 16,-8 12 4-16,-3 9 0 0,-8 6-2 15,0 1 2-15,0 17 3 0,-6 6 2 16,-2 10 2-16,-3 4 0 0,3 0 7 16,-1 3 0-16,-1-1-1 0,1-3 1 15,1 1 3-15,2-3-7 0,3-3 1 16,3-5-4-16,0-2-2 0,0-5-3 15,0-1 0-15,5-6 1 0,7-1 0 0,3-7-7 16,4-1-11-16,6-4-5 0,0 0-9 16,5-9-17-16,1-3-37 0,-1-3-13 15,-5-2-135-15</inkml:trace>
  <inkml:trace contextRef="#ctx0" brushRef="#br0" timeOffset="2770">3866 520 150 0,'0'-6'111'0,"-2"1"-66"15,-6-1 24-15,1 0-17 0,-1 2-19 16,-1 3-6-16,-1 1 0 0,0 0-8 15,-1 8-8-15,1 3 3 0,3 3-3 0,1 5-5 16,2-3-3-16,4 5-1 0,0 0 0 16,0 0-1-16,2 0-1 0,10-2-1 15,1-3 2-15,4 0 10 0,6-4-15 16,2-3 4-16,4-5 8 0,-5-4-3 15,1-2 0-15,-4-10 1 0,-2-3-1 16,-4-1-3-16,-7-3 2 0,-2 0-8 16,-4 1 13-16,-2-3-3 0,0 3-1 15,0 0-1-15,-8-2 0 0,0 3-5 0,-1-1 1 16,1 2 0-16,1 5 0 0,1 3-1 15,4 4-8-15,2 4-1 0,-2 0-15 16,2 4-20-16,0 8-4 0,0 0-24 16,6 1-54-16,-2-2-39 0</inkml:trace>
  <inkml:trace contextRef="#ctx0" brushRef="#br0" timeOffset="4668">4297 529 8 0,'0'-7'216'0,"-9"-2"-169"0,-5 3-29 16,-1 0 29-16,2 3-9 0,-1-1-11 15,3 4 1-15,-3 0-5 0,5 0-9 16,-1 3 1-16,-3 6-8 0,3 5-3 16,3 0 4-16,-1 3 0 0,-1 0 0 15,7 3-5-15,-2-4 1 0,4 4 1 16,0 0-1-16,0-1 3 0,6 0-4 15,3-2 10-15,5-3-13 0,-1-4-2 0,2-2 4 16,2-6 1-16,2-1 4 0,2-1-3 16,0-3-2-16,4-10 4 0,2-7-4 15,0-2-1-15,1-6 1 0,-1 0-7 16,-6-1 12-16,-6 0-6 0,-3 0 2 15,-1-3 1-15,-1-1 0 0,-6-2-2 16,-1-1-3-16,-3-2 4 0,0-1-3 16,0 4 0-16,0 1 0 0,0 10 2 15,0 6-1-15,0 8-2 0,0 8 2 0,-5 2 6 16,1 0-7-16,-4 9-7 0,-3 6 7 15,3 8 0-15,-3 2 0 0,1 2-1 16,2 6 0-16,3-1-2 0,-1 0-1 16,4-2-5-16,2-1 8 0,0-2 1 15,0-2 0-15,8-3-2 0,3-2 3 16,3-2 0-16,-1-5-2 0,-2-3 1 15,3-2 2-15,-1-1 0 0,0-3 0 16,3-4-3-16,-5 0 3 0,2 0 2 16,1-2-2-16,-5-8-2 0,7 0 3 15,-3-5 1-15,0 1-3 0,1-2 0 0,-3 1 0 16,3 0 2-16,-7 0-3 0,1 4 3 15,1 0 3-15,-3-1-2 0,0 1 1 16,-4 2-3-16,0 4 4 0,-2 1 7 16,0 3-5-16,0 1 3 0,0 0-5 15,0 0-3-15,-2 10-3 0,-8 8 0 16,-3 3 2-16,5 4 1 0,1 1 0 15,1 1-3-15,6 0 1 0,0-2-1 0,4-1 1 16,7-2 6-16,8-4-6 16,2-6 10-16,6-5-13 0,3-3 0 0,3-4 3 15,1-2 1-15,0-11-2 0,5-2 0 16,-9-2 0-16,-1-1-10 0,-8 0 13 15,-6 2-4-15,-3 0 1 0,-9 2 1 16,-1 2-1-16,-2 2-1 0,0 3 2 16,0 3 0-16,-2 2 0 0,0 0-2 15,-3 2 1-15,5 0-1 0,-6 1-2 16,2 8 2-16,-2 3-1 0,5 2 1 15,-1-1 0-15,0-1-1 0,0 1 1 0,2-2 2 16,0-1-3-16,2 0 2 0,9-1-2 16,3-1 1-16,3-3-6 0,2-3 13 15,-2-2-6-15,2 0 0 0,0-7 0 16,-2-4-2-16,4-5 0 0,2-2-2 15,-2-4-2-15,0-3-1 0,-4-1 4 16,-3-1 0-16,-5 0 1 0,-1-3 2 16,-1-1 1-16,1-3 0 0,0-3-2 15,-4-3-1-15,-1-2 3 0,3 4 0 0,-2 4-2 16,0 9-2-16,-2 8 3 0,-2 7 1 15,0 7-1-15,0 3-1 0,0 0 1 16,-2 3-3-16,-4 11-2 0,-4 6 3 16,-1 5 3-16,0 5 0 0,-3 3-3 15,-1 5 1-15,0 3 1 0,-1 2 3 16,1-1-4-16,4-1 0 0,3-4 3 15,4-3 1-15,4-3 0 0,0-4-3 16,0-5 1-16,4-3 0 0,8-5-2 16,5-4-1-16,2-7 11 0,4-1-29 15,1-2 19-15,9 0-23 0,-3-9-9 0,5-3-12 16,1-1-3-16,-2 1 17 0,1-1-3 15,-3 1-10-15,-5 1 2 0,-6 0 34 16,-4 2 2-16,-7-2 2 0,-5 3 4 16,-3-2 5-16,0 1 6 0,0 1 0 15,-2-1 2-15,0 2 6 0,0 1 3 16,0 0-2-16,0 2-2 0,0-1 3 15,0 0 0-15,0 3 3 0,-2-2-6 0,0 1 0 16,-2 0-2-16,2 2 1 0,-3-2-7 16,-1 2-2-16,-2 1 2 0,-1 0 0 15,-1 0-1-15,-1 0-2 0,-2 5 5 16,1 4 0-16,-3 4-6 0,5 2 2 15,-3 4-2-15,0-1 1 0,1 4 0 16,4 0 0-16,1 0-2 0,3 2-2 16,4-5 0-16,0 0-5 0,0-2 3 15,6-4 11-15,5-3-15 0,1-5 0 16,5-2 3-16,4-3 2 0,0-4 0 0,0-10-3 15,2-3-3-15,-2-1 0 0,-2 1-14 16,-4-1 17-16,-5 3-2 0,-1 4 0 16,-1 2 2-16,-4 4-5 0,-3 1 6 15,-1 1 1-15,0 3 0 0,0 0 1 16,0 0-1-16,0 0-2 0,0 0-3 15,0 3-2-15,-3 6-1 0,-1 2 3 16,4 5 3-16,0-3-2 0,7 0-2 16,5 0 1-16,1-2 2 0,3-3 11 0,1 0-14 15,4-6 2-15,0-2 1 0,-2 0-3 16,4-1 3-16,-2-10-4 0,-2-6-6 15,-2-1-7-15,-4-4 23 0,-1-3-4 16,-3 0 0-16,3 0-2 0,-5-7 4 16,-1-2-1-16,0-5-1 0,0-3-1 15,1-5 2-15,-1-5-1 0,1-1-1 16,5-1-3-16,-4 2 6 0,1 6-4 15,-1 8 1-15,-4 12 0 0,-4 9 3 16,0 9 4-16,0 5 0 0,0 2-2 16,-4 1 0-16,0 0-2 0,-2 0-3 15,-1 5 1-15,3 3 0 0,0 2 0 0,-4 1-1 16,4 0 1-16,-1 2 1 0,1-1-1 15,0 3-1-15,2 1 0 0,-3 2 2 16,1 2 0-16,0 3-1 0,2 4 0 16,-4 1 2-16,6 2 0 0,-2-1-1 15,0 1 0-15,2 0 0 0,0-1 1 16,0 3 0-16,0 1-3 0,0 0 3 15,0 1-1-15,4-4-1 0,-2 0-1 0,4-5 1 16,2-3 1-16,-7-4-1 16,1-7-1-16,0-6 3 0,-2-4 0 0,0-1-2 15,0 0 6-15,0-1 6 0,0-9-5 16,0-5-8-16,2-1-2 0,0-1 3 15,2-1 0-15,-2-2 0 0,5 2-2 16,-1 1 2-16,0 2-1 0,0 4-1 16,-5 5 0-16,5 3 1 0,-4 3 0 15,2 0-4-15,0 0 4 0,1 0 2 0,1 0 0 16,2 0 0-16,-2 5 1 15,1 2 0-15,3-1-1 0,-5 2-1 0,3-2 0 16,-2 0 0-16,0-3 0 0,-1 1-3 16,1-1-8-16,2-3-6 0,3 0-8 15,4 0-17-15,6-3-25 0,2-7-16 16,2-1 10-16</inkml:trace>
  <inkml:trace contextRef="#ctx0" brushRef="#br0" timeOffset="4854">6222 443 15 0,'0'2'243'0,"-1"-1"-213"16,-5 3-11-16,4-2 37 0,-6 5 2 15,1 1-12-15,1 2-18 0,0 4-16 16,2 2-6-16,-1 0-2 0,3 1-3 16,2 2 0-16,0 0-2 0,0-2 1 15,5-1-5-15,5-2-3 0,7-3-24 16,0-3 1-16,4-3 3 0,4-3-21 15,4-2-16-15,3-2 5 0,3-5-12 0,1-4-23 16</inkml:trace>
  <inkml:trace contextRef="#ctx0" brushRef="#br0" timeOffset="5189">6551 542 75 0,'2'-14'96'0,"-2"2"12"16,0 0-40-16,-6 2-26 0,-2 0 10 15,1 5-5-15,-3-2-9 0,2 5-12 16,-1 1-6-16,-1 1-9 0,3 0-2 16,-3 3-6-16,4 7-4 0,3 2-3 15,-1 4 4-15,4 1 0 0,0 2-1 16,0 3 0-16,0 0 1 0,2 1 1 15,5-3-1-15,3 2 1 0,5-2 4 0,8-1 5 16,0-3-9-16,4-6 2 0,-4-2 1 16,1-5 0-16,-3-3 2 0,-2 0-2 15,-3-9 3-15,-7-4 6 0,5-5-2 16,-9 0 5-16,-3-2 1 0,0 0-13 15,-2 0 15-15,-4 0-6 0,-3 0-2 16,-5 0 0-16,1 0-8 0,-3 0 0 16,3 1-1-16,-1 4 1 0,3 1-2 15,3 4 0-15,0 5-1 0,5 3 1 0,-1 1-3 16,2 1 2-16,-2 0-6 0,2 0-2 15,0 5-4-15,0 5-5 0,0 2-11 16,2 2-9-16,3-2-8 0,5-2-35 16,-2-6-49-16,1-4-157 0</inkml:trace>
  <inkml:trace contextRef="#ctx0" brushRef="#br0" timeOffset="5490">6902 455 29 0,'2'0'218'15,"0"0"-71"-15,-2 0-110 0,0 3-6 16,-8 5 18-16,-2 3-7 0,-1 2-8 15,-1-1-9-15,5-1-8 0,3 0-1 16,2-2-11-16,2-2-3 0,0 0-2 16,0 0 2-16,6-2 2 0,7-4-2 15,4 1 3-15,6-2 2 0,8 0-5 16,1-7-2-16,-3-2-2 0,-1 3-1 16,-5 4 0-16,-9 1 1 0,-5 1 1 0,-1 0 0 15,-6 0 1-15,2 0-2 0,-4 2 2 16,0 8 0-16,0 3 2 0,-2 4 3 15,-4 1-3-15,2 1-1 0,4 1-1 16,0-1-3-16,0-3 1 0,6 0 9 16,5-5-19-16,-1-1-16 0,1-2-18 15,-1-4-7-15,-1-4-31 0,-5-1-97 16</inkml:trace>
  <inkml:trace contextRef="#ctx0" brushRef="#br0" timeOffset="5955">6360 255 170 0,'2'0'383'16,"2"0"-353"-16,-4 0-30 0,0 0 19 16,0 0-1-16,0 0-16 0,7 0-3 0,5 1-17 15,1-1-33-15,0 0-93 0</inkml:trace>
</inkml:ink>
</file>

<file path=ppt/ink/ink5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0:25.23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1005 57 35 0,'2'-1'41'0,"-2"-2"-20"15,0 2-6-15,0-1 30 0,0 2 9 0,0-3-25 16,0 2-8-16,0 0-1 0,0 1-11 15,0 0 1-15,0 0-1 0,0 0-4 16,0 0-3-16,0 0-2 0,0 0 0 16,0 0 0-16,0 0-2 0,0 0 0 15,0 0 1-15,0 0 5 0,0 4 2 16,0 1-2-16,0 1 3 0,0 1 0 15,-2 0 2-15,0 3 3 0,1 1-4 16,-1 2-1-16,2 0 10 0,-2 1 4 16,0 0-10-16,2 2-3 0,0 0 0 0,0-2-5 15,0 2 4-15,0-1-1 0,0 2 0 16,0 2-4-16,0-1 1 0,4 2-2 15,-1-2 2-15,-3 0-1 0,4 0 3 16,-4-3-3-16,0 3-1 0,4-3 1 16,-4 2 1-16,2-2-1 0,0 3-2 15,0-4 3-15,2 4-2 0,-4-2 3 16,2 0 0-16,-1-2-1 0,1 2 1 15,2 0-1-15,0 0-1 0,0-2 1 0,0-3 0 16,-2-1-3-16,1-3 2 0,-1 0-3 16,-2-1 2-16,2 1 2 0,-2 1-1 15,0-2-4-15,0 2 5 0,0 2 0 16,0 0-2-16,0 7-1 0,0 1 3 15,0 0-3-15,0-2 1 0,0 0-2 16,0-2 2-16,0 0 0 0,0 4-2 16,0 1 0-16,0 2 1 0,0-2 3 15,0-6-4-15,0-4-1 0,0 1 2 16,0-3 2-16,0 5-4 0,0-2 2 15,0 3 2-15,0 0-2 0,0 1 0 0,0-2 1 16,0-2 0-16,0-3 0 0,0-1-3 16,0 0 1-16,0 0 3 0,0 0-1 15,0 1-2-15,0-2 1 0,-2 3 1 16,2 1 0-16,0 4-2 0,0 7-1 15,0-1 5-15,0 0-1 0,0-5-4 16,0-6 1-16,0 1 1 0,0 6 1 16,0 4-1-16,0 1 0 0,0 2 2 15,0-5 1-15,0-5-2 0,2 2-2 16,-2 2 2-16,4 2 0 0,-2 2-3 0,0-2 5 15,-2-4-2-15,2-3 0 0,-2-1 0 16,0 0-2-16,0-2 2 0,0 0 0 16,0-1-1-16,0 0-1 0,0 0 2 15,0 0 1-15,0 0-3 0,0 6 0 16,0 5 1-16,0 3 4 0,0-3 2 15,-2-5-6-15,2-5-3 0,0 0 6 16,0 1-3-16,0 4-2 0,2 3 4 16,0 2 1-16,0 0-2 0,-2-3-2 0,0-4 1 15,0 1 1-15,0 5-1 0,0 7-2 16,0-2 4-16,0 0 2 0,0-4-6 15,0-2 0-15,3-3 4 0,-3-3 0 16,0 0-4-16,0-5 1 0,0 2 2 16,0-3 1-16,0 2-3 0,0-2 1 15,0 2 1-15,0-1 1 0,0 3-3 16,0 6 0-16,0 3 2 0,0-1-1 15,0-2 0-15,0-4 0 0,0-4 1 0,2 4-2 16,0 0 3-16,0 6-4 0,-2 3 3 16,0-5 1-16,0 1-2 0,0-5-2 15,0-4 3-15,0 4 1 0,0 3-3 16,0 3-1-16,0 2 5 0,0-3 6 15,0-4-8-15,0-4-3 0,0 0 4 16,0-2-2-16,0 2 2 0,0-3-4 16,0 2 3-16,0 3 2 0,0 4-4 15,0 6 0-15,-2-2 4 0,-2-1 3 16,4-5-7-16,0-4-4 0,0 4 6 0,0 4 3 15,0 1-4-15,-2 3 0 0,1-5 5 16,-1-4-3-16,0-3-3 0,2 0 1 16,0 2 2-16,0 7-1 0,0 1 0 15,0-2 7-15,-2-2-3 0,-2-6-4 16,4 2-2-16,0 1 0 0,0 7 3 15,0-1 0-15,0 1 1 0,0-2-3 16,0-5 1-16,0-1 0 0,0 2-1 16,0 1 0-16,0 4 2 0,0 0 1 15,0-3 0-15,0-3-3 0,-2-3 1 16,2 6 0-16,-2 4-1 0,2 0-1 0,0-1 8 15,-2-6-1-15,2-3-8 0,0-1 1 16,0 1 3-16,0-1-1 0,0 7-2 16,0 0 2-16,-2-1 0 0,0-1 1 15,1-5-2-15,1 1-3 0,0 4 5 16,0 5 1-16,0 1-3 0,-2 2-1 15,0-2 4-15,-2-7-1 0,4 0-3 16,0-2 0-16,-2 3 2 0,2 2 1 16,-2 2-2-16,-2-4 3 0,4-2-2 0,0-5-2 15,-2 1 2-15,2 1-2 0,0 1 1 16,0 1 0-16,0 4 0 0,0 3 0 15,0-4 2-15,0-2 0 0,-2-5-5 16,2 3 2-16,0-2 3 0,0 5 0 16,0 1-3-16,0 1 0 0,-1 1 3 15,-1-4 1-15,2-3-3 0,0-4-1 16,0 0 2-16,0 1 0 0,0 0-2 15,0-3 0-15,0 0 2 0,0 0 0 0,0 0 0 16,0 0 0-16,0 0 3 0,0 0-1 16,-2 0 0-16,2 0 1 0,-2 0 0 15,2-3-1-15,0-1-7 0,0-2 3 16,-2 1-3-16,2-2-11 0,0 1-19 15,0-2-27-15,0-3-42 0,0 1-194 16</inkml:trace>
  <inkml:trace contextRef="#ctx0" brushRef="#br0" timeOffset="2199">1087 3143 99 0,'0'0'81'0,"0"0"-35"16,0 0-10-16,0 0 3 0,0 0-1 15,2 0-17-15,-2 0-3 0,0 0 0 16,0 0-2-16,0 0-7 0,0 0-5 16,0 0-2-16,0 0 0 0,0 0-2 15,0 0 0-15,2 0 2 0,-2 0 5 16,0 0-4-16,2 0 3 0,2 0 5 15,2 0-1-15,-1 0-5 0,3 0 0 0,0 0-2 16,1-2 2-16,5 1-4 0,1-1 0 16,2 0 8-16,0-1-3 0,4 3-4 15,-4-1-2-15,4-2 2 0,0 1-2 16,0 0 1-16,-2 1-2 0,2-1 3 15,0 2-1-15,0-3-2 0,6 3 1 16,0-1 2-16,3-2 0 0,1 1-4 16,1 1 3-16,3 0-1 0,-1 1 1 15,2 0-1-15,-1-2 0 0,5 2 0 16,-2-3 1-16,0 1-1 0,0 0-1 0,-3 0 2 15,5-1 0-15,-2 2-1 0,2-2-1 16,-2-1 2-16,2 2 1 0,-2-4-2 16,2 2-1-16,2-2 2 0,-2 2 2 15,0-3-5-15,0 1 4 0,-3 0-3 16,1 2 3-16,-2-1-3 0,-3 2 0 15,-1 1 1-15,-1-3 3 0,-1 1-4 16,-1 1-1-16,-1-1 2 0,-1 2 3 16,0-1-4-16,-2-1 0 0,1 3 1 15,-1-1 1-15,4 1-1 0,-3 0-1 16,1-1 2-16,2 0 1 0,-1 1-3 0,5 0 0 15,-3-2 2-15,3 0 0 0,1 1-2 16,4-1 1-16,-1-1 0 0,-1 1 1 16,4-3-1-16,0 2-1 0,0-3 2 15,-2 2-1-15,0-2 2 0,-1 3-5 16,-1 2 3-16,-2-4 1 0,-1 5 1 15,1-2-5-15,-5 3 3 0,1 0 1 16,-1 0-1-16,3 0-1 0,-3 0 0 16,-1 0 3-16,1 0-2 0,-2 0-3 0,3 0 3 15,1 0 3-15,-1 0-3 0,1 0-1 16,-3-1 2-16,3-1 1 0,0 2-2 15,-3 0-3-15,1-2 4 0,-1 2 1 16,1-1-4-16,2 1 1 0,-1-2 1 16,-1-2 3-16,-3 0-5 0,7 1 1 15,-5 0 2-15,1-1 1 0,2 1-2 16,-3 2-2-16,3 1 2 0,-3-2 2 15,3 0-2-15,1 1-2 0,-3-3 1 0,2 3 4 16,-1-1-3-16,2 1-3 0,1-1 4 16,-1 2 1-16,3 0-2 0,-3 0-2 15,4 0 1-15,1 0 5 0,1 0-5 16,0 0-2-16,-2 0 4 0,2 0 2 15,1 0-3-15,1 0-3 0,0 0 5 16,0 0-1-16,2 0-1 0,0 0-3 16,2 0 5-16,-4 0-1 0,4 0-1 15,-1 0-1-15,3 0 2 0,0 0-1 16,0 0 0-16,0 0 0 0,-1 3-1 0,3-1 2 15,-2 0-1-15,2 1-1 0,-4-3 2 16,-1 0-1-16,1 2 0 0,0-1 0 16,0 1 0-16,0-1 0 0,4 0 0 15,-1 2 0-15,-3-2-1 0,2 1 2 16,2 0-1-16,-1 0 0 0,3 0 0 15,-2 1 2-15,-1-2-4 0,3 0 2 16,0 2 0-16,-1-1 2 0,1-1-2 16,1 1-2-16,-1 0 2 0,3-1 2 0,1 0-2 15,1 0-2-15,1 0 2 0,1-1 2 16,0 0-4-16,0 0 2 0,4 0 0 15,0 0 2-15,-3 0-2 0,1 0-2 16,-2 0 2-16,-4 0 2 0,1 0-2 16,1 0-2-16,1 0 4 0,3 0 0 15,0 0 1-15,-2 0-3 0,2 0 0 16,0 0 3-16,1 0-2 0,1 0 0 15,0 0 0-15,0 0 0 0,0 0 0 16,0-2-1-16,0-2 1 0,-2 1 1 16,4-1-1-16,-4 1-2 0,2-2 2 0,-2 3-2 15,2-1 1-15,2 0 2 0,0 0-2 16,-2 0-1-16,-1 1 1 0,-1-2-1 15,-2 1 1-15,0-1 2 0,-1 2-3 16,-1 0 1-16,0 2 0 0,-1 0 2 16,-1-2-3-16,1 2 0 0,-1 0 1 15,-3 0 2-15,-5 0-2 0,-3 0-2 16,-2 0 3-16,-3 0 1 0,-7 0-2 15,-7 0-3-15,-4 0 5 0,-4 0-2 0,-9 2 0 16,-6 0-2-16,0-1 3 0,0-1 6 16,0 1 4-16,0-1 3 0,0 3 2 15,-4-2-8-15,-3 0-1 0,-1 0-7 16,2-1 3-16,1 1-1 0,1 1-3 15,2-1-2-15,-2 1-7 0,2-2-20 16,0 1-21-16,2-1-28 0,-4 0-104 16</inkml:trace>
  <inkml:trace contextRef="#ctx0" brushRef="#br0" timeOffset="2945">9613 2693 118 0,'0'0'62'15,"0"1"-7"-15,0-1 13 0,0 0-11 16,0 0-15-16,0 1-11 0,0 0-6 16,0 0-11-16,8 2-4 0,1 0 7 15,6 0-2-15,-1 0-7 0,3-1 0 16,4 3 0-16,-2 0 5 0,6 1-3 0,0-1 0 15,-1 1-3-15,-1 2-1 0,-2-3-5 16,-4-2 0-16,-7 1 1 0,-1 2 0 16,-3-2-2-16,0 1 0 0,-4 0 2 15,-2 3 2-15,0 3-4 0,0 3 3 16,-2 3 1-16,-10 3 0 0,1 2-2 15,-4 1-1-15,-4 1 2 0,-2 6 1 16,-2 0-2-16,0 2 0 0,-4 1 0 16,2 0 3-16,2-5-4 0,2 0-2 0,12-5 1 15,5-7-4-15,4-3-22 0,0-6-42 16,10-7-43-16,3 0-198 0</inkml:trace>
  <inkml:trace contextRef="#ctx0" brushRef="#br0" timeOffset="3598">9899 3593 183 0,'-4'1'66'0,"0"2"-14"0,1-3 10 15,1 2-18-15,0-2-10 0,0 0-6 16,2 0-2-16,0 1-11 0,0-1-7 15,0 2-1-15,2-2-4 0,11 0 10 16,2 0-2-16,5 0 2 0,1 0-2 16,3 0-4-16,5-5-3 0,3 1 3 0,3-3 1 15,5-1 0-15,-2 3-3 0,2 0 1 16,-4-1-3-16,1 1 1 0,-7-1-4 15,-1-1 3-15,-8 3-1 0,-4 0-1 16,-4 0-2-16,-5 3 3 0,-6-2 1 16,-2 3 3-16,0-1-1 0,0-1 1 15,0 2-4-15,0 0-8 0,-4-1-5 16,0-1-1-16,0 2-7 0,-1 0-20 15,1 0-5-15,0 2-5 0,0 2-19 16,0-1-46-16,-3 0-74 0</inkml:trace>
  <inkml:trace contextRef="#ctx0" brushRef="#br0" timeOffset="3867">10193 3562 24 0,'2'0'194'0,"2"0"-58"0,-4 2-92 16,0 3 9-16,0 1-4 0,0 3 9 16,0 6-9-16,0 1-18 0,-2 4-3 15,0 2-7-15,2 4-4 0,-2 1-6 16,2 4-6-16,-8 7-1 0,1-2 13 15,-1 0-6-15,4-4-10 0,4-6 0 16,0-4 0-16,0-3-1 0,2-6-2 16,2-6-8-16,2-1-13 0,1-2-20 0,7-4-25 15,-3 0-21-15,-1-7-58 0</inkml:trace>
  <inkml:trace contextRef="#ctx0" brushRef="#br0" timeOffset="5350">818 181 1 0,'0'0'99'0,"0"1"-54"15,0-1-13-15,0 0 7 0,0 1 3 16,0-1-5-16,0 0-11 0,0 0-2 15,0 0-1-15,0 0-1 0,0 0 3 16,0 0-8-16,0 0-4 0,0 0 0 16,0-1-3-16,4-7-4 0,0-3 1 15,2-1-1-15,1-2 2 0,7 1 0 16,-1-6-2-16,2-1 4 0,4 3 0 0,-1-1-6 15,-3 2-1-15,0 2 0 0,0 4-2 16,-1 5 0-16,-3 2-3 0,-3 2 1 16,1 1 1-16,-1 0-1 0,0 4-2 15,-3 9 3-15,-1-1 0 0,0 5 2 16,0 5-2-16,2 1 1 0,-3 1 1 15,1 1-2-15,6 0-1 0,-3-1 1 16,1 0 1-16,0-3-4 0,3 0-7 16,2-5-6-16,3-3-6 0,-3 0-9 15,2-8-25-15,-1-1-41 0,-5-4-105 16</inkml:trace>
  <inkml:trace contextRef="#ctx0" brushRef="#br0" timeOffset="6142">0 270 35 0,'0'-3'56'16,"0"2"-23"-16,0-2 0 0,0 1 13 0,0 1 11 15,0 1-8-15,0 0-5 0,2 0-6 16,-2 0-11-16,2 0-9 0,-2 0-8 16,0 0-3-16,3 8 7 0,3 5 4 15,2 6 1-15,-1 2-6 0,3 3-2 16,0 2-5-16,-1 1 0 0,-1-1 0 15,1-2-5-15,-1-3-1 0,1-2 1 16,-1-3 0-16,2-4 1 0,-1-6-2 16,-1-2 0-16,1-4 6 0,1 0-2 0,-1-5 4 15,3-10 0-15,1-5 5 0,2-4-5 16,1-1-4-16,-5-2-1 0,-1-1 1 15,-3 3 0-15,1 1-3 0,-4 0 0 16,0-1 1-16,-4 1-1 0,0 2-2 16,0 0 0-16,0-1-6 0,0 3-12 15,0 4-10-15,0 3-12 0,3 6-12 16,3 0-33-16,-2 7-125 0</inkml:trace>
</inkml:ink>
</file>

<file path=ppt/ink/ink5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0:52.58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1126 618 413 0,'0'0'59'0,"0"0"-50"16,0 0-18-16,0 0 11 0,0 0 0 15,0 0-22-15,4 0-61 0,-2 0-70 16</inkml:trace>
</inkml:ink>
</file>

<file path=ppt/ink/ink5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0:36.73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1523 2798 10 0,'0'0'28'0,"2"0"-19"0,0 0-4 15,-2 0-4-15,3 0 7 0,-3 0 74 16,0 0-55-16,0 0-19 0,0 0 2 16,0 0 10-16,0 0 6 0,0 0-5 15,0 0-5-15,0 0 2 0,0 0 2 0,0 0 1 16,0 0-3-16,0 0 8 0,0 0-4 15,0 0-6-15,0 0-7 0,0 0-3 16,0 0 1-16,0 0 0 0,0 0-3 16,0 0 3-16,0 0-3 0,0 0-2 15,0 0-2-15,0 0 2 0,4 0 1 16,0 0 2-16,4 0 6 0,-1 0-3 15,1 0 2-15,5-3-2 0,-1-1-1 16,3-1-1-16,-2-1 8 0,1 1-8 0,1 0-4 16,0 2 4-16,-1-1-3 0,-1 0-1 15,-2 1 0-15,3 1 2 0,-5 1-3 16,-3 0-2-16,4 0 1 0,-3 0 2 15,1 1-2-15,-1-2-1 0,1 0 2 16,-2 1-2-16,1-1 1 0,1 2 0 16,0 0 0-16,-3 0 0 0,5 0 1 15,-2-1-2-15,3 0 2 0,-1-1-1 16,-1-2 0-16,-1 2 0 0,1-1 0 15,1 3-1-15,-1-3 0 0,-1 1 0 16,0 1 0-16,-1 0-3 0,-1-1 3 0,0 1-1 16,-2 0-1-16,1 1 1 0,1-2 1 15,-2 2 0-15,0-2 1 0,-2 2 1 16,5 0-2-16,-1 0 1 0,3-1 0 15,1 0 1-15,-2 1 0 0,-1 0-3 16,1 0 1-16,0 0 2 0,-3 0 0 16,3 0-1-16,1 0-2 0,-5 0 3 15,0 0 0-15,0 0-2 0,2 0 0 16,1 0 3-16,-1 0-1 0,-2 0-3 15,0 0 1-15,1 0 3 0,1 0-1 0,2 0-2 16,-1 0 1-16,1-2 2 0,0-1-1 16,1 0-1-16,-1 0 0 0,-1 3 1 15,-1 0-1-15,-4 0-1 0,4 0 0 16,-6 0 1-16,4 0-1 0,1 0 1 15,5 2-1-15,-3-1 2 0,1 2 0 16,0-3-2-16,1 3 0 0,3-2 3 16,-1-1-1-16,1 0-3 0,-1 0 2 15,2 0 2-15,-1 0-2 0,-4 0-1 0,1-2 2 16,-1 2-1-16,-3 0 1 0,-1 0-3 15,2 0 1-15,2 0 2 0,-1 0 0 16,1 0-1-16,-4 0-2 0,-1 0 2 16,5 0 1-16,5 0-2 0,5 0 2 15,1-2 0-15,-2-2-1 0,0 4-1 16,-2 0 0-16,-1-1 2 0,-1 1 0 15,-2 0-2-15,3 0-1 0,-5-1 4 16,-1 0-2-16,-2 1-1 0,-4 0 0 0,1 0 2 16,-3 0-1-16,2 0-1 0,0 0 1 15,-2 0 1-15,6 0 0 0,-4 0-2 16,6 0 1-16,-1 0 1 0,1-3 0 15,-1 0-2-15,1 2 1 0,2-1 1 16,5 1-1-16,2 0 1 0,-2 0-2 16,1 1 2-16,-5 0-3 0,0 0 3 15,-7 0-2-15,2 0 1 0,-4 0 1 16,2 0-2-16,-2 0 0 0,-2 0 2 15,0 0 0-15,0 0-2 0,2 0-1 0,1 0 3 16,-1 0 0-16,8 0-1 0,3 0-1 16,4 0 3-16,4 0-2 0,-2-1 0 15,2-2 1-15,-2 1-3 0,-3 2 3 16,-1-1-2-16,0-1 3 0,-3 1-4 15,1 1 2-15,-7 0 1 0,-4 0-1 16,2 0-2-16,-1 0 2 0,-3 0-2 16,0 0 3-16,2 0 0 0,-2 0 0 15,2 0-2-15,-2 0 0 0,2 0 2 16,0 0 0-16,4 0-2 0,-1 0 1 15,5 0 1-15,1 0 0 0,-1-2 0 0,-2 1-3 16,5 0 3-16,0 1 0 0,3 0-1 16,-1 0 0-16,-4 0 0 0,-1 0 0 15,-4 0 0-15,-3 0-3 0,-3 0 4 16,2 0 0-16,-2 0-2 0,0 0 1 15,0 0 0-15,0 0 3 0,0 0-2 16,0 0 0-16,0 0 1 0,0 0-2 16,0 0-1-16,0 0 0 0,4 0 1 15,-2-3-2-15,0 1 3 0,2 0-1 0,-2 0 1 16,0 2 0-16,-1 0-1 0,-1 0-1 15,4 0 2-15,-4 0-1 0,0 0-1 16,0-2 1-16,0 2 0 0,0 0 0 16,2 0 0-16,-2 0 0 0,2 0 1 15,2-2-1-15,-4 0-1 0,2 2 2 16,-2 0-1-16,0 0 1 0,2 0 1 15,-2 0 2-15,0 0-2 0,0 0-2 16,0 0-1-16,0 0-4 0,0 0-6 16,0 0-19-16,-4 0-30 0,2 0-51 0,-4 0-104 15</inkml:trace>
  <inkml:trace contextRef="#ctx0" brushRef="#br0" timeOffset="1191">3055 2630 27 0,'-2'-4'82'0,"-2"-1"-47"15,2-1 14-15,0 0-5 0,-1-2-2 16,1-1-5-16,0-2-15 0,-2 1 1 16,2-5 9-16,0 0-5 0,-2 1-17 15,1-5 0-15,-3 3 6 0,2-4-6 16,-2 0 0-16,4 2-1 0,-3-2-1 15,-1 1 6-15,0 3-7 0,2 1-3 0,-1 2 9 16,1 0-7-16,-2 4-3 0,4-2 3 16,-2 3-4-16,1-1 1 0,-5 0 3 15,4-2-5-15,-2 1 0 0,5-1 1 16,-5 1-2-16,6 0 0 0,-4-2 4 15,2 1-1-15,0-4-2 0,2 1-1 16,-2-1 1-16,-2 2 1 0,3 0-2 16,-1 3-1-16,-2 0 0 0,0 0 2 15,0 1-1-15,2 3 1 0,0-4 0 0,-1 4 0 16,1-4-1-16,0 2-1 0,2-1 2 15,0 0-1-15,0-1 0 0,0 0 0 16,0-1 1-16,0 0-1 0,0 0 0 16,0-4 0-16,-2 3 2 0,0 1-2 15,0-2-1-15,0 4 1 0,2-3 1 16,0 0-1-16,0 0-2 0,0-2 2 15,0 0 1-15,0 0-1 0,-2-1-1 16,2 1 2-16,0 3 0 0,-2-2-1 0,0 3 0 16,0 0 0-16,1 0 1 0,-1 3-1 15,0-2 0-15,0 1 3 0,2 2-1 16,0-3-1-16,0-1-2 0,0-5 1 15,0 2 2-15,2 0-3 0,0 1 1 16,0 1-1-16,-2 1 3 0,1-2-1 16,-1-1-2-16,0 0 1 0,0-3 4 15,0 3-5-15,0-4 0 0,0 4 0 16,0 0 2-16,0-1-1 0,0 1-2 15,0 0 2-15,0 3 2 0,0 2-2 0,0-1-2 16,0 1 2-16,0 1 2 0,0 2-1 16,0 1-2-16,0 1 1 0,0-1 2 15,2 2-2-15,-2-2-2 0,0 1 2 16,0-1 1-16,0 0 0 0,0-3-3 15,0 1 2-15,2-3 2 0,0-1-2 16,0-1-4-16,-2 0 3 0,0 1 3 16,0 3 0-16,0-3-3 0,0 4 0 15,0-4 3-15,0-1-2 0,0 0-1 16,2 0 1-16,-2-2 0 0,0 3 1 15,0-2-1-15,0 2-1 0,0 0 3 0,0 1-2 16,-2 0-2-16,-2-1 1 0,0 2 2 16,4 1-1-16,0 0-1 0,-1 1 1 15,1-2 2-15,0 0-3 0,0 0-1 16,0-3 2-16,0 0 1 0,0-5 1 15,0 0-5-15,0-2 2 0,0 3 3 16,0 1-2-16,0 2 0 0,0 3 1 16,-2-3 0-16,-2 3 0 0,4 0-3 15,-2 2 3-15,0 1 1 0,2 1-2 0,0 1-2 16,0 1 3-16,0 2 0 0,0-1-1 15,-2-3-2-15,2 0 2 0,0 2 2 16,0-1-3-16,0 2 0 0,0 0 2 16,0 0 2-16,0-1-3 0,0 2 0 15,0 0 2-15,0 1-1 0,0-1 1 16,0 0-3-16,0 1 4 0,0-1-1 15,0-1-2-15,2 0-1 0,0-2 1 16,0-1 2-16,-2-2-3 0,4 0-1 0,-1-6 3 16,5 0 1-16,-2-1-3 0,-2 2-1 15,-1 3 3-15,-1 6 3 0,-2 0-2 16,0 0-3-16,0 1 3 0,0 1 1 15,0 0-2-15,0 0-2 0,0-1 2 16,0 2 2-16,0 0-6 0,0 0-4 16,-2 0 2-16,1 4-4 0,-3 4-6 15,4 0-12-15,-2 2-17 0,2-1-30 16,0 0-54-16,0-2-89 0</inkml:trace>
  <inkml:trace contextRef="#ctx0" brushRef="#br0" timeOffset="2208">2918 975 2 0,'2'1'102'0,"1"-1"-97"16,1 0 18-16,4 0 17 0,-1 0-7 15,7 0 3-15,-3-2-10 0,-1-2-10 16,1 0-4-16,1 1-3 0,3 1-4 15,0 2 6-15,4 0 4 0,2-1 13 16,0 1-22-16,-2 0-1 0,2 0 1 16,-3 0 0-16,-1 0-2 0,2 0 4 15,0 0-2-15,-2 0-2 0,2 0-4 0,2 0 6 16,-4 0-4-16,4 0 3 0,-4 0 0 15,1 0 0-15,1 0-2 0,0 0-1 16,2 0 2-16,2 0 9 0,0-3 2 16,-2 1-13-16,1 2 0 0,-1-1-1 15,-2 1 6-15,1 0-1 0,-5 0-6 16,-2 0 1-16,2 0 1 0,-1 0-2 15,5 0 0-15,4 0 2 0,2 0 2 16,-1 0-8-16,-1 0 5 0,-2 0-1 0,0 0 1 16,0 0-1-16,-2 0 0 0,2 0 0 15,-3 0-1-15,-1 0 4 0,-2 0-6 16,-2 0 3-16,-3 0 1 0,-1 0-2 15,-1 0 4-15,0 0-6 0,-3 0 4 16,5 0-1-16,-2 0-1 0,-1 0 2 16,3 0 1-16,1 0-2 0,3 0-2 15,8 0 4-15,5 0 0 0,2-5 1 16,1-2-6-16,-3 3 5 0,0-2-1 15,-2 2-1-15,1-1 0 0,-3 1 0 0,0 0 1 16,0 3-2-16,-6-1 1 0,-4 2 0 16,-3 0 0-16,-4 0 0 0,-4 0-3 15,0 0 3-15,1 0 0 0,-1 2 0 16,6 1 0-16,-4-1 2 0,1-1-1 15,3-1-1-15,4 0 0 0,3 0 1 16,6 0 2-16,7 0 13 0,-1 0-10 16,0-3-4-16,-6 1-1 0,0 1-1 15,-2-1 0-15,2 2 0 0,-2 0 3 0,-4 0-3 16,0 0-1-16,1 0 2 15,-5 0-1-15,1 0 0 0,-5 0 0 0,-5 0 0 16,2 0 1-16,-4 3-2 0,2 0 1 16,0-1 1-16,-2-2-2 0,6 0 1 15,-3 0 1-15,-1 0-2 0,2 0 5 16,0 0-2-16,2 0-1 0,-1 0 2 15,1 0 0-15,0 0-4 0,-2 0 1 16,1 0 3-16,1 0-1 0,-2 0-2 16,0-2 1-16,7-1 0 0,6 0 5 15,2 0 9-15,4 1-12 0,-6 1-1 0,-1 0-1 16,-7 1 1-16,-3 0-4 0,0 0 3 15,-4 0 1-15,0 0-3 0,-1 0 0 16,-1 0 2-16,0 0 3 0,0 0-2 16,0 0-2-16,0 0 1 0,0 0 1 15,0 0-3-15,0 0 0 0,0 0 2 16,0 0 1-16,0 0-2 0,0 0 2 15,0 1 1-15,-3 2-2 0,-1-2 0 16,0 1-2-16,2 0 1 0,0 1 2 0,0 0-10 16,2 0-4-16,0 2-3 0,0-2-3 15,0 4-14-15,-2-1-19 0,2 0-37 16,-2-1-29-16,-3 0-78 0</inkml:trace>
  <inkml:trace contextRef="#ctx0" brushRef="#br0" timeOffset="3206">4845 956 56 0,'0'0'74'0,"0"0"-33"0,0 0 3 16,0 0 15-16,0 0-10 0,0 0-28 15,0 0-5-15,0 8 9 0,0 4-3 0,0 1-6 16,0 2 23-16,0 3-29 0,0 1 1 15,0 2-1-15,-2 0 2 0,0-1-4 16,2 3-3-16,0-2 3 0,0 3-2 16,0-2 1-16,0 0-1 0,0 2-6 15,0 0 6-15,0 3 4 0,0-2 0 16,0 2 9-16,0-2-14 0,2 0-2 15,-2 0-1-15,0-3-2 0,0 2 3 16,2 2-1-16,2 1-1 0,-1-2-2 16,3-3 2-16,0-2 1 0,-4-1-1 15,-2-2-2-15,0 3 2 0,0 1 0 0,0-1-1 16,4 0-1-16,-2-2 1 0,-2-4 0 15,0 0 0-15,0-1 0 0,0-2 0 16,1 2 2-16,-1-3-2 0,0 2-1 16,0-1 1-16,0 0 2 0,0 0-2 15,0 0-2-15,0 1 3 0,0 8 1 16,2 0-2-16,2 1-2 0,-2 1 4 15,0-5-1-15,0-2-1 0,-2-1-1 16,0 1 3-16,0 3-1 0,0 3-1 0,2 0-1 16,0 0 2-16,-2-5 0 0,0 0-2 15,0-5 1-15,0 0 0 0,0-1 1 16,2 4-2-16,1 1 1 0,-1 1 1 15,-2-1 1-15,0-6-2 0,0 0-1 16,0 1 3-16,0-4 1 0,0 2-4 16,0-1 1-16,0-1 0 0,0-1-1 15,0-1 1-15,0 0 2 0,0-1-4 16,0-1 3-16,0 0-2 0,0 2 3 15,0-1-3-15,0 0 3 0,0 0-2 0,0 1-1 16,0 0 5-16,-2 1-4 0,-1 2 0 16,3-3-2-16,-2 2 4 0,2-1-2 15,0 0 0-15,0 0-3 0,0 0 3 16,0-2 3-16,0 1-6 0,0 1 1 15,0-1 3-15,0 1 0 0,0-1-2 16,0-1 0-16,0 2 2 0,0-1 0 16,0-1-2-16,0-1 0 0,0 0 2 15,0 1 3-15,0 0-6 0,0 1 1 0,0 0 2 16,0 1 1-16,0 1-2 0,0-2 0 15,0 2 0-15,0-3 0 0,0 2 0 16,0 0-2-16,0-2 2 0,2 1 2 16,0 1-2-16,-2 2-2 0,1 4 2 15,1 5 2-15,-2-1 8 0,0 2 7 16,0-3-13-16,0-6-2 0,4-1-2 15,-4 4 0-15,2 2 0 0,0 1 1 16,-2-1 2-16,0-6-3 0,0-2-1 16,0-2 2-16,2 0-1 0,0-1-1 15,-2 0 0-15,0-1 4 0,0 0-3 0,2-1-2 16,-2 1 3-16,0-1 1 0,2 0-1 15,-2 0 1-15,0 0 2 0,0 0-2 16,0 0 1-16,2-6-3 0,-2 0-2 16,0-3-5-16,1-1-10 0,3 0-16 15,-2 0-34-15,-2 1-107 0</inkml:trace>
  <inkml:trace contextRef="#ctx0" brushRef="#br0" timeOffset="4853">5011 2525 36 0,'0'1'35'15,"0"0"12"-15,2-1 6 0,0 0-1 16,0 0-5-16,-1 0-3 0,5 0-1 15,0 0-3-15,0-2-5 0,1-2-5 0,1-1-2 16,1 1-6-16,-1 0-5 0,2-1-1 16,-1 1-2-16,-1 0-4 0,3 1-2 15,-1 0-1-15,-5 0-6 0,1 2-2 16,2-1 0-16,1 1 4 0,7 1-2 15,-3-1-2-15,4 1 2 0,0 0-1 16,2 0 2-16,1 0-4 0,1 0 2 16,0 0 1-16,1 0 0 0,-1-2-2 15,-3 1-1-15,1-2 4 0,2 3-2 0,-2-3-2 16,2 0 1-16,-4-1 3 0,0 0-1 15,0 0-5-15,-2 1 4 0,-1-1 1 16,-1 1-1-16,-3 2-1 0,1-1 0 16,-1 2 3-16,-3 0-2 0,5-1-1 15,-3 1 0-15,5 0 3 0,-5 0-1 16,7 0-2-16,-5 0 1 0,2 0 2 15,3 0-1-15,-3 0-2 0,-2-1 2 16,5-1 1-16,-3-1 0 0,-2 0-4 16,1-1 4-16,-1 1 2 0,1 1-2 15,-1 1-2-15,1-1 3 0,-3 0 2 0,-1 0-2 16,-2 2-2-16,-1 0 1 0,1 0 2 15,-2 0-1-15,2 0-2 0,1 0-1 16,-3 0 3-16,4 0-5 0,-1 0 4 16,5 0-2-16,-1 0 0 0,3 0 1 15,-5 0-2-15,6 0 1 0,-3 0 2 16,1 0 0-16,-1 0-1 0,-7 0-2 15,1 0 2-15,0 0 0 0,-2 0-2 16,1 0 1-16,1 0 2 0,0 0-1 16,0 0-2-16,1 0 1 0,8 1 1 0,1-1 0 15,3 0 5-15,2 0-5 0,-2 0 1 16,-4 0 0-16,4 0-2 0,-2 0 0 15,1 0 2-15,-3-1 0 0,-2-1-3 16,0 1 0-16,1 0 3 0,-5 1-1 16,3 0-3-16,-5-1 2 0,1 1 2 15,0 0-2-15,-1 0-1 0,-1 0 1 16,2 0 2-16,-1 0-3 0,7 0 0 15,-3 1 4-15,3-1 3 0,-3 0-5 0,-3 0-2 16,-1 0 1-16,1 0 2 0,3 0 0 16,8 0-4-16,4 0 1 0,2 0 4 15,-2 0-3-15,-4 0-2 0,-2 0 1 16,-3 0 4-16,-1 0-3 0,0 0-2 15,-1 0 1-15,-1 0 4 0,1 0-3 16,-5 0-2-16,-3 0 1 0,0 0 2 16,0 1-1-16,0 1-1 0,-3-1 1 15,5-1 1-15,-4 2 1 0,2-1-4 0,-2 0 1 16,0 1 2-16,2-2 1 0,-1 2-4 15,-1-2 1-15,2 1 2 0,0-1-1 16,-2 0-1-16,4 3 0 0,1-1 2 16,8 1 0-16,6-1-1 0,6-2-1 15,-2 3 2-15,-2-1 1 0,0-2-4 16,-2 1 1-16,4 0 4 0,-4 1-3 15,0-1 0-15,-2 2-2 0,-2-3 4 16,-4 3-1-16,-5-2-2 0,-4 1 1 16,-4-2 0-16,0 0 1 0,0 1-1 0,0-1 1 15,0 2 2-15,0-1-1 0,-2 0-2 16,0 0 0-16,0 0 1 0,0-1-1 15,2 0-1-15,0 0 1 0,0 0 0 16,0 0 1-16,0 0-2 0,0 0 0 16,-2 2 2-16,0 1-2 0,0-2-16 15,-4 0-10-15,5 2-13 0,-5-1-38 16,-2 2-106-16</inkml:trace>
  <inkml:trace contextRef="#ctx0" brushRef="#br0" timeOffset="5990">6967 2451 122 0,'0'-1'50'16,"-2"-3"12"-16,2 0-28 0,-2 1-15 0,0-2 13 15,2 0-4-15,0-2 3 0,0 1-13 16,0 0 1-16,0-5-5 0,0 2-10 15,0-2 5-15,0-2 4 0,0 0-1 16,0-5 2-16,0 1 1 0,0-5-9 16,0 1-2-16,0-3 0 0,0-1-2 15,-6-1 1-15,4 2 1 0,-2 0 5 16,1-1-4-16,1 3 0 0,-2-1-1 15,2 3-2-15,-4 1 0 0,2-2 1 16,1 1 1-16,1-1-1 0,-2 0-2 16,0 1 1-16,2 1 1 0,2-3-1 0,0-3-2 15,0-2 2-15,0-1 0 0,2 0 0 16,2-1 2-16,0-1 5 0,0 0-4 15,-3-2-3-15,1-1 2 0,-2 2 0 16,0 3 3-16,0 4 0 0,0 1 1 16,0 0-1-16,0 1-3 0,0-1 0 15,0 3 2-15,0 1 1 0,-3 2-4 16,-1 0-1-16,0 2 0 0,-2-1 0 15,4 1 1-15,2 2-3 0,-4-3 0 0,3 2 1 16,-3 0-1-16,0 3 0 0,2 2 1 16,0-1 1-16,2 0-1 0,0-1-2 15,0 1 1-15,0 1 1 0,0 1 0 16,0 1-2-16,0 1 0 0,0-1 3 15,0 1-2-15,0-1 0 0,0 2 0 16,2 0 1-16,0-2 0 0,-2 2-2 16,0-2 1-16,0-2 1 0,0 2-1 15,2-1-1-15,-2 0 1 0,2-1 2 0,0 0-2 16,0 1-1-16,3-5 0 0,-1-1 2 15,4-2-1-15,-4-1-1 0,1 6 1 16,-1-1 1-16,0 2-1 0,0-3 0 16,-2 1 0-16,0 2 2 0,-2 3-1 15,0 3-2-15,1 2 2 0,-1 1 1 16,2-1-3-16,-2 1 3 0,0-1-3 15,2-2 2-15,-2 1-3 0,2-2 3 16,0 0-1-16,2 0 1 0,-2 0-2 16,0 2 2-16,0 0-1 0,-2 0-1 0,2 0 3 15,-2 1-2-15,0 2 2 0,0-1 1 16,0 1-1-16,0-1-3 0,0 1 2 15,0 0 1-15,0-1-1 0,0-2-1 16,0 1 0-16,1-3 1 0,-1 0-2 16,2-1-1-16,0 1 1 0,-2 0 3 15,0 4-2-15,0 0-1 0,0 1 1 16,0 0 2-16,0 0-6 0,0 0-13 15,0 0 4-15,0 0 2 0,0 5-7 16,0 6-15-16,0-2-26 0,0 1-63 16,-2-2-94-16</inkml:trace>
  <inkml:trace contextRef="#ctx0" brushRef="#br0" timeOffset="6917">6965 977 13 0,'4'0'49'15,"-3"0"-19"-15,1 0 10 0,2 0 0 0,0 0 4 16,2 0-6-16,1-1-5 0,1-1-5 15,2 1-3-15,3 0-2 0,2 1 1 16,0 0-2-16,4-2-2 0,-1-1 2 16,3 0-6-16,3-3-2 0,5-1-2 15,0 4 5-15,1-1-4 0,1 2-4 16,1-2 1-16,-3-3-1 0,1 4-1 15,5 0-2-15,-3 0-2 0,1-1 0 16,-1-2 3-16,0 1-4 0,3-1 4 16,-3 0-2-16,-3-2-2 0,-2 4-4 0,-1-2 1 15,1 1 2-15,4-1 6 0,-1 3 0 16,-5-1-8-16,-6 2 1 0,-4 0 1 15,-1 0-1-15,1-1-2 0,2 1 3 16,-2-1 1-16,2 1-3 0,6 0 0 16,-5-1 0-16,3 0-2 0,-6 3 2 15,-2 0 0-15,0 0 0 0,3 0 2 16,3 0-2-16,2 0-1 0,2 0 2 15,-2 0 0-15,-2 0-2 0,2 0 1 16,-4 0 1-16,0 0 2 0,-2 0-5 16,1 0 0-16,1 0 3 0,0-1 2 0,-4-1-3 15,-1 0-3-15,-6 2 3 0,1-1 3 16,1-2-3-16,-2 1-2 0,3-1 2 15,1 2 2-15,-3 0-2 0,1-1-2 16,-1 1 2-16,-1-2 2 0,2 2-2 16,-2 1-2-16,1-2 2 0,1 2 2 15,5-1-2-15,4 0-2 0,4-1 2 16,-3 2 0-16,-5 0-3 0,-2 0 3 15,5 0 1-15,1 0-2 0,8 0 1 0,-3 0 0 16,-2 1 1-16,-7 2-3 0,-5 0 4 16,-1-1-3-16,-1 2 2 0,-4-4-3 15,0 2 4-15,2 0-4 0,-3-2 2 16,-1 0 2-16,4 0-2 0,0 0-1 15,0 0 2-15,2 0-2 0,1 0 2 16,1 0-1-16,3 0 1 0,-1-3 2 16,-1 2-3-16,-3-2-2 0,-4 0 2 15,2 2 2-15,-2 0-2 0,0-1 0 0,-2 2 0 16,0 0 0-16,0 0 0 0,0 0-2 15,2 0 2-15,1 0 2 0,3 0-2 16,0 0 0-16,3 0 3 0,-1 0 2 16,-2 0-6-16,3 0 2 0,-1 0 2 15,-2 0 3-15,-1-2-5 0,-5 1-1 16,0 1 3-16,0-3 3 0,0 3-7 15,0 0-5-15,0 0-13 0,-3 0-19 16,-7 0-59-16,-5 0-115 0</inkml:trace>
  <inkml:trace contextRef="#ctx0" brushRef="#br0" timeOffset="8294">8598 870 0 0,'0'0'33'0,"0"0"-2"0,0 0-5 15,0 0-9-15,0 0-5 0,0 0 7 16,0 2 9-16,0-1 4 0,0 0-1 15,0 2 5-15,2 3-6 0,0 1-5 16,0 3 3-16,0 0-2 0,-2 1-6 0,4 2 1 16,-3 3-2-16,1 4-3 0,-2 2 2 15,2 3-2-15,4 4 7 0,0-1-12 16,-1 2-3-16,1 4-1 0,-2-1 0 15,0 5 0-15,-2 2 2 0,2 0-6 16,-3 1-3-16,-1-4 3 0,6-1 0 16,-2 0-1-16,2-3 1 0,-3-2-1 15,5-1 3-15,-2 0-5 0,1-1 1 16,1-2 1-16,-2 1 1 0,0-4-2 15,-1 0 3-15,3-3 2 0,-2 0-4 0,-1 2 1 16,1 2 1-16,0 1 4 0,-4-3 9 16,0 0-10-16,1-6-6 0,-1 1 2 15,0 1-1-15,2-2-2 0,-4 5 2 16,0 4 0-16,0-3 1 0,0-3 6 15,0-4-6-15,0-4-3 0,0 0 2 16,0-2-2-16,0 5 0 0,0-2 2 16,0-1 0-16,0 1-3 0,4-1 1 15,-4-2 1-15,0-1 0 0,0 2-1 16,0 4-1-16,4 3 2 0,-4-1 1 15,0-4-2-15,0-5-1 0,2-2 2 0,0-1 1 16,-1 1-4-16,1-2 1 0,-2 2 3 16,2-3-2-16,-2 0-1 0,0 0 1 15,0 0 2-15,2 1-1 0,-2-1-2 16,0 1 1-16,0 0 1 0,0 0 0 15,2-2-1-15,-2 0-1 0,2-1 2 16,0 1-1-16,-2 1 0 0,0 2-1 16,0-2 2-16,0 1 0 0,2 0-2 0,0-1 0 15,-2 0 2-15,0 0 0 0,2-2-2 16,-2 1 0-16,0-2 2 0,0 2 0 15,0 1-3-15,0-1 2 0,2 1 1 16,-2 0 0-16,0 1-3 0,0-2 2 16,0 3 1-16,0 0-1 0,1 0-2 15,1 0 1-15,-2 1 2 0,2 10-1 16,0 2-1-16,-2 1 2 0,0-1 1 15,0-8-2-15,0 2-1 0,0-5 0 0,0 6 3 16,0 3-2-16,0-2-1 0,0 3 1 16,0-6 1-16,0-2 0 0,0-5-2 15,0 2 0-15,0-2 3 0,4-1-2 16,-4-2-2-16,0-1 2 0,2 0 1 15,-2 0-1-15,2 0-2 0,-2 0 2 16,0 0 2-16,0 0-3 0,2 0 3 16,-2 0 0-16,4-1 1 0,-4 0-1 15,0 1-2-15,0 0 2 0,0 0 0 16,0 0-2-16,0 0 0 0,0 0 1 0,0 0-1 15,0 0-2-15,0 0 0 0,0 0 1 16,0 0 2-16,0 0 0 0,0 0-3 16,0 0 1-16,0 0 3 0,0 0-2 15,0 0-1-15,0 0 1 0,0 0 2 16,0 0 0-16,0 0-2 0,0 0 1 15,0 0 0-15,1 0 0 0,1-3-1 16,-2-3-1-16,2 1 2 0,2-2-3 16,0 3-7-16,0-2-8 0,-2 2-2 15,-1 1-2-15,1 3-15 0,0-2-17 16,-2 2-37-16,0 0-44 0,0 0-58 15</inkml:trace>
  <inkml:trace contextRef="#ctx0" brushRef="#br0" timeOffset="8971">8869 2501 126 0,'6'-4'28'0,"3"3"0"0,-3-1-1 0,2-2-10 15,-1 0 11-15,3 1-4 0,-3 2-1 16,3-2-15-16,0 3-1 0,3 0 1 16,-5-3-1-16,7 3-6 0,-6-1 8 15,3 0-1-15,-1 1 8 0,4-1-7 16,3 1 5-16,-3-1 29 0,2 1-29 15,2-3-12-15,-5 1 4 0,3 0 34 16,-2-1-26-16,0 2-12 0,4 0 8 0,0-2 17 16,-1 2-25-16,-1-1 2 0,-4 1 10 15,-1-1-9-15,-3 1 0 0,1 1-3 16,1 0 4-16,6 0 6 0,2 0-1 15,4 0-7-15,-6 0-1 0,2 0-1 16,-5 0 1-16,3 0-2 0,0 0 0 16,0 0-1-16,2 0 1 0,-1 0-1 15,-1 0 0-15,-2 0 3 0,-2 0-1 16,-5 0-2-16,-2 0 0 0,-2 0 1 0,1 0 0 15,1 0 0-15,-2 0-2 0,2 0 4 16,-1 0-2-16,1 0-2 0,2 0 1 16,-3-2 3-16,5 2-4 0,5 0 2 15,6 0 10-15,2 0-1 0,-2 0-9 16,0 0-1-16,-6 0 0 0,1 0 3 15,1 0-2-15,-2 0-1 0,-2 0 0 16,1 0-1-16,-3 2 2 0,1-1-1 16,-3 2-1-16,-1 0 3 0,1 0 0 0,5-1-1 15,-5-1 1-15,1-1 2 16,-3 1-2-16,-1 0-1 0,2-1-3 0,-4 0 4 15,-1 0 1-15,-3 0-2 0,2 0 0 16,-2 0 0-16,0 0 3 0,0 0-2 16,0 0 0-16,2 0 3 0,-2 0-2 15,0 0-1-15,0 0-2 0,0-1 4 16,0 0-2-16,0 0-2 0,0 1-2 15,0 0 1-15,0 0-1 0,0 0 1 16,0 0-2-16,0 0 2 0,0 0 0 16,0 0-6-16,0 0-16 0,0 0-26 0,-6 0-78 15</inkml:trace>
  <inkml:trace contextRef="#ctx0" brushRef="#br0" timeOffset="28108">3645 542 48 0,'0'0'69'16,"2"0"-43"-16,-2 0-11 0,1 0 12 15,-1 0 22-15,0 0-6 0,0 0-8 16,0 0 4-16,0 0-3 0,0 0-1 15,0-2-9-15,0-1-1 0,0 0 2 16,0-2-1-16,0 4-7 0,0-2-3 16,0 1-1-16,0-3-2 0,0 3-2 0,0 1-4 15,0 1 0-15,0-2-3 0,0 2-2 16,-1 0-1-16,1-1 1 0,0 1-3 15,0 0 2-15,0 0-1 0,0 0-1 16,0 0 2-16,0 0-1 0,0 0 1 16,-2 0 2-16,2-1-2 0,-2 0-1 15,2-1 0-15,-4 0 0 0,0 2 2 16,0 0-3-16,-1-2 0 0,-3 2 3 15,2-1-2-15,-1 1-2 0,1 0 2 16,0 0 0-16,-3 3 0 0,-1 3-3 0,0 4 1 16,1 0 3-16,1 2-1 0,-1 1-2 15,3 2 3-15,4 1-1 0,2 1-1 16,0 1-2-16,0 1 1 0,6-4 2 15,7-1 0-15,1 0-3 0,5-3 2 16,4-3 3-16,1-3-1 0,5-3-2 16,-4-2 1-16,0 0 1 0,1-7 0 15,-1-3-2-15,-2-2 1 0,-4-3 2 16,-4-1 0-16,-3 0-3 0,-3 3 3 15,-5 1-2-15,-4 1 3 0,0 2 0 16,0-2-2-16,-7 2 3 0,-1-2 0 0,-2 3-1 16,-3-3-1-16,3 5 0 0,-1-3-1 15,0 0-4-15,1 3 3 0,2 2 0 16,3 1 0-16,1 3-7 0,-2 0-6 15,2 3-13-15,0 7-8 0,4 0-12 16,0 1-14-16,0-3-34 0,-1-3-82 16</inkml:trace>
  <inkml:trace contextRef="#ctx0" brushRef="#br0" timeOffset="28524">4040 441 12 0,'2'0'247'0,"-2"0"-175"0,0 0-35 16,0 0 14-16,0 10 1 0,-4 3-7 15,-4 1-17-15,0 4-4 0,-1 1-3 16,-1 1-7-16,3-1 5 0,1-3-1 16,4-3-11-16,2-6-5 0,0-2 0 15,2-3 1-15,6-2-2 0,7 0 2 16,4-2 0-16,4-10 2 0,7-3-3 15,3-2-2-15,-1 1 1 0,-1-1 0 16,-4 5 0-16,-5 0-2 0,-6 6 0 0,-5 1 2 16,-7 3 0-16,-4 2-3 0,0 0 1 15,0 0 2-15,0 2-1 0,0 8 1 16,0-1 1-16,-6 2-2 0,0 4 1 15,-1-3-1-15,3 1-1 0,0 0 2 16,2-1-1-16,2 0 1 0,0 1-6 16,0-2-15-16,4 0-25 0,4-1 9 15,-1-7-84-15,-1 0-136 0</inkml:trace>
  <inkml:trace contextRef="#ctx0" brushRef="#br0" timeOffset="31685">2979 196 33 0,'0'0'123'15,"0"0"-79"-15,0 0-4 0,0 0-2 16,0 0 4-16,0 0-9 0,0 0-11 16,0 0-1-16,0 0-2 0,0 0 0 15,0 0-5-15,0 0 1 0,0 0-2 16,0 0-3-16,0 1-3 0,0-1 3 0,0 0-7 15,0 0-3-15,0 1 0 0,0 1-3 16,0 0 2-16,7 1 2 0,1 0 0 16,3-2 1-16,-1-1 1 0,3 0-2 15,-1 0 1-15,3 0 0 0,0 0 1 16,1 0-1-16,3 0-2 0,2 0 7 15,-2-3-5-15,4-1 1 0,1 0-1 16,-1-1 4-16,4-1-4 0,0 2-2 16,-4 1 2-16,1 0 0 0,-4 1-2 15,4 0 0-15,-3 0-1 0,2 0 3 0,-4 1-4 16,2 1 4-16,-2 0-3 0,-1-1 0 15,1-1 3-15,-2 2-2 0,2-1-1 16,0 1 0-16,-4-1 1 0,0 0 2 16,-1 1-3-16,-1 0 2 0,1 0-3 15,-1 0 4-15,-2 0-3 0,5-1 2 16,-5 1-1-16,2-1-2 0,1 1 0 15,-3-1 3-15,3 0-2 0,1-1 0 16,0 1 0-16,0 0 2 0,1 0 0 0,-3 1-2 16,2-2 1-16,-1 1 1 0,-1 1-1 15,0-1-1-15,-1 1 1 0,-1 0 1 16,1 0-1-16,1 0-1 0,4 0 1 15,0 0 1-15,-3 0-1 0,-3 0-2 16,-3 0 1-16,3 0 2 0,3 2 0 16,5 0-2-16,4-1 0 0,1-1 2 15,3 0 0-15,-6 0-2 0,0 0 1 16,-2 0 1-16,4 0 0 0,0 0-2 0,-2 0 1 15,-2-3 1-15,-4 1 0 0,-1 1-3 16,-5 0 2-16,-5 0 1 0,2 0 0 16,-1 1-3-16,-1 0 2 0,-2 0 1 15,0 0-2-15,0 0 0 0,0 0 1 16,4 0 1-16,1 0-1 0,3 0 0 15,5 0 0-15,4 0 1 0,2 0-1 16,2 0 0-16,0 0-1 0,-8 0 2 16,-1 0-1-16,-5 0-1 0,3 1 0 15,-5 2 2-15,1-1-1 0,-4-2-1 16,-2 3-1-16,-1-1 2 0,1 1-1 0,2 0-2 15,-2-1 1-15,4-1 2 0,0 1 0 16,-1-1 0-16,3-1-1 0,5 0 3 16,1 0-2-16,5 0-1 0,2 0 2 15,-2-3-1-15,-4 1-1 0,-5 1 1 16,-1-1 0-16,-1 1 1 0,-1 1-2 15,-3-1 0-15,-2-1 1 0,-2 2 1 16,0 0-1-16,0 0 1 0,0 0-1 16,0 0-1-16,0 0 1 0,0 0 0 15,2 0 1-15,-2 0-2 0,0 0 1 0,0 0 0 16,0 0 1-16,0 0 0 0,0 0 2 15,0 0-1-15,0 0 0 0,0 0 3 16,0 0-6-16,0 0 0 0,0 0 3 16,0 0-2-16,0 0-3 0,-2 0-1 15,2 0 4-15,0 0-1 0,-2 3-1 16,2-2-14-16,-2 0-8 0,0 0-4 15,2 1-13-15,0-2-22 0,0 0-39 16,0 0-48-16</inkml:trace>
  <inkml:trace contextRef="#ctx0" brushRef="#br0" timeOffset="32270">4580 0 163 0,'0'2'50'0,"3"-1"-29"15,1 2 24-15,4 1-14 0,1-1-7 16,7 3-5-16,-1-2-12 0,0 2 1 16,2-1-6-16,1 0 0 0,1-1 0 15,0-1 4-15,2 1 1 0,-4-1-4 0,0 1 15 16,-6 1-5-16,1-2-7 0,-4 3-3 15,-1-1 1-15,-5-1 1 0,-2 2-2 16,0-2-4-16,0 3 5 0,0 2 0 16,0-2-3-16,0 2 4 0,-6 3-1 15,-1-1 2-15,-3 3 10 0,-3-1-8 16,-1 2-2-16,-1 0 4 0,0 1-4 15,0 3 0-15,-2-4 0 0,3 2 1 16,3-3-5-16,-1-3-2 0,3 0 0 0,5-2 0 16,-2 0-14-16,2-2-21 0,1-1-33 15,-1-4-61-15,-2 0-157 0</inkml:trace>
  <inkml:trace contextRef="#ctx0" brushRef="#br0" timeOffset="33553">3003 222 47 0,'0'0'44'15,"0"0"-17"-15,0 0-2 0,0 0-9 16,0 0 7-16,0 0 0 0,0 0 6 15,0 0-4-15,0 0-5 0,0 0-4 16,0 0 5-16,0 0 2 0,0 0-3 0,-1-2-4 16,1 1-3-16,-2 0 1 0,2 0-4 15,0 1 0-15,0-1 1 0,0 1-2 16,-4 0-1-16,2-1 2 0,2-1-2 15,0 2-4-15,0 0 0 0,0 0 1 16,0 0-1-16,0 0 0 0,0 0 0 16,0-2-2-16,0-2 5 0,2-3-5 15,7-3-4-15,3 0 1 0,1-2 3 16,1-1-1-16,-3 0 0 0,2 2-1 0,-1-1 2 15,-3 4 3-15,-1 0-4 0,0 2 0 16,-3 1 1-16,-1 0 0 0,-2 2-2 16,-2-1 1-16,2 4-2 0,-2-1 2 15,0 1 0-15,0 0-6 0,0 0-9 16,0 0-14-16,0 0-3 0,0 5-3 15,0 0-20-15,-2 2-38 0,-4-5-27 16</inkml:trace>
  <inkml:trace contextRef="#ctx0" brushRef="#br0" timeOffset="33943">3019 229 64 0,'2'0'153'0,"0"0"-93"0,-2 0-13 15,1 0-30-15,1 5 24 0,2 1 3 16,2 5-6-16,2 0-11 0,1 2-3 0,3 5-1 16,1-2-13-16,-2 2 3 0,3-1-6 15,-3-2-4-15,3 0 0 0,-1-2-3 16,2-3-3-16,2-1-11 0,-1 0-24 15,-1-3-25-15,-2-3-33 0,-1-3-106 16</inkml:trace>
  <inkml:trace contextRef="#ctx0" brushRef="#br0" timeOffset="35746">5473 1647 105 0,'0'0'40'0,"0"0"-17"16,0-3 12-16,0 0-2 0,0 1 2 16,0 0-5-16,0-1-3 0,0 0-2 15,0 0-3-15,-2 0 5 0,0-1 0 16,0 1-9-16,-2 2 3 0,0-1 2 15,-1 1-8-15,1-2-2 0,2 2 1 16,-2 1-3-16,2 0-5 0,-4 0-3 0,3 0 3 16,-3 5-6-16,0 2 0 0,0 2 0 15,3 1 2-15,-1 1 0 0,2 3-3 16,0 0 2-16,2 1 1 0,0-1-2 15,0 0 0-15,8-3 0 0,1 1 0 16,6-4 0-16,3 0 0 0,2-4 0 16,0-2 2-16,2-2 0 0,1 0-2 15,0-5 1-15,-2-5 0 0,2 2-2 16,-8-3 1-16,-3 2 1 0,-3 0 2 15,-3-1 0-15,-4 0-2 0,-2 1 1 0,0-1 1 16,0 4 2-16,-6-2-3 0,-3 2 0 16,-5-1 2-16,-1 0-3 0,0 3-2 15,-2-1 0-15,0 2 1 0,-1 2 0 16,3 1-7-16,6 0-4 0,3 0 4 15,0 3-22-15,4 8-19 0,0-1-3 16,0 1-41-16,2-4-66 0</inkml:trace>
  <inkml:trace contextRef="#ctx0" brushRef="#br0" timeOffset="36108">5866 1555 38 0,'0'0'175'0,"0"0"-133"0,0 5-10 16,0 0 7-16,0 3 8 0,-6 1-14 16,0 2-12-16,0 4-6 0,1-3-1 15,1 2-6-15,-2 4-3 0,6 0 2 16,-4-3 17-16,1-2-4 0,3-2-21 15,0 0 2-15,0-2 1 0,0 2-1 16,0-2-1-16,0-1-1 0,0-2 4 0,0 0-2 16,0-3-10-16,0-2-9 0,0-1-15 15,0 0 4-15,7 0-19 0,-1 0-25 16,-2-3-38-16,-2-7-64 0</inkml:trace>
  <inkml:trace contextRef="#ctx0" brushRef="#br0" timeOffset="36362">5866 1544 16 0,'3'-1'-15'16,"1"0"198"-16,-4 0-123 0,0-2-17 15,2 0 19-15,4 2-14 0,0 0-15 16,1-1-12-16,3 1-8 0,-1-1-8 16,5 2-1-16,-3 0 0 0,1 0-3 15,-1 0-1-15,-1 0 1 0,3 0 0 0,-3 0-9 16,-3 3-18-16,5 0-5 0,-5 1-27 15,-1-1-32-15,0-1-12 0,-6-2-23 16</inkml:trace>
  <inkml:trace contextRef="#ctx0" brushRef="#br0" timeOffset="36564">5824 1628 37 0,'0'5'124'0,"2"-2"-21"0,1-2-88 15,9 5 41-15,-5-6-14 0,3 1-5 16,5-1-15-16,1 0-12 0,1 0-8 16,0 0 0-16,2 0 1 0,0 0-12 15,2 1-31-15,-2-1-36 0,-4 0-39 16</inkml:trace>
  <inkml:trace contextRef="#ctx0" brushRef="#br0" timeOffset="36853">6264 1590 191 0,'0'0'109'16,"0"0"-74"-16,0 0 19 0,0 2-3 15,-1 2-10-15,-5 3-15 0,-2 4-5 0,-1 3-6 16,-1 3 3-16,1 1 4 0,1-2-15 16,2 0-7-16,2-2 2 0,1 1 1 15,1-2-2-15,2-3-2 0,-2-1 1 16,2-3 0-16,0 1-5 0,2-3-8 15,3 2-2-15,-1-5-3 0,2-1-9 16,0 0-18-16,-1 0-13 0,1-2-37 16,0-7-37-16,-2-3-42 0</inkml:trace>
  <inkml:trace contextRef="#ctx0" brushRef="#br0" timeOffset="37088">6242 1518 198 0,'0'-3'93'0,"1"0"-61"0,3 0 22 0,2 0-5 16,0 0-10-16,1 1-15 0,1-1-6 15,3 3-6-15,1-2-6 0,1 2-5 16,-1 0 1-16,3 0 1 0,-2 0-3 15,3 0 0-15,1 0-1 0,-4 0-17 16,2 0-21-16,-3 0-5 0,-1 0-20 16,-1 0-33-16,-6 0-27 0</inkml:trace>
  <inkml:trace contextRef="#ctx0" brushRef="#br0" timeOffset="37249">6287 1566 8 0,'0'2'-8'0,"2"0"152"15,4-1-95-15,2 1 7 0,-1-2-10 16,1 1-30-16,5 1-10 0,1 1-6 16,-1 1-1-16,2-1-50 0,-1-3-105 15</inkml:trace>
  <inkml:trace contextRef="#ctx0" brushRef="#br0" timeOffset="38967">5307 2118 42 0,'1'0'38'0,"1"0"-15"0,-2 0 9 16,0 0-6-16,4 0 2 0,0 0-1 0,0 0 1 16,0 0-3-16,-1 0-10 0,1 0 0 15,4 0 1-15,-4 0 0 0,1 0-1 16,3 0 4-16,0 0-3 0,1 0-1 15,3-1-1-15,-1-3-4 0,3 2-3 16,-1 0 3-16,-2 1-6 0,3 1-1 16,-3-2-1-16,-1 1 0 0,3 0-1 15,-3 1-1-15,1-1 0 0,4 1 2 16,1 0 0-16,-3-1 0 0,2 1-2 15,-3 0-2-15,-1 0 5 0,1 0-4 0,3 0 1 16,0 0 2-16,2 0-1 0,0 0-2 16,-1-2 0-16,-1 1 3 0,-2 0-1 15,3 0-2-15,-3-1 1 0,-2 0 1 16,-1 2 0-16,-1-1-2 0,-1 1 0 15,0 0 3-15,3 0-2 0,3-1 0 16,-1-1-1-16,0 0 2 0,2 1-1 16,-3 1-1-16,1 0 1 0,-3-1 1 15,5 1 1-15,-2-1-4 0,1-1 2 0,-3 2 2 16,3 0-2-16,-5 0 0 15,1-1-2-15,1 0 4 0,-1-1-2 0,-1 0 0 16,1 1 0-16,-3 1 0 0,1-2 1 16,2 0-1-16,-1 0-1 0,4 1 2 15,1-2 0-15,-1 1-3 0,-1 2 2 16,-3-3 1-16,1 3 0 0,1-2-2 15,-1 1 1-15,-1 1 2 0,-1-1-1 16,0 0-1-16,-3 0 1 0,3-1 5 16,-2 2-2-16,1-1-2 0,5 1-1 15,-5 0 5-15,1 0-6 0,-4 0 0 0,0 0 1 16,-3 0-1-16,5 0 0 0,-2 0 0 15,4 0 0-15,-1 0 1 0,7 0 0 16,-3 0-1-16,4 0-2 0,-1 0 4 16,-5 0-2-16,1 0 0 0,-1 1 0 15,-3-1 1-15,-2 0-1 0,-2 0-1 16,2 0 1-16,1 0 1 0,-3 0 0 15,4 0-1-15,0 0 0 0,-1 0 1 0,1 0-1 16,0 0 0-16,0 0-1 0,-1 0 2 16,3 0 0-16,3 0-3 0,1 0 2 15,5 0 2-15,-2-1-2 0,2 1-4 16,-3 0 3-16,-3 0 2 0,1-1-2 15,-5 1 0-15,1 0 1 0,0 0 0 16,-7-1 0-16,-1 1-1 0,4 0 0 16,-4 0 2-16,2 0-1 0,0 0-1 15,-2 0 2-15,4 0 0 0,0 0-1 16,1-2 0-16,-1 2 0 0,2 0 0 15,-2 0 0-15,2-2-1 0,-1 0 1 0,-1 2 1 16,6-3-1-16,-7 1 0 0,5 1-1 16,-8-1 2-16,2 2-1 0,0 0-1 15,0 0 2-15,-2 0 1 0,0 0-1 16,0 0 1-16,0 0-2 0,0 0 7 15,-2 0-10-15,-2 0 2 0,-2 0 1 16,3 0-3-16,-3 0 1 0,4 0-8 16,-2 0-2-16,0 0 4 0,4 2 0 15,-2 1 0-15,2-2 4 0,0 1 0 0,0-2 0 16,0 0 1-16,0 1 3 15,0-1 0-15,0 0-2 0,0 0 0 0,0 0-10 16,0 0-13-16,0 0-15 0,0 0-6 16,0 0-20-16,0 0-12 0,0 0-35 15</inkml:trace>
  <inkml:trace contextRef="#ctx0" brushRef="#br0" timeOffset="39518">6524 1931 41 0,'0'0'131'15,"0"0"-98"-15,0 0-6 0,4 0 8 16,1 0 7-16,5 0-12 0,3 0-9 16,-1 0-9-16,1 2-4 0,2-1 0 15,-1 3 3-15,-1 1 2 0,1-2-4 16,-3 1-1-16,-1-1 2 0,-1 2-5 15,-3-3 3-15,-2 3 2 0,-1-2-7 16,-3 1-2-16,2 2 4 0,-2 2 3 16,0-1 0-16,-5 3 0 0,-7 1-8 15,1 0 2-15,1 2 3 0,-3 0 0 0,1 0 1 16,1 0-3-16,-2 2-1 0,-3 0-1 15,1 0 0-15,-2 3 1 0,2-2-1 16,-4 2-2-16,5-1-1 0,1-2-3 16,1 0-28-16,1-2-28 0,1-6-70 15,3-2-105-15</inkml:trace>
  <inkml:trace contextRef="#ctx0" brushRef="#br0" timeOffset="40515">5389 2099 62 0,'0'0'40'0,"0"0"3"0,0 0-8 16,0 0 9-16,0 0-4 16,0 0-9-16,0 0-8 0,0 0-3 0,0 0 2 15,0 0-7-15,0 0 2 0,0 0-1 16,0 0-4-16,0 0 1 0,0 0-2 15,0 0 0-15,0 0-4 0,0 0 1 16,0 0 4-16,0 0-1 0,0 0 0 16,0 0 2-16,0 0-2 0,0 0-4 15,0 0-3-15,0 0 2 0,2 0-6 0,1-2-1 16,5-3 1-16,-2 0 0 0,5-1 0 15,3 0-1-15,-1-3 0 0,2 0 2 16,0-1 0-16,-1 3-2 0,-3-1 0 16,4 0 2-16,-1 0-1 0,-5 0-2 15,1 2 1-15,-4 4 0 0,-4 1-6 16,-2 1-3-16,0 0 3 0,0 0-5 15,0 0-11-15,0 3-4 0,0 3 0 16,-2-2-24-16,-4 0-23 0,0 0-35 16,0-2-60-16</inkml:trace>
  <inkml:trace contextRef="#ctx0" brushRef="#br0" timeOffset="41095">5377 2124 85 0,'0'0'44'0,"0"-2"-8"16,2 2 4-16,0 0 8 0,-2-1-4 15,0 1-11-15,0 0-8 0,4-1 0 16,0 0 2-16,-1 1-5 0,3 0 0 15,0 0 4-15,2 2-7 0,1 4-1 16,-1 4-1-16,1-1-6 0,5 1-5 16,-5 2-3-16,3-1 2 0,-1-1-3 15,0 2-1-15,3-1-1 0,-1 1 2 16,-1-2-1-16,1 0-1 0,-3-3-10 0,5-2-14 15,-4 1-11-15,3-3-16 0,-7-2-55 16,-1-1-112-16</inkml:trace>
  <inkml:trace contextRef="#ctx0" brushRef="#br0" timeOffset="44256">601 1000 25 0,'0'0'-17'0,"4"0"217"16,-4 0-135-16,0 0-23 0,0 0 7 16,0 0-9-16,0 0-4 0,0 0-11 15,0 0-7-15,0 0-5 0,0 0-3 16,0 0-3-16,0 0-5 0,0 0-3 15,0 0 2-15,0 0 0 0,0 0-1 16,2 0 1-16,0-3 2 0,0 1-5 0,3 0 3 16,3 2-4-16,-2 0-3 0,3-1-31 15,1-2-23-15,1 3-39 0,-5-4-61 16</inkml:trace>
  <inkml:trace contextRef="#ctx0" brushRef="#br0" timeOffset="44371">823 1006 16 0</inkml:trace>
  <inkml:trace contextRef="#ctx0" brushRef="#br0" timeOffset="44436">823 1006 237 0,'5'0'58'0,"-5"0"-14"0,0 0-8 15,0 0-17-15,0 0-11 0,0 0-7 16,0 1-3-16,0 2-10 0,2 2-17 15,4-2-45-15,-2-2-64 0</inkml:trace>
  <inkml:trace contextRef="#ctx0" brushRef="#br0" timeOffset="44571">1103 1031 36 0,'4'0'9'0,"-2"1"-9"0,3 0 1 16,1 1-11-16</inkml:trace>
  <inkml:trace contextRef="#ctx0" brushRef="#br0" timeOffset="44702">1275 1041 27 0,'2'-1'13'0,"1"0"-14"0,1 1 0 16,-4 0 0-16,4 0-19 0</inkml:trace>
  <inkml:trace contextRef="#ctx0" brushRef="#br0" timeOffset="45964">15 802 56 0,'0'0'92'0,"0"0"-69"16,-2 0 11-16,2 0 7 0,0 0-5 15,-1 0 7-15,1 0-10 0,-2 0-12 16,2 0 2-16,-2-1-3 0,0-2-1 16,2 1-5-16,-2 0 1 0,2 1 3 15,0 1-6-15,0 0-5 0,-2-2-1 16,2 2 0-16,-2 0-6 0,2-1 0 15,0 1 1-15,0 0-1 0,0 0-2 16,2 0-6-16,6 0 8 0,3-1 1 0,4-2 0 16,1-2-2-16,1 1 3 0,6-1-2 15,0-1 0-15,3 1 0 0,-1-2-1 16,2 3 2-16,-6-2-1 0,-2 6 0 15,-2-2 0-15,-5 2 0 0,-5 0-3 16,-1 0-16-16,-6 0-10 0,0 0-4 16,0 0-9-16,0 0-21 0,-4 0-3 15,-7 2-39-15,-7-1-39 0</inkml:trace>
  <inkml:trace contextRef="#ctx0" brushRef="#br0" timeOffset="46209">40 828 93 0,'-4'4'44'15,"4"2"-9"-15,0-1 8 0,0 0-8 16,6 0-1-16,4 3 0 0,3-3-11 15,4 2-5-15,0 0-9 0,-1 0 3 16,1 0 5-16,-2-1-8 0,0 0-4 16,-1 3 3-16,-5-2-4 0,-3 0-3 0,-2 2 4 15,-4-2-4-15,0 4 3 0,-2 0 2 16,-6 0-5-16,-1 0 4 0,-3 0-4 15,-1 3 1-15,-2-1 0 0,-3 0 2 16,5-2-6-16,0-1 4 0,3-4 1 16,4-2-3-16,-1-1-3 0,7-2-9 15,-4 3-8-15,4-4-14 0,0 0-58 16,0 0-62-16</inkml:trace>
  <inkml:trace contextRef="#ctx0" brushRef="#br0" timeOffset="46560">462 838 50 0,'0'0'73'0,"0"3"-52"0,0 1 10 16,0 2 9-16,0 6-7 0,0-3-17 15,4 4 2-15,3-3 9 0,-1-5-20 16,4 1 8-16,1-4 14 0,2-2-8 15,1 0-1-15,-1 0 0 0,0-7-1 16,3-4-2-16,-3 0-1 0,-3-2 0 16,-1-2-5-16,-1 2 1 0,-4-2 1 15,-1 3-4-15,-3 2-2 0,0-1-4 16,0 2 1-16,0 1-3 0,0 2-3 0,0 1 1 15,-1 1-9-15,1 2-24 0,-2 1-16 16,0-3-48-16,-2 1-101 0</inkml:trace>
  <inkml:trace contextRef="#ctx0" brushRef="#br0" timeOffset="47732">1095 1041 89 0,'6'0'164'0,"0"-1"-135"16,0 0-4-16,1-3 2 0,1 2-21 15,-1 2-5-15,5 0-1 0,-3 0 0 16,7 0-34-16,-3 0-42 0,-1 0-26 16</inkml:trace>
  <inkml:trace contextRef="#ctx0" brushRef="#br0" timeOffset="47871">1361 1033 13 0,'3'0'49'16,"3"0"-24"-16,0 0 16 0,0 0 7 15,1 0-7-15,-1 0-29 0,-2 0-9 16,0 0-3-16,1 0-1 0,1 2-19 15,0-2-19-15,-1 1-22 0,3-1-15 16</inkml:trace>
  <inkml:trace contextRef="#ctx0" brushRef="#br0" timeOffset="48278">2004 997 0 0,'0'0'250'0,"0"0"-213"0,0 0-5 16,0-1-16-16,0 1-10 0,0 0-6 15,0 0-3-15,2 0-7 0,1 0-25 16,5 0-23-16,2 0-47 0,-1 0-25 16</inkml:trace>
  <inkml:trace contextRef="#ctx0" brushRef="#br0" timeOffset="48422">2168 978 76 0,'11'-2'82'0,"-1"0"-82"0,-3 0 0 15,1 1 5-15,-2 0-3 0,1-2 0 16,7 3-2-16,3 0 0 0,0 0 11 15,2 0-11-15,-6 0-55 0,-3 0 43 16,-2 0-41-16</inkml:trace>
  <inkml:trace contextRef="#ctx0" brushRef="#br0" timeOffset="48553">2511 950 36 0,'0'0'76'0,"2"0"-74"0,2 0-5 16,2 0-21-16,-3 0-26 0</inkml:trace>
  <inkml:trace contextRef="#ctx0" brushRef="#br0" timeOffset="48728">2828 932 35 0,'0'2'21'0,"-4"-2"132"16,4 0-131-16,0 0-8 0,0 0 2 15,0 0 1-15,0 1-17 0,0-1-10 16,10 3 9-16,-1-3-18 0,3 1-28 0,1 0-6 15,0 1-6-15,-1-2-7 0</inkml:trace>
</inkml:ink>
</file>

<file path=ppt/ink/ink5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1:34.15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182 37 0 0,'-6'4'0'0,"6"-3"144"0,0-1-107 16,0 0-20-16,-2 0 5 0,2 0 13 15,0 0-2-15,-1 0-7 0,1 0-1 16,-2 0-5-16,0 0-4 0,-2 0 5 16,4 0-3-16,-4-1 4 0,2 0-1 15,2 1-4-15,-2-2 1 0,0 1-6 0,-1-2-1 16,1 2-1-16,2-2-2 0,-2 1-5 15,0-1 2-15,0 0 0 0,0-1-5 16,-2 1-2-16,-2-1 5 0,1 2 0 16,-1 0-2-16,0 0 0 0,-1-1 4 15,-3 1-4-15,-1 2 2 0,1 0-2 16,-5 6 0-16,0 4 1 0,1 1-2 15,5 2 0-15,-1 1 0 0,4 3 0 16,3 3-1-16,-1 1-1 0,4 2 2 16,0 2 0-16,4-2-1 0,7-3-2 0,8-2 4 15,8-5-2-15,-2-6 0 0,1-2-1 16,1-2 3-16,-2-3 1 0,-2 0-3 15,-6 0 2-15,-4-8 0 0,-3-3 1 16,-3-1-2-16,1 0 3 0,-4-2 3 16,-4 1 7-16,2-2 1 0,-2 2-4 15,0 1 0-15,0 0-3 0,0 2-1 16,-4 1-3-16,-4 3-2 0,1-1 2 15,1 1-3-15,4 0 0 0,-2-1-2 16,4 3-5-16,0-1-13 0,0 2-12 16,4 2-18-16,4 1-21 0,-1 0-49 0,-1 5-95 15</inkml:trace>
  <inkml:trace contextRef="#ctx0" brushRef="#br0" timeOffset="360">505 106 204 0,'0'0'64'15,"0"0"-35"-15,0 0-12 0,0 2-1 16,0 9 5-16,0 4-7 0,0 0-8 16,0 5-3-16,0 3 2 0,0 1 26 15,0-1-7-15,3-5-20 0,5-5-1 0,3-4 2 16,1-2 2-16,-3-5-2 0,3-2 3 15,-1 0 6-15,5 0 1 0,-3-9 4 16,0-3 6-16,-1-5-14 0,-3 2 0 16,1-2 0-16,-3 1 0 0,-1 0-4 15,-2 0-3-15,2 3-2 0,-4 0 0 16,-2 0-4-16,0 6 4 0,0-3-15 15,0 1-3-15,-4 2-27 0,-4-1-40 16,1 1-134-16</inkml:trace>
</inkml:ink>
</file>

<file path=ppt/ink/ink5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1:55.82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93 256 159 0,'0'0'59'0,"0"0"-22"16,0 0 15-16,0 0-3 0,0 0-3 15,0 0-12-15,0 0-6 0,0 0-5 16,0 0-4-16,0 0-5 0,0 0 4 16,0 0-1-16,0 0-2 0,0 0-5 0,2 0-3 15,-2 0 0-15,0 0-2 0,0 3-1 16,2 3-1-16,-2 2 7 0,0 7 2 15,0-3-4-15,0 6 2 0,0 0-3 16,0 2 1-16,0 2-2 0,0 0 0 16,0 4-1-16,0 1-1 0,0-1 5 15,0-3-1-15,0-3-4 0,0-3-3 16,0-1-1-16,0-4 1 0,0-2 1 15,2-4-2-15,0-3-3 0,0-1-3 16,0-2-9-16,-2 0-2 0,5 0-3 0,-1-7 1 16,2-8-14-16,2-1-23 0,-3-3-30 15,-1 1-26-15,-4-4-57 0</inkml:trace>
  <inkml:trace contextRef="#ctx0" brushRef="#br0" timeOffset="361">23 132 26 0,'-8'-3'250'0,"2"0"-205"0,-1 1 39 15,5 0-22-15,-2 0-16 0,4 2-13 16,0 0-14-16,0 0-12 0,8 4-7 16,1 6 14-16,3 3-1 0,-1 4-4 15,2 3 0-15,1 1 1 0,-1 3-4 16,4 1-2-16,2 2-2 0,-1 0 0 15,6 1 1-15,1 1-2 0,2-2-1 16,-4 2 2-16,0-2 0 0,-4-1-2 16,2 0-2-16,-8-3 2 0,0-3 1 15,-3 0 0-15,-6-5-3 0,0 0 1 16,-4-4 1-16,0-3-1 0,-4 0 2 0,-8-2 0 15,3-1 2-15,-5 0-2 0,-1-3 0 16,2-1 1-16,-1 1 0 0,-1-2-1 16,2 0-2-16,0 0 3 0,-1 0 0 15,5-2-4-15,1 1 1 0,2-3 2 16,4 2-2-16,0 1-7 0,2 1-3 15,0 0-15-15,2 0-24 0,6 0-9 16,3 0-23-16,1-2-57 0,-4-4-87 16</inkml:trace>
  <inkml:trace contextRef="#ctx0" brushRef="#br0" timeOffset="1172">542 405 17 0,'0'-3'-9'16,"0"0"199"-16,0-1-137 0,0 1 15 15,-6 3-9-15,4 0-11 0,-4 0-9 16,3 5-15-16,-5 6-3 0,0 4-1 15,-1 4 1-15,-1 3 0 0,1 1-1 16,1 2-6-16,4-2 2 0,4-3-3 16,0-7-4-16,0 0-7 0,8-6-2 15,3-1 2-15,3-4-3 0,1-2 2 16,2 0 2-16,4-8 1 0,-2-4-1 0,2-3-1 15,-2-3-1-15,-2 3 0 0,1-1 0 16,-5-2-1-16,-2 3 0 0,-5 3 0 16,-2 4-1-16,-4 4 0 0,2 1 1 15,-2 2 2-15,0 1-2 0,0 0-2 16,0 0 1-16,0 4-7 0,0 6 5 15,0 3 2-15,0 0 2 0,4 0-2 16,-1-1-1-16,5 0-1 0,0-4-1 16,1 1 3-16,1-2 0 0,3-6-1 15,-3 2 2-15,3-2 1 0,0-1-2 16,-1 0-6-16,-1-5 1 0,1-8 5 0,-1-2 2 15,3 0-5-15,-7-5 3 0,1 0 2 16,-1 2 0-16,-3-4-1 0,2 0 0 16,-4-1 1-16,0-2 0 0,0-2-2 15,-2-2 1-15,0-4 1 0,0-4 0 16,-6-1-4-16,2-2 3 0,-2 2 1 15,5 4 0-15,-5 7-3 0,4 7 1 16,0 7 3-16,-2 5 0 0,4 3 3 16,-2 3-2-16,0 1 1 0,2 1-2 0,0 0-4 15,-2 3-1-15,2 7 2 0,0 5 2 16,0 5-2-16,0 3 1 0,0 3 1 15,0 5 1-15,0 1-1 0,0 5 0 16,0 4 4-16,0 0 0 0,0 1 2 16,0-2 1-16,0 0-1 0,0-3-2 15,0-2-1-15,0-3-1 0,2-8-1 16,-2-4 0-16,0-8-2 0,0-2 0 15,2-4 2-15,0-4-2 0,-2-2 1 16,0 0-2-16,4 0 6 0,0-11-2 0,3-6-9 16,3-2-2-16,-2-3-3 0,-1 1-1 15,1-2-6-15,-2 1-4 0,-1 2-10 16,3 1-7-16,-4 6 11 0,0 2 7 15,1 4 10-15,-1 4-4 0,0 3 4 16,0 0-1-16,-2 0 6 0,0 0 6 16,-1 0-5-16,1 5-2 0,0 1-15 15,0-3-13-15,-2 3-38 0,0-2-61 16</inkml:trace>
  <inkml:trace contextRef="#ctx0" brushRef="#br0" timeOffset="1824">843 288 155 0,'-2'0'126'0,"0"0"-53"0,2 0-7 15,0 0-24-15,2 0-14 0,8 0 11 16,7 3-1-16,-2 2-11 0,4-3-16 16,-1-1-1-16,1 0-3 0,3-1-6 15,1 1 1-15,0 1-2 0,-2 0 0 16,0 1-14-16,0 2-17 0,-4 1-27 15,-1 0-28-15,-5-1-75 0</inkml:trace>
  <inkml:trace contextRef="#ctx0" brushRef="#br0" timeOffset="2114">1269 420 15 0,'2'0'252'0,"-2"-2"-172"0,0 2-29 0,0 0 0 15,3 0-5-15,3 0-15 0,2 5 2 16,1 3-10-16,3 0-9 0,-1 1-6 15,-1 1-3-15,-1 0 0 0,3 3-3 16,-3 1-2-16,-1-1 2 0,0 0 0 16,-1 0-5-16,7-2-8 0,-1-1-7 15,0-2-4-15,3-4-49 0,-5-3-56 16,-5-1-85-16</inkml:trace>
  <inkml:trace contextRef="#ctx0" brushRef="#br0" timeOffset="2325">1656 343 79 0,'0'12'198'0,"-2"2"-135"16,-6 7-19-16,-1 5 30 0,-1 4 7 15,-3 5-31-15,2 3-15 0,-5 0-5 16,1 2-10-16,2 3-4 0,-3-3-6 0,7-2-5 15,3 3-4-15,4-4 0 0,2-4 1 16,0-5-8-16,6-4-31 0,9-3-21 16,4-7-17-16,2-3-59 0</inkml:trace>
  <inkml:trace contextRef="#ctx0" brushRef="#br0" timeOffset="3092">2423 308 174 0,'2'-6'67'0,"-2"1"6"0,0-1-9 16,0-1-10-16,-2 2-8 0,-4 1-22 15,-3 2 2-15,1 1 2 0,-1 1-9 0,-5 0 0 16,3 1-1-16,-3 9 4 0,3 4-1 15,0 3-4-15,1 7 4 0,2 3-7 16,1 2-3-16,5 0-6 0,2-3 0 16,0 2-3-16,2-4-1 0,11-2-2 15,1-4 2-15,5-2 0 0,0-1-3 16,4-6-6-16,1-3 3 0,-1-6-23 15,4 0-11-15,0-2 10 0,-2-9-22 16,-1-4-49-16,-5-3-73 0,-5 0-124 16</inkml:trace>
  <inkml:trace contextRef="#ctx0" brushRef="#br0" timeOffset="3272">2629 368 67 0,'0'4'228'16,"0"4"-172"-16,0 2-6 0,0 0 12 15,-2 5-5-15,-2-1-15 0,4 0-17 16,0 4-10-16,0-2-7 0,6-2-5 15,-2 2 0-15,6-4-2 0,-1-1-1 16,1-2 2-16,-1-3-2 0,3-2-16 0,3-4 2 16,-2 0-25-16,4-3-31 0,-1-7-31 15,1-5-78-15</inkml:trace>
  <inkml:trace contextRef="#ctx0" brushRef="#br0" timeOffset="3481">2900 392 14 0,'-2'16'42'0,"-7"1"111"0,-3 5-108 0,-5 6 17 15,2 4 25-15,-4 2-14 0,-2 2-17 16,4 3-14-16,-3 0-10 0,1 4-8 16,4-1 0-16,-2-1 2 0,9-7-6 15,3-7-15-15,5-8-4 0,0-6-1 16,0-4 0-16,3-4-6 0,3-3-12 15,2-2-6-15,3 0-9 0,4-13-10 16,3-3-31-16,-1-5-14 0,2-3-96 16</inkml:trace>
  <inkml:trace contextRef="#ctx0" brushRef="#br0" timeOffset="3858">3146 349 203 0,'0'-3'81'0,"-4"2"-11"15,-5-1-11-15,-1 2-12 0,1 0 1 16,-6 0-12-16,3 3 3 0,-3 3-13 15,0 7-1-15,1 3-3 0,1 1-6 16,3 5-3-16,5-5-2 0,5 1-9 0,0-2 0 16,0-3 0-16,3 2-3 0,7-2 1 15,5-2 0-15,-1 1-6 0,3-3-4 16,0-1-14-16,4-4-15 0,-2 2-9 15,4-4-14-15,-4-2-70 0,-2 0-95 16</inkml:trace>
  <inkml:trace contextRef="#ctx0" brushRef="#br0" timeOffset="4318">3318 486 167 0,'2'0'38'0,"0"-2"8"16,4-2-13-16,-1-4 8 0,5-2-9 15,-1-4-9-15,1-3 11 0,5-3-9 16,6-3-11-16,-2-7-1 0,2-3-7 15,-4 0 2-15,-1 0-5 0,-7 0 7 16,1-4-3-16,-5-3-4 0,1-1-2 16,-4 5 0-16,-2 6 1 0,0 8-2 15,0 9 2-15,-6 8 2 0,3 3 4 0,-5 2 3 16,0 0-10-16,-1 10-4 0,-3 6 5 15,3 4-1-15,-1 6-1 0,-1 4-1 16,-1 7 3-16,-1 5-1 0,-4 6-1 16,3 2 1-16,5-3 2 0,1-4-3 15,8-7 0-15,0-5 0 0,6-5 2 16,11-7 0-16,6-5-1 0,8-7 32 15,3-7-13-15,6 0-14 0,-2-7-3 16,6-9 0-16,-2-4-1 0,-2-4 1 0,-2-1-3 16,-5 1 1-16,-12 0 0 0,-8 7 1 15,-9-1-1-15,-4 7 1 0,0 3 5 16,-8 3-3-16,-5 4-2 0,-4 1 7 15,-2 8 8-15,0 9-4 0,-1 4-5 16,1 1 1-16,4 3-1 0,6 0-5 16,-1-3 0-16,10-2-3 0,0-2 1 15,2-1-2-15,13 0-2 0,8-2-19 16,10-5 5-16,12-7-28 0,13-3-10 15,6-12 1-15,1-8-267 0</inkml:trace>
  <inkml:trace contextRef="#ctx0" brushRef="#br0" timeOffset="4728">4400 368 62 0,'0'2'226'16,"-2"-2"-118"-16,0 1-51 0,2 0-5 16,0 1-5-16,0-1 4 0,6-1-27 15,3 0 0-15,5 0-4 0,1 0-12 16,4 0-4-16,2 0-2 0,2 0 2 15,-2 0-4-15,0 0-2 0,0 0-14 16,-2 5-20-16,-4-4-48 0,-7 3-78 0</inkml:trace>
  <inkml:trace contextRef="#ctx0" brushRef="#br0" timeOffset="4880">4488 533 177 0,'9'0'241'0,"1"0"-218"0,3 0 23 16,2-5-27-16,6 0-10 0,4 1-4 15,6-2-5-15,11-1-4 0,7-4-20 16,5 0-2-16,1-5-198 0</inkml:trace>
</inkml:ink>
</file>

<file path=ppt/ink/ink5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2:02.22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0 589 70 0,'2'-4'108'16,"-2"-4"-43"-16,0 3 5 0,0 0-13 16,0 0-12-16,0 2-7 0,0 2 0 15,0-1-8-15,0 1 1 0,0 1-6 16,0 0-10-16,0 1-9 0,0 11 2 15,0 5 2-15,0 5-2 0,0-2-1 16,0 4-2-16,0-3-1 0,4-1-1 0,-2-3-2 16,0-2 2-16,0-2-3 0,0-4 0 15,0-4 0-15,-2-2 2 0,1-3-4 16,-1 0 2-16,2 0 4 0,-2-1 6 15,0-9-5-15,0-4-4 0,0-1 0 16,2-2 2-16,0 2-3 0,-2-3 0 16,0-1 1-16,2 1 0 0,0-1-1 15,2 0-2-15,3 3 2 0,5 2 0 16,-3 3-2-16,5 3 0 0,-1 5-1 0,6 3-1 15,2 0-12-15,2 0 0 0,2 0-1 16,0 5 0-16,1-2-3 0,-3-2 2 16,2 3 0-16,-2-2 5 0,0-1 1 15,-2-1 7-15,0 0 3 0,-4 0 3 16,-2 0-2-16,-3-3 1 0,-5-2 1 15,-1 1 2-15,-2 0 3 0,-4 0 9 16,0-2 1-16,0-1 0 0,-4 2-5 16,-4-2 2-16,1 5 0 0,-5-3-1 15,1 5-2-15,-4 0-2 0,-1 0 0 0,-1 6 1 16,0 7-2-16,-2 4 4 0,2 5-3 15,2 2 2-15,1 3-3 0,1 0 1 16,5 0-2-16,4-3 2 0,4-4-5 16,4-4-3-16,10-5 1 0,1-3 1 15,4-2-2-15,6-6 1 0,0 0 1 16,3-3 0-16,1-11-1 0,-1 0-3 15,-3-3 2-15,-2 1 1 0,-8 0-2 16,-3 1 1-16,-6 5-2 0,-5 2 1 0,-1 2-1 16,0 3 0-16,0 3-2 0,0 0 2 15,-7 0-4-15,1 0-1 0,0 10 2 16,1-1-1-16,3 4-1 0,2 0-3 15,0-1 2-15,0 1-5 0,4-3 0 16,1-3 1-16,9-1 6 0,-5-5 1 16,6-1 3-16,1 0 2 0,-1 0 0 15,0-8 0-15,0-6-1 0,-1 0 2 16,1-4 0-16,-2-2-2 0,-1-4 1 0,-1-1 1 15,-5 0 1-15,-2 0 2 0,-2-2 1 16,-2 1-4-16,0-3 4 0,0 0-3 16,-8 0-1-16,-1-3 0 0,-1 2 0 15,6-2 1-15,-1 4-3 0,-1-1 0 16,2 4 2-16,0 6-1 0,2 6 0 15,2 5 2-15,-2 4 3 0,2 1 0 16,0 3-4-16,0 0-2 0,0 0 1 16,0 0-2-16,0 0-3 0,0 3 4 15,0 1 3-15,2-1-2 0,-2 3 0 16,2 0 0-16,0 1 1 0,-2 1 0 0,0 3-2 15,0-1 1-15,0 1 1 0,2 3-1 16,0-1 0-16,0 3 0 0,2 1 0 16,-1 3 2-16,-1 0-4 0,2 4 2 15,-2-1 3-15,-2 4-2 0,6 1-1 16,-4-1 0-16,0 1 1 0,3-4 0 15,-3 3-2-15,0-4 1 0,2-1 1 16,-4-4-1-16,0-3 0 0,0-4 0 0,0-4 1 16,2-4 0-16,-2-3-1 0,0 0 0 15,0 0 7-15,0-9-6 0,2-4-2 16,4-2 0-16,1-2 2 0,1-2 0 15,-1-2-2-15,3 0 0 0,5 3 2 16,-3 3-1-16,-1 4-1 0,-3 4 0 16,-3 3 2-16,3 4-1 0,0-1-1 15,-1 1 0-15,1 0 2 0,-2 0-1 16,3 5-1-16,-1 2 0 0,1 1 3 0,-1 0-2 15,0-2-2-15,1 0 2 16,-1 2 1-16,1-1-2 0,1-4 0 0,-2 0-12 16,5 0-10-16,-3-2-13 0,1-1-13 15,4 0-22-15,-1-1-40 0,-5-7-44 16,3 1-29-16</inkml:trace>
  <inkml:trace contextRef="#ctx0" brushRef="#br0" timeOffset="436">981 506 185 0,'0'0'64'15,"-2"2"-14"-15,-2 2 5 0,-3 2-15 0,1-1 5 16,2 0-10-16,0 4-6 0,2-1-10 15,-1 3-7-15,1 0-6 0,2 1-3 16,0 0-2-16,0-1 1 0,0-3-3 16,7 2 1-16,7-5 0 0,1-3-1 15,4-2 1-15,2 0-1 0,4-3-19 16,3-5 4-16,1-1 16 0,0-3-2 15,-6-1-12-15,-8 3 12 0,-4 2 1 16,-3-1 2-16,-8 2 5 0,0-1 0 16,0 0 11-16,0 3 1 0,-10 1 3 15,1-1-4-15,-3 2 1 0,-1 1-3 16,0 2 1-16,-3 0 0 0,7 4-6 15,1 3-1-15,2 4-4 0,6 0-3 0,0 5-2 16,0-1 0-16,0 0 1 0,10 4-1 16,1-1-2-16,1-4 2 0,3-3 1 15,4 1 0-15,2-4-1 0,4-4-1 16,2-3 3-16,-1-1-1 0,-1-4-2 15,-2-5 2-15,-8-4 1 0,-1 0 0 16,-3-4 0-16,-3 1-4 0,-2-3 6 0,-6 0-1 16,0 2 1-16,-6-1-1 15,-6 5 6-15,-1 0-3 0,-6 0-2 0,0 3-2 16,-2 2 1-16,0 4-3 0,-2 1-2 15,2 3 1-15,4 0-9 0,5 8-10 16,5 3-9-16,3 2-16 0,4 2-45 16,-2-4-80-16</inkml:trace>
  <inkml:trace contextRef="#ctx0" brushRef="#br0" timeOffset="938">1876 564 231 0,'0'-5'67'0,"0"-1"-1"0,-2-1-6 16,-8 2-13-16,1 2-3 0,-1 0-12 15,-3 3-6-15,-2 0-2 0,1 3-2 16,5 4-8-16,1 3-8 0,4 1-4 15,4-1-2-15,0 1 0 0,0 0-1 16,8-1 0-16,3-1-1 0,7 0-8 0,1-3-11 16,2 2-14-16,0 0-14 0,-2-2-3 15,0 2-4-15,0 1-28 0,-4-2-25 16,-3-1-15-16</inkml:trace>
  <inkml:trace contextRef="#ctx0" brushRef="#br0" timeOffset="1373">2008 717 80 0,'0'0'40'15,"5"-9"11"-15,-1-1-5 0,4-4-1 16,-1-1 0-16,1-4 1 0,3-4-5 15,-1 1-12-15,0-1-12 0,-3-4-2 0,-1 0 0 16,-2-3 2-16,-4-2 1 0,0-2-10 16,0-5-1-16,0 0-6 0,0-1 6 15,-8 3-5-15,4-1 0 0,-3 4 2 16,-1 4 1-16,2 4 1 0,1 7-1 15,3 9 2-15,-2 4 2 0,4 6-5 16,-2 0-9-16,0 13 1 0,2 10 6 16,0 7-2-16,0 7-1 0,-2 5 2 15,0 7 0-15,-2 3-1 0,1 6-1 0,-1 4 1 16,0 4 0-16,-2 2-4 0,2 3-6 15,2-2 5-15,2 4-3 0,0 1 3 16,0-3 2-16,0 2 7 0,6-7-1 16,0-6-3-16,0-9 0 0,-3-8 6 15,-1-7 10-15,-2-9-5 0,0-8-7 16,-3-7 1-16,-9-5 8 0,3-4 6 15,-1-3-3-15,-3 0-7 0,-3-6 4 16,-1-5-12-16,4-4 3 0,0-2-1 16,-1-2 0-16,5-3-2 0,-1-2-1 15,6-1-1-15,2-5 2 0,2-1-2 0,0 1 1 16,8 0-2-16,7 2-9 0,6 4-6 15,2 3-3-15,6 3-13 0,-1 1-13 16,1 4-18-16,0 3-12 0,-5 1-46 16,-4 2-51-16</inkml:trace>
  <inkml:trace contextRef="#ctx0" brushRef="#br0" timeOffset="3723">1008 216 104 0,'0'0'244'15,"0"0"-189"-15,-4 0-16 0,0 0-9 16,0 0-10-16,0 0-15 0,1 0-3 16,3 2-8-16,0 0-51 0,0-2-90 15</inkml:trace>
  <inkml:trace contextRef="#ctx0" brushRef="#br0" timeOffset="4879">2952 477 3 0,'0'-2'159'16,"2"0"-97"-16,-2-2 15 0,0 2-12 0,0 1-10 15,0-4-9-15,0 2-7 0,-4 1-9 16,0 1-11-16,1 1-2 0,-3 0-4 15,0-1 0-15,0 1-5 0,-1 0 0 16,-1 0 1-16,0 0-4 0,-1 0 1 16,-3 0-2-16,-3 5 3 0,0 4-4 15,-2 1 1-15,2 6 4 0,-3 1-3 16,3 1-2-16,4 1 1 0,5 1 3 15,6 1-3-15,0 0-5 0,4-1 1 0,9-3 1 16,12-3 0-16,0-3-1 0,7-1 0 16,4-6 2-16,3-4-2 0,-3 0 1 15,2-3-1-15,-2-11 1 0,-5-2 2 16,-3-3-3-16,-9 1 2 0,-1-3-2 15,-9 1 4-15,-1-1-4 0,-6 0 2 16,-2 1 2-16,0 2-1 0,0 1-1 16,-12 2 0-16,-3 0 0 0,0 0 0 15,-4 2-1-15,0 1-1 0,-1 2 0 16,3 6 1-16,4 3-2 0,5 1-1 15,3 0-3-15,5 5-19 0,0 8-11 0,0 0-10 16,7 3-23-16,3-5-29 0,-3 1-105 16</inkml:trace>
  <inkml:trace contextRef="#ctx0" brushRef="#br0" timeOffset="5179">3318 418 37 0,'4'-4'245'0,"-2"1"-156"15,-2 3-45-15,0 0 4 0,2 0-8 0,-2 0-4 16,0 9-3-16,0 3-8 0,0 2-11 15,0 1-4-15,0-1 0 0,0-4-6 16,8 2 1-16,-1-6-1 0,3-1-1 16,1-2-2-16,3-3-1 0,1 0 4 15,2-1-1-15,4-8-3 0,-2-1 1 16,2 0 1-16,-6 2-2 0,1 2-1 15,-7 3 1-15,-1 2 1 0,-4 1-1 16,-2 0-1-16,0 0 0 0,-2 5 3 16,0 5 0-16,0 3-2 0,0 4 1 0,-6-1 0 15,4 3 0-15,-2 1-3 0,4 0 2 16,0 0 0-16,4-2-1 0,9-1-22 15,6-2-11-15,10-6-18 0,3-7-57 16,8-2-84-16</inkml:trace>
  <inkml:trace contextRef="#ctx0" brushRef="#br0" timeOffset="5660">4196 429 163 0,'-7'0'85'0,"1"0"-19"16,2 0-2-16,4 0 6 0,0 0-19 15,0 0-37-15,10 0-4 0,5 0 12 16,8-3 3-16,2-2-12 0,3-2-1 16,5 2-4-16,-1-2-2 0,4 0-1 15,-3 0-3-15,-1 1-1 0,-3 0 2 16,-4 2-1-16,-6 2-4 0,-4 1 2 15,-9 1-6-15,-3 0-10 0,1 0-18 16,-4 0-13-16,0 1-27 0,-4 0-56 16,-7 0-108-16</inkml:trace>
  <inkml:trace contextRef="#ctx0" brushRef="#br0" timeOffset="5875">4425 424 2 0,'2'4'332'0,"-2"-2"-251"0,0 4-34 16,0 2 11-16,0 3 0 0,-4 1-16 15,2 1-8-15,0 2-9 0,2-2-7 0,-1 3-5 16,1 0-7-16,-2-3 1 0,2-2-6 16,0-1 1-16,0-2-2 0,2-3 0 15,7-2 0-15,3-1-3 0,3-2-18 16,6 0-7-16,-2 0-18 0,4-4-21 15,-4-3-21-15,2-2-55 0,-8-1-119 16</inkml:trace>
  <inkml:trace contextRef="#ctx0" brushRef="#br0" timeOffset="6096">4732 405 9 0,'4'0'0'0,"0"0"251"15,0 0-197-15,-2 0 5 0,0 1 1 16,-2 6-4-16,0 3-13 0,0 2-9 15,0 3-8-15,-2 1-13 0,-4-2-2 16,0 4-3-16,2-5-3 0,1 0-1 16,1-3-2-16,2-1-2 0,0 0-1 15,0-5 2-15,0 1-13 0,2-4-11 0,7-1-18 16,1 0-23-16,-1 0-16 0,-3-2-99 15</inkml:trace>
  <inkml:trace contextRef="#ctx0" brushRef="#br0" timeOffset="6721">4952 369 20 0,'2'0'236'0,"2"-2"-182"16,-3 2-24-16,1 0 18 0,0 0-9 15,-2 0 2-15,2 0-7 0,0 2-5 16,-2 7-8-16,0 0 1 0,0 2-6 16,0 1 0-16,-2 1 0 0,-2 2-2 15,1 0 0-15,-1 0 5 0,4-3-8 16,-2-1-5-16,2-1-6 0,0-5 2 15,0 0 1-15,0-3-3 0,0-2-1 0,2 0 1 16,5 0 3-16,3-3 0 0,-1-6-5 16,3-4-4-16,-1 0-3 0,1-1-3 15,1-2-2-15,0 0-4 0,3 0-4 16,-1-1-8-16,-4 0-3 0,1 1-12 15,-3 0-9-15,1 5 8 0,-4 5 1 16,-2 1 31-16,-3 4 13 0,1 1 3 16,-2 0 4-16,0 0-4 0,0 0 6 15,0 0 8-15,0 1 1 0,0 4-3 0,0 0-5 16,0 0-7-16,0 1-2 15,0 1 0-15,2-1 1 0,0 1-1 0,4 2-1 16,0-2-1-16,1 2 2 0,1-2-4 16,-1 2 4-16,1-2 0 0,4 2-2 15,-5-3 2-15,7 1 1 0,-1-3-2 16,0-1 1-16,8-3 1 0,-2 0-1 15,-1-1 0-15,4-9-1 0,3-2 2 16,4-3 8-16,-2-4-5 0,-3 2-2 16,-6 1-2-16,-13 0-2 0,-1 3 1 15,-4 3 4-15,-4-1-2 0,-5 5 2 0,-8 1 5 16,-1 5 14-16,-3 0 8 0,4 0-4 15,-2 9 2-15,2 4-1 0,2 5 0 16,1 0-4-16,9 1 2 0,3 3-14 16,2-4-8-16,2 1-2 0,13-3 1 15,4 1 0-15,6-2-2 0,11-3-3 16,17-5-27-16,16-7-1 0,13 0-61 15,0-16-236-15</inkml:trace>
  <inkml:trace contextRef="#ctx0" brushRef="#br0" timeOffset="7719">6074 21 100 0,'0'-5'106'0,"0"0"-44"0,0 2 4 16,0 0-8-16,0 1-8 0,0 1-10 15,0-1-13-15,0 2-3 0,0 0-11 16,0 0-4-16,0 0-8 0,0 0 2 15,4 6 8-15,-1 4 3 0,1 0-6 16,0-2-4-16,-4 1-1 0,0 1 2 16,0 0 1-16,0 3-4 0,0 2 3 0,0 0-1 15,0 5-3-15,4 4-1 0,0 4-1 16,-1 4 4-16,1 3-4 0,-2 1 3 15,2 1 0-15,2-3 0 0,-2-2-2 16,-1-5 0-16,3 0 2 0,-6-6-1 16,2-4 0-16,0-7-1 0,-2-5 1 15,0-2 0-15,2-3-1 0,0 0 0 16,7-4 3-16,1-8 0 0,3-2-4 15,6-2 0-15,0-2 0 0,2-1-1 0,0 4-1 16,4-1-5-16,0 2 5 0,4 1-4 16,-5 3-5-16,-1 1-1 0,2 2 2 15,-6 2 5-15,0-1 3 0,-5 2 5 16,-5 0-2-16,-5 3-2 0,-4-1 2 15,0 0 4-15,0 2 4 0,-2-2-3 16,-6 2 2-16,-3 0-5 0,-2 0 6 16,-3 9 1-16,3 2-4 0,3-2 0 15,3 3-3-15,3 0 1 0,0 3-3 0,4-2 1 16,0 1 0-16,6-2-2 0,5-1 1 15,6-2 0-15,6-5 1 0,6-2 0 16,0-2-1-16,3-1 1 0,-5-8 1 16,-4-4-2-16,0 0 0 0,-8 1 2 15,-2-2-2-15,1-1 5 0,-7 3 7 16,-5-1-2-16,-2 0 0 0,0 1-4 15,-2 0 0-15,-7 0-3 0,-3 1 0 16,-1 1-1-16,-1 2-2 0,-1 0-2 16,2 2 1-16,1 3-13 0,-1 3-8 15,4 0-14-15,1 11-24 0,0-2-58 0,3 2-192 16</inkml:trace>
</inkml:ink>
</file>

<file path=ppt/ink/ink5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2:13.67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0 321 0,'8'0'141'0,"-4"0"-150"16,0 5 11-16,-2-1-17 0,-2 2-20 15,0-5-71-15</inkml:trace>
</inkml:ink>
</file>

<file path=ppt/ink/ink5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2:10.48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147 168 7 0,'4'-5'216'0,"-4"-2"-128"0,0 0-22 15,-4 1-4-15,-6 0-15 0,1 0-11 16,-1 5-1-16,-5-2-11 0,-2 3-2 15,-2 0 2-15,0 11-4 0,1 4-10 16,3 7 2-16,4 1-2 0,7 3-6 16,4 0-3-16,0-1-1 0,11-2 1 15,8 1 0-15,2-5-1 0,8-1 0 0,0-6 0 16,1-4 1-16,5-5-1 0,-3-3 1 15,0 0 1-15,-1-2 1 0,-6-9-3 16,-2-3 0-16,-6-1 3 0,-4-2 0 16,-5-1 0-16,-4 2 12 0,-4-1-3 15,0 1-2-15,0 0-5 0,-10 1-1 16,-3 1 0-16,-4 1-1 0,-1 0-3 15,-1 1 0-15,-2 2 2 0,2 0 0 16,2 6-5-16,4 3-5 0,3 1-4 16,6 0-4-16,4 11-22 0,0 2-11 15,8 3-23-15,3-6-58 0,3 0-175 16</inkml:trace>
  <inkml:trace contextRef="#ctx0" brushRef="#br0" timeOffset="235">607 109 171 0,'0'0'220'16,"0"0"-181"-16,0 0-16 0,-6 7 12 16,-4 4 9-16,-1 3-4 0,-2 4-9 0,-1 4-7 15,1 2-5-15,-2 1-5 0,3-1 0 16,3-2-7-16,-1-3 1 0,8 0-3 15,0-5-4-15,2-2 0 0,0-2 1 16,0-3-3-16,2-2 0 0,6-4-9 16,1-1-11-16,1 0-9 0,3-4-13 15,-3-5-29-15,-3-1-37 0,-3-5-107 16</inkml:trace>
  <inkml:trace contextRef="#ctx0" brushRef="#br0" timeOffset="440">532 106 10 0,'14'-1'309'0,"1"-3"-250"0,2 2-8 16,4 0 6-16,0-3-24 0,-2 0-7 15,6 3-4-15,2-1-5 0,-1 0-7 16,-1 3-7-16,-6 0-3 0,-2 0 1 0,-3 0-1 15,-5 0-11-15,-1 0-18 0,-6 0-23 16,0 3-27-16,-2-1-66 0,-6 1-137 16</inkml:trace>
  <inkml:trace contextRef="#ctx0" brushRef="#br0" timeOffset="586">616 171 56 0,'0'6'158'15,"0"-1"-49"-15,4-1-90 0,4 2 18 16,5-1-4-16,0-2-3 0,5 0-17 0,1-2-5 15,5 0-5-15,1-1-9 0,2 0-60 16,-2-2-88-16</inkml:trace>
  <inkml:trace contextRef="#ctx0" brushRef="#br0" timeOffset="801">975 141 49 0,'0'0'311'0,"0"0"-251"0,0 0-30 0,0 0 11 15,-4 6 9-15,2 3-17 0,-2 3-12 16,1 2-7-16,-1 2-6 0,-4 2-2 15,2-1 5-15,1 2 2 0,3-1-9 16,0-4-1-16,2 0-2 0,0-4 0 16,0-1 0-16,0-2-3 0,0-4 2 15,2-1-6-15,4-1-10 0,-1-1-13 16,-1 0-14-16,4 0-23 0,-4-5-31 15,-1-7-92-15</inkml:trace>
  <inkml:trace contextRef="#ctx0" brushRef="#br0" timeOffset="996">981 69 305 0,'9'0'67'0,"1"0"-20"15,1 0 7-15,3 0-18 0,1 0-7 16,6 0-9-16,0 0-7 0,4 0-3 0,3 0-7 15,-3 0-2-15,0 0 0 0,-2 0 0 16,-8 0-19-16,-5 0-28 0,-5 0-56 16,-5 0-59-16,0 0-99 0</inkml:trace>
  <inkml:trace contextRef="#ctx0" brushRef="#br0" timeOffset="1112">1095 134 10 0,'0'8'87'16,"0"-4"50"-16,0-1-111 0,0 1 15 0,8-2-14 15,1 2-10-15,7-3-8 0,-1-1-8 16,8 0-9-16,7 0-77 0,8-4-121 15</inkml:trace>
  <inkml:trace contextRef="#ctx0" brushRef="#br0" timeOffset="1587">1683 11 60 0,'-10'-1'129'0,"1"1"-76"15,3 0 11-15,2 0-15 0,2 0 3 16,2 0-7-16,0 0-16 0,4 0-15 0,8 0 21 15,5 0-2-15,6 0-13 0,0 0-7 16,3 0-6-16,3 0 0 0,1 0 1 16,-1 0-6-16,2 0 0 0,-3-2-3 15,1-1 3-15,-4 0-2 0,-2 2-1 16,-6 1-9-16,-6 0-18 0,-3 0-27 15,-8 0-32-15,0-1-76 0</inkml:trace>
  <inkml:trace contextRef="#ctx0" brushRef="#br0" timeOffset="1807">1878 43 23 0,'0'8'395'0,"0"1"-351"0,-8 3 11 16,2 1 10-16,-3 3-6 0,-1 1-7 15,6-2-24-15,0 0-13 0,4-1-1 16,0 0-9-16,0-2-4 0,0-1 0 16,0 1 1-16,6-2-1 0,2-3-4 0,7-2-11 15,4 0-16-15,4-4-17 0,4-1-29 16,-6 0-48-16,0-4-177 0</inkml:trace>
  <inkml:trace contextRef="#ctx0" brushRef="#br0" timeOffset="2028">2223 76 126 0,'4'3'218'0,"-2"3"-185"15,0 0 28-15,-2 1-6 0,0 1-4 16,0 1-12-16,0 1-15 0,0-1-8 15,0 3-8-15,0-2-4 0,0 0-4 16,-4 1 3-16,0-3-3 0,4 0-2 16,0-2-6-16,0 0-11 0,0-2-12 15,0-3-33-15,2-1-40 0,4 0-100 16</inkml:trace>
  <inkml:trace contextRef="#ctx0" brushRef="#br0" timeOffset="2743">2419 47 3 0,'4'0'189'16,"-2"-2"-95"-16,-2 2-39 0,0 0 12 0,0 0-7 15,0 0-22-15,0 4-12 0,0 3 1 16,-6 3-5-16,1 3-8 0,-3-2-2 15,2 0 3-15,3 0-2 0,-3-1 1 16,4-2-6-16,0-4-2 0,2 1-2 16,0-3-4-16,0 0 0 0,0-2 2 15,0 0-1-15,4 0 0 0,3 0 1 16,3-5-1-16,1-3-8 0,3-2-3 15,-1-1 2-15,4 0-3 0,-1 2 0 16,1-1 1-16,2 3 2 0,-2-2-4 16,0 1 10-16,-2 3 1 0,-5 0-5 0,-2 4 2 15,-8 1 5-15,2 0-2 0,-2 0 0 16,0 0 3-16,0 0 3 0,0 5 1 15,0 2-1-15,-2 1 1 0,0 0-2 16,-2 2 0-16,0 0-1 0,4-1 0 16,0-1 15-16,0-3-16 0,0 0 1 15,0-3-2-15,0-2 0 0,0 1-3 16,0-1 2-16,6 0-1 0,0 0-6 15,3-6-4-15,1-2-4 0,-1-1-5 0,1 0-12 16,1 1-7-16,-1 0-17 0,-3 3-21 16,-1 2-3-16,-2 2 1 0,-2 1 32 15,-2 0 32-15,0 0 0 0,0 0 14 16,0 3 4-16,0 3 23 0,0-1-8 15,0 2 0-15,0 2 13 0,2 2 24 16,9-1 8-16,6 1-51 0,2-3 12 16,2 0 13-16,10-2-5 0,1-4 0 15,5-2-7-15,5 0-9 0,-2 0 1 16,0-7-3-16,0-3-7 0,-2-3 3 0,-4 0-1 15,-7-1-2-15,-10-2-3 0,-7 1-1 16,-8 1 3-16,-2-1-1 0,-8 3-4 16,-7 2 3-16,-4 5 0 0,-4 3-2 15,0 2 2-15,-2 0 1 0,2 3-1 16,4 8 5-16,-2 2 3 0,6 5 0 15,0 4 1-15,5 1-5 0,6 2 2 16,4-2-1-16,2-2-7 0,17 0-1 16,10 0 2-16,17 0 0 0,13-2-1 0,11-6-2 15,5-6-10-15,-3-4-20 0,-3-1-22 16,-8-2-32-16,-11-5-107 0</inkml:trace>
</inkml:ink>
</file>

<file path=ppt/ink/ink5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2:26.13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63 55 60 0,'0'0'94'16,"0"0"-63"-16,-4 0 12 0,4 0-4 15,-4 0 0-15,0 0 1 0,2 0-9 16,-3-1-3-16,3 0-1 0,-2-2-3 16,0 2 0-16,0 1-2 0,0-2-2 15,4 2-1-15,-1 0-5 0,-1 0-4 16,0 0-1-16,0 0 0 0,0 0-4 15,0 0-1-15,-2 0 0 0,2 0-1 0,0 0 2 16,-1 0 0-16,3 0-3 0,-2 0 3 16,0 0-3-16,2 0-4 0,0 3 1 15,11 0 1-15,6-3 2 0,10 0 2 16,9 0-2-16,3 0 2 0,3-3 1 15,3 0-3-15,-5-1 0 0,0-3 1 16,-1 3-1-16,-7-2-2 0,-7 1 2 16,-4 1 1-16,-10-1 0 0,-3 4-3 15,-4-1-2-15,-4 1 7 0,0 0 4 0,0 1-5 16,0-2-2-16,0 1 0 0,-2 1-1 15,-4 0-3-15,0 0 1 0,3 0-5 16,-3 2-8-16,2 3-9 0,0 1 1 16,-2 2-10-16,1-2-16 0,1 2-15 15,-2 0-24-15,0-3-61 0,-3-2-38 16</inkml:trace>
  <inkml:trace contextRef="#ctx0" brushRef="#br0" timeOffset="256">84 116 4 0</inkml:trace>
  <inkml:trace contextRef="#ctx0" brushRef="#br0" timeOffset="630">84 116 183 0,'-10'0'75'0,"6"0"-19"0,1 0-2 16,-5 0-9-16,6 0-5 0,0 0-10 15,-2 7-13-15,2 4 2 0,-1 7 3 16,1 2-4-16,2 1-9 0,0 3-3 15,3 0-1-15,7 1 0 0,0 2-4 0,-1 0 12 16,3-4-4-16,-1-5-6 0,4-4-1 16,1-4 0-16,-1 0 0 0,-4-4 0 15,1-4-1-15,-3-2 1 0,-1 0 0 16,1 0-3-16,-1 0 4 0,0 0-3 15,1 0 0-15,1-2 2 0,1-2-1 16,-1 4-2-16,-1 0 1 0,-1 0 1 16,-2 0-1-16,-1 0 0 0,1 0-1 15,0 10 2-15,1 0-1 0,1 1 0 16,0 2-3-16,1 1-1 0,-1-1 6 0,0 0-3 15,-5 0-1-15,-1 0 2 0,0 0 0 16,-2 1-2-16,0-2 2 0,-4-1 1 16,-7-2 1-16,1 2-2 0,-5-4 2 15,2 1-3-15,-3-2 4 0,-1-3-1 16,0 2 5-16,-6-1 0 0,2 0 1 15,-5 1-5-15,1-1 5 0,0-1-2 16,6-2-3-16,2-1-3 0,-1 0 0 16,5 0 1-16,4 0-2 0,5-1-8 0,4-3-16 15,2-2-16-15,11-1-34 0,6-4-35 16,4-1-150-16</inkml:trace>
  <inkml:trace contextRef="#ctx0" brushRef="#br0" timeOffset="1016">712 216 26 0,'0'-7'51'0,"-10"-2"121"15,-3 2-121-15,-1-1 20 0,1 2-21 16,-2 1-9-16,-1 3-3 0,-1 1-12 15,4 1 6-15,-2 0-9 0,-1 6-6 16,1 8-3-16,2 1-4 0,-1 3-4 16,7 2 0-16,3 2-3 0,2 4-3 15,2 1-1-15,2 0 1 0,11 0 2 16,3 0-3-16,8-3 0 0,-1-3 1 15,10-6 1-15,3-4-4 0,4-7 3 0,0-3 1 16,0-1-1-16,-2-4-1 0,-5-9 1 16,-8-3 1-16,-6-3 0 0,-6 1 0 15,-2 0-1-15,-5-3 2 0,-6 1 0 16,0 0 2-16,0 2-1 0,-9 2 7 15,-1-1-2-15,-3 2-5 0,-3 0-2 16,-3 0 0-16,0 4 0 0,0 0-2 16,2 2-8-16,2 3-6 0,7 5-16 15,4 1-13-15,4 0-39 0,-2 0-85 16,2 4-153-16</inkml:trace>
  <inkml:trace contextRef="#ctx0" brushRef="#br0" timeOffset="1568">1591 0 89 0,'0'0'175'15,"0"0"-130"-15,-2 0 1 0,-7 8-7 16,-1 4-1-16,1 4-1 0,-5 4-6 15,1 4-9-15,-2 3 0 0,-4 6-3 0,-4 2 1 16,4 4 16-16,-4 0-20 0,4 2-6 16,0 1 6-16,-1-3-7 0,3 2-5 15,0-8 5-15,4-3-2 0,-1-5-4 16,3-5-3-16,3-1 3 0,3-5 0 15,3-3-3-15,-2-3 0 0,4-2 0 16,0-2-2-16,0-2-1 0,0-2-10 16,0 0-4-16,0 0 2 0,0-1-6 15,0-5-10-15,4 2-23 0,-4-1-23 16,0-6-42-16,0 0-124 0</inkml:trace>
  <inkml:trace contextRef="#ctx0" brushRef="#br0" timeOffset="1904">1301 87 70 0,'0'1'272'16,"0"-1"-199"-16,0 2-41 0,0 1 23 16,0 1 4-16,2 3-20 0,2-2-12 0,2 3-8 15,3 2-10-15,-1-3-4 0,3 5-5 16,1-2 2-16,-1 2-7 0,4 2-17 15,3 2-23-15,-3 0-31 0,-2-4-117 16</inkml:trace>
  <inkml:trace contextRef="#ctx0" brushRef="#br0" timeOffset="2078">1660 510 112 0,'0'0'394'0,"0"0"-353"0,0 0-18 15,0 0-3-15,0 0-9 0,2 0-8 16,2 0-5-16,1 0-25 0,3 0-41 16,-6 0-92-16</inkml:trace>
</inkml:ink>
</file>

<file path=ppt/ink/ink5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2:29.40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0 368 154 0,'0'-1'84'15,"0"1"-41"-15,0-1 17 0,0 1-15 16,0 0-12-16,0 0-11 0,2 1-7 16,0 11 17-16,2 3-2 0,-4 5-4 15,2 4-5-15,-2 2-1 0,0 2 0 16,0-1-6-16,0 2-8 0,0-3 0 0,0 2-2 15,1-1-3-15,5-4-1 0,0-5 2 16,3-7-1-16,1-5-5 0,1-2-17 16,3-4-19-16,1 0-13 0,0 0-16 15,-1-15-107-15</inkml:trace>
  <inkml:trace contextRef="#ctx0" brushRef="#br0" timeOffset="306">21 185 6 0,'-8'-8'343'0,"3"2"-296"0,1 6 10 15,4 0-5-15,0 0-29 0,0 6-20 16,6 8 6-16,7 5 7 0,4 1-7 16,0 4-3-16,6 0 0 0,0 4-1 15,2 1-4-15,0-1-1 0,-2 1 3 16,-2-2 0-16,-6 0-3 0,-4-1 1 15,-5-2 1-15,-4-2 1 0,-2-1 0 0,0-1-4 16,-2-5 4-16,-8 1 1 0,-3-3 0 16,2 0-2-16,-7 0-1 0,1 2 4 15,-7-3-5-15,4-2 2 0,-1-2 1 16,8-4-3-16,4-1 0 0,1 0 0 15,8-2 2-15,0 0-2 0,0-1-6 16,0 0-15-16,8 0-6 0,3 0-11 16,4 0-26-16,2 0-34 0,-1-2-88 15</inkml:trace>
  <inkml:trace contextRef="#ctx0" brushRef="#br0" timeOffset="1026">500 452 282 0,'0'-6'82'0,"0"5"-24"16,-2-1 15-16,-2 2-22 0,0 0-14 15,-1 4-15-15,-3 8-5 0,2 2 0 16,3 5-2-16,-3 2-1 0,6-1-4 0,0-1-4 15,0-2-4-15,9-3 2 0,3-4-1 16,-1-3-3-16,3-2 2 0,1-4 0 16,2-1-1-16,0 0 0 0,0-3-1 15,1-4-1-15,-3 3-4 0,-2-1-5 16,-5 1-1-16,-1 2-1 0,1 0 0 15,-2 1-2-15,-2 1 3 0,-1 0 4 16,1 0 0-16,-2 0 2 0,0 2-2 16,2 5 4-16,-4 2-1 0,4-1 0 0,0 1-2 15,3 0 3-15,1-3-2 0,1 1-2 16,5-4 3-16,-1-1 4 0,-2-2 0 15,7 0 0-15,-5-2 0 0,4-9 1 16,-2-3 1-16,1-4-1 0,-3-3-1 16,2-2 6-16,1-1 2 0,-3-1-4 15,-4-6 8-15,1 2-2 0,-2-5 2 16,-3 1-6-16,-3-3 1 0,-2-3-2 15,0 0 1-15,0-1-2 0,0 1-2 16,-2 2 0-16,-1 4-2 0,1 8 2 0,2 8 2 16,0 5 3-16,0 7-2 0,0 3-2 15,-2 2-3-15,2 0 1 0,-2 0-4 16,2 2-1-16,-4 9 2 0,0 2 3 15,4 8-1-15,-4 0-1 0,2 5 1 16,2 2 0-16,0 5 1 0,0 3-2 16,0-3 0-16,0 2 2 0,0 0 1 15,0-2-3-15,-1-3 1 0,1-2 1 16,-2-6 0-16,0 0-1 0,0-8-1 15,0-3-2-15,0-3-4 0,2-8-6 16,0 0 0-16,0 0 10 0,0 0 3 0,0-1-2 16,8-7 0-16,1 0 3 0,5 1 0 15,-3 1-2-15,-1 3 0 0,-3-1 5 16,3 3-1-16,-3 0-3 0,-1 1 0 15,4 0 1-15,-5 0 0 0,3 0-3 16,0 6 2-16,1-1 0 0,3 2-1 16,-1-2-10-16,2 3-17 0,-3 0-2 15,1-2-26-15,-1 2-19 0,1-6-74 16,1-2-43-16</inkml:trace>
  <inkml:trace contextRef="#ctx0" brushRef="#br0" timeOffset="1232">1132 469 8 0,'0'0'307'0,"0"0"-230"0,1 0-40 16,1 0 12-16,4 1-1 0,0 5-8 0,0 1-14 15,1 0-12-15,1 0-5 0,-1 2-5 16,-1 2 0-16,0-1-5 0,0 1 1 15,1-1-5-15,3-1-9 0,1 1-9 16,3-4-4-16,-1-2-71 0,2-4-37 16,-1 0-134-16</inkml:trace>
  <inkml:trace contextRef="#ctx0" brushRef="#br0" timeOffset="1381">1481 465 49 0,'-12'15'164'0,"-1"-1"-70"0,-6 8-46 15,-4 6 23-15,-2 2-12 0,0 2-16 16,4 4-20-16,2-4-9 0,6-1-11 15,0 2-3-15,5 2-6 0,6-1-25 16,2 1 26-16,4-4-61 0,9-8-204 16</inkml:trace>
  <inkml:trace contextRef="#ctx0" brushRef="#br0" timeOffset="1948">1971 249 137 0,'0'-6'110'0,"0"-2"-58"16,-2 3 9-16,-4 2-13 0,3-1-8 15,-7 2-5-15,1 2-1 0,-1 0-5 16,0 0-8-16,-3 8-5 0,0 5 1 0,-2 6 6 16,1 3-7-16,1 5 2 0,3 2-3 15,3-1-3-15,5 2-8 0,2 1-2 16,0 2 1-16,2-2-1 0,5-1 0 15,5-4-2-15,5-2 2 0,2-2-1 16,4-6-3-16,2-2-13 0,5-6-8 16,-1-5-15-16,-1-3-26 0,-1 0-47 15,-8-8-131-15</inkml:trace>
  <inkml:trace contextRef="#ctx0" brushRef="#br0" timeOffset="2144">2150 445 49 0,'0'0'162'16,"0"0"-53"-16,0 0-64 0,0 3-2 15,0 4 11-15,0 3-14 0,0 1-16 16,0 2-4-16,0 1-4 0,2 1-5 16,6 0-2-16,-2 0-7 0,1-1-1 15,-1 1 0-15,4-5 1 0,1-1-2 0,2-3-14 16,5-3-23-16,-1-3-19 0,6 0-11 15,-2-1-34-15,2-9-27 0</inkml:trace>
  <inkml:trace contextRef="#ctx0" brushRef="#br0" timeOffset="2308">2446 504 151 0,'-2'1'76'15,"-7"7"-45"-15,-1 5 24 0,-1 1-18 16,-4 4-5-16,-1 3-3 0,-3 2-11 16,0 6 8-16,-4 1 6 0,4-1 7 0,-2 0-17 15,6-5-5-15,3-2-8 0,9-4-6 16,3-5-3-16,0-5-2 0,3-2-7 15,7-4-18-15,3-2-36 0,3 0-24 16,-1-6-68-16</inkml:trace>
  <inkml:trace contextRef="#ctx0" brushRef="#br0" timeOffset="2610">2734 359 93 0,'0'-8'175'0,"0"3"-124"15,0 1 20-15,-5 1-8 0,-5-1-11 16,-1 2-5-16,-1 2-12 0,-1 0-5 0,-2 6-4 15,-5 5-3-15,1 5-4 0,0 3-6 16,0 3-1-16,6 0-1 0,5-1-8 16,3-2-1-16,5-4-2 0,0 3 0 15,0-4 0-15,9-1-5 0,4 2-14 16,5-4-5-16,1-1-22 0,2-3-35 15,0-5-43-15,-2-2-72 0</inkml:trace>
  <inkml:trace contextRef="#ctx0" brushRef="#br0" timeOffset="3094">2830 534 39 0,'11'-12'118'15,"1"-1"-82"-15,3-1 16 0,2-5-5 16,4-5 2-16,2 1-11 0,-2-4-21 15,0-4-5-15,-2-3 1 0,0-3 4 16,-2-3-7-16,2-4-2 0,0-2-2 16,-5 2-2-16,-3 4-4 0,-3 9 10 0,-4 9 17 15,-4 5 4-15,0 7-6 0,-4 4-12 16,-6 3-1-16,-3 3-4 0,-2 3-8 15,-2 12-2-15,-1 7 4 0,-1 7-2 16,0 5-2-16,-4 7 2 0,-3 4 2 16,-3 4 1-16,4 3 0 0,4 0-4 15,10-4 2-15,3 0-3 0,8-6 2 16,8-3 2-16,9-7-4 0,10-2 7 15,7-5 17-15,6-6-14 0,8-6-4 16,5-9 6-16,8-4-4 0,8-1-3 0,0-15-1 16,-1-5 2-16,-5-2-4 0,-5 0 0 15,-18-2 0-15,-14 4-2 0,-12 1-3 16,-11-1 2-16,-3 2 4 0,-3 2 0 15,-11 4-1-15,-5 6-1 0,-2 4 1 16,-2 3 0-16,0 4-2 0,1 9 0 16,-1 3 2-16,5 4 1 0,1 2-1 15,6 7 0-15,5 0 0 0,6 1-1 16,2 2 3-16,23 0-6 0,17-1-16 0,23-6-2 15,19-4 0-15,23-3-64 0,13-4-15 16,6-3-19-16,0-2-65 0</inkml:trace>
</inkml:ink>
</file>

<file path=ppt/ink/ink5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2:59.05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0 64 0,'0'0'22'0,"0"0"-5"16,0 1 0-16,0-1 7 0,0 0 2 0,0 1-3 15,0-1 4-15,0 0-1 0,0 0-2 16,0 0-2-16,0 0-2 0,0 0 0 16,0 0-1-16,0 0 2 0,0 0 1 15,0 0 3-15,0 0-1 0,0 0-2 16,0 0-13-16,0 0 1 0,0 0 1 15,0 0 1-15,0 0 0 0,0 0-5 16,0 0-1-16,0 4 1 0,-1 4-5 16,-1 4 4-16,-2 4 5 0,4 2-3 0,0 3-2 15,-2 1 11-15,-2 0-9 0,2 1-2 16,2-1-2-16,-2 1-2 0,2 3 3 15,0 1-2-15,-2-2-1 0,-1 0 2 16,3-2-4-16,0-1 4 0,0 0-4 16,0 0 1-16,0-1 1 0,0 0 0 15,0 0-1-15,0 1 1 0,3-5 3 16,1 4 4-16,-2-4-4 0,4-1 1 15,-2 2 2-15,-1-4-2 0,1 0-3 0,2 2-1 16,-4-2 2-16,2 3-2 0,0-5-1 16,-4 2 0-16,1-1 2 0,1 0 0 15,-2 1-3-15,2-1 0 0,-2-1 1 16,0 3 0-16,0-1-2 0,0 0 2 15,0-1 0-15,0 0 0 0,0 0-2 16,0 0 2-16,2 2 0 0,-2 4-1 16,0 0 0-16,0-2-1 0,0-1 4 15,0-1-3-15,0-1-1 0,0 4 1 0,0-1 3 16,0-1-3-16,0-3-1 0,0 1 1 15,-2-3 2-15,2 3-2 0,0 4-2 16,0 2 3-16,0 0 1 0,0-4-1 16,0-3-2-16,0-1 1 0,-2-1 1 15,2 3-1-15,0-2-1 0,0-1 1 16,0 0 2-16,-2-2-3 0,1 3 0 15,-1-1 2-15,2-2 1 0,-4 1-2 16,2-3-1-16,2 4 1 0,0 8 1 16,-2 3-1-16,0 0-1 0,-2-4 3 15,4-7-1-15,0-2-1 0,0 1-2 0,0 0 2 16,0-1 2-16,0 3-2 0,0 0-1 15,0 0 1-15,0-1 2 0,0 5-2 16,-2 6-1-16,0 3 1 0,-1 0 1 16,1-8-1-16,0-4 0 0,2-2 0 15,0 1 0-15,0 0 0 0,0 0 1 16,0 2-1-16,0 5-1 0,-2 7 1 15,0-1 1-15,-2-2-2 0,2-6 3 16,2-4-3-16,0-3 0 0,0 0 2 16,0 0 0-16,-2-1-1 0,0 1-1 0,1-1 1 15,1 4 2-15,0 5-2 0,0 4-2 16,0-4 5-16,-2-4-1 0,2-3-2 15,0 3-1-15,0-2 1 0,0 1 2 16,0-2-2-16,0 1-1 0,0 5 2 16,0 5 0-16,-2 2-2 0,-2-4 1 15,4-9 1-15,0-5-1 0,0 0 0 16,0-1-1-16,0-2 2 0,0 0 0 15,0 1-2-15,0-2 0 0,0 0 2 0,0 2 0 16,0-3-1-16,0 3-1 0,0 0 2 16,-2-1 0-16,0 2-1 0,0 0 0 15,2-2 0-15,-2 1 2 0,2 1-3 16,0-2 0-16,0 0 1 0,0 2 2 15,-2-3-3-15,2 2 0 0,-1 0 1 16,-1 2 2-16,2 5-2 0,-2 5-2 16,0 4 3-16,-2-4 1 0,2-4-1 15,0-5-3-15,2-2 1 0,0 2 3 0,0 2-2 16,0-3-1-16,0 0 1 0,0-2 1 15,0 2-1-15,-2-1-2 0,2 0 3 16,0-2 0-16,-2-1-1 0,2 0-1 16,0 1 1-16,0 0 0 0,0 0 2 15,0 1-3-15,0-2 2 0,0 0-3 16,0 0 4-16,0-1-4 0,0 3 2 15,0-1 1-15,-2-1-1 0,2 0-1 16,0-2 1-16,0 0 2 0,0 1-3 16,0-1 0-16,0 0 1 0,0 0 1 15,0 0-2-15,0 1-1 0,0-1 3 0,0 0 0 16,0 0-2-16,0 0 0 0,0 0 2 15,0 0 1-15,0 0-3 0,0 0 0 16,0 0 2-16,0 0 0 0,0 0-2 16,0 0-2-16,0 0 4 0,0 0 0 15,0 0-2-15,0 0 0 0,0 0 2 16,0 0 1-16,0 0-3 0,0 0-1 15,0 0 3-15,0 0 0 0,0 0-3 16,0 0 1-16,0 0 2 0,0 0-1 16,0 0-2-16,0 0-2 0,0 2-4 0,0-2-2 15,0 0-3-15,0 0 3 0,0 0 4 16,0 0-9-16,0 0-7 0,0 0-6 15,2-2-17-15,0-1-27 0,-2-3-48 16,0-2-78-16</inkml:trace>
  <inkml:trace contextRef="#ctx0" brushRef="#br0" timeOffset="572">37 2240 122 0,'0'3'73'0,"0"0"-28"0,0 3-3 16,0-4 8-16,-2 3-8 0,2 2-11 16,-2-1-4-16,2 1 3 0,0 1-5 0,0 1 1 15,0 2-7-15,0 2-5 0,0-2 3 16,-2 2 5-16,2-1-10 0,0-1-8 15,0 2-2-15,0 2-1 0,-2-2 3 16,0 0-1-16,0 8-2 0,-4 8-1 16,3 3 9-16,-1-3 22 0,2-11-23 15,2-6-8-15,0-2 0 0,0-2 1 16,0 0-1-16,2 2 0 0,0 0-1 15,0 0 2-15,1-1 1 0,-3-6-5 16,0-3 4-16,0 0-1 0,0 0-1 16,2 0 1-16,-2 0 1 0,0 0 1 0,0 0-3 15,2 0 1-15,-2-1 2 0,0-4-2 16,2 0-2-16,0 0 1 0,0-1-5 15,-2 1-2-15,2 0-4 0,0 0-5 16,0 0-3-16,0 2-15 0,-1-2-21 16,1 0-22-16,0 0-60 0,-2 0-90 15</inkml:trace>
  <inkml:trace contextRef="#ctx0" brushRef="#br0" timeOffset="1873">88 2525 219 0,'0'-4'102'0,"0"4"-70"15,2-2 3-15,0 0-4 0,-2 2 0 0,4 0-13 16,0-2 0-16,-1 1-5 0,1 0-5 15,6-1 0-15,-6 2-3 0,1-1 3 16,1 1-4-16,2 0 0 0,-1 0 0 16,3 0-2-16,1 0 1 0,5 0-4 15,1 0 3-15,4 0 5 0,2 0 1 16,3 0-4-16,1 0-1 0,0-2-2 15,1-1 1-15,7-1-3 0,-5 1 3 16,5 1-2-16,-1-1 0 0,0 1 3 16,1-1-3-16,1 1-1 0,-4 0 1 0,1 0 1 15,-5 1 1-15,1-2-3 0,0 2 0 16,1 1 2-16,-3 0-1 0,1 0-1 15,-1 0 0-15,2 0 1 0,-1 0-1 16,1 0-1-16,3 0 1 0,-1-2 2 16,-2 1-2-16,3-1 2 0,0-1-3 15,3 0 2-15,1-1 0 0,2-2-1 16,2 1 1-16,0 0 1 0,2 0-1 15,0-1 0-15,-2 4-1 0,4-1 1 0,0 0 1 16,-4 0-2-16,2 0 0 16,0 2 3-16,-2-2-2 0,-2 0-1 0,6 0 0 15,-2 1 2-15,0 2-1 0,0 0-1 16,-2 0 1-16,4 0 1 0,2 0-1 15,0 2 0-15,3 2 0 0,3-2 1 16,3 0-1-16,-1 0 0 0,1-2-1 16,0 0 2-16,1 1-1 0,-3 1-1 15,2-2 1-15,1 2 0 0,-1 0 1 16,2 0-1-16,1-1-1 0,1 2 2 15,0 0 0-15,2 0-2 0,-2-2 1 0,6 2 1 16,-4-1 0-16,0 0-2 0,-2-1 2 16,0-1-1-16,1 0 1 0,3 1-2 15,-2-1 1-15,7 0 1 0,-1 0-3 16,-2 0 4-16,2 0-2 0,-2 0-2 15,0 0 2-15,-1 0 2 0,-1 0-3 16,-3 0 2-16,-1 0-3 0,-2 0 4 16,0-1-2-16,2 1 0 0,-1-1-2 15,-3-1 4-15,0 2-2 0,2 0 0 0,1 0-2 16,-1 0 4-16,0 0-3 0,-1 0 0 15,-5 0 1-15,2 0 2 0,-5 0-2 16,4 1-2-16,-1 0 2 0,5 0 0 16,-3-1 0-16,4 0 1 0,0 0-1 15,1 0 0-15,3 0 0 0,-4 0 2 16,4 0-3-16,-2-3 1 0,-2-1 0 15,3-2 2-15,-3 0-2 0,2 0-2 16,2 1 2-16,0 0 2 0,-2-1-3 16,2 0 0-16,0 2 2 0,0 1 0 0,4-2-1 15,-2 1-2-15,-2 0 3 0,0-1 0 16,-3 0-1-16,-1 2-1 0,0-1 1 15,2 1 2-15,2-1-2 0,-1 1-1 16,2-2 1-16,-2 1 2 0,3 1-2 16,3-1-2-16,-3-1 2 0,2 1 2 15,-2-1-2-15,2 0-2 0,-2-1 3 16,2 2 1-16,0-1-3 0,0 1 0 15,0 1 1-15,-1 0 2 0,-1 0-3 16,2 0 0-16,-6 1 1 0,2 2 2 0,-5 0-3 16,-1-2 0-16,-5 2 1 0,-1 0 2 15,3 0-3-15,-4 0 1 0,1 0 0 16,3-1 1-16,1 0-1 0,-1 1-1 15,3-2 1-15,-2 0 1 0,3 0 0 16,1 2 0-16,-2-1 3 0,1 1-2 16,-3 0 0-16,2 0-2 0,-1 0 1 15,-1 0 1-15,1 0 2 0,-1 0-4 16,2 0 1-16,-1 0 0 0,1 0 1 15,1 0 1-15,-1 0 2 0,0 0-1 0,2 0 0 16,-1 0-2-16,-5 0 4 0,1 0-4 16,-4 0-1-16,-1-4 1 0,1 0-1 15,2 1 0-15,-1-3 0 0,-1 0-2 16,0 0 3-16,-6 0 0 0,0 1-1 15,-4 2-1-15,-6 0 1 0,-1 0-1 16,-5 2 1-16,1 0-1 0,-8 1 1 16,0 0 1-16,-7 0-1 0,-1 0-2 15,-5 0 1-15,-4 0 2 0,-2 0-3 0,0 0 4 16,0 0-1-16,-2 0-7 0,-4 0-14 15,4 0-12-15,-3 0-22 0,-1 0-35 16,-2 0-115-16</inkml:trace>
</inkml:ink>
</file>

<file path=ppt/ink/ink5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03.3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 0 112 0,'0'0'54'15,"0"0"-15"-15,0 0 4 0,0 1-1 0,0-1-5 16,0 3-4-16,0-1 1 0,0 1-3 16,-2 0-1-16,0 2-4 0,-4-1-1 15,4 0-1-15,-3 1-8 0,5 0-4 16,0 1-3-16,-2 1-2 0,0 1-1 15,2 3-2-15,0-1 2 0,0 6 0 16,0 0-4-16,0 7 1 0,0 2 5 16,0 2 6-16,-2 3-9 0,2 1-3 15,0 4 0-15,0-1 0 0,0 3-1 16,0 0-2-16,0-3 2 0,4-2 0 15,1 0-1-15,1-2 0 0,0 1 1 0,-2-2 0 16,-1-5-1-16,1 2 0 0,0 0 2 16,0-2-2-16,-2-1 0 0,2-3 1 15,-1 0 1-15,-1 1-1 0,0-1-1 16,0 1 1-16,-2 3 1 0,2 4-1 15,0 0 2-15,-2 0 9 0,2-5-8 16,-2-3-3-16,2 2-1 0,0 6 1 16,0 2 1-16,0 2-2 0,-1-2 2 15,1-1-2-15,0-2-1 0,-2-1 2 16,0 1-1-16,0-2 1 0,0 0 1 0,2-2-2 15,-2 0 0-15,0-2 0 0,6-3 2 16,-2-2-3-16,-4 2 1 0,4-1 0 16,-1-1 1-16,1 1-1 0,0 1-1 15,-2 3 2-15,2 1 0 0,-2 0-1 16,-2 4 0-16,0 1 0 0,0-3 1 15,2 2-1-15,-1-1 5 0,-1-5-7 16,0 1 3-16,2-2-2 0,-2-4 0 16,0 0 1-16,0-4 1 0,0-2-1 0,2 1-1 15,-2 0 1-15,0 3 2 0,0-1-2 16,0 1-1-16,0 0 1 0,0 7 2 15,0 2-2-15,0 1-1 0,0-4 2 16,0-6 0-16,0-1-1 0,0 1-2 16,0-1 3-16,0 3 0 0,0 1-1 15,0 5-1-15,0 1 2 0,0-3-1 16,0-5 0-16,0-3-1 0,0 0 2 15,0-1 1-15,0-1-3 0,0-3 0 0,0 1 2 16,0-4 1-16,-2 2-3 0,2-2 0 16,0 0 1-16,-2 1 2 0,2 1-3 15,0 3 0-15,0 5 1 0,0 5 3 16,-1-2-3-16,1-1 9 0,0-5-8 15,0-1 2-15,0 0-3 0,0 2 0 16,-2-3 1-16,2 2 1 0,-2 0-2 16,2 5-1-16,-4 5 2 0,4 2 1 15,-2-4 0-15,2-6-2 0,0-3-1 16,0-2 2-16,0 3-1 0,0 3-1 15,0 0 2-15,2-1 1 0,-2-3 0 0,4-1-3 16,-4-2 1-16,2-2 2 0,-2 1-2 16,0 0 0-16,0-3 0 0,0 1 1 15,0 2-1-15,3 4 0 0,-1 2 0 16,-2-3 7-16,2-1-3 0,-2-2-5 15,0-3 2-15,0 0 1 0,0 0-2 16,0-1 0-16,0 2 0 0,0 0 2 16,0-2-2-16,0 0-1 0,2-1 2 15,-2 2 0-15,0-2 0 0,0 2-2 16,0-1 2-16,0 2 0 0,0-2-1 0,0 2-1 15,0 0 2-15,0-1 0 0,0 1-2 16,0 1 1-16,0 1 1 0,0 0-1 16,0 1 1-16,0-2-1 0,0-2 0 15,0-1-1-15,0-1 2 0,0 0-1 16,0 0 0-16,0 0-1 0,0 0 2 15,0 0-3-15,0 0 4 0,0 0-2 16,0 0 2-16,0 0-2 0,0 0 1 16,0 0 1-16,0 0-3 0,0 0 0 0,0 0 1 15,0 0 0-15,0 0-1 0,0 2-2 16,0-2 3-16,0 1 1 0,0 3 1 15,0-2-4-15,0-2 4 0,0 0-2 16,0 0-2-16,0 0 2 0,0 0-5 16,0 0-2-16,0-4-10 0,0-5-5 15,0 0-2-15,0-1-18 0,2 1-22 16,2 1-19-16,-4 0-50 0,0 0-115 15</inkml:trace>
  <inkml:trace contextRef="#ctx0" brushRef="#br0" timeOffset="1368">161 2490 149 0,'0'-1'127'15,"2"1"-80"-15,-2 0-2 0,2-2-7 0,4 0 3 16,-3-1-8-16,3 1-9 0,2-1-8 16,-1 1-2-16,1-2-1 0,2 0-3 15,1-1-6-15,-1 2 4 0,3 0-5 16,0 2-3-16,3 1 1 0,-1 0 2 15,2 0 1-15,2 0-2 0,2 2-1 16,2 3 0-16,0-2 0 0,2 1-1 16,1-1 0-16,3 0 1 0,0 1 1 15,-1-3-3-15,5-1 1 0,3 0 1 0,0 0 1 16,0 0-3-16,1-1 1 0,-3-1 1 15,-2 1 1-15,-1 1-4 0,1 0 2 16,-3 0 2-16,3 0 0 0,3 0-2 16,-1 0 1-16,4 0 1 0,1 0-1 15,-1 0-1-15,2 0-1 0,0 0 2 16,0 0-3-16,2 0 4 0,4-3-2 15,-1-2-2-15,5-1 3 0,0 0-2 16,1-4 3-16,-1 4-3 0,-1-1 2 16,1-1-3-16,2 0 2 0,-1 1 1 0,4-2 0 15,3 4-2-15,-3 1 0 0,0 0 3 16,4 1-2-16,3 0-1 0,-1 0 1 15,2 2 1-15,1-5 0 0,-3 4-2 16,6 0 0-16,-2 0 3 0,0-2-1 16,2 2-2-16,0-3 1 0,-1 0 1 15,-1 1-1-15,4-1-1 0,0 1 1 16,1 0 1-16,-1-1 0 0,-2 2-2 15,-2-3 0-15,-2 1 2 0,3 1 0 0,-5-1-3 16,4 1 2-16,0 0 1 0,-2 2 0 16,2 2-2-16,2-3 1 0,-4 3 1 15,2-4-1-15,1 3-1 0,-3-1 1 16,0-1 2-16,2 2-1 0,0-6-2 15,2 3 1-15,2-1 1 0,-1-1 0 16,1-2-2-16,-2 1 1 0,3-1 1 16,-1 1 0-16,-4-1-2 0,-2 2 1 15,-2 0 1-15,-2 1-1 0,2 0-1 16,0 0 1-16,2-1 1 0,2 4 0 15,0 0-3-15,0 0 3 0,2-2 0 0,-4 0 0 16,9 2-2-16,-5-2 0 0,0 0 3 16,-1 0-1-16,1-1-2 0,0 0 1 15,0 1 1-15,0-2 0 0,-3 3-1 16,5 0-1-16,-4 0 2 0,2 1 2 15,-4 0-1-15,-2-1-1 0,-2 2 0 16,-4 0 1-16,-3 1-3 0,5-2 1 16,-2-1 1-16,1 1 0 0,1-1-1 0,0 2 0 15,2-1 1-15,1 0 0 16,-1 0-2-16,0 2 2 0,2 0 0 0,-4 0 0 15,2 0-1-15,-1 0-1 0,-3 0 2 16,-4 0-3-16,3 0 4 0,1 4-3 16,-3-2 0-16,1 1 2 0,4-2 0 15,1 0 0-15,1 1 3 0,0-2-2 16,0 0-1-16,-2 0 1 0,-1 0-1 15,-1 0 1-15,0 0-2 0,1 0 0 0,1-1 2 16,2 0 0-16,0 0-3 0,-2 0 2 16,3-1 0-16,1 2-1 0,0 0 0 15,-2 0-1-15,0 0 2 0,-2 0 1 16,4 2-1-16,0 1-1 0,-2 1 4 15,4-1-3-15,-2 0 1 0,2 2-1 16,-1-3 1-16,-1 3-1 0,3-2 0 16,-1-1-1-16,0 3 4 0,0-4-4 15,-7 1 1-15,1-2-2 0,-2 1 4 16,-1 0 0-16,-3 0-2 0,3 0-1 0,-1 2 2 15,-1 0 0-15,1-1-2 0,-3 0 1 16,-1 3 1-16,1-3-4 0,-1 3 4 16,-3-1-4-16,0-1 3 0,2 0-1 15,-4-2 0-15,3 2 0 0,1-2 2 16,-6 0-1-16,0 0-1 0,0 3 0 15,0 0 1-15,-2-1 1 0,-2 0-3 16,2 3 1-16,-2 0 1 0,-1-1-1 16,-3-1 0-16,0-1 0 0,5 3 1 15,-7-2 0-15,2 0 0 0,-1-1-1 0,-5-2 2 16,1-1 0-16,-2 1-2 0,-4-1 0 15,-6 0-1-15,0 0 2 0,-4 0-1 16,-5 0 0-16,-4 0 1 0,-4 0-1 16,0 0 6-16,0 0-1 0,0 0 1 15,0 0-4-15,0 0-1 0,-2 0 2 16,-4 0-1-16,4 0 0 0,-2 0-1 15,1 0-1-15,-1 0 0 0,-2 0 0 16,4-1-7-16,-2-2-15 0,2-1-17 16,2-4-30-16,-7-3-113 0</inkml:trace>
</inkml:ink>
</file>

<file path=ppt/ink/ink5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12.91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 2213 26 0,'0'0'117'15,"0"0"-62"-15,0 0-24 0,0 0-7 16,0 0 1-16,0 0 6 0,0 0-9 16,0 0-5-16,0 0-2 0,0 0 8 15,0 0-4-15,0 0-3 0,0 0 1 0,0 0-2 16,-2 0-4-16,0 0-4 0,0 0 2 15,2 0 0-15,-2 0-3 0,2 0 0 16,0 0-1-16,0 0 2 0,0 0-2 16,-2 0 3-16,2 0-3 0,0 0 0 15,0 0-1-15,0 0-2 0,0 0 1 16,0 0-3-16,0 0 1 0,0 0-2 15,0 0 1-15,0 0-3 0,8-2 6 16,-1-3 5-16,3 1-3 0,-1-2 2 0,1 1-3 16,1-1-1-16,-1 3-4 0,0 1 5 15,-3-2-4-15,3 2 1 0,-1 1-2 16,1-2 3-16,-3 2-2 0,1 0 0 15,0 1-1-15,1-1 2 0,1 1-1 16,-3 0 0-16,3-1 0 0,-1-2 0 16,3 3 1-16,-3-1-1 0,3 0-1 15,-1-1 2-15,-1 2 0 0,-1-1-2 16,1 1 1-16,-2 0 1 0,-1 0-1 0,1 0-1 15,-2 0 1-15,1 0 1 0,1 0-1 16,-2 0-1-16,1 0 0 0,3 0 2 16,-1 0-1-16,5 0-2 0,-1 0 2 15,4 0 0-15,2 0 1 0,-3-4-2 16,-1 1 1-16,-4 1 1 0,3 1-1 15,-5 0-1-15,-1 1 1 0,-1 0 1 16,-5 0-1-16,4 0-1 0,-6 0 0 16,4 0 1-16,0 0 0 0,-2 0-1 15,3 4-1-15,1-2 2 0,0-1 0 0,1 1-2 16,1-1 4-16,3 0-4 0,-1-1 3 15,5 0-1-15,-3 0 0 0,1 0 1 16,2 0-1-16,-3 0-1 0,-1 0 1 16,-1 0 1-16,-3 0-1 0,-1 0-1 15,0 0 1-15,-2 0 0 0,3 0 0 16,1 0 0-16,1 0-1 0,-1 1 2 15,0 1 0-15,-1 0-3 0,3 1 2 16,1-3 1-16,1 0-1 0,-3 0-1 16,5 0 1-16,-5 0 1 0,3 0-1 15,-5 1-1-15,3 0 3 0,-1-1-4 0,3 0 2 16,-1 1 2-16,-1-1-2 0,-1 2 0 15,-1 0 0-15,2-2-1 0,3 1-3 16,0-1 3-16,4 0 2 0,1 0-3 16,-5 0 2-16,-2 0 0 0,1 0 0 15,-5 0-1-15,-1 2 1 0,0 1 0 16,-2-3 1-16,0 1-3 0,-1 0 1 15,1-1 3-15,-4 1-2 0,4 0-2 16,0 0 2-16,5 0 1 0,-1-1 0 0,5 0-2 16,1 0 2-16,-3 0 0 0,-3 0-1 15,1 0-1-15,1 0 1 0,7 0 1 16,4 0-1-16,2 0 3 0,-2-4-3 15,-6 1 2-15,-5 0-1 0,-3 3-3 16,-5 0 2-16,2 0 1 0,0 0-1 16,-2 0-2-16,4 0 2 0,-5 0 2 15,-1 0-2-15,0 0-2 0,2 0 3 16,0 0 0-16,2 0-1 0,-2 0-2 0,4 0 3 15,3 0 0-15,3 0-1 0,1 0 0 16,0 0 1-16,-1 0 0 0,-1 0-1 16,1 0-2-16,1 0 3 0,-1 0 0 15,-1 0-1-15,0 0-1 0,-5 0 1 16,2 0 1-16,-4 0-1 0,-2 1-2 15,-1-1 3-15,-1 2 0 0,2-2-1 16,0 0-1-16,0 0 2 0,0 0 0 16,0 0-1-16,0 0 0 0,2 0 0 15,-4 0 2-15,4 0-2 0,3 0 0 0,3 0 1 16,3 0 0-16,2-3-1 0,1 2 6 15,-3 0-6-15,-3-1 2 0,-1 2-1 16,-1 0-2-16,-5-1 1 0,1 1 1 16,-2 0-1-16,0 0-1 0,0 0 1 15,0-1 1-15,-2 1-1 0,0 0-1 16,0 0 1-16,2 0 1 0,-2 0-1 15,0 0-1-15,2 0 1 0,0 0 2 16,0 0-2-16,-1 0-1 0,3 0 1 16,-2 0 2-16,0 0-2 0,2 0 0 15,-2 0 0-15,-2 0 2 0,2 0-2 0,-2 0-1 16,0 0 2-16,4 0-1 0,-3 0 0 15,1 0 0-15,2 0 0 0,2 0 2 16,3-1-2-16,3-1-2 0,3-3 4 16,0 1 2-16,-1 0 2 0,-5 2-7 15,-5 1 2-15,2 1 0 0,-6-1-1 16,0 0 0-16,0 1 0 0,0 0 4 15,0 0-2-15,0 0 0 0,0 0 2 16,0 0-3-16,0 0-1 0,-4 2-1 0,2 1 1 16,0 1-1-16,-2-1-10 0,1 0-8 15,-3 2-8-15,2-1-19 0,-2 0-29 16,1-1-86-16</inkml:trace>
  <inkml:trace contextRef="#ctx0" brushRef="#br0" timeOffset="1593">1620 2122 20 0,'0'-1'131'15,"0"-2"-84"-15,0 1 4 0,0-2-14 0,0 0 7 16,0 1-14-16,0-2-5 0,0 0-2 15,0 1-8-15,0-2 4 0,0 2-8 16,0-1 3-16,0-1-5 0,0 0 3 16,0 1 0-16,0-2-5 0,0-1 3 15,0 1-4-15,0-3 4 0,0 0-4 16,0-2-1-16,0-2 3 0,0 0-2 15,0-1 0-15,0-1 1 0,0 0-1 16,0-2-5-16,-2 3 1 0,0 0 6 0,0 1-2 16,-1 0-4-16,-1-1 8 0,-2 0-6 15,2 1 1-15,2-3-2 0,-2 3 0 16,1-2-3-16,-3 0 2 0,6 0 0 15,-4-2 0-15,2 0-1 0,2 0-1 16,0 3 0-16,0 0 0 0,-2 0 1 16,2-2 0-16,-4 2-1 0,1-1-1 15,1 4 3-15,-4 0 1 0,4 2-3 16,-4-3 1-16,4 3 0 0,-3-3 1 15,1 1-3-15,-2 0 0 0,4 1 3 0,0 0 0 16,-1-4-3-16,1-1 0 0,-2-3 0 16,2 2 4-16,0 1-6 0,-2 2 3 15,2 0 1-15,2 1 0 0,-2 2-3 16,-1-1 2-16,1 2 2 0,-2 3 0 15,4 0-3-15,0 2 0 0,0 0 2 16,-2 2 0-16,2-2-2 0,0 2 0 16,0 0 1-16,0-3 0 0,0 2-2 15,0-2 0-15,2 1 3 0,2-5 0 0,1 0-2 16,-1-1 0-16,0 1 2 0,-2 1 1 15,0-1-3-15,0-2 1 0,2-1 2 16,-4 1-3-16,0-2 0 0,0 0 1 16,0 2 0-16,0 0 3 0,0 2-3 15,-4 0-1-15,0-2 1 0,2 1 2 16,-2-1-4-16,2 3 2 0,0 1 2 15,-1-2-2-15,1 1-1 0,-2-1 0 16,2-3 2-16,0 3-1 0,0-3-3 0,0 4 5 16,2-1-3-16,0 2 2 0,0 1-1 15,0-2-1-15,0-1 2 0,0 1-1 16,0 0-3-16,0 2 4 0,0 1 1 15,0 1-1-15,0-5-2 0,0 0 1 16,0-3 1-16,-2-3-2 0,0 3 0 16,1 0 0-16,1 2 3 0,0 0-1 15,0 0-2-15,-2-1-1 0,2-2 2 16,0 2 1-16,0 0-3 0,0 0 2 15,0 0 0-15,0-3 1 0,0 1-1 16,0-2-1-16,0 5 2 0,0 0 1 0,0 1-2 16,-4 2-1-16,2-2 2 0,0 3 0 15,0-1-2-15,2 2 0 0,0-1 1 16,0 2 1-16,-2-1-2 0,2 1 0 15,0-1 2-15,0 0 0 0,0 1-3 16,0-3 2-16,0-4 1 0,0 2-2 16,0-2-1-16,0 0 3 0,-2 0 1 15,2 2-3-15,0-1-2 0,0 3 4 16,0-1 0-16,-2 2-1 0,2-3-1 15,-2-2 0-15,2-1 3 0,0 2-3 0,0-1 0 16,0 5 1-16,-1-2 1 0,1 2 0 16,-2-2-2-16,2-1 1 0,-2 1 1 15,-2-1-2-15,2-2 1 0,0 3-1 16,0 0 1-16,0 0 0 0,-2 3 0 15,4-1 1-15,0 1-1 0,0-1 0 16,0-2-1-16,0 0 2 0,0 0-1 16,0 0-1-16,0 2 1 0,0 0 0 15,0 3 1-15,0-3-2 0,0 3 2 0,0 0-1 16,0 1-1-16,0 1 2 0,0-1-1 15,0-2 0-15,0 4-1 0,0-1 2 16,0 0-2-16,0-1 1 0,0-1 1 16,4-2 0-16,-4 3-2 0,0 1 0 15,2 1 2-15,-2 0 0 0,2 1-2 16,0 0 0-16,-2 0 2 0,0 0 0 15,0-2-3-15,0 2 3 0,0 0-2 16,0-1 2-16,0-2-1 0,4-3 0 0,0-2-1 16,3-4 1-16,-1-2 1 0,0-1-2 15,-1 2 1-15,-1 3 1 0,0 0-1 16,-2 2-1-16,-2-3 2 0,0 3-2 15,0 5 1-15,0-3 0 0,0 2 1 16,0 3 0-16,0-1-2 0,0 2 1 16,-2 0 0-16,-2 0-1 0,4 0-9 15,-4 0-2-15,3 5 1 0,1-2-5 16,0 4-2-16,-2-3-5 0,2 4-5 15,0 0-7-15,0-3-7 0,0-2-21 16,0 0-48-16,0-1-36 0</inkml:trace>
  <inkml:trace contextRef="#ctx0" brushRef="#br0" timeOffset="2840">1485 90 14 0,'0'1'118'0,"0"-1"-78"0,0 0 5 15,0 0-7-15,0 0 0 0,0 0-10 0,0 0-14 16,0 0-8-16,3 0-2 0,5 0 12 15,0 0 3-15,-1 0-5 0,5 0 1 16,-1 0 5-16,3 0-5 0,1 0-3 16,0 0-15-16,0 0 18 0,4 0-10 15,-1 0-1-15,1 0-1 0,2 0 6 16,2 0-5-16,-1 0-2 0,-1 0 2 15,0 0-2-15,2 0 0 0,-2 0 0 16,0 0-1-16,0 0 1 0,-2 0 0 0,0 0-2 16,1 0 4-16,-5 0 0 0,2 0 1 15,-2 0-2-15,1 0 0 0,-1 0 0 16,-2 0 0-16,2 0-1 0,-1 0 0 15,-1 0 1-15,2 0-3 0,1 0 1 16,-3-4 1-16,-2 3-3 0,-1-2 1 16,-2 3 2-16,-5 0-2 0,3 0-1 15,-2 0 1-15,-2 0-1 0,4 0 1 16,-4 0 2-16,1 0-2 0,3 0-1 15,6 0 5-15,-1 0 2 0,0 0-4 16,3-3-2-16,3-1 1 0,2 1 2 0,-2 0-5 16,0 1 1-16,1-2 2 0,3 1 2 15,-4 1-4-15,-4 1 1 0,-7 1 0 16,-6 0 1-16,2 0-2 0,-2 0 1 15,0 0 0-15,0 0 3 0,0 0-1 16,0 0 2-16,-2 0 3 0,-4 3-7 16,-2 0 1-16,1-2 0 0,-3 3 1 15,5-2-1-15,-1 2-1 0,0-2-1 16,2 1 1-16,4 1 0 0,-2-1-4 15,0 1-14-15,2 0-23 0,0 1-9 0,0-2-45 16,0-2-95-16</inkml:trace>
  <inkml:trace contextRef="#ctx0" brushRef="#br0" timeOffset="3837">2341 105 17 0,'0'5'73'0,"0"-2"-47"0,0 4 14 16,0 0-1-16,0 3 7 0,0 3-13 15,0-1-5-15,0 6 0 0,0 2-11 16,-5 4-5-16,1 2 42 0,0 3-38 15,0 1-8-15,0 2 1 0,2 0 0 0,-1 4-5 16,1 0 0-16,0-1 0 0,-2 0-4 16,4 0 4-16,0 0-1 0,0 2 4 15,0-3 7-15,6 1 5 0,1-1 13 16,3-6-25-16,-1 0-1 0,-1-1 6 15,-2 1 5-15,3 0-7 0,-3 0-8 16,2-1 4-16,-4-1-1 0,1-2-1 16,1-3-3-16,-4 1 1 0,4 0 0 15,-3-1-1-15,1 1-1 0,0 2 2 16,-2-2-3-16,0 2 1 0,0 2 0 15,0-2 1-15,1-1 1 0,-1-2-3 0,0-1 0 16,2 1 3-16,0-2 0 0,0 1-2 16,0-1 0-16,-1-2 0 0,1 0 1 15,0 2-1-15,0-3 0 0,-2 0 0 16,2-3 1-16,-3-2-2 0,1 0 1 15,0 2 1-15,0-4 0 0,-2 2-1 16,2 2-1-16,-2-2 2 0,0 0 1 16,0 0-1-16,0 0-1 0,-4 1 1 15,0-1 0-15,-1 1-2 0,1-3 0 0,-2 0 1 16,6 6 0-16,-4 7 0 0,1 4-3 15,1-3 8-15,-2-1-6 0,2-8 1 16,2-1 1-16,0 4-1 0,0 4 1 16,0 2-2-16,4 0 1 0,0-1 2 15,-4-6-1-15,0-4-2 0,0 1 1 16,0-3 2-16,0-2-1 0,0-1-2 15,0 1 2-15,0-2 0 0,0-1-1 16,0 0 0-16,-4 1 0 0,2-4 0 0,0 1 2 16,2-1-4-16,0 1 2 0,0-1 0 15,0 1 0-15,0-1 0 0,0 1 0 16,0-1 0-16,0 1 0 0,0 3 0 15,0-1 0-15,0 6 0 0,0 7 2 16,-2 4-2-16,2-2 1 0,-2-5 0 16,2-3-1-16,0-2 0 0,0 1 0 15,-2 0 1-15,2-1-1 0,-2-2-1 16,2-4 1-16,0 2 0 0,0-2 1 15,0-2-3-15,0-2 1 0,0 0 1 0,0 0-2 16,0 0 2-16,0 0 0 0,4 0 3 16,0-5-1-16,2-2-3 0,-4 0-1 15,-1 2-3-15,1-1-5 0,-2 2-13 16,0 3-21-16,0 1-29 0,0 0-47 15,-2 0-144-15</inkml:trace>
  <inkml:trace contextRef="#ctx0" brushRef="#br0" timeOffset="5815">2504 2088 110 0,'0'0'51'16,"0"4"-7"-16,0-1 6 0,-4-1-14 16,2 0 6-16,0 4-7 0,2-3-12 15,0 2-6-15,0 0-2 0,0-1-2 0,0 2-3 16,4 1-3-16,5-3 8 0,1 0 0 15,-3-1-8-15,9-2-1 0,-3 1 5 16,6-2-3-16,2 1-4 0,0-1 2 16,4 0-1-16,2 0 5 0,-1 0-4 15,3 0 1-15,1 0 1 0,-1 0 2 16,2 0-7-16,-1 0 1 0,-1 0 1 15,-1 1-5-15,-3 4 2 0,0-2-1 16,-2 0 2-16,2 0-2 0,0-1-1 16,-1-1 0-16,-1 1 2 0,0-1 0 0,0-1-4 15,0 1 2-15,0-1 2 0,2 0-1 16,-1 0 0-16,7 0 0 0,-2-4 0 15,-3 2-3-15,3-1 2 0,-2-1 2 16,-1 2-3-16,3 1 2 0,-4-2-2 16,0 2 0-16,-3 0 3 0,1 0-2 15,-4 1-1-15,-1 0 1 0,-1 0 1 16,0 0 0-16,0 0-2 0,-2 0 1 15,3 0 1-15,-3 0 1 0,2 0-4 0,0 0 1 16,0 0 3-16,4 0-1 0,-3-1-1 16,3-1-1-16,0 1 2 0,0 0 0 15,-1-1-2-15,0 0 1 0,-1 2 1 16,0 0 0-16,0 0-2 0,-4 0 1 15,2 0 0-15,0 0 1 0,-3 0-2 16,-1 0 1-16,-1 0 1 0,-1 0-1 16,-1 2-1-16,-1-2 1 0,-3 0 0 15,1 0 0-15,1 0-1 0,-2 0 1 0,0 0 1 16,-1 0 0-16,3 0-2 15,0 0 1-15,-1 0 1 0,5 0-1 0,3-2 0 16,6-2 0-16,9-3 5 0,-1-1-3 16,0 3-3-16,-6 0 1 0,-1 1 0 15,-6 2 0-15,-3 1 1 0,-1 1-1 16,-7 0-1-16,-1 0 1 0,-4 0 1 15,0 0-1-15,0 0-1 0,2 0 2 16,2 0-1-16,-2 3-1 0,-2-1 2 16,4 1 0-16,-1 0-2 0,5 0 0 15,1-1 2-15,7 1 0 0,3-3-1 0,4 0 0 16,3 0 2-16,-1 0-2 0,0 0-1 15,-8 0 0-15,6 0 4 0,-8 0-3 16,3 0-1-16,1 0 1 0,-4 0 1 16,-2 3-1-16,1-3-1 0,-5 0 0 15,-3 0 2-15,0 0-1 0,-3 0-2 16,3 0 1-16,-4 0 2 0,4 1-1 15,-2-1-1-15,-2 2 0 0,3-2 1 16,1 1 1-16,2-1-2 0,-1 1 1 16,1 1 1-16,-4-2-1 0,1 0-1 0,3 0 1 15,0 0 1-15,1 0 0 0,8 0-2 16,6-6 1-16,4-1 2 0,2 2-2 15,-6-2-1-15,-4 2 1 0,-2 0 1 16,0 2 0-16,-4 2-2 0,1 0 0 16,-7-1 2-16,-1 2-1 0,-4 0-2 15,-2 0 2-15,2 0 0 0,0 0 0 16,0 0-1-16,0 0 2 0,-1 0-2 15,-1 0 1-15,6 0 1 0,0 2-1 0,0-1-1 16,-1-1 1-16,3 1 1 0,-2 0-1 16,-2 0-1-16,-1-1 1 0,-1 0 1 15,0 0-1-15,2 0-1 0,0 1 1 16,0-1 1-16,-1 1-1 0,3-1-1 15,4 0 2-15,3 0-3 0,4 0 2 16,4 0 1-16,0 0-5 0,-2 0 1 16,-2 0 2-16,-3 0 2 0,3 0-2 15,0-2 0-15,-2 2 0 0,-3 0 2 0,-6 0-3 16,-4 0 2-16,-1 0-3 0,-1 0 3 15,4 0-1-15,-2 0-1 0,0 0 0 16,4 0 6-16,-4 0-6 0,1 0 0 16,1 0 2-16,4 0 4 0,-2 0-4 15,-3 0-2-15,3 0 4 0,-4 0 0 16,4 0-3-16,1 0 0 0,1 0 2 15,-2 0 1-15,1 0-2 0,1 0-1 16,-4 0 2-16,0 0-2 0,-2 0 1 16,0 0 0-16,-2 0 2 0,0 0 1 15,0 0-2-15,0 0-1 0,0 0 0 0,0 0 1 16,0 0-1-16,0 0-2 0,0 0 3 15,0 0 0-15,3 0-1 0,-3 0-2 16,0 0 2-16,0 0 2 0,0 0-2 16,0 0 0-16,0 0 1 0,0 0 3 15,0 0-3-15,0 1 0 0,0 1-2 16,0-2 2-16,-3 4-1 0,3-3 0 15,-4 1 0-15,0 3-1 0,-2-1 2 16,0 0-15-16,3 1-30 0,1-3-35 16,-6 0-71-16</inkml:trace>
  <inkml:trace contextRef="#ctx0" brushRef="#br0" timeOffset="7329">5303 2081 33 0,'0'1'124'16,"0"-1"-72"-16,2 0-15 0,0 0 1 15,5 0-6-15,1 0-1 0,-1 1-4 16,7 2 0-16,-3-3-4 0,6 0-5 16,4 0 0-16,-2 0-5 0,4 0 2 15,0 0-2-15,-2 0 4 0,-2-2 1 0,0 0-10 16,-5 1-3-16,-7 1-2 0,-1-2 2 15,-4 2-4-15,-2 0-1 0,0 0 3 16,0-1 1-16,0 1-3 0,0 0-1 16,0 0 0-16,0 0 1 0,0 0 0 15,2-2-2-15,4 2 1 0,-6 0 1 16,4-1 0-16,-3 0-2 0,1-1 0 15,4 2 3-15,-4-3-3 0,2 0-3 0,0 3-3 16,-3-2-5-16,-1 2-2 0,0 0-3 16,0 0-5-16,0 0-3 0,2 0-16 15,-2-1-25-15,2-1-30 0,-2-3-46 16</inkml:trace>
  <inkml:trace contextRef="#ctx0" brushRef="#br0" timeOffset="8490">5597 2047 107 0,'-2'0'101'0,"0"0"-63"15,0 0 6-15,0-4-1 0,0 0-8 16,2-3-7-16,0 2-10 0,0-5 4 16,0-1 0-16,4-2-6 0,0-2 5 15,1 0-8-15,-1-1 1 0,0-1-1 0,-2-2-3 16,0-2-3-16,0 0-1 0,-2-3 1 15,0-3-3-15,0 0-2 0,0 2-3 16,0 1 1-16,0 3 1 0,0 2 1 16,0-1 1-16,0 4-2 0,0-1-1 15,0 0 4-15,-4 1-2 0,2 2-2 16,-2-1 7-16,0 1-1 0,4 0 0 15,0-1-2-15,0-1 0 0,0-1 2 16,0-4-5-16,0-1-1 0,6 0 0 16,-4 0 1-16,2-1 1 0,0 1-3 0,-4-3 1 15,0 2 2-15,0 1-1 0,0 2-3 16,0 5 5-16,-8 1-4 0,4-2 2 15,-3 2-1-15,-3-2 1 0,0-2 2 16,-1 2-3-16,-2-1-2 0,5 1 2 16,0 0 3-16,7-1-3 0,-1-1 0 15,2-2-1-15,0 0 2 0,0 0-1 16,0-1 0-16,0 3 0 0,0-2 0 15,0 0 0-15,0-2 0 0,0 2-1 16,0 4 2-16,-4 0 0 0,2 6-2 0,0 1 1 16,2-1 1-16,-4-2 0 0,4-2-2 15,-2 1 0-15,2-2 2 0,-2 1 0 16,2 2-3-16,-2 1 2 0,2-2 0 15,0 1 1-15,0 2-2 0,0-2 1 16,0 1 0-16,0-3 0 0,2-1 0 16,0 0 0-16,-2-2 0 0,2 4 0 15,-2 0 0-15,0 4-1 0,2-1 2 16,-2-2-1-16,0 1 0 0,0-1 0 15,0 2 1-15,0-2-1 0,0-1 0 16,-2-1-1-16,-2 2 1 0,1 3 1 16,1 2-1-16,-2 0-1 0,4 0 2 0,0-1-2 15,0-1 1-15,0-2 0 0,6-4 0 16,-3-2 0-16,1 3-1 0,-2 0-1 15,-2 1 4-15,0 5-1 0,0-5-1 16,0 0 0-16,0-2 0 0,-4-2-1 16,4 2 1-16,-2 2-2 0,0 2 4 15,1 0-4-15,-1-2 1 0,2 1 0 0,-4 0 1 16,4 5 2-16,-2-1-4 0,0 3 2 15,2 2 1-15,0 0-1 0,0 0-1 16,0-1 0-16,0 0 1 0,0 1-1 16,0-1 3-16,0 1-2 0,0-2-2 15,0 2 3-15,0 0-2 0,0-1 1 16,0 1 2-16,0-1-1 0,0-2-2 15,0 2 0-15,0 2 1 0,0-1 0 16,0 0-1-16,0 2 1 0,0 0 1 16,0 1-1-16,0-1-1 0,0 1 3 15,2 0-4-15,0 0 2 0,-2-1 1 0,0-1-3 16,4-3 3-16,-1-1 0 0,1-2-2 15,2-1 0-15,-2 1 3 0,-2 1-1 16,2-1-2-16,-3 1 0 0,-1 0 3 16,0 1-4-16,2 2 4 0,-2-1-2 15,0 0-1-15,0 2 1 0,0-2-1 16,0 3 3-16,0-4-4 0,0 0 3 15,0 0-2-15,0 2 1 0,0 3 1 0,0 1 0 16,0-1-2-16,0 1 0 0,0 0 2 16,0 0-2-16,0 0 2 0,0 0-4 15,0 0 0-15,0 0-3 0,0 0-4 16,0-1 6-16,0 1 4 0,0 0 0 15,0 0 2-15,0 0-2 0,0 0 0 16,0 0-4-16,0 0-8 0,0 0-11 16,0 0-17-16,0 1-2 0,0 7-9 15,0 1-43-15,0-2-75 0</inkml:trace>
  <inkml:trace contextRef="#ctx0" brushRef="#br0" timeOffset="9286">5536 135 26 0,'1'0'129'0,"-1"0"-82"0,0 0-2 16,0 0-14-16,0 0-6 0,0 0 0 15,0 0-9-15,0 0-7 0,4 0-3 16,2 0 8-16,0 2 5 0,5-2-3 16,1 0-3-16,5 0 0 0,-2 0-1 0,6 0 4 15,-2 0-10-15,6 0 0 0,0 0 5 16,5 0-7-16,-1 0 0 0,-2-2-5 15,-3 1 4-15,1 1-2 0,-6-1-2 16,0 1 2-16,-1 0 3 0,-3 0-4 16,4-1 0-16,0-2 0 0,0 0 3 15,2-2-1-15,-2 1 0 0,2 0-2 16,-6 0 3-16,1 0-2 0,-1 3 1 15,0 0-2-15,0 0 3 0,-3-1-2 0,1 0 0 16,-3 2 0-16,-5 0-2 0,3 0 2 16,0 0 1-16,1 0 2 0,3 0-1 15,-1 0 1-15,1 0-3 0,3 0 1 16,0 0 2-16,0 0-4 0,-1-1 1 15,-1 0 1-15,-3-2 0 0,1 0-1 16,-1 0-1-16,-3 1 1 0,1-1-3 16,0 1 3-16,-5 0-1 0,1 1 2 15,-4 1 0-15,0-1-1 0,0 1-1 16,0-1 0-16,2 1 1 0,0 0-1 15,0 0 0-15,0 0 2 0,0 0 3 0,-2 0-4 16,0 0-1-16,0 0 0 0,0 0 4 16,0 0-2-16,0 0-2 0,0 0 0 15,0 0 1-15,4 0-2 0,-3 0 0 16,5 0 2-16,2 0-1 0,1 0 0 15,3 1 0-15,-1 1 0 0,-1-2 1 16,1 0-1-16,-1 2 0 0,-1-2 0 16,-3 0 2-16,0 0-2 0,0 0-1 15,-3 0 2-15,3 0 3 0,-2 0-6 16,0 0 3-16,1-3 1 0,-3 0 1 0,-2 1-2 15,0 0 1-15,0 1 6 0,0-1 0 16,0 0-7-16,-7 0-1 0,-3 1 1 16,1 1 0-16,-3 0-3 0,5 0 0 15,-3 5-7-15,6 2-18 0,0 0-22 16,-5-1-31-16,1-2-103 0</inkml:trace>
  <inkml:trace contextRef="#ctx0" brushRef="#br0" timeOffset="10203">6356 132 50 0,'0'3'69'0,"0"2"-43"16,0 2 12-16,0-2 1 0,2 4 7 15,0 0-13-15,0 4-8 0,0 1-11 16,-2 1 5-16,0 3-1 0,2 3-2 16,1 5-1-16,-1 3 2 0,-2 6-8 0,2 0 37 15,0 0-36-15,0-1-5 0,0 0-5 16,-2-1 2-16,2-1 3 0,0 4-1 15,0-1 8-15,-2 0-2 0,0 0-3 16,2 1-2-16,-1 2 0 0,5-3 2 16,2 1 16-16,1-2-18 0,-1-1-2 15,0 1-1-15,-1-3 8 0,1-4-8 16,-2 1 1-16,-1-2 0 0,-1 0 0 15,-2 0 0-15,0 0-2 0,-2 0 0 16,0 0 2-16,0-1-1 0,0 0-2 0,-2 2 0 16,2-3 1-16,-6-1 1 0,4-3-2 15,1 0 0-15,-3 2 1 0,2 1 1 16,2 3-3-16,0 2-1 0,0-1 4 15,0-2 0-15,0-5-3 0,2-5-1 16,0-1 4-16,-2-3-3 0,0 1 3 16,0 0-2-16,0-3-2 0,0 2 4 15,0-2-2-15,0 1-1 0,0 0 2 16,0-4 0-16,0 1-1 0,0 2-1 0,0-1 2 15,0 7 0-15,0 3-2 0,2 2 1 16,1 0 12-16,-1-3-7 0,0-6-5 16,-2 0 0-16,0 1 3 0,0-1-1 15,0 3-2-15,0 4 0 0,0 4 2 16,0-2-1-16,0 0 4 0,0-4-4 15,0-4 1-15,0 0 1 0,0-2-2 16,-4 0-1-16,2-1-1 0,1-2 2 16,1 0 0-16,0-1-2 0,0 1 2 0,0-1 0 15,0-2-2-15,0 0 1 0,0 1 1 16,-2-2 1-16,0 0-3 0,2 1 1 15,-2-1 1-15,2 0 0 0,0 2-1 16,-2 0 0-16,0 0 1 0,-2 1-1 16,2 0 0-16,2-1 0 0,0-1 0 15,0-1 0-15,0 1 0 0,0 1 0 16,0-2 0-16,0 1 0 0,0 2 0 15,0 6 0-15,0 2 0 0,0 0 1 16,0-5 0-16,0-3-3 0,0-5 3 0,0-1-1 16,0 0-1-16,0 0 1 0,0 0 0 15,2 0-3-15,4 0-9 0,-2-6-12 16,0-2-7-16,-1 0-25 0,-3-2-56 15,0-1-234-15</inkml:trace>
  <inkml:trace contextRef="#ctx0" brushRef="#br0" timeOffset="11335">6514 2056 117 0,'0'3'44'0,"0"-3"-7"15,0 1 5-15,0-1-4 0,0 1-3 16,4-1-7-16,0 0 1 0,4 0-1 0,-1 0-5 16,1 0-4-16,5 0-3 0,-1 0 0 15,3 0-2-15,4 0-7 0,0 0 5 16,2 0-4-16,4 0-3 0,0 0-4 15,3 0 6-15,1 0-5 0,0 0-2 16,5 0 3-16,-4 0-2 0,3 0 1 16,1-2-1-16,1-4 1 0,1-1 0 15,-4 2-2-15,6-3 1 0,-3 0 1 16,1 2 2-16,0-2-4 0,-1 5 4 15,1-4-2-15,2-1 3 0,2 0 7 16,2 1-10-16,-4 2-1 0,-11 3 2 0,0 0-1 16,-6 1 4-16,2 1 5 0,1 0-2 15,-1 0 0-15,0 0-5 0,4 0-1 16,0 0-1-16,-1 0 2 0,5 0-2 15,1 1-2-15,6-1 2 0,1 0 1 16,-1 0-2-16,0 0 0 0,0-4-1 16,0 2 1-16,-3-3-1 0,1 0 2 15,4 2 1-15,0-3-2 0,6 3-1 16,-2-1 2-16,3-2 0 0,5 2 1 0,-1-3-5 15,3 2 3-15,-3-2 0 0,1 0 0 16,-1 2-1-16,-1-2 0 0,-4 3-2 16,-2 0 3-16,0 1-2 0,-1 0 3 15,-1 0-3-15,0 3 2 0,-1 0-2 16,-3 0 0-16,0 0 3 0,-2 0-2 15,0 0 0-15,1 0-1 0,-5 0 2 16,4 2 0-16,-1 0-2 0,1 1 1 16,0-3 1-16,0 0 0 0,1 0-2 0,-1 0 1 15,-4 0 1-15,3 0-1 0,-5 0 0 16,1 0-1-16,-3-3 2 0,1-1 0 15,2 1-1-15,-3 1-1 0,-1 0 3 16,-2 0-2-16,-6 1-1 0,-2 0 1 16,-4-1 1-16,-1 0 0 0,-5 1-2 15,-1-2 1-15,-4 2 1 0,0-1 0 16,-2 2 4-16,0 0-5 0,0 0 2 15,0 0-2-15,0 0-1 0,0 0 0 16,4 0 1-16,-2-3 0 0,0 2 0 0,1-1 1 16,-1 1-1-16,0-2 1 0,-2 2-1 15,0 1 3-15,0-1 1 0,0 0-1 16,0 0-1-16,-4 0-1 0,-1 1 1 15,-3 0-2-15,0 0-3 0,-1 0 1 16,3 0 4-16,0 4-18 0,-3 1-21 16,5-1-28-16,-2-2-71 0,-1 1-284 15</inkml:trace>
</inkml:ink>
</file>

<file path=ppt/ink/ink5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27.59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4 109 2 0,'2'-2'75'0,"0"-3"-36"0,-2 4-9 15,0 0-1-15,0 0 0 0,0 1 11 0,2 0-9 16,-2 0-6-16,0 0-4 0,0-2 0 15,0 1 3-15,0 0-1 0,0 0-2 16,0-1-2-16,1 1-2 0,-1 0-1 16,0 1-4-16,0 0 1 0,0 0-4 15,0 0-1-15,0 0-3 0,0 0 1 16,0 0-2-16,0 0-5 0,0 1 1 15,-1 4 2-15,1 1-1 0,-6-2-1 16,6-2 1-16,-2-1 2 0,0 2 0 0,2-3 1 16,0 0 3-16,0 0-5 0,2 0-2 15,11-2 5-15,4-6 0 0,1-4 3 16,4-3-8-16,3 2 0 0,-2-2 0 15,2 1 2-15,-4 1-1 0,-2 3-1 16,-4 4-1-16,-5 2 2 0,-4 4 1 16,-6 0-4-16,0 0 1 0,0 5 2 15,0 5 1-15,0-1-1 0,0 2-1 16,0 1 0-16,0 0 1 0,3 1-2 0,1-1 0 15,2 3 2-15,2-1-2 0,3-2-13 16,2 0-16-16,5-2-23 0,3-3-46 16,-2-2-98-16</inkml:trace>
</inkml:ink>
</file>

<file path=ppt/ink/ink5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28.99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0 293 2 0</inkml:trace>
  <inkml:trace contextRef="#ctx0" brushRef="#br0" timeOffset="369">0 293 162 0,'0'0'59'0,"0"0"-13"0,0 0 3 16,0-2-5-16,2 1-11 0,4-3-14 15,-4-2 0-15,7 0 10 0,3 0-5 16,-1 0-3-16,3 1 2 0,1-2-3 0,2 3 1 16,4-2 0-16,0 2 2 0,0 1-6 15,2 3-6-15,0 0-5 0,-4 0 1 16,0 2 0-16,-2 7-2 0,-7 4-4 15,-1 3 3-15,-3 6-1 0,-4 1-5 16,-2 5 5-16,-2 3 1 0,-13 0-1 16,-1 3-2-16,-5-3-1 0,-3 1 2 15,1-2-1-15,0-2-4 0,0-1 2 16,-2-5 1-16,6-3 1 0,-2-4-1 15,6-4-1-15,3-3 1 0,3-7-1 0,3-1-4 16,2 0 1-16,2 0 6 0,1 0-3 16,1-7-1-16,0-3-2 0,0-2 4 15,1-4-1-15,7 1-1 0,3 1 0 16,-1 3 1-16,3 4 1 0,1 2 0 15,-1 4-1-15,2 1 1 0,1 0-2 16,1 0 0-16,-2 3 1 0,4 8 2 16,0-1 1-16,2 0-3 0,0-2 1 15,2 0 0-15,-4-1 1 0,0-4-2 0,-2 0 0 16,-1-3-6-16,-3 0-23 0,2 0-14 15,3 0-27-15,-1-9-41 0,-2-3-109 16</inkml:trace>
  <inkml:trace contextRef="#ctx0" brushRef="#br0" timeOffset="984">651 283 105 0,'0'-1'45'16,"0"-1"-12"-16,0 2-5 0,0 0-5 15,-2 0 0-15,-4 0-4 0,3 0-6 16,-1 0-1-16,2 0 8 0,-4 0 0 15,2 0 2-15,-1 0-4 0,1 0 2 0,-2 0-1 16,-2 0 2-16,3 0 0 0,-3 2-2 16,4-2 9-16,0 2-9 0,-3 0-9 15,1 2-4-15,0-1 9 0,-1 0-6 16,1-1 0-16,4 1 4 0,2-3-9 15,0 2-4-15,0 1 1 0,8-1 0 16,1-2 3-16,5 0 3 0,3 1-1 16,2-1-3-16,6 0 0 0,3 0-1 15,5-4 0-15,-1 0-2 0,8-2 1 0,-2 2 2 16,-5 0-3-16,5 3 0 0,-13-1 0 15,0 2 0-15,-10 0 1 0,-8 0-2 16,1 0-1-16,-8 0-3 0,0 0-10 16,0 0 6-16,0 0 3 0,0 0-7 15,-6 0-14-15,-3 0-5 0,-1 0-5 16,-1 0-11-16,-2 0-38 0,-7 0-39 15,-2 0-38-15</inkml:trace>
  <inkml:trace contextRef="#ctx0" brushRef="#br0" timeOffset="1252">647 347 200 0,'-4'5'59'0,"4"1"-16"0,0-1-6 15,2 4-1-15,8-1-4 0,1 1-10 16,6-2-8-16,-1 2-4 0,1 3-3 16,4 1 1-16,-2 1-5 0,0 0 0 15,0 0 1-15,-4 1-2 0,1 0-1 16,-7-1-1-16,1 1 0 0,-5 1 1 15,-3-3 0-15,-2-2 1 0,0 0 1 16,-3-1 4-16,-7 1-9 0,-1-4 6 0,-1-2 2 16,-1 3 5-16,-3 0 11 0,-5-2-2 15,0 0-1-15,2 0 0 0,0-2-10 16,4-1-3-16,-2 0-1 0,2-1-3 15,5-2-3-15,4 0 1 0,3 0-3 16,1 0-9-16,2 0-13 0,0 0-33 16,5 0-38-16,5-4-53 0</inkml:trace>
  <inkml:trace contextRef="#ctx0" brushRef="#br0" timeOffset="1782">1435 0 120 0,'0'0'123'16,"2"0"-85"-16,-2 0-1 0,0 2 5 15,0 4 0-15,0 5 3 0,-4 3-10 16,-3 5-11-16,-1 3-4 0,0 3-8 16,-5 4-3-16,2 0 12 0,-3 5 3 15,1-3-13-15,-4 4-4 0,1-1 4 16,1 1-4-16,-4 2 0 0,0-1 1 15,0-1-3-15,4-1-4 0,-1-4 2 16,7-2-2-16,-1-2-1 0,5-4 1 0,-1-5 0 16,2-2-2-16,4-3 1 0,-2-6 0 15,2-2 0-15,0-4-5 0,0 0-9 16,0 0 2-16,0 0-8 0,0-3-6 15,2-7-9-15,2 1-15 0,2-4-22 16,-6-3-66-16,0-1-68 0</inkml:trace>
  <inkml:trace contextRef="#ctx0" brushRef="#br0" timeOffset="2053">1216 136 4 0,'0'0'329'16,"0"0"-260"-16,0 0-25 0,0 1-6 15,0 6-2-15,0 1-12 0,0 0-9 16,2 2-12-16,2 0 0 0,-3 1-3 16,7 2 3-16,-4 0-7 0,4 4-11 15,1 4-34-15,-1 0-30 0,-3-2-45 16</inkml:trace>
  <inkml:trace contextRef="#ctx0" brushRef="#br0" timeOffset="2238">1548 565 156 0,'-6'0'328'0,"2"0"-262"16,0 0-18-16,3 0-12 0,-1 0-16 15,-2 0-10-15,2 0-7 0,0 0-1 16,0 1-3-16,2 8-7 0,0 2-23 15,0 1-24-15,4-4-56 0,4 0-182 16</inkml:trace>
</inkml:ink>
</file>

<file path=ppt/ink/ink5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31.92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53 369 24 0,'2'-4'80'0,"-2"0"69"0,0 4-76 0,0 0 2 16,0 0-11-16,0 3-19 0,0 9-21 15,0 6 3-15,-2 7-2 0,-3 2-3 16,-3 4-8-16,4 2 0 0,0 1-1 15,4-3-7-15,-3 2-3 0,1-4 0 16,2 1-2-16,0-3 0 0,0-5-1 16,0-6 0-16,5-7 0 0,3-5-10 15,0-4-10-15,-1 0-6 0,5 0-22 16,-1-12-38-16,-1-4-53 0,-3-5-105 15</inkml:trace>
  <inkml:trace contextRef="#ctx0" brushRef="#br0" timeOffset="344">27 211 235 0,'-10'-8'121'16,"1"4"-74"-16,3 3-1 0,4 1 12 16,2 0-29-16,0 0-19 0,0 2-6 15,6 9 4-15,3 6 4 0,8 0 5 0,10 6-1 16,2 2-7-16,7 1-5 0,-2 6 0 15,3-2-3-15,-1 5-1 0,-6-3 0 16,1 2 2-16,-4-1 0 0,-4 0-6 16,-8-1 4-16,-2 2-5 0,-5-3 3 15,-6-4-2-15,0-1-3 0,-2-4 5 16,-8-3 0-16,0-4 1 0,-7-3 1 15,0-5 2-15,-2-1 0 0,-4-2-1 16,-2 0 1-16,0-2 5 0,0-1 3 0,0-1-4 16,0 0 0-16,4 0 1 0,4 0-2 15,1-3-3-15,7-1-2 0,5 1-1 16,2 0 2-16,0 0-3 0,0 1-17 15,2 1-5-15,11 1-6 0,2 0-12 16,3 0-26-16,1 0-26 0,-2 0-86 16</inkml:trace>
  <inkml:trace contextRef="#ctx0" brushRef="#br0" timeOffset="1061">609 599 179 0,'0'-7'106'0,"0"3"-47"16,0-1 12-16,0 2-13 0,0 3-12 15,0 0-14-15,-6 1-6 0,-2 11-13 16,1 4 3-16,-1 5-3 0,2-1-5 15,1 1-4-15,3-2-1 0,2-2 1 0,0 2-2 16,5-6-2-16,9-2-1 0,-1-6 2 16,2-3 0-16,6-2 1 0,4 0 0 15,2-11 2-15,0-2-6 0,-3-1 2 16,-3-1 0-16,-3 0 1 0,-7 2 1 15,-1 1-3-15,-5 2 0 0,-3 4 0 16,-2 3 3-16,0 0-3 0,0 3-1 16,0 0 2-16,0 0-3 0,-6 5-1 15,1 2 1-15,1 3 2 0,0 0 0 0,4-1 0 16,0 1-4-16,0 1-2 0,0-1 1 15,6-2-6-15,1-2 1 0,3-3 3 16,1-3 7-16,3 0-2 0,-1 0 2 16,1-6 2-16,3-7-1 0,-2-1 1 15,0-6-2-15,2-4 3 0,-3 1 0 16,-1-5-1-16,-3 0 8 0,-3 1-3 15,1-3 4-15,-4 0-4 0,0-3 1 16,-3-1-3-16,-1-2-1 0,0 1 1 0,0-2-3 16,0 1 4-16,0 1-2 0,0 2 0 15,0 6 0-15,0 8-3 0,0 9 5 16,0 5 2-16,0 5-4 0,0 0-2 15,0 0-4-15,0 2 1 0,0 9 2 16,0 2 0-16,0 1 0 0,0 2 0 16,0-1 0-16,4 1 0 0,-2 4 1 15,0-1-1-15,2 1 0 0,-2 1-1 16,0 1 2-16,-2-1-1 0,0 4 0 15,0 1 4-15,-2 1-2 0,-2 3-1 0,-2-5 3 16,1 2-3-16,1 1 3 0,0-3-3 16,4-3 0-16,0-2-1 0,0-1 1 15,0-4-2-15,0-4 1 0,0-2 0 16,0-2 0-16,0-2-7 0,0-1 2 15,0 0 0-15,0 0-1 0,0-1-7 16,0 0-13-16,0 0-14 0,0-3-25 16,0 0-18-16,0 0-39 0,0 0-82 15</inkml:trace>
  <inkml:trace contextRef="#ctx0" brushRef="#br0" timeOffset="1297">1038 455 36 0,'6'0'266'15,"-2"0"-220"-15,1 1-7 0,3 1 14 0,1 0-14 16,1 0-12-16,5 2-7 0,-1-3-15 15,1 3-3-15,0-1 0 0,-2 3-1 16,3 2-5-16,-7-3-21 0,3 3-15 16,-3-2-19-16,-1 0-85 0,-6-2-120 15</inkml:trace>
  <inkml:trace contextRef="#ctx0" brushRef="#br0" timeOffset="1526">1286 535 46 0,'8'7'96'16,"-3"-3"36"-16,-1 4-78 0,0 3 5 16,0 1-3-16,3 3-20 0,1 2-20 15,4 1-4-15,1 0 1 0,0-3 5 16,-1-1-17-16,-1-1-1 0,-1-4 1 15,-1-1-9-15,-1-3-16 0,3-4-7 0,-1-1-9 16,1 0-36-16,5 0-28 0,3-4 14 16,4-8 89-16,-2-3-82 0</inkml:trace>
  <inkml:trace contextRef="#ctx0" brushRef="#br0" timeOffset="1673">1628 561 2 0,'3'-2'22'0,"-3"2"186"16,0 0-133-16,0 0-27 0,0 10-5 16,-7 5 7-16,-3 4-16 0,-1 3-11 15,-8 7-7-15,0 2 2 0,-10 6 1 0,2-5-7 16,4 5-5-16,4 4-5 15,4-3 0-15,4-2-1 0,3-4-3 0,8-6-52 16,0-1-21-16,2-5-35 0,9-6-193 16</inkml:trace>
  <inkml:trace contextRef="#ctx0" brushRef="#br0" timeOffset="2264">2137 347 112 0,'0'0'129'15,"0"0"-75"-15,0 0 21 0,0-4-23 16,-10 3-12-16,3-2-10 0,-8 3-1 16,-1 0-4-16,-1 0 0 0,0 8-13 15,0 4 5-15,0 3 2 0,3 4-4 16,3 2-1-16,1 3-1 0,1 6 0 15,1 1-8-15,0-1 2 0,8 0 0 0,0-2-6 16,4-3-1-16,8-3-1 0,1-4 1 16,6-3 0-16,-2-4-13 0,8-4-3 15,4-5-7-15,1-2-14 0,5 0-23 16,-5-8-25-16,-1-4-53 0,-8-2-89 15</inkml:trace>
  <inkml:trace contextRef="#ctx0" brushRef="#br0" timeOffset="2314">2313 538 11 0</inkml:trace>
  <inkml:trace contextRef="#ctx0" brushRef="#br0" timeOffset="2438">2313 538 260 0,'0'-4'74'16,"0"4"-30"-16,0 0 3 0,1 0-5 15,-1 0-3-15,0 5 5 0,0 4-16 16,0 2-9-16,0 1-6 0,4 0-10 16,-4 0-1-16,4 2-1 0,2-3-1 15,-2-1-1-15,5-3-5 0,3 1-6 16,3-5-13-16,6-3-19 0,2 0-1 15,4 0-9-15,-1-8-66 0,3-2 3 16,-6 0 28-16</inkml:trace>
  <inkml:trace contextRef="#ctx0" brushRef="#br0" timeOffset="2584">2578 583 138 0,'-6'0'82'0,"-3"0"-28"16,-3 0-1-16,3 4-14 0,-5 6-8 15,3 5 1-15,-3 2-15 0,1 3-6 16,-2 5-5-16,-2 1-2 0,-2 3 6 16,-2 8 1-16,1 3-2 0,-1-1 0 15,2-3 34-15,8-8-31 0,5-9-12 16,6-9-16-16,0 0-11 0,2-4-28 15,6-6-52-15,-1 0-96 0</inkml:trace>
  <inkml:trace contextRef="#ctx0" brushRef="#br0" timeOffset="3425">2858 494 220 0,'0'-6'58'0,"0"-1"-22"16,-5 0 10-16,-3 4-4 0,-2-2-2 16,3 2-5-16,-3 3-10 0,-1-1 1 15,-1 1-5-15,5 1-5 0,-5 7-3 16,3 5-5-16,-3-1 0 0,5 3-5 15,-1 2-4-15,2 0 3 0,4 1-2 16,0-2-2-16,2 0 4 0,0-1-11 16,0 1-6-16,10 0-8 0,-2-4-15 0,7-1-17 15,-2-5-15-15,4-3-3 0,1-3 9 16,3 0 28-16,0 0 19 0,0-5-20 15,-4-2 9-15,0-4 32 0,-2 0-3 16,2-3 3-16,1-2 20 0,-1-3 15 16,2-4 14-16,2-4-10 0,-2-4-5 15,4-5-13-15,-2-2 4 0,0-4-7 16,4-3-13-16,1-4-1 0,3-4 1 15,-1-4 0-15,1 5-4 0,-8 6-5 0,-6 10 3 16,-7 11 2-16,-8 7 5 0,0 11 10 16,0 1 4-16,0 6-7 0,-6 0-9 15,-3 2-7-15,-5 13 2 0,1 3 1 16,-8 6 3-16,0 8-3 0,-4 8 0 15,0 5 5-15,1 7 0 0,-1 0-5 16,4 2 3-16,2-1-5 0,9 0 2 16,8-5 2-16,2-8 3 0,12-5-4 15,13-7-3-15,7-6 4 0,6-9 9 0,8-9-11 16,4-4-2-16,3-8 1 0,4-11-1 15,0-5 1-15,1-4-2 0,-7 0-1 16,-9-2 2-16,-11 3-1 0,-8-1-1 16,-14 2 1-16,-9 1 4 0,0 2-3 15,-7 6-2-15,-11 2 2 0,-5 10-1 16,-5 5 2-16,-1 0 0 0,-1 15-2 15,3 6 5-15,2 6 2 0,4 2-2 16,4 3-8-16,4 5 4 0,11-2-2 16,2-3-1-16,19-1-4 0,19-4-15 15,17-8 1-15,18-2 14 0,13-6-49 0,3-7-70 16,1-4-125-16</inkml:trace>
</inkml:ink>
</file>

<file path=ppt/ink/ink5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54.73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67 152 152 0,'-5'-3'118'0,"1"2"-65"15,-2-1-1-15,-1-1-3 0,-1 2-7 16,4 1-3-16,-2 0-6 0,1 0-6 16,3 0-7-16,-6 0 1 0,6 0-4 15,-4 4-1-15,6 2-4 0,-1 3-2 16,1 1-1-16,1 1-5 0,11 0-4 0,7-3 3 15,4-3 2-15,6 1-2 0,7-5-2 16,4-1 2-16,2 0 1 0,7 0-1 16,-1-4 0-16,0-1-4 0,-4 1 5 15,-6 4-3-15,-6 0-2 0,-9 0 2 16,-6 0 0-16,-7 0-1 0,-4 2 0 15,-6 2 0-15,0 5 3 0,0 0-1 16,-6 2-1-16,-6 2 1 0,-1 2 1 16,0 3-2-16,-4 1-1 0,-1 6 0 0,-1 3 2 15,-2 4-2-15,0 1-1 0,0-1 2 16,0 0 0-16,2 2-1 0,0-3-1 15,2 0 2-15,0-2 0 0,4-5-1 16,5-4-1-16,6-4 0 0,2-6-7 16,0-5-19-16,15-5-9 0,2 0-1 15,6-11-11-15,6-9-33 0,1-8-62 16,1-4-114-16</inkml:trace>
  <inkml:trace contextRef="#ctx0" brushRef="#br0" timeOffset="636">897 143 2 0,'-3'3'0'0,"-3"-1"0"0,4-1 4 16,0 3 0-16,-2 0-4 0,2-2 1 15,2 1 7-15,-3 0-4 0,-1-1 3 16,2 0 31-16,-4 1-18 0,2-3 5 16,-1 1 13-16,-1 1-2 0,2 0-1 15,-2 0 0-15,-1 0-6 0,1 1-3 0,0 1 1 16,1-1 2-16,3 0-3 0,0-1 3 15,0-1 0-15,2-1-3 0,0 0-12 16,0 0-2-16,0 0-7 0,7 0 6 16,9 0 5-16,1 0 4 0,6-2-5 15,3-4-4-15,1 1-6 0,2 0 0 16,-1-2 0-16,1 0-5 0,-2-1 2 15,-2 0 0-15,-4 4 0 0,-4-1-2 0,-8 3-1 16,-1 1-3-16,-6 0-2 0,-2 1-8 16,0-1-2-16,0 1-8 0,0 0-8 15,-2 0-30-15,-8 0-14 0,-3 0-13 16,0 0 21-16,-5 0-11 0,-4 2-47 15</inkml:trace>
  <inkml:trace contextRef="#ctx0" brushRef="#br0" timeOffset="897">773 250 13 0,'-7'15'-2'0,"1"0"95"0,2-2-64 16,4 0 8-16,0-1 4 0,10-4 3 15,9 1-8-15,2-2 12 0,0 1-23 0,2 1-8 16,0 0 4-16,1 0 2 0,3 1 5 16,-4 0-13-16,0 3-5 0,-2-1 4 15,0 1 12-15,-8 5 0 0,-1-5-18 16,-8 0-1-16,-4-2-2 0,0 0 3 15,-4 1-3-15,-10 2 1 0,-1 0 1 16,-4-1-2-16,2 2 0 0,-2-1 10 16,0-1-5-16,0 1-3 0,0 2-2 15,-1-2-1-15,0 1 0 0,2-3-2 16,7-2-3-16,1-3 3 0,5-1-2 0,3-3-5 15,0 0-13-15,2-2-11 0,0-1-30 16,6 0-31-16,3-6-73 0</inkml:trace>
  <inkml:trace contextRef="#ctx0" brushRef="#br0" timeOffset="1388">1705 15 24 0,'0'8'87'16,"0"1"15"-16,-10 7-72 0,1 5 16 0,-5 4 10 15,1 4-12-15,-2 0-3 0,-3 2 1 16,5 1-5-16,-2 1-10 0,1 0-4 16,-1 1-5-16,4-2 1 0,-3-1-4 15,1 1 1-15,2-7-8 0,1-2-3 16,4-4-4-16,6-5-1 0,-2-4-1 15,0-3 2-15,2-3-5 0,0-4-6 16,0 0-10-16,0 0-15 0,6-2-3 16,2-7-16-16,-4 0-21 0,-1-1-38 15,-3-1-46-15</inkml:trace>
  <inkml:trace contextRef="#ctx0" brushRef="#br0" timeOffset="1643">1271 0 104 0,'2'3'236'0,"0"0"-153"16,-2 2-72-16,8 2-2 0,0-2 10 16,-1 2-11-16,5 2-5 0,1-1-2 15,0 0-7-15,3 2-18 0,-1 3-43 16,0-4-69-16,0 3-105 0</inkml:trace>
  <inkml:trace contextRef="#ctx0" brushRef="#br0" timeOffset="1813">1695 464 181 0,'-8'4'271'16,"5"-4"-210"-16,-1 5-33 0,4 1-6 15,-4-1 2-15,2 2-14 0,0-1-8 16,2-2-4-16,0 1-6 0,0-2-31 0,2-3-42 15,4 0-84-15</inkml:trace>
</inkml:ink>
</file>

<file path=ppt/ink/ink5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57.13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168 483 23 0,'-4'0'195'0,"2"-1"-134"0,-2 1-6 16,-2 0-7-16,1 1-9 0,-3 8-7 15,-2 2-1-15,3 4 1 0,-1 6-4 16,-1 4 0-16,1 4-6 0,0 6-5 16,3 4-1-16,1 1-9 0,0 3-3 15,2-1-1-15,2 0 0 0,0-4-2 16,0-8-1-16,0-4 1 0,8-10-3 0,-3-4-8 15,5-5-7-15,-2-7-5 0,5 0-2 16,-2-7-13-16,5-8-15 0,-1-4-17 16,-2-2-3-16,-1-3-22 0,-5 0-50 15,1-5 60-15</inkml:trace>
  <inkml:trace contextRef="#ctx0" brushRef="#br0" timeOffset="300">34 358 137 0,'-13'-20'74'15,"1"9"-18"-15,5 3 20 0,5 7-17 16,2 1-25-16,0 0-27 0,2 0-1 0,7 4 15 15,3 4 2-15,3 3-5 0,-2-1 0 16,4 3-2-16,2 3 4 0,1 6-5 16,1 1-5-16,-2 4-4 0,2 4-3 15,0 3 0-15,-4 1-1 0,0 1 0 16,-6-2-1-16,-1-2 0 0,-2 0 0 15,-5-3 1-15,-1-1-1 0,-2-3 1 16,0-1 1-16,-9-1 0 0,-3-3 0 16,1-2-2-16,-1-4 4 0,-1-1 2 0,4-3 1 15,-1-4-4-15,0-2 1 0,5-2-3 16,-1-2-2-16,0 0 2 0,4 0 1 15,0 0-3-15,2-4-6 0,0-3-13 16,4-3-18-16,8 0-11 0,-1-2-23 16,4-3-40-16,-3 1-105 0</inkml:trace>
  <inkml:trace contextRef="#ctx0" brushRef="#br0" timeOffset="1092">528 661 165 0,'0'0'248'0,"-2"0"-199"16,-3 6-23-16,-1 5 22 0,-4 4-8 16,-1 4-9-16,-4 2-9 0,1 3-2 15,5-1-7-15,1-1-4 0,6-5-8 16,2-2 1-16,10-6-3 0,5-5 0 0,6-4 3 15,6 0 1-15,5-6-1 0,2-9-2 16,3-2 0-16,-5 1 1 0,-1 3-3 16,-6 2-5-16,-10 6-2 0,-8 0 3 15,-3 3-2-15,-4 2 1 0,0 0-1 16,0 0-2-16,-2 5 9 0,-3 5-1 15,-3 0 2-15,4 1 1 0,-2-1-1 16,3-1-2-16,1 1 0 0,2-1 1 16,0-3-3-16,0 0 2 0,0-2 0 15,7-4 0-15,3 0 1 0,-1 0 0 16,5 0 2-16,-1-6 0 0,2-5-2 0,1-1 1 15,-1-5 1-15,-4-2 0 0,1-1 0 16,-1-2-1-16,1-3 2 0,-3-3 1 16,1-1 0-16,-1-2-2 0,-3-3 3 15,0-3-3-15,-2-5 1 0,-1-1-1 16,-1 1 1-16,0 0-1 0,0 6 1 15,0 4-2-15,0 7 4 0,0 7 5 16,0 7-5-16,-2 4-1 0,0 3 1 16,0 4-1-16,0 0-4 0,0 0-1 0,0 0 1 15,0 0 0-15,0 0 1 0,2 7 0 16,0 0 1-16,-2 3 0 0,2 2-1 15,-1 3 1-15,1-1 1 0,0 2 1 16,0 0-3-16,0 2 0 0,0 5 0 16,-2 1 3-16,0 6 1 0,0 4-2 15,-6 2 1-15,-1 4-3 0,-1-2 1 16,-2 2 1-16,3-3 2 0,-1-1-3 15,-1-3 0-15,1-6-2 0,2-4 2 16,4-9 0-16,0-4-2 0,2-5-1 0,0-5-5 16,0 0-4-16,0 0-7 0,0-3-8 15,4-11-14-15,2-2 2 0,2-3 0 16,-1 0-10-16,1-2-12 0,0 1-5 15,-1 0 24-15,5 3 28 0,-5 4 12 16,-1 3 1-16,0 3 0 0,-3 5 1 16,3 2 6-16,-4 0 9 0,0 5 10 15,-2 6 6-15,0-1 0 0,0 4 1 16,0-1-9-16,0 1-6 0,6-1-12 0,1-1-5 15,1-1 0-15,0-1-1 0,-1-2 1 16,3-2-10-16,5-3-21 0,0-2 19 16,4-1-12-16,-3 0-71 0,-1-2-25 15,-4-3-55-15</inkml:trace>
  <inkml:trace contextRef="#ctx0" brushRef="#br0" timeOffset="1357">1135 710 8 0,'4'-5'17'16,"-2"4"116"-16,-2 0-24 0,0 0-56 16,0 1 1-16,0 0-18 0,2 0-17 0,-2 0-1 15,0 7 6-15,2 0-3 16,-1 4-4-16,7 0-13 0,0 2-2 0,-1-2 3 15,3 0-7-15,3 0 3 0,3-2-1 16,3-2 0-16,2-5-6 0,3 0-17 16,1-2-16-16,-2 0 0 0,2-3-20 15,0-7-4-15,-2 1 13 0,-4 1-25 16,-8 1 37-16,-3 4 26 0,-6 3 38 15,-2 0 41-15,0 0 29 0,-2 9-30 16,-10 4-25-16,-3 5-11 0,-4 7-7 16,-4 0-6-16,0 6 2 0,-4 2-4 0,5 2-9 15,-3 5-1-15,4-4-5 0,6 3 0 16,5-4-5-16,10-2-24 0,0-7-59 15,11-6-108-15</inkml:trace>
  <inkml:trace contextRef="#ctx0" brushRef="#br0" timeOffset="3131">4692 953 539 0,'-2'-7'4'0,"2"-5"-154"16</inkml:trace>
  <inkml:trace contextRef="#ctx0" brushRef="#br0" timeOffset="1904">2041 548 2 0,'0'-3'27'16,"0"-1"165"-16,0 0-99 0,0 1-26 16,0-1 5-16,-5 2-20 0,-5 1-21 15,-3 1-4-15,-1 0 4 0,1 10-7 16,0 9-3-16,-3 6-3 0,3 7-1 15,0 3-3-15,-1 4-5 0,5 3-8 16,1-1 5-16,2-3 0 0,6-5-5 16,0-7-3-16,6-2 2 0,8-8-10 0,3-7-10 15,2-4-5-15,6-5-6 0,3-2-9 16,5-11-25-16,3-7-12 0,-2-2-31 15,3-1-56-15</inkml:trace>
  <inkml:trace contextRef="#ctx0" brushRef="#br0" timeOffset="2084">2289 627 36 0,'0'0'57'15,"0"0"150"-15,0 2-173 0,0 5-12 16,0 4 24-16,0 3-1 0,0 1-19 0,0-1-7 16,0-1-5-16,8-1-5 0,0-1-4 15,-1 1-5-15,-1-2 2 0,2-1-1 16,1 0 1-16,-1-6-2 0,3-2 0 15,6-1-7-15,4 0-10 0,10-8-11 16,0-3-32-16,1-5-61 0,0-1-42 16</inkml:trace>
  <inkml:trace contextRef="#ctx0" brushRef="#br0" timeOffset="2244">2621 638 56 0,'-15'11'118'0,"0"4"-65"0,-2 3-4 16,-4 3-16-16,2 3-2 0,-2 4 3 16,-4 4 0-16,-2 3-5 0,0 4 4 15,1 6-3-15,-5 0-2 0,5 3 5 16,1-3-17-16,4-4-8 0,7-11-5 15,9-9-5-15,5-9-9 0,0-8-24 16,5-4-29-16,9 0-16 0,3-12-61 16,2-6-97-16</inkml:trace>
  <inkml:trace contextRef="#ctx0" brushRef="#br0" timeOffset="2995">2816 606 52 0,'2'-6'175'0,"-2"2"-82"0,0-2-39 16,0 4-4-16,0-5 2 0,-6 3-15 16,-3-1-10-16,-5 3-8 0,-1 2-5 15,0 0 11-15,-8 2-6 0,2 7-3 16,0 3-2-16,0 5 2 0,2 4-7 15,4 1-2-15,5 2-7 0,2 1 0 16,3 0 0-16,5 0 0 0,0-2-5 0,0-1-5 16,7-4 1-16,5-4-2 0,5-2-5 15,4-2 4-15,2-5 3 0,5-4 7 16,-1-1 0-16,4-1 0 0,5-11 1 15,-2-3 0-15,4-5 0 0,-1-3-5 16,1-2 4-16,0-4 2 0,-5-5-1 16,-1-4 2-16,-3-6-1 0,-3 0 2 15,1-4 0-15,-4-6-2 0,0-3 0 16,0-5 1-16,-4-2-2 0,2-1 1 0,-6 4 1 15,0 6-2-15,-5 11-1 0,-3 14 4 16,-5 9 0-16,-2 11 1 0,0 9 3 16,0 1-1-16,-5 3-5 0,-9 13-1 15,1 6 2-15,-6 8-2 0,-4 8 5 16,0 5-1-16,-4 5-3 0,-1 6 2 15,3 4 1-15,-2 4-2 0,4 2-2 16,6-5 5-16,10-5 1 0,7-2-1 16,3-8-3-16,18-8 7 0,8-4 4 0,11-13-6 15,6-9 2-15,7-10-4 0,4 0 1 16,6-22-4-16,6-7-1 0,0-4 0 15,0-3 1-15,-3 1-1 0,-14 2-1 16,-12 1-4-16,-19 5 5 0,-17 1-4 16,-4 2 3-16,-6 2 2 0,-9 6 0 15,-4 7 0-15,-8 8-1 0,-4 1 2 16,-5 14-2-16,2 10 4 0,1 3 0 15,5 8 8-15,5 4 5 0,4 4-6 16,3 3-2-16,5-3 1 0,9-3-5 16,6-6-5-16,17 1-2 0,19-5 2 0,12-8 0 15,18-12 0-15,10-7-3 0,12-3-14 16,7-16-24-16,0-6-27 0,1-3-67 15,-7 0-254-15</inkml:trace>
</inkml:ink>
</file>

<file path=ppt/ink/ink5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4:04.32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35 1 486 0,'-14'0'111'0,"9"0"-81"0,1 0-9 16,0 1-3-16,0 2-11 0,0 1-8 15,4-3-34-15,0-1-69 0,0 0-91 0</inkml:trace>
</inkml:ink>
</file>

<file path=ppt/ink/ink5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4:02.44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8 838 85 0,'0'0'146'0,"0"0"-82"0,0 0-36 16,2 0-16-16,2 0 14 0,2 0 2 15,0 0-3-15,-1 0-2 0,5 0-2 16,-1 0-6-16,5-1 5 0,-1-2 0 16,2-1-3-16,2-1-4 0,1-2-3 15,-1-2-2-15,0-2-4 0,0-2 1 16,0-5-2-16,-3 1 2 0,-3-1 1 15,-3-1-2-15,-1-1 5 0,-5-1-3 16,-2-1 1-16,0 1 1 0,-2 1-3 0,-9 0 0 16,0 3-4-16,-7 1 1 0,-1 7 2 15,2 4-4-15,-4 5 2 0,0 0 4 16,0 9-2-16,0 9 3 0,2 2-5 15,4 7 3-15,0 4-2 0,3 5 1 16,4 6 0-16,7 0-4 0,1-1 3 16,1-2-2-16,13-6-1 0,3-2-1 15,4-5 1-15,4-4 0 0,5-5-3 16,1-7-2-16,1-6-2 0,-1-4-4 15,1-2 0-15,-3-11-5 0,-2-3 7 16,-3-3-8-16,1-1-4 0,-2-1 5 0,-6-2 9 16,0-3-19-16,-3 0 8 0,-1-4 5 15,0-4 3-15,1-3-2 0,-3-2 3 16,-1-5 4-16,-4-2 3 0,-3-4 1 15,5-4 1-15,-4-2-1 0,0-1 2 16,3 2-1-16,-1 3 0 0,-2 7 0 16,-4 7 6-16,2 10 3 0,-2 6 4 15,0 11-4-15,0 5 5 0,0 3-2 16,0 2 1-16,0 0-2 0,0 1-7 0,0 0 0 15,0 0-3-15,-2 1 0 0,0 5 4 16,-2 3-2-16,2 0 1 0,-2 5 0 16,1 2-1-16,1 6 2 0,0 4-1 15,0 7-2-15,2 5 4 0,0 7-1 16,0 3-3-16,0 7 12 0,0 2-7 15,2 1-1-15,-2 0-7 0,0-2 3 16,0 1 2-16,-6-6-4 0,2-5 0 16,0-6 1-16,2-11 0 0,1-9-2 15,1-9 0-15,0-8-2 0,0-3 1 0,0-2 4 16,1-14 0-16,3-5-1 0,4-3 0 15,0-4-1-15,-1 1-1 0,3-1 1 16,1 3 2-16,1 0-2 0,3 5-2 16,0 2 2-16,4 6-4 0,0 7 0 15,0 2-5-15,4 3 2 0,0 0-1 16,6 0 0-16,-2 0 4 0,3 0 4 15,-3 0-1-15,-1-3 2 0,1-2-2 16,-2-3 2-16,-4-1 0 0,-2-2 2 0,-7-1-1 16,-5 1 9-16,-7-1-3 0,0 0 4 15,-4 2-4-15,-11 0 0 0,0 5 2 16,-4 1 1-16,-4 4-2 0,-4 0-2 15,-2 2 4-15,1 11-8 0,1 2 2 16,2 5 1-16,2 2 0 0,8 3 1 16,8 4 0-16,5-4-3 0,2 4 2 15,2-3-6-15,15-4 0 0,6-2 0 16,3-3 1-16,3-1-1 0,1-2 0 15,7-3 0-15,-3-4 2 0,0-3-2 16,-3-2-3-16,-2-2-3 0,-3 0-7 0,-1-4-1 16,-2-4-21-16,-4-3-8 0,2 1-17 15,-6 1-5-15,-3-1-146 0</inkml:trace>
  <inkml:trace contextRef="#ctx0" brushRef="#br0" timeOffset="503">1459 882 279 0,'0'5'198'0,"0"4"-164"0,0 3-25 16,3 3 1-16,5-1-7 0,0-2-6 15,1-4-39-15,5-3-58 0,-5-5-116 16</inkml:trace>
  <inkml:trace contextRef="#ctx0" brushRef="#br0" timeOffset="1734">1972 758 11 0,'-2'5'22'0,"-4"-2"57"16,0 0 14-16,1 3-38 0,-1 1-2 15,4-3-8-15,-2 2-15 0,4 0-11 16,0 0-8-16,2 0 0 0,6-2-6 15,3-2 1-15,6-2 5 0,3 0 1 16,1 0-6-16,7-7 1 0,-1-4-2 16,3-4 0-16,3-1 0 0,-3-1 4 15,-3-2 5-15,-6 0 1 0,-2 2-3 16,-9-2-2-16,-3 3-3 0,-7-2 1 0,0 0-3 15,0 1-4-15,-11-2 2 0,-4 0-1 16,-4 1-1-16,-2 2 0 0,-4 7 0 16,2 5 0-16,-2 4-1 0,0 0 1 15,2 14 1-15,6 7-2 0,0 4 1 16,4 4 2-16,1 4-1 0,8 1 2 15,2 1-6-15,2-3 2 0,8-2 0 16,11-3 0-16,4-5-2 0,2-6 1 16,2-4 2-16,1-4-1 0,3-8-1 15,1 0 0-15,-1-7 0 0,-3-7 0 16,3-7-2-16,-3-1 4 0,3-2-2 0,-4-3 2 15,-4-1-1-15,-4-4 0 0,-4 0 0 16,-4-1 1-16,-3-4-1 0,-2-1 0 16,-2-5 2-16,1-2-1 0,-3 0-2 15,-2-3 1-15,2-2 1 0,2-2-1 16,0-2-2-16,5 1 2 0,1 6 0 15,-1 4 0-15,1 13-1 0,-4 10 0 16,-3 8 2-16,-3 9 0 0,0 3-2 16,0 0 0-16,0 0-3 0,0 2 2 15,0 4 3-15,0 4-1 0,0 2 1 0,0 5 0 16,0 3-2-16,0 8 1 0,0 5 2 15,-1 11-1-15,-7 8 0 0,-2 6-1 16,-1 8 4-16,-1 4-2 0,-3-1 0 16,0-3 0-16,0-1-1 0,-1-7 1 15,3-3-2-15,2-6-1 0,-1-9 2 16,5-11 0-16,3-9-3 0,2-10 0 15,2-5 0-15,0-5 0 0,0 0 1 16,7-14 2-16,9-5 1 0,1-5-2 0,2 0-2 16,6-5 2-16,3 0 0 0,1-1 2 15,2 4-4-15,-1 3 2 0,1 6 0 16,-3 3 0-16,1 2-1 0,-1 4 0 15,-1 0 2-15,0 3-2 0,-2 0-1 16,-1-1 1-16,1 1 2 0,-2-2-1 16,0 1-1-16,-2-2 1 0,-2-3 1 15,0-1 2-15,-4-3-3 0,-1-1-1 16,-8 2 3-16,-5-1 2 0,-1 0-3 0,-3 3 2 15,-9 1-2-15,-7 1 3 0,-2 4 2 16,-2 3 5-16,-2 3-2 0,-3 0 2 16,1 8 1-16,4 4-1 0,4 3 3 15,2 4 2-15,4 4-9 0,1 2-2 16,5 1 0-16,3 1-5 0,4 0 0 15,0 0 2-15,5-1 6 0,7-3-2 16,3-1-2-16,2-2-3 0,4-3 2 16,2-4-2-16,4-3-2 0,3-3 1 15,3-7-14-15,1 0-1 0,4 0-20 0,8 0-12 16,2-9-32-16,-4-4-174 0</inkml:trace>
</inkml:ink>
</file>

<file path=ppt/ink/ink5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3:37.13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2052 0 0,'2'0'7'0,"0"0"12"16,-2 0 9-16,2 0-14 0,0 0-4 15,-1 0-5-15,1 0-3 0,-2 0 2 0,4 0 0 16,-2-2 2-16,0 2-3 0,0 0 0 16,0 0-1-16,0 0 1 0,0 0-2 15,0 0 0-15,-1-1-2 0,1-1-14 16,0-1-38-16</inkml:trace>
  <inkml:trace contextRef="#ctx0" brushRef="#br0" timeOffset="2504">67 2082 19 0,'0'0'77'0,"0"0"-55"0,0-3-5 16,0 3 6-16,0 0 19 0,2 0-6 15,-2 0-10-15,0 0-3 0,0 0 1 0,0 0-1 16,0 0-5-16,0 0 0 0,0 0 2 16,0 0 0-16,0 0-4 0,0 0 0 15,0-1 0-15,0 1-1 0,0 0 1 16,0 0-3-16,0 0-6 0,3 0-1 15,-1-2-4-15,4-2 1 0,0 1 4 16,1 0-3-16,5 1-1 0,1 2 2 16,1-4-1-16,3 4-3 0,4-3 3 15,2 1-4-15,-1 2 6 0,3 0-5 16,0-2 2-16,0 2-1 0,2-3-1 0,-3 3-1 15,-1-1 0-15,0-1 0 0,0 0 2 16,4 1-4-16,0-4 4 0,-3 0-2 16,3 2 1-16,-4-3-2 0,-2 4 1 15,0 0 2-15,-2-2-2 0,0 2 0 16,-6-1 0-16,1 0 1 0,-3-1 0 15,-1 3-2-15,1-1 1 0,-1 1 1 16,1 0-1-16,3-1-1 0,1-2 2 16,0 1 0-16,-2 0-2 0,-1 1 1 0,3 1 0 15,-1-1 1-15,-1 1-2 0,-2 0 1 16,-1-1 0-16,-8 1 1 0,2 1-1 15,-4 0-1-15,0 0 1 0,0 0 6 16,0 0-1-16,-2 0-4 0,-4 0-1 16,-2 1 2-16,1 1-3 0,-1-1 0 15,2 3-9-15,1-1-10 0,-3 0-13 16,2 0-34-16,-5 0-67 0,-1-2-133 15</inkml:trace>
  <inkml:trace contextRef="#ctx0" brushRef="#br0" timeOffset="3721">765 2027 33 0,'0'-2'118'0,"0"-1"-79"16,0 1 3-16,0-4-7 0,0 2 9 16,0-1-15-16,0 0-8 0,0-3-3 15,0 1-6-15,0 1 4 0,0-3 6 16,0-2-6-16,0 2 1 0,0-4-5 15,0 4 4-15,0-4-1 0,0-1-6 16,0-2-5-16,0-1 4 0,0-1-1 16,0-1-2-16,0-2-4 0,0 0 3 0,-2 1-3 15,-2-2 1-15,2 0 0 0,-1-2 0 16,-1 2 6-16,-2 3-1 0,2 1-3 15,-1-2-3-15,1 4 5 0,0-1-5 16,-2 1-1-16,2-2 4 0,1 0-1 16,-1 1-3-16,0-1 3 0,0 0 0 15,4 1 2-15,-2-1-3 0,-2 0-3 16,4 0 6-16,0-1-2 0,0 1 0 15,0-3-2-15,0 0 1 0,0 2 0 0,-2-1-3 16,2 3 1-16,-1 2 2 0,-1 1 0 16,0 0-1-16,0-2-1 0,-2-1 2 15,0 1 2-15,0 1-14 0,2 1 15 16,1 3 5-16,1 0-5 0,0-3-3 15,0-1-3-15,0 4 1 0,0-2 2 16,0 1-3-16,0-1 2 0,0-2-2 16,0 1 2-16,0 0-1 0,0-1-1 15,0 2 1-15,0 1 2 0,0 2-3 16,0 0 1-16,0 0-1 0,1 0 2 0,1 0-2 15,2-2 2-15,2 0-2 0,-2-1 2 16,1-1-2-16,1 2 2 0,-4 0-2 16,-2-2 3-16,2 2-2 0,0 0-1 15,-2 1 2-15,0 2 0 0,0 0-2 16,2 1 1-16,0-1 0 0,-2-1 1 15,2 1-3-15,-2-2-1 0,3 2 2 16,1-1 1-16,0-1-1 0,0-1-1 16,0 2 2-16,0-1 1 0,-4 1-2 15,1-1 1-15,1-1 1 0,-2 2 0 16,2 0-2-16,-2 0 1 0,0-1 0 0,2 0 1 15,-2-2-2-15,4-1 0 0,0 0 1 16,-2-1 1-16,1 0-2 0,1 0 1 16,2 0 0-16,-4-1 0 0,2 2-1 15,0-1 1-15,-1 4 0 0,-1 0 0 16,0 1 0-16,-2 4-2 0,0-3 4 15,0 1-1-15,0 1-1 0,0 0 0 16,0-1 1-16,0-2-1 0,0 0-1 16,0-2-2-16,2-1 5 0,2 0-2 0,2-1-3 15,-3-4 2-15,3 3 1 0,-4-2 0 16,4 4-2-16,-4 0 2 0,-2-1 1 15,0 3 0-15,0 4-1 0,0 1-2 16,0 2 4-16,-4-1 0 0,0 2-2 16,2 0-1-16,0 1 2 0,0-1-1 15,0 1 0-15,2 2-1 0,0 0 2 16,0 0-1-16,0 0-1 0,0-1 1 15,0 1 0-15,0 0 0 0,0 0-2 0,0 0 1 16,0 0 3-16,0 0-5 0,0 0-2 16,0 0 0-16,0 0 2 0,0 5 3 15,0-1-9-15,0-1-11 0,0 3 3 16,0-4-1-16,0 0 0 0,0 0 0 15,0-1 2-15,0-1 5 0,0 3-1 16,0-2 3-16,0 2-9 0,0-3-12 16,0 3-33-16,0-3-45 0,-3 0-62 15</inkml:trace>
  <inkml:trace contextRef="#ctx0" brushRef="#br0" timeOffset="5359">782 263 6 0,'4'1'137'15,"-2"-1"-95"-15,0 0-13 0,2 0 17 16,3 0-8-16,1 0-6 0,3 0-8 15,-1-1-8-15,3-2-7 0,-1 3-2 16,3-1-2-16,0 1-2 0,4 0 4 16,4 0-1-16,2 0 13 0,0 0-14 0,2 0 0 15,-3 0 0-15,3 0-3 0,2 0-1 16,1 1 3-16,3-1 1 0,-1 0 0 15,1 0-1-15,1 0-1 0,-4 0 1 16,1 0 8-16,-2 0-10 0,-3-1-1 16,-3-1 3-16,0 0 3 0,-2 2-6 15,-2 0-2-15,2-1 6 0,-2 0 2 16,-4 1-7-16,1 0 0 0,-3 0 0 15,0 0 4-15,1-2-2 0,1 1-2 16,-2 1 1-16,1 0 0 0,5-3-2 0,0-2 1 16,6 2 12-16,-2 2-7 0,-2 0-5 15,-2-1 1-15,0 2 0 0,2 0-1 16,0 0 0-16,0 0 1 0,0-2 1 15,-2 0-1-15,2 0-1 0,-6 2 2 16,4 0-2-16,-2 0 0 0,-1 0 0 16,-3 3 3-16,4 0-3 0,-2-3 1 15,-1 3 0-15,3-2 1 0,2-1-2 16,2 0-2-16,0 0 5 0,0-4-3 0,2 1 0 15,-2 0 3-15,7-4-2 0,-3 2-1 16,-2 1 1-16,-2 0 0 0,-4 0-1 16,-3 2 0-16,-7 1 2 0,1 0-2 15,-6 1 0-15,0 0-2 0,-2 0 4 16,0 0-1-16,4 0-1 0,-2 0-1 15,5 0 3-15,1 1-1 0,5-1 0 16,4 0-2-16,6 0 15 0,0-5-9 16,4-2-4-16,1 2 1 0,-1-1-1 15,0 2-1-15,-6 2 0 0,-2-1 0 16,-6 3 0-16,1 0 1 0,-9 0-2 0,1 0 1 15,0 4 0-15,-4 1 0 0,5 1 0 16,-1 0 0-16,2-1 1 0,-1-1-1 16,3-2 2-16,1-1-3 0,3-1 1 15,1 0 1-15,2 0 1 0,6-1-3 16,0-1 2-16,2-3 1 0,0-1-4 15,-4 4 2-15,-4 0 2 0,-8 2-2 16,1 0-1-16,-4 0-1 0,-1 0 3 16,-3 2 0-16,2-1-2 0,-2 1 1 0,4 1 1 15,-1-1-1-15,1-1 0 0,2 0-1 16,-5 2 2-16,3-3 0 0,6 0-2 15,7 0 1-15,4 0 3 0,3-5-3 16,5-2-2-16,-8 3 2 0,-2-2 2 16,-2 2-2-16,-4 1-1 0,-5 1 1 15,-1 0-1-15,-3 2 1 0,-6 0-1 16,4 0 1-16,-4 0 2 0,0 0-1 15,0 0-2-15,0 0 0 0,0 0 0 16,2 0 0-16,1 0 0 0,3 0 1 0,2 0 2 16,3 0-2-16,6 0 1 0,-1-3 0 15,-5 0-1-15,-3 3 0 0,-6 0-1 16,-2 0 1-16,2 0 1 0,0 0-1 15,-2 0 0-15,0 0 0 0,0 0 1 16,0 0 1-16,1 0-2 0,-1 0 2 16,2 0-1-16,-2 0 0 0,0 0-3 15,0-1-2-15,2 1 4 0,4-2 0 16,-2 2 0-16,5 0 0 0,7-2 2 0,-5 1 0 15,4-1-1-15,-7 2-2 0,-6 0 1 16,-2 0 0-16,2 0 0 0,-2 0 0 16,0 0 4-16,0 0 0 0,0 0 1 15,0 0-1-15,0 0 2 0,0 0-5 16,0 0-3-16,0 0 0 0,0 0-1 15,4 0 1-15,-4 0 0 0,3 0 3 16,-3 0 1-16,0 0-2 0,0 0-1 16,0 0 2-16,0 0-1 0,0 0 0 0,0 0-1 15,0 0 1-15,0 0 1 0,2 0-1 16,0 0 0-16,0 0-1 0,-2 0 2 15,4 0-1-15,-2 0 0 0,0 1-1 16,0-1 2-16,1 0-1 0,-1 0 0 16,-2 1 0-16,2-1 2 0,2 0-2 15,-2 0 0-15,2 0 1 0,0 0 1 16,5 0-2-16,6 0 0 0,1-4 13 15,-1 0-10-15,-2 1-3 0,-1 1 0 16,1-1 4-16,-3 2-5 0,-5-1 1 16,-3 2 0-16,-2 0 2 0,0 0-1 0,0 0-3 15,0 0 2-15,0 0 2 0,0 0-1 16,0 0-3-16,2 0 0 0,-2 0 3 15,2 0 1-15,4 0-3 0,-4 0 0 16,0 0 2-16,1 0 0 0,-3 0-2 16,0 0 0-16,2 0 2 0,0 0 1 15,-2 0-2-15,0 0-1 0,0 0 2 16,0 0 0-16,0 0-1 0,0 0-1 15,2 0-1-15,0 0 2 0,0 0 1 16,4 0-2-16,1 0 1 0,3 0 1 0,5 0-1 16,0 0-1-16,-5 0 2 0,-2 0-2 15,-6 0 1-15,-2 0-1 0,0 0 2 16,0 0-1-16,0 0 1 0,0 0 1 15,0 0 0-15,-4 0-3 0,-4 0-4 16,0 3-1-16,1 3-7 0,-5 0-16 16,-1 1-30-16,-6-4-62 0,-2 1-247 15</inkml:trace>
  <inkml:trace contextRef="#ctx0" brushRef="#br0" timeOffset="6606">3475 167 39 0,'0'3'36'0,"1"1"-11"0,5-1 16 16,-4 4-7-16,2-4 4 0,-2 1-3 0,0 0 2 15,3 1-2-15,-5-3-15 0,2 2-1 16,0-3 10-16,-2 5-6 0,2 0-7 16,-2-2 4-16,0 5 0 0,0 0-5 15,0 4-2-15,-4 6-1 0,1 4-1 16,-3 3 10-16,2 3 13 0,-4 2-25 15,3 0-5-15,-1 3 0 0,-2-1 1 16,4 4-3-16,1 0-2 0,-1-1 2 16,0-1-2-16,2-2 0 0,0 0 2 0,0 1 0 15,2-2-2-15,0 0 0 0,0 0 0 16,0-3 2-16,0-1-2 0,4-1 0 15,-2-5 0-15,4 0 1 0,-4-1-1 16,3 0 0-16,-3-1 2 0,0 0-1 16,2 1-1-16,-2 1 0 0,-2 0 1 15,0 1-1-15,2-1 0 0,-2 4-1 16,0-1 2-16,0 1 0 0,0-1 7 15,0-4-11-15,0 4 3 0,0 1 0 16,0 5-1-16,-4 2 1 0,-2-3 1 16,4-5-1-16,0-3 0 0,-1-3 0 0,3 2 1 15,0-1 0-15,-2 2-2 0,2 0 1 16,-4-4 6-16,2-4-7 0,0-1 0 15,2-3 1-15,0 0 1 0,-2 3 1 16,0 4-2-16,-2 2-1 0,1-1 22 16,-1-2-18-16,4-5-1 0,0 1-2 15,0 1-1-15,-4 4 3 0,0 6-3 16,-3 2 1-16,1 2 4 0,0-7-3 15,4-3-1-15,-2 1-1 0,1-1 2 16,-1 3 3-16,0-5-1 0,2-6-1 0,2-1-2 16,0-1 1-16,0 2 0 0,0-3 0 15,0 0 0-15,0-2-1 0,0 2 0 16,0-2-1-16,0-1 2 0,0 2 0 15,0-1-2-15,0 2 1 0,0-1 1 16,2 0 2-16,0-3 6 0,0 0-10 16,-2-1 2-16,0 0 1 0,0-1-3 15,0 1 0-15,2 0 3 0,2 1-1 16,-4 0-2-16,0-1 1 0,0 0 3 0,0 2-3 15,0-1 1-15,1-1-1 0,-1 2 1 16,0-1 0-16,0 0-2 0,0-1 1 16,0-1 1-16,0 0 0 0,0 2-2 15,0-2 1-15,0 3 2 0,0-2 1 16,0-1-6-16,0 1 2 0,0-1 3 15,0 0-2-15,0 0-2 0,2 0 1 16,0 0-8-16,4-5-10 0,2-5-18 16,1-2-27-16,1-2-54 0,-7 0-187 0</inkml:trace>
  <inkml:trace contextRef="#ctx0" brushRef="#br0" timeOffset="10775">3471 1837 89 0,'0'0'31'0,"2"0"-10"0,0 0-4 0,-2 0 5 15,0-2 7-15,0 2-6 0,0 0-4 16,0 0-6-16,0 0 4 0,0-1-3 16,0 1-2-16,0 0 1 0,0 0-6 15,0 0 1-15,0 0-2 0,0 0 1 16,0 0-1-16,0 0 1 0,0 0 7 15,0 0-1-15,0 0-7 0,0 0 5 16,0 0-1-16,0 0 4 0,0 0-7 16,0 0 2-16,0 0 4 0,0 0-5 15,0 0-6-15,0 0 3 0,0 0-1 0,0 0-2 16,0 0-1-16,0 0 2 0,0 0 1 15,0 0-2-15,0 0 4 0,0 0-4 16,0 1 6-16,0 1-6 0,0 0-1 16,0-2 1-16,0 2 1 0,0-1-3 15,0-1-1-15,0 0 1 0,0 0-1 16,0 0-3-16,0 2 1 0,0-2 1 15,0 0 0-15,0 0-3 0,0 1-5 16,0-1 5-16,0 0 6 0,0 0-1 0,0 0-1 16,0 0 1-16,0 0 2 0,0 0-1 15,0 0 0-15,0 0 1 0,0 0 1 16,0 0-3-16,0 0-1 0,0 0 2 15,0 0 0-15,0 0-2 0,0 0-1 16,0 0 2-16,0 0 0 0,0 0 0 16,0 0-1-16,0 0 2 0,0 0-1 15,0 0 0-15,0 0 0 0,0 0 0 16,0 0 1-16,0 0-2 0,0 0 1 0,0 0 0 15,0 0 0-15,0 0 0 0,0 0-2 16,0 0-1-16,0 0-6 0,0 0-9 16,0 0-1-16,0 0 3 0,0 0-2 15,1 0-3-15,-1 0-7 0,2 0-11 16,2 0-14-16,-4 0-25 0,0-1-37 15</inkml:trace>
  <inkml:trace contextRef="#ctx0" brushRef="#br0" timeOffset="11690">3446 1867 68 0,'0'1'46'16,"0"-1"-28"-16,0 0-7 0,0 0 11 0,0 1 5 16,0-1 5-16,0 1-6 0,0-1-8 15,0 0-7-15,0 0-3 0,0 0-4 16,0 0 2-16,0 0-2 0,4 0 8 15,0 0 5-15,1 0 0 0,3 0-1 16,1 0-4-16,-1 0-1 0,4 0-6 16,-3 0 1-16,1 0-1 0,3 0 1 15,0 0-2-15,-1 0 3 0,5 0 3 16,-2 0-5-16,8 0 2 0,0 0 5 0,2-1 1 15,2-4-2-15,-1 2-1 0,1 0-2 16,-4-2-3-16,2 2-4 0,-2-2 4 16,1 0-3-16,-3 0 2 0,0 1-1 15,0 1-1-15,-2 2 0 0,0 0 4 16,-1 1-5-16,-5-2 2 0,0 2 1 15,3 0-4-15,-1 0 1 0,0 0 0 16,2 0 1-16,1 0 0 0,3 2-2 16,-2-2 0-16,2 0 2 0,0 0-1 15,-2 0-2-15,2 0 2 0,0-5 0 16,0-1 0-16,-6 3-2 0,0-1 1 0,-5 2 1 15,1 1 0-15,-1 0-1 0,-3 1-1 16,3 0 2-16,-4 0 0 0,-1 0-2 16,3 0 0-16,0 0 2 0,1 0 0 15,1 0-2-15,-1 0 1 0,1 0 1 16,-3 0-1-16,5 0 0 0,-1 0-1 15,-1 0 2-15,-1-2-1 0,3 2 0 16,-3 0-2-16,3 0 1 0,-3 0 1 16,3 0-5-16,-5 0-1 0,3 0 6 15,-2 0-2-15,1 0 0 0,1 0 0 0,1 0 4 16,1 0-2-16,-5 0-2 0,1 0 4 15,-2 0 0-15,-3 0-2 0,1 0 0 16,-4 0 0-16,6 0 2 0,-2 0-2 16,3 0 0-16,3 0 2 0,1 0 3 15,-1 0-1-15,-2-3-3 0,-7 3-2 16,3 0 3-16,-4-1-1 0,2 1-1 15,-2 0-2-15,0 0 9 0,0 0 0 16,0 0-6-16,-7 0-1 0,-1 0-1 0,-4 3 2 16,3 1-11-16,-1-1-10 0,3 3-25 15,-3-4-37-15,3-2-101 0</inkml:trace>
  <inkml:trace contextRef="#ctx0" brushRef="#br0" timeOffset="12813">4526 1751 50 0,'0'0'59'16,"-2"0"-31"-16,2 0 3 0,0 0-6 15,0 0 8-15,0 0 8 0,0 0-6 0,0 0 3 16,0 0 1-16,0 0-3 0,0-2-1 15,0-3-14-15,-4 1-10 0,0-1 3 16,1 0-3-16,-1 0-5 0,-2-2-3 16,2-2 0-16,0 0 4 0,1-2-5 15,1-3-2-15,2 0 2 0,0-1 0 16,0 1 0-16,0-2-1 0,0-1 2 15,0 0-1-15,2-2-1 0,3 1 0 16,-3 1 1-16,-2-2-2 0,0-1 5 0,0 1 2 16,0 0-2-16,0-1 0 0,0 2 3 15,-7-1-1-15,1 1-2 0,2-1 1 16,-2 3-4-16,1-3-2 0,1 2 2 15,2-1 0-15,0-2-3 0,2-3 0 16,0 0 0-16,0-5 3 0,0-2-2 16,-2 1-11-16,0-1 15 0,-2 3 0 15,1 4-3-15,-3 0-2 0,2 3 2 16,-4-1 0-16,1-1 1 0,-1 3-3 15,0 1 0-15,1-1 3 0,1 5-2 0,0-4-1 16,-1 2 1-16,1 0-1 0,2 0 1 16,0-1 2-16,1 5-2 0,-1 0-2 15,2 1 3-15,0-1-2 0,2-2 1 16,0 0 0-16,0-1 2 0,0-1-3 15,0-1 1-15,0-2 1 0,0 0-1 16,0 0-1-16,0 1 1 0,0 3-1 16,0 0 1-16,0-2 1 0,0 2-1 15,0-2-1-15,0 2 1 0,0-2 1 0,0 2-4 16,-2 0 1-16,2 1 2 0,-2 0-2 15,2 2 2-15,0 1 2 0,0-1-2 16,0 0-2-16,0 1 2 0,2 0 0 16,4-2 0-16,1 1-2 0,-1-3 1 15,-2 2 2-15,2 1-2 0,-4-1 0 16,1 2 2-16,-1 1 1 0,-2 2-3 15,4 0 0-15,-2 2 1 0,0-1 2 16,0-2-3-16,-2 5 0 0,2-2 2 16,0-1 0-16,1 0-2 0,-3 2-1 15,2-1 2-15,-2 4 3 0,0 1-2 0,0-1-2 16,0 1 1-16,0 0 1 0,0 1-1 15,0-4 0-15,0-1 0 0,0 1 0 16,2 0 0-16,0-2-2 0,0-2 2 16,-2 0 2-16,4-1-3 0,-4-1 0 15,2 1 2-15,-2 4 0 0,0 2-3 16,0 1 3-16,0 2 0 0,0 0-1 15,0 0-5-15,0 0 0 0,0 0-1 16,0 0 1-16,0 2 0 0,0-2-1 0,0 2 6 16,0-2-1-16,-2 0-1 0,2 0-1 15,0 0 2-15,-2 1-6 0,0 2-5 16,2 1-19-16,-2 1-8 0,0 2-30 15,-2-4-70-15,-1-2-98 0</inkml:trace>
  <inkml:trace contextRef="#ctx0" brushRef="#br0" timeOffset="14260">4425 174 103 0,'4'0'29'16,"3"0"-8"-16,5 0 18 0,-1-1-2 16,1-3-10-16,-1 2-7 0,4-2 8 15,1 3-4-15,-1 0 1 0,4 0-3 16,-2 1 0-16,2 0-6 0,2 0-4 15,0 0 8-15,0 0-3 0,0 0-5 16,2 0 2-16,0 1-6 0,2 0 0 16,1 0-5-16,3 1-3 0,2-2 1 15,1 0 2-15,0 0-3 0,5 0 1 0,-1 0 0 16,0-2 0-16,-3 1-1 0,-1-1-1 15,-3 0 2-15,-3 2 2 0,-3 0-4 16,-5 0 0-16,-5 2 2 0,-2 3 0 16,-5 1-1-16,0 0 0 0,-1 1 1 15,1-2 0-15,2 2-2 0,-1-2 1 16,3 0 0-16,-2-4 2 0,3 1-2 15,1 0 0-15,5-2-2 0,2 0 3 16,0 0 0-16,8-2-1 0,-1-3 1 0,1-1 0 16,2 1-1-16,-5-1-1 0,-3 3 2 15,-3 1-1-15,-5 2 0 0,-2 0-2 16,-1 0 3-16,3 0 0 0,3 0-2 15,-3 0 1-15,4 0 1 0,-4 0-1 16,-3 2-1-16,3-1-1 0,5 1 4 16,3-2 0-16,5 0-4 0,1 0 4 15,2 0-2-15,-3 0 0 0,-5-4 0 16,0 1 0-16,-7 0 0 0,-1 2 3 15,-3-1-4-15,-5 2-1 0,3 0 5 0,0-1-3 16,1-3-1-16,1 2 1 0,-1 2 1 16,3-1-1-16,-3 0 0 0,4-1 0 15,1 0 2-15,3-1-2 0,4 0 0 16,4-3 0-16,2-1 4 0,1 1-3 15,1 2-2-15,-3-1 2 0,1 0-2 16,-2 1 2-16,-6-1-2 0,2 2 3 16,-4 0-1-16,-3 2 3 0,-3 1-4 0,-3 0 1 15,-5 0-1-15,-1 0 2 0,-2 0-2 16,0 0 0-16,2 0 1 0,-2 0 0 15,4 0 1-15,2 0-3 0,1 0 6 16,7-3 1-16,3 0-4 0,2-2 6 16,6 0 3-16,0 1-10 0,-4 0 0 15,0 1-1-15,-6 0 1 0,-2 1 0 16,-1-1-1-16,-1 2-1 0,1-1 2 15,-5 2 0-15,7-2-2 0,-3 2 0 16,-3 0 4-16,-1-2-3 0,-1 2-1 16,-2 0 0-16,4-1 2 0,1 1 0 0,4-3-2 15,5 1 1-15,4-1 2 0,-4-1-3 16,1 1-1-16,-6-1 1 0,-1 2 2 15,-1 2-1-15,2-3-2 0,5 1 3 16,-3-1 0-16,0 1 0 0,2 2-2 16,-5-1 0-16,-1 1 1 0,1-1 2 15,3 1-4-15,0-4 2 0,2 4 1 16,0-3 0-16,1 0-2 0,-3 3 0 15,-4 0 2-15,-1 0-1 0,3 0-1 0,-1 0 1 16,7 0 2-16,0 0-2 0,2 0-1 16,2 0 1-16,-2 0 0 0,-4 0 1 15,-2-1-2-15,-3 1 0 0,-3 0 2 16,-1 0-1-16,-2 0-2 0,-5 0 3 15,1 0-1-15,2 0 0 0,0 0-1 16,2 0 1-16,3 4 2 0,3-3-2 16,-3 1-1-16,1-2 1 0,1 2 0 15,1-2 1-15,3 0-1 0,2 0-1 16,2 0 3-16,2 0-1 0,-2-2-1 0,2 0 0 15,0-1 1-15,0 1-2 0,0-1 1 16,2 0 0-16,-2 3 2 0,-2-1 0 16,-2 0-2-16,-1 1 0 0,3-2 2 15,2 2-1-15,-6 0-1 0,4-2-1 16,-2-1 2-16,0 2-1 0,2 1 0 15,-1-2 0-15,-1 2 0 0,0-1 2 16,-4-1-4-16,1 2 2 0,-7 0 0 0,-5 0 2 16,-2 0-4-16,0 0 4 0,0 0 0 15,0 0-2-15,0 0-2 0,0 0 4 16,0 3 0-16,0-2 0 0,0-1-3 15,0 0 0-15,0 0 1 0,0 0-1 16,0 0 0-16,0 0 1 0,0 0 3 16,0 0-3-16,0 0 3 0,2 0 0 15,-2 0 0-15,0 0 0 0,0 0-2 16,0 0-1-16,0 0 2 0,0 0-2 15,0 0-1-15,0 0 1 0,0 0 1 16,0 0-1-16,0 0-3 0,0 0-10 0,-2 0-22 16,2 0-31-16,0 1-22 15,-2 0-61-15,2-1-64 0</inkml:trace>
  <inkml:trace contextRef="#ctx0" brushRef="#br0" timeOffset="15822">7670 41 89 0,'2'0'64'0,"-2"0"-39"0,2 0 2 15,-2 0 15-15,2 0 2 0,6 1-7 16,-6 1-7-16,3 2-7 0,-3 0-2 15,4 1-2-15,-4 2 0 0,4 0 6 0,-4 4-9 16,3 3 5-16,-1 3-1 0,0 3 1 16,0 2-3-16,-4 3-9 0,0 4 13 15,0 4-11-15,-2 0-7 0,-2 3-1 16,-2 2-3-16,-1 4 3 0,1 0-2 15,0 4-1-15,2-2 1 0,3-2 0 16,1-4 0-16,0-5-2 0,0-2 1 16,3-6 2-16,5 1-2 0,-2-3 0 15,1-3 0-15,-1 0 2 0,-4-3-2 0,2 0 0 16,-2 0 2-16,0-3-3 0,-2 1 1 15,0 0 0-15,0-1 1 0,0 5 1 16,0 2-3-16,0 4 1 0,0-2 2 16,0-2 7-16,0-1-8 0,0-1-2 15,0 4 2-15,-2 2-1 0,0 0 1 16,0-5-1-16,2-1 0 0,0 1 0 15,0 0 1-15,0-2-1 0,0-3 9 16,0-6-12-16,0-3 1 0,0 0 1 0,0 1 2 16,0-1-1-16,0 2 0 0,0 3-1 15,0-1 1-15,2 0 3 0,0-6-5 16,0 1 1-16,0 0 2 0,-1-3-1 15,1 1 0-15,-2-3-1 0,0 1 2 16,0 1-1-16,2 0 0 0,-2 0 0 16,2 0 0-16,-2 1 2 0,0 4-1 15,0 2-2-15,0 3 2 0,0 2 1 16,0-1-1-16,-2-3-2 0,2-3 0 15,0-2 1-15,0 0 0 0,0 2-1 0,0-1 1 16,0 3 2-16,0-3-1 0,0 4-1 16,0-6-1-16,2 1 2 0,-2-4-1 15,0 1-1-15,2 1 1 0,-2-2 0 16,0-1-1-16,2 0 0 0,-2 0 1 15,0 0 1-15,2 0-1 0,-2 0-1 16,0 2 1-16,2 0 2 0,-2 1-2 16,0 2 0-16,0-1 1 0,0-2 0 15,0 3-1-15,0 3-1 0,0-1 1 16,0 1 2-16,0-2-4 0,0-3 3 15,0-1-2-15,0-1 3 0,0-1-2 0,0 1-2 16,0 0 1-16,0-1 3 0,0 0-2 16,0 1-1-16,0 1 1 0,0-1 1 15,0-1-1-15,0 1-1 0,0-1 1 16,0 0 1-16,0 0-2 0,0 0-1 15,0 0 1-15,0 0 2 0,0 0-2 16,0 0-2-16,0 0 1 0,0 0 1 16,0 3 0-16,0 1 0 0,0 2 3 15,-2 3 1-15,-4-4-4 0,4 3 0 0,-2-3 2 16,3 0 0-16,-1 0-1 0,2 2-2 15,0-3 3-15,0-1 0 0,0-3-4 16,0 0 0-16,0 0 3 0,0 0 1 16,0 0-1-16,3 0 0 0,1 0 0 15,-2-2 1-15,0 1-5 0,-2 1-4 16,0 0 4-16,0 0 6 0,2 0-5 15,-2 0 0-15,0 0 3 0,0 0 2 16,0 0-3-16,0 0 0 0,2 0 2 16,-2 0 0-16,0 0-1 0,0 0-2 0,0 1 1 15,0 1 1-15,0-1 0 0,0 1-1 16,0-1 2-16,0 0-1 0,0 0-6 15,0-1-8-15,0 0 2 0,2 0 0 16,0 0-9-16,3 0-7 0,-3 0-6 16,0 0-6-16,0-1-11 0,0-1-15 15,-2-2-13-15,0-1-26 0</inkml:trace>
  <inkml:trace contextRef="#ctx0" brushRef="#br0" timeOffset="16388">7768 1548 3 0,'0'1'7'0,"2"-1"136"16,0 1-91-16,-2-1-31 0,3 0 20 16,3 1-18-16,0-1 0 0,3 2-3 15,-1-2 1-15,4 0-17 0,-3 0 2 16,6 0-2-16,-1 0 3 0,3-2-2 15,-2 2 9-15,4-1 13 0,-4 1-23 0,3 0 0 16,-5-1 0-16,-3 1 4 0,1 0-1 16,-3 0 0-16,-3 0 1 0,1 0 5 15,-4 0-11-15,-2 0 0 0,0 0-1 16,4 0 0-16,0 0-2 0,7 1 11 15,0 2 15-15,5-1-19 0,-1 1-5 16,2-1 2-16,2 0-1 0,2-1-2 16,2 0 0-16,0 1 2 0,0-1 1 15,0 2-3-15,0 0 0 0,0 2 5 0,1 2 3 16,3 0-3-16,0 3 5 0,3-2-3 15,3 0-2-15,3 0 0 0,2 0 0 16,2 0 1-16,4-2-1 0,0 0-4 16,6-3 1-16,-1 3-3 0,5-4 3 15,-3-1-2-15,5-1 1 0,-1 0 1 16,2 0 0-16,-1 0-3 0,-3 0 1 15,-2 0 1-15,1 2 0 0,-6 3-1 16,-4 1 0-16,0 2 1 0,-2 0 0 16,-4 1 0-16,-3-1 0 0,1-1 1 0,-4 3 1 15,3-3-1-15,-5 1-2 0,5-2 1 16,-5-2 0-16,1 0-2 0,2-3 1 16,-5 0 2-16,-5-1-1 0,-2 0-2 15,-5 0 0-15,-7 0 1 0,-7 1-4 16,0 0-6-16,0 0 5 0,0 1 1 15,-1 2-12-15,-7-3-3 0,4 1-3 16,-2-1-16-16,1-1-32 0,-3 0-67 16</inkml:trace>
  <inkml:trace contextRef="#ctx0" brushRef="#br0" timeOffset="44688">990 1003 0 0,'-2'-1'6'0,"0"-1"-1"16,0 2 5-16,-1-1 2 0,1 1-3 15,0 0 1-15,-2 0-1 0,4 0-4 16,-2 0-3-16,0 0 0 0,-2 0 69 16,2 0-33-16,1 0-21 0,-3 0 1 15,2 0 14-15,-2 0-5 0,0 0-10 0,2 0-9 16,-2 0 0-16,3 0 0 0,-5 0-7 15,4 0 0-15,-4 0 0 0,6 0 0 16,-2 0-2-16,2 3 2 0,-4-3 0 16,4 2 0-16,-1-2 0 0,-1 1 2 15,2-1 6-15,-2 0 3 0,0 0 0 16,2 0 0-16,-2 0 0 0,2 0 1 15,0 0-3-15,0 0 0 0,0 0 3 16,-2 0 4-16,2 0-4 0,0-3-3 0,0-1-1 16,0 1-3-16,0-1-2 0,8-1-2 15,-1 2 2-15,3 0-4 0,1 0 1 16,1-1 1-16,-1 2-1 0,3-1 2 15,-1 2-3-15,2-2 0 0,2 2 1 16,-1 0 0-16,-1-1-1 0,6 0-1 16,-4-1 3-16,2 2-1 0,-2-2-1 15,2 2 0-15,0 0 1 0,1-2 0 16,1 1 0-16,0-1-2 0,1 2 3 15,1-4-3-15,-2 3 1 0,0 0 0 0,-2 1 1 16,2 0-1-16,-3 0 0 0,-3 1 0 16,-2 0 1-16,1 0 0 0,-1 0-2 15,-5 0 1-15,3 0 1 0,0 0 0 16,-1 0-2-16,1 0 1 0,1 0 1 15,-3 0-1-15,7 0 0 0,-3 0-1 16,2-1 3-16,1 1-2 0,1 0 0 16,0-2 0-16,0 0 0 0,-2 1 1 15,1-1-1-15,-1 1 0 0,-4 1 0 16,3 0 1-16,-5 0-3 0,5 0 2 0,-3 0 1 15,0 0-1-15,1 0 0 0,-1 2 0 16,1-1 0-16,-3 1 0 0,5 1 0 16,-5-2 0-16,5-1 0 0,-1 2 1 15,0-1-2-15,3 0 1 0,-5 1 1 16,4-2-1-16,-1 1-1 0,1-1 1 15,-2 2 1-15,-1-1-1 0,-3 1-1 16,1 0 1-16,-3 0-1 0,-1 0-1 16,2 0 0-16,-1-2 2 0,1 1-1 15,0 1 1-15,-1-2 1 0,1 1-2 0,1-1 2 16,3 0-1-16,-1 0-1 0,5 0-1 15,-5 0 4-15,4 0-8 0,-1 0 1 16,-7 0 1-16,5 0-2 0,-3 0 1 16,1 2 3-16,-1-1 1 0,1 1-3 15,-2 1 2-15,-1-1 2 0,1 0-2 16,-2-2 3-16,3 1 0 0,-1-1-2 15,1 0 0-15,3 2 2 0,-1-2-1 16,1 0-1-16,-1 1 1 0,8-1 1 0,-2 0-4 16,-1 0-1-16,-1 0-4 0,0 2-10 15,-3 0 17-15,-3-2-1 0,-1 2 1 16,-1-2 2-16,3 0-2 0,-2 0 1 15,1 0 3-15,1 0-5 0,-1 0 4 16,-1 0 0-16,3 0-2 0,1-1 2 16,-1-4-3-16,3 2 6 0,-5 1-2 15,-1 1-4-15,-3 1 3 0,5-2-1 16,1-1-2-16,3 2 10 0,-5-1-4 0,-1 0-8 15,-2 2 6-15,-1 0-2 16,1 0-2-16,0 0 1 0,3 0 0 0,1-1 1 16,1 1 0-16,-1-2-2 0,-2 2 0 15,1 0 2-15,4 0 0 0,-1 0-3 16,1 0 3-16,-1 0-2 0,-1 0 1 15,1 0 3-15,1 0-6 0,0 0 4 16,-1 0 2-16,-3 0-5 0,-3 0 0 16,-6 0 5-16,0 0-3 0,4 0-2 15,-2 0 3-15,0 0 0 0,-2 0-1 16,2 0-1-16,1 0 1 0,3 0 1 0,0 0 0 15,7 0-2-15,-1 0 1 0,1 0 3 16,2-1-6-16,1-3 3 0,1 2 3 16,2-2-3-16,6 0-2 0,-8 2 4 15,-4-1-2-15,0 1-2 0,1-1 4 16,-3 1-3-16,-3 1 2 0,-2 1-2 15,-4 0 2-15,-2 0-1 0,0 0-2 16,0 0 3-16,1 0-1 0,1 0 0 16,2 0 0-16,4 0-1 0,3 0 2 15,3-2 0-15,-1-1 4 0,0-1-6 0,1 3 2 16,-7 0 2-16,9-2-6 0,-5 2 4 15,-3 1 3-15,-1-1-4 0,-3 1-4 16,-4 0 8-16,0 0-2 0,0 0-5 16,0 0 3-16,0 0 3 0,0 0-1 15,2 0 0-15,-2 0 0 0,0 0-1 16,0 0-2-16,0 0-1 0,0 0 2 15,0 1 0-15,0-1-1 0,0 2 0 16,0-1 1-16,0 0 2 0,-2-1 0 0,0 1-1 16,-2 0 2-16,-1-1-1 0,-1 3-2 15,0-3-1-15,-1 3 1 0,-1-2 1 16,2 2-3-16,4 0-15 0,0-1-15 15,0 0-31-15,2-1-71 0,0-1-69 16</inkml:trace>
  <inkml:trace contextRef="#ctx0" brushRef="#br0" timeOffset="45204">3011 776 2 0,'-2'0'72'0,"0"0"19"15,0 0-60-15,2 0 20 0,-2 0 6 16,2 0-13-16,0 0-7 0,0 0-19 16,0 0-13-16,0 0-3 0,10 4 10 0,1 0 5 15,8 0-7-15,-2 0-2 0,6 0-3 16,-2-2-3-16,2 1 2 0,-2-2-5 15,0 0 4-15,-2 2 5 0,-1-1-6 16,-1-1-2-16,-6 1 34 0,-3-1-30 16,-8 4-4-16,0 1 3 0,0 2 2 15,-6 2 0-15,-2 1-1 0,1 2-2 16,-3 0-1-16,-1-1 0 0,-1 4 0 15,-3 0 0-15,0 3 0 0,-2 1 1 0,-2 0 0 16,1 1-2-16,-1 2-1 0,2 0 2 16,-2 2-7-16,4-1-17 0,1 0-13 15,1-4-16-15,4-1-63 0,-3-5-103 16</inkml:trace>
  <inkml:trace contextRef="#ctx0" brushRef="#br0" timeOffset="46194">906 937 3 0,'-4'0'6'0,"3"0"-2"0,-3 0 107 0,0 0-77 16,0 0 2-16,0 0 7 0,0-2-4 15,-1-1-8-15,-1 1 0 0,0 1-3 16,2 1-3-16,-3-2-3 0,3 2-1 16,0 0 0-16,2-2-6 0,-2 1 3 15,3 0 0-15,1 1-2 0,0-1-3 16,0-2-7-16,5-1-4 0,9-4 1 15,5 0-3-15,4-3 2 0,1-1-1 16,5-1 1-16,3-2-1 0,3 2-1 0,-3-1 0 16,1 1 3-16,-5 3-1 0,-3 2-3 15,-8 4 1-15,-3 1 0 0,-7 1 1 16,-3 1-2-16,-4 1-3 0,0 0-7 15,0 0-9-15,0 4-2 0,-4 4-13 16,0 1-21-16,-3 0-46 0,-7-1-63 16</inkml:trace>
  <inkml:trace contextRef="#ctx0" brushRef="#br0" timeOffset="46402">948 977 80 0,'0'-1'205'0,"0"-2"-124"0,0 2 1 16,2 1-37-16,4 0-9 0,3 0-4 16,1 2-9-16,3 9-9 0,1 1-5 15,-3 3-4-15,1 2-2 0,-3 2-2 0,4 1 2 16,3 2-5-16,5 3-13 0,2 1-24 15,3 1-47-15,1 1-60 0</inkml:trace>
  <inkml:trace contextRef="#ctx0" brushRef="#br0" timeOffset="47608">822 2930 20 0,'-2'-3'42'0,"2"0"-12"16,-3 0-15-16,1-1 1 0,0 1-4 15,-2 2 8-15,0 0-4 0,2 1 1 16,-2 0-1-16,2 0 3 0,-1 0-2 0,-1 0-3 16,0 0-4-16,2 0 5 0,0 2 9 15,-2 1-7-15,1 1-1 0,1-3 3 16,-4 2-1-16,4 2 1 0,0 0-4 15,0 2-4-15,2 1 0 0,-4 2-6 16,4 3 6-16,0 4 1 0,-3 1-1 16,3 4-6-16,0 1 0 0,0 2-2 15,0 1 0-15,0 1-1 0,0 0-2 16,0-3 3-16,0-2-1 0,0-4-2 15,1-4-1-15,1-2 3 0,-2-4 1 0,0-4-6 16,0-2 4-16,0-2 5 0,0 0 6 16,0-6 5-16,0-9-12 0,0-6-1 15,-3-2 4-15,1-5-1 0,0-4 2 16,2-1 1-16,-2-3 0 0,0 1-4 15,0 0 1-15,0-6-5 0,2-5 0 16,-2-2-4-16,2-4 3 0,0 4 0 16,2 8-3-16,6 7 2 0,-1 9 1 15,5 8-1-15,-1 9 0 0,1 4-3 0,3 3-1 16,0 0 4-16,2 16-1 0,1 2-3 16,-5 5-2-16,-2 0-1 0,-1 3 7 15,-2 2-7-15,-6-1 3 0,-1-1 1 16,-1-1 4-16,0-3-2 0,-5-2 1 15,-7-3 1-15,1-3 1 0,-1 1-2 16,3-4-2-16,-1-3 4 0,5-1-2 16,-1-2 0-16,6-1-2 0,0 2 2 15,0-2-15-15,0-1-20 0,0 2-7 0,6 1-2 16,3-1-28-16,4-1-38 0,-3-2-37 15</inkml:trace>
  <inkml:trace contextRef="#ctx0" brushRef="#br0" timeOffset="48605">1114 2957 41 0,'0'-6'58'0,"0"-1"9"0,0 2-6 16,0-1-7-16,-4 1-8 0,1 1-12 15,1 1 1-15,0 1 2 0,-2 2-8 16,4 0-11-16,-8 2-11 0,5 7-1 15,-5 4 2-15,0 4-2 0,-1-2 2 16,3 5-2-16,2-1-1 0,2 0-3 16,2-3 0-16,0-3 0 0,8-4-3 0,5-2 0 15,-1-4 2-15,5-3 0 0,2 0 0 16,0-6 1-16,0-6 0 0,2-2 0 15,-4-3-2-15,-1 2 0 0,-1-1 2 16,-2 3 0-16,-3 0-2 0,-5 3 0 16,-1 4 1-16,-4 0 1 0,2 4-3 15,-2 2 2-15,0 0 3 0,0 0-3 16,0 0-1-16,0 0-4 0,0 0 2 15,0 0 1-15,0 0-2 0,4-2 1 0,4-6 4 16,-1-3 2-16,3-8-4 0,-1-4 0 16,1 0 1-16,3-2-3 0,-1-5 4 15,-1-1-2-15,-3 0-2 0,1-5 3 16,-1 2-1-16,-2-4 1 0,-4 3-1 15,-2 1 2-15,0 3-3 0,-6 7 2 16,-4 6-1-16,1 8 3 0,1 7-3 16,0 3 0-16,1 11-1 0,-1 11 0 15,-1 10-1-15,-1 9 0 0,2 7 3 0,3 6-1 16,1 6 0-16,0 1-1 0,4-1 2 15,0-7-2-15,15-8-11 0,1-12-7 16,1-10 4-16,6-7 8 0,-2-7-3 16,0-9 9-16,0 0 1 0,-4-3 2 15,-2-9-1-15,-2-3 0 0,-1-2 1 16,-3 1-1-16,-3 1 3 0,0 0 1 15,-4 1 5-15,-2 2 0 0,0 3-7 16,0 4 3-16,0 2 1 0,0 0-1 16,0 3-5-16,2 0-5 0,5 3 1 15,1 7 3-15,0 2-2 0,-1 0 0 0,1 0 1 16,0 0-5-16,-5 1 4 0,1 0 1 15,0 2 2-15,-4-6-1 0,0 1-1 16,0 1 1-16,-4-1 0 0,-3 0 3 16,-3-4-2-16,-1-2 1 0,1 1-1 15,0-4 1-15,1 1-2 0,1-1-2 16,3 1 4-16,-1-2-1 0,4 0-2 15,2 1 1-15,0-1-9 0,0 3-2 16,8-2-5-16,5-1 5 0,2 0-4 16,4-1-13-16,4-6 5 0,2-3 4 0,4-2 10 15,3-3 6-15,-1-4-4 0,3-1 5 16,0-3 1-16,1-3 1 0,-7-3 5 15,-3 0 13-15,-10 2-5 0,-7 4 11 16,-8 6 6-16,0 5 3 0,-10 1-2 16,-5 5-13-16,-6 4-3 0,0 2 1 15,-6 0 2-15,1 11-3 0,3 5-3 16,-2 6 1-16,4 5 0 0,10 0 0 15,3 0-8-15,8-1-4 0,0-3-1 0,15-1 0 16,2 0 0-16,10-4 0 0,7-2-7 16,8-4-8-16,8-3-13 0,11-7-10 15,12-2-21-15,-1-1-59 0,3-11-174 16</inkml:trace>
  <inkml:trace contextRef="#ctx0" brushRef="#br0" timeOffset="49882">683 3810 9 0,'0'-4'33'0,"0"0"15"15,0-1-19-15,0 0 7 0,0-2-4 16,0 0 4-16,0 1-8 0,2 0-4 16,0 0 1-16,-2 2 0 0,0-2-2 0,0 1-1 15,0 2 4-15,0-1-4 0,0-1 0 16,0 5 0-16,0 0-3 0,0 0 1 15,0 0-1-15,0 0-13 0,0 10-4 16,-6 7 2-16,4 6 2 0,2 1-5 16,0 2 1-16,0-2 1 0,10-1-4 15,1-6 0-15,1-1 1 0,3-5 2 16,4-4 0-16,0-3-4 0,-2-4 3 15,4 0-1-15,-2-4 1 0,2-7-2 0,-4 0 2 16,1-2 0-16,-5-1-3 0,0 2-2 16,-1 1 2-16,-7 3 3 0,-1 3-2 15,-4 1 0-15,0 4 1 0,0 0 1 16,0 0-1-16,0 0-7 0,2 0 4 15,2 7 3-15,0 1-1 0,2 0-5 16,1-3-1-16,3 0 0 0,1-2 6 16,-1 0-6-16,-1-1 7 0,1-2 0 15,-1 0 0-15,1 0 0 0,-2 0 0 0,-3 0 1 16,1-7 1-16,2-1-2 0,-6-4 2 15,3 1 0-15,-5-2-3 0,4 1 1 16,-2 0 3-16,-2-1 2 0,0 3 0 16,0 0-4-16,0 5 5 0,0 0-4 15,0 2-1-15,0 1-2 0,0 2 1 16,0 0-2-16,0 0-21 0,0 0-18 15,2 5-2-15,2 3-41 0,1 0-81 16</inkml:trace>
  <inkml:trace contextRef="#ctx0" brushRef="#br0" timeOffset="50054">1212 3745 201 0,'-4'4'39'0,"2"0"0"15,-2 3 10-15,2 3-11 0,2 0-16 16,-2 1-17-16,2-1-2 0,0 0-3 15,2-1 0-15,4 1-2 0,3 0-19 16,3-3-37-16,3 0-22 0,2-4-51 16</inkml:trace>
  <inkml:trace contextRef="#ctx0" brushRef="#br0" timeOffset="50928">1458 3798 114 0,'0'-9'55'0,"-6"3"4"0,0-4-11 15,1 3-11-15,-3 1-15 0,0 2 3 16,1 2 2-16,-1 2-6 0,-2 0-9 15,3 1-3-15,-1 7-5 0,1 2-1 0,3 2 1 16,2 4-3-16,0 0-1 0,2 1 0 16,0-3-1-16,0-3 3 0,8-1-4 15,1-2 2-15,3-4 1 0,-1-4-1 16,2 0-1-16,-1-1 3 0,3-12-3 15,2-5 2-15,2-3-2 0,-2-5 3 16,3-3 0-16,-3-2-1 0,-2-1 6 16,-2-2 0-16,1 3 0 0,-9 0 2 15,-1 0-1-15,-4-2-3 0,0 0 1 0,0 4-2 16,-7 3-3-16,-1 7-1 0,0 4 3 15,3 10 0-15,-1 5-1 0,0 1 1 16,-1 15-3-16,1 4-2 0,-2 6 1 16,2 5 2-16,1 4 0 0,-1 7-1 15,-2 0 0-15,6 4 0 0,-1-2 2 16,3-5-3-16,0-9-2 0,5-2 2 15,9-9 1-15,3-5-1 0,0-5-1 16,4-4 4-16,4-3-2 0,0-2 0 16,1-3 0-16,-1-10 2 0,4-6 0 0,-2-3 0 15,-1-5-2-15,-1-2 0 0,-2 0 2 16,-4-3-1-16,-4 2-1 0,1 1 13 15,-9-2-8-15,-3 2-5 0,-2 4 2 16,-2-1 1-16,0 0-2 0,-4 1 0 16,-4 0-2-16,1 4 2 0,-3 3 1 15,5 3-3-15,-1 8 1 0,0 7 3 16,6 0-2-16,-4 6-7 0,-1 10 3 15,-1 6 4-15,-2 5 0 0,1 8-2 16,1 3 0-16,0 5 2 0,0 1 1 16,6-1-3-16,0-1 0 0,0-7 2 0,10-5-1 15,5-7-1-15,4-4 0 0,2-5 2 16,2-7 0-16,4-6-1 0,0-1 0 15,-1-1 2-15,5-15 1 0,-3-4-1 16,1-4-3-16,2-5 5 0,-5-2-1 16,-1-3-2-16,-6-2 2 0,-5 2 0 15,-3 1 4-15,-3 1-5 0,-3 0 1 16,-3 0-3-16,2 6 2 0,-2 6-2 15,0 7-1-15,-2 7 4 0,0 5 0 0,0 1-1 16,0 11-5-16,0 11 5 0,0 7 3 16,0 6 0-16,0 6-3 0,-8 2 2 15,1 4-1-15,-5 3-2 0,1-3-2 16,9-3 3-16,2-6 1 0,4-11-4 15,11-7-2-15,6-8 4 0,2-5 0 16,2-7 0-16,1 0 0 0,7-6 0 16,3-7 0-16,-2-3-2 0,5 0-6 15,-9 2-4-15,-5 1 4 0,0 7 0 0,-10 0 0 16,-5 4-5-16,-7 0-5 0,-3 2 3 15,0 0 13-15,0 0 1 0,0 0-1 16,-5 6-5-16,1-3-7 0,0-1-13 16,4-1-22-16,-6-1-53 0,2 0-66 15</inkml:trace>
  <inkml:trace contextRef="#ctx0" brushRef="#br0" timeOffset="51380">1782 3619 150 0,'2'1'70'0,"4"1"-44"0,-1-1 26 15,5 0-10-15,-1 2-8 0,5 0-17 16,-3-1-10-16,3 0-4 0,-5 0-3 15,3 1 2-15,-1-2-3 0,1-1-13 16,-3 1-19-16,1-1-37 0,-5 0-39 16</inkml:trace>
  <inkml:trace contextRef="#ctx0" brushRef="#br0" timeOffset="51715">1334 3646 314 0,'0'-6'52'16,"2"5"-5"-16,1 1-40 0,5 0-5 16,2 2 1-16,3 8-1 0,0 0-19 0,3-3-75 15,-5-2-143-15</inkml:trace>
</inkml:ink>
</file>

<file path=ppt/ink/ink6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4:57.08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 19 7 0,'0'0'77'0,"0"0"-55"15,0 0 4-15,0 0 0 0,0 0-6 16,0 0 2-16,0 0-3 0,0 0 3 16,0-1-3-16,0 0 0 0,0-2 0 15,-2 1-2-15,2 0-1 0,0 0 0 16,0 1 0-16,0-1-4 0,-2-1 2 15,2 3-4-15,-2-1 3 0,2 1-4 16,0 0-3-16,0-1 1 0,0 1-1 0,-2 0-5 16,2 0-1-16,0 0 1 0,0 0-1 15,0 0 0-15,0 0-4 0,0 0 0 16,0 0 2-16,4 0 1 0,4 0 1 15,1 0 3-15,-1 0-3 0,4 0 0 16,-1 0 2-16,4 0 2 0,2 0-2 16,-1 0 1-16,3 0-1 0,-2 0 2 15,2-1 4-15,-2 1-5 0,2 0-2 16,0 0 1-16,-1 0 1 0,1 0-5 0,-2 0 2 16,-2 0 2-16,0 0 0 0,1 0-3 15,1 0 2-15,2 0 0 0,-2 0 1 16,0 0-3-16,0 0 1 0,4 0 1 15,0 0-1-15,0 0 0 0,0 0 0 16,2 1 0-16,-2 0 1 0,-2-1-1 16,-2 1-1-16,1 1 2 0,-5-1 1 15,4 1-4-15,-2-1 2 0,-1 0 2 16,1 2-1-16,0-1-2 0,2 1 1 15,1-2 0-15,-1 1 1 0,4-1-1 0,-2 0-1 16,4 0 2-16,-6 1 0 0,4 0-1 16,-2-2 0-16,2 0 1 0,-2 0 0 15,-2 0-2-15,4 0 1 0,-5 0 0 16,1 0 2-16,-2 0-3 0,0 0 1 15,-3 0 1-15,1 0-2 0,-2-1 1 16,1 0 1-16,1-1-2 0,1 0 2 16,1 2-2-16,-2-1 2 0,1 1-2 15,-3 0 2-15,1 0-1 0,5 0-1 0,4-1 2 16,5 1 0-16,1 0-1 0,2 0-1 15,-3 0 2-15,-1 0 0 0,-2 0-2 16,2 0-1-16,-2 1 4 0,-2 0-2 16,-4 1-1-16,-2 0 0 0,-3 0 2 15,-1 1 0-15,-3-2-2 0,3 1 0 16,-5-1 2-16,2 1 0 0,-1-1-2 15,-1-1 0-15,4 0 2 0,1 2 0 16,10-1-1-16,0 1-1 0,4-2 3 16,0 2-2-16,-1 1-1 0,1-1 1 15,0 1 1-15,0-3-1 0,-2 1-1 0,1 1 1 16,-1-2 1-16,-5 2 0 0,3-2-2 15,-4 2 0-15,2-2 2 0,0 0 0 16,0 0-2-16,-2 0 1 0,4 0 0 16,2 0 1-16,-2 0-1 0,-2 0-1 15,2 0 2-15,0 0-1 0,-2 0 0 16,2 0 0-16,-2 0 0 0,-4 2 1 15,3-2-2-15,-3 0 1 0,2 0 1 16,0 0-1-16,-3 1-1 0,-1-1 1 0,-2 0 1 16,-1 0 0-16,-2 0-3 0,-5 1 2 15,3-1 1-15,2 0 0 0,-1 2-2 16,3-2 0-16,-1 0 2 0,5 1-1 15,1 0 0-15,10-1-1 0,2 0 3 16,1 1-2-16,3-1-1 0,-6 0 0 16,-3 0 3-16,3 0-2 0,0 0 0 15,0 0-1-15,-2 0 2 0,0 0 0 16,-2 0-2-16,-4 0 0 0,-2 0 2 15,-3 1 0-15,-1 0-2 0,0-1 1 0,-1 0 1 16,0 0-1-16,-3 0 0 0,1 0-1 16,1 0 2-16,-1 0 0 0,0 0-2 15,3 0 1-15,-3 0 1 0,1 0 0 16,5-2-3-16,-1 0 2 0,10 1 0 15,4 1 1-15,-1 0-2 0,-1 0-1 16,-6 0 3-16,-4 0 0 0,3 0-3 16,-3 0 1-16,2 0 2 0,0 0-1 15,6 0 0-15,-4 1-1 0,2 2 2 0,-4-3-1 16,2 0 0-16,1 0-1 0,-3 0 3 15,-2 0-2-15,-2 0-1 0,1 0 1 16,-1 0 2-16,-5 0-2 0,1 0 0 16,3 0 0-16,-3 0 1 0,3 0 0 15,-1-2-2-15,-1 0 1 0,5 0 1 16,2 1 2-16,6 1-2 0,2 0 3 15,1 0-1-15,-1 0-3 0,-2 0 1 16,0 0 1-16,2-1-1 0,0 1 1 0,-2 0-3 16,-1 0 1-16,-2 0 1 0,-7 0-1 15,-2 0 0-15,-3 0 0 0,-2 0 1 16,-2 0-2-16,-1-2 2 0,1 2-1 15,0 0-1-15,0 0 2 0,2 0-2 16,-3 0 1-16,5 0 1 0,0-2 0 16,-1 2-1-16,-1-1-1 0,-2 1 3 15,2 0-1-15,3 0-3 0,4 0 1 16,8 0 2-16,8 0-1 0,7 0-1 15,-1 0 1-15,-1 0 0 0,-4 0 2 16,-7 0-2-16,-5 0-1 0,1 0 3 0,-4-1-2 16,0 1 0-16,-1-2 0 0,-11 1 2 15,1-1 2-15,-2 1 10 0,-2-2 17 16,0 0-16-16,0 0-5 0,0-1-1 15,0 2-3-15,0 0 0 0,0 2-3 16,0-1-2-16,0 1-1 0,0 0 1 16,0 0-2-16,0 0-1 0,0 0-5 15,0 0-11-15,-2 1-9 0,0 6-10 16,0 1-15-16,2-2-31 0,-3-3-87 15</inkml:trace>
</inkml:ink>
</file>

<file path=ppt/ink/ink6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2:10.482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0 48 100 0,'0'0'90'0,"0"-4"-62"15,0 1 14-15,0-2-4 0,0 0-9 16,2 1-2-16,-2 0-11 0,1 1 1 16,-1 2-6-16,0-1 5 0,0 0-1 0,0-1-1 15,0 2 1-15,2-1-1 0,-2 1 3 16,0-1-3-16,2 2-4 0,0 0-5 15,-2-1 3-15,0-2-6 0,6 3-4 16,-2 0 1-16,1 0 2 0,3 0-1 16,0 0 0-16,1 0 0 0,3 0 0 15,-1 0 2-15,-1 0-4 0,3 0 2 16,-3 0-4-16,-3 0 0 0,1 0-3 15,1 0-4-15,-1 0-4 0,2 0-8 16,-3 3-1-16,-1-2-30 0,0 2-9 0,-3 0-5 16,3 0-41-16,-2 0 0 0</inkml:trace>
  <inkml:trace contextRef="#ctx0" brushRef="#br0" timeOffset="149">211 40 128 0,'0'0'56'15,"4"0"-32"-15,-4 0-3 0,2 0-7 16,0 0-6-16,0-2-5 0,0 2 0 0,2 0-4 15,-1 0-2-15,3 0 3 0,2 0-9 16,-1 0-15-16,3 0-14 0,0 0-41 16,-3 0 5-16</inkml:trace>
</inkml:ink>
</file>

<file path=ppt/ink/ink6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2:13.652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0 945 0 0,'6'0'13'0,"2"0"36"0,-1 0-7 16,1 0-3-16,0 0-28 0,-1 0-9 16,1 0-1-16,1 0 10 0,3-1-9 0,-1-1-2 15,3-1 4-15,1 1 3 0,-4 2-5 16,1-2 3-16,-1 2 2 0,-3 0 4 15,1 0-1-15,1 0-2 0,-4 0-5 16,-1 0-4-16,1 0 2 0,0-1-1 16,1 1 1-16,1 0 0 0,0 0-1 15,-1 0-1-15,3 0 2 0,-4 0-1 16,1 0-1-16,3 0 0 0,-1 0 2 15,1 0-1-15,-2 0-1 0,-1 0 1 16,1 0-3-16,-2 0 6 0,3 1-6 0,-1 1 5 16,1-2-2-16,3 1 1 0,-5-1-4 15,3 0 5-15,-2 1-1 0,-1 0-1 16,5-1-1-16,-3 2 1 0,-1-2 0 15,-1 0-5-15,-1 1-7 0,0-1 3 16,-2 2 5-16,-1-2-15 0,3 0 4 16,-2 0 15-16,4 0 3 0,1 0 0 15,-1 0 0-15,-1 0 6 0,1 0-4 16,0 0-2-16,-3 0 4 0,5 0 4 15,0-2 2-15,-1-1-9 0,1 0-3 16,-1 1 1-16,1 0-4 0,-3 0 4 16,1 1-1-16,-2 0-2 0,-3 1 1 0,3 0 1 15,-2 0-4-15,0 0 2 0,-4 0 0 16,2 0 1-16,2 0-1 0,-1 0 1 15,3 0 2-15,2 0-1 0,1 0-2 16,-1 0 2-16,0 0-2 0,-1 0-1 16,-1 0 0-16,2 0-2 0,-1 0-2 15,5 1 2-15,-5 1-11 0,3 1-33 16,1-1 36-16,1-1 10 0,-3-1 6 0,1 0-19 15,-3 2-3-15,-1-2 18 0,2 0-2 16,-1 0 4-16,9 0-2 0,3 0 4 16,4 0 21-16,0-2-27 0,-10 2 1 15,-2 0 2-15,-3 0-16 0,0 0 10 16,-1 0 6-16,1 0 1 0,1 0-4 15,5 0 4-15,1-1 0 0,2-1 42 16,-2-3-41-16,1 4-7 0,-9-1 6 16,-1 2 0-16,-2 0-6 0,4-1 5 0,-3 1 2 15,5 0-3-15,-3 0-1 0,-1-2 1 16,4 0 1-16,-6 2-2 0,1-1 1 15,1-1 1-15,-4-1-2 0,6 2 1 16,-3-1 0-16,1 0 2 0,0 0 2 16,5-2-1-16,6 1 38 0,2-2-8 15,0 2-32-15,-3 1-1 0,-5 2 0 16,3-1 0-16,-1 1 2 0,4-1-2 15,0 1 0-15,2-1 1 0,-2-1-1 16,-1 2 1-16,-3 0-3 0,-3 0 1 0,-3 0 4 16,-1 0-4-16,-2 0-2 0,-2 0 4 15,0 0 0-15,1 0 0 0,1 0-2 16,0 0 2-16,0 0 1 0,0-2-1 15,-2 0-2-15,3-1 2 0,3 0 0 16,2 1-2-16,-1-2 1 0,1 2 0 16,-5 0 0-16,1-1 0 0,-4 2-1 15,4-2 2-15,-2 1-1 0,3 0 0 16,5-2 0-16,5 0-1 0,9 2 10 15,3-2-8-15,0 2-7 0,-8-1 3 16,0 1-2-16,0-3 4 0,-2 4 1 0,6-1 0 16,-3 0 0-16,3 0-1 0,-4 0-3 15,-4 2-5-15,-5 0 6 0,-6 0-8 16,-3 0-2-16,1 0 7 0,-4 0 5 15,4 0 1-15,-2 0-1 0,0 0 1 16,2 2 0-16,-2 0-7 0,1-1 0 16,1 0 7-16,2 0 1 0,5 0-1 15,1-1-1-15,7 0 1 0,6 0 0 16,5 1 15-16,1 1-23 0,-3 0-7 0,-8 1 10 15,-1-1-6-15,-2-1 1 0,-4 1 6 16,6 1 8-16,-4-1 1 0,1 0-2 16,1 1-4-16,-6-1 3 0,1 0 1 15,-5-2 10-15,1 2-12 0,-4-2 1 16,2 0 18-16,1 0 7 0,1 0-12 15,-1 0-9-15,3 0-2 0,0 0-2 16,3-3 5-16,8-2 8 0,6 2 34 16,5-1-20-16,1 1-29 0,-5 2 2 0,-3 0-1 15,-4 1-1-15,-4 0 0 0,2 0 2 16,2 0 0-16,0 0-2 0,0 0 0 15,-2 0 2-15,2 0-2 0,-6 0-1 16,3 0 2-16,-3 2-1 0,-2-2 0 16,-3 1-2-16,-4-1 0 0,-1 1-1 15,-1-1 3-15,2 1-3 0,1 1 4 16,1-2 0-16,-4 0-1 0,5 0-2 15,-3 0 3-15,2 0 0 0,-2 0-1 16,5 0 1-16,8 0-2 0,6 0 5 0,3-4-4 16,-1 2-2-16,-4-2 1 0,-2-1 1 15,-2 2 1-15,0-1-2 0,2 0 0 16,0 3 4-16,2-1-4 0,-2-1 0 15,-2 0 1-15,-2 2 2 0,-3 0-2 16,-7 1-3-16,-1 0 3 0,-4 0 1 16,-2 0-2-16,8 0 1 0,-5 0 0 15,3 0 1-15,2 0-1 0,-2 0 0 16,-1 0 5-16,3 0-5 0,1 0 0 15,7 0 0-15,7 0 1 0,5 0 8 16,3-2-9-16,-1 1-2 0,-3-2 2 0,-4 0 3 16,0 1-3-16,-2-1-1 0,2 1 1 15,0 0 2-15,-1-1-1 0,1 2 1 16,-2 0-1-16,-4 1 0 0,-1 0 1 15,-3 0-2-15,0 0 0 0,3 0 2 16,-1 0-1-16,4 0 18 0,2 0-10 16,2 0-7-16,2 0-1 0,-2 0 1 15,1 0-3-15,-1 0 3 0,2 0-1 16,0 0-3-16,-2 0 4 0,-2 0 0 0,0 0-3 15,-4 0 2-15,-6 0 0 0,1 0-1 16,-4 0 0-16,1 0 0 0,-3 0 8 16,0 0-6-16,-5 0-4 0,-1 0 2 15,4 1 1-15,-2-1 1 0,0 2-2 16,2-2 0-16,-2 0 2 0,0 0 1 15,2 0-3-15,-1 0-2 0,1 0 4 16,0 0 0-16,0 0-2 0,2 0-1 16,-1 0 2-16,1 0 1 0,0 0-2 0,-2-1-1 15,1 0 2-15,-1 1 0 0,-2 0-2 16,2-1-1-16,-2 1 3 0,0 0 0 15,3 0-1-15,-1 0-1 0,4-1 2 16,7 1 0-16,6-3-1 0,2 1 0 16,9 1 0-16,-5 0 0 0,0 0 0 15,-6 1-2-15,0 0 3 0,2 0 0 16,-2 0-2-16,-2 0 1 0,4 0 0 15,-2 0 1-15,0 0-1 0,-2 0-2 16,-2 2 4-16,0-1-2 0,0 0 0 0,0 0-1 16,2 1 1-16,1-2 1 0,-1 1-1 15,2 0-2-15,0 1 4 0,-2 1-2 16,2 0 0-16,0-3-2 0,0 3 2 15,-2-2 0-15,2-1-3 0,2 2 3 16,-2-2 0-16,0 0 0 0,1 0 0 16,-2 1-2-16,-1-1 2 0,2 1 2 15,-4 1-2-15,4-2-2 0,0 0 4 16,0 0-1-16,2 2-2 0,-2-1 1 15,2-1 0-15,-4 0 1 0,4 0-2 16,-2 0 1-16,-4 0 0 0,2 0 0 0,0 0 0 16,-2 0 0-16,2 0-2 0,-2 0 5 15,2 0-4-15,-3 0 1 0,1 0 1 16,-2 0 0-16,-2 1-1 0,-3 1-1 15,1 2 2-15,3-1-1 0,1-1 0 16,-3 0-1-16,5 1 2 0,2 0 0 16,-4-2-1-16,4 0-1 0,-2-1 2 15,0 0 0-15,1 0-1 0,-1 1-1 16,0-1 2-16,2 0 0 0,0 0-2 0,-2 0 0 16,4 0 2-16,-5 0 0 0,1 0-2 15,0 0 0-15,2 0 2 0,0 0 0 16,-2 0-2-16,2-3 1 0,2 0 1 15,-4 1-1-15,4 1-1 0,0 0 1 16,0 0 1-16,2 1-1 0,-2-2-1 16,-2 2 1-16,-3 0 0 0,3 0 1 15,-2 0-2-15,-4 0 0 0,4 0 2 16,-3 0 0-16,1 0-2 0,-2 0 1 15,-1 0 0-15,3 0 1 0,0 0-1 0,3 0-1 16,-3 0 1-16,0 0 1 0,0 0-2 16,-1 0 1-16,1 0 1 0,-4 0-1 15,7 0 0-15,-5 2-1 0,-2-2 2 16,5 1-1-16,-1-1 0 0,-2 1-1 15,-3-1 2-15,3 2-1 0,-1-1 0 16,-1-1-1-16,1 0 2 0,3 0-1 16,-2 0 0-16,-1 0 0 0,5 0 0 15,-2 0 2-15,2 0-4 0,4-2 2 0,-4 0 2 16,6-1-2-16,-4 1-2 0,2 1 2 15,-2-2 2-15,2 1-2 0,-3 1 0 16,3 0-2-16,-4 1 4 0,-2 0-1 16,2 0-2-16,-3 0-1 0,-1 0 4 15,0 0-1-15,1 0-2 0,-1 0 1 16,-2 0 1-16,3 0 0 0,-5 0-3 15,1 0 2-15,-1 0 1 0,3 0-1 16,-4 0 0-16,-5 0-1 0,-3 0 2 0,4 0-1 16,-4 0-1-16,0 0-1 0,0 0 2 15,0 0 0-15,4 0 0 0,0 0-1 16,-2 0 4-16,0 0-1 0,0 0-2 15,3 0 1-15,3 0 0 0,-4 0 0 16,1-1-2-16,3-2 1 0,0 1 1 16,-1-1 0-16,1 2-2 0,-2-2 0 15,-1 0 3-15,1 3-2 0,0-2-1 16,-2 0 0-16,1 2 1 0,1-1 0 15,0 1-1-15,0 0 1 0,3 0 1 16,4 0-1-16,8-2-1 0,4 0 1 0,0 1 1 16,2-2-3-16,-4 3 2 0,1-1-1 15,-3 1 2-15,6 0-1 0,0 0 0 16,5 0-1-16,5 0 2 0,-1 0-1 15,4 0-1-15,0 0 0 0,-6 0 3 16,3 0-2-16,-7 0-1 0,3 0 1 16,-7 0 1-16,5 2-1 0,-1 0-1 15,-3 1 0-15,2-2 1 0,-5 3 1 16,5 1-1-16,-4-2-1 0,2 1 1 15,-5-1 2-15,3 1-4 0,-2 2 2 0,-2-3 1 16,2 0-1-16,2 1-1 0,0-1-1 16,1-2 5-16,3 1-3 0,0-2 0 15,-1 0-1-15,1 1 2 0,-2-1 0 16,-3 0-2-16,1 0 1 0,-6 0 1 15,-5 0 0-15,-5 0-3 0,-5 0 1 16,2 0 3-16,-4 0 1 0,-2 0-2 16,0 0 1-16,0 0 1 0,0 0 0 15,0 0 3-15,0-1 0 0,0-2-6 0,0 2 2 16,0-1-3-16,0 1 1 0,-4 0 2 15,2 1 0-15,0 0-2 0,-2 0-2 16,-2 0 0-16,1 0 1 0,-3 3-1 16,2 2-11-16,1 2-38 0,-5-6-72 15</inkml:trace>
  <inkml:trace contextRef="#ctx0" brushRef="#br0" timeOffset="1082">7148 341 77 0,'-4'0'50'16,"0"-1"-27"-16,1 0 14 0,3 1-11 16,-2 0-13-16,-2-1 2 0,2-1 5 15,2 1 0-15,-2-1 2 0,0 2 5 16,-2-1-2-16,1-2-1 0,-3 0 4 15,2 0-6-15,0 2 4 0,-3 0-9 16,3-2 1-16,0 1 1 0,0 0-2 0,0 1-5 16,4 0-2-16,0 0 3 0,0 1-2 15,0-1-11-15,0-2 0 0,8 0-1 16,3 0 2-16,7 0-2 0,1-1 1 15,0 0 2-15,2 1-1 0,4-1 1 16,-1 3-1-16,-3 0 2 0,-3 1-2 16,-3 0-1-16,-8 0 0 0,1 8 0 15,-8 1 2-15,0 4-2 0,0-1 0 16,0 6 3-16,-11-1 0 0,-3 3-3 15,-3-3-1-15,-2 1-4 0,0 0 0 0,-2-1-1 16,4-1-1-16,-8-3 1 0,10 0-1 16,-1-3 5-16,7-2 1 0,1-4 2 15,6-3-4-15,2 0-3 0,0-1-3 16,0 0 3-16,0 0-2 0,8 0 4 15,5 0 4-15,1 0 2 0,1-1-2 16,4-2-1-16,-4 3 0 0,4 0 3 16,-1 0 0-16,-5 0 0 0,0 0 4 15,1 0 3-15,-3 0 0 0,2 0-5 0,-5 0-1 16,0 0-1-16,-1 0 0 0,-5 1-4 15,4 1 2-15,0 0-2 0,1 2-12 16,5 0-18-16,-1 2-40 0,1-5-26 16,-1-1-54-16</inkml:trace>
  <inkml:trace contextRef="#ctx0" brushRef="#br0" timeOffset="1313">7612 460 288 0,'2'0'123'0,"-2"-2"-53"0,0-1-21 16,0 1 0-16,-2 0-15 0,-2 0-12 15,4 1-9-15,0 1-10 0,-2 0-1 16,2 0-4-16,-2 0 1 0,2 0 0 15,0 1-3-15,0 3-24 0,0-2-12 16,0 1-4-16,12-2-27 0,1-1-48 0,-5 0-102 16</inkml:trace>
  <inkml:trace contextRef="#ctx0" brushRef="#br0" timeOffset="1738">7787 227 135 0,'0'0'80'0,"-3"0"-31"0,3-1 3 15,-4-2-3-15,4 1-10 0,-2 2-2 16,0 0-7-16,2 0-9 0,0-1-10 16,0 1-9-16,8 0-1 0,3 0 11 15,6 0 0-15,-2 0-5 0,6 0-3 16,-2 0 1-16,2 0-3 0,0 0-2 15,0 2 1-15,-1 0 1 0,-5-1-4 16,-6-1-10-16,-3 0-9 0,0 0-8 0,-6 1-14 16,0 0-9-16,-10 0 5 0,-5 0-26 15,0 2-23-15,-4 1 42 0,0-1 8 16,-4-1-27-16</inkml:trace>
  <inkml:trace contextRef="#ctx0" brushRef="#br0" timeOffset="1934">7787 227 42 0,'33'30'69'0,"-43"-26"-1"16,3 2-16-16,1-1-16 0,4 2-16 16,2 1-7-16,0-1-7 0,0 0 6 15,2 3 0-15,9-2-6 0,-1 2 3 16,-1 0-6-16,5 0 3 0,-3-1-4 15,-1 2 11-15,-5-2-5 0,3 0 3 16,-4-3 2-16,-4-1-4 0,0 0 6 0,-2 0 13 16,-8 0-2-16,-3 0-14 0,-4 3-1 15,-2-2-2-15,-2 0-4 0,2 4-2 16,2-4-1-16,5-1 0 0,5 1-3 15,5 0-2-15,2 0-7 0,0 2-31 16,0-3-30-16,7-5-50 0,1 0-145 16</inkml:trace>
  <inkml:trace contextRef="#ctx0" brushRef="#br0" timeOffset="2248">8152 398 28 0,'2'2'63'16,"-2"1"106"-16,0 2-158 0,0 1 4 15,0 4 34-15,-2 2-12 0,-4 0-16 0,6 0-4 16,0 1 2-16,0-5 7 0,0-1-1 15,0-5-16-15,4 2-2 0,2-3 7 16,1-1 2-16,1 0 1 0,5-7-1 16,-1-4-3-16,1-1-2 0,2-2-4 15,-1-4-3-15,-1 3-2 0,-2-2-2 16,-1 2 0-16,0 2 0 0,-3-2 0 15,1 4 2-15,-1 0-8 0,1 1-20 16,0 0-8-16,5 1-18 0,-3-4-49 0,-1 0-94 16</inkml:trace>
  <inkml:trace contextRef="#ctx0" brushRef="#br0" timeOffset="3882">8718 473 55 0,'0'1'132'0,"0"-1"-96"0,0 0 1 15,0 0-2-15,0 0-4 0,0 0 0 16,0 0-7-16,0 0-3 0,0 0 6 15,0 0-8-15,0-4-1 0,0 2 4 16,0-2-4-16,0-3-6 0,6-1-4 16,4-4 0-16,1-2 3 0,3-1 0 15,-1-3-2-15,4-1-3 0,-2 0 5 0,4-2-3 16,-1 0-2-16,-3 0-1 0,-4-7-2 15,3 3 2-15,-5-4 0 0,1-3-4 16,3 2 0-16,0-1 1 0,-1 4-2 16,-3 5-1-16,-7 6 2 0,4 5 1 15,-2 0 1-15,0 4-3 0,1 0 0 16,-3 1-1-16,2 3 3 0,0-1-3 15,-4 4 1-15,2 0 2 0,-2 0 0 16,2 0-5-16,0 0 1 0,0 0 3 16,0 0-1-16,1 0-1 0,1 4 2 0,-2 3-2 15,2 2 2-15,-2 4-2 0,-2 3 1 16,2 3 2-16,0 0 1 0,-2 3-6 15,2-1 3-15,-1 0 1 0,3 0 1 16,0-2-2-16,4 0 0 0,-6-2 1 16,1 0-1-16,-1 0 0 0,-2 0 0 15,0 2 2-15,0 0-1 0,0 1 0 16,0-1-2-16,0 0 3 0,0 1-1 15,0-4-2-15,0 0 1 0,-3-4 2 0,-1-2-3 16,-4-1 2-16,0-2-4 0,3-5 1 16,-5 0 0-16,3-2-2 0,-3 0 2 15,0 0-3-15,-1 0-2 0,1-3 0 16,1-7 1-16,-1 0 4 0,5-3 1 15,-3 0-3-15,2-3 3 0,4 0 0 16,0 0 1-16,2-1-1 0,0 3-2 16,2 6 2-16,8 2-1 0,-1 3-3 15,3 3-1-15,-1 0 6 0,3 0-6 0,-1 0-14 16,-1 3 4-16,3 4 6 15,0-4-3-15,6 1-3 0,0-2 0 0,2-2-4 16,0 0 13-16,0 0 3 0,-4 0 3 16,0-6 2-16,-6 1 1 0,1 0 0 15,-7 2 5-15,-5 1 10 0,0 2 1 16,-2 0-1-16,4-2-4 0,-4 2-5 15,0 0-5-15,0 0-4 0,0 0-4 16,0 0 5-16,2 7 3 0,0 3-4 16,-2 0 2-16,4 2 1 0,-3 0-2 15,3-1-2-15,0 0 2 0,0-2 2 0,3 0-2 16,-1-1 0-16,4-3-2 0,1-2 5 15,-3-3-1-15,3 0-1 0,1 0-1 16,-3-10 7-16,3-2 4 0,-1-1-2 16,-1 0-1-16,-3-3-1 0,-3 3-2 15,-2 0-1-15,0 3-2 0,-2 0 0 16,0 1 0-16,0 2-3 0,0 1-1 15,0 4-2-15,8 2-20 0,-5 0-28 16,5 0-14-16,0 2-49 0,-3 1-137 16</inkml:trace>
  <inkml:trace contextRef="#ctx0" brushRef="#br0" timeOffset="5223">9457 336 23 0,'4'0'190'16,"-2"-3"-126"-16,1 1-48 0,1 0 19 15,2-1-3-15,2-1-3 0,3-2-3 0,2 1-7 16,3-3 0-16,-3-1 5 0,6 2-6 16,-4-3-1-16,1 0-3 0,-5-2-1 15,-3 1-4-15,-3-1 1 0,-3 2 0 16,-2 1-1-16,0 0-2 0,0 0-2 15,-5 3 0-15,-5 1-2 0,-5 3-4 16,0 2 3-16,-1 0-4 0,1 12 2 16,2 1 0-16,-1 3-2 0,-1 3-2 15,7 2 3-15,1 1-9 0,3 0 0 0,4-2 0 16,0-1 4-16,11 0-1 15,5-4 5-15,-1-3 1 0,4-2 1 0,2-4 1 16,2-5-2-16,0-1 2 0,0 0 0 16,-4-3-2-16,-2-5 1 0,0-1 0 15,-3 0 2-15,-1-2 0 0,-2 0 2 16,-3 6 3-16,0-1-2 0,-8 4 0 15,0 1-2-15,0 1 3 0,0 0-1 16,0 0-4-16,0 0-5 0,0 7-2 16,0 3 7-16,0 2-1 0,0-2-1 15,0-1 0-15,-2-3 1 0,2 0 1 0,0 0-2 16,0-5 2-16,0 1 0 0,0-2 0 15,0 0-1-15,0 0 1 0,0 0 5 16,0 0-2-16,0-8-5 0,0 1 0 16,0-1 2-16,2-3 0 0,3 1-3 15,1-1 1-15,4 2 2 0,-1 2-2 16,1 1 0-16,1-1-1 0,4 4-1 15,1 0-4-15,-3 1-1 0,6 0 0 16,0 0 0-16,-2 2 3 0,2-3-5 16,1 1 1-16,-1-3 6 0,2-2 3 0,0 1 0 15,-2-4-1-15,-8 4 2 0,-1-3 1 16,-3 1-1-16,-3 2 1 0,0-2-1 15,-4 0 2-15,0 3 0 0,0 0 1 16,-2 1 3-16,-4 1-4 0,-3-2 0 16,-1 4 0-16,1 1 4 0,-1 0-4 15,-3 0 0-15,1 1 1 0,-1 9-1 16,-2 2 2-16,-2 4 1 0,1-2-2 15,1 0 3-15,5 1-3 0,3-2-5 0,7-1 2 16,0-2 0-16,0-2-1 0,2 0-1 16,5-2 1-16,7-3 1 0,-1-3 1 15,8 0-1-15,-4 0-1 0,6 0 0 16,-8 0-5-16,1-4-5 0,-3-1-6 15,-5 4 9-15,-5-1 0 0,-3 1-5 16,0 0 6-16,0 1 0 0,0 0 4 16,0-1-3-16,0 1-3 0,0 0-1 15,0 0-5-15,0 0 6 0,0 2 1 0,0 1-1 16,0 0-1-16,0 0-7 0,0 0 5 15,6-2 0-15,0 2 4 0,5 2-3 16,7-3 5-16,1-2 6 0,4 0 6 16,-1 0-9-16,3 0 1 0,-4-3 4 15,2-6-2-15,-6-1-2 0,-1-1 1 16,-7-1 3-16,-3 0-4 0,-2-2 4 15,-4 1 2-15,0 2 1 0,0-1 5 16,-4 6-3-16,-4 0 5 0,-3 5-4 16,5 1 0-16,0 0-3 0,-1 0-3 15,1 2-3-15,2 7-2 0,2 3 0 0,-2 1 0 16,2 1 2-16,2 1-7 0,-1 1 1 15,1 2-1-15,0 0 3 0,-2-1 3 16,-2 1 1-16,4 0 0 0,0 0 0 16,0 1 1-16,0-1-2 0,-4-1 8 15,0 0-4-15,-5-5 0 0,-7 1-4 16,1 0 4-16,0-3 0 0,-2 2 0 15,0-3-2-15,1-1 2 0,1-3-1 16,0-3-1-16,3 1-1 0,3-3 1 16,3 0 2-16,4 0-2 0,2 0 0 0,0 0 0 15,2-4-5-15,8-2-4 0,5-1 2 16,2-2 1-16,2-1-4 0,6 0-2 15,-2-3 6-15,7 1 0 0,1-5 2 16,-1-2-2-16,3-2 0 0,-5-1 4 16,3-3 3-16,-2-1-2 0,-1-2 2 15,-3-1 7-15,-2-2 8 0,-4 2 4 16,-9-1 0-16,-5 1-7 0,-5 6-5 15,0 0 6-15,0 5 0 0,-9 4 2 0,-5 3-4 16,-1 5-3-16,2 4-4 0,-4 2-4 16,5 0 0-16,-1 5 1 0,3 7-2 15,3 3-1-15,1 4 1 0,4 2-1 16,0 1-2-16,2 2 2 0,0-1 1 15,4 3-1-15,5-6-1 0,7 0 0 16,5-1 2-16,5-4-2 0,11-2-11 16,5-5-29-16,3-7-50 0,-1-1-165 15</inkml:trace>
  <inkml:trace contextRef="#ctx0" brushRef="#br0" timeOffset="5355">10890 252 93 0,'-6'0'312'0,"2"0"-284"16,1 0-14-16,-3 0-12 0,2 3-2 15,2 3 0-15,2 1-33 0,0-4-78 16,0-1-141-16</inkml:trace>
</inkml:ink>
</file>

<file path=ppt/ink/ink6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33.92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298 36 28 0,'4'0'36'0,"1"0"-26"0,-1 0 1 16,0-2 47-16,-2 0-23 0,0 0 51 0,0 1-55 15,0-2-13-15,-2 1-6 0,4 2 4 16,-3 0 3-16,3-2-4 0,-2 1-8 16,-2 0-2-16,0-1 2 0,2 2 1 15,-2 0-1-15,0 0-2 0,0-1 6 16,2 0 1-16,-2-1 0 0,0 1 3 15,0 1 1-15,0-1 0 0,0-1-5 16,0 0-3-16,0 1 5 0,-4-3-6 16,0 3 3-16,-3-1-4 0,-5 2 0 0,-3 0-4 15,-4 0 0-15,-4 9-1 0,0 3 4 16,-5 4 1-16,-1 6 6 0,0 3 10 15,-1 5 4-15,1 4-5 0,1 2-3 16,7 1-4-16,5 1-2 0,5-1 0 16,5-3-3-16,4 0-4 0,2-2-3 15,4-2-1-15,6 0-2 0,7-6 1 16,4-2 9-16,2-6-13 0,3-3 2 15,7-6 0-15,-3-4-3 0,3-1-7 0,-1-2-13 16,2 0-7-16,-1-4-5 0,1-6-7 16,-3-4-7-16,-3-2-2 0,1-3-9 15,-4 0-34-15,-4 0-44 0,-2 1-7 16</inkml:trace>
  <inkml:trace contextRef="#ctx0" brushRef="#br0" timeOffset="395">588 323 48 0,'0'-8'69'0,"2"-1"18"15,-2 1-15-15,0-3-14 0,0 4-4 16,0-2-2-16,0 0-12 0,0 1-4 0,0 1-7 15,0 1-3-15,-2-1-1 0,-6 3-6 16,3 2-3-16,-3 2-2 0,-2 0-6 16,1 0-3-16,-4 2-2 0,3 8-2 15,-3-1 2-15,1 2-1 0,3 1-2 16,-1 3 0-16,2 1 2 0,3 0-1 15,3 3-1-15,0 0-1 0,2 1 1 16,0 0 0-16,4 0-1 0,9-1 0 16,2 1 1-16,6-4 0 0,2 0 7 15,2-3-9-15,4-4 1 0,-5-4 1 16,5-4-1-16,0-1 1 0,-4 0 2 0,-1-7-2 15,-1-3 0-15,-7-2 2 0,-3-1 0 16,-6 0 1-16,-5 0-8 0,-2 0 14 16,0-1-2-16,0 1-1 0,-3 0-4 15,-7-1 3-15,-1 0 2 0,-3 0-4 16,1 1-3-16,-2 2 0 0,1 1 1 15,7 4-1-15,-1 1-1 0,4 3 1 16,0 1-1-16,4 1-1 0,0 1-8 16,0 9-8-16,0 1-3 0,0 2-13 0,0 0-12 15,4 0-15-15,2-1-20 0,2-3-63 16,-3-6-126-16</inkml:trace>
  <inkml:trace contextRef="#ctx0" brushRef="#br0" timeOffset="786">889 297 35 0,'0'0'229'0,"0"0"-172"0,0 0-3 16,0 0-15-16,0 0-2 0,0 1-18 15,0 6 4-15,0 5 3 0,0 0-6 16,0-2-3-16,0 2-3 0,0-1-5 15,6-1-1-15,0-1 1 0,2-3-6 16,-1 0 2-16,5-3 2 0,-1-3-3 16,6 0 0-16,0 0 0 0,2-9-3 15,4-1 2-15,-2-3-2 0,4 1-1 16,-6 0 2-16,2 4-2 0,-7 1-1 0,-3 2 1 15,-5 2 0-15,-4 2-1 0,1 1 0 16,-3 0-2-16,0 0 1 0,0 5 4 16,0 4 1-16,-3 1-2 0,-3 1 2 15,2 0-1-15,0 2-2 0,4-1 0 16,0-2 1-16,0-1 0 0,-2-1-1 15,2-1-1-15,0 0 2 0,2 0-3 16,4-2-1-16,2-3-11 0,-1 0-22 16,3-2-2-16,7 0 1 0,-2 0 10 15,6-9-12-15,4 0-53 0,-4-3-15 16,0 0-3-16,2-3 17 0</inkml:trace>
  <inkml:trace contextRef="#ctx0" brushRef="#br0" timeOffset="1072">1374 303 109 0,'0'-6'131'0,"-2"3"-51"0,-4-1-25 15,-1 1-16-15,-3 2 2 0,3 1-10 16,1 0-5-16,2 0-4 0,0 0-11 15,2 1-7-15,0 5-4 0,2 1 2 16,0 1-2-16,0 0-2 0,0 1 0 16,2 1 3-16,4 0-1 0,2 4-1 0,1-1 0 15,3-1 3-15,1 1-2 0,0 2-2 16,-3-4 2-16,1 1 1 0,-1-1 0 15,-6 1-2-15,2-2 2 0,-5-1 10 16,-1 1-12-16,0-1 4 0,-5 0 0 16,-5 2 3-16,-5-1 1 0,0-1 6 15,-1-1 0-15,5-3-4 0,1 0 0 16,5-3-8-16,-3-1 1 0,6 1 1 15,-4-1-3-15,6 0-3 0,0-1-4 16,0 0-16-16,0 0-20 0,0 0-16 0,8 0-9 16,5-2-46-16,3-8-140 0</inkml:trace>
  <inkml:trace contextRef="#ctx0" brushRef="#br0" timeOffset="1267">1695 320 346 0,'0'2'41'0,"-4"3"-3"0,-4 3-1 15,-5 1 1-15,3 4-3 0,1 1-5 16,1-2-16-16,4 1-9 0,1 0-6 16,3 0 2-16,0 1-1 0,0-1 0 15,0 0-4-15,7-1-18 0,8-2 15 16,3-1-43-16,1-3-17 0,4-5-20 15,1-1-67-15</inkml:trace>
  <inkml:trace contextRef="#ctx0" brushRef="#br0" timeOffset="2084">1929 365 198 0,'-11'-1'34'16,"-1"1"20"-16,3 0-19 0,-3 7-9 16,5 2 1-16,1 1-4 0,0 3-8 15,-1 2-6-15,1 1 1 0,2-1 1 16,4 0-4-16,0 0-3 0,0-3 5 15,2-3-9-15,6 1 4 0,-1-7-2 16,3 0-3-16,3-3 3 0,4 0 5 16,-1-10-2-16,5-4 1 0,2-7-3 0,1-4 2 15,3-2-4-15,-2 0 8 0,-2-3-6 16,0 1 1-16,-6-1-3 0,-2 2-1 15,-3-2 1-15,-3 1 2 0,-5-1-3 16,0-3 1-16,-4 1-1 0,0 1-1 16,0 6 3-16,-4 4-2 0,-2 7-1 15,-1 7 3-15,1 4 0 0,0 3 1 16,-3 0-5-16,-1 4-1 0,-3 9 2 15,1 6 1-15,1 3-1 0,1 1 2 16,-1 3-1-16,3 0 0 0,-1 0 0 0,5 0 1 16,-2-1-1-16,6-1 0 0,0-2 0 15,0 0 1-15,0-1 1 0,0-1-2 16,0 0 5-16,0-4-1 0,6-1-1 15,0 0 1-15,1-1 0 0,5-3-1 16,-1-2 2-16,4-2 1 0,1 0 8 16,3-2-5-16,0-4-5 0,2-1-2 15,-2 0 10-15,4 0-21 0,-4-6 16 16,2-2-6-16,-2-2 1 0,-2-1 0 0,-4 0 1 15,1 1-1-15,-5-1 0 0,-1-2 2 16,-2-2 0-16,-2 1-1 0,-1-1 0 16,-1 0-1-16,-2 2 1 0,0 0-2 15,0 2 0-15,-5 4 0 0,1 2 0 16,0 4-1-16,0 1-2 0,-4 0 0 15,1 8-2-15,-1 5 0 0,1 1 1 16,-1 5 3-16,2 1-1 0,0 1-1 16,3 0 2-16,3-1 0 0,0 1-1 0,0 0-1 15,11-2 2-15,4-1-1 0,6-2 8 16,0-3-11-16,4-1 1 0,0-4 4 15,2-3-1-15,1-1 0 0,-1-2-1 16,2-1 2-16,-5-1-2 0,-6 2-7 16,-5-2-7-16,-7 2 2 0,-6-1 1 15,0-1 2-15,0 0 12 0,0 0 6 16,0 0-4-16,0-2-4 0,-4-2 1 15,4-6 2-15,0 1-2 0,0-2-2 16,0-1-1-16,0 5 4 0,6 0 1 16,-1 1 2-16,3-2 1 0,1 0 1 0,1 0-12 15,1 3 16-15,3 3-9 0,-1-1 2 16,6 2-3-16,4-1-1 0,8 2 0 15,3 0 0-15,4 0 0 0,4 0-11 16,4 0-22-16,0 0-19 0,1 0-30 16,3 0-68-16,-2 0-87 0</inkml:trace>
  <inkml:trace contextRef="#ctx0" brushRef="#br0" timeOffset="2694">3608 329 88 0,'2'-2'16'0,"-2"0"-9"0,2-3 108 16,-2 2-22-16,0 1-51 0,0-3-2 15,0 4-8-15,0-3-3 0,0 2-5 16,0-1-2-16,-2 2-2 0,-3 0-4 16,-3 1 4-16,2 0-7 0,-3 1-6 15,-3 11 3-15,-1 4-3 0,-2 5 4 16,1 3-2-16,5 5 4 0,-1 0-1 15,3 0-2-15,7 2 1 0,0-7-2 16,15-4-12-16,2-3 2 0,6-6 1 16,4-4 1-16,3-5 1 0,6-2 1 0,-3 0-2 15,-1-12-1-15,-7-2 0 0,0-2 1 16,-8 0-2-16,-4 0 2 0,-5 2 2 15,-4 5 0-15,-2 3-3 0,-2 2 7 16,0 4-9-16,0 0 25 0,-6 0-28 16,-2 4 25-16,3 5-31 0,1 5 28 15,4 1-20-15,0 1 0 0,0 0 0 16,6-3 1-16,11 0-6 0,10 0-8 15,9-4-4-15,10-1-27 0,9-3-9 16,10-4-24-16,4-1-54 0,3-9-180 0</inkml:trace>
</inkml:ink>
</file>

<file path=ppt/ink/ink6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38.2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689 237 75 0,'2'-4'222'0,"-2"4"-159"16,0-3-18-16,0 3 3 0,0 0 0 15,0 0-28-15,0 7-15 0,0 6-1 16,3 7 6-16,1 4-4 0,2 4 1 0,4 2-2 16,-1 2 12-16,3-5-14 0,1-2 0 15,2-6-2-15,0-3 3 0,1-5 4 16,-1-3-6-16,-2-4 5 0,-1-4-1 15,1 0 7-15,-1-4 3 0,1-9 7 16,-2-3-8-16,-1 0 2 0,-2-6-4 16,1-1-4-16,-3 0-2 0,0-2-3 15,-1-3-2-15,-1 1-13 0,2 1 17 16,1-3-5-16,3 3-2 0,-2 1-11 15,-1 6-12-15,-1 6-6 0,-2 8-8 16,-2 5-11-16,1 0-26 0,-3 0-40 0,0 5-188 16</inkml:trace>
</inkml:ink>
</file>

<file path=ppt/ink/ink6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41.0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1 86 0,'0'0'467'15,"0"0"-438"-15,0 0-6 0,0 0-1 16,-6 0-21-16,2 0-1 0,-1 0-21 16,1 0-61-16,-4-1-166 0</inkml:trace>
</inkml:ink>
</file>

<file path=ppt/ink/ink6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39.2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192 314 71 0,'3'-1'61'0,"3"-3"89"0,-4 1-62 16,-2 0-44-16,0 1 6 0,0 1-7 0,2 1-5 15,-2 0-6-15,0 0-6 0,0 0-7 16,-10 0-9-16,1 0-1 0,-3 0-2 16,-1 1 2-16,-4 5-2 0,2 3 2 15,-3 1 1-15,-1-1-3 0,4 3-2 16,-2 2-2-16,0 0 0 0,0 1-2 15,3-2 0-15,5-2 1 0,7-1-2 16,2-1-6-16,0 2 11 0,4-1-21 16,9 1 27-16,0-3-16 0,6 0 0 15,-1 0 0-15,-1-4-1 0,2 2 0 0,-6-2 6 16,2-1-3-16,-5 0 1 0,-2-2-3 15,-3 2 1-15,-1-2-2 0,-4 1 3 16,0-1 0-16,0 1 1 0,0 1 4 16,-4 0 1-16,-3 1-3 0,-1 1 2 15,-3 1 1-15,-1-1-2 0,1 1-1 16,-1 0 0-16,3-1 1 0,1 0 0 15,4-5-2-15,2 2 0 0,0-1 0 16,2-1-1-16,0 1-6 0,0 0-35 0,6 0-7 16,4-1-6-16,5 0-32 0,2-1-83 15</inkml:trace>
  <inkml:trace contextRef="#ctx0" brushRef="#br0" timeOffset="201">346 365 158 0,'0'-1'228'0,"0"1"-173"15,0 0-9-15,0 0-3 0,0 0-7 16,0 4-18-16,0 6-10 0,0 5 1 0,0 3-1 16,0 4-5-16,2 0-1 0,4 0 5 15,0-3-10-15,1-2 1 0,5-2 0 16,1-3-18-16,2-3-17 0,2-2-13 15,-1-3-23-15,1-4-64 0,-2 0-110 16</inkml:trace>
  <inkml:trace contextRef="#ctx0" brushRef="#br0" timeOffset="436">625 432 28 0,'0'5'227'16,"0"4"-178"-16,-8 3-36 0,-3 5 20 16,-3 2 4-16,1 2-13 0,-2 5-8 15,-1 1 21-15,-3 4-6 0,6 0 7 16,-2-1-8-16,-1-2-21 0,7-1 1 15,-1-2 6-15,3-2-11 0,-1-3-3 16,4-4-1-16,0-6 1 0,3-1-1 16,1-4-3-16,0-3-2 0,0-2-11 15,5 0-8-15,7 0-2 0,3-7 7 0,-2-8 0 16,6 0-7-16,2-3-5 0,0-2 4 15,2-1-20-15,0-4-19 0,0-2-78 16</inkml:trace>
  <inkml:trace contextRef="#ctx0" brushRef="#br0" timeOffset="732">863 366 39 0,'6'-11'118'15,"-6"1"82"-15,0 0-145 0,-6 1-7 16,-3 4-13-16,-5 0 5 0,3 2-5 0,-2 3-7 16,3 0-10-16,0 0-7 0,5 5-4 15,-3 8-6-15,8 1-1 0,0 2-2 16,0 5 0-16,4 0 0 0,4 2 0 15,7 2-1-15,2-3 7 0,4 0-18 16,2 0 1-16,-2-4 8 0,2-1-1 16,-6-2-1-16,-6-4 6 0,-1 1-3 15,-6-2 4-15,-4-1 0 0,0-2-1 16,0-2 4-16,-10 0 1 0,-3-1-1 0,0 0 0 15,-3 0 1-15,-1-3 4 16,4 0-1-16,1 1 0 0,5-2-3 0,-3 0-1 16,2 0-3-16,5 0-1 0,1 0-2 15,2 0-11-15,0 0-19 0,0-4-28 16,11-5-7-16,3-4-35 0,1-12-120 15</inkml:trace>
  <inkml:trace contextRef="#ctx0" brushRef="#br0" timeOffset="1729">1209 0 56 0,'3'0'6'15,"-3"0"2"-15,0 0-2 0,0 0 8 16,0 3 6-16,0 0 28 0,0 2-28 15,0 1 12-15,0 0 8 0,0 0-3 16,0 0-15-16,0 1 7 0,0 2 2 16,0-2-2-16,0 2 0 0,0 1-9 15,0 0-4-15,0 3-6 0,-3 0 3 0,3 4-4 16,0 1-4-16,0 4 2 0,0 0-1 15,0 2 1-15,0 2 1 0,0 1-4 16,2 3 2-16,-2 0-1 0,0-2-4 16,1 1 1-16,-1-1-3 0,0 1 2 15,0-5-1-15,0-2 11 0,0-8-16 16,0-4 4-16,2-6-1 0,0-2-2 15,0-2 2-15,0 0-7 0,2 0-3 16,2-5 3-16,-1-6 8 0,5-4-1 0,-1-2-7 16,1 0-7-16,0 0 10 0,-3 4-10 15,1 3 4-15,1 4 3 0,-1 4 6 16,0 2-2-16,1 0 2 0,4 0 1 15,3 0 2-15,3 0 0 0,6 3 0 16,-2-3 0-16,5 0 5 0,1 0-3 16,1 0 1-16,-1-6-1 0,0-4 4 15,-7 3-3-15,-6-3-2 0,-9 2 0 16,-5 0 2-16,-2 1 4 0,0 0-1 0,-7 3-6 15,-5 2 5-15,-3 2 5 0,-4 0 4 16,2 2-4-16,-1 7-1 0,1 4-4 16,2 3 0-16,2 1-5 0,1 4 2 15,8 1-2-15,3 2 0 0,1-3 6 16,0-3-8-16,13-2 1 0,4-6 0 15,4-2 8-15,6-4 3 0,1-4-6 16,7 0 3-16,-1-4-3 0,2-8 0 16,1-4-1-16,-1-3-2 0,-6-4 1 15,-1-1-2-15,-2 0 2 0,-8 2-10 16,0 1 14-16,-8 5 0 0,-3 4 4 0,-2 5 4 15,-6 2 6-15,0 4-4 0,0 0-2 16,0 1-3-16,0 0-2 0,-2 0-5 16,-6 9-5-16,-1 5 0 0,-1 5 1 15,0 1 4-15,3 2 2 0,3-5-5 16,2-1 1-16,2-3 10 0,0-4-17 15,0-2 1-15,6-2 1 0,3-2 4 16,7-3 1-16,7 0-2 0,-2-4 3 16,3-7-2-16,-3 0-5 0,-3 2 1 15,-5 1 1-15,-4 1 2 0,-3 4-10 0,-2 1 26 16,-4 1-32-16,0 1 22 0,0 0-4 15,0 0 0-15,0 0-1 0,0 0-2 16,0 0 0-16,0 0-2 0,0 1 1 16,0 4 13-16,0-1-17 0,6-1 0 15,5-3 2-15,6 0 3 0,8 0 3 16,6-12-4-16,1 5-11 0,-1-3 15 15,-7 2-3-15,1 2 0 0,-4-1 1 16,-6 2 0-16,-1 3 0 0,-1 1 1 0,-5 1 3 16,-2 0 4-16,-1 0 2 0,-1 0 0 15,-2 1 0-15,0 4 5 0,0 5-2 16,0 1 4-16,-2 3 2 0,4 3 0 15,-4 1 0-15,0-1-19 0,0-2-1 16,0-2 2-16,0-2 0 0,0-1-7 16,0 3-8-16,0-1-23 0,0 1-23 15,9-2-25-15,3-4-56 0,-1-7-215 16</inkml:trace>
</inkml:ink>
</file>

<file path=ppt/ink/ink6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42.5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446 179 2 0,'4'-2'12'16,"-2"1"53"-16,2 0 27 0,-2-3-15 0,-2 0-38 15,0-1-8-15,0 2-2 0,0 0 8 16,0 1-8-16,0-1 0 0,0-1-4 16,1 1 0-16,-1-1 1 0,0-1-2 15,0 0-7-15,0-2 1 0,0 2-1 16,0-1-7-16,0 1 2 0,-3-1-6 15,-1 0 3-15,-2-1-5 0,2-3 4 16,-3 2-4-16,-3-2 3 0,2 0-4 16,-3 0 1-16,-2-2 2 0,-6 4-1 15,0-1-3-15,-4 2-3 0,-2 4 5 0,-4 3 1 16,-1 0-3-16,-3 10 0 0,1 7 2 15,1 7-1-15,1 7-3 0,-1 6 0 16,1 8 2-16,7 7-2 0,4 3-1 16,5 4 0-16,9 4 2 0,5 0-1 15,5 0-1-15,18-5 1 0,6-10 0 16,11-10 0-16,10-15-3 0,5-10 2 15,6-5 3-15,2-8 0 0,4 0-4 16,-2-8 0-16,-8-9-2 0,-4-6 4 0,-9-5-2 16,-4-6 2-16,-9-2 2 0,-6 1-2 15,-6 0 2-15,-10 2 2 0,-5 1 3 16,-4 3 2-16,-8 0-4 0,-7 0 0 15,-10 3-2-15,-1 0-1 0,-7 4-3 16,-1 3 1-16,-6 3-1 0,0 7-3 16,-2 7-14-16,3 2-4 0,5 11-6 15,9 13-9-15,8 5-22 0,4 0-28 0,3-3-142 16</inkml:trace>
  <inkml:trace contextRef="#ctx0" brushRef="#br0" timeOffset="362">396 413 35 0,'6'2'4'0,"-2"2"153"0,0 0-95 16,3 6-9-16,1 3 14 0,4 4-12 0,-3 6-7 16,3 5-10-16,1 4-2 15,0 3 1-15,1 0-14 0,3-2-4 0,0-2-8 16,2-1-8-16,2 1 2 0,2-2-3 15,2 0-2-15,1-3 0 0,1 1-7 16,0-1-20-16,0 4-23 0,-1-4-41 16,-5-1-76-16</inkml:trace>
  <inkml:trace contextRef="#ctx0" brushRef="#br0" timeOffset="2730">450 1521 3 0,'0'-2'89'0,"2"0"-35"16,-2 1-28-16,2-2-2 0,-2 0 4 15,0 2 7-15,0-3-15 0,0 2 2 16,0-1-9-16,0 1-6 0,0 1 5 15,0 1 1-15,0-1-2 0,0 0-3 16,0-1 1-16,0 0 1 0,0 2 4 0,0-1 0 16,0 1-3-16,0-2 0 0,0 2 4 15,0-3-2-15,0 1-6 0,0-1 6 16,0 3 5-16,0 0 1 0,0 0-5 15,0 0-2-15,0 5-2 0,-4 10-4 16,0 5 1-16,2 5 0 0,0 1-3 16,2-1 1-16,0 1-4 0,4-1-2 15,6-3 3-15,-1-3 0 0,5-1 0 16,1-5-2-16,0-6 4 0,4-4-2 15,0-3-1-15,2 0 0 0,-4-1-1 0,1-7 2 16,-5 0-2-16,2-2 1 0,-3 1 0 16,-3 0-3-16,-5 1-2 0,2 3 5 15,-2 1 0-15,1 1-3 0,-1 0 0 16,0 1-3-16,-4 2 2 0,4 0 1 15,0 0-2-15,1 0 2 0,-1 5 1 16,8 5 1-16,-1 0 0 0,6 3-1 16,-2 0 2-16,4 1-1 0,1-4-3 15,1 0 2-15,-2-4 2 0,0-3-2 16,-2-1 0-16,-2-2 0 0,-1 0 3 15,-3 0-1-15,-3-8-1 0,-3-2 3 0,1-1 0 16,-4 0 0-16,0-3-1 0,-2 0 10 16,0-3-3-16,0-1 1 0,0 2-3 15,0-1-3-15,-6 1 5 0,0 3-1 16,-3-2-5-16,-1 1-3 0,-1-1 4 15,1-1-4-15,3 1-1 0,1 3 1 16,4 3 1-16,2 5-3 0,0 4 0 16,0 0-11-16,4 0-6 0,5 8-7 15,3 3-18-15,-3 0-28 0,-1-2-22 0,-4-3-87 16</inkml:trace>
  <inkml:trace contextRef="#ctx0" brushRef="#br0" timeOffset="3176">1061 1289 29 0,'1'0'20'0,"1"0"185"16,-2 0-160-16,0 0-19 0,0 0-1 15,2 2 10-15,0 6 1 0,0 5 0 16,2 3-10-16,-2 8-2 0,0 2-2 16,0 4 2-16,-2 1 1 0,0-2-4 15,3 0-1-15,-3 2-4 0,2-4-3 16,0 1-1-16,0-5-6 0,2-2 1 15,0-3-6-15,0-5 2 0,3-2-2 0,1-5-2 16,-1-4 2-16,5-2 1 0,-1 0-1 16,1-1 0-16,1-10 1 0,2 1 0 15,-3-2-2-15,1 1-1 0,-3 6 1 16,-3 0 0-16,-1 4 1 0,-4 1-5 15,0 0 1-15,0 0 3 0,0 2 0 16,-2 7-1-16,0-1 1 0,0 3 2 16,0 0-2-16,0 1-1 0,2-1 2 15,-2 1 1-15,4-2-3 0,1-1 0 16,1 3 0-16,2-5 1 0,1 2 0 15,1-5-13-15,3-1 1 0,2 2-17 0,4-5-20 16,-1 0 2-16,3 0 14 0,0-5-41 16,0-1-81-16,-2-7-26 0</inkml:trace>
  <inkml:trace contextRef="#ctx0" brushRef="#br0" timeOffset="3807">1522 1612 9 0,'0'-5'80'0,"0"-2"44"0,0 0-81 15,0 1 8-15,-7 2-8 0,3-1 15 0,-2 2-11 16,-2 3-13-16,5 0-5 0,-5 0-6 15,-3 9-3-15,1 3-4 0,2 5 1 16,-1 1-4-16,3-1-4 0,6-1-4 16,0-1-1-16,0-2-4 0,0-1-1 15,10-6 1-15,1 0 3 0,1-6-3 16,3 0-2-16,0 0-2 0,0 0-1 15,-1-2-5-15,-3-3 1 0,-1 0-1 16,-3 0 2-16,-3 3 0 0,2 2-12 0,-4 0 4 16,0 0 1-16,0 0 2 0,0 5 1 15,3 2 6-15,3 0 4 0,1 2 2 16,3-5 0-16,1-1-1 0,1 0 2 15,1-3 0-15,2 0-2 0,-4 0 1 16,5-3 3-16,-5-3-3 0,-2-4 0 16,-3-2 1-16,2-5 3 0,-1 0-6 15,-3-3 2-15,0-1 3 0,-3-1 7 16,3-2-3-16,-4-2-1 0,-2-2 1 15,0-5-1-15,0-5 0 0,-4-1-4 0,-3-4 2 16,1 1-2-16,0 0-3 0,-2 5 2 16,3 5 2-16,-3 6 6 0,2 9 1 15,1 6-3-15,3 6 3 0,2 5 2 16,0 0-10-16,0 0-7 0,0 12 1 15,0 4 6-15,7 7-2 0,-3 7-2 16,2 4 0-16,0 6-3 0,-1 5 4 16,1 1-5-16,0 2-5 0,1-2 5 15,1-2-4-15,2-2-6 0,-1-4 13 16,1-7-9-16,-3-6 7 0,-3-10 3 15,-2-4 2-15,-2-5 2 0,4-4-2 0,-4-1 5 16,0-1 16-16,2 0 7 0,-2-1-11 16,0-5-3-16,0 0-2 0,4 3 3 15,-1-1-5-15,3-1-6 0,2 4-2 16,1-4 2-16,3 2-4 0,1 2-2 15,2-2 3-15,-3 3-2 0,5 0-15 16,2 0-7-16,2 6 9 0,6-4-17 16,-2 2-29-16,-1 0-25 0,-1-4-47 15,-6 0-117-15</inkml:trace>
  <inkml:trace contextRef="#ctx0" brushRef="#br0" timeOffset="4017">2345 1551 151 0,'2'0'231'0,"-2"0"-172"16,0 0-34-16,0 0 5 0,0 6 4 16,-4 5-14-16,-2 2-9 0,0 3-2 0,3 2-7 15,-1-1 0-15,4 2-2 0,0-4-4 16,0-2-4-16,0 1-13 0,7-5-14 15,5-1-16-15,5-4-16 0,2-4 40 16,6 0-33-16,-2-5-226 0</inkml:trace>
  <inkml:trace contextRef="#ctx0" brushRef="#br0" timeOffset="4268">2633 1540 35 0,'0'-6'334'16,"-8"0"-283"-16,-1 0-5 0,-1 6-5 16,1-1-10-16,1 1 1 0,4 0-10 15,0 0-12-15,2 1-8 0,2 12-3 16,0 2 0-16,4 1 1 0,4 0 1 15,3-1-2-15,1 3-1 0,1-2 2 16,0 1 0-16,7-2-6 0,-5-1 2 16,0-2 4-16,-5-3 2 0,-3-2-4 15,-5-3 2-15,-2 0 2 0,-2-1 4 0,-7 2 1 16,-8 2-2-16,-1-1 1 0,-5 2-1 15,6-2-2-15,4 1-4 0,0-2 0 16,5-2-5-16,0 1-24 0,4-2-24 16,4-2-51-16,0 0-174 0</inkml:trace>
  <inkml:trace contextRef="#ctx0" brushRef="#br0" timeOffset="5405">3142 1706 8 0,'2'0'224'0,"0"0"-136"16,2 0-43-16,4-2 1 0,-1-8 9 16,1-1-8-16,5-2-16 0,1 1-9 15,1-5 2-15,0 1-2 0,4-3-7 0,0-3-3 16,-2 0 7-16,2-1-5 0,-1-5 1 15,-3 0-3-15,2 0-4 0,-4-2 0 16,-1-3-5-16,-1-2-2 0,-3-3 2 16,-2-3-3-16,-1-5 1 0,-3-2-2 15,-2 0 2-15,0 4 2 0,0 9-3 16,-2 10-2-16,-3 12 4 0,-3 9 1 15,0 4-3-15,-1 0-2 0,-4 11-2 16,-3 8 3-16,1 7 3 0,0 10-4 16,-1 6 0-16,3 8 2 0,0 3-7 15,3 5-2-15,-1 2 2 0,1-1-2 0,8-5 1 16,2-7 5-16,4-9 2 0,13-9 0 15,2-8 0-15,6-7 1 0,0-7 0 16,2-5 0-16,-1-2 0 0,-3-6 0 16,6-10 2-16,-2-4 1 0,-1-4-3 15,1-3 0-15,-8-4 3 0,0-1 1 16,-3 0-2-16,-5-2-1 0,-3 1 1 15,-5-3 0-15,1 2-2 0,-2-2 0 16,-2 0 0-16,0-3 1 0,0 4-1 16,0 7-1-16,0 9 1 0,0 6 1 0,0 9-1 15,0 4-1-15,0 0-1 0,4 0-4 16,0 1 1-16,-4 10 4 0,2 3 1 15,0 5 0-15,-2 4 0 0,0 3-1 16,0 5-3-16,1 2-6 0,1 3-1 16,0 3 7-16,0-3 2 0,-2-1 2 15,2-2-2-15,0-1-2 0,0-5 4 16,2 0 2-16,3-6-4 0,3-3 1 15,1-3 1-15,3-5 0 0,3-2-1 0,-2-4 0 16,4-3 1-16,6-1 3 0,2-9-3 16,3-5-2-16,3-5 3 0,1 0 0 15,-3-1-2-15,1-1 0 0,-5 0 0 16,-2 3 3-16,-6 0-3 0,-8 0 1 15,-5 2 1-15,-6 0 3 0,0 3-2 16,-14 3 0-16,-1 1-3 0,-4 5 4 16,-2 4 3-16,2 0-1 0,0 7-1 15,0 6-1-15,4 5-1 0,3 3-4 16,5 1 3-16,7 1-1 0,0 1-2 0,0-2 1 15,11-1 1-15,4 0 0 0,6-2-1 16,6-4-2-16,7-5 3 0,4-1 3 16,6-8-4-16,-2-1-5 0,-2-5-1 15,-1-7 1-15,-7-1-17 0,-3-2-16 16,-10-1-6-16,-8 2-20 0,-7 0-21 15,-4 1-15-15,0-3-96 0</inkml:trace>
  <inkml:trace contextRef="#ctx0" brushRef="#br0" timeOffset="5636">3337 1383 124 0,'19'-5'290'16,"2"-3"-263"-16,6 2 0 0,3-1-5 0,6 2-6 15,3-1-13-15,3 3 0 0,1-1-8 16,3 0-16-16,2 0-25 0,2-1-55 15,-8 0-129-15</inkml:trace>
</inkml:ink>
</file>

<file path=ppt/ink/ink6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50.4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226 107 23 0,'0'0'88'16,"0"0"-51"-16,0 0 7 0,0-1-13 16,0 0 0-16,0 0 0 0,0-1-3 15,0 1-3-15,0 0-4 0,-2 0-5 16,0 0-4-16,0 1-5 0,2 0 3 15,-2 0-1-15,0-3 1 0,0 3-4 16,2 0-1-16,-3-1 1 0,3-1-1 16,0 1-2-16,-2-1 4 0,0 1 2 0,2-2-3 15,-2 0 1-15,2 2-1 0,-2-1 2 16,0-1-4-16,0-1 2 0,2 1-1 15,0 0 0-15,-4-3-3 0,4 2 0 16,-4-2 1-16,-1 0-2 0,1 0 6 16,0 1-3-16,0-2 0 0,0 1 3 15,-1 1-4-15,-1 3-2 0,-2-3 7 16,-1 0-3-16,-1 3-2 0,3 2-3 15,-3 0 2-15,1 0 0 0,-1 0-2 0,-3 7-1 16,1 5 2-16,-3 5 0 0,2 2-1 16,-1 4 0-16,5 6 2 0,1 3 0 15,0 3 2-15,7-2-4 0,1-2 3 16,0-3-2-16,11-2-1 0,8-4-1 15,0-4 1-15,4-5 3 0,8-6 0 16,-1-7 1-16,4 0 1 0,-1-16 0 16,-3-2-4-16,3-3-1 0,-10-1 3 15,-2 2 0-15,-6-3 0 0,-4 2-3 16,-3 1 2-16,-2 3 1 0,-2 1-2 0,-4 2 0 15,0 2 1-15,-6 3 1 0,-2 2-2 16,1 3 1-16,-3 4-3 0,4 0 2 16,-3 7-5-16,-3 6 2 0,5 7 1 15,-1-1 2-15,2 1-3 0,4 1-1 16,1-2 3-16,1-2 0 0,0-1-2 15,7-6-5-15,5-3 2 0,5-3-8 16,6-4 4-16,5 0 7 0,-3-8 4 16,4-3-1-16,-4-2-2 0,-3-1 1 0,-2 0 1 15,-3-1 0-15,-2-1-1 0,-2 0-1 16,-3 4 2-16,-2 0 2 0,-7 2-3 15,-1 2 1-15,0 3 1 0,0 0 0 16,0 3-1-16,0 2-2 0,0-1 1 16,0 1 1-16,0 0-6 0,0 6 1 15,0 6 4-15,0 2 0 0,0 0-1 16,0 4-1-16,8-1 2 0,0 2 1 15,5 0-2-15,0-2 0 0,3-1 2 16,-1-3 0-16,-2-1-2 0,4-5 0 16,-1-4 2-16,-3-3 1 0,-3 0-2 0,-1-4 1 15,-1-7 2-15,-1-1 0 0,1-3-2 16,-6-5 2-16,2 1 6 0,-2-3 4 15,0-1-5-15,3 0-3 0,-5 1-5 16,0-1 6-16,0 6-5 0,0-1-1 16,0 3 1-16,0 4 0 0,-2 1-2 15,2 7-2-15,0 3-9 0,0 0-22 16,2 5-12-16,4 7-17 0,-2 1-61 15,-2 5-191-15</inkml:trace>
  <inkml:trace contextRef="#ctx0" brushRef="#br0" timeOffset="1533">997 262 2 0,'3'0'6'16,"3"0"9"-16,0 0 181 0,-4 0-139 15,4-9 2-15,1-1-6 0,1-3-7 16,1 0-9-16,-1-3-2 0,2 0-1 16,-3 0-8-16,-1 1-6 0,-2-1 2 0,-4 0-5 15,0 1-4-15,0 3-3 0,0 2 2 16,-4 5-6-16,-6 1-2 0,-1 4-2 15,-1 0-1-15,-3 5-2 0,0 9-1 16,2 3 0-16,-1 4 2 0,3 3 0 16,3 5-1-16,4-1-2 0,2 0 1 15,2-1-5-15,0-5-4 0,6-2-1 16,7-4 3-16,5-3 5 0,5-4 3 15,1-5 1-15,5-3 1 0,2-1 2 16,1 0-3-16,2-10-1 0,1-4 2 16,-3-2 1-16,1 0-2 0,-5 2 0 0,3-1 3 15,-7 2 0-15,-3 3 2 0,-5 4 1 16,-5 2-3-16,-7 4-2 0,-2 0-2 15,-2 3-2-15,0 7 6 0,0 3 0 16,-6 1-3-16,0-1-1 0,-1 2 2 16,1-2 0-16,0-2-2 0,1 0-2 15,3-6 0-15,0-1-1 0,0-1 1 16,-2-3 4-16,4 0-1 0,0 0 2 15,0-9-5-15,0-3 2 0,0 0 0 0,0-4 2 16,4 2-1-16,0-1-1 0,3-1 2 16,3 3-1-16,-2 1-1 0,3 4-2 15,-1 2 2-15,-1 2 1 0,3 1-3 16,1 3 1-16,2-1 0 0,6 1-16 15,-2 0-3-15,4 0 6 0,6 0 9 16,-1-2 6-16,3-1-3 0,-4 0 2 16,-1-2 1-16,-3 0 2 0,-2 2-3 15,-2-4 1-15,-3 2 0 0,-5-3 3 16,-7 1-3-16,0 0 7 0,-4-2 1 0,0 0 6 15,0 0-3-15,-8 1 0 0,0 0-2 16,1 1 4-16,-5 2-4 0,1 0-5 16,1 5 4-16,-3 0-3 0,3 0-2 15,1 0 1-15,1 8 1 0,1 6-4 16,-3 3 0-16,0 4 0 0,1 0 3 15,1 2-1-15,5 0-2 0,-1-2 0 16,4 0 1-16,0-7-3 0,4-1 2 16,5-4-3-16,4-5 3 0,1 0 0 0,3-4-1 15,0 0 1-15,-2-7 2 0,3-5-2 16,-5-1 1-16,0 2-2 0,-1-1 0 15,-3 1 0-15,-3-1-3 0,-2 1-4 16,-2 3 1-16,0 2-2 0,-2 4 0 16,0 1 4-16,0 1 1 0,0 0-5 15,0 3-11-15,0 5 8 0,0-2-2 16,0 4 4-16,0-1-8 0,3-1-1 15,13 0 9-15,1-2 9 0,6-2-2 0,0-2 0 16,1 1 2-16,1-3 0 16,2 0 0-16,2 0-1 0,-5 0 2 0,1-7 0 15,-2-2-1-15,-2 0 0 0,-6 1 4 16,-7-2-2-16,-6 1 7 0,-2-1 2 15,0 0 4-15,-6 1-4 0,-3-2-4 16,-1 3-2-16,-5 2 5 0,5 3-3 16,-5 3-3-16,0 0-3 0,3 2 0 15,3 8-1-15,3 3-2 0,2 0-1 16,2 2 2-16,2 1 0 0,0 0-3 15,0-1 1-15,4 0-8 0,6-2-2 0,3-3 6 16,0-4 4-16,1-1-1 0,-1-3-2 16,0-2 2-16,1 0-1 0,-3-3 5 15,1-5 1-15,-5 3-1 0,-3-1 0 16,4 4 2-16,-8 1-1 0,2 1 2 15,-2 0-2-15,2 0 0 0,-2 5 0 16,0 8 2-16,2 2-2 0,-1 6 0 16,5 6 0-16,4 5-1 0,-1 4 0 15,1 4 0-15,-3-1 1 0,-1 3-2 16,-4-1 2-16,-2-2 0 0,0 0 1 0,0-4-2 15,-6-2 0-15,-3-5 1 0,-1-6 1 16,1-5-2-16,-1-4 0 0,-1-7 2 16,1-2 0-16,4-4-2 0,5 0 2 15,-3-7-1-15,0-4 1 0,4-5-1 16,0-2-1-16,0-1 2 0,8 0-1 15,-1-4-1-15,8 0-1 0,3-3 0 16,1 1 1-16,4-3-1 0,1-1-1 16,3 2 1-16,0-3 1 0,3 1 1 0,-5-6-2 15,4-1 2-15,3-3-3 0,-5 0 2 16,2 3 0-16,-10 0 1 0,-6 8 1 15,-9 6 2-15,-4 4 14 0,-2 6-3 16,-15 2 3-16,0 6-5 0,-6 2-3 16,0 2 0-16,-4 2 0 0,0 8-7 15,4 4 3-15,2 0 0 0,6 4 9 16,2 2-6-16,3 3-4 0,10 1-3 15,0 1-2-15,0 1 0 0,16-3-2 0,3-3 2 16,7-1-7-16,9-3-16 0,9-6-9 16,9-5-16-16,10-5-6 0,0-4-64 15,-2-12-283-15</inkml:trace>
</inkml:ink>
</file>

<file path=ppt/ink/ink6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52.9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0 489 103 0,'0'-6'50'0,"0"1"-5"0,2-2 10 0,2 1 8 16,0 1-11-16,-4 0-5 0,0 0 0 16,3 1-13-16,-1 1 0 0,-2 1-13 15,2 1-1-15,-2 1-8 0,2 0-9 16,-2 11 3-16,4 11 1 0,-2 7 3 15,0 4-6-15,0 2-1 0,5 0-3 16,1-2 2-16,5-3-1 0,3-5-1 16,1-3-1-16,2-4 3 0,2-6 0 15,-2-4-3-15,-2-5 3 0,0-3-2 16,-3 0 4-16,-3-11-3 0,0-3 3 0,1-4 2 15,-4-2 6-15,-1-3 1 0,-3-1-3 16,-2 1 2-16,-2 0-4 0,0 3-4 16,0-2-4-16,-4 3 5 0,-2 0-3 15,3 2-2-15,-1 2 0 0,2 2 1 16,2 4-1-16,0 3-2 0,0 4-8 15,7 2-12-15,7 0-8 0,1 7-3 16,2 5-10-16,0 2-16 0,4 0-18 16,-1-4-80-16,-5-2-115 0</inkml:trace>
  <inkml:trace contextRef="#ctx0" brushRef="#br0" timeOffset="272">521 506 75 0,'-10'-5'81'0,"-3"-2"62"0,-4-1-101 15,0 3-6-15,-8 0-3 0,8 4-14 16,-4 1 1-16,4 0 1 0,9 9-4 15,0 5-9-15,3 5-3 0,3 4-2 0,2 1-3 16,0 2 0-16,9-3 3 0,5 0-3 16,3-4-1-16,2-1 0 0,2-5 4 15,2-5-4-15,0-3 2 0,-4-5 0 16,0 0 3-16,-6-5 0 0,1-5-1 15,-1 0 7-15,-6-3 4 0,-3 1 1 16,-2-1-3-16,-2 1-3 0,0 1-3 16,0 1-2-16,0-1-4 0,0 3-1 15,0 1-1-15,2 2-11 0,2 2-22 16,0 2-37-16,-2 1-61 0,-2 0-185 15</inkml:trace>
  <inkml:trace contextRef="#ctx0" brushRef="#br0" timeOffset="2529">763 651 6 0,'8'-2'13'0,"1"1"-11"0,-3-5 93 16,0-1 0-16,0-4-28 0,1-1-9 15,-1-3-7-15,2-1 1 0,-3-4-11 16,7-1-4-16,-3-4-9 0,5-4 0 15,-3-2-13-15,1-4-5 0,-1-1-5 16,-3-2 5-16,-1-1-1 0,-1-1-7 16,-4-3 1-16,-2 1-1 0,0 2 1 0,0 1-4 15,0 2 1-15,0 7 2 0,-6 8 0 16,1 11-2-16,-1 8-1 0,0 3 3 15,-2 7-3-15,-1 13-2 0,1 8 2 16,1 8 1-16,-1 6 0 0,-2 7-3 16,5 11-14-16,-1 7-5 0,0 2 4 15,2 2 0-15,4-10-25 0,2-14 0 16,10-10 36-16,5-8 4 0,2-5 4 15,0-1 8-15,2-7 11 0,0-3-12 0,2-9-7 16,-4-4 14-16,0 0 0 0,0-3-7 16,4-11-4-16,-2-4 0 0,2-1-1 15,-4-3-3-15,-2-1 0 0,0 1 0 16,-1-1 1-16,-3 0-1 0,-3-3 0 15,-1-1 2-15,-1-5 0 0,-2-2 0 16,-3-3 5-16,1-2 3 0,-4-2-6 16,0 0-1-16,0 3-2 0,2 2 1 15,-2 5 0-15,0 7 1 0,0 8 8 16,0 5-4-16,0 6 0 0,0 4-7 15,0-1 0-15,2 2 1 0,0 0-3 0,0 9 1 16,-2 6 0-16,2 2 2 0,0 5 0 16,0 6-3-16,-2 5 1 0,0 4 2 15,0 7-1-15,0 5-1 0,0 2 2 16,0 4 0-16,0 0 0 0,0-4-1 15,0-5 0-15,0-5 1 0,0-8 0 16,1-7-1-16,1-6 0 0,2-6-1 16,-4-9 3-16,0-3-3 0,0-2 2 15,2-2 7-15,0-8-6 0,0-3-2 16,0-4 1-16,0-1 2 0,5-1-1 0,1-1-4 15,0-2 1-15,1 2 2 0,4 0-2 16,1 3 0-16,3-1-7 0,0 7-2 16,2 3 0-16,-3 4-7 0,3 4 8 15,2 0 1-15,-6 0 2 0,8 0-1 16,-4 0 3-16,2 0 4 0,4 0 1 15,-4 0-2-15,-2 0 0 0,0 0 3 16,-6 0-1-16,4-5-2 0,-3-3 1 16,3 2 0-16,-4-3 3 0,-3 1-3 0,-5-1 3 15,-3 2 4-15,-2 1 2 0,0 0-2 16,0-1 0-16,0 0-1 0,-3 0 2 15,-3 1-4-15,0 1 2 0,0 2 1 16,1-1 0-16,-1 4-2 0,-2-3 3 16,-3 3-1-16,1 0 2 0,-1 3-5 15,1 6 5-15,-3 5-2 0,-2 2-3 16,-2 3 1-16,3 4-1 0,1 2 3 15,-1 0-1-15,7-2-2 0,7-1-3 16,0-4-2-16,0-3 2 0,9-4-2 0,3-3 0 16,1-3 4-16,2-2-1 0,1-3-2 15,3 0 0-15,0-5 2 0,-2-7-2 16,-2-2-1-16,1 0-4 0,-7 0 4 15,-1 1-3-15,-4 1-2 0,-1 2 2 16,-3 1 1-16,0 5 1 0,0 1-1 16,0 3 1-16,-2 0 1 0,-3 0 1 15,5 0-10-15,-4 6 2 0,4 4 3 16,0-1-10-16,0 1-4 0,2 1-4 0,7 0 7 15,9-4 12-15,1 1 3 0,2-6 0 16,3-1 2-16,5-1-1 0,-2 0-1 16,1 0 1-16,1-3 1 0,0-7 1 15,-1-1-5-15,-1-5 4 0,-6 1 1 16,-4 0-1-16,-5-1-1 0,-5 2 2 15,-5-2 1-15,-2 0 1 0,0 4 3 16,-4-1-1-16,-5 2-3 0,-3 4 1 16,-1 4-1-16,2 3-2 0,-1 0 2 15,1 0-4-15,5 2-2 0,0 5 0 16,6 2 3-16,0 2-3 0,0-2-2 0,0 2-10 15,0-2 0-15,6 0-9 0,-2 0-1 16,1-4 10-16,-1 1 7 0,2-2 3 16,-2-3 2-16,-2-1 1 0,0 0 3 15,0 0 0-15,-2 0-1 0,1 1 2 16,-1-1 6-16,0 0 0 0,0 0 6 15,0 0 2-15,0 0-5 0,0 0 0 16,0 0-5-16,0 0-2 0,0 0 1 16,0 0 2-16,0 0-5 0,0-2 3 0,0 2 0 15,0 0 0-15,0-1-3 0,0 1-4 16,0 0-2-16,0 0 1 0,0 0 0 15,0 0 2-15,4 0 2 0,-2 0-1 16,2 0-3-16,-2 0-1 0,0 0 4 16,0 0-3-16,-2 0 0 0,2 0 3 15,-2-1 1-15,0 0 0 0,2-1-2 16,-2 2 1-16,0 0 2 0,0 0 0 15,0-2-2-15,0 2 0 0,0 0 1 16,0-1-1-16,0-1-1 0,0 1 0 0,0-1 1 16,1 2 0-16,-1-3-2 0,2 0 1 15,0 1 2-15,0-1 0 0,-2 0-2 16,0-2 1-16,0 2 3 0,0-4-2 15,0 3-1-15,0-3 1 0,0 3 4 16,-6-1-1-16,3 2 3 0,-5 3-3 16,-2 0-1-16,1 0 2 0,-3 0-2 15,3 6-3-15,-4 7 4 0,5 3-1 16,-4 1-3-16,5 1-1 0,1 1 1 0,2 0 1 15,4 0-3-15,0-3 1 0,0 0 2 16,6-4-1-16,5-4-2 0,1-3 1 16,1-5 3-16,4 0 0 0,1 0-2 15,1-10 0-15,2-3 1 0,-4-3 0 16,0 0-2-16,0-1 1 0,-3-2 2 15,-1 1-1-15,-4 3-2 0,-1 1 1 16,0 3 3-16,-4 0-1 0,-4 3-4 16,1 1 5-16,-1 3 8 0,0-1 1 15,0 3-5-15,-1 2-1 0,-3 0-4 16,0 0-3-16,-2 11 0 0,0 3-1 0,-1 5 4 15,3 6-2-15,-2 2-2 0,1 1 1 16,3 4 2-16,2 3-1 0,0 4-1 16,7 2 0-16,1 1 2 0,0 1 0 15,-1 4-2-15,3 0 0 0,-3 1 3 16,1 0 0-16,2-2-4 0,-5-1 1 15,-3-1 2-15,0-5 1 0,-2-4-2 16,-4-6 0-16,-3-6 1 0,-5-7 0 16,-1-4-1-16,-1-5 2 0,1-3 1 0,0-1 0 15,-1-3-3-15,3 0 1 0,-1 0 2 16,3-7-5-16,1-1 2 0,-3-3 0 15,-2 0 1-15,3-3 1 0,0-1-4 16,1-3 2-16,3-3 1 0,2-3-1 16,4 0 0-16,0-2-7 0,8 4 2 15,2 4 3-15,5-1 0 0,4 3-2 16,0 0-1-16,6 0-1 0,1-1-7 15,9-2 5-15,-1-1 1 0,2-4 0 16,4-3-7-16,4-2 1 0,0-3 9 0,-2 0 3 16,0-5-2-16,-4-1 3 0,2 0 1 15,-1-3 1-15,-5 1-3 0,-2-2 4 16,-5 4 11-16,-10 4-5 0,-9 3-1 15,-6 5 4-15,-2 1 2 0,-6 5 1 16,-9 2-5-16,-6 4-5 0,-2 4 4 16,-8 2-7-16,5 8 2 0,-3 0 2 15,4 15 7-15,0 5 4 0,4 10-11 16,2 4-2-16,0 1 0 0,8 1 2 0,7-1 1 15,4-3-6-15,12 0 1 0,8-6 0 16,7-3-2-16,9-6-1 0,12-5 4 16,11-7-4-16,12-5 1 0,9 0 0 15,6-5-23-15,-2-7-16 0,-6 0-26 16,-7-6-49-16,-16-4-302 0</inkml:trace>
</inkml:ink>
</file>

<file path=ppt/ink/ink6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6:59.33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52 463 151 0,'2'2'193'0,"-2"-2"-181"0,0 0-2 16,0 1 16-16,0-1 11 0,0 1-8 15,0 0-19-15,2 0-5 0,0 2 4 16,0-2-1-16,0 2-1 0,0 0 2 0,-2-2 1 15,0-1 0-15,0 1-2 0,0-1 3 16,0 0 2-16,0 2 0 0,0 3-1 16,0 2 2-16,0 1-7 0,-4 2-1 15,0 2 0-15,-4 4-3 0,1 3 0 16,-3 3 0-16,1 0 4 0,3-3-5 15,-2-1-2-15,5-4 1 0,-1-2-1 16,4-2-2-16,0-3-11 0,0-3-15 16,2 0-20-16,1-4-34 0,-3 0-93 0</inkml:trace>
  <inkml:trace contextRef="#ctx0" brushRef="#br0" timeOffset="401">18 0 49 0,'0'9'198'0,"0"1"-171"16,6 5 13-16,1 4 9 0,3 1-15 0,5 3 3 15,2 6-5-15,4 4-3 0,0 5-17 16,2 4 1-16,4 3-5 0,1 0-4 16,3 2 7-16,-2-2-2 0,-3 0 2 15,5-1-3-15,-6 2-4 0,-2-3 1 16,-6 0-1-16,-8 2-3 0,-3-1 2 15,-4 2-1-15,-2-1 2 0,0-1-2 16,-6-1-2-16,-5-3 1 0,-5 1-3 16,-3 1-13-16,-4 0-18 0,1-1-15 15,1 7-28-15,-6 8-112 0</inkml:trace>
</inkml:ink>
</file>

<file path=ppt/ink/ink6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7:05.4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123 65 7 0,'8'0'-7'0,"-1"0"14"0,1-2 184 16,-4 0-149-16,0-1 8 0,-1-1 14 15,-1 0-17-15,0-1-6 0,0 0-4 0,0 0-6 16,2 0-5-16,-4 1-3 0,0-2-3 15,0 2 1-15,0-2 1 0,0 2-7 16,-6 1 1-16,2 1-1 0,-3 2-4 16,-5 0-5-16,1 0 0 0,-5 9-1 15,-1 6-1-15,0 2 0 0,2 3 3 16,0 3-2-16,-1 1 3 0,1 4-6 15,4-3 1-15,7 0 3 0,4-5 1 16,0-5-7-16,9-5 0 0,9-5 2 16,4-3 1-16,7-2 0 0,-2 0-4 15,-1-6 4-15,1-5 0 0,-2-4-3 0,-4 0 0 16,-2-1 4-16,-4 1-1 0,1 3-4 15,-9 4 2-15,-3 2 2 0,-4 0 3 16,0 4-3-16,0 2 4 0,-2 0-3 16,-4 0-1-16,-3 9-4 0,1 5 0 15,-1 3 3-15,3 1-2 0,4 0-2 16,2-1-1-16,0 2 2 0,15 0-7 15,8-3-19-15,12 0 0 0,8-5-39 16,9-7-46-16,9-4-79 0,6-4-113 16</inkml:trace>
</inkml:ink>
</file>

<file path=ppt/ink/ink6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7:02.0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15 542 180 0,'0'0'79'0,"0"0"-39"0,0-1 14 16,0-2-13-16,0 2-5 0,0 0-4 16,0 1-5-16,0-2-5 0,0 2-2 15,0 0-5-15,0-1 5 0,0 1-3 16,0 0 1-16,0-1-1 0,0 1-1 15,0 0-1-15,0 0-4 0,0 0-5 0,0 2 1 16,0 10 3-16,0 2 0 0,0 1-4 16,-5 3-3-16,3 0 2 0,-2 1-4 15,0-3-2-15,4-2 3 0,0-4 0 16,0 0-4-16,8-3-1 0,-3-3-7 15,3-3-17-15,4-1-21 0,3 0-16 16,-4 0-31-16,-3-4-119 0</inkml:trace>
  <inkml:trace contextRef="#ctx0" brushRef="#br0" timeOffset="551">265 639 138 0,'6'0'106'0,"2"-7"-93"16,-1 1 14-16,5-1 3 0,1-3-4 16,-1-5-8-16,3 1-8 0,-2-3 9 0,-1-3 3 15,-1 1-2-15,-1-4-7 0,-1-1 7 16,-1 1 1-16,-2-2-1 0,-6-1-5 15,1-2-1-15,-1-2-3 0,0-4-7 16,-3-4-1-16,-9-2-1 0,1 0 3 16,-5-2-4-16,-1 2-2 0,2 6 2 15,2 3 0-15,1 10 1 0,-1 7 0 16,3 6 5-16,-1 5 3 0,1 3-3 15,3 0 0-15,3 13-4 0,0 9-2 0,2 4 3 16,2 4-2-16,0 8 1 0,0 0-1 16,8 6-1-16,1 7-1 0,1 4 0 15,3 7 3-15,1 2-2 0,-3-1-1 16,2 1 2-16,1 1-1 0,-3 3 0 15,1 0 0-15,-3 5 2 0,-1-2-3 16,-6-3 1-16,-2-4-2 0,0-9 3 16,0-10 1-16,-8-13-2 0,0-9-1 15,1-9 3-15,-3-5 0 0,3-6 1 16,-3-3 2-16,-1 0 1 0,1-4 3 15,1-10-1-15,3-4-6 0,2-3 2 0,0-2-1 16,2-2-2-16,2-1-1 0,0-1-1 16,4 1 1-16,8 1-1 0,5-1-2 15,0 6 1-15,2 0 0 0,6 4-3 16,0 2-5-16,-1 0-6 0,7 4-4 15,-4 4-12-15,1-1-5 0,1 4-17 16,0 0-5-16,-1-2-30 0,-3 1-113 16</inkml:trace>
  <inkml:trace contextRef="#ctx0" brushRef="#br0" timeOffset="841">1072 509 63 0,'4'-7'248'15,"0"2"-144"-15,-4 4-55 0,4 1-16 16,0 0 4-16,1 3-2 0,3 7-10 15,0 3-11-15,-4 3-4 0,-1 4-1 16,1 2-4-16,0 1-1 0,0 3-2 16,-2-3-3-16,0-2 2 0,1-4 0 15,-1-4-10-15,2-2-11 0,2-6-13 16,3-2-13-16,5-3-18 0,1-3-31 15,0-11-63-15,-3-5-56 0</inkml:trace>
  <inkml:trace contextRef="#ctx0" brushRef="#br0" timeOffset="1042">1353 480 49 0,'0'13'91'0,"0"5"29"16,-10 4-92-16,1 3 30 0,-3 5-10 16,1 3-6-16,-2 3-7 0,-1 10-1 15,-3 1-6-15,0 7 0 0,-2 2-5 16,2-1-1-16,1-2 1 0,3-6-15 15,7-8-5-15,2-8-2 0,4-6 2 0,0-10-4 16,0-4-2-16,8-5-9 0,0-6-18 16,1 0-22-16,-1-2-23 0,7-11-26 15,-5-7-88-15</inkml:trace>
  <inkml:trace contextRef="#ctx0" brushRef="#br0" timeOffset="1447">1534 663 22 0,'4'-11'209'0,"0"-1"-141"16,-4 1-39-16,0-1 17 0,0 1-6 15,0 2 1-15,0 2-10 0,-4 2-7 16,0 0-2-16,-5 3-3 0,1 2 2 15,-2 0-7-15,1 0 2 0,-1 8-2 16,1 5-6-16,1 5-2 0,-1 4-2 16,1 2 0-16,2 1-1 0,6-3-3 0,0 3 0 15,0-3 2-15,14-2-1 0,1-3-1 16,2-2-1-16,4-6 2 0,-2-5 0 15,6-4-1-15,0 0 1 0,2-6 0 16,-5-4 1-16,-1-3-4 0,-5-3 2 16,-3 0 3-16,-3-1 1 0,-5-2-3 15,-3 1 1-15,-2-3 2 0,0 3-2 16,-2 0 0-16,-7-2-1 0,-3 1 0 15,3 1 2-15,1 5-4 0,-1 3 0 0,3 7 2 16,0 2 0-16,2 1-4 0,2 0-4 16,2 8-12-16,0 2-12 0,0 0-11 15,4-1-24-15,4 0-28 0,0-3-73 16,-1-5-71-16</inkml:trace>
  <inkml:trace contextRef="#ctx0" brushRef="#br0" timeOffset="1718">1765 617 33 0,'6'0'171'0,"-6"-1"-22"15,0 1-104-15,0 0 0 0,0 0-1 0,0 3-13 16,-2 6-4-16,-2 2-5 0,0 1-5 15,0 2-6-15,3-2-10 0,1 2 2 16,0-4 0-16,0-2-2 0,7-5-1 16,5-2 0-16,1-1 1 0,4 0 3 15,6-1-6-15,6-8 0 0,-1-2 3 16,3 0-3-16,-6 4-4 0,-10 0 6 15,-2 4 1-15,-7 3-3 0,-4 0 4 16,-2 0-4-16,0 0 2 0,0 0 3 16,0 0 2-16,0 4 1 0,-2 5 1 15,-2 1-2-15,2-1-5 0,2 1-1 0,0-3 1 16,2 1 0-16,15 0-2 0,6-2-7 15,6-3-19-15,1-1-17 0,3-2-34 16,-1 0-88-16,3-8-124 0</inkml:trace>
  <inkml:trace contextRef="#ctx0" brushRef="#br0" timeOffset="2294">2517 174 64 0,'0'0'226'0,"0"0"-169"15,0 0-24-15,2 6 1 0,0 7 15 16,0 5-5-16,1 7-14 0,1 2-2 16,-2 7-7-16,0 7-1 0,-2 3-4 15,0 3 10-15,-2-2-2 0,0-1-11 0,-2-6-5 16,4-6-3-16,0-7-1 0,0-6-1 15,2-5-3-15,8-7 0 0,1-3 2 16,1-4 1-16,5 0-3 0,0-7 1 16,2-8-4-16,6 1-2 0,0-3 1 15,0 2-2-15,-1 3 2 0,-3-1 1 16,2 2-1-16,-7 5 1 0,-1 2 1 15,-8 2 2-15,-3 2-2 0,-2 0 0 16,-2 0 3-16,0 2 0 0,0 8 0 16,0 1-1-16,0 2 3 0,-4 3 0 15,2 1-2-15,1-1 0 0,1 0 0 0,0-2 1 16,0 0-3-16,0-4 0 0,3 0 1 15,7-1 1-15,3-5-1 0,3 0-5 16,-1-4-11-16,4 0-42 0,2-8 6 16,4-1-10-16,-2-3-5 0,1-1-99 15,-1-1-61-15,-4 0 194 0</inkml:trace>
  <inkml:trace contextRef="#ctx0" brushRef="#br0" timeOffset="2910">3126 553 2 0,'3'-8'7'0,"-1"-1"231"0,2-2-179 15,-2-1-25-15,0 1 11 0,2 0-9 16,-4 3 0-16,0 2 0 0,0 3 0 15,0-1-6-15,-6 3-7 0,0 1-7 16,-1 0 0-16,-3 6 0 0,1 9 1 16,-7 1 0-16,-1 5-2 0,0 2 2 15,0 1 0-15,5-2 0 0,5-2-5 16,5-4-6-16,2-3-1 0,0-4-3 15,9-6-3-15,5-3 3 0,5 0 1 0,4-3 0 16,7-8-3-16,-1-4-3 0,-1-1-9 16,1 3-9-16,-6 2 1 0,-6 3-3 15,-3 2-21-15,-5 2 14 0,1 4-3 16,-7 0 5-16,3 0 6 0,-6 8-12 15,0-1 23-15,4 1 11 0,0-1-4 16,5 0-7-16,1-1 13 0,3-1-4 16,8-3 3-16,-2-1-2 0,4-1 3 15,2 0-4-15,-4-8 3 0,-2 1-2 0,-4-3 1 16,1-1 1-16,-9 0 3 0,-3 0-3 15,-4 2 0-15,0 0 7 0,-10 1 6 16,-1 4 4-16,-2 2-3 0,1 2-3 16,-1 0-3-16,0 0-5 0,3 0-1 15,2 7-1-15,1 8-1 0,-1 0-2 16,2 4 0-16,-1 1 2 0,3 2 0 15,-2-3-1-15,6 1-1 0,0-3 1 16,0-6 0-16,10-4 0 0,-1-4 1 16,5-3 3-16,1-3 3 0,6-10 3 15,4-5 0-15,-2-9 1 0,3-5 0 0,1-1-5 16,-4-4-3-16,-2-1 3 0,0 0-2 15,-4-5-2-15,2 0-1 0,-4 0 0 16,-1-1 1-16,-7 3-2 0,-3 1 0 16,-4 5 2-16,0 7-1 0,0 8-2 15,-2 9 3-15,-5 10 2 0,-3 1 4 16,-7 13-6-16,-4 11 0 0,2 7 2 15,-4 8 0-15,4 8-3 0,2 1-1 16,5 3 1-16,12 0-1 0,4-4-13 16,23-7-44-16,9-11-41 0,8-11-110 0,9-10-41 15</inkml:trace>
</inkml:ink>
</file>

<file path=ppt/ink/ink6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7:06.8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211 425 38 0,'4'0'61'16,"-4"0"119"-16,0 0-116 0,0 0-18 15,2 0-5-15,0 0-3 0,0 0-7 16,-2-3-8-16,2-2 1 0,-2 3-4 15,0-2 1-15,0-1 2 0,0 2-6 16,0 0-3-16,0 0-1 0,0-1-2 16,-2 1-3-16,-8 0-4 0,3 2 1 0,-5 0 0 15,-5 1-1-15,2 0-2 0,-6 0 3 16,2 8-1-16,1 2 0 0,-3 3 1 15,4 4-2-15,-2 6 1 0,2 3-3 16,6 4-1-16,-1-1 2 0,8-1-2 16,4 0-3-16,6-2 2 0,11-3 1 15,6-5 0-15,4-4 0 0,3-2 1 16,7-6 1-16,1-6 1 0,2 0-2 15,2-3-3-15,-8-8 6 0,-1-5-1 0,-9-2-2 16,-3 1 2-16,-5-2 3 0,-7 1 3 16,-1 1 2-16,-6-3 1 0,-2 0-2 15,0 2-3-15,-2 0-1 0,-6 0-4 16,-5 1 2-16,-2 1-4 0,-3 3 0 15,-3 1 1-15,0 3-3 0,-1 4-10 16,4 2-3-16,3 3-7 0,6 0-4 16,1 10-24-16,8 7-18 0,0 0-19 15,2 0-94-15,4-6-149 0</inkml:trace>
  <inkml:trace contextRef="#ctx0" brushRef="#br0" timeOffset="551">921 181 7 0,'0'0'193'0,"0"-1"-118"0,0 1-44 15,0 0 27-15,0 0-8 0,0 0-19 16,0 0-12-16,0 0-7 0,0 0 5 16,0 0-1-16,-2 7 0 0,-4 7 14 15,-3 4-1-15,-4 4-10 0,-1 4 0 16,-5 5 3-16,0 4-3 0,-4 5 5 15,2 0-4-15,-2 1-10 0,2-1-4 0,0 3-2 16,4-4 1-16,0-3-1 0,5-3-2 16,-1-6-4-16,4 0 5 0,1-8-2 15,0-2-1-15,6-5-1 0,2-3 0 16,0-2 1-16,0-6-5 0,0-1-2 15,0 0-5-15,2 0-4 0,8 0-8 16,-1-7-3-16,1-3-4 0,-1-2-4 16,-3 1-6-16,2-1-15 0,-4-1-15 15,-2-4-45-15,-1-2-87 0,-1-1 109 16</inkml:trace>
  <inkml:trace contextRef="#ctx0" brushRef="#br0" timeOffset="938">667 272 117 0,'0'0'285'0,"0"0"-216"0,0 0-10 0,2 0 1 15,-2 0-9-15,0 0-17 0,0 0-13 16,0 0-8-16,0 0-6 0,0 0-5 15,0 6-4-15,0 0 2 0,0 4 1 16,0 1 0-16,0 2-5 0,0-2-12 16,4 3-16-16,2 4-17 0,3-1-27 15,-3-2-38-15,-2 0-197 0</inkml:trace>
  <inkml:trace contextRef="#ctx0" brushRef="#br0" timeOffset="1118">910 750 512 0,'1'1'50'16,"-1"-1"-47"-16,2 0 13 0,-2 0 8 15,2 1-15-15,4 0-13 0,-2 1 5 16,3 0-8-16,3-2-36 0,1 0-50 0,-7 0-108 15</inkml:trace>
  <inkml:trace contextRef="#ctx0" brushRef="#br0" timeOffset="1799">1633 397 29 0,'4'-4'31'0,"-4"1"210"0,0-1-166 15,0 3-13-15,0 0 11 0,0 1-18 16,0 0-19-16,0 0-16 0,0 9-8 16,0 8 1-16,0 10 10 0,0 4-8 15,0 4-3-15,0 1-1 0,-2-1-6 16,0-3-3-16,2 0-1 0,0-1 0 15,0-7 0-15,0-4-1 0,4-3-1 16,3-5 0-16,3-1-12 0,-1-5-17 16,3-2-15-16,-3-4-1 0,3 0-10 0,-5-4-18 15,-3-7-63-15,-4-3-114 0</inkml:trace>
  <inkml:trace contextRef="#ctx0" brushRef="#br0" timeOffset="2094">1448 351 89 0,'-19'-24'281'0,"5"5"-209"0,7 7-22 16,5 5-4-16,2 4-2 0,0 2-16 15,5 1-22-15,9 0-7 0,7 8 2 0,5 4 0 16,3 3 2-16,7 5 0 0,1 1-3 16,3 1-1-16,-2 1 2 0,0 0-1 15,-4 1 0-15,-3 0-1 0,-6-4 1 16,-2 2 1-16,-8-2-1 0,-6 0-1 15,-7-2 3-15,-2-2 1 0,0 0-2 16,-5-1 2-16,-7-1 1 0,1-1 2 16,-5-1 0-16,1-3-5 0,-4 3 5 15,0-2 2-15,2-1 6 0,2-2-5 16,3-1-1-16,4-2-6 0,3 0-2 15,1 1-2-15,2-1-1 0,2 2-3 0,0 0-18 16,0 0-17-16,0 0-16 0,10-6-25 16,3 0-82-16,-2 0-125 0</inkml:trace>
  <inkml:trace contextRef="#ctx0" brushRef="#br0" timeOffset="2795">2121 525 63 0,'0'-3'302'16,"0"0"-248"-16,0 2-6 0,-2 1 13 16,-3 0-19-16,-1 0-16 0,0 6-10 15,-1 8-1-15,-3 6 7 0,-1 2-3 16,3 3-4-16,0 1 1 0,4-4 0 15,4-5-10-15,0 1-3 0,10-6-1 16,1-1 0-16,7-4-1 0,1-5-1 16,6-2 3-16,-1 0 1 0,5-5-5 0,-2-7 2 15,-4 0-3-15,-2 1-2 0,-6 0-2 16,-4 3-3-16,-5 2 3 0,-4 4-1 15,-2 2-2-15,2 0-3 0,-2 0 5 16,0 0-2-16,0 5 4 0,0 7-1 16,-2 1-1-16,-2 1 3 0,0-1-3 15,4-3-2-15,0 1 5 0,0-7 1 16,6 0-5-16,5-4 5 0,5 0 2 15,-1 0 2-15,6-4-1 0,2-7-2 0,-2-3 5 16,2-6-4-16,-2-1 3 0,-4-2-1 16,-2-2 3-16,-3-2 2 0,-3 0-1 15,-1-3 2-15,-3-2 4 0,-5-4-5 16,0-4 0-16,0-2-2 0,0-2-3 15,0 0 3-15,0 1-5 0,0 2 2 16,0 5 1-16,0 9 2 0,0 9 5 16,0 9 3-16,0 5-3 0,0 3 3 15,0 1-10-15,0 0-5 0,0 2 0 16,0 11 3-16,0 7 0 0,0 4 1 15,0 6-2-15,0 4 3 0,0 4-2 0,0 2-1 16,0 1 3-16,-1 1-1 0,1-1-1 16,-4-3-1-16,2-2 3 0,-2-3-1 15,2-5-2-15,0-5 1 0,2-6 1 16,0-8 0-16,0-4-2 0,0-4 0 15,0-1 2-15,0 0 3 0,6-6-2 16,5-7-1-16,3-2 0 0,1-2-3 16,2 3 2-16,-5 2 2 0,1 3-4 15,-5 4 2-15,-1 2 1 0,1 2-3 16,-2 1 1-16,-1 0 0 0,1 7-2 0,0 2 0 15,1 1-10-15,-1 2-9 0,2 0-9 16,1-3-4-16,1 1-30 0,1-6-29 16,1-3-110-16,3-1 2 0</inkml:trace>
  <inkml:trace contextRef="#ctx0" brushRef="#br0" timeOffset="3085">2865 540 323 0,'0'1'137'15,"0"2"-120"-15,0-2 5 0,0 2 29 16,0 3-17-16,0-1-21 0,2 6-5 15,0-1-4-15,4 0 2 0,2 0-3 16,1-1-3-16,6-2 0 0,3 1-3 16,4-3-7-16,5-3-11 0,2-2-13 15,-3 0 4-15,1 0-19 0,-2-5-8 16,-2 0-1-16,-6 0 0 0,-9 2 34 15,-3 0 23-15,-3 2 16 0,-2 1 60 16,-2 0-13-16,-9 0-25 0,-2 5-11 0,-3 7 3 16,-3 5-7-16,2 4-10 0,-6 4-6 15,-2 4 2-15,-1 5 10 0,3 1-7 16,2 1-9-16,7-1-1 0,7-3-3 15,3-2-24-15,4-5-22 0,0-7-37 16,8-8-166-16</inkml:trace>
  <inkml:trace contextRef="#ctx0" brushRef="#br0" timeOffset="3537">3686 361 35 0,'4'-7'312'16,"-4"-1"-245"-16,0 0-19 0,-2-1 8 16,-4 1-9-16,-5 3-13 0,1 3-5 0,-5 2-2 15,-4 0-8-15,-2 0-2 0,0 11-3 16,-4 6 4-16,4 5-6 0,0 1 3 15,2 3-3-15,7 1-5 0,5 3-6 16,3-3-1-16,4 0 0 0,0 0 0 16,11-3-1-16,5-2-1 0,9-5-3 15,3-5-14-15,3 0-17 0,3-7-20 16,-2-5-12-16,-1 0-48 0,-6-6-193 15,-6-5 164-15</inkml:trace>
  <inkml:trace contextRef="#ctx0" brushRef="#br0" timeOffset="3743">3850 510 15 0,'2'0'318'0,"0"0"-243"16,-2 0-54-16,4 0 27 0,-2 0 0 15,-1 2-12-15,5 2-1 0,2 4-9 16,1 3-3-16,-1 1-10 0,0 0-4 15,-1 1-4-15,3 0-3 0,-3 2-2 16,1-1 1-16,0-1-4 0,3-2-20 0,1-1-19 16,5-5-24-16,-6-5-36 0,1 0-180 15,-1-12 125-15</inkml:trace>
  <inkml:trace contextRef="#ctx0" brushRef="#br0" timeOffset="3927">4216 461 80 0,'-9'16'244'0,"-5"0"-207"0,-7 6-18 0,0 3 35 15,-1 4-1-15,-5 1-12 0,0 5-10 16,-1 7-13-16,-3 2-1 0,2 3 1 16,1 0-6-16,7 0-9 0,4-6-2 15,5-4-2-15,5-9 1 0,5-7-10 16,2-5-20-16,3-9-24 0,9-7-45 15,-3 0-127-15</inkml:trace>
  <inkml:trace contextRef="#ctx0" brushRef="#br0" timeOffset="4298">4468 501 48 0,'4'-5'-15'0,"0"0"251"16,-2-3-179-16,0 0-23 0,-2 0 15 15,3 0-1-15,-3 0-3 0,4 2-5 16,-4-2-10-16,0-2-4 0,0 2 6 16,0 4 0-16,-4-1-3 0,-5 2-7 15,-1 3-3-15,-1 0-5 0,-4 2-5 16,-1 8-3-16,-1 4 2 0,2 3-8 0,4 1-2 15,1 4 2-15,2 0-2 0,5 0 0 16,-1 3 1-16,4 3-2 0,0-3-18 16,7-2-13-16,7-2-17 0,3-5-23 15,2-6-24-15,2-7-44 0,0-3-98 16</inkml:trace>
  <inkml:trace contextRef="#ctx0" brushRef="#br0" timeOffset="4773">4587 613 68 0,'1'0'-39'0,"1"-1"364"0,-2-2-291 16,0 3-14-16,4-6 27 0,2-1-9 0,2-1-17 15,1-3 2-15,2-4-8 0,5-2-2 16,3-2-4-16,0-4 4 0,2-1 0 16,-2-4 1-16,-2-5-3 0,2-2 2 15,-2-6-4-15,4-2-2 0,-3-3-5 16,-1-1-1-16,2 1 0 0,-2 2 1 15,-4 6-2-15,-3 8 0 0,-4 9 0 16,-3 9 5-16,-1 7-3 0,-2 3 3 16,0 2-1-16,-2 0 1 0,-11 7-10 0,-2 14-1 15,-6 8 6-15,-6 9 0 0,-1 7 0 16,-3 6 1-16,0 2 0 0,1 1-1 15,9-2 2-15,6-8-4 0,11-1 1 16,4-5 5-16,0-2 3 0,9-1-1 16,12-6 1-16,6-3 2 0,7-9 3 15,8-7-6-15,2-8 1 0,14-2 0 16,3-4-2-16,5-14-2 0,1 0 0 15,-6-4-1-15,-9 0-3 0,-12 2 2 16,-13-2 1-16,-10 1 1 0,-10 2-4 0,-7 0 1 16,0 3 3-16,-17 5 1 0,-6 3-2 15,-7 7-5-15,-1 1 0 0,1 3 2 16,-1 11-1-16,6 3 1 0,2 7 4 15,2 3-2-15,6 3-1 0,4 0-1 16,11-1 1-16,4 1 0 0,15-3-3 16,15-1 3-16,12-6 0 0,15-4-14 15,8-3-29-15,3-8-33 0,1-5-44 16,-9 0-259-16,5-10 259 0</inkml:trace>
  <inkml:trace contextRef="#ctx0" brushRef="#br0" timeOffset="5650">5985 0 79 0,'-11'0'190'0,"1"0"-118"0,4 0-23 15,5 0 6-15,1 0 18 0,0 0-33 16,0 0-22-16,9 0-4 0,10 0 0 0,6 0-1 15,7 0-3-15,3 3-6 0,-3 7-1 16,4 1 3-16,-1 5-5 0,-3-2 1 16,-1 2-2-16,-8 3 5 0,-4-1-5 15,-6 0 2-15,-5 2 3 0,-6-3 5 16,-2 3 2-16,0-2 4 0,-6 1 3 15,-7 0 3-15,-3 0-6 0,-3 0-2 16,2-2 0-16,4-2 0 0,-1 2-4 16,5-1-4-16,1-2-2 0,1 0-3 0,1-3 1 15,2 0-2-15,0 1-3 0,4 1-3 16,0 1-16-16,2 4-29 0,10-2-39 15,-3-3-51-15,-3 0-300 0</inkml:trace>
  <inkml:trace contextRef="#ctx0" brushRef="#br0" timeOffset="5791">6289 735 398 0,'0'2'152'16,"0"-1"-143"-16,0-1 4 0,0 0 0 15,1 0-6-15,5 0-17 0,0 0-35 16,5 0-46-16,-3 0-229 0</inkml:trace>
</inkml:ink>
</file>

<file path=ppt/ink/ink6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7:58.3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305 155 178 0,'0'-9'100'0,"0"-4"-8"15,-4 1-44-15,-2 3 0 0,-1 0-7 16,-7 0-1-16,3 0-6 0,-4 4-5 16,-5 2-6-16,1 3-2 0,-5 2-11 15,-1 10-3-15,-2 5 1 0,0 6-1 16,-1 9 0-16,5 5-1 0,0 4 0 15,8 3-1-15,5 7-3 0,4 0-2 0,6-1 1 16,8 2 0-16,9-8-3 0,8-3 1 16,6-7 2-16,5-9-1 0,4-7-1 15,4-7 1-15,2-8 2 0,1-3 0 16,-1-7-2-16,-4-12 1 0,-2-4 1 15,-7-6 1-15,-3-2 0 0,-5-2-3 16,-8-3 7-16,-4 1 7 0,-3-5-4 16,-8-1 2-16,-2 1 0 0,-2-1-4 15,-11 1-1-15,-6 0-4 0,-6 1-1 0,-4-1 0 16,0 3-2-16,1 5-2 0,-1 4 4 15,8 9-1-15,6 8-3 0,7 7 2 16,6 4-1-16,2 5-4 0,0 14-14 16,0 7 5-16,4 3-11 0,6 3-12 15,3 4-28-15,-1 3-31 0,3-2-67 16,0-2-178-16</inkml:trace>
  <inkml:trace contextRef="#ctx0" brushRef="#br0" timeOffset="326">900 327 319 0,'0'0'45'0,"0"9"-31"0,-6 5 14 15,1 5 7-15,-1 5-6 0,6 4-11 16,-2 5 1-16,2 0 13 0,2 1-20 16,9-2 9-16,9-1-12 0,0-7 10 0,1-6-3 15,4-6-10-15,2-9 2 0,0-2 7 16,-1-1-3-16,1-12 1 0,-2-5-2 15,-4-5 4-15,4-4-1 0,-6-3-4 16,-4-1-7-16,-3 1 1 0,-5 0 0 16,-1 1-1-16,0 0-2 0,-4 1-2 15,-2-3 1-15,0 2-12 0,0 1-17 16,0-1-17-16,0 4-25 0,0 4-16 15,5 5-95-15</inkml:trace>
</inkml:ink>
</file>

<file path=ppt/ink/ink6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7:56.89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0 714 37 0,'0'7'19'0,"0"-3"131"16,0-2-130-16,0 1 1 0,0-2 27 15,0-1 4-15,0 0-7 0,0 0-8 16,0 0-3-16,0 0-5 0,0 0 1 16,0 0 0-16,0 0 0 0,0-10-18 15,0-4-7-15,2-3 5 0,5-4-3 0,5-2-1 16,1-6 3-16,6-3-4 0,0-6 0 15,0-5 0-15,2-7-4 0,2-2 5 16,-6-6-3-16,6 0-1 0,-6-1-3 16,-1 2 4-16,-1 8-2 0,-2 7-2 15,-1 9 2-15,-7 11-1 0,1 9 6 16,-2 4 1-16,-4 7-1 0,0 2 1 15,0 0-1-15,0 0-9 0,4 9-6 16,0 8 8-16,1 10 3 0,-1 1-2 16,2 4 0-16,1 2 1 0,3 2 0 15,0 2 0-15,3 3-1 0,-2 1 0 0,1 0 3 16,-3 0-1-16,-1-1 1 0,0 1-1 15,-3-5 2-15,1 0-5 0,0-4 2 16,0-1 0-16,-3-5 1 0,3 1-2 16,0-8-1-16,-4-2 2 0,2-3 0 15,-1-4-3-15,-3-2-3 0,0-3-5 16,0-5-3-16,0 0-10 0,0-1-5 15,0 0-2-15,-5 0-14 0,-3 0-24 16,-3-3-42-16,-5-8-116 0</inkml:trace>
  <inkml:trace contextRef="#ctx0" brushRef="#br0" timeOffset="171">126 501 414 0,'7'-2'65'16,"7"1"-44"-16,1 1 29 0,6 0 6 15,4 0-19-15,7 0-7 0,12 0-4 16,2 0-5-16,1 0-11 0,1 0-6 15,-4 1-3-15,-4 4 0 0,-4 3-8 0,-3-2-19 16,-1 1-23-16,-3 1-32 0,-4-4-37 16,-10-1-215-16</inkml:trace>
  <inkml:trace contextRef="#ctx0" brushRef="#br0" timeOffset="457">1005 458 202 0,'4'-2'218'16,"6"-5"-173"-16,-3 4-19 0,5 0 17 16,-1 1-7-16,2 2-10 0,7 0-7 15,-1 0-7-15,0 8-9 0,2 1 0 0,-2 2-4 16,2 1-9-16,-4 2-33 0,-4 2-16 15,-5-1-41-15,-8-1-200 0</inkml:trace>
  <inkml:trace contextRef="#ctx0" brushRef="#br0" timeOffset="606">1003 771 366 0,'0'1'141'0,"6"-1"-135"16,11 0 17-16,0 0 11 0,8 0-10 0,8-1-17 15,3-7-5-15,8 1 1 0,3 1-2 16,5-1-25-16,5 0-21 0,6 0-8 15,0-3-175-15</inkml:trace>
</inkml:ink>
</file>

<file path=ppt/ink/ink6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1.3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15 492 7 0,'-4'2'40'0,"3"-1"113"0,-1 0-98 16,0 1-6-16,-2-2 4 0,2 0-12 15,2 0-9-15,0 0-2 0,0 0-9 16,0 0-2-16,0 0-6 0,0 0-7 15,8 0 4-15,5-2 5 0,4-6 8 0,6 2-2 16,0-1-4-16,2 4 1 0,0 2-2 16,-1 1-1-16,1 0-6 0,-2 13 1 15,-2-1-2-15,-2 6-4 0,-5 1 0 16,-5 5-2-16,-1 2 0 0,-6 1 2 15,-2 1-3-15,-8 2 2 0,-7-1 0 16,-6 1 0-16,-4-1 0 0,0-3-2 16,0-2-1-16,2-2 0 0,-1-4 1 15,-1-2-2-15,8-6 1 0,1-4-1 16,5-5-1-16,5-1-1 0,0 0 0 15,1 0-2-15,1-5 5 0,0-5-2 0,4-1 0 16,0 0-1-16,0 1-2 0,0 2 3 16,6 1-2-16,3 4-1 0,3 2 4 15,1 1-5-15,2 0 4 0,3 0 1 16,3 0 0-16,1 1 0 0,3 5 0 15,4-1 2-15,0 0-1 0,-1 0-1 16,-1-1 0-16,0 0 1 0,-3 1-30 16,-5-3-5-16,4 2-9 0,0-4-10 15,-6 0-41-15,-3-5-156 0</inkml:trace>
  <inkml:trace contextRef="#ctx0" brushRef="#br0" timeOffset="345">364 12 287 0,'-5'-8'81'0,"5"4"-44"16,-2 4 25-16,2 0-21 0,2 2-30 16,11 13-13-16,6 7 14 0,8 11 0 15,5 6-3-15,5 6-1 0,3 7-5 16,0 3-1-16,-2 6 0 0,-2 0 1 15,-5 1-1-15,-5-1-2 0,-3-1 3 16,-6-3-1-16,-9-4 0 0,-8-1-2 16,0 0 3-16,-13-2 1 0,-6 1-3 0,-8-2 2 15,-2-2-1-15,-1-3-2 0,3 2-6 16,-2 0-11-16,-1 2-18 0,3 0 10 15,2-5-44-15,4-3-171 0</inkml:trace>
</inkml:ink>
</file>

<file path=ppt/ink/ink6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8.1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0 20 0,'2'5'386'16,"-2"-2"-310"-16,0 3-30 0,-2 1 9 15,-6 2-5-15,2 0-23 0,3-1-22 16,3 0-6-16,0-4-1 0,0 1-24 15,13-4-35-15,10-1-27 0,5-8-134 16</inkml:trace>
</inkml:ink>
</file>

<file path=ppt/ink/ink6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8.2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0 348 0,'0'5'73'16,"-4"-1"-67"-16,2 2-3 0,0 1 0 15,2-5-17-15,-2-2-137 0</inkml:trace>
</inkml:ink>
</file>

<file path=ppt/ink/ink6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8.42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 0 43 0,'-2'6'13'0,"-2"-4"66"0</inkml:trace>
</inkml:ink>
</file>

<file path=ppt/ink/ink6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7.65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0 196 0,'4'1'299'0,"-2"5"-244"15,-2 3-42-15,0 0 3 0,0 3 8 16,-4 1-15-16,4 0-7 0,0 0-4 0,2-2-16 16,10-3-27-16,11-6-19 0,-2-2-108 15</inkml:trace>
  <inkml:trace contextRef="#ctx0" brushRef="#br0" timeOffset="117">386 117 317 0,'-4'9'108'16,"2"-2"-103"-16,2 4-6 0,0 0 1 15,0-2-54-15,10-5-182 0</inkml:trace>
</inkml:ink>
</file>

<file path=ppt/ink/ink6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6.96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19 0,'0'4'368'0,"0"0"-303"16,0 6-46-16,0 2 24 0,0 1-17 16,0 0-22-16,0-2-3 0,0 0-2 15,0-4-23-15,13-4-29 0,-1-3-72 0,3 0-180 16</inkml:trace>
  <inkml:trace contextRef="#ctx0" brushRef="#br0" timeOffset="109">310 30 111 0,'-7'13'316'16,"1"-4"-284"-16,2 4-23 0,0 3-5 15,4 3-2-15,0 1-6 0,6-4-57 16,7-5-197-16</inkml:trace>
</inkml:ink>
</file>

<file path=ppt/ink/ink6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3.1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20 684 63 0,'0'-4'42'15,"0"3"-5"-15,0-2 15 0,0-2-6 16,0 0-9-16,0 0 0 0,0 1-4 15,0-1 8-15,0 1-7 0,0-1-4 0,0 0-1 16,0 2 0-16,-2 0 1 0,2 1-5 16,-2 2-2-16,2 0 2 0,-1 0-11 15,-5 8-2-15,4 9-10 0,-4 8 5 16,6 4-4-16,0 0 0 0,0-2 0 15,2-1 0-15,11-4-3 0,-1-4-2 16,1-3 4-16,2-3-2 0,1-6 0 16,1-2 1-16,-2-4-2 0,4 0 4 15,-2-4-2-15,-3-8-2 0,-1 1-2 16,-3 0 1-16,-3 0-2 0,1 1-1 0,0 3 3 15,-5 1 1-15,1 2-4 0,-4-1 3 16,2 5 1-16,-2 0-2 0,4 0-1 16,-2 0 1-16,4 2 0 0,-1 5 3 15,3 2-1-15,3-1-1 0,-1 1 2 16,5-1 2-16,2-1-3 0,-1-2 0 15,3 0 1-15,-2-4 2 0,2-1-2 16,-2 0-1-16,-2 0 1 0,-1-7 4 16,-5 0-4-16,-1-2 0 0,-4-2 3 0,0 0 1 15,-3-5-3-15,-1 1 1 0,0-2 2 16,0 0 3-16,0-2-1 0,0 1 0 15,0 0-1-15,-7-1 0 0,1-1-2 16,-2-2-4-16,1 3 2 0,-1 3 1 16,4 3-2-16,1 3-2 0,-1 3 2 15,2 4 0-15,2 3 0 0,0 0-19 16,0 0-12-16,0 1 3 0,6 2-10 16,-1 3-12-16,1-2-18 0,-4-4-72 15,0 0-123-15</inkml:trace>
  <inkml:trace contextRef="#ctx0" brushRef="#br0" timeOffset="886">461 348 311 0,'0'0'44'0,"0"0"-7"0,0 1-8 16,0 13 7-16,2 10 4 0,2 4-7 16,0 3-13-16,1 2-2 0,-1 2 1 0,2 2-3 15,-4 0-1-15,3 0-3 0,1-1 2 16,0-3 8-16,-2-5-15 0,3-5-7 15,-1-4 2-15,2-3 1 0,-4-5-3 16,1-2 0-16,-1-5 1 0,2-2-1 16,-1-2 0-16,1 0 0 0,2 0-3 15,-2-1 0-15,5-5-7 0,-3-1-3 16,-1 2-2-16,1 0 1 0,0-1 0 15,1 2 2-15,-1 3-8 0,-1 1 4 16,1 0-8-16,2 0 10 0,1 3 0 0,2 5-8 16,5-3-4-16,-1 0-3 0,6-1 4 15,3-1-6-15,1-3-10 0,0 0 5 16,-2 0 12-16,-3-3 6 0,1-4 14 15,-2 0 1-15,-2-2 5 0,-3-1 16 16,-1 1-4-16,-9 0 10 0,-1-2 23 16,-5 1-1-16,0 2-1 0,0-2-5 15,-9 3-6-15,-3 0-6 0,-3 3-6 16,2 1-5-16,-4 2 1 0,-2 1-4 0,1 0-7 15,5 4-1-15,3 7 4 0,3 1-3 16,3 0-7-16,4 3-2 0,0-2 2 16,0 0 0-16,8-1-1 0,1-2-3 15,6-1 2-15,1-4 1 0,-1-1-4 16,2-2-2-16,-2-2 1 0,1 0 0 15,-1 0-3-15,-6 0 3 0,-1 0-4 16,-2 0 0-16,-4 0 3 0,-2 0-3 16,0 0-5-16,0 0-3 0,0 0 0 15,2 5 4-15,0 5 8 0,-1-2-3 16,1 1-5-16,2-2-2 0,2-3 5 0,2-2 13 15,-3-2-4-15,-1 0 0 0,2 0 6 16,1-4-3-16,3-6 3 0,1-8 6 16,1-1 2-16,-1-4 4 0,1-2 0 15,-1-3 1-15,3-4-4 0,-1-3 0 16,-4-3-2-16,1-4-5 0,-6-2 1 15,-2-5-3-15,-2-3-4 0,0-4-1 16,0 0 2-16,-6 7 1 0,2 11-2 16,-2 11 1-16,5 13 4 0,-5 9 9 0,4 5-4 15,-2 4-11-15,2 17-6 0,0 9 8 16,0 10-1-16,2 5-2 0,0 5 2 15,0 5 0-15,2-2-20 0,6-2-9 16,-2-1 20-16,3-6 11 0,-1-3-2 16,-4-6 0-16,3-6-1 0,-1-5 3 15,-2-6-1-15,2-4 3 0,-6-5 0 16,3-3 0-16,-1-3 1 0,0 0 2 15,2-1-1-15,0-2 4 0,3 0-3 16,3 0 3-16,3 0-7 0,3-5-1 0,-1-1-2 16,4 1 0-16,4-1-2 0,2 1-2 15,3 2-19-15,-3-1-15 0,2 1-2 16,1 0-23-16,-1-3-78 0,-2 0-141 15</inkml:trace>
  <inkml:trace contextRef="#ctx0" brushRef="#br0" timeOffset="1087">1715 604 63 0,'0'-1'224'16,"0"-2"-106"-16,0 3-53 0,0 0-4 16,0 0-16-16,0 0-15 0,0 2-20 15,-4 9-5-15,2 1-2 0,-2 1 0 16,2 0-3-16,0 2 1 0,0-1-1 15,2 1 0-15,0-3-1 0,0 0-13 16,4-2-16-16,8 1 11 0,3-3-33 16,4-4-4-16,4-2 21 0,-2-2-191 0</inkml:trace>
  <inkml:trace contextRef="#ctx0" brushRef="#br0" timeOffset="1367">2052 614 29 0,'0'-5'331'0,"-9"-6"-260"0,-1 5-29 15,-3 1 5-15,0 0-8 0,1 5-3 16,3-1-12-16,5 1-8 0,2 0-4 15,2 0-15-15,0 9-2 0,0 2 5 16,2 1-1-16,5 0 0 0,5 3-2 16,3-1 3-16,0 0 1 0,1 3-2 0,1-1-1 15,0 0 1-15,-4 1 2 0,-1-3 0 16,-1 0-3-16,-7-2 3 0,-4-1 2 15,0 1-2-15,-4-1 1 0,-7 0 4 16,-4 1 0-16,-5-2 5 0,1-2 1 16,0 0-6-16,4-4-1 0,0 0-4 15,3-1 0-15,3-2 0 0,5-1 0 16,4 0-6-16,0 0-17 0,0 0-26 15,4 0-19-15,9-1-11 0,-3-8-120 16</inkml:trace>
  <inkml:trace contextRef="#ctx0" brushRef="#br0" timeOffset="2374">2487 890 33 0,'8'-8'327'0,"0"-8"-275"0,1-2-17 16,5-6 13-16,3-6-3 0,2-2-12 15,2-5-7-15,2 0-2 0,-2-2-8 16,-2-4 0-16,-4 1-6 0,2-4-3 16,-5-4 0-16,-1-4-5 0,-5-6-1 15,0-2 0-15,-3-1 1 0,-3 5-2 16,0 3-1-16,0 8 1 0,0 14 1 15,0 10-1-15,-3 12 1 0,-1 9-1 16,-2 2 3-16,0 7-9 0,-3 15-4 0,-1 6 9 16,-5 10 2-16,2 9 0 0,-1 12-11 15,-1 9 6-15,0 4 4 0,1-2-10 16,9-7-4-16,5-8 10 0,0-10 2 15,13-9-1-15,10-5 1 0,6-7 2 16,-1-6 2-16,1-6-2 0,-4-8 0 16,1-4 0-16,-1 0 2 0,0-12 0 15,0-7-1-15,-4-4 1 0,0-3 0 16,0-4-1-16,-4-1-1 0,-4-1 1 0,-3 3-1 15,1 0 1-15,-1 3-1 0,-1 3 0 16,3 2 1-16,1 3-3 0,-3 6 0 16,-1 4 1-16,-3 5 0 0,-2 3-1 15,0 0-3-15,-3 0 1 0,-1 9-3 16,0 2-13-16,0 4 6 0,-3 4 6 15,-5 2 6-15,2-3 3 0,2 1-3 16,3-2 1-16,1-3 1 0,0 2 0 16,0 0 2-16,5-2-2 0,5-2 0 15,3 1-2-15,-1-2 2 0,3 2 1 0,0-5-1 16,4 2 0-16,4-1 1 0,0-5-1 15,4 2 0-15,1-5 1 0,3-1-1 16,5 0 2-16,-2-2 0 0,-1-8-2 16,-1-3 0-16,-1-2 1 0,-6 3 0 15,-6-2-2-15,-4 1-2 0,-5 3-2 16,-7 2 2-16,-3 1-11 0,0 2 7 15,-3 3 5-15,-9 2-6 0,3 0 1 16,-5 2 1-16,5 6 4 0,1 2 1 16,2-1 1-16,2 4-5 0,1 2 3 15,-1 2 2-15,4-2-7 0,0 4-32 0,0-4-7 16,0 2-22-16,6-2 15 0,-1 1-43 15,5 0-40-15</inkml:trace>
  <inkml:trace contextRef="#ctx0" brushRef="#br0" timeOffset="2384">3447 723 43 0</inkml:trace>
  <inkml:trace contextRef="#ctx0" brushRef="#br0" timeOffset="2930">2669 454 8 0,'0'-5'320'0,"0"-2"-245"0,0-2-14 16,0-1-7-16,0-2-11 0,5-2-17 15,7-1-8-15,1 3-9 0,2-4-5 0,5 0-1 16,-3 3-4-16,2 2-2 0,2 3-17 15,2-1-28-15,-2 2-30 0,-6 4-121 16</inkml:trace>
  <inkml:trace contextRef="#ctx0" brushRef="#br0" timeOffset="3436">3420 639 6 0,'6'3'-2'16,"6"-3"156"-16,-3 0-127 0,8-3 15 15,1-6 10-15,3-6-13 0,3-2-6 0,3-3-7 16,0-2-6-16,-2-2-2 0,-8 1-8 15,-2 0 3-15,-11-2-5 0,-2 2 3 16,-2 1-1-16,-4 5 4 0,-9 3 5 16,-7 6 3-16,-1 4 7 0,-3 4-9 15,-5 3-1-15,-3 13-4 0,5 8 3 16,0 2 6-16,12 6-1 0,3 3-11 15,9 3-9-15,3 4-3 0,9 0 0 16,12-1 1-16,17-5-11 0,8-3 1 0,15-6-43 16,17-6-26-16,18-12 11 15,15-9-34-15,7-8-268 0</inkml:trace>
</inkml:ink>
</file>

<file path=ppt/ink/ink6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09.2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0 168 61 0,'6'-3'194'0,"-4"-1"-125"0,0 1-2 15,-2 0 0-15,0 3-7 0,0 0-8 16,0 0-14-16,0 0-12 0,0 8-13 16,0 6 11-16,0 6-2 0,0 1-9 15,0 3 1-15,0 2-7 0,0 0-1 0,0 0 0 16,0-3-2-16,0-3-4 0,2-2 1 15,1-1 0-15,-1-5 0 0,4 0-3 16,0-3-8-16,0-2-12 0,3-2-16 16,4-3-22-16,3 0-9 0,3-2-7 15,0-2-87-15,-2-8-143 0</inkml:trace>
  <inkml:trace contextRef="#ctx0" brushRef="#br0" timeOffset="320">426 194 23 0,'-4'-7'323'16,"-8"-3"-263"-16,1 4-13 0,0 3 4 15,-3 0-9-15,3 3-12 0,-1 0-8 16,1 3-9-16,-1 11-4 0,3 7-6 16,1 3 1-16,4 6-3 0,4-1-1 15,0 2 0-15,8 1 0 0,3 0 0 16,3-3-1-16,3-4 2 0,0-4-1 15,8-4 0-15,-2-8 0 0,2-4 1 0,-1-5 0 16,1 0 2-16,-4-4-2 0,-2-9 3 16,0-1 2-16,-7-4-1 0,-1-2 8 15,-5 2 1-15,-4-5-1 0,0-1-3 16,-2 3-2-16,0-2-3 0,-6 2 2 15,-7 0-3-15,-1-1-3 0,-1 4-2 16,6 3 1-16,1 5-1 0,4 5-6 16,4 5-4-16,0 0-33 0,14 12-7 15,1 3-7-15,4-1-31 0,4-3-97 16,4-3-69-16</inkml:trace>
  <inkml:trace contextRef="#ctx0" brushRef="#br0" timeOffset="606">970 239 38 0,'-2'-10'303'0,"-12"0"-235"16,-5 3-26-16,-2-1 6 0,-4 4-19 15,-5 4-13-15,1 0 3 0,1 4-7 16,1 12-3-16,8 3-6 0,5 4-2 16,9 4-3-16,5 1 1 0,0 5-1 15,7-2 2-15,12 1-2 0,6-6 1 0,8-4-1 16,3-2 3-16,2-6-3 0,-4-6 3 15,5-4-1-15,-5-4 2 0,-5 0-1 16,-3-4 1-16,-10-9-1 0,-5-3 5 16,-3-4 15-16,-3-3 9 0,-5-2-16 15,0 2-5-15,0-1-3 0,-9 3-2 16,-6-1-2-16,-1 0-1 0,1 1-1 15,0 2-2-15,3 3-7 0,7 2-12 16,5 4-6-16,0 3-20 0,7 4-42 0,3-1-81 16,1 1-142-16</inkml:trace>
  <inkml:trace contextRef="#ctx0" brushRef="#br0" timeOffset="977">1613 0 23 0,'0'0'325'0,"0"0"-260"16,0 0-11-16,0 0 12 0,-2 0-21 16,-6 15-22-16,-7 4-8 0,-1 8 10 15,-1 3-1-15,-4 4-12 0,2 2-3 16,-4 4-2-16,0 3-1 0,1 0 0 15,-3-1-2-15,8-2-2 0,-3-4 1 0,7-3-1 16,2-1-2-16,1 0 0 0,1-1 1 16,3-3 0-16,-2-5-2 0,6-7 1 15,2-6-1-15,0-1-11 0,0-7-7 16,0-1-13-16,8-1-11 0,-2 0-2 15,-1-8-10-15,1-5-26 0,-2-4-59 16,0-5-106-16</inkml:trace>
  <inkml:trace contextRef="#ctx0" brushRef="#br0" timeOffset="1257">1303 20 236 0,'0'0'230'0,"0"0"-161"0,0 0-6 15,0 0-1-15,0 3-25 0,2 2-24 16,2 0-10-16,0 4-1 0,2 2-1 16,1 1-1-16,3 1-1 0,1 2-14 15,3 2-17-15,1 6-31 0,0-3-26 16,-5 1-107-16</inkml:trace>
  <inkml:trace contextRef="#ctx0" brushRef="#br0" timeOffset="1423">1706 547 557 0,'-6'0'64'0,"6"0"-45"16,0 0 8-16,0 0-8 0,0 0-12 15,0 1-7-15,0 3-8 0,0-1-23 16,2 2-19-16,12-5-37 0,-3 0-121 15</inkml:trace>
</inkml:ink>
</file>

<file path=ppt/ink/ink6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11.6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96 283 185 0,'0'-1'83'16,"0"0"-25"-16,0 1-3 0,0 0-7 15,0 0-11-15,0 0-3 0,0 7-9 16,-4 8 5-16,-2 5 9 0,0 3-14 16,4 6-1-16,-3 1-6 0,3 3-4 15,2 1-3-15,-2 0 3 0,2-1-2 0,0-8-7 16,0-5-5-16,0-5 0 0,2-6 1 15,0-3-4-15,3-5-4 0,-1-1-4 16,4 0-8-16,3-3-1 0,-1-8-10 16,1-5 0-16,-1-2 0 0,-6-3 6 15,0 0 1-15,-4-3 2 0,0-1-6 16,0-3-2-16,-14-4 6 0,-1-1-1 15,-4-3-12-15,-2-2-27 0,2-1 70 16,2 3 13-16,1 4 14 0,7 6 8 0,1 7-1 16,6 9 3-16,2 4-4 0,0 4-9 15,0 2-21-15,2 0-8 0,8 0 1 16,5 0 8-16,4 8-2 0,0 1-5 15,4 4 1-15,4 1 3 0,1 3-3 16,1 2 1-16,-2 3-3 0,1 4 2 16,-3 0-2-16,-4-1-3 0,-4 2 2 15,-5-4 0-15,-5 2-3 0,-5-1 2 16,-2 1 2-16,-4-1 0 0,-9-2 3 15,-6 2-5-15,-2-1 4 0,-4-3 0 0,-2-1-3 16,3-7 3-16,3 0 0 0,0-2-2 16,5-3-3-16,7-3 0 0,1-2 0 15,8-1 0-15,0-1-19 0,0 0-28 16,12 0-4-16,3 0-10 0,6-7-64 15,-4-4-179-15</inkml:trace>
  <inkml:trace contextRef="#ctx0" brushRef="#br0" timeOffset="636">586 410 143 0,'0'0'278'0,"0"0"-236"15,-6 0-5-15,-3 2 7 0,-8 8-18 16,-4 6 0-16,3-1 5 0,5 1-11 15,5 0-13-15,7-1-7 0,1 0 1 16,0-2-1-16,7-4-1 0,8 1 1 16,3-3 1-16,4-4-1 0,3-1-4 15,4-2-6-15,-4 0-7 0,0 0-1 0,-6-2 0 16,-4-4-5-16,-6 2 3 0,-3 1 1 15,-2 1 6-15,-4 2 6 0,0 0 1 16,0 0 1-16,0 0-5 0,-2 5-8 16,-2 2 15-16,0-2 1 0,4 2-4 15,0-2 5-15,0 0-3 0,0-1 4 16,0-1-1-16,6-2 0 0,4-1 3 15,1 0 0-15,4-4 5 0,1-3-5 16,1-5 4-16,2-3-1 0,0-2 5 0,0-5 0 16,0-1-1-16,-2-4-4 0,1-5 1 15,-5-1-1-15,0-4 2 0,-1-3-3 16,-1-3-1-16,-5-2 0 0,-2 0-2 15,1 0 3-15,-3 4-3 0,0 6 3 16,-2 7 9-16,0 11 4 0,0 7 3 16,0 4-3-16,-2 6-6 0,-5 6-10 15,-1 16-7-15,-3 4 4 0,3 10 2 16,-2 5 0-16,-1 3 0 0,1 7 0 15,-1-1 1-15,3-3-5 0,3-5-12 0,5-4 11 16,0-6 3-16,0-6 2 0,0-5 0 16,0-7-3-16,0-4 1 0,0-6 1 15,0-2 1-15,0-2-1 0,0 0 1 16,0 0 4-16,0 0-3 0,7-2-3 15,1-2 1-15,1 2 1 0,3 2-1 16,-3 0-3-16,1 0 4 0,-2 0 1 16,1 0-1-16,1 3 0 0,-3-1 2 15,3 1-2-15,-3-1 0 0,7-1 1 0,-5 2-2 16,5-2 1-16,1-1-11 0,0 0-28 15,1 0-17-15,-5-8-58 0,0-4-166 16</inkml:trace>
  <inkml:trace contextRef="#ctx0" brushRef="#br0" timeOffset="902">1189 402 21 0,'0'7'334'0,"-6"-1"-311"16,-3 4-3-16,1 3 31 0,0 1 0 16,5 0-13-16,3 0-28 0,0-1-8 15,0 0-1-15,2 1 3 0,3-3-3 0,7 0-4 16,5-2 0-16,6-3-19 0,5 0-1 15,7-5 10-15,3-1-45 0,0 0-1 16,-2 0-21-16,-3 0-4 0,-3-7 38 16,-13 5 35-16,-3 1 13 0,-12 0 20 15,-2 1 68-15,-2 0 31 0,-12 0-69 16,-3 9-26-16,-2 5-2 0,-6 6-2 15,-1 2-2-15,-7 4-5 0,3 4-4 16,-1 0-5-16,6 2-5 0,6 3-2 0,4 1-13 16,7-2-18-16,7-5 8 0,1-7-151 15</inkml:trace>
</inkml:ink>
</file>

<file path=ppt/ink/ink6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13.0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193 537 84 0,'0'-7'227'15,"0"-1"-152"-15,-8 2-22 0,-1 2 0 16,-5 3-12-16,1 1-5 0,-4 0 3 15,0 0-8-15,0 11-5 0,-2 5-6 16,-1 4-2-16,1 4-1 0,4 0-6 16,6 2-2-16,-1 1-6 0,6 0-1 15,2-2 0-15,2 0-1 0,0-2-2 0,10-2 2 16,3-3-1-16,4-3-6 0,2-5-13 15,-1-2-5-15,3-3-9 0,-2-1-17 16,2-4-21-16,0 0-34 0,-4-4-192 16</inkml:trace>
  <inkml:trace contextRef="#ctx0" brushRef="#br0" timeOffset="191">323 649 211 0,'5'5'185'0,"-5"0"-179"0,0 4 34 16,0 1 23-16,0 3-7 0,0 2-21 15,0-1-17-15,0 2-12 0,0 1-5 16,4-4 0-16,2 0-1 0,7-1-1 16,1 0-10-16,3-2-15 0,4-3-13 15,4-4-7-15,3-1-32 0,1-2-59 16,0-1-92-16</inkml:trace>
  <inkml:trace contextRef="#ctx0" brushRef="#br0" timeOffset="345">741 697 92 0,'-18'2'218'0,"-3"7"-160"0,-9 5-52 16,-2 7 33-16,-3 2-9 0,-3 6 7 15,-2 1-4-15,2 3-10 0,2 2-6 16,3 1-7-16,6-2-7 0,4-2-2 16,8-2-2-16,8-4-13 0,5-4-17 15,2-2-10-15,0-5-24 0,3-10 39 0,1-5-228 16</inkml:trace>
  <inkml:trace contextRef="#ctx0" brushRef="#br0" timeOffset="662">905 595 178 0,'0'-10'216'0,"-12"0"-189"0,-1 4 25 15,-6 0-5-15,0 2-1 0,-2 4 0 16,2 0-22-16,0 7-9 0,-2 8-9 15,2 5-3-15,1 4-3 0,9 4 1 16,1 0-2-16,2-1 1 0,6 1-2 16,0-1-11-16,0 1-20 0,10-5-7 0,5-2-20 15,8-7-7-15,0-5-4 0,2-7-39 16,-2-2-30-16</inkml:trace>
  <inkml:trace contextRef="#ctx0" brushRef="#br0" timeOffset="1087">1029 735 7 0,'17'-19'8'0,"4"-3"123"16,-2-4-76-16,0-1-22 0,2-2 18 15,0-1-1-15,0-5-9 0,-2 0-9 0,-4-2-9 16,3-2-4-16,-1 0-7 0,-6 3-6 16,-5 6 3-16,-4 8 3 0,-2 9 17 15,0 5-5-15,-6 5-2 0,-3 3-10 16,-5 0-9-16,-5 11-3 0,-4 12 2 15,-7 1-3-15,-3 10 2 0,5 6 7 16,-5 3 0-16,6 5-7 0,1 1 2 16,7 2-1-16,3-3 0 0,15-3 2 15,1-3-2-15,7-5 6 0,14-3-3 0,8-4-2 16,9-7 4-16,10-8-3 0,1-4-1 15,10-9 1-15,1-2-2 0,-5-6 0 16,0-8-4-16,-5-5 2 0,-8-2 1 16,-12-3 1-16,-9-2-1 0,-13-1 3 15,-8-1 2-15,0-1 0 0,-8 3-2 16,-11 1-1-16,-4 7 1 0,-5 8 3 15,-1 8 5-15,-3 2-7 0,3 4 6 16,-1 13 3-16,3 7-1 0,6 2-5 16,6 6-2-16,11 1-5 0,4 2-1 15,13 1 0-15,18 0-2 0,16 0 3 0,22 0-1 16,15 1-4-16,13-4-23 0,4 0-6 15,6-3-10-15,-2-1-5 0,2 1-5 16,0-6-29-16,-6-3-129 0</inkml:trace>
  <inkml:trace contextRef="#ctx0" brushRef="#br0" timeOffset="2113">2109 1 12 0,'-8'0'228'16,"6"0"-134"-16,-2 0-34 0,1-2 2 16,3 1-8-16,-4-1-12 0,4 2 1 15,0 0-18-15,0 0-18 0,11 5-7 0,8 8 26 16,8 7 0-16,0-1-10 0,9 5-4 15,-4 0 5-15,-1 2-12 0,-1 1 1 16,-5 1-1-16,-6 1-2 0,-5 0-3 16,-5-5 1-16,-5-3 2 0,-4-3 0 15,-2-2-3-15,-15 1 5 0,-10 0 1 16,-9-1 2-16,-4-1-5 0,-2 0-2 15,-2 3-4-15,4-1-6 0,6 2-9 16,7 0 2-16,14-1-18 0,9-4-42 16,4-4-53-16,2 0-304 0</inkml:trace>
  <inkml:trace contextRef="#ctx0" brushRef="#br0" timeOffset="2245">2382 831 306 0,'-10'0'233'0,"2"-1"-192"0,-1 0-5 16,-4-3-18-16,-1 2-15 0,3-1-4 15,1 3-14-15,6 0-61 0,-1-4-82 16</inkml:trace>
</inkml:ink>
</file>

<file path=ppt/ink/ink6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23.98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37 39 0,'-2'0'161'0,"0"0"-121"16,-1 0 12-16,1 0 1 0,-2-1-11 15,2 1-10-15,-2-3 1 0,2 0 1 16,-2 0-1-16,1-3 0 0,1 3-1 16,-4 1-2-16,6 0-1 0,-2-2-5 15,2 1-2-15,0 2-5 0,0-1-6 16,0 2-4-16,10-3-8 0,12 3 2 15,5 0-2-15,11 0 2 0,4 2 1 16,2 7-1-16,4 6-2 0,-8 0 1 0,-4 3 0 16,-9 0 1-16,-6 4-2 0,-10-2-1 15,-7 1 1-15,-4-1-1 0,-11 0-4 16,-6-1 2-16,-8-1 3 0,-4 0 1 15,-1-4 0-15,-3 3 0 0,1-3 1 16,-1-1-2-16,3 3 2 0,3-4-1 16,6-4-1-16,11-1 2 0,3-2-1 15,7 2-3-15,4 2 0 0,7 1 2 16,12 2-2-16,2 1 2 0,9 0-4 0,6 0-9 15,10-3 7-15,-1 2-4 0,3-4 4 16,-2 4-2-16,-5-2 6 0,1 3 0 16,-6-3 3-16,-9 0 0 0,-10-1-1 15,-16 1 1-15,-5-1 0 0,0 0 3 16,-13 0 0-16,-8 2-1 0,-4 1-2 15,-7 0 3-15,-6 0 1 0,0 1 2 16,-1-3 2-16,3-1-4 0,0 1-5 16,2-3 3-16,3 2-4 0,6-2 3 15,4-2 0-15,10-1-3 0,5-2-4 16,6 2-22-16,2 3-37 0,8-2-20 0,1-2-78 15</inkml:trace>
</inkml:ink>
</file>

<file path=ppt/ink/ink6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25.2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0 50 0,'4'-1'269'0,"-2"-1"-192"0,-2 2-24 15,0 0 2-15,0 0-8 0,0 0-9 16,0 0-15-16,0 8-1 0,-4 6 7 16,-4 5-6-16,-1 0-8 0,-1 3-3 15,1 0-2-15,1-1-7 0,2-1-3 0,1 0 0 16,5-5-2-16,0-2-8 0,0-2-24 15,5 2-23-15,5-11-29 0,1-2-110 16</inkml:trace>
  <inkml:trace contextRef="#ctx0" brushRef="#br0" timeOffset="149">321 92 353 0,'-11'15'124'0,"1"1"-108"0,1 4-8 16,3 0-7-16,2-1 0 0,2-2-25 15,2-7-87-15,0 1-251 0</inkml:trace>
</inkml:ink>
</file>

<file path=ppt/ink/ink6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28.1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61 145 0,'0'-8'110'0,"0"2"-54"0,0-1 2 0,-4-1-9 16,-1-1-3-16,1 1-8 0,0 3-1 15,0 1-4-15,2 0-6 0,0 2-5 16,2 2 3-16,0 0-5 0,0 0-7 16,0 0-7-16,0 7-7 0,2 11 3 15,6 10 5-15,5 9-5 0,3 9 1 16,5 8 0-16,3 5-1 0,3 5-1 15,4-2-1-15,-1 2 3 0,3-1-2 16,-1-2-1-16,-1 2 0 0,-5 3 1 0,-1 0-1 16,-4 5-1-16,-4-4 1 0,-7-2 2 15,-6 3-1-15,-2-7-2 0,-2-5 1 16,-2-7 0-16,-6-6 0 0,-3-7-2 15,1-1-8-15,-5-8-1 0,0 1-16 16,3-10-19-16,3-1-20 0,-3-10-32 16,-1-3-183-16</inkml:trace>
</inkml:ink>
</file>

<file path=ppt/ink/ink6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30.7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64 184 9 0,'0'1'26'0,"0"1"-24"0,0 1 140 15,0-3-68-15,-5 0-52 0,3 3 12 16,-2-2-10-16,2 1 2 0,-2 0-7 16,2-1-3-16,2-1 5 0,0 0 3 15,-2 0-1-15,2 0-4 0,-2 0-3 16,-1 0 1-16,1 0 1 0,2 0-4 15,-2 0-1-15,0 0-3 0,-2 0-2 16,4 0-1-16,-4 0-2 0,1 1 0 0,-1 0-3 16,0 1 8-16,2-1-4 0,-2-1-2 15,2 1 1-15,2-1-4 0,0 0-1 16,4 0-1-16,8 1 4 0,7-1 8 15,7 3-5-15,5-1-1 0,3-2-3 16,4 0 4-16,-3 0-3 0,3 0-2 16,0 2 1-16,-7-2-2 0,-7 1 0 15,-5-1 0-15,-3 0 0 0,-9 0-4 16,-3 0-11-16,-2 0-7 0,-2 0 1 15,0 0-9-15,0 0-20 0,-9-2-26 0,-1-5-46 16,-7-1-78-16</inkml:trace>
  <inkml:trace contextRef="#ctx0" brushRef="#br0" timeOffset="240">15 236 15 0,'-4'9'262'16,"2"-2"-209"-16,2 2-30 0,0 4 23 16,0 2-16-16,10 0-7 0,3 3-5 15,4-2-7-15,6 1 3 0,4 3 1 16,1-2-6-16,3 1-8 0,-2-2 0 0,-3-1 0 15,-5 1 3-15,-4-2-4 0,-7 0 0 16,-6-4 0-16,-4-1 2 0,-4 1 1 16,-9 1-1-16,-7 3 1 0,-4-1 0 15,-5 0-2-15,-3 0 0 0,-1 1 1 16,1-1 1-16,5-3-3 0,4 0-2 15,6-4 2-15,7-1 0 0,7-5-24 16,3-1-24-16,3 0-30 0,7 0-85 16</inkml:trace>
  <inkml:trace contextRef="#ctx0" brushRef="#br0" timeOffset="611">683 280 261 0,'-21'-2'137'0,"-4"0"-92"16,4 2 15-16,-4 0-17 0,4 4-16 15,2 7-2-15,6 1-12 0,3 1-6 16,6 4-9-16,4 1 8 0,0 1-6 15,2 4-1-15,8-1 1 0,5 1 0 16,2-2 2-16,8-3-3 0,4-1 2 16,1-4-3-16,1-3 2 0,5-3 1 15,-4-4-1-15,5-3-1 0,-5 0 1 0,-5-11 1 16,-6-1 0-16,-6-2-1 0,-5-2 2 15,-7-1 1-15,-3 0 1 0,0-1 2 16,-2-1 3-16,-7 2 4 0,-8 1-9 16,-4-2 0-16,0 3-3 0,-2 0-3 15,2 2 2-15,-2-1-2 0,11 5-15 16,7-1-4-16,3 5-8 0,2 3-44 15,0 0-78-15,0 1-168 0</inkml:trace>
  <inkml:trace contextRef="#ctx0" brushRef="#br0" timeOffset="1086">1366 3 11 0,'0'0'268'0,"0"-2"-199"16,0 1-16-16,0 1 6 0,-2 0-19 16,-4 0-14-16,-2 6-7 0,-1 6 2 15,-3 5 0-15,-1 5-3 0,-6 0-2 16,4 6 17-16,-4 1-10 0,0 2-7 15,1-1-4-15,3 0-2 0,0 1-4 16,3 1-5-16,1-2 1 0,1-2-4 16,1-2 3-16,1-1 0 0,4-5-1 15,1-2 2-15,3-4-9 0,0-3-9 0,0-2-9 16,0-3-5-16,0-3-9 15,0 0-12-15,2-3-25 0,-1 0-52 0,-1-6-133 16</inkml:trace>
  <inkml:trace contextRef="#ctx0" brushRef="#br0" timeOffset="1403">1072 48 200 0,'4'4'245'16,"-2"1"-226"-16,1-1-3 0,-1 5 36 0,2-2-29 15,0 4-13-15,4 1-3 0,-5 0-2 16,5-1-5-16,0 2 1 0,-1 2-6 15,1 1-25-15,3-1-24 0,-3-2-55 16,-2 1-205-16</inkml:trace>
  <inkml:trace contextRef="#ctx0" brushRef="#br0" timeOffset="1612">1480 517 350 0,'0'0'183'0,"2"0"-167"16,0 0-14-16,0 0 10 0,-2 2-2 15,2-2-9-15,0 2-5 0,2 1-4 0,-1 0-28 16,-3-1-43-16,0-2-117 0</inkml:trace>
</inkml:ink>
</file>

<file path=ppt/ink/ink6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33.4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 0 58 0,'0'3'307'16,"0"-3"-264"-16,0 6-24 0,-4 1 20 15,-3 3-8-15,-1 2-11 0,0 2-15 0,1 2-4 16,3 1-1-16,2-2 0 0,2 2-7 16,0-2-28-16,10-4-38 0,3-6-34 15,2-5-161-15</inkml:trace>
  <inkml:trace contextRef="#ctx0" brushRef="#br0" timeOffset="144">370 35 210 0,'-9'0'194'0,"-1"0"-156"0,1 6-11 0,-5 12 7 15,-3 4-18-15,-6 7-3 0,6 2-6 16,6 2-6-16,7 3-5 0,4-4-40 16,4 1-61-16,9-5-259 0</inkml:trace>
</inkml:ink>
</file>

<file path=ppt/ink/ink6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36.0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0 107 0,'-4'0'202'0,"4"0"-130"15,0 0-22-15,0 0-21 0,10 0 3 16,5 0 6-16,2 6-7 0,10-1-4 16,-2 2-5-16,0 1 0 0,-1 1-5 0,-1 1-6 15,-4-1-4-15,-3 3 0 0,-7-1-5 16,-5 2 3-16,-4-2-1 0,0 0-3 15,-6-1 6-15,-5 3-3 0,-8-1-1 16,-2 1-1-16,-8 1 0 0,2 2 0 16,-1 0-1-16,3 2-1 0,2-2-1 15,2 1 2-15,8-1-4 0,3 2-26 16,4 0-28-16,5-4-35 0,-3-4-87 15</inkml:trace>
</inkml:ink>
</file>

<file path=ppt/ink/ink6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36.2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102 0 474 0,'-10'0'58'0,"-1"2"-23"0,-3 1 18 16,-3-2-26-16,-2 0-14 0,6 1-12 15,5 1 1-15,2-3-3 0,4 0-33 16,0 0-33-16,2 0-76 0,0 0-239 15</inkml:trace>
</inkml:ink>
</file>

<file path=ppt/ink/ink6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54.64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1515 169 2 0,'2'6'68'0,"-2"2"115"0,0 4-130 16,-4 2 12-16,-2 5-14 0,2 3-1 15,-2 1 1-15,6-2-25 0,0 0-6 16,8-2 0-16,7 0 2 0,3-6 19 15,4-3-15-15,5-7-10 0,2-3-6 16,1-6 10-16,3-13 3 0,-1-6-17 16,-1-4 1-16,-6-4-3 0,-3 2 7 15,-6 0-6-15,-9 1 1 0,-5 2-4 16,-2 3-1-16,0 1 2 0,0 4-2 0,0 3-2 15,-4 4-1-15,1 3-9 0,-3 6-24 16,6 4-25-16,-2 0-39 0,2 0-70 16,-2 0-239-16</inkml:trace>
</inkml:ink>
</file>

<file path=ppt/ink/ink6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52.00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27 583 19 0,'-2'4'6'0,"0"-1"127"0,-2 0-50 16,0 1-34-16,-1-2 8 0,3 0-2 16,-2-2-10-16,2 0-10 0,0 0-3 15,2 0-3-15,0 0-3 0,0 0-5 16,0 0-2-16,0 0-1 0,2-8-4 15,2-3-6-15,7-5-3 0,5-4 4 0,1-5 0 16,8-5-1-16,3-5-3 0,1-5 3 16,1-3-3-16,1-1-3 0,-1-3 1 15,-5 3-1-15,-2-4 1 0,-2 6-3 16,-4 3 0-16,-3 6 2 0,-5 5-1 15,-3 9-1-15,-2 3-1 0,-2 7 2 16,0 5 0-16,-2 4-2 0,2 0 1 16,-1 0-4-16,3 3 3 0,2 10-1 15,-2 3 2-15,0 5 1 0,-1 5 1 0,3 1-3 16,2 1 1-16,-3 4 1 0,5 2 1 15,-2 2-2-15,-1 1 0 0,-1-2 1 16,2-2 0-16,-3 2-2 0,1-3 1 16,2-2 1-16,-4-4 1 0,-1-1-2 15,3-6-1-15,-2-2 2 0,0-4 0 16,-2-3-2-16,1-4 0 0,-1 1 1 15,0-3-1-15,-2-1-17 0,0 0-5 16,0-3-3-16,0 3-2 0,0-1-5 16,0 1-7-16,0 1-11 0,-7-1-35 0,-1-3-119 15</inkml:trace>
  <inkml:trace contextRef="#ctx0" brushRef="#br0" timeOffset="181">191 433 15 0,'8'-12'349'15,"-1"0"-298"-15,3 2-4 0,5-2-7 0,0 2-6 16,4 0 1-16,6 1-14 0,4-1-9 16,1 4-4-16,1 3-4 0,-2 3-3 15,-3 0-2-15,1 9-7 0,-2 4-29 16,-2 1-39-16,-2-2-98 0</inkml:trace>
  <inkml:trace contextRef="#ctx0" brushRef="#br0" timeOffset="456">872 315 11 0,'6'0'400'0,"2"0"-368"15,1 0-6-15,3 0 5 0,1 0-11 16,2 0 3-16,8 3-14 0,0 1 1 0,-2 0-7 15,-2 2-3-15,-4 0 0 0,3 4-13 16,-3-1-24-16,-2-2-25 0,-5 0-59 16,-8-1-135-16</inkml:trace>
  <inkml:trace contextRef="#ctx0" brushRef="#br0" timeOffset="616">888 596 181 0,'-2'1'253'15,"2"-1"-198"-15,0 0-21 0,5 0 1 16,7 0 3-16,1-4-9 0,6-3-19 15,4 1-8-15,2-1 0 0,2 0-2 16,-3-1-5-16,11 5-37 0,3-3-49 16,2-5-89-16,4 0-103 0</inkml:trace>
</inkml:ink>
</file>

<file path=ppt/ink/ink6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9:14.5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28 42 0,'0'-1'68'16,"0"1"-35"-16,0 0-4 0,0-1-16 15,0 1 57-15,0-1-16 0,0 1-28 16,-2-2 4-16,0 0-1 0,2 2 1 16,-2-1-3-16,2 1 2 0,0-1-5 15,0 1-6-15,0 0-2 0,0 0-2 16,0 0 3-16,0 0-3 0,0 0-3 15,0 0-4-15,0 0 0 0,0 0-5 16,0 0 0-16,0 0 1 0,0 0-2 0,0 2 3 16,0 8-1-16,0-2 1 0,0 4 0 15,0 2-2-15,0 7 0 0,2 3 0 16,0 4 2-16,2 2 9 0,-2 2-7 15,0-1 1-15,-2 1-2 0,0-2 8 16,0-3-15-16,0-2 3 0,0-4 0 16,0 0-1-16,-4-2 1 0,2-2 2 15,0-1-2-15,0-3-2 0,-2-2 1 16,4-5 2-16,0 0-2 0,0-3-5 0,0 0-7 15,0-3-6-15,12 0-9 0,-3 0-12 16,5-2-21-16,-3-6-26 0,1-3-53 16,-3 0-149-16</inkml:trace>
  <inkml:trace contextRef="#ctx0" brushRef="#br0" timeOffset="492">445 107 56 0,'0'-2'67'0,"0"1"-19"16,-2-1 8-16,0 1-15 0,-4-1 5 15,3 0-9-15,-3 2-3 0,-2-1-5 16,3 1 1-16,-5 0-5 0,2 0-2 0,-5 0 0 16,3 0-5-16,-7 3 0 0,2 3 1 15,-6 2-1-15,2 2-4 0,-2 3-5 16,2 0 2-16,0 2-5 0,0 2 1 15,7 4-2-15,1 1-2 0,1 3 1 16,6 0 9-16,1 0-19 0,3-1 1 16,0 2 6-16,7-7-1 0,7 4-3 15,3-3 5-15,6-1-3 0,2-3 3 16,3-5-4-16,3-3 3 0,1-2 2 15,2-5-1-15,1-1-2 0,-3 0 1 16,1-9 2-16,-3-4-1 0,-1-3-2 0,-4-5 0 16,-8 2 3-16,-2-2 0 0,0-2-3 15,-7-1 1-15,-6-4 4 0,-2-3-2 16,0-2 1-16,-8-2 0 0,-9 0-13 15,0 1 20-15,-4 0-7 0,-4 3-3 16,-2 5 0-16,-1 5 1 0,-1 10-7 16,2 8 1-16,3 4-8 0,3 19-8 15,3 8-25-15,-1 4-52 0,2 0-155 16</inkml:trace>
</inkml:ink>
</file>

<file path=ppt/ink/ink6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8:19.74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2574 165 88 0,'0'15'254'0,"-7"5"-230"16,-3 3-8-16,2 5 3 0,1-3 6 0,7 3-1 15,0-2-7-15,13-2 3 0,12-3 19 16,0-7-25-16,5-8-9 0,5-3 9 16,-1-3 4-16,2-5-7 0,4-12-2 15,-2-6-1-15,1-1-3 0,-5-7-2 16,-5 1 0-16,-8-4-1 0,-6 1-1 15,-8 3 1-15,-1 2-2 0,-6 4 0 16,0-1 1-16,0 3-5 0,-7 3-17 16,-1 1-28-16,4-1-36 0,-2 3-102 0</inkml:trace>
  <inkml:trace contextRef="#ctx0" brushRef="#br0" timeOffset="-1627">25 519 35 0,'-4'6'7'0,"-2"-4"233"16,3-1-188-16,-3-1 2 0,4 0-3 15,0 0-12-15,0 0-7 0,2 0-4 16,0 0-4-16,0 0-5 0,0-4 1 15,0-3-4-15,0-2-6 0,0-3-3 0,6-5 4 16,3-2-6-16,3-4 2 0,-1-4 1 16,5-1 0-16,1-2 0 0,0-3-3 15,2-3 2-15,0-3-4 0,-2 1-1 16,0 0-3-16,-3 5 3 0,1 4-3 15,-5 5 1-15,-3 9-1 0,1 5 1 16,-1 2 2-16,-3 3-3 0,2 2 2 16,0 0-2-16,-2 3 2 0,-1 0-2 15,1 0-3-15,0 0 3 0,0 8 1 16,0 3 0-16,-2 2 0 0,-1-1 0 0,3 7 3 15,0 2-3-15,2 1-1 0,1 3 1 16,3 2 2-16,0 0-1 0,1 2-2 16,-1-1 2-16,-1 1-2 0,3 0 1 15,-3-2 2-15,2-3-4 0,-1-1 3 16,-2 0-1-16,-3-1-1 0,1 0 2 15,-4-3 1-15,0-1-3 0,-2-1 0 16,4-3-15-16,-4-3-6 0,2-1-14 16,0-4-10-16,-1 0-4 0,3-3-11 15,-4-3-28-15,0 0-121 0</inkml:trace>
  <inkml:trace contextRef="#ctx0" brushRef="#br0" timeOffset="-1411">34 385 399 0,'8'0'66'0,"4"0"-31"0,5 0-1 15,2-2 1-15,8 0 1 0,1-2-13 0,10 0-5 16,6-2-14-16,-2 0 3 0,4 0-6 15,-6 3 1-15,-2 0-2 0,-3 2 0 16,-9 1-31-16,-1 0-24 0,-4 0-26 16,-8 0-86-16</inkml:trace>
  <inkml:trace contextRef="#ctx0" brushRef="#br0" timeOffset="-1162">763 247 355 0,'10'-7'57'15,"1"0"-26"-15,1 3 7 0,3-2-4 16,-2 4-5-16,7 0-5 0,1 2-9 0,-4 0-2 15,2 0-11-15,0 0 1 0,-4 0-1 16,0 3-2-16,-1 4-3 0,-3 2-11 16,1-2-11-16,-5 4-26 0,-3-2-23 15,-4-1-83-15</inkml:trace>
  <inkml:trace contextRef="#ctx0" brushRef="#br0" timeOffset="-1006">771 462 19 0,'0'2'379'0,"6"-2"-357"0,3 0 13 15,7 0-6-15,3 0 9 0,7-3-18 16,7-6-16-16,1 2-3 0,4-1-1 16,8 0-4-16,4 3-26 0,-1-3-26 15,1-1-109-15</inkml:trace>
  <inkml:trace contextRef="#ctx0" brushRef="#br0" timeOffset="80294">1622 106 63 0,'0'-6'194'0,"0"-1"-142"0,0 2-1 16,0 1 2-16,0 0-4 0,0 3-15 15,0-1-12-15,0 0 5 0,0 2-6 16,0 0-4-16,0 0-3 0,0 0 3 15,0 0-4-15,0 0-3 0,0 0 0 16,0 0 3-16,0 0-5 0,-2 4-2 16,0 6-2-16,0 4 4 0,-2 2-1 0,3 4-5 15,1 2 1-15,-6 6-1 0,4 2 2 16,-2 2-4-16,0 1 7 0,0 0 3 15,4-2-9-15,0-5 1 0,0-1 1 16,0 1-1-16,0-4 0 0,4-4-2 16,2-3 0-16,2-4 1 0,-1-3-1 15,1-3-5-15,0-3-7 0,1-2-4 16,1 0-9-16,5-1-14 0,0-8-24 15,-1-5-25-15,-3-4-95 0,0 0-118 0</inkml:trace>
  <inkml:trace contextRef="#ctx0" brushRef="#br0" timeOffset="80695">1906 196 2 0,'0'-6'304'0,"-2"-1"-242"15,-1 3-9-15,-3-1-3 0,0 0-9 0,-1 2-14 16,1 1-4-16,0 2-6 0,0 0-2 16,-1 0-6-16,-3 9 0 0,1 5 0 15,-1 4-2-15,2 2-2 0,5 2-2 16,-1 4 1-16,4-2-1 0,0 1-3 15,0-2 0-15,0 2 2 0,7-3-2 16,7-4-1-16,3-1 0 0,2-6 3 16,4-4-2-16,2-7 0 0,1 0-2 15,1-4 2-15,0-10 2 0,-2-4-2 0,-4 1 0 16,-4-4 3-16,-4-2-3 0,-1 0 1 15,-5 0 2-15,-1 1 1 0,-4 3 1 16,-2 0 5-16,0 2 2 0,-6 0 0 16,-3-1-5-16,-7-1-2 0,1 2-3 15,0-2-1-15,0 3-1 0,3 4 0 16,3 4-2-16,3 5-2 0,4 3-7 15,2 7-18-15,0 12-12 0,0 3-21 16,0-2-35-16,0 2-125 0</inkml:trace>
  <inkml:trace contextRef="#ctx0" brushRef="#br0" timeOffset="81050">2261 318 14 0,'0'0'212'16,"0"0"-143"-16,0 5-30 0,0 7 1 15,-4 1-6-15,1 2-11 0,3 2-6 16,0-1-1-16,0 2-6 0,5 0-2 16,1-5 23-16,2-4-12 0,-1-1-12 15,3-6 2-15,-1-2 11 0,3 0 10 0,-1-1-16 16,1-10-1-16,-3-2 1 0,1-1 0 15,-1-4-3-15,-1-1-4 0,-2 2-6 16,-1-2 3-16,-3 2-1 0,2 1-3 16,-2-2-1-16,4 3 0 0,-4 0-12 15,-2 2-22-15,0 3-21 0,0 3-21 16,-2 2-122-16</inkml:trace>
</inkml:ink>
</file>

<file path=ppt/ink/ink6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9:42.27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68 51 138 0,'-2'0'44'0,"0"0"-11"16,0 0 14-16,0 0-2 0,1 0-10 15,1 0-9-15,0 0-1 0,0 0-3 16,-4 0-1-16,2 0-4 0,2 0 3 16,-2 0-1-16,2-1-3 0,0 1-3 15,-2 0 0-15,2 0-3 0,-2 0 1 16,0 0-5-16,0 0-3 0,2 0 3 15,-4 0-4-15,1 1 3 0,3 1 2 16,0-2 3-16,0 0-4 0,0 0 3 16,0 0-1-16,-2 0 3 0,2 2-2 0,0-2 1 15,0 0-5-15,0 0-1 0,0 1-4 16,5-1 0-16,11 0 5 0,5 0-1 15,5-5 1-15,5-3-1 0,3 0-3 16,-1 0 2-16,-1 2-2 0,1 1-1 16,-3-1 0-16,-3 3 2 0,-4-1-1 15,-6 3-2-15,-7 0 2 0,-7 1 0 16,-1 0-1-16,-2 0-1 0,0 0 1 15,2 0 3-15,-2 0-4 0,-2 0-3 0,-7 0-3 16,-1 0-6-16,-1 0 2 16,1 0-10-16,1 3-1 0,1 2-9 0,-3 1-6 15,-3 0-6-15,-1 2-25 0,-4-1-53 16,0 0-46-16</inkml:trace>
  <inkml:trace contextRef="#ctx0" brushRef="#br0" timeOffset="267">43 147 206 0,'-15'9'70'0,"4"-1"10"0,-1 2-7 0,10-2-20 16,0-1-20-16,2 1-14 0,0 0 4 15,4 1-5-15,8 1-5 0,-1-2-5 16,4 2-1-16,2-2 0 0,4 2-6 16,-3 1 0-16,5 0 1 0,-2 1 0 15,0-1-2-15,-2 4 1 0,-2-2 0 16,-4-1 2-16,-3-1-2 0,-7-2-2 15,-3 0 3-15,0-1-1 0,-1 2 3 16,-9-3-1-16,-3 2 0 0,-3-2 1 16,-1 2-2-16,-2 1-1 0,-2-1 1 15,4 1 1-15,0-4-4 0,3 2 0 0,5-5 1 16,3-1-4-16,6 0-9 0,0-1-16 15,0 1-24-15,0-2-7 0,8 0-44 16,1 0-122-16</inkml:trace>
  <inkml:trace contextRef="#ctx0" brushRef="#br0" timeOffset="636">551 221 227 0,'0'-1'60'0,"0"0"4"16,0 1-18-16,0 0-7 0,0 0-11 15,0 2-12-15,-4 10-3 0,4 5 4 0,0 2-6 16,0 4-4-16,0-1-7 0,6 1 3 16,3 2-1-16,5-1-3 0,-3-2 2 15,6-6 2-15,0-6 0 0,3-5-2 16,1-4 0-16,1-1 4 0,-2-5-3 15,1-7 3-15,-4-3 10 0,-2-5 2 16,-4 0 1-16,1-2-4 0,-5 2-4 16,-3 1-2-16,-4 2-2 0,0 1-2 15,0 3-2-15,-2 0-1 0,-5 1-4 0,-1 0-19 16,4 2-17-16,-1-1-31 0,-5 2-80 15</inkml:trace>
</inkml:ink>
</file>

<file path=ppt/ink/ink6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9:44.74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51 273 184 0,'0'-5'69'0,"2"2"-13"16,0 0 3-16,-2 0-13 0,0 1 0 15,0 0-18-15,0 2-5 0,0 0 0 16,0 0 2-16,2 0-6 0,-2 0-5 16,0 0-2-16,0 0 4 0,0 7-2 15,0 5 6-15,0 6-1 0,0 9-4 16,0 3-3-16,-8 4-1 0,1 4-4 0,-1 2-1 15,1 2 1-15,3 2-2 0,-6-1-5 16,5-3 7-16,1-5-1 0,4-6-7 16,0-7 3-16,11-3-2 0,1-3-2 15,3-2 4-15,0-5-2 0,4-6-2 16,6-3 4-16,4-3-1 0,5-10-1 15,4-4 3-15,-5-2-3 0,-3 5 0 16,1 2 0-16,-5 2 0 0,1-1 1 16,-2 3-2-16,-2-1 1 0,-2 2 1 0,0 1-1 15,-4 0-1-15,-9 3-1 0,-1 1-1 16,-3 2-3-16,0 0-1 0,-4-2-5 15,0 1-1-15,0 1-1 0,0-2-7 16,0 2-6-16,0 0-11 0,0 0-22 16,0 0-28-16,-6 0-74 0,-3 0-69 15</inkml:trace>
  <inkml:trace contextRef="#ctx0" brushRef="#br0" timeOffset="261">305 432 251 0,'8'13'117'0,"-2"7"-73"0,-5 5 4 16,3 3-7-16,-2 4 10 0,0 2-15 15,-2 1-11-15,4 2-4 0,0 1-4 0,3-2-8 16,1 0 4-16,-4-2-7 0,3-6-3 16,3-2-2-16,-2-5-1 0,3-9-9 15,-1 0-12-15,5-6-29 0,0-2-42 16,0-4-56-16,-1-7-44 0</inkml:trace>
  <inkml:trace contextRef="#ctx0" brushRef="#br0" timeOffset="575">536 12 194 0,'-6'-5'213'0,"4"5"-190"16,2 2 0-16,0 15-9 0,8 8 12 16,7 10 0-16,4 8-8 0,6 8-10 0,4 6-6 15,1 8-1-15,7-1 2 0,-5 2 1 16,-3-1-2-16,-5-3-1 0,-6-1 2 15,-7-2 1-15,-3-4-3 0,-8-6 3 16,0 0 4-16,-8-4 2 0,-7-7-3 16,-2-2 2-16,-1-10-9 0,1-4-1 15,2-2-4-15,2-5-12 0,-3-2-18 16,5-3-34-16,-2-3-83 0,-1-4-173 15</inkml:trace>
</inkml:ink>
</file>

<file path=ppt/ink/ink6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9:49.09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 54 315 0,'0'6'147'0,"0"4"-125"0,-2 3-14 0,-8 2 14 15,2-1 9-15,-1 2-13 0,5-1-13 16,-2-1-5-16,6-2-5 0,0-3-24 15,0-2-17-15,0-3-27 0,6-4-45 16,2 0-33-16</inkml:trace>
  <inkml:trace contextRef="#ctx0" brushRef="#br0" timeOffset="164">411 0 41 0,'0'0'414'16,"0"3"-336"-16,0 8-47 0,-8 4-8 15,0 2-2-15,3 2-14 0,-5-1-8 16,10 2-19-16,-2-7-41 0,0-2-85 16</inkml:trace>
</inkml:ink>
</file>

<file path=ppt/ink/ink6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19:50.9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65 211 148 0,'-2'0'208'0,"0"0"-157"0,2 0-6 15,0-2-1-15,0-1-9 0,2 0-14 16,7-4-9-16,7 0-6 0,-1-1 7 15,10 1-1-15,-2 0-4 0,1 0 1 16,1 1 1-16,0 3 3 0,-2 2-1 0,-4 1-4 16,-4 0-1-16,-3 0 1 0,-3 11-4 15,-1 2-6-15,-2 5 5 0,-6 4 1 16,0 4-1-16,-8 4-1 0,-3 1 0 15,-7-1 1-15,-1 0 1 0,-4 1-4 16,1 0 2-16,-3-2 0 0,-4 0-2 16,2-4 1-16,-3-1 0 0,3-6 1 15,2-2 1-15,4-6-3 0,8-3 0 16,3-4 3-16,5-3 0 0,1 0-3 0,4-1 2 15,0-9 0-15,0 1-3 0,8-4-1 16,5 0 2-16,0 5 0 0,1 2-1 16,1 3 0-16,0 3 0 0,-2 0 2 15,1 0-2-15,-1 9-1 0,1 2 1 16,-1 0 2-16,4 2-1 0,0-1-1 15,4-3 0-15,-2-1 3 0,2-3-2 16,0-3-1-16,0-2 1 0,-2 0-2 16,2-1-21-16,2-8-8 0,0-2 5 0,2-2-40 15,-6-1-29-15,-2-2-163 0</inkml:trace>
  <inkml:trace contextRef="#ctx0" brushRef="#br0" timeOffset="716">595 202 111 0,'-6'1'52'0,"1"2"-9"16,-3-3 15-16,2 2 4 0,1 1-9 16,5-2-8-16,0-1-7 0,0 0-14 15,0 1-9-15,0 3-1 0,2 0 11 16,7 2-7-16,4-3-6 0,7 0 0 0,1-1 0 15,1-2-3-15,7 0-4 0,0 0-4 16,5 0 1-16,0-3 0 0,-3-3-2 16,-6 0-1-16,-4 2-7 0,-10 1-13 15,-9 1-5-15,-2 0 3 0,0-1 10 16,-9 2-15-16,-5 1-2 0,-7 0 7 15,-4 0 21-15,1 0 1 0,-5 0 0 16,2 1 1-16,-1 4 3 0,1 0 3 16,6 6 11-16,4 0 2 0,3 2 3 15,5 2-10-15,5 1-8 0,4 2-5 0,0 0 2 16,4-1-1-16,5 0-1 0,9 2 3 15,-1 0-2-15,0 3-1 0,4-2 1 16,-2-2-2-16,2 1-2 0,-2-1 4 16,-6-3-2-16,-1 2 2 0,-5-3-1 15,-5-1 3-15,-2 0-2 0,0-2 2 16,-9 1 2-16,-8-3 10 0,-4 3 5 15,-2-1 2-15,-2-1-3 0,-6 1 4 16,5-3-7-16,-3 0-7 0,1 2 2 0,1-1-6 16,2 1-6-16,8-2 4 0,3-4-3 15,11-2-2-15,1 0-27 0,2-2-41 16,0 0-14-16,4 0-76 0</inkml:trace>
  <inkml:trace contextRef="#ctx0" brushRef="#br0" timeOffset="1157">1379 0 29 0,'4'0'241'0,"-4"0"-138"16,0 0-68-16,0 0 21 0,0 2 6 15,-4 8-16-15,-3 8-12 0,-7 4-3 16,3 6-4-16,-6 4 0 0,-2 6 4 15,-2 3-15-15,0 0-5 0,-2 1 3 16,0 1-2-16,2 1-7 0,2-4-1 16,0-1 2-16,0-3 1 0,2-3-4 15,3-1-1-15,1-5-2 0,3-1 3 0,1-5-3 16,3-4-1-16,2-3 0 0,0-3-5 15,3-4-10-15,-1-1-3 0,2-3-8 16,0 1-2-16,0-4-16 0,0 0-19 16,0 0-16-16,0-7-43 0,-2-2-135 15</inkml:trace>
  <inkml:trace contextRef="#ctx0" brushRef="#br0" timeOffset="1488">1030 120 87 0,'-5'5'372'0,"3"-2"-316"16,-4 7-30-16,2 1 32 0,0 0-3 15,2 3-24-15,2-1-14 0,0 3-7 16,0 0-5-16,4 0-4 0,4-3 1 16,1 3 0-16,3-4-9 0,3 2-20 15,0 0-12-15,1 3-43 0,-3-3-65 16,-2 2-194-16</inkml:trace>
  <inkml:trace contextRef="#ctx0" brushRef="#br0" timeOffset="1724">1502 718 237 0,'0'1'357'15,"0"0"-319"-15,0 0-27 0,0-1 29 16,0 1 6-16,0-1-27 0,0 0-14 16,0 0-3-16,0 0 2 0,0 0-12 15,0 0-17-15,0 0-28 0,0 0-56 16,1 0-79-16</inkml:trace>
</inkml:ink>
</file>

<file path=ppt/ink/ink6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0:07.44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1 17 0,'3'0'-7'0,"-1"0"254"16,-2 0-170-16,0 0-9 0,2 0-1 15,0 0-13-15,2 0-15 0,4 0-26 16,3 0 6-16,6 0 3 0,2 0-11 0,2 0-8 15,2 0 2-15,-6 4-3 0,2-1-2 16,-3 4-1-16,1-1-8 0,-2 2-28 16,-2-3-39-16,-7-1-108 0</inkml:trace>
  <inkml:trace contextRef="#ctx0" brushRef="#br0" timeOffset="135">99 262 12 0,'11'0'235'0,"3"0"-215"15,3 0-18-15,4-1 1 0,2-8-20 16,-6-3-106-16</inkml:trace>
</inkml:ink>
</file>

<file path=ppt/ink/ink6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0:06.60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19 416 80 0,'-3'1'125'0,"3"-1"-86"15,-4 0 5-15,4 0 1 0,-2 0-2 16,0 0-6-16,2 0-9 0,0 0-2 0,-2 0-1 15,2 0-3-15,-2 0-1 0,0 0 3 16,2 0-4-16,-2 0 0 0,2 0-2 16,0 0-5-16,0 0-5 0,2-5-5 15,12-10-3-15,5-6 0 0,6-7 0 16,1-5 2-16,5-2-2 0,1-3 0 15,-1 1 1-15,3-4-1 0,-3 4-1 16,-5 2-1-16,-1 6 4 0,-4 5-1 16,-9 5-2-16,-3 8 1 0,-5 4 1 15,0 5 1-15,-4 2-2 0,0 0 0 0,0 0 1 16,0 0-3-16,0 3-2 0,0 7 1 15,0 2 6-15,0 5-3 0,0 2 0 16,0 3 0-16,0 1 2 0,0 1-1 16,2 1-2-16,1 3 1 0,1 1 4 15,2 0-4-15,0 1 1 0,-1-1 0 16,1-2 1-16,-2-2-1 0,2 0-2 15,1-5 1-15,1-2 2 0,-2-3-1 0,-2-3-2 16,-3-2-3-16,1-1-4 0,-2-3-6 16,0-1-12-16,0-3-10 0,0-2-3 15,-9 0-20-15,-5 0-85 0,-5-4-130 16</inkml:trace>
  <inkml:trace contextRef="#ctx0" brushRef="#br0" timeOffset="176">82 317 110 0,'8'-1'247'0,"0"-1"-196"15,3 2-19-15,4 0 15 0,3 0-12 0,4 0-6 16,3 3-12-16,8-3-6 0,3 0 6 16,-2 0-10-16,6 0-2 0,-1 0-4 15,-3 0 3-15,-2 0-2 0,-5 0-3 16,1 0-28-16,-7 0-45 0,0-7-48 15,-6-3-148-15</inkml:trace>
</inkml:ink>
</file>

<file path=ppt/ink/ink6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0:08.14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85 8 0,'8'0'306'0,"1"-6"-251"16,3-3-14-16,5 0 11 0,2 1-15 15,0 0-3-15,2 3-6 0,0 0-7 16,2 2 0-16,-2 3-1 0,-2 0-10 16,-2 0 0-16,-2 7 0 0,-1 6-3 15,-7 2-2-15,-1 5-1 0,-6 2 1 16,0 4-2-16,-7 3 2 0,-13 3-2 0,-1 1-1 16,-1 1 1-16,-3-1-2 0,2-2-4 15,0-6 1-15,6-4 0 0,3-3 1 16,1-3-2-16,4-2-4 0,1 0 1 15,2-7 0-15,2-3-2 0,4-1 4 16,0-2 5-16,0 0 0 0,0-5-3 16,2-3-3-16,6-2 2 0,3 1 1 15,3 0-1-15,1 4 1 0,0 3 3 16,-1 2-2-16,1 0 0 0,4 0 1 0,-2 0 1 15,2 6 0-15,0 1-1 0,0-2 3 16,2 0 6-16,-3 1-9 0,-1-4 3 16,4 0 5-16,-4 0-6 0,0-2-2 15,-2 0 1-15,-1 0-13 0,-1 0-15 16,4 0-34-16,-5-4-52 0,-3-6-170 15</inkml:trace>
  <inkml:trace contextRef="#ctx0" brushRef="#br0" timeOffset="185">618 294 129 0,'2'1'277'16,"0"-1"-200"-16,-2 0-22 0,0 1 3 15,-2 4-17-15,-3 0-10 0,-1 0-17 16,0 1-10-16,2-2-2 0,0 1-2 15,4 2-3-15,0-4-15 0,0 3-27 16,8-5-38-16,0-1-71 0,3 0-224 0</inkml:trace>
  <inkml:trace contextRef="#ctx0" brushRef="#br0" timeOffset="917">855 0 8 0,'-8'3'143'0,"8"-2"-37"0,-2 1-54 15,-1-2 12-15,1 0-19 0,2 0-1 16,0 0-9-16,0 0-7 0,0 0-7 15,0 0-5-15,0 1-8 0,5 1 6 16,9 1 11-16,3-2-3 0,2-1-7 16,6 0-7-16,2 0-2 0,1 0-3 15,3 0-1-15,1 0 0 0,1 0 0 0,-5-2-1 16,-7 0-2-16,-4 0 1 0,-5 2-2 15,-5 0-11-15,-5 0-6 0,-2 0-2 16,0 0-3-16,-7 0 8 0,-9 5-16 16,-1 2-18-16,-6-3-8 0,0 3-5 15,1 1-2-15,-5-1-22 0,2 4 9 16,2-1 36-16,2 0 42 0,6 2 17 15,2-2 24-15,-1 3-11 0,5 2 9 16,-1 0 13-16,4-2-2 0,6-3-15 0,0 0-12 16,0-2-8-16,10 3 5 0,-2-4-3 15,5 1-12-15,-2 0-1 0,3-2 0 16,-3 4-2-16,3-4-2 0,1 2 2 15,0 0-4-15,-3-1 2 0,5 3 2 16,0-2-4-16,-4-1 5 0,-3-1 7 16,-5 0-12-16,-5 0 5 0,0 1-1 15,0-2 9-15,-3 4 5 0,-5 0 7 16,-2-1 16-16,-3 2-11 0,2 1-3 0,-1 2 0 15,-3 1-1-15,2-1-10 16,-3 0-7-16,3-1 0 0,5 1-2 0,1 0-5 16,-1-2 0-16,4-2-4 0,4 2-25 15,0-6-59-15,0-5-98 0</inkml:trace>
  <inkml:trace contextRef="#ctx0" brushRef="#br0" timeOffset="1067">1630 396 459 0,'-8'0'141'0,"-3"0"-129"16,-5 2-8-16,-1 10-11 0,2-5-44 15,-2-1-115-15</inkml:trace>
  <inkml:trace contextRef="#ctx0" brushRef="#br0" timeOffset="3096">1601 257 29 0,'0'0'62'0,"0"0"55"15,0-2-87-15,0 2-11 0,0-1 11 16,0 1 0-16,0-3-7 0,0 3-3 16,0 0 9-16,0 0 4 0,0-1-9 15,0-2-4-15,0-1 4 0,0 0 1 16,0 1 1-16,0-1-1 0,0-1 3 15,-2 2-5-15,2 1-3 0,0 0 0 16,0 1-3-16,0 1-4 0,0 0-5 0,0 0-4 16,0 0-5-16,0 8 1 0,0 7-1 15,0 11 1-15,4 2 2 0,2 3-3 16,3 0 2-16,3 3-1 0,1-4-2 15,4-4 2-15,0-4 2 0,1-9-3 16,1-2 0-16,-2-8 3 0,2-3-3 16,0-4 2-16,2-15-1 0,4-5 2 15,-2-7-2-15,3-4 2 0,-3-1-1 16,0 1 1-16,-4 1-3 0,-4-1 1 15,-1 5 2-15,-5 3-1 0,-3 4-2 0,-2 1 1 16,-2 5 0-16,2 3-8 0,-4 6-16 16,3 5-19-16,1 3-38 0,0 0-63 15,0 0-220-15</inkml:trace>
</inkml:ink>
</file>

<file path=ppt/ink/ink6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0:18.01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 19 80 0,'0'0'116'0,"0"0"-80"16,0 0 2-16,0 0-2 0,0 0-4 15,-4 0-7-15,4 0-2 0,0 0 2 16,0 0-5-16,-1 0-3 0,1 0 2 16,0 0-5-16,0 0 1 0,0-2-1 15,0 1 1-15,0-1-1 0,0 1-2 16,0 0 1-16,-2 0-5 0,0 1 1 15,2-1-4-15,0 1-1 0,0 0 1 0,0-1-3 16,0 1-3-16,0 0 0 0,0 0 0 16,0-2-3-16,4 2 2 0,7-1 3 15,2-1-1-15,1 0 1 0,-3-1-1 16,4 2-1-16,3-1 2 0,-1 2-1 15,2-1 2-15,0-1 0 0,2 2-2 16,-4 0 1-16,2 0-1 0,-2 0-1 16,0 2 2-16,1 1 0 0,-1 1-2 15,0-1 0-15,-4-1 2 0,3 3 0 0,-3-2-2 16,-2 0 0-16,5 1 1 0,-1-2 1 15,2 0-1-15,-2 1-1 0,1-1 2 16,-3-1 0-16,0-1-1 0,1 0-1 16,1 0 2-16,-4 0 1 0,7 0-4 15,-1 0 2-15,0 0 1 0,2 0 0 16,-4 0-1-16,1 0-1 0,-3 0 2 15,-2 0-3-15,-1-1 4 0,-1-1-3 16,1 2 2-16,1 0-3 0,3 0 3 16,-5 0-2-16,1 0 2 0,-2 0 0 0,-1 0-3 15,3 0 1-15,3 0 1 0,2 0-1 16,6 0 2-16,0 0-1 0,2 0 1 15,0 0-1-15,-4 0 0 0,0 0-1 16,0 0 2-16,-1 0 0 0,-3 0-2 16,-2 0 0-16,-1 0 2 0,-3 2 0 15,-3-1-2-15,0-1 0 0,-3 1 2 16,1 1 0-16,4-2-2 0,-1 0 0 15,3 0 3-15,5 0-2 0,1 0-1 0,-3 0 1 16,4 0 1-16,4 0-1 0,0 0 0 16,2 0-1-16,4 0 2 0,-3 0-1 15,1 0-1-15,-4 2 0 0,0 0 2 16,-4 1 0-16,3 0-3 0,-1-2 1 15,-4 0-3-15,2 1 1 0,-4-2 2 16,3 2-1-16,-5-1 2 0,4 1-1 16,1-2 0-16,-3 1-1 0,4-1 0 15,2 0 1-15,0 0 0 0,2 0-1 16,2 0 2-16,2 0 0 0,0 0-2 15,0 2 2-15,-1-2-1 0,-1 0 0 0,2 0-1 16,0 0 1-16,0 0 3 0,-2 0-2 16,0 0-1-16,-4 0 0 0,0 0 3 15,-2 0-2-15,-2 0-1 0,0 0 0 16,1 0 3-16,-1 0-1 0,2 0-3 15,0 0 1-15,2 0 2 0,4 0 0 16,-2 0-2-16,6 0 0 0,-2 0 2 16,1 0 0-16,3 0-2 0,-4 0 0 15,0 0 2-15,0 0 0 0,-4 0-2 0,-1 0 1 16,-4 0 0-16,-3 0 1 0,2 0-2 15,1 0 0-15,-5 0 3 0,2 0-2 16,-5 0-1-16,0 0 0 0,-1 0 2 16,5 0 0-16,7 0-2 0,6 0 1 15,7 0 1-15,1 0 0 0,3 0-2 16,-6 0 0-16,-3 0 2 0,-4 0 0 15,2 0-2-15,-2 0 0 0,0 0 3 16,3 0-2-16,-3 0-1 0,0 0 1 16,-4 0 1-16,0 0 0 0,-2 0-3 0,1 0 2 15,-3 0 1-15,2 0 0 0,-2 0-3 16,6 0 2-16,-2 0 1 0,6 0 0 15,-4 0-3-15,2 0 2 0,-2 0 0 16,4 0 1-16,0 0-3 0,1 1 2 16,-1-1 1-16,-2 0 0 0,2 0-2 15,-2 0 1-15,0 0 1 0,-4 0 0 16,2 0-3-16,-2 0 2 0,-2 0 1 15,0 0 0-15,-3 0-2 0,-1 0 0 0,-6 0 3 16,3 0-2-16,-6 0-2 0,0 0 2 16,3 0 1-16,1 0 0 0,0 0-3 15,1 0 3-15,1 0 0 0,-1 0-1 16,1 0-1-16,1 0 1 0,1 0 1 15,1 0-1-15,8 0-1 0,11 0 0 16,1 0 3-16,1-1-2 0,-3-1-1 16,-6 2 1-16,-4 0 0 0,0 0 1 15,-2 0-2-15,0 0 1 0,0 0 1 16,0 0-1-16,-4 0-1 0,-2 0 1 15,-3 0 1-15,0 0 0 0,-5 0-3 0,1 0 2 16,-2 0 1-16,2 0-1 0,5 0-1 16,0 0 1-16,-1 0 2 0,3 0-4 15,1 0 4-15,-1 0-3 0,-2-1 0 16,1 1 2-16,-1-1-2 0,7-2 3 15,8 2-4-15,7-1 4 0,5 1-4 16,0-1 4-16,-6 0-4 0,-5 2 3 16,-4-1-2-16,2-1 1 0,-4 2 1 15,2 0 0-15,-2 0-2 0,-2 0 2 0,0 0-3 16,-6 0 3-16,-1 0-2 0,-5 0 3 15,1 2-2-15,0-2 0 0,-1 1-1 16,5-1 0-16,3 0 2 0,-2 0-7 16,1 0-1-16,-1 0 1 0,0 0 5 15,1 0 0-15,-1 0-1 0,10 0 0 16,6 0 2-16,5 0-2 0,2 0 1 15,-3 0-14-15,-5 2 7 0,-3-1 6 16,-4-1 2-16,-2 2-1 0,0 0 2 16,-2 1-2-16,-1-1-1 0,-1 1 0 0,0-2 4 15,0 0-2-15,-7 0-4 0,0-1-2 16,-1 0 7-16,1 0-1 0,2 0-1 15,-3 0 0-15,1 0 1 0,1 0 0 16,1 0-1-16,1 0 0 0,-1 0 2 16,5-1-1-16,8 0-1 0,4 1 1 15,5 0 3-15,1 0-3 0,-7 0-2 16,-5 0 2-16,-2 0 2 0,0-1-2 15,2 1-2-15,-3 0 2 0,-1 0 1 0,-2 0 0 16,-2 0-2-16,-3 0 1 0,0 0 2 16,-3 0-2-16,3 0-1 0,-1 0 0 15,1 0 3-15,1 0-1 0,3 0-3 16,1 0 2-16,2 0 1 0,8 0 0 15,7 0 1-15,5 3 2 0,-3 0-4 16,0-2 0-16,-5 2 0 0,-2-1 0 16,-5 0 0-16,-6 1 0 0,-5-3 0 15,-7 0-1-15,0 1 2 0,0 0-1 16,-4 0 0-16,2 1-1 0,-1-2 2 15,1 1-1-15,0-1-1 0,0 0 1 0,2 0 2 16,0 0 1-16,3 0-1 0,1 0-2 16,5 0-1-16,-1 0 2 0,1-1-2 15,-1-1 1-15,-3 0 1 0,1-1 0 16,-1 0-1-16,3 2-1 0,1 0 2 15,4-2 0-15,6 2-2 0,-4-2 9 16,2 3-8-16,-4 0 0 0,-3 0 0 16,1 0 6-16,-2 0-4 0,-1 0-1 15,3 0-2-15,-5 0 2 0,-1 3 0 0,-3-2-2 16,-2 2 1-16,-2-1-1 0,0-2 2 15,-1 2 1-15,-1 1-1 0,2-1 5 16,0-2-1-16,-2 0 5 0,0 0 0 16,0 0 3-16,0 0 1 0,0 0-6 15,0 0 0-15,0 0-4 0,0 0-1 16,0 0 3-16,0 0-5 0,0 0 1 15,0 0 1-15,0 0-1 0,0 0-2 16,0 0-6-16,0 0-20 0,-4 0-25 16,1 0-32-16,-3-9-214 0</inkml:trace>
</inkml:ink>
</file>

<file path=ppt/ink/ink6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3:36.1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303 172 34 0,'0'-10'213'0,"0"0"-175"0,0-1 10 16,0-1 5-16,-3 0-9 0,-3-1-8 16,2 0 2-16,-2 1-9 0,-1 0-4 15,1 2-6-15,-4-1 1 0,3 4-2 16,-3 0-4-16,-1 3 3 0,-1 4-3 15,-3 0-2-15,-2 1-3 0,-2 12-1 16,-4 5 2-16,0 8-1 0,0 7-1 16,-2 5-1-16,2 5-4 0,1 2 0 0,6 3 0 15,7-2 0-15,3 0-3 0,6-3 1 16,0-3-1-16,8-4-1 0,7-5 5 15,6-8-7-15,4-2 3 0,1-7-8 16,9-3-8-16,-1-5-9 0,0-3-1 16,3-3-31-16,-5 0-27 0,-1-4-68 15,-3-9-123-15</inkml:trace>
  <inkml:trace contextRef="#ctx0" brushRef="#br0" timeOffset="876">647 394 2 0,'0'0'62'0,"0"-2"79"0,0-1-106 15,0-1 0-15,-4 3 9 0,2-2-6 16,0 2-2-16,-2-1-4 0,2-1-8 15,-1 1 5-15,-1 0-7 0,-2-1-4 16,0 0-3-16,1 0 1 0,-3 1 2 0,0 2-6 16,-1-1-1-16,-1 1 2 0,-1 0-3 15,-2 0-3-15,-5 7 0 16,3 3 1-16,0 3 2 0,-2 3-4 0,-1 1 3 15,5 0-3-15,2 3 2 0,3-1-3 16,8-5-4-16,0 1 0 0,0-4 0 16,10 0-1-16,3-4 0 0,4 0 0 15,4-6 4-15,4-1-3 0,2-2-1 16,3-9 2-16,-1-2 0 0,-3 2-7 0,-6-1-2 15,-5 2 0-15,-6 3-4 0,-5 4 0 16,-4 0 5-16,2 3-1 0,-2 0 3 16,0 0-5-16,-2 0-2 0,-5 7 1 15,3 3 6-15,0-1 2 0,2 2-5 16,2-1-1-16,0 0-9 0,4-3 9 15,9 2 2-15,1-7 5 0,5 0 2 16,5-2-1-16,5 0 0 0,0-5 0 16,-1-3 1-16,-1-2-1 0,-2 0-1 0,0 5 1 15,-6-1 2-15,-4 3-2 0,-7 3-1 16,-1 0 0-16,-5 0 2 0,0 0-2 15,-2 5 0-15,0 7 2 0,0 5 3 16,0 5-2-16,0 9 0 0,0 3 0 16,0 0 1-16,0 3 6 0,0-1-12 15,0-1 4-15,0 4 2 0,0-1 1 16,0 2 1-16,-2-3 7 0,-2-1-4 15,0-1 2-15,-1-7-1 0,-3-1 3 16,1-7 1-16,-1-3-6 0,-2-4 2 0,7-5 0 16,-5-5-2-16,0-2 2 0,1-1 2 15,-1 0-4-15,0-4 2 0,1-8-5 16,3-4-1-16,0-4-3 0,2-6 5 15,0-1-3-15,2-7-2 0,0-4 0 16,0-5 1-16,6-7-2 0,5-6 0 16,7-6 0-16,-1-8 0 0,8 0-2 15,-1 2-13-15,3 8 20 0,2 16-6 16,-1 10-1-16,-1 12-2 0,0 7 3 15,0 5-1-15,3 3-2 0,-3 6 3 16,-2 1 3-16,-4 0-2 0,-8 8 0 0,-4 2 0 16,-5 2 0-16,-4 2 2 0,-2 4-1 15,-11 3 0-15,-6 2 2 0,0 2 2 16,-6-1-4-16,-2 0 0 0,3-1 3 15,-1 0 0-15,2-1-5 0,2-3 2 16,2-2 1-16,7-2 0 0,8-1 9 16,1-2-17-16,3-3-4 0,0 1-22 15,3-3-19-15,5-2-12 0,7-3-22 16,4-2-64-16,2-5-106 0</inkml:trace>
  <inkml:trace contextRef="#ctx0" brushRef="#br0" timeOffset="1357">1454 478 8 0,'6'-2'-2'0,"-2"-3"-2"0,-1-1 190 0,-1-2-137 15,0 2-3-15,2 1 5 0,-4-2 0 16,0 1-7-16,0 0-11 0,0 1-2 15,0 0-2-15,0 1 0 0,-8-1-5 16,1 2-3-16,-3-1-5 0,-1 3 3 16,-3 1-1-16,-5 0-7 0,0 2 0 15,0 9-5-15,0 2 4 0,4 2-1 16,1 1-5-16,5 3-1 0,5 0-3 15,2 0-1-15,2 2 2 0,4-3-2 16,9-3-1-16,4-4 1 0,4-3 0 0,6-6-4 16,-2-2-4-16,7 0-3 0,-1-8 6 15,-2-5-3-15,-5-1 2 0,-6 0 4 16,-5 3 4-16,-4-4-1 0,-3 5 0 15,-2 0 1-15,-2 3-2 0,-2 3 4 16,0 0 1-16,-4 2 2 0,-2 1 2 16,-1 1-2-16,1 0-1 0,0 0-1 15,1 6-3-15,-1 4 1 0,6 2-3 16,-4-2 1-16,4 2 0 0,0 0 0 15,0-1 0-15,2 2 0 0,4-2 0 16,3-3 0-16,1-1-2 0,5-2-3 0,4-4 0 16,4-1-13-16,2 0-4 0,0-2-4 15,-1-4-11-15,-1-2-2 0,0-2-17 16,0 0-24-16,0 0 2 0,2-2-29 15,-2-1-68-15</inkml:trace>
  <inkml:trace contextRef="#ctx0" brushRef="#br0" timeOffset="1558">1965 417 2 0,'0'-4'17'0,"0"-3"249"16,0 0-200-16,-3 1-6 0,-7 1-9 0,2 1-2 15,-1 2-7-15,-1 1-5 0,-1 1-8 16,-1 0-2-16,-1 7-9 0,2 5-3 16,1 3 2-16,0 3-6 0,5 0-6 15,1 2-3-15,0 0 0 0,2-1-1 16,2 0-2-16,0-3 1 0,0 0 1 15,8-1-2-15,-1-2-11 0,5-1-8 16,-1-2-7-16,7-3 0 0,3-3-26 16,0-4 15-16,0 0-39 0,1-7-103 0,-3-10-67 15</inkml:trace>
  <inkml:trace contextRef="#ctx0" brushRef="#br0" timeOffset="1722">2110 449 39 0,'2'-1'-13'0,"-2"-1"301"16,0 1-227-16,0-1-3 0,0 2-6 15,0 0-16-15,0 0-12 0,0 3-18 16,0 6 1-16,0 4 4 0,-2 3-5 15,2 4-2-15,0 0-2 0,0 2-1 16,4-1-1-16,6-1 1 0,-1-3-1 0,3-1-2 16,1-6-3-16,0 0-23 0,5-5-24 15,-3-5-43-15,0 0-83 0</inkml:trace>
  <inkml:trace contextRef="#ctx0" brushRef="#br0" timeOffset="2534">2412 0 217 0,'4'-2'124'0,"-4"1"-116"16,0 1-10-16,0 0 18 0,0 0 12 15,0 0-15-15,0 12 6 0,0 8 13 16,0 6-16-16,0 6-5 0,0 7-5 15,0 4-1-15,-4 5 2 0,-4 3-1 16,2 0 0-16,3-2-3 0,-1-3 1 16,4-5-2-16,0-5-2 0,0-8 1 15,6-7 2-15,-6-6-2 0,1-5-2 16,1-6-1-16,0-3-1 0,2-1-4 0,6 0 1 15,3-6 2-15,2-7-7 0,4 1-15 16,0-3-1-16,2 3-3 0,2 0 13 16,6 2 1-16,3 1 14 0,1 1-1 15,-1 2 3-15,-1-1 0 0,-8 2 0 16,1-1 1-16,-3 2 8 0,-3 1 8 15,-9-1 9-15,-1 2-5 0,-8 1 7 16,0-1 5-16,0-1 11 0,0 0-22 16,-8 0-6-16,-5 1-4 0,-1 2-1 0,-1 0 0 15,0 1-3-15,-2 9 1 0,2 3-2 16,-1 3-4-16,3 3-2 0,3 3 1 15,7 0-3-15,3 0 0 0,0 1 1 16,1-1-1-16,9-1 1 0,5-1 11 16,2-4-16-16,2-3 4 0,8-4-1 15,0-2 4-15,3-5 2 0,-3-2-2 16,-6 0-1-16,-4-6 1 0,-3-4 1 15,-7-3 2-15,-3-1-1 0,0-1 1 16,-4-2 0-16,0-1-3 0,0 1-13 0,-6-2 20 16,-1 0-5-16,3 1-2 0,2 3-3 15,2 5 0-15,0 2 2 0,0 4-3 16,0 2 0-16,2 0-2 0,5 2-2 15,5 0 3-15,-1 0 2 0,6 2-2 16,1 6 1-16,-1 0 1 0,2 3-2 16,2-3 2-16,4 0 2 0,-2 1-1 15,-4 0-1-15,-6 1 1 0,-3-2 1 16,-5 0-1-16,-1-1-1 0,-2-5 1 0,-2 2 1 15,0-3-1-15,0 1 2 0,-6-2 1 16,-1 0 0-16,1 0-4 0,2-4 0 16,2-6-2-16,2-5 0 0,0 1-3 15,4-4-2-15,7 3-3 0,1-2 6 16,-1 0 2-16,3 4 1 0,-3 3 1 15,1 1 1-15,-5 6-3 0,1-1 2 16,-4 4 3-16,1 0 1 0,1 0-1 16,2 0-1-16,3 0 1 0,6 0 0 15,8 0 3-15,4 1-4 0,1 1-1 16,9-1 2-16,-5 1-2 0,0 1-8 0,-1-3-48 15,-7 0-78-15,-5 0-311 0</inkml:trace>
  <inkml:trace contextRef="#ctx0" brushRef="#br0" timeOffset="3712">40 1049 124 0,'0'0'81'0,"-2"0"-35"0,0 0 1 15,0 0 2-15,0 0-15 0,1 0-7 16,1 0-1-16,0 0-9 0,0 0-6 0,0 0-7 15,0 0 0-15,0 0-1 0,1 0 4 16,7 2 1-16,2-1 6 0,1 0-6 16,-1 0-4-16,3 0 0 0,2 2-3 15,4-3 5-15,4 0-3 0,8 1-2 16,5-1 2-16,10 0 4 0,11 1 3 15,12 0-7-15,11 0 0 0,13 0 0 16,22-1-3-16,16 0 4 0,13 0 2 16,3 0-2-16,5-2-6 0,1-1 4 15,3-2-3-15,-7 1 4 0,-2 0-2 16,-4-1-2-16,-5-1 2 0,7-1 1 0,-4-1-2 15,2-3 0-15,-8 0 1 0,-7 0 3 16,-6 0-5-16,-13 0 1 0,-10-1 1 16,-7 0 1-16,-12 1-2 0,-13 1 0 15,-10 1 2-15,-11 3 0 0,-8 2-3 16,-15 3 0-16,-17 1 2 0,-6 0-5 15,-10 0-8-15,-9 8 0 0,-6 1-37 16,-3-4-96-16</inkml:trace>
</inkml:ink>
</file>

<file path=ppt/ink/ink6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4:03.4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945 0 8 0,'0'0'76'0,"0"0"-54"15,0 2-8-15,0-2 7 0,0 0 0 16,0 0-3-16,0 0-4 0,0 0-3 15,0 0 2-15,0 0 1 0,0 0 3 16,0 0-2-16,0 1 3 0,0-1-2 16,0 0 3-16,0 0-2 0,0 0-1 15,0 0-5-15,0 0-3 0,0 0 4 0,0 0-4 16,0 0 0-16,0 0 1 0,0 0-1 15,0 0-3-15,0 0 0 0,0 0 0 16,0 0-1-16,0 0-3 0,0 0 2 16,0 0 0-16,0 3 4 0,0-3 4 15,0 2-2-15,0 1 2 0,0-1-3 16,0 1-1-16,0 3-3 0,0 1 6 15,0-1-4-15,0 1-1 0,0 0 5 16,0 4-6-16,0-2 1 0,0 2-3 0,-2-1 1 16,2 3 0-16,0 0-3 0,-2 0 0 15,2 2 1-15,0-1 2 0,-4 3-1 16,2 3-3-16,1-1 13 0,-1-1 3 15,2-3-12-15,0 0-2 0,0 3-1 16,0-1 1-16,0-1 2 0,0-2 0 16,0 3-3-16,2 0 2 0,-2 0 2 15,0 0-2-15,0-1 3 0,0 1-3 16,0 0 0-16,0 2-1 0,0-4 3 15,0 2-2-15,0-4 0 0,0 0-2 0,0 5 0 16,0-2 1-16,0 2 0 0,0-3 0 16,-4-1-1-16,2-1 2 0,2 1 0 15,0 4-2-15,0 0-1 0,0 0 3 16,0 1 4-16,0-3-5 0,0-1 1 15,0-1 1-15,0-1-3 0,0 3 1 16,0-2-2-16,0-2 3 0,0 3-2 16,0-4 0-16,0 2-1 0,0-2 2 15,0 0 1-15,0-1-4 0,0-1 2 0,0 1 2 16,0-3-1-16,2 3-2 0,-2-3 1 15,0 1 1-15,0 2 0 0,0 2-2 16,0 2 1-16,0 2 1 0,0 0 0 16,0 0-1-16,0 0-1 0,0 1 2 15,0 4-1-15,0 6 0 0,0 5-1 16,-2-4 5-16,-2-3 0 0,4-9-4 15,0-1-2-15,0 0 4 0,0-3-1 16,0 2-2-16,0 0 0 0,0 4 2 16,0 5 0-16,0 0-2 0,0-4 0 15,0-5 3-15,0-5-2 0,0 1-1 0,0 2 0 16,0-2 2-16,0 3 0 0,0-1-2 15,0-1 1-15,0 1 1 0,0-2-1 16,4 9 0-16,-4 6-1 0,0 0 2 16,0 1 10-16,-4-8-7 0,4-7-4 15,0 1 2-15,0 0-1 0,0 1-1 16,0 2 0-16,0 3 1 0,0 4 0 15,0 7-2-15,-4 0 3 0,0-6 1 16,1-6-2-16,3-6-2 0,0-1 1 0,0 2 1 16,0 3-3-16,0 3 4 0,0 0-3 15,0-1 2-15,0-6 1 0,0-4-4 16,0-1 2-16,0-1 1 0,0 2 0 15,0 0-2-15,0 2 1 0,0-2 2 16,0 3-1-16,0-1-2 0,0 3 2 16,0 1 0-16,0 0-1 0,-2 1 0 15,2 2 0-15,-6 13 1 0,-2 4 0 16,4-1-1-16,-3-6 4 0,5-11-2 15,2-5-2-15,0 1-1 0,0 7 1 0,0 4 1 16,0 4 0-16,0-1 1 0,-4-7 1 16,2-2 0-16,2-4-2 0,0 4-1 15,0 7-1-15,0 3 3 0,0 0-3 16,0-4 1-16,0-5 0 0,0-6 2 15,0 0-1-15,0 2-2 0,0 3 1 16,-4 5 1-16,2-1 1 0,-3-6-1 16,3-4-1-16,2-4 1 0,0 0-1 15,0 1 0-15,0-1 0 0,0 0 1 0,0 1 0 16,0-1-2-16,0-1 0 0,0 1 2 15,-2 1 0-15,2 4-2 0,0 5 0 16,0 9 3-16,-2 1 1 0,0-4 7 16,2-5-9-16,0-5 0 0,0 0 1 15,0 9-2-15,0 6 1 0,0 0-1 16,0-1 3-16,0-5-3 0,-2-7-1 15,2-1 3-15,0 3-1 0,0 2-1 16,0 4 0-16,0-3 1 0,-2-2 1 16,0-7-3-16,2-5 1 0,0 3 2 15,0 0-1-15,0 0-1 0,0 1-1 0,0-2 2 16,0 0 0-16,0 2-2 0,0 7 1 15,0 4 0-15,0-3 2 0,0-3-2 16,0-5-1-16,0-4 1 0,0-1 1 16,4 3-2-16,-4-2 1 0,2 1 0 15,-2-1 1-15,0 0-1 0,0-2 0 16,0 1-1-16,0 1 2 0,0 0-1 15,0 0 0-15,4 2 2 0,-4 11-1 16,0 0-4-16,0-1 24 0,0-6-15 0,0-5-5 16,0-4-1-16,0 0 1 0,0 1 3 15,0 2-4-15,0 0 0 0,0 1 1 16,0 0 2-16,-2 1-2 0,2 0-1 15,-2 6 1-15,-4 6 0 0,3 1-1 16,-5-3 1-16,4-5 1 0,4-6 0 16,0 0-2-16,0 2 0 0,0 0 0 15,0-3 1-15,0 3-1 0,0 5-1 16,0 2 1-16,-4 2 3 0,4-4 5 15,-2-3-8-15,2-7 0 0,0 0 0 0,0-1 1 16,0 0-2-16,0 1 1 0,2 0 1 16,-2 1-1-16,0-2-1 0,2 1 1 15,-2-2 2-15,2 1-2 0,0 1-1 16,-2 1 1-16,0 1 2 0,0-2-2 15,2-1-1-15,-2 1 1 0,2-2 2 16,-2 0-2-16,0-1-1 0,0 2 1 16,0-1 2-16,0 2-2 0,0 2-1 15,0-1 1-15,0 1 2 0,2 3-2 0,2 9-1 16,-4 3 2-16,0-2 1 0,0-2 8 15,0-7-9-15,0-5-1 0,0 0 1 16,0 3-1-16,0-1 1 0,0 0-2 16,0 2 3-16,0-4-1 0,0 2-2 15,0 0 2-15,0 0 2 0,0 5-3 16,0 4-2-16,-6-1 3 0,2-3 7 15,4-3-7-15,0-8-2 0,0 0 1 16,0 0 2-16,0 0-1 0,0 2-2 16,0-2 2-16,0 1 2 0,0-1-3 15,0 2 0-15,0-2 0 0,0 0 2 0,0 0-2 16,0 0 0-16,0 0 0 0,0 0 3 15,0 0-10-15,0 0-11 0,0 0-15 16,0-7-13-16,8-4-21 0,-1-3-34 16,3-1-89-16</inkml:trace>
  <inkml:trace contextRef="#ctx0" brushRef="#br0" timeOffset="2079">937 3755 14 0,'0'0'21'0,"2"0"-3"0,-2 0 5 15,2 0-9-15,-2 0-2 0,2 1 0 16,-2 2 12-16,2-3 41 0,-2 1-42 15,0 0-2-15,0-1 5 0,0 3 5 16,6-2 4-16,-4-1-9 0,3 0 1 16,-1 0-3-16,2 2 1 0,-2 0-4 15,0-2-10-15,1 2 3 0,-1-1-1 16,2 2-3-16,0-1-3 0,-1-1-2 15,3-1 2-15,1 2-4 0,1-1-1 0,-1 0 2 16,1-1-2-16,3 0-1 0,1 0 0 16,1 0 0-16,0 0 2 0,4 0-5 15,0 0 2-15,4 0 2 0,-2 0-1 16,0 3-2-16,0-2 1 0,0 1 0 15,0 1 1-15,0 0-1 0,-2-1-1 16,2 2 2-16,4-1 0 0,-4-1-2 16,2 0 0-16,-2-2 2 0,2 0 0 15,0 0-2-15,2 0 0 0,-2 0 2 0,3 0-1 16,3 0 0-16,-4 0 0 0,3 0 0 15,-3 0 1-15,0 0-2 0,0 0 0 16,-2 2 1-16,-2 3 1 0,1 1-2 16,3 1 0-16,2 0 2 0,4 1 0 15,-1-2 0-15,6-2-2 0,4-1 2 16,2-3 0-16,2 0-2 0,2 0 1 15,2 0 1-15,1 0-1 0,3-3 1 16,-3-4-3-16,1 2 4 0,2 2-1 16,-1 0-1-16,-1 2 0 0,-3-2 0 0,1 0 0 15,-2 3 0-15,-2-1 0 0,0 1 0 16,3 0 1-16,1 0-2 0,2 0 1 15,1 0 2-15,3 0 0 0,1 0 0 16,2 0-1-16,2 0 2 0,2 0-3 16,1 0 1-16,-3 0 0 0,4 0 2 15,-4-1 1-15,2-1-4 0,2 1 2 16,-4-1 1-16,4 2 2 0,0 0-2 15,2 0-2-15,2-2 5 0,-3 2-2 16,7-1-1-16,-2 0-3 0,-2 0 4 16,-5-1-2-16,3 0-2 0,-2 2 0 0,0 0 3 15,0 0-2-15,-2 0-2 0,2 0 1 16,-2-3 1-16,4 2 0 0,-2 1-2 15,-2 0 1-15,2 0 1 0,-6 0 0 16,1 0-2-16,1 0 1 0,-4 0 1 16,4 0 0-16,1 0-2 0,-3 0 1 15,0 1 0-15,4-1 1 0,2 0-1 16,-4 0 0-16,0 0-1 0,0 0 2 15,-3 0-2-15,-5 0 1 0,-3-1 2 0,0-1-1 16,-2 1-2-16,-1 1 0 0,1-1 3 16,-2-1-1-16,0 2-3 0,-2 0 3 15,-2 0-1-15,2 0 2 0,-2 0-4 16,2 0 2-16,0 2 4 0,2-1-3 15,-2 2 0-15,6-3 0 0,-3 0 2 16,-1 0-3-16,4 0 0 0,-2-2 1 16,-4-1 3-16,3-1-3 0,-1 0-1 15,0 1 0-15,0 0 3 0,-2-2-2 0,2 0-1 16,0 4-1-16,-2-3 3 0,2 0-1 15,-2 0-2-15,2 0 0 0,-1 1 3 16,1 0-1-16,2-2-1 0,-2 1-1 16,2 1 2-16,-4-1-2 0,4 1 2 15,-1 1-2-15,3-1 2 0,2-1-1 16,-1 1 0-16,1-1-1 0,1 0 2 15,-1 2-1-15,2 2-1 0,-1 0 1 16,-1-3 1-16,1 1-1 0,-1 2-1 16,-2 0 1-16,-1 0 1 0,1 0 0 0,0 0-3 15,-1 0 3-15,1 0-1 0,0 0 1 16,1 0-3-16,5 0 2 0,-3 0 1 15,5 0 0-15,1 0-2 0,0 0 0 16,0-2 2-16,3 2 0 0,-3-1-2 16,-4-1 1-16,1 0 1 0,-1 1 0 15,1-2-3-15,1 1 2 0,-2 0 1 16,5 2-1-16,-3 0-1 0,4-1 1 15,-2-1 1-15,4 1-1 0,-3 0-1 16,-1-2 1-16,4 1 1 0,-6-3 0 16,2 0-2-16,1 3 0 0,-3-3 3 0,0 1-2 15,-1 0-1-15,-1 3 0 0,-3-1 3 16,1 1-1-16,-3 1-3 0,0 0 2 15,-2 0 1-15,-3 0 0 0,1 0-2 16,0 1 0-16,-2 2 2 0,2 0 0 16,-4 0-2-16,-2 0 1 0,0-2 0 15,3 0 1-15,0 0-2 0,0-1 1 16,-3 0 1-16,0 0-1 0,0 0-1 15,-6 0 1-15,-1 0 1 0,-2 0 0 0,-5 0-2 16,-3 0 1-16,-5 0 1 0,-5 0-1 16,-1 1 0-16,-5 2 0 0,-1-1 0 15,-2-1 1-15,-2 0-2 0,0-1 1 16,0 0 1-16,0 0-1 0,2 0 0 15,-2 0-1-15,0 0 3 0,0 0-2 16,0 0 0-16,2 0 0 0,-2 0 2 16,0 0 2-16,2 0 5 0,-2 0-4 15,4 0 1-15,-1 0-1 0,1 0-5 0,0 0 1 16,2-2 2-16,-4-1 0 0,2-1-3 15,-1 3 2-15,-3 0 2 0,0-2 0 16,0 1 1-16,0 0 0 0,0 0-4 16,0 2 1-16,0-2-1 0,0 1-1 15,0 1 1-15,0 0-2 0,0 0-13 16,0 0-10-16,0 0-18 0,0 0-23 15,0 0-53-15,0 0-156 0</inkml:trace>
  <inkml:trace contextRef="#ctx0" brushRef="#br0" timeOffset="2779">10996 3462 49 0,'-4'4'6'0,"2"0"114"0,0 1-37 15,2 1-44-15,0 0 0 0,0 1-12 16,6-2-6-16,5 0-3 0,10 1 0 15,4-1 2-15,4 0-5 0,5-1-5 16,1-1 12-16,-1 0-2 0,0-2 4 16,-5 2 2-16,-2 0-2 0,-6 0-5 0,-6 2 1 15,-6-3-6-15,-3 3 0 0,-4 1-6 16,-2 0 1-16,-4 4 0 0,-9 1 4 15,-4 5-3-15,-10 0-1 0,-5 6-4 16,-5 3-5-16,-5 3 2 0,4 3 1 16,6-1-2-16,9-1-3 0,9 2 1 15,5 1-3-15,5 5-15 0,-2 2-10 16,4 1 21-16,2-2-46 0,6 0-13 15,15-3-14-15,8-3-84 0</inkml:trace>
  <inkml:trace contextRef="#ctx0" brushRef="#br0" timeOffset="3407">11085 4359 56 0,'-8'1'25'0,"0"1"183"15,5 1-143-15,-1-2-14 0,-2 2 1 16,4-3-13-16,-2 2-6 0,4-2-6 15,0 1-10-15,0 0-7 0,0 0-3 16,2 3 6-16,10-1 7 0,5-2-4 16,6 1-4-16,5-2-3 0,5 0-3 15,1 0-2-15,2 0-1 0,5 0 3 16,-7 0 0-16,4 0-2 0,-6 0 0 15,-7-2 0-15,2 2-2 0,-6 0-4 0,-4 0 3 16,-2 0-1-16,-7 0 2 0,-2-1-2 16,1 1-1-16,-7 0 1 0,4 0-6 15,-4 0-6-15,0 0 0 0,0-1-2 16,0 1-8-16,0 0-15 0,0 0-18 15,-4 0-35-15,1 0-79 0</inkml:trace>
  <inkml:trace contextRef="#ctx0" brushRef="#br0" timeOffset="3626">11356 4411 260 0,'-6'13'235'0,"0"5"-184"0,-1 4-12 15,-1 2 4-15,-4 2 0 0,3 3-19 16,1-1-12-16,1 1-6 0,1 0-2 16,2-1-1-16,2-1-4 0,2-1 1 15,0-7 0-15,2-5-14 0,8-2-15 16,9-2-19-16,6-9-34 0,-1-1-67 0</inkml:trace>
  <inkml:trace contextRef="#ctx0" brushRef="#br0" timeOffset="5119">0 97 20 0,'2'0'64'0,"-2"-1"57"16,2-1-73-16,-2 1-18 0,2-1 11 0,-2 1 6 15,0 0-5-15,0-1-12 0,0 2-4 16,0-1 0-16,0-1-7 0,0 2-1 15,0 0 1-15,0 0 1 0,0 0-7 16,0 0-1-16,0 0-6 0,0 0-5 16,2 2-3-16,0 6-1 0,2 9 7 15,2 4-1-15,1 4-4 0,3 2 2 16,-1 2 2-16,7 1-4 0,-5-3 0 15,2 1 2-15,3-5 1 0,1-2-2 0,-2-3-1 16,-2-7 1-16,-3-1 1 0,-4-5 0 16,-3-5-2-16,3 0 1 0,0 0 7 15,0-8 7-15,-1-4 4 0,3-5-3 16,-2 0-1-16,-4-5-1 0,1 1-3 15,-3 0 1-15,2 2-1 0,-2-1-7 16,0 3-1-16,0-5 0 0,2 3-1 16,0-3-1-16,4-1-2 0,0-6 1 15,-1 3-14-15,5 3-5 0,-1 4-5 16,3 6-13-16,1 3-14 0,3 6-8 15,1 2-58-15,-4 2-108 0</inkml:trace>
  <inkml:trace contextRef="#ctx0" brushRef="#br0" timeOffset="5975">769 161 97 0,'0'0'97'0,"4"0"-49"0,-2 0-19 16,4-4-1-16,2-4 1 0,-1 0-1 16,7-2-10-16,-1-2-4 0,4-1-1 15,0-1 2-15,-2 0 7 0,1 0-9 16,-3 2-2-16,-1 2-4 0,-1-1-2 15,0 4 1-15,-3-1-1 0,0 5-1 16,-6 3-3-16,-2 0-3 0,0 0 1 16,3 6 3-16,1 4-2 0,-4 4 1 0,4 3 0 15,-4 1 0-15,6 2-12 0,0 1-19 16,3 3-12-16,4-3-25 0,-3-2-19 15,3-1-46-15</inkml:trace>
</inkml:ink>
</file>

<file path=ppt/ink/ink6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4:20.29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3669 301 3 0,'4'2'35'0,"-4"-2"106"0,0 0-96 15,2 0-12-15,-2 0 3 0,0 1 4 16,0 0-5-16,0-1-14 0,0 0 4 16,0 0-3-16,0 0 0 0,0 0-4 15,0 0 1-15,0 0-6 0,0 0 1 16,0 0 2-16,0 1-3 0,0 0-6 15,0 1-1-15,0 3-2 0,0 0 0 0,0 2 12 16,0 2-6-16,0 1-4 0,0 2 2 16,0 0-2-16,0 2-2 0,0 2-1 15,0 3 2-15,0-1-3 0,0 1-1 16,0 2 0-16,-2 2 2 0,0 1-2 15,0-2-1-15,2 2 5 0,0 0-1 16,-1-1-5-16,-1 3 1 0,0-2 1 16,0-1-1-16,2 0 2 0,-2 0-3 15,2-1 0-15,-2 0 3 0,2-4-2 0,0 2 1 16,-2-1 1-16,2 1 0 0,0-2 1 15,0 1-2-15,0-1 3 0,0-4 2 16,0 2-5-16,0-1 1 0,0 0 0 16,0 2-2-16,-2-1 0 0,0 0 1 15,2-2 1-15,0 4 0 0,-2 0-2 16,0 4-1-16,1 0 3 0,1 0 5 15,-2-4-3-15,2-2-3 0,0 3 1 16,-2 4 0-16,2-2-2 0,-2 0 0 16,2-5 2-16,0-3-1 0,0-1-1 15,0 3-1-15,0 2 3 0,0-3-3 0,0 0 0 16,0-3 1-16,0-4 1 0,0 0 1 15,0-2-3-15,0 0 1 0,0-2 1 16,0 2 0-16,0-1-1 0,0-1-1 16,2 0 3-16,0-2-1 0,-2 0-2 15,0 1 1-15,0-2 1 0,2 0 0 16,-2 0-1-16,0 2 0 0,0-2 0 15,0 0 3-15,0 1-3 0,0-1 2 16,0 0-1-16,0 0 1 0,0 0-3 16,1 0 0-16,1 0 2 0,4 0-15 0,0 0-14 15,5 0-27-15,1 0-50 0,-5-1-109 16</inkml:trace>
  <inkml:trace contextRef="#ctx0" brushRef="#br0" timeOffset="1087">2893 1424 76 0,'0'0'75'0,"0"0"-34"0,-2 0 11 16,2 0-11-16,0 0-1 0,-2 0-5 15,2 0-6-15,0 0-4 0,0 0-3 0,0 0-2 16,-2 0-3-16,2 0-3 0,0 0-6 16,0 0 0-16,0 0-5 0,0 0-2 15,0 0-1-15,10 1 5 0,1-1 8 16,4 0-3-16,8 0 0 0,0 0-2 15,4 0 2-15,5 0-1 0,3 0-4 16,3 0 6-16,4-5-3 0,4 1-1 16,1 0 0-16,5 1 3 0,-3 1-2 15,5 1-5-15,-3 0 0 0,1-1 2 0,-2-2 0 16,-1 1 0-16,-1 0-1 0,-4 0 4 15,-4 0-5-15,0-1-2 0,-2 2-1 16,2-3 3-16,-4 2 0 0,1 0-1 16,-1-1-2-16,-2 3 0 0,-1-1 1 15,-3 1-1-15,6-1 0 0,-1 2 2 16,-5 0 0-16,1 0-4 0,-3-1 2 15,1-1 2-15,0 0-1 0,1 1-1 16,5 0 0-16,-1-2 0 0,0 1 1 16,-3-2-1-16,-4 1 0 0,-5-1 2 0,-2-1 0 15,-1 3-1-15,-2-2-1 0,0 1 0 16,-4 0 1-16,-3 3-2 0,-3-1 1 15,-1 0 3-15,4-2 5 0,-3 2-1 16,1-3 1-16,0 2-2 0,-5 2 1 16,1 0-3-16,-4-3 3 0,0 3 2 15,2 0-4-15,-2 0 1 0,0 0-1 16,0 0 0-16,0 0 1 0,0 0-3 15,-2 0-2-15,-5 0 0 0,-1 0-4 16,2 0-1-16,1 6-3 0,1-2-7 16,-2 3-5-16,2 1-1 0,0-1-9 0,1 6-15 15,-3-4-34-15,0-5-65 0</inkml:trace>
  <inkml:trace contextRef="#ctx0" brushRef="#br0" timeOffset="2428">2916 1842 2 0,'4'1'-2'15,"-3"-1"125"-15,1 0-5 0,2 0-90 0,0 0 16 16,-4 0 4-16,6 0-12 0,-4 0-15 16,5-1 6-16,1 0-5 0,1 1-6 15,1-2 1-15,0 0-3 0,-1 2-2 16,1-3 4-16,-3 2-5 0,3-1 1 15,3 2-3-15,2 0 4 0,1 0-4 16,-1 0-3-16,2-1 2 0,0 1 1 16,0 0-4-16,-1 0-1 0,7 0 4 15,-2-3 1-15,2 3-5 0,3-2-4 0,-1 1 3 16,2-1 1-16,3 1 1 0,-3 0-1 15,2 0-2-15,-1-1 5 0,1 0-5 16,-1 0 1-16,1 1 3 0,-2 0 2 16,-2-2-4-16,-1 1-3 0,-3-2 3 15,-1 1 2-15,1 2-3 0,-2 0-1 16,2-4 0-16,-4 4 1 0,0-3-1 15,0 3-2-15,2-1 2 0,-2 0-1 16,2 0-1-16,1 1 0 0,-1-1 0 16,2 0 0-16,-2 0 0 0,4-2-1 0,-2 4 2 15,-2-2 2-15,-2 0-3 0,0 1-2 16,0 0 4-16,-2-2-1 0,1 2-1 15,-1 0-1-15,2 0 1 0,-2 1 2 16,1-2-2-16,-1-1-1 0,0 1 1 16,0-1 2-16,-1 2-2 0,1-1 0 15,4 0 0-15,2 0 2 0,-2-1-3 16,-2 1 0-16,-3-1 1 0,-3 2 2 15,-1 0-2-15,-3 1-1 0,1 0 1 16,2-1 1-16,-5 0-1 0,3-2-1 16,-4 3 1-16,1-1 2 0,1 1-3 0,2 0 0 15,3 0 1-15,-1 0 1 0,5 0-1 16,4-1-1-16,4 1 1 0,-2-1 1 15,-2 1-1-15,0 0-1 0,0 0 0 16,0 0 3-16,2 0-2 0,0 0-2 16,-4 0 3-16,-5 0 0 0,-4 0 0 15,-5 0-2-15,-3 0 3 0,2 0 0 16,-2 0 2-16,0 0 0 0,0 0 1 15,0 0 3-15,0 0-2 0,0 0-4 0,0 0 4 16,0 0-1-16,0 0-5 0,2 0-3 16,2 0 0-16,0 0 3 0,2 0-2 15,1-2-1-15,-1 2 2 0,2-1 3 16,-5 0-3-16,1 1 0 0,-2 0 3 15,0 0 2-15,-2 0-4 0,0 0 0 16,0-2 4-16,0 2-2 0,0 0-1 16,0 0 0-16,0 0 0 0,0 0-1 15,0 0-11-15,-2 0-16 0,-4 0-13 0,-5 0-20 16,-1 2-33-16,-1 1-65 0</inkml:trace>
  <inkml:trace contextRef="#ctx0" brushRef="#br0" timeOffset="3199">3629 1902 176 0,'0'0'55'0,"2"0"-19"0,-2 0 4 15,2 0 7-15,-2 0-15 0,0 0-4 16,0 0-1-16,0 3-6 0,2 0-2 15,0 1 1-15,-2 2-3 0,2 2 2 0,2 0 2 16,-2 3-6-16,0 1 2 0,-1 1-4 16,-1 2-1-16,2 1-4 0,-2 2 4 15,0 1 1-15,0 3-9 0,0 3-2 16,0 4 1-16,0 3 1 0,0-2-2 15,0 2 0-15,0 4-1 0,-2 1 0 16,1 4 1-16,-1-3 16 0,-4 1-11 16,4-3-3-16,-2 2-3 0,0-2 0 15,-3-3 0-15,1-3 2 0,0-4-2 16,1-3 0-16,-3-1-1 0,2-2 2 0,2-2 0 15,4-3-3-15,-1-6 1 0,1-1 1 16,0-2 0-16,0-2-2 0,0-1 2 16,0-1 0-16,0 0 3 0,0-2-3 15,0 2 1-15,1-1 1 0,-1-1-1 16,0 1-4-16,0-1 6 0,0 2 0 15,0-2 2-15,2 1-6 0,-2-1 3 16,0 0 1-16,0 0-2 0,0 0 0 16,0 0-1-16,0 0 0 0,0 0 3 0,0 0-4 15,0 1 1-15,0-1 0 0,0 0 0 16,0 1-2-16,0-1 1 0,0 0 0 15,0 0 0-15,0 0-1 0,0 1 1 16,2-1 1-16,0 2-1 0,0-1 0 16,0 3-1-16,0-1-8 0,4 0-19 15,3 0-21-15,-1 0-36 0,1-3-36 16,-3 0-184-16</inkml:trace>
  <inkml:trace contextRef="#ctx0" brushRef="#br0" timeOffset="4331">2904 2791 92 0,'0'0'46'0,"0"0"-23"16,-3 0 5-16,1 0-6 0,2 0 8 15,-2 0-4-15,2 0-7 0,0 0-8 0,0 0-1 16,0 0 7-16,0 0 1 0,0 0 6 16,0 0 0-16,0 0 0 0,0 0-4 15,-2 0 3-15,0 0 2 0,0 0-6 16,-2 0-9-16,2 0 1 0,2 0 8 15,0 0-2-15,0 0-7 0,0 0-5 16,0 0 4-16,0 0 3 0,0 0-4 16,0 0-1-16,0 0-5 0,0 0 1 15,0 0-3-15,4 0-5 0,6 0 5 16,7 0 3-16,6 0 1 0,1 0 1 0,11 0-3 15,1 0 2-15,12 0 6 0,9-5 0 16,8 1-5-16,7 0 6 0,3 0-2 16,3 0-2-16,2 3-3 0,-2-3 0 15,-3 2 2-15,-1 0-6 0,-3 1 6 16,-2-1-6-16,-5-2 2 0,-3 1-1 15,-3-2-1-15,-7 2 2 0,-1 0 1 16,-6-1-3-16,0-2 1 0,-6 3 2 16,-2-1 6-16,-2 1-7 0,-3 0 3 0,-1 0 4 15,1 1-6-15,-8 1-2 0,-6 0 2 16,-5-1 0-16,-7 1-1 0,-1 1-1 15,-4-1 0-15,0 1 4 0,0 0-1 16,0 0-2-16,0 0 4 0,0 0-1 16,-6 0-2-16,-1 0-3 0,-3 0-4 15,1 0-5-15,-1 0-1 0,2 2-4 16,5 1-8-16,-3 3-3 0,2-3-3 15,-2 1-5-15,1-1-9 0,1 0-7 0,-2 1-16 16,0-4-54-16,-5 0-132 0</inkml:trace>
  <inkml:trace contextRef="#ctx0" brushRef="#br0" timeOffset="5850">3141 2827 72 0,'0'0'192'0,"0"3"-146"0,0-1-12 15,0 3 3-15,-8 3 11 0,3 3-15 16,-5-1-16-16,-3 4-1 0,1 1 4 16,-3 2-7-16,-2 0 1 0,3 0 3 15,-5 4-2-15,6-2-2 0,-2 2-4 16,-1-2-3-16,1-2 0 0,2 1-5 15,1 2 1-15,-1-3 0 0,3-4 1 16,3-2-3-16,1-3 0 0,4-3 0 16,-2-1-7-16,3-1-18 0,1-1-17 0,0-1-10 15,1-1-22-15,9 0-35 0,-1-3-121 16</inkml:trace>
  <inkml:trace contextRef="#ctx0" brushRef="#br0" timeOffset="6226">3521 2856 16 0,'2'3'-9'0,"-2"0"247"0,0 0-162 0,0 1-39 15,-2 1 20-15,-2 3-6 0,-4 1-11 16,-1 1-5-16,1 1-6 0,-3 1-9 16,1 0-5-16,0 1-5 0,-1 1-5 15,0 1-4-15,-1 0 5 0,-1 0-5 16,1 2 1-16,-1-2-1 0,0 0 2 15,1-5-3-15,3 1 1 0,3-4-2 16,0 1-6-16,4-1-10 0,0-3-14 16,0 1-13-16,2-1-19 0,0-4-43 15,0 0-62-15</inkml:trace>
  <inkml:trace contextRef="#ctx0" brushRef="#br0" timeOffset="6555">3929 2830 73 0,'2'0'180'0,"-2"0"-60"15,0 0-94-15,0 0 25 0,0 2 3 16,-4 6-21-16,-5 1-2 0,-1 4-3 16,-3 2-8-16,1 0-2 0,-3 2-3 15,3 1-4-15,-1 1 3 0,2-3-3 16,-1 1 3-16,-1-2-9 0,1 1-2 15,1 0-1-15,1-3-1 0,1 1 0 16,3-2-1-16,2 0-1 0,-1-1 2 0,3-5-9 16,0 1-9-16,0-3-8 0,2 2-8 15,0-4-13-15,4-1-18 0,1-1-23 16,5 0-95-16</inkml:trace>
  <inkml:trace contextRef="#ctx0" brushRef="#br0" timeOffset="6902">4383 2800 50 0,'0'0'275'0,"0"0"-210"16,0 0-24-16,0 0 23 0,0 2-9 0,-4 3-21 15,-5 3-17-15,-1 4 3 0,3 1 2 16,-5 4-5-16,-1-1-4 0,-1 2 0 16,1 3 4-16,0 0-6 0,-3 1-8 15,3-1 0-15,-4 1-1 0,5-2 0 16,-1 0-3-16,0 1-8 0,1-2-12 15,-3 5-17-15,4 4-20 0,-8 0-44 16,1-4-20-16,1-4-132 0</inkml:trace>
  <inkml:trace contextRef="#ctx0" brushRef="#br0" timeOffset="20249">1397 66 22 0,'0'0'165'0,"0"0"-117"15,0-2 4-15,0 2-5 0,0-2-9 16,0-1-2-16,0 3 1 0,0-3-4 16,0 0-7-16,0 1-7 0,-2 0 2 15,2 1 0-15,0-1-3 0,0 2 0 0,0 0-2 16,0 0-3-16,0 0 1 0,-2 0-4 15,2 0 1-15,0 0-2 0,0 0-4 16,0 0-4-16,0 3-2 0,0 5 1 16,0 0 3-16,0 6 0 0,0-1-2 15,0 2-2-15,-2 2 3 0,2 0 0 16,0 0-3-16,0 2 1 0,0-1 3 15,0 0-3-15,-2 1-1 0,2 0 1 16,0 3 3-16,-2-3-3 0,2-2 2 16,-2-3-2-16,2-2 2 0,0-2 0 15,0-1-3-15,0-4 1 0,0 1 0 0,0-2 1 16,0-3-1-16,0 0 1 0,0-1 1 15,0 0 0-15,0 0-2 0,0 1 2 16,0-1 2-16,0 0-4 0,0 0 0 16,0 0 1-16,0 0-2 0,0 0 2 15,0 0-7-15,0 0 0 0,0 2-8 16,0 1 4-16,0 0-5 0,0-1-11 15,0 2-3-15,0-2-6 0,0 0-2 16,0-1-15-16,2-1-24 0,2 0-37 16,2-1-51-16</inkml:trace>
  <inkml:trace contextRef="#ctx0" brushRef="#br0" timeOffset="21651">1422 71 59 0,'-2'0'27'0,"-2"0"-9"16,2 0 13-16,-4 0 2 0,1 0-3 15,1 0 3-15,0 0-2 0,0 0-8 16,2 0 1-16,-3 0-5 0,3 0 1 15,-2 0 0-15,4 0 2 0,0 0-2 16,0 0-6-16,0 0 2 0,0 0 3 16,0 0-4-16,0 0-2 0,-2-2-4 15,0 0 2-15,2 2-4 0,0 0-3 0,0 0-1 16,0 0 2-16,0-3-2 0,4 2-1 15,5-3-1-15,1 1 4 0,7 0 3 16,-4 1-4-16,5-1 3 0,-1 0 1 16,4-1-1-16,0 0 0 0,0 1-1 15,4-1 4-15,1 3-2 0,1-2-3 16,0 3-3-16,-1 0 3 0,1-1-2 15,2 0 0-15,-3-1-1 0,5 1-3 16,0-1 5-16,1 2-2 0,-5-1-4 16,3 1 4-16,-3-2-1 0,0 1-1 0,-1 1 0 15,-1-2 2-15,-2 2 0 0,-4 0-1 16,-4 0-2-16,-3 0 3 0,-3 0-2 15,-1 0 0-15,2 0 1 0,-3 0-1 16,5 0 1-16,-1 0-1 0,1 0-1 16,1 0 2-16,2 0 1 0,0 0-3 15,5 0 1-15,-1 0 1 0,-2 0 1 16,-4-3-1-16,-1 1-2 0,-1 0 2 15,-1 1 2-15,-5-2-2 0,-1 3-1 0,-2-2 2 16,-2 2-1-16,0 0 4 0,0 0-3 16,0 0 4-16,0 0 1 0,0 0-3 15,0 0 1-15,0 0-2 0,0 0 0 16,0 0-2-16,0 0-2 0,0 0 1 15,0 0 1-15,0 0-2 0,0 0-2 16,0 0 3-16,0 0 0 0,0 0-1 16,0 0 0-16,0 0 2 0,0 0-1 15,0 0 0-15,0 0 0 0,0 0 0 0,0 0 2 16,0 0-2-16,0 0-1 0,0 0 2 15,0 0 1-15,0 0-1 0,0 0-1 16,0 0 2-16,0 0-2 0,0 0 0 16,0 2-1-16,0 1 1 0,-2 1 2 15,0 2-4-15,0 1 2 0,2 1 1 16,-2 2-2-16,0 2 2 0,2 5-3 15,0 0 2-15,0 0 1 0,0 4-1 16,0 0 0-16,0 1 1 0,0 1-1 16,2 0 0-16,2 1 0 0,0-1-1 15,2 0 2-15,-2-1-1 0,1-2-1 0,-1 2 2 16,-2-5 1-16,0 1-2 0,0-7-2 15,-2 0 3-15,2-3 1 0,0-2-3 16,0-2 0-16,-2 0 1 0,1-4 2 16,-1 2-3-16,0-1 0 0,0 1 2 15,2-1 0-15,-2-1-2 0,2 0 0 16,0 0 3-16,-2 0 0 0,0 0-2 15,0 0 0-15,0 0 2 0,0 0 2 16,0 0-3-16,0 0 0 0,0 0-2 16,0 0 4-16,0 0-2 0,0 0-1 0,0 0 2 15,0 0 1-15,0 0-3 0,0 0 1 16,0 0 2-16,0 0 3 0,0 0-2 15,0 0-3-15,0 0 5 0,-2 0-5 16,-3-3-1-16,-1 0-1 0,-4-1 2 16,1-3-1-16,-7 4-1 0,1 0 0 15,-8-2 1-15,0 0 1 0,-3-1-2 16,-7 2-3-16,-1-1 4 0,-4-1 1 15,-6 2-1-15,-4-1-1 0,-9 0 1 0,-2 2 3 16,-4-1-5-16,-2 3 0 0,2-1 3 16,2 2 0-16,0 0-2 0,4 0 1 15,3 0 0-15,6 0 3 0,3 0-5 16,5 0 1-16,7 0 2 0,6 0 1 15,6 0-2-15,10 0 0 0,1 0 2 16,7 0 1-16,1 0-3 0,0 0 0 16,2 0 0-16,-2 0 0 0,2 0-2 15,0 0-3-15,0 0 3 0,0 3 2 0,0 4-1 16,0-4-10-16,0 4-2 0,0-2-4 15,0 0-3-15,0 0-13 0,13-2-11 16,3 1-6-16,6-4-32 0,3 0-91 16</inkml:trace>
  <inkml:trace contextRef="#ctx0" brushRef="#br0" timeOffset="23364">2288 246 59 0,'0'0'84'16,"0"0"-37"-16,0 0-10 0,0 0 9 15,0 0 2-15,0 0-6 0,0 0-14 16,0 0 3-16,0 0-6 0,0 0-4 15,0 0-5-15,0 0 3 0,0 0-2 16,0 0-5-16,0 0-5 0,0 0-2 16,4 0 0-16,2 0-3 0,1 0 0 15,1 0 3-15,1 0 1 0,3 0-4 0,-1 0 2 16,3 0 2-16,1 0-1 0,2-1-1 15,-2 1 0-15,2 0 1 0,-1-1-1 16,1 1-6-16,0 0 5 0,0 0 1 16,-1 0 1-16,1 0-3 0,-4 0-1 15,2 0 3-15,-1 0-3 0,-1 0-1 16,-2 0 1-16,5 0 0 0,-1 0 1 15,2 0-1-15,-2 0 0 0,5 0-1 16,-1 0 3-16,-2 0-1 0,-2 0-2 16,-3 0 1-16,1 0 0 0,4 0-1 0,0 0 0 15,2 0 1-15,-2 0 1 0,-1 0-3 16,-1 0 0-16,0 0 2 0,1 0 0 15,3 0-1-15,-2 0 0 0,4 0 2 16,-4 0-1-16,-2 0-2 0,-1 0 2 16,-3 0-2-16,-1 0 4 0,3 0-4 15,-4 0 2-15,7 0 1 0,-1 0 0 16,2 0-3-16,2 0 1 0,0 0 4 15,-2 0-3-15,-1 0 0 0,-3 0-1 16,-3 0 2-16,-1 0-1 0,-1 0-2 16,-1 0 0-16,1 0 3 0,-2 0-4 0,1 0 4 15,1 0-2-15,-2 1-2 0,1-1 3 16,7 1-2-16,3 1 1 0,6-2 1 15,2 2 0-15,-2-2-2 0,-1 0 0 16,-2 1 2-16,1-1 0 0,-2 2-2 16,-2-2 1-16,0 0 2 0,-6 1-1 15,-3-1-2-15,-2 0 1 0,-4 0 1 16,-2 2 2-16,0-2-4 0,2 0 0 15,-1 0 2-15,3 0-1 0,-2 1-1 0,4 0 1 16,0-1 1-16,1 0 0 0,-1 0-3 16,4 0 2-16,-1 0 2 0,-1 0-1 15,-3 0-2-15,-1 0 1 0,4 0 1 16,-6 0 0-16,-2 0-2 0,2 0 1 15,0 0 1-15,-2 0 0 0,2 0-2 16,-1 0 2-16,-1 0 0 0,2 0 1 16,2 0-4-16,-2 0 1 0,4-1 2 15,0 0-1-15,-1 0-1 0,1 0 1 16,0 0 0-16,-1 1 1 0,1 0-2 0,-2 0 0 15,0 0 3-15,-2 0-2 0,0 0-1 16,-2 0 1-16,0 0 3 0,0 0-3 16,0 0 0-16,0 0 0 0,0 0 0 15,0 0-2-15,0 0-1 0,2 0 2 16,-1 0 2-16,1 0 0 0,-2 0-2 15,4 0 0-15,-2 0 1 0,0 1 0 16,2 0 0-16,-4-1 0 0,2 0 0 16,-2 0 1-16,0 0-2 0,0 0 2 0,0 1 0 15,0-1 0-15,0 0-2 0,0 0 1 16,0 0 1-16,2 0-2 0,-1 0 0 15,3 1 0-15,0-1 3 0,0 1-1 16,-2-1-2-16,-2 0 1 0,4 0 2 16,-4 0-2-16,0 0 0 0,0 0 0 15,0 0 3-15,0 0 0 0,0 0 0 16,0 0 2-16,0 0-2 0,0 0 1 15,0 0-1-15,0 0-2 0,0 0 1 16,0 0-2-16,0 0-2 0,0 0 0 16,0 0 2-16,0 0-1 0,0 0 0 0,0 0 0 15,0 0 2-15,0 0 0 0,0 0-1 16,0 0 1-16,0 0 2 0,0 0-3 15,0 0-1-15,0-1 1 0,0 1 2 16,0-1-1-16,0 1-2 0,0 0 1 16,0-1 1-16,0-1-1 0,0 2-1 15,-4-2 2-15,-2 2-1 0,-2 0-2 16,-1 0-2-16,-1 0 3 0,3 0 1 15,-3 0 0-15,3 2-2 0,-3 2 2 0,1 0 1 16,1 2-2-16,0 1-1 0,1-1 2 16,1 1 0-16,2-1-2 0,2 1 1 15,2 2-1-15,0-1 2 0,0 0-3 16,0-1 1-16,6 2 2 0,3-3 1 15,3-3-1-15,1 1-1 0,3-4 2 16,-1 0 0-16,4 0-1 0,0 0 0 16,-4-2 0-16,2-5 1 0,-5 1-1 15,-1-1-1-15,-5 0 1 0,-2-1 2 16,0 3 0-16,-4-4-1 0,0 1-1 0,0 0 3 15,0 1-2-15,-6 0-1 0,-2 1 1 16,-3 0 0-16,-1 2-3 0,-3 1 0 16,2 2 1-16,-1 1 2 0,1 0-2 15,2 0 1-15,-1 0-1 0,6 5 0 16,1 2-2-16,-1 0 1 0,6 1-1 15,0-1-10-15,-2 1-15 0,2 0-17 16,0-2-16-16,0-3-64 0,0-3-216 16</inkml:trace>
  <inkml:trace contextRef="#ctx0" brushRef="#br0" timeOffset="24161">3753 281 142 0,'-3'0'42'16,"-1"0"0"-16,-2 0-8 0,4 0-8 15,-2 0 13-15,2 0-4 0,2 0-6 16,-1 0-4-16,1 0 4 0,0 0-4 0,0 0-6 15,0 0-1-15,0 0-3 0,0 0 2 16,0 0-8-16,0 0-2 0,3 0-1 16,9 0 2-16,-1 0-2 0,8 0-2 15,2 0-2-15,2 0 1 0,2 0-3 16,6 0 1-16,1 0 1 0,0 0 3 15,3 0-1-15,1 0 0 0,2 0 3 0,0-1 1 16,2-1-2-16,0-1-3 16,1 0 3-16,-1-1-2 0,2 0-1 0,2 1-2 15,-3-1 2-15,1 1-1 0,8 0-2 16,2 0 0-16,5 3 17 0,-2-2-15 15,-3 2-1-15,-10 0-1 0,-4 0 0 16,0 0 2-16,-2 0 0 0,0 0-2 16,-3 0 2-16,-8 1-2 0,-2-1 0 15,-6 0 1-15,-2 0 5 0,-2 0 0 16,-3-1 3-16,0-2-3 0,-3-1-2 15,3 0 1-15,-3 1-1 0,-3-3-2 0,0 2 5 16,2 0-2-16,-4 1-3 16,-2 1-2-16,0 1 5 0,0 0 1 0,0 1-2 15,0-1 0-15,0 1 0 0,0 0-2 16,0 0 1-16,0-2 0 0,0 0-3 15,-2 2 0-15,-4-2-3 0,0 2 1 16,-3 0-9-16,-1 0-9 0,-1 2-15 16,-1 7-22-16,3-2-29 0,-5-4-90 15</inkml:trace>
  <inkml:trace contextRef="#ctx0" brushRef="#br0" timeOffset="26179">0 154 191 0,'2'0'47'16,"0"0"-29"-16,-2 0 21 0,2 0-2 15,2 0-11-15,1 0-16 0,3 0 2 16,2 0 4-16,1-1 1 0,1-1 3 0,-3 0-1 15,3 0-4-15,-1 0 3 0,-3 2-3 16,3-2-2-16,0 0 0 0,3 1 0 16,-3 1-6-16,5 0-1 0,-7 0 0 15,6 0 0-15,1 0-5 0,1 0 1 16,6 0 1-16,-2 0 0 0,3 0-2 15,1 1 1-15,0 1-1 0,-4 0 0 16,-4-1-1-16,0-1 1 0,-1 0 1 16,-1 1-2-16,-2 0 0 0,-1-1 1 15,1 0 2-15,0 1 2 0,1 0-1 16,-5-1-3-16,3 0 0 0,-3 0 2 0,1 0-2 15,-1 0 0-15,3 0 1 0,-3 0 0 16,3 0-1-16,-1 0-1 0,-1 0 3 16,3 0-3-16,-1 0 0 0,1 0-1 15,-2 0 3-15,3 0-3 0,-1 0 2 16,-1 0-1-16,3 0-1 0,-4 1 3 15,1-1-2-15,-3 0-1 0,1 0 3 16,-4 0-1-16,1 0-2 0,-1 0 1 16,-2 0 3-16,3 0-2 0,1 0-2 0,0 0 1 15,-1 0 1-15,5 0-1 0,-3 0 0 16,3 0 0-16,-5 0 2 0,1 0-1 15,2 0-2-15,-5 0 1 0,1 0 2 16,2 0-2-16,-3 0 0 0,3 0 0 16,-2 0 2-16,-1 0-3 0,1 0-1 15,-2 0 2-15,4 0 2 0,-5 0-2 16,3 0-2-16,0 0 3 0,0 0 1 15,1 0-3-15,3 0 0 0,-1 2 2 16,-1-2 1-16,0 0-2 0,-3 0-2 0,-1 0 4 16,2 0-3-16,-2 0 1 0,1 0-1 15,-1 0 1-15,-2 0 2 0,0 0-2 16,-2 0 0-16,2 0 0 0,0 0 2 15,2 0-2-15,-4 0-2 0,3 0 3 16,3 0 2-16,-2 0-3 0,0-2-3 16,3 1 3-16,1-1 1 0,2 2-1 15,3 0-2-15,2 0 2 0,2 0 2 16,1 0-3-16,-7 0-1 0,-7 0 2 0,0-1 2 15,-2 1-3-15,0 0 0 0,-2 0 2 16,0 0 1-16,0 0-2 0,0 0-1 16,0 0 1-16,0 0 3 0,0 0-5 15,1 0 0-15,3 0 2 0,0 0 2 16,-2 0-2-16,2 0-2 0,-2 0 3 15,0 0 0-15,-1 0-1 0,1 0-1 16,-2 0 1-16,2 0 1 0,-2 0-1 16,2 0-2-16,2 0 3 0,-2 0 0 15,0 0-1-15,0 0-1 0,0 0 1 16,0 0 3-16,-2 0-5 0,1 0 1 0,1 0 1 15,0 0 3-15,0 0-5 0,2 0 1 16,0 0 1-16,-2 0 1 0,3 0-2 16,-3 0 0-16,2 0 2 0,-2 0 2 15,-2 0-5-15,0 0 1 0,0 0 2 16,0 0 1-16,0 0-2 0,2 0 0 15,0 0 1-15,4 0 6 0,-1 0-4 16,-3 0-1-16,4 0 1 0,-2 0 0 16,2 0-3-16,-5 0-1 0,1 0 3 0,0 0 0 15,-2 0-4-15,2 0 4 16,-2 0-3-16,0 0 3 0,0 0-3 0,2 0 1 15,0 0 1-15,-2 0 2 0,4 0-2 16,-4 0-1-16,2-1 2 0,3 0 3 16,-3-1 2-16,2 0-3 0,0 2 3 15,-2 0-3-15,2-3-1 0,-4 3-3 16,2 0-1-16,-2 0 6 0,0 0-2 15,0 0 1-15,0 0-3 0,0 0 3 0,0 0-3 16,0 0-1-16,0 0 1 0,0 0 0 16,0 0-2-16,0 0-1 0,0 0 1 15,0 0 1-15,0 0-2 0,0 0 2 16,0 0-1-16,0 0 0 0,0 0-3 15,0 0-7-15,0 0 3 0,0 2-8 16,0 4-14-16,0 1-17 0,0-2-33 16,-8-2-102-16</inkml:trace>
</inkml:ink>
</file>

<file path=ppt/ink/ink6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4:48.44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64 177 20 0,'0'0'128'16,"0"-1"33"-16,0 0-129 0,0-2 14 16,0 3-3-16,0 0-9 0,0 0-10 15,0 0-6-15,0 0-6 0,0 0 3 16,0 0-3-16,0 0-4 0,0 0 0 15,0 0-3-15,0 0 2 0,0 0 1 16,0 0-7-16,0 8 1 0,-2 3 9 16,-4 2-4-16,1 3-3 0,-1-1 0 0,0 3-2 15,0 2-1-15,1 0-2 16,-1 1 3-16,-2-1 7 0,4-4-9 0,1-3 1 15,1-2-2-15,2-2 5 0,-4-4-4 16,4 0 0-16,0-2 0 0,0-1 1 16,0-2 1-16,0 0-2 0,0 0 5 15,0 0 1-15,0 0 1 0,0 0-1 16,0 0 4-16,0-3 1 0,0-6-7 15,0 0-6-15,0-2 3 0,0-1 0 16,0 1-1-16,0-3 0 0,0-1 0 0,0-2 0 16,0-1 1-16,4-3-2 0,3-2 1 15,1-1 1-15,2-1-1 0,3 1-1 16,0 1 3-16,6 1 2 0,-1 4-3 15,3 1-1-15,1 2 0 0,1 2 1 16,6 3-2-16,-2-1 1 0,5 3-1 16,-1 1 4-16,1 2-3 0,1 1-1 15,-3 1 1-15,1 0 2 0,-5 3-1 16,-3 0-1-16,-4 0 3 0,-2 0-2 0,-1 0-1 15,-7 0-1-15,-1 6 2 0,-4-2 1 16,-2 4-2-16,-2-1 0 0,0 3 2 16,0 2 0-16,-4 1 2 0,-6 2-2 15,-1-1 3-15,-3 1-3 0,-3 1 0 16,2-1-2-16,-4 1 1 0,0 0 1 15,-2-3-3-15,-2 0-3 0,2-2 2 16,0-1 1-16,2-4-5 0,4-1 1 16,1-2-4-16,5-1-1 0,1-2-2 0,0 0-2 15,5 0 1-15,-3 0 0 0,4 0 0 16,2-2-2-16,0-1 9 0,0 0-4 15,0 3 5-15,0 0-3 0,0 0-1 16,0 0 4-16,4 0-2 0,2 0 1 16,1 6 7-16,-1 3 6 0,0-2 2 15,3 3-1-15,-1 0 4 0,5 0 3 16,1-1-2-16,3 2 2 0,0 1 1 15,4-3-1-15,-2-2-10 0,0 2-1 16,0-4-1-16,0 0-3 0,-2 1 5 16,2-2-10-16,-1 1-19 0,1 2-35 0,-4-1-25 15,-6-2-147-15</inkml:trace>
</inkml:ink>
</file>

<file path=ppt/ink/ink6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4:49.66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307 70 34 0,'4'-3'-18'16,"-4"1"215"-16,0-3-117 0,0-1-49 15,0 1 34-15,0-1-9 0,0 3-21 16,0 0-10-16,0-1-1 0,0 1-6 15,0 1 0-15,0-2-2 0,0 0 1 16,0 2 1-16,-4-4-2 0,4 6 1 16,-6-4-4-16,1 1 0 0,-3-1-3 15,-2 3-2-15,-3 1-3 0,-4 0 0 0,-4 0 0 16,-6 5-3-16,0 8-2 0,1 4 4 15,-5 2-1-15,5 3 0 0,-1 1-1 16,6 3-1-16,2-3 3 0,7 2-5 16,5-3 1-16,3 1 0 0,4 0 0 15,2-4-3-15,9 0 4 0,6-3-2 16,6 0 4-16,8-4-3 0,1-4 0 15,8-1 3-15,6-2 0 0,-2-3-2 16,6-1 0-16,-1-1 0 0,1 0 0 16,-1 0-11-16,1 1-14 0,-4 2-17 15,-2 4-28-15,-6-4-32 0,-2 3-154 0</inkml:trace>
</inkml:ink>
</file>

<file path=ppt/ink/ink6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4:58.705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8 648 105 0,'0'0'87'0,"0"0"-74"0,0 0 22 15,0 0-7-15,0 0-4 0,0 0-4 16,0 0 0-16,0 0-5 0,0 0 1 15,0 0-4-15,0 0 1 0,-2 0 4 16,2 0-2-16,-2 0-1 0,0 0 0 16,2 0-4-16,0 0-2 0,0 0-2 15,-2 0 3-15,2 0-7 0,0 0 2 16,0 0 1-16,0 0-2 0,0 0-2 15,0 0 3-15,0 0-1 0,0 0 0 0,0 0 0 16,0 0-2-16,0 0 2 0,0 0-1 16,0 0-2-16,0 0-1 0,0 0 1 15,4 0-1-15,2 0 2 0,2 0 5 16,3 0-3-16,-1 0 2 0,3 0-5 15,0 0 1-15,1 0 1 0,1-1 0 16,2 1-2-16,0 0 2 0,0-2 2 16,-1 1-1-16,-1 0-1 0,2 1-2 15,-2 0 2-15,1 0-2 0,-5 0-1 0,1 0 1 16,-3 0 1-16,-3 0 0 0,3 0-3 15,-3 0 1-15,8 0 2 0,-5 2 0 16,4 1-2-16,-1-2 1 0,1 1 1 16,-1 1 0-16,1-3-2 0,-2 3 1 15,5-3 2-15,-3 0-1 0,2 1-2 16,-1-1 1-16,-3 1 2 0,3-1-1 15,-3 0-3-15,-1 0 2 0,1 0 1 16,-3 0 0-16,-1 0-1 0,1 0 0 16,-2 0 0-16,3 0 0 0,1 0 0 15,-1 0 0-15,3 0 0 0,-1 0 1 0,2 0-1 16,3 0-1-16,-3 0 2 0,2 0 0 15,-7 0-2-15,2 0 1 0,-3 0 1 16,-1 0 1-16,2 0-4 0,-5 0 1 16,3 0 2-16,-6 0 1 0,4 1-4 15,0 1 1-15,-2-2 4 0,3 0-3 16,3 0 0-16,1 0-2 0,1 2 5 15,-4-2-3-15,1 1-1 0,1-1 1 16,0 0 1-16,-1 0 0 0,3 0-2 16,-3 0 0-16,3 0 3 0,-4 0-2 0,-1 0-1 15,-1 1 0-15,0-1 3 0,0 0-1 16,0 0-2-16,0 0 0 0,1 0 2 15,3 0 0-15,0 0-2 0,1 0 1 16,-1 0 2-16,-1 0-2 0,1 0-1 16,-2 0 0-16,-1 0 3 0,1 0-3 15,-6 0 2-15,2 0-2 0,-2 0 2 16,2 0-2-16,0 0 2 0,-2 0-2 15,0 0 1-15,0 0 1 0,0 0-1 0,0 0-1 16,2 0 2-16,-2 0-2 0,2 0 2 16,-2 0-2-16,0 0 2 0,0 0-2 15,0 0 2-15,2 0-2 0,1 0 2 16,-3 0-1-16,4 0 0 0,-2 0-1 15,2 0 1-15,-4 0 1 0,0 0-2 16,2 0 2-16,-2 0-1 0,0 0 2 16,0 0-4-16,0 0 2 0,0 0 3 15,0 0-1-15,2 0-2 0,-2 0-1 16,0 0 3-16,0 0-2 0,0 0-1 0,0 0 0 15,0 0 2-15,0 0 0 0,0 0-2 16,0 0 0-16,0 0 0 0,0 0-15 16,0 0-11-16,0 0-25 0,0 0-43 15,-4 0-102-15</inkml:trace>
  <inkml:trace contextRef="#ctx0" brushRef="#br0" timeOffset="802">920 654 4 0,'0'0'-4'16,"0"0"12"-16,0 0 191 0,0 0-135 16,0 0-28-16,0 0 13 0,0 0-11 0,0-3-2 15,0-3-9-15,0 1-3 0,0 0-4 16,0-1-3-16,-4-1-3 0,4 0-3 15,-2 0-3-15,1 0 0 0,1-2-2 16,0-2 1-16,-2-1 0 0,0 0-3 16,-2-1 3-16,2-1-1 0,-2-1-3 15,0 0 5-15,1 0-1 0,-1 0-2 16,0-1 0-16,0 2 1 0,-2-1 0 15,3 0 2-15,-3 1-4 0,0-1-4 0,4 0 6 16,-4 1 0-16,3 0-6 0,-1 2 3 16,0 0 2-16,4-2-1 0,-2 3-5 15,0-1 4-15,2 0-1 0,0 2 0 16,0 2-2-16,0-1 1 0,-2 0 2 15,0-1-1-15,2-1-1 0,0 1-1 16,-1-1 4-16,-1 4-3 0,2-3-1 16,-2 4 3-16,2 0-2 0,0-1 0 15,0 1-17-15,0-2 27 0,-2 1-4 16,2 1-5-16,0 1-2 0,0-2-1 0,0 3 2 15,0-1 0-15,0 2-1 0,0-1 1 16,0 0 2-16,0-1-3 0,0 1 1 16,0-1 1-16,0-1 0 0,0 2 0 15,0 1-3-15,-2-4 1 0,2 3 2 16,-2-2-1-16,0-1-1 0,2 1 1 15,-2 0 1-15,2-1-2 0,0 2 0 16,-2 1 0-16,2 0 1 0,0 1-1 16,0 0-1-16,0 2 1 0,0-1 1 0,0 2-2 15,0 0-1-15,0 0 2 0,0 0 0 16,0 0-2-16,0 0 0 0,0 0 3 15,0 0-2-15,0 0 2 0,0 0-3 16,-2 0 1-16,2 0 2 0,0 0-3 16,0 0 0-16,0 0 1 0,0 0 1 15,0 0-1-15,0 0-3 0,-2 0 3 16,2 0 2-16,0 0-2 0,0 3 0 15,0-2 1-15,0 3 2 0,0-1-3 16,0 0 0-16,0 2 1 0,0-2 0 16,0 3-9-16,0 1-6 0,0 1-7 0,0-3-6 15,0 4-12-15,4 0-10 0,-2-2-21 16,0-3-59-16,-2-3-140 0</inkml:trace>
  <inkml:trace contextRef="#ctx0" brushRef="#br0" timeOffset="2615">777 89 172 0,'0'0'59'0,"0"0"-32"15,0 0-9-15,0 0 7 0,0 0 4 16,0 0-12-16,0 0-10 0,0 0-2 16,4 0 0-16,0 0 8 0,3 0 1 15,-1 0-3-15,0 0 0 0,1 0 0 16,1 0-4-16,4 0 2 0,-5 0-4 15,1 0 2-15,-1 0-3 0,1 0 2 16,-2 0-5-16,3 0 2 0,-1 0-3 16,1 1 2-16,3-1 1 0,-3 2-1 0,5-2 1 15,1 0 4-15,-2 1 1 0,3-1-2 16,-1 0 2-16,-2 0-3 0,1 0-1 15,-1 0 0-15,-2 0-4 0,1 0 4 16,-1 0-1-16,-3 0-2 0,2 0-1 16,-3 0 2-16,1 0-1 0,-2 0 0 15,-1 0-1-15,3 0 2 0,0 0-2 16,-3 0 0-16,3 1 0 0,0-1 1 15,1 0-2-15,3 2 1 0,-1-2 1 0,0 0 1 16,1 0-1-16,1 0 0 16,2 0-1-16,-3 0 2 0,-1 0-2 0,-1 0 0 15,-2 0 0-15,1 0 0 0,-1-2 1 16,-3 1-2-16,3 1 1 0,-2-1 1 15,0-1 0-15,-1 2-1 0,-1-1-1 16,4 1 3-16,-1 0-1 0,1-1-1 16,3 1 0-16,-1-2 2 0,0 1-3 15,1-1 1-15,-3 0 1 0,1 1 2 16,1-1-2-16,1-2-1 0,-3 1 0 15,-1 0 1-15,1 2 0 0,-2 1-1 0,-2-2 0 16,3 2 0-16,-5-1 1 0,2 1-2 16,-2 0 1-16,2 0 1 0,-1 0 0 15,-3 0-2-15,2 0 1 0,2 0 0 16,0 0 1-16,2-1-2 0,3 1 0 15,-1-2 2-15,3 2 0 0,1 0-2 16,3-3 1-16,0 1 3 0,4-1-2 16,-1 1-4-16,-5 0 3 0,0 1 2 15,-3-1-1-15,1 1-2 0,-3 1 1 0,-2-2 0 16,-4 2 0-16,-2 0 0 0,1 0-2 15,-1 0 4-15,0 0-1 0,2 0-2 16,0 0 1-16,0 0 0 0,0 0 1 16,2 0-2-16,0 0 1 0,3 0 1 15,1 0 0-15,2-2-2 0,1 2 0 16,2-3 3-16,6 0-2 0,2 0-1 15,2 0 1-15,-6 0 1 0,-3 2-1 0,-5 1-1 16,-3 0 0-16,-4 0 2 16,2 0-1-16,-4 0-1 0,0 0 1 0,0 0 1 15,0 0-1-15,0 0-1 0,2 0-2 16,2 0 3-16,-3 0 0 0,3 0 0 15,0 0 0-15,4 0 1 0,-1 0 2 16,3 0-3-16,1 0 0 0,5 0 1 16,3 0-1-16,2 0 0 0,0-3-1 15,-4 3 2-15,-6 0 0 0,-3-1-2 16,-4 1 0-16,0 0 2 0,-4 0-2 15,1 0 0-15,-1 0-1 0,0 0 2 16,2 0 0-16,0 0 0 0,2 0-1 0,0 0 4 16,2 0-2-16,-1 0-2 0,3 0 2 15,-2 0 0-15,-1 0-1 0,1 0 0 16,2 0-1-16,-1 0 2 0,1 0-1 15,3 0 0-15,10 0 0 0,2 0 1 16,0 0-1-16,-4 0-1 0,-7 0 0 16,-3-2 2-16,1 2-1 0,-2 0 0 15,-3 0-1-15,-1 0 2 0,2 0 0 16,-4 0-2-16,2 0 1 0,-4 0 2 0,0 0-3 15,1 0 1-15,1 0 1 0,-2-2-2 16,2 2 1-16,0 0 1 0,2 0-2 16,0 0 2-16,0 0-1 0,1 0-1 15,1 0 1-15,0 0 1 0,7 0-1 16,4 0-1-16,2 0 2 0,6-1-1 15,-6 0-1-15,-5-1 1 0,-3 1-1 16,-7 1 3-16,0 0-3 0,0 0 0 16,-4 0 1-16,1 0 0 0,1 0 0 0,-2 0-1 15,2 0 2-15,2 0 0 0,0 0-1 16,0 0-1-16,0 0 1 0,-1 0 2 15,1 0-2-15,2 0-1 0,-2 0 2 16,1 0-2-16,-3 0 1 0,4 0 1 16,-4 0-1-16,4 0-1 0,-3-1 1 15,3 1 1-15,2-1-1 0,5-1 0 16,4 0-1-16,6 0 11 0,-4 1-9 15,-7-1 2-15,-6 2-3 0,-5 0-1 0,-1-1 1 16,2 1 1-16,0 0-1 0,-2 0-2 16,0 0 4-16,0 0-2 0,0 0 0 15,0 0-1-15,0 0 2 0,0 0 0 16,0 0 0-16,0 0 0 0,0 0 1 15,0 0 0-15,0 0 0 0,0 0-3 16,0 0 3-16,0 0-1 0,0 0-1 16,0 0 0-16,0 0 1 0,0 0 4 15,0 0 3-15,0 0-1 0,0 0 9 16,0 0-1-16,0 0-2 0,0 0-7 15,0 0 2-15,0 0-1 0,0 0-2 0,0 0-6 16,0 0 2-16,0 0-3 0,0 0 4 16,0 0-6-16,0 0 2 0,0 0 2 15,0 0-1-15,0 0-4 0,0 0 3 16,0 0 2-16,0 0 1 0,0 0-2 15,0 0 1-15,0 0 0 0,0 0 0 16,0 0 0-16,0 0-2 0,0 0 2 16,0 0 0-16,0 0-1 0,2 0 2 15,-2 0 1-15,0 0-2 0,2 0 0 16,2 0 0-16,-4 0 1 0,0 0-2 0,2 0 2 15,-2 0-1-15,0 0 2 0,0 0-2 16,0 0 0-16,0 0 2 0,0 0 1 16,0 0 0-16,0 0-2 0,0 0 0 15,0 0 3-15,0 0-3 0,0 0-2 16,0 0 1-16,-2 0-3 0,-4 3-21 15,4 2-18-15,-5-3-33 0,-1-1-83 16</inkml:trace>
</inkml:ink>
</file>

<file path=ppt/ink/ink6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5:08.999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6 2755 86 0,'0'0'64'0,"0"0"-33"15,0 0 10-15,0-2-13 0,0 0 0 16,0 2-6-16,0-2-4 0,0 2-5 16,0-2-9-16,0 2 2 0,0 0-1 15,0 0-2-15,0 0 2 0,0 0 1 16,0 0 2-16,0 0 5 0,0 0 4 15,0 0 0-15,0 0 5 0,0-1-2 16,0 0-5-16,0 1-2 0,-2 0-3 16,2-1-1-16,-2 1-2 0,2 0 1 15,0 0-2-15,-2-2 1 0,2 2-5 0,0 0 1 16,0 0 0-16,0 0-1 0,0-1-1 15,0 0 0-15,0 0 0 0,0 1-1 16,4 0 0-16,-2-2 0 0,3 2-1 16,3-1 3-16,0 1-2 0,3-1 2 15,1 1 1-15,-1-2 1 0,-1 1-4 16,1 1 2-16,1 0-1 0,-1 0 0 15,2 0 1-15,-1 0 0 0,-1 0 2 16,-1 0-1-16,-1 0-3 0,1 0 2 0,1 0-3 16,-3 0 2-16,0 0-2 0,1 0 3 15,3 0-1-15,1 0 0 0,0 0 0 16,4-3 3-16,-1 3 0 0,-3-1 0 15,0-1-3-15,1 1 4 0,-1-2-2 16,-3 3-2-16,1 0-1 0,-3-3-2 16,1 3 5-16,-1 0-3 0,-4 0-1 15,3 0 1-15,-3 0 2 0,4 0-1 16,-1 0-2-16,1 0 2 0,-2 0 1 0,0 0-1 15,-1 0-2-15,3 0 2 0,0-1 2 16,1 1-2-16,3-1-2 0,-1 1 2 16,0 0 0-16,3-2-1 0,1 1-1 15,-2 1 2-15,3 0-1 0,-3 0 0 16,-2 0 0-16,1 0 1 0,-3 0-1 15,1 0-1-15,-2 0 2 0,-1 0-2 16,3 0 2-16,1 0-1 0,-1 0-1 16,-1 0 2-16,1 0 1 0,-1 0-3 15,3 0 1-15,-3 0 0 0,3 0 2 16,-1 0-2-16,1 0-2 0,-1 0 3 0,-1 0 0 15,3 0-1-15,-3 0-1 0,1 0 1 16,1 0 2-16,-3 0-3 0,3 1 0 16,-1-1 2-16,-2 2 0 0,1-1-2 15,-4-1 0-15,1 0 2 0,-1 1 0 16,2 2-2-16,-1-3 0 0,3 2 2 15,-1-1 0-15,1-1-1 0,1 3-2 16,-3-2 3-16,2-1 0 0,3 0-1 16,0 0-1-16,1 2 2 0,-1-1 0 15,0 0-1-15,1-1-1 0,1 2 2 0,2-2 0 16,-5 0-2-16,3 0 1 0,-2 0 0 15,1 1 1-15,-1 0-1 0,-2 1-1 16,1-2 1-16,-3 0 1 0,-1 0-1 16,0 0 0-16,-3 1 0 0,1 0 1 15,4 0-2-15,-7-1 1 0,3 0 0 16,-2 0 2-16,0 0-3 0,3 0 0 15,5 0 2-15,3 0 0 0,2 0-1 16,2 0-1-16,-1-1 1 0,-5 1 2 0,2 0-3 16,-3 0 0-16,1 0 1 0,2 0 2 15,-3 0-3-15,1 0 0 0,-3 0 2 16,-5 0 0-16,1 0-2 0,-4 0 0 15,-2 0 0-15,4 0 3 0,-4 0-3 16,4 0 0-16,-2 0 2 0,3 0 1 16,1 0-2-16,2 0-1 0,1 0 3 15,1 0-1-15,1 0-2 0,6 0 0 16,4-2 2-16,2 0 1 0,-2 0-4 0,-4 2 1 15,-1 0 2-15,-3-2 0 0,0 2-2 16,-1 0 0-16,-3 0 1 0,-3 0 1 16,-4 0-1-16,0 0-2 0,0 0 2 15,0 0 1-15,0 0-2 0,0 0 1 16,1 0 0-16,-1 2 1 0,2-2-1 15,2 0-1-15,1 1 2 0,3 0 0 16,0-1-1-16,3 0 0 0,6 0 2 16,2 0-2-16,-4-2-1 0,-2 0 0 15,1 0 2-15,-5 0 0 0,1-1-2 16,-1 3 1-16,-3-1 0 0,-3 1 1 0,-3 0-3 15,0 0 2-15,0 0 1 0,-2 0-1 16,2 0-1-16,2 0 1 0,-2 0 1 16,2 0 0-16,-1 0-2 0,1 0 0 15,2 0 2-15,2 0 0 0,-1 0-2 16,1 0 1-16,5 0 1 0,6-1-1 15,2-1-1-15,4-1 1 0,-6 1 1 16,0 0-1-16,-2 1 0 0,-3 1-1 16,-1-1 2-16,-3 0 0 0,-1-1-2 15,-3 2 0-15,0-1 3 0,-5 1-3 0,-1 0 0 16,0 0 1-16,4 0 0 0,-2 0 1 15,-2 0-2-15,0 0 0 0,0 0 3 16,0 0-2-16,0 0-1 0,0 0 1 16,0 0 0-16,0 0 2 0,0 0 0 15,0 0 1-15,0 0 2 0,0 0-1 16,0 0-1-16,0 0-3 0,-2 0 0 15,-2 0 0-15,-1 0-3 0,3 0 0 16,-4 0-9-16,4 1-7 0,2 2-12 0,-2 1-13 16,2-1-27-16,0-1-41 0,-2-2-141 15</inkml:trace>
  <inkml:trace contextRef="#ctx0" brushRef="#br0" timeOffset="1061">1983 2735 13 0,'0'0'128'0,"0"0"-87"16,0 0-12-16,0 0 3 0,0 0 22 15,0 0-10-15,0 0-10 0,0 0-7 16,0 0 0-16,0 0-8 0,0 0-2 16,0 0-2-16,0-2 0 0,1 1-10 15,5 0 0-15,2-1 1 0,-1 2 3 16,1-3-3-16,2 2-2 0,-1 0-1 0,1 0 3 15,1 1-2-15,1 0-2 0,1 0 4 16,-2-1 0-16,3 1-2 0,1-2-1 16,2 1 2-16,-2-1-1 0,-1-1 0 15,-3 1-2-15,3 2 1 0,-5-2-2 16,3 2-1-16,-3 0 1 0,3 0-1 15,5 0 2-15,6 0-1 0,0 0 2 16,1 0-1-16,-3 0 0 0,-5 0-2 16,1 0-2-16,-2 0 4 0,2 0-1 15,2 1-1-15,-2-1 0 0,-5 0 0 0,-6 1 3 16,-4-1-5-16,-2 1 2 0,0 0 1 15,0-1-1-15,0 0-1 0,0 0 0 16,0 1 2-16,0-1 1 0,0 0-2 16,0 2 0-16,0-2-1 0,0 0 4 15,0 0-1-15,0 0-2 0,0 0 1 16,0 0-2-16,-6 2-7 0,2 1-12 15,-2 0-6-15,2 1-17 0,-1 0-43 16,-5-4-80-16</inkml:trace>
  <inkml:trace contextRef="#ctx0" brushRef="#br0" timeOffset="3786">2448 2701 189 0,'0'0'57'0,"-2"0"4"0,0 0-17 0,2-1-5 16,0-1-6-16,0 1-5 0,0-3-5 16,0 1-5-16,0-2-9 0,0 2 3 15,0-2-3-15,0-1 5 0,0 2-6 16,0-3 3-16,0 2-3 0,0-5-1 15,0 4 2-15,2-1-2 0,0 0 4 16,-2 0-5-16,2-1-1 0,0 1 0 16,-2 2 2-16,0-3 0 0,0 0-4 15,2 1 1-15,-2 0 0 0,0 0 3 0,0 1-4 16,0-1 2-16,0 0-1 0,0-2 0 15,0 1-1-15,0 0-1 0,0-1-1 16,0 3 1-16,0-2-2 0,0-1 2 16,0 2 0-16,0-2-2 0,0 2 1 15,0-2-1-15,0 1 0 0,-2-2 1 16,2 0-1-16,0 1-1 0,0 0 3 15,-2 0 0-15,0-1-1 0,-2 2-1 16,2 0 1-16,-1 2 3 0,1-2-3 0,-4 0-1 16,2 2 3-16,0 0-1 0,2-1 1 15,-1 2-2-15,1-3 2 0,0 3-1 16,0-2-3-16,2-1 1 0,0 3-1 15,0-1 2-15,0 0-2 0,0-1 1 16,0-1 1-16,0 1-1 0,0 1 1 16,2 2-1-16,-2-2-1 0,0 1 2 15,2-1-2-15,0 1 1 0,-2-2 1 16,0 1 0-16,0 3-1 0,0-1 0 15,0-2 1-15,0 2 1 0,0-2-4 0,0-1 2 16,0 2 1-16,0 2 0 0,0-1-3 16,0-6 2-16,3 1 2 0,-1-2-3 15,2 1-2-15,-2 2 5 0,-2 1-1 16,0-2 1-16,0 0-4 0,0-1 1 15,0 3 3-15,0 0-1 0,0-2-2 16,0 0 0-16,0-3 2 0,0 0-1 16,0 4-2-16,0 4 3 0,0-1 1 15,0 0-2-15,0-1-1 0,0 2 0 0,0-1 3 16,0-3-2-16,0 2 0 0,0 0-2 15,0 1 3-15,0 1 0 0,0-1-1 16,0-1-1-16,0 3 2 0,0-3-1 16,2 0-1-16,0 2 0 0,0-1 2 15,0 0 0-15,-2 2-2 0,2-4 1 16,-1-4 1-16,1 3-1 0,0-2-1 15,0 3-1-15,0-2 5 0,-2 3-3 16,0-4 0-16,0 3 0 0,0-1 0 16,0 1 1-16,0 0-2 0,0-1 1 15,0-4 1-15,2-1-1 0,0 0-1 0,-2 1-1 16,0 2 4-16,0 1-1 0,0 0-2 15,0-2 1-15,0 3 0 0,0-2 1 16,0-4-2-16,0 1 1 0,0 0 1 16,0 4-1-16,0 1-1 0,0 0 1 15,0 1 1-15,0-1 0 0,0 1-2 16,-4 0 0-16,2-1 3 0,0 1-2 15,2-1-1-15,0-1 0 0,0 0 1 16,0 1 2-16,0 0-3 0,0 0 0 0,0 1 2 16,0-1-1-16,0-1-1 0,0 2 1 15,-2 0 2-15,2-3-2 0,-2 0-1 16,1-1 0-16,-1 1 3 0,2 3-1 15,-2 0-3-15,0-1 2 0,2 0 0 16,0 3 1-16,0-2-2 0,0-1 0 16,-2 2 2-16,2-2 0 0,0 3-2 15,0-2 0-15,0 1 3 0,-2 1-2 16,2-6-1-16,0-3 1 0,-4-1 1 15,2-2-2-15,0 2 0 0,2 10 1 0,-1-1 1 16,-5 1-1-16,4-1-1 0,2-1 1 16,0-3 2-16,0 2-2 0,0-3-2 15,0 6 2-15,0 0 0 0,0 1 0 16,0-2-1-16,0 2 0 0,-2-2 3 15,2 0-2-15,0 0-1 0,0 2 1 16,0-3 0-16,0 2 1 0,0-4-2 16,0-1 0-16,0 1 2 0,0-2-1 15,0 2-1-15,0 3 1 0,0-2 1 0,0 4-1 16,0-1-1-16,0 1 1 0,0-1 2 15,0 0-2-15,0-4-1 0,0 2 0 16,0 1 3-16,-4 1-2 0,2 0-1 16,2 0 0-16,-2 2 3 0,0-1-2 15,1-4-2-15,-1-1 2 0,2 0 2 16,-2-5-3-16,0 1-1 0,-2-2-1 15,2 5 3-15,-2 0-1 0,0 1 2 16,3-2-1-16,-3-1-1 0,0 2 1 16,2 1 1-16,2 3-1 0,-2 1-1 15,2 0 3-15,-2 1-4 0,2-2 3 0,0 1 0 16,0 0-2-16,0 0-1 0,0 0 2 15,0 2 2-15,0-3-2 0,0 2-2 16,0-2 3-16,0 3 1 0,-2-2-2 16,-2 1-2-16,3-2 3 0,-1 2-2 15,0 1 1-15,0-2 2 0,0-1-2 16,2 0-1-16,0-3 0 0,0-2 2 15,0 0-2-15,0 2 2 0,0 2-1 16,0 2-1-16,0 0 2 0,0-1 0 0,-4-1-1 16,2 2-1-16,0 0 1 0,2 0 1 15,-2-2-1-15,2 3-2 0,0-3 2 16,0 4 2-16,0-2-3 0,0 2-1 15,0-1 2-15,0 2 1 0,0-2-1 16,0 0-1-16,0 0 1 0,0-3 2 16,0 2-2-16,0 1-2 0,0-3 3 15,0-2 1-15,0-2-2 0,0 0-2 16,0-5 2-16,0 2 2 0,0-2-3 15,0 4-2-15,0 2 4 0,0 0 1 0,0 2-3 16,0 0 0-16,0 1 1 0,0 1 2 16,-2 0-2-16,-1 2-2 0,3-2 3 15,0 3 0-15,0-2-2 0,0 2 0 16,0-2 1-16,0 2 2 0,0 1-3 15,0-1 0-15,0 0 1 0,0-1 2 16,0 1-3-16,0 2-1 0,0-1 2 16,0 0 1-16,0-1-1 0,0-1-2 15,0 2 3-15,0-2 1 0,0-1-2 0,0 2-1 16,0-1 2-16,0-1 0 0,0 0-1 15,0 0-2-15,0 2 3 0,0-2 0 16,0 3-2-16,0-4 0 0,0 0 1 16,0 1 2-16,0 0-3 0,0-1-1 15,0 1 2-15,0-1 2 0,0-1-3 16,3-1 0-16,-1 0 1 0,0 0 2 15,-2 1-2-15,0 0-1 0,0 0 2 16,0 1 0-16,0-1-2 0,0 3-1 16,0 1 3-16,0-2 0 0,0 2-1 15,0-1-2-15,0 0 3 0,0 1 1 0,0-2-3 16,0 0 0-16,0 0 2 0,0 3 0 15,0-2-2-15,-2 1 0 0,0-1 1 16,2 1 2-16,0 0-3 0,0 2-1 16,0 0 3-16,0-2 0 0,0 2-2 15,0-1-1-15,0 0 3 0,0 1 0 16,0 0-2-16,0 1 0 0,0-2 2 15,0-1 0-15,0 1-2 0,0 0 0 16,0 1 2-16,0 0 0 0,0-1-1 0,0 0-1 16,0 1 1-16,0-4 1 0,0 2-1 15,0-1-1-15,0 0 1 0,0 1 1 16,0-2-1-16,0 1-1 0,0-2 1 15,4 3 1-15,-4-1-2 0,0-3 0 16,4 2 2-16,-2-1-1 0,0 2-1 16,0 0 1-16,-2-1 1 0,0 0 0 15,0 1-2-15,2 1 0 0,-2-1 2 16,0 1 0-16,0 1-2 0,0-1 0 15,0 3 2-15,0-1 0 0,0-1-2 0,0 1 0 16,0-1 2-16,0 1 0 0,0 1-3 16,0 0 2-16,0 0 0 0,0-2 1 15,0 1-1-15,0-1-1 0,0 0 2 16,2 1 0-16,-2-1-2 0,0 0 0 15,0-1 2-15,0-1 0 0,0 1-3 16,2-3 1-16,-2 2 2 0,1 3-1 16,1 0-1-16,-2 0 1 0,0 1 1 15,0 0 0-15,0-2-3 0,4 2 2 0,-4 0 1 16,0 0 0-16,0 0-2 0,0-1 0 15,0 1 2-15,0-1 0 0,0 0-3 16,2-3 2-16,0 2 1 0,0-3-1 16,2 2-1-16,-4-1 1 0,2 0 0 15,3 0 1-15,-3 0-2 0,0-1 1 16,0 0 1-16,-2-2-1 0,0 3 0 15,2-1-1-15,-2 2 2 0,0 0-1 16,2 0-1-16,-2 0 1 0,0 1 1 0,0 0 0 16,0 0-2-16,0 0 1 15,0 0 1-15,0 1 0 0,0-2-2 0,0 0 0 16,-2 3 3-16,2-3-2 0,0 3-1 15,0 0 0-15,0 0 2 0,0 0-2 16,-2 0 0-16,-2 0-1 0,2 0 2 16,0 3 0-16,1 0-2 0,-3 0 0 15,2 0 3-15,2 1-2 0,-2 1-7 16,2 2-9-16,-2 1-1 0,0 4-17 15,2 1-19-15,-6-6-46 0,1-3-164 16</inkml:trace>
</inkml:ink>
</file>

<file path=ppt/ink/ink6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5:16.100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0 161 36 0,'0'0'53'0,"0"0"-13"0,0 0-4 15,0 0-8-15,0 0-2 0,0 0-4 16,0 0-4-16,0 0-3 0,0 0-7 15,0 0-1-15,0 0-1 0,0 0 5 16,0 0-2-16,0 0-3 0,0 0-2 16,0 0 2-16,0 0 2 0,0 0 0 15,0 0 0-15,0 0 0 0,0 0 3 16,0 0 2-16,0 0-6 0,0 0 0 15,0 0-1-15,0 0-5 0,0 0-1 16,0 0 3-16,2-1 1 0,0 0-6 0,-1 1 2 16,-1 0 2-16,2 0 3 0,-2 0-5 15,0 0 0-15,2 0 1 0,-2-2 0 16,0 2-1-16,0 0-1 0,0 0 3 15,0 0-1-15,0 0 0 0,0 0-2 16,0 0 2-16,0 0 1 0,0 0-2 16,0 0 0-16,0 0 2 0,0 0 3 15,0 0 4-15,0 0 3 0,0-1 0 16,0 1 3-16,0 0-5 0,0 0 1 15,0-1-7-15,0 0-1 0,0 0-3 0,0 1-1 16,0 0 3-16,0 0-1 0,0 0-1 16,0 0-1-16,0 0 1 0,0 0 1 15,0 0-2-15,0 0 0 0,0 0 2 16,0 0 1-16,0 0-2 0,0 0 0 15,0 0 1-15,0 0 1 0,0 0-3 16,0 0 1-16,0 0 1 0,0 0 1 16,0 0-3-16,-2 0 1 0,0 0 1 15,2 0 0-15,0 0-2 0,0 0 1 0,0-1 1 16,0 0 0-16,0 1-2 0,0 0 1 15,0 0 1-15,0 0-3 0,0 0 4 16,0 0-3-16,0 0 1 0,0 0 0 16,0-1-2-16,0 1-1 0,6-2 3 15,-2 1 1-15,4-1-2 0,-5 0 0 16,5 2 1-16,0-1 2 0,-3-1-4 15,3 0 2-15,2 2 1 0,-1-1 0 16,-3-2-2-16,1 2 0 0,-1 0 3 16,4-1-1-16,-1 2-2 0,1 0 0 0,-3 0 2 15,1 0 0-15,0 0-2 0,1 0 0 16,1 0 3-16,1 0-2 0,-1 0-1 15,5 2 1-15,-3-1 1 0,-1 3 0 16,0-3-2-16,1 1 0 0,-3-1 2 16,5 1 0-16,-3 0-2 0,4-2 1 15,-1 2 1-15,-1 0 0 0,-1-2-3 16,-5 2 2-16,1-1 2 0,-2 0-2 15,-1 0 0-15,3 0 0 0,0-1 2 16,1 1-1-16,1-1 6 0,-3 0-4 16,-1 0-2-16,2 0 2 0,3 0-1 0,4 0-2 15,1-1 3-15,-1-3-2 0,-4 1-2 16,-1 2 1-16,-2 0 2 0,1 1-2 15,-3-1-1-15,-2 1 1 0,1 0 1 16,1 0 1-16,-2 0-4 0,2 0 1 16,1 0 3-16,5 0-2 0,1 0 0 15,2 0-1-15,-1 0 2 0,-1 0 0 16,0 0-2-16,3 0 0 0,1 0 3 15,-4 0-2-15,2 0 0 0,1 0-1 0,1 0 3 16,-6 0-1-16,1 0-3 0,-7 0 1 16,1 0 3-16,-4 0-1 0,2 0-3 15,0 0 2-15,1 0 1 0,3 0 0 16,4 0-2-16,1 0 1 0,4 0 1 15,6 0-3-15,0-2 3 0,2-1 0 16,-2 1-3-16,-8-1 3 0,-2 2-2 16,-1-1 3-16,-3 2-3 0,1-3 2 15,-1 0-2-15,1-1 1 0,-3 2 1 0,-1-1 1 16,-2 0-3-16,-2 1 3 0,4 0-1 15,-3 0 0-15,3-1-2 0,0-1 0 16,0 2 3-16,1-2-2 0,5 2-1 16,-1-2 0-16,10 0 2 0,10-3 0 15,1 2-2-15,1-1 0 0,-3 2 2 16,-1 3 0-16,-3-1-3 0,-1 1 1 15,-4 0 2-15,2 0 0 0,-4 1-2 16,2 0 0-16,-7 0 2 0,-5 0 0 16,-1 0-2-16,-4 0 0 0,-3 0 1 0,3 0 1 15,0 0-2-15,2 0 0 0,1 0 3 16,5 0-2-16,1 0-1 0,2 0 1 15,10 0 0-15,6 0 1 0,9 0-1 16,6-3-1-16,-1 2 2 0,-3-1-1 16,-5 0-1-16,-3 2 0 0,-2 0 2 15,-1 0 0-15,0 0-2 0,3 0 0 16,-5 0 2-16,-7 0 0 0,-1 0-2 15,-7 0 0-15,-5 1 1 0,-7 2 0 0,4-3-1 16,0 3 1-16,-1-3 1 16,9 3-1-16,-3-2 0 0,3-1-1 0,3 2 3 15,8-2-2-15,7 0 0 0,4 0-1 16,4 0 1-16,-3 0 1 0,-7-2-2 15,-3 2 1-15,-2 0 0 0,-4 0 1 16,5 0-2-16,-3 0 0 0,2 0 3 16,-2 0-2-16,-6 0-2 0,-4 0 2 15,-1 0 1-15,-4 0 0 0,-1 2-3 16,1-1 2-16,-3 0 1 0,5-1 0 15,-2 0-2-15,1 0 0 0,1 0 2 0,-1 0 0 16,1 0-2-16,1 0 0 0,5 0 2 16,3 0 0-16,9 0-2 0,5 0 0 15,3-2 2-15,-6-1-1 0,-1 2-1 16,-6 1 2-16,2-1-1 0,0 1 1 15,1-1-3-15,1 0 2 0,-6 0 1 16,0 0-2-16,-2 1 0 0,-2 0 1 16,0 0 1-16,1 0-1 0,-3 0-2 15,2 0 2-15,-2 0 2 0,2 0-3 0,-1 0 0 16,-3 0 3-16,-3 0-3 0,5 0 2 15,-4 0-3-15,3-2 2 0,1-1 2 16,-4 1-2-16,-1-1-2 0,0 1 2 16,-3 1 2-16,3 1-2 0,5-2-2 15,10 1 2-15,1 0 2 0,3 0-4 16,-2 1 4-16,1 0-2 0,-5 0-1 15,8 0 1-15,-3 0 1 0,3 0-1 16,0 0-1-16,-1 1 0 0,-3-1 3 16,-2 1-2-16,-1-1 0 0,-3 0 0 0,2 0-2 15,-2 0 3-15,-4 0-1 0,-1 0 0 16,-9 0-1-16,1 0 2 0,0 0-2 15,-1-1 3-15,5-2-3 0,-5 1 1 16,3-1-1-16,3 1 1 0,-3 0 1 16,1-2-1-16,-1 1-1 0,-1 0 1 15,-1 2 1-15,1-1-1 0,3 0-1 16,-1 2 3-16,5 0-4 0,8-1 2 0,7 1 1 15,-1-1 0-15,3 0-4 0,-10 1 4 16,-2 0 0-16,2 0-2 0,0 0 0 16,1 0 1-16,5 0 1 0,-4 0-1 15,0 0-1-15,-10 0-1 0,-2 0 1 16,-3 0 0-16,-4 0-2 0,-3 1 2 15,3 1 0-15,-4 0 0 0,2 0-3 16,0 1 1-16,-2 1 5 0,1-4-4 16,-1 4 1-16,4-1 1 0,0-3 1 15,-1 3-1-15,5-3-1 0,3 1 1 0,4 0 3 16,8-1-3-16,4 0-2 15,-4 0 2-15,-2 0 2 0,-6 0-2 0,0 0 0 16,0 0-2-16,0 0 4 0,-3 0-2 16,-1 0-2-16,-7 0 2 0,-2 0 2 15,1 0-2-15,-3 0-2 0,6 0 2 16,-1 0 2-16,-1 0-2 0,0 0-2 15,-2 0 2-15,1 0 2 0,-1 0-2 16,8 0 0-16,-3 0 0 0,1 0 1 16,11 0-1-16,5 0 0 0,11 0 10 15,-1 0-5-15,-5 0-3 0,-3 0-4 0,-5 1 4 16,6 2-4-16,-6-2 4 0,3 0-3 15,3 1 2-15,-6-1-3 0,-4-1 2 16,-6 0-1-16,-5 0 2 0,-4 0 1 16,0 0-2-16,-3 0-1 0,-1 0 0 15,2 0 3-15,-2 0-1 0,6-1-2 16,0-1 1-16,-1-3 1 0,3 2-3 15,2 1 1-15,-3-2 1 0,1 0 2 16,0 2-3-16,1-2 0 0,1 3 2 0,-3-1 0 16,1-1-2-16,-2 0 0 0,-3 3 2 15,5-2 0-15,-4 2 0 0,0 0-1 16,1-1 2-16,1 0 0 0,0 1 0 15,7 0 2-15,3 0-2 0,4 0 8 16,0 0-7-16,-5-1-4 0,-8 1 1 16,-3 0 3-16,-2 0-4 0,2 0 0 15,-2 0 2-15,-2 0 0 0,0 0-2 16,0 0 0-16,0 0 4 0,0 0-1 15,0 0-2-15,0 0 2 0,0 0 2 0,0 0-1 16,0 0-1-16,0 0-3 0,0 0 0 16,-2 1-1-16,-2 5-18 0,0-3-26 15,-3-3-80-15</inkml:trace>
</inkml:ink>
</file>

<file path=ppt/ink/ink6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5:52.203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140 96 177 0,'0'-3'42'16,"0"1"-5"-16,0-2-1 0,0 1-8 16,0 3 0-16,0-3-8 0,0 0 1 0,0 2 2 15,0-2-8-15,0 0 3 0,-2 2 0 16,1-2-1-16,1 0-7 0,-2 1 0 15,2 1 2-15,0-3-3 0,0 1 1 16,-2 0-3-16,2 1 0 0,-2-1-1 16,0 1 0-16,2-3 0 0,-2 2 3 15,2-2 0-15,-4 0-3 0,4 0 2 16,-2 1-1-16,-2 0 1 0,1-1 1 15,-3 3-6-15,-2-2 4 0,1 4-1 16,-1-1-3-16,-2 1 0 0,5 0 4 16,-3 0-6-16,-1 3 0 0,-3 2 0 0,5 7 1 15,-5 2-2-15,6 2 0 0,1 7-1 16,-1-1 2-16,4 2-1 0,2 2-1 15,0 3 1-15,0-1 0 0,10 0 1 16,1-4-4-16,6-2 3 0,4-9 0 16,6-6 0-16,0-7 0 0,3 0 0 15,-3 0 2-15,-4-9-1 0,-2-1-1 16,-8-3 0-16,0-1 2 0,-5-1 0 15,0-1-1-15,-3 0 1 0,-3 1 3 0,-2 1 4 16,0 0 0-16,0 2-2 0,-7 0 1 16,1 0-6-16,2 1 0 0,-4-2-1 15,3 1 0-15,-5 1-1 0,5 1-1 16,1 4-3-16,2 3-4 0,2 3-9 15,0 0-23-15,0 9-17 0,0 4-1 16,2 0-53-16,0-2-152 0</inkml:trace>
  <inkml:trace contextRef="#ctx0" brushRef="#br0" timeOffset="356">465 136 11 0,'0'0'101'0,"0"-2"68"15,0 1-120-15,0 1-5 0,0 0-17 16,-4 6-13-16,-2 5 0 0,2 3-4 15,4 0-3-15,0 1-4 0,0-3-1 16,0 1 0-16,6-4 0 0,2 1 5 16,1-5 15-16,-1-3-13 0,0-2 3 15,1 0 5-15,4-2 5 0,-1-7-1 16,1-2-5-16,-3-4 1 0,1 1-2 15,-3-1-5-15,-2-1-5 0,-1 4-1 16,1 1-2-16,0 1 0 0,-4 1-1 16,0 0-1-16,-2 2-1 0,0-1-10 0,0 2-14 15,0 0-14-15,0 3-27 0,0 2-28 16,0 1-141-16</inkml:trace>
</inkml:ink>
</file>

<file path=ppt/ink/ink6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5:57.91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26 85 2 0,'-2'0'45'0,"2"0"-2"15,0 0-27-15,0 0 3 0,0 0 0 16,0 0 7-16,-1 0 0 0,-3 0-9 15,2 0-1-15,2 0-4 0,-4 0-6 16,2 0 7-16,2 0 1 0,0 0-6 0,-2 0-3 16,2 0 6-16,-2 0-2 0,0 0 0 15,0 0 2-15,2 0-3 0,-1 0-4 16,1 0 0-16,0 0-2 0,-2 0-2 15,0 0 1-15,2 0 0 0,0 0-2 16,0 0-1-16,0 0 2 0,0 0 0 16,0 0-1-16,0 0 0 0,0 0 2 15,0 0 0-15,0 0-2 0,0 0 0 16,5 0 3-16,1 0 1 0,4 0-2 0,-1 0 1 15,1 0 2-15,1 0-1 0,-3 0-2 16,1 0-2-16,1 0 3 0,0 0-1 16,-1 0 0-16,1 0-2 0,-3 0 1 15,3-2 3-15,-1 2-3 0,-1 0-2 16,1 0 4-16,1 0-4 0,-2 0 1 15,-1 0 4-15,1 0-6 0,0 0 4 16,3 0-2-16,-3 0 4 0,3 0-6 16,2 0 6-16,-3 0-3 0,3-1-3 15,-3 1 4-15,-2 0 1 0,5-1-2 16,-4 0-2-16,3-1 4 0,-1 0-2 0,1 2 0 15,1 0-2-15,-5 0 4 0,5 0-2 16,-3 0 0-16,-1-1 0 0,1 1 0 16,-3-2 1-16,3 1-2 0,-2 1 1 15,-5 0 0-15,7 0 1 0,-2 0-2 16,-1-2 1-16,1 2 0 0,-3 0 1 15,-1 0-2-15,2 0 1 0,0 0 0 16,1 0 0-16,-1 0 0 0,6 0 0 16,-3 0 0-16,1 0 1 0,1 0-2 0,1 0 1 15,3 0 0-15,-4 0 2 0,3 0-3 16,-7 2 0-16,5-2 1 0,-1 2 1 15,-1-1-1-15,1-1-1 0,-1 0 1 16,-1 0 1-16,-3 0-1 0,-2 0-1 16,0 0 1-16,-1 0 1 0,1 0-1 15,4 0-1-15,-2 0 2 0,1 0 0 16,-1 0-1-16,0 0-1 0,1 0 1 15,1 0 1-15,3 0-1 0,1-1-1 16,1 0 2-16,-1 0-1 0,-5 1 0 0,5-2-1 16,-5 2 2-16,3 0 0 0,-3 0-2 15,1 0-1-15,-2 0 3 0,-2 0-1 16,1 0-1-16,-1 0-2 0,2 0 3 15,2 0 0-15,3 0 0 0,0 0 0 16,5 0 0-16,-1 0 3 0,2 0-3 16,0 0-2-16,1 0 4 0,-3 0-2 15,2 0 0-15,-2 0 0 0,-1 0 0 16,1 0 1-16,-2 0-2 0,-1 0 1 0,1 0 1 15,-3 0-1-15,-3 0 0 0,-1 0-1 16,-2 0 2-16,-2 0-1 0,1 0-1 16,-1 0 1-16,4 0 0 0,-2 0 1 15,2 0-2-15,1 0 1 0,-1 0 1 16,2 0 0-16,7 0-2 0,4 0 1 15,6 0 32-15,1-3-25 0,-5 1-7 16,0 1 1-16,-3 0 0 0,1 0 1 16,2 0-2-16,-6 0 0 0,-2 0 1 15,-1 1-1-15,-5 0 0 0,-1 0-1 16,-4 0 1-16,2 0 0 0,-2 0-1 0,0 0 1 15,1 0 1-15,1 0 0 0,4 0-1 16,0 0 1-16,1 0 1 0,-1 0 0 16,3 0-3-16,3-3 1 0,7 0 2 15,3-1 18-15,5 2-2 0,-6-2-17 16,-2 4-1-16,-6 0 4 0,0 0-5 15,-1 0 1-15,-3 0 2 0,1 0-1 16,-9 0-3-16,1 0 1 0,-2 0 2 16,-2 0-1-16,0 0-1 0,2 0 1 0,-2 0 1 15,0 3-1-15,2-3-1 0,-2 1 1 16,6 1 2-16,-2-2-1 0,1 0-1 15,1 0 0-15,2 0 3 0,-1 0-3 16,7 0 0-16,3 0 0 0,2 0 5 16,0-1-6-16,-4-2 3 0,-5 3-2 15,-5 0-1-15,1 0 0 0,-4 0 3 16,0 0-2-16,2 0-2 0,-2 0 2 15,-2 0 2-15,0 0-2 0,0 0-1 16,0 0 1-16,2 0-1 0,1 0 2 0,-1 0 0 16,2 0 0-16,0 0-1 0,0-2 0 15,2 2 2-15,-1-2-1 0,3 0-1 16,-4 0-1-16,-2 0 2 0,1 1 0 15,-1 1-2-15,2 0 2 0,0 0-1 16,0 0 0-16,-2-1 0 0,3 1 0 16,-3-1 0-16,2 1 1 0,-2 0-2 15,0 0 1-15,-2 0 0 0,2 0 0 16,4 0 0-16,-6 0 0 0,9 0 0 0,4 0 1 15,7-2-1-15,6 0 17 0,1-1-3 16,-2-2-13-16,-6 5 0 0,-6 0-2 16,1 0 1-16,-3 0 2 0,2 0-2 15,1-3 0-15,-3 3 1 0,-5 0 0 16,-4 0-3-16,-2 0 3 0,0 0 2 15,0 0-4-15,2 0 0 0,-2 0 0 16,2 0 3-16,1 0-2 0,-1 0 0 16,4 0 0-16,2 0 1 0,1 0 0 15,-1-1-1-15,0 1 0 0,-3-1 2 16,-1-1-2-16,-2 1 0 0,2 0 0 0,-2 1 1 15,2-1 0-15,-3 1-2 0,1-3 1 16,2 2 1-16,-4 1 0 0,2-1-1 16,0 1-1-16,-2 0 2 0,0-1 0 15,2 1-2-15,2-1 0 0,-2 1 3 16,1-2-2-16,-1 2-1 0,0 0 0 15,0 0 2-15,4 0 0 0,-4 0-2 16,0 0 0-16,1 0 2 0,-1 0 0 16,-2 0-2-16,4 0 1 0,-4-1 1 0,0 1 0 15,2 0-1-15,-2 0 0 0,0 0-2 16,0 0 3-16,0 0 0 0,2 0-1 15,0 0 0-15,2 0 0 0,-4 0-1 16,2 0 0-16,1 0 1 0,-1 0 1 16,0 0-2-16,2 0 1 0,-4 0 1 15,4 0-2-15,-4 0 3 0,2 0-2 16,2 0-1-16,-4 0 3 0,0 0-2 15,0 0 1-15,2 0 3 0,-2 0-1 16,0 0-2-16,0 0-1 0,0 0 1 0,3 0-1 16,1 0-1-16,-4 0 0 0,4 0 2 15,-2 0 0-15,0 0-2 0,2 0 1 16,-4 0 0-16,2 0 1 0,-1 0-2 15,1 0 1-15,-2 0 1 0,2 0 0 16,-2 0-2-16,0 0 1 0,2 0 1 16,-2 0-1-16,0 0-1 0,2 0 1 15,0 0 1-15,-2 1-1 0,2 1-1 16,2-1 1-16,-2 0 2 0,1 1-3 0,3-1 1 15,4 2 0-15,3-1 3 0,4 2 23 16,4-2-24-16,-7-1 0 0,-3 3 1 16,-3-2-2-16,-5 0-2 0,-1 0 1 15,0-2 2-15,0 0-2 0,0 3 0 16,-2-2 0-16,0-1 2 0,0 0-4 15,0 0 2-15,0 0 1 0,0 0 1 16,2 0-4-16,-2 0 1 0,2 0 2 16,0 1 1-16,0 1-2 0,0 0-1 15,0-2 2-15,1 0 1 0,1 0-1 0,-2 0-2 16,2 0 1-16,0 0 2 0,-4 0 0 15,2 0-2-15,0 0 1 0,-2 0 1 16,1 0-2-16,1 0-2 0,-2 0 2 16,2 0 1-16,4 0-1 0,-2 0-1 15,-2 0 1-15,0 0 2 0,0 0-3 16,-2 0 0-16,3 0 1 0,-3 0 2 15,0 0-2-15,0 0-1 0,0 0 2 16,2 0 0-16,-2 0 1 0,0 0 0 16,0 0 3-16,0 0 2 0,0 0 2 15,0 0-5-15,0 0 0 0,0 0 1 0,0 0-5 16,0 0 3-16,0 1 1 0,0-1 0 15,0 0-2-15,0 0-2 0,0 0 0 16,0 0 0-16,0 3-13 0,0 2-23 16,-5 0-20-16,1-2-64 0,-2-3-280 15</inkml:trace>
</inkml:ink>
</file>

<file path=ppt/ink/ink6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6:02.933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1649 217 84 0,'0'0'135'16,"-2"0"-94"-16,2 0 17 0,-2 0-2 16,0 0-17-16,0 0-4 0,0-1-1 15,0-1-4-15,2 1-8 0,0-2-4 16,0 0-1-16,0 2-3 0,-2 0 0 0,2 1-2 15,0-2-5-15,0 2-3 0,0 0-4 16,0 0 0-16,0 0-2 0,0 0-3 16,0 0 1-16,6 1-7 0,0 2-21 15,1 0-20-15,3 3-19 0,0-5-29 16,-1-1-85-16</inkml:trace>
  <inkml:trace contextRef="#ctx0" brushRef="#br0" timeOffset="234">1969 253 1 0,'4'0'11'0,"-4"0"155"16,0 0-126-16,0 1-18 0,0-1-16 0,0 1-5 16,0-1-2-16,2 1-5 15,-2 1 3-15,6 0-18 0,-1-1-23 0,1-1-28 16,0 0-21-16</inkml:trace>
  <inkml:trace contextRef="#ctx0" brushRef="#br0" timeOffset="449">2215 238 24 0,'4'0'-2'0,"-4"1"224"16,0-1-155-16,0 0-23 0,0 0-3 15,0 0-8-15,2 0-15 0,-2 0-13 16,0 0-5-16,0 0-6 0,2 2-6 16,2 2-14-16,0-1-22 0,0-1-57 15,-1-2-66-15</inkml:trace>
  <inkml:trace contextRef="#ctx0" brushRef="#br0" timeOffset="665">2563 253 198 0,'2'0'42'0,"-2"0"-6"0,0 0-5 16,0-1-3-16,0-1-15 0,3 2-7 15,-3 0-6-15,4 0-6 0,0 0-7 16,0 0-24-16,0 0-45 0,0 0-54 16</inkml:trace>
  <inkml:trace contextRef="#ctx0" brushRef="#br0" timeOffset="886">2889 263 215 0,'0'0'59'0,"0"0"-12"16,2 0-7-16,0 0-4 0,-2 0-13 16,2 0-18-16,-2 0-1 0,2 0-4 15,1 0 1-15,5 0-2 0,-2 0 1 16,3 0-9-16,3 0-17 0,5 0-8 15,10 0-33-15,7 0-21 0,6 0 81 0,4-3-68 16</inkml:trace>
  <inkml:trace contextRef="#ctx0" brushRef="#br0" timeOffset="1281">3316 262 138 0,'0'0'110'16,"0"0"-75"-16,0 0 10 0,0 0-5 16,0 0-2-16,0 0-19 0,2 0-10 15,-2 0-4-15,4 0-5 0,2 0-1 0,2 0 0 16,-1 0 2-16,5 0-5 0,-1 0-1 15,2 0-19-15,5 0-8 0,3 0-23 16,1-1-5-16,5 0 38 0,2-1 24 16,-8 2-120-16,-4 0 74 0,-9 0 34 15,-5 0 3-15,1 0 6 0,-2 3 4 16,0-3 8-16,4 0 20 0,0 1 17 15,-1-1-8-15,1 0-8 0,-2 0-5 16,1 0-2-16,1 0-12 0,0 0 1 16,3 0-7-16,1 0-10 0,11 0 6 15,6 0-6-15,7 0 6 0,4 0-23 0,-7 0-9 16,-5 0-26-16,-5 0 24 15,-7 0 7-15,-1 0-13 0,-3 0 17 0,-5 0 1 16,-5 3-3-16,0-3 19 0,0 0 58 16,0 0 6-16,-1 0-18 0,-3 0-4 15,0 0 7-15,2 0 1 0,0 0-13 16,2 0-15-16,-2 0-8 0,2 0-7 15,0 0-6-15,-2 0-8 0,0 0-25 16,-3 0-55-16,-3 0-89 0</inkml:trace>
  <inkml:trace contextRef="#ctx0" brushRef="#br0" timeOffset="2513">414 51 107 0,'-2'0'33'0,"-2"0"-3"0,4 0-4 16,-1 0-9-16,-1 0 1 0,2 0 2 15,-2 0-6-15,2 0-6 0,0 0-3 16,0 0-4-16,0 0 1 0,0 0-2 15,0 0 7-15,0 0 4 0,0 0-1 16,0 0-5-16,-2 0 4 0,2 0 1 0,0 0 0 16,0 0 2-16,0 0-3 0,0 0-2 15,0 0-3-15,0 0 2 0,0 0 0 16,0 0-5-16,0 0-2 0,0 0 1 15,0 0 0-15,0 0-1 0,0 0 0 16,0 0 2-16,0 0-1 0,0 0 1 16,0 0 0-16,0 0 0 0,0 0 4 15,0 0 0-15,0 0-1 0,0 0 1 16,0 0-4-16,0 0-2 0,0 0 0 15,0 0 2-15,0 0-1 0,0 0 0 16,4 0 1-16,-1 0 4 0,5 0 2 16,2 0 1-16,5-2 3 0,0-1-3 0,10-2-1 15,-2 0 0-15,4 1-2 0,1-2-2 16,1 0 1-16,-1 1 1 0,3 0 1 15,-4 2 2-15,-2 1-6 0,-4-1 0 16,-4 1 0-16,-2 2-1 0,-4 0 0 16,-5 0-1-16,-4 0-1 0,-2 0 1 15,0 0-1-15,0 0-7 0,0 0-10 16,-4 2-6-16,-5 3-12 0,-5-2-30 15,-1-1-50-15,-6-2-65 0</inkml:trace>
  <inkml:trace contextRef="#ctx0" brushRef="#br0" timeOffset="2803">408 90 9 0,'0'3'210'0,"0"-3"-129"0,0 2-78 16,6 1 3-16,4 1 19 0,1 1-5 15,4 0-6-15,1 0-5 0,1 1-5 0,0-1 0 16,2 1 0-16,-2 2 5 0,4 0-2 15,-4 1 0-15,-3 1-5 0,-3 0 2 16,-7 1-6-16,-4-2 4 0,0-1 0 16,0 1 1-16,-2-2-2 0,-7 0 1 15,-3 1 1-15,-5-1-1 0,0-2-1 16,0 2 1-16,0-3 1 0,-1 2 0 15,3-2-2-15,0-1-1 0,3 0 0 16,1-2 1-16,3 0-1 0,1 0-1 16,5 0 2-16,0 1-2 0,0-1-14 0,2 2-32 15,0-3-25-15,4 0-29 0,1 0-69 16</inkml:trace>
  <inkml:trace contextRef="#ctx0" brushRef="#br0" timeOffset="3144">828 183 9 0,'2'0'26'15,"-2"0"123"-15,0 0-106 0,0 1-17 16,0 9 14-16,0-1-9 0,0 4-15 16,2-1-5-16,4 0-1 0,-2 0 3 15,5-3-2-15,3 1 2 0,1-4 23 16,0-2-15-16,-1-2-9 0,-1-2-1 15,3 0 4-15,-3 0 1 0,-1-6-7 0,1-3 4 16,-1-2 0-16,1-4 4 0,-1 1-7 16,-5-1-1-16,-1 2-4 0,2 1 0 15,-2 2-5-15,-2 2 2 0,-2-1 0 16,1 2-2-16,-1-3-9 0,2 1-11 15,4-3-29-15,-2 0-46 0,-2 0-52 16</inkml:trace>
  <inkml:trace contextRef="#ctx0" brushRef="#br0" timeOffset="3840">117 85 10 0,'0'-1'-10'15,"1"-2"154"-15,-1 1-29 0,0-1-67 16,0 2 8-16,0 0-12 0,0 1-11 16,0 0-7-16,0 0-3 0,0 0-9 15,0 0-6-15,0 0-1 0,0 1-5 0,0 8 7 16,-1 4-1-16,1-2-1 0,0 1-4 15,0 1-1-15,0-2-2 0,0 1 1 16,0 0 1-16,0 1-1 0,0 0-2 16,0-3 1-16,0 0 1 0,1-1-8 15,1 0-8-15,0-2-4 0,-2-1-5 16,0-1-5-16,4 0-18 0,-2 0-18 15,-2-5-41-15,0 0-60 0</inkml:trace>
  <inkml:trace contextRef="#ctx0" brushRef="#br0" timeOffset="4146">0 177 117 0,'0'0'137'0,"0"0"-92"0,0 0-11 15,0 0-8-15,4 0 0 0,6 0 16 16,5 0-14-16,4-3-15 0,4 0 0 16,3 1-4-16,3-1-4 0,4 2 2 15,-3-1-3-15,2 2-3 0,-1 0-3 16,-2 0-7-16,-3 0-39 0,-5 0-51 15,-3 0-88-15</inkml:trace>
</inkml:ink>
</file>

<file path=ppt/ink/ink6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6:45.033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2476 63 0,'0'-3'28'0,"0"-1"-10"0,0 1 2 15,0 1 4-15,0-1-3 0,0-1-6 16,0 1-4-16,2-3 2 0,0 2 5 16,0-2 4-16,-1 2-8 0,1 0-2 15,-2-2 4-15,2 3-6 0,-2-3 0 0,2 0 0 16,0 2-1-16,-2-2 0 0,0-1-4 15,2 1 0-15,0-1 3 0,-2 1-1 16,4-2-1-16,-4 0 4 0,3 0-5 16,-1 2 2-16,0-2-4 0,0-2 1 15,-2 3 1-15,2-5-1 0,0 4-2 16,2-2 5-16,-4 1 1 0,4-1 0 15,-2 1-3-15,-2-1-5 0,0 0 5 16,1 2-1-16,-1 0-2 0,2 1 3 16,0 1-1-16,0-2-2 0,0 0-1 0,-2 3 0 15,4-1-1-15,-2 0 1 0,-2-1-1 16,4 2 1-16,-2-1 1 0,-1 2 1 15,1-3-3-15,-2 2 1 0,0-2 5 16,0 0-5-16,4 1 0 0,-2 1 1 16,2 0 1-16,-2-3-2 0,2 1-1 15,-2-2-1-15,-1 1 2 0,1 4 1 16,-2-1-1-16,2 1-2 0,-2-2 2 15,2 0 0-15,0-1-2 0,0 1-1 0,2-1 3 16,-4 4 1-16,0 1-2 0,0 0-1 16,2-1 2-16,-2 0 0 0,0-2-2 15,4 2 1-15,-3-1 1 0,-1-2 1 16,4-1-4-16,0-2 1 0,-2 3 1 15,2-1 1-15,-4 4-1 0,0 0 0 16,2-2 0-16,-2 2 2 0,0-1-4 16,0 0 1-16,2 1 4 0,-2 1-6 15,2 0 6-15,-1-3-5 0,1-1 4 0,0-1-5 16,2-2 3-16,-2 5-1 0,0-2 5 15,-2 3-7-15,0-1 6 0,2-2-6 16,0 0 6-16,0-3-6 0,1-1 4 16,3 0-3-16,-4 1 3 0,0 2 0 15,-2 4-1-15,2-1-1 0,-2 0 4 16,2 2-3-16,-2-1 0 0,0 0-2 15,0 0 4-15,2 0-2 0,-2-1-2 16,4 0 1-16,-3 1 2 0,-1-2 1 16,4-2-4-16,2 0 1 0,-4 0 1 15,2 1 0-15,-2 3 0 0,-2 0 0 0,0-1 1 16,2-1-1-16,-2 0 0 0,0 1-1 15,1 0 4-15,-1 0-6 0,0 1 6 16,2 0-3-16,-2 1-3 0,2-3 4 16,0-1 1-16,4-1-4 0,-4 3 1 15,0 1 1-15,-2-1 1 0,2 1-1 16,-2-3 0-16,1 2 2 0,-1-1-4 15,0 1 2-15,2 0 2 0,0 0-5 16,-2 0 6-16,2 2-3 0,-2-1-3 16,2 2 3-16,-2-1 0 0,0 0 0 0,0-1 3 15,4-3-3-15,2-1 0 0,-3-1 0 16,1 0 0-16,-4 2 0 0,2 3 0 15,2-1 0-15,-4 0 0 0,0 0 1 16,4 1-2-16,-4-2 2 0,2 2 2 16,-2 1-3-16,0-1 0 0,0 1 0 15,0-1 1-15,0 1 0 0,2-2 0 16,-2 0-1-16,0 1 2 0,0 0 1 15,0 0-3-15,0 0-1 0,0 2 2 0,0-1 0 16,0-2-1-16,0 1 0 0,0 1 1 16,0-1 0-16,0-1-2 0,2-4 1 15,-1 0 0-15,3 2 0 0,-2 0 0 16,-2 4 1-16,2-3 1 0,0 3-2 15,-2 0 0-15,0-2 0 0,4 1 1 16,-4-1 0-16,0 2-1 0,0-1 0 16,0 1 2-16,0 0 1 0,0-1-3 15,0 1 0-15,0-2-1 0,0 1 2 0,0 1-1 16,0 0 0-16,0-1 1 0,4 2-1 15,-1-3-1-15,1-3 0 0,0 3 2 16,-2-2-1-16,2 1-1 0,-4 0 3 16,0 0 0-16,2 1-2 0,0 0-1 15,-2 0 1-15,0-1 2 0,0 1 0 16,2 1-4-16,-1-1 2 0,1-2 3 15,0-3-3-15,0-2 0 0,2 3-3 16,-2 3 6-16,0 0-3 0,0 2 0 16,0-1 0-16,0-1 0 0,-2 1 2 15,0 0-2-15,3-1 0 0,-1-3 0 0,2 2 0 16,-4-1-2-16,4 1 2 0,-2 0 2 15,0 2 0-15,0-2-4 0,-2 2 2 16,3-1 1-16,-3 0 0 0,2 1-2 16,-2 0 0-16,2 0 2 0,0-2 0 15,2-3-3-15,2 1 2 0,-4-1 0 16,1 2 1-16,-3 4-2 0,2-3 1 15,-2 2 1-15,2 0-1 0,-2-1 0 16,0 2 0-16,0 2 2 0,0-2-2 16,2 1-1-16,-2 0 1 0,4-2 1 0,-4 2 0 15,2-2-3-15,-2 2 2 0,2-1 2 16,2 1-2-16,-4-1-1 0,2 1 2 15,-1-2 0-15,-1 2-1 0,0-2-1 16,4 2 1-16,-4-2 0 0,0 0 1 16,4-1-3-16,2-4 3 0,-2 3-1 15,1-2 1-15,-1 0-2 0,-2 3 2 16,0-1 1-16,-2-1-3 0,2 4-1 15,0-2 3-15,0 0 4 0,0 0-1 0,-2 1-3 16,1 1 1-16,5-1-1 0,-4 3 0 16,0-3-2-16,0 2 2 0,-2-1 1 15,4-1-1-15,0-4-2 0,-1 1 2 16,1 0 0-16,0 1-1 0,-4 3-2 15,2 0 4-15,0 0 0 0,0 3-3 16,0-2 0-16,-2 1 2 0,0-3 2 16,2 1-3-16,-2 1 0 0,1 1 0 15,-1-2 3-15,0 0-3 0,0-1-2 0,2-1 2 16,0 3 2-16,-2 0-2 0,0 0 0 15,2 1 1-15,-2-1-1 0,0 0 0 16,0 1-1-16,0-3 2 0,0 1 1 16,2 2-2-16,-2-4-2 0,4 0 1 15,0-2 2-15,1 0-2 0,-5 2 1 16,4 2 1-16,-2-1 1 0,-2 1-2 15,2 0-2-15,-2 3 2 0,0-2 0 16,0 0 2-16,0-1-5 0,2 3 4 16,-2-2 1-16,0 1-2 0,0 0-3 15,2-1 3-15,0 2 3 0,-2-4-5 0,0 2 2 16,2 1-1-16,-2-2 2 0,0-1-1 15,4 2-1-15,-3-2 1 0,1 0 3 16,6-1-5-16,-4-5 2 0,2 2 0 16,-3 3-1-16,-1 2 2 0,-2 3-1 15,0-1 0-15,0-1 2 0,0 2-2 16,0 0-2-16,0 0 4 0,2 0-2 15,-2 0-2-15,0-1 2 0,2-2-1 16,0 3 2-16,0-3-1 0,0 2-2 16,2-1 2-16,-4 1 2 0,2-2-2 0,-2 1-1 15,1-1 1-15,-1 1 0 0,0 0 1 16,4-2-2-16,-2-2 2 0,4 2 1 15,-2-4-4-15,1 2 1 0,-1 2 1 16,-4 0 1-16,2 2 1 0,0 0-5 16,-2-2 3-16,2 3 1 0,-2-1-1 15,2 1 0-15,0 0 0 0,-2 0 0 16,0-2 0-16,2 1-1 0,-2 1 1 15,2-3 3-15,-1 3-5 0,-1-2 2 0,0 2-1 16,2-1 2-16,0 1-1 0,-2-1 0 16,4 0 0-16,2-3-1 0,1 0 2 15,3-3-2-15,-2 0 0 0,-5 4 2 16,3 0-1-16,-4 1-1 0,2 1 1 15,-2-1 1-15,2 0-1 0,-1 1-1 16,-1-1 2-16,2 0-1 0,-2 1 0 16,-2 0 1-16,0-1-1 0,0 0 0 15,2 3-1-15,0 0 1 0,-2-1 0 0,0 0 3 16,2 0-5-16,-2 0 2 0,2 1 0 15,2-3-1-15,-1 0 1 0,-1 1-2 16,4-2 2-16,0 1 2 0,-1 0-2 16,1 0-2-16,-2 0 1 0,0 2 4 15,-2-3-3-15,0 1-1 0,1-2 1 16,-3 2 2-16,2 1-2 0,0-2-1 15,0 0 1-15,0 2 3 0,-2-2-5 16,0 1 1-16,2 0 1 0,-2 1 3 16,0-4-3-16,2 3-2 0,0 0 1 0,0-1 2 15,2 1-2-15,1-3 1 0,1 3 0 16,-4-2 0-16,2 2-2 0,-2 1 1 15,-1 2 4-15,-1-1-2 0,2-2-2 16,0-2 1-16,0 1 1 0,0 0-2 16,4-2 1-16,-2 1 0 0,1-2-1 15,-3 6 3-15,0-2-3 0,2-1 1 16,-2 1 0-16,2-1 1 0,0-1-1 15,-4 1-1-15,1 0 1 0,3 0 0 16,0 0 1-16,2-2-3 0,1 2 2 16,-3 0 1-16,0 1-3 0,-4 3 1 0,2-1 1 15,-2-1 2-15,2 2-3 0,2-1 0 16,-2 1 2-16,0-2 0 0,-1-1-2 15,3 2 0-15,2-2 1 0,2 0 2 16,-5-3-3-16,3 6-2 0,-4-2 5 16,2 0 0-16,0 1-3 0,-2-3 0 15,0 3 2-15,1-1 1 0,-1 1-2 16,2-2-2-16,-2 0 3 0,4-1 0 15,-1 0-2-15,1-2 0 0,4 1 1 0,-5 1 1 16,-1 1-2-16,0 2 0 0,-2-2 2 16,0 3 1-16,0-3-2 0,0 3-1 15,-2-2 2-15,2 0-1 0,-1 0 1 16,3 0-3-16,-2-1 3 0,4-1 0 15,-2 0-2-15,0-2 0 0,3 2 1 16,-5 1 0-16,2 2-1 0,-2-2 1 16,0 0 1-16,0 0 0 0,1 1-2 15,-1-1 0-15,2 0 3 0,0-2-1 0,4 1-3 16,-1-2 1-16,-1 1 1 0,-2 2 1 15,0 0-1-15,-2 1 0 0,1-1 2 16,1-3-2-16,2 0 5 0,2-1-3 16,-3 0 2-16,3 0-2 0,0 2-2 15,-5 0 0-15,1 2-2 0,4-1 3 16,-6 1-1-16,3-1-1 0,1-1 3 15,-4 2-1-15,4 1-3 0,-2 1 1 16,-1 1 2-16,1-2 0 0,-2 2-2 16,4 0 0-16,1-3 2 0,1-1 1 0,2 2-3 15,-1-2 0-15,3 1 1 0,-3 0 2 16,1 0-3-16,-1 0 0 0,-1-1 1 15,0 2 2-15,1-2-3 0,-3 3 0 16,0 0 2-16,-5 0 0 0,-1 1-2 16,4-1 0-16,-2 1 2 0,0-1 0 15,4-1-2-15,1-3 1 0,5 2 1 16,-1-1 0-16,-1 0-2 0,-3 3-1 15,-3 0 3-15,0 1 1 0,0 0-3 16,-2-2 0-16,0 2 2 0,0-1 0 16,-2 1-2-16,2-1 0 0,3 0 2 0,3-2 0 15,3 0-2-15,3 1 0 0,1-4 2 16,0 1 0-16,1 0-2 0,-3 2 0 15,-2 0 1-15,3 1 2 0,-5-2-3 16,-1 1 0-16,-1 3 2 0,-5 0 0 16,2 0-2-16,-2 0 0 0,0 0 1 15,-2-2 1-15,2 1-2 0,0 1 0 16,-2 0 2-16,4 0 0 0,1 0-2 15,3-2 0-15,2-2 3 0,5 1-1 0,-4 0-2 16,3-1 1-16,-3 1 1 0,2 1 0 16,-1 0-2-16,-3-1 0 0,-1 0 3 15,0 1 0-15,-4 1-2 0,-1 1 0 16,1 0 2-16,-2-2 1 0,2 1-3 15,0 0 0-15,1 1 2 0,-1-1-1 16,0 1-2-16,4 0 1 0,1-2 2 16,-1 1 1-16,3-1-3 0,-3-1 3 15,0 3-1-15,-1-2 0 0,-1 1-1 0,2 1 0 16,-1-1-3-16,1 1 4 0,3-2-3 15,1 1 1-15,-3-2 2 0,3 2-1 16,-7-1-3-16,1 2 2 0,-2 0 1 16,0-1 0-16,0 1-2 0,-1 0 1 15,-1 0 1-15,2-2 0 0,0 2-2 16,-2 0 0-16,4 0 2 0,-3 0 0 15,1 0-3-15,4 0 2 0,-1 0-1 16,3 0 2-16,3 0-3 0,1 0 8 16,3-1-2-16,4-4-1 0,0 1 16 0,2 0-13 15,-6 0-4-15,-2 1 0 0,0 0-2 16,-5 1 0-16,-2 2 2 0,-8 0-2 15,2 0 0-15,-1 0 0 0,1 0 2 16,0 0-1-16,-2 0-1 0,2 0-1 16,4 0 3-16,-4 0-1 0,5 0-2 15,3 0 1-15,3 0 3 0,-1-2-2 16,3-2-1-16,0 1-1 0,4 0 0 15,-1-2 3-15,-1 2-3 0,-2 1 0 16,-2-1 3-16,-1 1 0 0,-3 2-3 0,-1-1 0 16,-2 1 3-16,-6 0-1 0,4 0-2 15,-3 0 0-15,-1 0 3 0,0 0-1 16,2 0-2-16,0 0 0 0,0 0 3 15,2 0-1-15,0 0-2 0,0 0 0 16,5 1 3-16,3-1-2 0,-1 0 0 16,6 0 0-16,-1 0 1 0,-5 0 0 15,0 0-3-15,1 0 2 0,-1 0 2 16,-5 0-2-16,-2 0-1 0,0 0 0 15,-2 0 3-15,-1 0-2 0,-1 0-1 0,0 0 0 16,2 0 1-16,2 0 2 0,-2 0-4 16,0 0 2-16,0 2 1 0,0-1 1 15,2 0-4-15,-2 0 2 0,3-1 1 16,3 0 1-16,1 0-4 0,5 0 2 15,3 0 2-15,-2 0 0 0,4 0-4 16,-5 0 1-16,-5 0 4 0,-1 0-3 16,-2 0-2-16,-3 0 1 0,-1 2 4 15,2-1-3-15,-2-1 0 0,0 1-2 0,2 0 4 16,-4-1-2-16,2 2 0 0,3 0-2 15,-1-1 4-15,0 1-1 0,4-1-2 16,1-1 1-16,3 0 0 0,-1 0 1 16,-3 0-1-16,-1 0 0 0,-5 0-1 15,4 0 2-15,-4 0-2 0,2 0 1 16,-4 0 2-16,2 0-1 0,-2 0-2 15,3 0 1-15,5-1 2 0,-2-1-1 16,1-1-2-16,1 2-1 0,4-1 4 16,8-2-1-16,1 1-3 0,6-4 1 0,-4 4 3 15,2-1-2-15,-6 2-1 0,-2-1 0 16,-5 2 3-16,-3 1-2 0,-3-1-1 15,-6 1 0-15,0 0 2 0,0 0 0 16,0 0-2-16,0 0 0 0,0 0 3 16,0 0-1-16,2 0-3 0,0 0 0 15,0 0 4-15,0 0-1 0,1 0-2 16,3 0 0-16,0 0 3 0,1 0-1 15,-1 0-2-15,-2 0 0 0,0 0 2 16,0 0 0-16,-3 0-2 0,5 0 1 16,-2 0 1-16,4 0 0 0,1 0-2 0,5 0 0 15,-1 0 3-15,2-1-2 0,-3-1-1 16,-1 1 1-16,4-3 2 0,1 1-2 15,-5 0-1-15,-3 0 0 0,-5 2 3 16,1 1-2-16,-4 0 0 0,0 0-1 16,0 0 2-16,0 0 0 0,0 0 0 15,0 0-2-15,0 0 2 0,0 0-1 16,0 0-2-16,4 0 2 0,2-3 1 15,1 2 0-15,5-2-2 0,1-1 0 0,3 0 2 16,-3 1 0-16,-2 1-3 0,-5 2 2 16,-4 0 1-16,0 0-1 0,2 0-1 15,-4 0 1-15,0 0 1 0,2 0 0 16,0 0-1-16,-1 0 0 0,-1-1 1 15,2 0 0-15,-2 1-3 0,4 0 1 16,-2 0 3-16,0-1-2 0,2 0-1 16,0-1 0-16,-2 2 2 0,-1 0-1 15,1 0-1-15,0 0 1 0,0 0 1 16,2 0-1-16,-2 0-1 0,-2 0 0 0,2 0 2 15,0 0 0-15,2 0-2 0,-4 0 0 16,0 0 2-16,1 0 0 0,1 0-3 16,0 0 2-16,0 0 1 0,0 0 0 15,-2 0-3-15,0 0 2 0,0 0 1 16,0 0 0-16,0 0-3 0,0 0 2 15,2 0 0-15,0 0 1 0,2 0-2 16,3 0 1-16,3 0 1 0,5 0 1 16,-5 0-4-16,-5 0 1 0,1 0 2 0,-4 0 0 15,-2 0-2-15,4 0 0 0,0 0 2 16,-1 0 0-16,1 0-2 0,-2 0 0 15,-2 0 2-15,0 0 0 0,0 0-2 16,0 0 1-16,0 0 2 0,0 0 1 16,0 0-3-16,0 0 3 0,0 0 0 15,0 1-1-15,0 0-3 0,0-1-7 16,0 1-13-16,0 0-29 0,0-1-29 15,-2 0-86-15</inkml:trace>
</inkml:ink>
</file>

<file path=ppt/ink/ink6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7:52.092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38 0 1 0,'0'0'8'0,"0"0"-1"0,0 0-1 0,0 0-2 16,0 0-1-16,0 1 5 0,0 0 52 15,0-1-14-15,0 0-18 0,0 0-1 16,0 0 2-16,0 0 4 0,0 0-7 15,0 0-2-15,0 0-1 0,-2 0 2 16,0 0-9-16,2 0 3 0,0 0-2 16,-2-1-4-16,2 1-3 0,0-1-2 15,0 1 0-15,0 0-2 0,0 0-4 16,0 0 4-16,0 0 0 0,0 0-1 15,-2 0 1-15,2 0-1 0,0 0 3 0,-1 5 2 16,-3 1-5-16,2 1 0 0,0 0 2 16,0 1-7-16,0-1 2 0,0 3 1 15,0 0-2-15,-2 1 1 0,3 0 12 16,1 1-11-16,0 1-1 0,-2 2 0 15,0 0-1-15,0 2 16 0,2-5-14 16,0 0-1-16,0-2-5 0,0-2 4 0,0 2 0 16,0-2-1-16,0 1 1 0,0-1-3 15,0-3 4-15,0 2-2 0,0-1-1 16,0 1 2-16,0 0 0 0,0 2-1 15,0-2 0-15,0-1 3 0,0 2-2 16,0-4-1-16,0 0 0 0,0 0 0 16,0-1 1-16,0 2-2 0,2-2 1 15,-2 1 0-15,0-2 0 0,0 0 0 16,0 1 0-16,2-1-1 0,0 4 2 15,-2-1-1-15,0 4 0 0,0-2 2 16,0 0 3-16,0-3-5 0,0 0-1 0,0 0 2 16,0-1-2-16,0 1 1 0,0 3 0 15,0 2 0-15,0-1 1 0,0 1-2 16,0-3 2-16,0-3-2 0,0 2 3 15,0 0-3-15,0-2 0 0,0 0 1 16,0 0 2-16,0 1-2 0,0-1-2 16,0 0 2-16,0-3 2 0,0 1-3 15,0 0 1-15,0 0 0 0,0 0 0 16,0 1-1-16,0 1 2 0,0-3-2 15,0 1 2-15,0 0-1 0,0 1-1 16,0 1 1-16,1 1 2 0,-1 2-2 16,0-2 0-16,0 1 2 0,0-1-2 0,0-1 1 15,0 1-2-15,0 1 1 0,0-1 1 16,0 2-1-16,0-1-1 0,0 3 1 15,0 1 2-15,0-3-2 0,0 0 0 16,0-3 0-16,0-1 1 0,0 1-1 16,0-1-1-16,0 0 1 0,0 1 1 15,0-1-1-15,0-1-1 0,0 2 1 16,0-2 1-16,0 1-1 0,0 0-1 15,0-2 1-15,0 0 1 0,0 1-1 0,0 0-1 16,0 2 1-16,2 0 1 0,-2-3-1 16,0 0-2-16,0 0 3 0,2 1 0 15,-2 1-2-15,2 0 0 0,-2 2 1 16,0-2 2-16,0 1-2 0,0-1-2 15,0 0 3-15,0 0 0 0,2 0-2 16,-2 0 1-16,2 0 0 0,-2 1 1 16,0 2-1-16,2 3-1 0,-2-4 2 0,2 0-1 15,-2-1 0-15,0-1-1 0,0-1 2 16,0-1-1-16,0 2 0 0,0-2 0 15,0 0 0-15,0 1 2 0,0 1-4 16,0-2 2-16,2 0 0 0,-2 0 2 16,0 0-2-16,0 0-2 0,0 0 2 15,0 0 4-15,0 0-8 0,0 0 4 16,0 0 0-16,0 0 4 0,0 0-6 15,0 0 0-15,0 0 4 0,0 0 0 16,0 0-4-16,0 0 0 0,0 1 2 0,0-1 2 16,0 1-2-16,0 0-2 0,0-1 4 15,0 0-2-15,0 0 0 0,2 2-2 16,-2-2 2-16,0 0 2 0,0 2-4 15,0 1 2-15,0-1 2 0,0 0 0 16,0-1-4-16,0-1 0 0,0 3 4 16,0-1 0-16,0-2-4 0,0 0 0 15,0 0 2-15,0 0 2 0,0 0-4 16,2 0-2-16,-1 0 1 0,-1 0-7 15,4 0-1-15,-2-1-5 0,2-2-4 16,-4-1-2-16,4 0-15 0,-2 4-9 0,0-1-29 16,-2 1-63-16,0-2-41 0</inkml:trace>
  <inkml:trace contextRef="#ctx0" brushRef="#br0" timeOffset="1322">53 657 6 0,'0'0'79'0,"-2"0"31"0,2 0-84 16,0 0 1-16,0 0 10 0,0 0-6 15,0 0-15-15,0 0-12 0,0 0 2 16,0 0 6-16,2-1-3 0,0 1 1 15,2 0 1-15,0 0-3 0,-2 0-2 0,2-1 0 16,-3 1 3-16,5-1 2 0,-2 0-4 16,0-1-1-16,0 2-2 0,3 0 1 15,-3 0-3-15,0 0-1 0,4-1 3 16,-3 0-1-16,1 0-3 0,2-1 1 15,-3 1 2-15,3-1-1 0,0-1 5 16,-1 1-2-16,1 1-2 0,1-2 1 16,3 1-2-16,-1-1 1 0,-1 2-1 15,-1 0 1-15,-1 0 1 0,-2 1-6 0,3 0 2 16,-3-2 2-16,2 2-2 0,-1 0 0 15,3 0 0-15,3 0 2 16,-3 0-2-16,3-2 0 0,-3 1 2 0,1 0-2 16,1 1 0-16,-3-1-2 0,4 1 5 15,-3 0-3-15,0 0 0 0,-3 0-1 16,1 0 2-16,3 0-1 0,-3 0-1 15,-1 0 2-15,-1 0-1 0,-2 0 0 16,0 0 0-16,0 0-1 0,-2 1 2 16,-1-1-1-16,3 0-1 0,0 3 1 15,4 0 1-15,1-2-1 0,1 0 1 0,-1 0 0 16,-3-1-2-16,-2 1 3 0,0-1-3 15,3 2 0-15,1-2 2 0,2 1 0 16,-5 0-1-16,1 0-1 0,-4 0 1 16,4 1-1-16,-3 0 1 0,5-1-1 15,2 2 3-15,-3-2 0 0,1 0-2 16,-2-1-2-16,-3 0 3 0,1 0 0 15,-2 0-2-15,4 0 0 0,-4 0 2 16,2 0 0-16,-3 0-2 0,-1 2 0 16,4-2 1-16,0 2 1 0,4-1-2 0,1 1 1 15,-1 0 2-15,3-1 1 0,-3 1-5 16,2-1 2-16,-3 2 1 0,-1 1 0 15,3-4-3-15,1 3 2 0,-2 0 1 16,-3-2-1-16,1 2-1 0,-6-3 1 16,2 1 1-16,4 0-1 0,-4-1 0 15,3 1-1-15,-3-1 3 0,2 0-3 16,-2 0 2-16,0 0-1 0,0 0-1 15,2 1 1-15,-3 1 1 0,5-1-2 0,4 1 2 16,-3 1 0-16,5-3 10 0,-1 3-10 16,-1-2 1-16,-1 1 1 0,-1-1-3 15,3-1 0-15,-3 3 1 0,-4-3 1 16,0 0-4-16,-4 0 2 0,2 0 0 15,-2 0 2-15,0 0-4 0,0 0 2 16,0 1 0-16,2-1 2 0,-1 0-4 16,3 0 4-16,-2 0-1 0,4 0 1 15,-4 0-2-15,2 0 0 0,-1 0 1 0,-1 0 0 16,4 0-2-16,-2 0 1 0,0 0 1 15,-2-1-2-15,-2 1 1 0,0 0-1 16,0 0 2-16,0 0 1 0,0 0 0 16,0 0 1-16,0 0 2 0,0 0-3 15,0 0 0-15,0 0-1 0,0 0 0 16,0 0 0-16,0-3-3 0,0 3 1 15,2 0 0-15,-2 0-1 0,0 0 2 16,0 0 0-16,0 0-1 0,0 0 5 16,0 0 1-16,0 0 5 0,0 0-1 15,0 0 1-15,0 0-2 0,0 0 0 0,0 0 0 16,0 0-4-16,0 0-4 0,0-1 0 15,0-1 1-15,0 1 0 0,0 1-2 16,0 0 1-16,0 0 1 0,0 0 0 16,0 0-2-16,0 0 1 0,0 0 2 15,0-1-1-15,0 0-1 0,-2 0 0 16,0 1 1-16,2 0-1 0,0 0-2 15,0 0-1-15,0 0 2 0,-4 0-1 16,0 0-18-16,2 0-18 0,0 0-12 16,-2 0-59-16,-3 0-216 0</inkml:trace>
</inkml:ink>
</file>

<file path=ppt/ink/ink6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7:56.764"/>
    </inkml:context>
    <inkml:brush xml:id="br0">
      <inkml:brushProperty name="width" value="0.05" units="cm"/>
      <inkml:brushProperty name="height" value="0.05" units="cm"/>
      <inkml:brushProperty name="color" value="#66CC00"/>
      <inkml:brushProperty name="fitToCurve" value="1"/>
    </inkml:brush>
  </inkml:definitions>
  <inkml:trace contextRef="#ctx0" brushRef="#br0">87 0 7 0,'0'2'19'0,"0"0"-3"0,0-1-2 16,0 1 1-16,0-2 37 0,0 1 52 15,0 0-73-15,0 0-20 0,0-1 15 16,0 1 12-16,0-1-10 0,0 3-7 16,0-1-6-16,0 0-1 0,0 2-2 0,-2-1-2 15,0-1-1-15,2 3-5 0,-2-3 2 16,2 3-1-16,-1 0 0 0,1 0 0 15,-2 3 7-15,2-1-5 0,0 1-1 16,0 4-3-16,0 1 2 0,0 1-5 16,0 2 0-16,0 0 2 0,0 4-1 15,0 1-1-15,0 2 13 0,0-2-11 16,0 1 0-16,0 2-2 0,0-2 0 15,0-2 5-15,0-3-4 0,0-5-1 16,0-2 0-16,0 0 0 0,2 3 2 16,-1 6-4-16,1 5 2 0,-2-2 23 0,0-3-4 15,0-6-16-15,4-7-2 0,-2 5-2 16,0 4 3-16,-2 5-3 0,0 4 2 15,0 0 7-15,0-3 1 0,0-4-7 16,0-1-4-16,0 4 6 0,0 5-4 16,0 1 0-16,0 0 2 0,0-5 0 15,0-2-2-15,0 2-1 0,2-2 2 16,-2-1-3-16,2-3 3 0,0 1-2 15,-2 1 1-15,2 0 1 0,0 0 0 0,-2 0-2 16,1-1 2-16,-1 3 1 0,0-2-1 16,0 1-2-16,0-1 1 0,0-1 1 15,0 0-1-15,0 0-1 0,0 2 1 16,0-1 1-16,0 3 0 0,0 2-2 15,0-2 0-15,0 2 3 0,0 2-1 16,-1 3-2-16,-3-1 1 0,4 1 1 16,-6-4 0-16,2 2-2 0,0 0 1 15,1-4 2-15,1 1-2 0,0-4-1 16,0-1 1-16,0 1 2 0,0-2-1 0,0 2-2 15,2-1 0-15,-2-1 3 0,2-1-1 16,0 1-3-16,0 0 2 0,0-1 1 16,0 0 1-16,0 2-3 0,0-5 0 15,0 3 3-15,0-1-1 0,0 0-1 16,-2-1-1-16,0 1 3 0,-1 2 0 15,1 1-2-15,-2 0 10 0,0 0-1 16,2 0-6-16,0-1-2 0,0 0 4 16,0-4 4-16,2-3-4 0,0-1-4 0,-1-1 0 15,1-1 2-15,-2-2-2 0,2 1-1 16,0 0 0-16,0-2 0 0,0 0 2 16,0 0-3-16,0 3 1 0,0-2 2 15,0 6-1-15,0 9-2 0,-2 2 9 16,0 0 24-16,-2-5-24 0,0-7-7 15,4-2-1-15,0 6 4 0,0 6-3 16,0 3-1-16,0-1 10 0,-4-4-4 16,2-6-5-16,2-2 0 0,0 2-1 15,0 4 2-15,0 0-1 0,0-3 1 16,0-3-1-16,0-6 0 0,0 1-1 0,0 0 0 15,0-1-1-15,0 2 2 0,0-2-1 16,0 1 0-16,0 1 0 0,0 5 0 16,0 4 1-16,0 5-1 0,-1-1 4 15,1-3 7-15,-2-8-9 0,2-3-2 16,0 0 0-16,0-1 0 0,-2 1 1 15,2 0-2-15,0-2 2 0,0 1 1 16,0 1-1-16,-2-1-2 0,2 4 0 16,0 8 3-16,-2 5 0 0,0 0-1 0,0-4 1 15,0-6 0-15,2-4-2 0,0 0-2 16,0 8 3-16,0 4 0 0,0 2 0 15,0 2 1-15,0-3-1 0,0 0-3 16,-2-3 3-16,2 1-1 0,0-2 0 16,0-4 1-16,0 0 0 0,0-2-2 15,0-2 1-15,0-1 1 0,0-2 0 16,0-1-3-16,0-3 1 0,0 2 3 15,0-2-2-15,0 0-1 0,0 0 0 16,0 0 3-16,0 3-1 0,0-3-2 0,0 0 1 16,0 0 2-16,0 1 0 0,0 1-2 15,0 2 0-15,0-2 0 0,0 1 1 16,0-3-1-16,0 0-1 0,0 0 2 15,0 1 0-15,0-1-2 0,0 1 1 16,0-1 2-16,0 0-2 0,0 0-2 16,0 1 2-16,0 1 1 0,0 0 0 15,0-2-3-15,0 2 2 0,0-1 1 16,0-1-1-16,0 0-1 0,0 0 1 0,0 0 1 15,0 0 0-15,0 0-2 0,0 0 0 16,0 0 3-16,0 0-2 0,0 0-1 16,0 0 0-16,0 0 3 0,0 0-1 15,0 0-2-15,0 0 2 0,0 0 1 16,0 0-1-16,0 0-2 0,0 0 2 15,0 0-1-15,0 0 1 0,0 0-1 16,0 0 0-16,0 0 3 0,0 0-3 16,0 0 0-16,0 0-2 0,0 0 2 15,0 0 2-15,0 0-4 0,0 0 1 16,0 0 1-16,0 0 1 0,0 0-2 0,0 0 0 15,0 0 2-15,0 0 0 0,0 0-2 16,0 0 1-16,0 0 0 0,0 0-2 16,0 0-16-16,0 0-20 0,4 0-17 15,0-1-24-15,-4-2-40 0,2 0-256 16,-2 3 293-16</inkml:trace>
</inkml:ink>
</file>

<file path=ppt/ink/ink6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8:05.545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2 0 0,'0'0'45'0,"0"0"-22"0,0 0-6 16,0 0 4-16,0 0 3 0,0 0 8 15,0 0 0-15,0 0-5 0,0 0-1 16,0 0-5-16,0 1-5 0,0-1 3 16,0 0-5-16,0 0-3 0,0 0-4 15,0 0 4-15,0 0-2 0,0 0-3 16,0 0-2-16,0 0 5 0,2 0 3 0,0 0-1 15,2 0 0-15,4 0-5 0,-3 0 2 16,3 0-5-16,0 0-1 0,-1 0 1 16,1 0 0-16,5-2-2 0,-3 2-1 15,-1-1 0-15,-1-1 2 0,2 2-2 16,-3 0 0-16,1 0 1 0,3-2 0 15,-1 2-1-15,-1-1-1 0,3 1 3 16,-1 0-2-16,1 0-1 0,1 0 2 16,2 0-1-16,-1 0 1 0,-3 0-2 15,4 0 0-15,1 0 2 0,1 0 0 16,-4 0-3-16,-3 1 2 0,5 1 1 0,-4-1-2 15,3 0-1-15,-7 0-2 0,5 0 2 16,-5 0-1-16,1 0-5 0,-2-1 3 16,1 0 4-16,-1 0 1 0,2 0-1 15,1 0 1-15,-3 0 1 0,2 0-1 16,-1 0-1-16,1 0 1 0,3 0 0 15,5 0 2-15,-5 0-3 0,1 0-1 16,-3 0 3-16,-1-1 0 0,-3 0-2 16,-1 0 0-16,4 1 2 0,-2 0 0 15,-1-1-2-15,3 1 0 0,-2 0 4 0,-1 0-5 16,-3 0 0-16,2 0 2 0,4 0 1 15,1 0-1-15,1 0 0 0,-1 0 0 16,1 0-1-16,-6 0 1 0,5 0-1 16,-1 0-7-16,0 1 1 0,1-1 7 15,3 0 0-15,-3 0 0 0,-1 0 0 16,-3 0 0-16,1 0 0 0,0 0 0 15,2 0 0-15,-1 0 0 0,7 0 0 16,-1 0 0-16,0 0 8 0,3 0-8 0,-5 0-1 16,2 0 1-16,1 0 1 0,-3 0-1 15,1 0-1-15,1 0 1 0,-2 2 0 16,-1-1 1-16,-2 2-2 0,-3-1-2 15,-1 0 2-15,-2 0 2 0,4-1-2 16,-1-1 0-16,5 3 2 0,5-3 1 16,1 0-2-16,1 1 2 0,-4-1-2 15,0 2 1-15,1 0-2 0,-5 0-2 16,5-2 6-16,-1 0-3 0,-2 1-2 15,-1 0 1-15,-2 0 2 0,-1 0 1 0,-5-1-5 16,2 0 1-16,-2 2 2 0,0-2 1 16,2 1-2-16,-1-1 1 0,1 0 2 15,2 0-1-15,2 0-1 0,-1 0-1 16,-1 0 4-16,0 0-3 0,-4 0-2 15,1 0 2-15,1 0 0 0,-4 0 2 16,2 0-4-16,4 0 1 0,-4 0 4 16,-2 0-2-16,4 0-2 0,-4 0-1 15,2 0 4-15,5 0-2 0,1 0-2 16,7 0 2-16,4 0 2 0,6 0 22 0,0 0-25 15,-4 0 1-15,-6 0 1 0,6 0 0 16,-2 0-2-16,-2 0 1 0,0 0 1 16,-3 0-1-16,-5 0-1 0,-3 0 1 15,-4 0-1-15,0 0 0 0,-2 2-1 16,0-2 2-16,0 1 0 0,0 1 0 15,0-2 0-15,0 2-2 0,2 0-2 16,0-2 4-16,0 2-5 0,1-1 2 16,-1 0-2-16,2-1 4 0,0 0-3 15,-2 0 3-15,0 0 2 0,0 0 0 0,0 0-2 16,-1 0 0-16,-1 0 2 0,2 0 0 15,0 0-2-15,0 0 1 0,0 0 1 16,2 0-1-16,0 0-2 0,3 0 0 16,3 0 5-16,1 0-3 0,3 0-1 15,3 0 4-15,2 0-1 0,-2 0-2 16,-2 0 1-16,-3 0-2 0,-1 0 2 15,-7 2-1-15,0-2-1 0,-2 1-3 16,-2-1 0-16,0 0 2 0,0 0 0 0,0 0 0 16,0 1 3-16,0-1 0 0,0 0-2 15,0 0 0-15,2 0 1 0,0 2 1 16,1-2-1-16,-1 0 0 0,2 0 3 15,0 0-2-15,0 0-1 0,-2 0 0 16,0 0 2-16,1 0 0 0,1 0-4 16,-4 0 2-16,0 0 2 0,0 0 1 15,0-1-4-15,0 1 1 0,0-1 1 16,0 1-1-16,0 0-1 0,0 0-1 15,0 0 2-15,0 0-2 0,0 0-1 0,2 0 1 16,0 0 2-16,-2 0-2 0,2 0 0 16,-2 0 1-16,0 0 2 0,2 0-1 15,-2 0 0-15,0 0 0 0,0 0 3 16,0 0-4-16,0 0 3 0,0 0-4 15,0 0 4-15,0 2-2 0,-2 0-2 16,0-1 2-16,0 2 1 0,0 0-1 16,2 4 0-16,0-3 1 0,0 1-3 15,0 0 2-15,0-1 1 0,0 0-2 16,0-1 1-16,0-1 1 0,0 3-2 15,0-2 1-15,0 3 1 0,2 1 0 0,2 0 13 16,-2-1-11-16,-2 0-1 0,0-2 0 16,0 2-3-16,4 4 0 0,1-1 3 15,1 1 11-15,-2 0 3 0,0-5-15 16,-4 2 1-16,2 0-3 0,0 3 1 15,1-1-1-15,1 1 3 0,0 0 5 16,-2-6-9-16,-2 2 3 0,0 0 0 16,2 1 0-16,4 2-2 0,-4 0 2 15,-1-2 2-15,3-1-1 0,-4-1-2 0,2 2 0 16,0-2 1-16,0 0 0 0,-2-1-2 15,2 3 1-15,0-1 1 0,0 0 0 16,2-1 1-16,-4 0-2 0,1-2 2 16,3 2-2-16,-2 0 0 0,-2-2 0 15,2 3 1-15,-2-1 1 0,2 1-3 16,0 3 1-16,2-1 1 0,-2 3 29 15,3-4-19-15,-5-1-11 0,4 3 3 16,2 3-1-16,-2 0 0 0,0 0 1 0,-3-2-1 16,1-3 0-16,0 3-2 0,2-1-2 15,-2 2 4-15,0-3 0 0,0-1-2 16,0 3 0-16,-2-1 1 0,3 4 2 15,-3-6-1-15,4 3-2 0,2 2 1 16,-4-2-1-16,4 1 1 0,-4-2 0 16,1-1 0-16,-1 2 0 0,2 0-2 15,-2 0 14-15,0-3-10 0,4 1-2 16,-4-1 0-16,-1-1 0 0,1-3-1 15,0 5 1-15,0 2-1 0,0 1 0 0,2 0 19 16,-2-5-14-16,0-3-4 0,0 2-1 16,0-1 2-16,-1 0-2 0,-1 1 0 15,2 0 0-15,0 0 2 0,0 3-1 16,0 1-3-16,2 0 4 0,2 0 2 15,-4-1-3-15,3 2-1 0,3-1 0 16,-6 2 7-16,5 1-7 0,-3 0 0 16,2-1 0-16,2 2 2 0,-1 0 0 15,1 1-4-15,0-2 2 0,1 0 2 16,1-1-2-16,-3 3-2 0,-1-1 2 15,0-1 3-15,-1 2 1 0,1-3-5 0,0 1 0 16,0 0 5-16,-3-1-3 0,3-2-2 16,-2 4 0-16,0-2 4 0,3-1-1 15,1 2-5-15,-4-3 3 0,2 1 2 16,-1-3-1-16,-1 2-3 0,0 0 2 15,2 1 3-15,-3-2-3 0,3-1-2 16,-4 1 2-16,4 1 1 0,-4 0-1 16,2-2 0-16,-1 0-1 0,5 0 3 15,-2 1-3-15,-2-1 2 0,-1-2-1 0,-1 0-1 16,2 2 1-16,2 2 1 0,1-1-1 15,-5 0 4-15,4-1-4 0,0 1 0 16,-2 2 0-16,3-2 2 0,-1 2-2 16,-2-1 0-16,3 1 0 0,-1 0 2 15,2 2-1-15,-1 1-2 0,1 0 3 16,0-1-1-16,-1 0 0 0,1 0-1 15,1 0 13-15,1-2-9 0,0 2-3 16,3-1 0-16,-4 1 1 0,3 0 0 0,-3-1 0 16,1-1-4-16,-2 2 2 0,3-1 3 15,0 0-3-15,-1 0-1 0,1 3 1 16,-3-2 2-16,4 1-2 0,-5 0-1 15,5-1 2-15,-1 0-3 0,1-1 2 16,1 0 2-16,0-1-2 0,-1 1-1 16,1-2 2-16,-3 1-1 0,1 0 2 15,2 2 0-15,-5-1-2 0,3-1-1 16,3-3 1-16,-5 3 2 0,3-2-2 15,-3 2-1-15,1-3 1 0,-1 1 1 0,3 0-1 16,-3 0-1-16,1 1 1 0,1-3 2 16,-1 3-3-16,0-2 1 0,-1 2 0 15,2-1 1-15,-1 0-1 0,1 0-1 16,1 0 1-16,-3-1 1 0,1 2-1 15,1-2-1-15,1-1 2 0,-4 1 0 16,-1-2 0-16,5 5-3 0,-3-3 3 16,1 0 0-16,-1 1-1 0,1-1-1 15,1-2 1-15,3 5 2 0,-1-2-2 0,-4-1-2 16,5 1 3-16,1-1 2 0,-3 3-3 15,3-3-2-15,-2 2 2 0,1 0 2 16,1 3-2-16,-2-2-2 0,2 2 2 16,1-2 2-16,-1 0-2 0,0 1-2 15,0-1 2-15,3 0 2 0,-1 1-2 16,0 0 0-16,4-1 0 0,-4 0 1 15,0-1-1-15,4-2-1 0,-2 3 1 16,2 0 1-16,-3-1-1 0,1 0-1 16,0-2 1-16,-2 3 0 0,4 0 0 15,-2 0 1-15,-2 0-1 0,2 2-1 0,0-2 1 16,-2 1 1-16,3-2-1 0,-1 1-1 15,4 0 1-15,-4 1 1 0,2-5-2 16,-4 3 2-16,4-1-1 0,-4 2-1 16,2 1 1-16,0-2 1 0,-2 2-1 15,0-2 0-15,1 3 0 0,1-3 0 16,0 3 1-16,0-2-3 0,2 2 2 15,-4 2 2-15,2-3-3 0,0 2 0 16,0 0 1-16,2-4 2 0,-2 3-2 0,0-2-2 16,1-2 2-16,-3 0 2 0,2 0-3 15,-6-2 0-15,2-1 1 0,3 0 2 16,-7 0-2-16,2-2-1 0,-1 1 1 15,-3-1 1-15,-1-2-1 0,-2 1-1 16,-2-1 1-16,-4-1 1 0,3 0-1 16,-3 1-1-16,0-1 2 0,4 0 0 15,-2 0 0-15,0 0 0 0,4 0 0 16,-4 0 1-16,3 0 0 0,-1-2-2 15,2-1 0-15,-2 1 2 0,1-1-2 0,1 0-1 16,-2 1 1-16,2 0 2 0,-1 1-3 16,-1-1 0-16,0-1 1 0,2 1 2 15,-2 2-3-15,3-1 0 0,-3 0 1 16,2 0 2-16,-2 1-2 0,-1 0-2 15,1 0 2-15,0-2 2 0,2 2-3 16,-4-1 0-16,3 1 1 0,-1 0 1 16,4 0-1-16,1 0-1 0,5 0 0 15,-3 0 4-15,3 0-4 0,-7 0-1 0,1 0 3 16,-2 0 1-16,-5 0-3 0,1 0 0 15,-2 0 1-15,2 0 2 0,-2 0-2 16,0 0-1-16,2 0 1 0,-2 0 1 16,2 0-2-16,-2 0 0 0,2 0 1 15,0 0 1-15,2 0-1 0,-2 0-1 16,1 0 1-16,1 0 2 0,0 0-2 15,0 0-1-15,3 0 1 0,-1 0 2 16,2 0-2-16,-2 0-2 0,-3 0 2 16,-1 0 2-16,2 0-3 0,-2 0 1 15,2 0 0-15,2 0 1 0,7 0-1 0,4 0-1 16,6 0 13-16,-4 0-10 0,-4 0-3 15,-3 0 1-15,-5 0 1 0,-3 0 0 16,2 0-2-16,-4 0 0 0,-2 0 1 16,0 0 1-16,0 0-3 0,0 0 3 15,0 0-2-15,0 0 2 0,0 0-1 16,0 0-3-16,2 0 1 0,-2 2 3 15,0 0-6-15,0 0-7 0,0 3-6 16,0-2-18-16,0-1-27 0,-6-2-64 0,0 0-258 16</inkml:trace>
</inkml:ink>
</file>

<file path=ppt/ink/ink6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8:09.37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46 634 2 0,'-2'0'13'0,"-2"-3"-11"0,2 1 48 16,0 0-7-16,0 1-33 0,2 1 7 16,-2-1 1-16,0 1-1 0,2 0 7 15,-3 0-4-15,1-1-5 0,2 1 1 16,-2-1-1-16,2 1-3 0,-4 0-1 15,2 0 3-15,2 0 2 0,-4 0-6 0,4-1-5 16,-4 1-1-16,1-1 4 0,3 1-4 16,-2-2 1-16,0 2 5 0,0-1 6 15,2 1-1-15,0 0-3 0,0 0-3 16,0 0 2-16,0 0-3 0,0 0 1 15,0 0-5-15,0 0-1 0,0 0-2 16,0 0 0-16,0 0-2 0,0 0-2 16,2 0 4-16,2 0 0 0,5 0 3 15,1 0-3-15,3 0 1 0,-2 0-1 0,1 0 1 16,3 0-2-16,-5 1-1 0,-1-1 1 15,5 0 2-15,-5 2-2 0,6-2-1 16,-1 1 1-16,-5-1 1 0,3 0-1 16,1 0 0-16,-1 0 0 0,-1 0 3 15,4 0-5-15,-1 0 2 0,1 0 0 16,-2 0 2-16,1 0-2 0,-3 0-2 15,0 0 2-15,-1 0 2 0,0-1-2 16,-1 1 0-16,3 0-2 0,-3 0 4 16,3 0-2-16,-5 0-3 0,3 0 3 0,-3 0 3 15,5 0-5-15,-3 0 1 0,1 0 1 16,1 0 3-16,-1 2-3 0,1-2-3 15,1 1 3-15,-1 0 1 0,-1-1-1 16,1 3-3-16,-3-2 3 0,1 0 2 16,1 0-3-16,-2 2 0 0,-1-2 1 15,1 1 1-15,-1-2 0 0,1 0-3 16,0 1 2-16,-6-1-1 0,1 0-4 15,-1 1-1-15,2 0 2 0,-2-1 4 0,0 0-7 16,0 0 2-16,2 0 3 0,1 1 1 16,-1-1-2-16,4 0 0 0,-1 0 3 15,1 0 1-15,2 0-3 0,-3 0 1 16,1 0 1-16,0 0 1 0,1 0 0 15,1 0-3-15,-5 0 3 0,1 0 1 16,-4 0-2-16,-2 0 0 0,2 0 1 16,0 0 1-16,0 0-2 0,-2-1-1 15,0 1 3-15,0 0 0 0,0 0 0 0,0 0-4 16,0 0 2-16,0 0 0 0,0 0-1 15,0 0-3-15,0 0 4 0,0 0 1 16,0 0-3-16,0 0-1 0,0 0-27 16,0 0-67-16,-6 0-89 0</inkml:trace>
  <inkml:trace contextRef="#ctx0" brushRef="#br0" timeOffset="1642">752 645 12 0,'0'0'105'0,"0"0"-81"15,0 0-16-15,1 0 8 0,-1 0-3 16,2-4 2-16,0 1 0 0,0 0-4 15,0 2 2-15,0-5 10 0,2 1-4 16,-2 0-5-16,0 1 3 0,0 2-2 16,-2-2 4-16,1 1-2 0,1 1-2 15,-2-1 0-15,0 0-5 0,0-2-4 0,4 0-1 16,0 2 0-16,-2-1-2 0,0-1-5 15,2 0 5-15,-2 0 2 0,-1 0 1 16,3-1-4-16,-4 2 5 0,6-2-1 16,-4 1-6-16,0 0 4 0,-2 2 1 15,4-3 1-15,-2 2-1 0,1-2-3 16,1 1 1-16,-2-1 0 0,0 0 0 15,2 1 1-15,-2 1 0 0,0 0 0 16,1-1 1-16,1 0-4 0,0 0 0 16,0-3 2-16,2 2-3 0,-3-1-2 15,3-1 4-15,0 2-4 0,-2-1 2 0,1 0 0 16,-1 1 2-16,0-1 2 0,0 0-3 15,0 2 0-15,-2 0 3 0,3 0-3 16,-5 2 1-16,2 0-2 0,0-2 2 16,2 3-1-16,-4 0-1 0,2-1 0 15,-2 3 1-15,0-1 0 0,4 1-1 16,-2-3 0-16,0 1 1 0,-1-1 2 15,1 0-1-15,0-2-1 0,0-2-2 16,2 3 2-16,0-1-2 0,-2 2 2 16,0 2 1-16,-1-2-1 0,-1-1-1 0,0 2-2 15,2-1 3-15,-2 1 0 0,2-3-1 16,2 2-1-16,-2-3 1 0,4 2 1 15,-2 1-2-15,-3-3-1 0,3 4 0 16,-2 0 5-16,-2-1-3 0,2 0-2 16,0 0 3-16,2 0 1 0,-4 2-3 15,4-2-1-15,-1 0 2 0,1 0 2 16,0-1-3-16,0 0 0 0,0 2 1 15,-2-1-1-15,1 0 1 0,1 2 1 0,-2 0-2 16,4-1 2-16,-4 0-1 0,4-1 0 16,-1-1 1-16,-1 0 1 0,2 3-5 15,0-2 2-15,-3 0 2 0,5 0 1 16,0-1-3-16,-1-1 0 0,-3 4 1 15,0-1 2-15,-2 1-2 0,2-1-2 16,-1 0 2-16,1 0 1 0,0 2-1 16,2-3-1-16,-1 1 2 0,1-3 1 15,4 2-3-15,-3 0-1 0,1 0 3 0,-2 0 1 16,-1 0-2-16,-3 1 0 0,2-2 0 15,0 2 3-15,0 0-5 0,0-1 2 16,-1-1 2-16,3 1-1 0,0 0 1 16,-4 1-4-16,4 0 2 0,-6 1 0 15,1 0 2-15,1 1-2 0,2-2 0 16,0 0 1-16,0-2-1 0,2-1 0 15,1 0 1-15,-3 0-2 0,2 3 0 16,-4 0 3-16,0 0 0 0,-1 2 0 16,1-1 0-16,0-2-1 0,-2 0 1 15,2 3 0-15,0-4-2 0,2 2-2 0,0-2 2 16,3 2 0-16,1-2 0 0,0 0-2 15,-1 0 3-15,-1-1 1 0,2 0-2 16,-1 0-1-16,1 0 1 0,-1 3 2 16,-3-3-3-16,2 1 0 0,0 1-10 15,-1 0 19-15,-1 0-5 0,4 0-3 16,-2 2 1-16,1-3 1 0,-1 0 0 15,0 1 0-15,1-2-4 0,-3 3 5 16,2 1-2-16,2-3 0 0,-1-2 1 16,3 5-1-16,-5-1-1 0,-1 1 0 0,0 0 1 15,0 0 2-15,0 0-2 0,-2-1-1 16,1 2 1-16,1 0 0 0,-2 0-2 15,4 0 0-15,0 0 1 0,-3 0 2 16,3 0-3-16,2 0 1 0,-3 0 1 16,5 0-2-16,0 0 1 0,-1 0 1 15,4 0 1-15,-3 0-2 0,-2 0 1 16,-3 0-2-16,-1-1 2 0,-2 0 1 15,2 1-1-15,-4 0-1 0,2 0 0 0,0 0 0 16,0 0 0-16,0 0 0 0,1-1 0 16,1 1 0-16,0 0 0 0,0-1 0 15,-4 1 0-15,4 0 1 0,-4 0-1 16,0-1 0-16,0 0 2 0,0 1-1 15,0 0 0-15,0 0-2 0,0 0 2 16,0 0 0-16,0 0-2 0,0 0-1 16,0 0 2-16,0 0-2 0,0 0 0 15,0 0-1-15,0 0 1 0,2 0 4 0,-2 0-2 16,1 0 1-16,-1 0 1 0,0 0 0 15,0 0-3-15,0 0-2 0,0 0-4 16,0 0-8-16,0 0-15 0,0 0-14 16,0 0-35-16,0 0-73 0,-3 0-83 15</inkml:trace>
  <inkml:trace contextRef="#ctx0" brushRef="#br0" timeOffset="2544">1578 25 66 0,'0'0'109'0,"0"0"-86"16,0 0-7-16,4 0 18 0,-1 0-1 16,-1 0-17-16,0 0-7 0,2 0-4 15,2 0-1-15,1 0 0 0,1 0-2 16,2 0 0-16,-3 0 3 0,3 0 1 15,-3-1 0-15,1-1 3 0,0 1 5 16,1-2-9-16,-3 0-2 0,0 3 1 16,-3 0-3-16,1-2 1 0,2 1-2 15,-2 0 1-15,2 1 0 0,-1 0-2 16,3 0 1-16,0 0 1 0,-1 0 0 0,3 0 0 15,-3 0 4-15,3 0-5 0,1-1 4 16,-3 0-1-16,0-2-1 0,-1 3 1 16,-1 0 0-16,-2 0-3 0,-2 0-1 15,0 0 1-15,-1 0 1 0,3 0-2 16,-4 0 2-16,4 0-1 0,0 0 0 15,0 0-3-15,3 0 3 0,3 0 2 16,1 0-2-16,3 0 0 0,-1 0 1 16,2 0-1-16,-1 0-1 0,-7 0-1 15,1 0 1-15,-2 0 1 0,-4 0 0 16,0 0-6-16,-2 0 3 0,0 0 1 0,0 0 3 15,0 0-5-15,0 0 2 0,1 0 4 16,5 0-2-16,-4 0-2 0,4 0 2 16,1 0 3-16,1 0-1 0,0 0-2 15,1 0-1-15,1 0 2 0,-1 0 0 16,-3 0-10-16,-4 0 0 0,0 0 3 15,-2 0 5-15,0 0-1 0,0 0 0 16,0 0-6-16,0 0 3 0,-2 0 0 16,2 0 2-16,0 0-2 0,0 0-3 0,0 0 4 15,0 0 4-15,0 0 0 0,0 0-1 16,0 0 2-16,0 0-1 0,0 0 2 15,0 0-1-15,0 0-1 0,0 0 0 16,0 0-1-16,0 0-6 0,0 0-12 16,-2 0-4-16,0 0 3 0,2 0 15 15,-2 0 3-15,2 2-4 0,-2-1-9 16,2 0 0-16,0 0-2 0,0-1-8 15,0 0-16-15,0 0 1 0,0 0-12 0</inkml:trace>
  <inkml:trace contextRef="#ctx0" brushRef="#br0" timeOffset="4111">1992 31 1 0,'0'1'41'0,"0"0"1"0,0 1-41 15,0-1 4-15,0 2 4 0,0 1 7 16,0-3-1-16,2 1 0 0,-2 2 5 16,0 0-6-16,4 1-11 0,-3 1 13 15,-1-3-9-15,2 2 10 0,0 0 8 16,-2 0-12-16,2-1-6 0,0 2-2 15,0 0-3-15,-2 0 6 0,2-1 3 16,2 0 2-16,-4 2-13 0,2-1 4 16,1 1 4-16,-1-1-6 0,0-3 8 0,2 2-6 15,-4-2 3-15,0-1-1 0,0 1-3 16,2-2 2-16,2 4 1 0,-2-3 6 15,2 1-5-15,-1 0 0 0,1 1-6 16,0-3 0-16,-2 1 1 0,0 0 0 16,-2 0-1-16,0 1-1 0,2-1 0 15,0 3 2-15,1 0-2 0,3 0 0 16,0 1 9-16,-2-2-6 0,0 1-1 15,-3-1-1-15,3 0 0 0,2 2 1 16,-4 0-2-16,2 0 1 0,0-2 0 16,-1 3 3-16,3-1-3 0,0 1-1 0,1-1 1 15,-1 2 1-15,0-2-1 0,0 1-1 16,-1-1 0-16,-1 0 1 0,2 0 0 15,-2 1-2-15,0-2 0 0,-4-1 3 16,0 0 0-16,0-1-4 0,1 0 2 16,1 0 2-16,2 0-4 0,-4 2 4 15,4 0 9-15,-4-3-7 0,2 1-1 16,2-1-3-16,-2 1 4 0,1 1 1 15,1 1 4-15,2-2-7 0,0 1-1 0,-4 0 16 16,3-2-10-16,-3-1-4 0,0 0-3 16,0 0 4-16,0 1-3 0,-2-1-2 15,2 0 2-15,-2 0-1 0,2 1 2 16,2-1-3-16,-1 1 1 0,1 0 3 15,0 0-2-15,4 3-1 0,1-1 0 16,3 2 13-16,3-1 2 0,0 1-13 16,-3-2 1-16,1 1-2 0,-2-1 1 15,-3 1-2-15,2-1 1 0,-3-1 0 16,1 3 0-16,-2-3-1 0,-5 1 0 0,1-2 1 15,2-1 0-15,-4 0-1 0,2 0-1 16,0 0 0-16,2-1 2 0,-2 2-1 16,2-1 0-16,1 1 3 0,-1 0-2 15,2-1-1-15,-2 0 1 0,1 0 1 16,5 1-1-16,-1-1-2 0,1 2 1 15,3-1 3-15,-5-1-2 0,-4-1-1 16,2 2 0-16,-3-1 1 0,3-1 0 16,2 3-1-16,3-2 0 0,2 2 1 0,1-2-1 15,1 1-1-15,-5 0 1 0,-3 0 3 16,3-1-3-16,-1 2-3 0,1-1 4 15,-1 0-1-15,-1-1 2 0,-2 1-4 16,-2 0 1-16,-1-2 4 0,-1 0-3 16,0 2 0-16,4-2 0 0,-4 1 2 15,2 0-1-15,0-1-1 0,-3 2-1 16,1-2 2-16,0 1-1 0,0-1 0 15,4 0-1-15,3 1 3 0,3 1-2 16,3 0 0-16,2 1 0 0,2-3 3 16,-5 1-2-16,-3-1-1 0,-3 1-1 0,1 0 2 15,1 0-1-15,-2-1-1 0,-3 0 0 16,-3 2 3-16,-2-2-2 0,0 1 0 15,2-1-1-15,-2 0 2 0,0 0-1 16,0 0-1-16,0 0 0 0,4 0 2 16,0 2 0-16,0-2-2 0,1 1 1 15,-1-1 1-15,8 1 0 0,-1 1-1 16,6 0-1-16,0 0 4 0,-1 0-5 15,-3-1 2-15,-4 1 0 0,-1 0 0 0,-2-1 1 16,-6 0-1-16,2-1 0 0,-2 0 1 16,0 0-1-16,0 0 1 0,0 0-1 15,0 0 1-15,0 0 0 0,0 0-3 16,2 0 0-16,0 0 2 0,-1 0 2 15,1 0-2-15,-2 0 0 0,0 0 1 16,0 0 0-16,0 1-2 0,0 0 0 16,2 0 2-16,-2 0-1 0,2-1-1 15,0 1 1-15,-2 0 1 0,0-1 0 16,0 0-2-16,0 0 1 0,0 0 1 0,0 0-1 15,0 0-1-15,0 0 0 0,0 0 1 16,0 0-1-16,0 0-1 0,0 0 3 16,2 0 1-16,0 0-1 0,-2 0-1 15,2 0 1-15,0 1 1 0,0-1 2 16,-2 0-2-16,3 2-1 0,-3-2 1 15,2 0 2-15,0 0-4 0,-2 0 4 16,0 0-3-16,0 0 2 0,0 0-3 16,0 0 4-16,0 0-2 0,0 0 0 0,0 0-4 15,0 1 1-15,0-1 1 0,0 0-2 16,0 0 0-16,0 0-1 0,0 0 5 15,0 0-2-15,0 0 0 0,0 0-2 16,0 0 4-16,0 1-1 0,0-1-1 16,0 0 0-16,0 0 2 0,0 0-2 15,0 0-1-15,0 0 0 0,0 0 0 16,0 0 1-16,0 0-1 0,0 0 1 15,0 0 0-15,0 0 2 0,0 0 0 16,0 0 1-16,0 0 3 0,0 0 0 16,0 0-1-16,0 0-2 0,0 0 1 0,0 0 0 15,0 0-4-15,0 0-1 0,0 0 2 16,0 0-3-16,0 0-3 0,0 1-17 15,-2 4-16-15,-3-2-1 0,-7-3-79 16,1 0-269-16</inkml:trace>
</inkml:ink>
</file>

<file path=ppt/ink/ink6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9:22.66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19 2670 3 0,'0'0'20'16,"0"0"-2"-16,0 0-3 0,0 0 1 16,0 0-12-16,0 0-2 0,0 0-4 15,0 0-8-15,0 0 8 0,0 0-1 16,0 0-21-16,0 1 63 0,0-1-27 15,0 0 3-15,0 0 2 0,0 0 15 16,0 0 5-16,0 0-7 0,0 0-3 16,0 0-5-16,0 0-9 0,-4 0-3 0,2 0-4 15,0 0 6-15,2 0-3 0,-2 0-1 16,0 0-3-16,-2 0-2 0,4 0-2 15,0 0 4-15,0 0-5 0,-2 0 0 16,2 0 1-16,0 0 2 0,0 0 0 16,0 0-1-16,-1 0 4 0,1 0 3 15,0 0 3-15,0 0 0 0,0 0 3 16,0 0-5-16,0 0-2 0,0 0-2 15,0 0-1-15,0 0 1 0,0 0-2 0,0 0-5 16,0 0 4-16,0 0-1 0,0 0-3 16,0 0 1-16,0 0 1 0,0 0-3 15,0 0-1-15,0 0 3 0,0 0 0 16,0 0 0-16,0 0-1 0,0 0 1 15,0 0 1-15,1-1 0 0,-1-1-3 16,0 2 0-16,0 0-2 0,0-1-1 16,0 1-8-16,2 0 3 0,-2-1-8 15,2 0-10-15,-2 1-5 0,0 0-12 16,0 0-11-16,0-1-17 0,0 0-12 0</inkml:trace>
  <inkml:trace contextRef="#ctx0" brushRef="#br0" timeOffset="336">38 2633 1 0,'2'-3'191'0,"-2"2"-125"16,0 0-24-16,0-1-8 0,0 2 0 15,0-1-8-15,0 1-8 0,0 0-9 16,2 0-4-16,-2 0-5 0,0-2-1 16,0 2 1-16,0 0-2 0,0 0-1 0,0 0-2 15,0 0 1-15,0 0-3 0,0 0-6 16,1-1 6-16,1-3-5 0,4 1-11 15,0-1-13-15,-1-1-24 0,1 0-19 16,-2-3-19-16</inkml:trace>
  <inkml:trace contextRef="#ctx0" brushRef="#br0" timeOffset="615">131 2501 1 0,'2'0'7'0,"-2"0"72"16,2 0-39-16,-2 0-19 0,2-2 9 0,0 2 0 15,-2 0-9-15,0 0-9 0,0 0-10 16,0 0 1-16,2 0-3 0,0 0-1 16,0-3-1-16,-1 3-4 0,3-2-12 15,-2 0-3-15,4 0-5 0,-2-1-17 16,-2-1-24-16</inkml:trace>
  <inkml:trace contextRef="#ctx0" brushRef="#br0" timeOffset="872">131 2503 10 0,'105'-93'159'15,"-105"92"-87"-15,0-1-36 0,2 1-8 16,0 0-2-16,-2-1-3 0,0 1-16 16,0-2-4-16,0 3-2 0,0 0-2 0,0 0 0 15,2-1-1-15,2-2-11 0,1 2-2 16,-1-1-4-16,0-1-7 0,4 1-17 15,-3 1-17-15,1-3-26 0</inkml:trace>
  <inkml:trace contextRef="#ctx0" brushRef="#br0" timeOffset="1176">408 2277 29 0,'0'0'-15'16,"2"-1"133"-16,-2-1-23 0,0 0-53 0,0 2-5 15,0-3-10-15,2 3-10 0,-2-2-12 16,2 0-5-16,0 0-2 0,-1 1 2 16,1 1-2-16,2 0-2 0,-2 0-9 15,-2 0 0-15,2-3-2 0,0 1-8 16,0 2-7-16,2-1-22 0,-3-3-25 15,1 0-47-15</inkml:trace>
  <inkml:trace contextRef="#ctx0" brushRef="#br0" timeOffset="1443">551 2175 7 0,'0'0'10'16,"0"0"64"-16,0 0 61 0,0 0-97 16,0 0-14-16,0 0-6 0,0 0 11 0,0 0-9 15,2 0-18-15,-2 0-4 0,2 0 2 16,-2 0-2-16,0 0-3 0,0 0 5 15,4 0-1-15,-2 0-5 0,-1 0-8 16,3-5-13-16,0 2-14 0,0 0-25 16,0-3-37-16</inkml:trace>
  <inkml:trace contextRef="#ctx0" brushRef="#br0" timeOffset="1707">725 2003 7 0,'2'-2'16'15,"1"2"135"-15,-3-3-84 0,0 2-32 16,0-1-1-16,0 1-2 0,0 1-5 0,0 0-10 15,0 0-10-15,0 0-4 0,0 0-2 16,0 0-2-16,0 0-1 0,0 0 1 16,0 0-7-16,2-2-14 0,0 1 5 15,2-2-15-15,-2 3-14 0,0-4-27 16,2 1-23-16</inkml:trace>
  <inkml:trace contextRef="#ctx0" brushRef="#br0" timeOffset="1939">885 1820 9 0,'2'0'11'16,"0"0"175"-16,-2 0-133 0,0 0-19 15,0 0-11-15,0 0-4 0,2 0-6 0,-2 0-10 16,0 0-7-16,2 0 1 0,-2 0 0 16,1-1-11-16,3 0-22 0,0 0-7 15,-2-2-7-15,4-1-26 0,-4-2-44 16</inkml:trace>
  <inkml:trace contextRef="#ctx0" brushRef="#br0" timeOffset="2178">1120 1614 15 0,'3'-1'95'16,"-3"-1"38"-16,0-2-95 0,0-1 0 15,0 3-2-15,0 0-10 0,0 2-13 16,0-2-6-16,0 2-4 0,0 0-2 16,0 0-3-16,0 0-4 0,2 0-23 0,2-1-6 15,0 1-5-15,0-3-10 16,0 3-11-16,1-4-10 0</inkml:trace>
  <inkml:trace contextRef="#ctx0" brushRef="#br0" timeOffset="2404">1268 1493 2 0,'6'0'14'0,"-2"-1"159"0,0-3-109 16,-4 1-30-16,4 0-12 0,-2 0 3 15,-1 0 2-15,-1 2-13 0,0 0-11 16,4 1-4-16,0 0 1 0,-2 0-1 16,4-2-10-16,-4 2-13 0,5-2-19 15,-1 1-24-15,-4-2-20 0,0-1-57 16</inkml:trace>
  <inkml:trace contextRef="#ctx0" brushRef="#br0" timeOffset="2639">1520 1318 8 0,'4'0'7'0,"0"0"144"0,-4 0-85 15,4-2-34-15,-4 0-5 0,2-1-12 0,0 0-7 16,1 1-8-16,1 1 0 0,-2 0 1 16,2-1-1-16,0 1-6 0,1 1-21 15,-1-3-8-15,2 0-31 0,-2-2-16 16</inkml:trace>
  <inkml:trace contextRef="#ctx0" brushRef="#br0" timeOffset="2894">1772 1150 12 0,'6'-1'10'0,"-2"-1"197"15,-2-3-146-15,0 0-18 0,-1 2-3 0,-1 0-5 16,0 2-13-16,0-2-13 16,0 3-7-16,0-1 2 0,0 1-2 0,0-2-2 15,0 2-2-15,0 0-1 0,0 0-24 16,0 0-20-16,2 0-14 0,0 0-22 15,-2 0-52-15</inkml:trace>
  <inkml:trace contextRef="#ctx0" brushRef="#br0" timeOffset="3115">1974 1008 26 0,'2'-3'221'16,"-2"-1"-140"-16,0 3-35 0,0-1 5 15,0 2-20-15,0 0-7 0,0 0-15 16,0 0-7-16,0 0 0 0,0 0-4 16,0 0-5-16,0 0-10 0,0 0-8 15,4 0-14-15,-2 0-16 0,2 0-21 16,0 0-26-16,0 0-22 0</inkml:trace>
  <inkml:trace contextRef="#ctx0" brushRef="#br0" timeOffset="3361">2230 886 12 0,'2'0'3'0,"0"0"42"0,-2 0 135 0,2 0-120 15,-2 0-11-15,2-2-4 0,-2-1-2 16,2 1-28-16,0 0-12 0,-2 1 1 16,1-2-1-16,-1 3-3 0,0-3-2 15,2 2 0-15,2-2-4 0,0 1-13 16,2 1-9-16,-2-1-13 0,1-2-32 15,3 0-50-15</inkml:trace>
  <inkml:trace contextRef="#ctx0" brushRef="#br0" timeOffset="3580">2497 748 16 0,'0'0'14'0,"0"0"146"16,2 0-91-16,-2 0-44 0,2 0 12 0,-2-1 2 15,0-2-13-15,0 2-21 0,0 0-2 16,0-1-3-16,4 1-2 0,0-1 0 16,0 2 0-16,-1-1-23 0,1-1-7 15,0 0-6-15,4 1-21 0,-1-2-34 16,-1-1-24-16</inkml:trace>
  <inkml:trace contextRef="#ctx0" brushRef="#br0" timeOffset="3786">2759 624 21 0,'2'0'15'16,"-1"0"78"-16,-1 0 31 0,2-1-90 15,0-1 0-15,-2-1 4 0,2 2-7 16,-2 0-17-16,0 0-13 0,0-1-1 15,2 1 0-15,2-1-1 0,-2-2-2 16,4 3-17-16,-3-2-17 0,3 3-25 16,-2-3-40-16,-2-2-40 0</inkml:trace>
  <inkml:trace contextRef="#ctx0" brushRef="#br0" timeOffset="3996">3045 504 15 0,'6'0'5'16,"-4"0"12"-16,-1 0 51 0,1 0 101 15,-2-2-137-15,0-1-5 0,2 2 21 16,-2-1-6-16,0 2-19 0,0-2-14 16,0 2-2-16,0 0-7 0,0-1-2 0,0 1-1 15,0-1 1-15,2 1-7 0,0 0-7 16,0 0-9-16,4 0-7 0,-6 0-20 15,7 0-1-15,-1 0-20 0,0-6-56 16</inkml:trace>
  <inkml:trace contextRef="#ctx0" brushRef="#br0" timeOffset="4171">3259 403 29 0,'0'0'12'15,"0"0"79"-15,0 0-25 0,0 1-49 16,0-1-6-16,0 0-3 0,0 0 2 15,0 0-10-15,1 0-2 0,-1 0 2 16,2 0-1-16,2 0-17 0,0 0-40 16,2 0-43-16</inkml:trace>
  <inkml:trace contextRef="#ctx0" brushRef="#br0" timeOffset="4377">3427 338 28 0,'1'2'7'15,"-1"-2"7"-15,0 0 216 0,2 0-179 16,-2 0-16-16,2 0 2 0,0 0-3 16,-2 0-14-16,2-1-9 0,-2 0-9 0,4-3-1 15,-2 4-1-15,2-2 0 0,1 0-2 16,-1 2-23-16,2 0-15 0,1 0-33 15,1 0-59-15</inkml:trace>
  <inkml:trace contextRef="#ctx0" brushRef="#br0" timeOffset="4573">3657 298 23 0,'4'0'14'16,"0"0"-1"-16,0-2 155 0,-2 0-111 15,0 0-18-15,1-1-8 0,1 2-2 16,-4-1 5-16,0-1-20 0,2 2-2 15,0 1-4-15,0-2-10 0,0 0 2 16,4 2-2-16,-1-2-7 0,3 2-24 16,0 0-18-16,1-3-46 0,-1 0-73 15</inkml:trace>
  <inkml:trace contextRef="#ctx0" brushRef="#br0" timeOffset="4762">3947 201 15 0,'0'0'15'0,"0"0"-6"0,0 0 126 15,0 0-69-15,0 0-39 0,0 0-11 16,0-1-8-16,2-1 8 0,-2 1-3 16,0-3-7-16,2 3 1 0,0-2-5 0,2 0 1 15,0 1-5-15,1-1 0 0,-1 2 1 16,4 1-31-16,3-2-51 0,-1-2-45 15</inkml:trace>
  <inkml:trace contextRef="#ctx0" brushRef="#br0" timeOffset="4943">4201 134 24 0,'0'0'24'0,"2"2"72"0,0-2 10 0,-2 0-87 15,4 0-6-15,0 0-10 0,1 0 1 16,-3-2-1-16,4 2-2 0,-2-2-1 15,2 1-6-15,1 1-21 0,3-1-26 16,-3-1-25-16,7 0-13 0</inkml:trace>
  <inkml:trace contextRef="#ctx0" brushRef="#br0" timeOffset="5243">4335 112 8 0,'2'0'20'16,"-2"0"-1"-16,2 0 51 0,-2-2-17 0,1 1-9 16,1 0-18-16,0 1 5 0,2-2-9 15,2 1-9-15,0 1-4 0,-1-1-5 16,3-1-4-16,5-1 1 0,1 3 0 15,1 0-2-15,2-4-5 0,-5 3-7 16,-3 0 0-16,-3 0-32 0,0 1 0 16,-3 0 21-16,1-1-5 0,-2 1-7 15,2 0 10-15,-2-1 15 0,-2 0 11 16,4 1 1-16,-2 0 1 0,1-2 11 0,1 2-1 15,0-3 8-15,-2 2 5 0,-2 1-12 16,0 0 6-16,0 0 31 0,4 0-17 16,-1-2-29-16,1 1-3 0,0-1 1 15,4 0-2-15,-1 1-2 0,-3 0 2 16,2 1-5-16,0-1-31 0,-4 1-4 15,1 0 1-15,1 0-10 0,-2-1-21 16</inkml:trace>
  <inkml:trace contextRef="#ctx0" brushRef="#br0" timeOffset="5399">4693 54 15 0,'2'0'23'0,"-2"0"16"16,2 0-3-16,-2 0-6 0,2-1 15 16,0 1-10-16,-2 0-24 0,2-1 2 15,0 1 1-15,-2-1-2 0,4-1-7 16,-2 2-1-16,1 0-5 0,3 0-1 15,4-1 2-15,-1 1-25 0,5 0-73 16</inkml:trace>
  <inkml:trace contextRef="#ctx0" brushRef="#br0" timeOffset="5689">4875 22 42 0,'2'0'22'16,"1"0"7"-16,1 0-9 0,0 0-3 15,0 0-5-15,-2 0-11 0,0 0-1 16,0 0 1-16,-2 0 0 0,2 0-1 15,-2 0 0-15,0 0-1 0,3 0 3 16,-3 0 2-16,4 0-2 0,0-1 1 0,-4-3-2 16,2 2-1-16,2-1 7 0,-2 0 20 15,1 0-2-15,1 2-12 0,-2 1 1 16,-2 0 26-16,0 0 16 0,0 0-24 15,0 0-14-15,0 0 8 0,0-2-7 16,0 1-3-16,0 1-5 0,0 0-3 16,0 0-6-16,0-2-2 0,0 2-2 15,0 0-1-15,0 0-28 0,0 0-16 16,0 0-39-16,6 3-58 0</inkml:trace>
  <inkml:trace contextRef="#ctx0" brushRef="#br0" timeOffset="6933">5197 26 54 0,'0'0'236'15,"0"0"-158"-15,0 0-25 0,0 0-12 16,0 0-16-16,0 0-19 0,0 0-6 15,2 0 0-15,0 0 2 0,2 0-4 16,0 0 2-16,-1 0 2 0,1 0-2 16,2 0-2-16,-2 0 2 0,2 0-17 0,-1 3-30 15,1 1-32-15,-4-3-44 0,0 0-104 16</inkml:trace>
  <inkml:trace contextRef="#ctx0" brushRef="#br0" timeOffset="7152">5426 127 41 0,'4'1'4'0,"-2"0"96"16,-2 0-14-16,0-1-55 0,2 0-4 16,-2 1-12-16,0-1-12 0,2 0-4 15,-2 1 0-15,2 1 1 0,1 0 1 16,-1 2-9-16,4 0-49 0,-2-2-28 15,-2 3-50-15</inkml:trace>
  <inkml:trace contextRef="#ctx0" brushRef="#br0" timeOffset="7373">5579 225 48 0,'2'4'49'15,"2"-2"86"-15,-3-2-112 0,-1 0 11 16,0 0 0-16,2 0-15 0,-2 0-10 0,2 0-4 16,2 2-5-16,-4 1 1 0,4 1-3 15,-2-2-23-15,2 0-28 0,-1 1-42 16,1 0-23-16</inkml:trace>
  <inkml:trace contextRef="#ctx0" brushRef="#br0" timeOffset="7598">5756 340 47 0,'2'5'-13'0,"0"-4"136"16,0-1-37-16,-2 0-27 0,2 1-16 15,-2-1-28-15,0 3-11 0,0-3-5 16,0 2 1-16,4 0 0 0,-2 1 0 16,5 0-3-16,1 2-11 0,0 0-14 15,7 0-20-15,-6-1 26 0,1-1-177 0</inkml:trace>
  <inkml:trace contextRef="#ctx0" brushRef="#br0" timeOffset="7784">6023 464 26 0,'0'2'13'0,"2"-1"109"0,2-1-60 15,-2 0-53-15,4 0 15 0,-2 0-12 0,1 0-11 16,-3 0-1-16,4 0 1 0,-4 2-1 15,6-1-28-15,1 0-70 0</inkml:trace>
  <inkml:trace contextRef="#ctx0" brushRef="#br0" timeOffset="7984">6222 540 30 0,'0'1'20'0,"2"-1"176"16,2 0-139-16,-4 0-26 0,2 0-8 15,-2 1-19-15,3 2-5 0,-1 0 2 16,0-2-2-16,2 0-8 0,0 2-9 16,0 0-24-16,3 2-22 0,5 0-25 15,-1-2 57-15,1-2 15 0</inkml:trace>
  <inkml:trace contextRef="#ctx0" brushRef="#br0" timeOffset="8174">6506 687 24 0,'15'7'3'15,"-1"-1"7"-15,-3-1 29 0,-5-1 17 16,-2-1-55-16,-2-2 36 0,-2 1-29 16,0 0-1-16,0 1 0 0,0-2 1 15,0 0-2-15,0 1-6 0,0-2-2 0,0 1-1 16,5 1-4-16,-3-1-15 0,8 0-8 15,-1 1-22-15,5-1 8 0</inkml:trace>
  <inkml:trace contextRef="#ctx0" brushRef="#br0" timeOffset="8375">6874 789 84 0,'0'2'191'16,"0"-2"-107"-16,0 1-50 0,0 0-29 15,0 3 16-15,2 0 16 0,4 0-22 16,0 1-12-16,0-1-1 0,1 0-2 16,5 0-21-16,1-2-30 0,6 3-27 15,4-3-71-15,2-2-5 0</inkml:trace>
  <inkml:trace contextRef="#ctx0" brushRef="#br0" timeOffset="8545">7218 985 61 0,'4'3'-1'0,"-4"0"71"0,2 0-62 16,0-1 9-16,1 0 16 0,-1-1 20 16,0 1-38-16,-2 1-12 0,2-2-5 15,0-1-10-15,2 0-2 0,3 0-12 16,-1 0-14-16,2 0-15 0</inkml:trace>
  <inkml:trace contextRef="#ctx0" brushRef="#br0" timeOffset="8770">7502 1160 120 0,'10'8'60'0,"-3"0"4"16,3 1-5-16,1-2-32 0,-3 0-11 15,3 1 1-15,1 0-7 0,-3 1-6 16,3-2-1-16,1-1 1 0,1-1-3 16,-1 0-1-16,4 0 1 0,0 3 0 15,0-2-18-15,6 0-33 0,-2-2-59 16</inkml:trace>
  <inkml:trace contextRef="#ctx0" brushRef="#br0" timeOffset="8941">7895 1401 27 0,'0'0'21'0,"2"0"-21"0,-2 0 8 15,2 0 21-15,0 0 24 0,0 0-35 16,2 0-20-16,1 0-17 0,-3 0-50 15</inkml:trace>
  <inkml:trace contextRef="#ctx0" brushRef="#br0" timeOffset="9136">8182 1509 36 0,'5'8'40'0,"3"2"7"16,5-1 14-16,1 1-27 0,-1-2-12 15,0 0-12-15,3-2-5 0,1 0 1 16,4 1 11-16,0 0-2 0,0 1-6 15,2 0-5-15,1-1-4 0,5 0 1 0,-2-1-3 16,1 1-16-16,-1 1-22 0,0-1-37 16,-2-3-19-16</inkml:trace>
  <inkml:trace contextRef="#ctx0" brushRef="#br0" timeOffset="9261">8695 1743 13 0,'0'4'30'16,"0"1"26"-16,0-2-22 0,0 1-16 15,0-1-4-15,0-2-11 0,0 1 1 0,0-2-6 16,0 0 2-16,0 0-3 0,0 0-20 15,0 0-60-15</inkml:trace>
  <inkml:trace contextRef="#ctx0" brushRef="#br0" timeOffset="9431">8855 1853 124 0,'0'4'61'0,"0"-2"-61"16,4 2-2-16,4-1 51 0,-3 0-35 15,-1 0-49-15,2 0-33 0,1-2 28 16,3 0-22-16</inkml:trace>
  <inkml:trace contextRef="#ctx0" brushRef="#br0" timeOffset="9612">9155 1978 10 0,'5'7'25'16,"3"0"29"-16,0 0-18 0,3 0-31 15,1 1-3-15,3-1-2 0,0-1 0 16,0 0 0-16,3-1 0 0,-1-2-3 15,0 3 3-15,0 0 0 0,-2 0 0 16,-1 0-1-16,-3-1 2 0,2 0-2 16,-1 1-13-16,1 4-13 0,-1-6-24 15</inkml:trace>
  <inkml:trace contextRef="#ctx0" brushRef="#br0" timeOffset="9737">9494 2140 30 0,'8'5'46'0,"-4"-1"-5"16,1 1 1-16,1-1 2 0,2 0-18 16,-1 1-12-16,-1 0-9 0,4 0-2 15,1-1 0-15,-1 0-3 0,3-2-1 16,2 0-10-16,1 1-15 0,1-3-7 15,0 1-8-15,0 0-24 0,0 2-12 16</inkml:trace>
  <inkml:trace contextRef="#ctx0" brushRef="#br0" timeOffset="9847">9742 2234 9 0,'0'4'47'16,"0"1"-19"-16,0-4-22 0,0 4 0 15,4-2 39-15,4 2 37 0,3 0-64 16,5-2-19-16,-1-1 3 0,4 0-2 16,2-1-29-16,-2 1-33 0,0-1 2 15</inkml:trace>
  <inkml:trace contextRef="#ctx0" brushRef="#br0" timeOffset="9967">10057 2381 64 0,'19'6'35'16,"4"0"-10"-16,4-1-20 0,2-2-8 15,-1-2-38-15,5 0-33 0</inkml:trace>
  <inkml:trace contextRef="#ctx0" brushRef="#br0" timeOffset="10104">10527 2468 0 0,'0'2'8'16,"0"-1"23"-16,0 0 44 0,0 0-57 15,1 1-22-15,7-2-24 0,4 0-14 16,1 0 31-16</inkml:trace>
  <inkml:trace contextRef="#ctx0" brushRef="#br0" timeOffset="10288">10527 2468 15 0,'66'26'113'0,"-69"-26"-53"0,-5 0 9 15,8 0-36-15,-2 1 17 0,2-1-27 0,0 0-9 16,0 0-10-16,0 0 4 0,8 2-3 16,5-2 4-16,8 3-4 0,4 0-6 15,0 0-5-15,-3 1-6 0,1-3-5 16,-2 3 5-16,-2-2 7 0,-1 6-16 15,-3-4-3-15,-2 2-5 0,-3-2-43 16,-4 2-69-16</inkml:trace>
</inkml:ink>
</file>

<file path=ppt/ink/ink6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29:37.518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307 476 2 0,'0'0'0'15,"0"-1"-2"-15,-2-1 2 0</inkml:trace>
  <inkml:trace contextRef="#ctx0" brushRef="#br0" timeOffset="194">307 476 6 0,'-57'-22'5'0,"55"20"26"16,0-1 18-16,0 0-47 0,0 0 6 15,2 0 1-15,-2 2-4 0,2-2-3 0,0 3 7 16,-2-3-3-16,2 3 0 0,0-1-4 16,-2 1 1-16,-3 0-2 0,1 0-2 15,-2 0 0-15,-1 0 1 0,1 0 2 16,-2 1-3-16,4 2 1 0,2 2 0 15,-1-3 2-15,3 1-7 0,0-2-21 16,0 1-33-16</inkml:trace>
  <inkml:trace contextRef="#ctx0" brushRef="#br0" timeOffset="1116">70 501 0 0,'-13'9'14'0,"4"-4"90"15,1-3-73-15,2-1-8 0,0 1 1 16,1-2 2-16,5 1 6 0,-2 0-7 15,0-1-1-15,2 0-7 0,0 0 4 16,0 0 3-16,0 0 0 0,-2 0-7 16,0 0 1-16,2 0-2 0,-4 0-1 15,2 0-5-15,0 0-1 0,2 0 2 16,-3 0-1-16,3 0-3 0,-2 0 2 15,0-1 0-15,2 1-3 0,0 0 0 0,0 0 1 16,0 0-2-16,0 0-4 0,0 0-1 16,0 0 5-16,0-1-2 0,0 1 0 15,0 0-2-15,0 0 1 0,0 0-3 16,0-2 4-16,0 0-2 0,0-1 2 15,2 0-3-15,-2 1 1 0,0 1-1 16,2 1 2-16,-2 0-2 0,0 0-1 16,2 0 1-16,-2 0 1 0,0 0-1 15,0 0-2-15,0-1 1 0,0 1 2 16,0 0 0-16,0 0-1 0,0 0 1 0,0 0 0 15,0 0 1-15,1 0-2 0,-1 0-1 16,0 0 5-16,0 0-1 0,0 0-3 16,0 0 0-16,0 0 1 0,0 0-1 15,0 0 0-15,0 0 0 0,0 0 1 16,0 0 1-16,0 0-1 0,0 0 0 15,0 0 2-15,0 0 5 0,0 0-3 16,0 0 1-16,0 0-2 0,-1 0-1 16,-1-2 0-16,2 0-2 0,0 1 4 15,0 0-3-15,0-1 2 0,0-1-2 16,9-4 0-16,10 0 0 0,8-2 0 0,9-2 0 15,10-1 2-15,9-1-2 0,10-2 2 16,6 0-2-16,1-2 6 0,5 2-4 16,-3 0 0-16,-5 5 0 0,-6 1 1 15,-10 3-5-15,-9 2 1 0,-13 1 0 16,-12 3 1-16,-12 0-1 0,-3 0-2 15,-4 0 0-15,0 0 4 0,0 0 0 16,-9 3-3-16,-3 2 0 0,-1 0 0 16,1 0-3-16,-1 2-5 0,0-3-1 0,1 5-6 15,-5 0-6-15,2-1-9 0,-1 1-6 16,-1-1-11-16,2 3-20 0,-2-4-60 15,-4-3-99-15</inkml:trace>
  <inkml:trace contextRef="#ctx0" brushRef="#br0" timeOffset="1397">391 443 53 0,'0'0'112'0,"2"0"34"0,-2 0-82 15,0 6-13-15,0 1-15 0,-6 6-3 16,-1 4-3-16,-3 3-9 0,-1 2-6 16,1 0-6-16,-3 3 4 0,1 4-6 15,3-2 5-15,1-3 2 0,6-3-9 16,2-4-4-16,0-3-1 0,2 1 3 0,2-6-3 15,2 0 0-15,1 0 0 0,-1-6-4 16,0 3-11-16,-1-2-14 0,3-2-5 16,3 1-14-16,1-3-33 0,1 0-54 15,-5-4-82-15</inkml:trace>
  <inkml:trace contextRef="#ctx0" brushRef="#br0" timeOffset="1653">681 626 23 0,'4'0'-4'0,"-2"0"242"16,0 0-165-16,-2 0-18 0,0 0-8 15,0 0-13-15,0 0-10 0,0 5 0 16,-2 5 1-16,-6 1-15 0,2-1-1 15,-1 4-4-15,1-2-3 0,4-1 2 16,-4 0-1-16,5-3 0 0,1 2-3 16,-2-2-1-16,2-1 1 0,0-1-8 0,0-2-16 15,0 1-12-15,2-1-8 0,5-4-31 16,-1 0-48-16,1 0-75 0</inkml:trace>
  <inkml:trace contextRef="#ctx0" brushRef="#br0" timeOffset="2323">904 601 11 0,'8'-3'129'15,"0"-2"-52"-15,-5 2-50 0,3 1 22 16,-2-1-14-16,-2 3-10 0,0 0-7 15,-2 0-5-15,0 0-4 0,2 0-1 16,0 5 2-16,-1 2 4 0,-1 0-5 16,0-1 1-16,0 3 2 0,0 0 2 15,0 0-4-15,0 3 0 0,0-2 4 16,-5 3 10-16,1 0-8 0,-2-2-9 0,0-1 0 15,5-2-2-15,1-2 0 0,0-3-3 16,0-1-2-16,0-2 2 0,0 0-4 16,1 0 3-16,9 0 1 0,3-10 1 15,3-3-2-15,3-2 0 0,2-2-2 16,-2 0 1-16,2 1 0 0,-2 0-5 15,-2 3-8-15,2 3 2 0,-7 0 2 16,1 4-2-16,-5-1 3 0,-1 4 2 16,-3 2-1-16,-2 0-3 0,0 1 8 0,-2 0-3 15,0 0 5-15,0 2 1 0,0 1-1 16,0 4 1-16,-4-1 2 0,0-1-3 15,2 0-2-15,2-1 1 0,0 1 2 16,0-2-2-16,0 2 0 0,2-1 1 16,4 0 1-16,-4 1-1 0,4 0-2 15,-5 1 3-15,7 0 0 0,0 1-2 16,1 0 0-16,1-1 1 0,3-2 0 15,6-1-2-15,2-3 1 0,2 0-13 16,2 0 13-16,2 0 0 0,3-3 0 16,4-7 1-16,1-1 1 0,1-3-2 0,-3 1 0 15,-3-1 2-15,-5-2 0 0,-8 0-1 16,-6 2-1-16,-9 2 3 0,-2 0 0 15,-5 3 1-15,-9-1-2 0,-3 6 2 16,-4 1 11-16,-2 3-2 0,-2 0-1 16,3 1 9-16,2 7 1 0,5 2-3 15,4 0 2-15,5 2-3 0,6 4-9 16,0-1-9-16,13 1 2 0,8 0 2 15,10-1 0-15,3-1-3 0,12 0 0 0,9-6 1 16,18-2-8-16,13-3 0 0,7-3-53 16,1 0-35-16,-8-10-173 0</inkml:trace>
  <inkml:trace contextRef="#ctx0" brushRef="#br0" timeOffset="3485">2494 336 149 0,'2'-2'53'0,"-2"0"-15"16,0 0 22-16,0-1-11 0,0 0-8 16,-2 0-12-16,-6 2-5 0,-1-2 1 15,-3 3-7-15,1 0-1 0,-7 0 3 16,1 2 0-16,-6 6-1 0,-1 4-1 0,-5 4 0 15,-2 5 0-15,3 2-5 0,-1 4 1 16,4 5-5-16,4 0-4 0,4 1-2 16,8 0-2-16,3-2-1 0,6 1 0 15,0-1 0-15,2-4-1 0,9 0 2 16,8-5-11-16,8-5-7 0,4-1 3 15,1-4-4-15,2-5-20 0,-1-1-10 16,3-5-13-16,-2-1-35 0,1 0-47 16,-7-10-51-16</inkml:trace>
  <inkml:trace contextRef="#ctx0" brushRef="#br0" timeOffset="3826">2639 642 26 0,'0'-8'-11'0,"0"-3"201"0,0 2-140 16,0-3-2-16,0 3 8 0,0 1-21 15,-2 2 1-15,0 2-4 0,-2 1-12 16,0 2-2-16,2 1 2 0,-1 0-7 15,-1 0-8-15,0 9-4 0,2 4 1 16,0 3-1-16,2 1-1 0,0-1-1 0,4 1 2 16,5-1 0-16,5-3-2 0,-3-2 1 15,5-3 1-15,-1-1 0 0,0-4-1 16,4-3 0-16,-2 0 2 0,1 0-3 15,-5-8 1-15,0-2 2 0,-1-1 2 16,-3-5 4-16,-1 3 5 0,-6-4-2 16,0 2 6-16,-2 0-4 0,0-1-4 15,-4 1 1-15,-8-1-2 0,3 1-4 16,-3 0-2-16,3 2 0 0,-3 2-3 0,3 6 2 15,1 0-2-15,4 5 1 0,-1 0 0 16,5 0-1-16,0 10-10 0,0 2-10 16,0 1-9-16,0 1-12 0,4-2-13 15,3 0-38-15,-1-6-54 0,2-3-67 16</inkml:trace>
  <inkml:trace contextRef="#ctx0" brushRef="#br0" timeOffset="4407">2933 499 8 0,'5'-5'110'0,"3"0"17"15,-6 2-95-15,2 2 25 0,-2-1-15 16,-1 2-7-16,1 0-9 0,2 0-8 16,-4 3 1-16,2 9 2 0,-2 1-4 15,0 3-7-15,0 0 1 0,0-3 1 16,0 3-1-16,0-2-2 0,0-2-2 15,2-3-1-15,4-1-3 0,-1-4-2 16,3-3 0-16,0-1 4 0,1 0-3 16,3 0 2-16,3-3-1 0,0-6-4 0,2-1 2 15,1 0-1-15,-1 1 0 0,-6 1-1 16,-3-1-5-16,-2 4-5 0,-6 0 4 15,2 4 1-15,-2 0 1 0,0 1 0 16,0 0-3-16,0 0-1 0,0 0-16 16,0 5 6-16,0 2 3 0,0-1-7 15,0 1-7-15,5-1-5 0,5 0 7 16,3-1 14-16,4-3 9 0,2-2-11 15,2 0 16-15,2 0 0 0,-6 0 0 0,1-4 0 16,-3-2 0-16,-7-3 2 0,-3 4-1 16,-1-3 1-16,-2 2 12 0,-2 0 13 15,0-1 0-15,0 3-14 0,0 1 3 16,-2 1-3-16,0 1-1 0,0-1-5 15,2 2-3-15,0 0-7 0,0 0-3 16,0 4 5-16,6 4 2 0,2 1-1 16,-1 1-1-16,-1 3-2 0,5 0-1 15,1 0 4-15,-5 0 1 0,3 0-2 16,-6-3 1-16,-4 1 1 0,0 0 1 0,0 1-1 15,-4-1 5-15,-6-2 6 0,-3-3 8 16,0 2-3-16,-1-1 1 0,-1-2-1 16,0-2-9-16,5 0-3 0,3-1-3 15,3-1 2-15,0-1-4 0,4 1 0 16,0-1-1-16,0 0-18 0,0 0-22 15,8 0 2-15,3-3-22 0,3-7-39 16,-5-6-108-16</inkml:trace>
  <inkml:trace contextRef="#ctx0" brushRef="#br0" timeOffset="5443">3574 229 61 0,'0'-9'56'0,"0"-1"76"0,0 0-116 15,0 1 30-15,0 3-8 0,0 3-2 16,0 2-9-16,0 1-10 0,0 0-15 15,0 0-6-15,0 1 0 0,0 11 7 16,0 1 0-16,0 7 1 0,0 2-1 16,0 4 3-16,-4 1-5 0,0 5 3 0,0 0-2 15,-1 3 1-15,1 3-2 0,0-2-1 16,-2 0 3-16,2-3-1 0,1-3 0 15,1-3-2-15,2-5 2 0,0-6 0 16,0-6 0-16,0-4 0 0,0-2-4 16,0-4 3-16,0 0 0 0,3 0-2 15,9-7 6-15,1-6-4 0,6-1 0 16,-3-1-3-16,5 0-2 0,-2 4-2 15,-2 0 2-15,0 3-1 0,2 1 0 16,-4 4 3-16,4-2 0 0,-1 1 1 0,1 1 0 16,-4 0 0-16,-2 3 3 0,1-2 1 15,-1 1 0-15,0-2 3 0,1 2 1 16,1-1-4-16,-5-1 0 0,5 0 0 15,-4-1 5-15,-1 1-7 0,-1 2 2 16,-7-2-1-16,0 1 3 0,-2 0 10 16,0 0 9-16,0 0-12 0,-7-3-2 15,-1 0-2-15,-4 3-2 0,1-1 4 16,0 2 0-16,-3 0 1 0,3 1-6 0,-4 0 2 15,-1 0-1-15,1 5-2 0,0 2 0 16,5 2-2-16,1 1 1 0,1 1-3 16,4 0-2-16,0 2 4 0,4 0-2 15,0 0 0-15,0 0-2 0,4-1 2 16,6-4 0-16,1 1 0 0,4-2-1 15,5-6 2-15,1 1 1 0,-2-2-2 16,0 0 0-16,0-3 0 0,-4-4 0 16,0-1-5-16,-3 0-2 0,-3 0 2 15,-1-1 0-15,-4-3 0 0,-2 2 3 16,-2 2 0-16,0 1 1 0,0 4-2 15,0-1 0-15,0 4-1 0,-2 0-3 0,2 0-2 16,0 0-8-16,0 0 1 0,0 4 0 16,0 1-2-16,0 0 0 0,4-1 1 15,1 0 0-15,5 2 5 0,3-3 5 16,4-2 5-16,1 0 5 0,1-1-4 15,0 0-1-15,-4 0 4 0,0 0-1 16,-1-1-1-16,-5 0-1 0,-1-1 1 16,-4 2 0-16,-4-1-1 0,0 1 4 0,0 0-2 15,0 0-3-15,0 0-1 0,0 0 0 16,-2 1 3-16,2 3 0 0,0 1-4 15,0-2 3-15,0 2 0 0,2-1 2 16,1 0-2-16,-1 1 0 0,4 0 1 16,0 0 1-16,-1-3-3 0,1 0 2 15,0-2 1-15,2 0 0 0,-1-1 0 16,3-9 0-16,-3-2 2 0,1-5-1 15,0-1 0-15,1-3 6 0,-1-4 3 16,-3-2 3-16,-1 0-4 0,2-2 4 0,0-2-7 16,-1 0-4-16,1 0-3 0,2-4 0 15,-2 0 3-15,3 0-3 0,-1 6-4 16,-1 9 2-16,-1 11 2 0,-6 6-1 15,0 3 1-15,0 5-10 0,0 10 10 16,0 5 0-16,0 4-1 0,0 1 2 16,0 3 1-16,-2 1-1 0,-2-2 0 15,2-2 5-15,1-2 9 0,1-2 8 16,0 0-7-16,0-4 3 0,0-1-6 0,0-3-7 15,1-2-6-15,5-3 0 0,2 1 2 16,5-1-11-16,10-3-24 0,13 0-1 16,8-5-8-16,6-4-204 0</inkml:trace>
  <inkml:trace contextRef="#ctx0" brushRef="#br0" timeOffset="6425">5173 365 2 0,'4'0'9'16,"1"0"65"-16,-3 0 25 0,-2 0-67 15,0-1 10-15,0-1-7 0,0-1 3 16,0 3 1-16,0-2-8 0,0 1-3 15,0 1-2-15,0-1-4 0,0 1-4 16,0 0 0-16,0 0-6 0,0 0-6 16,0 0-3-16,-2 7 1 0,-3 1 0 0,-1 2-2 15,-2 1-2-15,2 0 2 0,3 2-1 16,-7 2-1-16,2-2 2 0,-5 5 0 15,2-1-2-15,-5 3 1 0,1-1 3 16,0 1-1-16,2-1-4 0,-3 0 4 16,1-2 0-16,0-4-1 0,-1-1-1 15,5-4 1-15,1-3 1 0,3-2-3 16,-1-3 2-16,1 0 0 0,-3 0 0 15,2 0 2-15,1-7-2 0,1-4-3 16,4 0 4-16,-6-2-1 0,3-1-2 16,1-1-1-16,0-3 2 0,0 1-1 0,-1-3 0 15,1-2-2-15,0 0 3 0,4 0-2 16,0 2 0-16,4 3-1 0,7 4 3 15,3 6-4-15,-1 2 0 0,2 4 2 16,-1 0 1-16,1 1-1 0,2 0-1 16,4 0 2-16,-2 8 0 0,0 3 0 15,-2 0-2-15,-1 3 2 0,-1 1 1 16,-4-2-1-16,1 1 1 0,-1 0 3 15,-3 2 1-15,1-2-4 0,-1 2 0 16,5-1 1-16,-1-2 1 0,3-2 1 0,6 0-6 16,0-4 4-16,4-2-1 0,3-2 0 15,7-3 0-15,1 0-11 0,6 0 1 16,4-2-13-16,-4-2-41 0,0 0-5 15,-6 1-46-15,-2-3-65 0</inkml:trace>
  <inkml:trace contextRef="#ctx0" brushRef="#br0" timeOffset="7752">6031 262 27 0,'4'-3'51'16,"0"-1"128"-16,0-2-117 0,-4 4-12 15,2-2 2-15,-2 1-9 0,0 3-15 16,2 0-5-16,-2 0-5 0,0 0-5 16,0 0-11-16,-4 8-1 0,-8 3 5 0,1 3-2 15,-1 1 0-15,-1 2-2 0,0 2 0 16,3-1 1-16,-1-1-2 0,-1 4-1 15,1-3 1-15,-1-2 5 0,5-5 0 16,-1-5-5-16,4-1 2 0,4-5-1 16,-3 1 2-16,3-1 5 0,-2 0 9 15,2 0-1-15,0-6-10 0,0-6-2 16,0-4 3-16,5-2-2 0,7-2 1 15,1-2-2-15,2-1 5 0,1-3 0 16,3 1-4-16,2-2 0 0,2 0-2 0,1 3 1 16,3-1-1-16,4 1-1 0,-1 5-1 15,-1 1 0-15,-2 7-1 0,-10 3-2 16,4 8 2-16,-2 0 0 0,2 0-2 15,-4 0 1-15,0 10 0 0,0 2 2 16,-3 3-3-16,-7-1 0 0,1 1 3 16,-6 2 0-16,-2-3-2 0,0 4 0 15,-6-1 1-15,-5 2-1 0,-6 1-5 16,-4 0-2-16,-4 0 2 0,0 0-1 0,-4-2-2 15,3 0 2-15,1-2 4 0,2-3-2 16,2-4-11-16,6-1 0 0,5-3 0 16,4-2 1-16,4-1 0 0,2-2-4 15,0 0 2-15,8 0 8 0,2-2 5 16,5-1 0-16,0 1 5 0,0 2-3 15,4 0 0-15,1 0 0 0,1 5 1 16,1 2 1-16,5 2 4 0,-2 1-3 16,2-1 2-16,3 0-1 0,-1-1 0 0,-2-2-2 15,-1 2 0-15,-3-3 0 0,0 2-2 16,-2-4-5-16,0 3-11 0,0-5-43 15,-2 0-70-15,-4-1-167 0</inkml:trace>
  <inkml:trace contextRef="#ctx0" brushRef="#br0" timeOffset="8388">7075 223 15 0,'6'-3'63'0,"-2"-4"110"0,-2-1-132 15,-2 3 22-15,0-2-12 0,0 1-16 16,0-1-5-16,-4-1-6 0,-6 0 3 16,-1 2-5-16,-5 0-5 0,-1 4-2 15,-7 2-3-15,-5 0-2 0,-4 9 1 0,-9 5 3 16,0 6-3-16,-3 1 3 0,1 5-2 15,4 3 2-15,3 2-3 0,13 0-2 16,10 0-5-16,12-1-3 0,2-1-3 16,18 1 4-16,10-4-3 0,14-1 2 15,12-4 1-15,10-4 0 0,11-8-2 16,7-5 0-16,4-1 0 0,5-3-10 15,1 0-5-15,0 0 4 0,-10 0-53 16,-6 0-19-16,-11-5-71 0</inkml:trace>
  <inkml:trace contextRef="#ctx0" brushRef="#br0" timeOffset="9500">8052 325 35 0,'0'-5'-33'0,"0"-2"245"16,0 0-158-16,0 3-13 0,0 2 7 15,0-3-13-15,0 3-1 0,0 2-8 16,0-1-11-16,0 1 3 0,0 0-11 15,-2 0-4-15,0 11-5 0,0 7 8 16,2-1-1-16,0 5-3 0,0 1-2 16,4-1 0-16,2-2 1 0,2-1 0 15,-1-3-2-15,5-3 1 0,-1-4 2 0,0-4-1 16,-1-3 3-16,3-2 8 0,-1 0 6 15,3-6 3-15,-2-8-6 0,3-1 4 16,-5-2 1-16,1-4-5 0,-3 4-2 16,-3-3 0-16,-2 1-2 0,-2 1-8 15,-2-1 2-15,0-1-2 0,0 3 0 16,0-1-2-16,0 2-2 0,0 2 1 15,0 3-1-15,7 5-12 0,1 3-12 16,1 3-11-16,5 0-10 0,3 10-6 0,0 2-38 16,0-2-51-16,-3-1-107 0</inkml:trace>
  <inkml:trace contextRef="#ctx0" brushRef="#br0" timeOffset="10532">8575 304 70 0,'0'-4'23'16,"0"1"172"-16,-2-3-160 0,-9 5 2 15,-3-1-3-15,-1 2-8 0,-2 0 6 16,-2 2 0-16,0 7-6 0,-4 3-4 0,2 1-5 16,4 2-3-16,5 0-5 0,6 0-4 15,6 1-5-15,0-4-1 0,4 0 1 16,10-4 1-16,3-4-1 0,4 1 0 15,5-5 1-15,3 0-2 0,0 0-9 16,-3 0-9-16,-3 0 3 0,-4 0 1 16,-7 0-2-16,-5 0-3 0,-1 0 2 15,-6 0 0-15,0 0 3 0,0 0 4 16,-4 2 11-16,-1 6 1 0,-1-4-1 0,4 1-3 15,2-1 3-15,0-2-2 0,0-1 1 16,0 0-1-16,6-1 3 0,5 0 2 16,2-1-5-16,5-9 3 0,-1-1 3 15,6-6 9-15,-2 1 9 0,0-3-9 16,-2-2 1-16,0-3 1 0,-4-2-4 15,2-3-6-15,-3-4 0 0,-5-2-1 16,-1-4-1-16,-1-3 0 0,1 3-1 16,-8 5 2-16,2 6 1 0,-2 13 2 15,0 5 10-15,-2 6-6 0,-6 4-4 0,1 4-10 16,-7 13-1-16,-3 8 3 0,2 8 1 15,2 2-1-15,-3 3 1 0,3 3 2 16,2-3-13-16,5-5 2 0,6-4 5 16,0-5 2-16,4-5 0 0,9-1 2 15,4-3 0-15,-3-2 1 0,-1-3-1 16,2-1-1-16,-1-6 2 0,1-1-2 15,-6-2 1-15,7 0 1 0,-5 0 1 16,1-5 0-16,1-2-2 0,-2-1 0 0,-1 0 2 16,1 1 0-16,-1 0 2 0,-2 1 1 15,-1 1 2-15,-3 1-2 0,0 1 1 16,-2 2-3-16,-2-2 2 0,0 3 1 15,2-3-6-15,-2 0 1 0,0 1 0 16,0 0-1-16,2 0 0 0,-1-1 0 16,1 2 0-16,-2-1 2 0,0 2-1 15,0-1 0-15,0-1 1 0,0 2 1 16,0 0 0-16,0 0-2 0,0 0-1 0,0 0 1 15,-2 0-2-15,-3 5-3 0,-3 4 4 16,0 1 0-16,5 2-1 0,-1 2 0 16,4 0 0-16,0-1 0 0,0 0 0 15,7-1-1-15,5-1 1 0,-1 0 2 16,5-3-3-16,1-3 2 0,4-2 0 15,0-2 1-15,0-1 0 0,0 0-7 16,-2 0 2-16,-4-1 4 0,0-4-3 16,-1 4 1-16,-7-1 2 0,-1 0 1 15,-2 2-1-15,-2-1-1 0,2 0 1 16,-1 1 0-16,3 0-1 0,2 0 0 0,3 0 3 15,1 0 4-15,1-6 1 0,6 2-4 16,0-4 3-16,4-3-2 0,2 2-4 16,-2-4 0-16,2 1 1 0,-3-2-1 15,-4-1 0-15,-7 1 0 0,-1 1 3 16,-8 0 3-16,-2 1-1 0,0 1 3 15,-14 3 7-15,1 1-1 0,-6 3 1 16,-2 1 0-16,-2 3 1 0,0 0 1 16,2 3-3-16,2 6 1 0,4 1-3 15,3 6-1-15,3 1-8 0,5 2 2 0,0 5 1 16,0 2 3-16,4-1-6 0,0 3-1 15,0-1 0-15,2 1 0 0,6 1-3 16,9-3-7-16,6-3-3 0,9-4-17 16,10-6-22-16,6-7-6 0,5-4-19 15,-1-2-17-15,-1 1-61 0,1 2-64 16</inkml:trace>
  <inkml:trace contextRef="#ctx0" brushRef="#br0" timeOffset="10638">9714 636 305 0,'-6'-6'118'0,"-1"1"-31"0,-1 0-19 16,4 2-27-16,0 0-12 0,3 1-9 15,-3 2-13-15,-2 0-8 0,0 0-1 16,2 3-10-16,4 4-27 0,2 1-27 15,8-2-49-15,1-5-233 0</inkml:trace>
  <inkml:trace contextRef="#ctx0" brushRef="#br0" timeOffset="11869">9632 271 4 0,'6'-2'6'0,"-2"-1"3"0,1 2-7 16,-1 1 65-16,2-3-66 0,0 1 53 15,-1 1 3-15,3-2-30 0,3 2 4 16,-3-3-2-16,0 1 2 0,-3 0 6 15,-1-2 0-15,4 2 3 0,-4-1 0 16,-1 0-2-16,-3 1-3 0,0-1-3 0,0-1-6 16,0 2-2-16,0-1-4 0,-5-1-11 15,-11 2-4-15,-3 1 0 0,-2 1-3 16,-2 1-1-16,4 0-1 0,2 0 1 15,2 6 0-15,2 6-4 0,3 4 2 16,2 0 0-16,8 4-1 0,0 1-1 16,0 3 3-16,12 4-1 0,3-1-3 15,2 2 2-15,2-1-2 0,6-1-5 16,-2-2 0-16,0-5 7 0,-6-4-1 0,-9-1 4 15,-3-4-2-15,-5-2-2 0,0-2 2 16,-11-1 3-16,-10 0 0 0,-4-1-2 16,-3 0 0-16,-1-1-2 0,2 2-2 15,2 1-10-15,3 2-11 0,6-3-21 16,1 2-47-16,4 1-107 0</inkml:trace>
</inkml:ink>
</file>

<file path=ppt/ink/ink6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0:10.1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40 931 12 0,'0'1'42'16,"0"1"-32"-16,0-2-6 0,0 1 11 16,0-1 162-16,0 0-128 0,0 0-19 15,0 0-5-15,-2 0 2 0,2 0 0 16,0 0-5-16,-4 0 5 0,4 0-5 15,-2 0-10-15,0-1 5 0,2 0-3 0,-3-2 4 16,1 0-4-16,0 3-4 0,-2 0 3 16,0 0-3-16,2 0 1 0,-2 0-4 15,2 0 0-15,1 0-4 0,-1-1 0 16,0 0-1-16,0 1 3 0,2 0-3 15,0 0 1-15,0 0 0 0,0 0 1 16,0 0-4-16,0 0 0 0,0-1 0 16,0 1 0-16,6 0 2 0,5-3-2 15,6-1 0-15,8-1 2 0,4 1 1 0,1 0-3 16,3 1 0-16,1 0 2 0,2 0 2 15,-3 3-4-15,1 0 0 0,-4 0 0 16,3 0 1-16,-3 0-1 0,5 0-1 16,-3 0 2-16,-1 0-2 0,-1 4 2 15,1-2-1-15,-4-1-1 0,1 2 1 16,-1-3 1-16,0 0-1 0,-1 0-1 15,5 0 1-15,-3 0 0 0,5 0 1 16,1-3-2-16,2-1 3 0,-1-1-3 16,-3 2 0-16,-7-1 2 0,-4 3 1 0,-4 0-3 15,-7 1-1-15,-5 0 4 0,-3-1-2 16,-2 1-1-16,0 0 1 0,0 0 2 15,0 0 2-15,-2 0-2 0,-9 0-4 16,0 0 3-16,-5 2 1 0,1 1-4 16,0-2 0-16,1 2 0 0,1 0-2 15,0-3-8-15,1 4-7 0,3-2-3 16,5 0-17-16,-2 1-30 0,6-1-69 15,0-2-160-15</inkml:trace>
  <inkml:trace contextRef="#ctx0" brushRef="#br0" timeOffset="727">948 889 129 0,'-2'0'47'0,"0"0"-1"0,2 0 0 16,0 0 0-16,-2-4-6 0,2 0-20 16,0-1 5-16,0-1-8 0,0 0 1 15,0-1-2-15,0 0-4 0,0-3-6 16,2 1 7-16,-2-3 1 0,0 0 4 15,0-1-2-15,0 1-2 0,0-5 2 16,0-1-5-16,0-2-4 0,0-2-1 16,-3-4-1-16,1 2-3 0,0-2-2 0,0-1 0 15,-2 1 4-15,0 0-4 0,-2 3 0 16,1 1 1-16,1 5 0 0,0 2 3 15,0-1 2-15,0 0-3 0,1-2-1 16,-3 0 1-16,4 2-2 0,0-3-1 16,0 1 1-16,2 0 0 0,0 1-2 15,0-1 1-15,0 0 2 0,0 0 1 16,0 0-3-16,0 1 0 0,0 1 3 15,0 0 0-15,-2-2-2 0,0 0 0 0,0 1 2 16,-3 1 0-16,1 0-2 0,0 4 0 16,0 1 3-16,0 2-1 0,3 3 1 15,-1 3 2-15,2 0 0 0,0 1-4 16,0 1 2-16,0 1-2 0,0 0-1 15,0 0-2-15,0 0-2 0,0 0-1 16,0 2 4-16,0 6 0 0,0 1-1 16,0-1-1-16,0 0 1 0,2-3-2 15,1 1-5-15,1 0-4 0,2-1 2 16,-4-1-4-16,2-1-9 0,-1 0 1 15,-1 0-4-15,2-1-12 0,0 0-5 0,0-1-34 16,0-1-55-16,-1 0-100 0</inkml:trace>
  <inkml:trace contextRef="#ctx0" brushRef="#br0" timeOffset="1538">807 113 64 0,'0'0'54'0,"0"0"19"0,0 0-11 15,0 0-15-15,0-1-13 0,0 0-9 0,2-1-12 16,4-1 2-16,5 2 2 0,-1 0 1 16,3 1 2-16,0 0-6 0,3 0-3 15,1-1 3-15,2 1-3 0,6 0 4 16,-1 0 3-16,3 0-7 0,0 0-3 15,0 0-5-15,-1 0 1 0,3 0 2 16,0 1-4-16,-1 1-2 0,1 0 3 16,1-1-1-16,1 2 0 0,-1-1-2 0,1-1 1 15,-1 0 1-15,-1-1 1 0,-2 0-3 16,-2 0-1-16,-1 0 5 0,3 0 0 15,4 0 1-15,1-4 1 0,0-2 0 16,1 2-4-16,-3-1-2 0,1 0 1 16,-2-1 1-16,-1 1 0 0,3 0-2 15,-5 2 0-15,-1 0 1 0,-4 1 0 16,-5 1-2-16,-7 0 1 0,-1 1 2 15,-3 0-2-15,1 0-1 0,2 0 0 16,-3 0 3-16,5 0-1 0,-4 0-3 16,1 0 2-16,1 2 1 0,0-1 0 15,3-1-2-15,4 0 1 0,3 0 2 0,-1 0-1 16,0 0-2-16,2-1 2 0,-2-2-1 15,0 0 1-15,-5 1-1 0,-3-1 0 16,-3 0-1-16,-4 3 3 0,-2 0-1 16,0 0 1-16,0 0 0 0,0 0-1 15,0 0 1-15,0 0 1 0,0 0 3 16,0 0 0-16,0 0-5 0,-2 0-2 15,0 0 2-15,-4 0-2 0,-1 0-1 16,1 0 0-16,-2 0 1 0,1 3-4 0,3 0-17 16,-2 2-10-16,4 1-8 0,0 0-25 15,-1 0-50-15,1-2-118 0</inkml:trace>
  <inkml:trace contextRef="#ctx0" brushRef="#br0" timeOffset="2089">2005 149 211 0,'0'1'50'0,"4"1"-30"16,-4 2 0-16,0 0 29 0,0-1 7 15,0 5-25-15,0 0-6 0,0 5 3 16,0 1-6-16,0 2-12 0,0 5 0 16,-4-1-3-16,0 2 0 0,3 3-4 0,-3-1 6 15,0 1-2-15,4 2 0 0,-2-1-3 16,2-1 10-16,0 1 2 0,0 0-13 15,0-1-2-15,0-2 4 0,0-3 14 16,0 0-12-16,0-2-2 0,0-2-3 16,2 1 0-16,-2-4-3 0,0 0 3 15,0-1 1-15,0-2-3 0,0 0-1 16,0-4 2-16,0 3 1 0,0-3-2 15,2-2-1-15,-2-1 1 0,0-2 2 16,0 0-2-16,0 1-1 0,2-2 1 16,-2 1 2-16,2 1-3 0,-2 1 0 15,0-3 2-15,0 3 2 0,0-1-3 0,2 0-2 16,-2 4 2-16,0 1 3 0,0 1-3 15,0-1-1-15,0 3 1 0,0-3 0 16,0 3 0-16,0 2 1 0,0-1-1 16,0 0-1-16,0-5 2 0,0-3-1 15,0 0 0-15,0 1 0 0,0-2-1 16,0 2 2-16,0-2-1 0,0 0 1 15,0-2-2-15,0 0 0 0,0 0 2 0,0 0 2 16,0 0-3-16,0 0 0 0,0 0 0 16,0 0-3-16,1 0-17 0,5 0-15 15,2-4-25-15,-1-1-49 0,1-3-186 16</inkml:trace>
  <inkml:trace contextRef="#ctx0" brushRef="#br0" timeOffset="3146">2015 895 74 0,'0'0'72'0,"0"0"-5"0,0 0-16 0,0 0-1 15,0 0-10-15,2 0-6 0,-2 0-6 16,0 0-2-16,0 0-6 0,3 0-9 16,1 0-4-16,2 0 5 0,4 0 3 15,3 0-4-15,-2 0-3 0,5 0-1 16,1 0 3-16,0 0 2 0,4 0 1 15,4 0-8-15,2 0-1 0,1 0 2 16,1 2-1-16,3 2-1 0,-1-3-2 16,1 1 1-16,-3-2-2 0,3 0 0 0,-1 0 0 15,-1 0 1-15,3 0-1 0,-3 0-1 16,3 0 0-16,-1 0 1 0,1-2 1 15,3-1-3-15,-2-1 1 0,-1 2 1 16,-1-1 1-16,-3-2-3 0,-3 3 0 16,-3-2 3-16,0 1-1 0,-6 0-1 15,2-1-1-15,-1 2 3 0,-5-1-3 16,2 2 2-16,-1-1-1 0,-3-1-1 15,2 2 2-15,-1 0-1 0,-3 1 0 16,1 0-1-16,-2 0 2 0,1 0-2 16,1 0 2-16,1 0-1 0,-1 3 0 0,-1-1-1 15,1 0 2-15,-3 1-2 0,1-1 2 16,1 0-1-16,-1-1-1 0,-2 1 2 15,-2-2 0-15,-4 0-1 0,2 0 1 16,-2 0 1-16,0 0 1 0,0 0 3 16,0 0-1-16,0 0 2 0,0 0-4 15,0 0-2-15,0 0-2 0,0 0 1 16,0 0-1-16,1 0-1 0,3 0 1 15,-2 0 2-15,0 2-11 0,2 1-12 0,0 2-17 16,0-3-30-16,-1-2-84 16</inkml:trace>
  <inkml:trace contextRef="#ctx0" brushRef="#br0" timeOffset="4042">3120 860 141 0,'0'-1'74'0,"1"-3"-7"16,-1-1-15-16,0 0-9 0,0 0-9 16,0-1-14-16,0-4-11 0,0 0 9 15,0 0-5-15,0-2 5 0,4-1-1 16,-2 0-5-16,0-1 1 0,0 1 2 15,0-2-3-15,2-1 0 0,-4-1-2 0,0-1 0 16,0-3-1-16,0 1-5 0,0-4-3 16,0-2 1-16,4 0 0 0,-1 2-5 15,-1 0 3-15,0 3 3 0,2 3-3 16,-2 2 0-16,-2 0 0 0,2 1 2 15,-2 1-2-15,0 0 1 0,0 2-1 16,0-1 2-16,0 1 0 0,0-1-1 16,0 1-1-16,0 2 1 0,0-2 0 15,-2 0 0-15,0 0 1 0,2-2 0 16,-4-1-3-16,0 1 1 0,-1-1 0 0,3 2 3 15,-2 1 0-15,4-1-3 0,-4 2 0 16,4 2 2-16,-4 1 2 0,4 2-3 16,-4 0 1-16,3 0 2 0,1 3 0 15,-2 0-4-15,-2 0 3 0,2 2 2 16,2-1-2-16,0 1-3 0,0 1 0 15,0-3 2-15,0 1 0 0,0 0-4 16,0-1 1-16,0 0 2 0,0 0-2 16,0-1 1-16,0 2 0 0,0-2 0 0,0 0 0 15,0-1-1-15,2 1 0 0,2 0 2 16,-2 0 0-16,-2 2-2 0,0 1 2 15,0 1 0-15,0 0 1 0,0 0-5 16,0 0 0-16,0 0 0 0,0 2 0 16,0 6 0-16,0 0-19 0,0 3-3 15,1 0-15-15,7 2-18 0,0-2-29 16,-1-4-85-16</inkml:trace>
  <inkml:trace contextRef="#ctx0" brushRef="#br0" timeOffset="4693">3120 125 165 0,'0'0'49'0,"0"0"14"0,1-1-27 15,1 0 7-15,4-1-14 0,-2-1-18 16,4 3 2-16,1 0 8 0,-1 0-4 15,1 0-2-15,1 0-4 0,-1 0-3 16,5 0 0-16,-3 0-5 0,4 0 7 16,3 0 1-16,1 0-5 0,4 3 1 15,-2-1-2-15,1-1-2 0,1 0 1 16,2 1-3-16,0-2 1 0,0 0 1 0,1 0-1 15,-3 0-2-15,2 0-2 0,2 0 4 16,-2 0-2-16,3 0-1 0,-5 0 3 16,2 0 0-16,-2 0-2 0,-2-3-1 15,0 2 2-15,-2-1 1 0,-2 2-2 16,-5 0-2-16,1 0 3 0,0 0 0 15,-1 0-1-15,3 0 0 0,4-3 0 16,0 1 2-16,0-1 0 0,0 1-2 16,-1-1 1-16,-5 0 0 0,0 2 0 0,1-2-3 15,-5 1 2-15,-3 2 2 0,0 0-3 16,3 0-1-16,1 0 2 0,-1 0 2 15,1 0-3-15,3 0 0 0,0 3 1 16,3-2 2-16,-3-1-2 0,0 0-1 16,-1 0 2-16,-1 0 0 0,-3 0-1 15,-4 0-1-15,-2 0 1 0,2 0 1 16,-4 0-2-16,1 0-1 0,3 0 3 15,-4 1 0-15,2 0-1 0,-2-1-1 0,0 0 1 16,0 0 2-16,0 0-3 0,0 0 0 16,0 0 1-16,0 0 1 0,0 0 0 15,0 0-2-15,0 0 1 0,0 0 1 16,0 0-4-16,0 3-18 0,0 2-10 15,0 0-28-15,-2 1-58 0,-2-3-120 16</inkml:trace>
  <inkml:trace contextRef="#ctx0" brushRef="#br0" timeOffset="5430">4108 158 0 0,'2'0'124'0,"-2"0"-72"0,2-1-9 16,0 1 3-16,-2 0 10 0,0 0-12 15,0 0-16-15,0 0-1 0,2 3 1 16,0 4-7-16,-1 0 1 0,1 3-3 16,0 2 1-16,-2 4-5 0,0 2-2 15,0 6-6-15,0 3-1 0,0 3-5 16,0 3 4-16,-2 0-3 0,2-2 1 15,0-1-3-15,0-1-1 0,-2-1 3 0,2-2-2 16,-1-1 1-16,1-1-2 0,0-1 2 16,0-1 1-16,0 0-2 0,0-5-1 15,0 1 2-15,0-3 2 0,0 0-5 16,0-1 2-16,0-1 2 0,1-3-2 15,-1 1-1-15,0-3 1 0,2-1 2 16,-2 1-2-16,4 1-1 0,0 1 0 16,-2-1 2-16,2-1 0 0,-2 1-1 15,1 0-1-15,-1-1 2 0,0 3-1 16,-2 2 0-16,0 1 0 0,0-2 4 15,0 0-3-15,0-3-1 0,0-1-1 0,0 2 2 16,0-3 0-16,0-3-2 0,0-1 0 16,0-1 1-16,0-1 0 0,0 1 0 15,0-2-4-15,0 0 8 0,0 0-4 16,0 0 0-16,0 0-2 0,0 0 2 15,0 0 0-15,0 0-4 0,0 0-2 16,0 0-4-16,0 0-3 0,0 0-14 16,2 0-12-16,4 2-21 0,-4-2-50 15,2 0-109-15</inkml:trace>
  <inkml:trace contextRef="#ctx0" brushRef="#br0" timeOffset="6411">4144 960 36 0,'2'0'141'0,"0"0"-99"0,4-1 11 16,-4-2-7-16,3 2 4 0,-3-1-12 0,2 0-18 15,2 2-5-15,-4-1-1 0,2 1 0 16,1 0 1-16,-1 0-2 0,4 0-2 16,-3-2-2-16,5 2-7 0,-2-1 1 15,5 1 1-15,0 0 2 0,5 0-1 16,1 0-3-16,4 0-2 0,1 0 4 15,3 0-2-15,4 0-2 0,1 0 3 16,2-2 0-16,5 0 3 0,1-2-1 16,0-1-1-16,2 2 2 0,-2-1-5 0,2 0 1 15,-6-1 0-15,-2 0 1 0,1 2 1 16,-7-1 0-16,3 3-2 0,-3-1 2 15,-3 0-3-15,0 2-1 0,-6-2 0 16,0 2 2-16,-2-1-1 0,-3-2-2 16,-3 3 0-16,2-1 3 0,-1 0-4 15,3 1 4-15,0 0-3 0,3 0 1 16,1 0 1-16,0 0-4 0,0 0 3 15,-4 0-1-15,0 0 1 0,1 0-2 0,-3 0 0 16,-3 0 4-16,3 0-2 0,-9 0-2 16,1 0 2-16,-3 0 2 0,-2-2 1 15,0 2-1-15,2-2-2 0,-2-2 3 16,0 3 0-16,2-1 0 0,-2 0 0 15,0 0-1-15,0 2 2 0,0 0-3 16,0 0 0-16,0 0 1 0,0-1-2 16,0 1-2-16,0 0 0 0,0 0-1 15,0 0-2-15,4 0 1 0,-2 0 3 16,2 0-1-16,-2 2-14 0,-2 2-10 0,2-1-16 15,-2 1-27-15,0-1-65 0,0-3-156 16</inkml:trace>
  <inkml:trace contextRef="#ctx0" brushRef="#br0" timeOffset="6983">5224 873 7 0,'8'0'47'0,"-1"0"13"0,1 0-6 15,2 0-17-15,-3 0 5 0,7 0-2 16,-3 0-3-16,2 0-12 0,-1 0 0 16,1 0-5-16,-3 0-8 0,-1 0-4 15,-3 0-7-15,0 0 4 0,-4 0-4 16,-2 0-1-16,0 0 0 0,0 0 1 0,0 2 3 15,0 0-9-15,0 0-9 0,-2 2-25 16,0-4-5-16,0 1-6 0,2-1-18 16,0 1-2-16,-2-1-10 0</inkml:trace>
  <inkml:trace contextRef="#ctx0" brushRef="#br0" timeOffset="7733">5369 851 138 0,'0'-7'67'0,"0"-3"-5"16,0-1-6-16,0-3-6 0,-2 2-9 15,2 0-6-15,-3-1-15 0,1-2-2 16,0-2-9-16,0-1 2 0,-2-2-3 15,2-3 0-15,-4 1-1 0,4-4 0 16,1 0-1-16,-1-1-5 0,0 0 0 0,2 2 0 16,0-1 0-16,0 0-1 0,0-2 1 15,0 0 2-15,4 0-2 0,-3 1 0 16,1 2 4-16,2 4 0 0,-2 3-1 15,0 2 0-15,-2 3 3 0,0 1-1 16,0 1-3-16,0 1 2 0,0 3 1 16,0 1-1-16,-2 0-2 0,2 2 0 15,-2 0-3-15,0-1 3 0,2 0-4 16,0 1 1-16,0-2 0 0,0 5 2 0,0-3-3 15,0 0-1-15,0 2 3 0,0 1 1 16,0 1-2-16,0-3-1 0,0 0 2 16,0 1 1-16,0 0-3 0,0 1 1 15,0-3 2-15,0 2-2 0,0 0 0 16,0 0 0-16,0-3 0 0,0-1 1 15,0 1-2-15,2 2 1 0,-2 0 0 16,0 3 0-16,0-1 0 0,0 1-1 16,2 0 1-16,-2 0 0 0,0 0-3 15,0 0 1-15,0 0 2 0,0 0 0 16,0 0-3-16,0 0 0 0,0 0 4 0,0-2 1 15,0 1-2-15,2-3-1 0,2-1 2 16,-2-2 1-16,0-2-3 0,0 2 0 16,1 0 1-16,-3-1-10 0,4 5-4 15,-4 3 15-15,0 0-7 0,0 0-14 16,0 0-18-16,0 0-16 0,2 0-4 15,-2 0 0-15,2 0-34 0,-2 3-69 16</inkml:trace>
  <inkml:trace contextRef="#ctx0" brushRef="#br0" timeOffset="9357">5373 106 81 0,'0'0'49'16,"0"0"13"-16,0 0-14 0,0 0-14 15,0 0-2-15,0 0-8 0,0 0 1 16,-2 0-5-16,2 0-5 0,0 0-4 16,0 0-8-16,0 0 1 0,0 0-4 0,0 0 1 15,2 0 3-15,4 0 5 0,3 4-2 16,3 1 0-16,-1-2-2 0,6 0 0 15,2 0-2-15,4-2 0 0,2 1 1 16,6-1 2-16,1 1-1 0,1-1 1 16,-1 2-2-16,0-1-1 0,1 0 2 15,-1 1-1-15,1 0-1 0,-3-1 1 16,-3 1 0-16,0-2-2 0,-2 1 3 15,1-2-4-15,3 0 1 0,-2 0-2 16,1 0 3-16,-1-3-2 0,-2-1-2 0,1 0 2 16,-5-2 1-16,0 3-1 0,0-1-1 15,-3 0 0-15,-3 3 2 0,-4-1-1 16,3 2-2-16,-3 0 1 0,1 0-1 15,-1 0 5-15,2 0-3 0,-1 0-1 16,1 0 3-16,4 0-1 0,4 0-1 16,0 0 2-16,4 0-1 0,-4-5 1 15,0-2-2-15,-2 1 0 0,0-1 0 16,-5 1 1-16,-3 0-2 0,-7 3 1 0,-4-2 3 15,0 0 6-15,0 1-6 0,-6 1-3 16,-5 1 1-16,1 2-1 0,1 0-2 16,1 0 0-16,2 0 2 0,4 0-2 15,2 1-4-15,0 3 0 0,0-1 4 16,0 0 0-16,0 0-1 0,0 0 0 15,0-3-1-15,6 0 1 0,-4 0-6 16,2 2 6-16,-4-2 3 0,2 0-1 16,-2 0-1-16,0 0 1 0,0 0 0 0,0 0-4 15,0 0-5-15,0 0-1 0,0 0 5 16,0 0 1-16,0 0-1 0,0 0-6 15,0 0 4-15,0 0 0 0,0 0 4 16,0 0-2-16,0 0-1 0,0 1 0 16,0 0 3-16,2 0 3 0,-2 1 2 15,0 2 1-15,0-1 0 0,2 3 4 16,-2-1 0-16,0 2 1 0,1 6-1 15,1-1-1-15,0 2-4 0,-2 4 3 16,0 4-2-16,0 3-1 0,0 3 3 16,0 2 8-16,0 3-14 0,0 1 2 0,0 0 2 15,-2-3-1-15,-1 1-2 0,-1 0 1 16,4-2-1-16,0-1 2 0,0-4-2 15,0-1 0-15,0-1 1 0,0-2 7 16,0 0-7-16,0-1 0 0,0-3 3 16,0-1 6-16,0-1-7 0,0-4-2 15,0-1 1-15,0 1 2 0,-2-5-3 16,-2-1-1-16,4 1 1 0,0-4 0 15,0 1-2-15,0-2 0 0,0 0 2 16,0-1-1-16,0 0 0 0,0 3 0 0,0-3 0 16,0 0 1-16,0 0-1 0,4 0 1 15,-2 0 2-15,0 0-3 0,-2 0-1 16,0 1 1-16,2 1 0 0,-2-1 0 15,0 0 0-15,0-1 0 0,0 1 1 16,0-1 0-16,0 1-2 0,0-1 1 16,0 0 2-16,1 0-2 0,-1 0-2 15,0 0 3-15,0 0-2 0,0 0 1 16,0 0 1-16,0 0-1 0,0 4 0 0,0-1 1 15,0 2-1-15,0 0 2 0,0 0 1 16,0-1-3-16,0-1-1 0,0 0 1 16,0 0 1-16,0-1-1 0,0 0-3 15,0 1 4-15,0-1 1 0,0 1-3 16,0 0 0-16,0-2 2 0,0-1 0 15,0 0-1-15,0 0-1 0,0 0 1 16,0 0 1-16,0 1-1 0,0 0 0 16,2-1 0-16,0 2 2 0,0-2-2 0,-2 1 1 15,0-1 2-15,0 0-1 0,2 0 0 16,-2 2-1-16,2-1 1 0,0-1 3 15,-2 2-3-15,2-2-3 0,-2 1 2 16,0 1-2-16,4-2 3 0,-2 0-6 16,-1 2-7-16,3 0 0 0,0 1-5 15,-2 0-2-15,2 2-4 0,-2 0-15 16,0-2-46-16,-1 0-44 0,1-3-117 15</inkml:trace>
  <inkml:trace contextRef="#ctx0" brushRef="#br0" timeOffset="10338">6327 866 16 0,'2'0'43'0,"-2"-2"-3"0,0 1-3 16,0 1-3-16,0 0 4 0,0 0-2 15,0 0-2-15,0-2-6 0,0 2 0 16,4-3-4-16,-2 1-4 0,2-1-2 15,1 0-2-15,-3 1 1 0,4 1 2 16,-6-2-2-16,0 3-6 0,4 0-2 16,-2 0-2-16,-2 0 5 0,2 0-7 0,-2 0-1 15,1 0 0-15,3 0 0 0,2 0 1 16,4 0-2-16,-1 0 0 0,3 4 3 15,3-4-5-15,0 2 1 0,6-2 0 16,2 3 1-16,4-1-3 0,-3-1 0 16,5 0-1-16,0 0 3 0,1 1-1 15,1-1 0-15,1-1 1 0,1 1 0 16,-3-1 0-16,3 0-1 0,-1 0 2 15,2 0-3-15,3 0 0 0,-1 0 2 16,0 0-2-16,-5 0 2 0,1-1-2 0,-1 1-1 16,-1 0 2-16,-3-1 0 0,2 1-1 15,-3-1-2-15,1 1 4 0,0-1-2 16,-3 1 0-16,1 0 0 0,-4 0 1 15,-2 0-1-15,-3 0 0 0,-1 0 0 16,-2 0 1-16,2 0 2 0,-3 0 0 16,-1 0-4-16,1 0 4 0,1 0 0 15,1 0-2-15,1 0 2 0,0 0 0 16,-2 0-1-16,-3 0-1 0,-2 0 1 0,-8 0 3 15,2 0 0-15,-1 0 0 0,-1 0 1 16,0 0 1-16,0 0-1 0,0 0 1 16,0 0-3-16,0 0 3 0,0 0-3 15,0 0-5-15,0 0-2 0,0 0 0 16,2 0-1-16,0 0-3 0,0 0 5 15,6 0 1-15,-1 0-1 0,-1 0-8 16,-2 0-14-16,4 1-11 0,-1 1-15 16,5-1-33-16,-1-1-28 0,-3 0-114 0</inkml:trace>
  <inkml:trace contextRef="#ctx0" brushRef="#br0" timeOffset="11519">7630 844 117 0,'-2'-3'55'0,"1"0"10"16,-1-1-20-16,0-1-6 0,0 2 0 16,0-4-3-16,-2-1-5 0,4 1-7 15,-4-4-1-15,4 0 3 0,0-2-4 16,0-3 3-16,0-1-1 0,0-3-1 15,0-4-9-15,0 1-3 0,0-4-3 16,-4-4 0-16,1-4-2 0,-1-1-4 16,0-2-2-16,0-1 2 0,2-2-1 0,2 0-2 15,0 4 0-15,0 3 3 0,0 4-2 16,2 5-1-16,4 5 1 0,-2 1 1 15,-2 4-1-15,1 2 0 0,-3 3-1 16,0 0 4-16,0 3-2 0,0 0-1 16,0-1 0-16,0 2 0 0,0 2 3 15,0-4-1-15,0 1-1 0,0-2 1 16,-1 0-1-16,-1-1-2 0,0 3 2 15,0 0 1-15,2 1-1 0,0 1-1 16,0 0 0-16,0 2-1 0,-2 2 1 0,2-1 1 16,0 2-2-16,0 0 1 0,0 0 0 15,0 0-5-15,0 0 2 0,-2 0 4 16,0 0 0-16,2 2-2 0,0-1 0 15,0 2 3-15,0-3-2 0,0 0-1 16,-2 0 1-16,2 0 1 0,0 0-1 16,0 1 0-16,0 0-1 0,0-1 2 15,0 1-1-15,0-1-1 0,0 0 0 16,0 0 3-16,0 0-2 0,0 0 1 15,0 0 1-15,0 0 1 0,0 0 1 16,0 0-2-16,0 0-2 0,0 0 1 0,0-1 1 16,0 1-2-16,0 0-1 0,0 0 1 15,0 0 0-15,0 0-1 0,0 0-1 16,0 0 2-16,0-2 0 0,0 2-1 15,0 0-1-15,0 0 2 0,0 0 0 16,0 0-1-16,0 0 0 0,0 0-2 16,0 0 3-16,6 0-1 0,3 1 1 15,5 1 1-15,5 1 2 0,2-2-5 16,4-1 1-16,1 0 2 0,7 0 1 0,5 0-4 15,0 0 1-15,2 0 1 0,6-3 1 16,2 0-2-16,1 2 0 0,-1-2 2 16,0 0-1-16,-1 0-1 0,-5 0 0 15,-2 0 2-15,-3-1 0 0,-3 1-2 16,2-1-1-16,-1-2 2 0,-3 3-5 15,-1-1-5-15,-1-1 6 0,3 0 5 16,-9 0-1-16,-4 2-2 0,-3 2 3 16,-6-2-2-16,1 3 1 0,-5 0 1 15,-3 0-1-15,0 0 0 0,0 0-1 0,-2 0 1 16,3 0-1-16,-3 0 2 0,2 0-1 15,0 0 0-15,0 0 0 0,-1 0 1 16,-3 0-2-16,2 0 1 0,-2 0-1 16,0 0 0-16,0 0-22 0,0 1-21 15,-2 5-15-15,-7-3-112 0</inkml:trace>
</inkml:ink>
</file>

<file path=ppt/ink/ink6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0:44.288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9 745 28 0,'0'-1'71'0,"0"1"-52"0,0-4 7 16,0 2 0-16,0 2 2 0,0-3 0 15,0 1-7-15,0 2-1 0,0 0-5 16,0 0 0-16,0 0-1 0,0-1-4 0,0 0 1 16,0-2 0-16,0 3 1 0,0-1-3 15,0-2 1-15,0 3 0 0,-2-1-2 16,0 0-1-16,1 1-2 0,-1 0-1 15,0 0 0-15,2 0-2 0,0-1-3 16,0 1 3-16,0 0-3 0,0 0 1 16,0 0-1-16,0 0 2 0,0 0 3 15,0-2-1-15,0 0-2 0,0-1 1 0,0 0 1 16,0-2-1-16,4 2-2 15,-3-1 1-15,-1 0 3 0,2 0-1 0,2-1-3 16,-4 2 2-16,2-1 1 0,0 0-3 16,2-1-1-16,-2-1 0 0,2 2 3 15,-1-3-2-15,3 4-1 0,-2-1 2 16,2 1 2-16,-3-1-2 0,3-1-1 15,-2 2 2-15,0-2 1 0,0 0-2 16,-1 1-1-16,1 0 3 0,0-1-3 0,0 1 1 16,0-1-1-16,-4 1 2 0,4 1 2 15,-1-2-4-15,-1 3 0 0,0-2 0 16,2-1 2-16,-2 2-1 0,2-2-2 15,0 0 2-15,-3 0 1 0,5-1-1 16,-2 1-2-16,0 0 0 0,0 1 3 16,-1-1 0-16,-1 2 1 0,0 1 1 15,0-2 0-15,-2 1 0 0,2-1-2 16,-2 3 0-16,2 0 1 0,2 0-2 15,-2-2-2-15,0 2 1 0,1-1 1 16,1 0-1-16,-2 1 0 0,0-3 0 0,2 2-1 16,0 0 1-16,-4-1 3 0,3-1-3 15,1 3-2-15,0-3 2 0,0 2 2 16,0-4-5-16,0 4 6 0,1-3-5 15,1 0 1-15,-2 0 2 0,2 0 1 16,-5 0-2-16,5 2 0 0,0-1 0 16,-2-4 1-16,1 3 0 0,1-2-3 15,0 5 2-15,0-4 2 0,1-1-2 0,-1 1-1 16,2-1 1-16,-5 3 1 0,-1 2 1 15,2-1-4-15,0-1 2 0,0 0 2 16,0 0-2-16,-3 1-2 0,3-2 2 16,4 1 2-16,0-3-2 0,-1 2-3 15,-1 1 3-15,0-1 1 0,-1 2 1 16,5-4-5-16,1 0 4 0,-1-2 1 15,-2 3-4-15,-5 3 1 0,1-4 2 16,0 4 2-16,0-1-3 0,-2 1-1 16,-2 0 1-16,4 0 1 0,-1 0-1 15,-1 2-3-15,2 0 3 0,-2-3 2 0,6 3-4 16,-3-1 1-16,1 0 1 15,-2 1 1-15,0 0-1 0,1-3-1 0,3-1 2 16,0-2 1-16,3 0-2 0,-1 1-3 16,-5 0 4-16,3 2 1 0,-2 0-2 15,-2 0-2-15,-1-1 2 0,5 2 3 16,-2-2-4-16,-1 1-1 0,-1 0 2 15,-2 4 3-15,2-1-3 0,-2-2 0 16,0 0 0-16,4 0 0 0,-3 0 0 0,5-2 0 16,0 1 0-16,-1-1 0 0,3 3 0 15,-1-3-1-15,-1 1 1 0,0 0 1 16,1 0-1-16,1-1-1 0,-3 1 1 15,1 1 1-15,-2-1-1 0,-3 2 0 16,1 1 0-16,0-1 0 0,0 1 0 16,2-4-1-16,-1 2 1 0,3 0 1 15,-2-2-1-15,1 3-1 0,1 0 1 16,0 0 1-16,-5 2-1 0,1-1-1 15,0-2 1-15,0 0 1 0,2-1-1 0,1 1 0 16,-3 0 0-16,2 1 2 0,-2 1-1 16,1-1 1-16,1-2 0 0,0 1-2 15,1-1 0-15,3 1 0 0,-2-2 1 16,-1 2 1-16,-1-2-1 0,-2 3 0 15,0 1 0-15,-2-1 1 0,-1-1-2 16,1 2 0-16,2-1 2 0,-4 0 1 16,2 2-3-16,0-2 0 0,0 2 0 15,0 0-2-15,0 0 2 0,-2 0 1 0,3 0 0 16,1 0-3-16,2 0 2 0,-2-1 2 15,2 0-4-15,1-3 4 0,-1 3-3 16,2-3 1-16,-3 0 1 0,3 2 1 16,-2-1-3-16,-1 3 0 0,-1-2 1 15,0 2 1-15,-2 0-1 0,0 0-2 16,0 0 3-16,0 0 0 0,0 0-2 15,-2 0 0-15,0 0 1 0,3 0 2 16,-1 0-3-16,0 0 0 0,4 0 2 16,-2 0 0-16,1 0-2 0,-3 0 1 15,6 0 1-15,0 0 0 0,-5-5-1 16,3 5-1-16,0-3 2 0,-2 1 0 0,-2 2-1 15,1-1 0-15,-3 1 3 0,0 0-1 16,0 0-2-16,0 0 1 0,0 0 2 16,0-1-2-16,0 1-1 0,0-2 0 15,4 2-1-15,-4 0 3 0,0-1-3 16,2 1 0-16,-2 0 2 0,2 0 0 15,-2 0-2-15,0-1 0 0,0 1 2 16,0 0 1-16,0 0-3 0,0 0 0 0,0 0 3 16,0 0-1-16,0 0-1 0,0 0-1 15,0 0 2-15,0 0 0 0,0 0-2 16,0 0-1-16,0 0 3 0,2 0 0 15,2 0-1-15,-2 0-1 0,-2 0 2 16,2 0 0-16,-2 0-2 0,0 0 0 16,0 0 2-16,0 0 0 0,0 0-1 15,0 0-1-15,1 0 2 0,1 0 1 16,0 0-2-16,0-2 0 0,-2 2 2 15,2-1 0-15,0 0-3 0,-2 0 1 16,2 1 1-16,-2-1 0 0,0 1-2 0,0 0 0 16,0 0 2-16,0 0 0 0,0 0-2 15,0 0-1-15,0 0 3 0,0 0-2 16,0 0 0-16,2 0 0 0,0 0 2 15,0 0-1-15,-2 0-1 0,0 0-3 16,0 0-6-16,0 3-9 0,2 2-22 16,-2 1-34-16,0-3-61 0,0-3-118 15</inkml:trace>
  <inkml:trace contextRef="#ctx0" brushRef="#br0" timeOffset="1633">1057 31 0 0,'0'2'2'0,"0"-1"15"16,0-1 35-16,0 0-20 0,0 1-2 16,0-1 5-16,0 0 4 0,0 0-4 15,0 0-13-15,0 0-5 0,0 0-1 16,0 0 7-16,0 0 2 0,0 0-4 15,0 0-1-15,0 0-5 0,2 0 3 0,0 1-5 16,-2 1-5-16,3-2-1 0,-3 3 1 16,2 0-5-16,0-2-1 0,0 5 0 15,2-4-1-15,0 2 2 0,-2 1-3 16,2 2 1-16,-3-2-2 0,1 1 3 15,2-2-3-15,0 2 1 0,2-1 2 16,1-1 0-16,-1-1-2 0,2 3 3 16,1-3 6-16,-3 0 0 0,2-2-5 15,-3 2 0-15,1 2-2 0,0-3 1 0,-2 0-3 16,-1 1 1-16,1-2-1 0,-2 4 2 15,0 1-3-15,2-2 2 0,-2 0 1 16,2 1-1-16,-1 0-2 0,1 0 1 16,2 0 2-16,0-2-1 0,-1 3-2 15,3-2 2-15,0 1-1 0,-1-1 1 16,1 0-1-16,1-1 0 0,-3 3 1 15,0-4 1-15,-2 0-3 0,1 1 1 16,1 1 1-16,-2 1 0 0,-2-1-1 16,0 0-1-16,4-1 3 0,-5 1-1 15,3 1-2-15,-2-2 0 0,6 3 3 0,-1 0-3 16,3-1 0-16,-2 1 3 0,-3-4 0 15,-1 2-1-15,0-1-2 0,2 1 1 16,-3 0 1-16,5 1 1 0,2-1-4 16,-3 1 7-16,-1-2-3 0,-4 2 0 15,6-2-2-15,-5 1-1 0,7 1 3 16,-1-2-3-16,1 4 2 0,3-4 5 15,-3 1-5-15,1 2 1 0,3-3-2 16,-1 0 5-16,0 0-1 0,-1 1-2 16,1-1-2-16,-3 0 2 0,-1 2 0 0,-1-1-1 15,-2-2-2-15,-3 0 1 0,-1 1 1 16,0-2 0-16,2 3-1 0,-4-1-1 15,4 0 1-15,0 2 1 0,-2 0-2 16,1-1 2-16,1 1-1 0,4-1 2 16,0 1-2-16,-1-2 2 0,1 0 0 15,-2-1-2-15,-1 0 0 0,5 1 0 16,-1 1 0-16,3-3 5 0,-3 1-6 15,-5 0 0-15,2 2 3 0,-4 0-1 0,5 0-2 16,1 1 1-16,0 0 2 0,-3-1-4 16,-1-1 3-16,0 1-1 0,2-1-1 15,5-1 2-15,-1 0-2 0,1 4 1 16,-5-6 2-16,0 4-2 0,-4-2-1 15,-1 2 1-15,5 0 1 0,2 0-1 16,-1 0 0-16,-3-1 0 0,0 0 1 16,0 0 0-16,2 0-2 0,1 0 0 15,1-2 3-15,1 1 0 0,-3 2-4 0,-2-3 2 16,0 1 2-16,2-1-2 0,-1 0-1 15,9 0 1-15,1-1 1 0,-2 0 1 16,-3 0-3-16,-5 0 1 0,-1 0 0 16,-2 0 1-16,2 0-2 0,-4 0 1 15,0 0 0-15,0 1 1 0,0 1-2 16,0-1 1-16,0-1 0 0,0 0 1 15,0 0-2-15,2 0 1 0,2 1 0 16,-4 1 1-16,2-1-2 0,0 0 1 16,-2 0 1-16,1-1-1 0,1 1-1 0,-2-1 1 15,2 3 1-15,-2-3-1 0,0 3-1 16,0-3 1-16,0 1 0 0,2 0 1 15,-2-1-2-15,2 1 0 0,0 0 2 16,2 1-1-16,-4 0-1 0,0 0 0 16,4 0 3-16,5-1-2 0,1 0-1 15,1 1 2-15,3-2-1 0,-7 2 0 16,-3 0 0-16,0-1-1 0,-2 2 1 15,-2-1 0-15,0 1-1 0,0-2 0 16,0 0 2-16,0 0-1 0,0 1-1 16,0-1 0-16,0 1 2 0,0-2 0 0,0 3-2 15,0-2 0-15,2 0 1 0,-2-1 0 16,0 0-3-16,0 0 3 0,0 2-2 15,0-2 2-15,0 0-2 0,0 0 2 16,0 0 0-16,0 0 0 0,0 0-1 16,0 0-2-16,0 0 4 0,3 3 0 15,-3-3-3-15,2 1 2 0,-2 0 1 16,0 2-1-16,2-2-1 0,-2 0 1 15,2 0 1-15,0-1-1 0,0 0-1 0,-2 0 1 16,0 0 1-16,0 0-1 0,0 1-1 16,0-1 1-16,0 0 1 0,2 0-1 15,-2 0-1-15,2 0 1 0,-2 0 1 16,0 0-1-16,0 0-1 0,0 0 0 15,2 0-1-15,-2 0 1 0,2 2-13 16,-2-1-14-16,2 4-8 0,-2 0-30 16,0-5-62-16,0 0-99 0</inkml:trace>
  <inkml:trace contextRef="#ctx0" brushRef="#br0" timeOffset="2885">2196 659 80 0,'0'0'50'15,"0"0"-11"-15,0 0-4 0,0 0-10 0,0 0 3 16,0 0-4-16,0 0-8 0,0 0 5 16,2 0-8-16,0-2-4 0,2-4 4 15,-2 2-1-15,5 0 3 0,-3-1-1 16,2-2 0-16,-1 0-4 0,3-3 1 15,0 3-3-15,-3-1-3 0,1 2 1 16,2-1 1-16,-3 0 1 0,1 0-5 16,-2 0 3-16,0 2 3 0,0-1-4 15,-1 2-1-15,1-2-2 0,2 0 3 0,2 1-2 16,-3-1-3-16,5-1 0 0,-2 1 3 15,-1-2-2-15,3-1-2 0,-3 1 2 16,3 2 1-16,-2-4-2 0,-1 3-2 16,1 0 3-16,-1-2 1 0,3 0-2 15,-2-1-1-15,-1 0 1 0,1 1 1 16,-2 1-1-16,-3-3-1 0,3 4 2 15,-2-5 2-15,2 4-4 0,-1 0-1 16,-1 0 2-16,2 1 2 0,0 0-2 16,-4 2-2-16,1 2 2 0,-1 0 2 0,0 2-3 15,0-1-1-15,2 2 2 0,0-2 1 16,3-1-1-16,1-1 0 0,0-1-1 15,-1 1 2-15,3-1-2 0,-3-2 2 16,5 4-2-16,-1-7 3 0,7 2-3 16,4-3 1-16,-1 0-1 0,-2 1 1 15,-3 2 0-15,-5 2 1 0,-5 2-1 16,0-1 0-16,-3 4 0 0,1-2-1 15,-2 0 2-15,2-1 1 0,0 1-1 16,-4 0-2-16,2 3 1 0,0-2 2 16,0 0-3-16,-1-1-1 0,1 0 2 0,4 1 0 15,0-2-1-15,1 3 1 0,-1 1 0 16,0-5 0-16,2 3-1 0,-3-2 1 15,1 1 0-15,0 1 2 0,-1-2-2 16,1 0-1-16,0 0 3 0,0-3 2 16,1 1-3-16,3-1-1 0,3 1 2 15,4-2 0-15,6-1 0 0,0-1-3 16,-2 2 2-16,-6 0-2 0,-3 5 1 15,-5 1-1-15,3-1 1 0,-4-1 2 0,3 1-2 16,5 0-1-16,1-6 1 0,-2 6 3 16,1-1 3-16,-7 0-8 0,-5 4 4 15,-2 0 4-15,0 0-1 0,4-2-5 16,-2 1 0-16,2-2 3 0,-1 2-3 15,1 0 0-15,2 0 1 0,2 1 0 16,-1-2-1-16,3 0-1 0,3-1 1 16,-3 0 1-16,1 3 0 0,-5-1-3 15,-2 1 2-15,-2 0 2 0,-2-1-2 0,0 1-1 16,0-1 1-16,0 1 2 0,0 0-2 15,0 0-1-15,0 0 1 0,0 0-1 16,2 0 1-16,-2-2 2 0,1 2-4 16,-1 0 3-16,2 0-2 0,2 0 3 15,2 0-2-15,0 0-1 0,1-1 2 16,7-3 0-16,-1 3 0 0,0-1 2 15,-3-1-3-15,-4 3-1 0,-3 0 2 16,-3 0-1-16,0 0-7 0,0 6-15 16,-7 5-21-16,-5-2-40 0,-3-3-65 0</inkml:trace>
  <inkml:trace contextRef="#ctx0" brushRef="#br0" timeOffset="4323">3215 22 66 0,'-4'0'28'0,"0"0"-18"15,2 0-3-15,-1 1-4 0,-1-1-3 16,2 2-1-16,2 0 2 0,-2-1 0 16,0 0-2-16,2 0 0 0,0-1 3 15,0 1 0-15,0 1 5 0,0-2 1 16,0 1 2-16,0-1-1 0,0 4 5 15,-2-4 2-15,2 0-5 0,0 1-5 16,0 1-1-16,-2 1-4 0,2-2 0 16,0 1-1-16,0-1 2 0,0 0 1 0,0 1 13 15,0-2 5-15,2 2 3 0,4 2 6 16,-4-4-11-16,0 1-5 0,-2 1 1 15,2 0-8-15,-1 1 0 0,-1-2 6 16,0 0 4-16,0 0-1 0,2 1 0 16,-2 1 0-16,2 0-4 0,2 1 1 15,-2 1-2-15,4 2-2 0,-4-1-3 16,1 1-5-16,1 2 5 0,0 0-2 15,0 0-2-15,-2 1-2 0,0 0 1 0,3-1 1 16,3 3-2-16,0-3-1 0,-1 1 2 16,3 0 2-16,1 2-3 0,1-2 0 15,-3 0 1-15,3-1 0 0,-1-1-1 16,4 1 0-16,-1-1 1 0,-1-2 1 15,1 0-2-15,3 0-1 0,0-1 2 16,-4 0 1-16,3 0-2 0,-5 1-1 16,-1-1 2-16,1-2 0 0,-3 0-1 15,-1 0 0-15,1 1 1 0,-2-1-3 16,-3 0 2-16,5-1 2 0,2 0-4 15,1 3 3-15,-1-1-1 0,-1-1 1 0,3 0-2 16,-5 0 2-16,5 1-2 0,-3-1 1 16,3 0 1-16,-1-1 1 0,-3 1-3 15,-1-1 0-15,1 1 2 0,0 0 1 16,-5-1-3-16,7 3-1 0,-4-2 4 15,-1-1-1-15,1 1-2 0,-2 1 0 16,2 0 2-16,1 0 0 0,1 1-2 16,0-3 0-16,-1 1 3 0,-1 2-2 15,0-2 0-15,-3-1-1 0,-1 1 2 0,2 1 1 16,-2-2-4-16,4 1 1 0,0 3 4 15,3-1-2-15,-1-1-2 0,-3 3-1 16,3-2 4-16,0-1-1 0,-3 3-2 16,1-3 1-16,2 2 1 0,-2-2-1 15,1-1 0-15,1 2-1 0,-1-1 2 16,1 0 1-16,0-2-4 0,-5 2 2 15,3-1 0-15,2 1 2 0,-2-2-4 16,1 0 2-16,-1 1 2 0,2-1-2 16,-1 1 0-16,3-1 0 0,-1 0 0 0,1 0 2 15,-3-2-2-15,1 3 0 0,2 0 1 16,-3-2 0-16,1-1 0 0,-2 2 2 15,1-1 0-15,-3 1 1 0,2-1-4 16,-1-1 1-16,-1 3 0 0,0-3-2 16,0 2 3-16,2-1-3 0,-4-1 0 15,3 3 2-15,-3 0-2 0,4 0 1 16,-2-1 1-16,1-1 0 0,-3 0-1 15,4 2-1-15,2-1 3 0,-1 0 1 0,3 1 3 16,-2 0 5-16,-1-1 0 0,1 1-9 16,-8-3-1-16,6 1 0 0,-3 0 1 15,1-1-1-15,0 0 0 0,2 0 0 16,-4 0 0-16,0 0 0 0,-2 0-2 15,1 0 1-15,-1 0 1 0,2 1-1 16,0-1 0-16,-2 0 0 0,2 0 1 16,0 0-1-16,2 0 0 0,-4 0 0 15,4 0 2-15,-2 0-2 0,0 2-2 16,-1-1 2-16,3 0 0 0,0 0 2 15,2-1-4-15,-2 0 2 0,1 1 0 0,1 0-12 16,2 2-5-16,5-3-11 0,4 2 15 16,0 1-6-16,2-2-63 0,-3 3 41 15,-7 1-3-15,5 1 1 0,-7 0 12 16,3-2-47-16,-6-1 28 0,-2 3-7 15</inkml:trace>
  <inkml:trace contextRef="#ctx0" brushRef="#br0" timeOffset="5960">4335 652 2 0,'0'1'8'0,"0"-1"161"16,0 0-112-16,0 0-20 0,0 0 3 15,0 0-13-15,0 0-6 0,0 0-7 0,0-3 0 16,0 1-7-16,2-2-1 0,2 0-4 16,-2 1 4-16,0-3-1 0,1 0 1 15,-1 1 0-15,4 1 5 0,-4-3-2 16,5 1-1-16,-3-2-1 0,4-1-1 15,0 2 5-15,-1-2-3 0,3-1-2 16,-1 0 6-16,1 1-3 0,3-3-5 16,2 1 4-16,3 0-2 0,-1 0-4 15,-2 1-1-15,-2-1 0 0,-1 2 2 16,-3 4-3-16,-1-1 1 0,5 1-1 15,-3-1 2-15,5-1-1 0,-3 1-2 0,1-1 2 16,2 1 2-16,-3-2-2 0,3 2 1 16,-2-2-1-16,3 0 2 0,-5-1 0 15,1 1-3-15,-3 2 1 0,1-1 0 16,-3 0 2-16,1 0-3 0,-2-1 0 15,1 3 2-15,-5-1-1 0,2-1-1 16,0 3 1-16,0-2-1 0,1 1 1 16,3 1-2-16,1 1 0 0,1-1 2 15,1 1-1-15,-1 0-1 0,0-3 0 16,1 0 3-16,4 2-2 0,1-3-1 0,-1-2 1 15,0 0 1-15,0 0-1 0,-1 3 0 16,-1 0 0-16,-2 2 0 0,-3-1 1 16,-2 2-2-16,-2 0 1 0,-1-1 1 15,-1-2 0-15,0 5-1 0,2-1-1 16,2 0 2-16,-4 0 0 0,5-1-2 15,-1 0 0-15,4-1 2 0,-1 1-1 16,5-1-1-16,-5 0 1 0,8 0 1 16,-3-1-1-16,1 0 0 0,0 2-1 0,-3-2 2 15,3 3-1-15,-4-1 0 0,-1 0-1 16,-1 0 2-16,-1 0-1 0,-2 2-1 15,1 1 1-15,-3-2 0 0,-2 1 1 16,4 1-2-16,-2 0 1 0,1-1 1 16,3-1-1-16,0 0-1 0,-1 0 1 15,3-1 1-15,3 2-1 0,-3 1 0 16,1 0-1-16,1 0 2 0,-3 0-1 15,3 0-1-15,-1-2 1 0,-1 1 1 0,-1-1 0 16,3-1-2-16,-3 0 1 0,-1-1 1 16,-1 1 0-16,-5 2-2 0,2 1 1 15,-2 0 2-15,-2 0 0 0,0 0-4 16,0-1 3-16,0-1 0 0,0 0-1 15,6 1-2-15,-4-2 4 0,3 2-2 16,3 0 0-16,-2 0-2 0,3 1 2 16,-1-1 1-16,-2-2-1 0,-1 1-1 15,1 2 1-15,-4 0 0 0,2 0 0 16,-2 0-1-16,1 0 0 0,-3 0 2 0,2 0-1 15,-2 0-1-15,2-1 0 0,-2 1 2 16,0 0 0-16,0 0-2 0,0 0 0 16,0 0 3-16,0 0-1 0,0 0-3 15,0 0-8-15,-4 5-4 0,-3 0-20 16,1 2-28-16,0-4-53 0,-1-3-176 15</inkml:trace>
  <inkml:trace contextRef="#ctx0" brushRef="#br0" timeOffset="6871">5503 82 3 0,'4'1'9'15,"-3"1"28"-15,1 0 82 0,0 0-89 16,2-1-5-16,-2 0 20 0,2 3-9 16,-2-3 0-16,2 4-8 0,-1-1-9 15,3 2 4-15,0-2-6 0,0 6-3 16,-1-1 3-16,3 1-8 0,-2 0 2 0,1 1-5 15,1-1 0-15,0-2-1 0,1 5 0 16,1 0-4-16,-1-1 2 0,-1 1-1 16,1 2 0-16,1-3-2 0,-3 3 1 15,5-2 2-15,-3-2-2 0,3 1-1 16,1-2 3-16,-3 1 0 0,1-2-2 15,-1 0-3-15,1-2 3 0,-1 3 1 16,-3-4-1-16,1-1 0 0,0 4 2 16,-1-2 1-16,1 0-1 0,-2 0-4 15,1-1 3-15,1-2 3 0,0 3-5 16,1-2 0-16,-1 1 3 0,3 0-1 0,-1-1-1 15,3 1-1-15,0 0-1 0,7 0 3 16,-1 0-1-16,0-1 3 0,2 1-4 16,-6-1 2-16,2-3 0 0,-7 3-4 15,-1-1 4-15,-3-2 0 0,3 3-2 16,1-2-2-16,1 3 3 0,5 0 2 15,-5-2-4-15,3 1 0 0,-1 2 1 16,2-3 2-16,4 2-2 0,2-3-1 16,0-1 1-16,-2-1 1 0,-2 3 1 0,1-2-5 15,-3-1 4-15,0 1 1 0,-3-2-2 16,-3 0-2-16,-1 0 4 0,-2 1-1 15,-1 1-2-15,-1-1-1 0,4-1 4 16,-3 0-1-16,9 0-1 0,3 0-1 16,4 0 2-16,2 0 1 0,2 0-2 15,-1 0-1-15,3-2 2 0,-4 0 0 16,-2-1-2-16,0 2 0 0,-6 1 2 15,-3 0 0-15,-8 0-2 0,-3 0-1 0,-1 0 1 16,0 0 1-16,0 0-4 0,0 0-10 16,-1 0-6-16,-5 5-20 0,2-2-46 15,-4 1-122-15</inkml:trace>
</inkml:ink>
</file>

<file path=ppt/ink/ink6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0:52.833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0 463 243 0,'0'0'46'0,"0"-2"18"0,0 0-13 0,0 0-8 15,0 1-10-15,2 1-3 0,-2 0-7 16,0 0-1-16,0 0-5 0,0 0 0 15,0 0-6-15,0 0-1 0,0 0-4 16,0 0 1-16,0 4-3 0,0 3 2 16,0 3 2-16,0 4 1 0,0 0-2 15,0 2-3-15,0 0-3 0,0 0 3 16,0 1-3-16,0-1 1 0,0 0-2 15,0-3 2-15,2 1 0 0,-2-3-2 16,4-1 0-16,-4-1 1 0,0-4-2 0,0-1 1 16,0-2-1-16,0-1 3 0,0-1-10 15,0 0-8-15,4 0-2 0,0 0-6 16,3-2-10-16,1-7-17 0,0-3-26 15,-3-1-36-15,1-2-69 0</inkml:trace>
  <inkml:trace contextRef="#ctx0" brushRef="#br0" timeOffset="350">269 478 8 0,'12'-3'134'16,"-4"0"5"-16,-3 0-79 0,3 3 11 16,0 0-21-16,-5 0-31 0,1 0-5 15,-2 6 7-15,-2 4-5 0,0-3-4 16,0 3 1-16,0-2-5 0,-2 0 0 15,-2-2-1-15,4-3-3 0,0 1-5 16,0 0 1-16,6-3 1 0,2-1 0 16,1 0 0-16,5 0 1 0,-3-4-2 0,4-2 0 15,-1-3-4-15,1 0-7 0,-2 3 3 16,1-1-1-16,-3 4 0 0,-3 0-1 15,-4 3 1-15,-1 0 1 0,-1 0 1 16,-2 3 2-16,0 5 5 0,0 3 2 16,-5 2 0-16,1 2-1 0,-2 0 1 15,4 3 1-15,-2-1 16 0,0-1-14 16,1 1-4-16,1 0 1 0,2-5-2 15,0 0 4-15,0-4-5 0,0 0 2 16,7-5-5-16,3 0-2 0,3-3-13 16,4 0-14-16,3 0-35 0,1-13-63 0,1-2-145 15</inkml:trace>
  <inkml:trace contextRef="#ctx0" brushRef="#br0" timeOffset="2073">741 510 10 0,'2'-5'-2'0,"0"-1"164"16,-2-1-65-16,0 3-44 0,-4 1-5 0,-4-4-4 16,1 4-4-16,-3 1-6 0,2 2-10 15,-1 0-2-15,-3 1-2 0,1 10-2 16,1 3-4-16,-1 5 2 0,-1 0-1 15,7 2-6-15,3 0-5 0,2-3-1 16,0 1-1-16,2-4-2 0,9 0-1 16,4-3 1-16,1-1 2 0,5-7-1 15,4-1-1-15,3-3 0 0,1 0-2 16,-1-5-2-16,-1-5-4 0,0-1-2 0,-2 0-4 15,-2-1 1-15,-4 1 4 0,0 1 6 16,-8-1 3-16,1 2 0 0,-7 2-1 16,1 0 0-16,-2 2 6 0,-2 1 3 15,0 1 5-15,-2 0-1 0,0 0-2 16,0 2-1-16,0 0-2 0,0 1-3 15,0 0-2-15,0 0-2 0,2 0-5 16,3 0 1-16,-3 2 5 0,6 8 0 16,-4-1-2-16,-1 2 1 0,1 1 2 0,0-1-1 15,0-2-2-15,-2-1 1 0,0 2 1 16,-2-5-2-16,0-2 2 0,0 0-2 15,0-3 2-15,0 0-2 0,0 0 0 16,0 0 1-16,0-2-5 0,0-5-2 16,0-2 2-16,0 0 1 0,0-1 3 15,0-1 0-15,0 2-1 0,5 0 1 16,1 1-2-16,0 1 1 0,2 3-3 15,1 2-6-15,1 0 5 0,1 0-1 16,6 1 2-16,2 1-1 0,2-3-1 0,6 0-2 16,2-2-1-16,5-5 8 0,0-1 3 15,1-1-1-15,-1-2-1 0,-2 1 2 16,-1 0 5-16,-4-1-3 0,-6 2 0 15,-8 2 0-15,-5 0 2 0,-8 2-1 16,0 1 7-16,-8-1 3 0,-2 3 1 16,-5 2-5-16,-2 0-7 0,-2 3 1 15,0 0 1-15,4 0-5 0,-1 0 2 16,5 5 2-16,-1 3 1 0,5 1-2 15,-3 5-3-15,3 1 1 0,-1 1 0 16,4 3 0-16,2-3-2 0,2 0 0 0,0-2 1 16,4 0 1-16,2 0-3 0,1-3 2 15,3 0 1-15,1 0 0 0,1-5-3 16,1-2 2-16,1-1 1 0,-1-2 0 15,-2-1-4-15,5 0-4 0,-1 0 3 16,-2-2 4-16,4-5-2 0,1-1-1 16,3-2 3-16,0 1 1 0,-2-3-3 15,-6 4 1-15,-3 0 2 0,-3 1 1 16,-1 0-2-16,0 0 0 0,-2 3 1 0,-4 0 1 15,3-1-1-15,-3 2-2 0,0-1 3 16,0-2-2-16,2 4-1 0,-2 1 1 16,2 0 1-16,-2-1 0 0,0 0-3 15,0 0 2-15,0 2 4 0,0 0-3 16,0 0-1-16,0 0 2 0,0 0 1 15,0 0-2-15,0 0 0 0,0-1 0 16,0 1 1-16,0 0-1 0,0 0-2 16,-4 0 0-16,1 0 2 0,-1 0-1 0,4 0-1 15,0 0 0-15,-2 0 2 0,2 0 0 16,0 0-3-16,0 0 0 0,0 0 2 15,0 0-1-15,0 0-1 0,-2 0 1 16,2 0 2-16,-2 1-2 0,0 0 0 16,2 2 1-16,0 0 1 0,0-2 0 15,0 1-2-15,-2 1 0 0,0 1 3 16,0 0-2-16,0-1-1 0,1 0 0 15,-1 0 2-15,2 2-3 0,-4 0 1 16,4 1-2-16,0 0 2 0,0-1-1 16,0 2 0-16,0-2-3 0,0 0 0 0,0-1 3 15,0 3 1-15,2-3-2 0,2 3 3 16,-1-2-1-16,5 4 0 0,0-2-3 15,1-3 4-15,3 1 1 0,-1-2-4 16,2-2-8-16,1-1 3 0,3 0 3 16,2 0 1-16,4-3 1 0,-4-3 4 15,0-3-7-15,-6 1-2 0,-3-2 5 16,-2 1 4-16,-6 0 1 0,-2 0-2 15,0-1 1-15,0 2 3 0,-4 0-2 16,-2 1-2-16,0 3 0 0,2 2 4 0,1 1-2 16,1 1-1-16,-2 0-2 0,4 0-2 15,-2 6 1-15,0 4 2 0,2-1-2 16,0 1 0-16,0 1-15 0,2-1-11 15,4 1-3-15,1-4-3 0,3 1 0 16,5-3 9-16,8-1 15 0,2-3 28 16,0-1-22-16,-2 0 0 0,1-5 5 15,-3-2 1-15,4-4-4 0,-6 1 7 16,-2 2-3-16,-3-1 5 0,-10 5 15 0,-3 0 19 15,-1 0-4-15,2 3-19 0,-2 1-3 16,0 0-4-16,0 0-6 0,0 0-4 16,0 0-2-16,0 0-5 0,0 1 3 15,4 9 5-15,0-2-3 0,0 3 0 16,-4 1 1-16,0 0 1 0,0 2 0 15,0-2-2-15,0 3 1 0,-2-4 2 16,-6-1-1-16,3-1-2 0,-1-2 1 16,-4-1 0-16,3-3-1 0,1 0-2 0,0-3 1 15,4 0 2-15,-1 0 0 0,-1 0-1 16,4 0 0-16,0 0 0 0,0-3-1 15,0 0-3-15,7-2-2 0,1 0 5 16,7 1 3-16,0-4-2 0,3 1 0 16,5-2 2-16,5 0-2 0,7-5-1 15,3-2 2-15,4-4 1 0,5-2 0 16,-7 1-3-16,-1-1 3 0,-5 0 8 15,-7 1 3-15,-6 2-5 0,-6 2-3 16,-15 4 0-16,0 2 8 0,-8 2 9 0,-11 8 3 16,-2 1-13-16,-4 0-5 0,-3 1-5 15,1 11 5-15,0 0 1 0,4 3 5 16,6 4 2-16,6 0-5 0,3 4-4 15,8 0-2-15,0-2-3 0,8 0 0 16,7 1 1-16,10-4-1 0,2 0-2 16,9 0-13-16,13-6-24 0,11-2 15 15,10-10-56-15,5 0-100 0</inkml:trace>
  <inkml:trace contextRef="#ctx0" brushRef="#br0" timeOffset="3265">3189 591 8 0,'0'3'27'0,"0"0"-24"0,0-3 199 15,0 0-143-15,0 1-17 0,0-1-3 16,0 0-8-16,0 0-4 0,0 0-13 15,6 0-2-15,5-7 12 0,4-5 0 16,4-3-10-16,4 0-1 0,-4-4 3 16,2-2 1-16,2-3-2 0,-4 0-3 15,2-2 0-15,-3-1 6 0,-1-3-6 16,-2-3-5-16,0-1-2 0,-3-2-2 15,-5-3-1-15,-7 0-2 0,0-1 2 16,0 3 0-16,0 0-2 0,-2 7-1 0,-3 5 2 16,1 7 2-16,-4 10-2 0,1 6 0 15,-1 2 0-15,-4 1 0 0,-3 16-3 16,-2 6 0-16,-2 9 2 0,2 8 1 15,2 6-1-15,-3 6-1 0,5 2 1 16,3 2-4-16,3-2-8 0,7-4 4 16,0-6 8-16,11-11-1 0,6-6-1 15,6-8 0-15,4-5 2 0,-2-6 1 16,5-6-1-16,1-2-2 0,-1-3 3 0,3-13 1 15,-3-5-2-15,1-4-1 0,-4-3 2 16,-1 2 0-16,-7-3 0 0,-5 0-1 16,-3-2 4-16,-1-1-1 0,-6-1-3 15,1-3 0-15,-3 2 0 0,-2-3 1 16,2 5-1-16,2 3 0 0,0 3 0 15,3 11 0-15,-1 6-2 0,2 6-1 16,-2 3 0-16,-5 0 0 0,3 3 0 16,0 8 3-16,-2 4-1 0,0 2 2 0,2 1-1 15,-4 0-2-15,4 0-2 0,-1-1 1 16,-1-1-2-16,0 2-2 0,0 0 3 15,-2 0 5-15,0 2-1 0,0-2-1 16,0 1 1-16,2 0 1 0,-2 0-2 16,2-2-1-16,0-1-5 0,2-1 1 15,-1 0-1-15,3-3 2 0,-4 0-4 16,4-3 8-16,1 0 0 0,3-2 0 15,5-3 1-15,0-1 1 0,3-3-1 16,5 0-1-16,3 0 3 0,5-6-4 0,-1-7 4 16,5-1-2-16,1-4 0 0,-2-2-1 15,-3 0 0-15,-8-2 3 0,-8 5-2 16,-7-1-2-16,-8-2 2 0,0 3-3 15,-2 1 2-15,-12 4 1 0,-1 4-1 16,-8 4 1-16,6 4 1 0,-6 0 3 16,6 7-2-16,0 8-3 0,1 4 5 15,5 4 0-15,0 5-2 0,7-1-2 16,4 2 1-16,0-2 0 0,4-2 0 15,11-3-1-15,0-2 0 0,4-1-1 16,6-5 1-16,4-3 1 0,3-7 1 0,2-4 0 16,-3 0-3-16,-4-6-1 0,-8-5-5 15,-4-1-6-15,-7 2-9 0,-1 0-25 16,-7 2-30-16,0 0-82 0,-11-2-101 15</inkml:trace>
  <inkml:trace contextRef="#ctx0" brushRef="#br0" timeOffset="3441">3469 287 114 0,'14'0'144'16,"3"0"-67"-16,0 0-8 0,8 0-8 15,7-1-34-15,5-1-13 0,5 1-11 16,0 1-1-16,3 0 0 0,5 0 0 15,-2 0-7-15,-1 0-27 0,-3 1-41 16,-4 2-81-16</inkml:trace>
  <inkml:trace contextRef="#ctx0" brushRef="#br0" timeOffset="5369">4811 214 10 0,'-4'7'44'0,"4"1"72"16,-2 1-67-16,2 4-9 0,-2 2-2 15,-2 3-2-15,1 1-8 0,-1 6-8 16,0 0-10-16,0 0-3 0,2-1-2 0,-2-2-1 15,1-3-3-15,1-2-1 0,2-4 3 16,-4-4 0-16,0-3-2 0,4-2 3 16,-2-4 8-16,2 0 5 0,0 0 8 15,0 0 8-15,-2-4-20 0,2-9-1 16,0-5-5-16,2-2 0 0,8-2 4 15,-1-3-2-15,-1 1 1 0,5-4-1 16,2 0 2-16,1-3-6 0,3-1-2 16,-2-1 1-16,6 2-1 0,-4 7-4 0,4 5 2 15,2 5-1-15,-1 8 0 0,-1 3 2 16,0 3-1-16,-4 0-1 0,-3 13 3 15,-5 4-2-15,-7 4 0 0,-4 3 1 16,0 2 0-16,-12 1 3 0,-5-2-4 16,0 2 0-16,-8-3 1 0,2-1-6 15,0-1-3-15,1-5 2 0,-3-3 4 16,8-3-3-16,1-4-2 0,5-3-1 15,7-2-3-15,4-2 2 0,-2 0 1 16,2 0-4-16,0-1-6 0,0-4 5 0,2-2-1 16,8 4 7-16,-1 0 3 0,1 1-1 15,-1 2 4-15,1 0-2 0,1 8 4 16,3 5 0-16,-7-1 4 0,5 2 2 15,-1-1 7-15,4 1 0 0,1-2-6 16,3-3-4-16,4 0 7 0,-1-4-7 16,3-3-2-16,0-2-3 0,0 0 2 15,2-1-9-15,-1-7-16 0,5-5-21 0,-4-1-13 16,1-5-97-16,-9 0-149 0</inkml:trace>
  <inkml:trace contextRef="#ctx0" brushRef="#br0" timeOffset="5606">5654 157 34 0,'-9'0'77'0,"-7"0"88"15,-5 0-114-15,-3 0 13 0,-7 8-14 16,-1 6-5-16,-3 6-2 0,1 2-5 0,0 4-3 15,7-2-3-15,4 1-5 0,10-2-9 16,9-1-12-16,4-1-4 0,2 0 0 16,15-4 0-16,4 2-3 0,4-3 1 15,11 0 1-15,6-4-14 0,7-2-9 16,5-2-30-16,3-3-26 0,2 0-83 15</inkml:trace>
  <inkml:trace contextRef="#ctx0" brushRef="#br0" timeOffset="6401">6276 202 0 0,'-2'0'23'0,"-2"0"106"16,1 0-68-16,-1 0-27 0,0 0 6 0,-2 0-1 16,-1 0-6-16,1 0-4 0,0 0-2 15,0 0 4-15,5 0 1 0,-1 0-10 16,2 0-2-16,0 0-7 0,0 0-6 15,0 0-2-15,0 0 2 0,0 0-2 16,9 0-6-16,8-2 6 0,8-2 3 16,6-2-1-16,7 0-4 0,4-1 1 15,7-1 3-15,7-1 1 0,5-1 4 16,-4-1-1-16,-3 2-4 0,-7 0-1 0,-7 4 0 15,-15 4-3-15,-12-2 0 0,-3 3-1 16,-8 0-2-16,-2-1 2 0,0 1 9 16,-2-1 1-16,-8 1-12 0,1 0-1 15,-4 0 1-15,1 0-7 0,-3 0-11 16,2 0-6-16,-3 2-11 0,3 2-8 15,-2 1-20-15,-1-4-51 0,-3-1-118 16</inkml:trace>
  <inkml:trace contextRef="#ctx0" brushRef="#br0" timeOffset="6648">6572 170 58 0,'4'4'256'0,"-2"-1"-151"16,0 3-85-16,-1 8 37 0,-1 1 0 15,0 5-18-15,0 2-10 0,0 3-11 16,-5-1-3-16,-1 1-6 0,2-2-3 0,-1-1-1 16,1 0-4-16,0-1 2 15,2-3-3-15,2 0 1 0,0-3-1 0,0-4 0 16,0-1-1-16,2-3 0 0,7-2-12 15,5-2-17-15,1-3-19 0,2 0 9 16,-5-1-66-16,1-9-153 0</inkml:trace>
  <inkml:trace contextRef="#ctx0" brushRef="#br0" timeOffset="6898">6982 410 218 0,'6'0'281'0,"-4"0"-209"16,0 0-19-16,0 0-6 0,-2 0-1 15,0 0-12-15,0 0-16 0,0 0-10 16,0 0 3-16,0 0-7 0,-4 0-4 0,2 0 0 15,-2 0 1-15,2 0-2 0,0 0-10 16,2 0-21-16,0 0-16 0,0 0-14 16,8 0-26-16,-6 0-71 0</inkml:trace>
  <inkml:trace contextRef="#ctx0" brushRef="#br0" timeOffset="7458">7402 163 38 0,'2'-2'147'0,"0"-2"-28"15,-2 3-62-15,0-2 7 0,0 0-16 16,0 1-16-16,0 1-16 0,-6-2-3 0,-2 3-1 16,1-1 1-16,-1 1 0 0,-1 0-6 15,-3 0 4-15,-1 0 2 0,-2 0 0 16,-5 7-2-16,-1 3-3 0,1 5 6 15,-1 1-7-15,3 4 1 0,3 1 0 16,0 1-1-16,5 0-5 0,3 1-1 16,5-1 0-16,2-2 2 0,0-1-3 15,4 0-1-15,9-3 1 0,2-1 0 16,4-2 0-16,2-4 1 0,4 0-2 0,6-2 3 15,1-4-2-15,-1-2-1 0,-3-1 2 16,-1 0-8-16,-4-4-12 0,-4-1-8 16,-2-1-11-16,-4 1-7 0,-3 2-26 15,-4 0-52-15,-4 0-135 0</inkml:trace>
  <inkml:trace contextRef="#ctx0" brushRef="#br0" timeOffset="7674">7908 505 520 0,'2'-8'76'0,"3"5"-50"0,1 0-9 15,-2 0-5-15,-2 1 0 0,0 1-9 16,0-1-5-16,1 2-9 0,-3 0-33 0,0 0-52 16,0 0-212-16</inkml:trace>
</inkml:ink>
</file>

<file path=ppt/ink/ink6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1:03.8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11 583 6 0,'0'2'7'16,"0"-1"-7"-16,-4 0 72 0,3 0-57 15,-1 2-14-15,0 0 1 0,2 2-16 16,0-2-3-16,0 0-25 0,0 0 12 16</inkml:trace>
  <inkml:trace contextRef="#ctx0" brushRef="#br0" timeOffset="261">11 583 30 0</inkml:trace>
  <inkml:trace contextRef="#ctx0" brushRef="#br0" timeOffset="877">11 583 30 0,'63'65'46'0,"-67"-63"-29"0,3-2 7 0,-1 0-4 0,0 1 0 0,2-1 5 16,-2 0 3-16,0 1 0 0,2-1 5 16,0 0 8-16,-2 0-12 0,-2 0-9 15,2 0 6-15,0 0 0 0,0 0-1 16,-1 0-7-16,-1 0 2 0,2 0-4 15,0-2-2-15,0 2 0 0,-2-3-1 0,4 3 1 16,-2 0 3-16,0-2-7 0,-1 2-1 16,-1 0 0-16,0 0-4 0,-2 0-5 15,1 0 3-15,5 0 2 0,-4 2 0 16,2 1-2-16,2-2-1 0,0-1-1 15,0 1 1-15,0 0-4 0,0 0-2 16,2 1 6-16,7-1-1 0,1 1-2 16,5-2 2-16,2 2 0 0,2-1 1 15,2 1-3-15,2-1 1 0,2 1 1 0,2 0 0 16,1 1-2-16,1-3 1 0,-2 3 3 15,-1-2-3-15,3-1 0 0,-4 0 0 16,0 0 1-16,-2 0 0 0,1 0-2 16,-3 0 1-16,-2 0 1 0,1 0-2 15,-3-2 2-15,0 0-1 0,-2 2-2 16,0 0 3-16,-1 0-2 0,1 0 3 15,0 0-4-15,-1 0 3 0,1 0-2 16,-2 0 3-16,-1 0-4 0,1 1 3 16,-1-1 0-16,3 1-2 0,2-1 2 0,-2 1-1 15,0-1-1-15,1 1-2 0,-3-1 2 16,2 0-5-16,-1 3 0 0,-1-3 2 15,-1 0 0-15,-1 1 2 0,2 1 0 16,-1-1-2-16,1 0 4 0,-3-1-1 16,-1 1-1-16,3-1 1 0,-1 0 1 15,1 1 1-15,1 1-2 0,2-1 0 16,-7 1 2-16,-1-1-1 0,1 1-1 15,-2-2 0-15,-2 2 2 0,-2-2 0 0,-2 1-2 16,0 0 1-16,0-1 4 0,0 0 1 16,0 0-3-16,0 0 4 0,0 0-5 15,-4 0-1-15,2 0 0 0,0 0 0 16,2-2 0-16,0 2 1 0,0 0-4 15,0 0 0-15,0 0-5 0,0 0 7 16,0 0-3-16,0 3-13 0,0 0-10 16,4 1-10-16,-4 0-28 0,0-3-60 15,0-1-113-15</inkml:trace>
  <inkml:trace contextRef="#ctx0" brushRef="#br0" timeOffset="1538">994 691 0 0,'0'2'6'16,"0"-2"84"-16,0 0 72 0,-4 0-121 16,4 0-6-16,-2 0 6 0,0 0-1 0,0 0-11 15,1-1-5-15,-1-2 0 0,2 2-8 16,-4-2-4-16,2-2-1 0,2 1-2 15,-2-2-2-15,2-2 1 0,0-2 1 16,-2-2 0-16,2-3-2 0,0 0-4 16,0 1 4-16,0-2-1 0,0 0-8 15,0-2 11-15,0-2-3 0,0 0-1 16,0-4-3-16,-2-2 2 0,2-2-2 15,0-1-3-15,-2-4 1 0,2-2 2 0,0 0-3 16,0 0 2-16,0 3-3 0,4 3 4 16,0 4-2-16,-4 3-2 0,4 2 3 15,-2 5-2-15,0 0 1 0,-2 5 1 16,0 1 0-16,0 0 0 0,0 1-1 15,0-2 3-15,-2 2-3 0,0 0 0 16,0 2-2-16,2-1 4 0,0 1-1 16,0 3 0-16,0-2 1 0,-2 4 0 15,2 0-1-15,0 1-1 0,0 0 0 16,0 0 0-16,0 0 0 0,-2 0 0 15,2 0-2-15,0 0 1 0,0 0 0 0,0 0-1 16,0 0 1-16,0 0 2 0,0 0-1 16,0 0 0-16,0 2-1 0,0 3 1 15,0-1-3-15,0 1-11 0,0 3-8 16,0 1-8-16,0 2-11 0,2-1-29 15,4-2-43-15,-4-4-105 0</inkml:trace>
  <inkml:trace contextRef="#ctx0" brushRef="#br0" timeOffset="2706">1034 108 3 0,'-2'4'9'0,"0"-1"-7"15,2 1 87-15,-2-4-30 0,2 1-37 16,-2-1 4-16,2 0 14 0,0 0-4 16,0 0-15-16,0 0-12 0,0 0-1 15,0 1 0-15,0-1 6 0,4 2 6 16,2 2 1-16,4-3-6 0,-3 2-4 15,8-1 2-15,1 0-7 0,1 1 2 0,0-1-2 16,6-1 3-16,-2 1-2 0,4-1-1 16,0 2 0-16,-1-2-1 0,1 0-3 15,2-1-3-15,0 0 3 0,-1 0 0 16,1 0-1-16,-2 0-1 0,0 0 1 15,-3 0 0-15,-1 0-1 0,4-6 1 16,2 3 1-16,-4-3 5 0,-4 3 3 16,-4-1-10-16,-7 4 4 0,0 0-2 15,-3 0-2-15,-3 0-1 0,4 0 2 16,-2 0-1-16,3 0 0 0,1 0 0 15,3 0 1-15,8 0 0 0,4 0-1 0,4 0 3 16,2-2-3-16,-8-1 0 0,-2 1 1 16,-4 1 0-16,-5 1-3 0,-5 0 4 15,-1 0-3-15,-4 0 1 0,2 0 0 16,-2 1 0-16,0 2 0 0,0-1 1 15,0 2-1-15,0-1 3 0,0-2-1 16,0 1-1-16,0 0-1 0,0-2 0 16,0 0-1-16,0 0-1 0,0 0 4 15,0 0-2-15,0 0-3 0,0 0 3 16,4 0 3-16,-2 0-3 0,0 0 0 0,1 0-2 15,-3 0 4-15,0 0-2 0,0 0-2 16,0 0 1-16,0 0 1 0,2 0 1 16,0 0-3-16,4 0 3 0,-2 0 0 15,0 1-1-15,3-1 0 0,9 0-1 16,1 0 4-16,4 0-2 0,0-7-2 15,-2 1 1-15,-8 4 1 0,-3 0-1 16,-4 2-1-16,-2 0 2 0,-2 0-1 16,0 0 2-16,0 0-2 0,0 0 3 0,0 0 0 15,0 0 0-15,0 0-3 0,0 0 0 16,0 0 1-16,0 0-1 0,0 0-1 15,0 0 1-15,0 0 1 0,0 0-1 16,0 0-2-16,0 0 2 0,0 0 0 16,0 0 1-16,0 0-3 0,0 0-1 15,0 0 4-15,0 0-2 0,0 0-1 16,0 0 1-16,0 0 1 0,0 0 1 15,0 0 0-15,0 0-1 0,-2 1 2 0,0 4-3 16,0 0 2-16,2 1-2 0,0 0 2 16,0 3-1-16,0 1-1 0,-2 0 1 15,0 3 1-15,2 4-1 0,0 0 0 16,0 2-1-16,0 2 1 0,0-1 1 15,0 2-2-15,0 2 2 0,0 0 2 16,0 3-3-16,0-1-1 0,2 2 1 16,0-1 2-16,-2 3-1 0,2 1-2 15,0 1 2-15,-2 2 1 0,0-4 2 16,0-1 3-16,2-3-9 0,-1-5 3 15,-1-3 0-15,4-7-1 0,-2-3 0 0,0-2 2 16,-2-2-2-16,2-2-1 0,0-2 2 16,0 0 1-16,0 0 0 0,2 0-2 15,-3 0 1-15,3 0 6 0,-2-4-3 16,0 0-2-16,-2 0 0 0,0 3 3 15,0 0 2-15,0 0 2 0,0 1-5 16,0 0 1-16,0 0-5 0,0 0-4 16,0 0 3-16,0 0 1 0,0 0 0 15,0 4-2-15,0 0 2 0,0-1 2 16,0 2-5-16,2-2-25 0,0-2-16 0,2-1-34 15,0 0-88-15</inkml:trace>
  <inkml:trace contextRef="#ctx0" brushRef="#br0" timeOffset="3936">2185 744 157 0,'-4'0'38'0,"0"4"-2"0,0-1-2 16,-2 0-12-16,1 0-2 0,1 0 8 15,-4-2-2-15,6 0-10 0,0 0-4 16,-1-1-3-16,1 0-3 0,0 1 1 16,-2 1 0-16,4-2 2 0,-2 0-6 0,0 0 1 15,-2 0 3-15,4 0-4 0,-2 0 0 16,2 0 1-16,0 0 1 0,0 1 1 15,0-1-3-15,0 0-2 0,0 0-1 16,0 0 1-16,0 0-2 0,0 0-3 16,0 1 4-16,0 0 1 0,10 2 2 15,3-2 4-15,5-1 0 0,1 3 1 16,2-3-3-16,7 0-6 0,1 0 5 15,1 0 1-15,3 0-1 0,1 0-2 0,1 0 3 16,-3 0 2-16,2-1-5 0,3-3 2 16,-3 0 1-16,-2 0 3 0,3 2 0 15,-5-2-5-15,5 1 4 0,-9 0 0 16,1 0 1-16,-2-1-6 0,-6 1 2 15,-2 1 2-15,-2 1-6 0,1-2 0 16,-3 2 3-16,0 1 0 0,-1-2-2 16,-5 1 1-16,1 1 3 0,-4-2-3 15,3 2 1-15,1 0-2 0,0 0 0 16,1 0 1-16,1 0-2 0,1 0 0 0,-1 0 1 15,3 2 1-15,1-2-2 0,3 0 0 16,2 0 1-16,-4 0 0 0,2 0-1 16,-7 0-1-16,1 0 2 0,-1 0 0 15,-6 0-1-15,-1 0-1 0,-1 0 1 16,-2 0 1-16,2 0-2 0,0 0 0 15,-2 0 1-15,0 0 2 0,0 0-3 16,0 0 1-16,0 0 0 0,2 0 2 16,0 0-3-16,2 0 1 0,0 0 2 15,-3 0 0-15,5 0-2 0,-4 0 0 16,2 0 0-16,0-2 2 0,1 2-2 0,-3 0-2 15,4 0 3-15,-4-1 0 0,4 1-1 16,-4 0-2-16,0 0 3 0,1 0 0 16,-1 0-1-16,0 0-2 0,2 0 3 15,-2 0 0-15,4 0-1 0,-3 0-2 16,3 0 3-16,-2 0 0 0,0 0-2 15,-4 0 0-15,4 0 1 0,-2 0 0 16,-1 0-3-16,-1 0-1 0,0 0 5 16,0 0-2-16,0 0-3 0,0 0-7 0,0 0-11 15,0 0-7-15,0 0-22 0,0 1-40 16,0-1-121-16</inkml:trace>
  <inkml:trace contextRef="#ctx0" brushRef="#br0" timeOffset="4587">3167 710 0 0,'2'0'9'16,"0"0"184"-16,-2 0-138 0,0 0-20 0,2-5-4 15,-2-3 0-15,2-2-5 0,-2-1-5 16,4-4-2-16,0-2 3 0,-1-2 2 16,1-4-9-16,0-1 3 0,0 0-10 15,-4-2 5-15,4 0 5 0,-2 0-10 16,-1-2-3-16,-1 0-1 0,2-1-3 15,0-2 2-15,-2 2-4 0,0 0 1 16,2 0 1-16,-2 0-2 0,0 3 2 16,0 1 1-16,0 2-4 0,0 4 4 0,0 6-1 15,0 3 0-15,0 1-1 0,0 5 3 16,0-1 1-16,0 2-3 0,0 2-2 15,0 0 2-15,0 1-1 0,0 0-1 16,0-2-1-16,2 0 2 0,2-3 2 16,0 2-2-16,-2-1 0 0,0 2 1 15,-2 2 0-15,0 0-1 0,0 0-2 16,0 0 0-16,0 6-1 0,0 7 2 15,0 1-12-15,0 4-24 0,0-2-45 0,-2-1-108 16</inkml:trace>
  <inkml:trace contextRef="#ctx0" brushRef="#br0" timeOffset="5819">3381 121 2 0,'0'4'9'0,"-4"-1"110"0,2 0-84 16,0 0-12-16,2 1 2 0,-2 0 6 15,1-1 4-15,-1 1-1 0,0 0-6 16,2-3-6-16,0 2 1 0,0 0-8 16,0-1-2-16,0 1-2 0,0-1 1 15,4 1-5-15,3 1 6 0,7-3 2 16,3 1 0-16,4-2-7 0,4 0 1 15,3 0-3-15,3 0-1 0,1 0 0 16,4 0 7-16,4 0 0 0,1 0-4 0,1 0-2 16,-1 0-3-16,5 0 0 0,-4 0 0 15,-2 0-1-15,-2 0-1 0,-5 0 1 16,5-4-3-16,-4-2 2 0,-1 0-1 15,3-2 2-15,-2 0 0 0,-1 1-2 16,-3 0 0-16,-5 1 1 0,-2-1 0 16,-4 2-2-16,-5 0 3 0,-5 3 3 15,-5-1 1-15,-2 3 0 0,-2 0-6 16,2 0 6-16,0 0-4 0,1 0-3 0,3 0 1 15,2 0 1-15,1 0 0 0,-1 0-2 16,0 0 2-16,-1 0-1 0,-3 0 1 16,-4 0-2-16,0 0 1 0,0 0 2 15,0 0 1-15,0 0-2 0,0 0 2 16,0 0-2-16,-2 3 0 0,2-3-1 15,0 1 0-15,0 0-1 0,0 0 0 16,0 1-1-16,0-1 0 0,0 0 2 16,0-1 0-16,4 0-5 0,0 0 1 0,2 0 0 15,-3 0 5-15,1 0-3 16,-2-1 1-16,0-2 0 0,-2 3 1 0,0-1 0 15,0 1 1-15,0 0 1 0,0 0-1 16,0 0-1-16,0 0 0 0,0 0-2 16,0 0 3-16,0 0 0 0,0 0-4 15,0 0 2-15,0 0-1 0,0 3-1 16,0 5 3-16,0 0 1 0,0 5-1 15,-4 0 0-15,4 1 0 0,0 4 0 16,0 0 0-16,0 4 0 0,-2 3 0 16,2-2 0-16,-2 4 0 0,2 1 0 0,0 0 0 15,0-1 0-15,0-1 2 0,2-4-4 16,0 0 2-16,-2-2 2 0,2 0-2 15,0-4 0-15,2-1-2 0,0-1 4 16,-2-2-2-16,1-5 0 0,-1 3-2 16,2-3 4-16,0-1-2 0,-4 0 0 15,2 1-2-15,0-3 13 0,2 6-16 16,-3-2 5-16,1 0-1 0,-2 3 2 15,2-3-1-15,-2-2-1 0,0 0 0 16,2-3 1-16,0-1 0 0,-2 2-2 0,0-2 0 16,0 0 4-16,4 0-2 0,-2 1-3 15,0-2 0-15,-2 2 1 0,0 1-2 16,0-1-6-16,0 0-10 0,0 0 2 15,0-3-1-15,0 0 1 0,0 0 2 16,0 0 11-16,0 2 4 0,0-2 1 16,0 1 0-16,0-1 5 0,-2 0-4 15,-4 0-3-15,2 0 1 0,0 0-2 16,1 0-13-16,1 0-33 0,0-1-45 0,-2-6-79 15</inkml:trace>
  <inkml:trace contextRef="#ctx0" brushRef="#br0" timeOffset="7898">4509 676 8 0,'0'3'54'0,"-4"-2"-7"16,2-1 9-16,0 0 5 0,0 0-13 16,0 0-1-16,-2 0-7 0,-3 0-9 15,1 0-7-15,-2 0 0 0,5 0-2 16,-3 2-4-16,2 0-3 0,0 0-6 15,4-2 0-15,-2 0 0 0,2 1-3 16,0 1-6-16,0 1 3 0,0 1 2 16,8-1 3-16,7 0-2 0,2 0 5 0,4 1-1 15,4-2-4-15,2 0-1 0,4 0-2 16,7-1 2-16,-2-1-1 0,4 0-2 15,2 0 1-15,-2 0 7 0,0-5-4 16,2 0-1-16,0 1-2 0,2-1 2 16,-2 1-5-16,2 0 1 0,-6-2 1 15,-2 2-1-15,-1 0-1 0,-7 1 0 16,-5 1 2-16,0 1-1 0,-6 1-2 15,0 0 1-15,-3 0 1 0,-3 0-2 16,1 0 2-16,-3 0-1 0,8 0 0 0,-3 0 0 16,1 0 0-16,-4 0 0 0,3-2 2 15,-5 2-1-15,-3-1-3 0,0 0 2 16,-2 1 1-16,3 0 0 0,-1 0-2 15,-4 0 0-15,0 0 2 0,-2 0 0 16,0 0-3-16,0 0 1 0,0 0 3 16,0 0-1-16,0 0-1 0,0 0 1 15,-4 4 1-15,-2-1 1 0,2-1-3 16,2 0 0-16,1 0 1 0,-3-1 0 0,0-1-2 15,4 1 0-15,0-1 2 0,0 0-1 16,0 0-4-16,0 2-1 0,0-2 4 16,0 0-1-16,0 0-2 0,0 0 2 15,0 0-1-15,-2 0 1 0,0-3-2 16,0-3 2-16,2 0 2 0,0-4-1 15,0 1 0-15,-2-3 0 0,2 1 1 16,-4-5 1-16,1-4-2 0,-3 0-10 16,2-4 18-16,-2-3-5 0,4-2-2 0,-1-2 0 15,-1-1 1-15,0-1-2 0,0-1 0 16,-2 3 1-16,3-1 0 0,-3 2 2 15,4 2-1-15,0 2 0 0,-2 1 1 16,2 5 2-16,-1 1-2 0,-1 2-1 16,4 0-3-16,-6 2 4 0,-2 1-2 15,5 1 1-15,-1 3 2 0,2 0-1 16,-2-1 0-16,0 4-1 0,2-3 0 15,0 5 0-15,1 2-1 0,-1-2 0 16,0 3 1-16,0-1-2 0,2 3 2 16,-2-3-1-16,2 2 0 0,0-1-1 0,0 2 2 15,0 0-2-15,-2 0 2 0,2 0-1 16,0 0-1-16,0 0 1 0,0 0 1 15,-2 0-2-15,2 0 1 0,0 0-2 16,0 1 2-16,-2 6 1 0,2 1-2 16,0-2 1-16,0 0 1 0,0 1-1 15,0-1 0-15,0-2-2 0,6 2 4 16,0-3-2-16,1-1-2 0,-3-2 3 15,2 0 0-15,1 0-1 0,-1 0 0 16,2 0 0-16,1 0 1 0,-1-2 0 0,7-1-1 16,-3-2-1-16,1 4 2 0,2-1-1 15,1 2-1-15,3 0 1 0,0 0 0 16,2 0 0-16,3 1-1 0,3 1 1 15,4 2 1-15,-1-2-1 0,5-1-1 16,-1-1 1-16,4 0 1 0,2 0-1 16,-2 0-1-16,-1 0 0 0,-1 0 2 15,-4 0-1-15,-1 0-1 0,-4 0 0 16,-1 0 1-16,-3 1 1 0,-6 1-2 0,-3-1-1 15,-3 3 3-15,-1-4-1 0,-1 3-1 16,-1-2 1-16,-1 0 0 0,-1 1 0 16,0 0 0-16,0-1 0 0,-1 0 1 15,3-1-1-15,-2 0 0 0,-2 0-1 16,-3 0 3-16,-1 0-1 0,0 0-1 15,0 0 2-15,0 0 1 0,0 0-1 16,0 0-2-16,0 0 0 0,0 0 1 16,-3 0-1-16,-3 0-1 0,2 0 0 0,0 0 1 15,0 4 0-15,1 0-1 0,1-1 0 16,-2 1 2-16,2 0-1 0,-2 1-1 15,4-2 1-15,-4-1 1 0,2 2-2 16,2-1 0-16,-1-1 1 0,1 1 1 16,0 2-2-16,0-2 0 0,0 4 1 15,0 2 1-15,0-1-1 0,0 6-1 16,0 2 1-16,0 2 1 0,0 0-1 15,0 6-1-15,0 1 1 0,0 1 2 16,0 5-3-16,0 0 0 0,0-1 2 16,0 3 0-16,0 0-1 0,0 0-1 0,0 1 1 15,1 1 2-15,-1-2-2 0,0 0-1 16,0-4 14-16,-1-4-17 0,-3-3 2 15,4-3-1-15,0-3 4 0,0-1 1 16,0-4-4-16,5-3 2 0,1-2 0 16,-6-3 3-16,4-2-3 0,-2 1-3 15,0-1 5-15,0 1 0 0,-2-2-1 16,0 0-1-16,0 0 1 0,0 0 0 15,0 0 0-15,0 0-1 0,0 0 0 16,4 0 1-16,-1 0-2 0,5 0-1 0,0 0-15 16,-1 0-19-16,1 0-25 0,-4-2-43 15,-2-1-142-15</inkml:trace>
  <inkml:trace contextRef="#ctx0" brushRef="#br0" timeOffset="8674">6085 767 0 0,'-4'0'77'0,"-4"0"-22"16,1 0-31-16,1-1 18 0,0-1 6 16,1 1-24-16,-3 1-2 0,2 0 0 15,4-1 5-15,-2 0-5 0,1 0-3 16,1 1 5-16,2 0-3 0,-2 0 0 15,0 0-3-15,0 0 3 0,2 0-2 16,0 0-6-16,-2 0-6 0,0 0-1 0,2 1 1 16,0 2-5-16,0 2-1 0,6-1 3 15,9-1 1-15,6-2 2 0,10 1 0 16,5-2-2-16,10 0-3 0,7 0 0 15,4 0-2-15,-1-3 1 0,-1 0 1 16,-1 3-2-16,-5-3-2 0,3 2 3 16,-3 0 0-16,-7 1-1 0,4-1-1 15,-8 1 2-15,-2 0-1 0,-1-1 1 16,-1-2-2-16,1 1 2 0,-5 1 1 0,1-3-1 15,-7 2 6-15,-1 1 4 0,-2-2-7 16,0-1 3-16,-5 0 7 0,1 1 5 16,-6-1-14-16,-1 2 0 0,-3 0 3 15,-1 0 5-15,0 1-2 0,-1-1-3 16,1 1-7-16,-2 0 3 0,-4 1-3 15,0 0 1-15,0 0 0 0,0 0 1 16,-2 0 0-16,-6 0-10 0,-1 4-13 16,-1 2-13-16,5 4-15 0,-1-3-34 15,-2-3-77-15</inkml:trace>
  <inkml:trace contextRef="#ctx0" brushRef="#br0" timeOffset="10297">7127 757 9 0,'-2'4'6'0,"0"-2"93"0,0-2-9 15,-2 0-44-15,2 0-1 0,2 0 1 0,-2 0-10 16,0 0 2-16,2-1-5 0,0-7-10 15,0 1-7-15,0-4-2 0,0 0 3 16,2-3-5-16,6-3-2 0,-4-5 7 16,1-5-4-16,1-1 0 0,0-3 3 15,-2-2-1-15,-4 1-13 0,0 0 13 16,0-1-8-16,0 2-1 0,0-3-2 15,0-1-5-15,0-2 1 0,-4-2 1 16,0 0-2-16,0 1 3 0,-1-3-3 0,1 4 2 16,0 5-3-16,-4 5 2 0,4 7 0 15,1 9 1-15,-3 6 2 0,2 2-2 16,-2 1 0-16,3 2-1 0,1 0 0 15,-2 0-1-15,0 0-1 0,2 3 2 16,0 0 0-16,2 0-1 0,-4-2 0 16,3 3 1-16,1-2 1 0,-2 0-2 15,2 1 0-15,0 0 2 0,0 0 0 16,-2 1-1-16,0 1-1 0,0-1 2 15,0 3-1-15,0-1-1 0,0 2 0 16,2 2 2-16,0-6 0 0,0 2-2 0,0-1 0 16,0-1 2-16,0 0 0 0,0 0-2 15,0 0 0-15,0 0 1 0,0-2 1 16,0 1-2-16,4-1 3 0,-2-2-2 15,4 0-2-15,1 0 2 0,1 0 0 16,-1 0 1-16,5 0 1 0,1-5-2 16,1 1-1-16,5-2 2 0,-4 1 0 15,8-2-2-15,4 1 0 0,3-1 2 16,3 2 0-16,5-2-2 0,4 2 0 0,5-1 2 15,7-1-1-15,5 0 0 0,8-3-1 16,5 0 2-16,3 3-1 0,-3-2-1 16,-7 3 0-16,-8 1 1 0,-7 3 1 15,-8 1-2-15,-6 1 1 0,-9 0 0 16,-6 0 1-16,-6 0-2 0,-9 0 0 15,-2 2 1-15,-4 1 0 0,0 0 2 16,0 0-3-16,-6 0 4 0,-4 0-1 0,1 1-2 16,3-2 1-16,2-2-1 0,2 0 1 15,2 0-2-15,0 0 0 0,0 0 1 16,0 0-1-16,0 0 0 0,0 0 0 15,0 0 1-15,0 0 1 0,0 0-1 16,0 1-1-16,0-1 2 0,-1 3 0 16,-1-2-1-16,2 1 0 0,0-2 1 15,-2 4-1-15,2-4 0 0,-2 1-1 16,2 3 1-16,0-2 0 0,-2 2-1 15,2 1 0-15,0-2 2 0,0 5 0 16,0 3-1-16,0 3-1 0,0 5 1 0,0 6 1 16,0 7-1-16,0 5 0 0,0 7 1 15,0 5 0-15,-4 5-1 0,-4 4 0 16,1 2 0-16,-1 2 0 0,1-6 0 15,1-7 0-15,4-9 12 0,2-11-17 16,0-4 4-16,0-5-1 0,0-3 2 16,0-4 0-16,2-3-1 0,-2-2 1 15,2-3 1-15,0-1 1 0,-2-2-2 0,0 0 0 16,0-2 6-16,0 0 4 15,2 0 4-15,-2 0-3 0,0 0 2 16,0-2-7-16,0-5-6 0,1 0 1 0,-1 0 1 16,2-1-1-16,-2 5-1 0,2-3 0 15,-2 2-2-15,2 3 3 0,-2-1-2 16,0 0 3-16,0 2-2 0,0 0 0 15,4 0-4-15,0 0 2 0,3 0 2 16,1 0 0-16,2 0-1 0,-1 0-2 16,6 0 0-16,3 0-3 0,4 0 4 15,9-1-4-15,0 0 6 0,9-2-2 0,4 0 0 16,7-3 2-16,4 3 0 0,10-2 1 15,6 0-2-15,1 2 1 0,1-4 0 16,3 1 0-16,-3-3 0 0,3 0 0 16,-2 0 1-16,-3-1 2 0,-2 0-4 15,-6 2 1-15,-8-1 1 0,-7 2 0 16,-4 0-2-16,-8 3 0 0,-9 1 3 15,-6 0-2-15,-12 3-3 0,-7 0-5 16,-2 5-44-16,-8 3 9 0,-11-2-58 0,-4-4-315 16</inkml:trace>
</inkml:ink>
</file>

<file path=ppt/ink/ink6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1:39.531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30 109 56 0,'0'0'-4'16,"0"0"63"-16,0 0 111 0,0 0-127 15,0-1 3-15,0-2-7 0,-2 1-7 16,0 0 0-16,2 0-5 0,0-1-7 15,0 3-1-15,0 0-3 0,0 0-2 16,0 0-2-16,0 0 2 0,0 0 1 16,0 0-1-16,0-1-1 0,-2 0-1 15,2 1-1-15,0-1 0 0,0 1-7 0,-1 0-2 16,1 0 0-16,0 0 1 0,0 0-4 15,0 3-1-15,-2 6 3 0,0 2 2 16,2 2-3-16,-2-3 0 0,-2 3 2 16,4-1-1-16,-2 1 0 0,0 1-2 15,0-1 2-15,-2 0 2 0,4-2-3 16,0-1 0-16,-1 0 0 0,-1-4 1 15,2 0-1-15,0-1-4 0,0 0-4 16,0-4-9-16,3-1-17 0,5 0-12 16,0 0-5-16,-1-5-28 0,1-3-46 0,-4-2-98 15</inkml:trace>
  <inkml:trace contextRef="#ctx0" brushRef="#br0" timeOffset="367">183 90 56 0,'6'-3'71'15,"-1"-1"115"-15,-3 0-125 0,0 4-8 0,0 0-8 16,0 0-12-16,-2 0-20 0,0 0 5 16,0 4-3-16,0 6 5 0,0 0-8 15,0 1 1-15,0 0-3 0,0-1-3 16,0-4-4-16,0 1-2 0,0-4-1 15,0 0 2-15,2-3-3 0,7 0-1 16,3 0 4-16,5-2-2 0,0-7-8 16,0-1 0-16,1-1-5 0,-5 0-2 15,0 5 9-15,-1 0-7 0,-3 3 3 16,-3 1 11-16,-2 1-5 0,0 1-1 15,-4 0 1-15,0 0 4 0,0 3-1 0,0 6 2 16,-2 2 0-16,2 0 2 0,-6 0-1 16,6 2-2-16,0-1 3 0,-2 0 0 15,2-1-4-15,0-1 3 0,0 0-2 16,0 0-1-16,0-4 0 0,8 0 1 15,-1-3-6-15,1-3-29 0,1 0-21 16,3 0-36-16,-1 0-91 0</inkml:trace>
  <inkml:trace contextRef="#ctx0" brushRef="#br0" timeOffset="1743">587 101 203 0,'0'-8'58'15,"-3"2"20"-15,-5 1-21 0,-2 0-11 16,5 4-9-16,-1 1-13 0,-4 0-8 16,3 0-6-16,-3 11-6 0,1 2-1 0,1 3 1 15,0 4 0-15,7 0-1 0,-1 0-1 16,2 3-2-16,0-3 2 0,3-1-2 15,13-3-2-15,1 0 2 0,0-6 1 16,6-3 0-16,-2-4-1 0,4-3 1 16,0 0 2-16,1 0-2 0,3-10-1 15,-2-3-1-15,1-2 3 0,-3-2-7 16,-2 0 0-16,-2 1 4 0,-4 2 3 15,-7 2-2-15,-5 4 0 0,-3 0 2 0,-2 2 0 16,0 3 2-16,0 1-1 0,0 2 0 16,0-1 6-16,0 1-6 0,0 0-2 15,0 0-2-15,-2 1 0 0,0 5 0 16,2 3-1-16,0 0 2 0,0 1 1 15,0 0-2-15,0 0 3 0,0 3-3 16,2-2 2-16,-2 3-3 0,2-3 4 16,-2 2-2-16,0-3-1 0,0-2 1 15,0-1-1-15,0-3 1 0,0-3 1 16,0 0-1-16,0-1-1 0,0 0 3 0,0-4-4 15,0-7-6-15,0 0 2 0,2-2 0 16,2-1 0-16,2 1 3 0,-1 2-3 16,3 0 3-16,-4 1 1 0,2 4-3 15,-1 1-2-15,3 1 2 0,0 3 3 16,1 1 0-16,3 0 0 0,1 0 1 15,0 0 2-15,4 0 0 0,4 0-2 16,-1 0 3-16,2 0 3 0,1-4 0 16,2-1 8-16,0-7-6 0,-2 2 5 15,-2-1 0-15,-4 0-5 0,-7 2-5 16,-5 1 3-16,-3 2 2 0,-2-1-1 0,-7 1 2 15,-5 2 4-15,-1 2-6 0,-6 2-3 16,1 0 1-16,1 0-4 0,0 7 2 16,4 3-3-16,-1 2 1 0,7 2 0 15,-1 4 0-15,2-1-2 0,6 2 1 16,0 1 2-16,0-4 0 0,8 2-4 15,5-4 1-15,-1-1 0 0,3-4-5 16,4-2 2-16,2-5 4 0,2-1 2 16,0-1-3-16,-2 0-3 0,0-1-3 0,-4-5 6 15,0 1-6-15,-3-1 6 0,-5 1 1 16,-1 2-2-16,-4-2 3 0,-2 1-2 15,-2 0 2-15,0 0 3 0,0-1-2 16,0-1-2-16,0 0 2 0,0 0 1 16,0 1-1-16,0 1 0 0,0 0 2 15,0-2 0-15,0 3 2 0,-2 0-1 16,0 1 0-16,0 0-1 0,0 1 2 15,0 0-1-15,0 1-1 0,0 0 0 0,0 0-3 16,0 0 0-16,2 0 0 0,-2 0 1 16,1 0-2-16,-1 0 1 0,0 5-1 15,0-1 2-15,0 3-1 0,-2-1-1 16,4 3 1-16,0 1 1 0,-2 0-1 15,0 0-1-15,2 1 1 0,0 0 1 16,0-4-1-16,0 0-2 0,4-1 0 16,6-3 3-16,-5-1-1 0,7-2-1 15,-3 0 0-15,3 0 2 0,5-2-7 16,-4-5-3-16,1 0 10 0,-5-2-22 0,3 0 13 15,-7 2-3-15,-1-2 4 0,2 2 1 16,-4 0 5-16,0 3-1 0,0-1 2 16,-2 2 2-16,0 0-2 0,0 1 2 15,2 1 0-15,3 1-1 0,3 0-1 16,3 0-2-16,1 0 2 0,1 0 1 15,1 3 0-15,-5 1-3 0,3 4 3 16,-3 0-1-16,-5 2 0 0,2-2-1 16,-6 2 0-16,0-1 3 0,0 1-1 15,0-1-1-15,0-2 0 0,-6 0 2 16,0-1-1-16,0-3-2 0,1-1 2 0,1 0 0 15,0-2 1-15,4 0-2 0,0 0 1 16,0 0 0-16,0 0-5 0,0 0 1 16,12 0 3-16,3-7 1 0,4-2-1 15,0-1 0-15,6 0 0 0,2-3 0 16,-1 0 1-16,7-3-1 0,-1 0 0 15,1-1 3-15,-3-1-1 0,-5 2 2 16,-4 2 5-16,-8 2 5 0,-5 2-9 16,-8 2 7-16,0 1 8 0,-8 2-3 0,-5 3-5 15,-4 2-1-15,-6 0 1 0,2 0 3 16,2 3-4-16,-2 7-4 0,4-1 1 15,3 4 0-15,8-2 1 0,6 3-5 16,0 1-3-16,8-1-1 0,7 0 2 16,6-3-2-16,8 0-2 0,2 0 5 15,10-4-7-15,15-2-10 0,3-4-12 16,6-1-38-16,0 0-22 0,-8 0-89 15</inkml:trace>
  <inkml:trace contextRef="#ctx0" brushRef="#br0" timeOffset="3080">2570 258 11 0,'0'0'12'16,"0"0"-9"-16,0 1 4 0,0 0 51 15,0-1-5-15,0 0-22 0,0 0-8 16,0 0-7-16,0 0 5 0,0 1-7 0,0 0-3 15,0 1 16-15,4-1-4 0,0-1 1 16,5 0 3-16,1 0-1 0,1-5 2 16,4-3-9-16,3-3-3 0,-3-2 3 15,0-1 2-15,-2-1-2 0,-1 0 0 16,-5 0-5-16,1 0 2 0,-4-1-4 15,-2 1-1-15,-2 1-2 0,0 1 1 16,-4 4-2-16,-4-1-4 0,-1 4 0 16,-1-1 1-16,-3 4-5 0,1 3 1 0,-1 0-2 15,0 2 1-15,-1 11 0 0,1 5 2 16,2 5-3-16,1 1 1 0,2 2 1 15,5 0-3-15,3 1 1 0,0 1 2 16,11 0-1-16,6-2-2 0,4-4 1 16,6-7 2-16,0-4-1 0,3-4-1 15,-1-5 1-15,-1-2 1 0,-3 0 0 16,0-7-1-16,-2-7 1 0,0-4 0 15,-2 0-2-15,-4-1 2 0,-4 2 0 0,-1 2 1 16,-5 2 0-16,-5 6-1 0,-2 1 1 16,0 3 2-16,0 1-2 0,0 2-1 15,-3 0-3-15,-3 8 1 0,0 5 2 16,4 0-3-16,2 3 0 0,0-2 1 15,0 0-2-15,8 0-7 0,5-2 0 16,-1-2 1-16,1-5 6 0,0 1-2 16,-1-6 3-16,-1 0-2 0,3-4 5 15,-1-5-1-15,-2-4 1 0,-3-1 1 16,0-4 0-16,-3 1 4 0,-3-1 1 0,0-2 6 15,2 4-2-15,-4-1-4 0,0 4 5 16,-2 0-6-16,-4 1-1 0,1 4-2 16,-3 3-3-16,4 2 0 0,2 3 1 15,2 0-2-15,0 3-6 0,0 9-9 16,0 2-12-16,4 1-10 0,6 0-32 15,3-3-39-15,-3-3-153 0</inkml:trace>
  <inkml:trace contextRef="#ctx0" brushRef="#br0" timeOffset="3627">3207 237 36 0,'4'-7'38'15,"4"-1"130"-15,1 0-132 0,1 0 20 16,1-2-11-16,-1 2-9 0,1-2-4 15,1 1-6-15,-3 0-2 0,3-2-1 16,-5 3-2-16,-1-1-3 0,0 0 0 16,-6 2 1-16,0 0-5 0,0-1 1 0,0 3-1 15,-10-1-5-15,3 3-3 0,-5-1 0 16,1 4-3-16,-3 0 1 0,1 3-4 15,-2 7 0-15,1 1 2 0,-1 4-1 16,4 1-2-16,1 3 0 0,0 0 3 16,7 4-2-16,-1 0-1 0,2 3 1 15,2-7 0-15,4 1 0 0,9-4-2 16,2-2 2-16,3-3 1 0,1-4-1 15,2-4 0-15,5-3 1 0,-1 0 1 0,6-4 0 16,-1-10-2-16,1 0 0 0,1-2-1 16,-3 0 2-16,-4 2-1 0,-10 2 0 15,-2 4 1-15,-9 3 0 0,-2 2 0 16,-2 1 1-16,0 2 0 0,0 0 2 15,0 0-2-15,-4 0-3 0,-3 0 0 16,-1 5 0-16,4-1-1 0,2 1 0 16,2 0 0-16,0 0 0 0,0 0 1 15,8-1-5-15,3-1-5 0,1-2-5 16,-1 0 0-16,2-1 9 0,3 0 5 0,-1 0 2 15,0 0-2-15,-3 0 0 0,-1 0 3 16,-1 0-2-16,-5 2-1 0,-1 2 2 16,0 3 0-16,-2 2-1 0,0-1 1 15,0 1-1-15,7-1 2 0,1-1-5 16,1-2-6-16,7-2-40 0,2 0 8 15,3-3-40-15,6 0-78 0</inkml:trace>
  <inkml:trace contextRef="#ctx0" brushRef="#br0" timeOffset="4217">4270 176 52 0,'0'0'47'0,"2"0"189"0,-2 0-183 16,0 0-9-16,0 7-8 0,-8 3-2 0,-3 5 0 15,-1 2-9-15,-1 2-4 0,4 2-5 16,-5-2-9-16,8-1-3 0,1-3 0 15,3-4-2-15,2-3-1 0,0-3-3 16,9-5 2-16,3 0 2 0,3-2 2 16,8-8-2-16,0-3-2 0,2-2 0 15,-4-3-2-15,3-3-2 0,-3 2-4 16,0 1 3-16,-3 2 2 0,-3 3-1 15,-2 1 6-15,-3 4-2 0,-5 2 0 0,-1 3 0 16,-4 2 0-16,0 1-2 0,0 0 3 16,0 2-2-16,0 6 8 0,-5 4 0 15,1 0-5-15,-4 0 1 0,2 1-2 16,3 0 2-16,1-1 0 0,0-1-4 15,2-2 4-15,0 0 0 0,5-5-3 16,7-4 1-16,3 0-1 0,2 0 1 16,2-7 2-16,6-4-11 0,-2-3-7 15,2-2 9-15,0 0-3 0,-2 0-17 16,-4 1 14-16,-2 4 11 0,-6 4-1 0,-3 2 0 15,-4 3 2-15,-2 1 2 0,-2 1 2 16,0 0 1-16,-4 0 7 0,-2 7-3 16,-3 1 4-16,-1 3 0 0,2 0 0 15,-1 2-6-15,1 1 1 0,1 0 0 16,-1 0-5-16,-1 0 3 0,7-2-5 15,0 0-1-15,2-1-1 0,0-3 1 16,5-2 0-16,11-3-13 0,-1-3-13 16,10 0 9-16,5 0-32 0,5-9-45 0,-3-6-45 15,-3 0-151-15</inkml:trace>
  <inkml:trace contextRef="#ctx0" brushRef="#br0" timeOffset="4909">4926 183 30 0,'-3'-7'284'15,"-3"-1"-240"-15,0 0-3 0,-1-1 7 16,-1 5-8-16,-2-1-4 0,-1 2-8 15,-1 3 0-15,5 0-8 0,-3 0-3 16,1 9-2-16,-1 3-3 0,4 1-5 16,1 3-3-16,5 1-1 0,0-1 0 0,0 0-3 15,0 0 0-15,9-3 1 0,3 0-2 16,-1-5 1-16,4-2 1 0,1-3 0 15,-1-3 1-15,-2 0-1 0,1-7 0 16,1-6 0-16,0-1 0 0,-7-3-3 16,3 1-2-16,-5-2 2 0,0 2 2 15,-6 3 1-15,0 0-1 0,0 0 0 16,0 2 0-16,0 1 0 0,0 0-1 15,0 1 2-15,0-1-1 0,0 3-1 16,4 3-7-16,1 4-4 0,3 0 4 0,0 0 0 16,1 0 0-16,4 3 0 0,1 2-1 15,3 0 6-15,0 0 1 0,0-2 3 16,-3-1-1-16,1-2-5 0,-4 1 5 15,5-1 0-15,-5 0 0 0,-7 0 0 16,0 0 0-16,-4 0 0 0,2 2 2 16,0 1-4-16,-1 2 2 0,-1 1 4 15,0 3 0-15,0 1-1 0,0 2 3 16,-1 1-2-16,-3-1 1 0,0-2-4 0,4-2-1 15,-2 0 1-15,2-6 0 0,0 3-2 16,0-3 0-16,0-2 1 0,2 0-1 16,6 0 0-16,1 0-5 0,6-7-1 15,1 0-1-15,8 2-4 0,-1 0 12 16,2-2-7-16,-6 4 6 0,2-1-1 15,6-1 1-15,0 1 8 0,5-3-6 16,2-4-1-16,1 0 1 0,1-2 4 16,2-3 6-16,-2 0-7 0,-1 0 3 0,-10 0-1 15,-3 3 0-15,-8 1-5 0,-8-2 1 16,-6 3 4-16,0 1-1 0,-4 2 0 15,-12 3 5-15,-6 5 2 0,1 0-2 16,2 2-3-16,-2 9 6 0,1 3 1 16,3 2 4-16,-4 7-5 0,8-1 7 15,7 0-5-15,6 0-10 0,0-1-4 16,19-1-1-16,8-1 3 0,17-1-1 15,19-7-1-15,23-6 1 0,13-5-5 16,10-3-21-16,3-11-16 0,-1-3-21 16,-2-1-26-16,-8-3-44 0,-15 2-247 0</inkml:trace>
</inkml:ink>
</file>

<file path=ppt/ink/ink6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1:29.450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15 285 2 0,'0'0'2'0,"0"0"-2"0,0 0 3 15,0 0 1-15,0 0 10 0,-2 0 1 16,2 0-7-16,0 0-7 0,-2 0 22 16,2 0-10-16,0 0-1 0,0 0-2 0,0 0 1 15,-2 0 1-15,2 0-6 0,0 0-5 16,0 2 55-16,-2-2-23 0,2 0-19 15,-1 0 0-15,1 0-8 0,0 1 2 16,-2-1-5-16,2 0 0 0,-2 0-1 16,0 0 0-16,2 0 2 0,0 0-5 15,0 0 1-15,0 0 1 0,0 0 0 16,0 0 0-16,0 0-1 0,0 0 2 15,0 0 3-15,0 0 2 0,0 0 1 0,0 0-3 16,0 0 5-16,0 0 3 0,0 0-3 16,0 0-1-16,0 0-3 0,0 0-2 15,0 0-4-15,0 0-3 0,0 0 3 16,0 0 0-16,0 0 3 0,0 0-3 15,0 0 0-15,0 0 0 0,0 0 0 16,0-1-2-16,2-1 4 0,3 1-2 16,-1 0-3-16,2-1 3 0,0-1 1 15,-1-1 1-15,-1-1-2 0,2 1 0 0,0 0-3 16,-2 0 4-16,1 0 1 0,-1 1-2 15,2 0 2-15,-4 0 1 0,-2 1-1 16,2 1 2-16,-1 0-3 0,3 0 0 16,-4 0-2-16,2-1 1 0,4 1 0 15,-4-2 0-15,4 3-1 0,-3-2 1 16,1 0 1-16,4 0-1 0,-2-2-1 15,-1 2 1-15,1 1 2 0,-2-1-2 16,0 0-1-16,-1 1 1 0,-1 0 1 16,0 1-1-16,-2 0 0 0,2 0 0 0,0 0 1 15,-2-3 0-15,2 3-2 0,-2 0 1 16,0 0 0-16,0 0 0 0,2 0-1 15,0 0-1-15,4 0 3 0,-3-1-1 16,3 0 0-16,4-3 0 0,-3 3 1 16,-1-2-1-16,2 0 0 0,-1-1 0 15,-3 3 1-15,0-1-1 0,-4 0 0 16,2 1 0-16,-2 1 1 0,2 0 0 15,-2-1-1-15,2 0 0 0,0 0 0 16,-2 1 0-16,1 0-2 0,3 0 2 16,0 0 0-16,-2 0-1 0,2 0 0 0,-2 0 0 15,5 0 1-15,-3 0 1 0,0 0-2 16,2 0 2-16,-3 0-2 0,1 0 2 15,0 0-2-15,0 0 1 0,0 0 0 16,-2 0 1-16,0 0-3 0,1 0 2 16,3 0 2-16,-2 0-2 0,2 0 0 15,1 0 0-15,-1 0-1 0,2-3 2 16,-3-1-2-16,3 2 2 0,-2-1 0 15,1 1-1-15,-1 0 0 0,-2-2 1 0,0 3-1 16,0 1 1-16,-1-2-2 0,-3 0 1 16,0 2 1-16,4-1-1 0,-4-1-1 15,0 2 1-15,4 0 0 0,-2-1 0 16,2 1-1-16,1 0 1 0,1-2 0 15,-2 1 1-15,2 0-2 0,-1 0 1 16,1-1 0-16,0 1 1 0,1-1-2 16,1-1 2-16,0 0-1 0,1 2 0 15,-1-3 0-15,0 1 0 0,-5 2 1 16,1 0-1-16,0 1-1 0,-2-1 0 0,0 1 2 15,-2 0-1-15,0 0 0 0,0 0-1 16,0 0 2-16,2-2-2 0,0 2-1 16,0 0 2-16,-1 0 1 0,3 0-1 15,0 0-1-15,0-2 3 0,0 0-1 16,3-2 0-16,-1 2-1 0,0-1 0 15,0 2 1-15,1-1-1 0,-5 1 0 16,2 0 0-16,-4 1 2 0,2 0-2 16,-2-1 1-16,0 0 1 0,2 1 0 0,0 0 0 15,0 0-2-15,-1-2 0 0,5 0 1 16,0 0-1-16,0 0 0 0,1 1-2 15,-1 0 2-15,0 1 1 0,-2 0 0 16,3 0-2-16,-1 0 2 0,-2 0 0 16,1 0-1-16,-3 0-1 0,2 0 2 15,-2 0 0-15,0 0-2 0,0 0 1 16,0 0 1-16,0-1 0 0,0 0-1 15,1 1 1-15,-1 0 2 0,0-3-3 0,-2 3 0 16,4-1 1-16,0-1 1 16,0 1 0-16,1-2 0 0,3 0 3 0,-2 0-4 15,-2 3 0-15,1-1-1 0,-3 1 1 16,2 0 0-16,0 0-1 0,0 0 0 15,-2 0 0-15,-2 0 0 0,0 0 1 16,0 0-2-16,0 0 1 0,1 0 2 16,-1-1-2-16,2 1 0 0,-2 0 1 15,2 0-2-15,0-1 1 0,0 0-1 16,0 1 2-16,2-1 0 0,-2-1-1 15,2 0-1-15,-1 1 1 0,1 0 2 0,0 0-2 16,-4 1-2-16,0 0 2 0,0 0 1 16,0 0-2-16,0 0 2 0,2 0-1 15,0 0-2-15,0 0 2 0,-2 0 2 16,2 0-2-16,0 0-2 0,3 0 2 15,-1 0 0-15,4-3 2 0,-1 0 1 16,3-1-5-16,-3 3 2 0,1-1 2 16,-4 1-1-16,2 0 0 0,-4 1-2 15,-2 0 1-15,0 0 2 0,0-1 0 16,0 1 0-16,0 0 2 0,0 0-4 0,0 0 0 15,0 0-2-15,0 0 2 0,0 0-2 16,1 0 1-16,1 0 0 0,0 0 1 16,2 0 2-16,-4 0-1 0,6 0-2 15,-4 0 2-15,0 0 0 0,0 0-1 16,-1 0-1-16,1 0 0 0,0 0 2 15,4 0-1-15,-6 1-1 0,6 0 2 16,-4 0-1-16,3 0 1 0,3 0-1 16,-2 0 0-16,-1 1 2 0,-1 0-4 0,0-1 4 15,2-1-4-15,-2 0 4 0,1 0-2 16,-1 0 0-16,-2 0 0 0,0 0 1 15,-2 0-1-15,0 0-1 0,4 0 1 16,-2 0 2-16,0 0-3 0,-2 0 0 16,2 0 1-16,-2 0 1 0,0 0-1 15,3 0-1-15,-3 0 1 0,2 0 1 16,0 1-1-16,2-1-1 0,0 0 1 15,0 0 3-15,1 0-3 0,-3 1-2 0,0-1 2 16,2 1 2-16,2 0-3 0,-2-1 0 16,-1 0 2-16,-1 0 0 0,0 0-2 15,2 2 0-15,-2-1 1 0,-2 0 0 16,2 1 0-16,0-2-1 0,0 1 1 15,-2 0 1-15,1-1-2 0,-1 1 1 16,0 1 0-16,0-1 1 0,4 0-2 16,-2-1 1-16,4 4 0 0,0-2 2 15,1 1-2-15,-1-1-2 0,4-1 2 16,-3 0 1-16,-1 2-1 0,2-3-1 15,-5 1 1-15,1 0 0 0,-2 1 0 0,2 0-2 16,-2-1 4-16,0 1-4 0,2 1 2 16,-3-3 0-16,-1 0 2 0,0 1-4 15,0 0 4-15,2 0-4 0,0 0 1 16,-2-1 2-16,0 1-1 0,0 0-1 15,0 0 0-15,4 2 3 0,0-2-2 16,2-1-2-16,1 2 4 0,-3-1 0 16,2 0-4-16,-2 1 1 0,1-2 1 15,5 1 1-15,-2 1-2 0,1-2 0 16,-1 0-1-16,1 2 0 0,-5-2 2 0,4 1-3 15,-3-1 0-15,-1 1 2 0,2 0 0 16,-4-1-3-16,2 1 2 0,-2 0-3 16,-1 1 4-16,5 1-2 0,-4-2 3 15,4 1 1-15,-2-2 1 0,-1 0-4 16,-1 1 4-16,4-1-2 0,-2 0 0 15,2 0 0-15,1 1 0 0,3-1 1 16,-3 1-2-16,1 0 1 0,0-1 1 16,-4 2-2-16,-1-1 2 0,3-1-2 0,-2 2 1 15,2 0 0-15,-4-2 1 0,-1 1-2 16,1 1 1-16,0-1 0 0,2 0 0 15,0-1-3-15,-2 1 4 0,4-1 2 16,-3 1-3-16,3 0-1 0,-4 0 1 16,4-1 0-16,-4 2 1 0,1-2-2 15,-1 0 2-15,0 0-2 0,2 1 2 16,-2 0-2-16,-2 2-1 0,4-2 4 15,0 0-2-15,-1 0-2 0,3-1 4 0,2 2-2 16,-4-1 0-16,3-1 0 0,5 1 1 16,-5-1-2-16,3 0 1 0,-3 0 1 15,1 0-2-15,0 0 2 0,-3 0-2 16,3 0 2-16,-4 0-1 0,4 0 0 15,-7 0-1-15,3 0-1 0,-2 0 2 16,-2 2 2-16,8 2-4 0,-8-4 2 16,6 1 0-16,-5 1 3 0,5-1-4 15,0-1 1-15,1 0 1 0,5 0-1 16,-3 0 1-16,-1 0-3 0,0 0 2 15,-1 0 2-15,-3 0-2 0,2 0-1 0,0 0 0 16,-4 0 1-16,1 0 1 0,1 2-2 16,0 1-1-16,0 0 4 0,0-1-2 15,-1 1-2-15,3-2 4 0,2 0-1 16,-2 2-1-16,3-1 0 0,-1-2-1 15,3 2 1-15,-3-2 0 0,1 0 1 16,1 2-1-16,-4-1 1 0,3-1-3 16,-1 0 2-16,-3 0 0 0,3 0 1 15,0 3-2-15,-3-2 2 0,-1 0-2 16,-4-1 1-16,2 1 0 0,0 0 0 0,0 1 0 15,0-1 1-15,0 0-2 0,0 0 1 16,2 2 0-16,-3-2 1 0,3 0-2 16,0 1 2-16,2-1-1 0,-2 1-1 15,1-2 2-15,-1 6-2 0,0-5 2 16,2 1-1-16,-4 1-1 0,3-3 1 15,-3 1 0-15,4-1 0 0,-2 2 0 16,2-1 1-16,-3 1-1 0,-1-1 1 16,2 0-2-16,0 1 0 0,0-1 1 0,-2 1 1 15,1-2 0-15,-1 1-3 0,0-1 2 16,0 0 1-16,2 2-1 0,0-2-1 15,0 0 1-15,1 0 3 0,1 0-4 16,2 0 1-16,-1 0 1 0,1 0 0 16,-2 0-2-16,-3 0 1 0,1 0 0 15,2 0 1-15,-4 0-1 0,0 0-1 16,4 0 0-16,-5 0 3 0,7 0-3 15,-4 0 1-15,2 0 0 0,1 0 0 0,3 0 1 16,-3 0 8-16,-1 0-9 0,0 0 1 16,-2 0-1-16,1 0 0 0,-5 0 0 15,6 0 1-15,-4 0-1 0,2 0-2 16,0 0 2-16,-4 0 1 0,4 0-1 15,-1 0 0-15,5 0 0 0,-8 0 3 16,6 0-3-16,-2 0-3 0,-3 0 4 16,3 0 1-16,-2 0-4 0,0 0 2 15,0 0 0-15,0 0 2 0,0 0-2 16,4 0-2-16,1 0 4 0,3 0-2 15,-1-2 2-15,-1 1-6 0,-2 1 6 0,-3-2-1 16,3 2-1-16,0 0-1 0,-2 0 1 16,-1 0 1-16,1 0-1 0,0 0-1 15,0 0 1-15,0 0 1 0,-4 0-1 16,4 0-1-16,-4 0 1 0,1 0 1 15,-1 0-2-15,2 0-1 0,0 0 2 16,0 0 2-16,4 0-1 0,-2 0-2 16,0 0 1-16,-3 0 1 0,-1 0 0 15,2-1-2-15,2 0 1 0,0 1 1 16,6-2-2-16,-1 1 0 0,-1 0 3 0,-3 0-4 15,-3 1 0-15,0 0 2 0,0 0 0 16,-2 0 0-16,4 0 0 0,-4 0-2 16,0 0 1-16,2 0 1 0,0 0 0 15,-2 0 2-15,2 0-3 0,-2 0 0 16,0 0 0-16,0 0-1 0,0 0 0 15,2 0 2-15,-2 0 0 0,3 0-1 16,-3 0 2-16,4 0 0 0,-2 0-2 16,2 0 1-16,-2-1 0 0,0-1 0 0,2 0 0 15,-4 1-3-15,5-2 2 0,-1 3-5 16,0 0-2-16,-2 0 4 0,0 0-1 15,0-1 0-15,1 1 1 0,5 0-3 16,2-2 6-16,-3 1 3 0,1-2-11 16,0 2 7-16,-1-1 3 0,-1 1 0 15,-2-1-2-15,1 1 0 0,-3-2 1 16,-2 2 2-16,2-1-2 0,0 1 0 15,0-1 0-15,-2 0 1 0,2 1-1 0,-2-2-1 16,0 3 1-16,2 0 1 0,0-2-2 16,0 0 0-16,0 1 1 0,1-1 1 15,1 2-1-15,0-3-2 0,0 1 2 16,2 0 1-16,-1-1-2 0,1 1 1 15,0-1 0-15,3 1 0 0,5-2 0 16,-3 3 6-16,1-3-8 0,-9 4-2 16,-3 0 7-16,2 0-3 0,-2 0-2 15,2 0 2-15,-2 0-1 0,4 0 1 16,-4 0 0-16,0 0 1 0,6 0-1 15,-6 0-1-15,2 0 1 0,0 0 1 0,1-2-2 16,1 1 1-16,0 1 0 0,0 0 0 16,-2 0 0-16,3 0 0 0,3-2 0 15,7-2 0-15,-3 0 2 0,-1 1-3 16,-3 2-14-16,-6 1 9 0,-2 0 9 15,4-2-7-15,-1 2 3 0,-1 0 1 16,4-1 0-16,-6 1 1 0,2-2 0 16,0 0 3-16,0 1-4 0,0 1 0 15,2-1 0-15,-1-2 1 0,3 3-1 16,4-3-1-16,5-1 1 0,2-2 19 0,-4 2-14 15,-3 2-25-15,-8 2 19 0,-2 0 5 16,7 0-5-16,1-3-2 0,7 0 4 16,-5 1 19-16,-2-1-20 0,-7 3-3 15,-1 0 6-15,2 0 2 0,-2 0-7 16,0 0 1-16,4 0 1 0,-4 0 1 15,2 0-3-15,2 0 1 0,0 0 2 16,1 0 0-16,3 0-1 0,0 0-1 16,1-2 1-16,10-2 1 0,-3 1 4 0,-3 2-7 15,-9 1-3-15,-4 0 6 0,0 0 0 16,0 0-3-16,0 0 2 0,0 0 0 15,0 0 0-15,0 0 0 0,0 0 0 16,0 0 1-16,0 0-1 0,0 0 0 16,0 0 1-16,0 0 2 0,4 0-3 15,1 0 0-15,-1 0 0 0,2-1 0 16,-2 0 0-16,-1 1 0 0,5-2 0 15,9-1 0-15,-1-2 1 0,-3 3 2 0,-4 1-10 16,-7 1 7-16,-2 0 3 0,6 0-5 16,0 0 1-16,7 0 2 0,1 0 2 15,-5 0 4-15,-3-2-10 0,-6 2 4 16,0 0 4-16,0 0-8 0,0 0 2 15,0 0 1-15,0 0 0 0,0 0-1 16,0 0 2-16,0 0-2 0,2 0 1 16,-2 0 0-16,5 0 0 0,-3 0 1 15,0 0-1-15,4 0-1 0,-2 0 2 16,0 0-1-16,9 0 1 0,4-1-1 0,0-2 3 15,-1 0-3-15,-1-1-4 0,-6 2 7 16,-3 1 0-16,4 0-4 0,-10 1 1 16,0 0 0-16,2 0 0 0,-2 0 0 15,3 0-1-15,-3 0 1 0,2 0 0 16,0 0 1-16,2 0-1 0,0 0-1 15,-2 0 1-15,3 0 1 0,1 0-2 16,-2 0 1-16,9 0-1 0,5-3 3 16,-5 1 3-16,-4-1-10 0,-3 3 1 15,-6 0 8-15,2 0-3 0,0 0-2 16,0 0 1-16,0 0 1 0,0 0-1 0,-2 0-1 15,0 0 2-15,5 0 0 0,-3 0-2 16,2 0 1-16,-2 0 0 0,6 0 0 16,3 0 0-16,4 0 0 0,1 0 3 15,1 0-6-15,-4 0 3 0,-3 0 4 16,-3 0-8-16,-5 0 4 0,-2 0 0 15,0 0 0-15,0 0-1 0,0 0 1 16,0 0 1-16,0 0 2 0,0 0-2 16,0 0-1-16,0 0-1 0,0 0-2 0,0 0 3 15,0 0 0-15,0 1 0 0,2 1-2 16,2 1 1-16,-2 0 1 0,0 0-3 15,2-1 0-15,-2 0 1 0,-2 1 0 16,3 0-3-16,3 1-1 0,2-2 4 16,1 2 7-16,-3-2-20 0,-6 2 4 15,0-2 12-15,6 2 2 0,3 0-3 16,5-2-2-16,-5 2 29 0,1-2-37 15,-7 3-2-15,3-1 11 0,8 0 1 16,-5-2 14-16,3 2-18 0,-5 0-13 0,-3-1 18 16,4-1 22-16,-3-1-29 0,-5 1 5 15,2-1 1-15,-2 1 1 0,4-1-1 16,-2 1 0-16,0-2 0 0,-2 2 2 15,2-1-2-15,0-1-2 0,2 1 4 16,-1 2-1-16,3-1-1 0,4-1 0 16,1 1 15-16,-5-1-10 0,-2 0-10 15,-4 1 5-15,1-2 0 0,1 1 1 16,2-1-1-16,-4 3-1 0,2-3 1 0,0 1 1 15,4 0-1-15,-2 1 0 0,3 0 1 16,5-2 0-16,-5 1 1 0,1-1-2 16,-2 0-2-16,-4 2 4 0,-1-2-2 15,7 1-1-15,2 1 1 0,1-2 1 16,-3 0 1-16,-3 0-9 0,-3 0 3 15,-2 5 5-15,0-4-2 0,0 3 1 16,2-3-1-16,-2 1 2 0,0 0-2 16,2 0 0-16,0-2 1 0,0 3 1 15,4-2-2-15,5 0 1 0,1-1 0 16,-3 0 5-16,-3 0-26 0,-4 1 15 0,-2 1 7 15,6 0 0-15,5-2-1 0,4 0 0 16,-7 1 10-16,-2-1-23 0,-6 1 11 16,0-1 4-16,0 3-2 0,0-2 1 15,0-1-2-15,0 0 0 0,1 0 1 16,1 2 1-16,0-2-1 0,0 0 1 15,-2 0-1-15,4 0 0 0,0 0 0 16,-2 0-1-16,3 0 1 0,9 0 1 16,-3 0-1-16,-1 0 10 0,-4 0-20 0,-6 1 4 15,0 1 9-15,1-1-3 0,1 2 1 16,-2-3-1-16,0 0 0 0,0 0-1 15,0 0 1-15,0 1 1 0,2 2-1 16,0-2 0-16,-2 1 1 0,2 3 0 16,6-3-2-16,3-1 1 0,1 2 21 15,-3-2-22-15,-3-1-12 0,-4 3 14 16,7-3-2-16,3 0 3 0,-3 0 4 15,-1 0-23-15,-8 0 12 0,0 1 12 16,0-1-7-16,0 2-2 0,0-1 2 0,0 0 2 16,0 0-2-16,0 0-1 0,0-1 1 15,2 1 2-15,0 0-2 0,0 1-1 16,0-2 2-16,-2 0-1 0,5 1 1 15,5-1-2-15,1 0 2 0,-1 0 25 16,-3 0-33-16,-7 0 1 0,0 2 7 16,4-1 1-16,4-1-2 0,3 0-1 15,-1 2 9-15,-2 0-5 0,-7 1-16 16,-1 0 12-16,0-1 1 0,0-2 0 0,0 0-7 15,0 1-2-15,2-1 6 0,-2 3 4 16,6-1-1-16,-4-2-2 0,4 0 2 16,-4 1-1-16,5-1 2 0,5 0-2 15,-1 1 10-15,-3 0-10 0,-6-1-13 16,-2 3 13-16,2-2 2 0,5-1 2 15,5 3-5-15,1-3 2 0,-2 0 12 16,-1 0-19-16,-6 0-5 0,-2 1 12 16,2 2 0-16,5-3 2 0,4 0-4 15,-1 0 7-15,-3 0-4 0,-5 0-22 16,-2 0 15-16,0 0 8 0,2 0-2 0,0 1 1 15,-2-1-2-15,-2 0 1 0,0 0 1 16,0 0 0-16,0 0-1 0,0 0 0 16,0 0 0-16,3 0 1 0,1 0 1 15,0 1 0-15,2-1-5 0,-2 3 11 16,7-1-9-16,1-2 0 0,-3 2 22 15,-1-1-29-15,-6 2-1 0,-2-1 7 16,0-1 3-16,1 1-1 0,-1 0-8 16,2-1 6-16,0 1 2 0,0-2 1 0,0 0-1 15,2 1 0-15,0 0 0 0,-4-1 8 16,4 3-6-16,1-2 0 0,7-1 5 15,-1 1 31-15,-3 0-17 0,-1 0-25 16,-5 0 5-16,2 1 3 0,6-2-3 16,7 0 0-16,-4 0 14 0,-3 0-6 15,-8 1-14-15,-2 3 4 0,0-3 2 16,2 0 0-16,-2 0-1 0,2-1 0 0,-2 0 1 15,0 1-2-15,0-1 1 0,1 0-2 16,1 0 2-16,0 0 0 0,4 0 0 16,-2 0-1-16,0 0 1 0,-2 0 0 15,1 0 0-15,-1 0 0 0,0 0 1 16,0 0 0-16,0 0-1 0,0 0 0 15,2 0 1-15,0-1-1 0,-3-1-1 16,3-1 0-16,0 2 2 0,2-1-1 16,-4 2-2-16,3-1-5 0,5-2-4 0,5 1-1 15,0-2 11-15,-7 4-16 16,-2-1-19-16,-6 1 27 0,0 0 12 0,2 0-4 15,0 0-1-15,3-1 2 0,-3 0 0 16,0 0 0-16,-2 0 0 0,4-3 0 16,-2 2-1-16,2-2-5 0,0 1 0 15,1-2-4-15,3 2-7 0,0 0-22 16,-3-3-13-16,3 2-12 0,-2-1-7 15</inkml:trace>
  <inkml:trace contextRef="#ctx0" brushRef="#br0" timeOffset="206">4692 142 35 0</inkml:trace>
  <inkml:trace contextRef="#ctx0" brushRef="#br0" timeOffset="246">4692 142 35 0,'25'-11'1'0,"-16"10"-10"15,6 0-4-15,-9 0 48 0</inkml:trace>
  <inkml:trace contextRef="#ctx0" brushRef="#br0" timeOffset="546">4768 122 13 0,'4'-3'-1'0,"-2"2"-2"0,2 1 3 15,-2-2 13-15,0-1-5 0,3-1-3 16,3 2-1-16,0-1 3 0,1 0 8 0,-1 0 3 15,5 1-7-15,6-1-4 0,-2 0 66 16,-3 1-38-16,-11 1-70 0,-1 1 41 16,2 0 31-16,4-2-26 0,7 1-4 15,-2-2 20-15,-1 0 32 0,-4 3-61 16,-5-3 5-16,1 2 3 0,4-2-3 15,-1 0-2-15,-1 3 1 0,0-3 0 16,0 1 1-16,1-1 4 0,-1-1-3 16,-2 3 3-16,-2-1 4 0,2 0 3 15,-1 0-4-15,-1 0 3 0,2 0 4 16,7 2-2-16,1-3-7 0,-3 3 19 0,-1-1-25 15,-4 1-1-15,0 0 2 0,0 0 4 16,5 0-5-16,4 0 0 0,1 0 1 16,-3 0 19-16,-7 0-25 0,-4 0 6 15,0 0 0-15,0 0-3 0,0 0-14 16,0 0-29-16,-4 0-11 0,-3 0-101 15</inkml:trace>
  <inkml:trace contextRef="#ctx0" brushRef="#br0" timeOffset="1253">4738 187 0 0,'0'3'15'0,"0"0"-13"0,-2-1 4 16,0-2 0-16,0 0 0 0,-4 0-6 15,-1 0 4-15,-1 0-1 0,4 0 5 16,2 0 18-16,-2 0 1 0,2 0 14 16,-1 0-19-16,1 0-4 0,-2 0-4 15,0 0-12-15,2 4-1 0,-4 0-1 16,5 1 0-16,-5 1-6 0,2-1-44 15,-2-2-47-15</inkml:trace>
  <inkml:trace contextRef="#ctx0" brushRef="#br0" timeOffset="3027">4549 290 4 0,'-4'1'8'16,"0"0"52"-16,-2-1 0 0,1 0-49 15,1 0 3-15,0 0-4 0,0 0-9 16,2 0 2-16,-2 0 1 0,3 0 12 15,1 0-1-15,-2 0-6 0,-2 0-5 16,2 0 1-16,2 0 0 0,-2 0 3 16,-2 0 3-16,2 0 0 0,-2 0-3 0,1 0 2 15,-3 0-2-15,4 0 6 0,-2 0 1 16,2 0-3-16,2 0-4 0,-2 0 0 15,2 0-2-15,0 0 6 0,0 0 3 16,0 0-1-16,0 0-4 0,0 1 6 16,0-1-2-16,-1 0-2 0,1 0-11 15,0 0-2-15,0 0 5 0,0 0-4 16,0 0-2-16,0 0-1 0,9 0 7 15,2-3-1-15,5-3-3 0,3 0 0 16,-2-1 1-16,0-1 0 0,6 0-2 0,-2 1 2 16,-2-2 0-16,4 0-1 0,-2 1-1 15,2 0 2-15,-2-1 0 0,2 1 1 16,-4-2 1-16,2 1 3 0,0 1-2 15,-2 1-3-15,-2-1 3 0,-2 1 2 16,1 1-1-16,-1-1-1 0,-6 1-3 16,3 1 1-16,-3 1 1 0,3 0-3 15,-1 1-1-15,-1-2 2 0,5 0 0 16,-1 1-2-16,-1-1 1 0,0 1-1 15,-3 2 3-15,1-2-3 0,-1 1 0 16,-1-1 0-16,-1 1 0 0,0 1-1 0,-5 1 1 16,3-2 0-16,2 1 2 0,-3 1-1 15,3-3-1-15,0 3 1 0,1-1 1 16,3-1-1-16,-1 2-2 0,-1-1 3 15,1 1-1-15,-3 0 0 0,-2-1-2 16,-1 2 2-16,-3 0-1 0,0 0-1 16,0 0-2-16,0 0 1 0,-2 0-2 15,2 0 4-15,-2 0-1 0,0 0 2 16,0 0 0-16,0 0-2 0,4 0 2 0,-2 0 1 15,-1 0 0-15,-1 0-2 0,4 0 1 16,-2 0 1-16,0 0-1 0,0 0 0 16,2 0-2-16,-4 0 3 0,2 0 0 15,-2 0-1-15,2 0-1 0,-2 0 3 16,3 0-1-16,-3 0-1 0,0-1-2 15,2-1 1-15,-2 2-1 0,2-1-1 16,-2 1-1-16,0 0 2 0,2 0-3 16,-2 0-4-16,0 0-7 0,2 0 11 0,0 0 0 15,0 0 5-15,0 0-5 0,0 0 2 16,1 0 1-16,-3 0 1 0,4 0-3 15,0 0-1-15,-2 0 0 0,4 1-2 16,-4-1-3-16,1 2 0 0,1-1-1 16,2 0 7-16,2 0 0 0,-1 1 3 15,-1 0 0-15,2-1-1 0,-3 2 0 16,3-1 4-16,0-1 0 0,-3 1-3 15,3-1 0-15,-2 0 3 0,-1 0-2 16,3-1 1-16,-2 0-2 0,1 0 1 0,3 0 1 16,-2 0-2-16,1 0 1 0,-3 0 0 15,1 2 0-15,-1 1 0 0,0 0-2 16,-2 0 3-16,3-2 0 0,3 5-2 15,-4-5 1-15,1 2 0 0,-1-1 1 16,0 2 0-16,3-3-1 0,-1 0 1 16,0-1 10-16,-1 1-9 0,1 0-3 15,-1 0 3-15,-3 0 0 0,0 0-1 16,0 0-1-16,-2 1 1 0,5 0 0 0,-3-1-2 15,2 0 14-15,0 0-11 16,-1 1 0-16,1 0-1 0,2-2-1 0,1 2 2 16,1-1-1-16,-3-1-1 0,3 1 0 15,-4 0 0-15,-1-1 1 0,1 3-1 16,0-1-1-16,-2-2 1 0,-2 0 3 15,1 0-3-15,-1 0-2 0,2 0 2 16,0 0 2-16,0 1-2 0,0 1 0 16,1 0 3-16,3-1-2 0,0 1-1 15,1 0 0-15,1 0 1 0,-3 1 0 16,1-2-1-16,0 1 0 0,1-1 0 0,-1-1 1 15,-1 1-1-15,-3 0-1 0,0 0 2 16,-2 1-1-16,2-1 0 0,-2 1-1 16,1 0 1-16,1-1 1 0,2 2-1 15,2-1-1-15,3 1 2 0,2-1 2 16,1-1-1-16,-1-1-4 0,1 0 4 15,3 0 0-15,0 0-2 0,-2 0 7 16,-1 0-7-16,-7 0 0 0,-1 0 1 16,0 0-2-16,-4 0 1 0,3 2 1 15,-5 1-1-15,4-1-2 0,-2 1 2 0,0 0 1 16,-2 1-1-16,6-4-1 0,1 3 2 15,1-1 2-15,-2-1-3 0,-1 0-2 16,3 1 3-16,0 0 0 0,5-1-1 16,-2 0 0-16,1 0 0 0,-5 1-1 15,-3-1 1-15,-2 0 0 0,0 0 0 16,2-1 0-16,-2 3 0 0,0-3-1 15,0 2 0-15,0-2 2 0,-1 1-1 16,7 0 0-16,0 1 0 0,5-1 1 0,-1-1 0 16,-1 4-1-16,-3-2-2 0,-1 0 3 15,5 1-1-15,-1-2 0 0,2 3 0 16,-1-3-39-16,-8 1 30 0,0 1 7 15,-1 1 2-15,5-1 0 0,-2 0 1 16,1 2-1-16,-3-5-4 0,-2 1 5 16,0-1-1-16,0 0-1 0,2 0 2 15,1 0-1-15,3 0-2 0,0 0-4 16,1 0-10-16,5 0 12 0,-5 0-44 0,-1 0-9 15,-8 0 61-15,4 0 5 0,1 0 3 16,7 0-10-16,-5 0 36 0,-5 0-14 16,4 0-35-16,-6 0 14 0,4 0 0 15,2 0 0-15,-5 0-5 0,7 0 4 16,-6 0-4-16,0 0 2 0,2 0 0 15,-4 0-1-15,4 0 1 0,-4 0 0 16,1 0 0-16,1 0-2 0,-2 0 2 16,0 0 2-16,0 0-1 0,0 1-6 15,0 1-23-15,-3-1-43 0,-1-1-95 16</inkml:trace>
  <inkml:trace contextRef="#ctx0" brushRef="#br0" timeOffset="4574">6169 306 20 0,'2'0'8'0,"1"0"3"16,-3 0 10-16,0 0 173 0,0 0-149 16,0-2-5-16,0 0-1 0,0 0-3 15,0-1-6-15,0 0-6 0,0 1-8 0,2 0-3 16,-2-1-1-16,4 0-3 0,0 1-6 15,2-1 1-15,-1-1-1 0,3 1-2 16,2 2 1-16,-3-1-2 0,3 2 2 16,-3-3-2-16,-1 1 0 0,4 0 1 15,-3 0 0-15,3-1 0 0,-1-2 0 16,3 1-2-16,-3 0 2 0,3 1 0 15,-1 0-2-15,3 1 1 0,1-2 0 16,0 4 1-16,2 0-2 0,1-2 0 0,-3 1 2 16,0-1-1-16,0 1-1 0,1 1-2 15,-3-1 3-15,0-2-1 0,1 2 0 16,-3 0-1-16,1-1 1 0,-3-1 1 15,-3 2-3-15,1 0-2 0,-1-2 3 16,0 3-3-16,2-2-2 0,-1 1 4 16,5-1 2-16,1 0 2 0,0-1-3 15,-3 1 1-15,3 1 1 0,-1 0-4 16,-5-1 0-16,1-1 5 0,0 0-2 0,-1 0 2 15,1 0-2-15,-2 2 1 0,-3-5 0 16,5 4 1-16,0-1-1 0,-1-3-2 16,-1 3 3-16,2-2-2 0,-1 2-4 15,1-2-5-15,1 2 0 0,1 0 6 16,-2 0-5-16,1-1 5 0,-7 2-1 15,2 0 3-15,-2 0 2 0,0 1 0 16,1 1 1-16,-1-4 1 0,2 1-3 16,2 0 1-16,0-2 0 0,1 2 0 15,3 0-1-15,-3-1-1 0,5 2 3 16,-3-3-2-16,1 0 0 0,-2 2 2 0,1-1-3 15,3-2-4-15,-3 4 3 0,-3-1 2 16,0-1 1-16,-3 1 2 0,1 1-1 16,0-1 0-16,0 0 0 0,-4 0 3 15,2 2-2-15,2-1 0 0,-2 1-1 16,-2-1 2-16,3 0-3 0,-1 0 0 15,2 1 0-15,2-2 0 0,1 1-1 16,1 1 1-16,0-1 0 0,-3 0 1 16,1 1-2-16,0-1 1 0,0 2 1 15,-3-2-1-15,-1 1 0 0,2 0-1 0,-4 0 2 16,4 1 0-16,-2-2-1 0,-2 0-1 15,2-1 2-15,2 0 1 0,-3 3-3 16,3 0 0-16,2-2 1 0,-2 2 1 16,2 0-2-16,1-2 2 0,-3 2 6 15,4 0-7-15,-3-1 1 0,3 1 2 16,-4 0-2-16,0-1 1 0,1 0-1 15,-1-1-1-15,0 1 2 0,0-2-1 16,0 2-1-16,-2 1 0 0,-2 0 1 0,0-1 0 16,0 0-3-16,0 1 4 0,0 0-3 15,1 0 0-15,-1 0-3 0,2 0 4 16,2 0 0-16,-4 0 0 0,6 1 0 15,-2 0 0-15,0 0 0 0,-1-1 1 16,3 0 0-16,-4 0 0 0,2 0 1 16,-2 0-1-16,-2 0-1 0,0 0 0 15,0 0 0-15,0 0 3 0,0 0-2 16,0 0-1-16,0 0 0 0,0 0-1 0,0 2-2 15,0 0 2-15,0 1-1 0,0-1-8 16,0-1-8-16,0 2-4 0,0 0-6 16,0 0-19-16,0-2-31 0,0-1-39 15</inkml:trace>
  <inkml:trace contextRef="#ctx0" brushRef="#br0" timeOffset="5506">7163 22 3 0,'4'0'24'0,"3"0"-16"0,-1 0-7 15,2 0 11-15,-1 1-5 0,-1-1 8 16,2 1-13-16,-1 1 2 0,1 0 3 16,1-1 29-16,1 1-30 0,0-1-2 15,3 0 37-15,-2 2-31 0,3 0 6 16,-7-2 15-16,3 1-22 0,1 0 26 15,-1-1-27-15,-4 1 20 0,1-1-19 16,1 0-4-16,-1 0 4 0,3 0 8 16,-2 0-1-16,1-1-16 0,-1 0 5 15,-1 1 0-15,3-1-4 0,0 1-1 0,-3-1 2 16,1 1-1-16,1-1-2 0,1 0 2 15,1 1 2-15,-1 1-3 0,-1 1-1 16,1 0 3-16,-1-1 6 0,1 0-10 16,0 1 5-16,-3 0 4 0,1-2-5 15,-1 0 0-15,3-1-1 0,3 1-1 16,-1-1 14-16,-3 1-15 0,1-1 1 15,-1 0 4-15,-1 0-3 0,2 2-1 16,-3 0 0-16,1 0 2 0,0 0-2 0,-5 0-1 16,3 1 1-16,0 0 0 0,3-1 1 15,-3-1-1-15,4 1 0 0,-3-2 1 16,-1 2-3-16,-4 0 0 0,4-1-2 16,-6 1 4-16,1 0-2 0,-1-1 3 15,2 2-4-15,-2 1 2 0,4-2 0 16,0 3-2-16,4 0 0 0,-1-2-6 15,1 4 8-15,3-3-2 0,3-1-32 16,-1 2 26-16,0-2 11 0,-1-1-6 0,1 2-5 16,-5-2 13-16,1 0-16 0,-1-1-10 15,-4 0 12-15,2-1 8 0,-1 3 4 16,3-3-4-16,1 0 4 0,-1 0 10 15,2 0-8-15,-3 0-4 0,3 0 2 16,-1 0 2-16,7 0 0 0,5 0 3 16,-6 0 26-16,-2 0-34 0,4-3 4 15,-5 2 6-15,5 0-4 0,4 1-5 16,-4 0 4-16,-2 0 9 0,5 0-13 15,-7 0 17-15,-4 0-15 0,5 2-2 0,-3 3 2 16,3-2 24-16,-1-1-24 0,-3 0-1 16,-1 2 5-16,-1-4-6 0,-3 2 2 15,-3-1-2-15,0-1-1 0,4 0 3 16,0 0-2-16,1 0 2 0,1 0-2 15,3 0 0-15,5 0 1 0,-9 0 1 16,3 0-5-16,-4 0 3 0,-3 1 0 16,7-1 0-16,-1 2-2 0,1-1 5 15,-6 1-4-15,0 1-1 0,1-2 2 16,3 1 2-16,2 0 0 0,-1 0 3 15,-1 1-8-15,1-1 4 0,3 0 1 0,-1 1 23 16,2 1-21-16,-3 0-2 0,-2-1 2 16,1-2-6-16,-3-1 3 0,2 3 2 15,-3-3 1-15,1 1 9 0,-2-1-15 16,-4 0 7-16,0 0 4 0,0 0-4 15,0 0 6-15,0 0 0 0,0 0-5 16,0 0-5-16,0 0 2 0,0 0-1 16,0 0 0-16,0 0-3 0,0 0-2 15,0 0 2-15,0 0-2 0,0 0-20 0,0 0-27 16,0 0-33-16,0-1-114 0</inkml:trace>
  <inkml:trace contextRef="#ctx0" brushRef="#br0" timeOffset="17294">109 357 1 0,'1'0'27'15,"-1"0"61"-15,0 0-55 0,0 0-4 16,0 0-1-16,0 0-3 0,0 0-9 15,0 0-9-15,0 0 4 0,0 0 3 16,2-2 0-16,-2-2-5 0,4 0-4 0,0-1 3 16,2 2 4-16,-4-2-5 0,3 2 6 15,-3 1-6-15,2 0-2 0,0 0-3 16,0 0-2-16,0-1 2 0,1 2-2 15,-1-1-2-15,2 2 1 0,3-1 0 16,-1 0 0-16,0 0-1 0,3-2 2 16,1-1 0-16,-1 3 0 0,2-2 0 15,-1 0 0-15,1-1 1 0,2-1-1 16,3 1-1-16,3-1 1 0,-4 0 1 0,0 0-1 15,0 1-1-15,-4-2 0 0,3 2 1 16,-3-1-4-16,-2 1 1 0,5 2 3 16,-7-1-1-16,1-1 0 0,-1 2 0 15,-3-4 0-15,0 4 3 0,1 0-2 16,1 0-1-16,0 1 2 0,1-3 0 15,-1 2-1-15,1-2-1 0,5-1 1 16,-5 2 0-16,5 0 1 0,-5 2-2 16,1-2-1-16,-1 1 1 0,-1 2-2 15,0 0-3-15,-3 0 0 0,3 0 4 16,-4-1 2-16,1 1-2 0,-1 0 1 0,-2 0 1 15,2 0 0-15,0 0-2 0,-2 0 2 16,3 0 4-16,-1 0-4 0,6-3 0 16,-3-1 1-16,5 0 0 0,-1 0 0 15,3-3-1-15,-1 4 0 0,-1-1 2 16,-1 0-2-16,0 1-2 0,-3-1 2 15,-2 2 2-15,-4 2-2 0,-2 0 0 16,0 0 0-16,0 0 3 0,0 0 7 16,0 0 0-16,0 0-4 0,0 0-2 0,2 0-4 15,-1 0-3-15,1 0 4 0,2 0 1 16,4-2-1-16,-2 0-1 0,7-1 1 15,-2-2 2-15,-3 3 1 0,3-1-2 16,-3 0-1-16,-2 2 3 0,0 1-1 16,-3 0 0-16,-3 0-2 0,0 0 1 15,0 0-1-15,0 0-3 0,0 0 4 16,0 0 1-16,0 0-1 0,0 0-2 15,2 1 0-15,2 1 0 0,-2-1 2 16,2 0-2-16,0-1 0 0,1 0 3 0,3 0-1 16,2 0-2-16,-3-5 1 0,1 1-1 15,-1 2 1-15,-5 2-2 0,-2 0 1 16,2-2 1-16,-2 2 0 0,0 0 0 15,2 0-1-15,-2 0 3 0,0 0-3 16,0 0 0-16,0 0-2 0,2 0 0 16,2 0 3-16,0 0-1 0,-2 0 0 15,1 0 0-15,-1 0 1 0,2 0-2 16,-2 0 1-16,0 0 1 0,-2 0-1 0,0 0-1 15,0 0 1-15,0 0 2 0,0 0-1 16,0 0-1-16,0 0 3 0,2 0-1 16,-2 0 1-16,0 0-3 0,0 0-2 15,0 0 3-15,0 0 2 0,0 0-2 16,2 0 1-16,-2 0 2 0,0 0-2 15,0 0 3-15,0 0-3 0,0 0 2 16,0 0-4-16,0 0-1 0,0 0 0 16,0 0 1-16,0 0 1 0,0 0-2 0,0 2 1 15,0 1 1-15,0 1-6 16,-2 0-7-16,0-1-7 0,0 0-16 0,-2 0-36 15,-1-3-59-15</inkml:trace>
</inkml:ink>
</file>

<file path=ppt/ink/ink6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1:51.5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57 613 0 0,'-4'0'104'0,"2"0"-82"16,-2 0 26-16,1 0 2 0,1 0-5 15,-4 0-11-15,2 0-4 0,0 0 3 16,1 0-3-16,-1 0 1 0,-2 0-2 15,4 0-4-15,-2-1-1 0,1-1-3 16,1 2-2-16,2-1-2 0,-2 0-2 0,2-1 2 16,0 1-6-16,-2 1 0 0,2 0-5 15,0 0-7-15,0 0 3 0,0 0-3 16,6 0 0-16,7 0 1 0,4 0 2 15,2-2 0-15,4-3-2 0,2 4-1 16,3 0 4-16,5 1-3 0,3 0 0 16,0 0 0-16,3 0 0 0,-1 0 1 15,-2 4-1-15,-2 2-1 0,-1 1 2 16,-7 0-1-16,1-1 0 0,-2 0-1 15,-2-3 2-15,4 1 0 0,-3-3-2 16,3-1 1-16,-4 0 0 0,0 0 1 0,0 0-2 16,-6-3 1-16,0 1 0 0,-2-1 1 15,-3 1-2-15,-3 0 1 0,-3 2 0 16,-4-2 1-16,0 1-2 0,-2 1 1 15,0 0 0-15,2 0 2 0,-2 0-2 16,0 0-1-16,0 0 4 0,0 0 0 16,0 0-3-16,0 0 0 0,0 0 0 15,0 0 1-15,0 0-1 0,0 0-1 16,-4 0 0-16,-4 1 1 0,3 3 0 0,-1-2 0 15,2 2 0-15,0 1 0 0,2 2-7 16,1-3-12-16,1 1-12 0,0-2-7 16,0 1-19-16,0-1-17 0,0-3-48 15,0 0-79-15</inkml:trace>
  <inkml:trace contextRef="#ctx0" brushRef="#br0" timeOffset="1097">752 644 4 0,'0'-3'10'0,"0"-1"31"16,1-2 107-16,-1-2-83 0,0 0-18 16,2-1 1-16,0 1-9 0,-2-3-8 15,0 1-7-15,0-3-5 0,0 0-5 16,2-2 2-16,-2 1-3 0,0-2 6 15,0-2-5-15,0 2 1 0,0-2 0 16,0-6-2-16,-4 0-5 0,1-1-2 0,-1-3-2 16,0-2-1-16,0-3-3 0,2 1 0 15,2 1 1-15,0 2 0 0,0 2-2 16,0 3 0-16,0 3 3 0,0 6 0 15,0 1-2-15,0 6 0 0,0 3 1 16,0 0 1-16,0 2-2 0,0 0 0 16,-2 1-2-16,2-1 4 0,0 3-1 15,0 0-2-15,0 0 2 0,-2-1 0 16,2 1-2-16,0 0 0 0,0-1 2 15,0 1-1-15,0 0-2 0,0 0 2 0,0 0-2 16,0 0 3-16,4 0-1 0,-4 0-1 16,4 0 2-16,-4 0 0 0,0 0-1 15,0 0-2-15,0 0 3 0,0 0 0 16,0 0-2-16,0 0-1 0,0 0 3 15,0 2 1-15,0 1-4 0,0 0 1 16,0-1 1-16,0 1 1 0,2-1-2 16,0 1-1-16,2-2 2 0,-1 1 2 15,3 1-3-15,2 1 0 0,-1-1 1 16,1 1 1-16,2-1-1 0,3 0-2 15,0-1 2-15,5 2 2 0,-1-1-3 0,6 0 0 16,-1 0 1-16,3 1 0 0,4-1-6 16,1 3 1-16,1 0 3 0,1-3-3 15,5 1-5-15,-3-1 2 0,6-1 1 16,2 0 3-16,0-2 1 0,0 0 1 15,-4 3 0-15,2-2 2 0,-2 1-1 16,-1-2-3-16,-5 2 0 0,1-2 2 16,-3 1 1-16,3-1-1 0,-3 1 1 15,1-1 2-15,-1 0-2 0,-1 0 0 0,-4 0 2 16,-4 0 1-16,1 0-3 0,-1 0-2 15,4 0 6-15,0 0-2 0,-2 0-2 16,-6 0 0-16,0 0 2 0,-1 0-1 16,-1 0 0-16,6 0 1 0,2 0-2 15,1-4 3-15,-1-2-1 0,0 1-2 16,-9 3 1-16,-7 1 1 0,-3-1-2 15,-4 2 0-15,4 0 1 0,-2 0 2 16,0 0-4-16,0 0 1 0,-2 0 0 0,2 0 2 16,-2 0-2-16,3 0 1 0,1 0 1 15,-2 0 1-15,-2 0-2 0,2 0-1 16,-2 0 2-16,0 0 0 0,0 0-1 15,0 0 0-15,0 0-1 0,0 0 2 16,0 0-2-16,2 0 0 0,-2 0 1 16,0 0 2-16,0 0-1 0,0 0-1 15,0 3 0-15,0 1 1 0,-2 2-1 16,0 0-2-16,0 1 3 0,-2-1 0 15,4 2-1-15,0 0-2 0,0 2 3 0,0 3 0 16,0-1-1-16,0 3 3 0,4 0-2 16,0 1 0-16,0 0 2 0,-2 1-2 15,0 2 2-15,1 3 0 0,1 4 6 16,0 0-7-16,-2 0 1 0,-2 2-1 15,6-1 4-15,-4-2-6 0,0-2 6 16,1-5 3-16,-1-2-5 0,6-1-5 16,-2-3 8-16,-3-1-3 0,-1-3-1 15,0 1-3-15,0-2 0 0,0-2 5 16,-2-2-5-16,0 0 1 0,2-1 1 15,-2 1 1-15,0-2-2 0,0 1-2 0,0-1 2 16,0 0 0-16,0 3-1 0,0-1-1 16,0 2-6-16,0 1-22 0,0 0-22 15,0-6-62-15,0 2-232 0</inkml:trace>
  <inkml:trace contextRef="#ctx0" brushRef="#br0" timeOffset="2985">2246 639 52 0,'0'0'72'15,"0"0"-57"-15,0 0 3 0,-2 0 3 0,2 1 11 16,0 1 2-16,0 0-14 0,0 0-3 16,0 0 4-16,0 0 5 0,2 1 1 15,3-1-5-15,5 1-1 0,1-2-1 16,1 1-1-16,5-2 2 0,4 0 0 15,0 0-7-15,4 0 0 0,5 0-1 16,1 1-5-16,7-1-3 0,0 0 1 16,6 0 0-16,2 0 2 0,-2 0-2 15,-2 0-3-15,-2 0-1 0,-2 0 1 0,-2 0-4 16,0 0 1-16,-1 0 2 0,-5 0 0 15,5 0-1-15,-7-3-2 0,1 2 2 16,0 0-2-16,-5-1 1 0,5 2 0 16,-4-1 0-16,-2-1 2 0,-2 2-2 15,-2-1-1-15,-2 1 1 0,-2-1 3 16,4 1-4-16,-2-2 0 0,1 2 2 15,-1 0 1-15,-2-3-3 0,4 0 1 16,-4 2 0-16,4-1 2 0,-9-1-2 0,0 2-1 16,-3 1 2-16,1-3 0 0,-2 2-1 15,-1 0 0-15,1-1 0 0,-2 2 2 16,-2 0-3-16,1-2 0 0,-1 2 2 15,0-1 0-15,-2 1-2 0,0 0 0 16,0 0 1-16,0 0 0 0,0 0 0 16,0 0 0-16,0 0 2 0,0 0 1 15,0 0-4-15,0 0-2 0,0 0 2 16,0 0 2-16,2 0-1 0,-2 0-1 15,2 1 1-15,0 1 0 0,0-2 0 0,0 0-3 16,-2 1 1-16,0 0-6 0,0 0-1 16,0 0 0-16,0 0 1 0,0 3-1 15,0-1-10-15,0-1-5 0,0 1 0 16,0-2 9-16,-2 1 9 0,0-2 4 15,0 0 2-15,2 0 3 0,-2 0-5 16,2 0 3-16,0 0 3 0,0-2 3 16,0-3 0-16,0-1 6 0,0-3 3 15,-2 1 3-15,2-1-7 0,0 0 1 16,-2-2-1-16,0-1 0 0,1-3-5 15,1-2-1-15,-2 1-4 0,2-7 4 0,0 1-1 16,0-4-2-16,0-2 1 0,0-1 1 16,0-1-5-16,0 0 1 0,3 3 0 15,1 3-1-15,-2 2 2 0,-2 1-2 16,0 2-2-16,0 4 4 0,0 2 1 15,0 1-1-15,-7 6 4 0,3-2-3 16,0 3 1-16,0 0-1 0,0-1 1 16,2 3-4-16,-1 1 0 0,3 0 0 15,-2 2 1-15,2 0 0 0,0 0-2 0,0 0-1 16,0 0 2-16,-2 0 1 0,2 0-1 15,0-1-1-15,0 1 0 0,0 0 2 16,0 0-2-16,0-3 2 0,0 1 0 16,0 0 1-16,0 1 0 0,0 1-2 15,0-1 1-15,0 1 2 0,0 0-4 16,0 0-1-16,0 0 2 0,0 0 0 15,0 0-1-15,0 0-4 0,0 0 4 16,2 0 2-16,3 0-1 0,-3 0-1 0,4 1 1 16,-2 1 2-16,0-1-2 0,1-1-1 15,1 0 1-15,0 0 1 0,3 0-1 16,3 0-1-16,-1 0 0 0,5 2 3 15,-1-1-3-15,2-1 2 0,4 3-1 16,-4-1-1-16,6 0-3 0,2-2-3 16,2 0 3-16,5 0-3 0,2 0 5 15,1 0-8-15,-1-2-1 0,-2 0 6 16,3-2-3-16,1 1 6 0,0 1 1 15,2 1 1-15,-3 1 0 0,3-2-2 0,-6-1 0 16,-3 2 1-16,-2 0-2 0,1 1 1 16,-3 0 2-16,-2-2 2 0,0 1-3 15,-2-1 1-15,-4-1 0 0,-2 2 1 16,1-3 1-16,7 0-2 0,-1 0 6 15,-1-1 1-15,2 1-8 0,-5 0 3 16,1 0 1-16,-2-2-5 0,2 0 2 16,2 1 2-16,6 0 23 0,1-1-21 15,-5 2-3-15,-8 0-1 0,-5 2 1 0,-4 2-1 16,-6 0 1-16,0 0-2 15,0 0 1-15,0 0 2 0,0 0 0 0,0 0-2 16,0 0 2-16,0 5-1 0,-4 0 2 16,2 0-2-16,-2-1 0 0,-2 1 1 15,3 0-2-15,3-1-1 0,-2 0 1 16,0 0 0-16,2-1 0 0,0 1 0 15,0 0-1-15,0 2 2 0,0-2-1 16,0 2 0-16,0 0 0 0,0 1 1 16,0 1-2-16,0-2 1 0,0 4 0 15,0 0 2-15,0 1-2 0,0 2 2 0,0-1 1 16,-2 6 5-16,0 3-4 0,2 0-2 15,0 2 1-15,0 1 11 0,8 1-8 16,-5 1-6-16,3 0 6 0,0-2-3 16,-2 0 1-16,1-4-3 0,-1 0 1 15,-2-3 2-15,2-2-2 0,-2-1-1 16,0 0 10-16,0-3 1 0,-2-2-7 15,0-1-5-15,0 1 3 0,0-2 0 16,0 0-3-16,-2-2 0 0,2 0 1 0,0-1 1 16,0 0-3-16,0 1-1 0,0-1-9 15,0-1-17-15,2-2-23 0,1-1-25 16,5 0-59-16,2-3-244 0</inkml:trace>
  <inkml:trace contextRef="#ctx0" brushRef="#br0" timeOffset="5294">4564 645 84 0,'0'0'75'0,"0"0"-42"0,0 0 1 16,0 0-2-16,0 0 17 0,0 0-17 0,2 0-8 16,-2-1 3-16,0-1 1 0,0 2-3 15,2 0-6-15,2-1-14 0,-2 0 2 16,3 0 1-16,3-1 1 0,1 1 2 15,3 0 2-15,5 1 1 0,0-2-5 16,0 1-3-16,6 1-3 0,0 0 2 16,4 0 1-16,3 0-3 0,7 0 1 15,1 0 4-15,4 0 4 0,0 0-1 16,4 0-7-16,-3 0 1 0,-1 0-3 15,0 0-2-15,2 0 2 0,2 0-1 0,2 0 0 16,-2-2-1-16,-1-3 2 0,-3 2 0 16,-2 1-1-16,-1-1-1 0,1 1 5 15,-8-1 11-15,2 1-10 0,-5 1-6 16,-2 0 1-16,-4-4 3 0,0 2-4 15,-2-1 0-15,1 0 1 0,-1 2-1 16,0 1 0-16,-1 0-1 0,-3 1 1 16,-6 0 3-16,-1 0-4 0,-5 0-1 15,-3 0 2-15,2 0 2 0,0 0-2 0,-2 0-2 16,2 0 3-16,-4 0 0 0,2 0-1 15,-2 0-1-15,0 0 1 0,0 0 2 16,0 0-3-16,0 0-1 0,2 2 3 16,1 0 0-16,-1 1 0 0,4-1-3 15,2 1 3-15,-1-3 1 0,1 2-1 16,-1-1-2-16,-3-1 1 0,-2 1 2 15,-2-1-2-15,0 0-1 0,0 0 2 16,0 1 0-16,0-1 1 0,0 0 1 16,0 0-2-16,0 0 0 0,0 0-2 15,0 0 0-15,0 0 1 0,6 0 2 0,-4 0-2 16,0 0-1-16,2 0 2 0,-4 0 0 15,0 0 0-15,0 0-1 0,0 0 3 16,0-2 0-16,1-1-3 0,-1-1-1 16,0-2 1-16,0 0 2 0,2 0-3 15,-2 2 0-15,0-3 2 0,0 1 0 16,0 0-1-16,4-1-1 0,-4 0 2 15,0-1 0-15,0-2-2 0,0 3 0 16,0-3 2-16,0-1 0 0,0-2-2 0,0-5 0 16,4-5 2-16,0-2 0 0,0-4-1 15,1-1-1-15,1 1 1 0,0 2 1 16,0 0-1-16,-3 4-2 0,-1 2 3 15,0 1 0-15,-2 7-1 0,0 2-1 16,0 2 1-16,0 3 3 0,-2 1-3 16,2 4 0-16,-4 0-2 0,4 0 4 15,-1 1-3-15,-1-2 2 0,2 2-1 16,-2-1-2-16,0 0 3 0,0 0-2 15,2-1 2-15,0-1 1 0,0 1-3 0,0-1 0 16,0 2 1-16,0-1 2 0,0 2-2 16,0-2-1-16,-2 2 1 0,2-1 2 15,0 1-2-15,0 0-1 0,0 0 1 16,0 0 2-16,0 0-3 0,0 0-1 15,0 0 2-15,0-1 2 0,0 1-1 16,0 0-4-16,0-2 3 0,0 2 2 16,0 0-2-16,0-1-2 0,0 1 3 15,0 0 0-15,0 0-1 0,0 0-1 0,0 0 1 16,0-1 2-16,0 1-3 0,0 0-1 15,0 0 2-15,0 0 1 0,0 0-1 16,0 0-2-16,0 0 1 0,0 0 2 16,0 0-6-16,6 0 4 0,1 0 2 15,5 0 1-15,1 2-3 0,2-2 0 16,-1 0 1-16,3 2 2 0,2 0-3 15,0 2 0-15,0-1 1 0,0 2 2 16,4-2-3-16,4-1-1 0,5-2 3 16,3 0 0-16,-3 0-1 0,6 0-2 15,2-2 3-15,2-5 1 0,6-1-3 0,4 1 0 16,3 0 2-16,2-2 0 0,2 1-1 15,4 2-1-15,0 1 1 0,-2 0 2 16,4 2-2-16,2-3 0 0,2 0 2 16,5-1-2-16,0-1 0 0,1-3-1 15,-3 2 1-15,1-1 2 0,-1 1-2 16,-3 0-2-16,-4 1 3 0,-4 3 1 15,-9 1-2-15,-10 3-2 0,-12 1 2 16,-11 0 2-16,-5 0-3 0,-9 0-1 16,-5 0 2-16,0 6 1 0,0-1 0 0,-4 2 0 15,1-2 0-15,-3 0 1 0,2 0-3 16,2 1 0-16,-4-3 1 0,3 0 2 15,-3-2-2-15,2 1-1 0,-2 1 2 16,3-3 0-16,-1 0-1 0,2 1 0 16,-4-1 0-16,4 0 3 0,0 0-3 15,-2 0-2-15,3 0 3 0,-3 0 0 16,2 0-1-16,0 0-2 0,2 0 3 15,0 0 0-15,0 0-1 0,0 0-2 0,0 0 2 16,0 0 1-16,0 0-1 0,-4 0-1 16,2 1 1-16,2 0 2 0,-4 1-2 15,2 0-1-15,1 1 1 0,-1 2 1 16,-2 0-2-16,0 4 0 0,0 1 1 15,-3 6 1-15,1 1-1 0,0 7-2 16,-2 5 3-16,-1 1 0 0,-1 3-1 16,1 2-1-16,-1 2 2 0,1-1 0 15,1-1-1-15,2-6-1 0,3-4 1 0,1-6 2 16,2-1-1-16,0-3 8 0,0 1-3 15,0 1 1-15,2-5 3 0,1 0 3 16,1-4-8-16,-2-3-1 0,2 3-2 16,-2-5-1-16,-2 1 1 0,2-3 0 15,-2 2 0-15,2-1-2 0,-2-1 2 16,2 6-2-16,-2-3 1 0,0 3-1 15,0 1 2-15,0-2 1 0,0 1-3 16,0-1 0-16,0 1 0 0,-2-1 2 16,0 1 0-16,0 0-4 0,0-1 4 15,2 0-1-15,0 0-2 0,0-3-1 0,0-2 4 16,0-1-1-16,0 0 0 0,0 0 1 15,0 0 4-15,0 0 0 0,0 0-3 16,-4-2-2-16,4-3 1 0,-2 2 0 16,0 2-1-16,0-2-2 0,1 2 3 15,1 0-1-15,0-2 0 0,0 3-2 16,0 0 1-16,0-2 2 0,0-1-3 15,5-2-2-15,3 1 2 0,1 1 2 16,3 1-2-16,1 1-1 0,10 1 2 16,0 0 1-16,9 0-1 0,7 0-2 0,3 2 3 15,7 2 2-15,7-1-3 0,3-2-1 16,6-1 2-16,1 0 1 0,3 0-2 15,5 0-1-15,3 0 2 0,5-5 1 16,4 0 6-16,0 0-3 0,1 0 1 16,-3 0-1-16,-4 1-5 0,-5 0 1 15,-3 0-2-15,1 0 3 0,-3 2-1 16,1 2-1-16,0 0 1 0,-6 0 1 15,-6 4-2-15,-10 4-2 0,-11 2 2 0,-9 1 1 16,-12 0-14-16,-9 1-17 0,-8 0-22 16,-2-3-39-16,-15-6-59 0</inkml:trace>
</inkml:ink>
</file>

<file path=ppt/ink/ink6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02.98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0 206 0 0,'0'0'2'0,"2"0"19"16,0 0 37-16,-2 0-12 0,0 0-14 15,0 0 3-15,0 0-3 0,0-1-10 16,2 0-3-16,-2 1 1 0,0-3-1 16,2 3-6-16,-2-2-1 0,2 0-3 15,-2 0-2-15,2 1-3 0,-2 1 0 16,0 0-2-16,0 0-1 0,0 0-1 15,0 0 1-15,0 0-4 0,0 0-3 0,3 0 4 16,1 0-5-16,0 0-9 0,2 0-5 16,-6 0 7-16,2 0 5 0,3 0-1 15,-5 0 8-15,4 0 2 0,-2 0 2 16,0 0 0-16,-2 0-1 0,2 0 1 15,0 0 3-15,0 0-7 0,1 0 5 16,3 0-1-16,0 0 0 0,-2-1-1 16,3-1-2-16,1 2 1 0,-2-2 0 15,3 2 0-15,-3-1-5 0,4-1-1 16,-1 1-2-16,1-3-1 0,3 3-5 15,-5-1-3-15,-3 1 5 0,1 1 8 0,-2 0 1 16,-2 0 2-16,2 0 0 0,-1 0 2 16,-1 0-2-16,-2 0 1 0,4 0 0 15,-2 0 0-15,2 1-1 0,0 0 2 16,3 0 1-16,1-1 0 0,1 0-2 15,-1 0 0-15,0 0 1 0,-1 0-1 16,-1 0 0-16,2 0 2 0,-3-1-4 16,-1-1 2-16,4 0 2 0,-4 2-1 15,1-4 0-15,-1 2 0 0,0 0-2 16,-2 0 0-16,0 2 2 0,0 0-1 0,0 0-1 15,0 0 0-15,3 0 2 0,-3 0-1 16,4-1 1-16,-2-3 8 0,0 3-9 16,-1 1 2-16,3-2-2 0,2 1-2 15,-1-1 4-15,-1 1-2 0,-2 1-3 16,-2 0 2-16,2 0 1 0,-2 0 0 15,1 0-1-15,1 0 1 0,0 0-1 16,0 0 3-16,2 0-3 0,-4 0 1 16,3 0 2-16,-1 0-1 0,0 0-2 0,2 0 1 15,-3 0 1-15,-1 0-1 0,0 0 0 16,2 0-2-16,0 0 3 0,0 0 0 15,-1 0-2-15,3 0 4 0,-2 0-2 16,4 0-1-16,1 0-1 0,1 0 16 16,-3 0-13-16,3 0 1 0,-2-1-2 15,1-2-1-15,-1 3 1 0,-1-1 18 16,1-1-18-16,0 2-2 0,-5 0 1 0,1 0 1 15,-2 0-2-15,0 0 1 0,0 0 0 16,0 0 0-16,0 0 1 0,2 0-1 16,-1 0-1-16,3 1 2 0,0 1 1 15,1 1-4-15,3-1 3 0,0 0 0 16,-1-2-3-16,3 2 1 0,-3 0 3 15,1-2-6-15,-1 2 0 0,-1-2 4 16,-2 0 1-16,-1 2-9 0,-3-1 7 16,-2-1-1-16,2 0 1 0,-2 1-3 15,4 0-1-15,-2 1 5 0,0 0 0 16,0 0 0-16,1-2 0 0,-1 1 0 15,0-1-1-15,4 0 1 0,0 1 0 0,1 1 2 16,3-1 9-16,-2 1-9 0,-1-1-4 16,1-1 2-16,-2 0 7 0,1 0 2 15,-3 0-10-15,2 0 1 0,-4 0 2 16,1 0-2-16,3 0-1 0,0 0 1 15,0 0 1-15,-3 0 6 0,5 0-8 16,-6 0 1-16,2-2 2 0,1 1-1 16,-1-2-1-16,2 2 2 0,-2-1-4 0,3 0 18 15,1 1-7-15,0-3 8 16,-3 3 9-16,1 1-26 0,0-2 1 0,0 2 4 15,-1 0-3-15,-1 0-1 0,-2 0-1 16,0 0 0-16,0 0 2 0,0 0-1 16,2 0-1-16,3 0 0 0,1 0 9 15,1-3 1-15,3 2-10 0,-1 0 3 16,1 0-2-16,-3 1 6 0,1-3-8 15,-3 3 2-15,-1-1-1 0,2 1 1 0,-4 0-2 16,-1 0 1-16,-3 0 1 0,2 0-1 16,-2 0-1-16,4 0 0 0,-2 0 3 15,0 2-2-15,4 1 1 0,-2-1-2 16,1 1 2-16,1-1 0 0,2-1-1 15,1 0 0-15,-1-1 1 0,-1 0 0 16,3 0-1-16,-2 1 0 0,-1-1 2 16,1 2-4-16,-2 0 2 0,1-2 2 15,-3 0-2-15,0 0 0 0,0 0 0 16,-4 0-2-16,2 2 2 0,1-2 2 0,-1 0-4 15,0 0 4-15,2 0-2 0,-2 4 0 16,2-4-2-16,1 0 2 0,1 1 2 16,4-1-2-16,-3 0 0 0,3 0 0 15,1 0 0-15,-1 0 1 0,-2 0 4 16,1 0-5-16,-3 0 0 0,-4 0 0 15,2 0-1-15,-1 0 2 0,3-1-2 16,2 1 3-16,-4 0-4 0,-1 0 3 16,-1 0-2-16,2 0 1 0,-4 0 1 0,4 0-1 15,0 0-1-15,0 0 2 16,3 0 0-16,1 0-1 0,1 0 9 0,3-2-9 15,-3-2 0-15,-1 2 1 0,1 0 1 16,1 0-2-16,0 2 0 0,-3-3 6 16,1 0-5-16,-6 1-1 0,0 2 0 15,0 0 0-15,-1 0 2 0,-1 0-2 16,0 0 0-16,2 0 1 0,0 0 0 15,-2 0-1-15,2 0-1 0,0 0 0 16,-2 0 1-16,6 0 0 0,1 0 0 16,3 0 0-16,0 0 3 0,-1 0-4 0,4-1 0 15,-3-1 3-15,3 0-2 0,-3-1 0 16,-3 2 2-16,-1 0-6 0,-4 0 3 15,-2 1 0-15,0 0-1 0,0 0 1 16,0 0 1-16,2 0 1 0,0 0-2 16,0 0 0-16,0 0 2 0,-2 0 0 15,4 0-1-15,-1 0 0 0,5 0 0 16,2 0 1-16,-3 0 8 0,1 0-11 15,-1 0 4-15,-1 0-1 0,0 0 0 0,3 0-2 16,1 0 2-16,-2 0 17 0,-3 0-19 16,-5 0 1-16,0 0 3 0,2 0-3 15,0 0 0-15,0 0-1 0,0 0 4 16,-2 0-5-16,4 0 2 0,-4 1 0 15,2-1 2-15,0 0-1 0,1 1-2 16,7-1 2-16,0 0 1 0,-1 0 7 16,-3-1-8-16,-1 0-2 0,1 1 3 15,2-1-2-15,5-1 0 0,-3 1 1 16,-3-3 5-16,-1 4-9 0,-4 0 3 0,0 0 0 15,-2 0 0-15,2 0 0 0,-2 2 0 16,0-2 0-16,0 2 1 0,0-2 1 16,0 0-4-16,0 0 2 0,0 0 2 15,2 0-1-15,2 0-2 0,1 0 2 16,-3 0 1-16,2 0-1 0,-4 0-1 15,4 0-1-15,0 0 1 0,-4-2 1 16,7-1-3-16,5 0 1 0,1 1 3 16,0-1-2-16,1 0-3 0,-5 1 3 0,-1 2 3 15,2 0-6-15,-3 0 1 16,-3 0 4-16,5 0 0 0,-5 0-6 0,-2 0 4 15,0 0-1-15,0 0 2 0,4 0 1 16,1 0-4-16,1 0 6 0,0 0-8 16,-5 0 6-16,-1 0-2 0,4 0-2 15,-4 0 4-15,8 0-1 0,-1-3-2 16,3 2 2-16,-3-3-5 0,-3 2 7 15,-2 1-3-15,7-2-2 0,1-3 4 16,-1 6 0-16,-5-2-7 0,-4 2 3 16,-2 0 4-16,3 0-1 0,5-1-2 0,0-3 0 15,5 1 3-15,-5 3-2 0,-5 0-3 16,-1 0 4-16,0 0 0 0,4 0-2 15,4 0 0-15,-1 0 3 0,-1 0-2 16,-4-2-1-16,-1 2 0 0,3 0 1 16,6 0 1-16,1 0 0 0,-5 0-1 15,-3 0-21-15,-3 0 13 0,-2 0 8 16,6 0-2-16,2 0 0 0,-1 0 3 15,1 0-1-15,-6 0-5 0,2 0 3 0,-3 0 4 16,1 0-1-16,6 0-2 0,0 0 2 16,1 0 10-16,-1 0-9 0,-3 0-4 15,-3 0 5-15,8-1-1 0,3-3-2 16,3 0 2-16,-7 1-2 0,-3 1-2 15,-6 2 2-15,4 0 2 0,3 0-2 16,5-3 0-16,1 0 0 0,-5 1 3 16,-4 2-8-16,-3 0 7 0,-1 0-4 15,0 0 4-15,0 0-4 0,2 0 4 16,-2 2-2-16,2-2-2 0,-2 3 2 0,6-3 2 15,4 0-2-15,1 0 0 0,2 0 11 16,3 0-11-16,-5-3-1 0,-1 3 5 16,1 0-6-16,0-3 2 0,1 3 3 15,-4 0-1-15,-3 0-6 0,-5 0 4 16,0 0 1-16,6 0-2 0,2 0 1 15,1 0 2-15,-1 0 1 0,-2-2-6 16,-3 2 5-16,1 0-1 0,2-2-1 16,5-3 0-16,-3 2 0 0,2 2 5 0,-3 1-7 15,-3 0 2-15,-2 0 1 0,7 0 0 16,5 0-1-16,-5 0 3 0,1 0-4 15,-8 0 0-15,2 0 2 0,-3 0-3 16,3 0 2-16,6 1 1 0,-3-1 0 16,1 0 2-16,-2 0-6 0,-2 2 5 15,-1 2-1-15,7-3-2 0,0-1 1 16,-3 0 4-16,-1 0-5 0,-2 0 1 15,0 0 0-15,9 0 1 0,2 0 0 16,-5 0 0-16,-3 0-2 0,-3 0 1 16,-4 0 2-16,4 0-3 0,4 0 1 0,-1 0 1 15,1 0 5-15,-1 0-6 0,-5 0-2 16,-2 0 4-16,2 0-2 0,-2 0 0 15,0 1 0-15,4 3 0 0,0-1 1 16,4 0-1-16,-1 0 18 0,-1-1-13 16,-2-2-6-16,-2 2 1 0,0-1 0 15,-1 2 2-15,5-1-1 0,2 0-1 16,-1-1 5-16,-1 0-6 0,-2-1 2 15,6 0-1-15,1 0 0 0,-1 0 2 0,1 0-1 16,-3 4-2-16,-6 0 1 0,1-2 0 16,-3 0 0-16,2-1 0 0,-2 1-2 15,0 0 4-15,2-1-1 0,0-1-2 16,0 0 1-16,-2 0 0 0,0 0 1 15,4 2-1-15,0-1 1 0,1 0 0 16,-1 2 0-16,2 0-2 0,0-3 0 16,5 0 3-16,-1 0-1 0,-3 0-1 15,-1 0-1-15,-6 1 1 0,2 1 0 16,0 1 0-16,0 1-1 0,-2 0 3 0,2 2-2 15,3-1 0-15,-1 1-1 0,2-1 2 16,0-2-1-16,1 0 0 0,1 1-1 16,3-3 2-16,1-1-1 0,3 0 2 15,0 0-2-15,-1 0 1 0,-7-1-1 16,-5 1 0-16,-2 0 0 0,0 0 0 15,2 0 0-15,-2 0-2 0,4 0 1 16,-2 0 1-16,0 3 1 0,-2 0-1 16,2 0-1-16,1 0 2 0,-1 0 0 0,2 2-3 15,6-5 1-15,-1 1 2 0,1 0 0 16,3 2-10-16,-3-2 6 0,-1 2 7 15,3-1-5-15,-3-1-3 0,-1 1 2 16,-2-1 5-16,-3-1-6 0,1 0-1 16,-4 3 3-16,2-3 0 0,-2 1 1 15,0-1-1-15,0 1 1 0,0 0 1 16,0-1-1-16,0 0-2 0,0 0 2 15,0 0 0-15,2 0 1 0,2 0-2 16,0 0 2-16,3 0 0 0,5 0-1 16,-1 0 0-16,-3 0 0 0,-2 0-2 0,-5 0 3 15,3 0-2-15,-4 0 0 0,0 0-1 16,0 0-5-16,0 2-5 0,0 0-9 15,0 2-5-15,0-1-6 0,0 0-23 16,0-1-44-16,0-2-65 0</inkml:trace>
  <inkml:trace contextRef="#ctx0" brushRef="#br0" timeOffset="1163">3251 239 2 0,'0'0'8'0,"0"0"-4"15,0 1-4-15,0-1 1 0,2 1 1 16,0 0 1-16,-2 0-2 0,0-1 1 15,0 0-1-15,0 0 1 0,0 0-1 16,-2 0-17-16</inkml:trace>
  <inkml:trace contextRef="#ctx0" brushRef="#br0" timeOffset="1397">3251 239 0 0,'-36'-4'2'0,"36"4"-1"0,0 0 6 16,0 0 4-16,0 0 11 0,0 0 51 0,0-2-43 15,0 0 6-15,0 0-1 0,0 2 1 16,0 0-7-16,0 0-11 0,0 0-12 16,0-1-5-16,0 1-2 0,0 0 2 15,0 0 1-15,0 0-7 0,0 0-10 16,0 0-9-16,2 0-9 0,-2 0-14 15,0 0-2-15,0 0-2 0,0 0 14 16,0 0 5-16</inkml:trace>
  <inkml:trace contextRef="#ctx0" brushRef="#br0" timeOffset="3691">3211 211 0 0,'2'2'3'0,"-2"-2"23"15,0 0 39-15,0 0-52 0,0 0-2 16,0 0-12-16,0 0 2 0,0 0-1 16,0 0 0-16,0 0-9 0,0 0-9 15,0 1-7-15,2-1 1 0,-2 0 9 16,2 1 4-16,-2 1 8 0,0 0-2 15,0-1 5-15,0-1 3 0,0 0 19 16,0 0 6-16,0 0 7 0,0 0-2 0,2 0-5 16,-2 0-7-16,0 0-5 0,2 0-2 15,-2 0 0-15,0 0-8 0,0 0-5 16,0 0-3-16,2 0-1 0,4 0 5 15,1 0-2-15,1 0-2 0,-1 0 4 16,3-2-1-16,3 1-1 0,-3-3 0 16,1 1 1-16,1 2 0 0,-3-2 5 15,-1 1 8-15,3 0 5 0,-3-1-10 16,-2 1 3-16,0 0 0 0,-1-2-3 0,-1 2 2 15,2 2 2-15,-2-3-8 0,3 2-1 16,1 0-2-16,-2-4 1 0,1 3-2 16,3 0 4-16,-3-2-3 0,1 2-1 15,0 0-1-15,-1-1 3 0,1 1-2 16,1 0-1-16,1 0 0 0,0 0-1 15,-1 0 2-15,1 0 1 0,-3 1-2 16,3-2 2-16,-3 1-1 0,1 0-1 16,2-2 0-16,-1 1 2 0,3-1-2 0,-3 2 0 15,1 1 0-15,1-2 1 0,-3 3 0 16,-1-3-2-16,1 1 1 0,0 2 1 15,-3-1-2-15,1 0 1 0,-2 1 0 16,0 0 1-16,3 0-1 0,-3 0-1 16,2 0 0-16,-2 0 2 0,0 0-1 15,3 0 0-15,-3 0-1 0,2 0 2 16,1 0-1-16,3 0 0 0,1 0 0 15,1-3 1-15,-1 0 0 0,-1 1-3 16,-1 0 2-16,3-1 2 0,-1 0-2 0,3-2 0 16,-5 0-1-16,-1 2 2 0,-6 0 1 15,1 1-1-15,-1 1 0 0,0 1-2 16,0-3 2-16,2 3-2 0,-2-1 2 15,2 0-2-15,1 1 1 0,1-2 1 16,2 1-2-16,-1 0 2 0,3 0-1 16,1 0-1-16,3-3 1 0,1 3 1 15,-2-1-1-15,-3 2 0 0,-6 0 0 16,0-2 0-16,-1 2-1 0,1 0 1 15,2 0 0-15,-2 0 3 0,0 0-3 16,-1 0-1-16,3 0 1 0,-2 0 0 0,2 0 1 16,1 0-1-16,3 0 0 0,3-1 1 15,-3-3 1-15,3 1-4 0,-1 0 2 16,1 0 2-16,-4 0-1 0,1 1-3 15,-2 1 2-15,-3-1 2 0,3 2-2 16,-8 0-1-16,4 0 0 0,-2 0 2 16,0 0-2-16,1 0 0 0,1 0 1 15,0 2 2-15,2 0-2 0,-1-1-1 16,5-1 1-16,-2 0 2 0,1 2-1 0,1 1-2 15,-1-2 1-15,3 0 3 0,1-1-1 16,-1 0-4-16,-5 0 4 0,-1 0-3 16,-4 0 0-16,0 0 1 0,0 0 0 15,1 0 2-15,-3 0-1 0,0 0-2 16,4 0 1-16,-2 0 2 0,0 0-2 15,-2 0 0-15,0 0 1 0,2 0-1 16,2 0-2-16,2 0 4 0,-1 0-3 16,5 0 2-16,-3 0-3 0,1 0 4 0,-2 0-4 15,-1 0 2-15,-1-1 1 0,4 0-2 16,-2-2 2-16,-3 1 2 0,1 2-4 15,-4 0 2-15,2 0 0 0,-2 0-1 16,0 0 1-16,2 0-3 0,0 0 2 16,0 0 1-16,0 0 0 0,-2-1-2 15,7 1 1-15,-5 0 10 0,4 0-4 16,-4 0-8-16,-2 0 2 0,4 0 1 15,0 1 0-15,3 2-1 0,-3 2 2 16,4-4-3-16,-4 2 2 0,3 1 0 0,-1-3 0 16,-2 1-2-16,3-1 3 0,-1 0-3 15,2 0 4-15,-4-1-3 0,-1 0-1 16,-1 0 0-16,-2 0 0 0,0 0 2 16,0 0 0-16,0 0-2 0,0 0 1 15,0 2 1-15,2 0 0 0,-2-2-1 16,4 0 0-16,-2 0-1 0,6 0 2 15,1 0-1-15,1 0 1 0,-1 0-1 16,1 0 2-16,-3 0 7 0,3 0-7 16,-1 0-1-16,3 0 11 0,-3 0-10 15,1 1 1-15,-2-1-3 0,1 1 1 0,1 0 1 16,-1-1 13-16,1 1-14 0,-5-1 0 15,-1 2 0-15,0-2-3 0,-2 0 4 16,-2 0-2-16,0 0-1 0,4 1 1 16,-4 0 2-16,4 0-1 0,-1-1-1 15,7 2 0-15,0-2 2 0,1 0 0 16,-2 0-4-16,3 0 3 0,-3 0 0 15,5 0-2-15,-1 2 2 0,4-1-1 16,-1 2 3-16,-1-2-3 0,-2 4-1 0,-5-3 1 16,-2 0 1-16,-1 1 0 0,1 1-3 15,0-2 3-15,-2 0 0 0,-2-1-1 16,-2-1-1-16,1 1 0 0,3-1 2 15,-4 0 0-15,8 0-1 0,1 0 1 16,1 0 1-16,-1 0-1 0,-1 0-2 16,-4 0 1-16,0 0 1 0,0 0 0 15,3 0-2-15,1 0 0 0,1 0 2 16,-1 0 1-16,0 0-5 0,-1 0 2 0,1 0 4 15,0 0-1-15,-5 0-5 0,1 0 3 16,-4 0 1-16,0 0-1 0,4 0-1 16,-4 0 1-16,4 0 2 0,2 0-2 15,5 0 0-15,4-2 0 0,2 2 3 16,4-2-3-16,-2 2-1 0,-5 0 2 15,3 0-1-15,-2 0 1 0,2 0-1 16,-1 0-1-16,-3 0 3 0,-3 0-2 16,-5 0-2-16,3 1 3 0,0 2-1 15,3-3 1-15,1 4-1 0,1-2 1 0,-4 0-1 16,-3 0-2-16,-4 3 2 0,8-2 0 15,7 1 2-15,2-2 0 0,4 0-3 16,-6 0 1-16,-2-1 1 0,2 0-1 16,1 0 0-16,1-1 1 0,-2 0-1 15,-2 1 2-15,-7 0-5 0,-5 1 3 16,-1-2 0-16,-2 0 1 0,0 3-2 15,0-2 1-15,0-1 1 0,0 0 1 16,0 0-5-16,0 0 3 0,0 1 1 0,0-1-1 16,0 0 0-16,0 0 0 0,2 0-1 15,-2 0 4-15,2 0-3 0,-2 0-2 16,4 0 4-16,0 0-2 0,-2 0-2 15,0 0 1-15,1 0 2 0,5 0 1 16,0 2-4-16,-3-1 4 0,-1-1-5 16,-2 2 4-16,0-1 1 0,2-1-2 15,4 0-2-15,-1 0 5 0,3 0-4 16,-6 0 1-16,-1 0 0 0,5 0 0 15,0 0 0-15,-1 0 0 0,-1 0 0 16,-4 0 1-16,0 0-2 0,4 0 1 0,-3 0 1 16,-1 0-1-16,2 0-1 0,-4 0-1 15,4 0 4-15,-2 0-2 0,-2 0-2 16,2 0 2-16,0 2 2 0,1-2-2 15,-1 2 0-15,0-2 0 0,-2 0 2 16,2 0 1-16,0 0-3 0,-2 0-1 16,2 0 1-16,0 0 0 0,4 0-2 15,1 0 1-15,3 0 2 0,-1 1 2 16,5-1-6-16,-3 1 3 0,2-1 3 0,7 0-3 15,-5 0 1-15,2 0-1 0,-7 0 0 16,-7 0 3-16,-3 0-4 0,4 0-1 16,-4 0 5-16,0 0-3 0,0 0 0 15,0 0 0-15,0 1-1 0,0 3 1 16,0 0-1-16,-4 2-12 0,-1-2-36 15,-5-4-70-15</inkml:trace>
  <inkml:trace contextRef="#ctx0" brushRef="#br0" timeOffset="5395">5650 232 9 0,'-6'1'2'0,"4"1"9"16,2-1 76-16,-2-1-38 0,2 0-15 16,-3 3 6-16,3-3-10 0,-2 0 3 15,2 1 2-15,0-1-5 0,0 0-13 0,0 0-8 16,0 0-6-16,0 0-4 0,0 0 5 15,2 0 6-15,7 0 1 0,6 0 7 16,3 0-6-16,3-4-6 0,5 1 0 16,1-1-1-16,0 1-2 0,-1-1-2 15,-1 0 0-15,-2 1 1 0,0 2-1 16,-4 1-2-16,2-3 1 0,-2 0 1 15,2-1-3-15,-2 0 2 0,-3 0 0 16,-1-1 1-16,2 1 0 0,0-2-2 0,2 2 1 16,-2-1 1-16,1 0 0 0,1 3-2 15,0-1 0-15,-2 0 2 0,-2 1 0 16,-1 1-2-16,-1-1 0 0,0 0 3 15,-3 1-2-15,1-1-1 0,-1 2 0 16,-3 0 2-16,3-1 0 0,-1-1-2 16,5 0 1-16,-3 0 1 0,3 0 0 15,1-4-2-15,2 2 1 0,-2 1 0 16,1 0 1-16,-5 1-2 0,-1 0-1 15,-3 0 3-15,-1 2-1 0,2 0-2 16,-6 0 2-16,1 0-3 0,-1 0 0 0,4 0-4 16,-2 0 3-16,1 0 3 0,3 0 0 15,4 0 1-15,1 0-3 0,0 0-1 16,3-4-4-16,1 1-3 0,0-1 4 15,0-1 2-15,-2 0-10 0,1 0 14 16,-7 2 2-16,3 2-1 0,-9 1 0 16,3-1 0-16,-4-1 3 0,-2 2 1 15,2-3-3-15,-2 3-2 0,2-2 2 16,2 0-2-16,-1 1 2 0,3-1-1 15,0 2 0-15,7-1 0 0,-1-3-1 0,3 3 2 16,-2-3-4-16,1 1 5 0,-1 1-1 16,0-1-1-16,-3 3-4 0,-2-1 8 15,1-2-4-15,-1 0 0 0,-2 1-1 16,-5 1 4-16,3-1 1 0,0 0 0 15,0-4-4-15,0 3 2 0,1-1-2 16,1 3-1-16,0 0 1 0,5 0 1 16,1-1-1-16,-5 0-1 0,-1-1-3 15,-2 3 4-15,5 0 1 0,1 0-2 0,1 0 1 16,-3 0 0-16,4 0-2 0,-1 0 1 15,0-3 3-15,3 2-3 0,-1 0 2 16,-3 1-1-16,-1-2-1 0,1 1 2 16,1 0 0-16,-3 0 0 0,-4 1-4 15,-2 0 4-15,-2-2 4 0,0 0-6 16,1 2-3-16,3 0 4 0,4 0 1 15,1 0-1-15,5 0 4 0,1 0 3 16,-2 0-7-16,-1 0 2 0,-1-1-3 0,-1 1 3 16,-2-2 4-16,-1 0-11 0,-3 2 6 15,-4 0 0-15,4 0 0 0,0 0-2 16,-4 0 0-16,2 0 2 0,-1 0-1 15,1 0-1-15,0 0-1 0,-2 0 2 16,0 0 1-16,0 0-2 0,0 1 0 16,2 1 2-16,2-1 0 0,0 1-2 15,1 1 2-15,5-2 1 0,0 0-4 16,-1 0 3-16,1 2 1 0,-1-2-4 15,-1 2 3-15,-2-3 2 0,-3 0-9 16,-3 1 6-16,0 1 0 0,0 0-1 0,0 0 1 16,0 1 2-16,0 1 0 0,0-2-3 15,0 3-1-15,0-1 2 0,0-1 1 16,6 2-3-16,-2-1 4 0,4 0-2 15,1 0 0-15,3 1 2 0,1-1-5 16,0-3 4-16,-1 2 2 0,3-1-7 16,-6 3 7-16,1-2-4 0,-2 0 1 15,-1-2 6-15,3 3-8 0,-3-3 3 16,3 2 21-16,0-3-23 0,-5 1 1 15,1 0 4-15,2-1-6 0,1 2 4 0,5 1-1 16,-1-2 21-16,2 0-22 0,-5 1 4 16,-1 0-4-16,-3 1-1 0,-2 1 2 15,2 0 2-15,-1-1-5 0,-1 0 4 16,0 0 0-16,2 0-3 0,-1 1 1 15,3-1 1-15,0 1 17 0,1 2-19 16,-1-3 1-16,1 1 3 0,-1-2-2 16,1 1-6-16,-3 1 6 0,-2 0-19 15,0 1-4-15,-4-1 3 0,0 3-16 0,0-1-3 16,0-2-103-16</inkml:trace>
</inkml:ink>
</file>

<file path=ppt/ink/ink6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16.1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10 452 3 0,'0'-5'30'0,"0"3"-15"16,0 1 14-16,0-1-9 0,3 2-11 16,-1-1 3-16,-2-1-4 0,0 2 29 15,2-2 20-15,-2 1-30 0,0 0-6 16,0 0-2-16,0-1 3 0,0 1 1 0,0 0-6 15,0-3 0-15,0 1 2 0,0 0-1 16,0 0 1-16,0 1 1 0,0 0-5 16,0-1 4-16,0-1 0 0,0 0-1 15,0 2-3-15,0-2 1 0,0 0-2 16,0 2 0-16,0 0 1 0,0 2 6 15,0 0-5-15,0 0-2 0,0 8-5 16,-4 8-5-16,-3 6 2 0,1 3-3 0,6 2-1 16,0-2 1-16,0-2-3 0,8-2 0 15,9-3 0-15,2-4 2 0,0-5-2 16,6-3 0-16,2-3 0 0,-1-3 0 15,-1 0 0-15,0-6-5 0,-4 0 3 16,-4 0-4-16,-7 1 2 0,-1 1 3 16,-5 2 0-16,-2 0 2 0,-2 1-2 15,0 1 0-15,0 0 0 0,0 1-4 16,2 9 5-16,4 1-1 0,-1 1 2 0,5-1-3 15,5 0-7-15,2-2 2 0,4-3 2 16,4-1 3-16,0-5 0 0,0 0 1 16,-2 0 2-16,-4-7 0 0,0-4 0 15,-4-2-1-15,-2 1 1 0,-3-3 2 16,-4 2-2-16,-4 0 6 0,-1-2 2 15,-1 4-1-15,0-1-6 0,-3-1 1 16,-5 0 1-16,4 1-3 0,-2 0-2 16,5 5 1-16,-1 1 0 0,2 5 0 0,0 1-6 15,0 0-17-15,5 1-5 0,9 6-6 16,1 4-23-16,0 0-20 0,2 1-66 15,4-3-107-15</inkml:trace>
  <inkml:trace contextRef="#ctx0" brushRef="#br0" timeOffset="296">763 585 101 0,'4'0'206'16,"6"-4"-186"-16,-1-3 1 0,8-2 20 0,3-3-1 15,2-2-14-15,5-2-5 0,2-4-4 16,-1-1 2-16,1-1-8 0,-4 2 0 15,-8 0-5-15,-7 2-1 0,-9 5-3 16,-1 1 4-16,-1 0 8 0,-13 3 0 16,-5 3-1-16,-2 6-4 0,-6 0 7 15,-3 3-6-15,-3 10 2 0,1 3-3 16,5 4 3-16,4 2 2 0,8 1-2 15,6 4-1-15,7-2-5 0,2 1 0 16,5 2-5-16,14-4-1 0,8-2 2 16,13-3 1-16,8-3-3 0,13-4-5 0,8-8-9 15,11-4-17-15,8 0-23 0,3-16-43 16,-1-5-110-16</inkml:trace>
  <inkml:trace contextRef="#ctx0" brushRef="#br0" timeOffset="703">2032 480 202 0,'-7'-10'112'16,"-3"3"-66"-16,-3-2 21 0,-1 2-24 16,1 2-7-16,-8 4 3 0,4 0-7 15,-4 1-8-15,0 0 2 0,2 9-1 16,4 6-5-16,1 5-2 0,3 2-8 15,5 1 1-15,2 0-7 0,4-2-1 16,0 1-2-16,4-3 1 0,7 1-3 16,5-1 0-16,-1-2 1 0,4-3-2 15,4-6-12-15,4-3-10 0,1-4-6 16,-1-1-17-16,4 0-16 0,-1-2-17 0,-3-8-89 15,-4-2-102-15</inkml:trace>
  <inkml:trace contextRef="#ctx0" brushRef="#br0" timeOffset="1473">2267 545 106 0,'4'-8'59'16,"2"0"-31"-16,-1-3 20 0,-1 2-18 16,0-1 4-16,2 1-6 0,-4 2 4 0,-2 1 0 15,0 1 0-15,0 1-5 0,0 1-3 16,-4 2-2-16,-4 1-5 0,0 0-7 15,-1 0 1-15,-3 0-2 0,3 7 0 16,-1-2 0-16,3 2 1 0,-1 0 0 16,0 2 1-16,1 0-6 0,1-1 3 15,2 4-2-15,-1-3-2 0,1 1-4 16,2 1 6-16,2-1-2 0,0 0-1 0,0 0-2 15,0-2 0-15,4 2 3 0,1-1 1 16,1-1 0-16,2 1 2 0,-1-3-2 16,3-3 0-16,1 3-3 0,-1-6 2 15,1 0 1-15,3 0-2 0,-1 0 1 16,4-6-2-16,0 0 2 0,-3-2-2 15,3-3-2-15,-8 1 3 0,5-2 0 16,-7 0-5-16,3 0 4 0,-4 1 1 16,-2-2 0-16,-1-1-1 0,-3 0-2 0,0-1 3 15,0 5-3-15,0 3 0 0,-2-1 1 16,-3 7 1-16,-1-1 1 0,2 2-3 15,0 0-3-15,1 2 1 0,-1 4 1 16,2 4 0-16,2 0-1 0,0 0 2 16,0 2 0-16,0 0-1 0,0 2-1 15,0-3 2-15,0 0 0 0,2-2-1 16,5 1-1-16,1 0 1 0,5-2 2 15,1 0-3-15,3-4 2 0,2-1 1 16,-2-3 0-16,2 0-1 0,-2 0-2 16,-1 0 3-16,-5-6 0 0,1 1-1 0,-1 0-1 15,-1-4 3-15,-3 4-1 0,1 0-2 16,-2 0 0-16,-3 0 3 0,1 3-1 15,-2-1-1-15,-2 3-1 0,0 0 2 16,0 0-1-16,2 0-1 0,2 0-2 16,-2 0 3-16,-2 2 0 0,2 3-1 15,-2 0 0-15,0-2 2 0,0-1 0 16,2 2-2-16,-2-1-1 0,1-1 3 15,1 0-1-15,0 0 0 0,4-2-2 0,2 0-1 16,1 0 0-16,1-3-3 0,5-4-3 16,0-1 4-16,2 2 5 0,-3 2-2 15,-5 2 1-15,-3 1 1 0,-6 1 1 16,2 0-2-16,-2 0-1 0,0 0 2 15,0 6 2-15,0 2-2 0,0 1-1 16,0 3 2-16,0 1-1 0,0 1 0 16,13 1-2-16,3 1 2 0,5-3-1 15,3 0-7-15,3-1-18 0,7-5-20 16,5 1-18-16,-3-4-67 0,4-4-196 0</inkml:trace>
  <inkml:trace contextRef="#ctx0" brushRef="#br0" timeOffset="2515">3744 527 25 0,'0'-3'38'0,"0"0"13"0,0 2-20 0,-2-1-14 15,2 1 9-15,0-1 5 0,0 2 0 16,0-1 1-16,0-1-7 0,0 2-1 16,-2 0 1-16,2 0 6 0,0 0-6 15,0 0 1-15,0 0 3 0,0 0-1 16,0 0-3-16,0 0 2 0,0 0 1 15,0 0 0-15,0 0-7 0,-4 11 2 16,-2 5 5-16,-5 4-4 0,2 2-6 16,-3 4-3-16,-1-2-1 0,1 1-7 0,1-2-4 15,5-4 0-15,2-2-2 0,2-6 1 16,2-4-3-16,0-3-1 0,0-4 2 15,10 0-4-15,1 0-2 0,5-7-8 16,5-8-6-16,1 0-9 0,-1-3-13 16,0-1-8-16,-1-1 0 0,-1 1-1 15,-2-1-3-15,2 0-3 0,-2-3-12 16,0 4-18-16,-2 1 16 0,-1 2 20 15,-3 3 44-15,-1 5 11 0,-3 3 20 0,-3 5 21 16,0 0 13-16,-2 0 7 0,2 0-13 16,-2 2-3-16,0 4-4 0,0 3-6 15,-2 1-11-15,0 4 1 0,0 0-6 16,0 1-11-16,1-2-4 0,1-2-6 15,2-1 0-15,2-2 0 0,0-3-3 16,3 1 1-16,6-4 0 0,3-2 3 16,1 0-2-16,0 0-2 0,2-8-3 15,-2 0-1-15,-2 3-7 0,-2-2 5 16,-7 4 5-16,-2 0 2 0,-4 3-1 15,-2-1-1-15,0 1 2 0,0 0 0 0,0 1 2 16,0 10 1-16,-2 1 6 0,-4 4-1 16,-2 1-2-16,1 0-3 0,3-1-3 15,0-2 2-15,4 0-4 0,0 1 2 16,0-5-3-16,10 0-8 0,3-5-10 15,2-4-19-15,4-1-16 0,4 0 10 16,4-9-69-16,-2-3-118 0</inkml:trace>
  <inkml:trace contextRef="#ctx0" brushRef="#br0" timeOffset="4203">4477 482 262 0,'-14'-1'49'15,"-1"0"-21"-15,-2 1 32 0,0 0-25 16,-1 12-1-16,-1 1 5 0,2 3-11 15,6 2-10-15,-1 0-3 0,5 2-5 16,3-1-4-16,2 2-7 0,2-4 2 16,0-1-1-16,11-2-1 0,3-4 1 0,5-5-3 15,2-2-6-15,2-3 8 0,3 0-5 16,1-6-2-16,2-5 4 0,1 1 2 15,-1-1-2-15,0-2 3 0,-3 0 2 16,3-3 0-16,-8 3 0 0,-2-2-1 16,-4 2 2-16,-7 2 1 0,-4 2 3 15,-4 2 7-15,0 2-1 0,0 0 1 16,-2 4-6-16,-2 1-2 0,2 0-2 15,0 0 0-15,0 0-6 0,2 5 0 0,0 4 3 16,-2 1 1-16,0 4-2 0,2 1 1 16,0 1 1-16,0 3-1 0,0 0-1 15,0 1 1-15,-2-2 1 0,2 0-1 16,0-6 0-16,0-2-2 0,0-1 2 15,0-5 1-15,0-3-4 0,0-1-5 16,0 0-1-16,0-1 8 0,2-10-4 16,2-2-6-16,0-2 6 0,4 1-1 15,-3-2-3-15,3 0 1 0,0-2-3 16,-1 0 3-16,1 2 2 0,1-1-6 15,-1 4 0-15,4 3 3 0,-3 2 3 0,4 3 3 16,1 3-1-16,1 0 4 0,0 0-2 16,4 1 0-16,4 0 3 0,2-2 0 15,4-2 4-15,-1 1 0 0,1-4 7 16,0 2 2-16,-5-2 2 0,-3-1-4 15,-3 0-3-15,-7 2-6 0,-5-2 1 16,-6 4 3-16,0-1 11 0,-4 3-4 16,-9-1-7-16,-3 3-4 0,-1 1 1 15,0 0 1-15,-2 0-4 0,4 6 1 16,-3 5-1-16,3 2 1 0,4 1-3 15,3 4-1-15,4-2 1 0,4 1 1 0,0-1-1 16,0 0-1-16,8-2-3 0,1-1 0 16,5-1-7-16,5-3 2 0,0 1 5 15,4-4-1-15,2-2 2 0,-1 1 2 16,9-1 2-16,-3-4 0 0,-1 0 0 15,2 0-2-15,-3 0 2 0,-3-6 2 16,2 0-3-16,-4-4 0 0,-2 3 1 16,-2 1 1-16,-6-1-2 0,-5 0 1 0,-8 2 1 15,0 0 2-15,0 0-1 0,0-2-2 16,0 2 1-16,-4-1 0 0,2 1-1 15,0-1 0-15,2 0 0 0,0-1 1 16,0 3-2-16,0-3 0 0,0-1 1 16,0 3 1-16,4 0-2 0,0-1 0 15,-4 5 3-15,0-4-1 0,0 2-1 16,0 0 0-16,0 3 2 0,-4 0 0 15,-4 0-1-15,2 0 0 0,-1 0 0 16,-1 0 2-16,1 0-2 0,1 2-1 0,2 4 0 16,0-2 1-16,0 3-2 0,-1-2 1 15,1 1 0-15,0-2 1 0,2 3-1 16,0-4-1-16,-2 2 1 0,4-1 1 15,0 0 0-15,0 1-1 0,0-3 2 16,0 0 1-16,0 2-4 0,0-2 2 16,0 0-2-16,0 3 3 0,0-4-2 15,0 3-1-15,0-1 2 0,0-1 0 16,0 0-1-16,2-1-1 0,2 2 2 15,-2 0 1-15,0-1-3 0,0 1 1 16,2 2 0-16,-2 0 2 0,-2 2-2 0,2-1-1 16,-2 1 2-16,0 1 0 0,1 0-1 15,1 0-1-15,-2-3 1 0,6-2 1 16,0-2-2-16,1 1 0 0,1-2 1 15,-2 0 2-15,1 0-2 0,-1 0 0 16,-2-2 2-16,7-1 0 0,-1-1-2 16,1-3-2-16,3-1 2 0,-3 3 2 15,3-3-2-15,-5 1-2 0,3-2 2 16,-5 2 2-16,-1-1-2 0,2 1 0 0,-3 1 0 15,-3-1 2-15,-2 1-1 0,0 0 0 16,0 2-1-16,0 0 4 0,0 2-3 16,-2 0 0-16,-3 2 0 0,1 0 1 15,0 0-2-15,4 0-3 0,-4 1 2 16,0 6 1-16,0 1-2 0,1 2-1 15,-1 1 3-15,2 3 0 0,2 0-2 16,0-2 2-16,0 1-1 0,4 2 1 16,9-3-1-16,2 1 1 0,2-4 0 0,6-4 0 15,-2 0 0-15,6-5 0 0,0 0 0 16,1 0 0-16,-1-5-2 0,-2-3-4 15,-2-2 4-15,-4-3 2 0,-4 3-1 16,-3-3 1-16,-5 1 1 0,1-1 1 16,-8 0 1-16,0 2-2 0,0 1 7 15,0 3-3-15,0 1 0 0,0 0-2 16,0 3 1-16,0 1-2 0,0 2-3 15,2 0-5-15,5 0 3 0,5 3 4 16,-3 4-3-16,1 0 1 0,-2 3 0 0,-5 2 2 16,1 0-2-16,-4 3-1 0,0-2-2 15,0 2 2-15,-9-3 0 0,-3 2-3 16,1-2-3-16,1-4-1 0,5-2 2 15,1-2 0-15,4 1 7 0,0-2-3 16,0-3-3-16,4 0 2 0,5 0 4 16,1 0 1-16,7 0-3 0,4-9 2 15,2 0 1-15,7-4 1 0,1-3-3 16,3-2 1-16,6-4 0 0,6 0 1 15,0-3-1-15,0 1-1 0,-3-5 1 16,1 1 2-16,-9 1-2 0,-11-2-1 0,-8 3 2 16,-11 4 2-16,-5 2 1 0,-5 6 11 15,-18 3 11-15,-4 6-5 0,-7 5-2 16,-4 0-3-16,1 4 2 0,1 8-3 15,9 3-2-15,6 2 3 0,10 4-4 16,5 3-9-16,6 2-3 0,0 2-2 16,8 0 2-16,11-3 0 0,6 0-6 15,13 0-17-15,13-5-3 0,16-1 2 16,13-8-44-16,12-10-54 0,3-1-266 0</inkml:trace>
  <inkml:trace contextRef="#ctx0" brushRef="#br0" timeOffset="5174">6932 698 50 0,'-4'0'117'0,"1"0"-53"0,-1 0-2 16,2 0-19-16,0 0-5 0,2 0 2 16,0-1 1-16,0-1-6 0,2-3-20 15,9-3-7-15,5-1 8 0,3-4 1 16,4-3 0-16,1-2-1 0,1-2 7 0,6-4-3 15,-6-1 1-15,3-2-4 0,-1-5-2 16,0-6-1-16,-3-2-7 0,1-7-5 16,-4-2-1-16,0-2 0 0,-2-3 1 15,-3 2 0-15,-5 2-2 0,-3 5-1 16,-6 12 2-16,-2 11 0 0,0 9-1 15,-8 9 2-15,-4 4-1 0,-1 7-3 16,-8 12 0-16,0 7 1 0,-2 6 1 16,2 3 1-16,-2 7-2 0,2 5-1 15,-3 4 2-15,4 5 2 0,5 2-3 16,6-7 0-16,9 0 1 0,0-11 1 0,13-6-3 15,6-9 1-15,2-5-1 0,6-7 2 16,-2-8 0-16,5-5 2 0,-3 0-4 16,3-12 3-16,-1-4 0 0,-2-5-2 15,-1-5 2-15,-5-1 0 0,0-4 0 16,-3-2-1-16,-9-1 2 0,3-1 0 15,-9-3-2-15,3 0-1 0,-4 0 2 16,-2 6 1-16,0 7-4 0,0 9 2 16,-2 8 1-16,-4 8 0 0,3 0-3 0,-1 4-4 15,2 11 6-15,-2 2-2 0,2 6-2 16,2 2-9-16,0 2 2 0,0 3 3 15,2 4-6-15,4 1 6 0,-1 0 6 16,1 4 2-16,2 0-1 0,3 1-1 16,5-1 2-16,3-9 2 0,7-5-2 15,3-8 0-15,7-5 1 0,4-6 0 16,6-6-1-16,4-8 2 0,1-8-1 15,3-5 1-15,-7-2 0 0,-8-3 0 16,-7 0 0-16,-13 1 2 0,-8 1-2 0,-9 1-1 16,-2 4 3-16,-7 3 0 0,-14 5 0 15,-2 6 4-15,-2 4-1 0,0 1-4 16,6 0 2-16,4 10 1 0,7 3-4 15,4 4-1-15,4 1-2 0,0 3-1 16,8-2 4-16,5-1-2 0,5-1-1 16,3-2-3-16,2-4 1 0,1-2-5 15,9-3 0-15,-1-4 5 0,10-2 5 16,0 0-9-16,0-6-3 0,-11-5-13 0,-8 0-13 15,-14-2-9-15,-9-1 27 0,0 0 9 16,-9 1-35-16,-9 0-50 0,-10-1-78 16</inkml:trace>
  <inkml:trace contextRef="#ctx0" brushRef="#br0" timeOffset="5335">7243 233 208 0,'35'8'124'0,"10"2"-58"0,11 0 7 16,1 1-31-16,4-4-32 0,2-4-5 0,4-3-5 15,7 0 1-15,5 0 1 0,-1-5-2 16,2 1-9-16,-6 0-21 0,-11 0-48 16,-15 0-128-16</inkml:trace>
</inkml:ink>
</file>

<file path=ppt/ink/ink6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22.64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222 221 20 0,'0'0'15'16,"0"0"-15"-16,0 0 1 0,0 0 36 15,0 0 101-15,0 0-99 0,0 0 2 16,0 0 9-16,0 0-10 0,0-2-5 16,0-3-1-16,-4-1-4 0,0 1-3 15,0 3-8-15,-1-3 0 0,-7 2-7 16,1-2-3-16,-5 4-1 0,1-1 5 0,-2 2-1 15,-2 0-2-15,-2 0 4 0,-2 7-7 16,4 8-3-16,0 3-1 0,2 0-1 16,5 4 0-16,8 0-2 0,4 3-1 15,0-1 1-15,8 1 1 0,9-1-2 16,6-2-1-16,2 0 2 0,4 2-1 15,-3 0-2-15,1 2 0 0,-4-3 3 16,-4-1 1-16,-8-2-1 0,-3-4-1 16,-6 0 1-16,-2-3 1 0,-4-3 0 0,-7 0-1 15,-5-2 2-15,-1 0 0 16,-2-2-2-16,2-3 0 0,-4 0 1 0,2-1 1 15,0-2-2-15,6 0-1 0,3 0 2 16,6 0 0-16,-2 0-1 0,5 0-2 16,1-4-10-16,0 2-19 0,5 0-21 15,9-4-29-15,-1-1-49 0,2 0-126 16</inkml:trace>
  <inkml:trace contextRef="#ctx0" brushRef="#br0" timeOffset="540">466 368 43 0,'0'-5'-22'16,"0"2"232"-16,-2 3-151 0,-7 0-14 16,-1 1 1-16,2 10-9 0,1 4-9 15,-1 2-7-15,4 4 0 0,-1 1-3 16,5 0-1-16,-2 1-5 0,-2-2-4 15,4-3-2-15,0-4 3 0,0-1-6 16,6-6-3-16,1-4 3 0,3-3 0 0,3 0 1 16,4-10-3-16,2-5 1 0,4-3 1 15,0-4-3-15,4 1 0 0,2-3 1 16,-7 0 0-16,3 1 0 0,-2 0-2 15,-4 6 1-15,0 1 2 0,-5 5-2 16,-5 6-2-16,-5 2 2 0,0 3 1 16,-2 0-4-16,-2 3 2 0,2 5 2 15,0 4 2-15,-1 2 0 0,1-1-2 16,2 0 1-16,0 0 2 0,0 1-4 0,0-4 0 15,-1 1 2-15,3-3 1 0,0 0-3 16,3-5-1-16,1-1 1 0,1-2 3 16,1 0-4-16,7 0 1 0,2-9 1 15,2-3 1-15,-4-2-3 0,0 1-9 16,-2 1 3-16,-7 2 3 0,1 2 2 15,-5 5 0-15,-4 2 1 0,-2 1 0 16,0 0 1-16,-4 9 0 0,-4 3 1 16,-1 2-2-16,-1 2 2 0,3 0-1 0,-1 2 3 15,2-1 0-15,1 4 2 0,3-2-3 16,-2 1 10-16,4-3-4 0,0 0-5 15,0-3-3-15,7-3 0 0,5-1 2 16,5-4-2-16,4-4-6 0,4-2-15 16,4 0-9-16,-1-6-24 0,1-3-23 15,-3-3-66-15,-3-2-91 0</inkml:trace>
  <inkml:trace contextRef="#ctx0" brushRef="#br0" timeOffset="1091">1182 458 97 0,'-8'-6'161'0,"-2"3"-105"15,-1-2 8-15,0 5-13 0,-3 0-24 16,-1 0-3-16,3 11 0 0,5 2-10 15,1 5-3-15,2 2-7 0,4 2-4 16,0 0 3-16,4 1-2 0,8-4-1 16,3-1 0-16,0-4 2 0,6-3-2 15,0-2 0-15,0-5 1 0,0-4 1 16,-4 0 0-16,-2 0-1 0,-7-8-2 15,2-3 5-15,-5-2 4 0,-3-2 7 16,0-1-1-16,-2 0 2 0,0-1-1 0,-7 0-3 16,-5 0-3-16,1 2-2 0,-1-1-3 15,-1 5-4-15,3-2 0 0,1 1-1 16,3 2 1-16,4 2 1 0,2 4-6 15,4 4-15-15,9 0-9 0,3 1-4 16,5 10-9-16,0-1-8 0,3 0-20 16,5 0-36-16,2 0-13 0,1-6 28 15,6-1 59-15,-2-3 32 0,1 0 7 16,-5 0 14-16,-7-2 37 0,-2-3 3 0,-12-3-1 15,-7 1-4-15,-4 2-9 0,-6-1-2 16,-9 3-8-16,-4-1-4 0,-2 0-8 16,-2 4-3-16,-2 0-2 0,0 1-4 15,3 7-5-15,2 4 2 0,5 4-4 16,8 1-5-16,7 2-1 0,0 0-3 15,5-2 0-15,11 0 1 0,1-5 0 16,2-2-1-16,4-5 2 0,0-2-1 16,0-3 1-16,-1 0-1 0,-3-4 0 15,-1-7 1-15,-5 0-1 0,-3-2 0 0,-3 0 2 16,-7-1 1-16,0-2-1 0,0 1 2 15,0 0-4-15,-4-1 1 0,2 2-2 16,-1-1-1-16,3 4 1 0,0 5-6 16,0 2-11-16,0 3-14 0,3 1-22 15,7 2-10-15,1 6-35 0,-3 2-109 16</inkml:trace>
  <inkml:trace contextRef="#ctx0" brushRef="#br0" timeOffset="1834">1802 642 68 0,'-4'0'207'0,"2"-4"-148"16,2-5-17-16,0-1-5 0,6-2-13 16,3-2-6-16,7-5-5 0,1-1-3 15,6-6-3-15,1-2 0 0,5-3 2 16,0-4-2-16,-1 1-1 0,-1-2 1 15,-2-3 0-15,-4 1-2 0,-6-4-4 16,-2 0 1-16,-5-3-1 0,-2 0-2 0,-4 3-1 16,-2 8 1-16,0 10 0 0,-6 11 2 15,-7 9-2-15,-1 4 2 0,-1 8-3 16,0 11 1-16,-1 4 0 0,1 8 3 15,-2 5-2-15,0 10 0 0,2 5 0 16,-5 4 2-16,5 0-2 0,4 2 0 16,-3-5 0-16,12-5 2 0,2-10-2 15,0-7 0-15,18-5 0 0,3-8 0 16,5-5 2-16,5-5 0 0,7-7 2 0,0 0-3 15,2-8-1-15,0-9 1 0,2-7 1 16,-2-3 2-16,-3-3 0 0,-9-2-1 16,-5-1 0-16,-9 0-1 0,-7-3 1 15,-3-1 1-15,-4-2-1 0,0 0 1 16,0 0 0-16,0-3-5 0,0 2 2 15,0 3-1-15,0 12 1 0,2 8-2 16,2 9 1-16,0 8 2 0,-1 0-3 16,-1 14 0-16,2 9 2 0,-4 5 1 15,0 5-2-15,0 6 1 0,-4 6 0 0,-9 2 2 16,-2 3-2-16,-3 1 1 0,1-3 0 15,0-4 0-15,2-4-1 0,0-5 4 16,5-8 7-16,4-5-4 0,4-7-2 16,2-7-4-16,0-4-1 0,0-4 0 15,12 0 1-15,5-10 1 0,2-7-2 16,10-3 0-16,-1-5-2 0,9 1-3 15,1 0 2-15,2-2 1 0,-2 6-8 16,-7 2-5-16,-7 5 9 0,-6 5 4 16,-9 3 0-16,-7 5-1 0,-2 0 0 15,0 0 3-15,0 0-2 0,-8 9 1 0,1 3 1 16,-3 2 2-16,1 0 4 0,1 3-3 15,2 0 0-15,4 0 1 0,2 0-5 16,2 0 7-16,10-1 10 0,1-1-15 16,0-3-1-16,1 1 0 0,-1-3-1 15,-5 1 2-15,1-1-1 0,-3-2-2 16,0-1 1-16,-2-1-6 0,1-3-12 15,-1-2-11-15,2-1-11 0,1 0-12 16,3-6-39-16,0-9-96 0</inkml:trace>
  <inkml:trace contextRef="#ctx0" brushRef="#br0" timeOffset="2044">2828 458 37 0,'-4'7'262'0,"-1"-1"-241"0,-1 4 18 0,2-1 4 15,-2 0-13-15,1 0-3 0,3-1-5 16,-4 3-12-16,4 0-6 0,2-1-2 16,-2 2 1-16,2-2-2 0,0 1-2 15,0-5-2-15,2 0-8 0,6-4-17 16,1-2-17-16,5 0-29 0,1-1-110 15</inkml:trace>
  <inkml:trace contextRef="#ctx0" brushRef="#br0" timeOffset="2820">3074 436 23 0,'4'0'242'16,"-4"0"-206"-16,0 0-6 0,0 0 13 15,0 0 5-15,0 0-10 0,-2 0-19 16,-3 7-3-16,-1 2-3 0,-2 3-1 15,1 1 0-15,-1 1-5 0,0-1-1 16,6-1 0-16,1-2 2 0,1-1-6 16,0-2-1-16,7-1 0 0,5-5 1 15,5-1 1-15,6 0 0 0,0-4-4 0,1-5 1 16,1-4-1-16,2 0-34 0,0 1 7 15,-6 1-1-15,-6 0-18 0,-4-1-77 16,-5 1 34-16,-2 2 29 0,-4 4 15 16,0 2 10-16,0 3 17 0,-10 0 25 15,-1 5 35-15,-1 3-4 0,1 2-5 16,1 1-4-16,1 1 3 0,5 2-4 15,-2 0-2-15,3 2-7 0,3-2-8 16,0 1-3-16,0-1 17 0,3-1-17 0,9 0 9 16,3-1 52-16,4-2-59 0,4-3-6 15,4-5 2-15,-1-1 0 0,9-1-2 16,-1 0 0-16,6-3 0 0,0-5-3 15,-3-2 0-15,-5 1 1 0,-9-1 0 16,-8 1-2-16,-9 2-10 0,-4 1 5 16,-2 1 7-16,-2 0-1 0,-8 0 0 15,-5 4 0-15,-2 1 3 0,2 0 2 16,3 0 2-16,5 1-1 0,5 2-7 0,2 1 0 15,0-1 0-15,0-2 1 0,9-1 1 16,3 0-1-16,-3 0 1 0,3-1 0 16,-3-7-1-16,1 1-1 0,-3 0 1 15,-3 1 0-15,-2 2 2 0,-2 2 1 16,0-1 9-16,0 2 9 0,0-1-5 15,0 2 0-15,0 0-3 0,0 0-1 16,0 0-8-16,0 0-3 0,0 7 0 16,0 5 2-16,0 2-1 0,0 2-1 15,0 2 1-15,0 2-1 0,0 5 0 0,2 3-1 16,6 6 0-16,1 1 2 0,6 6 1 15,3 2-3-15,-5 2-1 0,-3 5 3 16,-1-3-3-16,-1-2 1 0,-3 0 0 16,-3-5 2-16,-2-5 0 0,0-3-1 15,-11-4 6-15,-8-5 1 0,0-5 16 16,0-1-3-16,-2-6-8 0,0-2 5 15,2-2-2-15,-2-5-5 0,1-1-1 16,3-1-4-16,0 0-1 0,0 0-4 0,4-6 0 16,-1-2 0-16,-1 2-1 15,2-4-8-15,-1 1-10 0,1-2-13 0,3-3-27 16,-1-6-13-16,-2-8-77 0</inkml:trace>
  <inkml:trace contextRef="#ctx0" brushRef="#br0" timeOffset="3061">3082 100 500 0,'8'0'48'0,"1"0"-38"0,1 0-6 15,1 1-1-15,-1 2-3 0,-3-1 0 16,3-1 0-16,3 0-28 0,-1-1-42 0,-7 0-83 15</inkml:trace>
  <inkml:trace contextRef="#ctx0" brushRef="#br0" timeOffset="3341">1895 265 154 0,'29'0'172'0,"15"0"-164"16,7 0 17-16,8 0 8 0,4 0-7 0,-2 0-15 16,0 0-11-16,-5 0-42 0,-10-3-150 15</inkml:trace>
</inkml:ink>
</file>

<file path=ppt/ink/ink6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30.90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41 30 36 0,'0'-6'247'0,"0"-2"-214"0,0 5-2 0,0-1 6 16,-2 3-9-16,1-2-6 0,-1 2-3 15,0 0-2-15,0-1 0 0,0 2-1 16,2 0-2-16,-2 0 1 0,-2 0-2 15,0 0-2-15,-1 0 3 0,1 2-1 16,0 2 2-16,0 2-9 0,4 0-1 16,-2 4 0-16,2 0-3 0,0 5 2 15,0 2-2-15,0 5-1 0,0 3 3 16,0 1-4-16,0-2 0 0,0 3 2 15,2 5 0-15,-2 3-1 0,2 3 0 0,-2 2 0 16,0-3 2-16,0-3-2 0,0 0-1 16,0-5 1-16,0-7 0 0,-2-3 0 15,2-6-2-15,0-4 2 0,0-5 1 16,0-2-2-16,0-2 0 0,0 0 5 15,0-6 0-15,0-7-4 0,0-5-2 16,4 0 2-16,4-2-1 0,-3-2 0 16,3 5-2-16,2-1 1 0,-3 3-2 15,7 2 1-15,-1 4-9 0,2 3-2 0,2 6-1 16,4 0-4-16,2 0-2 0,2 2 8 15,-2 5 2-15,4-4 1 0,-3-2 2 16,-1 1 7-16,-2-2 0 0,-3 0 0 16,-3 0-1-16,-6 0 3 0,-3 0-1 15,-4-2 2-15,-2-1 18 0,0-1-2 16,-10 0 0-16,-5 0-6 0,0 3-1 15,2 1 0-15,-1 0 1 0,1 0-8 16,1 9 0-16,-1 1-1 0,7 2-3 16,4 1-1-16,2 0-1 0,0 0 2 15,12 1-2-15,7-2 1 0,0-5 0 0,8 4 0 16,-2-3-4-16,1-5-2 0,-1 3 4 15,-2-6 3-15,0 0 0 0,-6-6-1 16,-4-3 0-16,-3-4 2 0,-4 1 0 16,-4-1-1-16,-2-1 4 0,0-3 8 15,0 4-1-15,-8-2-2 0,-2 1-4 16,-1-1 3-16,-1 1-4 0,-3-2-3 15,2 3-2-15,-1 3 1 0,1-1-1 16,5 5-1-16,1 4 1 0,3 2-8 0,2 6-16 16,2 11-10-16,0 4-19 0,10 0-26 15,1-4-83-15</inkml:trace>
</inkml:ink>
</file>

<file path=ppt/ink/ink6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33.2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55 152 15 0,'-4'0'28'15,"2"1"61"-15,-2-1 19 0,1 0-55 16,1 0-5-16,2 0-2 0,-2 0-9 16,0 0-9-16,2 0-4 0,0 3-5 15,0 0-1-15,-2 4 2 0,0 2-2 16,2 2-4-16,-2 5-1 0,0 1 3 15,0 2-7-15,2 2-1 0,-2 1 0 16,0 4-4-16,-1 0 1 0,3 2-2 16,0 3 1-16,-4 4-2 0,0 0 0 0,0-4 13 15,0-4-11-15,4-4-1 0,0 2-3 16,0-2-1-16,0-6 3 0,0-1 1 15,-2-6-3-15,2-3-1 0,-1-1 2 16,1-4-2-16,0 0-3 0,0-2-8 16,0 0-3-16,0-4-2 0,0-7-5 15,1-2-8-15,1-2 0 0,2-1-4 16,-2 0-9-16,0 2-4 0,0-2 0 15,0 3-7-15,2 1-2 0,-2-1 16 0,1 3 34 16,-1 0 7-16,-2 3 2 16,2 1 23-16,0-2 13 0,0 3 8 0,0-1-1 15,0 2-5-15,5 0-5 0,-1 0-2 16,2 2-8-16,-1 0 1 0,3 2-1 15,0 0-6-15,3 0-5 0,-4 0-9 16,5 0 1-16,-3 0-5 0,1 2-1 16,-3 1 0-16,1 1 0 0,-5 1 1 15,3 0-3-15,2 0 1 0,-1 1-1 0,-3-1-2 16,3-2-5-16,-1-1-12 0,2-2 4 15,1 0 9-15,1 0 2 0,-3 0-7 16,-1-3 4-16,-3-1 0 0,-3-2 3 16,0-2 4-16,0 1 2 0,-2 1 1 15,0 0-1-15,0-1 2 0,0 1 2 16,0 3 4-16,0 0 0 0,-6 2 3 15,1 1-2-15,-1 0-3 0,2 0-1 16,-2 9-6-16,3 4 4 0,-1 4 0 16,2 1-2-16,2 0-2 0,0 1 2 0,0-2-2 15,0 1 2-15,8-4-3 0,7-2 0 16,0-4 2-16,6-3 0 0,2-4 0 15,4-1 3-15,-1-1-2 0,3-9-1 16,2-4-1-16,-3-1 3 0,3-2-2 16,-10-1-1-16,-2 3 0 0,-8 2 0 15,-7 2 2-15,-4 2 0 0,0 5 0 16,-6 4 2-16,-3 0-2 0,-7 0-3 15,1 10-1-15,2 4 2 0,1 4 1 0,3-2-2 16,1 3 0-16,6-2 0 16,2-1 1-16,0-2-2 0,2 1 0 15,6-6-1-15,5 0-1 0,2-4-1 0,5-3 4 16,2-2 2-16,-1 0-1 0,4-8 0 15,-2-2-1-15,-2-2 2 0,0 0 0 16,-6 0-1-16,-3-1-1 0,-3 2 2 16,-5 2 0-16,-4-2 0 0,0 3 0 15,0 2 2-15,-6-1-1 0,1 4 1 16,1 0 0-16,-2 1 0 0,4 2 1 15,0-1-4-15,-1 0 0 0,3 0-2 0,0 1 4 16,0 0-5-16,0 0 2 0,0 0 1 16,0 2 1-16,0 0-2 0,0 2 0 15,0-3 2-15,0 1 0 0,0 0-1 16,0 0-1-16,0 0 2 0,0-1 0 15,0-1 0-15,0 0-1 0,-2 0-1 16,0 0 3-16,-2 0-2 0,4 0 0 16,-2 0 1-16,-2 0 0 0,0 0-1 15,3 0-1-15,-3 0 4 0,2-1-3 0,2-1 1 16,-2-1 1-16,2 2 2 15,0 1-1-15,-2 0 1 0,2 0 0 0,-2 0 0 16,2 0-4-16,0 0 1 0,0 0-1 16,0-2 2-16,0 2-2 0,0 0 0 15,0-1 0-15,0-2 1 0,0 1 0 16,0 0-1-16,0 0 0 0,0 1 0 15,0 0 2-15,0 1-2 0,0 0-1 16,0 0 0-16,0 0 1 0,0 0-1 16,0 0-1-16,0 0 1 0,0 0 2 15,0 0-2-15,0 0 0 0,0 1 1 0,0 4 2 16,0 0-3-16,0-2 0 0,0 3 1 15,2-1 1-15,2 1-2 0,-2 2 0 16,2-1 2-16,-3 3 0 0,1-1-2 16,2-3 0-16,-4 2 2 0,0 0 0 15,2-2-2-15,-2 0 0 0,2-1 2 16,-2-1 0-16,0-4-2 0,2 1 1 15,-2-1 0-15,0 0 2 0,2-1 1 0,0-8-3 16,3-2 0-16,-3-3 1 0,0-3-2 16,0 2 1-16,0-2 1 0,2 0 0 15,2-1-1-15,1 0-1 0,1 2 1 16,3-1 0-16,5 5-1 0,1 2 0 15,-2 4 0-15,0 5 2 0,1 1-3 16,-5 0 1-16,4 0 0 0,-1 5 1 16,-5 3-1-16,3-3 2 0,-5 4-1 15,1 1-2-15,-2-1 4 0,-5 4-3 16,1 0 2-16,-2 0-2 0,0 0 0 15,0 0 1-15,0-3 1 0,0-4 0 0,0 0-1 16,2-3-1-16,0-3 0 0,4 0 2 16,2 0-1-16,5-6 0 0,0-4 1 15,6-3 0-15,-1 0-2 0,3 1 0 16,-2 2 0-16,-2 0-11 0,-2 4 10 15,0 3-3-15,-3 3 4 0,-3 0 1 16,-5 2-4-16,-2 5 2 0,2 3 4 16,-2 3-4-16,0 4 4 0,3 1-2 15,-1-1 0-15,2 4-2 0,0-4 4 0,5-3-3 16,2 0 1-16,3-2-2 0,1-3-21 15,6 0-13-15,3-4-16 0,3-5-19 16,4 0-61-16,-1-4-174 0</inkml:trace>
  <inkml:trace contextRef="#ctx0" brushRef="#br0" timeOffset="796">1639 736 27 0,'0'0'6'0,"2"-3"157"16,-2-5-101-16,3-2-19 0,-3 0 15 15,2-2-12-15,6-6-12 0,0-1-6 16,1-4-11-16,4-2-1 0,-1 1 4 15,3-4-8-15,0-4 1 0,1 1-1 0,1-3-3 16,-6-2-2-16,1-2-3 0,-1-2-2 16,-3-4 1-16,-2-1-1 0,-5-4-3 15,1 0 1-15,-2 2 1 0,0 5-2 16,-2 10 2-16,-1 9-1 0,-3 10-1 15,2 12 3-15,-4 1-1 0,-1 10-2 16,-3 12 1-16,1 7 1 0,1 10-1 16,3 9-1-16,-3 5 3 0,1 7 0 15,-1 2-2-15,1-3 0 0,3-4 1 16,6-5 1-16,0-7-4 0,10-9 2 15,5-6 0-15,4-8 2 0,0-7-2 0,2-5 0 16,4-8 2-16,-2 0 0 0,3-10-1 16,1-8 0-16,2-6-3 0,-3-3 4 15,3-4-3-15,-4-4 1 0,0-2 1 16,-6-4 1-16,-2-4-2 0,0-3-1 15,0-2 2-15,0-3-1 0,-1 5-1 16,-7 5 0-16,1 11 1 0,-6 16 1 16,-4 8 1-16,0 8 7 0,-6 0-2 15,-4 15-8-15,-1 10 1 0,-1 5-1 0,-1 8 2 16,2 1 0-16,3 1-2 0,0 0 1 15,1-4 1-15,-1-1 0 0,8-2-3 16,0-4 2-16,2-4-1 0,9-3 1 16,5-2-1-16,3 0 1 0,6-3 0 15,9-3 1-15,8-3-2 0,6-4 1 16,5-3 0-16,4-4 1 0,-1 0-2 15,-1-4 0-15,-2-9 1 0,-1-1-2 16,-4-3 1-16,-8 0 0 0,-10 1 2 16,-9 0-2-16,-13 0 0 0,-8 0-4 0,-4-2 3 15,-11 2 2-15,-6 0 0 0,-2 4-1 16,-4 4 2-16,0 4-1 0,3 4 0 15,1 0 2-15,6 6 5 0,9 6-2 16,4 2-4-16,4 2-2 0,0 4 1 16,6 0 1-16,7 0-2 0,6 0 1 15,4-2 1-15,2-2-1 0,4-3 0 16,3-3-1-16,6-8 1 0,6-2-1 15,4 0-1-15,-2-6-13 0,-4-7-7 0,-12 1-9 16,-5 0-14-16,-12 1-16 0,-9 0-30 16,-4 0 2-16,-4-2-20 0</inkml:trace>
  <inkml:trace contextRef="#ctx0" brushRef="#br0" timeOffset="1008">1891 246 219 0,'30'-5'149'0,"6"-3"-137"15,12 1 37-15,5-2-12 0,8 0-23 16,4 1-3-16,-2 3-9 0,0 1 0 15,-2 1-10-15,-2 2-37 0,-3-2-49 16,-7-3-130-16</inkml:trace>
</inkml:ink>
</file>

<file path=ppt/ink/ink6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35.41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203 372 2 0,'6'0'5'0,"-4"0"114"0,-2 0 5 15,0 0-73-15,0-3 5 0,0-4-12 16,0 3-5-16,-4-4-5 0,-2 1-4 0,2 1-6 15,-3-1-5-15,-1 3-2 0,-3 0-5 16,-1 0-1-16,-3 4-1 0,-2 0 2 16,-1 5-6-16,-2 9 0 0,-1 4-2 15,1 5 0-15,1 4 0 0,6 5-2 16,2 1-1-16,9 4 1 0,2-3-3 15,0-3 1-15,13 1 1 0,6-3 0 16,2-4-1-16,4-2-1 0,5-6 3 16,5-6-2-16,3-5-3 0,0-4 1 15,-2-2-12-15,-5-3-9 0,-3-8-4 16,-1-4-12-16,-6-3-13 0,-4-2-13 0,-3-3 3 15,-3-2 15-15,-1 0 5 0,-3-2-4 16,-1-3 5-16,2-2 0 0,-1-6-23 16,-1-4-8-16</inkml:trace>
  <inkml:trace contextRef="#ctx0" brushRef="#br0" timeOffset="946">451 2 27 0,'0'-4'122'0,"0"1"-77"0,0 3-1 16,0 0-13-16,0 0-21 0,0 0 9 0,0 3 10 15,0 3-7-15,2 1 4 0,0 3-5 16,2 3 4-16,-2 5-4 0,-1 4 3 15,1 3-1-15,0 5-3 0,-2 4-3 16,0 4-5-16,0 3-5 0,0 4 1 16,0 5 0-16,0-3-4 0,-5-1 28 15,1-4-13-15,0-5-13 0,4-7 0 16,0-3-4-16,0-9 0 0,4-9 0 15,1-4-1-15,1-5-1 0,4 0 0 0,1-3 2 16,3-10-5-16,-1-3-4 0,0-1-4 16,-1-1-2-16,-1-1 4 0,1 2-2 15,-3 1-2-15,-1 0-6 0,-1 5 0 16,3 6-4-16,-2 5 9 0,-3 0-8 15,1 3 11-15,2 8-5 0,-1 3 7 16,5 2-12-16,-3-3-2 0,5 0 4 16,3-3 9-16,-2-3 3 0,6-2 1 15,-2-5 6-15,0 0-1 0,0 0 2 16,0 0 2-16,0-5-2 0,-3-2-2 15,-5 0 3-15,-3-2 3 0,-8 2 2 0,0-2 9 16,0 4 3-16,-10 2-1 0,-3-2 1 16,-2 5-7-16,-1 0 3 0,-1 0-3 15,2 0-3-15,-2 5-5 0,2 3 1 16,1 2 0-16,5 5-3 0,1 3 0 15,6 0 1-15,2 2 0 0,0-1-2 16,0-1-1-16,12-1 1 0,1-4 0 16,2-3-2-16,0-5 2 0,3 0 0 15,1-5 1-15,-4 0-2 0,2-10 1 16,-4-3-2-16,-1-1 3 0,-4 0-2 0,-5 0 2 15,-3 1 1-15,0-1-2 0,0-1-1 16,-3 1 0-16,-5 3 2 0,2 0-2 16,0 5-2-16,3 2 2 0,3 3 0 15,0 1-1-15,0 0-6 0,11 5-8 16,2 1 0-16,3 3-3 0,1 3 4 15,4 0 0-15,0 1 13 0,0-1 1 16,2 3-3-16,-6-1-8 0,2-1 3 16,-4 0 3-16,-1 1 3 0,-5 2 0 0,-3-1 3 15,0 3 0-15,-6 3-2 0,0 2 2 16,0 4 0-16,0 0 0 0,0 3 1 15,0 1 3-15,-2 1-3 0,-2 1 1 16,-4 0 12-16,1 0-9 0,-3-2 0 16,-1-5 13-16,3-6-11 0,-2-3 0 15,5-6 14-15,-3-5-2 0,2-2-1 16,1-4-3-16,1 0-4 0,0-5-2 15,0-7-2-15,0-5-6 0,3-4 6 0,-1-3-3 16,-2-3 4-16,2-3 0 0,-2-4 2 16,0-4-4-16,4-5-5 0,0-2-1 15,0-5-1-15,6-2 1 0,7-1-3 16,6 2 1-16,6 8 1 0,4 7 2 15,-1 11-3-15,3 9-1 0,0 8 3 16,-7 5-2-16,-1 3 0 0,-6 0 0 16,-3 8 1-16,-5 6 0 0,-7 2-1 15,-2-1 1-15,0 3 2 0,0-1 0 16,-9-1-2-16,-3 3 1 0,1 1-2 0,1-3 2 15,-1 1-1-15,-1-2 0 0,5-4 1 16,-1 2-3-16,6-3-22 0,2-3-12 16,0-2-18-16,6-6-35 0,2 0-86 15</inkml:trace>
  <inkml:trace contextRef="#ctx0" brushRef="#br0" timeOffset="1357">1447 646 58 0,'0'12'235'0,"0"5"-219"0,-6 3-5 0,-5 4 29 15,-1 4-11-15,-1 1-4 0,0 2 6 16,1 4-4-16,-1-1 9 0,3 1-18 16,-3-2-5-16,3-1 19 0,-1-2-16 15,5-1-9-15,1-4 0 0,1-7 16 16,0-6-13-16,2-7-9 0,2-3 4 15,0-2 2-15,-2 0 13 0,2-12-9 16,0-5-7-16,0-5 3 0,0-5 0 16,0-1-5-16,2-6 2 0,8-3-2 0,3-3-1 15,4-6-2-15,6-3 1 0,2-4 1 16,5-2-2-16,1 2-3 0,1 3-7 15,1 10 2-15,-5 10 5 0,-5 10 0 16,-2 8 5-16,-9 9-2 0,-5 3 0 16,-5 2-3-16,-2 10 3 0,0 4 2 15,-2 4 0-15,-3-2-1 0,1 0 1 16,-2-1 0-16,0-1 1 0,-1 2-3 15,-1-3 4-15,0-1 1 0,3-2-2 0,1-2 0 16,0-2-3-16,4-4 3 0,0 0-2 16,0-2-3-16,0-2-1 0,8 0-12 15,1 0-26-15,5 0-21 0,-3-6-30 16,1-6-68-16</inkml:trace>
  <inkml:trace contextRef="#ctx0" brushRef="#br0" timeOffset="1527">1735 524 122 0,'4'5'206'16,"0"-1"-169"-16,0 2-15 0,-1 4 24 15,3 0 3-15,-2 2-30 0,0 2-7 16,0 0-5-16,1 1-4 0,1 1-1 15,2-4-1-15,-1-1-4 0,5 0-9 16,3-5-4-16,6-1 2 0,-2-3-66 16,2-2-18-16</inkml:trace>
  <inkml:trace contextRef="#ctx0" brushRef="#br0" timeOffset="1703">2159 455 178 0,'-8'13'208'0,"-3"7"-198"0,-1 6 12 16,-3 4 13-16,-6 4 7 0,2 4-2 15,-4 4-12-15,2 3-2 0,2 2-8 16,6-3-15-16,9 4-1 0,4-5 0 16,0-1-8-16,13-4-12 0,8-5-46 15,6-6-59-15,0-12-168 0</inkml:trace>
  <inkml:trace contextRef="#ctx0" brushRef="#br0" timeOffset="2429">2850 721 0 0,'0'4'22'0,"0"-1"-17"15,0-1 29-15,0-2 118 0,0 0-93 16,0 0-11-16,0 0 1 0,0 0-10 0,-2 0-6 15,2 0-2-15,0-4-11 0,0 0 0 16,0-1-6-16,0-2-3 0,3-2-3 16,3-2-3-16,2-2 3 0,1-2-2 15,5-3-2-15,-1-2 3 0,6-4 2 16,0-5 1-16,6-6-8 0,2-6 1 15,-2-2-1-15,1-7 0 0,-3 1-3 16,0 0 1-16,0 3 1 0,-4 5-1 16,-4 7 0-16,1 7-1 0,-5 10 2 15,-3 2-1-15,-3 8 2 0,-3 2 9 16,2 4 3-16,-4 1-3 0,0 0-5 0,0 0-6 15,0 6 2-15,0 8-1 0,0 5 2 16,0 0-1-16,-4 6 3 0,2 2-4 16,2 4 3-16,-2 3 2 0,2 2-4 15,0 1 3-15,0 2-4 0,0-1 1 16,0 0 1-16,0-6-2 0,0 0-1 15,0-2 0-15,2-5 3 0,2 0-2 16,0-3-2-16,0-6 1 0,-2 1 2 16,0-5-2-16,0-6-2 0,-1 2-4 0,3-4-9 15,-2-2-15-15,-2 0-11 0,2-2-3 16,-2 0-11-16,0 0-21 0,0-4-81 15</inkml:trace>
  <inkml:trace contextRef="#ctx0" brushRef="#br0" timeOffset="2644">2983 587 389 0,'17'-5'37'0,"6"-1"41"15,0 1-30-15,2-3-4 0,3 1-10 16,5-3-10-16,1 2-5 0,1 1-6 15,-5 0-6-15,-1 2-5 0,-4 1 1 16,-4 3-2-16,-4-2-1 0,-2 3-6 16,-2 0-15-16,-1 0-10 0,1 0-14 15,-3 4-13-15,3 2-12 0,4-3-96 16</inkml:trace>
  <inkml:trace contextRef="#ctx0" brushRef="#br0" timeOffset="2910">3855 372 282 0,'0'-15'59'0,"0"1"-25"0,0 1 12 16,-4-1-15-16,-3 2 6 0,-1 1-7 16,-3 0-4-16,-3 4-4 0,-1 4 1 15,-4 3-5-15,0 0-4 0,0 8 4 16,-2 7 3-16,0 7-6 0,2 4-1 0,-4 5-4 15,6 3 0-15,5 2-3 0,3-1-1 16,7-3-1-16,2-4-2 0,9-1-2 16,12-4 0-16,6-5 1 0,7-3-1 15,8-7-5-15,8-4-6 0,5-4-10 16,8 0-4-16,0-6-33 0,0-4 5 15,-4-1-24-15,-5 0-70 0,-10-3-156 16</inkml:trace>
  <inkml:trace contextRef="#ctx0" brushRef="#br0" timeOffset="3542">2800 8 51 0,'4'-3'213'0,"-2"0"-114"0,0 1-49 16,1 2 3-16,-3 0-22 0,0 0-12 0,0 8-2 15,0 5-4-15,0 3-9 0,0 0-2 16,0 2-1-16,0-2 2 0,-2-1-7 15,2 3-15-15,0-3-30 0,0-4-46 16,4-3-205-16</inkml:trace>
  <inkml:trace contextRef="#ctx0" brushRef="#br0" timeOffset="3997">4384 64 46 0,'-10'15'341'0,"2"-1"-315"16,3 0-16-16,5 0-6 0,0-1-4 15,0-1-38-15,0-3-70 0</inkml:trace>
</inkml:ink>
</file>

<file path=ppt/ink/ink6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40.8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216 383 20 0,'2'0'135'0,"0"-3"-64"15,-2-2-39-15,2 1 11 0,-2-3 4 16,0 1-9-16,0-1-5 0,0-2-5 0,0 0 4 16,0 2-7-16,0 0-3 0,-6 1-2 15,1 1-8-15,-1 3 2 0,-7-1-3 16,3 3 0-16,-5 0-5 0,-4 0-1 15,-2 12 0-15,-2 8 1 0,-2 6 1 16,4 8-2-16,2 5 0 0,2 0-3 16,5 0-3-16,5-3 2 0,7-1-2 15,2-3 2-15,13-5-2 0,6 0-5 16,4-5-11-16,5-1-6 0,1-5-7 0,3-6 8 15,4-3-21-15,2-5-3 0,-2-2-25 16,-5-3-112-16</inkml:trace>
  <inkml:trace contextRef="#ctx0" brushRef="#br0" timeOffset="465">422 651 12 0,'0'5'17'0,"0"-3"165"0,0-2-123 0,0 0-9 16,0 0 4-16,8-7-24 0,0-6-7 15,5-1 1-15,2-6-4 0,3-3 0 16,1-5 2-16,5-2-5 0,1-1-5 16,0-4-3-16,-4 0 1 0,0-1 0 15,-6-5-3-15,1-1 5 0,-5-2-6 16,-1-2-3-16,-3 0-1 0,-5 2 0 15,-2 3-2-15,0 7 0 0,-2 9 1 16,-5 9 2-16,1 9-2 0,-4 7 0 16,1 0-1-16,-3 11-1 0,-1 11 0 15,1 7 1-15,5 3 0 0,-1 7 1 0,2 5-2 16,1 7-8-16,-3 2-6 0,0 2-4 15,3-1-8-15,3-5-8 0,2-8 18 16,4-5 16-16,7-10 0 0,6-4-1 16,4-5 3-16,2-5 0 0,0-6 0 15,2-4-1-15,-4-2 2 0,0 0-1 16,-2-7-1-16,-4-3 0 0,0-3 1 15,-3 3 1-15,-4-1-2 0,-5 1 1 16,-3 2 1-16,0-1 1 0,0 7 2 0,0 0 1 16,-2 2-2-16,-1 0-2 0,-3 0-2 15,4 0-1-15,-4 4 1 0,2 3 1 16,1-2-2-16,-3 2-1 0,4-1-3 15,-2-1-19-15,2 0-37 0,0-5-61 16,0 0-134-16</inkml:trace>
  <inkml:trace contextRef="#ctx0" brushRef="#br0" timeOffset="3140">993 497 224 0,'0'-10'62'0,"-8"3"-21"16,-5-1 8-16,2 2-12 0,-5 1-6 15,-1 3-8-15,-4 2-4 0,2 0-9 16,-2 7 1-16,2 6-7 0,2 5-2 15,3 0-1-15,5 2 0 0,5 3-1 16,4 3-1-16,0-1 1 0,10 1 2 0,5-3-2 16,6-1-1-16,0-4 1 0,4-3 2 15,1-6-1-15,1-7 1 0,0-2 1 16,0 0 6-16,-5-6 10 0,-3-6 1 15,-1-6-6-15,-5-2 11 0,-2-2 0 16,-5-1-4-16,-2-2-3 0,-4 1-7 16,0 3 2-16,-2 2-2 0,-7 4-5 15,-3 1-1-15,3 4-1 0,-5 2-6 16,5 0 2-16,-1 3 2 0,4-1 0 15,1 4-4-15,3 2-5 0,2 2-15 16,0 10-12-16,7 7-5 0,7 1-11 0,-1-2-32 16,0-3-75-16,-3-3-176 0</inkml:trace>
  <inkml:trace contextRef="#ctx0" brushRef="#br0" timeOffset="3410">1436 509 105 0,'0'-12'242'0,"-6"-1"-198"16,-9 3-4-16,-1 0 8 0,-1 3-21 15,0 3-4-15,-2 3-7 0,0 1 0 0,4 3-4 16,-4 10 1-16,5 5-1 0,3 4 0 16,5 0 0-16,4 3-6 0,2 0 0 15,0 1 1-15,8-4-1 0,3-2-4 16,6-4 1-16,2 0-2 0,1-3 1 15,4-3-1-15,-1-6 0 0,2-4-1 16,2 0-1-16,-1-4-15 0,-1-10-8 16,0-3 7-16,0-1-14 0,-4-2-15 15,-4-1 5-15,0-3 4 0,-3-1 2 0,-3 0-18 16,-3-4-12-16,-3-1-21 0,-5-4-15 15</inkml:trace>
  <inkml:trace contextRef="#ctx0" brushRef="#br0" timeOffset="3697">1684 105 25 0,'0'0'8'16,"4"0"157"-16,-4 0-63 0,1 2-93 15,3 11 20-15,-4 6 23 0,2 7-13 16,-2 8-10-16,0 6-5 0,0 6 0 0,-7 4 3 16,-5 2-9-16,3-4-8 0,-1-6-3 15,2-6-4-15,5-10-4 0,-1-6 3 16,2-5 0-16,2-6-1 0,0-5-1 15,0-4 1-15,4 0 0 0,7 0 1 16,2-6 1-16,5-3-2 0,-1 0 0 16,2 2-2-16,0 3 1 0,-2 1 0 15,2 2 0-15,0 1 0 0,2 0-1 16,-2 5-3-16,-1 1 2 0,1 0-8 15,-2 3 6-15,-2 0 3 0,2 1-8 16,-2 1-1-16,3-2-14 0,1-1 3 0,4 0 4 16,0-3-14-16,-1 1-16 0,-2-4-41 15,-3-2-77-15</inkml:trace>
  <inkml:trace contextRef="#ctx0" brushRef="#br0" timeOffset="3887">1777 390 114 0,'17'3'234'16,"1"-2"-198"-16,6 1 23 0,7 0-11 16,3-2-20-16,6 0-8 0,6-2-8 15,6-8-4-15,1-2-6 0,2-1-2 16,3-3 1-16,-1 3-16 0,0 0-7 15,-9-3-82-15,-8-1-123 0</inkml:trace>
  <inkml:trace contextRef="#ctx0" brushRef="#br0" timeOffset="4558">2825 60 29 0,'0'-1'45'16,"0"-2"165"-16,0 2-141 0,0 1-19 15,0 0-12-15,0 5-12 0,0 9 13 16,-2 4-6-16,0 5-7 0,0 4 1 16,-6 4-6-16,1 5 0 0,-1 3-1 15,-3 6-4-15,-1 1-7 0,1 1-4 0,1 0-2 16,-1-1 1-16,3-6-2 0,1-4-2 15,-1-7 0-15,6-6 2 0,0-2-3 16,0-5-7-16,2-7-5 0,0-1-13 16,0-5-16-16,0-3-12 0,0 0-18 15,0-2-30-15,2-10-114 0</inkml:trace>
  <inkml:trace contextRef="#ctx0" brushRef="#br0" timeOffset="4748">2756 477 139 0,'8'-5'237'16,"1"3"-182"-16,-1 0 1 0,5 2 3 15,-1 0-22-15,3 0-3 0,2 0-2 16,2 4-14-16,2-1-5 0,-2 0 0 16,0 0-8-16,-3 2-1 0,-5 1-2 15,-3-1-2-15,1 1 2 0,-1 1-5 16,1 0-13-16,-3-2-11 0,2 2-17 15,-1-2-15-15,-3-2-28 0,0-3-68 0</inkml:trace>
  <inkml:trace contextRef="#ctx0" brushRef="#br0" timeOffset="4938">3115 439 96 0,'2'0'168'16,"0"-1"-40"-16,1 0-87 0,1 1-5 15,0 0 14-15,2 3-10 0,-2 5-4 16,1 3-13-16,3 3-7 0,0 0-5 15,1 2-9-15,-1-2-1 0,-1-2-1 0,1 0 0 16,-2-2-20-16,1-3-11 0,5-1-22 16,3-4-1-16,0-2-22 0,4 0-121 15</inkml:trace>
  <inkml:trace contextRef="#ctx0" brushRef="#br0" timeOffset="5129">3424 429 61 0,'0'0'221'15,"-8"6"-155"-15,-3 7-39 0,-3 1 10 0,-1 8-9 16,0 4-2-16,-8 5-5 0,2 5-2 15,-4 5-4-15,0 2 10 0,1 5-13 16,6 1 8-16,3 2-11 0,4-2-6 16,9-3-3-16,2-6 2 0,4-8-2 15,9-6-9-15,2-8-10 0,4-7-17 16,6-9-12-16,2-2-9 0,2-8-97 15,3-11 56-15</inkml:trace>
  <inkml:trace contextRef="#ctx0" brushRef="#br0" timeOffset="5779">3670 572 254 0,'0'-8'74'15,"0"6"-5"-15,0 2-19 0,0 2-39 16,-8 11-7-16,1 3 3 0,-1 3 6 16,2 1-5-16,-1 6-5 0,3 0 4 15,-2 3 0-15,4 1 4 0,-1 0-9 16,1 2 7-16,0 0-5 0,-4-2 4 15,0 1 8-15,1-4-10 0,-3-1 3 0,-2-3-1 16,-1-7-4-16,-1 0-1 0,3-9 4 16,-3-1-4-16,3-6-2 0,3 0 5 15,1-3 2-15,1-7-3 0,2-6-3 16,-2-3 0-16,0-1 0 0,-2-3-2 15,5-1 0-15,-7-3 0 0,4-3 0 16,2-3 0-16,2-2-4 0,6-6 0 16,15-2-4-16,6-2-10 0,3 0-9 15,6 4-2-15,1 6 0 0,-3 8-5 16,0 7-3-16,-3 6 18 0,-3 6 12 15,-1 4 4-15,-4 3 1 0,-2 1 2 0,4 0 3 16,-2 0 6-16,0 0 8 0,0-3-2 16,-4 2 1-16,-4 1-6 0,-7 0-9 15,-3 0 5-15,-3 0 2 0,-2 2-5 16,0 9 2-16,0-1 0 0,-7 3 1 15,-1 2-2-15,0-1-2 0,3-1 2 16,-3 0 0-16,2-3-3 0,2-1 0 16,2-1 0-16,2-3-1 0,0 0 2 15,4-1-2-15,10 0 1 0,1 0-1 0,4-3 2 16,8 0-2-16,1-1 0 0,7 0 2 15,-1-2-2-15,6-10-1 0,2-6 1 16,2-1 1-16,2-4-2 0,-8-2-2 16,-4-1-2-16,-11 1 3 0,-8 0 1 15,-9 1-9-15,-6-2 9 0,-6 1 4 16,-11 6-1-16,-2 2 7 0,-6 7 9 15,-3 3 4-15,-1 5-4 0,0 2-3 16,5 2 0-16,5 11 8 0,3 5 0 0,7 4-11 16,5 7-5-16,4-1-7 0,4 5 1 15,11-1 0-15,6-1 0 0,8-1 1 16,5-3-2-16,8-3-1 0,15-4-15 15,14-4-11-15,13-9-14 0,11-1-25 16,1-3-9-16,-5-3-27 0,-7 2-109 16</inkml:trace>
</inkml:ink>
</file>

<file path=ppt/ink/ink6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47.7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276 249 4 0,'0'0'126'0,"0"0"-35"0,0-7-48 0,-5 1 13 16,1-1-2-16,-4 0-15 0,1 1-4 15,-5 0-2-15,1 0-1 0,-3 2-2 16,-3 0-6-16,0 2 3 0,-2 1-3 16,-2 1-7-16,-2 0-1 0,-2 0 0 15,4 7-3-15,-2 4-7 0,2 1 1 16,6 4-3-16,7 0-4 0,5 0 2 15,3 0-3-15,0 0 1 0,15 0 0 16,6 0 0-16,2-2-2 0,3 2 3 0,3 0-2 16,2 1-2-16,-5 1-4 0,-1 2 2 15,-4-3 2-15,-4 1-1 0,-1 2 1 16,-13-1 1-16,-3-4 1 0,0 1 0 15,-3-2 1-15,-9-2 0 0,-3 0 2 16,-4-3-2-16,2 1 0 0,-4-2 1 16,1 0 0-16,5-2-1 0,2-4-1 15,5-2 2-15,4 0-1 0,4 0-11 16,0 0-27-16,4-6-26 0,10-6-26 0,-1-2-81 15</inkml:trace>
  <inkml:trace contextRef="#ctx0" brushRef="#br0" timeOffset="191">482 445 118 0,'0'0'208'0,"0"0"-136"16,0 0-33-16,-5 8-16 0,-5 4 4 0,2 1-8 15,-1-2-5-15,5 3-11 0,0-1-1 16,4-1-2-16,0-1 1 0,0 1-2 15,12-2-15-15,1-2-22 0,10-2-13 16,4-4 4-16,5-2-59 0,3-2 24 16,-3-8-39-16</inkml:trace>
  <inkml:trace contextRef="#ctx0" brushRef="#br0" timeOffset="651">805 447 24 0,'0'-12'85'0,"0"0"85"16,-12 2-119-16,-5 3 3 0,2 4-11 16,-2 3-15-16,2 0-6 0,-3 7-7 15,1 4-7-15,2 6-1 0,0 2-2 0,5 5-1 16,4 0-3-16,4 0 0 0,2-1 0 15,6-2-1-15,8-4-1 0,3-4 1 16,4-5 0-16,2-5-3 0,1-3-1 16,5 0 5-16,2-6 0 0,-1-8-1 15,-1-1 0-15,-8-3 0 0,-6 2 1 16,-7-1 1-16,-5 1-1 0,-3 4 2 15,0 1-3-15,-5 2 6 0,-5 0 0 0,1 6 2 16,-3 3 1-16,5 0-2 16,1 0-5-16,2 3-3 0,4 9 1 0,0 2 0 15,0 3-2-15,4 5 2 0,2 0 1 16,-1 4-1-16,3 4-12 0,1 0 0 15,5 3 0-15,3 4 14 0,2 0-5 16,-4-1 3-16,1-1 0 0,-5 0 2 16,-5-5-3-16,-2-1 2 0,-4-3 1 15,0-4 3-15,-10-2 3 0,-3-5-2 0,-4-3 4 16,1-4 9-16,-5-3-1 0,2-2 3 15,-2-1-3-15,-2-2 0 0,2 0-4 16,0 0-2-16,2-5 1 0,2 0-5 16,0-1-3-16,2 0-4 0,3 2 4 15,6 1-3-15,5 0-2 0,1 3-1 16,0 0 0-16,0 0-5 0,9 0-16 15,6 0-1-15,1 0-15 0,7 0-12 16,1-5-16-16,-1-7-27 0,2-7-109 16</inkml:trace>
  <inkml:trace contextRef="#ctx0" brushRef="#br0" timeOffset="1463">1223 400 167 0,'0'-7'194'0,"0"0"-152"16,0 6-2-16,0 1-2 0,0 0-7 15,0 0-11-15,0 0-9 0,0 0-9 16,0 7 15-16,0 4 4 0,0 4 1 16,0 5 0-16,0-2 0 0,0 4-5 0,-2-4-7 15,0-1 1-15,2-2-2 0,0-4-7 16,0-3 0-16,0-1 1 0,0-6-2 15,6-1-1-15,3 0 1 0,3-4 4 16,3-8-4-16,-4 0-4 0,1-2-3 16,-1 1 3-16,-1 0-3 0,-1 0-1 15,-3 4 0-15,0 2 2 0,-2 3-2 16,-3 4 1-16,-1 0 5 0,0 0-3 15,0 4 3-15,0 6 0 0,0 1 1 0,0 0 0 16,0-1-1-16,0-3-4 0,8 3-5 16,2-3-10-16,5-2 5 0,2 2-5 15,4-1 18-15,-2-1-30 0,2 0 9 16,2 1-3-16,0-2-8 0,-2-3 11 15,0-1-18-15,0 0 2 0,0-3 3 16,0-5-13-16,4-3 45 0,-2-2 5 16,1-2-1-16,-5-1 7 0,-3 1 13 15,-5-1-16-15,-5-1 18 0,-4 4 19 0,0-2 8 16,-2 4-12-16,0 1-6 0,-10 3 3 15,-3 4-9-15,-2 1 2 0,-3 2-9 16,-1 0 2-16,-2 9-2 0,4 8-1 16,0 5-7-16,-2 2 2 0,2 1-3 15,9 2-1-15,6-2-6 0,2-4 1 16,8-2-3-16,5-6-1 0,6-4 1 15,2-6-1-15,6-3-7 0,0 0-7 16,9-10 0-16,2-1 3 0,-7-1 9 16,-7 4-25-16,-8 6 10 0,-7 2 12 0,-5 0-11 15,0 0 4-15,-2 6 7 0,-2 0-1 16,0 2 7-16,0-5-1 0,-2 0 1 15,2-1 1-15,0-2-2 0,6 0 2 16,9-8 11-16,4-10-8 0,6-5-1 16,1-3-2-16,5-7-1 0,0-4 2 15,-3-1 1-15,-3-1 1 0,-6-2 0 16,-4 1 1-16,-9-5 1 0,-2 0 5 15,-4 1-6-15,0 1 3 0,-2 5-1 0,-6 6-2 16,-1 8 1-16,-3 14 14 16,1 7 3-16,1 3-7 0,-1 13-7 0,1 12-2 15,-3 6 1-15,2 8-1 0,-5 6 1 16,5 6-2-16,-1 3-1 0,5 1-3 15,5 1 1-15,2-4 0 0,13-3-2 16,14-7-3-16,15-9-10 0,9-10-9 16,12-9-16-16,4-4-12 0,6-8-7 15,3-2-29-15,-4-12-72 0,-5-4-159 16</inkml:trace>
  <inkml:trace contextRef="#ctx0" brushRef="#br0" timeOffset="1729">2721 630 226 0,'3'7'155'0,"1"4"-115"0,-2 7 27 16,-2 6-17-16,-4 3-18 0,-9 1 8 15,-2 4-28-15,-4-3-6 0,0 0-1 16,1-4-3-16,1-3-3 0,4-4 1 15,5-2-32-15,6-5-44 0,0-8-95 16</inkml:trace>
</inkml:ink>
</file>

<file path=ppt/ink/ink6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2:50.30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78 599 0 0,'-4'0'2'0,"1"-2"9"0,-3 2 11 16,0-1-9-16,2 1 2 0,1 0 35 16,3-2-19-16,0 2-13 0,0 0 5 15,0 0 3-15,0 0 1 0,0 0-1 0,0 0 7 16,0 0 4-16,0 0-2 0,0 0-2 15,0 0 7-15,0 0-3 0,0 0-9 16,0 3-2-16,-4 8 0 0,0 1-3 16,0 4-5-16,-2 3-2 0,1 3-4 15,-1 3 0-15,0-1-4 0,1 1-2 16,-3-4 0-16,6-3-5 0,0-2 1 15,2-5-2-15,0-4 0 0,0-2 1 16,0-5 0-16,6 0-3 0,7 0 0 16,1-11-5-16,5-3-10 0,2-4-10 0,1-2-2 15,1-2 3-15,0-2 4 0,0-2-3 16,0 2-2-16,0 2-6 0,0 4 7 15,-6 0 9-15,-2 3 11 0,-3 8 6 16,-5 1 2-16,-3 3-2 0,-4 2 13 16,0 0 15-16,0 1 0 0,0 0-3 15,0 0-7-15,0 0 0 0,0 1-5 16,0 3 2-16,2 3-8 0,-2-1-1 15,2-1-1-15,0 3 1 0,2-1-3 0,-2 0 1 16,0-1 0-16,1-1-4 0,-3 0 1 16,4-1 0-16,0 0 0 0,-2 0-1 15,4-2 0-15,-3 3-1 0,1 0 1 16,0 2 0-16,-2 3 2 0,-2 2-3 15,0 4 2-15,0-4-1 0,-6 4 0 16,2 0-2-16,3-4-4 0,1-2-8 16,0-1-14-16,3-4-14 0,9-3-23 15,3-2-8-15,0-1-99 0</inkml:trace>
  <inkml:trace contextRef="#ctx0" brushRef="#br0" timeOffset="170">704 568 42 0,'0'-4'251'15,"0"-2"-233"-15,-2 4-12 0,2-2-4 16,-2 1-2-16,0 0 2 0,2 2-4 16,0 1-20-16,0 0-7 0,0 0 7 15,0 4 7-15,0 2 1 0,0 3-26 0,-3-4-37 16,-5-1-23-16</inkml:trace>
  <inkml:trace contextRef="#ctx0" brushRef="#br0" timeOffset="1152">384 617 171 0,'0'-5'49'15,"0"1"-9"-15,0 0 18 0,0 2-1 16,0 1-11-16,0 1-12 0,0 0-4 15,0 0-6-15,0 0-11 0,0 5-4 16,0 8 5-16,0 2 5 0,0 0-7 16,-2 3 0-16,-2-1 0 0,2 0 2 15,0-1-7-15,-2-4-1 0,4-4-2 16,-2-3-1-16,2-2-1 0,0-3-2 15,0 0 2-15,4-1 1 0,10-10 4 0,3-3-7 16,4-6 1-16,2-1-2 0,-1 0 1 16,3-2-1-16,0 1 1 0,0-2 2 15,-2 1-3-15,0 3 2 0,0 5-1 16,-6 5-2-16,-4 3 4 0,-3 1-4 15,-7 6 1-15,-1 0 2 0,-2 6-2 16,0 10 1-16,-3 4 1 0,-3 2 1 16,-2-1-4-16,2 1 4 0,-1 0-4 15,1-2 4-15,2 1-2 0,2-4-1 16,2-2 0-16,0-6 1 0,10-4-7 15,3-4-16-15,3-1 3 0,1-1-8 0,2-8-15 16,0-2-19-16,0-4-18 0,-6-3-59 16,3-3-73-16</inkml:trace>
  <inkml:trace contextRef="#ctx0" brushRef="#br0" timeOffset="1728">884 133 62 0,'0'0'-13'0,"0"-1"179"0,0 1-128 15,0 0-19-15,0 0 30 0,0 0 2 16,0 0-29-16,0 7-6 0,0 6 16 16,0 5-7-16,0 3-10 0,0 5-5 15,0 2 2-15,0 5 1 0,-6 3 0 16,-2 2-4-16,1 1 2 0,-3 3 0 15,-1-1-3-15,1 2-4 0,0-2 1 16,3-2-1-16,5-2-3 0,0-7-1 16,2-4 1-16,0-7-1 0,8-7-1 0,1-8 1 15,8-4 0-15,2-2-8 0,2-10 3 16,4-5-7-16,2-1 0 0,-2 0 10 15,1 0-13-15,3 2-1 0,-2 4 13 16,-2 1 0-16,-4 1 2 0,-8 5 2 16,-4 2-2-16,-1 1 5 0,-6 2 0 15,2 0 19-15,-4 0-16 0,0-1 8 16,0-1 6-16,0-1-15 0,-6-1 0 15,0 1 0-15,-3 0-6 0,1 0 4 0,-3 3 3 16,-1 0 4-16,1 4-2 0,-1 8-3 16,1 2-4-16,5 3 1 0,2 1-3 15,4 2-1-15,0-1 1 0,6-1 0 16,8-3 0-16,1-1-2 0,8-2 3 15,3-4 0-15,7-1 0 0,3-3-2 16,0-4 2-16,3 0 0 0,-1-2-1 16,-2-9 0-16,-4-3 0 0,-3-3 3 15,-6 1-2-15,-10-1 0 0,-5 2 2 16,-6-2 8-16,-2 2 9 0,-6-1-1 0,-9 3-7 15,-2 1 1-15,-4 1-9 0,2 2-3 16,-2 1 1-16,3 2 0 0,3 1-2 16,0 2-9-16,1-1-14 0,5 2-8 15,3 2-19-15,2 0-15 0,4 0-43 16,0 3-99-16</inkml:trace>
  <inkml:trace contextRef="#ctx0" brushRef="#br0" timeOffset="2465">2337 418 0 0,'0'1'1'0,"0"1"61"0,0-2 42 16,0 0-62-16,0 0-2 0,0 0-4 16,0 0 0-16,0 0 4 0,0 0-3 15,0 0-1-15,0 0-2 0,0 0-2 16,0 0-6-16,0 0-4 0,-5 0 1 0,-3 0-6 15,-1 0-4-15,-7 2-5 0,-1 1 4 16,-6 1-2-16,-2 2 0 0,-5 4-1 16,-1 0 1-16,1 2-3 0,3 0-2 15,8 1 1-15,4-1-3 0,7 0 0 16,4 4-4-16,4-4-1 0,0 5 2 15,10 1 1-15,3-2-1 0,4 2-2 16,3 1 2-16,1 0 0 0,-1 3-1 16,3-4-4-16,-5 1 2 0,1-1-1 15,-2-3-3-15,-6-3-4 0,-3-4 9 16,-8-3 1-16,0 0 0 0,0-3 2 0,-4 0 1 15,-9-2 0-15,-1 2-1 0,-3-1 0 16,-6 0 2-16,0 1 2 0,-3-2-5 16,3 0 1-16,-2 2 2 0,2 0-1 15,0-1-2-15,8 0-1 0,5 0 2 16,3-1-1-16,7 3-2 0,-2-1-15 15,2 2-29-15,2 5-11 0,9-6-27 16,3-3-62-16,-1 0-151 0</inkml:trace>
  <inkml:trace contextRef="#ctx0" brushRef="#br0" timeOffset="3140">2559 523 40 0,'4'0'194'0,"-4"0"-116"15,2 0-46-15,-2 0-4 0,0 0 11 16,0 1 7-16,0 8-15 0,-8 3-6 16,-2 3-4-16,-1 5-3 0,-1 2-4 15,1 2-5-15,0-3 1 0,3-2 2 16,2-5-7-16,6-3-2 0,0-3 0 0,8-4-2 15,3-4-1-15,6 0 3 0,3-10 1 16,1-7-2-16,3-1-3 0,3-5 2 16,-2 0 1-16,2-1-3 0,1-2-1 15,-5 3 1-15,0 2 2 0,-2 4-3 16,-8 5-1-16,-3 4 4 0,-6 3 1 15,-2 3-2-15,-2 2 0 0,0 0 1 16,0 2-1-16,-2 7 0 0,-6 5-1 16,0 2 2-16,3 0 0 0,-1 2-1 15,2 1 0-15,-3 1 3 0,1 1-1 16,2-3-1-16,-2-1 4 0,6-3-3 0,0-3 2 15,0-5-4-15,8-5 0 0,7-1 0 16,0-1 4-16,6-15-4 0,4 0 0 16,0-6-2-16,2 0 1 0,1 1-6 15,-3-1-1-15,0 2 1 0,-4 1 3 16,-4 2-3-16,-5 5 2 0,-7 5 5 15,-5 4 2-15,0 3 0 0,0 0 0 16,-2 0-2-16,-5 10 1 0,-1 1 2 16,-1 0 3-16,3 3 1 0,-2-1-2 0,-1 0-3 15,3 2 0-15,0 0 3 0,2 2 5 16,3 3-6-16,-3-2 14 0,2-1-12 15,2 0 0-15,0-2-5 0,0-3 3 16,0-4-2-16,0-1-2 0,0-3 1 16,9-4-6-16,-1 0-4 0,5 0-8 15,3-2-15-15,1-4-8 0,0-2-20 16,2-1 18-16,4 0-52 0,-2 2-122 15</inkml:trace>
  <inkml:trace contextRef="#ctx0" brushRef="#br0" timeOffset="3436">3313 518 61 0,'0'-5'224'15,"-4"-4"-143"-15,-6 3-39 0,3 1 0 16,-5 1-12-16,-1 2 0 0,-3 2-3 16,3 0-9-16,0 3-4 0,-1 10 1 15,-1 6-2-15,8 5-6 0,3 2-2 16,4 1-4-16,0-2 2 0,5-2-3 0,11-2-1 15,3-5 2-15,6-6 1 0,3-3-2 16,5-2 1-16,-1-5 0 0,1 0 1 16,-5-12-1-16,-5-4-1 0,0-3 2 15,-8 2-1-15,-5-4 1 0,-3 0 0 16,-3 1 12-16,-4 2-2 0,0 0-5 15,-2 1-5-15,-5 3 3 0,-1 1-2 16,2 2-4-16,1 3 0 0,3 1 0 16,0 5-18-16,2 2-15 0,0 2-32 15,4 7-12-15,1 1-22 0,1-1-138 16</inkml:trace>
  <inkml:trace contextRef="#ctx0" brushRef="#br0" timeOffset="4102">3593 644 219 0,'0'0'165'0,"2"-8"-138"16,7-4 3-16,3-4-6 0,7-2 6 16,2-6-2-16,2-2-5 0,2 1-4 0,0-2-1 15,-3-3-2-15,-1-1-1 0,-2 0-4 16,-3-3-5-16,-3-1-1 0,-1-1 0 15,-3-4-2-15,-3-1-2 0,1-4 0 16,-3-1 0-16,0 2-2 0,-4 5 1 16,0 14-13-16,0 14 21 0,0 11-5 15,0 0-4-15,-6 19-7 0,-3 10 9 16,-6 8-1-16,-1 6 11 0,1 3-15 15,-2 2 4-15,0 1-2 0,1-2 2 0,3-1 2 16,5-3-1-16,7-4-1 0,1-8 0 16,0-7 1-16,7-5 0 0,7-6 0 15,1-9 0-15,2-4 11 0,0 0-8 16,2-12-1-16,-2-8 2 0,2 0-1 15,1-3 0-15,-1-2-3 0,-2 2 1 16,4-5 0-16,-4 3-1 0,0-4-1 16,-2 3 1-16,1-3 0 0,-3 1 0 15,0-1-1-15,3-1 0 0,-7 3 1 16,1 2 0-16,-6 4-2 0,3 3 0 0,-5 7 2 15,4 6 0-15,-2 2-3 0,-1 3-1 16,-1 1 2-16,0 13 2 0,-2 4-1 16,0 7 2-16,-2 2 1 0,-5 3 0 15,-3 2-2-15,1 7 1 0,-1 2-2 16,-1 2 4-16,-5 3-2 0,1-6-1 15,0-4 1-15,3-4 0 0,3-5-3 16,3-9 3-16,6-7-1 0,0-3-1 16,0-8-1-16,6 0 0 0,9 0 4 0,4-13-4 15,6-3 2-15,-2 0-4 0,2 3 3 16,-6 3-2-16,-4 3 0 0,-5 5 0 15,-5 2 3-15,1 0-2 0,0 0 0 16,-2 6-3-16,-1 4 4 0,-1 3 0 16,6 0 2-16,0 0-3 0,5 1 1 15,4-2 1-15,2 0-4 0,4-2-9 16,0-3-1-16,6-2 3 0,-1-1-8 15,-1-4-15-15,-2 0-30 0,-6 0-29 16,-4-6-59-16,-5-5-59 0</inkml:trace>
  <inkml:trace contextRef="#ctx0" brushRef="#br0" timeOffset="4517">3767 352 62 0,'21'0'245'0,"7"0"-208"16,14 0-1-16,8 0-9 0,1 0-21 16,3-4-5-16,1-1-2 0,-9-2-11 0,-6-2-111 15</inkml:trace>
  <inkml:trace contextRef="#ctx0" brushRef="#br0" timeOffset="6901">3587 538 0 0,'4'0'112'16,"0"-1"-50"-16,0-3-38 0,-2-3 15 0,-2 1 6 15,0 1-6-15,2 0-13 0,-2 0 2 16,0 3-5-16,0-1-7 0,0 0 3 16,0 0-3-16,0 2-3 0,0-1-3 15,-2 1-2-15,2 0 2 0,-4 0-4 16,4 1 2-16,-2 0-3 0,0 0 1 15,2 0-2-15,-4 0-4 0,2 0 3 16,0 0 1-16,-1 0-2 0,-1 0-1 16,-2 0 1-16,0 0-1 0,1 0 1 0,-3 0-2 15,0 0 1-15,3 0 1 0,-3 5 0 16,0 3-2-16,3 1 0 0,-1 3 0 15,0 2 0-15,2 1 0 0,2 4 0 16,2 1 0-16,0-1 0 0,0-2 0 16,6-1 0-16,8-1 0 0,3-6 0 15,4-4-2-15,2-2 2 0,1-3 2 16,3 0-2-16,-2-12 0 0,0-3 0 15,-2-2 1-15,-4-1-1 0,-2 0 0 16,-4 1 0-16,-3-2 3 0,-5 4 0 0,-1-1 1 16,-4 4 2-16,0-2-1 0,0 2-3 15,-7 0-1-15,-1 0-1 0,-3 5 1 16,-1-2-1-16,3 6-12 0,-1 0-20 15,2 3-24-15,3 0-41 0,-5 0-128 16</inkml:trace>
  <inkml:trace contextRef="#ctx0" brushRef="#br0" timeOffset="7648">4923 352 12 0,'4'-10'287'15,"-4"0"-220"-15,2 2-7 0,0 2 6 16,-2 5-19-16,0 1-9 0,0 0-5 0,0 0-16 16,0 4-7-16,0 10 11 0,-8 5-3 15,-2 7-3-15,1 1-2 0,-3 5-2 16,3 0-8-16,-1-1 0 0,3 1-1 15,3-2-2-15,0-3 0 0,2-5 0 16,2-1 0-16,0-6-1 0,4-2-13 16,7-6-9-16,3-2-13 0,5-5-19 15,2 0-17-15,-2-10-35 0,-4-7-85 16</inkml:trace>
  <inkml:trace contextRef="#ctx0" brushRef="#br0" timeOffset="7937">4885 284 97 0,'0'-9'148'0,"0"2"-69"0,-2 5-12 15,2 2-21-15,0 0-36 0,0 2 6 16,4 7 7-16,5 2-2 0,7 0-2 16,1 0 0-16,4 5-3 0,4 0-7 0,-1 3 4 15,5 1-9-15,-4 0-1 0,-6 0-1 16,0 2 1-16,-6 0-3 0,-7 1 1 15,-2-1 1-15,-4 1-2 0,0-1 1 16,-10 0 0-16,-1-2-1 0,-4-2 1 16,1-1-2-16,-5-2 0 0,0-3 2 15,0-2 2-15,-6 0-3 0,4-1-1 16,2-3 2-16,2-1-1 0,4-4 0 15,7 0-7-15,2-1 0 0,4 0-6 16,0 0-12-16,0 0-20 0,2 0-36 0,6-3-19 16,-1-7-81-16</inkml:trace>
  <inkml:trace contextRef="#ctx0" brushRef="#br0" timeOffset="8223">5801 306 109 0,'-6'-19'238'16,"-5"-1"-193"-16,-12 5 10 0,0 5 0 15,-10 3-27-15,-7 3-5 0,-6 4 7 16,-5 1-11-16,-2 15 2 0,-1 7 3 15,4 7-1-15,3 8 2 0,3 4-3 16,6 8-6-16,13 0-5 0,13 2-5 16,12-4-5-16,23 1 1 0,16-5-2 15,16-6 0-15,12-3-1 0,17-5-12 16,9-3-7-16,10-7-9 0,8-4 12 0,3-5-34 15,-1-7-30-15,-8-4-72 0</inkml:trace>
</inkml:ink>
</file>

<file path=ppt/ink/ink6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3:57.3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59 1 537 0,'-2'0'41'15,"-3"0"-23"-15,-3 0 3 0,-1 0-15 16,-5 0-5-16,5 6-3 0,5 4-14 16,0 0-47-16,0 0-74 0</inkml:trace>
</inkml:ink>
</file>

<file path=ppt/ink/ink6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3:56.4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74 200 64 0,'0'0'93'15,"0"0"-45"-15,0 0 5 0,0 0-4 16,0 0-10-16,-2 0-5 0,2 0 2 0,-2 0-8 16,2 0-4-16,0-1 3 0,0 0-9 15,0 1 0-15,0 0-4 0,0 0 3 16,0 0-6-16,0-2 0 0,0 1 2 15,0 1-6-15,0-1-1 0,0 1-1 16,0 0-5-16,0 0 0 0,2 0-1 16,5-3 1-16,7 0-1 0,1-2 3 15,2-1-1-15,0 1-1 0,0 0 0 16,1-2 2-16,-1-2-1 0,0-2 1 15,-4 1-1-15,3-1 0 0,-3-1-1 0,-4 1 2 16,-1-1 0-16,-6 0 0 0,-2-1 4 16,0 0-4-16,-6 0 0 0,-5 1 2 15,-3 2-2-15,-5 3-4 0,-2 4 0 16,-2 3 2-16,3 0 0 0,-1 10-1 15,-2 5-1-15,2 2 3 0,0 2 1 16,0 0 2-16,3 1-1 0,5 2 4 16,2 2-1-16,5 2 0 0,4 1-1 15,2 0-4-15,0-1 2 0,6 2-1 0,3-1-1 16,7 0 11-16,-1-3-5 0,4-4-4 15,4-2 0-15,2-3 0 0,5-4 1 16,3-4-5-16,-5-6-6 0,3-1-9 16,-5 0-3-16,-1 0-11 0,0 0-12 15,-4-5-22-15,-6-1-44 0,-1-1-173 16</inkml:trace>
  <inkml:trace contextRef="#ctx0" brushRef="#br0" timeOffset="217">552 310 241 0,'0'0'254'0,"0"0"-200"15,0 2-8-15,0-2-1 0,-3 1-15 16,3 0-20-16,-6 0-6 0,4 1-2 15,0 0-3-15,-2 0 1 0,4 1-5 16,0 1-3-16,0 0-21 0,6 3-24 0,5-5-15 16,3-1-31-16,1-1-78 0</inkml:trace>
  <inkml:trace contextRef="#ctx0" brushRef="#br0" timeOffset="682">904 239 102 0,'-2'-5'30'0,"-10"1"145"0,-1 0-134 15,-4 1 7-15,-4 3-1 0,0 0-13 0,-4 0-10 16,0 0 3-16,4 7-12 0,6 5-7 16,1-3-2-16,9 2-5 0,3 2 0 15,2 1-2-15,0 1-2 0,9-2 3 16,5-1-2-16,3 0 1 0,4-1 1 15,2-5 0-15,0-1 0 0,2-4 0 16,-4-1 1-16,-2 0 3 0,-2 0-3 16,-4-3 0-16,-5 1-1 0,-4-1 4 15,-3 0 2-15,1 2-3 0,-2-5 2 0,0 4 0 16,0 0 2-16,0 0 2 0,0 2 3 15,0 0-3-15,-2 0-7 0,1 6-8 16,-1 7 1-16,2 3 4 0,-4 5 1 16,4 3-1-16,0 5-5 0,0 3-9 15,9 0 14-15,3 2-2 0,1 0 3 16,-1 0 2-16,-3 1 0 0,1-1-3 15,-1-1 0-15,-1-3 2 0,-6-3 0 16,0-3-1-16,-2-4 5 0,0-2 6 0,-4-4 5 16,-6-3 2-16,-3-4 9 0,0-1 2 15,1-2-7-15,-3-1-1 0,3-3-6 16,-1 1-2-16,-2-1-5 0,1 0-6 15,5 0 0-15,-1-4-2 0,5-1 1 16,1-4-10-16,4-3-16 0,0-2-27 16,0-8-38-16,8-9-69 0</inkml:trace>
</inkml:ink>
</file>

<file path=ppt/ink/ink6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00.3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237 267 84 0,'2'-4'225'16,"-2"0"-148"-16,0 3-21 0,0 1-1 16,0 0-13-16,0 3-20 0,0 11-14 15,0 8 15-15,0 4-6 0,0 6-9 16,0 4-7-16,0 3 2 0,0 2-3 15,0 1 1-15,1-4-2 0,1-4 2 16,6-6-2-16,-2-6-15 0,1-5-15 16,1-8 1-16,0-3-30 0,-1-5-23 0,-1-1-12 15,2-10-34-15</inkml:trace>
  <inkml:trace contextRef="#ctx0" brushRef="#br0" timeOffset="254">124 306 7 0,'-32'-48'59'0,"1"-2"40"0,6 2-7 15,4 10 12-15,10 8-27 0,7 10-23 16,4 9-12-16,0 7-12 0,13 4-22 15,6 2-7-15,8 15 5 0,6 7-1 0,7 5 1 16,4 4-2-16,-1 2-3 0,1 3 0 16,-7-2 13-16,-3 0-16 0,-7-5-2 15,-10-2 1-15,-4-4 2 0,-7-1 2 16,-6-1-2-16,-2-1 2 0,-13 0 1 15,-2-2 4-15,-8 0-4 0,6-3 1 16,0-2 0-16,1 0 2 0,3-4-4 16,8-3-1-16,-1-4 1 0,8 3-1 15,0-2-1-15,0-3-12 0,13 2-18 0,4-4-11 16,8 0-49-16,-2-1-121 0</inkml:trace>
  <inkml:trace contextRef="#ctx0" brushRef="#br0" timeOffset="881">738 478 30 0,'4'-4'372'15,"-4"1"-307"-15,0 0-12 0,0 1-2 0,0 1-10 16,0 1-5-16,0 0-17 0,-2 0-13 15,0 10-3-15,2 1-1 0,0 3-2 16,2-1-2-16,8 0 2 0,5-1 3 16,-1-1-4-16,5-2 0 0,4-4 2 15,-2-3-7-15,1-2-6 0,1 0 1 16,-2 0 0-16,-4 0-9 0,-3-4-2 15,-7 0 0-15,-1 0 0 0,0 1 3 16,-6 1 0-16,4-1 0 0,-4 3 8 16,0-1 8-16,0 1 5 0,0 0-4 0,-2 0-6 15,-2 0 6-15,0 4-1 0,2 3 2 16,2-1-1-16,0 1 2 0,0-1-2 15,0 0 1-15,8-2 1 0,3-1 2 16,7-2 4-16,1-1 17 0,2 0 2 16,2-5-14-16,-4-7-2 0,0-4 9 15,-2-3-3-15,-2-1 10 0,-2-3-9 16,1-2 0-16,-5-4 3 0,-1 1-2 15,0-2-4-15,-6-2-2 0,-2-1 0 0,0-4-2 16,-2-4-4-16,-4-6-1 0,0 0-3 16,2 2-13-16,4 5 19 0,0 11-3 15,0 10-2-15,-2 10 0 0,2 7-1 16,-1 2-3-16,1 3-4 0,0 10 3 15,0 7 2-15,0 2 1 0,0 7 1 16,1 0-2-16,3 2 2 0,2 5-3 16,0-2 4-16,-2 1 10 0,-1 0-18 15,-1-5 1-15,-2 1 4 0,0-5 2 0,0 3-2 16,0-5 0-16,0 0 2 0,-5-4 0 15,-1-4-6-15,2 0-7 0,-2-5-4 16,6-2-14-16,0-6-9 0,0-1-1 16,0-2 8-16,6 0 5 0,4-10-13 15,1-2-7-15,0 0-24 0,-3 2-15 16,0-1 0-16,-1 3 23 0,1 1-12 15</inkml:trace>
  <inkml:trace contextRef="#ctx0" brushRef="#br0" timeOffset="1171">1256 458 20 0,'1'6'48'0,"1"1"10"15,0-2 23-15,4 3-27 0,-2 0-4 0,3 1-23 16,5-1-4-16,5 1 10 0,0-1 42 15,6-3-44-15,0 1-25 0,-2 0 6 16,-2-1 2-16,-2-2-4 0,-7 1-6 16,-1-1-4-16,-1 0-2 0,-2-3 2 15,1 0-9-15,5 0-7 0,-1 0 0 16,5 0-11-16,-1-6-9 0,4-1 1 15,0-2 17-15,6 0-21 0,0-2 16 16,-1 2 26-16,-1-1-6 0,-6 3-8 16,-5 1 10-16,-6 3 3 0,-3 2 16 0,-3 1 4 15,0 0-9-15,0 0-2 0,-1 7 23 16,-11 4-1-16,1 4-16 0,-3 2-7 15,-5 5-2-15,-2 4-1 0,-4 4-3 16,3 6 6-16,1 4-1 0,5-1-8 16,11 3-2-16,1-1-3 0,4-4-36 15,2-4-18-15,11-5-97 0</inkml:trace>
</inkml:ink>
</file>

<file path=ppt/ink/ink6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3:58.3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38 201 52 0,'-2'0'155'15,"0"-7"-34"-15,2 0-60 0,0-2-9 0,0 3-7 16,0-5-18-16,2 0 4 0,12 0-5 15,5-2-6-15,4 3 0 0,7 0-2 16,6 4-1-16,3 3 0 0,1 3-2 16,0 0-4-16,-6 14-1 0,-3 7-9 15,-9 2 0-15,-8 6 1 0,-7 1 11 16,-3 4-18-16,-4 0 2 0,-9-1 5 15,-12 0 0-15,-4-3-7 0,-4-1 2 16,-1-2 2-16,-5 0-1 0,-1-4 0 16,-2 1-3-16,-2-2 3 0,0-4-1 0,9-4 0 15,7-5 1-15,6-4 0 0,9 0-1 16,5-5-3-16,4 0 5 0,0 0 2 15,0 0 0-15,0-5-6 0,11-5-3 16,3-1 8-16,3 1-5 0,4 1 2 16,0 5 0-16,-2 1 2 0,2 3 1 15,-2 0 0-15,2 0-1 0,2 0 3 16,0 5 0-16,2 1 1 0,1 1 3 15,-3-2-2-15,0-2-3 0,-2 0-2 0,2 0 1 16,-2-3-1-16,2 0-12 0,2 0-24 16,0-3-26-16,-1-6-45 0,-1 2-150 15</inkml:trace>
  <inkml:trace contextRef="#ctx0" brushRef="#br0" timeOffset="662">759 122 24 0,'-3'0'22'0,"1"0"-14"0,2 0-6 15,-4 0 0-15,2 1 2 0,0 1 1 16,2-1-6-16,0-1 29 0,0 0 41 16,0 0-14-16,0 2-2 0,0-1-4 15,0 0 0-15,0-1-2 0,0 0-8 16,0 0-7-16,0 0-6 0,0 0-10 15,0 0-7-15,0 0-4 0,10 3-3 16,3 0 6-16,6-1 4 0,6 3-5 16,5-2 0-16,1 2-3 0,3 0 1 0,1-1-3 15,-1-2-2-15,0 1 4 0,-5-3-4 16,-4 0-2-16,-6 0-2 0,-8 0-29 15,-9 0 11-15,-2 0-5 0,0 0 18 16,-11 0-9-16,-8 0-32 0,-4 0 7 16,-6 0 15-16,1 0 5 0,-5 0 3 15,-1 1 6-15,1 6 14 0,1 1 6 16,3 1 2-16,4 1 17 0,8 1 0 15,6-3-8-15,7 5-6 0,4-1-8 0,0 1-2 16,15 1 0-16,4 1 0 0,4-3 1 16,6 3 3-16,1 2-3 0,1-2 3 15,1 2 0-15,1-1-1 0,-7-2 38 16,-3 0-11-16,-11-4-26 0,-6-1-3 15,-6 1 2-15,0 0 13 0,-16 0 9 16,-3 0-9-16,-7 2-7 0,-9 2 0 16,-1 2 2-16,-4-3 0 0,0 3-3 15,5-3-7-15,3 2-1 0,3-4 0 16,10 0-8-16,12-3-20 0,7 1-19 15,2-4-46-15,13-3-85 0</inkml:trace>
  <inkml:trace contextRef="#ctx0" brushRef="#br0" timeOffset="1142">1698 9 23 0,'2'-2'261'0,"2"-2"-204"0,-4 2-19 16,0 1 17-16,0 1 0 0,0 0-14 16,0 0-22-16,0 5-10 0,-4 10 5 15,-7 8 8-15,-5 6-10 0,-1 6-5 16,-2 10 1-16,-4 3-1 0,0 1 32 15,-1-1-33-15,3-6-7 0,-2-2 3 0,2-2-3 16,0 0 1-16,0-2 2 0,2-2 0 16,1-3-1-16,3-3-2 0,4-3 2 15,3-5-1-15,6-5-5 0,2-4-14 16,0-1-7-16,0-2-8 0,4-6-13 15,4-1-5-15,-1-1-6 0,3-4-29 16,-1-6-104-16</inkml:trace>
  <inkml:trace contextRef="#ctx0" brushRef="#br0" timeOffset="1364">1397 7 242 0,'0'0'275'0,"2"3"-233"16,3 1-37-16,3 2 14 0,2 4 8 15,-1 0-16-15,4 3-5 0,-3 4-2 0,5 0-2 16,-1 6-3-16,1 6-16 0,4 4-34 15,-4 0-84-15</inkml:trace>
  <inkml:trace contextRef="#ctx0" brushRef="#br0" timeOffset="1514">1851 707 254 0,'-4'0'257'0,"2"0"-240"15,2 0-19-15,0 1 2 0,0 2 3 16,0 2-22-16,2-5-68 0,8 2-166 15</inkml:trace>
</inkml:ink>
</file>

<file path=ppt/ink/ink6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02.01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174 338 71 0,'0'-6'74'15,"0"2"22"-15,0-2-10 0,0 1-9 16,0-2-15-16,-6 1-14 0,-2 1-16 16,-3-1 17-16,-2 6-15 0,-6 0-5 15,-2 3-9-15,-2 13 1 0,0 4 2 16,4 2-16-16,3 4-2 0,7-1-4 15,3-2 2-15,6 0-5 0,0 2 1 16,6-4 1-16,9 1 0 0,4-3-2 16,4-1-8-16,2-1-11 0,4-5-7 0,-1-2 3 15,5-3-26-15,-1-3-7 0,-1-4-22 16,-3 0-73-16,-7 0-143 0</inkml:trace>
  <inkml:trace contextRef="#ctx0" brushRef="#br0" timeOffset="421">393 498 67 0,'2'3'58'0,"0"-3"123"0,2 0-136 15,0 0 12-15,-2 0-3 0,3 0-27 16,-3 0-9-16,2 0-3 0,-2 0 2 0,0 0-7 15,0 2-3-15,2 3-4 0,-3 0-3 16,5 3 4-16,2 1 1 0,1 2-3 16,5 2-1-16,-3-1 0 0,4-1-1 15,1 0 3-15,-1 0-2 0,-2-1 0 16,1-2 0-16,-1-2 1 0,-3-2-3 15,-1-3 1-15,-1-1 2 0,-3 0-2 16,1 0-4-16,-2 0-1 0,2-1-4 16,-1-3-3-16,1-3-5 0,-2 0-3 15,4 0 3-15,-1 0 7 0,1-1-9 16,1-1-5-16,-1 1 6 0,2-4 6 0,-3 2-8 15,3 0-11-15,-4 3-22 0,-1 4 4 16,-3 1-17-16,-2 2-54 0</inkml:trace>
  <inkml:trace contextRef="#ctx0" brushRef="#br0" timeOffset="720">817 467 43 0,'0'0'250'0,"0"0"-182"0,0 0-27 15,0 0 12-15,0 2-17 0,-6 8-14 16,-5 4-5-16,-5 3-1 0,1 6-1 15,-10 7-3-15,-1 5-1 0,-5 8 2 0,-7 7-1 16,2 3 1-16,1 1 0 0,9-3-2 16,1-5-10-16,4-5 1 0,6-1-2 15,-1-7 0-15,7-2 2 0,3-5-2 16,2-5-10-16,4-6-23 0,0-5-14 15,4-5-34-15,7-5-57 0,1-5-128 16</inkml:trace>
  <inkml:trace contextRef="#ctx0" brushRef="#br0" timeOffset="1426">1015 488 11 0,'4'0'16'0,"0"0"8"0,-2 0 156 16,-2-4-116-16,2-3-19 0,2 0 2 15,-4-1 3-15,5-3-4 0,-3 4-12 16,-2-3-6-16,0 4 4 0,0 1-1 16,-4 2-9-16,-5 1-4 0,-1 2-3 15,-3 0-6-15,0 0-6 0,-3 11-1 16,3 5 0-16,1 5-1 0,1 2-2 15,5 3-1-15,2 3 3 0,3 0-5 16,1 0-10-16,0-1 1 0,0-2 2 16,11-4-2-16,4-4-7 0,1-2 15 0,6-5 1 15,7-4-7-15,0-4 10 0,1-3-4 16,-3 0-3-16,0-8 6 0,-4-4 1 15,-2-4 0-15,1-1 2 0,-2-5 1 16,-1-2-3-16,0-5 2 0,0-3 0 16,0-4 1-16,0-4-2 0,8-6-1 15,1-7 2-15,3-7-2 0,-3-8-2 16,1 1-9-16,-2 6 18 0,-6 10-2 15,-6 12-4-15,-5 13 0 0,-9 12 1 0,-1 4 2 16,0 8 0-16,-3 2-5 0,-9 7 0 16,3 13-1-16,-9 11 0 0,-3 7 2 15,2 10 1-15,-5 3 0 0,1 4 0 16,0 3-2-16,2-2 4 0,11-3 7 15,5-7-15-15,5-8 0 0,7-5 4 16,14-4 1-16,6-6-1 0,3-4 4 16,9-6 4-16,3-9-2 0,5-4-3 15,1-1 1-15,3-12 0 0,-5-5-1 16,-4-2-1-16,-11 0 0 0,-10-4 1 0,-14 6 1 15,-7 3 0-15,-5 1 1 0,-14 8 5 16,-10 3 8-16,-5 3 1 0,-6 0-2 16,1 7-2-16,5 10-1 0,5 4-2 15,12 5-8-15,10-1 0 0,7 5-1 16,3 0-2-16,22 1-12 0,15-1-15 15,31 0 4-15,28-7 24 0,25-13-105 16,14-10-194-16</inkml:trace>
</inkml:ink>
</file>

<file path=ppt/ink/ink6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04.23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434 328 2 0,'6'3'38'0,"1"0"-23"0,-1-3-4 16,-2 0 72-16,0 0 25 0,0 0-76 15,-1 0 21-15,-1 0-8 0,-2-3 7 16,0-3-7-16,0 2-10 0,0-1-10 16,0 1-1-16,-11 2-9 0,-2-2-1 15,-3 3-2-15,-1-1-4 0,2 2-2 16,2 0 0-16,1 0-1 0,4 2-4 0,5 5-2 15,3 2-3-15,0 1 3 0,0 2 0 16,0 1-9-16,9 1-12 0,3-1 1 16,3 0-5-16,0-3-6 0,0 2 3 15,3 1 3-15,-5-1 4 0,0 2 4 16,-3-1-8-16,1-1-2 0,-3-1 8 15,0 0 13-15,-1-3 4 0,1-2 4 16,-1-2 0-16,3-2-1 0,0-2 1 16,3 0 6-16,4 0 11 0,2 0 10 0,2-6 5 15,4 0-18-15,0-4 9 0,3-2 5 16,-1-2-2-16,2-2 2 0,-1-3-15 15,-5-2 1-15,0-2 3 0,-2-1 0 16,-2-4-11-16,-5 1 0 0,-9-5-2 16,-5-3 0-16,0-3 1 0,-15-2-4 15,-12 0-3-15,-9 2-10 0,-12 3 20 16,-9 8-7-16,-12 7-2 0,-11 9-1 15,-4 11 0-15,-5 3 1 0,1 17-1 16,2 9 4-16,12 7 4 0,16 8 10 0,16 6-6 16,16 0-7-16,18 0 7 0,8 3-19 15,23-3 4-15,19 0 3 0,17-1 0 16,17-4 0-16,22-4-10 0,16-10-5 15,22-9 2-15,14-10-4 0,16-8-33 16,8-4 5-16,-4 0-42 0,-4-12-205 16</inkml:trace>
</inkml:ink>
</file>

<file path=ppt/ink/ink6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04.67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 33 76 0,'2'1'225'15,"0"1"-145"-15,0 1-40 0,0 1 20 16,-2 5-6-16,2 4-11 0,-2 6 9 15,0 3-24-15,0 2-3 0,0 2-5 16,-2-1-13-16,-6 0 0 0,1-3-3 16,-3-3-3-16,5-1-1 0,3-1 0 15,2-2-1-15,0-2-15 0,0-3-13 16,9-4-24-16,6-3-12 0,8-3-35 15,2 0-107-15</inkml:trace>
  <inkml:trace contextRef="#ctx0" brushRef="#br0" timeOffset="305">416 13 97 0,'-16'-6'330'16,"-1"0"-291"-16,-8 6 0 0,-1 0-4 16,-5 7-4-16,1 8-8 0,5 4-9 15,10 5-5-15,7 7 5 0,8 2-17 16,0 3 0-16,2-1 0 0,13 0 4 0,4-2-1 15,10-3-1-15,3-3 1 0,6-7 1 16,1-3 0-16,3-4-1 0,1-7 1 16,-2-4 1-16,-5-2-1 0,-4-7-1 15,-3-7 3-15,-4-3 1 0,-6-3 10 16,-6-2 4-16,-9 0 0 0,-4-2-6 15,0-1 1-15,-10-1-5 0,-9 3-4 16,-4-3 2-16,-5 1-5 0,-5-1-2 16,-3 0 1-16,2 5 1 0,5 7-20 15,6 6 13-15,16 8-5 0,7 8-22 16,0 16-35-16,0 2-24 0,3-2-168 0</inkml:trace>
  <inkml:trace contextRef="#ctx0" brushRef="#br0" timeOffset="600">1024 286 107 0,'2'0'140'0,"-2"0"-32"16,0 0-70-16,0 1-16 0,0 10 16 15,-5 5 2-15,5 2-14 0,-2 0-1 16,2 3-4-16,0-1 0 0,0-5-1 16,0 0-5-16,5-4-2 0,7-4 7 15,1-3-1-15,4-4 7 0,6 0-11 16,2-5 0-16,7-10-4 0,9-3-5 15,4-5-3-15,5 0 3 0,-6-3-6 0,-12 3-2 16,-13-1 1-16,-5 3-3 0,-7 2-8 16,1 2-14-16,-6 4-18 0,-2-3-25 15,0 0-42-15,-10 0-325 0</inkml:trace>
</inkml:ink>
</file>

<file path=ppt/ink/ink6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10.4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8 132 0,'-5'0'252'0,"1"0"-205"15,4 0 14-15,0 0-35 0,6 0-12 16,11 0 20-16,8 0-3 0,7 1-19 15,6 1-4-15,2 0-3 0,6-2-6 16,0 1 3-16,0-1 2 0,-1 0 0 0,-1 0-1 16,-4 0 1-16,-5-3-2 15,-7 0-1-15,-7-1-3 0,-7 1-1 0,-7 2-13 16,-3 1-18-16,-4 0-14 0,0 0-37 15,-4 0-80-15</inkml:trace>
  <inkml:trace contextRef="#ctx0" brushRef="#br0" timeOffset="206">328 26 496 0,'-12'14'70'0,"3"5"-52"16,-3 7 10-16,-3 1-19 0,0 3-3 16,0 5-5-16,-4 8 1 0,1-1-8 15,9 4 3-15,3-2-7 0,6-6-55 16,14 0 32-16,5-1 15 0,5 0-50 15,1-5 10-15,0-7-187 0</inkml:trace>
</inkml:ink>
</file>

<file path=ppt/ink/ink6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07.74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1021 656 4 0,'0'0'71'0,"0"0"122"0,0 0-141 15,0 0-3-15,0 0 2 0,0 0-8 16,0 0-14-16,0 0-13 0,0 0-5 15,0 4-2-15,-2 1 7 0,-2 2-2 16,2 0-2-16,0-1 1 0,-4 4 3 16,6-1-4-16,-5-1 0 0,3 2-2 15,0 3 2-15,0 1-6 0,0 3-1 16,0 5 0-16,-6 3-2 0,5 0 11 0,-3 3-8 15,0 1-4-15,0 2 1 0,3 3-1 16,-3 3-3-16,2 2 4 0,2 2-3 16,0 1 1-16,2 3-2 0,0 4 2 15,-2 1 1-15,2 1-1 0,-5-3-1 16,1-2 2-16,0-2-3 0,-2 1 1 15,1-2 0-15,-3-2 3 0,0-3-1 16,-1 1-1-16,1-4-1 0,2 1 4 16,-1-1 2-16,3-2-2 0,-2 2 1 0,4-1-2 15,-1 0 2-15,3 1-2 16,-2-2-1-16,2 2 0 0,-2-1 3 0,2 0-4 15,-4 0 1-15,2-1 0 0,2 1-2 16,-4-3 1-16,0 2-1 0,1 0 2 16,-1-3 1-16,-2 2-4 0,2-4 1 15,2 1 1-15,-3 0 0 0,3-1-1 16,-4-1-1-16,4 1 2 0,0 0 0 15,-2 0-1-15,4-2-1 0,0-2 2 16,-2-1 2-16,2-1-3 0,0 0-2 16,0-1 4-16,0 1 0 0,0 1-3 0,0 2 1 15,0-1 2-15,2 3-1 0,-2 0 3 16,0-3-3-16,0-1 2 0,0 2 0 15,0-1-2-15,0 1 1 0,0-2 1 16,0 3-1-16,0 1-1 0,-4 3-1 16,1 0 1-16,1 0 1 0,0 1-2 15,2 1-1-15,0-1 3 0,0 0-1 16,0 0-2-16,4-2 0 0,-2 0 3 15,-1 1-3-15,3-4 1 0,-4 2 0 16,0-2 2-16,0-1 1 0,2 0-5 0,0-1 1 16,0-1 4-16,0 1-2 0,-2 0-2 15,0-1 1-15,0 1 1 0,2-2 0 16,-2 3-1-16,0 2-1 0,0 0 2 15,0 1 1-15,0 1-3 0,0-1 1 16,0 1 1-16,0 0 0 0,0 0-2 16,0 0 1-16,0-1 0 0,0 1 1 15,0-1-1-15,2 1-1 0,2-1 1 16,-3 1 1-16,5-1-1 0,-6-1-1 0,4 0 2 15,0 0 0-15,-2-1-1 0,0 0-1 16,1 0 2-16,1-2 0 0,0 3-2 16,0-1 0-16,0 0 2 0,0 3 1 15,-1 0-4-15,-1-1 2 0,4 2 1 16,-4-1 0-16,2 1-3 0,0-1 2 15,-3-1 2-15,3 2-3 0,-4 0 2 16,4 0-3-16,-4 1 3 0,0-3 0 16,0 4-2-16,2-3 1 0,-2 0 1 0,0-1 0 15,0-2-3-15,0-1 2 0,0-3 2 16,0-3-2-16,0 2-2 0,0-1 3 15,0 1 0-15,-2 0-3 0,2 1 2 16,-2 1 2-16,2-2-2 0,0 1 0 16,0-2-1-16,0-1 1 0,0 3 1 15,0-4-1-15,2 4-1 0,-2-3 1 16,0-2 1-16,0 0-3 0,0 2 2 15,0-4 0-15,0-3 2 0,-2-1-2 16,0-2-1-16,0-4 2 0,2 0-1 16,-2-2 1-16,2-3-1 0,0 0-1 0,0 0 3 15,0 0-1-15,0 0 0 0,0 0 0 16,0-4 0-16,0-5-2 0,4-6-11 15,6-1-8-15,1-4-10 0,6-2-29 16,2-2-41-16,-1-1-70 0</inkml:trace>
  <inkml:trace contextRef="#ctx0" brushRef="#br0" timeOffset="1644">1126 5264 139 0,'-4'0'144'0,"0"0"-97"16,4 0 5-16,0 0-5 0,0 0-8 0,0 0-6 16,0 0-9-16,0 0-5 0,4 0-1 15,7 0 9-15,4 0-8 0,3-4-5 16,3 0 1-16,-2-2-4 0,2 2-5 15,0 1 0-15,-2 3-6 0,0 0 2 16,0 0-3-16,-2 0 0 0,2 0 2 16,0 0 0-16,2 0-2 0,4 0-4 15,-2 0 2-15,4 0-3 0,-1 0 2 16,1 0-4-16,4 0 5 0,7 0-2 0,6 0 1 15,9 0 4-15,8 0 0 0,12-1 0 16,-1-2-1-16,8 2 0 0,0-1 2 16,3-2-1-16,-1-1 0 0,5 1-1 15,3-2 3-15,2 0-4 0,3-1 3 16,0 2-1-16,-5 0 1 0,-4 3-1 15,-2 1-1-15,-4 0 0 0,2 1 1 16,0 0 1-16,2 0-3 0,2 0 3 16,2 0-1-16,0 3 0 0,3 3-1 0,1-1 1 15,3 2 1-15,1-3-1 0,-1 1-2 16,2 0 0-16,1-2-4 0,-1 1-2 15,-6-2 2-15,1 0 4 0,-8 1 2 16,-2 4-1-16,-2-2-3 0,-3 4 4 16,-1 0 0-16,-2-1 2 0,3 0-2 15,-1-2-2-15,0 2 4 0,1-3 0 16,-1-1-4-16,2-1 0 0,4-2 6 15,0-1-4-15,4 0-2 0,0 0 0 16,2 0 6-16,1 0-4 0,-3 0-2 16,-4 0 2-16,0 0 2 0,2 0-2 15,-4 0 0-15,6 0-4 0,6 0 8 0,0 0-4 16,-1 0 0-16,1 0-2 0,-3 0 4 15,3-1-1-15,3-2-2 0,-3-1 1 16,3 2 0-16,-1 0 1 0,3 0-2 16,0 2 1-16,-1-2 1 0,-1 0 0 15,-1 1-2-15,5 1 0 0,2 0 2 16,4-2 0-16,-2 2-2 0,2 0 0 15,-2 0 2-15,0 0 0 0,-4 0-1 16,1 0-1-16,3 3 2 0,-2-1 0 0,2 1-2 16,-4-1 0-16,-4 1 2 0,1 3 0 15,-1-2-3-15,1 0 2 0,5 0 1 16,2-1-1-16,4 0 0 0,1-1-1 15,1 1 2-15,4-3-1 0,-4 0-1 16,1 0 1-16,-1 0 1 0,2 0 0 16,-3 0-3-16,-1 0 2 0,-4 0 0 15,-2 0 1-15,1-2-2 0,-3 2 1 16,0 0 1-16,2 0-1 0,-4 0 0 15,-1 0-1-15,1 3 2 0,-3 1-1 0,-3 1 0 16,1-1-1-16,-1 1 2 0,3 1 0 16,1-2-2-16,-1 2 0 0,-3-4 2 15,-1 0 0-15,2 0-2 0,1-2 1 16,4 1 1-16,3-1-1 0,-3 2-1 15,4-1 1-15,2 1 1 0,0-2-1 16,4 2 0-16,-2 1 0 0,-2 0 1 16,-2-1-1-16,0 1-1 0,-5-2 1 0,-8 1 1 15,-1-1-1-15,-3 2 0 0,-2-2-1 16,6 1 2-16,-2-2-3 0,4 1 4 15,3-1-2-15,-1 0-2 0,3 0 3 16,1 0-2-16,-3 0 1 0,2 0 2 16,-3 0-1-16,-4 0-1 0,-2 0 1 15,-4 0 2-15,-10 0-1 0,-3 0-1 16,-4 0-1-16,-10 0 2 0,-1 0 0 15,-5 0-3-15,-1 0 1 0,-4 0 1 16,-4 0 0-16,-4 0-1 0,-5-3 0 0,-5 2 1 16,-1-2 0-16,-4 3-3 0,-8 0 2 15,-3 0 1-15,-2 0 0 0,-6 0-4 16,-2 0 3-16,0 0 4 0,0 0-3 15,-2 0-5-15,-2 0-4 0,0-2-7 16,2 2-23-16,-2-4-47 0,2-1-161 16</inkml:trace>
  <inkml:trace contextRef="#ctx0" brushRef="#br0" timeOffset="2290">15950 5182 90 0,'-8'0'112'0,"2"-1"-67"0,4 1 5 15,1 0 6-15,1 0-29 0,0 0-18 16,5 0-1-16,9 0 14 0,5 0-1 15,2 0-12-15,7 0-3 0,-1 2-2 16,4 0-4-16,1 2 3 0,0 1 1 16,-3 0 14-16,-2 5 2 0,-4-2-3 15,-6 6 3-15,-8-2-3 0,-5 6-5 16,-4 2 1-16,-6 2 2 0,-13 3-3 15,-7 0-2-15,-5 2-6 0,-1 3 0 16,-3 3-3-16,-3 6-1 0,-4 1-1 0,4 0-4 16,2-4 2-16,13-6-46 0,11-11-58 15,12-7-167-15</inkml:trace>
  <inkml:trace contextRef="#ctx0" brushRef="#br0" timeOffset="4307">658 706 50 0,'-2'3'0'0,"2"0"169"16,-4-3-96-16,4 2-24 0,0-1 3 15,0-1 2-15,0 0-8 0,0 0-7 16,0 0-8-16,2-5 2 0,12-5-12 15,7-5-7-15,5 0 1 0,3-5-1 0,9 0 0 16,2-3-2-16,6 1-2 0,2 1-5 16,-4 3-1-16,-4 3-3 0,-8 4-2 15,-7 4 2-15,-4 4 0 0,-8 3-1 16,-1 0-2-16,-3 11 1 0,-3 9 2 15,0 4-2-15,-6 8-1 0,0 4 1 16,0 3 3-16,-4 5-4 0,0 2 0 16,0 3 1-16,2 3 2 0,2-2-10 15,0-3 4-15,8-9-24 0,5-8-32 0,3-5 12 16,-1-8-31-16,-2-9-118 0</inkml:trace>
  <inkml:trace contextRef="#ctx0" brushRef="#br0" timeOffset="4824">0 397 55 0,'7'18'41'0,"3"-5"70"16,-2-3-58-16,1-5-7 0,3-5 16 16,-3 0-3-16,6-9-4 0,3-8-11 15,-3-6-12-15,6-4-12 0,-4-4 0 16,4-2-4-16,0-1-8 0,0 1-3 15,-2 3-4-15,-4-2 0 0,-1 1 1 16,-1 6-5-16,-3 0-18 0,-3 1-15 16,-3 3-19-16,-2-4-36 0,-2 2-120 15</inkml:trace>
  <inkml:trace contextRef="#ctx0" brushRef="#br0" timeOffset="6327">990 5158 13 0,'0'0'6'0,"2"0"-2"0,-2 1 0 16,0-1 176-16,0 0-115 0,0 0-37 15,0 0 6-15,2 0-7 0,-2 0 0 16,0-1-3-16,0-1-9 0,0-2 3 15,0 4 1-15,0 0 3 0,0-2-3 16,0 2-6-16,0 0 1 0,0 0-4 16,0 0-8-16,0 0 0 0,0 0-2 0,0 0-1 15,4 0 2-15,7 0-2 0,3 0 1 16,7 0 2-16,3 0-1 0,5 0-1 15,3 2 1-15,3-2 1 0,5 3-3 16,0-3 4-16,2 0 2 0,0 0-2 16,0 0-2-16,-2 0 0 0,-4 0 1 15,0 0-2-15,-5 1 0 0,-2-1 0 16,-3 0 0-16,-7 0 0 0,2 0-1 15,-5 0-2-15,-7 0 1 0,-1 0 2 16,-1 0-1-16,-1-1 1 0,-2-5 1 16,0 3-1-16,0 0-1 0,-1 0 1 0,-3 3 3 15,0-1-2-15,0 1-1 0,0 0 0 16,0 0 1-16,2 0-2 0,0 0-2 15,4 0 2-15,0 0 1 0,-1 0 1 16,1 0-3-16,2 0 0 0,-4 0-4 16,-1 1-9-16,3 3-10 0,-4-2-5 15,2 2-8-15,-2 1-9 0,-2-1-54 16,0 0-51-16</inkml:trace>
  <inkml:trace contextRef="#ctx0" brushRef="#br0" timeOffset="8695">1744 5120 58 0,'-2'0'98'0,"-2"0"-54"16,2 0 10-16,0-3-11 0,0-2-14 16,0-2-10-16,2-1 2 0,-1 1 2 15,1-5-9-15,0 3-3 0,0-2 4 16,0-2-1-16,0 1 0 0,0-1-3 15,0-2 4-15,0 1 4 0,0-1 0 0,0 0-3 16,0 0-8-16,0-1 11 0,0 0-7 16,0-1-7-16,0-1 4 0,0 0 3 15,-2-4-7-15,2 0-3 0,-2-4-1 16,2 4-2-16,0-2 4 0,-2 0-3 15,2-2 1-15,0 1 0 0,0 2 0 16,0 5-1-16,-2 0 1 0,2-1 1 16,0 2 2-16,0-4-6 0,-2 1 3 15,0 0-1-15,-2 4 2 0,4 0-2 0,-2 0 0 16,2-1-2-16,0-5 3 0,0-2-2 15,0 0 3-15,0 4-3 0,0 1 1 16,0 5 0-16,0-2 0 0,0 3 1 16,0-2-1-16,2 4-1 0,-2 2 1 15,0-2 2-15,0 2-2 0,0-1-1 16,2-1 2-16,2 1 0 0,-2-3 2 15,2-1-1-15,0-5-1 0,-3 0 0 16,1 2-1-16,-2 4 0 0,0 2 1 16,0 0-1-16,4-4 1 0,-4 0-2 0,8-5 1 15,-4-2 0-15,-1 3 1 0,1 1-7 16,0 4 5-16,-4 3 2 0,0-2-1 15,0 1 0-15,0-3 0 0,0-3 0 16,0-2 1-16,-2 1-3 0,0 2-2 16,-2-1 5-16,4 5-1 0,0-3-1 15,-1-2 1-15,1 0 0 0,-2 2 1 16,0 0-2-16,2 3 0 0,0 1 2 15,-2 0-1-15,2 2-1 0,0 2 0 0,0 1 3 16,0 0-1-16,0-3-3 0,0 1 2 16,0-3 1-16,0-3-1 0,0-2-2 15,0 1 4-15,0-1-22 0,-4 5 22 16,0 5-4-16,4-4 2 0,0 0 0 15,0-2 1-15,0 1-2 0,0 2 0 16,0 1 2-16,0 1-1 0,0 1 0 16,0 2 0-16,0-1 1 0,0-1 2 15,0 0-3-15,0 0 1 0,-2-2 1 16,0-2-2-16,0-4 0 0,1 2-2 15,1 0-3-15,-2 1 7 0,2 5-3 0,0-1 0 16,0-2 1-16,0-2 0 0,0-1 0 16,2 0-1-16,1 3 1 0,1 1 1 15,-4 4-2-15,0-2 0 0,4-1 2 16,-2 2-1-16,0-1 0 0,0 2-1 15,0-3 2-15,1 0-1 0,1-2 0 16,2 0-1-16,0-2 2 0,-2-1-1 16,1 2-1-16,-3-1 0 0,2-1 3 15,-2 2-2-15,4-1-1 0,-4 2 1 0,-1-2 1 16,-1-1-1-16,0-3-1 0,2-3 1 15,-2 2 0-15,4-1-24 0,-4 7 24 16,0 3 1-16,0 1 0 0,0-3 0 16,0-2-2-16,0 1 0 0,0-4 1 15,0 4 1-15,0 3-1 0,0-3-2 16,0 1 4-16,0 3-1 0,0-5-3 15,-2-1 2-15,-2 1 2 0,3-1-2 16,-1 0-1-16,0 1 0 0,0-1 2 16,2 1 0-16,0 0-3 0,-2-1 2 0,2-1 1 15,0 0 0-15,0 1-2 0,0 3 0 16,0-5 2-16,0 1 0 0,0 1-3 15,0 0 2-15,0 0 2 0,0 1-2 16,0-2 0-16,0 0-1 0,0-1 2 16,0-2 0-16,0 1-2 0,0 0 0 15,4-3 2-15,-4 0 0 0,2 0-3 16,-2-1-6-16,0 6 6 0,0 3 3 15,0 0-2-15,0 0 1 0,2 0 0 0,-2-1 0 16,0 3-1-16,0 0 1 0,0 1 1 16,0 1 0-16,0 1-1 0,0 0 0 15,0-1 2-15,0 0-3 0,0 2 0 16,0-2 1-16,0-1 2 0,0 0-2 15,0-1-2-15,1 1 2 0,-1 3 2 16,0-2-1-16,2 1-3 0,0-1 2 16,-2 0 1-16,2 1 0 0,-2-1-2 15,0 3 0-15,2-2 2 0,-2 0 0 16,0 2-2-16,0-1 1 0,0 0 1 15,0 1 0-15,0 0-2 0,0 0 1 0,0 0 0 16,0-1 1-16,0-2-3 0,0-2 2 16,0-1 1-16,0 0-1 0,0-4-1 15,0-2 0-15,0 1 2 0,0 1-2 16,0 3 0-16,0 4 2 0,0 0-1 15,0 1 0-15,0-1-1 0,0 1 1 16,0-2 1-16,0 0-1 0,0 1-1 16,2 1 1-16,-2-2 1 0,0 2 0 15,0-3-2-15,0 2 0 0,0 1 3 0,0-3-2 16,0 2-1-16,0-1 0 0,0 1 2 15,0-1 0-15,0-3-2 0,-2 3 0 16,0-2 2-16,2-3-1 0,-2-2-1 16,-2-3 1-16,3 0 1 0,-1 0-2 15,-4 2 1-15,2 2 0 0,-2 1 1 16,1 2 0-16,1 1-2 0,0 1 0 15,2 1 2-15,2-1-1 0,0 1-1 16,0 0 3-16,2 0-4 0,0 0 2 16,2 2 1-16,-2 1-1 0,0-2 1 0,-1 2-1 15,-1-3-1-15,2 3 1 0,-2 0 1 16,0-3-3-16,0 3 2 0,0-2 2 15,0 1-4-15,0-1 2 0,0-2 2 16,2 1-4-16,6-2 3 0,-2 0-1 16,-4 1-1-16,-1 2 0 0,1 1 2 15,0 1 0-15,0 2-2 0,-2 0 1 16,0-1 1-16,0 2 0 0,0-1-2 15,0 0 1-15,0 0 1 0,0 0-1 0,0 1-1 16,0 1 1-16,0-4 0 0,0 3 0 16,0-2-2-16,0-2 2 0,0 2 1 15,0-3-1-15,2 3-1 0,2-1 0 16,-2 0 2-16,-2 1 0 0,0-3-1 15,0 3 0-15,0-3 1 0,0 1-1 16,0 0 0-16,0-3-1 0,-2 5 2 16,2-3-1-16,0 0-1 0,0 0 1 15,0 0 0-15,0 1 1 0,0-1-2 16,4-2 0-16,-4 2 2 0,0 0-1 15,0 1-1-15,0 0 1 0,0-3 1 0,0 1 0 16,0 2-2-16,0-2 1 0,0 0 0 16,0 4 1-16,0 1-2 0,0 0 1 15,0 2 1-15,0-1-1 0,0 0 0 16,0 1-1-16,0 0 2 0,0-4-1 15,0 2-1-15,0-1-1 0,4-3 3 16,-1 1-1-16,1-2-1 0,-2 1 0 16,0 4 2-16,-2-1 0 0,0 3-1 15,0 1 0-15,0 0 0 0,0 0-1 0,0 0-26 16,0 5 5-16,0 4-4 0,0 4-18 15,0 1-15-15,-2-5-52 0,-6-4-102 16</inkml:trace>
  <inkml:trace contextRef="#ctx0" brushRef="#br0" timeOffset="10788">1837 1419 71 0,'2'0'94'0,"-2"0"-53"0,0 0-9 16,0 0-10-16,2 0-1 0,2 0-5 15,0 0-7-15,3 0-5 0,1-3 1 0,0-1 5 16,1 2-1-16,5-1 0 0,-7 2-5 15,8 0 4-15,-1 1 0 0,5-2-6 16,-2-1 1-16,2 3 1 0,0-1 0 16,2-1 0-16,6 2 2 0,2-3-1 15,1-1 9-15,3-1 0 0,3 1-3 16,-4-1 0-16,-1 2-6 0,1 1-3 15,-5-1-2-15,0 3 2 0,-5-1 0 16,-2 1-2-16,-3 0-1 0,-4 0 1 16,-1 5 1-16,-3 0-1 0,-3 1-1 0,0-3 1 15,1 0 2-15,-1 1-2 0,5-2-1 16,3 1 1-16,3-3 3 0,8 1-2 15,-4-1 0-15,2 0 1 0,-4 0 1 16,-6 0-3-16,-2 0 0 0,-3 0 0 16,0 0 0-16,-3 1 0 0,-1 4 0 15,2-2 0-15,0 2 0 0,-2-1 0 16,3 2 0-16,1-1 0 0,5-3 1 15,-1 4 0-15,1-3-2 0,4 3 1 0,-4-3 2 16,1-1-1-16,-1 0-3 0,-1 0 3 16,-3-1 1-16,-5 0-2 0,-2-1-1 15,-2 0 3-15,0 0 1 0,0 0 5 16,0 0-6-16,0 0 0 0,-2 0 0 15,0 0-2-15,-2-1-1 0,2 1 2 16,0 0 1-16,2-1-2 0,0-1-2 16,0 0 0-16,0-1 3 0,2 1-2 15,0 0-1-15,0 1 2 0,-2 1 3 0,0 0-2 16,0 0-2-16,0 0 2 0,0-1 0 15,0-1-1-15,0 2-2 0,0 0 2 16,0-1 1-16,0 1-2 0,0-1-1 16,0 1 2-16,0 0 2 0,0-1-3 15,0 1-1-15,0 0 1 0,0 0 3 16,0 0-2-16,0 0-1 0,0 0 2 15,0 0 0-15,0 0-2 0,0 0-1 16,0 0 2-16,0 0 0 0,0 0-1 16,0 1-4-16,-4 5 5 0,2 6 3 15,-3 3-3-15,3 2 0 0,2 5 2 16,0 0-1-16,0 1 2 0,0 4-2 0,0-2 1 15,0 2-1-15,4 3 1 0,-2 3-1 16,-1 0 1-16,-1 3 11 0,0 1-11 16,0 3 2-16,-5-1-2 0,1 2 3 15,-2 0-4-15,2-1 0 0,1 4-2 16,1 2 5-16,-2-4-2 0,0 1-2 15,0-2 1-15,2-1 1 0,0-1 0 16,0-4-3-16,1 0 3 0,1 0 0 16,0-3-3-16,1 3 2 0,9-2 3 0,0 1-2 15,1 0 0-15,0 2-2 0,-3 1 3 16,-4 2-3-16,0 2 2 0,-4 1-3 15,4 1 4-15,-4-1 0 0,1 0-3 16,3 0 0-16,-2-8 1 0,2 3 3 16,-2-4-5-16,-2 4 1 0,0-1 2 15,0-3 0-15,0 4-3 0,0 0 1 16,0-1 1-16,0 1 1 0,0-1-1 15,0-1-2-15,0 2 2 0,-2 0 2 0,-2 0-3 16,2-1 0-16,-3-2 0 0,3-1 2 16,0 0-1-16,-2 0-1 0,0 0 1 15,2 0 1-15,-2 0-2 0,1-1 0 16,-1-1 0-16,2 1 0 0,-2-4 1 15,0-3-2-15,2-1 1 0,-2-3 2 16,3 1-2-16,-1-1 0 0,2 0 1 16,-4 1 1-16,4-2-2 0,0-1 0 15,0-2 1-15,0-3 1 0,0-1-2 16,-2-1-1-16,2-1 3 0,-2 0-1 0,2 2 0 15,-2-1-1-15,0 4 0 0,0 2 1 16,0 1-1-16,2 5 0 0,-2 0 1 16,1 0 28-16,-1-5-25 0,2-4-3 15,-2-2 2-15,2 0-1 0,0 1-3 16,0 3 0-16,0-2 1 0,0 1 4 15,0-4-5-15,0 0 0 0,0-2 3 16,0-1 0-16,0 3-2 0,0-1 0 16,0-1 0-16,0-1 1 0,0 1 0 15,0-2-2-15,-2 0 2 0,0 1 1 16,-2 2-2-16,4 1 0 0,0 1 1 0,-4-1 1 15,4 0-3-15,-2 1 1 0,0-2 0 16,1 1 1-16,-3-5 0 0,2 0-2 16,2-2 2-16,-2-2-1 0,2 2 0 15,-2-2-1-15,-2 3 2 0,4 0 0 16,-2 0-1-16,-1 1-2 0,-1 1 3 15,4 1 1-15,-2 1-3 0,0-1 0 16,2 4 2-16,-2 3 0 0,2 3-2 16,-2-1 2-16,2-2-2 0,0-7 4 0,0 0-4 15,0 0-1-15,0-1 3 0,-2 1 1 16,0 1-2-16,0-1-1 0,0 1 1 15,2 3 1-15,-1 3-1 0,1 1-1 16,-4-2 2-16,4-2 0 0,0-3-2 16,0-4 0-16,0 2 2 0,0-2 0 15,0 0-2-15,0 0 1 0,0-1 0 16,0 0 2-16,0-2-3 0,0 0 0 15,0-2 2-15,0 5 0 0,0-2-1 0,0-1 0 16,0 3 0-16,-2-3 2 0,0 4-2 16,-4-1-2-16,6-1 4 0,-4 0-1 15,4 0-2-15,0 0-1 0,0 0 2 16,0 2 2-16,0-2-2 0,0 0-2 15,0-2 2-15,0-1 2 0,0-1-2 16,0 1-2-16,0-2 2 0,0 0 0 16,0 0-1-16,0 0 0 0,0 0 2 15,0 0 0-15,0 0-3 0,0 0-5 16,0 0-2-16,0 2 3 0,0 1-1 0,0 3 0 15,-2 0 4-15,1 1 2 0,-3 1-1 16,0-2 3-16,2 0-2 0,0-3 2 16,0 4-2-16,2-5 0 0,0 1 0 15,0-2-12-15,0-1-10 0,0 0 2 16,0 0-4-16,4 0-26 0,2-4-38 15,-1-6-140-15</inkml:trace>
  <inkml:trace contextRef="#ctx0" brushRef="#br0" timeOffset="12356">2662 5088 2 0,'0'0'122'0,"0"0"-74"0,0-1-1 15,0 1-21-15,0-1 2 0,0 1-8 16,3-1-12-16,-1 0-3 0,2-1 7 0,0 0-2 15,2 2-4-15,1-2 5 0,-1-1 0 16,2 1 3-16,-1 0 5 0,1 2-14 16,-2-1 2-16,1 1 6 0,1 0-5 15,1 0-1-15,1 0-4 0,0 0 1 16,1 0 0-16,4 0 0 0,6 1 37 15,-4-1-24-15,8 0-12 0,-6 0-5 16,2 0 3-16,0 0 0 0,0 0 2 16,6 0-3-16,0 0-1 0,1 0 3 0,3 0-3 15,-4 0 1-15,-1 0-4 0,1 0 4 16,-6 0-2-16,0 0 0 0,-4 1 0 15,2 0 0-15,-3 1 2 0,1 1-2 16,0-3-1-16,0 0 3 0,2 0-2 16,2 0 1-16,0 0-1 0,4 0 0 15,0 0 1-15,1-1-1 0,5-4-1 16,1 2 2-16,3-1 4 0,1 1-4 15,-4 3-2-15,-1 0 2 0,1 0-1 16,-3 0-1-16,0 0 2 0,-3 0-1 16,1 7 0-16,-2-1 0 0,3 3 0 0,1 0 0 15,0 0 0-15,3 0 0 0,1-1 0 16,-1 0 0-16,6 0 2 0,4-3-3 15,2 1 1-15,2-2 2 0,0 0-1 16,-1 0-2-16,3 0 1 0,-6 1 1 16,0 0 0-16,-4 0-2 0,-1-1 1 15,-5-1 0-15,-5 3 1 0,-1 0-2 16,-3-1 0-16,-2 3 2 0,0-3 0 15,0 2-2-15,0-1 0 0,0-1 2 0,0-1 0 16,4-1-1-16,-2 0 0 0,2-3 0 16,1 0 2-16,3 0-3 0,0 0 2 15,3 0-3-15,1-5 3 0,3 1 0 16,-2-2-3-16,2 0 4 0,-3 0-1 15,-1 2-2-15,-5 2 1 0,0-2 1 16,-4 2 0-16,-4 2-3 0,4 0 2 16,-1 0 1-16,1 0 0 0,2-1-2 15,0 0 0-15,6 1 2 0,-1-2 0 16,4 1-2-16,-1-1 1 0,-3-1 1 0,3 1-1 15,-1 0 0-15,1 1-1 0,1-2 2 16,-2 2 0-16,-1-1-2 0,-2 2 1 16,1-1 1-16,-3-1-1 0,5 1 0 15,-1 0-1-15,5 1 3 0,-2-2 0 16,3 2-3-16,-3 0 3 0,0-1 2 15,3 1 0-15,-5 0-3 0,1 0 2 16,-5 0-1-16,-1 0 1 0,0 0-3 16,-1 0 0-16,-1 0 1 0,0 0 0 0,0 2-3 15,1 0 2-15,1 2 1 0,0-4 0 16,3 1-1-16,-1 1 0 0,2-2-1 15,-3 0 3-15,3 0 0 0,-5 0-1 16,3 0 2-16,-4 0 1 0,0 2-2 16,-1-1 3-16,3 0 0 0,-4 1-3 15,0 1-1-15,-2 1-1 0,-6-3-2 16,2 4 4-16,-1-2-3 0,-9 0 1 15,1-1 0-15,-6 0 1 0,-2-1-2 16,4 1 0-16,-4-1 3 0,2 1-1 16,-2-2-2-16,0 0 0 0,3 0 3 0,1 0-1 15,0 0 0-15,4 0 0 0,3 0 1 16,-1-3 1-16,3-3-2 0,0 0-1 15,-1 2 2-15,-3 1-2 0,-7 1 0 16,0 2-1-16,-2 0 5 0,0 0-1 16,0 0-2-16,0 0 1 0,2 0 0 15,0 0-1-15,4 0-2 0,-3 0 1 16,5 0 1-16,0 0-1 0,3 0 6 15,4 0 2-15,6 0 2 0,2 0 5 0,10 0 9 16,1 0-20-16,0-3 0 0,1 0-2 16,-3-2 0-16,1-1-2 0,-1 1 3 15,-1 0 0-15,-5-1-2 0,1 2-1 16,-4 3 1-16,-4-1-1 0,-4 2 0 15,-1 0-1-15,-5 0 2 0,-5 0-1 16,-2 0-1-16,-2 0 0 0,0 0 2 16,0 3-1-16,0 0 1 0,-8 2-1 15,1 0-1-15,-3-3-4 0,4 1-12 16,1-2-5-16,1 2-8 0,2-2-11 0,2 2-35 15,0-3-58-15,2 0-203 0</inkml:trace>
  <inkml:trace contextRef="#ctx0" brushRef="#br0" timeOffset="13844">7268 5179 35 0,'0'0'81'0,"0"0"-31"0,-2 0 15 15,0-1-17-15,-2 1-1 0,2-1-10 16,0 1-7-16,2 0 3 0,0 0-11 16,0 0-2-16,0-2 5 0,0 1 8 15,-2-4-13-15,1 0 2 0,-3 0-1 16,2-2-1-16,-2 0-1 0,0-1-6 15,2-1-5-15,-3-1 1 0,1-2-6 0,0-1 1 16,-4-2-3-16,4-1 0 0,1-1 1 16,3-4-2-16,0-1 2 0,0-3 0 15,0-3 5-15,2-7-4 0,3-4-3 16,-1-2 2-16,-2 2-2 0,-2 0 0 15,0 0 1-15,0 2 1 0,-2-1-2 16,-4 1-1-16,-1 4 1 0,-1-1 2 16,-1 1-1-16,3 0-3 0,2-2 3 15,-2 0 1-15,2-2-2 0,4 2-1 16,-1 0 1-16,1 0 1 0,0 1 1 15,-2-1-4-15,2 0 1 0,0 3 2 0,-6 0 1 16,4-3-2-16,-4 2-2 0,1 0 4 16,1 1-2-16,0 0 0 0,0 1 0 15,0 0 0-15,0-3 1 0,1 2-2 16,1-1 1-16,2 4 0 0,0 0 1 15,0 3-2-15,0 1 1 0,0-2 0 16,0 2 1-16,0 3-2 0,0-2 1 16,-2 1 2-16,-4-1-2 0,0 1-1 15,-1 2 1-15,-3-3 1 0,3 1 0 16,-1 0-3-16,0-2 2 0,3-2 1 0,-1 1-1 15,-2-2-1-15,4 1 0 0,1 0 3 16,1 1-2-16,0-1-1 0,2 2 0 16,-4 0 3-16,4-1-2 0,0 0-1 15,-2 0 1-15,2-2 1 0,0 2-1 16,0-1-1-16,0 1 1 0,0-2 1 15,0 1 0-15,-2-4-2 0,0-1 0 16,-2 0 2-16,4-2 0 0,-3 2-2 16,-1-1 0-16,2 0 3 0,0-1-1 15,-2 1-3-15,2-1 2 0,-2 3 1 0,1-1-1 16,1 0-1-16,-2 2 1 0,2 1 1 15,-6-1 0-15,6 3-2 0,1-1 0 16,-1-1 2-16,0 1 0 0,0-2-2 16,-2 1 0-16,2-2 2 0,-4 0 0 15,3-3-2-15,-3 1 0 0,2 1 2 16,-2 0 0-16,3 2-2 0,-1-1 0 15,-2 2 3-15,4 2-2 0,-2 0-1 16,0 0 0-16,4 1 2 0,-1 1 0 0,-1 0-3 16,0 2 2-16,0 2 1 0,2-1-1 15,0 4-1-15,-2 0 0 0,0 3 3 16,0 0-1-16,0 3-3 0,2 0 2 15,-2 0 1-15,0 1-1 0,2 1-1 16,0 1 0-16,0 2 2 0,0-2-1 16,4-1-2-16,0 1 2 0,0 0 0 15,0 1 1-15,-1 0-2 0,-1 1 1 16,0 2 1-16,0-2 0 0,0-1-3 0,0 1 2 15,4-2 0-15,-2 2 1 0,-3 2-2 16,3-2 1-16,2 2 0 0,0 0 0 16,-3-2-2-16,1 2 1 0,-4 3 2 15,2 1 1-15,-2 1-2 0,0 0 0 16,0 0 1-16,0 0-1 0,0 0-1 15,0 0 1-15,0 0 0 0,-2 0 0 16,-3 0-3-16,3 3 1 0,-2-1 3 16,2 2-2-16,0-3-1 0,2 1 1 15,0 1-7-15,-2 0 0 0,-2 0-3 16,1 0-10-16,-1 1 0 0,4 3-10 0,0-1-16 15,-4-3-29-15,2-3-71 0,0 0-168 16</inkml:trace>
  <inkml:trace contextRef="#ctx0" brushRef="#br0" timeOffset="14630">6938 1445 29 0,'4'0'38'0,"-3"0"131"0,1 0-126 16,-2 0-3-16,2 0 9 0,-2 0-7 15,0 0-10-15,0 0-12 0,0 0-9 16,0 0 2-16,0 0-7 0,0 0-2 0,6 0-3 16,0 0 5-16,1 0-1 0,5 0 0 15,1 0 1-15,4 0-4 0,0 4 3 16,6-3-5-16,0 1 0 0,0-2 2 15,4 2 0-15,0-1-1 0,-1-1-1 16,1 1 2-16,-2 0-1 0,0-1 0 16,-2 1-1-16,-1 2 2 0,-1-1 0 15,-3 0-2-15,1 0 0 0,-4 1 3 16,4-1-2-16,0 0-1 0,0 1 0 0,2-2 1 15,0 2 0-15,-4-3-1 0,0 1 0 16,1 0-1-16,-3-1 2 0,6 0-1 16,-2 0 0-16,8 0 2 0,-4 0-2 15,0-1-1-15,-3 0 1 0,3 1 1 16,-2 0 0-16,0 0-3 0,2 0 2 15,-6 0 1-15,1 0 0 0,-5 0-2 16,-3 2 0-16,-5 2 2 0,-3-1-1 16,4 1-1-16,-6-3 1 0,4 1 1 15,0-2-1-15,-1 1-1 0,1 0 1 16,2 0 2-16,0-1-1 0,3 0-1 0,3 0-1 15,3 0 3-15,2 0-1 0,6-3-2 16,6-4 1-16,-1 1 1 0,1-1-1 16,-6 4 0-16,-4 0-1 0,-8-1 2 15,-1 2-1-15,-5 1 0 0,-1 1 0 16,-4 0 0-16,0-1 0 0,0 1 0 15,0 0 0-15,0 0 1 0,0 0-1 16,0 0-2-16,0 0 1 0,0 0 2 16,0 0 0-16,0 0-3 0,0 0 2 0,0 0 0 15,2 0 1-15,-2 0-2 0,0 0 1 16,0 0 1-16,0 0-1 0,0 0-1 15,0 0 1-15,0 0 2 0,0 1-2 16,0 0 1-16,-2 1-1 0,-2 0 1 16,1-1-1-16,1 2-1 0,2-2 0 15,-2 2 0-15,0 1-4 0,0-1 1 16,2 0-1-16,-2-1-3 0,0 1-9 15,2 1-14-15,0 0-16 0,0-1-11 16,-2-2-43-16,0-1-89 0</inkml:trace>
  <inkml:trace contextRef="#ctx0" brushRef="#br0" timeOffset="15792">8044 1511 37 0,'6'3'14'16,"-6"-1"116"-16,0-2-38 0,0 1-52 0,0 1-9 15,0 5-15-15,0 2 18 0,0 2-8 16,-4 1-7-16,0 1-5 0,-1 7-2 16,1 2-5-16,0 0 0 0,0 4 1 15,0 3 0-15,1 3-3 0,-3 4-2 16,2-1-1-16,2 5 0 0,0 1 8 15,0 0-9-15,-3 2 0 0,1-2 1 16,-2 3 0-16,0 0 1 0,3-2-3 16,-3-1 4-16,4-4-2 0,2-3 2 15,0 1-2-15,0-2-1 0,6-1 3 16,-2 1-3-16,-1-1 2 0,1 2 1 0,-2-1 2 15,2 0-4-15,-2-2 0 0,-2 1-2 16,0-2 2-16,0-1 0 0,0-3-2 16,0-3 0-16,0 1 2 0,0-2 2 15,0-1-4-15,-2 0 1 0,-2 0 1 16,2-1 1-16,-2-1 0 0,4-2 5 15,0 1-2-15,-2-2-4 0,2 3-2 16,-1 1 0-16,1 2 2 0,0 0 3 16,0-5 2-16,0 2-6 0,0 0 1 0,0 1 0 15,0 0-1-15,0-1-1 0,-2-1 3 16,0 3-1-16,-2 0-2 0,2-1 0 15,2 2 1-15,0 1 0 0,0 2-2 16,2-1 1-16,4 0-1 0,-3 0 2 16,3 1-1-16,2-1 0 0,-1 0 2 15,-1 2-1-15,2 0-1 0,1 2 2 16,-5 0-1-16,0 1 2 0,-4 1-3 15,2 0 1-15,-2 0 0 0,0 2 1 16,0-1-3-16,0 1 1 0,0-2 1 0,0 1 0 16,0-1-1-16,4 0 0 0,-1-2 1 15,1-1-1-15,0-3 0 0,0 0 2 16,0-2 0-16,0-1 1 0,-1 1-2 15,-3-1 0-15,2 1 1 0,0 0-1 16,2 2-3-16,-4-2 3 0,4 0 2 16,0 1-1-16,1-1-2 0,1 2 1 15,0 0 0-15,1 0 0 0,-3 2 0 16,0 1-1-16,-4-1 4 0,0 3-4 0,2 1 2 15,-2 0-2-15,0 2 2 0,0 0 0 16,0-1-1-16,0 1 1 0,0-1 0 16,0-3-1-16,2-3-1 0,2 0 1 15,1 1 0-15,1-3 5 0,2-1 0 16,-1-2 0-16,-1-2-1 0,0 0-6 15,0 0 3-15,-1 0-1 0,5 1 2 16,-4-1-2-16,-1-1-1 0,1-1 0 16,-2 0 1-16,0-2-1 0,-1-2 0 15,-3 0 0-15,0-5 2 0,2 2-1 16,0-5-2-16,-2-1 2 0,0 2 0 0,0-1 0 15,0-2-2-15,0 3 1 0,0-1 2 16,0 2-3-16,0-1 0 0,0 1 2 16,0 0 0-16,0 4-1 0,0 2-2 15,0 6 3-15,0 0-1 0,0-2 0 16,0-4 0-16,0 0 0 0,0 2 1 15,0 1-1-15,2 0 0 0,0 2 0 16,-2-3-1-16,6 1 1 0,-4-2 1 16,0-2-1-16,-2-4 0 0,2-1 0 0,-2-3-1 15,0 0 1-15,0-3 2 0,0 0-1 16,0 0 1-16,0 0 2 0,0 0 0 15,0 0 2-15,0 0-4 0,0 0 1 16,0 0-2-16,0 0-1 0,0 1-1 16,0 2-1-16,0 3 0 0,0 0 1 15,-2-1 0-15,2 2 0 0,0-2 2 16,-2 1-2-16,2-4 0 0,0-1 1 15,-2-1 1-15,2 0-1 0,0 0-1 16,0 1 2-16,0-1 0 0,0 0-1 0,0 0-2 16,0 0 2-16,0 0 0 0,0 0-2 15,4-4-15-15,1-2 1 0,3-1-9 16,-4 0-16-16,2 2-1 0,-3-3-7 15,1 3-18-15,-2 1-25 0,-2 1-147 16</inkml:trace>
  <inkml:trace contextRef="#ctx0" brushRef="#br0" timeOffset="16729">8235 5229 146 0,'2'0'127'15,"-2"0"-105"-15,4 0-2 0,2 0-4 16,-1 0 8-16,5 0 3 0,-1 0-7 16,1-2-9-16,3-2 7 0,-1 2-4 0,1-1-2 15,2 2-4-15,-1 1-6 0,3 0 4 16,0 0 21-16,-4 0-14 0,3 0-13 15,-5 0 1-15,6 0 3 0,4 0-3 16,2 0 0-16,4 0 5 0,0 0 8 16,3 0-10-16,1 0-5 0,1 0 3 15,4 0-2-15,-1-2 1 0,7 1-2 16,0-2 2-16,2 2 2 0,3 0-3 15,1-3 0-15,0 3 1 0,-1-1 0 16,1 2 0-16,-4 0-1 0,0 0 4 16,-2 0-2-16,-4 0-1 0,0 0-2 0,2 0 2 15,-2 5-1-15,4-1 0 0,2-1-1 16,2 3 1-16,2-1 3 0,0-1-3 15,-1 3-2-15,3-2 4 0,-2 1-2 16,1 1 0-16,1-2 0 0,-3 2 0 16,3-2 1-16,-4-1 0 0,0 1-2 15,-4 0 1-15,-2 0 1 0,-2-1-1 16,0 0-1-16,2-1 2 0,0 0 0 15,0 0-1-15,4 0-1 0,-2-1 1 16,6 0 1-16,0 1-1 0,3 0-1 0,2-2 2 16,1-1 0-16,3 1-2 0,0-1 0 15,-3 0 2-15,-5 1 0 0,-3-1-1 16,-2 2-1-16,-2 2 1 0,-4 0 1 15,0-1-1-15,-1 3 0 0,3-2 0 16,-4 2 0-16,-2-2 0 0,4 0 0 16,1 1 0-16,-1-2 0 0,4-2 0 15,0-1-1-15,0 1 2 0,2 2 0 16,-2-2-2-16,-2 0 1 0,-2 2 0 0,-2-1 1 15,-2 3-2-15,-3-2 1 0,-1 0 0 16,-1 1 1-16,0 0-1 0,-3-2-1 16,1 0 1-16,0 2 1 0,0-1-1 15,-1 1-1-15,1-1 1 0,2 0 1 16,-1-1-1-16,3 1-1 0,1-2 1 15,1 0 1-15,3-1-1 0,2 0-1 16,-2 0 1-16,4 0 1 0,-1 0-1 16,1-2-1-16,0-1 1 0,-4 0 1 0,0 2-1 15,0 0-1-15,-1-2 1 0,1 3 1 16,0-1-2-16,-1 0 1 0,1-1 0 15,-4 2 0-15,5-1 0 0,-3 1-1 16,2-1 2-16,6 0-1 0,-2 1 0 16,2 0-1-16,4-1 2 0,-6 1-1 15,2 0 0-15,0-1-1 0,-2 0 2 16,0 0-1-16,-5-1 0 0,-3 0-1 15,-1 0 2-15,-5 2-1 0,3 0 0 16,-4 0-1-16,-2 2 2 0,-4 2-1 16,-2 0 0-16,-4-1-1 0,-3 1 1 0,-5 0 0 15,-5-1-2-15,0 1-15 0,-1 1-11 16,-11-2 11-16,4 0-11 0,1 0-10 15,-5 1-15-15,5-3-41 0,-3-1-26 16</inkml:trace>
  <inkml:trace contextRef="#ctx0" brushRef="#br0" timeOffset="18056">13332 5278 49 0,'0'0'83'0,"0"0"-2"0,0 0-7 15,0 0-5-15,0-3-12 0,0 0-15 16,-4 0-5-16,0-1-11 0,0-2-4 16,1 2-5-16,-1-4-5 0,-2-1-5 0,0-2-1 15,1 0-5-15,-1-3 5 0,0-1 0 16,0-3-3-16,3-5 2 0,-3-1 0 15,0-4-4-15,2-7-1 0,-1-1 0 16,3-5 0-16,-2-2 1 0,4 0 1 16,0-4-3-16,0-2 4 0,0 3-1 15,4 2 0-15,-4 4 2 0,0 4 6 16,0 0-1-16,0 4-2 0,-6-5 0 15,4 2-1-15,-2 0-2 0,0 1-3 16,1-2-1-16,-1 0 1 0,0 0 0 0,0-1 0 16,4 0-2-16,0 1 2 0,-2-2 1 15,2-2-3-15,-2 1 0 0,-2 1 2 16,3-1 2-16,-3 2-4 0,4-1 0 15,0 0 3-15,0-3 0 0,0-2 3 16,0 0-3-16,0 3 2 0,0-1-1 16,0 1-1-16,0 4 0 0,0-3-1 15,-2 3 3-15,0 0-4 0,-4-3 0 16,2 2-1-16,-1-3 3 0,-1 0-2 0,0 0-1 15,0 1 1-15,1 0 2 0,1 0-2 16,-4 1-1-16,3-2 2 0,-3 2 0 16,2 0 0-16,-1 1-2 0,1 0 1 15,-4 1 2-15,7 1-3 0,-5 0 0 16,2 2 2-16,0 1 1 0,1-1-3 15,-1 4 0-15,-2 4 1 0,3-2 2 16,-3 2-2-16,0 0-2 0,5 2 3 16,-1-1 0-16,0 0-2 0,4 0 0 15,0 0 2-15,0-1 0 0,0 0-2 0,0 0 0 16,2 2 1-16,2-1 2 0,-1-2-3 15,-1-1 0-15,-2-1 1 0,0 1 2 16,0 0-3-16,0-2 0 0,-3 1 1 16,-5-4 2-16,2-1-2 0,2 0-1 15,-1-1 1-15,1 3 1 0,0 4-1 16,4 1-1-16,-4 4 1 0,0-1 1 15,2 0-1-15,-3-2-2 0,-1 0 3 16,2 1 0-16,-3-1-1 0,1-1-1 16,0 1 1-16,0-1 1 0,5 1-1 15,1 1-1-15,0 1 1 0,0 0 1 0,0 1-2 16,1 2 0-16,5-1 1 0,-4 2 2 15,2-1-3-15,-4 1 0 0,0 2 2 16,0 0 0-16,0 1-1 0,0 1-1 16,-4 3 2-16,4 1-1 0,-2 2 0 15,2 2-1-15,0-3 2 0,0 3-1 16,0 2 0-16,0-1-2 0,2 3 2 15,-2 2 1-15,0 0-2 0,2-1 0 16,-2 2 1-16,0 0 1 0,0 0-3 0,0 0-1 16,0 0 5-16,0 0-3 0,0 0-1 15,0 0-1-15,0 0 3 0,0 0 1 16,0 0-2-16,0 0 1 0,0 0-2 15,0 0 4-15,2 0-4 0,0 0 2 16,0 0 2-16,-2-2 0 0,2 0 0 16,-2 2-1-16,0-2 0 0,0 0-1 15,0 2 0-15,-6 0-2 0,0 0 2 16,-3 4-11-16,-1 7-13 0,1 1-11 0,1-2-7 15,4 3-22-15,4-4-36 0,0-5-123 16</inkml:trace>
  <inkml:trace contextRef="#ctx0" brushRef="#br0" timeOffset="19549">12973 1416 36 0,'0'3'-1'0,"-2"1"158"0,0-4-75 16,2 2-50-16,0-2 3 0,0 0-8 16,0 1-8-16,10-1 12 0,5 0 6 15,4 0-12-15,4 0-13 0,4 0-4 16,3 0 0-16,3 0 3 0,3 0 2 15,0-3-4-15,2 0 2 0,1 0 2 16,-5 2-6-16,2 0-5 0,-7 1 4 0,-3 0-1 16,-1 0-1-16,0 0-3 0,-4 0 3 15,2 0-3-15,-2 0-1 0,2 0 0 16,5 0 2-16,5 0-3 0,5-1 1 15,4-2 2-15,4 2-3 0,0-3 2 16,1 3-2-16,-1 1 1 0,-2-4 1 16,-2 3 1-16,-6-4-3 0,-3 3 1 15,-9-1 1-15,-6 0 0 0,-7 3-1 16,-5 0-1-16,-6 0 3 0,0 0 0 15,0 0 0-15,4-1-3 0,-1 1 1 16,3 0 1-16,0 0-2 0,5 0 0 0,-1 0 3 16,5 0-1-16,0 0-2 0,-3 0 0 15,1 0 2-15,-5 0 1 0,-8 0-3 16,2 0 0-16,-2 0 4 0,0 0 4 15,0 0 0-15,0 0-8 0,0-2 2 16,0 2 0-16,0 0-1 0,0 0-1 16,0 0 1-16,0 0-2 0,0 0-1 15,0 0-1-15,0 0 4 0,2 1 1 16,0 1-2-16,0-1-1 0,-2-1 3 0,0 0 0 15,0 0-1-15,0 1 1 0,0-1 1 16,0 0 2-16,0 0-3 0,0 0 0 16,0 1-2-16,0-1 4 0,0 0-4 15,0 0 1-15,0 0 0 0,0 0 0 16,0 0-2-16,0 0 2 0,0 0 0 15,0 0 1-15,0 0-2 0,0 0 1 16,0 0-1-16,0 0 3 0,0 0-3 16,-6 0 2-16,4 0-3 0,0 0 3 15,-2 0 0-15,2 0-3 0,2 0 1 0,-2 4 1 16,2 1-3-16,-2 3 1 0,2 0 3 15,-1 2-1-15,-1 0-1 0,0 3 0 16,-2 1 2-16,0 1 0 0,-2 5-2 16,-1 2 1-16,-1 5 0 0,0-2 1 15,-1 7-1-15,3 4-1 0,2 3 2 16,1 1-1-16,-1 3 0 0,-2 0-1 15,2 2 2-15,-3 3-1 0,1 1 0 16,0 2 0-16,2 3 0 0,0-1 0 0,1-3 0 16,3-3-1-16,0-7 2 0,0-1-1 15,0 0 0-15,0-2 0 0,0 3 1 16,0-1 0-16,-2 1-1 0,-4-1 0 15,0 3 1-15,1 1 2 0,-1 2-3 16,-4 1 1-16,1 0-2 0,-3 3 3 16,-1 0-2-16,3 2 0 0,3 0 3 15,-3-3-3-15,3-2 0 0,-1 0 0 16,4 0 0-16,-3-1 1 0,1 0-1 15,-2 1 1-15,1 1 2 0,-1-1 0 16,0 1 1-16,3-1 0 0,1 2 1 0,0-3 1 16,4 1 0-16,0-5-2 0,0-2 3 15,0 1-1-15,4-2 0 0,1-2-1 16,1 0 1-16,0-3-2 0,0-3-5 15,-1-1 4-15,1 0 0 0,-4-1 0 16,0 1-1-16,-2 1 1 0,0-1-1 16,0 0 2-16,-2 0-1 0,-2 2 1 15,-3-4-2-15,-1 3 1 0,0-2-3 16,-1 1 2-16,3-1 0 0,2-1 0 0,0 2-2 15,1 2 0-15,3 0 0 0,0 2 1 16,0 1 2-16,0 1-1 0,3 2 0 16,3-2 3-16,-2 0-4 0,0-2 0 15,0-4-3-15,-1 0 3 0,-1-3 0 16,-2-1-1-16,0-3 3 0,0 1-2 15,-4-5-2-15,-1 1 2 0,1 0 0 16,0-1-1-16,-2 2 0 0,1-2 0 16,3 1 0-16,-4-2 1 0,4 3-1 15,2 2-1-15,-2 1 1 0,0 2 1 0,0-2-1 16,1 3 0-16,1-3 1 0,-2 2-1 15,2-3 0-15,-2 2 0 0,-4-2 2 16,4 0-2-16,-2-3 0 0,2 1 0 16,0-3 1-16,1-3-1 0,-3-1 0 15,4-2 0-15,-2 1 1 0,0 0-1 16,0 1 0-16,2-2-1 0,0 2 2 15,0-2-1-15,0-1 0 0,0-1-1 16,0-2 2-16,0-2 0 0,0-1-1 0,0 1-1 16,0 0 1-16,0 1 1 0,0 1-2 15,0-1 1-15,0-1 1 0,0 1-1 16,0-2 0-16,0-2-1 0,0-1 3 15,0-1-1-15,0 0-1 0,0 0 0 16,0 0 4-16,0 0-3 0,0 0-1 16,0 0 0-16,0 1 0 0,0 2-1 15,0 0-2-15,0 3 2 0,0 1 2 16,0 2 1-16,0 3-4 0,0-2 1 15,0 1 2-15,0-4-5 0,0-1-46 16,0 0-27-16,0-6-39 0,6-3-338 0</inkml:trace>
  <inkml:trace contextRef="#ctx0" brushRef="#br0" timeOffset="20747">13935 5317 4 0,'-2'0'20'0,"-4"0"-2"0,4 0-4 15,-2 0-6-15,1 3-6 0,1 0 0 16,0 1 7-16,2-2-7 0,0-1-15 15,-2-1 158-15,0 0-99 0,-4 0-16 16,4 0 4-16,-3 0-8 0,3 0-2 16,-4 0 1-16,4-3 3 0,-2 1-6 15,0 0-2-15,-3 1-8 0,5 1-5 16,-4 0-1-16,2 0-2 0,1 0-2 0,1 0-2 15,2 0 0-15,0 0 0 0,0 0 0 16,0 5-2-16,0-2 2 0,15 2 1 16,8-1 2-16,11 0-2 0,12-3 0 15,7-1 1-15,12 0-1 0,8 0-1 16,11 0 0-16,9-1 1 0,8-4-1 15,2 1-1-15,-3 1 0 0,-9 2 2 16,-9-2-1-16,-5 1-3 0,-7 2 1 16,-7-2-2-16,-6 2-1 0,-11 0-58 15,-15 0-63-15,-14 0-139 0</inkml:trace>
</inkml:ink>
</file>

<file path=ppt/ink/ink6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33.861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8 87 25 0,'0'0'16'16,"0"0"-7"-16,0 0-1 0,0 0-7 15,0 0-4-15,0 0 1 0,0 0 2 16,-2 1 0-16,2 1-2 0,0-2 0 16,0 2 2-16,0-1 0 0,0 1 0 15,0 1 0-15,0-3-1 0,0 2 3 16,0-1-1-16,0-1 0 0,0 2 5 15,0-1 2-15,0-1 2 0,0 0-6 0,0 0-1 16,0 1-3-16,0-1-5 0,0 3 2 16,0-3 1-16,0 1-13 0,0 1-22 15</inkml:trace>
  <inkml:trace contextRef="#ctx0" brushRef="#br0" timeOffset="125">8 87 7 0,'-4'32'17'15,"4"-32"-5"-15,0-2 1 0,0 2 0 0,0-2-8 16,0 2-4-16,0 0-3 0,-2 0 2 15,2 0-5-15,0 0-21 0,0 0-7 16</inkml:trace>
  <inkml:trace contextRef="#ctx0" brushRef="#br0" timeOffset="1167">0 117 30 0,'0'0'22'0,"0"0"-4"0,0 0-5 15,0 0-7-15,0 1-1 0,0-1-2 16,0 1-3-16,0-1 0 0,0 0-3 16,0 1-2-16,0 1 3 0,0-1-1 0,0 1 2 15,0-2-1-15,0 0 1 0,0 0 1 16,0 0 5-16,0 0 0 0,0 0 1 15,0 0 42-15,2 0-13 0,-2 0-5 16,2 0-4-16,-2 0-7 0,0 0-5 16,0 0-7-16,0 0-4 0,4 0-2 15,-3 0-1-15,1 0 0 0,0 0 3 16,0 0-3-16,2 0-1 0,2 1 1 15,-2 0 0-15,3-1 1 0,-3 0 2 16,4 1 3-16,1 1 1 0,-3-2 0 16,1 1-6-16,1 1 0 0,-2-2-1 0,3 4 2 15,1-4 0-15,-4 3-1 0,1-3-1 16,-1 0 1-16,2 1 0 0,-5-1-1 15,3 2 0-15,2-2 1 0,-1 0 0 16,1 0-1-16,2 0 0 0,-3 0 2 16,3 0-1-16,1 0-1 0,-1 0-1 15,1 0 1-15,1 1 1 0,-3 0-2 16,1-1 1-16,-3 0 1 0,3 2-1 15,-1-2 0-15,-1 2-1 0,-2-1 2 0,0 2-1 16,-1 1 0-16,-3-1-1 0,2-3 1 16,-2 2 0-16,0-1-1 0,0 1 0 15,0-1 1-15,3 2 0 0,1-2 0 16,2 1-1-16,-1-2 1 0,-1 0 0 15,2 0 0-15,-3 0-1 0,1 0 1 16,2 0 0-16,-4 0 0 0,1 0-1 16,3 0 1-16,0 0 1 0,-3 0-1 15,-1 0-1-15,2 0 0 0,-2 0 1 0,-2 2-5 16,-1 0 1-16,3-1 0 0,0 2 2 15,-2-1 0-15,2-1-1 0,3 1 4 16,3-2-1-16,0 0 2 0,3 0-4 16,-2 0 2-16,-3 0 2 0,2 0-5 15,-1 0 3-15,-1 0 1 0,-1 0 1 16,1 0-4-16,-2 0 2 0,-1 0 0 15,-1 0 2-15,0 0-4 0,-2 0 2 16,4 0 0-16,-2 0 2 0,-1 0-4 16,1 0 1-16,-2 0 1 0,2 0 0 0,0 0-1 15,1 2-2-15,3-1 3 0,-4-1 0 16,2 4 0-16,-1-4 0 0,1 0 1 15,0 2 0-15,-1-2 0 0,3 0 0 16,0 1 0-16,-1-1 1 0,-3 1-2 16,0 0-2-16,2-1 2 0,-2 1 0 15,-3 1 0-15,3-1-1 0,-2-1 1 16,2 1 1-16,0 0-1 0,-2 0-1 15,2-1 1-15,-3 1 1 0,1-1-1 16,4 3 0-16,-2-2 0 0,0 1 2 16,0-1-2-16,-1 1-2 0,3-1 4 0,-2-1-4 15,4 1 2-15,-5-1 2 0,3 1-2 16,0-1 0-16,1 0 2 0,1 0-4 15,2 0 4-15,-3 3-1 0,-3-2 0 16,0-1-1-16,-2 2 0 0,-2-2 1 16,2 1-2-16,1 2 0 0,-3-3 1 15,2 0 1-15,2 3-1 0,-2-1-1 16,-2 2 1-16,4-3 0 0,-2 2 0 15,0-3 0-15,2 0 0 0,-1 0 3 0,-1 0-2 16,6 0 0-16,-6 0 5 0,2 0-2 16,-2 0-1-16,-1 0 1 0,1 0 0 15,-2 0 2-15,0 0-2 0,0 0-5 16,0 0 3-16,0 0 2 0,0-2-5 15,0 2-1-15,0 0 0 0,0 0-2 16,0 0-17-16,0 0 10 0,0 0-6 16,2 2-26-16,-2-2-40 0,0 0-62 15</inkml:trace>
  <inkml:trace contextRef="#ctx0" brushRef="#br0" timeOffset="2995">826 229 1 0,'0'2'1'0,"0"-1"7"0,0-1-1 15,0 2 5-15,0-2-3 0,0 0-7 16,2 2 5-16,-2-1 2 0,0-1 1 16,2 0 7-16,-2 0-6 0,0 0 0 15,2 0-3-15,2 0-4 0,-2 0 4 16,1 0-1-16,1 0 0 0,2 0-3 15,0 0-1-15,-3 0 0 0,3 0-1 0,0 0-2 16,-2-1 1-16,0-1 1 0,-3 1 1 16,-1-1-1-16,2 2 4 0,0-1-2 15,-2 1-3-15,6-1 1 0,-4-1 2 16,2 0-2-16,0 1-1 0,1-1 0 15,1 1 0-15,0 0 1 0,-2 0 0 16,-1-1 5-16,5 1 4 0,-2 0 0 16,3 0 2-16,-1 1-3 0,-2-2-5 15,1 1 1-15,-3 0 0 0,4 0-6 0,-5 0 4 16,1-1-1-16,0 1 0 0,0 0 0 15,0 0 1-15,-2-2-1 0,1 1-2 16,-1 1-1-16,0 1 1 0,4-1-1 16,-2 0 0-16,2 1-1 0,-1-1 2 15,3-1 0-15,1 0 0 0,1 0 0 16,0-1 1-16,-3 1 2 0,-1-1-2 15,0 0 4-15,-1 2 3 0,-3 0-2 16,0 1-4-16,-2 0-1 0,2-1 3 16,-2 1 0-16,0-2-2 0,2 2-3 0,-2 0 0 15,2 0 1-15,2 0-1 0,-2 0 0 16,1 0 0-16,1 0 0 0,0 0 0 15,4 0 0-15,-3 0 2 0,3-1-2 16,2 0 0-16,-5 0 0 0,3-3 0 16,-4 2 1-16,3 0 0 0,-1 2-2 15,-2-1 2-15,-2-1 0 0,-2 1 0 16,0 1-2-16,2 0 2 0,-2 0 0 15,2 0-2-15,-2 0-1 0,2 0 2 0,-1 0 1 16,1 0-1-16,0 0-1 0,4 0 1 16,-2 0 1-16,2 0-1 0,-3 0-1 15,3 0 2-15,0 0 0 0,1-2-2 16,-1 1 1-16,-4 0 0 0,2 0 1 15,-2-1-2-15,0 2 1 0,-2-1 2 16,0-1 3-16,0 2-3 0,2-4-2 16,0 4 1-16,-2-3 0 0,0 3-2 15,1 0 0-15,1 0 0 0,-2 0 1 0,2-1-1 16,2 1 0-16,0-2 1 0,0 2 1 15,0-1-1-15,1-1-1 0,1 1 1 16,-2 0 1-16,-2 0-3 0,0 0-1 16,-1 1 4-16,1 0-1 0,-2 0-2 15,0 0 3-15,2 0-2 0,0 0 1 16,0 0-1-16,0 0-1 0,-2 0 1 15,6 0 1-15,-4 0 0 0,1 0-2 16,3 0 2-16,-4 0 0 0,4 0 2 16,5-3-4-16,5-1 4 0,-1 1 1 0,2-2-4 15,-6 4-1-15,-7 1 3 0,2-2-1 16,-6 2-1-16,2 0 1 0,0 0 0 15,-2 0 0-15,0 0-3 0,0 0 1 16,0 0 1-16,0 0 0 0,0 0 1 16,0 0 0-16,4 0 0 0,-4 0 2 15,5 0-1-15,-3 0 0 0,0 0 0 16,2 0 1-16,-2 0 0 0,4 0-3 15,-4 0 2-15,1 0-1 0,1 0 0 0,-4-1-1 16,0 1 2-16,0-2 0 0,2 2-2 16,0 0 1-16,-2 0 0 0,4 0 1 15,-2 0-1-15,1 0-1 0,1 0 1 16,0 0 1-16,4 0-1 0,3-1-1 15,6-1 2-15,2-1 12 0,1-1-11 16,-5 3-3-16,-6 1 2 0,-1-1 0 16,-2 0-2-16,-4 1 1 0,0 0-1 15,-2 0 2-15,0 0-1 0,0-1 0 16,0 1 0-16,0 0 2 0,0 0-1 15,0 0 1-15,0 0-1 0,0 0-1 0,0 0-1 16,1 0-4-16,3 0 5 0,-2 0 2 16,2 0-2-16,-2-2-2 0,0 2 2 15,0 0 1-15,-2 0-2 0,0 0 1 16,2 0 0-16,-2 0 0 0,0 0-1 15,0 0-1-15,0 0 1 0,0 0-1 16,0 0 0-16,2 0 0 0,-2 0 3 16,3 0 0-16,1 0-1 0,0 0-1 15,0 0 2-15,0 0 0 0,1-1-1 0,-1-1-1 16,0 0 1-16,2 2 1 0,-4-2-1 15,1 1-1-15,-1 1 2 0,0-1-1 16,0 1 0-16,2-1 0 0,-2 0 0 16,0-1 1-16,0 1-1 0,0-1-1 15,-1 1 2-15,1 1 0 0,0-1-1 16,2-1-1-16,-2 0 1 0,0 2 1 15,2-2-2-15,-2 2 0 0,1-1 1 16,-1 1 1-16,0 0-1 0,0 0-1 16,0 0 1-16,4 0 2 0,1-2-1 15,9-1-1-15,3-2 17 0,6 0 3 0,-2 2-20 16,-3-1 0-16,-4 1 1 0,-3 0 3 15,-1 2-4-15,-3 0 0 0,3-2 1 16,-7 2 0-16,-1 1-1 0,-4-1-1 16,0 1 1-16,0 0 7 0,0 0 5 15,0 0-3-15,0 0 1 0,0 0-4 16,0 0-5-16,0 0-1 0,0 0 1 15,0 0 0-15,0 0-3 0,0 0-1 0,0 0 1 16,0 0-3-16,0 0 2 0,0 0-2 16,4 0 3-16,-4 0-4 0,4 0-4 15,-4 0-1-15,0 2-6 0,0 2-12 16,0-3-23-16,-2 2-41 0,-6-3-101 15</inkml:trace>
  <inkml:trace contextRef="#ctx0" brushRef="#br0" timeOffset="5014">1946 61 10 0,'0'0'11'16,"0"2"-7"-16,0 3-1 0,0-2-3 16,0 0 2-16,4 1 6 0,-4 0-3 15,2-4 1-15,0 3 25 0,-2-3 0 16,2 0-22-16,0 0 15 0,0 0-3 15,-1 0-7-15,3 0-4 0,-2 0-1 0,4 0 1 16,0 0 0-16,1 0 1 0,1 0 0 16,-1 0-4-16,1 0 0 0,-2 0-5 15,0 0 6-15,1 0 2 0,-1 0 0 16,-2 0-3-16,3 2-1 0,1-2 1 15,-6 1-2-15,4 1-2 0,1 0-2 16,1-1 0-16,1-1 1 0,1 0-1 16,3 2-2-16,-3-1 3 0,1-1-1 0,-1 0 0 15,1 0-1-15,1 0 1 16,-1 0-2-16,1 0 1 0,-3 0 0 0,1 0 3 15,-3-1 0-15,3-1-1 0,-2 2 0 16,1 0 1-16,-1 0-3 0,-3 0 1 16,1 0 6-16,-2 0-1 0,2 0-2 15,-2 0 0-15,-1 0 6 0,3 0-2 16,0 3-6-16,0-1 1 0,1 1-2 15,1 1 0-15,-1 0 0 0,1 1-1 16,4-2 0-16,-1 0 0 0,0-3 1 16,8 0-1-16,6 0 3 0,2 0 0 0,-2 0-2 15,-4 0-3-15,-4 0 2 0,-2 0 1 16,-3 0 0-16,1 0-2 0,2 0 1 15,4 0 1-15,2 0-3 0,4 0 2 16,2-2 2-16,-2-1-2 0,-2 2-2 16,-2-2 4-16,0 2-4 0,0 1 2 15,0 0 0-15,1 0 2 0,1 0-2 16,2 0 0-16,-2 0-2 0,2 0 2 15,-2 0 2-15,-4 0-4 0,2 0 2 0,-2 0 0 16,0 0 0-16,-2 0 2 0,0 0-4 16,1 0 2-16,-3 0 2 0,-2 0-2 15,2 0-2-15,1 0 2 0,1 0 0 16,0-1 0-16,-2 1 0 0,2-1 1 15,1 1-2-15,-1 0 1 0,-4 0 2 16,6-2-4-16,-2 1 3 0,1 1 0 16,6-1-1-16,-5-2 1 0,2 0-1 15,2 0 0-15,-5 3 1 0,1-2-1 16,-2 1-1-16,-2-1 3 0,2 0-1 0,-2 2-1 15,3 0 4-15,-3 0-3 0,0-1 2 16,0-1-3-16,1 1 1 0,-3-1-2 16,0 0 4-16,5 1-4 0,-7 1 3 15,2 0 9-15,3-1-8 0,-1 1 5 16,0 0 6-16,2 0-10 0,2 0 3 15,2 0-7-15,0 0 0 0,-1 2 3 16,4 0-5-16,-1-1 2 0,4-1 2 16,0 0-1-16,-1 0 1 0,1 0-2 0,2 0 0 15,-1 0 1-15,-1 0 0 0,-2 0-1 16,0 0-1-16,-2 0 4 0,-1 0-3 15,1 0 0-15,4 0 0 0,2 0 0 16,-1 0 1-16,7 0 0 0,-3 0 3 16,6 0-2-16,-2 0 1 0,-1 0-3 15,-1 0 1-15,-3 0 3 0,1 0-3 16,-3 0-2-16,-3 0 2 0,-3 0 0 15,2 0 0-15,-4 0-2 0,0 0 1 16,0 0 1-16,-4 0-2 0,4 0 2 16,-4 0-1-16,6 0-1 0,-4 0 2 15,4 0-2-15,0 0 1 0,2 2 0 0,-2-2 2 16,4 0-3-16,-1 0 1 0,1 0 0 15,0 0 2-15,-2 0-2 0,-2 0-2 16,-1 0 4-16,-1 0-1 0,-2 0-2 16,1 0 1-16,-3 0 0 0,-2 0 1 15,2 0-1-15,-2 0-1 0,5 1 2 16,1 1 0-16,-2-2-1 0,3 0-1 15,-1 0 2-15,4 0 0 0,2 0-2 0,-2 0 1 16,0 0 1-16,1 0 0 0,-3 2-2 16,2-2 0-16,0 2 2 0,0-1 0 15,-1 1-1-15,5-2-1 0,-4 1 2 16,3 0-1-16,-1 0 0 0,0-1-1 15,2 2 2-15,-1-1 0 0,3-1-1 16,-1 0 2-16,3 2 0 0,1-1 3 16,0-1-1-16,3 1 0 0,-3 2-2 15,2-1-3-15,0 0 1 0,-3 0 1 16,-1-2 0-16,1 1 0 0,-3-1-2 0,1 2 1 15,-3-1 2-15,-3 1-1 0,-2 1-2 16,-2-1 1-16,-2 0 1 0,0 1 1 16,-2-1-3-16,3 3 2 0,-1 1-1 15,0-2 1-15,0 1-2 0,0-2 1 16,0 2 1-16,-2-3-1 0,-4 1 0 15,-1-2-1-15,-4 2 3 0,-5-1-2 16,1-1-1-16,-2 1 0 0,-2 0 2 16,0-1-1-16,2 1 0 0,-2 1-1 0,2-2 2 15,0 3-1-15,0-1 0 0,0-1-1 16,1 1 2-16,-1-1 0 0,0-1-2 15,2 2 0-15,0-3 3 0,0 3-2 16,-2-1 0-16,1-2 0 0,-3 1 0 16,0-1 1-16,0 0-1 0,0 0 0 15,0 0 1-15,0 0 1 0,0 0-1 16,0 0-3-16,0 0 3 0,0 0 0 15,0 0-2-15,0 0 1 0,2 1-1 16,0 1 2-16,-2 0-2 0,0 1 0 16,0-1 2-16,0-2-1 0,2 1-1 0,0 0-3 15,-2 2-22-15,0 0-23 0,0-1-40 16,-9-2-150-16</inkml:trace>
  <inkml:trace contextRef="#ctx0" brushRef="#br0" timeOffset="6101">6461 149 1 0,'0'-2'5'0,"0"-1"-5"0,0 2-3 16,0-2 3-16,0 2 4 0,0-1 1 15,-4 1 12-15,0-1-13 0,2 1-1 16,-4 1-4-16,5 0 3 0,1 0 8 16,-2 0-8-16,0 0 5 0,0 0-2 0,2 0-4 15,0 3 24-15,0-3-10 0,0 1-14 16,0-1 2-16,0 2 9 0,0-2 22 15,0 0 9-15,0 0-14 0,0 0-12 16,0 0-5-16,0 0-8 0,0 0 7 16,6 0 3-16,1 0-3 0,3-2-1 15,1-2 2-15,1 1 7 0,3-1-6 16,2-2 0-16,2 1-1 0,0-2 2 15,-2 0-6-15,-1 1 3 0,-1-1-2 0,0 2 4 16,-3-1-4-16,-1 3-3 0,-1-1 1 16,-1 0-1-16,-1-1-2 0,-1 0-1 15,1 2 2-15,0 0-5 0,1-1 0 16,1 0 0-16,1-1 1 0,3 2 0 15,-3 0-1-15,2 2-1 0,3 0 2 16,-3 0-1-16,0 1 0 0,-1-1-1 16,-1 0 1-16,-1-1 0 0,-3 2-1 15,3 0 0-15,-2 0 3 0,-1 0-2 16,-1 0-1-16,0 0 0 0,-1-2 1 0,1 1 1 15,2 1-2-15,-1-1 0 0,1-1 1 16,-4 2 1-16,2-2-1 0,-3 0-1 16,1 1 2-16,4 0 0 0,-4 0-2 15,3 1 0-15,-1 0 1 0,-2 0-3 16,0-2-3-16,-1 2 2 0,3 0 3 15,0 0 1-15,0 0-2 0,-1 0 1 16,3 0 1-16,3-1 1 0,-1 0-2 16,1 0 1-16,1 1 0 0,-6 0 1 0,-3 0-2 15,-1 0 1-15,2 0 0 0,-4 0 1 16,2 0-1-16,0 0-1 0,0 0 2 15,2 0 0-15,-2 0-2 0,0-1 1 16,1-1 0-16,-1 1 1 0,4 1-2 16,2 0 0-16,1-1 2 0,-1 1 0 15,5 0-2-15,-1 0 0 0,1 0 2 16,-2 0 0-16,-1 0-2 0,-1 0 0 15,-3 0 1-15,-2 0 1 0,-4-2-2 0,0 2 0 16,0 0 2-16,0 0 1 16,0 0-6-16,0 0-18 0,-6 0-6 0,4 0 0 15,-3 2-8-15,1 3-27 0,-2-3-52 16</inkml:trace>
  <inkml:trace contextRef="#ctx0" brushRef="#br0" timeOffset="7924">7079 95 10 0,'11'4'19'0,"3"2"-18"0,-3 0 3 16,1-3 3-16,-1-2 4 0,2 1 8 15,-1-2 12-15,-1 0-13 0,1 1 12 16,-3-1-18-16,1 0-4 0,-1 0 0 15,-1 0-2-15,0 1 1 0,-1 0 0 16,3-1-3-16,3 1 7 0,-3 1 4 16,-1 0 1-16,3 0-5 0,-1 1 2 15,3-1-7-15,-5 3-1 0,4-3-2 16,-1 2-3-16,-3-2-1 0,1 2 2 15,0-1 2-15,1 0-3 0,-3 0 0 0,-1 0 0 16,1 1 0-16,0-3 1 0,-7-1-1 16,3 3 0-16,-2-1 0 0,2-1 1 15,0 2-1-15,2-1 0 0,-1 1 0 16,3-3 1-16,3 2-1 0,5-2 2 15,3 0 15-15,5 0 17 0,5 0-27 16,-4 0-7-16,2 0 0 0,1 0 1 16,-3 0-1-16,0 0 1 0,0 0 2 15,1 0-2-15,1 0-1 0,6 0 0 16,-5 1 1-16,3 1-1 0,-3 0 0 0,1-1 0 15,0 3 0-15,1-2 1 0,4 0-1 16,3 0-1-16,-1 1 2 0,0-1 0 16,2-1-1-16,2 0-1 0,0 1 4 15,-1 0-3-15,-1-1 1 0,-4 1-1 16,2 0 3-16,-3 0-2 0,-5-2-1 15,3 1-1-15,-4-1 2 0,1 1 0 16,-3 0-2-16,-2-1 1 0,0 2 0 16,-2 0 0-16,-2-1 0 0,-2-1-1 0,2 1 2 15,0 1 0-15,-1 1-2 0,-1 0 1 16,-4 1 1-16,0-1 0 0,1-2-2 15,-3 4 1-15,-1-4 1 0,3 1-1 16,-1-1 0-16,-1-1 0 0,0 0 2 16,-3 0-2-16,0 0 0 0,-4 0 0 15,-1 0 0-15,1 0 2 0,0 0-1 16,-2 0-1-16,0 0 1 0,0-1-2 15,0 1 0-15,0 0 1 0,-2 0 0 0,1 0 1 16,-1 0-2-16,0 0 1 0,4 0 0 16,-2 0 0-16,-2 0-2 0,0 0 2 15,2 0 0-15,0 0 1 0,0 0-2 16,-2 0 1-16,2 0 0 0,-2 1 0 15,2 1 0-15,3 2 0 0,9-1 0 16,1-2 1-16,10 1 5 0,2-1-7 16,-1 0 2-16,1 2-1 0,2-3-1 15,1 0 2-15,3 0-2 0,3 0 1 16,2-2 0-16,4 0 0 0,-2 1 1 15,6 1 0-15,-4 0-2 0,2 0 1 16,0 0 2-16,-4 0 0 0,0 0 0 0,4 0 4 16,-2 1-4-16,1 1 1 0,5 2-2 15,-4-4 0-15,4 0-1 0,1 0 2 16,-1 0-2-16,-2 0 0 0,-2 0 0 15,-2 0 1-15,2 0-1 0,0 0-1 16,-3 0 3-16,3 0-2 0,-2 0 0 16,-2 0 0-16,-1 0 1 0,-1 0-1 15,0 0 0-15,-2 0 0 0,-1 0 0 16,-1 0 2-16,0 2-4 0,-3-1 2 0,1-1 2 15,-3 1-2-15,-2 0 0 0,-3 1-2 16,3 1 5-16,-4 0-3 0,-2-1-1 16,0-1 1-16,0 1 1 0,2 0-1 15,2-1-1-15,1-1 1 0,1 0 1 16,0 0-1-16,-2 0-1 0,-1 0 1 15,-1 0 1-15,-2 0-2 0,2 0 2 16,-4 0-1-16,-2 0-1 0,2 0 1 16,-1 0 0-16,3 0 1 0,-2 0-2 0,2 0 1 15,0 0 1-15,-2 0-1 0,0 0-1 16,2 0 2-16,-2 0-2 0,4 0 2 15,-2 0-1-15,0 0 0 0,-2 0-1 16,2 0 1-16,-2 0 1 0,-2 0-1 16,-2 0 0-16,1 0-1 0,1 0 2 15,2 0 0-15,0 0-2 0,0 0 1 16,2 1 1-16,-2 0-1 0,0 0-1 15,2 1 1-15,0 1 1 0,2 0 0 16,-2-1-2-16,0-1 0 0,2 1 2 0,-2-1 0 16,-2 0-2-16,2-1 0 0,0 1 2 15,0 1 0-15,2-1-2 0,2 1 1 16,0-2 0-16,1 2 1 0,1-1-2 15,0 1 1-15,1-1 0 0,-3 1 1 16,2 0-2-16,-4-2 1 0,-2 1 1 16,0 0 0-16,-2 0-3 0,0 0 2 15,-2 0 1-15,-2 0-1 0,-1 2-1 16,1-1 1-16,0 0 1 0,-1 1-1 16,-3-2-1-16,-2 0 1 0,1-1 1 15,-4 1-1-15,-2-1-1 0,-4 0 1 0,1 0 2 16,-1 0 1-16,0 0-4 0,0 0-3 15,-7 0-11-15,3 0 0 0,0 0 5 16,2 0 5-16,2 1-23 0,0 1-21 16,0-2-14-16,0 2 3 0,2-2-12 15</inkml:trace>
  <inkml:trace contextRef="#ctx0" brushRef="#br0" timeOffset="8099">12338 365 10 0,'7'1'26'0,"-1"2"-22"15,-2-3 12-15,0 0 85 0,-2 0-53 16,-2 0-40-16,0-3 5 0,0 0-12 16,2 2 1-16,1-2-2 0,-1 3-2 15,0-3-1-15,2 3-29 0,-4-1-28 16,2 1-19-16</inkml:trace>
  <inkml:trace contextRef="#ctx0" brushRef="#br0" timeOffset="9256">12376 352 2 0,'2'0'14'15,"2"0"-1"-15,-2 0-13 0,-2 0 4 16,1 0-2-16,-1 0 4 0,2 0 0 0,0 1-3 15,-2 1 3-15,0-2 0 0,0 0-4 16,0 0 47-16,2 0-33 0,0 0-9 16,0 0-1-16,4 0-3 0,-1 0-2 15,1 0 1-15,2 0-2 0,-1-2 0 16,3 2 2-16,-2-2-1 0,-3 0-1 15,3 2 4-15,-2-3-2 0,1 3 3 16,1-3-4-16,-4 3 3 0,3-2 3 16,1 0 1-16,0-1-1 0,1 0 4 15,1 0-7-15,-1 0-1 0,1 1-2 0,-3-1 1 16,1 0 2-16,2-2 0 0,-1 3-4 15,3 1 1-15,-5-2 1 0,1 1 1 16,-1-2-1-16,1 2-4 0,0-2 6 16,-3 4 0-16,1-1-1 0,2 1-1 15,-1 0 1-15,-1-1 0 0,-4-1 1 16,4 1 2-16,-2 1 0 0,-1-1 3 15,1 1-7-15,2 0 1 0,-4 0-2 16,6 0 1-16,-3 0-2 0,-3-2 1 0,6 1 1 16,-1-1 1-16,1 1-4 0,0-2 2 15,-3 1 1-15,1-2 0 0,2 1-2 16,-2 0 0-16,-1 1 1 0,-1-2 0 15,2 3-1-15,1-2 1 0,-5 0 0 16,6-1-1-16,-2 2-1 0,-3-2 1 16,3 1 1-16,-2-2 0 0,0 1-2 15,2 1 1-15,-5 1 1 0,3 0-1 16,-2 0-1-16,0 1 0 0,2 0 1 15,2 0 0-15,-1 0-2 0,-1 0 0 16,2 0 2-16,0 0-1 0,-3 0-4 0,1-1 0 16,0 2-4-16,0-1 3 0,0-1 3 15,0 0 3-15,-1 0 1 0,1 1-1 16,-2-2-1-16,2 2 1 0,2-1 1 15,-3-2 0-15,1 3-2 0,2 0 1 16,-4-1 1-16,0 2-1 0,4 0-1 16,-5 0 0-16,5 0 2 0,-4-1-1 15,4 1-1-15,0 0 0 0,-3 0 1 16,-3 0 0-16,2 0-2 0,0 0 2 0,-2 0 1 15,2 0-1-15,0 0-1 0,0 0 3 16,0 0-2-16,-2 0 0 0,2 0-2 16,0 0-3-16,-2 0-16 0,2 0-47 15,-1 0-33-15</inkml:trace>
  <inkml:trace contextRef="#ctx0" brushRef="#br0" timeOffset="10273">12981 214 0 0,'0'2'21'0,"0"1"-13"0,0 2-3 0,0-2 4 16,0-1 39-16,0-1 12 0,0-1-39 15,4 0 15-15,-3 0-12 0,-1 0-5 16,2 2-3-16,-2-2-5 0,0 2-2 15,4-2-1-15,-2 2-1 0,2-1-3 16,2 2-3-16,1-1 2 0,1 1 0 16,0 1-2-16,1-3 1 0,3 1-1 15,-3 2 3-15,1-2-2 0,-3 2-1 16,3-3 3-16,-3 2-1 0,1 0 7 15,0 0-6-15,-3-2-3 0,5 1 1 16,1 1-2-16,3-1 15 0,1 0-8 0,2 0-5 16,-3 0-1-16,3-2-1 0,0 0 1 15,-2 1 0-15,0-1-2 0,-3 1 1 16,1 0 0-16,-3 0 1 0,-4 1 0 15,-1 0-3-15,-3 0 1 0,-2 1 1 16,0 0 0-16,0 1-1 0,0-2 1 16,0 2 0-16,0-1-3 0,2-1-3 15,4 3 3-15,-2-3-10 0,-1 0 7 16,3-1 4-16,-4 0-3 0,4 1 5 0,-2-2 0 15,-3 0 0-15,3 0 0 0,-2 0 0 16,2 0 1-16,6 0-2 0,3 1 3 16,4 3 0-16,0-2-4 0,-1 0 0 15,1-2 1-15,0 1 2 0,4 0 0 16,2 2-2-16,2-1 1 0,1 1 1 15,3 1-1-15,0 0-1 0,1-1 1 16,3 0 0-16,3-1 1 0,0-1-2 16,4-1 1-16,2 2 1 0,2-1 0 15,0-1-3-15,-2 2 2 0,-2-2 1 0,-2 0 0 16,-2 0-3-16,2 1 2 0,-1 1 1 15,-1 1-1-15,-2-1 0 0,3 0-1 16,-3 0 2-16,-2 0-2 0,3 1 0 16,-5-3 3-16,3 3-2 0,-5 1 0 15,1-1 0-15,-2 0-1 0,-3 0 2 16,1-1-3-16,-2 1 4 0,-2-2-3 15,0 1 2-15,-2 0-1 0,2 1-1 16,-2 0 0-16,2 0 1 0,-2-1-2 0,0 0-6 16,0-1-4-16,-3-1 7 0,3 0 4 15,2 2-3-15,-4-2 1 0,4 0-2 16,-2 0-1-16,0 1 5 0,0 1-1 15,-4-2 2-15,3 1 1 0,-1 1-3 16,0 0 2-16,0 0 1 0,2-2-2 16,0 0 0-16,4 3-7 0,0-3 4 15,2 1 2-15,0 0-5 0,3 0 2 16,3-1 5-16,-2 2 0 0,-1-1 0 15,1 0-1-15,-1 3 2 0,1-2 0 16,2 0-3-16,-1-1 2 0,1 0 1 0,-3-1 0 16,1 1 0-16,-2 0-2 0,-5 0 2 15,3-1-1-15,-2 2-2 0,0-2 2 16,2 0-2-16,3 0 5 0,5 0-3 15,-3 1-1-15,-1-1 2 0,-6 2-1 16,0 1-1-16,-6 1-1 0,-2 0 2 16,-1 0-7-16,-3 3-12 0,-1 3-11 15,-1-2-23-15,-1 1-18 0</inkml:trace>
</inkml:ink>
</file>

<file path=ppt/ink/ink6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46.564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48 171 1 0,'-2'2'7'16,"-2"-1"7"-16,0-1 31 0,-1 0 40 15,3 0-46-15,2 0 11 0,0 0-14 16,0 0-15-16,0 0 2 0,-2 0-2 16,0 0-3-16,2-2-4 0,-2 1 0 15,2-2 0-15,0 1-2 0,0 2-1 16,0-3 2-16,-4 1-2 0,1 1 2 15,-1-1-6-15,0-1 0 0,0 3-2 0,2-2 1 16,0 2 2-16,0-1-3 0,2 1 7 16,0-1-1-16,0-3-2 0,8-1-3 15,7-3-1-15,6 1 3 0,6-2 3 16,3 1-2-16,5 1 3 0,1-2 0 15,2 0-4-15,4 1 5 0,0-2 0 16,4 1 4-16,-2 3-6 0,-4 4-1 16,-6 2-4-16,-9 0-6 0,-8 5 3 15,-9 4-1-15,-6 3-2 0,-2 5 1 16,-6 2 4-16,-11 2-3 0,-4 4 2 15,-8 1-5-15,1-1 2 0,-7 2-5 0,1 1 2 16,-4 2-3-16,0 1 0 0,-1-1 3 16,3-5 2-16,4 0 1 0,3-5-2 15,10-3 2-15,6-4-5 0,5-7-5 16,4-3-3-16,4-3 7 0,0 0-5 15,2 0 1-15,10 0 6 0,1-4 4 16,2-3-2-16,2 0 3 0,-1 0-2 16,1 3-1-16,4 0 1 0,-4 2-1 15,2 2 4-15,-2 0 1 0,2 0 2 0,-5 6-2 16,-1 1 1-16,0 2 0 0,-3-2-6 15,-4 2 1-15,-2 1 1 0,-1-2 1 16,-1 0-1-16,4 0-2 0,0 1 0 16,-1 0-1-16,5-4-16 0,3 3-15 15,3-3-24-15,-1 0-22 0,0-5-65 16,-2 0-130-16</inkml:trace>
  <inkml:trace contextRef="#ctx0" brushRef="#br0" timeOffset="301">918 380 325 0,'0'-8'167'0,"0"3"-108"15,-2-1 5-15,-3 3-17 0,-5 1-3 16,-3 1-16-16,-3 1-11 0,3 0-7 15,0 0-3-15,5 1-6 0,4 4-1 16,2 0 0-16,2 0 0 0,0 1-13 16,0 1-16-16,12-2-13 0,5-2-34 15,4-3-45-15,-6-1-182 0</inkml:trace>
  <inkml:trace contextRef="#ctx0" brushRef="#br0" timeOffset="751">1059 149 0 0,'-2'1'165'16,"1"-1"-112"-16,-3 0-31 0,2 0 31 0,0 0-20 16,2 0-6-16,0 0 1 0,-2 0-4 15,2 0 0-15,0 0-1 0,0 0-6 16,0 0-5-16,0 0-6 0,10 0 9 15,7 0 9-15,2 0-6 0,9 0-9 16,1 0-1-16,5 0 0 0,-1 0-3 16,1 0 1-16,2 0-3 0,-5-2-2 15,-6 0-1-15,-6 0 1 0,-4-1 0 16,-2 1-2-16,-5 1 2 0,-6 0-18 15,-2 0-6-15,0 1 10 0,-10 0-16 0,-5 0-35 16,-2 0-13-16,-6 0-11 0,-2 0-9 16,-3 0-29-16</inkml:trace>
  <inkml:trace contextRef="#ctx0" brushRef="#br0" timeOffset="967">1120 223 6 0,'16'10'10'0,"-1"-2"159"0,0-4-112 16,0-1-32-16,1 1 38 0,-1 0-32 15,-2 1-4-15,-1 0 6 0,-5-2-7 16,-3 1-5-16,2 2-13 0,-6 0-1 15,0 3 2-15,0 1 2 0,-6 2-1 0,-5 0 0 16,-3 1 2-16,-1 1-2 0,-4-1-5 16,0 2 3-16,-4 2-2 0,0 0-1 15,-4-1-2-15,3 0 1 0,3-1-2 16,2-4-1-16,3 1-3 0,5-6-4 15,5 1-16-15,6-3-30 0,0-4-40 16,8 0-79-16</inkml:trace>
  <inkml:trace contextRef="#ctx0" brushRef="#br0" timeOffset="1361">1571 384 81 0,'2'-2'186'0,"0"-3"-104"0,1 3-56 15,-3-1 26-15,0 2 1 0,0 1-15 16,0 0-11-16,0 0-23 0,0 11 5 16,0 5 9-16,0 2-8 0,-2 2-1 15,2 1-8-15,-1-4 2 0,1-1-3 16,0-4 1-16,0-3 1 0,7-4-1 15,1-2-1-15,1-3 5 0,5 0 3 0,-1 0-1 16,2-12 0-16,1-2 0 0,-1-2 3 16,0-2 3-16,-2 0-6 0,-3-1 0 15,0 2-2-15,-1 0-5 0,-3 1 1 16,0 0-1-16,-3 1 0 0,1 2-9 15,6-2-21-15,1 1-15 0,3 0-18 16,3-3-41-16,2 2-99 0</inkml:trace>
  <inkml:trace contextRef="#ctx0" brushRef="#br0" timeOffset="2423">2357 463 21 0,'-2'1'-12'16,"2"1"214"-16,-2-2-136 0,2 0-23 15,0 0 10-15,0 0-10 0,0 0 3 0,6 0-16 16,3-7-9-16,7-4 5 0,6-2-7 16,-1-4-6-16,6-4 6 0,6-2-1 15,1-2-7-15,4 1-2 0,-2-5-3 16,-3 1 1-16,-1-1-3 0,-5-4-3 15,-4 1 0-15,-2-3 1 0,-8 1-4 16,-1 3 2-16,-7 5 2 0,-3 5 0 16,-2 7-1-16,0 6 0 0,0 6 1 15,0-1 3-15,0 3-7 0,-2 0-2 0,-3 3 4 16,-3 4 2-16,2 5-2 0,4 2-2 15,-3 3 2-15,1 4 1 0,-2 5-1 16,0 1 0-16,3 8 0 0,-3 6 2 16,4 1-2-16,0 1 0 0,-2 3 1 15,2-2 1-15,2-3-2 0,-5-2 0 16,-1-5 0-16,0-7 0 0,-1-4 1 15,-1-7 0-15,2-6-1 0,-3-2 3 16,3-6-3-16,-4-1 1 0,-1-1 1 16,-2-1 1-16,1-7-5 0,-1-4 0 15,-1-3 2-15,-1-4 0 0,-2-3-4 0,2-1 1 16,-1-1 3-16,7 1 1 0,5 2-1 15,4 0 0-15,4 3-1 0,9 6-3 16,6 0 0-16,4 3-5 0,4 5-6 16,2 4 8-16,7 0-1 0,-2 0 1 15,0 3 1-15,1 0 2 0,1 1-2 16,-2-2 2-16,1-2 3 0,-5 1 2 15,-5-1-2-15,-6 0 0 0,-5 0 2 16,-7-3 1-16,-3 1-2 0,-2-1 3 0,-2 1 5 16,0-1-3-16,0 3 0 0,0 0-5 15,0 0 0-15,-4 4-3 0,2 4 1 16,-2 5 1-16,2 1 1 0,2 2 0 15,0 0-2-15,0 0-4 0,0-2-5 16,0-2 7-16,0-2 0 0,8-1 0 16,0 0 3-16,1-5 2 0,3-4-1 15,-1 0 0-15,4-1 1 0,1-9 1 16,3-2-1-16,0-3-2 0,0-3 3 15,-4 0 0-15,0-1 1 0,-3 0 0 0,-6 0-1 16,-3 2 2-16,1 2-2 0,-4 2 0 16,0 2-4-16,0 6 4 0,-2 2-6 15,-3 3-6-15,3 1-30 0,0 12-23 16,2 0-29-16,0-2-110 0</inkml:trace>
  <inkml:trace contextRef="#ctx0" brushRef="#br0" timeOffset="3781">3256 464 79 0,'0'0'213'0,"0"0"-192"0,7 0 0 15,3-1 26-15,3-5-14 0,4 0-1 16,6-1-10-16,2-2 2 0,6-2-3 15,-5-3 0-15,1-1-2 0,0-3 0 16,-8 2-1-16,-2-1-1 0,-8-2-5 16,-3-1-2-16,-4 0-3 0,-2 3 0 15,-2 0-2-15,-11 3-5 0,-8 3 1 0,0 4 2 16,-6 5-2-16,-5 2-2 0,1 2 0 15,3 10 0-15,1 9 1 0,2 7-2 16,6 5 0-16,0 3-7 0,5 3 3 16,11-4 3-16,3-3 0 0,7-5 1 15,16-1 1-15,2-5 1 0,7-2-1 16,7-6 1-16,1-2 2 0,7-6 0 15,-3-5-3-15,0 0 2 0,-6-4 1 16,-1-5-2-16,-1-4 0 0,-6 0 1 16,-5 0 3-16,-8-3-2 0,-5 6 0 0,-8-1 3 15,-2 2 1-15,-2 1-6 0,0 1 2 16,-4 7 1-16,-4 0-2 0,2 0-2 15,1 0-2-15,3 5 1 0,-2 5 4 16,0 0-2-16,4 1-2 0,0 0 2 16,-2 0 1-16,-2-3-1 0,2-1-1 15,1-3 2-15,1-1-1 0,0-2 0 16,0-1-1-16,0 0 2 0,0 0 0 15,1-6-2-15,7-4-3 0,0-3-1 0,-1 0 2 16,3 2-2-16,3-2-2 0,1 1 3 16,1 2-4-16,2 0-6 0,2 4-1 15,-2 0-1-15,2 4 2 0,-1 1 6 16,-1 1 1-16,0 0 5 0,-2 0 1 15,2 0 0-15,-3 0 0 0,5 0 1 16,2 0 3-16,2 0 8 0,0-3-7 16,-6-1-2-16,-2-2 2 0,-5-1-3 15,-5-1 3-15,-3 1 3 0,-2-2-3 0,0 1 3 16,0-1 0-16,0-1 6 0,-7 4 1 15,-5-4-7-15,-1 6 0 0,-3 2-2 16,1 2 1-16,0 0 0 0,-2 2-2 16,1 8 2-16,3 5 0 0,-2 1-5 15,2 3 0-15,3-1 1 0,4 0-1 16,4-1-1-16,2 0-2 0,6-2 3 15,7-3-1-15,3-6 0 0,1 0-1 16,2-3 1-16,-2-3-4 0,2 0-5 16,-4 0-2-16,1-4 2 0,-7-2-1 15,-1 1 3-15,0-1-3 0,-8-2 3 0,1 3 0 16,-1-2 0-16,0 2 3 0,0 4-1 15,-1 1 0-15,-5 0-3 0,-2 0-1 16,2 3 6-16,3 4 0 0,1-2 1 16,2 1-8-16,0-1-5 0,0-1 6 15,0 0-2-15,9-1 1 0,3-2-1 16,3 1-1-16,8-2-1 0,7 0 0 15,7 0 14-15,3 0-2 0,-2-8-10 16,-4-2-4-16,-1-2 5 0,-3-3 9 16,-5-1 0-16,0 0 0 0,-12-1 2 0,-5 1 0 15,-8 2 2-15,0 0 6 0,-2 1 12 16,-10 1-7-16,-3 1 0 0,-2 4-6 15,-2 0 1-15,2 5 2 0,3 2-6 16,5 0 1-16,3 0-3 0,2 6-4 16,2 4-1-16,2 3 0 0,0 2 2 15,0-3-1-15,0 5-6 0,0-3 2 16,6 0-3-16,0 0 2 0,-2-3-1 15,-2 2 3-15,-2 0 0 0,0-1 2 0,0 4 1 16,0 0 1-16,0 1 3 0,-4 0 3 16,-2 3 8-16,2 1 0 0,-3 1 5 15,-3 2-12-15,-1 1 0 0,1 2-4 16,-1 3 21-16,-3-1-6 0,-3-1-15 15,-2-4-1-15,2-1 1 0,2-4 0 16,-1-6-2-16,3-3-1 0,3-7 0 16,7-3 1-16,1 0 0 0,2-3 0 15,7-6-5-15,14-4-6 0,4-4 3 0,13-2-2 16,4-7 3-16,4 1 2 0,4-4 4 15,3 1-4-15,6-5 2 0,6-4 1 16,2 2 1-16,2-1-3 0,-3-3 0 16,-3 1 3-16,-5 2-1 0,-5 0 2 15,-9 3 3-15,-15 4 3 0,-14 2 2 16,-15 4 6-16,-2 4 2 0,-21 2 0 15,-4 2-5-15,-9 6-4 0,-10 2-2 16,-3 7 3-16,-7 0 3 0,3 3 0 16,5 15 13-16,6 6 11 0,10 4-15 0,3 5-10 15,8 1-4-15,4 0-5 0,7 1-1 16,8-4-1-16,2-1 0 0,20-1 1 15,12-3-17-15,18-3-29 0,14-9-38 16,17-7-73-16,12-7-267 0</inkml:trace>
  <inkml:trace contextRef="#ctx0" brushRef="#br0" timeOffset="3902">5671 601 72 0,'-17'-13'476'0,"4"-1"-459"16,-3 4-7-16,1 3-4 0,-4 4-4 0,0-3-3 15,6 6-23-15,7-3-44 0,4-1-101 16,-2-3-151-16</inkml:trace>
</inkml:ink>
</file>

<file path=ppt/ink/ink6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55.804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27 6 2 0,'-2'0'19'16,"-2"3"135"-16,2-3-60 0,-2 0-42 15,-1 0 5-15,3 0-1 0,-2 0-10 0,4-3-9 16,-2 3-4-16,2 0 1 0,-2 0-8 16,2 0-2-16,0-2-4 0,0 1-7 15,0 1-8-15,0-1-6 0,8 0 0 16,1 0 4-16,3 1-4 0,-1 0-2 15,4 0-14-15,3 0-25 0,-3 0-24 16,4 0-44-16,-8 0-103 0</inkml:trace>
  <inkml:trace contextRef="#ctx0" brushRef="#br0" timeOffset="160">279 40 46 0,'11'2'54'0,"1"-2"41"15,1 0-69-15,2 0 6 0,2 1-3 16,-3-1-18-16,1 0-9 0,2 0-2 15,-3 0-5-15,1 0-18 0,-6 2-24 16,3 1-19-16,-3 1-7 0,-1-2 19 16</inkml:trace>
  <inkml:trace contextRef="#ctx0" brushRef="#br0" timeOffset="406">477 64 0 0,'0'0'64'16,"4"0"4"-16,2 0-4 0,1 0-19 15,7 0-3-15,3-2-10 0,0-1-17 16,6-1-14-16,-2-1-1 0,-2 3 1 16,0-1-2-16,-7 0-10 0,-3 3-12 15,-1 0-6-15,-6 0 2 0,1 0 13 16,-3 0 11-16,0 0 2 0,0 0 2 15,0 0 3-15,-1 0 12 0,-3 0 15 16,0 0 4-16,2 1-4 0,0 0-4 16,0-1 1-16,2 0-8 0,0 0-2 0,0 0-12 15,0 0-4-15,0 0-7 0,6 0 4 16,3 0-4-16,1 0-13 0,-2 0-10 15,1 0-2-15,-1 0-8 0,-1 0-9 16,-5 0 11-16,4 0 7 0,-4 0 2 16,-2 1-33-16,0 0-32 0</inkml:trace>
</inkml:ink>
</file>

<file path=ppt/ink/ink6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4:57.083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47 157 23 0,'2'-5'31'0,"0"2"165"0,-2-1-144 15,0 0-11-15,2 2 4 0,-2 1 6 16,0 1-6-16,0 0-10 0,0 0-10 16,0 0-8-16,0 0 2 0,0 1-3 15,0 9 4-15,0 2 2 0,-4 3-4 16,-3 2-8-16,-3 2-6 0,1-1-1 15,-1 1 0-15,6-1-2 0,-1-1-1 16,1-2 1-16,4-3-2 0,0-1-15 16,4-4-18-16,13-1-5 0,2-5-15 0,9-1-39 15,-3 0-65-15</inkml:trace>
  <inkml:trace contextRef="#ctx0" brushRef="#br0" timeOffset="324">355 170 49 0,'-2'-6'225'0,"-6"-4"-173"15,0 4-18-15,-1-1 7 0,-3 3-15 16,-1 2-7-16,0 2 5 0,3 0-1 0,1 0-11 16,5 3-5-16,-2 7-4 0,2 2 0 15,4 2-3-15,0 4 0 0,0-1 2 16,10 2-4-16,1 2 2 0,3-3 0 15,3-5 1-15,4-1 1 0,-2-3-2 16,2-3 0-16,-2-1 2 0,-2-5 1 16,-4 0-1-16,1 0-2 0,-7-7 4 15,1-2 1-15,-4 0 5 0,-2-5 7 16,0 1-5-16,-2-2-2 0,0-1 0 15,-6 3-7-15,-4 2 2 0,-1-1-1 16,0 3-4-16,-1 2 0 0,-1 0 1 0,5 2-1 16,1 4-5-16,7-2-11 0,0 3-11 15,1 0-43-15,11 0-14 0,-1 0-49 16,3 0-112-16</inkml:trace>
  <inkml:trace contextRef="#ctx0" brushRef="#br0" timeOffset="603">755 174 0 0,'6'6'149'0,"0"-2"11"0,-6 4-160 16,2 3 19-16,1 1 11 0,-3 2-10 15,0 2-4-15,2-1 1 0,6-1-9 16,0-3-2-16,-1-1 18 0,7-6-10 15,-1-2-1-15,0-2 6 0,5 0-4 16,-3-2 8-16,0-10-9 0,2-2-3 16,0-5-2-16,1-2 0 0,-3-3-2 0,-2 1-2 15,-5 2 1-15,-2-2-4 0,-5 1 0 16,-1 0-1-16,0 1 0 0,0 2 0 15,-1 2-3-15,-5 2-8 0,0 5-9 16,4 3-16-16,-2 3-27 0,1 0-50 16,-3 4-186-16</inkml:trace>
</inkml:ink>
</file>

<file path=ppt/ink/ink6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35:10.765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75 425 42 0,'0'0'21'0,"0"0"169"0,0 0-127 15,0 0-10-15,-4 0 1 0,-2 0-14 16,-2 1-13-16,5 4-4 0,-1 4-3 16,0 4-3-16,0 5-3 0,2 4 2 15,2 4 2-15,0 1-2 0,0 3-3 16,0 0 0-16,0 0 11 0,0 0-9 15,0 0-8-15,6 1 0 0,0-2-4 0,-1-2 0 16,-1-2-5-16,0-6 3 0,4-4 2 16,-4-2-3-16,-1-5-1 0,3-4-3 15,-4-4-10-15,6 0-12 0,-3-1-10 16,5-11-3-16,-2-2-16 0,-1-4-31 15,-5-3-59-15,-2-5-88 0</inkml:trace>
  <inkml:trace contextRef="#ctx0" brushRef="#br0" timeOffset="300">10 315 28 0,'-4'-19'289'0,"0"2"-233"0,4 4 5 16,-2 5-9-16,2 3-9 0,0 3-7 16,0 2-13-16,0 0-15 0,6 4-7 15,7 10 1-15,3 5 4 0,-1 6-1 16,4 3-5-16,0 3 3 0,4 0 0 15,-2 4-3-15,0 1 0 0,0 1 2 16,-2-1 0-16,-2-3 0 0,-4-1-3 16,-1-2 2-16,-6-1-1 0,-3-1 0 0,-3-2 1 15,0-4 1-15,-5-1 1 0,-11-1 0 16,-1-3 0-16,-4-2 0 0,0 0 1 15,-3-6-1-15,-1 1 0 0,-2-2-1 16,2-3-2-16,2-1 3 0,8-4-2 16,4 0 0-16,3 0 0 0,6-4 0 15,0-3-3-15,2 0-11 0,4 4-23 16,9-2-24-16,8 0-33 0,-4 3-95 15</inkml:trace>
  <inkml:trace contextRef="#ctx0" brushRef="#br0" timeOffset="1446">57 68 35 0,'2'0'17'0,"0"0"-11"16,0 0 162-16,-2 0-118 0,2 0-12 0,0 0-13 15,2 3 7-15,-2 6 4 0,2 1-2 16,-4 3-13-16,1 4-2 0,1-1-7 15,2 4 0-15,0 0 1 0,0 4-1 16,-2-2-3-16,0 1-3 0,0 1 2 16,-1 0 0-16,-1-4-4 0,0 4 3 15,0-3-5-15,0 0 1 0,0-2-1 16,-1-1 1-16,-1-6-2 0,-4 2 0 15,4-3-1-15,0-3 1 0,0 0 1 0,2-4-2 16,0-4-1-16,0 1-5 0,0-1-15 16,0 0-18-16,0 0-18 0,2-11-18 15,0-4-113-15</inkml:trace>
  <inkml:trace contextRef="#ctx0" brushRef="#br0" timeOffset="1853">12 3 56 0,'0'0'-47'0,"0"-1"210"0,-2 1-89 15,2-1-23-15,-4 1-4 0,2 0 3 16,0-1-8-16,2 1-12 0,0 0-20 16,0 0-7-16,6 1 5 0,3 8 6 15,9-1-2-15,3 0 3 0,0 1 2 0,5 1-10 16,3 4 3-16,1 4 0 0,1 1 0 15,1 2-4-15,-3 3-4 0,-4-1 2 16,-4 1-1-16,-6 0-2 0,-3-3-3 16,-5 0 4-16,-5-2 0 0,-2-3-1 15,0 1-1-15,-9-4 2 0,-7 1 0 16,-1-1 0-16,-6-1-1 0,-4-2 1 15,-1 2-1-15,-8 1 0 0,-4 0-2 16,3-3 2-16,5-3 2 0,3-2-3 16,10-4-4-16,6-1-6 0,13 0-6 0,0 0-2 15,7-6-42-15,12 0-32 0,4-4-44 16,6 2-109-16</inkml:trace>
  <inkml:trace contextRef="#ctx0" brushRef="#br0" timeOffset="3120">517 770 6 0,'0'0'4'0,"0"0"12"0,0 0 136 15,0 0-76-15,0 0-52 0,0 0 18 16,0 0-1-16,0 0-5 0,0 0-4 16,-2-2-4-16,-1-2-5 0,3-2-1 15,-2 3-5-15,2-4-4 0,0-2-2 16,0-3-4-16,2-1 1 0,3-3 1 15,3-3-1-15,2-2 0 0,1-3-4 16,0-4 3-16,-3-3-2 0,0-9-1 0,1-6-1 16,-1-4-3-16,-4 1 0 0,-1 2 2 15,-1 4-2-15,-2 2-2 0,0 7 3 16,0 2 1-16,0 6-2 0,-3 8-1 15,-1 4 2-15,0 7 0 0,2 4 0 16,-2 3-1-16,2 0 0 0,-3 6-1 16,-1 10 0-16,-2 4-1 0,2 9 3 15,1 4 1-15,1 7-2 0,0 4-1 16,-3 2 2-16,5 1 0 0,0 2-1 0,0-2-1 15,2-4 2-15,0-6 1 0,0-4-1 16,4-5-3-16,5-3 2 0,-1-3 2 16,1-3-1-16,5-5-2 0,-5-4 2 15,5-2 0-15,-3-5-1 0,2-3 0 16,1 0 2-16,-1 0 2 0,0-8-3 15,1 0-2-15,-5-2 0 0,7-1 3 16,-7 0-2-16,3-2-1 0,-3 3 2 16,-1 1 1-16,-1-1 0 0,-1 0-4 0,0 1 4 15,1 0-2-15,-5 3 1 0,2 0-1 16,-2 1 3-16,-2-1 4 0,2 2-1 15,-2-1-2-15,2 3-2 0,-2-1 2 16,0 0-2-16,0 0-1 0,0 3 2 16,0-1-2-16,0 1 0 0,0 0-2 15,0 0 2-15,0 0 0 0,0 0-2 16,0 0-1-16,0 0 3 0,0 0-2 15,0 0 2-15,0 0-2 0,0 0-1 16,0 0 1-16,0 0 1 0,0 0-2 0,0 4 3 16,0 0 1-16,0 1-3 0,0 2 0 15,0 1 1-15,0 2 2 0,2 2-2 16,-2-3-2-16,2 0 3 0,-2 1 0 15,5-3-1-15,-1 2-2 0,4-6 2 16,0 1 1-16,-1-2-1 0,3-2-1 16,3 0 1-16,0 0 2 0,1-6-2 15,3-5-2-15,2 2 2 0,-4-1 1 16,-1 2-5-16,-5 1-1 0,-5-1 6 15,0 3-3-15,-2-1 4 0,0 5-3 16,-2-1 0-16,2 2 3 0,-2 0-1 0,0 0-2 16,0 0 0-16,0 0 0 0,0 0-1 15,1 0-3-15,3 0 4 0,0 0 2 16,2 0-2-16,0 0 0 0,1 0 2 15,3 0 0-15,1 0-2 0,1 0 0 16,1 0 1-16,-2 0 1 0,3 0-3 16,-3 0 0-16,3 0 1 0,-3 0 1 15,2-1 0-15,3-1-3 0,-1-1 3 16,0-1 2-16,-5-2-2 0,3-1-1 0,-5-2 2 15,-1-3 1-15,-3 1-3 0,0-4 1 16,0 0 2-16,-4 1 2 0,0-3-3 16,-2 1 1-16,-8 0 0 0,1 2 1 15,-3 3 1-15,-3 3-2 0,0 4 2 16,-2 4-1-16,-4 0 0 0,2 1 1 15,3 15 1-15,1 2 5 0,6 7-2 16,3 5-1-16,4-2-2 0,2 2-1 16,6-1-1-16,9-1-2 0,4-1 9 0,8-1-4 15,3-3-4-15,8-4-1 0,4-4 1 16,6-6 1-16,5-7-2 0,1-2-1 15,1-1 3-15,1-10-4 0,-5-5-15 16,4 0-10-16,-3-1-12 0,-8 1-23 16,-6-5-29-16,-11 3-124 0</inkml:trace>
  <inkml:trace contextRef="#ctx0" brushRef="#br0" timeOffset="5650">2452 97 122 0,'0'-7'102'0,"0"2"-59"0,0 0 10 15,0-1-7-15,0 1-2 0,0 3-5 16,0-1-5-16,0 3-2 0,0 0-6 0,-2 0-16 16,-3 9-5-16,-3 8 2 0,-2 6 1 15,3 5 5-15,-1 5-3 0,0 3-5 16,3 5 2-16,-3 3 0 0,2 3-2 15,1 4-1-15,-3 1 2 0,0 0-2 16,1-4 11-16,5-7-8 0,0-6-4 16,0-2-2-16,2-1-2 0,0-5 4 15,0-4-3-15,0-5 0 0,0-7 0 16,0 0-8-16,2-4-3 0,0-6-6 0,-2-1-4 15,2 0 1-15,2-4 3 0,-1-6-4 16,1-3-4-16,-4-3 1 0,2 0 4 16,-2-2 7-16,0-3 5 0,0 0 6 15,0-3 0-15,0 0-1 0,0 1 2 16,0 2 1-16,0 2 2 0,0 1 1 15,0 4 4-15,0 5 2 0,0 2 5 16,6 5-6-16,3 2-5 0,5 0 6 16,3 0-2-16,2 7-4 0,2 1-2 0,4-1 1 15,1 2 0-15,1-4-1 0,6 2-2 16,-3 0 2-16,-3-3 1 0,2 2-2 15,-7-1-2-15,-3 2 3 0,2-2-2 16,-3 0 3-16,-7-1-3 0,1-1 2 16,-3 2-2-16,-3-2 0 0,-4 0 3 15,-2-1-4-15,0 2 5 0,0 1-3 16,0-1 1-16,0 3 2 0,0 1 0 15,0 2-3-15,0 0 0 0,-8 1 1 16,6-2 1-16,-4-2-1 0,5-2-2 0,-5-1 3 16,4-2-2-16,0-2 0 0,0 0 1 15,0 0 4-15,2 0-3 0,-2-6-3 16,2-3 0-16,0-2 1 0,0 0 0 15,0-2-1-15,0-1 0 0,4 1 1 16,2 0 0-16,3 1-2 0,1 1-2 16,1 1 1-16,7 1 0 0,-3 3-3 15,8-3-3-15,0 1 5 0,1-1 3 16,9 3-1-16,-6 3-1 0,-1-1 3 0,-3 2 0 15,-2 1-3-15,0-1 1 16,-4 2-1-16,-5 0 3 0,-3 0 1 0,1 0-4 16,-10-1 4-16,4-2 0 0,-4 0 2 15,0-4-5-15,0 1 4 0,-4-2 2 16,-2 1-3-16,-2 2 0 0,1-2 5 15,-3 5 2-15,3-2-5 0,-7 3 5 16,3 1 2-16,-2 0-1 0,1 5 4 16,-1 7-4-16,3 5-1 0,1 0-2 15,1 4-4-15,0-1 4 0,3-1 2 16,5-3-1-16,0-2-5 0,0-2-2 0,11-5 1 15,2-1 1-15,3-3-1 0,3-3-2 16,0 0 3-16,-2 0 1 0,4-6-2 16,0-4-2-16,-4-1 3 0,-2-1-2 15,-3 0 0-15,-4 0-2 0,-3 2 0 16,-1 2 0-16,-4 2 2 0,0 3-3 15,0 1 2-15,0 2 1 0,-4 0-4 16,-1 7-2-16,-1 4 7 0,4 0-2 16,0 1-5-16,2-4 0 0,0 3-1 0,2-1 0 15,9-1-7-15,3-2 4 0,1-1 3 16,0-3 6-16,4 1 0 0,2-4 0 15,2 0 2-15,-4 0 0 0,4-4-3 16,-4-2 1-16,-2-1 1 0,-5 2 2 16,-1 1-3-16,-5 1 0 0,-2-2 3 15,0 0 0-15,-2 1-2 0,0-1-1 16,-1 1 2-16,-1 1 1 0,0-1-1 15,0 0-2-15,0-1 3 0,0 2 0 16,0-1-1-16,0 1-1 0,0-1-1 0,0 1 4 16,0 3-2-16,0 0 1 0,0 0 5 15,0 0 0-15,0 0-2 0,-3 0-4 16,-3 0 0-16,2 4-3 0,0 3 2 15,2 1 1-15,2 0-1 0,0 0 1 16,0 3-2-16,0-1-1 0,0 1 3 16,6-3 0-16,4 2-2 0,1-1 0 15,8-1 1-15,0-3 1 0,6-1-2 16,6-4 1-16,-1 0 1 0,6-3 0 0,2-9-1 15,3-5 0-15,1-3 1 0,-4-2-3 16,-4-2 2-16,-2 0 2 0,-12 2-4 16,-7 1 4-16,-11 5-2 0,-2 0 2 15,-6 4 1-15,-11 3 0 0,-4 5-3 16,-4 4 4-16,-3 0 14 0,-1 6-4 15,0 7-6-15,8 5 2 0,2 2 3 16,10 2-2-16,3 1-6 0,6 0-2 16,0 2-2-16,13-5 1 0,8 2-3 15,6-2 1-15,5-2 1 0,9 2-10 16,12-6-41-16,12-6-25 0,2-8-22 0</inkml:trace>
  <inkml:trace contextRef="#ctx0" brushRef="#br0" timeOffset="5950">4545 554 59 0,'2'3'99'15,"-2"-2"83"-15,0 3-135 0,0 2 0 16,-4 3 6-16,-3 2-7 0,1 0-13 15,2 5-12-15,0 1-9 0,3-1-8 16,-1 2-2-16,2-2 0 0,0-2 0 0,5-1-5 16,9-3-9-16,-1-6-12 0,12 0-18 15,-2-4-35-15,2 0-27 0,1-12-98 16</inkml:trace>
  <inkml:trace contextRef="#ctx0" brushRef="#br0" timeOffset="6190">4822 577 23 0,'-11'-2'305'0,"-3"-3"-254"16,-1 4-1-16,0 1-3 0,-1 0-14 0,7 0-8 15,1 3-10-15,8 4-11 0,0 2-5 16,0 1 0-16,12 1 2 0,1 2-1 16,2 1-1-16,1 0 1 0,-1 2-3 15,-2 0 0-15,2 1 4 0,-3-2-2 16,-3 1 2-16,-1-1 0 0,-6 1-1 15,-2-3 1-15,-6 0 2 0,-9-2 4 16,0 1 6-16,-2 0 1 0,-4-1 3 16,2 0-5-16,1 0-10 0,3 1-2 15,2-2 1-15,1 0-21 0,5-3-21 16,3-5-36-16,2-2-90 0</inkml:trace>
  <inkml:trace contextRef="#ctx0" brushRef="#br0" timeOffset="8363">5822 615 26 0,'2'-1'47'15,"2"-1"-17"-15,-2 2-5 0,-2-3-3 16,0 3-3-16,1-3 0 0,1 1 0 16,0 2 0-16,0-1-4 0,-2 0-1 15,2-2-5-15,-2 3 6 0,0-1 5 16,0 0 11-16,0-1-6 0,0 0-2 15,0-1 0-15,0 2-6 0,0 1-3 16,0-1 1-16,0-1 4 0,0 2 4 16,0-3-5-16,0 2-5 0,0-1 6 15,0 1-7-15,-4-1 2 0,-1 2-4 16,-3 0-2-16,-2 0 4 0,-3 0-4 0,-2 0-2 15,-2 4 7-15,-3 7-4 0,-1 3-3 16,2 4 2-16,2 2-2 0,6-3 0 16,7 1-6-16,4-4 0 0,2 0 0 15,9-2 0-15,5-3 0 0,1-4 0 16,6-3 1-16,1-2 2 0,7 0-4 15,-2-12 2-15,-3 0 1 0,-3-3 0 16,-2 5-2-16,-9 0 0 0,-3 1 2 16,-3 2-1-16,-4 3-1 0,-2 2 0 15,0-1 2-15,0 3-2 0,-10 0-3 0,-1 3-1 16,1 3 3-16,1 4 1 0,1-2-1 15,6 0 0-15,2-2-2 0,0-2 1 16,6-1-1-16,5-3 1 0,5 0 2 16,3 0 1-16,2-9-1 0,4-4 0 15,1-5 2-15,1-3-1 0,2-3-1 16,-1-4 2-16,-1-6 3 0,-2-4 1 15,-4-3 1-15,-4-5-3 0,-6-1 1 16,-1-1-3-16,-8-1 0 0,0-1-2 0,-2 2 1 16,-4 5 1-16,-9 6-3 0,-3 9 1 15,3 14 2-15,-2 6 0 0,-1 8-2 16,3 5 0-16,3 19-2 0,-3 5 4 15,2 12-5-15,1 5 2 0,1 5 3 16,-1 14 0-16,-1 2-4 0,1 8 2 16,4-7 2-16,6-8-2 0,8-12 0 15,9-10 0-15,4-6 0 0,4-5 0 16,0-4 0-16,0-9-2 0,-1-6 4 0,3-6-2 15,0-2 0-15,-2-2 0 0,-1-13 1 16,1-3 2-16,-4-2-4 0,0-2 2 16,-4 0 1-16,1-2-3 0,-5 3 0 15,-2 1 1-15,1 2 1 0,-7 6 1 16,1 3-2-16,0 2 0 0,-4 3 2 15,0 1 0-15,-2 2-2 0,0 1 0 16,0 0 0-16,0 0-3 0,0 8-1 16,2 5 6-16,0 3-4 0,-2 1 3 15,0 1-2-15,0 0 1 0,0 1 1 16,0 1 0-16,0-2-1 0,-2-3-1 0,0-1 2 15,0-3 0-15,0-4-1 0,0-4-1 16,2-3 1-16,0 0 0 0,8 0 0 16,7-6 2-16,4-9 0 0,4 0-1 15,-2-4-2-15,4 2 0 0,-2 0 2 16,-1 1 0-16,-4 2-2 0,-7 6 0 15,-1 1 2-15,-10 4 0 0,3 2-1 16,-1 1 0-16,-2 0 0 0,0 0 0 16,0 0-3-16,0 4 1 0,0 5 4 15,0 1 0-15,-2 2-3 0,-1-2 2 0,3-2 0 16,0 1 3-16,0-1-2 0,0-4-2 15,0 1 1-15,3-4-2 0,9-1 1 16,1 0 1-16,6-5 2 0,10-6-1 16,0-3-3-16,5-1 1 0,-2-3 0 15,-3 2 0-15,-10 4-3 0,-6 2 2 16,-3 4 0-16,-6 0 2 0,0 6-1 15,-4-2-1-15,0 2 4 0,0 0 1 16,-6 0-4-16,-2 2-1 0,-1 6 2 0,1 1-1 16,0 2 0-16,1-1 0 0,1 1 1 15,-2 0 1-15,3-1-3 0,3-2 0 16,0-1 2-16,2 1-2 0,0-1 0 15,2-2 0-15,7 0 1 0,3-2-1 16,-1-3-26-16,5 1 8 0,1-1-11 16,8 0 7-16,1-4 15 0,1-2-6 15,0-4-21-15,-6 2 20 0,-6 2-9 16,-2-3 13-16,-1 1 8 0,-5 0 5 0,-3-1-2 15,0 1 2-15,0-1 5 0,-2 0 6 16,-2 1 1-16,0-1 0 0,0 0 3 16,0 1-2-16,-4 0 3 0,-2 4-2 15,-1-1 1-15,-3 3-3 0,-1 2-5 16,-1 0 1-16,3 0-5 0,-1 7 2 15,4 5-2-15,-1 0-3 0,3 3 0 16,2 3-1-16,2-1-1 0,0 0-1 16,2-2 2-16,7-1 0 0,5-1-1 15,1-4-1-15,4 2 3 0,4-5-1 0,8-4-2 16,-1-2 0-16,-1 0 3 0,-6-8-1 15,-6 1-1-15,-6-3 0 0,-3 0 2 16,-4 0 0-16,1-2-2 0,-5-2 0 16,0 2 0-16,0-1 0 0,-2 0-3 15,-3 0 1-15,-3 3 2 0,4 0-3 16,2 1 0-16,2 3-3 0,0 3 3 15,0 2-9-15,2 1-6 0,2 0 7 16,4 0 3-16,-1 6 0 0,3 0 3 16,3 1-1-16,-1 0 4 0,3 1-1 15,2 1 0-15,4 0 0 0,8 1 6 0,-3-4-2 16,-5 2-3-16,-7 0 1 0,-7-2 2 15,-7 2 1-15,0 3-4 0,0-1 4 16,-3 2 0-16,-11 1 3 0,3 2-3 16,-4 0 3-16,-1 2-3 0,-1-5 1 15,2 0-3-15,1 0 1 0,5-2 0 16,1-1 0-16,3-4-2 0,5-3-1 15,0 0 1-15,0-2-5 0,9 0-2 16,4 0 1-16,10-6-5 0,0-6-12 0,4-2 5 16,2-2-13-16,-3-3 19 0,-1 0 7 15,-2-4-3-15,-2-1 7 0,-4-1 3 16,2-6 4-16,-3-3-3 0,1-7 8 15,2-8 3-15,-4-5-10 0,2-3-3 16,0-4 0-16,1-2 2 0,3 2-1 16,-2 2-2-16,2 11-3 0,-10 13 5 15,-5 12 0-15,-6 11 2 0,0 6 4 16,0 6 6-16,-8 2-7 0,-3 18-9 0,-3 10 2 15,3 9 4-15,-2 7 1 0,-3 3 0 16,1 6 0-16,2 3 3 0,-3 3 4 16,1-2-3-16,2-6-1 0,3-10 0 15,6-12 6-15,4-8-6 0,0-12 11 16,0-3-3-16,6-4-7 0,4-3-4 15,5-1 0-15,4 0 2 0,2 0-4 16,6-4-2-16,-4-2-2 0,-2 2-8 16,3 1-10-16,5 3-18 0,5 0 3 15,8-1 21-15,2-4-107 0,-7 4-178 0</inkml:trace>
  <inkml:trace contextRef="#ctx0" brushRef="#br0" timeOffset="9306">8766 625 41 0,'2'0'200'0,"-2"0"-106"0,2 0-68 16,-2 0-15-16,2 7 4 0,0 3 16 16,0 7-2-16,-2 3-10 0,2 8-4 15,-2 4-9-15,0 3-1 0,0 5 3 16,0 5-1-16,0 2-1 0,-4 4-1 15,-6-1 21-15,-1-4-9 0,1-6-7 16,3-6-8-16,-1-11 2 0,2-6 1 16,4-9-2-16,0-3 2 0,2-2 8 15,-2-3 16-15,1 0-5 0,-1-12-16 0,-4-6-4 16,4-4 2-16,-2-5 5 0,0-6 0 15,4 0-3-15,-3-6 5 0,3-2-4 16,0-5-5-16,0-1-1 0,3-6 0 16,5-1-3-16,2 1 0 0,1 2-1 15,6 7 1-15,0 5 1 0,8 10-2 16,-4 10-1-16,4 8 2 0,0 10-1 15,0 1-1-15,-3 6 1 0,1 9 1 16,-5 2 0-16,-3 2-5 0,-4-1-1 0,-3 0-1 16,-2-1 2-16,-6 0 0 0,0-1 2 15,-4-3 4-15,-8 1-1 0,-3-1-2 16,2-1 1-16,-3-1 3 0,-3-3-2 15,6 0-1-15,-4-1 1 0,2-2 2 16,1 1-2-16,1-3-6 0,5-1-8 16,4-2-4-16,3 0-9 0,1 0-10 15,0 0-22-15,7 0-26 0,5-2-40 16,-3-4-148-16</inkml:trace>
  <inkml:trace contextRef="#ctx0" brushRef="#br0" timeOffset="10038">9237 606 21 0,'0'-3'167'0,"0"-1"-48"15,0 2-75-15,-2 0 4 0,1 2-7 0,-3 0-13 16,4 0-4-16,-2 0-8 0,0 0-5 15,-2 1 1-15,-2 7-3 0,1 0 0 16,-1 3 1-16,-2 1-1 0,3-1-4 16,3 1 5-16,-2-1 3 0,4-1-1 15,0 0-4-15,0-3-2 0,0-1-1 16,9 1-1-16,3-5 0 0,5-2 1 15,4 0 2-15,2-2-6 0,2-7 0 16,0-2 0-16,-6-1 2 0,-2 1-2 16,-4 1-1-16,-3 3 0 0,-5 1 2 15,-3 1 0-15,-2 3-2 0,0 2 3 0,-2 0 0 16,-7 0-4-16,-1 5-1 0,-3 3 1 15,3 4 1-15,3-2-2 0,1 0-2 16,6 0-3-16,0-2-2 0,0 1-2 16,10-2 0-16,3-1 4 0,6-4 8 15,0 0-3-15,8-2 0 0,-2 0 2 16,-1-5 1-16,-1-3 0 0,-2 0-2 15,0-2 1-15,-3 2 2 0,-5-4-1 16,-2 4-1-16,-3 0 1 0,-2 2 8 0,-6 3-2 16,0 0 1-16,0 3-2 0,0 0 1 15,-4 0-6-15,0 5-6 0,-4 5 4 16,5 5 1-16,1-2 0 0,2-1-2 15,0 2 0-15,0-2 2 0,0-1-1 16,0-5-2-16,0 1 2 0,0-4 1 16,0-1 1-16,3-1-4 0,3-1-1 15,4 0 3-15,1-2-3 0,1-6 3 16,1-1-3-16,2-2 2 0,6-1 0 15,2 0-3-15,6-1 3 0,3 0 0 0,3-3 2 16,-1 1-2-16,-5 1 1 0,-3-3 2 16,-9 5 1-16,-3 2 0 0,-10 1 7 15,-4 4 6-15,0-2 2 0,-10 4-3 16,-5 1-1-16,-2 2 2 0,-6 0-1 15,-2 0 1-15,-4 5-1 0,3 4 1 16,3 2-2-16,6 1-1 0,3 4-5 16,10 0-2-16,4 2-3 0,8-1-1 15,11 1-1-15,2-3 0 0,8 0 0 0,9-1-10 16,8-3-18-16,11-3-9 0,12-4 0 15,7-4-31-15,0-8-129 0,-3-9-214 16</inkml:trace>
  <inkml:trace contextRef="#ctx0" brushRef="#br0" timeOffset="10449">10829 399 0 0,'0'-3'62'0,"0"1"215"0,-4 1-211 16,2 1-6-16,-6 1-17 0,-1 12-11 15,-1 7 5-15,-1 5 0 0,1 6-4 16,3 3-9-16,-1-2-9 0,4 1-4 16,4 0-2-16,0-2-5 0,0 0-1 15,0-5 0-15,6-3-3 0,2-4-2 16,5-6-7-16,0-4-6 0,4-8-9 15,3-1-8-15,1-5-3 0,0-7-19 0,-2-4-14 16,0 0-11-16,-4-4-36 0,-5-3-57 16,-9-4 61-16</inkml:trace>
  <inkml:trace contextRef="#ctx0" brushRef="#br0" timeOffset="10724">10722 226 36 0,'-10'-8'298'0,"5"2"-259"16,-1 6 15-16,6 0-10 0,0 4-35 15,4 12 11-15,3 6 6 0,5 6-6 0,7 6-8 16,4 1-3-16,4 4-4 0,3 2-6 15,1 1 2-15,5-1 2 0,-6-1-1 16,3-4-2-16,-6-7 0 0,-5-4 2 16,-4-3-1-16,-9-3-1 0,-7-3 0 15,-2-2 3-15,0-1-2 0,-6-2 1 16,-5-2 2-16,-10-1 3 0,0-1-5 15,-6-1 1-15,2-2 3 0,-3-1 0 16,-1-3-1-16,-1 0-4 0,3 0 0 0,4 0 1 16,8 0-4-16,3-1 4 0,10-1-6 15,2-1-9-15,0 2-22 0,8 0-36 16,7-4-8-16,4-1-28 0,2-4-89 15</inkml:trace>
  <inkml:trace contextRef="#ctx0" brushRef="#br0" timeOffset="10999">11733 457 46 0,'10'-16'301'16,"-8"2"-254"-16,-2-1-25 0,-6 3 4 15,-13 2-3-15,-6 0 5 0,-4 4 7 16,-5 2-12-16,0 4-1 0,-4 0 2 15,-3 11-5-15,1 6 2 0,-2 5 8 16,0 7 2-16,4 4-5 0,4 2-3 16,5 2-8-16,10-1 2 0,14-4-7 15,5-2-5-15,15-3-4 0,12-1 2 16,9-6-1-16,11-4-1 0,11-6 0 15,7-6-2-15,13-4 2 0,8 0-1 0,11-4-7 16,8-6-14-16,4-4-29 0,1-1-39 16,-7-4-65-16,-7-5-326 0</inkml:trace>
</inkml:ink>
</file>

<file path=ppt/ink/ink6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0:49.2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90 162 89 0,'0'-1'41'0,"0"0"-22"15,0-2 103-15,0 1-49 0,0 2-27 16,0-3-2-16,0 3-4 0,0-2-8 0,0 2-7 16,0 0-6-16,0 0-5 0,0 0-7 15,0 8-4-15,0 7 10 0,-2 6 2 16,-2 7-4-16,-2 5-2 0,0 5 13 15,1 2-8-15,1 3-6 0,0-2-1 16,0-1 0-16,4-2-3 0,0-3-3 16,0-5 7-16,0-3-11 0,0-4 2 15,2-6 0-15,0-2-1 0,2-6 2 16,-4-3-1-16,2-3-8 0,0-2-6 0,-2-1-9 15,2 0-1-15,1 0-3 0,-1-10-4 16,2-3-16-16,0-3-25 0,0-1-39 16,-4-4-77-16</inkml:trace>
  <inkml:trace contextRef="#ctx0" brushRef="#br0" timeOffset="251">0 127 333 0,'0'-4'47'0,"0"-3"-8"0,0-2 9 16,15-2-8-16,2-1-4 0,6-2-5 16,8 0-9-16,-1 1-4 0,5 1-4 15,-1 3-1-15,-2 0-5 0,1 3-3 16,-5 2-1-16,-3 2-2 0,-6 2-2 15,-3 0 0-15,-5 0-2 0,-1 0-3 16,-3 1-13-16,-1 3-5 0,-4-1-8 16,-2 5-15-16,0 0-21 0,0 3-22 0,-12-3-55 15,1 0-91-15</inkml:trace>
  <inkml:trace contextRef="#ctx0" brushRef="#br0" timeOffset="456">88 322 157 0,'-2'6'228'15,"2"-1"-198"-15,0 0-4 0,7 0 28 0,5-2-10 16,3 0-11-16,2-2-7 0,8-1-10 16,0 0-7-16,0 0-4 0,1 0-5 15,-3 0 3-15,0 0-2 0,-2 0-9 16,0 0-13-16,0 0-11 0,-2 0-10 15,-4 0-19-15,3 0-26 0,-3 0-17 16,0 0-21-16,2 0 0 0</inkml:trace>
  <inkml:trace contextRef="#ctx0" brushRef="#br0" timeOffset="912">521 342 101 0,'0'0'71'0,"-4"0"-8"15,-6 0-17-15,3 0 1 0,-1 0 1 16,1 0-11-16,-1 1-9 0,0 5-5 16,-3 3-4-16,3 1 1 0,1 4-4 15,1 2-2-15,0-1-4 0,4 2-2 16,0 1 2-16,2-1-8 0,0-1 2 15,8 0-2-15,5-4-1 0,1-1 0 16,5-2 6-16,0-3-8 0,0-5 0 0,2-1 0 16,2 0 3-16,-2-5 2 0,0-6-3 15,-6-2 0-15,-2-1-7 0,-3 2 12 16,-4-1-2-16,-3 0-1 0,-3-1 1 15,0 0 0-15,0 3-5 0,0-1 2 16,0 2 1-16,-3 3 0 0,3 2-1 16,0 2-1-16,0 3 0 0,0 0-4 15,3 0 0-15,3 0-1 0,4 6 4 16,-3 5-1-16,1-1-1 0,2 3-14 0,-3-1 2 15,5 0 1-15,-5-2-6 16,1 0 9-16,-4-3-1 0,-1-1 3 0,-1-2-9 16,0-3-3-16,-2-1 16 0,0 0 6 15,0 0 9-15,0-6-5 0,0-4-1 16,0-1 13-16,2-1-1 0,4 0 5 15,0 1-2-15,-1-1-2 0,5 2 1 16,1 0-8-16,1 1-2 0,5 2 2 16,0 2-8-16,2 2 0 0,4 2-1 15,0 1-1-15,4 0-1 0,1 0-11 16,-3 0-10-16,6 6-8 0,1 2-20 0,2-3-22 15,7 0-32-15,-3-2-75 16</inkml:trace>
  <inkml:trace contextRef="#ctx0" brushRef="#br0" timeOffset="1217">1559 343 207 0,'-2'-5'88'0,"-8"1"-20"0,-1 3 6 15,-4 1-29-15,-4 0-9 0,1 6-4 16,-5 10-3-16,1 1-6 0,2 5-1 15,1 0 3-15,6 0-7 0,5-2-7 16,5 0-5-16,3-2-5 0,5-4 1 16,9-4 9-16,7-2-14 0,2-7 2 15,7-1 3-15,3-3 1 0,3-12-3 16,-2-1-2-16,-1 0-6 0,-11 3 9 15,-4 3-4-15,-11 6 2 0,-5 1 2 16,-2 3 1-16,0 0-3 0,0 0 0 0,-2 7 2 16,-5 5 0-16,-1 1-1 0,2 2-1 15,4 0 0-15,2 3-1 0,4 2-3 16,15-4-31-16,18 0 2 0,12-7-4 15,10-5-146-15</inkml:trace>
</inkml:ink>
</file>

<file path=ppt/ink/ink6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0:50.91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183 106 393 0,'0'0'58'0,"0"0"-28"16,0 7 8-16,0 9 24 0,2 6-18 16,-2 1-11-16,0 4-10 0,0 1-2 15,2 0-8-15,0-1-10 0,0-4-3 16,2-1 1-16,2-3-1 0,-3-1-6 15,7-6-3-15,-4-2 3 0,-1-5-30 16,5-5-16-16,-1 0-20 0,-3-2-76 0,-2-11-205 16</inkml:trace>
  <inkml:trace contextRef="#ctx0" brushRef="#br0" timeOffset="290">12 12 506 0,'-8'-7'45'0,"4"3"-6"15,4 3 11-15,0 1-21 0,6 0-22 16,13 5 2-16,8 6 8 0,7 6-4 0,10 1-6 15,4 3-6-15,1 2 0 0,5 2 1 16,1 5-2-16,2-3 0 0,-7 1 2 16,-2 1-3-16,-8-4-2 0,-8 3 0 15,-7-3 3-15,-12-3 0 0,-9-1-5 16,-4-2 2-16,-8-2 3 0,-13-1 2 15,-1 1 0-15,-9 0 7 0,-5-2-9 16,-6 1 0-16,-4-1 0 0,2-2 1 16,6-3 1-16,7-1 1 0,12-5-3 15,4-2 0-15,7 1 1 0,5-3-2 16,3 0-11-16,0 1-15 0,3-1-31 0,13 0-13 15,5 0-25-15,4 0-161 0</inkml:trace>
  <inkml:trace contextRef="#ctx0" brushRef="#br0" timeOffset="1514">861 491 100 0,'4'-1'197'0,"1"-6"-173"16,3-5 5-16,3-5 28 0,5-3-15 15,3-7-5-15,0 0-3 0,4-4-14 16,-2 0 7-16,-2 2-10 0,-2-1-3 15,-2 3 1-15,0-1-1 0,-5-1-4 16,1 1 0-16,1 1-3 0,-4 5-1 16,-3 6 0-16,-3 6-2 0,0 5 4 15,-2 4-1-15,0 1-4 0,0 0-3 16,0 0 1-16,0 0-4 0,0 0-5 0,0 10 3 15,2 7 8-15,2-2-3 0,-2 6 0 16,3 0 0-16,-1 2 0 0,4 1 1 16,1 5-2-16,-1-1 0 0,0 3 2 15,1 0 0-15,-1 2-1 0,0-1-1 16,-3 0 3-16,-1-3 8 0,0-5-14 15,2-3 1-15,-4-5 3 0,1-4 0 16,-1 0-2-16,0-3-3 0,-2 0-13 16,0-3-2-16,0-3-3 0,0 0-12 15,0-2-6-15,0-1-25 0,-7 0-59 0,-3 0-130 16</inkml:trace>
  <inkml:trace contextRef="#ctx0" brushRef="#br0" timeOffset="1719">867 345 415 0,'13'0'52'16,"2"0"-36"-16,6 0 34 0,4 0-11 0,2 3-9 16,-3 0-1-16,9-3-7 0,1 3-11 15,1-1-1-15,1 0-7 0,0 0-1 16,-3-1-1-16,-5-1 1 0,1 0-2 15,-4 0-7-15,-1 0-12 0,-5 0-14 16,4-3-20-16,-2-1-36 0,-2 1-81 16,0-3-132-16</inkml:trace>
  <inkml:trace contextRef="#ctx0" brushRef="#br0" timeOffset="1954">1792 131 347 0,'-15'-10'43'16,"-6"4"27"-16,-6 3-19 0,-4 3-11 15,-3 0-6-15,-4 10 9 0,0 7-5 16,2 5-10-16,3 5-5 0,4 4 0 16,7 5-4-16,8 0-6 0,7 0-10 15,7 3-2-15,3-4-1 0,15-1 1 0,8-1 10 16,11-5-15-16,10-2 1 0,9-6-3 15,10-6-9-15,11-4-5 0,10-6-20 16,11-4 13-16,7 0-63 0,7-10-59 16,-3-5-276-16</inkml:trace>
</inkml:ink>
</file>

<file path=ppt/ink/ink6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0:54.3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107 71 171 0,'0'-5'34'0,"-2"1"14"15,1 0 2-15,1 1-6 0,-2-3 0 16,0 3-8-16,-2-1-6 0,2 1-4 16,2 0-8-16,-4 1-3 0,0-1 0 15,-1 1 0-15,1 1 1 0,-4 0-4 0,1 1 3 16,-1-1 0-16,0 1-2 0,4 0-2 15,-3 0-1-15,-1 0-1 0,1 3-7 16,1 7 1-16,-2 1-1 0,4 7-1 16,2 3-1-16,2 0-1 0,0 3-1 15,8 0 3-15,7-4 6 0,8-3-12 16,0-3 3-16,4-6 3 0,2-2-1 15,3-4 0-15,0-2 2 0,-5 0 2 16,-4 0-4-16,-6-8 1 0,-5-4 1 16,-3 1 3-16,-5-5 0 0,-2 0-5 15,-2 0 9-15,-2 1 6 0,-8-2-11 0,-1 1 13 16,-4-1-7-16,1 3 0 0,-1-1-5 15,0 0-2-15,1 1 0 0,3 3-3 16,1 3 1-16,9 5-3 0,1 2 4 16,0 1-7-16,1 0-13 0,17 0 1 15,6 1 4-15,7 4-8 0,1 2-2 16,3 3 5-16,-1-1 6 0,-3 1 7 15,3 3 1-15,-3-3 2 0,-9 1 1 16,-2-1 2-16,-7 0-1 0,-9-4 0 0,-1 0 5 16,-3-2 6-16,0-1 4 0,0 0-6 15,0-3 1-15,0 0 1 0,0 0-4 16,0 0-2-16,0 0 0 0,0 0-2 15,4 0-5-15,0 0-3 0,8 0 4 16,1 0 1-16,2 0 0 0,0 0-2 16,1 0-9-16,-3 7 3 0,0 4 1 15,5-2 6-15,1 4-20 0,-2 0-1 16,4-2-18-16,2 1-14 0,2-2-13 0,1-4-55 15,1-3-121-15</inkml:trace>
  <inkml:trace contextRef="#ctx0" brushRef="#br0" timeOffset="296">1357 99 348 0,'-15'-8'60'0,"-2"1"-16"15,-6 2 15-15,-4 3-17 0,-3 2-1 0,-1 0-10 16,-1 9-6-16,5 6-6 0,2 2-2 15,8-2 0-15,9 4-9 0,6-3 3 16,2 1-18-16,6-1 5 0,4-5 0 16,7-1 1-16,8-4 0 0,3-4 0 15,5-2-2-15,-3 0-2 0,3 0 4 16,-9-2 0-16,-3-1 0 0,-11 3 2 15,-4 0-2-15,-4 0 2 0,-2 0-3 16,0 0 0-16,0 4 2 0,0 3 3 16,-8 1-3-16,6 3-4 0,-2-1-9 15,4 3-22-15,4 3-40 0,15 0-31 0,15-2 63 16,12-4-31-16</inkml:trace>
</inkml:ink>
</file>

<file path=ppt/ink/ink6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0:55.87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449 97 492 0,'-8'-4'63'16,"5"4"-47"-16,3 0 7 0,0 0-20 15,0 0-2-15,7 5 0 0,5 4 0 16,9 0-29-16,1-2-40 0,3 1-90 15</inkml:trace>
  <inkml:trace contextRef="#ctx0" brushRef="#br0" timeOffset="-687">115 591 319 0,'2'7'55'16,"2"8"-50"-16,0 5 40 0,-4 5-7 16,0 7-13-16,0 7-7 0,-4 6 9 15,-4 3 7-15,-1 1-17 0,-3 1-6 16,5-3 5-16,-1-2 13 0,-2-7-12 15,3-6-11-15,-1-10 4 0,0-5 4 16,3-7-3-16,1-6-4 0,-2-3 1 16,2-1 6-16,-1 0 0 0,-1-10-6 15,2-10-1-15,0-4 0 0,0-8 2 0,4-3-4 16,0-3 2-16,0-7 2 0,2-4-1 15,10-9-6-15,1-5-4 0,4-3 2 16,4 0 1-16,4 2-2 0,2 7-2 16,1 9-4-16,5 12-8 0,-8 17 15 15,1 9-2-15,-3 6-7 0,-2 4 4 16,-5 0-5-16,-3 6 4 0,-4 6-1 15,-7 1 6-15,-2 4-1 0,0 3 0 16,-2 0 2-16,-7 3 3 0,-6-1 8 0,1-2-17 16,-3 1 5-16,0-2 2 0,4-3-1 15,-5 1-3-15,3-3 3 0,8 1 3 16,-1-4-6-16,6 0-7 0,2-4-31 15,0-3-21-15,10-1-46 0,9-3-90 16</inkml:trace>
  <inkml:trace contextRef="#ctx0" brushRef="#br0" timeOffset="-496">577 494 313 0,'-6'0'165'0,"4"0"-143"15,-5 7 8-15,-1 4 7 0,-2 0-6 16,3 5-7-16,1-2-11 0,4-1-12 15,2-1 0-15,0 1 0 0,0-1-5 16,6-2-13-16,7 0-16 0,4-2-14 16,4-3-8-16,6 1-49 0,2-6-50 15,1 0-15-15</inkml:trace>
  <inkml:trace contextRef="#ctx0" brushRef="#br0" timeOffset="-271">1084 464 227 0,'0'-17'174'15,"0"3"-117"-15,-15 3 13 0,-2 3-21 16,-6 4-9-16,2 4-5 0,-4 0-8 15,2 4-11-15,0 8 0 0,4 8-1 16,8 0-6-16,3 4-5 0,6 3-3 16,2-2 9-16,2 1-14 0,10-3 0 15,3-1 2-15,8 1 1 0,2-2-4 0,9-1 0 16,8-3-1-16,0-6-6 0,4-5-11 15,-2-4 6-15,0-2 0 0,-4 0 1 16,0-3-13-16,-6-8-14 0,-5 0-31 16,-8-2-41-16,-10 1-97 0</inkml:trace>
  <inkml:trace contextRef="#ctx0" brushRef="#br0" timeOffset="655">1783 0 237 0,'-23'0'51'0,"4"0"-5"0,2 0 52 15,5 0-24-15,10 0-34 0,2 0-9 0,0 5-12 16,2 1-9-16,13 3 4 0,6 0-4 15,10 2-3-15,5-2-3 0,4 5-4 16,4 1 0-16,0 2 2 0,-2 0-1 16,-2 0-1-16,-4 0 0 0,-3-1 1 15,-8-1 0-15,-6-1-1 0,-8-1-1 16,-11 0 2-16,0 0 2 0,-4 4 0 15,-15-1 6-15,-2 2 3 0,-7-2 2 16,-1 1-3-16,-2 0-3 0,1 1-3 16,-1 3-5-16,5 0-1 0,3-1 2 0,9 2-12 15,9 0-15-15,5-1-45 0,0-3-112 16</inkml:trace>
  <inkml:trace contextRef="#ctx0" brushRef="#br0" timeOffset="806">2130 762 523 0,'-6'0'84'0,"6"0"-75"16,0 0 14-16,0 3-5 0,0 0-14 16,0 3-5-16,0-2-18 0,8 2-38 15,1-1-40-15,7 0-232 0</inkml:trace>
</inkml:ink>
</file>

<file path=ppt/ink/ink6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1:29.8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639 156 22 0,'3'-4'40'0,"1"-1"10"16,-2 0 9-16,0-1-2 0,0 2-6 16,0-1-15-16,0 1 4 0,0 0-6 15,0 0 1-15,-2 1-4 0,0-1-1 16,0 1-3-16,0-2-6 0,-4 2-7 15,-2 0-2-15,-2 1-2 0,-1 1-3 0,-4 1 0 16,-3 0-1-16,-1 0 1 0,-2 0-5 16,-4 1 1-16,4 7 0 0,-2 0 2 15,4 1-5-15,4 3 4 0,3-2 2 16,2 0-2-16,6 0-6 0,2 4 4 15,0-1-4-15,2 1 2 0,10-1 1 16,3 3-1-16,6-3 1 0,4-1-3 16,2-1 4-16,-3 0-2 0,1 1-1 15,-4 0 2-15,-2-1-2 0,-5-1 0 0,-1 0 3 16,-7-2 8-16,-2 2-15 0,-4-1 4 15,0-1 4-15,-8 2 0 0,-7-2-1 16,-1 0-3-16,-3-2 4 0,2-1-2 16,2-1-2-16,0-1 1 0,-3 1 1 15,1 0-1-15,0-2-2 0,0 1-1 16,5-1 2-16,5-1 0 0,3-1 0 15,4 0 0-15,0 0-4 0,4 0-3 16,7-6 4-16,8-2 3 0,4-4 2 0,4-3-2 16,-2 0 0-16,3-4 0 0,1 0 1 15,-2-2 1-15,-2-2-10 0,-6-1 13 16,-4-1 1-16,-2-1-4 0,-3 2 0 15,-6 0 3-15,-3 2 3 0,-1 2-3 16,-1 3 0-16,-11 1 0 0,1 4-2 16,-3 4 0-16,-1 3-3 0,-2 5 0 15,2 0 2-15,-4 2-3 0,3 11-6 16,3 4-16-16,0 3-27 0,3 2-45 15,0-4-172-15</inkml:trace>
  <inkml:trace contextRef="#ctx0" brushRef="#br0" timeOffset="936">146 706 262 0,'0'-3'72'0,"0"1"-25"0,0 2-7 15,0 0 2-15,2 0-5 0,0 0-20 16,4 5-2-16,-2 8-1 0,0 3-2 15,-1 3-5-15,3-2-3 0,-4 3-1 16,0-1 1-16,0 1 3 0,-2-3-3 16,0-2 1-16,0-3-1 0,-2-6 4 15,-2 1 2-15,-4-2-2 0,7-1 2 16,-3-3 1-16,0-1-6 0,0 0-1 15,0 0-1-15,0-3 0 0,1-5-1 16,1-4-1-16,-2 0-2 0,4-3 1 0,0-3 1 16,0-1-1-16,0-2 0 0,9-3 1 15,3 1-1-15,3 1-2 0,2 1 3 16,1 3-2-16,2 4 1 0,1 2 0 15,0 2 0-15,0 2 0 0,-1 3 0 16,-3 2-2-16,-4 3 0 0,-5 0 2 16,-6 0-1-16,0 10 0 0,-2 1 0 15,0 1 2-15,-6 3-1 0,-6-1 0 16,1-2 0-16,-4 6 2 0,1-4-1 15,1-1-2-15,0 2 1 0,5-3 2 0,-2 0 0 16,1-3-4-16,5-2 4 0,-2-1-1 16,6-2-1-16,0 0-1 0,0 0-1 15,0-1 1-15,6 1 1 0,7-3-2 16,1 1 1-16,1-2 3 0,0 1-3 15,2 0-1-15,1 1-2 0,-1 0 3 16,0 0 2-16,-2 1-10 0,-3-2 5 16,-3 3 3-16,-5 0 1 0,-2 0 0 15,-2 3 0-15,0-1 1 0,-4 0 2 0,-5 2-2 16,-1 0 2-16,-1-1 4 0,-5 3-1 15,7-1-2-15,-5-2-1 0,5 2 1 16,-3 0 0-16,5-2-3 0,1-2-1 16,2 0 2-16,2-2-3 0,2 0-1 15,0-2-2-15,0 3-9 0,0 1-13 16,0-5-24-16,6 2-19 0,4-2-59 15,-3 0-148-15</inkml:trace>
  <inkml:trace contextRef="#ctx0" brushRef="#br0" timeOffset="1167">681 720 469 0,'0'-1'61'0,"0"1"-49"15,0 0 9-15,0 2 18 0,0 8-1 16,-2 2-17-16,-6 4-8 0,-1 2-6 15,-3 4 2-15,3-2-4 0,-3 0-2 0,3-3-2 16,3-3 4-16,0 0-4 0,6-2-2 16,0-3 0-16,0-2 0 0,0-4-8 15,0 0-16-15,4-3-11 0,5 0-16 16,3 0-18-16,-3-6-77 0,3-6-175 15</inkml:trace>
  <inkml:trace contextRef="#ctx0" brushRef="#br0" timeOffset="1561">1011 537 213 0,'0'0'92'0,"0"0"-40"16,0 0-5-16,-2 0 0 0,-2 3-6 15,-4 6-5-15,5 4-8 0,-5 4-7 16,0 0-9-16,1 5 0 0,-3 3 5 16,1 2-1-16,-1 2-1 0,-3 0 2 15,3 1-4-15,3-2-4 0,-3-3-2 0,4-4-4 16,4-3 1-16,-1-7-2 0,3-4-2 15,0-3 0-15,0-3 2 0,0-1-2 16,0 0-1-16,1-3 2 0,7-9 2 16,2-2-3-16,-1-1-3 0,1-1 0 15,-3 3 1-15,5 0 2 0,-3 2-1 16,1 3-1-16,-3 1 3 0,3 4-1 15,0 0-2-15,1 2 4 0,-1 1-2 16,3 0-1-16,0 0-3 0,3 0-3 16,1 0-3-16,0 0 3 0,2 4-23 0,-2 0 23 15,-2 1 8-15,-1-1-74 0,-7-1 7 16,-3 0 27-16,2 0-16 0,-4 0-6 15,-2-2-134-15</inkml:trace>
  <inkml:trace contextRef="#ctx0" brushRef="#br0" timeOffset="2038">782 645 386 0,'0'0'109'0,"0"0"-65"0,0 0-17 15,0 0-7-15,0 0 5 0,0 0-14 16,2 0-12-16,0 0-4 0,3 3-11 15,-1 1-34-15,0 0-60 0,0-2-200 16</inkml:trace>
  <inkml:trace contextRef="#ctx0" brushRef="#br0" timeOffset="2713">238 55 66 0,'2'-10'57'0,"0"0"12"0,0 1-20 15,-2 1-6-15,0 1 5 0,0 2-9 16,-2 1-5-16,-4 2-7 0,2 2-3 15,0 0-8-15,-5 0-2 0,-1 6-7 16,-3 8 2-16,0 3 1 0,-1 5-4 16,-3 9 8-16,-2 6-1 0,0 7 5 0,-2 9-6 15,0 7-1-15,2-1 0 0,-2 3-3 16,6-2 4-16,7-1-15 0,4 5 1 15,4 1 3-15,0 0-1 0,8-5-2 16,9-6 1-16,10-9-11 0,5-6-5 16,8-7-2-16,4-6 10 0,9-7-3 15,3-6-23-15,5-3-35 0,2-6-13 16,4-4-122-16</inkml:trace>
  <inkml:trace contextRef="#ctx0" brushRef="#br0" timeOffset="3254">1268 44 172 0,'-3'0'107'0,"1"1"-56"0,2 3-30 16,0 4 24-16,0 6 14 0,0 4-21 0,9 7-11 15,4 6-10-15,8 6-9 0,0 8-7 16,0 4-1-16,0 5 1 0,-3 2 2 15,-5 0 6-15,-7 4-13 0,-4-2 4 16,-2 1 0-16,-4 1-8 0,-13 0-5 16,-4 1-1-16,-6 1 12 0,-2-3-4 15,1-4-40-15,-3-3-79 0,1-6-127 16</inkml:trace>
</inkml:ink>
</file>

<file path=ppt/ink/ink6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1:37.6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21 407 59 0,'0'0'26'0,"4"0"-15"0,-4 0-7 16,2 0 138-16,-2-2-103 0,0 0-1 16,0 0-10-16,0 1-3 0,0 0-3 15,-2-1-4-15,-2 1 0 0,4 0-1 16,0 0 1-16,0-1-2 0,-2 2 4 0,0-2-3 15,0-1 4-15,2 1-1 16,0 0-8-16,-2 1 2 0,1 0-3 0,1-1 0 16,-4 2-3-16,4 0-3 0,-2 0-4 15,0 0 5-15,2 0-5 0,-4 0 0 16,4 0 0-16,0 0 0 0,0-1 0 15,0 1-3-15,0 0-1 0,0 0 1 16,6 0-1-16,7 0 2 0,6 0 2 16,6 1 1-16,8 3 1 0,5-2-5 15,7 2 4-15,9-1-1 0,3 0 1 16,4 1-4-16,6 2 3 0,2-3 0 15,-1 2 0-15,3-1-2 0,0-3 0 0,-3 3 2 16,-1-2 0-16,2-2-2 0,-2 2 2 16,3-2 6-16,-7 0 1 0,-2 0-6 15,-9 0-2-15,-7 0 6 0,-3-2 2 16,0-1-2-16,0-4-1 0,0 4 5 15,-3-4-5-15,-7 2-3 0,0 0 1 16,-7 1-1-16,-6 3 0 0,-7-3-2 16,-10 4 0-16,0 0 2 0,-2 0-1 15,0 0 0-15,0 0 1 0,-8 0-1 0,-4 0-1 16,-5 6-2-16,4-1-1 0,-2 0-2 15,3-2-2-15,3 0 0 0,1-1-1 16,2 1 5-16,-1-1-6 0,3 1-3 16,-2-2-8-16,0 2-11 0,6-1-14 15,0 0-27-15,0 0-45 0,0-2-80 16</inkml:trace>
  <inkml:trace contextRef="#ctx0" brushRef="#br0" timeOffset="521">1391 251 118 0,'-6'-1'78'0,"-1"-1"-5"15,-3 2-6-15,3-1-16 0,3 1-2 16,2 0-2-16,2 0-20 0,0 0-23 16,0 0-5-16,8 0 8 0,5 6 12 15,6 1-2-15,6 1-8 0,1 0-2 16,5-2 1-16,0 3 0 0,-1-3 2 15,-3 1-8-15,-4 1 5 0,-4 0-1 16,-2 0-1-16,-6-1 0 0,-1 1-3 16,-6 3 2-16,-2 3 2 0,-2 3-1 0,-2 5 0 15,-14 3 0-15,-5 4 0 0,-5 3-2 16,-3 2-1-16,1 5-1 0,-1-3 0 15,6 4-2-15,4-1 0 0,4 1-15 16,5-1-19-16,4 0-31 0,6-3-56 16,0-3-35-16</inkml:trace>
  <inkml:trace contextRef="#ctx0" brushRef="#br0" timeOffset="2044">2214 576 21 0,'0'1'14'16,"0"0"-7"-16,0 0 6 0,0 0 49 16,0-1 3-16,0 0-54 0,0 0-8 15,0 0-1-15,-2 0 0 0,-2 0-4 16,2 1 4-16,2 1-4 0,-4 0-2 0,2 1-1 15,0-3-4-15,0 1 4 0,2 0 5 16,0-1 3-16,0 0 7 0,0 0 13 16,0 0 13-16,-2 0 3 0,1 0 5 15,-3 0-6-15,0-2-2 0,2-2 1 16,0 2-11-16,2-2-4 0,0-1-5 15,0 0 3-15,0-2-8 0,0-1-5 16,6-2-3-16,3-3 3 0,5-2 0 16,-3-2 2-16,10-3 0 0,-2-4 5 0,-2-1-5 15,6-3 0-15,0-4-1 0,2 0-1 16,-2-3-4-16,-2 1-3 0,-2 2 1 15,2-1 1-15,-4 4-2 0,-2 4 1 16,-3 3-1-16,1 3-1 0,-3 6 2 16,-3 1-2-16,-1 4 1 0,-2 5 3 15,0-1-2-15,-4 4-2 0,0-2 2 16,0 2 0-16,2 0-2 0,-2 0-2 15,0 0 2-15,2 0 1 0,-2 2 1 16,3 6-1-16,1 3 0 0,0 3 3 0,-2 4-3 16,2 3 0-16,-2 2 0 0,1 6 2 15,-3 1-1-15,4 3-1 0,-2 4 0 16,-2 1 3-16,0 0-1 0,0 1-1 15,0-2-1-15,-6-2 0 0,-3-3 2 16,-1-5-2-16,-1-4-1 0,1-5 0 16,-1-4 3-16,-2-4-4 0,3-3 0 15,-3-4 2-15,3-2-1 0,-3-1-2 16,1 0-1-16,1-4 0 0,1-5-5 0,1-2 1 15,1-2 3-15,4 0 5 0,1-1-1 16,3 1-1-16,0 2 0 0,0 0 0 16,3 1-1-16,9 5-4 0,1-1-5 15,-1 4 6-15,5 2 2 0,0 0 3 16,0 0-3-16,2 0 3 0,-2 0 0 15,1 4-2-15,-1 0 2 0,-4 0 1 16,2-1 0-16,-3-1-2 0,-3-1 1 16,-3 0 2-16,-4-1 1 0,2 0-5 0,-4 0 4 15,0 0 4-15,0 0-3 16,0 0-3-16,-2-1 1 0,-2-1 0 0,4 1-1 15,0 0-2-15,-2 0-3 0,2 1-12 16,0-1-24-16,0 1-11 0,4-3 15 16,2 2 12-16,1-1 5 0,-1 0-3 15,0 0 6-15,-2 0 2 0,1-2-14 16,1 0-26-16,-2-1-19 0,2-2-42 15</inkml:trace>
  <inkml:trace contextRef="#ctx0" brushRef="#br0" timeOffset="2390">2740 375 27 0,'0'0'-6'0,"2"0"20"15,-2 0 186-15,0 0-148 0,0 0-6 16,0 0-16-16,0 0-16 0,0 4-3 16,0 4 9-16,0 4 1 0,0 0-5 15,0 2-3-15,0-1-1 0,-2 0 5 16,2-3-3-16,0-1-9 0,0 0 4 15,-2-4-3-15,2-1-1 0,0-1-3 16,0-2-2-16,2-1 2 0,8 0 1 0,1 0 1 16,3-6-2-16,1-2-2 0,2 0 0 15,0-1-4-15,-2 0-3 0,3 2 5 16,-3 1 1-16,-2 4-4 0,-1 1 3 15,-3 1 2-15,-3 0-2 0,-2 0 0 16,-4 2 1-16,0 5 3 0,0 0 0 16,0 0 0-16,0 3-2 0,-4-1 4 15,0 1 1-15,0-3-4 0,2 3 1 16,0-5-1-16,2 0-1 0,0 1-2 0,0-3 1 15,4 2-2-15,4-2-19 0,5-3-42 16,1 0-17-16,-1 0-40 0,4-6-66 16</inkml:trace>
  <inkml:trace contextRef="#ctx0" brushRef="#br0" timeOffset="3646">3124 427 58 0,'-8'-2'196'16,"-1"0"-115"-16,-1 2-43 0,0 0 10 0,-1 0-19 15,0 3-1-15,3 5-11 0,4 2-6 16,0-1-4-16,2 2-4 0,0-3-3 15,2 1 0-15,0 1 1 0,0-3 0 16,2 2-2-16,2-2 1 0,4-3 2 16,1 2-1-16,-1-4-2 0,3-1 0 15,1-1-4-15,-1 0-8 0,-1 0-2 16,-2 0-2-16,-1 0 2 0,-5 0 7 15,2 0 2-15,-4 0 1 0,0 0 2 16,2 0 1-16,-2 0 0 0,2 1 2 16,-2 2 2-16,2-1-2 0,1 0 2 0,-1-1 3 15,4-1 2-15,0 0 7 0,1 0 2 16,5-6-2-16,-3-3-4 0,3-4 0 15,1-3-1-15,2-1 0 0,3-2 1 16,-5-2 1-16,2-3-1 0,1-2-2 16,-1-3 0-16,-4-1-4 0,3-2 0 15,-7-2-2-15,1 1-1 0,-1 1 1 16,-7 3-2-16,2 7 1 0,-2 8 1 15,0 6 0-15,0 5 6 0,0 3-4 16,-5 0-2-16,-5 11-5 0,-1 8 2 0,-3 3 0 16,1 4 2-16,3 5-1 0,1 4 0 15,-1 0-3-15,3 1 3 0,3-5-13 16,4-4 4-16,0-2 5 0,9-4 3 15,3-3 1-15,3-3 1 0,0-2-2 16,3-3 1-16,-3-4-1 0,0-4-1 16,0-2-1-16,-1 0-2 0,3 0 2 15,-2-4 2-15,-1-3 2 0,-1-3-1 16,-5 3 2-16,-5 0-2 0,-3-1 3 0,0 2 1 15,0 0 1-15,0-1-1 0,-3 4 2 16,-3 0-1-16,0-1-1 0,2 4 1 16,-1 0-4-16,-1 0 1 0,2 0-2 15,-2 4-2-15,2 3 2 0,-3 3 0 16,3 0 0-16,0 1-1 0,4 1 1 15,0 2-2-15,0-2 2 0,0 0-2 16,8-1 2-16,1-1 0 0,7 0 0 16,-3-5-1-16,0-1 1 0,5-3 1 0,-1-1-1 15,0 0 2-15,0 0-4 0,-2-7 6 16,-1-3-3-16,-3-1 0 0,1-2 1 15,-5-1-3-15,-1-1 4 0,-4 2 2 16,-2 2 1-16,0-4 3 0,0 4-2 16,-10 0-6-16,1-2 2 0,-5 5 1 15,3 1-5-15,3 2 2 0,1 2-1 16,7 2 0-16,-2 1-2 0,2 0-22 15,0 6-3-15,2 4 3 0,5-3-4 16,1 2-10-16,7-4-3 0,2 0 3 16,1-2 14-16,3-3 8 0,-4 0 13 0,6 0 2 15,-2-3 5-15,-2-5 5 0,-8 0-7 16,-3 1 4-16,-4 0 31 0,-4 1 0 15,0 2-11-15,-6 1-6 0,-4 1-9 16,-5 2-1-16,0 0-4 0,-1 0 2 16,-1 9-7-16,4 4-2 0,-2 2 1 15,3-1 1-15,1 2-1 0,3 1-1 16,6 0 2-16,2 0-2 0,0-3 1 15,2-1-2-15,6-4-4 0,1-1-1 16,1-3 0-16,-1-5 2 0,3 0 0 0,-1 0 4 16,5-5-2-16,-3-4 0 0,-2-2 3 15,-3-2 1-15,2 0-1 0,-5-1 2 16,-1 1 6-16,-2 1 3 0,0 2-1 15,-2 0 0-15,0 2 1 0,0 4 0 16,0 1 3-16,-2 1-2 0,0 2-8 16,2 0-1-16,-2 0-7 0,2 7 0 15,-2 6 3-15,-2 4 1 0,4 2 0 16,0 4 0-16,0 6-2 0,0 8 0 0,0 1 1 15,12 4-1-15,3 1 7 0,0-5-9 16,-3-3 2-16,-4-2 2 0,-5-6 0 16,1-1 1-16,-4-4 0 0,0-5-2 15,0-3 2-15,-7-3 1 0,-9-2 3 16,3-2-2-16,-2-3 8 0,-3-1 2 15,3-1 4-15,0-2-2 0,0 0 1 16,-1 0 0-16,5-2-8 0,1-3-4 16,-3 0 0-16,4-1 0 0,1 0-3 0,4 2-2 15,-2-1 1-15,6-2 1 0,-2 3-4 16,2-2-6-16,0 1-9 0,2-2-6 15,6 2-6-15,2-1-6 0,3 0 2 16,2-1-4-16,2-2-18 0,0-1-27 16,3-4-53-16,-1-4-95 0</inkml:trace>
  <inkml:trace contextRef="#ctx0" brushRef="#br0" timeOffset="4508">3950 470 9 0,'6'-5'14'15,"1"-1"-14"-15,-1 1 2 0,0 1 101 16,-4 1-73-16,0 0 7 0,-1 2-12 16,1-1-9-16,-2 2 10 0,0 0 19 15,0-1 22-15,0-1-22 0,0 0-19 16,0 0-3-16,0-2-6 0,0 1 2 15,0 0-2-15,0-2-2 0,2 3-7 16,-2 1-2-16,0 1 0 0,0 0-1 0,0 0-3 16,0 0-4-16,0 0 0 0,0 0 2 15,0 0 0-15,0 0 2 0,0 0 1 16,0 0 2-16,0 1-4 0,0 1 2 15,0-2-2-15,0 2 1 0,0-2-3 16,0 0-1-16,0 0 1 0,0 2 1 16,0-1 0-16,0 0 0 0,0 1-1 15,0-2 1-15,0 0-1 0,0 2 0 16,0-2 1-16,0 0 2 0,0 0-1 0,0 0-3 15,0 0 5-15,0 0 1 0,0 0-2 16,0 0 0-16,0 0-1 0,0 0 0 16,0 0-1-16,0 0-2 0,0 0 1 15,0 0 2-15,0 0-2 0,0 0-1 16,0 0 2-16,0 0 3 0,0 0-4 15,0 0 1-15,0 0 1 0,0 0 1 16,0 0 1-16,0 0-2 0,0 0 2 16,0 0 1-16,0 0-4 0,0 0-2 0,0 0 2 15,0 0 0-15,0 1-3 0,0 5-3 16,-2 3 5-16,0 3 3 0,-1 3-2 15,1 1-1-15,0 1 2 0,2-4 4 16,0 2-4-16,0-4-1 0,0-1 2 16,7-2 0-16,5-2-2 0,1-4 0 15,2-1 1-15,5-1 2 0,-1-1-5 16,2-7 2-16,-2-1 0 0,-4-1 2 15,-2 0-3-15,-5-1 0 0,0 0 2 16,-1 1 1-16,-5 2-2 0,0 1 1 16,-2 2 2-16,0 2 1 0,0 0-2 0,0 2 0 15,0 1 0-15,0 0-1 0,0 0-5 16,0 0 0-16,0 0 0 0,0 7 2 15,2-1 0-15,4-1-8 0,3-2 5 16,3 0 1-16,7 1 1 0,0-2 2 16,-2-2-2-16,2 0 4 0,6 0-1 15,5-6-1-15,7-4 12 0,-5-5-9 16,-5 2-2-16,-10 0 0 0,-6-4 2 15,-9 4 5-15,0 0-5 0,-2 0 1 16,-5 1 5-16,-9 5 6 0,-3 2-1 0,-6 3 0 16,2 2 4-16,0 2-1 0,0 7 1 15,4 4-4-15,4 1-5 0,7 2-2 16,4 3-8-16,2-1 4 0,0 0-3 15,13-1 2-15,5-1-1 0,4-1-3 16,7-3-9-16,3-2-15 0,10-4-17 16,14-6-21-16,7 0-4 0,0-17-373 15</inkml:trace>
  <inkml:trace contextRef="#ctx0" brushRef="#br0" timeOffset="5263">4963 416 6 0,'4'-2'17'15,"-2"-1"5"-15,-2-1-7 0,0 0 40 16,2 0-28-16,0 1 5 0,1 2-14 15,-1-2 0-15,4 1 3 0,0-1-1 16,1 1-2-16,-1-1-3 0,0 0 6 0,-4 0 8 16,4 1-3-16,-6 1 1 0,1 0 7 15,-1-1 3-15,0 1-3 0,0-3-3 16,0 2-10-16,0 0-4 0,-1 0 0 15,-5 0-1-15,0 1-7 0,-2 1 1 16,1 0-2-16,-5 0-5 0,3 0 1 16,-1 8 2-16,-1 1-2 0,-1 3-2 15,5 0-2-15,1 2 1 0,2 1-1 16,4-1 0-16,0 0-1 0,0 1 0 0,10-3 3 15,1 1-4-15,4-1 1 0,3-2 2 16,3-2 1-16,3-5-2 0,-3-1 0 16,4-2 2-16,-6 0 1 0,-2-6-1 15,-1-4-1-15,-5-2 0 0,-1-1 9 16,-3-1 4-16,-1 0-3 0,-4 1 4 15,-2 0 1-15,0-2-6 0,-4 3-4 16,-5-3-3-16,-1 2 3 0,-3 2-4 16,-1-1-3-16,-1 2 1 0,2 2 1 15,1 0-3-15,5 4-3 0,5 2-3 0,0 2-8 16,2 0-15-16,0 10-9 0,0 3 3 15,0 2-6-15,8 1-17 0,3-2-38 16,-3-5-54-16</inkml:trace>
  <inkml:trace contextRef="#ctx0" brushRef="#br0" timeOffset="6050">5391 359 1 0,'-2'0'28'15,"0"0"156"-15,-2 0-135 0,2 0 9 16,2 0-9-16,-4 0-4 0,0 0 3 16,4-2-15-16,-2 2-3 0,1 0-5 15,-3 0-7-15,0 8-7 0,0 2 8 16,-4 0 0-16,5 2 5 0,-1 0-8 15,0 2-6-15,2-2-3 0,2 0-2 16,0-3-4-16,10-1 0 0,1-2 1 16,4-1 0-16,4-2 1 0,4-3-1 0,4 0 1 15,0 0-2-15,-4-2-1 0,-6-2 0 16,-2-1 0-16,-5 0-1 0,-3-1-6 15,-5 1 2-15,0 1 1 0,-2 0 1 16,0 2 3-16,0 2-3 0,0 0 2 16,0 0 0-16,0 0-4 0,0 0-4 15,-2 2 4-15,0 5 4 0,0 0-1 16,-1 2 0-16,1-3 0 0,2 3 0 0,0-1 0 15,0 1-1-15,7-1 2 0,3-1 1 16,1-2-1-16,3 0-1 0,-1-5 2 16,-2 0 1-16,3 0 0 0,-1-1-2 15,-1-7 2-15,1-2 0 0,-4-2 0 16,1-4 0-16,-2 2 0 0,1-3 2 15,-1-1 0-15,-1 0-2 0,1-2 2 16,0-2-1-16,-3-2 1 0,1-1 0 16,-2-1 2-16,-2-2 0 0,0-1-2 15,0-3-2-15,-2 2 3 0,0-2-3 0,0 2 3 16,0 3-2-16,0 2 1 0,2 4-1 15,1 5 0-15,-1 5-2 0,2 5 2 16,-2 3 1-16,0 1-3 0,0 2-2 16,-2 0 0-16,2 0-2 0,-2 2 4 15,2 11-3-15,-2 4 4 0,0 4 0 16,0 5 0-16,0 6-2 0,-2 3 2 15,-2 4-1-15,-4 4 0 0,-1 1 1 16,3-2-2-16,0-4 2 0,3-5-1 0,1-10-1 16,2-5 2-16,0-8 0 0,0-5-1 15,0-2-2-15,0-3 3 0,7 0 2 16,3-4 2-16,1-9-1 0,8-1 1 15,0-3 2-15,0 0-2 0,1 2 0 16,1 1-1-16,-2 1 1 0,-2 3-3 16,-2 1-2-16,-2 3 1 0,-1 2 0 15,1 4-1-15,-1 0-1 0,1 0 0 16,2 0 2-16,-1 2-2 0,1 2-4 15,0 1-17-15,2 2-3 0,-1 1-20 16,1-1-18-16,-6-2-49 0,-1-4-321 0</inkml:trace>
</inkml:ink>
</file>

<file path=ppt/ink/ink6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3:5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44 382 84 0,'0'-1'25'0,"0"-3"-11"0,0 0 3 16,0 1 4-16,0 0 1 0,0 1 0 15,0 1-3-15,0-1 8 0,0-3-5 16,0 2-2-16,0 2 7 0,0-2 1 0,0-1-8 16,-2 0 1-16,2 2-2 0,0-3-3 15,-2 3 5-15,2-1-2 0,0 1-2 16,0 1-5-16,-2 1-2 0,2 0 1 15,0 0 0-15,0 0-2 0,-2 0-1 16,-2 3-6-16,1 10-1 0,-5 6 4 16,0 5 2-16,3 0-3 0,1-1 2 15,2 1-1-15,2-3-2 0,0 0 0 16,6-3-3-16,5-5-1 0,1-2 2 15,5-3 1-15,-2-1-2 0,0-5 0 0,2-2 2 16,-1 0 1-16,3-2-2 0,-2-5 0 16,-4-1 0-16,1 1 1 0,-7 0-2 15,1 3-1-15,-6-1 0 0,2 3-2 16,-2 0 2-16,-2 2-5 0,3 0 1 15,-1 0 3-15,2 0-4 0,2 2 2 16,1 5 2-16,3 4 1 0,0 1 1 16,3 0-5-16,2 0 3 0,0-2 1 15,3-4 0-15,-1-1-1 0,2-4 3 0,-2-1 0 16,-2 0-1-16,-1 0-1 0,-1-7 3 15,-3-5 0-15,-1-2 1 0,-1-2-1 16,-3 0 0-16,1 0 7 0,-4-1-1 16,0 1 0-16,-2-1 4 0,0 0 0 15,-2 3-7-15,-4-2-2 0,-1 1 2 16,1 2-5-16,-2 2 2 0,1 2-4 15,1 5 3-15,2 1 0 0,4 3-3 16,-4 0 0-16,2 8-6 0,1 3-5 0,1 4-12 16,0-1-6-16,0-1-16 0,5-1-33 15,1-5-29-15,4-4-53 0</inkml:trace>
  <inkml:trace contextRef="#ctx0" brushRef="#br0" timeOffset="327">571 407 0 0,'7'-1'10'0,"-5"-1"169"16,-2-2-98-16,2 3-33 0,-2 0 8 15,0 1-20-15,0 0-10 0,0 3-16 0,0 10-1 16,-2 3 1-16,0 3 4 0,-2-1-5 16,4-2-2-16,0-1 2 0,0 1-4 15,0-7-1-15,2 1 0 0,2-3 1 16,-2-4 2-16,0-1-4 0,-2-2-2 15,2 0 5-15,-2 0 5 0,0-6 8 16,2-6-9-16,2-2-8 0,-3-2 0 16,3 2 4-16,0 0-3 0,0 1-1 15,2 0 1-15,1 3-4 0,1-1 3 16,1 3-3-16,-1-2 1 0,2 5 1 15,1 3-3-15,-1-1 0 0,-3 3 2 0,1 0-2 16,0 0 0-16,-3 6-1 0,1-2 3 16,2 3-3-16,-1-1-14 0,5 1-9 15,-3-1-5-15,1-2-9 0,5 0-22 16,-4-2-20-16,1-2-66 0</inkml:trace>
  <inkml:trace contextRef="#ctx0" brushRef="#br0" timeOffset="516">901 389 9 0,'0'3'15'0,"0"-1"174"15,0-2-115-15,0 5-33 0,0 0-5 16,0 5 9-16,0 2-12 0,0-1-18 16,0 2-4-16,0 0 2 0,0 2-6 15,2 1-2-15,3-3-5 0,3-1 2 16,0-1-1-16,1 0 0 0,1-4-1 15,1-2-10-15,2 0-5 0,-1-5-39 16,3 0-31-16,-1 0-21 0,-5-7-58 0</inkml:trace>
  <inkml:trace contextRef="#ctx0" brushRef="#br0" timeOffset="958">1126 176 42 0,'0'-14'3'0,"0"1"145"15,0 5-115-15,0 0 8 0,0 2 1 16,-2 3-12-16,0-1-6 0,2 4-12 15,0 0 16-15,-2 0-23 0,2 0-9 0,0 6 6 16,0 9 2-16,0 0-1 0,0 7 0 16,0 0 0-16,0 3-1 0,0 3-1 15,0-2-1-15,0 2 1 0,0 0 0 16,0-3 0-16,0-1-7 0,0-4-7 15,0-4 11-15,0-3 1 0,6-2-33 16,0-4 12-16,3-1-5 0,3-2 4 16,1-3 0-16,0 1-4 0,4-1-1 15,6-1 27-15,2 0 2 0,2 0-2 16,3 0 2-16,-3-6 0 0,4-1-1 15,-3-2 1-15,-1-2 2 0,-4-1 32 0,-2-1-24 16,-12 3 34-16,-7-2-27 0,-2 0 29 16,-4-1-12-16,-7 2-4 0,-4 3-6 15,-2 0-1-15,-2 7-1 0,-4 1 5 16,-2 0-7-16,2 6-4 0,0 5-4 15,4 5 1-15,7 1-4 0,11 5-9 16,1-4-2-16,1 3 3 0,17-3-4 16,3 0 3-16,9-2-2 0,6-1 3 15,8 0-17-15,10-4-6 0,11-4 9 0,7-4 0 16,-1-3-66-16,1 0-52 0,-13-7-81 15</inkml:trace>
  <inkml:trace contextRef="#ctx0" brushRef="#br0" timeOffset="1338">2271 392 1 0,'0'-7'80'0,"0"0"114"0,0-1-137 16,-8 0-8-16,-1 1 1 0,-3 1-8 16,-1 0-1-16,-1 3-7 0,-3-1-5 15,-4 4-6-15,-2 0 0 0,-3 10-6 16,3 4 3-16,2 3-8 0,4 1 1 15,7-1-5-15,8 1-8 0,2-4-3 0,4 1 4 16,11-2-1-16,6-4 0 0,2-4-1 16,6 0 2-16,1-2-5 0,5-3-3 15,-5 0 1-15,-3 0-3 0,-4 0 5 16,-8 0-1-16,-6-2 3 0,-7 1 2 15,-2 1-2-15,0 0-1 0,0 0 2 16,0 3 2-16,-3 4 0 0,-3 2-3 16,2 0-3-16,4 2-10 0,0 0-13 15,6 1-21-15,24 0-3 0,18-2 19 16,15-7 27-16,11-3-192 0</inkml:trace>
  <inkml:trace contextRef="#ctx0" brushRef="#br0" timeOffset="2389">3003 224 3 0,'2'0'17'0,"0"0"52"0,0 0 87 16,-2 0-92-16,4 0 1 0,-4 0-5 15,0 0-12-15,0 1-18 0,0 6-22 16,0 5 2-16,2 4 7 0,-2 5 4 15,0 5-10-15,0 0-5 0,-8 1 1 16,3 2-2-16,-3-2-2 0,0-2 0 16,1-1-2-16,1-5 3 0,0-2-2 15,0-4-2-15,5-4-1 0,-3-5 3 0,2-2 1 16,0-2-1-16,2 0 4 0,0 0 3 15,0-10-3-15,-2-6-3 0,2-5 1 16,0-4 3-16,0 0-1 0,0-6-3 16,4 1 4-16,2-3-1 0,3-4 0 15,1-1-5-15,-1-1 0 0,3 2 1 16,1 5-1-16,2 4-2 0,0 5 0 15,3 10 1-15,1 4 0 0,4 5-3 16,-4 4 2-16,-2 0 1 0,-8 9-1 0,-1 8-2 16,-6 4 3-16,-2 0-1 0,0 3-1 15,0 1-2-15,-8 0 2 0,-3 0 2 16,-2-1-1-16,-3 1-1 0,1-2 0 15,2-3 3-15,1-2-2 0,1-2 2 16,5-5-2-16,2-5 1 0,2 0-3 16,2-2-2-16,0-1 0 0,8 4-6 15,7-1 2-15,2-3-3 0,6-1-1 16,-2 1 3-16,2 2 2 0,-2 0 7 15,-2 1-2-15,-5 0 4 0,-3 4-4 0,-5-1 2 16,-4 2 0-16,-2-1 1 0,0 2 1 16,-4 0-1-16,-8-1 1 0,-1 2 2 15,0-2-3-15,1 2 0 0,1-2 0 16,1-3 1-16,3-2 0 0,3-3-3 15,2-1 1-15,2-2-7 0,0 0-32 16,0 0-32-16,4-5-44 0,1-7-75 16</inkml:trace>
  <inkml:trace contextRef="#ctx0" brushRef="#br0" timeOffset="2571">3368 415 55 0,'6'5'162'0,"-3"1"-88"15,1 1-15-15,-2 2 3 0,2 3-16 16,-4 2-17-16,2 2-10 0,-2 1-12 15,2 2-2-15,2-1-4 0,-1 0 2 16,1-3-2-16,2 1-2 0,2-1 1 16,-1-1-6-16,3-1-28 0,-1-6-32 15,1-3-44-15,-3-4-82 0</inkml:trace>
  <inkml:trace contextRef="#ctx0" brushRef="#br0" timeOffset="2805">3612 464 35 0,'0'17'114'0,"-2"0"-28"16,-9 6-66-16,-1 7 20 0,-3 0 26 16,0 3-5-16,-2 2-21 0,1-1-21 0,1-3 0 15,4 0-5-15,3-3-3 0,2 1 0 16,1-6-6-16,3-2-3 0,0-2-1 15,2-6-1-15,0-3 2 0,0-3-3 16,0-3-11-16,2-2-13 0,5-2-14 16,1 0-15-16,1-4-4 0,5-7-17 15,-3-2-48-15,3-6-27 0</inkml:trace>
  <inkml:trace contextRef="#ctx0" brushRef="#br0" timeOffset="3351">3793 80 25 0,'2'-14'118'16,"-2"0"-33"-16,2 4-46 0,-2-1-9 16,0 3 8-16,0 1-16 0,0 1-2 15,0 3 1-15,0 0-12 0,0 3 2 0,0 0 0 16,0 0-8-16,0 0-4 0,0 0 0 15,0 7 5-15,0 2 3 0,0 1-1 16,-2 0-1-16,0 4 0 0,0-2 2 16,2 2-3-16,-1 1 0 0,-1-1-2 15,2 3 0-15,0 1-4 0,0 2 4 16,-2 3 1-16,2 0-3 0,0 3-1 15,-4 4 2-15,0 2 0 0,2 0 0 16,-2 2-4-16,2-1-3 0,2-3 1 16,0-5 0-16,0-2-6 0,0-7 5 15,4-3 5-15,6-1-1 0,-1-5-9 0,1-4-7 16,5-3 13-16,2 0 4 0,4-7 1 15,2-5 0-15,2-1 1 0,4-5 0 16,-1 1-2-16,-1-2 2 0,0-1 0 16,-4 3-1-16,0 1 0 0,-4 2 3 15,-8 1 5-15,0 6 1 0,-9 0-2 16,-2 5-3-16,0 0 11 0,0 0 7 15,-2 2-13-15,-9 0-4 0,0 0 0 16,-1 1 0-16,-5 8-1 0,-2 1 5 16,0 3 1-16,-4 1 0 0,0 3 1 0,0 0 7 15,10 0 0-15,3 1-3 0,6-2-6 16,2 0 1-16,2-1 1 0,2-1-4 15,10-4-6-15,3-1 3 0,10-2-2 16,5-2 2-16,11-2-3 0,1-3 0 16,11 0-1-16,4-4-26 0,12-7-30 15,3-8-3-15,5-4-143 0</inkml:trace>
  <inkml:trace contextRef="#ctx0" brushRef="#br0" timeOffset="4283">4665 55 27 0,'0'-2'-23'0,"2"-1"125"15,-2 0 11-15,0 2-75 0,0 1 11 16,0 0 2-16,0 0-10 0,0 0-15 16,0 6-14-16,0 11 20 0,4 11 5 15,-2 5-10-15,-2 6-8 0,2 5 2 16,-2 5-6-16,2 0-4 0,0 0-5 15,0-2-2-15,1-6-3 0,3-7 2 0,-2-5-3 16,2-6-1-16,1-4 2 0,1-1-4 16,2-4 3-16,3-8-2 0,0-5 1 15,4-1-1-15,4-1-2 0,6-14-6 16,0 0-1-16,0-3 1 0,-1 1 0 15,-1 0 1-15,0 2 4 0,-4 0 0 16,-4 1-1-16,-2 3 4 0,-5 1 0 16,-4 5 2-16,-5-1 1 0,1 6 0 15,-2 0 1-15,0-1 4 0,0 1 0 0,0 0-4 16,0 0 1-16,-2 0-3 0,-1 0 0 15,-1 1-1-15,-4 6 2 0,4 1-1 16,1 1 0-16,3 1-1 0,-2 1 1 16,2 2 0-16,0 0-1 0,2-1-1 15,5-1 2-15,3-2 0 0,1 0-1 16,3-7 0-16,-1-1 3 0,2-1 0 15,-1 0-1-15,-3 0 0 0,0-7 11 16,-1-1 2-16,0-5 1 0,-3 0-2 16,-5 0 5-16,0-2 2 0,-2 3-2 15,0 0 0-15,-8 0-4 0,-3-1-2 0,-1 2-5 16,-1-2-3-16,0 1-1 0,-1 0-2 15,3-5-1-15,3 1-1 0,1 0 0 16,7 3-7-16,0 6-7 0,0 4-10 16,13 3-17-16,6 1-15 0,4 7-27 15,4-2-121-15</inkml:trace>
  <inkml:trace contextRef="#ctx0" brushRef="#br0" timeOffset="4860">5803 501 40 0,'2'4'200'15,"3"-2"-159"-15,-3 7-34 0,0 1 23 16,2 5 3-16,-4 6 3 0,0 4-2 15,2 5-15-15,-2 7-1 0,0 3-2 16,0 5-3-16,-4 3 3 0,-2 0-9 16,-1-4-4-16,-1-3 0 0,0-9 3 15,1-6 10-15,1-5 2 0,0-7-2 0,2-4-3 16,-1-5 2-16,1-3-2 0,-2-2 2 15,-1 0 3-15,1-4-8 0,0-12-2 16,0-3-1-16,-1-6 0 0,5-5 4 16,-4-4-4-16,0-4 2 0,3-5-3 15,-1-3-5-15,4-3-1 0,0-4 1 16,5-4 0-16,13-1 0 0,3 1-3 15,3 6 0-15,7 8 2 0,-2 8-5 16,5 9-1-16,0 4 4 0,4 11-1 16,-1 5 1-16,-9 4-2 0,-3 2 0 0,-8 2-2 15,-5 11-1-15,-7 2 3 0,-5 4 3 16,0 2 1-16,-5-2 1 0,-9 1-1 15,-3-2 0-15,-4-2 3 0,2 0-1 16,-4-1-3-16,2 0 2 0,0-2 0 16,-2-1-3-16,8-1 4 0,0-2-2 15,5-1 0-15,3-3-2 0,7 2-23 16,0-1-32-16,0-1-14 0,5-4-40 15,3-1-122-15</inkml:trace>
  <inkml:trace contextRef="#ctx0" brushRef="#br0" timeOffset="5675">6232 432 50 0,'-6'-2'201'0,"-3"-2"-149"0,-5 3 2 15,-3 1 2-15,2 0-16 0,-2 7-1 0,0 7-3 16,1 4-15-16,-1 3-3 0,6 3-10 16,7 3-3-16,4-1-2 0,0 1-3 15,4-2 0-15,9-4 1 0,4-4-2 16,2-1 2-16,4-6-2 0,2-5 4 15,0-3 0-15,0-2-3 0,-3-1 1 16,-4-10 4-16,-3-2-2 0,-2 1-4 16,-9-4 4-16,0-2 3 0,-4 0-3 15,0 1 4-15,-6 0-1 0,-3 1 1 0,-5 0-3 16,7 0-3-16,1 1 0 0,2 1-2 15,4 3 1-15,0 1-1 0,0 3-5 16,8 4-9-16,1 1-3 0,8 2-2 16,1 0 7-16,1 0-2 0,2 0 11 15,0 5 1-15,-2-1 0 0,2 0 4 16,2 1 0-16,-2-2-2 0,-4 1 1 15,-6 1 1-15,-1-1 0 0,-6 1-3 16,-2-2 2-16,-2-2 2 0,0 3-1 16,0 4 0-16,-2-3 1 0,-4 2-1 0,-4 1 1 15,3-1-1-15,1-2-1 0,2-1 1 16,0-2 0-16,4-1-3 0,0 0 1 15,-2-1-1-15,2 0-11 0,0 0-10 16,0 0-5-16,0-1-10 0,2-4 5 16,4-1 12-16,4 0 7 0,1-2-7 15,1 1-8-15,1 0 5 0,-4 1 14 16,7-1 10-16,-7-3 0 0,3 5-1 15,-1-2 1-15,-1 2 2 0,-3-1 2 16,5-1 8-16,-3-3 5 0,1 0 4 16,1-2 0-16,-3-2-2 0,1-2-3 0,1-3 1 15,-2-1 7-15,1-6-9 0,-1-3-5 16,1-1 4-16,-3-4-3 0,-2 1 0 15,2 0 3-15,-6-2-5 0,2 2-2 16,-2 0-5-16,1 6 0 0,-1 4 1 16,0 10 2-16,2 9-3 0,-2 4 6 15,0 1-6-15,0 15-10 0,-5 11 8 16,-3 9 0-16,0 8 2 0,-5 7-1 15,0 2 0-15,-1 3 1 0,3-5 0 0,3-8-1 16,4-7 0-16,2-10-1 0,2-6 0 16,0-7 0-16,0-5 5 0,0-4 1 15,0 0 7-15,0-2-1 0,0-2-7 16,2 0 1-16,6 0 0 0,2 0-1 15,1-3-4-15,4-2-1 0,1-1-9 16,1 2-18-16,2 0-11 0,2 0-23 16,-4-2-73-16,0-4-166 0</inkml:trace>
  <inkml:trace contextRef="#ctx0" brushRef="#br0" timeOffset="6261">7209 87 146 0,'-4'11'218'0,"2"-1"-201"16,-4 9-7-16,3 3 21 0,-3 5 7 16,0 1 7-16,0 3-15 0,-1 3-10 0,1 3-6 15,2-1-7-15,-1-3-1 0,-1-1-3 16,2-7-1-16,2-3 0 0,-2-6 3 15,4-7-2-15,-2-2-2 0,2-4-3 16,0-2 6-16,0-1 1 0,-3 0 5 16,3-4 2-16,0-6-9 0,0-6 0 15,0-3-2-15,0-2 0 0,3-1 1 16,7-7 2-16,-1-3-4 0,5-5-1 15,5-6 2-15,2 0-1 0,4-3-2 16,1 2-2-16,3 8-4 0,-2 8 4 16,-1 8 1-16,-1 8 0 0,0 6 2 0,-4 2 1 15,-6 4-3-15,-3 2 0 0,-10 9 3 16,-2 4 0-16,-4 4 0 0,-11 3 1 15,-3 0 3-15,-3 2-2 0,-3-1 1 16,1-1 4-16,-2 3 0 0,2-4 0 16,4 1 1-16,4-1-3 0,3-3 2 15,8-2-7-15,3 0-1 0,1-3 1 16,5-1 1-16,7-3-2 0,1-1 1 15,8-2 0-15,-2 1 1 0,2-4-2 0,2 3-4 16,0-2-1-16,6 0 5 0,1 1-1 16,1-1-1-16,-1-1 3 0,-7 2 1 15,-6 0-2-15,-5 1-1 0,-9 1 2 16,-1-1 0-16,-2 2 0 0,0 0 0 15,-9 1 2-15,-6 1 2 0,-3 1-2 16,1 1-4-16,-2 1 3 0,0-3 2 16,-2 0-1-16,2 2-3 0,0 0 1 0,0-1 2 15,0 0-5-15,3 0-15 0,1-1-26 16,0 2-27-16,0-6-65 0,-3 1-183 15</inkml:trace>
</inkml:ink>
</file>

<file path=ppt/ink/ink7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3:58.0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75 270 107 0,'-8'0'37'16,"4"0"4"-16,-2 0 6 0,-1 0-3 0,3 0-11 15,-2 0 1-15,0 0-3 0,3 0-1 16,-1 0-5-16,0 0 2 0,0 0 0 16,2 0-4-16,-3 0-4 0,3 0-1 15,0 0-4-15,-2 0-5 0,0 0 0 16,2 0 1-16,0 0 2 0,0 0-2 15,2 0-2-15,0 0-4 0,0 0-2 16,0 0-4-16,6 0-1 0,6 0 5 16,10 0 2-16,9 0-4 0,7 0 1 0,10 0 3 15,9-4-3-15,8 2-1 0,7-3 0 16,7-2 2-16,1 0 1 0,-2 0-2 15,-4 1 3-15,-12 1-1 0,-13 4-1 16,-13 0-2-16,-15 1 0 0,-9 0 1 16,-8 0 0-16,-4 0-2 0,0 0 4 15,-2 0 0-15,-10 2 1 0,-3 2-3 16,0 2 0-16,0-3 1 0,-1 2 0 15,7-1-2-15,1 0 0 0,2 0 0 0,4-1 1 16,1 1-2-16,-3-2-1 0,2 1-2 16,2-1-7-16,0 0-10 0,0 0-15 15,0 3-11-15,0-4-24 0,7-1-47 16,-5 0-121-16</inkml:trace>
  <inkml:trace contextRef="#ctx0" brushRef="#br0" timeOffset="541">706 0 54 0,'-4'4'161'0,"2"-2"-116"0,2 2-5 15,0 0-19-15,2 4 6 0,14 1 6 16,1 0-6-16,9 0-9 0,3 3-6 15,9-1-5-15,-2 0-1 0,3 0-2 16,5 1 0-16,-4 0 2 0,-4 0 6 16,-8 3-5-16,-8-1-4 0,-13 0 1 15,-5 1-2-15,-2 2-2 0,-6 1 6 16,-9 1 0-16,-4 3-1 0,-4 2-3 15,-4 2-1-15,1-1 2 0,-5 0-1 0,3 3-3 16,-3 0 1-16,-3 0 2 0,-1 0-2 16,11-4 0-16,3-2-1 0,9-2-10 15,6-2-40-15,1-3-64 0,1-3-91 16</inkml:trace>
</inkml:ink>
</file>

<file path=ppt/ink/ink7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00.82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357 204 10 0,'4'3'26'0,"-4"0"0"0,4 0-27 15,-4-1 114-15,2-2-37 0,-2 0-45 16,0 0 2-16,2 0 3 0,-2 0-4 15,0 0-6-15,0 0-12 0,0-2 7 16,0-1 2-16,0 2-4 0,0 0-4 16,0 1-3-16,0-3-2 0,0 2 0 0,0 1 4 15,0-2-4-15,0-2 2 0,0 4-3 16,0-3-1-16,0 0 1 0,0 2-1 15,0-4-1-15,0 2-2 0,0 1 0 16,0-3-1-16,-4-1 3 0,2-2 0 16,-2 2 0-16,-1-2-1 0,-1 0 1 15,-4-2-3-15,-1 4-1 0,-1 0 3 16,-1 1-1-16,-4 2-1 0,0 1 0 15,-4 2-2-15,-2 0 1 0,-2 0-2 16,0 10 0-16,-1 0 2 0,-3 4-1 16,4 5 0-16,0 3 0 0,2 4 4 0,6 4 0 15,4 1-6-15,3 3 1 0,5 2 1 16,5 2 0-16,2 2-3 0,13 0 2 15,4-5 0-15,2-4-1 0,6-2-1 16,3-5 2-16,6-4 0 0,4-5 0 16,8-7-3-16,2-5 4 0,5-3 0 15,2-5 0-15,1-12-2 0,-5-4-1 16,-3-2 5-16,-7-3-1 0,-4-1 4 15,-9-1 7-15,-9-1-4 0,-6-1-1 16,-11-3-1-16,-4-2 0 0,0 0-1 0,-5-2-3 16,-11-3-2-16,-1 1 1 0,-6-1-3 15,-2 0 0-15,1 5-1 0,-5 5 1 16,-2 7 1-16,1 8-2 0,-1 7 1 15,5 8-6-15,3 0-3 0,9 11-8 16,5 11-15-16,3 5-16 0,6 7-19 16,0-5-43-16,0 3-134 0</inkml:trace>
</inkml:ink>
</file>

<file path=ppt/ink/ink7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02.44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32 0 15 0,'2'1'43'0,"0"-1"158"0,0 0-157 15,0 0-24-15,-2 0 14 0,0 0-10 16,0 0-11-16,0 0-9 0,0 0-3 0,0 0 2 16,0 0-2-16,0 0-2 0,0 3 1 15,0 0 0-15,0 1 6 0,0 0-2 16,0-1-1-16,-2 0 9 0,2-1 2 15,0 1 1-15,0 0-5 0,0 1 2 16,0 0 1-16,0 2 0 0,0 1 1 16,0 3 0-16,0 2-5 0,0 3 0 15,0 2 0-15,0 3-2 0,0 5 1 16,0 3 2-16,0 4 1 0,0 1-4 0,0 3-1 15,0 3-3-15,-6 0 0 0,-1 2 3 16,-1 1 5-16,0 0 6 0,4-3-13 16,1-4-2-16,3-4 1 0,0-4-3 15,0-4 0-15,0-6 1 0,3-1-1 16,1-7 0-16,-2-4-1 0,0-3 0 15,2-2-4-15,-4 0-1 0,6-7 1 16,-3-6-1-16,1-3-4 0,-2-3 1 16,-2-2 1-16,2-1 3 0,2-1-1 0,-2-2 4 15,0 0-4-15,3 2 4 0,-1 3 2 16,2 4-2-16,0 9 1 0,-4 1 0 15,3 6-2-15,3 0-3 0,-2 0 3 16,5 7 0-16,-1 4 4 0,5 3-4 16,2 0 3-16,2 1-1 0,6-3 1 15,4-2-2-15,5-3 1 0,0-3 1 16,-1-3 0-16,-7-1 0 0,-1 0 0 15,-8 0 0-15,-5-1 5 0,-4-6 1 16,-7 1 9-16,1 1 6 0,-2-3-1 0,-2 2-7 16,-7-1-3-16,-4-1 0 0,-3 4 0 15,1 3-5-15,0 1-1 0,-1 0 0 16,3 5-1-16,6 6-3 0,-1 5-1 15,6 5 0-15,2 1 2 0,0 1-2 16,10-2 1-16,5 1 0 0,6-6 1 16,4-1-2-16,-1-3 0 0,3-4 0 15,7-1 2-15,6-5-2 0,8-2 1 16,2 0 3-16,-1-11-4 0,-7 0 1 15,-13-4 0-15,-12-2 3 0,-5 2 5 16,-9-3 7-16,-3 2-4 0,0-2 3 0,-13-1-3 16,-6 0-8-16,-4-2 0 0,-2 1-1 15,-5 0-2-15,1 2 0 0,1 1-1 16,1 6 0-16,2 5-7 0,2 5-11 15,0 1-19-15,2 10-29 0,2 3-39 16,-2 2-198-16</inkml:trace>
</inkml:ink>
</file>

<file path=ppt/ink/ink7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20.05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89 85 104 0,'0'0'123'15,"0"0"-85"-15,0 0 12 0,0 0-5 16,-2-2-8-16,1 0-2 0,1 1-10 15,0-1-1-15,0 1-5 0,-2-4-1 16,0 3 4-16,2 1-1 0,-4-1-5 0,0 1-1 16,2-1-3-16,-2 1 3 0,2 0-6 15,-1 0 1-15,-1 1-1 0,2 0-2 16,2 0 0-16,0 0-2 0,0-2-3 15,0 2 0-15,2 0-3 0,13 0 3 16,2 0 3-16,8-1 2 0,4-3-5 16,3 1 1-16,1 0 2 0,5 3 1 15,-2-1-4-15,0 1 1 0,1 0 0 16,-7 1 0-16,-3 7-1 0,-6 3-2 0,-8 1 1 15,-5 2 1-15,-8 4-1 0,0 0-1 16,-8 6 2-16,-7 1 2 0,-6 1-3 16,-8 2 0-16,1 0-3 0,-5 2 3 15,-1-2-3-15,-2 1-5 0,-3 0 0 16,1-1 0-16,2-1 4 0,2-4-1 15,1-4-3-15,7-2-2 0,5-4 0 16,7-4 1-16,5-5 4 0,7-1-1 16,2-3 0-16,0 0-3 0,2-7 4 0,7-6 4 15,6 0-3-15,5-3 0 0,0 0 3 16,3 1 1-16,2-2-2 0,-2 6 0 15,2 1 1-15,-2 3 0 0,0 3 0 16,0 3 0-16,-4 1 5 0,2 0 3 16,-4 4-1-16,-4 4-7 0,1 3 4 15,-1 3-1-15,0-1-2 0,-1-1-2 16,3-2 2-16,-2 0 0 0,1-1-1 15,1-3-1-15,4 1-4 0,4-2-10 16,4-1-14-16,1 0-34 0,1-4-65 0,-2 0-143 16</inkml:trace>
  <inkml:trace contextRef="#ctx0" brushRef="#br0" timeOffset="621">866 14 47 0,'-6'-1'131'0,"-1"0"-92"0,-1 1 0 15,-2 0-4-15,5 0-6 0,-3 0-1 0,0 0-12 16,1 0 0-16,1 0 0 0,0 2 2 15,-1-1-2-15,-1 2 3 0,4-2-1 16,-1 2 2-16,3 0 0 0,0-3-7 16,0 1 0-16,2 1 0 0,0-1-7 15,0 0 0-15,0 1 2 0,7 1 2 16,9-1 2-16,9 1-1 0,5-3-1 15,6 1-3-15,8-1-1 0,2 0 0 16,4 0-3-16,-3 0 1 0,1 0 5 0,-6 0-6 16,-6 0 3-16,-5-3-2 0,-10 0 0 15,-8 2-5-15,-5-4 1 0,-4 3 2 16,-4 0 1-16,0-1-7 0,-4 3-9 15,-11-3-22-15,-5 3-11 0,-6 0-8 16,-3 0-18-16,-3 0-48 0,-6 0-121 16</inkml:trace>
  <inkml:trace contextRef="#ctx0" brushRef="#br0" timeOffset="857">826 116 8 0,'0'12'17'0,"4"0"137"16,9-2-76-16,4 1-14 0,6 1 3 16,2 1-35-16,-2 1-6 0,4-1-4 15,1 0 0-15,1 2-8 0,-2 0 1 16,-6-1-3-16,-4 1-1 0,-6-5-6 15,-5-2-1-15,-6 2 1 0,0-1 2 16,-6 1 3-16,-7 0 4 0,-6 0-2 16,-4 2-1-16,-4-2-5 0,-2 1-1 15,-3 0-2-15,2 0 1 0,-3 0-3 16,4-1-1-16,3 1 1 0,9 0 0 0,1-2-2 15,7-1-11-15,1-3-14 0,4-2-13 16,4-1-22-16,0-2-40 0,0 0-69 16</inkml:trace>
  <inkml:trace contextRef="#ctx0" brushRef="#br0" timeOffset="1814">1662 14 78 0,'-4'0'14'15,"0"0"-9"-15,-4 0-3 0,1 0 2 16,3 0-1-16,-2 0-2 0,1 0 3 15,-1 0 3-15,-2 0-1 0,4 0 2 16,-1 1 6-16,1 0 8 0,-2-1 2 16,2 1 3-16,0 0 3 0,-1-1 0 15,1 0 7-15,0 0 2 0,0 0-3 16,0 0-9-16,3 0-1 0,-1 0-6 0,-2 0-2 15,2 0 4-15,0 0-4 0,-2 0-5 16,0 0-3-16,1 0 2 0,1 0 2 16,0 0 1-16,2-1-4 0,0 1-2 15,0 0-5-15,0 0-3 0,0 0-2 16,9 2 6-16,8 5-1 0,4-2-1 15,8 0-1-15,2-2 2 0,5-1-2 16,2 1-2-16,4-2 1 0,4-1 0 16,0 0 1-16,-4 0-2 0,-4 0 0 15,-10-6 0-15,-7 1 2 0,-5 0-2 0,-9 1 0 16,-3-2 4-16,-4 0 1 0,-2 0-7 15,-11 2-8-15,-8 2-5 0,-2 1-7 16,-10 1-9-16,3 0 7 0,-6 0-8 16,-1 2-15-16,-3 4-7 0,4-1 12 15,0 1 31-15,0 4 11 0,3-1 3 16,6 4 9-16,6 0 8 0,10 0 3 15,3-1 4-15,5 2-12 0,3-1-3 16,1 3 1-16,13 0-3 0,3 2-4 0,4-3 4 16,4 3-3-16,-2-1-5 0,1 0-1 15,-1-2 1-15,0 0 0 0,-4-3-3 16,-1 0 1-16,-3-2 4 0,-6 1 3 15,-1-4-2-15,-4 3 1 0,-4-3 0 16,0 3 6-16,0 0 0 0,-8 2-3 16,-5 1 1-16,-1 0-1 0,-1-1-2 15,-4 0-2-15,4 2 3 0,-4-1-2 16,3 1 1-16,-3 0-1 0,0 0 3 0,2-1-2 15,0-3-3-15,-2 1-1 0,4-2-3 16,3-1 1-16,3-1-3 0,1 0-12 16,2-1-28-16,1 1-25 0,-1-4-57 15,-2-3-249-15</inkml:trace>
</inkml:ink>
</file>

<file path=ppt/ink/ink7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29.72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0 526 91 0,'0'0'156'0,"0"0"-113"0,0 0 1 16,0 0-7-16,0 0-12 0,0 1-7 0,0 0-6 15,0-1 3-15,0 0-3 0,0 0 3 16,0 0-2-16,0 0 1 0,0 0-2 15,0 0-1-15,0 0 3 0,0 0-2 16,0 0-7-16,0 0 4 0,0 0-4 16,0 0-3-16,0 0-2 0,0 0 0 15,6 0 2-15,2-6 2 0,5-7 2 16,2 0-3-16,3-5 0 0,1-5-1 15,2-2 1-15,1-3 5 0,1-1-1 0,0-2 0 16,-4 0 2-16,0-1-1 0,-1-2 1 16,-1 0 0-16,-2-1-4 0,0 0 1 15,-3 0-2-15,-3 7 2 0,-3 5-1 16,-6 3-1-16,2 7 5 0,-2 3-3 15,0 2-2-15,0 4 0 0,0 0 3 16,0 3-2-16,0 1-5 0,0 0 1 16,0 0-2-16,-2 11 0 0,0 5-1 15,0 9 2-15,0 5 1 0,2 7-1 0,0 6 0 16,0 5-1-16,0 2 4 15,0 3-3-15,0-4-3 0,0-3-6 0,0-3 8 16,0-9-3-16,-2-5 1 0,-5-5 3 16,-1-3 1-16,-1-5-1 0,-1-3-1 15,1-7 1-15,-1 1 3 0,0-5-3 16,5-2 0-16,-3 0 2 0,4 0 1 15,-1-11-3-15,3-3-1 0,2-5 0 16,0-2 1-16,2 0-1 0,9 2-1 16,0-1 2-16,5 1 0 0,3 1 0 15,0 3-5-15,2 1 3 0,0 1 1 0,0 4 0 16,0 2-5-16,0 3 3 0,-2 0 1 15,-2 3 3-15,0 1-4 0,-7 0 3 16,-3 0 0-16,1 2-2 0,-4 4 0 16,-2 1 2-16,2 0 1 0,-4 0-2 15,3-3 1-15,-3 2 0 0,0-2 2 16,0 2-2-16,4-2-1 0,-4-1 1 15,6-1 1-15,2 0-2 0,5-2 1 16,4 0 2-16,2 0-1 0,0-2-1 16,0-1-2-16,-1-2 3 0,-7 4 0 0,0-1-2 15,-7 2 0-15,0 0 0 0,-4 0 2 16,0 3-2-16,0 3 0 0,0 4 1 15,0 1 2-15,-6 0-1 0,1 3-2 16,3 2 2-16,2 1 0 0,-2-3-1 16,0-1-1-16,2-1 1 0,0-2 1 15,0-3-2-15,4-2-1 0,3-2 2 16,1-1 1-16,1-2-10 0,3 0-10 15,-1 0-8-15,5-8-15 0,-1 0-4 0,2-1-4 16,2 1-39-16,0-2 5 0,-2 0-83 16</inkml:trace>
  <inkml:trace contextRef="#ctx0" brushRef="#br0" timeOffset="1668">863 438 23 0,'2'-3'16'0,"-2"0"91"0,0-2 0 16,0 0-53-16,0 1 8 0,0 0-13 15,-4 2-5-15,-4 2-14 0,1 0-5 0,-1 0-1 16,-2 2 2-16,3 6-4 0,-1 3-8 15,-1 2-1-15,3 1 1 0,0 0-3 16,4-2-5-16,2-2-4 0,0 0-1 16,2-5-1-16,6 0 0 0,1-4 1 15,5-1 1-15,-1 0-2 0,2-1-6 16,-1-9-5-16,-1 3 0 0,-5 1 2 15,-1 2-1-15,-7 2 3 0,0 1 4 16,2 1-7-16,-2 0-3 0,0 0-1 16,0 0-2-16,0 0 4 0,0 3 10 0,-2 1 1 15,0 3 2-15,2-2-2 0,0 0-1 16,0 1 1-16,0 0-1 0,0-1 2 15,2-1-2-15,2 0 2 0,2-1 1 16,2-2-2-16,-1-1 1 0,7 0 1 16,3-4 3-16,0-8 2 0,0-2 5 15,2-5-6-15,-2 0 3 0,0-1 6 16,-1-4 0-16,-3 0 0 0,0-2-3 15,1 0 3-15,-7-4-8 0,3-1 0 16,-2-2 0-16,-3 0-4 0,-1-1-1 16,-4 1 1-16,0 8 0 0,0 5-1 0,0 11-2 15,0 5 1-15,0 4 8 0,-4 0-4 16,-1 13-9-16,-7 8 4 0,3 3 2 15,-3 6-1-15,1 2-1 0,3 3 1 16,-1 1-3-16,3-2-14 0,2-3 4 16,4-5 12-16,0-4-1 0,10-3 1 15,3-5-2-15,2-1 2 0,4-1 2 16,0-5-2-16,0-2 0 0,4-1-1 15,-2-4 1-15,2 0 2 0,-2 0-1 0,0-10 0 16,-2-1 0-16,-2-1-1 0,-3 2 1 16,-3 0 1-16,-3-2 1 0,-4 0-1 15,-2 2 0-15,-2 0 1 0,0 3 4 16,-2-1-6-16,-4 0 6 0,-2 3-1 15,1 2 0-15,-1 2 3 0,0 1-6 16,1 0 3-16,-1 3-2 0,1 8-2 16,-1 0-2-16,2 6 2 0,0 0 2 15,5 0-5-15,1 2 0 0,0-1 2 0,0-2 2 16,3 0-3-16,9-3-1 0,-1-2 1 15,3-2 2-15,1-4-2 0,6-3 1 16,-2-2 0-16,0 0 2 0,-4-1-1 16,-1-6-2-16,-3-3 5 0,-1-3-4 15,-5 1 1-15,1 0 0 0,-6-2 2 16,0 1-1-16,0-2-1 0,0 4 0 15,0-2 0-15,0 0 1 0,0 3-3 16,0 1-1-16,0 6 2 0,0 2 0 16,0 1-2-16,0 0-12 0,8 0-2 0,-1 5 0 15,-1 4-7-15,6-3-4 0,-3 0 5 16,4-1 4-16,5-1 10 0,1-1 1 15,0 1 3-15,-2 0 10 0,-4-1-5 16,-7 2-7-16,-6 0 4 0,0 2 5 16,0 2-2-16,-8-1-1 0,-1-2 2 15,1 0 1-15,2 0-5 0,1-1 4 16,3-1-3-16,-2-3 2 0,4 0 0 15,0-1-2-15,0 0 0 0,0 0 0 16,0 0 1-16,2 0 3 0,6-2 2 16,-1-4-3-16,5-3-2 0,-3 2-2 0,-1 0 4 15,-1 1-1-15,-1-1-2 0,-2 1 1 16,2 0 2-16,-2 3 1 0,-4 1 2 15,1 2 3-15,-1 0 3 0,0 0 2 16,0 0-4-16,0 0-5 0,0 0-2 16,0 5-4-16,0 4 3 0,0 4-2 15,0 1 1-15,0 4 0 0,0 5 1 16,0 9-3-16,2 2 0 0,10 3 7 15,1 2-5-15,-1-4-4 0,-1 4 4 0,-1 0 1 16,-5-1-2-16,1-3 1 0,-2-3 1 16,-4-3 1-16,0-2-3 0,-8-3 2 15,-5-2 9-15,1-4 2 0,-3-4-5 16,0-2 4-16,-2-3 9 0,5-4-4 15,1-3-5-15,-1-2-4 0,3 0 1 16,-1-1 0-16,3-7-3 0,3 1-3 16,-2 0 1-16,6-1 0 0,0-1-3 15,0 1-2-15,0-2 2 0,0 0 0 0,4 0-1 16,7-5-1-16,-1 2 1 0,1 1-2 15,3-2-10-15,-1-2 0 0,4 0 5 16,-3 0-5-16,3-3-3 0,-2 1 2 16,-2-2 0-16,1 0 4 0,-1 2-4 15,-1-3 1-15,3-1 2 0,-2-1-2 16,1-2-7-16,-1 2 0 0,0-1 2 15,-3 2 9-15,1 0 3 0,-5 5 3 16,0 1 4-16,-2 3 1 0,-1 3 3 16,-1 1 0-16,0 0 0 0,0 2 2 0,0 0-3 15,-2-2-1-15,2 2 1 0,0-1 2 16,0 1-4-16,0 1-1 0,0 1 2 15,1 0-2-15,-1 0 6 0,-2 1 2 16,0 1 1-16,0 3-6 0,0 0 3 16,0 0-2-16,0 0 5 0,0 0-2 15,0 0-3-15,0 0 1 0,0 0-6 16,-4 9-1-16,1 3-1 0,3 1 0 15,0 3 2-15,0-3 0 0,0 3-2 16,3-1 1-16,9-3 0 0,-3-1-4 16,5-3-6-16,1-1 2 0,-2-5-1 0,1-2 6 15,5 0 1-15,-2-1 2 0,2-9 2 16,-2 0-1-16,-1-3 0 0,1-3 0 15,0 1 0-15,-2-3 1 0,-2 0-1 16,-1-1 1-16,-6 2 1 0,-3 0 0 16,-3 0 2-16,0 1 8 0,-5 6 6 15,-5 2 8-15,-3 6 0 0,0 2-4 16,-3 0-2-16,5 5-7 0,-3 9-1 15,7 0 0-15,3 2-6 0,4 2-1 0,0 1-5 16,8 0-1-16,7 0 3 0,8 0-2 16,7 2-11-16,16-7-7 0,15-5-29 15,17-9-1-15,4-3-73 0,2-14-211 16</inkml:trace>
  <inkml:trace contextRef="#ctx0" brushRef="#br0" timeOffset="2270">2761 369 15 0,'4'0'2'0,"-2"-1"137"15,-2 0 6-15,0 1-86 0,0-2 4 16,0 0-18-16,0 1 0 0,-4-1-12 16,-1 2-3-16,-7 0-6 0,1 0-3 0,-5 2-7 15,1 5 3-15,0 4-2 0,0 4-6 16,1-1-4-16,3 5-1 0,3 0-2 15,4 0-1-15,4 1-2 0,0 2 0 16,6-2 1-16,7-2 1 0,5 1-3 16,5-6 3-16,1-1-1 0,7-4 0 15,-6-4-2-15,1-4 1 0,-1 0 0 16,-4-6 2-16,-2-6 0 0,-5 0 0 15,-3-2 0-15,-3 0 6 0,-6 0 3 0,-2 0 8 16,0-2-3-16,0 2-3 0,-14-1-4 16,1 1-3-16,-4-2 2 0,0 0-4 15,3 0 0-15,1 3-2 0,3 2 0 16,5 3-3-16,1 4 4 0,4 4-5 15,0 0-17-15,2 7-9 0,7 5 0 16,1 2-17-16,3-1-20 0,0-1-30 16,-1-4-79-16,-4-1-137 0</inkml:trace>
  <inkml:trace contextRef="#ctx0" brushRef="#br0" timeOffset="2885">3069 367 111 0,'0'-3'145'15,"0"2"1"-15,0 0-96 0,0 1-11 16,-4 0-9-16,-4 2-7 0,1 8 5 15,-3 3-4-15,0 3 1 0,1 1-5 16,1-1-5-16,3 3-5 0,3-3-3 16,2-1-7-16,0-2-1 0,11-2 1 0,2-2 2 15,10-4 0-15,0-5-2 0,2 0 1 16,2 0-4-16,1-7-3 0,-1-4-2 15,-4 1 2-15,-2 0 6 0,-6 3-15 16,-9 1 9-16,-2 0 1 0,-4 0 5 16,0 4 0-16,0 0 0 0,-2 2 0 15,-6 0 0-15,-1 0-1 0,1 7-2 16,2 2 0-16,4 1 4 0,1 0-3 15,1-1-2-15,0 1-2 0,0 0-4 0,5-2 4 16,3-3-4-16,0-2 3 0,1-3 3 16,4 0 4-16,5-3-1 0,-3-6 2 15,4-4 4-15,-2-1-2 0,-2-3 0 16,1-3 10-16,-3-1 2 0,2-4-6 15,-5-4-2-15,1 0 2 0,-3-4 5 16,-2-5-3-16,-1-1-3 0,1-4-5 16,0 0 2-16,0 2-3 0,-1 3-1 15,-3 9 0-15,4 9 5 0,-6 11 5 16,2 7 0-16,-2 2-7 0,0 5-6 15,0 12 0-15,0 8 3 0,-2 8-2 0,-6 5 3 16,1 9-3-16,-5 8-1 0,-1 4-3 16,-2 2 1-16,5-5-5 0,4-11-4 15,4-10 10-15,2-8 1 0,0-10 2 16,6-4 3-16,2-7 5 0,-4-6-7 15,1 0 4-15,5-2 15 0,-1-10-1 16,-1-4-6-16,2 1-1 0,-3 2 5 16,1 2 0-16,-1 4-4 0,1 1-8 15,-4 3-2-15,0 1-3 0,1 2 0 16,1 0-1-16,2 0-1 0,3 6 2 0,-1 2-13 15,7 2-17-15,4-1-12 0,2 0-14 16,7 1-32-16,7-6-129 0,-1-4-54 16</inkml:trace>
</inkml:ink>
</file>

<file path=ppt/ink/ink7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37.63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756 51 4 0,'0'0'9'0,"0"0"139"0,0 0-95 0,0 0-17 15,0 0 1-15,0 0-13 0,0 0 6 16,0 0-6-16,0 0-1 0,0 0 4 16,0 0-10-16,0 0-2 0,0 0 6 15,-2 0-2-15,2 0-6 0,-2 0-4 16,-2-1 2-16,4 0-5 0,-3 0 2 15,3 1-3-15,-2 0-2 0,0-2-1 16,2 2 2-16,-2 0 0 0,0-1 2 16,0 1 3-16,0-2-3 0,2 2 1 15,-2-1-3-15,0 0 2 0,-2 1 0 0,1-1-1 16,-1-1-1-16,-2 2 1 0,-2 0-3 15,-3 0 2-15,2 0-1 0,-7 0 1 16,1 0-4-16,-2-2 1 0,-4 0 0 16,-2 0 2-16,0 1-2 0,0-3 1 15,2 2-1-15,-2-2 1 0,6 1 0 16,2 0-1-16,5-1 1 0,1 2 3 15,1 0-1-15,2 0-4 0,-1 0 1 16,5 1-3-16,2 0 3 0,-2 1 0 0,2-1-2 16,0 1 1-16,0 0-1 0,0 0-2 15,0 0 0-15,0 0 3 0,0 0 0 16,-2 0-1-16,2 0 2 0,-2 0-1 15,2 2 3-15,-2-1-3 0,2-1 0 16,0 2 1-16,0 2-1 0,-2-4-2 16,0 4 0-16,2 1 4 0,0-1-2 15,0 5 0-15,0 1 0 0,0 4 3 16,0 1-1-16,0 5-2 0,0 2 0 0,0 0 1 15,0 6-2-15,0 0 0 0,0 1 1 16,-3 1 1-16,-1-3 2 0,2 3-1 16,2-4-2-16,0 2 4 0,0-5-1 15,0-2-2-15,0-1 3 0,4-3 0 16,-1-5 1-16,-1-2-7 0,0-3 4 15,0-2 2-15,-2-2-3 0,0-3-1 16,2 1 1-16,-2-1 3 0,0 0-2 16,0 0 3-16,0 0 1 0,2 0-2 15,0-4-1-15,2-1-5 0,1-2 0 16,1 3-2-16,0 0-13 0,2-3-7 0,-5 5-12 15,3-1-12-15,0 1-21 0,1-2-47 16,-7 1-131-16</inkml:trace>
  <inkml:trace contextRef="#ctx0" brushRef="#br0" timeOffset="405">48 463 9 0,'-6'0'-7'0,"-1"0"234"15,1 0-166-15,2 0-6 0,-3 0 1 16,1 0-19-16,2-2-6 0,-2 1 0 15,6 1-10-15,-2 0 1 0,0 0-7 16,2 0-4-16,0 0-9 0,2 0-2 0,8 3 12 16,7 1 1-16,10-1-1 0,1 1-6 15,11 1-1-15,1-1-1 0,5 1 0 16,5-2-3-16,5-2 6 0,1-1-3 15,-1 0 2-15,0 0-2 0,-5 0 7 16,-4 0-5-16,-8-4-4 0,-9 1 0 16,-8 0 1-16,-12 1-4 0,-3 2 1 15,-4-2 1-15,-2 1 4 0,0-2 2 16,0-1-7-16,-2 4-2 0,-6-3-4 0,1 2-4 15,-3-1-10-15,-1 2-4 0,3 0-15 16,2 0-9-16,-1 0-35 0,-3 0-39 16,-3 0-102-16</inkml:trace>
  <inkml:trace contextRef="#ctx0" brushRef="#br0" timeOffset="827">260 528 80 0,'4'-3'174'0,"-4"1"-115"16,0 0 4-16,2 2-10 0,-2 0-3 16,0 0-14-16,0 0-12 0,-2 0-5 15,-6 2-5-15,0 7-9 0,-7 3 3 16,6 0 3-16,-3 1 0 0,-1 0-4 15,-2 0 0-15,3 1-1 0,3-3-1 16,1 0-4-16,4-3-1 0,0-1 2 0,4-2-2 16,0-1-2-16,0-2-4 0,6 1-14 15,7-3-13-15,5 0-16 0,4-1-46 16,-2-11-111-16</inkml:trace>
  <inkml:trace contextRef="#ctx0" brushRef="#br0" timeOffset="1033">464 521 33 0,'0'0'308'0,"0"0"-234"16,-2 0-27-16,-5 1-5 0,-7 4-6 16,3 0-2-16,1 2-9 0,-1 1-8 15,3-1-6-15,2 2-6 0,1-2-2 16,1 0-4-16,2-2 1 0,2 1 0 15,0-2 1-15,0 3-2 0,0-2-8 16,8-1-14-16,-1-1-14 0,5-1-16 16,-1-2-30-16,-3 0-79 0</inkml:trace>
  <inkml:trace contextRef="#ctx0" brushRef="#br0" timeOffset="1204">682 560 35 0,'0'0'218'0,"0"0"-56"0,-2 2-109 15,-10 3-6-15,3 2-23 0,-3 1-5 16,3 1-7-16,1-1-6 0,8-1-7 16,-4 4-1-16,2 0-8 0,2 0-35 15,0-6-65-15,0-2-166 0</inkml:trace>
</inkml:ink>
</file>

<file path=ppt/ink/ink7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40.183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23 205 156 0,'-2'0'49'0,"-2"0"-1"16,2 0 5-16,-1 0-11 0,1 0-9 16,-2 0-8-16,2 0-7 0,-2 0 0 15,4 0 3-15,0 0-3 0,0 0-4 16,0 0 3-16,0 0-1 0,0 0-4 15,0 0-1-15,0 0-1 0,0 0-6 16,0 0-2-16,4-2-2 0,4 1 4 16,1 1-3-16,6 0-1 0,-1-1 0 15,5-1 4-15,2 2-2 0,5-2 4 0,5 0 0 16,1 2 1-16,5 0-1 0,1 0-3 15,-2 0 1-15,4 0 3 0,-2 0-1 16,-1 0-5-16,-3 0 3 0,-4 0 1 16,-7 0-4-16,-2 0-1 0,-2 1 2 15,-3 1 0-15,-1-2-1 0,-4 0-1 16,-3 0 0-16,-2 0 2 0,-2 0-2 15,-4 0 0-15,0 0 2 0,0 0 0 16,0 0-1-16,1 0-2 0,-1 0 2 0,2 0 1 16,-2 1-3-16,0-1-2 0,0 0 4 15,4 0 1-15,-2 0-2 0,2 0-1 16,0 2 2-16,-2-2 0 0,3 2 0 15,-5-2-2-15,2 0 1 0,-2 0 1 16,0 0-1-16,0 0-1 0,0 0 1 16,0 2 0-16,0-2-8 0,0 1-8 15,0-1-2-15,-4 2-12 0,-1 2-17 16,3-4-44-16,-4 0-110 0</inkml:trace>
  <inkml:trace contextRef="#ctx0" brushRef="#br0" timeOffset="491">987 62 9 0,'0'0'1'0,"0"0"174"0,0 0-76 15,0-2-44-15,0 0 10 0,0 2-16 16,0 0-2-16,0 0-19 0,0 6-15 16,-2 4 4-16,-2 3 5 0,-2 3-4 15,0-1-6-15,3 3 0 0,-1 0-6 16,0 1 0-16,2-2 1 0,2 1-4 15,0-2 2-15,0 1-3 0,0 0 0 16,0-5-2-16,2 2 1 0,0-1 1 0,0-2-2 16,-2-2 0-16,2 0 0 0,0 0 1 15,-1-3-7-15,1 1-4 0,2-4-6 16,0-1-10-16,2 0-12 0,-1-2-13 15,5 0-26-15,-2-1-42 0,-5-7-79 16</inkml:trace>
  <inkml:trace contextRef="#ctx0" brushRef="#br0" timeOffset="832">817 212 15 0,'0'0'250'0,"0"0"-171"0,0 0-22 15,0 0 2-15,0 0-13 0,0 0-11 16,0 0-24-16,2 0-4 0,9 3 6 16,4 0 7-16,8-1-9 0,0-2-3 15,4 0 2-15,3 0 1 0,-1 0-7 16,5 0-2-16,-1 0 1 0,-3-2-3 15,-1-1 0-15,0-2-1 0,-1 3-8 16,-1 0-9-16,-6 2-16 0,-2 0-6 16,-4 0-18-16,-3 0-30 0,-5-1-87 15</inkml:trace>
  <inkml:trace contextRef="#ctx0" brushRef="#br0" timeOffset="1693">1498 0 2 0,'0'2'6'16,"-2"-2"-3"-16,-2 0 130 0,0 0-70 0,2 0-6 16,-1 0-4-16,1 0-12 0,-2 0-1 15,0 0-9-15,4 0 2 0,-4 0-3 16,0 0-4-16,4 0 0 0,0 0-1 15,0 0-11-15,0 0-8 0,0 2-5 16,8 3 5-16,7 3 1 0,3-3 3 16,4-1-3-16,7-1-4 0,2 0-1 15,1-1-2-15,-1-2 2 0,-3 0-1 16,-3 0-1-16,-10 0-1 0,-1 0-9 15,-9 0-5-15,-3 0-9 0,-2 0 4 0,0 0-4 16,-5-2-31-16,-11 0-43 0,1 1-13 16,-8-1 33-16,0 0 12 0,-2 1-53 15</inkml:trace>
  <inkml:trace contextRef="#ctx0" brushRef="#br0" timeOffset="1902">1498 0 23 0,'-84'66'11'0,"73"-54"117"16,1-1-74-16,6 3-34 0,4-1 8 16,4 0-4-16,9 1 8 0,3 1-12 15,5-2-12-15,-2-1-1 0,0 0-4 0,2-1-1 16,-6-1-2-16,-2-1 1 0,-1-2 1 15,-5-1 1-15,-3-1 19 0,-2 0 0 16,-2-2-2-16,0 0 0 0,0 2-1 16,-9-1-2-16,-1 2-6 0,-5-4-1 15,3 1-1-15,-1 4-5 0,-2-3 2 16,-1 1-6-16,1 0-1 0,-4 2-2 15,4-2-8-15,2 1-30 0,-1 0-35 16,7-3-48-16,3-1-65 0</inkml:trace>
  <inkml:trace contextRef="#ctx0" brushRef="#br0" timeOffset="4712">1933 238 15 0,'2'0'22'15,"0"0"159"-15,-2 0-100 0,0-1-37 16,0-2 9-16,0 1-15 0,0 0 4 16,0-1-12-16,0 3-1 0,0 0-5 0,0-2-2 15,0 2-1-15,0 0-7 0,0 0-8 16,0 0-1-16,0 0-3 0,0 0-3 15,0 10 1-15,-2 3 3 0,0 3-1 16,2 4-2-16,0-1 0 0,0 0 0 16,4-1 2-16,3-3-2 0,3-1-1 15,0-2 2-15,-1-4-1 0,1-2 0 16,1-2 0-16,0-4 2 0,3 0 2 15,-3 0-1-15,3-6 1 0,-3-6 4 0,4 0 3 16,-1-4 0-16,-3 0-2 0,1-3 1 16,-3 3-3-16,-1-2-1 0,-1 2-6 15,-3-1 4-15,2 1-1 0,-4 1-2 16,0 1-2-16,-2 3 2 0,0 4-1 15,0 3-11-15,0 4-17 0,0 0-24 16,0 0-59-16,-2 4-72 0</inkml:trace>
</inkml:ink>
</file>

<file path=ppt/ink/ink7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49.18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318 108 47 0,'0'-4'151'15,"0"1"-33"-15,0-3-69 0,0 0 6 16,0-1-9-16,0 1-10 0,0 0-8 16,0 2-9-16,-2-2 2 0,0 1-4 0,2 0-3 15,-2 0-6-15,0 1 3 0,-2-1-3 16,-1-2-2-16,-3 2 3 0,0-1-3 15,-5 3 1-15,2-1-3 0,-5-2 0 16,-5 4-1-16,2 0 2 0,-2 2-3 16,-2 0-3-16,0 2 5 0,1 9-1 15,-1 1-2-15,2 4 0 0,-2 4 0 16,6 3 1-16,-1 0-1 0,9 3-3 15,5 0 2-15,4-1 0 0,6 1-1 0,11-1-1 16,8-4 1-16,5-2 3 0,10-6-3 16,0-4 0-16,6-5 2 0,4-4 1 15,-1 0-2-15,-3-4-1 0,-4-7 2 16,-9-2 1-16,-7-1-2 0,-10-2 1 15,-5 3 1-15,-7-2 3 0,-4 4 1 16,0-2-1-16,-4 0 1 0,-11 2 1 16,-4-2-4-16,-4 4-3 0,-2 0 1 15,-2-1 1-15,1 1-2 0,-1 2-2 16,4-2 2-16,2 5-3 0,8 1-11 15,7 3-4-15,6 6-15 0,0 10-26 0,19 4-12 16,2-5-47-16,6-1-197 0</inkml:trace>
</inkml:ink>
</file>

<file path=ppt/ink/ink7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49.54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42 18 23 0,'-10'0'218'16,"1"0"-129"-16,5 0-20 0,-2-3-1 0,6 2-16 15,0 0-6-15,0 0-9 0,0 0-18 16,8 0-4-16,9-3 7 0,6 0-6 15,2 4-5-15,2-2-1 0,-3 2-4 16,-1 0 2-16,-2 0-7 0,-4 2 0 16,-3 4 0-16,-1 1-1 0,-3 1-11 15,-3 0-11-15,1 1-8 0,-6 1-18 16,-2 1-23-16,0-6-57 0,-8-2-185 15</inkml:trace>
  <inkml:trace contextRef="#ctx0" brushRef="#br0" timeOffset="156">0 216 132 0,'8'5'223'0,"3"-2"-182"16,4-3 27-16,8 0-4 0,6 0-27 16,3 0-14-16,7 0-12 0,1-6-6 15,3 1-4-15,-1 3-6 0,6-1-29 16,11-1-31-16,6-4-82 0,8-3 4 15</inkml:trace>
</inkml:ink>
</file>

<file path=ppt/ink/ink7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50.48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301 89 9 0,'4'-3'195'0,"-2"-1"-149"0,0-2 2 15,0 2 5-15,-2-1-5 0,2 0 0 16,-2 0-14-16,0 0 1 0,0-1-1 16,0-1-4-16,-2 0-5 0,-4-1-2 15,-4 0-3-15,-3 2-6 0,-4 0 1 16,-6 4-3-16,-2 2-2 0,-3 0-4 15,-3 6 2-15,-1 7-4 0,1 6-2 0,3 3 2 16,1 5-4-16,10 2 3 0,1 4-5 16,13 3 4-16,3 0-2 0,3 1-2 15,18-5 1-15,4-3 1 0,9-5 0 16,5-4-1-16,6-6 0 0,5-6-3 15,3-4 4-15,3-4-1 0,-5-5 0 16,-3-11 3-16,-8-3-2 0,-6-2 0 16,-9-3 1-16,-6 1 3 0,-9-3 9 15,-8 2 1-15,-2 0 1 0,-4 1 0 16,-13 2-4-16,-6 0-2 0,-2 3-7 0,-5 0 2 15,-1 1-3-15,1 3 0 0,3 4-2 16,4 3 3-16,8 4-2 0,5 3-1 16,4 10-1-16,4 10-5 0,2 6-12 15,2 5-12-15,12 1-11 0,5 3-21 16,2-3-29-16,2-6-51 0,-2-4-215 15</inkml:trace>
  <inkml:trace contextRef="#ctx0" brushRef="#br0" timeOffset="312">980 222 50 0,'4'-2'161'0,"-4"0"-37"0,0 2-79 15,0 0 2-15,0 0-17 0,-7 9-10 16,-1 5-1-16,-1 5-6 0,3 5-2 15,0 2-6-15,4 1-2 0,2-1-2 0,0-4 0 16,4-5 1-16,7-3 10 0,5-1 1 16,7-8 6-16,1-3 6 0,5-2-3 15,2-7-1-15,-3-9-3 0,3-6-1 16,-3-6 2-16,-1-1 0 0,-6-6-5 15,-4 2-1-15,-7-1-2 0,-6 1-4 16,-1 3 0-16,-3 0-4 0,0 2-1 16,-3 5 0-16,-5 2-3 0,2 4-3 15,0 6-12-15,3 4-9 0,3 7-7 16,0 0-31-16,0 11-29 0,0 2-50 15</inkml:trace>
</inkml:ink>
</file>

<file path=ppt/ink/ink7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52.28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134 73 3 0,'-4'0'7'0,"2"0"237"15,2-2-183-15,0-4-2 0,0 1-20 16,10-4-12-16,5 0 6 0,6-1 3 16,4 1-2-16,1 1-2 0,3 2-1 15,1 2-7-15,-5 0-4 0,-2 4-4 16,-6 0-7-16,-5 6-5 0,-5 4-2 0,-5 3 1 15,-2 1 0-15,0 5 3 0,-13 2-4 16,-6 2 1-16,-4 2-1 0,-4 2 2 16,1 2-4-16,-7 0 1 0,-1 0 1 15,-1-2-3-15,1-2-1 0,4 0 1 16,3-6 1-16,4-2-1 0,4-5-2 15,7-4 0-15,5-2 1 0,1-6 1 16,4 0 2-16,2 0-1 0,0-8-1 16,2-3 1-16,11 0-3 0,3 1-1 0,5 0 3 15,0 2 2-15,2 3-3 0,1 2 1 16,1 3 2-16,4 0-1 0,-2 1 0 15,1 6 0-15,-3 1 0 0,-4 1 1 16,-2 0-1-16,2-3 0 0,0-2 0 16,0 0 1-16,2-3-3 0,-2 1 1 15,2-2-17-15,2 0-10 0,-3 0 2 16,7-2-23-16,-2-4-7 0,3-3-49 15,-1-4-100-15</inkml:trace>
  <inkml:trace contextRef="#ctx0" brushRef="#br0" timeOffset="497">723 33 7 0,'-2'0'8'0,"-3"0"115"0,1 0-69 0,-2 0-5 15,-1 0-2-15,-1 0-10 0,2 0-2 16,-1 0 1-16,1 0-8 0,4 0-2 16,0 0 1-16,0 0-5 0,2 0-8 15,0 0-11-15,0 0-6 0,10 3 5 16,5 1 1-16,4-1 5 0,8-1-2 15,-1 2-1-15,9 0 2 0,-1-1-3 16,0-2-1-16,-1 1 1 0,1-1-1 16,-5-1-2-16,-1 0-2 0,-8 0 4 0,-5 0-3 15,-9 0-3-15,-5 0-10 0,-1 0 3 16,0 0 1-16,-15 0-24 0,-4 0-31 15,-2 0-12-15,-6 2-3 0,1 1 23 16,-3 2-16-16,-1 1-4 0,-1 2 6 16</inkml:trace>
  <inkml:trace contextRef="#ctx0" brushRef="#br0" timeOffset="691">723 33 37 0,'14'83'70'0,"-24"-74"-2"0,3 3-15 16,7-2-26-16,0 2-22 0,3 1-1 15,9-2 0-15,7 1 5 0,2-2 1 16,0 1-2-16,2 0-6 0,0-1 2 0,-6-1-4 16,-2 1 0-16,-7-3 2 0,-3 3 0 15,-5-2 13-15,0 0 20 0,-5 1 7 16,-12 1-5-16,-3 1-9 0,-4-1-6 15,-1 1-1-15,-2-2-6 0,2 1-3 16,1-1-5-16,1-1 1 0,4-2-4 16,3 1-2-16,9-3-2 0,3-2-1 15,2-2-2-15,2 0-24 0,0 0-38 16,9 0-32-16,3-4-98 0</inkml:trace>
  <inkml:trace contextRef="#ctx0" brushRef="#br0" timeOffset="1038">1200 60 29 0,'-2'0'214'0,"-1"0"-110"0,1-4-42 16,2 2-4-16,0 1-12 0,0-3-2 15,0 0-12-15,7 0-15 0,9 0-2 16,7 0 7-16,7 0-1 0,1-1-6 16,3 4 0-16,-2 0-5 0,-1 1-3 0,-6 0-7 15,0 0 2-15,-6 0 0 0,-2 2-2 16,-4 1-7-16,-3-2-6 0,-3 1-12 15,-5 0-12-15,-2 2-25 0,0 0-6 16,-9-1-29-16,-7-2-96 0</inkml:trace>
  <inkml:trace contextRef="#ctx0" brushRef="#br0" timeOffset="1272">1204 108 49 0,'-2'12'13'0,"2"-2"143"0,0 0-125 0,10 1-1 16,3 1 5-16,4 1-5 0,4 2-13 15,4-1-10-15,0 2 0 0,-4 1-4 16,-4 1 7-16,-2-1 6 0,-3-1 21 15,-6-2-30-15,-5-1 2 0,-1-2 16 16,-3 0-1-16,-13 0 4 0,-1-1 0 16,-6 0-10-16,-2-1-3 0,3 1-4 15,-5-3-2-15,0 4-6 0,6-1 1 16,0-2-5-16,10 1 2 0,1-2 0 0,8-2-4 15,2-1-21-15,0 0-16 0,4-2-17 16,9-2-26-16,1 0-89 0</inkml:trace>
  <inkml:trace contextRef="#ctx0" brushRef="#br0" timeOffset="1594">2025 97 83 0,'0'0'349'16,"0"0"-286"-16,0 0-38 0,7 0-8 0,3 0 18 15,9 0-1-15,2 0-18 0,2 0-4 16,2 0 0-16,-6 0-10 0,0 2 1 15,-2 3-2-15,-6 1-1 0,-1 0-4 16,-2 0-22-16,-7 2-21 0,-1 1-19 16,0-4-72-16</inkml:trace>
  <inkml:trace contextRef="#ctx0" brushRef="#br0" timeOffset="1758">1939 355 79 0,'13'0'277'0,"4"0"-231"16,4-2 14-16,4-7-22 0,2 0-10 15,3 0-6-15,-1 0-11 0,0 3-9 16,-3-1 0-16,-1 5-12 0,2 0-20 16,-2 0-42-16,-2 1-100 0,1-4-109 15</inkml:trace>
</inkml:ink>
</file>

<file path=ppt/ink/ink7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4:55.207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129 9 155 0,'-4'0'40'0,"-2"0"9"15,-2 0 5-15,1 0 1 0,1 0-12 16,2 0-10-16,-3 0-4 0,3 0-7 15,0 0-2-15,0 0-2 0,0 0-4 16,4 0-7-16,-3 0 3 0,1 0 0 0,2 0 2 16,0 0-4-16,0 0 3 0,0 0-4 15,0 0-1-15,0 0-4 0,2 0 0 16,7 0 0-16,8 0 4 0,2 0 2 15,10 0-1-15,0 0-1 0,5 0 2 16,2 0 0-16,2 0 0 0,2 0 4 16,-1 0-5-16,-9 0 0 0,-1 0-2 15,-8 0-2-15,-6 0-3 0,-7 0 1 16,-5 2 0-16,-1-2-1 0,-2 1-2 0,0-1-4 15,0 1-5-15,-7 1-12 0,-7-1-22 16,-3 2-8-16,-4 0-10 0,2 1-17 16,-4-1-54-16,-5-1-66 0</inkml:trace>
  <inkml:trace contextRef="#ctx0" brushRef="#br0" timeOffset="256">103 76 21 0,'-17'7'21'0,"1"1"179"16,5-1-101-16,1 4-50 0,5 1-1 16,3 2-18-16,2-1-9 0,4 3-4 0,9 0-1 15,4 0 1-15,2 1-4 0,2 0 0 16,4 1-6-16,2 3-3 0,-4-2 0 15,-1 2-1-15,-2-1-2 0,-5 0-2 16,-6-1 2-16,-1-1 0 0,-4-3 1 16,-4-1-1-16,0 0 0 0,-8 0 2 15,-7-1 3-15,-4-3-5 0,-4 1 2 16,-4-2-1-16,-1-2 3 0,-1 0-5 15,2 0 3-15,-1-4-1 0,7 3 0 16,2-2 0-16,5-2-2 0,8 1 0 16,1-3 1-16,5 0-2 0,0 0-8 15,5 0-34-15,13 0 5 0,3-4-27 0,3-8-79 16</inkml:trace>
  <inkml:trace contextRef="#ctx0" brushRef="#br0" timeOffset="611">813 280 42 0,'3'0'296'0,"-1"0"-260"0,0 0-21 16,0 0-2-16,0 3 5 0,-2 10 6 16,2 4-5-16,0 4-9 0,0 1-3 15,2 2 2-15,1-1 11 0,5-1-10 16,-3-2 13-16,7-5-15 0,3-5 8 0,0-6 16 15,6-4-16-15,-2 0 15 0,4-10-10 16,-2-6-5-16,0-4 2 0,-2-2-1 16,-2-1-11-16,-4-1 6 0,-2 1 3 15,-5 1-10-15,0 1 2 0,-5 0-1 16,-1 3-4-16,0 1-2 0,-2 3 0 15,0 0-3-15,4 4-14 0,0 4-23 16,4 3-25-16,-1 0-57 0,-1 1-211 16</inkml:trace>
</inkml:ink>
</file>

<file path=ppt/ink/ink7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5:18.121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36 1 189 0,'-2'0'66'0,"2"0"24"16,0 0-22-16,0 0-15 0,6 0-18 15,2 0-10-15,5 0-3 0,2 0-4 16,4 0-9-16,2 0-2 0,-1 0-1 15,1 0 0-15,-4 4-6 0,-4-1 0 16,-2 1 1-16,-3 1-1 0,-2-1-15 0,-2 1-8 16,-2 1-14-16,-2 0-26 0,0-1-30 15,-2-1-100-15</inkml:trace>
  <inkml:trace contextRef="#ctx0" brushRef="#br0" timeOffset="186">0 222 288 0,'17'0'73'0,"4"0"28"0,6-5-47 0,2 0-26 16,1-1 1-16,1 0-8 0,-3 1-18 15,-3 3-1-15,-2 2-2 0,-4 0-5 16,2 0-25-16,-4 0-22 0,0 4-45 15,-5 1-147-15</inkml:trace>
</inkml:ink>
</file>

<file path=ppt/ink/ink7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5:16.32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30 81 6 0,'2'0'8'15,"-2"0"0"-15,0 0 0 0,0 0 134 16,0 0-104-16,0 0-8 0,0 0-1 15,0 0 2-15,0 0 3 0,0-2-10 16,0 0 0-16,0-1 2 0,0 0-4 0,-2 0-1 16,2 1-2-16,0 0 4 15,0-2-3-15,0 2 0 0,-2 0-5 0,2 1 7 16,-2 1-6-16,2 0-1 0,0 0-2 15,-2 0 0-15,-2 0-2 0,2 0-17 16,-2 0 30-16,-1 1-20 0,3 6-4 16,0 1 3-16,0 2 0 0,2 0 1 15,-2-1 0-15,2 1-4 0,0 2 2 16,0 0 2-16,0 2 0 0,0 1-3 15,0 0 1-15,2 2 1 0,0-1 0 0,0 1-2 16,-2-3 1-16,2 3 1 0,-2-2-4 16,0-2 2-16,0 1 0 0,0-1 2 15,0-5-2-15,0 2-1 0,0-4 0 16,0-1 1-16,0 0 1 0,0 1-3 15,0-2 0-15,0-2 2 0,0 1-2 16,0-2-11-16,4-1-9 0,1 0-2 16,7 0-22-16,1-3-13 0,0-4-29 15,-1-5-66-15,-3-1-151 0</inkml:trace>
  <inkml:trace contextRef="#ctx0" brushRef="#br0" timeOffset="591">408 66 38 0,'0'0'18'0,"0"-3"190"0,0-7-146 16,0 2-4-16,0 1-8 0,0 0-19 0,9 0 8 16,3 0-9-16,3 2-5 0,2 0-6 15,2 1 2-15,4 3-2 0,0 1-3 16,0 0 2-16,-2 7-6 0,-4 7-3 15,-4 1-5-15,-3 4-2 0,-6 1 12 16,-2 1-16-16,-2 1 2 0,-2-1 0 16,-10-1 2-16,-7 1 2 0,-2-1-4 15,0 2 0-15,-4-1 2 0,-1-1 0 16,-3-1 0-16,-2 1-2 0,1-2 0 15,1-2 1-15,6-3 0 0,4-3-2 0,10-5 1 16,1-2 0-16,8-2 0 0,0-1-3 16,0 0 0-16,2-4 0 0,6-1-1 15,5-2-2-15,-2 1 2 0,3 5-1 16,-1-2 1-16,2 3-1 0,3 0 1 15,-1 0 4-15,0 0-1 0,0 0-1 16,2 0 2-16,-2 4 1 0,1 0 0 16,-1 2-2-16,-4-3 1 0,2-1 1 15,-5 0-1-15,5-2-1 0,-1 0 1 0,1 0 1 16,2 0-1-16,0-2-24 0,0-2-17 15,4 0-8-15,-2 1-36 0,0-2-44 16,-3-1-115-16</inkml:trace>
  <inkml:trace contextRef="#ctx0" brushRef="#br0" timeOffset="1087">957 59 116 0,'-4'0'90'0,"-1"0"-22"0,3 0 14 16,-2 0-28-16,2-1-13 0,2 1-8 15,0 0-17-15,2 0-9 0,7 0 5 16,7 0 12-16,5-1-6 0,5-1-7 15,3 0-1-15,0 1 2 0,3 1-1 16,0-2 13-16,-1 1-17 0,-4 1 11 16,-4 0-12-16,-2 0-1 0,-6 0 8 15,-4 0-9-15,-7 0 0 0,0 0-2 16,-4 0-2-16,0 3 2 0,0 0 1 15,-2 5 3-15,-4 0-5 0,-5 7 2 0,-1 0 0 16,1 1-1-16,-2 3-2 0,3-1-1 16,-3 2 4-16,-1 3-2 0,1 0-2 15,-4 2 2-15,2-1-1 0,-3 1 2 16,5-3-3-16,2 1 0 0,5-4 3 15,2-3-1-15,2-3-3 0,2-1 0 16,0-2-8-16,0-2-18 0,0 0-20 16,0-4-11-16,2 0-19 0,2-3-54 15,0-1-151-15</inkml:trace>
</inkml:ink>
</file>

<file path=ppt/ink/ink7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5:20.770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71 73 42 0,'-4'0'69'15,"0"0"-51"-15,-1 1 12 0,3-1 13 16,-2 0 1-16,0 0-11 0,4 0 2 15,-4 0-4-15,4 0 1 0,-4 0 6 0,4 0-5 16,-1 0 0-16,1 0-4 0,0-4-3 16,0-2-5-16,1 1-7 0,7-3 0 15,7-1 2-15,6 0 1 0,4 1-2 16,0 0-3-16,2 3-3 0,1 1 2 15,-3 1-1-15,0 1-2 0,-2 2-4 16,-4 0 3-16,-4 8-3 0,-1 8-4 16,-7 2 1-16,-1 6 0 0,-6 3 2 15,0 4-2-15,-12 0 1 0,-3 0 14 16,-4-1-20-16,-2-1 1 0,-2-3 0 15,-2 2 0-15,-1-1-4 0,-1 0-2 0,-2-3-2 16,5-2 1-16,-1-5 5 0,4-1-1 16,2-5-2-16,5-3 4 0,3-5-4 15,3-1 0-15,6-2 2 0,0 0 4 16,2-2 0-16,0-7 1 0,2-1-2 15,4 1 3-15,4 0 0 0,1 1-2 16,0 2 1-16,1 3 1 0,3 3 0 16,-1 0-1-16,5 0 0 0,0 3 3 15,-2 4-2-15,4 2 0 0,-2-2 0 0,0 1 3 16,4-1 1-16,-2-2-4 0,-2 0 1 15,0-2 0-15,-6-1 1 0,-1-1-4 16,-1 1 1-16,1-2 1 0,1 0-12 16,2 0-29-16,-1 0-31 0,-1-5-39 15,-3-4-108-15</inkml:trace>
  <inkml:trace contextRef="#ctx0" brushRef="#br0" timeOffset="1158">748 430 24 0,'-2'1'31'0,"2"-1"200"16,0 0-166-16,-1 0-9 0,1 0-5 16,0 0-17-16,0 0-6 0,0 0-20 15,5 0-1-15,5-4 6 0,-1 2 0 0,3 1-9 16,-3-2 2-16,3 1 6 0,-5 2-5 15,-1 0-3-15,-4 0 0 0,0 0 0 16,-2 0 3-16,0 0 7 0,0-3-2 16,0 2-3-16,-4 1-6 0,-2 0-3 15,-1 0 2-15,-1 0 0 0,1 0-1 16,-1 0-1-16,4 0 1 0,-2 0 0 15,4 0-1-15,-3 4-2 0,-1-1 1 16,4 2-5-16,-2 1-25 0,4-1-16 16,0-2-32-16,-2-3-93 0</inkml:trace>
  <inkml:trace contextRef="#ctx0" brushRef="#br0" timeOffset="2035">1103 67 36 0,'-4'0'134'0,"1"0"-99"0,-1 0 13 16,0 0 0-16,0 0-2 0,0 0-9 15,2 0-5-15,2 0 1 0,0 0-1 16,0 0-9-16,0-3-1 0,0 2-5 15,8 0-12-15,5 1 3 0,5-2 3 16,1 2-2-16,4 0-3 0,5-1-1 16,3-1 2-16,-3-1-4 0,5 0-3 15,-3 0 1-15,-3 0 2 0,-4-1-1 0,-8 1-1 16,-5 0-1-16,-5 1 1 0,-5 1 2 15,0 1-1-15,0 0 0 0,0 0-5 16,-11 0-17-16,-4 0-11 0,-4 0-11 16,-2 0-16-16,-2 7-7 0,-6 1-16 15,2-4-35-15,-5 0-35 0</inkml:trace>
  <inkml:trace contextRef="#ctx0" brushRef="#br0" timeOffset="2264">1103 67 4 0,'-53'40'16'0,"39"-27"-13"16,3-1 109-16,3 0-71 0,7 2-2 16,1-1 8-16,0-1-5 0,5 0-1 15,7-1-7-15,3-2-4 0,4 0-7 0,2 0-7 16,0-3-5-16,2 3-3 0,-4-2 6 15,2 1-2-15,-2 1-4 0,-4-1 0 16,-3 1 1-16,-5-2-1 0,-5 3-2 16,-2-1 0-16,0 1 0 0,-7 0 3 15,-7-2-3-15,-1 1 0 0,-4 1 1 16,0-2 1-16,-2 4-5 0,-2-2 0 15,-6 1 0-15,5 1-2 0,-1 0-1 16,2 0 0-16,8 0-2 0,1-1-4 16,7 0-14-16,3 0-23 0,4 0-33 0,0-5-54 15,0-4-179-15</inkml:trace>
  <inkml:trace contextRef="#ctx0" brushRef="#br0" timeOffset="2901">1660 296 55 0,'2'7'57'0,"-2"2"101"0,0 4-131 16,0 4 17-16,0 3 1 0,0-2-11 15,0 2-10-15,0-1-6 0,4-4-7 16,0-3 11-16,6-3 0 0,-3-4-3 16,5-1 6-16,1-4 0 0,4 0-1 0,0 0-6 15,6-11 1-15,-2-4 0 0,0 1-6 16,0-5 1-16,-4 1-6 0,1 0 1 15,-3 0-6-15,-4 2 0 0,-3 1-2 16,-1 0 2-16,-1 3-2 0,-2-1-2 16,-2 3 0-16,0-1-1 0,0 1-17 15,2 2-16-15,-1 0-23 0,5 3-29 16,-4-1-87-16</inkml:trace>
</inkml:ink>
</file>

<file path=ppt/ink/ink7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5:24.66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30 263 126 0,'0'0'118'0,"-2"0"-76"0,2 0 7 16,0 0-14-16,0 1 3 0,0-1-6 15,0 0-10-15,0 1-12 0,0 1 13 16,0 1 2-16,2 1-3 0,2 0-3 0,4 2-2 15,1 1 0-15,3-2-10 0,3-1 1 16,-2-1-2-16,3-3 0 0,3 2 0 16,-2-2-1-16,2 0-2 0,0-3 1 15,-2-7-3-15,-2-1 1 0,3-3 1 16,-3-1 0-16,-4-1-5 0,-3-2 2 15,-4 3 4-15,-2-2-1 0,-2 2-3 16,0 0 2-16,-4 0 2 0,-8 2-3 16,-3 1-2-16,0 2 1 0,-4 6 1 0,-4 2 0 15,0 2-2-15,2 0 2 0,-2 8 2 16,0 6 4-16,4 6 0 0,0 5-1 15,2 3 4-15,0 3-3 0,3 0 0 16,7 0-1-16,7-1 2 0,0-1-8 16,7-1 1-16,9-5 1 0,3-3-1 15,2-3 1-15,2-4-2 0,1-4 0 16,1-5 0-16,4-3-6 0,-2-1-4 15,1 0-5-15,1-3-10 0,-1-6-1 16,-3-2-18-16,-2 0 9 0,-6 1-16 16,0-3-32-16,-3 1-26 0,-1-6-71 0</inkml:trace>
  <inkml:trace contextRef="#ctx0" brushRef="#br0" timeOffset="511">523 14 9 0,'0'-5'68'0,"0"1"115"15,0-1-139-15,0 2 13 0,0 2-17 0,0-1 0 16,0 2-11-16,0 0-8 0,0 0-11 16,0 6-2-16,0 6 13 0,0 7-4 15,-2 4 2-15,-2 3-3 0,0 5-4 16,0 2-6-16,-1 5 1 0,-1-2-3 15,0 0-2-15,6-4 0 0,-4-3-1 16,4-6 0-16,-2-6-2 0,2-5 1 16,0-7-2-16,0-4 0 0,0-1-2 15,0 0 3-15,6-9 3 0,0-4-4 16,3-5-2-16,5 0-2 0,-5 0 4 0,5 2-1 15,-3 2 1-15,0 6 0 0,1 1 2 16,-3 5-2-16,3 2-1 0,-1 0 2 16,5 0 0-16,1 0-5 0,6 0-6 15,2 2-3-15,7 0 12 0,2-2 0 16,3 0 1-16,-3 0 1 0,0-6 2 15,-5-2 0-15,-4-1-1 0,-10 4 1 16,-9 0 2-16,-6-1 3 0,0-1 10 16,-10 0 0-16,-5 2 1 0,-6-1-1 0,0 3 3 15,-4 2 3-15,-2 1-5 0,4 0 2 16,1 4-5-16,1 5 2 0,5 3 0 15,5 5-6-15,5-1-7 0,4 4 0 16,2-1 1-16,0 1-2 0,4 2-2 16,6 0 1-16,5 1-1 0,2 0 1 15,6-3-1-15,0 0-2 0,7-2-11 16,3-2-8-16,3-2-22 0,2-5-38 15,0-7-44-15,1-2-247 0</inkml:trace>
  <inkml:trace contextRef="#ctx0" brushRef="#br0" timeOffset="642">1389 462 143 0,'-8'-2'341'0,"1"-6"-280"0,1 4-2 16,2 0-16-16,2 0-23 0,0 4-5 16,-2 0-12-16,4 0-3 0,0 10 0 15,0 3-14-15,0 2-49 0,0-4-69 16</inkml:trace>
</inkml:ink>
</file>

<file path=ppt/ink/ink7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8:00.791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60 256 136 0,'0'0'79'15,"0"0"-40"-15,0 0 9 0,0 0-1 16,0 0-7-16,0-1-7 0,0-1-8 16,0 0-3-16,0 0-3 0,0 0 3 15,0 0-2-15,0 2-5 0,-2-1 1 16,2 1 0-16,0 0-4 0,0 0 0 15,0 0-2-15,0 0-4 0,0 0-3 16,0 0-1-16,0 3-2 0,-2 7-2 16,2 5 2-16,0 5 1 0,-3 3 1 15,1 3-3-15,2 2 1 0,0 1 1 0,0 1 0 16,0 1-1-16,0-1-1 0,0-1 2 15,0 0 0-15,0 2-1 0,0-5 0 16,0-4 0-16,0-5 2 0,2-3-2 16,-2-1-2-16,0-4 2 0,0 0 2 15,0-3-2-15,0-3 0 0,0-3 2 16,-2 0 3-16,-4 0-2 0,0 0 0 15,1-5 1-15,-3-6-1 0,2-4-2 16,0-5 1-16,1-4 1 0,1-6 4 16,2-4 0-16,0-6-2 0,2-5-1 0,0-4-1 15,0-4-1-15,2-3-3 0,6 3 2 16,1 1 0-16,1 8-2 0,-1 6 0 15,1 9 2-15,1 1 0 0,3 6-2 16,-1 4 0-16,0 3 2 0,1 7-1 16,-1 2-2-16,-2 6 1 0,5 0 0 15,-5 0 0-15,1 9 0 0,-1 4-2 16,-1 4 4-16,-3 3-1 0,-3 5 1 15,-2-1-3-15,0 2 1 0,-2 0 0 0,0-1 0 16,-4 2-3-16,-4-1 4 0,-3-1-1 16,-2 0-2-16,-1 0 2 0,3-3-3 15,-1-2-4-15,1-3-4 0,1-2-8 16,1 1-8-16,5-2-15 0,-2-2-13 15,2 0-40-15,3-3-62 0,-3-3-68 16</inkml:trace>
  <inkml:trace contextRef="#ctx0" brushRef="#br0" timeOffset="1096">299 471 0 0,'4'0'4'0,"-3"-2"76"16,-1 0 42-16,0-2-75 0,0 2 4 16,0 1-5-16,0 1-8 0,0-2-5 0,0 0-1 15,-3-1-6-15,-1 1-1 0,0 0-6 16,-2-1 0-16,-1 3 1 0,3-1-1 15,-2 1-4-15,0 0-3 0,-1 0-1 16,-1 2-6-16,2 2 1 0,3 1-3 16,-3 1-2-16,2 1 2 0,0 3-4 15,2-1 0-15,2 3 2 0,0-1-1 16,0 2-1-16,2 1 1 0,6-2 0 15,1 1 0-15,3-1 0 0,-1-2-2 16,3-1 3-16,1-1-1 0,2-4 1 16,0 0-1-16,0-4 0 0,-1 0 2 0,-1 0-2 15,-2-3 0-15,1-5 3 0,-3-2 0 16,-5 0-2-16,-4-1 2 0,3-1-1 15,-3-1 1-15,-2 1-1 0,0-3-1 16,0 0 2-16,0-3-1 0,-3 3-1 16,-1 0-2-16,2 1 1 0,-2 3 2 15,4 4-4-15,0 3 3 0,0 2-1 16,0 1-1-16,0 0-5 0,0 1 0 15,8 0 7-15,1 0-1 0,1 0-2 0,1 3 1 16,3-1 2-16,-1 1-1 0,0-3-1 16,4 0 0-16,-3 1 2 0,-3-1 1 15,-3 2-4-15,0-2 1 0,-3 2 2 16,-1 0 0-16,0 0-3 0,0 0 2 15,-2 0 1-15,0 2-1 0,-2 2-2 16,0 1 2-16,0 1 1 0,0 1 1 16,0 1-4-16,0-3 1 0,0 3 2 15,0-2-2-15,0-2-5 0,0-1 3 16,0-1 0-16,0-3-1 0,0 1-1 0,0 0-2 15,0-2 1-15,0 0 1 0,0 0 2 16,0 0-1-16,1-1 4 0,-1-6-10 16,0-1 2-16,2-1 4 0,-2 2 3 15,0-4 1-15,0 0-2 0,0 0 0 16,0-1 2-16,0 4 0 0,0 1-3 15,2 3 1-15,-2 3 2 0,2 1-1 16,-2 0-8-16,0 0-7 0,4 5 12 16,2 3 1-16,1 0-12 0,3-1-4 0,3 0-4 15,4-2 2-15,1 0 11 0,1-3 10 16,0-1-6-16,-2 0-2 0,2-1 6 15,0 0 2-15,2-1-2 0,-4-6 4 16,0-1-2-16,-3-2 0 0,-5 0 1 16,1-2 5-16,-6-1 8 0,3-2 3 15,-1-1 1-15,0-4 0 0,1-2-2 16,3-2-5-16,-2-4 1 0,-7 2-1 15,3-6 6-15,-2-1-3 0,4 0-8 16,-2 0-2-16,0 4-3 0,-3 5 0 16,3 5 6-16,0 5 0 0,-4 4-2 0,0 5 2 15,0 2-4-15,0 3-1 0,0 0-7 16,2 8-1-16,0 12 6 0,-2 10 1 15,0 9 0-15,0 8-3 0,0 3-4 16,-10 1-19-16,5 1-7 0,1-4-1 16,-4-8 5-16,6-9-7 0,0-8 27 15,0-7 5-15,1-5 4 0,1-4-1 16,0-5 0-16,0-2 0 0,0 0 4 15,0 0 15-15,0 0 13 0,0-6-15 0,3-6-4 16,3 3 5-16,2-2-2 0,-1 2-5 16,5-1 1-16,-3 4-4 0,1 1-8 15,3 1 2-15,2 1-1 0,3 2 0 16,1 1-3-16,2 0-1 0,4 0-20 15,-3 0-10-15,3 8-27 0,-2-2-4 16,0-1-112-16</inkml:trace>
  <inkml:trace contextRef="#ctx0" brushRef="#br0" timeOffset="1592">1318 560 8 0,'0'0'44'15,"0"2"171"-15,0-2-127 0,0 0-29 16,0-4 1-16,0-7-18 0,5-1-5 16,7-5-10-16,-1-3-1 0,6 0-4 15,-3-2-1-15,1 0-6 0,0-4-2 16,-1 0 3-16,1-5-7 0,0-1 0 15,-1-3-2-15,5-2-3 0,0 2 0 16,-4 6-6-16,-2 7 4 0,-5 8 0 16,-6 8 1-16,-2 0-2 0,0 4 3 0,0 2-4 15,0 0-1-15,2 0-2 0,-2 7-2 16,6 8 7-16,-5 4-2 0,1 3 0 15,0 4 0-15,-2-1 2 0,2 3-2 16,0-4-2-16,4 3 2 0,0 0 2 16,1-2-3-16,3 0 0 0,-1 0 1 15,1 1 0-15,1 0 0 0,3 1 0 16,-5 0 0-16,5-1 1 0,-5 2-2 15,2-2-5-15,-1-2 2 0,-2 0-6 0,-5-4-4 16,1-2-10-16,-4-4-16 0,0-3-22 16,0-2-1-16,-5-3-44 0,-5-3-151 15</inkml:trace>
  <inkml:trace contextRef="#ctx0" brushRef="#br0" timeOffset="1743">1495 575 338 0,'0'-7'75'0,"0"-1"-22"0,2 1 2 16,8 1 5-16,3 2-17 0,10 1-13 0,-2 0-14 15,4 3-12-15,-1 0-2 0,3 0 1 16,4 9-4-16,-3-2-10 0,5 6-26 16,-3-1-47-16,-1 1-181 0</inkml:trace>
</inkml:ink>
</file>

<file path=ppt/ink/ink7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8:40.75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86 30 26 0,'0'0'58'0,"-4"0"-53"16,2 0 5-16,-2-1 11 0,0 0 7 0,2-1-11 15,-1 2-10-15,1 0 0 0,-2 0-1 16,0 0 4-16,0 0-4 0,0 0-1 15,3 0 3-15,-5 0-4 0,0 3-4 16,2 2-1-16,0 0 1 0,1 0 0 16,1-2-11-16,2 1-19 0,0-2-8 15,0 0 16-15,0-1-5 0,0 1 8 16,0-1 13-16,0-1 10 0,0 0 7 15,-2 0 7-15,0 0 3 0,2 0 7 0,-2 0 3 16,2 0-7-16,-2 0-3 0,2 0-2 16,0 0 1-16,0-1-2 0,-2 1 5 15,0-1-2-15,0-1 2 0,-1 0-3 16,1 0 3-16,2-1 1 0,-2 2-6 15,2-2-2-15,-2 1-1 0,2 1-1 16,0 0-4-16,0 1-1 0,0 0-4 16,0-1 0-16,0-1-4 0,0 1-3 15,0 1 2-15,9-2 1 0,-3 2-1 16,2 0 0-16,1 0 1 0,3 0-1 0,1-1 0 15,2-1 1-15,2 0 1 0,3 1 0 16,-1-3-1-16,2 3 0 0,0 1 0 16,2-2 0-16,-4 0-2 0,0 1 2 15,0-1 0-15,-2 1 1 0,0 1-1 16,-2-2 0-16,1 2-2 0,1 0 4 15,0 0 8-15,0 0-9 0,-2 0 1 16,5 0 0-16,-3 0-3 0,2 0 1 16,0 0 1-16,0 0 0 0,0 0-2 0,-2 0 0 15,0-1 0-15,1 1 0 0,-1-1 0 16,0 1 0-16,0-1 2 0,2-1-1 15,-4 2-2-15,-1-1 2 0,1 1 1 16,-4 0-2-16,1 0 0 0,-3-1-1 16,-1 0 2-16,0 1 0 0,-1 0-2 15,-1-1 1-15,4 0 1 0,-1 0 0 16,5 1-2-16,1 0 1 0,0-1 1 15,2 1 1-15,0 0-4 0,1 0 1 16,3 0 2-16,-4 0 1 0,2 0-5 16,0 1 3-16,-6 1 1 0,2 0-1 0,-1 0-1 15,-3 1 0-15,1-1 2 16,-3-2 0-16,-1 3-2 0,0-1 1 0,-1-1 1 15,-1 1 1-15,0-2-4 0,3 0 2 16,3 0 2-16,-1 0 0 0,2 0-3 16,1 0 1-16,1 0 1 0,-2 0 0 15,1 0-2-15,1 0 1 0,-2 0 1 16,-1 0-1-16,-1 0-1 0,-5 0 0 15,0 0 3-15,-4 0-2 0,3 0-1 16,-1 0 0-16,4 0 3 0,-1 0-1 0,5 0-1 16,3-2 0-16,2 1 0 0,8-2 8 15,0 1 2-15,0 0-8 0,-2 1 1 16,-2-1-2-16,2 2-1 0,-2 0 1 15,-2 0-2-15,-6 0 1 0,-2 0 0 16,-3 0 1-16,-2 0-1 0,-2 0 0 16,-4 0 0-16,1 0 0 0,1 0-1 15,2 0 2-15,2 0-2 0,0 0 1 16,3 0 1-16,1 0 0 0,3 0-2 0,2 0 1 15,4 0 2-15,6 0-1 0,2 0-3 16,2 0 19-16,-7 0-16 0,-1 0 1 16,-1 0-2-16,-1 0-1 0,-2 0 3 15,-2 0-2-15,-3 0-1 0,-7 0 1 16,1 0 2-16,-4 0-2 0,2 0-1 15,0 0 0-15,-1 0 3 0,-1 0-1 16,0 0-1-16,2 0 0 0,2 0 2 16,1 0-2-16,1 0-1 0,1 0 2 0,-1 0 1 15,0 0-1-15,-3 0-2 0,1 0 0 16,0 0 3-16,-4 0-2 0,4 0-1 15,-5 0 2-15,3 0 1 0,0 0-1 16,0 0-1-16,2 0 0 0,-1 0 1 16,3 0-1-16,3 0-1 0,5 0 1 15,5 0 1-15,9 0-1 0,-3 0 13 16,0 0-14-16,-6 0 3 0,-4 0-1 15,0 0-2-15,-6 0 1 0,-1 0 1 16,-6 0 0-16,0 0-1 0,-4 0 1 16,0 2 1-16,0-2 1 0,0 0-4 0,0 1 1 15,0-1 2-15,0 0-1 0,0 0-1 16,0 0 2-16,0 0 2 0,2 0 2 15,-2 0-1-15,0 0 1 0,0 0 2 16,0 0 2-16,0 0-4 0,0 0 1 16,0 0-2-16,0 0 0 0,0 0-4 15,-2 0-3-15,-2 1-3 0,-2 7-23 16,-2 2-28-16,5 0-39 0,1-3-142 15</inkml:trace>
</inkml:ink>
</file>

<file path=ppt/ink/ink7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8:46.427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63 64 9 0,'0'3'10'0,"-2"0"-6"16,2-2 3-16,0 1-3 0,-2-2-4 15,0 0 29-15,2 0 19 0,-2 0-15 0,2 0-3 16,-3 0 3-16,-1 0 2 0,4 0-6 15,-2 0-7-15,0-1 1 0,0-2 2 16,2 1-5-16,0-2-4 0,-2 1 0 16,-2 1-3-16,0 2-3 0,1 0 1 15,-1 0-5-15,2 0-1 0,-2 0-1 16,4 0-1-16,-4 0-2 0,4 0 0 15,0 0 1-15,-4 0 1 0,4 0-2 16,-1 0 6-16,-1 0 0 0,0 0 7 0,-2 0-3 16,4 0 0-16,-2 0 5 0,2 0-3 15,0 0-6-15,0-1 3 0,0 0 2 16,0 0-4-16,0-4-7 0,6 2 1 15,7-3 0-15,0 1 0 0,7-1-1 16,1 1 0-16,1 2 3 0,3-1-3 16,2 0-1-16,-4 0 1 0,4 0 1 15,-3 1-1-15,3 2-1 0,-6 0 1 16,-2 1 1-16,-4 0-2 0,-5 0-1 15,-4 0 1-15,-2 0 1 0,-3 2-1 0,3 0 0 16,-2 1 0-16,0 1 0 0,-2-2 0 16,2 2 0-16,-2-3 0 0,0 1-3 15,0 0-7-15,0 0-5 0,0 3-7 16,0 0-7-16,0 0-16 0,0-2-47 15,-6-3-107-15</inkml:trace>
</inkml:ink>
</file>

<file path=ppt/ink/ink7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8:49.432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125 227 53 0,'23'-10'129'0,"2"-7"-33"0,6 1-27 15,3 1-1-15,0 2-14 0,-1 3-11 16,-1 5-11-16,-5 5-24 0,-8 0-1 16,-4 3-1-16,-5 9-3 0,-1 1-1 15,-7 5-2-15,-2 2 4 0,0 3 0 0,-9 3 2 16,-10 3-3-16,-4 3 4 0,-4 1-3 15,-7 0-5-15,-1-1 2 0,-1 0 3 16,-2-1-6-16,-2-1-2 0,0-2 0 16,2-4 4-16,7-5 0 0,12-7 8 15,4-4-11-15,7-6 0 0,4-2 3 16,1 0-4-16,3 0 4 0,0 0 4 15,7-4-13-15,7-4 5 0,5-2 1 16,-2 3-8-16,8 0 28 0,-4 3-31 16,5 2 20-16,3 2 3 0,3 0 2 0,1 0 4 15,-1 0 4-15,3 0 2 0,-9 5-5 16,-1 3-9-16,-4-1 5 0,-4 3-17 15,-3-2 3-15,1 0 0 0,-2 0 1 16,1-1-4-16,1 2-15 0,0-2-22 16,2 1-19-16,0-3-21 0,-5-3-122 15</inkml:trace>
  <inkml:trace contextRef="#ctx0" brushRef="#br0" timeOffset="611">963 396 75 0,'4'-3'118'0,"-2"0"31"15,-2 1-82-15,0 2 5 0,0 0-19 0,0 0-16 16,0 0-18-16,0 9-12 0,-6 7 1 16,-1 1 8-16,-3 2-3 0,2 0 1 15,3-2-2-15,1-3-6 0,-2-2-3 16,4-4 0-16,2-3-1 0,0-1-4 15,2-4 2-15,10 0 1 0,5-5 5 16,4-11 0-16,3-2-3 0,1-5 0 16,0 1-1-16,0-2-2 0,0 1 1 15,0 4 1-15,-3 0-2 0,-1 3-1 0,-5 3 1 16,-5 4 1-16,-3 5 0 0,-6 3-1 15,0 1-2-15,-2 0 2 0,0 0-2 16,0 0-4-16,0 9 4 0,0 2 5 16,0 1-2-16,0 0-2 0,0-1 3 15,-6-1 1-15,6 1-3 0,-2-2 0 16,0-3 0-16,2 0 0 0,0-3-2 15,0-2 0-15,4-1 0 0,5 0 4 16,9 0 2-16,4-10-3 0,5-2 1 16,0-2-1-16,1 1 0 0,-3 4-4 15,-6-1-1-15,0 4 3 0,-3 2-4 0,-3 3-1 16,-3 1 2-16,-5 0 3 0,1 0 1 15,-6 0-5-15,0 5 3 0,2 2 3 16,-2 3 1-16,0 3-2 0,0-1 1 16,0 4 2-16,0-1 2 0,-2-3-4 15,2 4 0-15,0-1 0 0,0 1-1 16,2 1-2-16,6-5 1 0,1 1 3 15,3 0-5-15,1-4-20 0,6 2 3 16,0-2-31-16,4-6-43 0,-2-1-28 16,-2-2-108-16</inkml:trace>
  <inkml:trace contextRef="#ctx0" brushRef="#br0" timeOffset="2334">1753 539 2 0,'0'-2'7'0,"0"-1"171"16,0 1-128-16,0-2 0 0,-2 2-4 15,2 2 1-15,-2 0-13 0,2 0-19 0,0 0-3 16,0 0-9-16,0 0-1 0,0 0-4 16,0 0 0-16,0 0 7 0,0 0 4 15,4 0 3-15,4 0 7 0,1 0 13 16,7-9-2-16,-1-6-8 0,6-3-1 15,-2-1-5-15,2-3-3 0,-4 1 1 16,-4-1-4-16,-1-2-3 0,-6 2 1 16,-5 0-6-16,-1 0 3 0,0 4 2 15,0 0-7-15,-7 5 1 0,-7 1 2 0,3 4-2 16,-4 4-3-16,0 4-2 0,-1 2 0 15,3 13-2-15,0 7 3 0,-1 5-3 16,3 4 2-16,-1 2-2 0,5 5-3 16,-3 2-2-16,6-1 5 0,4-1 4 15,0-10 0-15,8-4-9 0,13-6 18 16,2-5-11-16,4-5 8 0,3-8-2 15,2 0 0-15,5-6 7 0,1-12 0 16,-2-6-6-16,0-5 6 0,-1-3-18 16,-3 1 24-16,-5-1-4 0,-4 1-5 15,-2 0 1-15,-6 0-8 0,-5-1 5 0,-5-1-1 16,-3 2 0-16,-2 2-3 0,0 6-2 15,0 8 2-15,0 4 0 0,-2 9 0 16,-3 2-2-16,-1 2-4 0,-2 13 3 16,1 5 1-16,1 4 0 0,0 7-2 15,-1 3 3-15,3 4-7 0,-2 1 0 16,2 3 7-16,4 0 1 0,0-8-4 15,12-5-2-15,3-7 4 0,2-7 2 16,-2-4-1-16,1-8 11 0,-1-3-13 16,-2 0 5-16,2-11 1 0,-1-5 1 0,1-8-14 15,-2-1 26-15,3-4-6 0,-3-2-5 16,-1-1-1-16,-1-3-1 0,-1 1-3 15,1-2-2-15,-2 1 4 0,1-2 1 16,0 0-4-16,3-1 0 0,2 2 2 16,-1 4-3-16,-1 6 0 0,-2 8 1 15,-5 8 1-15,-2 4 1 0,-4 4 0 16,2 2-7-16,0 0 2 0,2 4 2 15,-3 10 1-15,1 4 0 0,-2 5 2 0,0 2 1 16,0 4-3-16,0 3 1 0,-5 4 1 16,-3 4 1-16,-2 3-1 0,-1 0-1 15,-2 0 2-15,1 1 2 0,5-4 3 16,3-5-1-16,2-6-4 0,2-6-1 15,0-3-3-15,0-5 1 0,4-4 15 16,1-7-20-16,5-1 2 0,1-3 1 16,5-2 3-16,3-9-5 0,0-5-2 15,-2-2 1-15,0 0-12 0,-3 1 23 0,-5 6-5 16,1 4-3-16,-5 2 0 0,-3 4 0 15,2 1-6-15,0 0 0 0,-2 0 3 16,3 3 2-16,3 4-16 0,7-2 6 16,3 0 13-16,4-2-5 0,7-3-6 15,-2 0 5-15,1 0 2 0,-1-4-2 16,-2-3 4-16,-2-2-2 0,-6 0 3 15,-7 1 3-15,-5-1 1 0,-5 1 0 16,0 0 5-16,-5 2 3 0,-5-1 1 16,-3 1 1-16,-3 3-1 0,1 1-2 0,0 2-2 15,1 0-2-15,-1 8-1 0,2 5 0 16,3 2-2-16,3 2-2 0,3 3-2 15,2 1 2-15,2-1 2 0,0 0-3 16,10-1 0-16,-1-2 11 0,6-3-14 16,1-4-1-16,1-3 6 0,-2-5 0 15,4-2-1-15,2 0 1 0,0-11 2 16,-2-1 1-16,-2-4-3 0,-3 0 1 15,-9-1 6-15,-1 0-18 0,-2 0 18 16,-2 2-1-16,2-1-6 0,-2 2 2 16,0 2-4-16,0 4-3 0,0 3-6 0,2 2-6 15,2 3-18-15,3 0-3 0,5 0 7 16,-1 7-12-16,5 2-28 0,-1 0-7 15,6-2 13-15,4-3 28 0,3-2 50 16,3-2-12-16,-5 0-1 0,1 0 4 16,-4-8 14-16,-2 1 15 0,0-3 7 15,-8 0-6-15,-1 1 2 0,-8 2 0 16,-4-2-7-16,0 2 3 0,0-1-10 15,-10 0-14-15,-1 5 1 0,-5 0-2 0,1 2-5 16,0 1-5-16,0 0 4 0,1 2-2 16,1 9 0-16,0 1-4 0,1 4 3 15,-1 3 1-15,1 1-2 0,3 3 2 16,3 0 0-16,2-2 0 0,4 1-1 15,0-2 9-15,6-2-8 0,2-5 0 16,1-3-2-16,3-4 5 0,-3-2 4 16,3-4 1-16,3 0 4 0,0-9 4 15,2-10 0-15,6-5 1 0,0-7-6 0,2-3-2 16,0-2-14-16,-1-4 20 0,-1 0-5 15,2-2 0-15,2-5-4 0,0 0-1 16,-1-2-4-16,-5 0 0 0,-7 3 6 16,-5 3-4-16,-7 7-4 0,0 11 2 15,-2 12-1-15,0 6 4 0,-4 4-2 16,-3 3-4-16,-5 4-7 0,-3 15-2 15,0 8 6-15,-4 6 3 0,3 6 2 16,1 5 0-16,2 4-1 0,1 1-1 16,6-2-1-16,6-1-9 0,0-9-4 0,12-8 5 15,5-7 6-15,10-6 4 0,0-4 0 16,5-7 1-16,-2-5 1 0,3 0-2 15,-1-5 2-15,-1-7 0 0,-2-2 2 16,-8-1-1-16,1 2-2 0,-8 2 2 16,-5 2 2-16,1 2-1 0,-4 1-1 15,1 4-1-15,-3 0-2 0,2 2-1 16,-1 0-5-16,5 0 3 0,-2 11 1 15,5 4 2-15,2 3 1 0,4 2-1 16,2 1 2-16,-2 1-2 0,-1-4-1 16,-5 0 1-16,-7-3 2 0,-4-3-2 0,-2 3 1 15,-8-2 14-15,-11 2-12 0,-2-1 4 16,-6-3 0-16,0-3 6 0,3-1-5 15,-1 0-4-15,2-2-3 0,2 1-1 16,2-2 1-16,-4 1-14 0,0 2-30 16,-2-4-58-16,-3-3-177 0</inkml:trace>
  <inkml:trace contextRef="#ctx0" brushRef="#br0" timeOffset="2951">2263 389 109 0,'13'-7'249'0,"2"-5"-183"0,0-1-22 16,10-3 7-16,2 1-25 0,2-1-13 0,1 2-9 15,1 3-4-15,-3 7 0 0,3 1-29 16,-4 3-27-16,-3 0-94 0,-3 0-137 16</inkml:trace>
</inkml:ink>
</file>

<file path=ppt/ink/ink7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0:59.1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55 0 25 0,'-4'1'24'16,"4"-1"-5"-16,-2 0-2 0,2 0 3 15,0 0-16-15,0 3 0 0,0-3 3 0,0 1 3 16,-2 1 45-16,2-1-13 0,0-1-13 16,0 0 1-16,0 0-3 0,-2 0 0 15,0 0-1-15,-1 0 2 0,-1 0-7 16,0 0-2-16,2 0 2 0,-4 0-4 15,4 0 0-15,1 0-2 0,-5 1-1 16,4 0-1-16,-2 0-3 0,2 2-3 16,0-2 2-16,-2 2-5 0,4-2 2 15,-1-1-2-15,1 0 2 0,0 0-1 0,0 1-4 16,0 0-1-16,0 2 1 0,1 0 1 15,7 0 0-15,5 0 4 0,3 3-4 16,7-2 3-16,3-1-4 0,5 3-1 16,3-2 2-16,6 2-1 0,2-1-1 15,4 2 0-15,4-2 2 0,1 1-1 16,5-3-2-16,1 0 2 0,2-1 0 15,-4-1-1-15,-5 1 0 0,-2-1 0 16,-6-1 2-16,-2 0-1 0,-2 0-2 16,2 0 0-16,-2 0 4 0,-4 0-3 0,3-1-1 15,-7-3 1-15,-3 0 1 0,1 1 0 16,-3 1-1-16,-4-3-2 0,-5 2 4 15,-7 2-2-15,-3 1-1 0,-4 0 1 16,-2 0 3-16,0 0-1 0,0 0-1 16,0 0-4-16,-4 0-3 0,-4 0-12 15,6 0-15-15,-3 1-13 0,3 2-38 16,-4 0-96-16</inkml:trace>
  <inkml:trace contextRef="#ctx0" brushRef="#br0" timeOffset="606">1150 101 66 0,'0'-4'59'0,"0"0"4"16,0 2 2-16,0 0-3 0,0 1-3 15,0 1-9-15,0-2-10 0,0 2-9 16,0 0-11-16,0 0-3 0,4 0-5 15,0 5-8-15,0 5 13 0,1 5 0 16,3 2-5-16,5 2-10 0,5 2-1 16,-1 1 3-16,6 0-3 0,-1-1-2 0,3-1 2 15,4-3 1-15,1-4-2 0,-1-4-1 16,0-4 1-16,-3-2 1 0,-3-3-1 15,-4 0-1-15,-1-6 1 0,-1-5 2 16,-4-2-1-16,0-2 0 0,-3 0 2 16,0-3-1-16,-7 4-1 0,3-3 1 15,-2-1 1-15,-4 2 2 0,2-3-7 16,-2 3 4-16,2 0-2 0,0 1-1 15,0 3 1-15,1 2-3 0,1 4 0 0,-2 2-4 16,0 4-8-16,2 0-18 0,0 0-9 16,-1 0-21-16,5 4-50 0,-6 2-131 15</inkml:trace>
  <inkml:trace contextRef="#ctx0" brushRef="#br0" timeOffset="3076">1709 88 151 0,'0'0'63'0,"0"0"-17"16,0 0-11-16,0 0 10 0,0 0-19 16,6 0-14-16,2 0 7 0,5 0 6 15,2 0-8-15,4 0-9 0,4 0 3 16,4 0 4-16,7 1-3 0,3-1-5 15,6 1 6-15,1 0 5 0,10-1-8 16,7 0 4-16,2 0 16 0,4 0-24 16,-4 0-5-16,-6 0-1 0,2 0 3 0,0 0 0 15,-2-2-1-15,4-1-2 0,-3 0 0 16,-3-1 2-16,-4 2-2 0,-1-1-2 15,-8 0 2-15,-4 0 3 0,-3 1-4 16,-5 1 1-16,-1-1 0 0,-6 1 2 16,-2 1-1-16,-6-1-1 0,-4 1 1 15,-1-2-2-15,-4 1 2 0,-5 0 2 16,1 0 6-16,0-2-3 0,-2 0 0 15,0-1-3-15,0 1 2 0,0 3 0 0,0 0-3 16,0-1 2-16,0 0-1 0,0 1-1 16,0 0-3-16,0 0-1 0,0 0 0 15,0 0 2-15,0 0-1 0,0 0-1 16,0 0 3-16,0 0 0 0,0 0-1 15,0 0 1-15,-2 0 1 0,0 0 1 16,-3 2-2-16,5 1-2 0,-2-3 1 16,-2 4 1-16,2-1-2 0,2 0-1 15,-4 0 3-15,4 0 1 0,0-2-3 16,-4 1 0-16,3 0 1 0,-1 1 2 15,0 1-3-15,0-2 0 0,0 2 2 0,0 2 0 16,0 1-2-16,2 2 0 0,-4 3 1 16,0-1 2-16,1 4-3 0,-5 1-1 15,2 2 3-15,3 2 0 0,-5 1-1 16,6-2-2-16,-2 9 2 0,2 3 1 15,2 0-1-15,0 4-1 0,0-2 1 16,0 0 1-16,0-2-2 0,0 4 1 16,4 0 1-16,-2 1 1 0,0 4-1 15,-2 0-2-15,2 0 3 0,0 4 1 16,-2-1 0-16,0 1-4 0,0-1 2 0,0 1 0 15,0 0-1-15,0 3-1 0,0 2 2 16,0 1 0-16,0 5-1 0,0 1-1 16,0 4 1-16,-4 3 2 0,0-1-3 15,0 1-1-15,4-2 3 0,-2-3 0 16,2 0-2-16,0-4-1 0,0-2 2 15,0-3 2-15,0-1-3 0,-2-3 0 16,1 2 1-16,-1 0 1 0,0 4-1 16,0-3-1-16,0 4 1 0,0-1 2 0,2 0-2 15,0 2-2-15,0-2 3 0,0 1 0 16,0 2-1-16,0-2-2 0,0 3 3 15,0 1 1-15,0 1-3 0,0 2 0 16,-6-1 2-16,-1 3 0 0,-1-2-2 16,-2 2 0-16,1-1 1 0,1 1 1 15,-1-3-1-15,1-1-1 0,0 0 2 16,1 0 0-16,-1-2-2 0,2-1 1 15,1-4 0-15,-3 0 1 0,4-3-1 0,-3 0-1 16,5 2 2-16,-2-2 0 0,0 2-2 16,-2-1 1-16,4 1 1 0,-3 2 1 15,1 1-2-15,-2 0-2 0,2 2 4 16,1-1-2-16,-3 1 0 0,0-3 0 15,0 0 0-15,5-5 1 0,-3-1-2 16,2-3 1-16,0 1 0 0,-2-1 1 16,2-1-2-16,-2 0 1 0,1 0 0 15,-3-3 1-15,4 2-1 0,0-1 0 16,-2-1 3-16,4 0 0 0,-2-1 0 15,2 1-1-15,0 1 0 0,-2 0 3 0,2-2-4 16,0-1-1-16,0 1 3 0,0-2-1 16,2 1-1-16,0-2 10 0,0-1-11 15,2-2 1-15,-4 0 0 0,0 1 1 16,0-1 1-16,0-1 0 0,0-1-3 15,0-1 1-15,-2-3 1 0,0 2-2 16,2 0 1-16,0-1-1 0,0-1 2 16,0 0 0-16,0 0-1 0,0-1-1 15,0 2 1-15,0-3 1 0,2 2-3 16,2 0 0-16,2-2 2 0,-3 1 1 0,1-1-3 15,-4-1 0-15,4-1 2 0,0-1 0 16,-4 0-1-16,0-1 0 0,0 0 1 16,2-2 2-16,0-1-4 0,-2 1 1 15,0 1 1-15,0-1-1 0,0 2 2 16,0-3-2-16,0-1 2 0,0 1-1 15,2-2-1-15,-1 1 0 0,-1-4 0 16,2 4 2-16,0-1-3 0,0-1 1 16,0 3 1-16,0 0 0 0,-2-2-1 0,0 3-1 15,0-4 2-15,0-1 1 0,2 0-3 16,-2-2 0-16,2-1 2 0,-2-3 0 15,2-1-2-15,-2 0 0 0,2 0 2 16,-2 0 1-16,0-2-3 0,0-2 0 16,0 1 2-16,0-2 0 0,0 0-1 15,0 0-1-15,0 0 2 0,0 0-1 16,0 0 1-16,0 0 2 0,0 0 0 15,0 0 0-15,0 0-2 0,0 0-1 0,0 0 1 16,0-1 0-16,0 0-1 0,0 1-1 16,0 0 2-16,0-1 0 0,0 1-1 15,0 0-1-15,0 0 1 0,0 0 1 16,0 0-2-16,0 0-1 0,0 0 2 15,0 0 0-15,0 0-2 0,0 0 0 16,0 0 3-16,0 0-1 0,0 0-2 16,0 0 0-16,0 0-2 0,0 0-5 15,2 0 0-15,-1-2-1 0,3 1 2 16,-4 1 3-16,2 0-1 0,-2 0 4 15,0 0 0-15,0 0 1 0,0 0-1 0,0 0 1 16,0 0 3-16,0 0 1 0,0 0-2 16,0 0-1-16,0 0 0 0,-2 0 1 15,0 0-1-15,-1 0 0 0,-3 0 2 16,0 0 0-16,-2 0 0 0,1 0-4 15,-1 0 4-15,-1 0-2 0,-5 0 0 16,-3 0 0-16,0 0 0 0,-6 0 0 16,2 0 0-16,-4 0 0 0,-5 0 0 15,1 0 0-15,-1 3 0 0,-1 1 0 16,-1 2 0-16,5-1 0 0,-4-1 0 0,1 3 0 15,-1-4 0-15,-3 1 1 0,0-1-1 16,-1 0-1-16,-5 0 2 0,0-1-1 16,0-2-1-16,-2 0 1 0,-2 0 0 15,4 0 2-15,0 0-4 0,4 0 2 16,3 0 1-16,3 0 0 0,-1 0-2 15,3 0 1-15,1 0 1 0,0 0-1 16,1 0 1-16,-5 0-2 0,-1 0 2 16,1 0 2-16,-1 0-4 0,-3 0 1 0,-3 0 0 15,-4 0 1-15,-4 0-1 0,0 0-1 16,1-2 0-16,3-1 2 0,2 1-2 15,9-1 1-15,4-1 1 0,5 1 0 16,4-2-2-16,1-1 1 0,4 1 1 16,-2-2 0-16,-5 1-1 0,-2 1 0 15,-5 2 1-15,-2-1-1 0,-1 2 1 16,-1-2-1-16,-1 0 0 0,-1 1 1 15,-1 1-3-15,0 1 2 0,5 1 1 0,2 0 1 16,8-2-2-16,4-2 0 0,3 2 2 16,3 1 2-16,-3 0-4 0,5 1 0 15,-1-2 3-15,1 1 1 0,-1 1 2 16,2-2-6-16,2 0 4 0,-7 0-2 15,1-1-2-15,-3 1 0 0,-6-2 1 16,0 0 0-16,-10 2-2 0,6 1 0 16,4 1 3-16,4 0 1 0,9-3-2 15,-1 1 3-15,-3 1-1 0,-1 0-2 16,-1 0-1-16,1-1 1 0,3 2 1 15,-1 0 0-15,-3 0-1 0,1 0 0 0,-5 0 0 16,3 0 0-16,-2 0-1 0,5 0 0 16,5 0 3-16,-1 0-1 0,4 0-2 15,0 0 2-15,-2 0-1 0,2 0 0 16,2 0-1-16,0 1-2 0,0 0 2 15,0 1 0-15,0 1-3 0,6 1 3 16,-2 0 0-16,0-2 1 0,-1 3-3 16,1-2 2-16,0 0 0 0,-2 1 0 15,2-1-1-15,-4-1-1 0,0 3 2 16,2 0-2-16,0-1-10 0,1 2-4 0,3-1-8 15,4 0-10-15,1-2-34 0,1-1-55 16,3-1-272-16</inkml:trace>
  <inkml:trace contextRef="#ctx0" brushRef="#br0" timeOffset="5856">795 3351 36 0,'-9'35'26'15,"-3"-1"-24"-15,5-3 0 0,1-2-2 16,0 2-4-16,0-2-46 0</inkml:trace>
  <inkml:trace contextRef="#ctx0" brushRef="#br0" timeOffset="6916">698 3495 132 0,'0'-4'73'0,"4"0"-23"16,0 1 12-16,-4-2-5 0,0 2-2 16,1 1-11-16,1 1-11 0,0 1-6 15,-2 0-10-15,0 0-1 0,0 0-3 16,0 0 0-16,0 0-3 0,0 3 2 0,0 7 6 15,2 6-3-15,-2 3-8 0,0 5 0 16,0 5-4-16,-2 3-1 0,0 4-1 16,-1 0 3-16,3-3-3 0,0 2-1 15,0-7 1-15,0 0 0 0,1-5 0 16,5-4-3-16,-4-3 3 0,2-4 1 15,-2-4-2-15,-2-3-1 0,0-3 2 16,0-2 1-16,0 0 0 0,0 0 4 16,0-5 1-16,0-9-7 0,0-4 1 0,0-2-1 15,0-4 1-15,0-1 1 0,0-1-1 16,2-3-1-16,0-4 0 0,0-6 0 15,-1-6 0-15,1-4 1 0,6-2-1 16,-4-2-2-16,3 1 2 0,5 3 1 16,-1 6-2-16,3 10 1 0,1 6 0 15,2 9-3-15,2 4 2 0,0 5 1 16,-3 4 0-16,-1 5-3 0,-4 0 0 15,-1 0 2-15,-3 9-7 0,-3 5-1 16,-4 3 0-16,0 1 3 0,0 2 0 0,-5 0 4 16,-5 2-1-16,-3 0 5 0,-1 1-2 15,-1 2-1-15,0 0 2 0,-2-2 1 16,1-1-3-16,3-2 0 0,2-4 1 15,5 0 1-15,-2-2-7 0,8-2-22 16,0-1-12-16,0 0-13 0,4-1-26 16,4 0-64-16,-1-2-98 0</inkml:trace>
  <inkml:trace contextRef="#ctx0" brushRef="#br0" timeOffset="7853">1040 3614 254 0,'0'-5'49'15,"0"1"-6"-15,0-2 5 0,-6 2-3 16,0-1-5-16,2 2-10 0,2-1-7 16,-5 3-6-16,1 0-1 0,-2 1-4 15,1 0 1-15,-3 0 0 0,-1 6-2 16,-1 2-2-16,3 4 2 0,-3 1-4 0,3 3-1 15,1 2-3-15,2 4 1 16,1 1-3-16,5 2 0 0,0-3 1 0,0-4 0 16,9 0-4-16,6-5 1 0,1-3 1 15,5-4 3-15,0-5-3 0,5-1-2 16,1 0 4-16,-4-7-2 0,0-5 1 15,-8 0-1-15,-3-3 1 0,-5 2 1 16,-3 0-1-16,-2-2-1 0,-2 1 3 16,0-2 0-16,0 0-2 0,-8 1-1 0,1 0 2 15,-1-1-3-15,-1 0 0 0,3 4 1 16,6 4 0-16,0 5 0 0,0 3 0 15,0 0-6-15,2 0-3 0,7 0 2 16,1 1-2-16,-1 5 1 0,5 0 3 16,-3-2 1-16,4 1 0 0,3 0-2 15,1-2 3-15,0 1 4 0,-2-3-2 16,-2 1 0-16,-3 0 1 0,-3 1 2 15,-1 0-2-15,-6 1-2 0,0 2 4 16,-2-2 0-16,0 3 0 0,-4-1-1 0,-4-1 1 16,2 0 1-16,-1-2-2 0,-1 3-1 15,1-2 0-15,3-1-1 0,0-1 1 16,4-2-1-16,-2 0 1 0,0 0 0 15,2 0-2-15,0 0-8 0,0 0-10 16,4-1-10-16,4-3 3 0,3 0 1 16,0 1 3-16,-1 3 2 0,1-1 2 15,3 1 10-15,-3 0 2 0,3-3 1 16,-1 1 5-16,0-1 1 0,-1-1 1 0,-1 0 0 15,-1-1 6-15,-3-2-6 0,1-2 5 16,2-1 4-16,-3-1 2 0,1-2-3 16,-1-1-3-16,1-3 2 0,2 0-3 15,-3-3 1-15,-3 1-1 0,2-3 6 16,1-3-4-16,-3-7-2 0,0-7 1 15,-2-2 0-15,2-3-1 0,-4 0 1 16,2 4-4-16,-2 6 8 0,0 8 1 16,0 7 4-16,0 7 3 0,0 6-2 15,0 5-6-15,0 1-3 0,0 0-6 16,2 14-3-16,0 10 5 0,-1 7-3 0,1 10 1 15,-2 5-1-15,0 7-1 0,0 2 0 16,0 1-11-16,-3-3-2 0,1-9 1 16,0-5-7-16,0-9 7 0,2-8 10 15,0-5 1-15,-2-7 1 0,2-5 1 16,-4-2 3-16,4-3-3 0,-2 0 7 15,0-2-3-15,-2-5-2 0,4-2 3 16,0-1-3-16,0 2 3 0,0-1 0 16,8 1 1-16,-2 1-2 0,0 1-2 0,3 2 4 15,-1 2-2-15,3 0-3 0,4 2 1 16,-1-1-1-16,3 0-2 0,0 1-1 15,-2 0 1-15,8 0-19 0,-6 0-4 16,3 0-3-16,1 0-31 0,-6 0-36 16,4 2 11-16,-4 0-132 0</inkml:trace>
  <inkml:trace contextRef="#ctx0" brushRef="#br0" timeOffset="8609">2043 3331 317 0,'0'-7'60'15,"0"4"-11"-15,0 0-9 0,0 3 13 16,0 0 0-16,0 0-22 0,0 7-19 15,0 12-5-15,0 4-1 0,0 5 1 16,0 3 1-16,-4 1-4 0,2 2 6 16,-3-2-2-16,1-1-1 0,2-5-5 15,0-2 3-15,0-8-1 0,2-3 1 16,0-2 0-16,0-5-3 0,-2-4 2 0,2-1-2 15,0-1 1-15,0 0 3 0,-2 0 3 16,0-9-4-16,2-3-7 0,0-3 4 16,0-2 0-16,0-2 2 0,0-4-2 15,8-5 0-15,2-1 0 0,3-8-2 16,0-1 0-16,5 0-1 0,-1 5 2 15,0 8-2-15,2 8 1 0,0 4-3 16,-2 5 3-16,0 4 0 0,4 1-2 16,-3 3 1-16,-1 0 1 0,-2 9-1 15,-2 2-3-15,-3 4-1 0,-4 0 5 0,-6 3-4 16,0-1-4-16,-6 2 5 0,-4 2 5 15,-7-2-1-15,2-2-1 0,0 0-1 16,-4-2 3-16,5-2-1 0,1 3 0 16,3-4-1-16,3-1 0 0,1-2 3 15,4-2-3-15,2-2-1 0,0 0 0 16,0-1 1-16,8 1 0 0,1-2-2 15,3 1 3-15,3-1-1 0,4 0-2 16,0 0 0-16,4 3 1 0,2 1 1 0,-2 0-2 16,0 3 1-16,-1-1 0 0,-4 0 0 15,-5-1 0-15,-3-1-1 0,-7 0 2 16,-3-2 2-16,0 3-1 0,-3 1 1 15,-9 1 1-15,-3 0 1 0,-2 0-1 16,-2 0 3-16,-1 1 2 0,0-2 1 16,0 3-4-16,-1-3-2 0,6 0-1 15,0-2 0-15,3-2-2 0,7 0-2 16,5-4 0-16,-4 2-5 0,4 1-12 0,-4-1-9 15,4 0-27-15,0 0-44 0,0 1-110 16</inkml:trace>
  <inkml:trace contextRef="#ctx0" brushRef="#br0" timeOffset="9441">1291 3657 23 0,'0'0'40'0,"-2"0"-19"15,-1 0 7-15,3 0-2 0,0 0-6 16,-2 0-2-16,0 0 1 0,2 0-3 16,-4 0 5-16,4 0 7 0,0 0 3 15,0 0-2-15,0 0 7 0,0 0-4 16,0 0-6-16,0 0 2 0,0 0-3 0,0 0-3 15,0 0-1-15,0 0-1 0,0 0-6 16,0 0 3-16,0-1-1 0,0 1-1 16,0 0-4-16,0 0-1 0,0 0-3 15,0 5-3-15,0 6 2 0,0-1-2 16,0 4 1-16,0-1-3 0,0 2 0 15,-2-3-2-15,2 2 1 0,0-1 1 16,0-2-3-16,0 0 0 0,0-1 2 16,0 0-3-16,0-1-7 0,2 0-5 15,4-2-16-15,1 0-14 0,1 0-18 0,-2-4-66 16,-1-1-192-16</inkml:trace>
  <inkml:trace contextRef="#ctx0" brushRef="#br0" timeOffset="11940">2942 3088 67 0,'0'2'17'0,"0"0"-10"16,0-2 9-16,0 0-7 0,0 0 140 15,0 0-124-15,0 0-1 0,0 0 4 16,0 0 1-16,0 0-3 0,0 0-2 0,0 0-4 16,0 0-3-16,0 0-5 0,0 0 1 15,0 0-1-15,-2 0 2 0,0 0-5 16,2 0 1-16,0 0-5 0,0 0 1 15,0 0-4-15,0 0 1 0,0 0-1 16,0 0-3-16,2 0-4 0,11 0 7 16,5 0 5-16,8 0 3 0,7 0-8 15,7 0-1-15,4 0 2 0,7-1 0 16,3-2-3-16,-1 1 4 0,0-1-2 15,-5 2 3-15,-6-1-4 0,-8 2-1 0,-11 0 1 16,-9 0-1-16,-7 0-2 0,-7 0-4 16,0 0-2-16,0 0 5 0,-7 0-8 15,-1 1-11-15,-5 3-8 0,1-2-22 16,-1 2-51-16,-2-1-97 0</inkml:trace>
  <inkml:trace contextRef="#ctx0" brushRef="#br0" timeOffset="12532">2971 3408 63 0,'-2'0'48'0,"-4"3"11"0,2-3-12 16,-2 0 1-16,-1 0-4 0,1 0-3 16,-2 2-10-16,1 0-7 0,-1 0-2 15,2 2 1-15,1-4 0 0,1 2-5 16,2-2-1-16,2 2 1 0,0 2-11 15,6 0 0-15,9-1 14 0,4-1-4 0,4 1-1 16,9-2-12-16,3-1 0 0,5 0 0 16,4 0-2-16,3 0-1 0,3 0-1 15,1-6 0-15,-3 1 0 0,-2-2-3 16,-6 1 0-16,-6 1-4 0,-7 0-5 15,-8 2-1-15,-5 0-11 0,-7 1-3 16,-3 0-12-16,0 2-10 0,-4-2-9 16,0 0-55-16,0 2-132 0</inkml:trace>
  <inkml:trace contextRef="#ctx0" brushRef="#br0" timeOffset="13152">2854 3783 3 0,'-6'1'24'0,"1"0"-4"15,1-1-8-15,-2 3 3 0,0-2 14 0,3-1 23 16,-5 1 2-16,2-1 1 0,2 0-9 16,1 0 1-16,-1 0 1 0,0 0-7 15,0 0-3-15,-2 0-8 0,3 0 2 16,-1 0-1-16,2 0-5 0,2 0-4 15,0 0 0-15,0 0 1 0,0 0-12 16,8 0-7-16,13 0 4 0,7-3-1 16,12 0 2-16,0 0-7 0,10-3-1 15,-1 1 2-15,7 0-1 0,1 1-2 0,-3 1 0 16,-5-2 0-16,-7 4-7 0,-6 0-5 15,-5 1-14-15,-10 0 0 0,-6 0-26 16,-3 0-11-16,-7 0-41 0,-1 0-63 16,-4 0-76-16</inkml:trace>
  <inkml:trace contextRef="#ctx0" brushRef="#br0" timeOffset="13763">2938 4114 8 0,'0'-1'15'0,"0"-1"-9"0,0 0-2 0,-4-1-4 16,-1 1 5-16,1 2 6 0,0 0-5 16,4 0 3-16,-6 0-7 0,2 0-2 15,-1 0 33-15,-1 0 1 0,0 0-13 16,0 0 3-16,-1 0-6 0,-1 0-3 15,-1 0 5-15,-1 0 10 0,2 0-4 16,-1 0-4-16,-1 0 13 0,3 0 9 16,1-1-6-16,2 1-6 0,0 0-2 15,3 0-2-15,1 0-4 0,0 0 0 0,0 0-2 16,0 0-7-16,13 0-2 0,4 0 9 15,14 0 2-15,3 0-13 0,12 0-7 16,1 0 1-16,11 0 1 0,3-2-3 16,2-4-1-16,2 0 0 0,-8-1-1 15,-4 3 0-15,-7 1-2 0,-12 0 1 16,-3 3-3-16,-6 0-11 0,-2 0 4 15,-10 0 4-15,-3 0-76 0,-10 0 7 16,0 4-15-16,-10-1-77 0</inkml:trace>
  <inkml:trace contextRef="#ctx0" brushRef="#br0" timeOffset="14415">2904 4448 9 0,'-2'0'32'0,"-2"0"-15"16,4 0 1-16,-4 1-17 0,0 0 94 15,-1-1-43-15,-1 0-31 0,0 1-2 0,-1 0-1 16,-1 1 5-16,0 1 5 0,4-1 2 15,1-2-5-15,-1 0 0 0,-2 2-1 16,-2-1-3-16,1 2 2 0,1-1-3 16,0 1 2-16,1-1 1 0,-3-1-4 15,2 0-6-15,4 0 3 0,1-1-1 16,1 1-4-16,0-1-6 0,0 0-2 15,5 2-1-15,14-2 8 0,8 0 4 16,11 0-7-16,8-2-3 0,9-2-2 0,4-5-1 16,12 0 0-16,-2 0 2 0,1-2-3 15,-3 4-1-15,-12-3 2 0,-3 2 1 16,-6 4-2-16,-4 0-1 0,-8 3 1 15,-11-1-1-15,-12 2-2 0,-11 0-20 16,0 0 9-16,-1 0 11 0,-7 6-20 16,-5 1-34-16,-3 1-25 0,-1 0-53 15,-6-2-188-15</inkml:trace>
  <inkml:trace contextRef="#ctx0" brushRef="#br0" timeOffset="15006">2881 4841 64 0,'-6'-1'49'15,"0"-1"10"-15,3 2-12 0,1-2 16 16,-4 2-12-16,2 0-8 0,-2-3 1 15,-1 2-5-15,1 1-9 0,2-1-1 16,-2 1-1-16,3 0 1 0,1 0 0 0,2 0-5 16,0 0-6-16,0 0-16 0,13 0 2 15,8 0 8-15,13 0 1 0,14 0-5 16,6 0-7-16,9-2 3 0,5-5-1 15,1-1-2-15,-2 0 0 0,-8 0-1 16,-6 1 2-16,-9 2 0 0,-6 1-3 16,-3-2 1-16,-12 3-1 0,-4 2 3 15,-14 1-13-15,-5 0-4 0,-1 0 14 16,-9 0-2-16,-1 0-18 0,1 4-11 15,0 2-4-15,3 1-6 0,1 1-41 0,2-3-79 16</inkml:trace>
  <inkml:trace contextRef="#ctx0" brushRef="#br0" timeOffset="15613">2873 5249 73 0,'-7'1'46'0,"-1"-1"27"0,0 2-12 16,4-1-5-16,-1-1-5 0,-1 0-9 15,4 0-4-15,0 0-8 0,2 0-1 16,-2 0-6-16,2 1-4 0,0 1-10 15,12-2 2-15,7 2 13 0,8-2-1 16,5 0-14-16,4 0-4 0,4-4 3 16,6 0 5-16,2-3-2 0,0 0-1 15,-1 0-2-15,-7-2 6 0,-2 1-5 16,-3 0-6-16,-7 0 3 0,-3 0-3 15,-10 5-2-15,1-1-1 0,-7 1 2 0,-5 2-1 16,0 0-1-16,-2 1-1 0,2 0 0 16,-2 0 2-16,3 0-6 0,-3 0-7 15,2 0-4-15,0 0-7 0,-4 5-21 16,4 2-23-16,-4-1-45 0,0-1-135 15</inkml:trace>
  <inkml:trace contextRef="#ctx0" brushRef="#br0" timeOffset="16218">2866 5651 96 0,'-2'0'48'0,"-2"0"3"0,2 0 4 15,-2 0-8-15,-2 0 2 0,1 0-14 16,3 0-5-16,-4-1 1 0,4-1-5 16,0 1-2-16,-2 1-2 0,4-1 1 15,-2 1 1-15,2 0-1 0,0 0-4 16,0 0-6-16,0 0-7 0,12 0 2 15,5 0 12-15,10 0-1 0,7 0-9 0,6 0-3 16,12 0-2-16,3-4 3 0,2-2-1 16,3 1-2-16,1-1 0 0,-12 3-1 15,-3-1 0-15,-6 1-6 0,-9-1 4 16,-7 1-4-16,-8-1 3 0,-9 3-2 15,-5 1 1-15,-2 0 0 0,0 0 0 16,0 0-5-16,-2 0-4 0,-3 0 0 16,1 0 3-16,4 0-13 0,-2 0-20 15,0 1-19-15,2 4-29 0,0-1-104 16</inkml:trace>
  <inkml:trace contextRef="#ctx0" brushRef="#br0" timeOffset="18622">3535 2776 25 0,'0'0'37'0,"0"0"-10"16,2 0-13-16,2 0-4 0,0 0-8 0,0 0 112 15,-4-1-73-15,0 0-21 0,0 0 8 16,0-2 7-16,0 3 1 0,0-1-9 15,0-1-6-15,-2 2-6 0,2-2-3 16,-2 2-7-16,2-1 0 0,-2 1 2 16,2 0 1-16,0 0-5 0,-2 0 0 15,0 4 2-15,-2 1 2 0,2 2-2 16,1 4 1-16,-5-1 1 0,4 3-1 15,0 2-2-15,0 1-1 0,0 2-1 0,2-1 1 16,0 2-2-16,0 0-2 0,0 2 3 16,0-3-3-16,0 2 3 0,0 2-3 15,0-1 2-15,0 4-2 0,0 0 0 16,0 1 1-16,0-2 2 0,0-1 0 15,0 0-2-15,0 0-1 0,0 0 2 16,0-1 2-16,0-1-3 0,0 0 0 16,0 2 0-16,2 2 2 0,2 7-2 15,-4 3 0-15,0 2 2 0,0 1 24 0,-2-7-15 16,-2-5-9-16,4-4-2 0,0 2 2 15,0 6-1-15,0 5-1 0,-4 5 6 16,-5-5 23-16,1-6-25 0,6-9-4 16,2-4 1-16,0 2 1 0,0-2-2 15,0 1 0-15,0-2 1 0,0-2 0 16,0 2-2-16,0-1 0 0,0 2 2 15,0 3 0-15,0 10-3 0,0 7 3 16,-2 1 11-16,0-7-6 0,2-9-7 16,0-5 0-16,4-1 2 0,0 9 2 15,-4 13-3-15,0-1 0 0,-4-1 2 0,2-6 0 16,2-12-3-16,0 1 0 0,0 2 2 15,0 9 0-15,0 4 0 0,0 2 1 16,0-6-1-16,4-2 0 0,2-2-1 16,0-1 0-16,-1 3 2 0,-1-3 0 15,2 1-3-15,2 1 1 0,-7-1 2 16,3 1-3-16,0-3 2 0,0-1-1 15,-2-2 3-15,0-3-1 0,0-2-2 16,-1-5 0-16,1 2 0 0,0-2 1 16,-2 0-1-16,0 3 0 0,0 0 1 0,2 12 1 15,-2 8-1-15,0 2 12 0,-2-2 12 16,-2-9-23-16,4-9-2 0,0-3 0 15,0 3 3-15,0 2-1 0,-3 9-2 16,-1 3 0-16,0-1 6 0,-2-5 6 16,4-8-16-16,2-2 2 0,-1 0 2 15,1 8 1-15,0 4-1 0,0 6-2 16,0 1 12-16,-2-5-7 0,0-10-3 15,2-4-1-15,0 1 3 0,2 4-1 0,0 4-1 16,-2 2 1-16,0-2 12 0,0-5-8 16,0-7-4-16,0-2-1 0,0 2-1 15,0 0 3-15,-2 2-2 0,2 5-1 16,-2 8 2-16,-4 3 1 0,6-2-1 15,-4-6 0-15,2-7 0 0,2-2-1 16,0 1 0-16,0 9 0 0,0 3 0 16,0 2 7-16,0-4 3 0,-2-6-8 15,2-6-3-15,-3 2 4 0,1-3-2 0,2 0-1 16,-2 4 1-16,2 2 0 0,-4 1-2 15,4-3 4-15,-2-4-1 0,2-4-2 16,0 1-1-16,0 2 1 0,0 0 1 16,0 1 1-16,0 1-3 0,0 7 1 15,0 1 2-15,0-1-2 0,-2-2 2 16,-2-7-2-16,4-2 2 0,0 0-1 15,-2 0 0-15,2 3-2 0,0 0 2 16,0 8 0-16,-2 1-1 0,-1-1 1 16,1-2 4-16,0-7-3 0,0-4-2 15,2 2-1-15,0-5 3 0,0 1 0 0,0-1-2 16,0-1 0-16,0 0 1 0,0 0 3 15,0 0-3-15,-2-4-3 0,0-7-2 16,2-3-6-16,0-4-9 0,2-7-13 16,6-4-14-16,-1-6-26 0,1-5-72 15</inkml:trace>
  <inkml:trace contextRef="#ctx0" brushRef="#br0" timeOffset="19593">3610 2780 15 0,'-4'0'41'16,"0"0"-9"-16,0 0-9 0,2 0-4 0,-1 0-7 15,-1 0-6-15,2 0 4 0,-2 0-3 16,2 0 66-16,-2-1-44 0,0-1-11 15,3 1 11-15,-5 0-10 0,0 0 3 16,2-1-2-16,-3 0-3 0,1 2-1 16,0 0 0-16,2 0 0 0,-1 0-1 15,1 0 2-15,2 0 0 0,-2 0 0 16,2 0-4-16,-2 0 1 0,1 0 0 15,3 0 2-15,-2 0-2 0,2 0-1 0,0 0-6 16,0 0-5-16,0 2-4 0,9-2 6 16,8 0 5-16,4 0-1 0,6 0-3 15,6 0-3-15,5-2 2 0,4-3 0 16,5-3-2-16,3 1-1 0,2 0 6 15,1-1 0-15,-5 1-3 0,-3 2 0 16,-1 1-2-16,-2 4-1 0,2 0-1 16,-4 0 0-16,-2 6 1 0,-1 0 1 15,-7 1-3-15,-7 0 1 0,-6 0 0 0,-5-2 1 16,-5 1-2-16,-3-2 0 0,-2-1 2 15,0-1 1-15,2 0-3 0,-4-1 1 16,4-1 1-16,1 0 0 0,1 0 0 16,-2 0-1-16,0 0 0 0,-4 0 0 15,2 0-9-15,-2 0-5 0,0 0-7 16,0 0-12-16,0 0-23 0,-6 1-66 15,-2-1-193-15</inkml:trace>
  <inkml:trace contextRef="#ctx0" brushRef="#br0" timeOffset="20276">4335 2781 165 0,'0'-3'59'16,"0"2"4"-16,0 0-7 0,0 1-10 15,0 0-14-15,0 0-9 0,0 0-10 16,0 6 3-16,7 7 6 0,3 1-3 0,5 3-7 15,-1 4-7-15,3-2-3 0,2 2 2 16,4-1-2-16,2 1-2 0,1-4 0 16,1-2 2-16,2-5 1 0,-3-5-1 15,7-1 10-15,-7-4 1 0,3 0-2 16,2-12-4-16,-1-2 2 0,-3-4 6 15,0 1-1-15,-5-2-6 0,-4 0 4 16,-5 2 1-16,-3-1-6 0,-7 2-2 16,1-1 2-16,-4 2 0 0,0 0-3 0,0 2-1 15,-4 1-1-15,-3 0 0 0,3 4 0 16,0 2-3-16,4 1 1 0,-2 4 1 15,2-1-2-15,0 2 0 0,0 0 0 16,0 0 1-16,0 0-3 0,0 0-8 16,0 0-7-16,0 3-1 0,0 2-17 15,0-1-16-15,0 3-25 0,0-4-83 16</inkml:trace>
  <inkml:trace contextRef="#ctx0" brushRef="#br0" timeOffset="21141">4835 2728 64 0,'0'0'59'16,"0"0"6"-16,0 0-4 0,0 0-18 0,0 0-1 15,0-2-4-15,0 1-6 0,0 1-11 16,0 0-8-16,0-1-6 0,4 1 1 15,3-1 7-15,1-1-2 0,1 0 1 16,1 0-2-16,3 2-2 0,1 0 1 16,3 0 0-16,4 0-2 0,-2 0 1 15,4-1 1-15,3 1-3 0,3 0-1 16,2 0 1-16,-1 0-4 0,3 0 2 15,-1 0-3-15,0 0-3 0,3 0 1 16,-1 0 1-16,-3 0 0 0,-1-1-2 16,1 1-1-16,-3-3 1 0,3 1 1 0,-4 2-2 15,1-1 1-15,3-2 1 0,1 3 1 16,3 0-2-16,-3 0-1 0,-1-2 3 15,-3 1-1-15,1-2-2 0,-3 3 1 16,5-1 2-16,-2 1-1 0,-5 0-2 16,-1 0 1-16,0 0 1 0,-6 0-1 15,1 0 0-15,-5 0 0 0,-4 0 0 16,-3 0 1-16,-4 0-2 0,0 0 1 15,0 1 0-15,-2-1 1 0,0 0-2 0,0 2 3 16,0-2 2-16,0 0-2 0,0 0 1 16,0 0-2-16,0 0 0 0,-2 0 0 15,2 1-2-15,0-1 0 0,-2 0 3 16,2 1 0-16,0-1-2 0,0 0 1 15,0 0 0-15,0 0 1 0,-2 0-3 16,0 0 0-16,-2 0 2 0,4 0-1 16,-5 0-1-16,3 0-10 0,2 2-6 15,-2 1-11-15,2 0-7 0,0-2-18 16,0 4-35-16,0-2-73 0</inkml:trace>
  <inkml:trace contextRef="#ctx0" brushRef="#br0" timeOffset="23645">5836 2763 116 0,'0'0'59'16,"0"0"-26"-16,0 0-10 0,0 0 16 0,0 0 12 15,0 3-11-15,0 5-13 0,0 0-6 16,0 3 0-16,0 4-4 0,-1-1-7 15,-3 6-2-15,0 2-1 0,-4 1 4 16,1 5 1-16,1 1 5 0,0-1-1 16,2-1-12-16,4-1-1 0,0-1 1 15,0-1 3-15,0-2-3 0,0-2 4 16,0 4-1-16,0 8 0 0,0 4 11 15,0 1 43-15,0-7-45 0,0-6-13 0,0 1-1 16,0 9 0-16,0 1-3 0,0 3 19 16,0-4-10-16,0-4-4 0,0 1-3 15,-1 2 2-15,-5 1 0 0,4 0-1 16,-2-1-1-16,0 1 0 0,2 0 1 15,-1 0 0-15,1 0-2 0,2 1 2 16,-6 1 1-16,4-1-2 0,-4 0-3 16,2 0 4-16,-1 0 0 0,3 0 1 0,-4 0 0 15,4-1-1-15,-4-2-1 16,3 0 2-16,-1-2-3 0,2 1 0 0,0-1 2 15,-2 1-1-15,2-1-1 0,0-2 0 16,-3 2 1-16,3 1 0 0,-4-2-1 16,0 2 0-16,2 1 1 0,-1 2 0 15,-1 2-1-15,0-1 1 0,-1 1 3 16,-1 2-4-16,2-2 1 0,-1 0-1 15,1-1 2-15,4 1 0 0,-4-1-3 16,3 1 2-16,-1-2-1 0,0 0 1 0,4-1-1 16,-4 2 0-16,2 1 1 0,0 0 1 15,0-1-2-15,2-1 10 0,-2-4-15 16,2 2 3-16,0-4 1 0,-1 0 2 15,1 0-1-15,-2-2 1 0,0 2-1 16,0-2 0-16,-2-2 1 0,2 2 0 16,-4-3-1-16,6 2-1 0,-5 0 4 15,1 2-1-15,0-1-3 0,2 1 0 16,0-4 3-16,0 0-2 0,-2-1-1 0,4-2 1 15,-1-2 1-15,1 1-1 0,-2 1 0 16,0-2-1-16,2-1 2 16,-2 0 0-16,0-1-2 0,2 0 1 0,0 0 0 15,0 0 1-15,-2 0-2 0,2 1 1 16,-2-5 1-16,0 0-1 0,2-2-1 15,0 0 1-15,0-3 0 0,0 1 1 16,0-2-2-16,0-2 1 0,0 0 0 16,0 0 0-16,0-1-1 0,0-2 1 15,0 2 1-15,2 0-1 0,-2 0 0 16,0-1-1-16,2 0 2 0,-2 2-1 15,0 0 0-15,2 0-1 0,-2-1 2 0,0 2-1 16,0 2 0-16,0-1-1 0,0 5 2 16,2 11-1-16,-2 7-1 0,-2-1 2 15,2 0 1-15,-2-5-2 0,2-2-2 16,2 3 2-16,-2 0 1 0,0-4 0 15,0-4-2-15,0-3 0 0,4-5 2 16,-2-3-1-16,-2-2-1 0,0-2 0 16,0 1 2-16,2-2-1 0,-2 0 0 15,0 0 0-15,0 0 2 0,0 0 0 0,0 0-1 16,0 0 0-16,0 0-2 0,0 0 3 15,0 0-2-15,0 0-1 0,0 0 3 16,-2 0-1-16,0 0-2 0,0 0 0 16,0-2 3-16,2 1-2 0,-2 1-1 15,0-2 1-15,0 1 1 0,-4-1-1 16,3 1-1-16,-3 0 0 0,2 0 2 15,-4 0-1-15,1-1-1 0,-1 2 0 0,1-1 2 16,-1 1-2-16,-2 0-1 0,1 0-1 16,1 0 3-16,3 0 1 0,-3-1-2 15,0 1 0-15,-7 0 2 0,2 0 0 16,-3 0-3-16,1 0 1 0,-2 0 2 15,2 0-1-15,-3 0 0 0,-1-2-1 16,-2 2 2-16,2-1-1 0,-2 1 0 16,2-2-1-16,-4 1 2 0,0 1-1 15,-3 0-1-15,-5 0-3 0,6 0 7 16,-3 0-3-16,3 0-2 0,-2 0 1 15,-1 0 2-15,-3 0-1 0,-1 0-1 0,1 0-1 16,4 0 4-16,5 0-1 0,2 1-2 16,5 0 0-16,2 0 2 0,3-1 0 15,1 0-3-15,-3 0 2 0,3 0 1 16,1 0 0-16,-1 0-2 0,-5-2 1 15,3 1 1-15,-3-2 1 0,-8 3-5 16,-5 0 3-16,-6 0 1 0,-3 0-1 16,4 0 0-16,-3 3 0 0,3 0 2 15,-2 1-1-15,3 1-2 0,-1-1-1 16,5-1 4-16,4 0-1 0,6-1-2 0,5 0-1 15,5-1 5-15,1-1-2 0,0 0-3 16,4 0 3-16,-3 0 0 0,3 0-1 16,-2 0 0-16,-2-2-1 0,0-1 2 15,-1 3-1-15,-5-3 0 0,1 3-1 16,-2 0 2-16,1 0-1 0,-3 0-1 15,-2 0 1-15,0 0 1 0,-3 0-1 16,1 0-1-16,4 0 2 0,6 0-1 16,1 0 1-16,2 0-2 0,2 0 1 0,-1 0 2 15,1 0-2-15,-4-2-1 0,4 1 1 16,2-1 1-16,-3 2-1 0,3-1-1 15,-6 1 1-15,3 0 1 0,-1 0-1 16,-2-1-1-16,-1-1 1 0,-1-1 1 16,-1 2-1-16,-3 1-1 0,5 0 0 15,-5 0 3-15,-3 0-2 0,2 0-2 16,0-2 1-16,5 2 3 0,4 0-1 15,4 0-2-15,2 0 1 0,-3-1 1 0,1-1 0 16,2-1-2-16,-2 2 0 0,2-1 3 16,-4-1-2-16,2 1-1 0,0 1 0 15,-3-2 3-15,1 3-2 0,-2-1-1 16,-4 0 0-16,3 1 2 0,-1 0-1 15,-1 0-1-15,-1 0 1 0,1 0 1 16,3 0-1-16,-2 0-1 0,2 0 1 16,1 0 1-16,1 0 0 0,-2 0-3 15,4 0 2-15,-2 0 2 0,3 0-2 16,-5 0-1-16,0 0 0 0,0 0 3 0,1 0-2 15,-3 0-1-15,2 0 0 0,1 1 3 16,-1 1-2-16,-2 1-1 0,2-1 0 16,3-2 3-16,-5 0-2 0,6 0-1 15,-4 0 1-15,3 0 1 0,-1 0 0 16,-2 0-2-16,2 1 0 0,-1-1 3 15,1 0-1-15,-4 1-2 0,2-1 0 16,-1 3 2-16,1-3 0 0,2 3-2 16,-2-3 0-16,6 0 2 0,-3 1 0 15,1-1-2-15,0 0 0 0,2 1 2 16,-4 0 0-16,2-1-2 0,0 0 0 0,0 0 3 15,-2 0-1-15,4 0-3 0,-3 0 2 16,-1 1 1-16,0 1 0 0,2 2-2 16,-2-3 0-16,2 0 2 0,-1-1 0 15,1 1-2-15,0 0 0 0,2-1 3 16,-4 0-2-16,4 0-1 0,0 0 1 15,0 0 1-15,0 0 0 0,-2 0-2 16,0 0 0-16,2 0 3 0,-2 0-4 16,-2 0 4-16,1 0-3 0,3 0 2 0,-2 0-1 15,-2 0-1-15,2 0 0 0,-2 0 3 16,2 0-2-16,0 0-1 0,-3 0 1 15,3 0 1-15,-4 0-1 0,2 0-1 16,0 0 0-16,1 0 3 0,-1 0-2 16,-2 0-2-16,2 0 2 0,0 0 1 15,-1 0-1-15,3 0-1 0,0 1 1 16,0-1 1-16,2 0-1 0,0 0-1 15,-2 0 0-15,2 0 2 0,0 0-1 0,0 0-1 16,0 0 0-16,0 0 2 0,0 0-1 16,0 0-2-16,0 0 1 0,0 0 2 15,0 0-1-15,0 0-2 0,0 0 2 16,-2 0 0-16,2 0-1 0,-4 1-2 15,4-1 2-15,0 0 0 0,0 0 1 16,0 0-1-16,0 0-2 0,0 0 3 16,0 0-2-16,0 0 0 0,0 0 1 15,0 0 2-15,0 0-2 0,0 0-3 16,0-3 3-16,0-6-1 0,0 2-1 0,4-1-3 15,0 0-3-15,0-1 7 0,0 1-2 16,-3-2-5-16,3 3 4 0,-2 0-3 16,2 2 0-16,-2 2-7 0,0 0 0 15,0 2-1-15,2 1-9 0,-1 0-15 16,3 0-4-16,0 0-23 0,-1 0-69 15</inkml:trace>
  <inkml:trace contextRef="#ctx0" brushRef="#br0" timeOffset="25439">4071 3711 4 0,'0'0'72'16,"0"0"-67"-16,0 0-2 0,0 0 129 15,0-3-73-15,0 2-25 0,0 1 10 16,0-1-3-16,0 1-4 0,0 0-3 15,0 0-7-15,0 0-2 0,0 0-9 16,0 0 1-16,0 3 3 0,0 6 4 16,0 3-4-16,0 2 0 0,0 3-6 0,0 1-2 15,0 1-5-15,0 4 2 0,0-1-4 16,0 0-2-16,0-2-2 0,2 0 3 15,2-1-4-15,0-3-1 0,6-1 1 16,-3-4 1-16,-1-5-2 0,2 0-3 16,-1-3-11-16,-1-2-6 0,2-1-14 15,-1 0-11-15,-1-9-6 0,0-1-16 16,-3-4-41-16,-3-4-53 0,0-1-14 15</inkml:trace>
  <inkml:trace contextRef="#ctx0" brushRef="#br0" timeOffset="25714">4039 3666 138 0,'-11'-9'51'16,"5"3"20"-16,2 4 7 0,2 2-20 15,2 0-13-15,0 0-23 0,2 0-14 16,8 8 21-16,5 3-3 0,4 2-8 16,4 1 4-16,0 2-7 0,-2 2 1 15,2 0 1-15,-2 3-8 0,-4 1-5 16,-4-2-2-16,-3 1 0 0,-6-2-2 15,-4-3 2-15,0-1 0 0,0-3 1 16,-4 0 0-16,-6-2 1 0,-1 2-2 0,-3-5 3 16,1 1 1-16,0 0 0 0,-1-2 1 15,5 0-6-15,1-2 2 0,-1-2-2 16,3-1 1-16,4 1-2 0,2 0-2 15,0 1-2-15,0 0-7 0,8-1-11 16,5 1-11-16,2 0-15 0,0 1-30 16,3-2-62-16,-3-1-184 0</inkml:trace>
  <inkml:trace contextRef="#ctx0" brushRef="#br0" timeOffset="26060">4358 3952 292 0,'0'-5'58'0,"0"2"10"0,0-4-23 15,0-1-9-15,7-2 1 0,1-1-7 16,3-2-6-16,3 0-5 0,3-4-5 16,-2-1-3-16,0-4-1 0,3 0-5 0,-1 1 4 15,-2-1-2-15,-2 1 0 0,1 2-5 16,-3 2-1-16,-1 3 2 0,-4 3-3 15,-1 6 0-15,-5 4 0 0,2 1 1 16,-2 0-2-16,0 4-1 0,0 7 3 16,0 3 1-16,0 5-2 0,0-1 0 15,0 2 0-15,-2 0 0 0,-2-2-4 16,4 0-1-16,0-2-4 0,0-2 4 15,0 1 3-15,0-2 0 0,0-1 2 16,0-1-1-16,2 0-3 0,4 0 4 16,-2-3-6-16,0-2-10 0,-4 0-3 0,4-3-4 15,-4-2-10-15,0 0-8 0,0-1-6 16,0 0-24-16,-6 0-84 0</inkml:trace>
  <inkml:trace contextRef="#ctx0" brushRef="#br0" timeOffset="26230">4423 3858 260 0,'3'0'73'15,"9"0"-15"-15,1 0 8 0,6 0-22 16,-3 0-3-16,5 0-4 0,1 0-13 0,3 0-10 16,2 0-3-16,-2 0-5 0,0 2-5 15,-3 1-1-15,1 1 1 0,-2 1-1 16,-2-1-11-16,-5 2-26 0,-3-1-23 15,-1-3-34-15,-3-2-86 0</inkml:trace>
  <inkml:trace contextRef="#ctx0" brushRef="#br0" timeOffset="26450">4945 3729 374 0,'-13'-7'59'0,"0"6"-11"16,-1 1-19-16,-5 0 0 0,0 7 3 15,0 3 0-15,0 5-8 0,4 2-10 16,5 2-1-16,1 0-2 0,9 0-3 15,0 1-5-15,0-1 0 0,9 0-2 16,5-2-2-16,3-1 1 0,6-1 0 16,1-3-6-16,9-5-7 0,3 0-6 0,10-4-1 15,7-3 6-15,3 0-21 0,3 0-14 16,4-4-32-16,2-7-91 0</inkml:trace>
  <inkml:trace contextRef="#ctx0" brushRef="#br0" timeOffset="486018">3747 2212 0 0</inkml:trace>
  <inkml:trace contextRef="#ctx0" brushRef="#br0" timeOffset="486498">3747 2212 202 0,'0'-7'53'15,"0"1"-7"-15,0 1 3 0,0 0-5 16,0-1-7-16,0 0-12 0,2 2-1 16,2-2 2-16,-4 3-4 0,2-2-5 15,-2 0 4-15,0 2-3 0,4-2-3 0,-4 4-2 16,1-1 2-16,-1 1 3 0,0 1-6 15,0 0-2-15,0 0-2 0,0 0-2 16,0 0-4-16,0 0-3 0,0 0 1 16,0 5 1-16,0 5-1 0,0 6-1 15,0 0 2-15,0 3 1 0,-1 1-2 16,-1 6-1-16,0 1 3 0,0 2-2 15,0 2 0-15,2-1-1 0,0-1 2 16,0 0 1-16,0-2-3 0,0-8 0 0,0-1 2 16,0-5 1-16,0-4-3 0,0-2 0 15,0-5 2-15,0-2 1 0,0 0-2 16,0 0 3-16,0-5 3 0,0-7-6 15,0-5 0-15,-2-7-1 0,0 0 3 16,2-2 0-16,-2-3-2 0,2-2 0 16,-2-3 2-16,2-2 1 0,0-2 1 15,-2-4-4-15,2 1 4 0,0-2-2 16,2 4-2-16,10 7 0 0,1 6 0 15,0 10 0-15,3 4-1 0,1 5-2 16,4 1 3-16,2 5 0 0,-2 1 0 0,-2 0-3 16,-2 10 1-16,-4 5-7 0,-1 1-2 15,-5 2-5-15,-1 0 4 0,-6 2 1 16,0 0 5-16,0-1-2 0,-4 1 6 15,-3-2 1-15,-5 2 0 0,3-3 0 16,-7-2 2-16,1 0-1 0,4-1-1 16,-3-1 1-16,1-1 0 0,4-1-2 15,1-4-10-15,4 2-21 0,4-2-17 16,0 1-28-16,0-4-67 0,-2 1-113 15</inkml:trace>
  <inkml:trace contextRef="#ctx0" brushRef="#br0" timeOffset="488597">4146 2322 77 0,'0'0'117'15,"0"-1"-66"-15,0-1-1 0,0 1-12 16,0-1-1-16,0 2-8 0,0-1-4 16,0 0-7-16,-2-1 2 0,2 1-1 15,-4-1-5-15,0 1-3 0,2 0 2 16,-3 1 6-16,1 0-6 0,-2 0-3 15,-1 0-1-15,1 0-2 0,-2 0-2 16,2 0-4-16,1 1 1 0,-1 3 2 0,2-1 1 16,0-2-5-16,1 1 2 0,1-2 1 15,0 0 1-15,2 0-1 0,-2 0 1 16,2 0-1-16,0 0 0 0,-2 0-1 15,-2 1 2-15,4-1-3 0,-2 2 1 16,2-1-4-16,-2 4 2 0,-1-1 1 16,1 1 0-16,2 2-2 0,-4 1 0 15,0 0 3-15,2 0 0 0,-2 1-4 16,4 1 0-16,0 0 4 0,-2-2 0 15,2-1-5-15,0 0 1 0,0 0 3 16,6-2-1-16,0 2-1 0,0-4 0 0,-1 3 2 16,5-4 0-16,-3-2-2 0,1 0 2 15,3 0 1-15,1-1 0 0,-1-8-2 16,1-1 0-16,-1 0 1 0,-1 0 1 15,-3-1-4-15,1 1 2 0,-4 3 2 16,-2 0-2-16,-2 3 0 0,0-1 0 16,0 4 2-16,0 0-1 0,0 1-5 15,0 0 2-15,-2 0-3 0,-2 8-1 16,0 0 1-16,2 1-1 0,-3 2 1 15,5-3 1-15,0 1-3 0,0 0 1 0,0-3 4 16,0-3-3-16,3 1 0 0,5-4 5 16,2 0 0-16,1 0 1 0,-1 0-1 15,1 0 0-15,4-5-2 0,-1 1 3 16,1-3-2-16,2 1 1 0,-2-1 1 15,3-2-1-15,-1 3-1 0,-4-4 3 16,0 2-4-16,-1 0 4 0,-3-1-3 16,-5 2 1-16,2 3 4 0,-4-2 1 15,-2 2 1-15,0-2 2 0,0 0-1 0,0 2-2 16,0 2-1-16,0 2-3 0,0-1 4 15,0 1 1-15,0 0-4 0,0 0 1 16,0 0-2-16,0 0-1 0,-2 0-3 16,0 7 2-16,-2 0 2 0,4 2-2 15,0 1 0-15,0 3 0 0,0 0 2 16,0-3-1-16,0 2-1 0,0-2 0 15,0-1 1-15,6 1 0 0,0-3 1 16,-1-1-2-16,-1-1 2 0,0-3-1 0,-4 0-2 16,0-2 0-16,2 0 1 0,-2 0 0 15,4-2 0-15,-4-6-1 0,4-3 2 16,-1 1 0-16,1-2 0 0,0 0-1 15,-2-1 2-15,2 0 0 0,-2-1-2 16,0 2 0-16,-1 0 3 0,3 1-2 16,0 4-2-16,2 1 0 0,-2 2 2 15,-1 2 0-15,1 1-2 0,2 1-1 16,2 0 1-16,-3 0 2 0,7 0-1 15,3 0 1-15,4 0 1 0,0 0-1 16,4 0-1-16,2 0-2 0,-2 0 2 0,0 0 0 16,-2 0-10-16,0 0-1 0,2 0 9 15,-6 0 1-15,0 0-2 0,-2 0 0 16,-1 0 4-16,-5 0 0 0,-5 0-3 15,0 0 3-15,-4 0 4 0,0 0-1 16,0-1 4-16,0-2-5 0,0-2 4 16,-4 0 3-16,-2 2-2 0,-3 1 0 15,-3 2 0-15,-1 0-3 0,1 0-2 16,-1 5 3-16,0 5-3 0,-1 2-1 15,1 1-1-15,2 2 3 0,3-2-2 0,6-3-2 16,0 1-2-16,2-1 2 0,0-4 1 16,4 1-1-16,5-6 0 0,5-1 2 15,3 0 0-15,2 0-3 0,0-5-5 16,0-1-1-16,-3-2-1 0,-3 3-4 15,-4 2 0-15,-7 0 1 0,4 3-2 16,-6 0 3-16,0 0 3 0,0 0 7 16,0 1 2-16,0 5-1 0,0-1 0 15,0 0 0-15,0-2 0 0,0-1 0 0,4-1-4 16,0-1 4-16,3 0 0 0,-1 0 1 15,5-1 1-15,5-7-1 0,-5-3 2 16,3-2 0-16,1-3 1 0,-4-1 2 16,3-1 2-16,1-1 0 0,-4 0-5 15,1-1 1-15,-5-1 8 0,-1 0-3 16,-2-4 1-16,0 0-5 0,0-2-1 15,-4 1 0-15,0 3-4 0,0 4 1 16,0 7 3-16,0 7-3 0,0 2 5 0,-2 3 1 16,-6 3-3-16,0 10-6 0,-3 5 0 15,0 3 3-15,1 5 0 0,-3 1-1 16,3 4-2-16,-1-2 3 0,5 0 1 15,6-3-3-15,0-7-2 0,4-6 1 16,5-3 1-16,5-5 1 0,-3-1-1 16,4-4 1-16,4 0 2 0,8-3 0 15,4-10-5-15,-1-4 7 0,-1-1 2 16,-8-5-6-16,-2 4 1 0,-6 0-1 15,-1 0 3-15,-3 2-3 0,-9 0-1 0,0 1 5 16,0 1 0-16,0-1-3 0,0 3-1 16,0 3 2-16,-7 4-3 0,3 4 2 15,-2 2-2-15,-2 0 3 0,-1 8-3 16,-1 5 0-16,-1 5 2 0,1 0-1 15,1 4 1-15,1 0-2 0,4 2 0 16,-1-4 1-16,5 0 1 0,0-3-2 16,0-1-2-16,5-2 3 0,5-3 1 15,3-3-3-15,3 0 0 0,1 2 4 16,6-3 0-16,3-1 0 0,1-6 20 15,0 0-19-15,-2-8 0 0,-6-4-1 0,0 0-1 16,-2-1 0-16,4 1 1 0,-6-1-3 16,-5 0 0-16,-8 1-1 0,-2 4 4 15,0 2-2-15,0 3-1 0,-2 2-2 16,-6 1 1-16,0 0-4 0,1 4-1 15,-1 6 2-15,1 2 0 0,-1 1 0 16,0 4-6-16,4-2 4 0,-1 2 1 16,3 0-5-16,0-2 4 0,2-3 1 0,0-3-2 15,4-3 1-15,3 0 0 0,3-4 5 16,1-2 3-16,5 0-2 0,3-1 2 15,5-9 1-15,5-3 9 0,-6-2-1 16,-2-4-10-16,-2 0 3 0,-4-3 0 16,2-2-3-16,1-2-1 0,-7-1 2 15,2-3 0-15,-3 0-1 0,0-3 0 16,1 5 0-16,-3 4 2 0,-3 9-4 15,-5 6 2-15,0 6 4 0,0 3 4 16,-2 2-1-16,-5 12-8 0,-3 3 0 0,-1 6 3 16,-1 5-2-16,1 4 0 0,-2 2 2 15,-1 0 0-15,7-5-2 0,1-2 1 16,6-3 4-16,4-7-4 0,11-5 9 15,8-8 11-15,-2-4-18 0,6-4 1 16,1-15-3-16,7-5 0 0,5-6 1 16,-4-2 0-16,-4 2-3 0,-11 1 1 15,-5 5 2-15,-11 3 1 0,-1 2-1 0,-4 4 0 16,0 4-2-16,0 5 5 0,-8 6-3 15,-3 0 3-15,-2 9 1 0,1 11-3 16,-3 6-3-16,5 6-1 0,-1 0 2 16,5 5-1-16,4 0-3 0,2-1-27 15,4 5-35-15,13-6-59 0,12-5-71 16,5-8-62-16</inkml:trace>
  <inkml:trace contextRef="#ctx0" brushRef="#br0" timeOffset="489433">6155 2274 4 0,'4'-2'4'0,"-2"0"111"16,-2-1-22-16,0 0-51 0,2 0 15 16,0-1-3-16,2 1-1 0,-4 3-6 15,0 0-3-15,0 0-6 0,0 0-9 0,0 2-10 16,0 8-9-16,0 5 8 0,-8 2-1 15,6 1-7-15,-6-2-3 0,3-1 0 16,3-3-3-16,-2-4-3 0,4 0 0 16,0-5-2-16,0-3 0 0,9 0 3 15,3-1 1-15,3-11 0 0,4-2-1 16,0-5 0-16,0 1 0 0,4-3-2 15,-4 2 0-15,-1-1 0 0,-3 2 1 16,2 4-2-16,-6 4 1 0,-3 1 1 16,0 5-1-16,-8 1 0 0,4 3-2 15,-4 0 2-15,0 0 1 0,0 6-1 0,0 8-1 16,0 0 3-16,-4 2-1 0,2 2-1 15,-4-4 0-15,6 1 2 0,0-5-2 16,0 0-2-16,0-3 1 0,0-2 1 16,8-2 0-16,1-3-1 0,5 0 0 15,1-1 3-15,2-7-3 0,2-2-8 16,0-1 4-16,-2-1-7 0,1 0 6 15,-5 2 1-15,-2 2 5 0,-3 3-1 16,-4 2 1-16,0 1 0 0,-4 2 0 16,0 0 0-16,0 0 4 0,0 5 4 15,-4 5-4-15,-2-1 3 0,0 4-5 0,3 0-1 16,-1-1 1-16,4 1 0 0,0-1-3 15,0-2-1-15,0 1 1 0,0-3 0 16,7-3-11-16,7 1-21 0,-1-3-20 16,2-3-10-16,2 0-70 0,-3 0-145 15</inkml:trace>
  <inkml:trace contextRef="#ctx0" brushRef="#br0" timeOffset="490845">6661 2321 33 0,'0'0'3'0,"0"0"8"0,0 0 176 15,0 0-131-15,0 0-32 0,0 0-7 16,0 2 12-16,0 0 2 0,4 1-10 16,1 0 0-16,3-3 6 0,3 0-6 15,1 0-2-15,-1-3 3 0,3-7 2 0,-1-2-2 16,-2-2-7-16,1-2 5 15,-1 1-2-15,-1-3 0 0,-4 1-4 0,-4 0-3 16,-1 2-3-16,-1 0-1 0,0 2-1 16,-3 1 2-16,-5 1-4 0,0 3-3 15,-3 3-1-15,-1 4-1 0,5 1 1 16,-3 1 1-16,3 12-6 0,-1 5 5 15,-1 2-3-15,1 5-2 0,0 1-2 16,1 4 3-16,5 0 2 0,2-2 3 16,0-3-7-16,0 0 4 0,9-6-2 15,5-3 3-15,3-6 1 0,2-3 0 16,8-4 1-16,-1-3-2 0,1 0 1 0,2-13 1 15,3-2 2-15,-1-5 0 0,-1-2 1 16,-3-2-3-16,-4-2 2 0,-4-3 1 16,-4-1 2-16,-2 2 2 0,-3-2-2 15,-4 1-3-15,-2 0 0 0,-4-1 2 16,0 0-4-16,0 1 0 0,0-2 0 15,-2 1 0-15,-4 1 1 0,4 5-3 16,2 5 0-16,0 8 0 0,0 6 2 16,0 2-3-16,0 3 0 0,0 0-2 0,0 7 2 15,-4 8 1-15,-2 6-3 0,3 5 4 16,-5 6-6-16,-2 3-2 0,1 4 1 15,-1 1 2-15,3-1 5 0,1-2-3 16,4-4 1-16,2-5 1 0,0-2 3 16,0-6-4-16,8-6 1 0,-1-4 1 15,1-5 0-15,2-3 0 0,3-2-1 16,2 0 3-16,0-11-1 0,1-2-1 15,-1-2-1-15,-2-2 2 0,3-2 2 0,-5-1-4 16,2 0 1-16,-3-2 1 16,-1 0 1-16,1-5-1 0,-4-1-1 0,1-1-1 15,3-4 5-15,-1 0-4 0,1 1-1 16,-2 3 1-16,-1 7 2 0,-5 8-3 15,4 8 0-15,-6 6 3 0,0 0-1 16,0 6-6-16,0 12 5 0,0 7 3 16,0 6-1-16,-8 4-2 0,-1 4-1 15,-5 4 2-15,1-1 0 0,2-3-1 16,3 0-1-16,6-6 2 0,2-4 2 0,2-5-1 15,6-8-3-15,-5-6 1 0,1-4 2 16,2-4-4-16,0-2 0 0,-1 0-3 16,3 0 0-16,0-2-6 0,-1-2 2 15,1-1-4-15,1 1 1 0,1 3 4 16,1 1-14-16,-1 0 13 0,-2 0 6 15,1 1-5-15,1 2 5 0,-1-2 3 16,-1 1 1-16,-4-2-2 0,1 0 1 16,3 0 2-16,-4 0 0 0,2-3 2 15,-3-7 4-15,1 1 6 0,-2 0-2 0,-2-1-7 16,0 0 5-16,0 1 2 0,0 1-1 15,0 3-3-15,-2 1-1 0,-5 3-1 16,-1 1 1-16,0 0-5 0,-3 9 0 16,1 4-2-16,3 2 1 0,3 3-1 15,0-1-1-15,4 2 1 0,0-2 0 16,0-4 0-16,8 1-2 0,3-6 3 15,-1 2-1-15,9-4-1 0,7-3 0 16,1-3 4-16,-4 0-3 0,-4 0-2 16,-6-7 2-16,-3-2 1 0,0 0 0 0,-3-4-2 15,3 0 1-15,-5 0 2 0,3 0-1 16,-2 0-2-16,3 1 0 0,-1 2 2 15,2 1-2-15,1 3 0 0,0 1-2 16,1 4 1-16,-1 0 0 0,5 1 1 16,3 0-1-16,4 0 3 0,3 0 1 15,1 0-4-15,-4 0 1 0,-6 0 3 16,-2-1-1-16,1-4-2 0,-9-1 1 15,-3-1 2-15,-4-2 3 0,0-1-4 0,0 2 2 16,-8 0-1-16,3 1 1 0,-7 3-3 16,3 4-2-16,-1 0 4 0,-1 0-2 15,-1 0-2-15,1 7 1 0,3 2 1 16,1 2 0-16,-1 4-2 0,2 0 1 15,2 3 1-15,1-2 1 0,3 2-3 16,0-3 1-16,0-2 2 0,0-2-1 16,7-1-2-16,3-6 1 0,3-3 2 15,4-1 0-15,2-7-1 0,2-13 0 0,2-4 1 16,2-5 0-16,-2-2-2 0,-4-1 1 15,0-2 2-15,-4-1 0 0,-1 2-3 16,-1-1 0-16,-5 5 3 0,-1 2-1 16,-5 5-2-16,-2 9 1 0,0 7 3 15,0 6-1-15,-2 0 5 0,-5 10-6 16,-5 10 0-16,-1 8 0 0,-2 6-2 15,5 2 1-15,2 5 0 0,5 1 0 16,3 2-3-16,5-4-4 0,18 0-2 16,8-10-37-16,-3-8-9 0,1-7 23 0,-4-8-73 15,-10-6-74-15</inkml:trace>
  <inkml:trace contextRef="#ctx0" brushRef="#br0" timeOffset="491131">6976 2137 452 0,'-2'-5'101'15,"2"-1"-56"-15,7-1-15 0,12-3-13 16,6 3 0-16,10-5-3 0,3 2-7 15,9 5-5-15,5 2-2 0,3 3-12 0,3 0-52 16,-7-1-75-16,-5-1-302 0</inkml:trace>
</inkml:ink>
</file>

<file path=ppt/ink/ink7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8:05.849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0 924 62 0,'3'0'35'0,"-1"-1"17"0,4 0 2 16,-4 0-8-16,4-1-9 0,-3-1-10 15,3 2-6-15,2 0-2 0,-2 0-9 16,1 0 6-16,-1-1-5 0,2 2 1 16,-3 0-6-16,3 0 1 0,-4 0 0 15,0 0 1-15,1 0-4 0,-1 0 1 16,2 0-3-16,-6 0 2 0,4 0-1 15,-1 0 2-15,1 0 2 0,2 0-1 0,4 0-2 16,1 0-1-16,2 0 5 0,1 0-1 16,7 0 0-16,-2 0 3 0,-2 0 4 15,2 0-7-15,-2 0-4 0,-2 0 1 16,3 0 0-16,-3 0 1 0,2 0-2 15,2 2-2-15,0-2 2 0,0 1 0 16,2-1 0-16,-4 1-2 0,1 0 2 16,1 0-3-16,0-1-1 0,-4 2 1 15,2-2 3-15,2 1-3 0,0 1 0 16,-3-2-2-16,5 1 4 0,-2 1-2 15,-2-2 0-15,-2 3 0 0,2-2 0 0,1 0 1 16,1 1-2-16,0-1 2 0,4 1-1 16,-1-1 1-16,3-1-1 0,6 0 1 15,1 0-1-15,3 0 1 0,-1 0-2 16,-4 0 1-16,1 0 0 0,-2 0 1 15,3-1-1-15,1-1 0 0,-3-1 0 16,-1 2 0-16,-1 0 0 0,-1-2 0 16,0 3 0-16,-4 0 1 0,-2 0-2 15,1-1 1-15,-1 1 1 0,4-1-1 16,0 1 0-16,0 0-1 0,0 0 2 0,0-1-1 15,1-1 0-15,-1 1-1 0,-2-3 3 16,6 2-1-16,-5 0-2 0,1-1 0 16,-2 2 2-16,0-2 0 0,-2 2-2 15,4 1 0-15,0-1 3 0,-1-1-2 16,-1 0-1-16,0 1 1 0,-2 0 1 15,0-1-1-15,-2-1-1 0,6 3 1 16,0-3 2-16,0 2-2 0,-1-1-2 16,-3 2 3-16,2-2 0 0,-2 1-1 0,0-2-1 15,0 0 1-15,-2 2 1 0,0-2-1 16,-3 0-1-16,-5 0 1 0,1 2 2 15,-3-2-3-15,1 1 0 0,-3 0 1 16,1 0 2-16,2 0-2 0,-3 1-2 16,3 0 2-16,-3-2 1 0,3 2-1 15,1-1-2-15,-3 0 2 0,3-1 1 16,-1 2-1-16,1-1-3 0,-1-1 3 15,-2 1 2-15,1-1-2 0,8 0-2 0,8-2 3 16,2 0 1-16,5 0-3 0,-11 2-1 16,-6 0 3-16,-3 1 1 0,-1 2-3 15,1-3 0-15,-3 3 1 0,1 0 2 16,-2 0-3-16,-3 0 0 0,-3 0 1 15,4 0 1-15,-2 0-1 0,0 0-2 16,1 0 3-16,-3 0 0 0,2 0 0 16,0 0-3-16,-2 0 2 0,5 0 2 15,1 0-2-15,0-1-1 0,3-1 1 16,10-2 1-16,8 1-1 0,5 1 0 15,0-1-1-15,-7 1 2 0,-2 1-1 16,-2 0-2-16,0 0 3 0,1-1 0 0,-1 1-2 16,-2 1 0-16,0 0 1 0,-9 0 1 15,-5 0-1-15,-1 0-2 0,-4 0 2 16,2-1 2-16,-2 1-2 0,-2 0-1 15,2 0 1-15,0 0 1 0,1 0-1 16,1 0-1-16,2 0 1 0,3-1 1 16,1-2-2-16,0 0 1 0,-1 1 0 15,1-1 1-15,-1 2-1 0,-1-1-1 16,-2 0 1-16,-5 1 2 0,5 1-3 0,-2-2 0 15,0 2 1-15,0-1 2 0,1 0-3 16,1 0 0-16,0-2 1 0,-2 3 1 16,-1-1-2-16,1 1 0 0,4 0 1 15,3-1 1-15,10 1-2 0,12-1 1 16,1-1 0-16,2 0-3 0,-7 1-14 15,-6-2 16-15,2 2 1 0,1 1 0 16,7-2 0-16,-5 2-1 0,1 0 3 16,-2 0-1-16,-8 0-3 0,-4 0 2 0,-7 0-1 15,-1 0 2-15,-1 0-2 0,-4 0-1 16,0 1 2-16,0 1 1 0,-2-2-3 15,2 0 1-15,-2 0 1 0,0 0 1 16,2 0-2-16,1 1 1 0,-1 1 0 16,2-2 0-16,4 0 0 0,-2 0-1 15,3 0 1-15,-3 1 1 0,1-1-3 16,-1 2-9-16,8 0 6 0,5-1 4 15,7 1 4-15,5 1-6 0,-4-2-6 0,-3 1 5 16,-1 0 4-16,6 1-2 0,-2 1 2 16,5-1 2-16,-1 0-4 0,-3 1 1 15,1-1 2-15,-6 2-1 0,-2 0 0 16,0 0-1-16,0-1 1 0,-2 1 2 15,2 1-3-15,-2-2-1 0,0 2 3 16,0-3 1-16,0 2-3 0,0-1-1 16,6-2 4-16,-2 0-1 0,2-1-2 15,-1 2 0-15,1 1 2 0,0-2 0 16,0-1-3-16,0 2 2 0,0 0 0 15,-3-2 1-15,3 2-1 0,-4-1-1 16,6 0 1-16,-2 1 2 0,0 1-3 0,-3-2-1 16,3 0 3-16,2 2 0 0,0-1-1 15,1 2-1-15,1 0 1 0,1-2 2 16,3 0-3-16,-1 0 0 0,1-2 2 15,1 1 1-15,2-1-4 0,1 1 1 16,-1-1 2-16,4 0 0 0,-2 1-2 16,8-2 0-16,-6 0 3 0,2 0-1 15,0 0-2-15,0 0-1 0,0 0 4 16,2 0-1-16,-2 0-2 0,0 0 0 0,0 0 2 15,0 0 0-15,0 0-2 0,-4 0 0 16,-2 0 2-16,2 0 0 0,-3 0-2 16,1 0 0-16,2 1 2 0,2 0 0 15,0 0-2-15,0-1 0 0,4 0 3 16,0 0-3-16,2 0 1 0,1 0 1 15,1 0-2-15,2 0 2 0,-3 0-2 16,7-2 1-16,-4-1 0 0,-1 2 2 0,3 0-3 16,-3-1 0-16,3 1 2 0,-1-1 0 15,3 2-3-15,-1-2 2 0,1 1 1 16,3-1 0-16,2 0-2 0,-2 2 1 15,4 0 0-15,-2-2 1 0,-3 1-2 16,-1 1 0-16,-1 0 2 0,-5 0 0 16,1 0-2-16,-3 0 1 0,3 0 0 15,0 0 1-15,-1 0-2 0,3 0 1 16,-1 0 0-16,3 3 2 0,-3-2-4 15,3 2 2-15,-1 0 2 0,-3 0-3 16,1-1 1-16,-1 2 1 0,-4-1 0 0,3 0 2 16,-1 0-3-16,2 1 2 0,-3-4 0 15,1 3-1-15,0-1-1 0,1 0 0 16,-1 0 2-16,0-1-3 0,-3 1 1 15,3-1 1-15,0 1 2 0,-4-1 0 16,2 3-4-16,-3-2 2 0,-1 0-1 16,2 0 2-16,-2-2-4 0,0 2 1 0,0-2 2 15,2 2 1-15,0-1-4 0,0-1 2 16,0 1 2-16,0 0-2 0,-2 0-2 15,2 1 2-15,-4-1 2 0,4 2-2 16,-1-1 0-16,1 0-2 0,2 0 4 16,2 0-2-16,-2 0 0 0,3-1 0 15,1-1 0-15,-2 1 0 0,3 2 0 16,-5-3 0-16,3 2 0 0,-1-1 1 15,0 1-1-15,0-2 0 0,-1 1 1 16,-7-1 0-16,4 0-2 0,-2 3 3 16,-2-2 1-16,0-1 1 0,-3 0-2 15,-3 0 1-15,-2 0-3 0,-1 0 4 0,-6 0-3 16,0 0 1-16,-5 0 2 0,-2 0-1 15,-1 0-2-15,-6 0 2 0,1 0 3 16,3 0-2-16,-5 0 0 0,3-1-1 16,-4-1 0-16,-3 2-2 0,-2 0-1 15,-4 0 0-15,0 0 2 0,0 0 5 16,-13 3-12-16,-5 6-26 0,-3 2-38 15,0-3-80-15</inkml:trace>
  <inkml:trace contextRef="#ctx0" brushRef="#br0" timeOffset="1177">10357 781 7 0,'0'0'44'0,"0"0"-5"16,0 0 23-16,0 0-3 0,0 0-12 15,0 0 2-15,0 0 1 0,0 0-3 16,0 0-11-16,0 0-9 0,0 0-2 15,0 0 2-15,0 0-7 0,0 0 0 16,2 0 0-16,-2-3 2 0,2 3-4 16,0-1-3-16,-2 1-2 0,1 0-9 0,1 0-2 15,-2 1-2-15,0 9 5 0,2 2 0 16,-2 3-1-16,0 2-3 0,2 2 1 15,-2 2 1-15,2 2-3 0,-2 1-1 16,0 1 3-16,0 1-3 0,0 2 1 16,0-2-1-16,0 0 2 0,-4-3 1 15,2-3-1-15,2-3-3 0,-2-3 3 16,1-5 1-16,1-2-2 0,0-1-1 15,0-4 2-15,0 0 0 0,-2-2-1 16,2 0-1-16,0 0 3 0,0 0 1 16,0 0-6-16,0 0-2 0,0 0-1 0,0-2-7 15,0-1-7-15,0 0-4 0,0 1-4 16,0 0-13-16,5 1-10 0,1-1-26 15,0-1-42-15,-2 1-44 0</inkml:trace>
  <inkml:trace contextRef="#ctx0" brushRef="#br0" timeOffset="2139">10414 786 26 0,'-2'1'37'16,"-4"0"3"-16,1-1 2 0,3 0 15 15,-4 0-15-15,4 0-13 0,-2 0 8 16,2 0 0-16,-1 0 5 0,1 0-9 15,0 0-7-15,0 0-5 0,2 2 0 16,0-2-4-16,0 0-5 0,0 1-3 16,0 1-7-16,0-1 1 0,8 2 4 0,7-3 1 15,4 0 2-15,6 0-2 0,3 0-4 16,9 0-4-16,1 0 5 0,6 0-1 15,5 0-1-15,5 0-1 0,-3 0 9 16,-1-4-8-16,-6 2-1 0,-4-1 2 16,-6 0 3-16,-5-2 1 0,-6 2-5 15,-8 1-2-15,-7-2 6 0,-1 4-3 16,-5-3 3-16,2 2 2 0,-2-1 2 15,0-2-5-15,1 1-2 0,1 0-2 16,2 1 5-16,0-2-1 0,-2 0-5 16,1 2 1-16,-1-1 2 0,0 1 1 0,-2 0-2 15,0 1 1-15,0 0-1 0,0 1 0 16,-2 0-3-16,0 0 1 0,0 0 1 15,0 0 1-15,0 0-4 0,0 0 1 16,0 0 1-16,0 0 1 0,0 0-2 16,0 0 0-16,0 0 2 0,0 1 1 15,0 6-4-15,0 0 2 0,0 2 1 16,0 1 1-16,-2 0-3 0,0 3 0 0,0 4 0 15,0 1 2-15,2 3-3 0,0 2 0 16,0 2 1-16,0 1 2 0,4 2-3 16,0-2 0-16,1 2 2 0,-1-2-1 15,6 0 0-15,-5 0-1 0,3-1 2 16,0-3 1-16,-3-5-3 0,-1-3 0 15,4-4 1-15,-4-2 1 0,1-2-2 16,-3-4 1-16,0-2 0 0,0 0 1 16,-2 0-1-16,2 0 1 0,2 0 3 0,2 0-2 15,-1-1-2-15,-1-2 1 0,0-1 0 16,-2 1 1-16,4 2-2 0,-6-1 1 15,0 0 2-15,0 0-1 0,0 0 3 16,0 1-2-16,0 0 0 0,-2-1-2 16,-4-1-2-16,-2 0 1 0,1 1 1 15,-7 0-2-15,-1-1 1 0,-2 3-2 16,-8 0 1-16,-4-1 0 0,-7-1-5 15,-6 0 1-15,-4 1 1 0,-5-1 0 16,-4 2 2-16,-3-1 0 0,1 1 3 0,4 0 1 16,3 0-2-16,10 0 3 0,7 0 1 15,5 0-1-15,9 1-3 0,9 1 2 16,5-2-1-16,3 0-1 0,2 1 0 15,0 1-5-15,0 3-2 0,7 3 6 16,9 1-13-16,3 1-28 0,5-1-32 16,-1-3-88-16</inkml:trace>
  <inkml:trace contextRef="#ctx0" brushRef="#br0" timeOffset="3151">11292 971 130 0,'-6'-4'54'0,"2"-1"20"0,-1 0-16 16,1 1-11-16,-2 0-9 0,0 0 2 15,1 1-1-15,-3 0-16 0,0 1-7 16,3 1 11-16,-1 0-8 0,2 0-7 15,0 1 1-15,0 0 1 0,4 0-3 16,0 0-3-16,0 0-1 0,0 0-7 0,4 0-5 16,11 2 8-16,8 4 5 0,10-1-1 15,3 2-5-15,10-3-1 0,3 1 0 16,7-2 0-16,7 0-1 0,4 2 0 15,1-4-1-15,-1 1 1 0,-6 0 0 16,-4-1 0-16,-7-1 2 0,0 0-2 16,-1 0 0-16,-1 0 3 0,-6 0-1 15,-14 0-2-15,-10 0 1 0,-9 0-1 16,-3 0 5-16,-4-1 4 0,-2 0-4 15,2 1-6-15,2-1 6 0,-4 1 2 16,0 0 1-16,0 0-2 0,0 0 3 0,0 0-3 16,0 0-1-16,0 0 0 0,0 0 0 15,0 0-1-15,0 0-4 0,0 0 0 16,0 0 2-16,1 0-2 0,-1 0-1 15,0 0 1-15,0 0 1 0,0 0-1 16,0 0-2-16,0 0 1 0,0 0 1 16,0 0 0-16,0 0-2 0,0 0 1 15,0 0 0-15,0 0 0 0,2 0 0 16,-2 0-2-16,0 0 2 0,2 0 2 0,-2 0-2 15,0 0 1-15,2 0 2 0,-2 0-4 16,0 0 2-16,0 0 2 0,0 0-2 16,0 0 2-16,0 0-1 0,0 0 0 15,0 0 1-15,0 0-1 0,0 0-1 16,0 0-1-16,0 0 0 0,0 10-4 15,0 4 5-15,-6 6-1 0,5 7 1 16,-7 1 1-16,4 2-2 0,0-1 0 16,0 2 0-16,3 3 2 0,1 1-2 15,0 0 1-15,0-2 2 0,3-7-1 0,1-1-2 16,2 0 2-16,0-3-2 0,-1-3 12 15,3-6-9-15,-4-2 0 0,-4-4 0 16,2-2-1-16,-2-2-1 0,0-2 0 16,0 0 2-16,0-1-2 0,0 0 1 15,0 0 2-15,0 0 0 0,2 0 2 16,-2 0-5-16,2 0-4 0,1 0-4 15,1 0-11-15,0-1-7 0,4-1-8 16,-1-2-20-16,1 3-22 0,0-1-42 0,-5-1-161 16</inkml:trace>
  <inkml:trace contextRef="#ctx0" brushRef="#br0" timeOffset="3883">11693 1509 4 0,'0'0'52'16,"0"0"-17"-16,0 0 18 0,-2 0 17 15,2 0-20-15,-4 0-15 0,2 0-6 0,-4 0 3 16,4 0 1-16,-3-1-5 0,1 0 6 15,0 1-11-15,0-1-5 0,-2 1 4 16,1 0 1-16,1 0-3 0,2 0-2 16,0 0 0-16,0 0-5 0,0 0 0 15,2 0-1-15,0 0-6 0,0 0-4 16,2 0-2-16,11 0 4 0,10 3 0 15,12-2 1-15,9-1 0 0,13 0-2 16,4 0-3-16,4 0 0 0,2-4 2 0,1 1-1 16,3-1 1-16,-2 1 5 15,-3-2 2-15,-7 0-1 0,-3-1-2 0,-9-1 1 16,-3 2 3-16,-4-2 0 0,-5 2-4 15,-8 0-2-15,-7 2 1 0,-4 0 1 16,-7-1-4-16,-1 1 2 0,-4 1-2 16,0 2 2-16,1 0-4 0,-1 0-2 15,4 0 2-15,1 0 2 0,1 0-2 16,1 0-2-16,1 0 2 0,-1 0 2 15,-3 0-2-15,-4 0-2 0,-4 0 4 16,0 0-1-16,0 0-1 0,0 0-1 0,0 0-5 16,-4 0-7-16,-4 2-18 0,-3 4-12 15,-1-2-23-15,-1 3-61 0,1-2-242 16</inkml:trace>
  <inkml:trace contextRef="#ctx0" brushRef="#br0" timeOffset="4564">11685 1811 93 0,'0'0'86'16,"0"0"-22"-16,0 0 9 0,0 0-10 16,0 0-13-16,0 0-13 0,0 0-4 15,0 0-4-15,0 0-10 0,-2 0 0 16,2 0-5-16,0 0 0 0,0 0-12 0,0 0 2 15,0 0 1-15,4 0-1 0,11 0 2 16,10 0 6-16,13 0-3 0,8 0-1 16,9 0-5-16,8 0 4 0,8-3-1 15,3-2-1-15,8-2 3 0,4 1 5 16,-2-1-3-16,-4 0-4 0,-9 1-4 15,-10-3 1-15,-8 2 1 0,-9 1 1 16,-6-4 2-16,-7 1-1 0,-6 2 1 16,-10 2 0-16,-7 0-2 0,-7 0 8 15,-1 1 5-15,0 0-10 0,0 3-8 16,0 0 2-16,0 1-2 0,0 0-3 0,-3 0-8 15,-1 2-14-15,0 6 5 0,-2 4-7 16,1-2-14-16,-1 2-18 0,0-1-28 16,0-2-60-16,1 0-222 0</inkml:trace>
  <inkml:trace contextRef="#ctx0" brushRef="#br0" timeOffset="5235">12360 1957 90 0,'0'-2'68'0,"0"1"-3"15,0-1-7-15,-2 0-4 0,1 1 1 16,-1 0-5-16,2 1-9 0,0 0-10 15,0 0 2-15,0 0-4 0,0-2-2 16,0 2-3-16,0 0-2 0,0 0-2 16,0 0-9-16,0 0-3 0,0 3-4 15,0 10-1-15,0 7 3 0,0 7-2 16,0 3 1-16,0 9-3 0,0 4-1 0,0 2 1 15,0 0 0-15,2-2-2 0,1-5 0 16,-1-5-1-16,0-2 2 0,0-3-1 16,-2-3-1-16,0-1 1 0,0-3 2 15,0-4-2-15,0-1-1 0,0-3 0 16,0-3 1-16,0-4-2 0,-2-1 1 15,2-5 0-15,0 0 3 0,-2 0 0 16,2 0-1-16,0 0 0 0,0 0 1 16,0 0-1-16,0 1-1 0,0-1-1 15,0 0 2-15,0 0-7 0,0 0-9 0,0 0-2 16,0 0-4-16,6 0-12 0,2 0-5 15,1 0-44-15,-1 0-115 0</inkml:trace>
  <inkml:trace contextRef="#ctx0" brushRef="#br0" timeOffset="6207">11773 2570 163 0,'-6'-2'58'0,"2"0"26"0,-2-1-16 0,1 2-25 15,1-1-6-15,0 1 9 0,4 1-6 16,0-1-18-16,0 1-11 0,0 0-1 16,0 0-7-16,11 0 0 0,7 0 13 15,8 0 2-15,9 0-12 0,5 0 1 16,9 0-1-16,14 0 2 0,14 0 3 15,12 0 2-15,9-1-6 0,1-2-1 16,-6 1-6-16,-7 0 1 0,-8 2 2 16,-1-1 0-16,-7-2-3 0,-3 1 0 15,-8-2 0-15,-9 1 2 0,-16-1-3 16,-17 1 1-16,-7 0 2 0,-8 1-1 0,-2-1 6 15,0 0-1-15,-2 0-9 0,-6 3-3 16,-3 0-4-16,-4 0-9 0,-2 0-16 16,1 8-28-16,1 0-37 0,4 3-114 15</inkml:trace>
  <inkml:trace contextRef="#ctx0" brushRef="#br0" timeOffset="6993">12025 2613 138 0,'0'0'108'0,"0"0"-53"0,0 0 5 16,-6 0-16-16,-6 6-15 0,1 5-3 16,1 4-9-16,-3 0-9 0,0 4-4 15,-5-3 0-15,3 2-1 0,0-1-2 16,2-1 1-16,-3 0-1 0,5-2 1 15,-1-1-3-15,3-2 1 0,1-2 1 16,3-2-1-16,3-1-2 0,0-1-1 0,2-1-13 16,0-1-21-16,2-3-29 0,7 0-34 15,5 0-73-15</inkml:trace>
  <inkml:trace contextRef="#ctx0" brushRef="#br0" timeOffset="7237">12229 2638 245 0,'0'-3'110'0,"0"3"-60"16,0 0 23-16,0 0-22 0,-2 0-9 15,-2 0-12-15,-6 2-14 0,-1 8-9 16,-2 3 2-16,-5 2-4 0,1 1 2 16,0 1-5-16,0-1-2 0,-2 0 0 15,7 1 1-15,-1-2 0 0,5 0-2 16,5-3-11-16,-1 1-6 0,4-3-16 15,0-1-16-15,2-4-18 0,7-3-51 0,5-2-125 16</inkml:trace>
  <inkml:trace contextRef="#ctx0" brushRef="#br0" timeOffset="7464">12557 2625 304 0,'0'0'103'15,"-10"0"-69"-15,1 9 12 0,-6 1-1 0,1 3-7 16,-5 3-18-16,0 2-10 0,0-1-5 16,0 2-1-16,4-2-4 0,5-1 1 15,1-2-2-15,3 1 0 0,4-4-13 16,2-2-10-16,0-2-15 0,2-2-20 15,11-5-26-15,2 0-111 0</inkml:trace>
  <inkml:trace contextRef="#ctx0" brushRef="#br0" timeOffset="7653">12940 2618 387 0,'0'0'58'16,"0"0"-36"-16,0 0 29 0,0 7-11 15,-7 4-14-15,-5 6-12 0,-1 0-12 16,-2 2 1-16,-1 1-3 0,1 4-9 16,2 3-27-16,-2-3-42 0,-1 4-110 0</inkml:trace>
  <inkml:trace contextRef="#ctx0" brushRef="#br0" timeOffset="67639">1259 239 28 0,'0'-3'130'0,"0"0"-78"16,0-1 3-16,0 2 10 0,0-1-11 15,0 0-9-15,0 2-6 0,0-3-5 16,0 2 0-16,0 1-3 0,0 1-4 16,0 0-10-16,0 0-3 0,0 0-6 15,0 7-4-15,-2 9 4 0,2 5-2 16,-4 4-1-16,2 3 0 0,0 5-5 0,2 2-1 15,0 3 2-15,0 4 2 0,0-4-4 16,0-3 2-16,6-4 1 0,-2-6-1 16,0-6-1-16,0-4 0 0,-3-5 2 15,-1-2-1-15,0-5-1 0,0-3 0 16,0 0 5-16,0 0 6 0,0-8-4 15,-1-7-5-15,-1-7 1 0,-2-2 2 16,2-7 2-16,0-2 0 0,-4-3 0 16,4-4 2-16,2 1-3 0,0-4-2 0,0-5 2 15,2-1-3-15,8-3-4 0,5 4 1 16,2 5 1-16,4 8-1 0,2 7-2 15,4 7 0-15,2 8 4 0,-1 3-3 16,3 8-1-16,-3 2 0 0,-3 2 3 16,-4 12-2-16,-4 4-1 0,-3 3-2 15,-3 1 0-15,-7 3-2 0,-4 0 3 16,0-2 1-16,-8 3 0 0,-9-4 2 15,-2 2 1-15,-2-4-1 0,-4 0-1 0,0-3 3 16,3 1-3-16,-3-4 1 0,0 2 1 16,8-4 1-16,3-3-4 0,9-4 1 15,3 2-11-15,2 1-24 0,0-1-15 16,7 2-23-16,7-5-26 0,-3-1-132 15</inkml:trace>
  <inkml:trace contextRef="#ctx0" brushRef="#br0" timeOffset="68300">1784 418 16 0,'5'-11'246'0,"-5"0"-167"0,0 0-19 16,0 2 6-16,0 0-5 0,0 3-15 15,0 0-10-15,0 2-6 0,0 4-3 16,0 0-8-16,0 0-7 0,-1 8-11 15,-7 8 2-15,2 6-1 0,0 4-2 16,5 0 1-16,1 0 0 0,0-3 0 16,1-1-3-16,11-4 1 0,3-4 1 0,2-1 0 15,0-7 0-15,4-2-1 0,2-4 2 16,2 0-3-16,-2-4-1 0,2-6 0 15,-4 0 2-15,-2 1-1 0,0 1-2 16,-9 0 0-16,-1 2 4 0,-3 2 0 16,0 1-1-16,-5 0-1 0,1 3 3 15,-2 0 0-15,0 0-1 0,0 0-2 16,2 0-2-16,2 2-1 0,4 5 6 15,-1 0-2-15,1 1 1 0,2 0-1 0,5-2-4 16,0 1-2-16,2-3 5 0,4-1 0 16,-4 0 1-16,1-3 0 0,-1 0 1 15,-2 0 0-15,-2-6 0 0,-1-5 0 16,-3-1 3-16,-3-5 0 0,0 1 1 15,-4-3 10-15,0 0 3 0,-2 2-2 16,0-1-2-16,0 2 3 0,-4-1-2 16,-4 1-2-16,1 0-1 0,-3 2-7 15,0 0 0-15,5 0-1 0,-1 4-3 16,2 1-1-16,2 4 2 0,0 3-2 15,2 2-8-15,0 0-13 0,0 3-9 0,8 8 4 16,2 5-16-16,-1 0-23 0,1-4-43 16,-5-2-126-16</inkml:trace>
  <inkml:trace contextRef="#ctx0" brushRef="#br0" timeOffset="68861">2524 257 15 0,'6'-8'86'0,"-2"1"146"16,-1-2-179-16,-3 3 3 0,2 3 9 16,0-1-7-16,-2 4-20 0,0 0-17 15,0 2-9-15,-2 11 0 0,-3 6 1 16,-5 2 2-16,2 3-2 0,1-2-2 15,1-3-1-15,2 0-7 0,4-5 1 16,0-1 0-16,0-5-4 0,4-3-2 16,-2-3 3-16,9-2 3 0,1 0-4 0,3-5 2 15,2-8 1-15,2-3 1 0,2-2-3 16,-2-1-2-16,2-1 2 0,2 1 1 15,0-1-2-15,-4 1-3 0,0 1 4 16,-5 5 1-16,-1 3-2 0,-7 3-1 16,-4 5 1-16,-2 0 1 0,0 2 1 15,0 0 1-15,0 0 0 0,0 3-2 16,0 7 0-16,0 6 1 0,0 0-1 15,0 1 3-15,0 0-3 0,0 1-2 0,0-4 2 16,7 1 0-16,3-5-2 0,1-3 0 16,1-2 3-16,1-4-1 0,2-1 0 15,3 0-1-15,-1-10 2 0,6-3-2 16,0-3-4-16,-2-3-2 0,0 4 2 15,1-3 0-15,-1-1-1 0,0 4 4 16,-2 1-1-16,-9 6 1 0,-8 4 2 16,-2 3 2-16,0 1-3 0,0 0 5 15,0 0-3-15,0 0 3 0,-8 10 0 16,4 1 3-16,1 3 0 0,-3 1-5 0,6 2 1 15,0 0-4-15,0 1-1 0,6-1 1 16,7 3-1-16,14-3-9 0,3 0 2 16,12-2-29-16,2-3-25 0,-2-1-37 15,-2-4-112-15</inkml:trace>
  <inkml:trace contextRef="#ctx0" brushRef="#br0" timeOffset="70429">4180 345 39 0,'0'0'-31'0,"0"-1"223"0,0-1-124 16,0 1-17-16,0 1 2 0,-2 0-11 15,0 4-10-15,-1 13-10 0,-1 5 5 16,-2 2-7-16,0 5-7 0,-1-2-1 0,-3-4-4 16,6-2 2-16,-3-3-2 0,7-7-2 15,0-3-1-15,0-4-3 0,0-4 0 16,0 0 0-16,0 0 9 0,4-1-4 15,3-10 4-15,5-8-4 0,1-1-3 16,2-1-4-16,1-2 2 0,1-1 1 16,-2 2-1-16,2-1-2 0,-2 4 1 15,-1 2 2-15,-1 1-2 0,2 6 1 16,-1 0 1-16,1 7 3 0,-7 2-5 0,-5 1 0 15,3 0 0-15,-6 10 3 0,0 3-2 16,0 4 1-16,0-1-1 0,0 2 0 16,0-2-1-16,0 0 0 0,-4-3 0 15,2-2 1-15,1-2 0 0,1-5-3 16,-2-1 1-16,2-3 1 0,0 0-1 15,0 0-1-15,9-1 3 0,3-11 2 16,3-1-6-16,6 0 3 0,-4-4-1 16,0 3 0-16,2 0-4 0,-3 0-1 15,-1 5 2-15,-4 1 3 0,-3 5-3 0,-2 3-1 16,-4 0 2-16,-2 0 2 0,0 6-2 15,0 6 1-15,0 1 2 0,0 4 2 16,0-1 0-16,0 3 2 0,0 0-1 16,0-3 0-16,0 3-3 0,0-3-2 15,0-2 3-15,0-2-1 0,3-2-2 16,7-1-2-16,3-4-9 0,1 1-22 15,7-4-37-15,-6-2-64 0,2-1-231 16</inkml:trace>
  <inkml:trace contextRef="#ctx0" brushRef="#br0" timeOffset="71595">4713 515 28 0,'3'0'-15'0,"3"0"176"15,0 0-81-15,-2-3-44 0,1-1 21 16,3 3-10-16,0-2-10 0,-1 1-4 16,3-1-6-16,1-2-4 0,5-2-9 15,-1 1 4-15,2-3-1 0,4 0-1 16,2-3 2-16,0-3-8 0,2-1 2 15,-2-1-3-15,-8-1-1 0,0 1-1 16,-5 4-1-16,-3-2-1 0,-7 1-2 16,0 1 0-16,0 0-1 0,-6 2 3 15,-5 2-3-15,-4 2-3 0,0 2 3 16,1 5 0-16,-1 0-3 0,0 5-2 0,1 8 3 15,1 4 1-15,-2 6-3 16,3 4-1-16,1 5 1 0,3 2-2 0,2 2-5 16,4 1 4-16,2-2-6 0,4-1-1 15,13-6-1-15,6-5 2 0,4-9 12 16,4-4-3-16,-1-6 2 0,6-4 2 15,-1 0-3-15,1-9 7 0,2-7-1 16,0-5 1-16,-3-5 2 0,-3-4 0 16,-3-3 3-16,-6 1-3 0,-4 0 3 15,-6-1-4-15,-1 2-4 0,-7 0-1 0,-3 1 3 16,-2 1-1-16,0-1-2 0,0 0-3 15,-4 0 3-15,-3 3 0 0,-1 2-3 16,6 9 0-16,-2 6 1 0,2 7 2 16,-3 3-4-16,-1 8-6 0,-5 13 6 15,-1 7 2-15,-1 7-1 0,-1 6 0 16,1 4 2-16,0 4-2 0,1 2 1 15,5-3-5-15,3-3 1 0,4-6 1 16,5-10 3-16,9-10-2 0,3-7 2 0,2-6 2 16,2-5-2-16,2-1 0 0,-2-9 0 15,0-6 2-15,4-7-2 0,-2-1 0 16,1-4 1-16,-3-1 2 0,0 1-2 15,-3-3 2-15,-3 2-1 0,0-1 3 16,-1-3-4-16,-1 0 0 0,-2-2 1 16,3-1 0-16,-5 0-2 0,-1 3 1 15,-1 4 0-15,1 7 0 0,-4 6-1 16,-2 7 0-16,-2 5 4 0,0 2-1 0,0 1-6 15,0 0-2-15,0 12 3 0,0 7 2 16,0 7 0-16,0 6 0 0,-2 4 1 16,-2 2 1-16,-4 2-3 0,1 1 0 15,-3-3 3-15,-1-2-3 0,3-4 2 16,3-3-1-16,-1-7-1 0,2-7 3 15,2-3-3-15,2-4 1 0,0-5-1 16,0-2 2-16,0-1-5 0,8 0-5 16,1 0 2-16,1-4-7 0,-1-2-9 15,1 0 0-15,-1 0-5 0,1 4-2 16,1 1 12-16,-3 1-13 0,0 0-4 0,-3 3 17 15,-1 7-4-15,4 1-6 0,-1-2 7 16,1 2 10-16,2-4 7 0,5-3 2 16,0 0 3-16,6-1 0 0,0-3 2 15,0 0 24-15,-4 0-19 0,2-8-4 16,-5-2 2-16,1-3 12 0,-7-3-10 15,-1 1 13-15,-5-2 9 0,0 2-9 16,-2 1 2-16,0 0-6 0,-2 5 3 16,-4 2-2-16,-3 4-4 0,-1 2-2 15,-1 1-5-15,-2 1-1 0,1 10-5 0,1 6 0 16,-3 5-2-16,3 0 1 0,3 0 3 15,4 0-3-15,1-1-3 0,3-2 1 16,0-4 3-16,0-1-2 0,9-6 2 16,-1-3-2-16,3-1 0 0,1-4 2 15,1 0 0-15,0 0-1 0,1-7 4 16,-7-3-2-16,3-6-1 0,-2 3 2 15,-3-2 0-15,-1-2 2 0,-2 1-2 16,-2-2-2-16,0 3 1 0,0 0 1 0,0 2-4 16,0 2 0-16,0 2 1 0,0 5-3 15,0 2-20-15,6 2-17 0,3 0-6 16,1 7-8-16,-1 4-26 0,7 2-25 15,-3 1-47-15,6 0 40 0</inkml:trace>
  <inkml:trace contextRef="#ctx0" brushRef="#br0" timeOffset="71956">5982 520 161 0,'32'3'-44'16,"-7"-3"38"-16,0 0 39 0,-3 0 7 15,3 0 4-15,-6-6 21 0,-5-1 10 16,-9-3-56-16,-3 0 42 0,-2 0 5 0,0-1-22 15,0 1-18-15,-5 1-8 0,-7 2-5 16,1 2-3-16,-5 0-1 0,3 4-2 16,0 1-3-16,1 0-2 0,-1 7 0 15,1 6-4-15,-1 2 4 0,4 5-2 16,-3 3 0-16,3 1 3 0,3 1-4 15,4-4 1-15,2-1 2 0,0-4-1 16,0-3-3-16,10-2 2 0,-1-3 2 16,4-4-2-16,5-4 0 0,3 0 0 15,1-7 3-15,5-9-2 0,0-7-1 16,0-2 0-16,-1-7 2 0,-1-2-1 0,-2-5-1 15,-2-1-1-15,-4-3 1 0,4-1 0 16,-4 0 1-16,-3 0-1 0,-5 0-1 16,3 2 1-16,-7 4 0 0,1 11-2 15,-4 8 2-15,-2 11 2 0,-2 8-2 16,-7 6 1-16,-5 15-2 0,-5 8 1 15,4 7-2-15,-4 5 2 0,4 5 2 16,5 5-2-16,0 2-2 0,10 1 1 16,0-6-3-16,18-6-30 0,8-7 10 15,11-7 24-15,-1-7-130 0,-4-9-59 0</inkml:trace>
  <inkml:trace contextRef="#ctx0" brushRef="#br0" timeOffset="72453">5369 398 135 0,'13'-11'220'16,"8"-1"-160"-16,4-2 4 0,8-1-15 15,1-1-20-15,6-1-14 0,6 1-5 16,5 1-5-16,7 1-3 0,3 5-5 15,-4 1-44-15,-2-1-120 0</inkml:trace>
  <inkml:trace contextRef="#ctx0" brushRef="#br0" timeOffset="76174">7342 574 156 0,'0'0'50'0,"-4"0"-20"16,4 0 16-16,-2 0-9 0,0-1-9 0,0-1-7 16,2 2-2-16,0-1 3 0,-1-1-5 15,-1-1-1-15,-2 3-5 0,2-3-2 16,-2 1 2-16,2 1 6 0,-2-2-3 15,2 2-5-15,1-1-1 0,1 1 4 16,-4 0-3-16,4 1-3 0,0 0 2 16,0-2-2-16,0 2-3 0,2-1-6 15,9-2 4-15,6 3 1 0,4-3 1 16,6 0-3-16,2 3 1 0,3-1 2 15,2 1-2-15,-1 0 1 0,-1 0 0 0,-1 0-1 16,-3 1 1-16,-3 2-3 0,-4 3 1 16,-7-2 3-16,-5 2-3 0,-3-3-1 15,-6 0 0-15,0-2 2 0,0 3-1 16,0-2-2-16,0 0 0 0,-4-1 2 15,-2-1-1-15,4 0-2 0,-1 0 1 16,3 0-2-16,0 0-1 0,0 0-5 16,0 0-1-16,0 0-2 0,0 0-12 15,0 0-19-15,0 0-40 0,0 0-56 0,0-5-72 16</inkml:trace>
  <inkml:trace contextRef="#ctx0" brushRef="#br0" timeOffset="77211">7684 561 56 0,'-4'0'86'0,"2"-2"-52"0,0-2 24 16,0 1-15-16,0-1-5 0,0 1-5 15,2 0-11-15,-2-2 1 0,2-1-5 16,-2 0-5-16,2-2 2 0,0-1 1 16,-2-2-1-16,2-1-2 0,0-2-4 15,0 1 12-15,0-4-11 0,0-1 2 16,0-2 6-16,0-2-4 0,0-4-7 15,2 0 0-15,-2-3 0 0,0 2-1 0,0 2-1 16,0 3-2-16,-3 3 3 0,1 2 2 16,0 2-6-16,0 3-1 0,2 1 2 15,0 5-1-15,0 2-2 0,0 1-1 16,0 3 1-16,0 0 0 0,0 0 0 15,0 0-3-15,2 2 3 0,-2 2 2 16,0 3-2-16,0-3-2 0,0 2 3 16,0 0 1-16,0-1-3 0,0 0-1 15,0-2 1-15,0 1 3 0,0-2-3 0,0 1-1 16,0-2 2-16,0 0 1 0,0 3-1 15,0-4-2-15,0 1 3 0,0-1 1 16,0 0-2-16,0 0-1 0,0 0 3 16,0 0 0-16,0 0-2 0,0 0-1 15,0 0 1-15,0 0 1 0,0 0-3 16,0 1-1-16,0 0 2 0,2 0 3 15,3-1-2-15,7 0-1 0,-3 3 1 16,3-2 2-16,1 2-3 0,2-2 0 0,5 1 1 16,2-2 2-16,3 1-2 0,6-1-2 15,-3 2 2-15,7-2 1 0,-1 0-1 16,2 0-2-16,-1 0 2 0,-1 0 1 15,-5 0-2-15,-5 0 0 0,-6 0 1 16,-5 0 1-16,-9 0-2 0,-2 0 1 16,-2 0 0-16,0 0 2 0,0 0 1 15,0 0-3-15,-6 0 1 0,-5 0 0 16,-1 0-2-16,1 0 2 0,3 0-1 15,-2 5-2-15,7-3 2 0,-3 3 1 0,2-1-1 16,-2-1 1-16,6 1-2 0,0 0-1 16,0 1 2-16,0-1 0 0,-2 1-2 15,1 2 1-15,1-1 1 0,-4 3 1 16,4 4-1-16,-2 0-1 0,0 5 1 15,0-1 2-15,0 1-2 0,2 5-1 16,0 2 2-16,0 1 1 0,0 0-3 16,-2 0 0-16,2-2 2 0,0-2 0 15,0 0 0-15,-2-4-3 0,2-2 3 16,0-4 0-16,0-3 0 0,-2-1-3 0,-1-3 3 15,-1-1-2-15,4-2 3 0,-2-1-3 16,2-1 1-16,0 0 0 0,0 0 0 16,0 0-1-16,0 0 3 0,0 0-2 15,0 0-9-15,0 0-4 0,0-2-10 16,0-4-8-16,0 3-7 0,4-1-28 15,-1-2-56-15,1 2-108 0</inkml:trace>
  <inkml:trace contextRef="#ctx0" brushRef="#br0" timeOffset="78348">8038 570 15 0,'-1'-3'-15'0,"-1"0"237"16,0-2-166-16,0 2 5 0,0-1-4 15,0 0-12-15,2 1-8 0,0 1-13 16,0 1-7-16,0 1 3 0,-2 0-6 0,2 0-3 16,0 0-10-16,0 0-2 0,0 0-1 15,2 3 3-15,9 1-2 0,5 0 1 16,3 0 1-16,4-2 1 0,5 1-2 15,5 0 0-15,3-1 0 0,6 2 1 16,2-1-2-16,0-3 0 0,0 3 2 16,-4-3 0-16,-2 0-2 0,-4 0 1 15,-7 2 1-15,-8-2-1 0,-4 2 0 16,-7-1-1-16,-6-1 2 0,0 0 0 15,-2 0 1-15,0 0 1 0,-2 1-3 0,-8 0 1 16,3-1-2-16,-1 2 0 0,0-1 2 16,5 0 0-16,1-1-2 0,0 1 0 15,0-1 3-15,2 0-2 0,-2 0-1 16,2 0 1-16,0 0 1 0,0 0-1 15,0 0-1-15,0 0-1 0,0 0 4 16,0 0-2-16,0 0-2 0,0 0 2 16,0 0 2-16,0 0-3 0,0 0 2 15,0 0-1-15,0 0 2 0,0-5-1 0,0-1-1 16,0-4-1-16,0 1 3 15,-2-4-2-15,0-1 0 0,0 0 0 0,2-4 1 16,-2-1 0-16,-1-2-1 0,-1-3 3 16,2 0 2-16,-2-1 3 0,0 1-5 15,2 3 3-15,0 2 1 0,0 4-3 16,2 4-3-16,0 5 0 0,0 2 0 15,0 3 0-15,0-1-2 0,0 2 1 16,0 0 0-16,0 0 1 0,0 0-2 16,0 0 0-16,0 0 2 0,0 0 0 0,0 0-2 15,0 0 1-15,0 0 3 0,0 0 0 16,0 0-3-16,0-1 0 0,0-1-1 15,0 0 2-15,0 1-2 0,-1-1 0 16,-1 0 3-16,2-1-1 0,0 0-3 16,0 0 2-16,0 0 1 0,0 1 0 15,0-1-2-15,-2 3 1 0,2 0 1 16,0-1 0-16,0 1-3 0,0 0 2 15,0 0 1-15,0 0-1 0,0 0-3 0,-2 0 2 16,2 0-1-16,0 0 2 0,0 1-2 16,0 3 1-16,0-1 2 0,2-1-1 15,2 0-2-15,1 0 1 0,3-1 2 16,0 1 1-16,1-1-3 0,4-1 0 15,3 0 2-15,1 0 0 0,6 0-3 16,0 0 1-16,3 0 3 0,3 0-1 16,0-5-2-16,-5 1-1 0,-3-1 3 15,2 0 0-15,-4 1-3 0,-1-1 2 0,-5 1 1 16,-4-2 0-16,-5 3-2 15,0 2 1-15,0 0 2 0,-4 0 1 16,0 1-2-16,0 0-1 0,0 0 2 16,0 0-3-16,0 0 3 0,0 0-3 0,0 0 1 15,0 0-1-15,0 0-2 0,0 0 1 16,0 0 2-16,0 0-1 0,0 0-1 15,0 0 1-15,0 0 3 0,0 3-1 16,0 0-2-16,0 5 0 0,-4 0 3 16,0 2-2-16,0 2-2 0,3 2 2 15,-1 3 1-15,2 0 0 0,-2 1-3 0,2 3 2 16,-2-4 1-16,2 5 1 0,-2 1-3 15,0 0 0-15,0 0 3 0,-4 0-2 16,4 0 0-16,-1 1 0 0,1-2 1 16,2 0 0-16,0-5-2 0,0-2 1 15,0-4 1-15,0-2 0 0,0-3-2 16,0-2 0-16,0-1 2 0,-2-3-1 15,2 0 0-15,0 0 2 0,0 0 1 16,0 0-3-16,0 0-8 0,0-6-4 16,0 1-6-16,0 0-10 0,2 0-17 0,3-1-29 15,-5-2-73-15</inkml:trace>
  <inkml:trace contextRef="#ctx0" brushRef="#br0" timeOffset="79240">8764 593 0 0,'0'0'97'0,"-2"0"61"16,-2 0-111-16,4 0 25 0,-2 0-19 15,2 0-11-15,0 0-10 0,0 0-15 16,0 0-13-16,6 0 2 0,-1 0-1 15,7 0-3-15,1 0 2 0,1 1-3 16,5 1 2-16,4 2-1 0,1-2-1 16,9 1-2-16,7-2 0 0,8 2 7 15,1 0 0-15,3-2 3 0,-8-1-7 0,-4 2 1 16,-2-1-2-16,-10 0 0 0,-7 1-2 15,-7 0 2-15,-7-1-2 0,-5 0 1 16,-2-1 4-16,0 0 4 0,-2 0-3 16,-1 0-5-16,-3 0 2 0,0 0 2 15,-2-4-4-15,5 2 0 0,-1 1 1 16,4-2 1-16,0 0-2 0,-2-1 1 15,2 2-2-15,0-1 2 0,0-1-2 16,0-1 2-16,0-1 2 0,0 0 1 16,0-3 1-16,2-1 2 0,-2 0-2 15,0-3 3-15,0-2-3 0,0-1 1 0,0-4 1 16,0 1-5-16,0-2 1 0,0-3-1 15,0-2 3-15,0-3-5 0,0 0 0 16,0-2 0-16,0 4 1 0,0 2-1 16,-4 8-1-16,4 3 2 0,-4 6 2 15,4 4-1-15,-2 2 0 0,2 2 3 16,0 0-5-16,0 0 1 0,0 0-4 15,0 0 1-15,0 0 0 0,0 0 2 16,0 0-2-16,0 1 2 0,0 0 2 16,2 2-2-16,-2-1-2 0,0-2 3 15,0 2 0-15,0-2-1 0,0 0 0 0,0 0 1 16,0 0 1-16,0 0-2 0,0 0 0 15,0 0 1-15,0 0 0 0,0 0-1 16,4 0 1-16,2 0-2 0,-1 0 1 16,5 0 1-16,3 0-3 0,1 2 3 15,3 0 1-15,0-1-2 0,6 3-2 16,4-3 2-16,-3 3 2 0,1 1-2 15,-4-2-3-15,-5 1 4 0,-1-1 1 0,-2-3-3 16,-3 3 0-16,-5-3 2 16,-1 1 0-16,-4-1-1 0,0 0 0 0,0 0-2 15,0 0 6-15,0 0-1 0,0 0-2 16,2 0 3-16,-2 0 1 0,0 0-5 15,2 1-3-15,0 3 3 0,2 0 2 16,2 2-2-16,-5 2-1 0,3 2 1 16,0 1 2-16,-4 1-2 0,2 2-1 15,0 2 2-15,-2 2 1 0,0 0 0 0,-2 1-2 16,-4 2 0-16,1 0 2 15,-1 1-2-15,2 0 0 0,-2-3 1 0,2 1 1 16,1-2-2-16,-5-4 0 0,2 0-1 16,2-2 3-16,1-5-2 0,1 2-1 15,2-2 1-15,-2-3 1 0,2 0-3 16,0 1-15-16,0-2-16 0,4 2-17 15,-2-4-54-15,1 0-217 0</inkml:trace>
</inkml:ink>
</file>

<file path=ppt/ink/ink7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9:27.668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17 35 8 0,'5'-3'54'0,"-3"-3"124"0,0 2-131 16,-2-1 2-16,0 1 12 0,2 1-20 15,-2-1-11-15,0 1-5 0,0 1 0 16,0 1 0-16,0 1-4 0,0-3-7 16,0 3 4-16,0 0-4 0,0 0-2 0,0 0-7 15,0 0-2-15,0 0-5 0,0 9 1 16,0 5 1-16,0 5 1 0,-2 2 1 15,2 3-3-15,0 3 1 0,0 3 2 16,0 1 2-16,0 0-4 0,0 0-1 16,0 0 2-16,0-3 0 0,2-1-2 15,0 1 0-15,0-5 3 0,-2 0-1 16,0-2-2-16,0-4 1 0,0 0 2 15,0-3-1-15,0-3-1 0,-2 2 0 0,2-5 1 16,-2-1 0-16,2-2-2 0,0-1-2 16,-2-2 0-16,2 1-2 0,0-1-3 15,0 0 2-15,-2-1-2 0,2 0-1 16,0 1-12-16,-2-2-7 0,1 2-9 15,1-1-34-15,0-1-57 0,0 0-92 16</inkml:trace>
  <inkml:trace contextRef="#ctx0" brushRef="#br0" timeOffset="540">0 476 40 0,'0'0'-31'0,"0"0"248"15,0 0-137-15,0 0-56 0,7 0 16 16,5-3-3-16,1 0-12 0,2 0-2 16,-1 3-10-16,1-2-4 0,2 2-1 0,2 0 2 15,0 0-5-15,6 0-1 0,0 0 7 16,2 0-6-16,3 0 1 0,-1 4-4 15,3-2 3-15,2-1-1 0,1 1-2 16,1 0-1-16,4 0 2 0,0-1-1 16,0-1-2-16,4 0-1 0,0 0 3 15,-2 0-1-15,4 0-1 0,-4-1 1 16,2-3 2-16,-4 2-3 0,0 1 0 15,-2 1 0-15,2 0 1 0,0 0-1 16,4 0 0-16,-2 0-1 0,-4 2 2 16,-3-1 0-16,-3 4-1 0,2-1-1 0,3 0 2 15,-3-1 2-15,4 0-3 0,-4 0-3 16,3-3 6-16,-5 2-3 0,4-1-3 15,-1-1 3-15,1 1 2 0,0-1-2 16,-1 0-2-16,-1 0 1 0,-2 2 2 16,-3-2-1-16,0 1 0 0,3 0-1 15,-7 0 2-15,2 0-1 0,-6-1-1 16,-2 1 1-16,-4 0 1 0,-4-1 1 15,-1 0-4-15,-1 0 2 0,1 0 3 0,-1 0-1 16,-3 0-2-16,-2 0 1 0,0 0 1 16,-2 0 1-16,0 0 2 0,-2 0 0 15,0 0 0-15,0 0-1 0,0 0-6 16,-8 0-8-16,2 0-19 0,-1 1-12 15,1 3-35-15,-6-4-82 0</inkml:trace>
  <inkml:trace contextRef="#ctx0" brushRef="#br0" timeOffset="1573">125 197 9 0,'0'3'6'0,"2"-2"177"16,-2-1-124-16,0 2-23 0,0-2 13 15,0 0 10-15,0 0-13 0,0 0-10 16,0 0-6-16,0 0-4 0,0 0-8 16,0 0-8-16,0 0-4 0,0 0-4 15,4 0-1-15,0-2 0 0,0 1-1 16,3-2-1-16,-1 2-2 0,4 0 2 15,3 0-4-15,-1 1-29 0,3-1-15 0,0 0-36 16,-2-1-67-16,-1-1-86 0</inkml:trace>
  <inkml:trace contextRef="#ctx0" brushRef="#br0" timeOffset="1758">288 187 9 0,'2'2'7'16,"1"-2"183"-16,-3 0-123 0,2 0-29 15,-2 0 6-15,0 0-10 0,0 0-4 16,0 0-7-16,2 0-14 0,-2 0-5 0,4 0-2 15,0 0-3-15,2 0 0 0,-1 0-1 16,3 0 4-16,-2 0-4 0,3 0-3 16,-1 0-19-16,1 0-11 0,3 0-29 15,-1 0-37-15,-1 0-90 0</inkml:trace>
  <inkml:trace contextRef="#ctx0" brushRef="#br0" timeOffset="1908">425 195 7 0,'2'2'5'0,"0"-2"161"0,0 0-57 16,-2 0-65-16,2 0 0 0,0 0-11 15,0 0-14-15,-1 0-12 0,5 0-9 16,-2 0 1-16,2 0 0 0,-2 0-6 16,3 0-29-16,-1 0-35 0,1 0-34 15,1 0-73-15</inkml:trace>
  <inkml:trace contextRef="#ctx0" brushRef="#br0" timeOffset="2069">549 203 0 0,'4'2'9'0,"0"-2"182"16,1 0-118-16,-3 0-57 0,4-2 25 15,-2 0-17-15,0 0-4 0,-2 0-5 16,-2 0-8-16,2 1-4 0,-1 1-1 16,3 0-9-16,-4 0-17 0,6 0-29 15,-4 0-38-15,2 0-65 0</inkml:trace>
  <inkml:trace contextRef="#ctx0" brushRef="#br0" timeOffset="2235">709 191 0 0,'0'0'20'15,"2"0"148"-15,-2 0-63 0,0 0-72 16,0 0 14-16,0 0-18 0,2 0-18 16,-2 0-8-16,0 0-4 0,0 0-9 15,2 0-9-15,2 0-16 0,2 3-42 16,-1 0-55-16</inkml:trace>
  <inkml:trace contextRef="#ctx0" brushRef="#br0" timeOffset="2408">851 193 8 0,'1'0'13'0,"5"0"192"0,-6 0-150 16,2 0-43-16,4-1 16 0,-4-1 1 16,2 1-9-16,-1-1-11 0,1 2-7 0,-2 0-4 15,4 0 0-15,-4 0 2 0,3 0-5 16,-1 0-28-16,4 0-20 0,5 3-20 15,1-3 1-15</inkml:trace>
  <inkml:trace contextRef="#ctx0" brushRef="#br0" timeOffset="2559">1047 181 6 0,'0'0'19'0,"0"0"-22"0,0 0 228 0,2 0-190 16,-2 0-11-16,2 0-2 0,-2 0-9 16,0 0-8-16,2 0-5 0,2 0-4 15,-2 0 0-15,3 0-6 0,-1 3-27 16,0 0-23-16,2-3-39 0,-1 0-33 15</inkml:trace>
  <inkml:trace contextRef="#ctx0" brushRef="#br0" timeOffset="2744">1217 200 11 0,'4'0'13'16,"0"0"37"-16,-1 0 138 0,-1 0-147 16,-2 0-3-16,6 0-3 0,-6 0-15 15,4-1-9-15,-2 0-7 0,0 1-4 16,1 0-1-16,1 0-1 0,2 0-21 15,2 0-12-15,1 0-9 0,3 1-11 16,3 0-22-16,0 0-5 0,-1-1-10 16</inkml:trace>
  <inkml:trace contextRef="#ctx0" brushRef="#br0" timeOffset="2900">1394 201 8 0,'2'0'26'0,"-2"0"88"15,2 0-19-15,-2-2-49 0,0 0 11 16,0 1-17-16,0-1-12 0,0 1-2 16,2 0-10-16,-2 0-4 0,2 0-4 15,0 1-7-15,0 0-2 0,0 0-2 16,2 0 3-16,-3 0 0 0,5 0 0 15,0 0-5-15,0 0-18 0,3 2-24 16,5 2-40-16,-5-3-52 0,4-1 5 16</inkml:trace>
  <inkml:trace contextRef="#ctx0" brushRef="#br0" timeOffset="3235">1505 201 21 0,'2'0'13'0,"0"0"2"0,-2 0 146 16,2 0-111-16,0 0-29 0,0 0 8 16,0 0 0-16,-1-1-7 0,3 1-11 15,-2 0-10-15,0-1-1 0,-2 1-1 16,4 0-1-16,0 0 1 0,-4 0 0 15,7 0-26-15,1 0-22 0,-2 2 2 0,3 2 17 16,-3-1-55-16,2 0 30 0,-1-1 18 16,-3 1 9-16,2-2 29 0,-4 0-2 15,0 0 3-15,-2-1 9 0,1 0 27 16,-1 0 44-16,0 0-4 0,2 0-38 15,-2 0-6-15,2 0-14 0,-2 0 0 16,4-1-7-16,0-1-5 0,2-1-7 16,-4 1 0-16,1 2 1 0,1 0-2 15,-2 0 0-15,0 0 0 0,0 0-1 16,0 0-1-16,-2 0-1 0,0 0-3 15,2 0-1-15,-2 0-6 0,0 0-1 0,0 0 10 16,-2 0 1-16,0 0 3 0,0 0-5 16,2 0-4-16,0 2-29 0,0 1-35 15,0-2-25-15</inkml:trace>
</inkml:ink>
</file>

<file path=ppt/ink/ink72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9:32.166"/>
    </inkml:context>
    <inkml:brush xml:id="br0">
      <inkml:brushProperty name="width" value="0.05" units="cm"/>
      <inkml:brushProperty name="height" value="0.05" units="cm"/>
      <inkml:brushProperty name="color" value="#00A0D7"/>
      <inkml:brushProperty name="fitToCurve" value="1"/>
    </inkml:brush>
  </inkml:definitions>
  <inkml:trace contextRef="#ctx0" brushRef="#br0">146 388 12 0,'4'0'212'0,"-1"0"-150"0,-3 0-10 15,2-1 11-15,-2-2-12 0,2 0-8 16,0-2-7-16,0-2-2 0,-2 0-2 16,0 2-5-16,0-3-2 0,0 2-6 15,0-1-2-15,-2-1-5 0,-5 3-2 16,-5-2 0-16,1 3-4 0,-5 1-3 0,1 3-2 15,-2 0 1-15,-4 0-2 0,2 7 0 16,4 3-2-16,1 3 1 0,7 2-3 16,5 2 2-16,0 2 0 0,2 1 1 15,7 2-2-15,3-2-8 0,7-1 1 16,2 1-2-16,-2-2 3 0,2 1-1 15,-1-3 4-15,-1-2 3 0,-4 0 0 16,2-3 1-16,-7 0 3 0,0-2-3 16,-4-2 4-16,-3 2-4 0,-1-2 1 15,0 0 4-15,-5 1-3 0,-5 0 3 0,-3-1 0 16,-4 0 2-16,-1-2-4 0,-3 1-1 15,4-2 0-15,2 2 1 0,4-3 0 16,5 0-2-16,2-3 0 0,4 0 0 16,0 0-4-16,0 3-22 0,2-2-11 15,9 0-11-15,5-1-19 0,-3 0-64 16,-2-6-97-16</inkml:trace>
  <inkml:trace contextRef="#ctx0" brushRef="#br0" timeOffset="555">445 442 63 0,'4'0'214'0,"-2"0"-180"0,0-1-3 16,-2 1 24-16,0 0-11 0,0 0-21 15,0 0-16-15,0 0 1 0,0 4 10 16,0 5 7-16,-2 2-3 0,-2 0-4 0,0 0-4 16,3-1-4-16,-1-3-2 0,2-2-7 15,0-2 0-15,0-2 0 0,0 1-2 16,2-2 1-16,9 0 3 0,2-4 5 15,1-6-5-15,3-3 0 0,-2-1 0 16,2 1 0-16,-1 1-1 0,1-1-2 16,0 2 1-16,0 1-2 0,-4 2 3 15,1 3-2-15,-5 1-1 0,-1 3 2 16,-2-2 1-16,-2 3-4 0,-3 0 2 0,1 0 1 15,-2 3-2-15,2 4 1 0,0 0 2 16,-2 1 1-16,0-1-3 0,0 1 0 16,0 0 1-16,0-1 0 0,2-1-2 15,4-1 0-15,3 0 1 0,3-4 0 16,1-1 0-16,4 0 0 0,6 0-3 15,0-6-1-15,-2-2 0 0,0 1-2 16,-6 3 1-16,-1 0-1 0,-7 3 3 16,-3-1 0-16,-4 2 1 0,2 0 0 15,-2 0 2-15,0 0 0 0,0 0-1 16,-2 5 0-16,-5 2 3 0,-3 4 2 0,-1-1-2 15,1 1 5-15,0-1-6 0,3 2-2 16,3-2 2-16,0 1 0 0,4-1-3 16,0 0 0-16,0-4 0 0,0 1-1 15,10-3-15-15,3 1-24 0,2-4-7 16,4-1-23-16,2 0-42 0,4-3-72 15</inkml:trace>
  <inkml:trace contextRef="#ctx0" brushRef="#br0" timeOffset="836">1090 462 41 0,'0'-7'230'16,"-2"-3"-127"-16,-3 3-46 0,-5 0 5 15,3 1-12-15,-3 3-16 0,-1 1-11 16,1 2-11-16,-5 0-3 0,3 4-6 16,1 8 1-16,3 4-3 0,4 0 0 15,2 2 0-15,2-1-3 0,0 1 1 16,0-2 1-16,10-1 1 0,1-2-2 15,3-4 1-15,1-2 2 0,-5-5-1 16,1-2-1-16,1 0-1 0,-5 0 3 0,1-5 1 16,-1-2-3-16,-3-3 4 0,0 0 0 15,0-2 2-15,-4 1-6 0,0-2 3 16,0 2 0-16,0 1 0 0,0 0-4 15,0 0 0-15,0 3 0 0,2 0-11 16,2 4-17-16,3 3-23 0,3 0-6 16,3 0-20-16,0 1-67 0,-1 3-85 15</inkml:trace>
  <inkml:trace contextRef="#ctx0" brushRef="#br0" timeOffset="1116">1411 497 34 0,'4'0'7'16,"-4"-7"259"-16,0 1-197 0,0-3-12 15,-8 2-6-15,-7 0-18 0,1 3-10 16,-1-2-2-16,-2 4-11 0,2 2 2 15,-1 0-6-15,1 0 1 0,0 8-3 16,0 3-2-16,5 5-2 0,4 1-1 16,3 1 0-16,3-2-1 0,0 1 0 15,7-4 3-15,3-1-1 0,3-3 0 16,1-3-2-16,1-2 3 0,2-4 1 0,-4 0-3 15,3-1 1-15,-1-9 3 0,-2-1 1 16,-1-2 1-16,-3 0-4 0,1-1 4 16,-3 0 2-16,-5 1 3 0,4-3-7 15,-4 5-3-15,2 0 3 0,-2 5-4 16,0 1-8-16,-2 5-11 0,5 0-31 15,-1 0-19-15,2 2-23 0,0 3-114 16</inkml:trace>
  <inkml:trace contextRef="#ctx0" brushRef="#br0" timeOffset="2253">1625 600 84 0,'2'-4'246'0,"1"-6"-173"0,5 1-50 16,-2-2 18-16,3 1-2 0,1-1-15 15,-1 2-10-15,5-2-3 0,-5-1-2 16,3 2-2-16,-3-2-1 0,-1 1 1 0,-1-1 1 16,-1-1-3-16,0-2 2 0,2-2-2 15,-3-2-4-15,1-3-1 0,0-4 3 16,-1-1-2-16,3 3-3 0,0 2 1 15,-3 5 0-15,-3 6 0 0,-2 6 1 16,0 4 0-16,0 1 0 0,0 0-7 16,-2 0-6-16,-7 10 1 0,-3 4 10 15,1 6 0-15,-2 2 1 0,-3 5 0 16,3 2 1-16,2 2 1 0,-3 0-3 0,5-1 2 15,3-2 1-15,4 0-1 0,2-8-2 16,0-4 2-16,0-6 0 0,2-5 0 16,6-2 1-16,3-3 6 0,-1 0 12 15,5-8-10-15,0-3-4 0,0-2 1 16,1-5 0-16,-3 2 2 0,0-4-2 15,-3-1 4-15,3 0-3 0,-3 1 0 16,1-2-4-16,-1-1 1 0,1-3 1 16,-3-2-2-16,3-1-2 0,1-2 2 0,-5 0-3 15,3 2 1-15,-2 7-2 16,-1 9 1-16,-5 4 2 0,-2 5-2 0,2 4-1 15,-2 0-1-15,0 0 1 0,2 0-3 16,0 0-1-16,-2 2-3 0,2 10 9 16,-2 2-1-16,2 6-1 0,-2 2-5 15,0 3 2-15,0 6 1 0,-4-1 3 16,-4 3-1-16,1 1 2 0,-1 0 0 15,-2-2-2-15,3 0 2 0,-1-8 0 16,8-1-1-16,0-4-1 0,0-3 1 16,0-5 1-16,0-5-1 0,6-3 0 0,3-3-2 15,1 0 4-15,5-2 0 0,-1-6-5 16,-3-4-10-16,0 1 3 0,1-1-2 15,1 1 1-15,-3 1-5 0,-3 2 1 16,-1 3 3-16,-2 3 2 0,-4 2 3 16,2 0-3-16,0 0-1 0,2 1 3 15,3 5 2-15,1-2-1 0,3-2-2 16,8 1 3-16,4-3-1 0,6 0 6 15,3-1 5-15,1-7-7 0,-5-2 5 16,-1-3-1-16,-4-3 0 0,-2 0-2 0,-6-2 4 16,-7 1 0-16,-6 0-1 0,-2-2 2 15,-4 4-1-15,-9 4 2 0,1 6-1 16,-3 4-3-16,0 1 1 0,1 0-1 15,1 8-4-15,3 5 0 0,1 4 0 16,1 2 2-16,2 2-14 0,6 1-13 16,0-2-21-16,4 1-30 0,6-3-27 15,1-2 12-15,6-1 42 0,8-3 67 16,4-2 59-16,1-5-26 0,1-2-48 0,-1-2 0 15,-3-1 6-15,4 0 7 0,-1-9 16 16,-5-4 2-16,-4 0 4 0,-8 0-1 16,-5 0-8-16,-2 1-5 0,-6 0-2 15,0 1-5-15,-6 2 8 0,-3 2-6 16,-3 4-8-16,1 3-6 0,-3 0-2 15,5 3 1-15,-1 8-4 0,6 1 1 16,1 4 1-16,-1-6 0 0,4 2 0 16,0-1 0-16,0-5 0 0,5 0 2 0,9-4-1 15,1-2 1-15,2 0 4 0,0-12 3 16,6-5-2-16,2-7-1 0,-2 1 8 15,2-9 7-15,-4-1-4 0,2-2-1 16,2-5-5-16,-1-1 0 0,-1-4-10 16,2-4 0-16,-8 1 4 0,-2 1-1 15,-5 5 1-15,-6 13-1 0,-4 9 18 16,0 13 16-16,-8 7-15 0,-9 0-23 15,-6 15-3-15,-6 10 4 0,5 9 0 16,-1 9-2-16,2 6 2 0,8 8 0 16,5 7-3-16,10 1-17 0,0-2-25 0,23-3-45 15,10-6-65-15,5-9-42 0</inkml:trace>
  <inkml:trace contextRef="#ctx0" brushRef="#br0" timeOffset="3065">430 1036 6 0,'0'-4'335'0,"0"-1"-256"0,0 4-30 16,0 1 14-16,0 0-17 0,0 0-17 15,0 0-21-15,-2 10-8 0,-4 8 7 16,-1 2 0-16,-3 3 1 0,3-1-4 16,-1 0-1-16,4-1-3 0,0-1 2 15,4-2-2-15,0-4-2 0,4 1-6 16,6-8-7-16,3-1-21 0,4-5-18 0,2-1-24 15,-1-7-80-15,-11-8-127 0</inkml:trace>
  <inkml:trace contextRef="#ctx0" brushRef="#br0" timeOffset="3320">484 941 19 0,'-6'-18'298'15,"-2"6"-225"-15,6 4-8 0,0 5-2 16,2 1-17-16,0 2-18 0,0 0-17 16,2 5-16-16,8 10 3 0,9 2 5 15,2 5 1-15,6 0-1 0,1 1-1 0,-1 1 0 16,0 3-2-16,-4-3 1 0,-4 4 0 15,-2-3-1-15,-4-3 3 0,-9-3-2 16,-4-1-1-16,0-4 1 0,-6 2 5 16,-9-4-2-16,-4-1-2 0,-4-6 3 15,-2 0-4-15,2-2 2 0,2-1-1 16,0-1-3-16,6-1-2 0,6 0-3 15,1 0-7-15,6 0-2 0,2 0-14 16,0 0-11-16,2-1-24 0,6-2-42 16,7-2-53-16</inkml:trace>
  <inkml:trace contextRef="#ctx0" brushRef="#br0" timeOffset="3556">1247 980 29 0,'-2'-9'321'15,"-11"-4"-272"-15,-7 9 5 0,-2-2-4 16,-5 5-14-16,2 1 0 0,-5 0 3 0,3 4-10 16,-2 10-6-16,6 1-5 0,2 5 1 15,4 0 0-15,4 2-10 0,5 2-5 16,8 2-5-16,4-2 3 0,11 3-2 15,8-2 2-15,8 0-4 0,5-2-6 16,8-4-25-16,3-3-27 0,5-5-29 16,-4-4-107-16</inkml:trace>
  <inkml:trace contextRef="#ctx0" brushRef="#br0" timeOffset="4158">2090 1045 269 0,'-6'-5'56'0,"1"0"-12"0,-1 1 11 16,-5 0-17-16,-1 3-5 0,-1-1-9 15,-3 2 0-15,3 0-6 0,-2 2-7 16,-2 5-6-16,3 5 1 0,-1 1-4 15,7 1-2-15,1 3 1 0,3-1 0 16,2 1-3-16,2-1 1 0,0 0 0 0,6-3 2 16,3 0-2-16,5-3 0 0,3-4 3 15,0-2 0-15,6-4 2 0,0 0 0 16,2 0-2-16,-4-7-1 0,-4-2 2 15,-4-1 0-15,-1 0 3 0,-7 0 6 16,-1-1-4-16,-2 0-2 0,-2 1 4 16,0-1-5-16,-2 0-1 0,-4 3-4 15,-1 1 0-15,1-1 0 0,2 5-5 16,2 0-11-16,2 3-11 0,0 0-26 0,0 0-60 15,0 0-28-15,2 3-104 0</inkml:trace>
  <inkml:trace contextRef="#ctx0" brushRef="#br0" timeOffset="4863">2350 1045 122 0,'0'-6'266'0,"-8"2"-221"0,-1 1-2 16,-5 0 0-16,-1 3-10 0,-2 0 0 15,-2 0-6-15,3 6-8 0,-1 5-2 16,8 3-10-16,1 1-2 0,0-1-4 16,8 0 1-16,0 2-1 0,0 0-1 15,2-2-1-15,12-1 2 0,3-4-1 16,6-1 1-16,2-3 0 0,-1-3 1 15,3-1 1-15,0-1-7 0,-2 0 2 16,-3 0-9-16,-6 0-2 0,-7-2 5 0,1 1-4 16,-6-2-3-16,-4 3-8 0,0 0 2 15,0 0 4-15,0 0 0 0,0 6 8 16,-2 3 0-16,-2 2-8 0,0 1-9 15,0 1-11-15,2-1 3 0,2 0 18 16,0-1 12-16,4-3 2 0,4-2 2 16,-1-1-2-16,3-4 5 0,1-1-2 15,1 0 2-15,3 0 3 0,0-7 6 16,3-2 4-16,1-4-2 0,-2 0 2 15,0-3 6-15,2-1-7 0,-2-4 5 16,2-2-2-16,-3 0-1 0,-3-5-2 0,2 1 2 16,-3-2 0-16,1 0-4 0,-3-3-6 15,-1-2-2-15,1 1-2 0,-3 3 2 16,1 3-2-16,-2 6 1 0,-1 5 6 15,-1 5 3-15,0 3-5 0,-4 3-3 16,0 3 2-16,0-1-1 0,0 3-4 16,0 0-2-16,0 0 0 0,0 0 1 15,0 0-4-15,0 0-1 0,0 0-3 16,0 9 0-16,-2 8 6 0,-4 6 1 0,-3 7 0 15,-3 2 0-15,-1 2 2 0,2 1-3 16,-3-1 0-16,5-1 3 0,-1-3-2 16,3-4-1-16,1-7 0 0,2-6 2 15,4-4-1-15,0-5 0 0,0-4-1 16,0 0 2-16,0 0 4 0,10-3-2 15,3-7 2-15,2-1 0 0,2-1-5 16,0 1 3-16,1 2 0 0,-3 0-1 16,2 3-2-16,0 1-2 0,2 2 2 15,0 1 0-15,-3 2-2 0,-1 0-2 0,0 0-14 16,-3 0-7-16,-5 0-21 0,-1 4-6 15,-6 1-29-15,0-2-64 0,0-3-161 16</inkml:trace>
</inkml:ink>
</file>

<file path=ppt/ink/ink72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3:49:51.7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44 464 113 0,'0'0'3'16,"0"0"0"-16,0 0 78 0,0 0-39 0,0 0 11 16,0 0-21-16,0 0 10 0,0-2 1 15,0-1-11-15,0 2-3 0,0 0-7 16,0 0-1-16,0 1-4 0,0-2 0 15,0 2-2-15,0 0-3 0,0 0-3 16,0 0-3-16,0 0-4 0,0 0-4 16,0 0 0-16,0 0 0 0,0 0-3 15,4 0 5-15,0 0 0 0,6 0 1 16,-1 0-1-16,1-5 2 0,3-2 0 0,-3-2-2 15,5 0 1-15,0-3-1 0,0-1 1 16,-3-1 1-16,-1-2 0 0,-1 3-2 16,-4 0 4-16,-3 2-3 0,-3 0 3 15,2 2 3-15,-2 2-1 0,0-3-1 16,-2 3-4-16,-7 0 2 0,1 1 0 15,-5 4 0-15,0 2-4 0,-3 0 1 16,1 8 0-16,0 4-1 0,-4 3 0 16,0 2 2-16,3 3 1 0,-1 0 0 15,4 3 2-15,3-1 4 0,3 0-2 16,7 0 0-16,0-1-3 0,0-3 1 0,0-1 0 15,7-3-2-15,5 1-3 0,1-6 3 16,4-1-1-16,-2-2-1 0,3-3-2 16,3-1 1-16,-4-2-5 0,4 0-8 15,-4 0-12-15,2-5-12 0,2-3-27 16,-6 0-19-16,2 1-38 0,-3-2-192 15</inkml:trace>
  <inkml:trace contextRef="#ctx0" brushRef="#br0" timeOffset="226">411 423 211 0,'0'-2'140'0,"0"1"-72"0,-4 1 5 16,0 0-14-16,-2 0-16 0,1 0-20 15,1 0-12-15,0 4-5 0,0 1-3 16,4-1-4-16,0 3 1 0,0-2 0 0,0 2-1 16,0-1-11-16,8 0-14 0,1-1-12 15,3-1-21-15,-1 0-25 0,3-1-64 16,1-2-50-16</inkml:trace>
  <inkml:trace contextRef="#ctx0" brushRef="#br0" timeOffset="666">680 378 227 0,'-13'-4'52'15,"-3"2"17"-15,-1 2-13 0,0 0-13 16,-2 0-6-16,0 8-7 0,4 4-6 16,-3 3-12-16,3-1 2 0,4 1-4 15,7-2-3-15,4 2-7 0,0-5-2 16,0-2 1-16,11-1 0 0,5-3-1 15,5-3-3-15,-2-1 0 0,2 0-5 16,0-3-4-16,5-6 3 0,-3-1 11 16,0 2 3-16,-6-2-5 0,-7 4 2 15,-1 0 2-15,-7 1 0 0,-2 1 2 16,0 2 2-16,0 1 6 0,0 1 2 0,-5-1-4 15,-1 1-2-15,2 0-3 0,0 6-3 16,2 4-3-16,2 1 0 0,0 3 1 16,0 3 0-16,0 1-4 0,0 3-3 15,6 1-10-15,0 3-6 0,-1 3 19 16,3-3 1-16,0 1 5 0,-6-3-1 15,-1 0-2-15,-1 1 2 0,-1-2-1 16,-5 0 5-16,-6-1-1 0,3-6 10 16,-6 0 0-16,1-2 5 0,-3-6 2 15,0 2 4-15,4-3 1 0,-1-5-4 0,1 2-6 16,3-3-6-16,-1 0-3 0,1 0-6 15,6 0 2-15,-1-7-3 0,5-2-8 16,0-1-11-16,0-3-19 0,9-5-31 16,3-3-54-16,-1-2-247 0</inkml:trace>
  <inkml:trace contextRef="#ctx0" brushRef="#br0" timeOffset="807">932 507 474 0,'-2'-6'95'0,"0"4"-48"16,2-2-19-16,0 0-19 0,0 2 4 15,0 1-11-15,4-1-10 0,7 2-22 16,1-2-52-16,-1-2-146 0</inkml:trace>
  <inkml:trace contextRef="#ctx0" brushRef="#br0" timeOffset="1468">1346 593 90 0,'0'0'147'15,"0"0"-96"-15,0 0 9 0,0 0-1 16,0 0-4-16,0 0-25 0,4-4-3 15,-1 0-1-15,5-3-1 0,0-3-7 16,5-1-3-16,0-3-2 0,-1 0-4 0,3-4 0 16,2-1 4-16,-1 0 0 0,5-2-6 15,-4-2 0-15,2 1-1 0,0-2 0 16,-2-2 2-16,-2-3-2 0,3-4 1 15,-1-1-4-15,0 1 1 0,-4 3-1 16,1 4-2-16,-7 5 0 0,1 5 2 16,-4 5-3-16,-2 4 6 0,-2 4-1 15,0 3 0-15,0 0-2 0,0 0-2 16,0 6-3-16,0 7 2 0,0 3 1 0,-4 2 0 15,4 1-2-15,0 3 1 0,0 3 2 16,0 1-3-16,0 3 1 0,0-2-1 16,0 1 3-16,0 4-2 0,0 0-1 15,0-3 2-15,0-1-1 0,0-6 0 16,4-2-1-16</inkml:trace>
  <inkml:trace contextRef="#ctx0" brushRef="#br0" timeOffset="1549">1663 506 742 0,'5'17'0'0,"-5"-4"0"0,2-3-1 0,-2 0-4 0,2-4-5 16,-2-4 1-16,0 1-4 0,0-3-3 16,0 0 0-16,0 0-3 0,0 0-1 15,0 0-4-15,0 0-16 0,0 0-16 16,-4-2-36-16</inkml:trace>
  <inkml:trace contextRef="#ctx0" brushRef="#br0" timeOffset="1628">1460 473 0 0</inkml:trace>
  <inkml:trace contextRef="#ctx0" brushRef="#br0" timeOffset="1674">1460 473 0 0,'0'-4'363'0,"8"0"-363"0,1 1 133 0,5 0-71 16,3 1-14-16,0 1-7 0,8 1-15 16,4 0-6-16</inkml:trace>
  <inkml:trace contextRef="#ctx0" brushRef="#br0" timeOffset="1919">2016 316 109 0,'-6'0'279'15,"-2"4"-238"-15,6 5-8 0,-3 1-2 16,3 2 2-16,2 0-18 0,0 0-13 15,0 0-1-15,2 0-1 0,3-1-5 16,-1-1-9-16,6-3-10 0,-5-1-14 16,5-3-12-16,-4-3-56 0,-1 0-165 15</inkml:trace>
  <inkml:trace contextRef="#ctx0" brushRef="#br0" timeOffset="2261">1914 183 267 0,'-9'-5'64'0,"5"5"-1"15,2 0 17-15,2 0-34 0,0 0-17 16,4 0-19-16,7 3 5 0,5 5 3 16,-1 0-10-16,4 1-3 0,2 1 1 15,-2 0 6-15,2 1-7 0,2 1 1 0,-6 0-5 16,0 5 1-16,2 0 0 0,1 5-1 15,1 0-2-15,1-1 2 0,-1 4 0 16,0-2-9-16,-5 1 2 0,-3 0-5 16,-2-1 3-16,-1 2-16 0,-8-6 7 15,-2 0 11-15,0-5-15 0,-12-3 9 16,-1-2 12-16,0-2 1 0,-3-2 2 15,-1-3 6-15,0 2 1 0,-2-4 3 16,4 0 0-16,-2 0-6 0,1 0-1 16,3 0 0-16,0-5-4 0,3 1-3 15,2 2-1-15,-1-2-6 0,5 3-15 0,-2 0-30 16,3 0-71-16,1-2-146 0</inkml:trace>
  <inkml:trace contextRef="#ctx0" brushRef="#br0" timeOffset="2861">2407 236 90 0,'-10'0'178'0,"3"4"-105"16,1-4 15-16,4 3-27 0,-2-3-6 15,4 0-5-15,0 0-25 0,2 0-17 16,8 0 5-16,7 0 4 0,4 0-8 16,2 0-3-16,3 0-6 0,3 0 2 15,1 0-1-15,3 0-1 0,-1 0 0 16,-3 0 2-16,-2 0-1 0,-6 6-2 15,-6 1 1-15,-6 2 1 0,-3 1-2 16,-6 3-1-16,0 2-1 0,0 2-1 16,-7-1-2-16,-7 4-5 0,-1 0 3 0,-2 4 1 15,0 1 4-15,-1 2 2 0,3-2 1 16,0 0 0-16,2-3 1 0,5 0 0 15,-2-6-1-15,8-3-1 0,1-3 2 16,1-1-4-16,0-5-2 0,0-3-25 16,3-1-23-16,11 0-13 0,-3-2-49 15,3-7-103-15</inkml:trace>
  <inkml:trace contextRef="#ctx0" brushRef="#br0" timeOffset="3402">3057 256 223 0,'0'-8'61'16,"0"3"-13"-16,-7 0 11 0,-1 0-4 15,-5 2-8-15,-1 0-14 0,-1 3-8 0,-2 0-5 16,-4 0 4-16,4 0-1 15,2 3 0-15,-1 4-1 0,7 2-4 0,1 0-6 16,2 1-7-16,4 3-3 0,2 0 0 16,0 4-1-16,8 2-1 0,2 0-1 15,3 0 0-15,-3-1 0 0,5 3-5 16,-4-1-3-16,3 3 1 0,-3 2 3 15,2 0 3-15,-1-1-2 0,-1-2 5 16,-5-4-1-16,-4-2-1 0,-2-3 1 0,-2-1 0 16,-7 0 0-16,-3-3-2 0,4 1-2 15,-3-4 5-15,1-2-1 0,1 1 0 16,-1-2 0-16,3-2 0 0,-1 0 1 15,0-1-1-15,5 0 0 0,-3 0 1 16,-2-5 0-16,4-3 0 0,1-2-2 16,-1 1 2-16,4-2 0 0,0-1-1 15,0-3-1-15,6-3 0 0,3-1 2 16,3-3-1-16,5 3-1 0,-2-1 0 15,4-1 0-15,-2 0 2 0,2-2-3 16,-1 1 2-16,1-2 0 0,0-2 1 16,0 2-3-16,-2-1 2 0,-6 3 2 0,-3 1-1 15,-2 2-1-15,-4 8 0 0,-2 1 2 16,0 5 0-16,-4 4-1 0,-6 1 0 15,1 0-2-15,-3 5 0 0,1 6-4 16,1 0-10-16,1 1-19 0,3 1-18 16,0-2-20-16,1 1-84 0,1-2-175 15</inkml:trace>
  <inkml:trace contextRef="#ctx0" brushRef="#br0" timeOffset="3777">3397 333 156 0,'-13'-6'126'0,"-3"3"-81"15,5-1 12-15,-2 4-20 0,-5 0 14 0,1 0-4 16,0 9-17-16,-2 4-8 0,2 2 2 15,-4 6-3-15,2 2-3 0,5 0-6 16,9 2-7-16,5 0-2 0,0-5-2 16,7 0-2-16,9-1 1 0,3-4 0 15,2-4 1-15,5-5-3 0,5-6-1 16,3 0 1-16,-1-3 1 0,-1-13 1 15,-3-1-1-15,-4-2 2 0,-4-3-1 16,-4 0 2-16,-6 0 3 0,-1 1 4 0,-5 2 3 16,-5 1 0-16,0 1-5 0,-9 1-2 15,-4 2 0-15,-5 2-4 0,1 2-2 16,0 4 1-16,0 5 0 0,2 1-6 15,-1 0-10-15,5 10-6 0,5 3-10 16,2 2-25-16,4 2-30 0,0-2-98 16</inkml:trace>
  <inkml:trace contextRef="#ctx0" brushRef="#br0" timeOffset="4064">3870 253 350 0,'4'-2'79'0,"-2"0"-13"0,2 2-2 15,-4 0-1-15,0 0-8 0,0 0-23 16,0 7 2-16,0 3-4 0,0 2-7 15,0 0-7-15,-4 2-6 0,2 2-4 0,-4 1 1 16,3 2-5-16,-3 1 0 0,2-2-2 16,-2 2 1-16,-1 0 0 0,1 0-2 15,-2 1-4-15,6-4-3 0,0-1-7 16,2-2-21-16,0-4-21 0,2-3-39 15,4-2-103-15</inkml:trace>
  <inkml:trace contextRef="#ctx0" brushRef="#br0" timeOffset="5070">4605 341 109 0,'2'0'37'0,"2"-2"126"15,-4 0-85-15,0 0-36 0,0 0 6 16,0 1-13-16,0-3-11 0,-4 3-4 15,0 1-6-15,-4 0-2 0,-1 0-4 0,-3 0 1 16,1 5 1-16,-2 5 1 0,-3-1-1 16,1 5-1-16,0 1 2 0,-1 3-3 15,3 2-1-15,2 2 1 0,1 0-2 16,4 2 0-16,6-3-5 0,0 0-1 15,6-4 1-15,11-1-1 0,4-5-1 16,2-2 1-16,4-4-1 0,-2-5-4 16,7 0-7-16,-1-1-10 0,-3-9-10 15,1-3-19-15,0-3-7 0,-5 0-18 16,-1-3-15-16,-6-1-42 0,-1-2-69 15</inkml:trace>
  <inkml:trace contextRef="#ctx0" brushRef="#br0" timeOffset="5505">4836 13 94 0,'0'-7'52'15,"0"4"13"-15,0 0-7 0,0 3-3 16,0 0-20-16,0 0-22 0,0 0 7 16,2 5 6-16,0 1-2 0,1 3 0 15,3 4-5-15,-4 3-5 0,0 5 0 0,2 4 1 16,-4 4 0-16,0 3-1 0,0 3 0 15,-6 1 3-15,-2 2-2 0,-1-2-1 16,-3-2 0-16,3 3 2 0,1-1-3 16,-3-2 15-16,1-5-16 0,5-6-6 15,3-6-4-15,2-5-1 0,0-5-2 16,5-6 1-16,9-1 1 0,3-1 0 15,0-12-1-15,4-5-4 0,2 0 0 16,0-3 0-16,-4 1 5 0,0 0-3 0,-4 1 3 16,-1 3-1-16,-3 3 0 0,-7 5 0 15,0 0 2-15,-2 5-1 0,-2 3 1 16,2 0-1-16,-2 0 2 0,0 0-2 15,-2 3-2-15,-4 6 2 0,-2 2 2 16,1 1-3-16,1 1-1 0,-2 0 3 16,4 2 3-16,3-2-4 0,-1-2-2 15,2-2 2-15,0 1 0 0,0-1-3 16,3-2 2-16,5 0 0 0,2-3 0 15,1-2-3-15,2-2-7 0,3 0-10 16,-1 0-13-16,6-1 9 0,-2-3-19 0,-2-3-11 16,-3 0-92-16,-3 0-94 0</inkml:trace>
  <inkml:trace contextRef="#ctx0" brushRef="#br0" timeOffset="6096">5194 375 50 0,'0'-5'214'0,"0"2"-127"0,0-1-11 15,0 0-14-15,0 1-7 0,-1 3-7 16,1 0-13-16,-2 0-8 0,-2 0-9 15,0 5-11-15,-2 6-1 0,4 2 2 0,-3 0-4 16,5-1-1-16,0 1-2 0,0-2-1 16,5 1 0-16,7-4 0 0,3 3-2 15,8-1-11-15,4-5 6 0,3 1 5 16,1-4-8-16,5-2-39 0,-4 0 27 15,-3 0 20-15,0-2-15 0,-12-6-27 16,-2 2 30-16,-3-1 13 0,-9 1 1 16,-3 3 10-16,0-1 15 0,0 1 8 15,0 0-6-15,0 1-3 0,-3 1 0 0,-1 1-12 16,2 0-7-16,-2 3-4 15,0 5 1-15,0 5 0 0,3 4-2 0,-5 3 0 16,0 3 0-16,0 1 0 0,-3 8-5 16,3 8-6-16,-3 6 5 0,5 0 12 15,2-4 25-15,0-12-32 0,0-10 2 16,-2-1 1-16,2-6-2 0,-2-4 0 15,4-5 1-15,-1-2 2 0,-1-2 3 16,0 0 5-16,-2-2-1 0,2-9 3 0,2-2-7 16,0-5 3-16,0-2 1 0,0-4-1 15,0-2 1-15,8-1-4 0,1-8-1 16,5-3 1-16,5-5-5 0,4-8-1 15,1-2 1-15,5-2-1 0,3 7-3 16,-1 11-5-16,-2 8 4 0,-1 13 0 16,-9 9-1-16,0 7 0 0,-5 0 1 15,-5 0 1-15,-1 13-4 0,-4 3 4 16,-4 4-2-16,0 0-2 0,-6 0-2 15,-5 0 5-15,-3-3 4 0,-3 1 0 0,0-4-1 16,-4 2 1-16,0-3 0 0,0 1 3 16,-2-2 0-16,4-3-1 0,0-3-2 15,4-2 1-15,5 2-2 0,-3-4 1 16,3 0-12-16,1-2-26 0,1 1-33 15,-2-1-61-15,-1 0-321 0</inkml:trace>
  <inkml:trace contextRef="#ctx0" brushRef="#br0" timeOffset="6483">5154 141 261 0,'0'0'238'0,"4"0"-198"15,4 0-20-15,1 0-8 0,-1 0-11 16,2 3 0-16,-1 1-4 0,1 1-41 15,-1-1-108-15</inkml:trace>
</inkml:ink>
</file>

<file path=ppt/ink/ink72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3.08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353 107 16 0,'0'0'122'16,"0"0"-80"-16,0 0-7 0,0 0 10 16,0 0-5-16,0 0-13 0,0 0-5 15,0-1 2-15,0-1-8 0,0 2-2 16,0-2 3-16,0 0-3 0,0 0-1 15,0 0 3-15,0 0 1 0,0 1-1 16,0-1-2-16,0 1-6 0,0-1 3 16,0-1-4-16,0 2 0 0,0-2-4 15,0-1 3-15,0-1 1 0,0 1-4 16,0-3 1-16,0 2 2 0,-6-1-3 0,0-2 0 15,-1 1 2-15,-3-1-1 0,-3 0 3 16,1 2-3-16,-3-1-4 0,-2 4 2 16,-4 1 1-16,-2 2-2 0,-2 0 0 15,-3 5 2-15,1 6-2 0,-6 4 8 16,3 3-5-16,3 4-2 0,4 3 4 15,8 1-5-15,4 3 1 0,7 0-1 16,4 2-1-16,0 0-1 0,7 0-1 16,11-1 3-16,1-2 8 0,5-5-16 0,3-2 6 15,2-7 0-15,-1-4 2 0,7-4-2 16,-1-5-1-16,-1-1 4 0,1 0 0 15,-4-7-2-15,1-6 1 0,-6-3 0 16,-4-1 2-16,-6-3-1 0,-7-1 2 16,-5 0-2-16,-1-2 2 0,-2 2-12 15,-2-2 14-15,-9 0-1 0,-2 0-4 16,-3 0-2-16,-1 1-5 0,-2 4-13 15,2 6-5-15,2 7-8 0,1 5-10 0,1 1-29 16,-2 11-68-16,-2 4-129 0</inkml:trace>
</inkml:ink>
</file>

<file path=ppt/ink/ink72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3.83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227 65 79 0,'0'-3'86'15,"0"0"-67"-15,0 3-5 0,0-4 4 16,0 3-3-16,0 0-3 0,-2-1-7 15,0 0-5-15,0 2 2 0,2-2-1 16,-2 2-1-16,2 0 3 0,-4 0 8 16,4 0 14-16,0 0 5 0,-2-1 1 0,2 1 0 15,0-4-4-15,0 4-4 0,0-1 0 16,0-1-5-16,0-1 2 0,0 2-5 15,0-1 0-15,0 0 1 0,0 0-4 16,-2-2 0-16,2 1-3 0,-3 0 3 16,1 0-6-16,-6 0-1 0,2 0-3 15,-1 1 3-15,-3 2-1 0,-1-1-1 16,-5 1 1-16,1 0-1 0,0 0-2 15,-2 0 0-15,-2 7 1 0,0 0 1 0,3 3 2 16,1 0-1-16,6 3-2 0,-3 4 2 16,6 3-3-16,4 3-3 0,2 2 1 15,0 1 1-15,6 2-1 0,8-2 1 16,1 0 0-16,4-4 1 0,6-2 0 15,1-3-3-15,3-4 2 0,0-1 1 16,1-6 0-16,1-5 0 0,-5-1 0 16,1 0 1-16,-2-9 0 0,-2-4-1 15,-4-1 3-15,-2-2-3 0,-7 1 3 16,-5 0-1-16,-3-3 3 0,-2 1 5 15,0-2 1-15,-4-3-6 0,-9-3-2 0,2 0-1 16,-7-5-4-16,1 2 1 0,0-1 0 16,-2 7-9-16,2 10 0 0,5 5-1 15,3 7-5-15,1 0-18 0,3 13-24 16,-3 7-22-16,-4 1-45 0,-1 1-170 15</inkml:trace>
</inkml:ink>
</file>

<file path=ppt/ink/ink72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4.3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232 89 7 0,'3'-4'203'15,"-3"-3"-125"-15,0 1-38 0,0-2 2 16,0 1 3-16,-7 0-16 0,-1 0-6 15,-5 3-3-15,-1 2-5 0,-3 2-7 0,-2 0 1 16,-4 0-2-16,0 5 4 0,-1 5-3 16,3 5 5-16,-2 3 0 0,6 1-3 15,3 4-2-15,5-1 0 0,7 3-8 16,2 0 2-16,2-1-2 0,11-1-1 15,6-3 1-15,8-3 2 0,7-2-1 16,2-8 0-16,4-1 1 0,-5-6 2 16,1 0-2-16,-2-7-3 0,-1-6 5 15,-3-3 2-15,-5-4 6 0,-2 1 6 16,-6-3 1-16,-5 3-2 0,-5 0-3 15,-5-1-3-15,-2 0 1 0,0-2-1 0,-7-1-5 16,-7-3-2-16,-3 3-2 0,2 5 1 16,-2 4-3-16,-4 7 0 0,2 4-1 15,-2 3-11-15,0 5-1 0,2 12-10 16,1 7-16-16,7 3-18 0,1 1-30 15,1 0-132-15</inkml:trace>
</inkml:ink>
</file>

<file path=ppt/ink/ink72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4.8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281 75 73 0,'2'-5'-19'0,"-2"-2"221"0,0-2-135 16,0-2-20-16,0 4 12 0,-2-3-11 0,-6 2-12 15,-1 1-10-15,-1 2-4 0,-5 0-5 16,0 4-3-16,-5 1-1 0,-1 0 2 15,-3 4-7-15,-1 9 3 0,-2 2-1 16,2 5 3-16,2 3-3 0,6 0-1 16,0 5-3-16,8 1-2 0,-3 5-2 15,8 0-2-15,4-4 0 0,2-4 2 16,13-6-4-16,8-3 2 0,4 0 0 15,2-4 0-15,3-4 0 0,-1-8 0 0,-3-1 2 16,1-2-1-16,-4-11 0 0,-2-2 0 16,-2-4-2-16,-4 2 5 0,-4-2 0 15,-3 0 5-15,-7-3-1 0,-3 1 3 16,0-1-4-16,-1-3-3 0,-11 0 0 15,1-3-2-15,-5 2-2 0,-3 5 0 16,2 4-2-16,-2 8 3 0,0 6-12 16,4 3-3-16,1 6-4 0,5 10-11 15,3 2-21-15,4 2-38 0,-4 2-81 16</inkml:trace>
</inkml:ink>
</file>

<file path=ppt/ink/ink72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5.3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281 54 37 0,'0'-1'-12'16,"0"-1"162"-16,0 1-87 0,0-2-20 16,0-1 6-16,0 0 2 0,0-1-10 15,0 1-8-15,0-1-3 0,-2-3-4 16,-1 3 2-16,-1 1-2 0,-4 0-9 15,-1 2-2-15,-5 2-2 0,-3 0-2 16,-4 3-5-16,-4 9 0 0,-1 2 2 16,1 5 1-16,-2 6-1 0,2 4-1 0,0 6 2 15,4 1 0-15,6 3-2 0,8-1-4 16,3 1-1-16,4-4-1 0,0-1-2 15,11-3 1-15,4-8 1 0,6-4-1 16,4-9-1-16,4-5 1 0,0-5 1 16,-1 0 0-16,3-8-1 0,-3-8 0 15,-1-3 0-15,-2-1 2 0,-4-1 0 16,-4-1 2-16,-6 0 5 0,-3 0 0 15,-6-1-1-15,-2 0 1 0,0-2-2 0,-8 0-5 16,-3 0-1-16,-4 4 0 0,-1 6 1 16,1 7 0-16,-2 5-3 0,2 3 0 15,-1 0-3-15,7 13-5 0,3 5-13 16,2 4-13-16,2 1-26 0,2-1-47 15,-3 1-113-15</inkml:trace>
</inkml:ink>
</file>

<file path=ppt/ink/ink73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5.7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278 49 52 0,'0'-6'120'0,"0"-1"42"16,0-2-107-16,0 2-22 0,0 0 13 15,0 1-5-15,-7 2-10 0,-3 1-7 16,-3 3-11-16,-4 0-7 0,-1 0 1 0,-5 6 1 15,1 7-3-15,1 4 3 0,-2 3 3 16,4 5-2-16,-6 5-3 0,4 6-2 16,2 6 3-16,0 4-3 0,7 0 8 15,5-4-7-15,7-7-4 0,0-6 0 16,11-6-1-16,4-4 0 0,8-6 0 15,4-5 0-15,3-7 2 0,5-1-2 16,-3-6 0-16,1-7-1 0,-1-4 3 16,-5-2-2-16,-6-2 2 0,-6 0 1 0,-5-1 8 15,-5-3 0-15,-5-1 1 0,0-3-3 16,0-4-4-16,-7 3-2 0,-5 2 0 15,-3 3-1-15,-2 4-2 0,-2 6 0 16,-2 8 0-16,2 4 0 0,0 3 0 16,5 3-9-16,3 10-6 0,5 7-14 15,4 1-28-15,0 2-27 0,2 1-69 16</inkml:trace>
</inkml:ink>
</file>

<file path=ppt/ink/ink73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06.29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211 126 7 0,'4'-8'104'15,"-1"0"20"-15,3-1-69 0,-4-2-5 16,2 2-1-16,-2 0 2 0,-2 0-15 15,0 3-8-15,0-1-6 0,-4 3-2 16,-6-1 0-16,-1 3-7 0,-4 0 0 16,-1 2-2-16,-3 0 0 0,-2 3-2 15,-2 7 4-15,4 5 1 0,-4 3-3 16,2 4 2-16,2 1-8 0,4 1 1 0,4 0-1 16,7 0-5-16,4-1 1 0,0 3 1 15,4 0-2-15,7 3-2 0,6-2 2 16,4-7 2-16,2-7-2 0,4-9-2 15,3-4 1-15,-3 0 2 0,2-4 1 16,-4-8-2-16,-1-4 0 0,-1-1 3 16,0-3-3-16,-6-4 4 0,-1 2 7 15,-7-1 1-15,-1 0 0 0,-8 0-3 16,0 0 0-16,0 0 0 0,-8-1-2 0,-3 0-5 15,-5 0 1-15,-1 1-3 0,-2 4 0 16,4 5 2-16,2 6-4 0,3 6 3 16,4 2 0-16,2 4-17 0,3 11-9 15,-3 5-4-15,4 4-19 0,0 1-33 16,0-3-65-16,-2 2-284 0</inkml:trace>
  <inkml:trace contextRef="#ctx0" brushRef="#br0" timeOffset="437">482 628 10 0,'-12'-8'349'0,"-1"-2"-294"0,0 2-31 15,-3-3 10-15,1 0 5 0,-4 2-6 16,0 0 0-16,-4 7-14 0,4 2-8 0,-4 0 0 16,0 4 4-16,-4 6 3 0,1 6-3 15,1 2-7-15,2 6 7 0,2 3-2 16,0 7-4-16,8 2-3 0,1 7 1 15,4 1-2-15,8 1-3 0,0-1 0 16,8-4 0-16,9-1-1 0,2-4-1 16,6-9 0-16,4-7 0 0,7-9-1 15,-2-9 1-15,5-1 1 0,1-8 2 16,-6-9-4-16,2-4 1 0,-7 1 2 15,-4-2 1-15,-8 0-2 0,-8-2 2 16,-3 1 5-16,-6-4 2 0,0-1 0 0,0-2-7 16,-11-3 0-16,-7-1 2 0,1 1-4 15,-7 2-2-15,-5 3 2 0,-2 9-1 16,1 4 1-16,-1 9-1 0,8 6 0 15,2 0-1-15,4 3 1 0,2 9-8 16,2 3-9-16,3 2-11 0,6 1-19 16,2-1-35-16,-1-2-97 0</inkml:trace>
</inkml:ink>
</file>

<file path=ppt/ink/ink73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26.8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 14 10 0,'0'0'14'0,"0"0"-13"16,0 0 0-16,2 0 24 0,-2 0 78 0,0 0-68 16,0 0-6-16,0 0 14 0,0 0-5 15,0 0-9-15,2 0-3 0,-2-1-6 16,0-2 3-16,0 3 1 0,0-3-5 15,0 2 3-15,0 1-4 0,0-2-3 16,2 2 2-16,-2-1 1 0,0 1-2 16,0 0 2-16,0-3-3 0,0 2 3 15,0 1-5-15,0-1-1 0,0 1 1 16,0 0-3-16,0 0-4 0,0 0 3 0,0 0-2 15,0 0-1-15,0 0-5 0,0 0 2 16,0 0-1-16,0 2-2 0,0 5 4 16,2 2 2-16,-2-3-1 0,0 1 0 15,0 0-3-15,0 0 5 0,0 2-4 16,0 0 1-16,0 2 0 0,0 2 0 15,0 2-4-15,0 1 3 0,0 0-2 16,0 0 1-16,-6 4-1 0,4 1-1 16,-6-1 0-16,5 1 3 0,-1-3 2 15,-2-2-5-15,4-3-2 0,0-3 5 0,0-1-2 16,2-2-1-16,-2-1 9 0,2-2-9 15,0-1-1-15,0-2 0 0,0-1 2 16,0 0 0-16,-1 0 1 0,1 0 0 16,0 2 0-16,0-2-1 0,0 0 2 15,0 0-3-15,0 0 1 0,0 0 1 16,0 0-2-16,0 0-1 0,0 0 1 15,0 0 1-15,0 0 0 0,0 0-3 16,0 0 2-16,0 0 0 0,0 0-1 0,0 0-5 16,0 0-3-16,0 0-6 0,0 0-5 15,3 0-5-15,5 0-15 0,0 0-33 16,-3 0-57-16,1-5-194 0</inkml:trace>
</inkml:ink>
</file>

<file path=ppt/ink/ink73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27.8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162 6 15 0,'2'0'4'16,"-2"0"-2"-16,0 0 12 0,0 0 145 15,0 0-121-15,0 0-8 0,0-3 12 16,-2 3-6-16,0 0-13 0,-2 0 1 15,2 0-8-15,-2 0 2 0,1 0 3 16,-1 0-3-16,-2 0 1 0,4 0-6 16,-2 0 4-16,2 0 3 0,-5 0-1 15,1 0-5-15,-2 0-6 0,-1 0 6 16,-1 0-4-16,3 0-5 0,-3 6 0 0,1 0 1 15,-3 0 2-15,3 3-5 0,1 3-1 16,-1 4 2-16,-1-2-2 0,2 1 0 16,5 3-1-16,1 1-1 0,2-1 0 15,0-1 0-15,0-1-2 0,5 1 1 16,7-4 3-16,-1-1-2 0,6-3 0 15,3-1 2-15,-1-5-1 0,2-3 1 16,-2 0-2-16,-2 0 3 0,0-3 1 16,-4-7-2-16,-1-1-1 0,-3-2 0 15,-1 1 5-15,-4-1-1 0,0 2-2 0,-4-2 6 16,0 0-2-16,0-1-3 0,0-1-1 15,-8-1-2-15,-3-1 1 0,-1 1-2 16,1-1-2-16,-3 3 3 0,5 6-7 16,-1 5 0-16,4 3-14 0,-1 0-13 15,-1 12-27-15,1 5-31 0,-1-1-78 16</inkml:trace>
</inkml:ink>
</file>

<file path=ppt/ink/ink73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28.4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175 73 29 0,'0'0'0'16,"0"0"-2"-16,0 0 5 0,0 0 136 15,0-1-68-15,-4-3-30 0,4 1 12 16,0 1-2-16,0-2-9 0,-4 0-7 16,4 0-12-16,-6-1 3 0,3-1-1 15,-3-1-3-15,0 1 0 0,-1-1 1 16,1 2-5-16,-2 1-4 0,-1 0 2 0,-3 1 0 15,-1 0-4-15,1 3-3 0,-1 0 1 16,2 0 2-16,-3 0-7 0,5 7-1 16,-3 2-1-16,5 4-3 0,-1 4 2 15,4 1-5-15,4 5 2 0,0 1 1 16,8-2-2-16,1-1 0 0,10-2 1 15,1-5 2-15,2-3-3 0,3-3-1 16,-2-4 2-16,2-1 2 0,-6-3-2 16,-2 0 1-16,0-9 2 0,-1-3 2 15,-5-3-3-15,1 2 0 0,-7-3 3 0,1 0 6 16,-6 3 0-16,0-4-4 0,0 1 3 15,-8 1-2-15,1-2-2 0,-3 3-4 16,-1 0 2-16,-1 1-1 0,1 5-4 16,1 3-2-16,5 5-3 0,-1 0-6 15,-2 6-24-15,1 12-8 0,1 5-12 16,2 3-35-16,-2-3-96 0</inkml:trace>
</inkml:ink>
</file>

<file path=ppt/ink/ink73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28.9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123 72 58 0,'6'0'1'0,"-2"0"118"15,0-6 3-15,-4-1-62 0,2 0-6 16,-2-3-2-16,0 2-5 0,0-2-7 16,-4 5-8-16,-4-2-8 0,-1 2-1 15,-3 0-4-15,1 5-3 0,-3-1-4 16,-1 1-2-16,0 0 1 0,3 7-1 0,1 6-3 15,-1 0-2-15,5 7-4 0,1-1 0 16,4 2-2-16,2 0 0 0,0-2 2 16,10-3-2-16,-1 0 1 0,7 7-3 15,-1-5 3-15,0-2 1 0,-2-6-2 16,1-7 1-16,-1-3 2 0,2 0 0 15,3-9-2-15,-5-3 1 0,-2-4-1 16,-1 0 3-16,-4 0-1 0,1 0 4 16,-7 1 4-16,0-1-4 0,0-1-1 15,0 2 1-15,-5-1-1 0,-1 1-3 0,-4 2-1 16,3 4-1-16,1 5 1 0,0 3-3 15,2 1-12-15,1 4-15 0,-1 10-11 16,-2 6-23-16,2 1-42 0,-1-2-116 16</inkml:trace>
</inkml:ink>
</file>

<file path=ppt/ink/ink73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29.4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146 45 42 0,'0'-2'1'16,"0"-2"97"-16,0 1 7 0,0 0-59 0,0 0-3 15,0 3-3-15,0 0-7 0,0 0-7 16,0 0-4-16,0-2 2 0,0 2 2 16,-4-1 1-16,1 0-4 0,-5 0-2 15,0 1-1-15,-3 0-5 0,-4 0 3 16,-1 0-1-16,1 3 0 0,-2 8-2 15,2-1 0-15,5 3-3 0,-1 3-5 16,5 1-3-16,0 1-1 0,6 0-2 16,0 2-2-16,6 0 0 0,7-3 1 15,6-2 0-15,2-4-2 0,6-3-1 16,-2-5 1-16,2-2 0 0,-3-1-1 0,-1-1 2 15,-2-9 3-15,-2-4 0 0,-5-2-2 16,1 1 0-16,-9-2 3 0,-2 1 4 16,1-1 0-16,-5 1 2 0,0-1 5 15,0 0-5-15,-7-1-3 0,-5 4-1 16,3 1 0-16,-3 1-6 0,1 3 3 15,-1 5-3-15,5 4-7 0,-1 0-12 16,4 14-20-16,-2 6-18 0,6 1-47 16,-5 2-152-16</inkml:trace>
</inkml:ink>
</file>

<file path=ppt/ink/ink73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29.92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147 70 17 0,'0'-2'25'0,"0"1"-22"0,4-2 105 16,0 1-35-16,-2 0-31 0,3 0 3 16,-5-2 2-16,4 2-6 0,-2-1-2 15,-2-1-5-15,0 0 2 0,0 1-5 16,0-2-5-16,-4 2-4 0,-3-1-2 0,-3 2-2 15,-1 1-4-15,-3 1 3 0,-1 0-3 16,-4 0-1-16,-2 5-3 0,6 5-1 16,0 0 0-16,-1 3-2 0,7 5-5 15,1 0 0-15,4 4 0 0,4-3-1 16,0 2-2-16,4-1-1 0,8 1 4 15,5-5-2-15,0-2-3 0,2-5 2 16,2-6 3-16,4-3-4 0,-2 0-1 16,-2-1 3-16,0-10 2 0,-2-3-2 15,-2-2 0-15,-6-1 2 0,-1-2-1 16,-4-1 6-16,-3 0 3 0,-3 0 0 0,0 3 1 15,0 1-3-15,-5-1-2 0,-5 2-4 16,1 1 2-16,-3 2-3 0,3 3-2 16,-3 5 1-16,8 4-7 0,-1 0-13 15,3 5-23-15,0 12-19 0,0-1-42 16,-2 3-119-16</inkml:trace>
</inkml:ink>
</file>

<file path=ppt/ink/ink73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0.39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157 33 33 0,'4'0'2'16,"0"-1"2"-16,-2-3 157 0,3 1-82 15,-3 0-27-15,2 0-6 0,-2 0 8 16,-2 2-4-16,0-2-13 0,0 3-10 15,-8-2-2-15,-1 2-1 0,-7 0-7 16,1 0-1-16,-2 7 1 0,-4 3-1 16,2 3-3-16,0 4 0 0,0 0 0 15,4 1-3-15,5 2-3 0,2 0-4 16,6-1 0-16,2-1-2 0,0-2-1 0,6-2-2 15,9-1 3-15,3-6 0 0,1-2-2 16,4-4 1-16,0-1-1 0,3 0 4 16,-3-7-5-16,2-9 4 0,-4-1-3 15,-2-1 5-15,-4 2-2 0,-5-1 5 16,-4-1 5-16,-1 2 2 0,-5-1-3 15,0 1-4-15,0-1 0 0,-9 1 0 16,-1 4-3-16,1 1-2 0,-7 3-2 16,3 7 2-16,0 1-3 0,-3 0 1 15,1 13-5-15,6 3-11 0,1 3-16 0,6 1-18 16,0 4-28-16,0-5-80 0</inkml:trace>
</inkml:ink>
</file>

<file path=ppt/ink/ink73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0.8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199 70 43 0,'-2'-11'176'0,"0"-1"-69"0,2 1-65 16,-2 1 0-16,0 3-8 0,2 0 3 15,0 2-9-15,0 4-9 0,0-1-4 16,0 0-7-16,0 1 5 0,0 1 2 15,0 0 3-15,0 0-5 0,-4 0-1 16,-1-1-1-16,-1 1 0 0,-2 0-3 0,-1 0 0 16,-3 0 4-16,3 0-4 0,-7 4 2 15,3 2-2-15,-4 4 5 0,0 1-1 16,0 4-3-16,-1 2 3 0,1 4-3 15,6 5 0-15,3 2-3 0,6 0-5 16,2-1 0-16,4-1-1 0,11-6-1 16,6-2-6-16,2-6-2 0,4-1 3 15,-2-3-2-15,5-2 2 0,-5-6 7 16,4 0 1-16,-6-7-3 0,-2-8 1 15,-6-2 4-15,-2 1 3 0,-3-1 0 0,-6-2 1 16,-3 1 7-16,-1 2-3 0,-3 0-2 16,-7 1-2-16,-1 0-2 0,-3 2-1 15,-1 1-4-15,-4-1-1 0,2 4 1 16,0 4-3-16,3 2-10 0,1 3-12 15,1 1-12-15,5 11-16 0,1 5-43 16,0-5-107-16</inkml:trace>
</inkml:ink>
</file>

<file path=ppt/ink/ink74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5.7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188 33 67 0,'0'0'44'0,"0"0"-48"15,0 0-2-15,0 0 151 0,0 0-108 16,0 0-17-16,0 0 8 0,0-1-5 16,0-1-2-16,0 1 1 0,0-2-6 0,-2 1 4 15,-2-1-1-15,4 1-2 0,-3-2 2 16,1 2-1-16,0-1-3 0,-2 1 3 15,2 1-5-15,-2-2 0 0,-3 3-6 16,1-2 4-16,-2 2-5 0,1 0 0 16,-3 0-3-16,1 0 4 0,-5 0-2 15,3 2 0-15,-3 4-2 0,1 1 1 16,2 0 2-16,-3 5-1 0,5 1-3 15,-1 3 3-15,3 4-4 0,-1 0-1 0,4 2 0 16,2 0 0-16,2 2 0 0,0-1-2 16,8 1 2-16,3 4 1 0,1-5-1 15,-1-2-1-15,4-6 1 0,5-3 10 16,-1-3-11-16,3-4-3 0,-1-3 3 15,-3-2 1-15,1 0 3 0,-4-9-4 16,-2-4 5-16,-1 0-3 0,-1-3 6 16,-5-2-4-16,-2 0 15 0,0 0-1 15,-4-2-4-15,0 1-3 0,0-1-4 16,-4 1-4-16,-2-2 0 0,-2 2-3 15,-1 4 1-15,-1 2-1 0,1 6-3 0,1 6-5 16,2 1-9-16,-1 8-21 0,-1 9-28 16,1 3-51-16,-3 0-239 0</inkml:trace>
</inkml:ink>
</file>

<file path=ppt/ink/ink74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6.3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7 104 0,'2'-2'134'0,"-2"0"-65"0,0 1 6 15,0-1-5-15,0 2-10 0,0 0-15 16,0 0-13-16,2 0-8 0,-2 0 0 15,0 2-3-15,0 7 0 0,1 4-2 16,-1 2 3-16,0 5-7 0,0 2-2 16,0 0-2-16,0 6-5 0,0-5 0 15,0 1-4-15,0 0 0 0,0-3-1 16,0-2 0-16,0-2 0 0,0-3 0 15,0-4 1-15,0-2 0 0,0-1-1 0,0-2-1 16,0-1 1-16,0-3 0 0,0 0-5 16,0-1-2-16,0 0-8 0,0 0-6 15,0 0-11-15,0 0-17 0,0 0-27 16,0 0-54-16,0 0-173 0</inkml:trace>
</inkml:ink>
</file>

<file path=ppt/ink/ink74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7.28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170 30 70 0,'0'-1'69'16,"0"-1"-24"-16,0-2 16 0,0 2 5 15,0-1-13-15,0-1-11 0,0 0-15 16,-8 1-2-16,-1 1-4 0,1-1-4 16,0 1 0-16,-1 2 2 0,-3 0-2 0,1 0-1 15,-2 0-3-15,1 7 3 0,-3 2-6 16,0 3 0-16,1 5-1 0,1 2-5 15,2 3 2-15,3 4-5 0,4-2-1 16,4 0 1-16,0 1 0 0,0-2-1 16,10 0-2-16,1-7 2 0,4-2 1 15,3-2-1-15,1-6-1 0,-2-3 1 16,2-3 2-16,2 0-1 0,-6-6-2 15,4-4 4-15,-4-2-1 0,-3-3 1 0,-3 0-2 16,-1-1 3-16,-6 0-2 0,0 1 1 16,-2-2 3-16,0 3-4 0,0-1 3 15,-6 1-5-15,0-1 0 0,-1-1 1 16,-1 3-1-16,1 3-8 0,1 5-3 15,2 5-10-15,0 0-13 0,0 12-40 16,-3 7-34-16,-1-1-175 0</inkml:trace>
</inkml:ink>
</file>

<file path=ppt/ink/ink74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7.8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170 65 144 0,'0'-5'67'0,"-2"3"-10"0,-3-1 17 15,1 2-12-15,-2-3-14 0,-2 2-10 16,1 1-8-16,-5-1-2 0,-1 1-5 0,2 1 0 15,-3 0-8-15,-1 0 4 0,2 0-1 16,-3 0-4-16,3 5-2 0,3 1 1 16,1 4-7-16,1 0-3 0,6 2 0 15,0 0-1-15,2 3-2 0,0 1-2 16,4-2 2-16,10 1 1 0,-1-1-2 15,6-1 0-15,-2-4 1 0,6-2 0 16,0-3-2-16,2-4 1 0,-4 0 1 16,-2 0 1-16,-2-4-1 0,-2-4 0 0,1-4 2 15,-7 0 1-15,-1-1-4 0,-2-1 3 16,-5 1 6-16,-1-2-1 0,0-1 0 15,0 3-3-15,-5-2 3 0,-7 1-2 16,-1 1-4-16,-2-1 0 0,-1-1 0 16,1 5-1-16,2 6-6 0,1 4-5 15,3 1-14-15,3 15-24 0,0 2-28 16,1 0-50-16,-1 2-241 0</inkml:trace>
</inkml:ink>
</file>

<file path=ppt/ink/ink74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8.3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175 50 13 0,'0'4'45'0,"0"-3"-12"16,0 2 34-16,2-3-14 0,2 0 5 16,-4 0 1-16,4 0 2 0,-2 0-9 15,0-3-8-15,-2-3-8 0,0 0 2 16,0 0-7-16,0-1-9 0,-2 0-4 0,-6 0 1 15,-3 1-4-15,-1 1-3 0,-3 0-1 16,-4 5 0-16,0 0 2 0,-2 2-1 16,0 7-5-16,4 3 3 0,1 4-1 15,5 3-4-15,1 4-3 0,5 2-1 16,5 1 1-16,0 0-4 0,4-1 0 15,9-4 2-15,4-1-4 0,4-4-2 16,6-2-3-16,-2-4 1 0,-1-4 2 16,3-5 3-16,-6-1 2 0,4 0 2 0,-4-4 0 15,-4-9 0-15,0-2 1 0,-3-1 3 16,-5-3 3-16,-7 2 2 0,4 0-1 15,-6 2 1-15,0-3-1 0,0 0-2 16,-8 2-3-16,-1 0-2 0,-1 2 0 16,-1 4-3-16,-1 2 0 0,1 7-1 15,1 1-13-15,-3 5-17 0,3 10-16 16,1 6-31-16,1 1-69 0</inkml:trace>
</inkml:ink>
</file>

<file path=ppt/ink/ink74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8.96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195 91 50 0,'0'-7'1'15,"0"-2"86"-15,0-1-17 0,0 2-18 16,0 1 1-16,0-1-11 0,-6 1-6 16,1-3 2-16,1 4-4 0,-4 0-2 15,-1 0-2-15,1 2 3 0,-1 2-7 16,-3 1-3-16,1 1-1 0,-5 0-4 15,1 0 3-15,0 3-3 0,0 7-5 16,-1 2 2-16,3 6 0 0,0 2-6 16,1 2-2-16,8 1-4 0,1 1 0 0,3-2-2 15,3-2-1-15,7-3 1 0,3-4 0 16,4-3-2-16,1-5 1 0,3-4 1 15,0-1 0-15,-2 0-1 0,-2-9 1 16,-2-2 2-16,-5-4-2 0,1 2 1 16,-7-3-3-16,2 1 4 0,-4 2 1 15,-2-1-3-15,0 1-1 0,0 5-5 16,0 0-5-16,0 2-12 0,-4 3-12 15,2 3-27-15,0 0-57 0,-6 4-219 16</inkml:trace>
</inkml:ink>
</file>

<file path=ppt/ink/ink74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9.25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0 109 0,'0'4'285'0,"0"0"-239"0,2 2-29 15,0 0 8-15,2 1-12 0,2-2-8 16,3 1-10-16,1 0-37 0,-1-2-104 0</inkml:trace>
</inkml:ink>
</file>

<file path=ppt/ink/ink74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9.39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0 0 36 0</inkml:trace>
</inkml:ink>
</file>

<file path=ppt/ink/ink74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39.5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0 270 0,'0'3'18'16,"0"-3"-58"-16,6 0-109 0</inkml:trace>
  <inkml:trace contextRef="#ctx0" brushRef="#br0" timeOffset="99">12 152 351 0,'-4'15'70'15,"4"-11"-115"-15,0 0 16 0,0-4-56 16,0 0-106-16</inkml:trace>
</inkml:ink>
</file>

<file path=ppt/ink/ink74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41.6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50 12 50 0,'0'0'34'0,"0"-2"-28"0,0 2 3 0,0-3 134 15,0 1-102-15,0 0-10 0,0 1 4 16,0 0 0-16,0-1 1 0,0 1-7 16,0 0-1-16,0 1-1 0,0 0 1 15,0 0-3-15,0 0-6 0,0 0 1 16,0 0-4-16,0 0-1 0,0 0-8 15,0 0 4-15,0 0-4 0,0 0-1 16,0 3-2-16,0 4 6 0,0 1-1 16,-4 4-4-16,2 0 2 0,-2 6-3 0,0 3 2 15,2 2-4-15,0 3 2 0,0 2-2 16,-3 4 1-16,1-3-2 0,-2-1 13 15,0-4-8-15,3-6-6 0,1-3 1 16,2 0-2-16,-2-7 2 0,2 1 2 16,0-1 6-16,0-3-13 0,-2 1-2 15,2 0-2-15,0-2-7 0,0 1-14 16,0 2-20-16,0-4-29 0,0 1-72 15,2-3-257-15</inkml:trace>
</inkml:ink>
</file>

<file path=ppt/ink/ink75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42.3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 0 89 0,'0'0'27'16,"0"0"76"-16,0 0-20 0,0 0-15 15,0 0-20-15,0 0-8 0,0 0-6 16,0 0-3-16,0 5-6 0,0 2 7 15,0 5-2-15,0 2-5 0,0 2-5 16,0 1-5-16,0 1 0 0,0 4-3 0,-2 0-3 16,-2 1-4-16,2-1-3 0,0 0 2 15,-2 0-2-15,2-3-3 0,0 1 3 16,2-4-2-16,0-2-5 0,-1-3-2 15,1-4-3-15,0 0-2 0,0-4-13 16,1 0-13-16,7 1-17 0,-4-3-32 16,2-1-137-16</inkml:trace>
</inkml:ink>
</file>

<file path=ppt/ink/ink75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45.3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193 80 78 0,'4'-3'48'15,"-4"1"21"-15,4-3-11 0,-3 2-5 16,1 0-5-16,-2-1-13 0,0-1-3 16,4 2-4-16,-2-1-1 0,0 0-3 15,0 1 2-15,-2-3-7 0,0 2 2 0,0-2-4 16,0 3-2-16,0-1-1 0,-2-2-4 15,-4 4-2-15,1-2-2 0,-1 1 5 16,-4 2-9-16,-1 0 3 0,-1 1-3 16,-1 0 2-16,-4 0-3 0,2 5 1 15,-3 4-1-15,1 1 2 0,2 3-1 16,0 1-2-16,-1 4 1 0,3 2 0 15,4 4-2-15,1 0 0 0,6 2 0 16,0 0 2-16,2-1-1 0,0-2-2 0,6-2 2 16,7-1 0-16,1-8 0 0,5-1 0 15,0-4 0-15,4-4 0 0,0-2 10 16,-1-1-27-16,1 0 32 0,-2-7-29 15,-2-4 20-15,-1-1-4 0,-5 0-1 16,-4 0 3-16,-1 0-5 0,-2-2 4 16,-4 3 1-16,-2-2 0 0,0 2-1 15,0-2-1-15,-2 1 0 0,-8 0 0 16,1 1-2-16,-3 2 0 0,-1 0-8 0,3 5-4 15,-1 4-8-15,3 0-17 0,1 4-31 16,-1 11-39-16,2 1-156 0</inkml:trace>
</inkml:ink>
</file>

<file path=ppt/ink/ink75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45.93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248 82 17 0,'0'-4'113'0,"-4"-2"-53"0,0 0 0 16,0 0-4-16,-2 0 2 0,1-2-3 15,1 3-11-15,-4 1-11 0,3-3-3 16,-3 1-4-16,2 1-1 0,-3-1-2 16,-1 2-1-16,1 0-5 0,-1 2-2 15,-1 1-4-15,-3 1-3 0,1 0-1 16,-2 0-1-16,-1 9 2 0,-1 3-4 15,2 5 2-15,-2 3-4 0,1 6 1 16,3 1-2-16,5 2 0 0,7 2-3 0,1-2 4 16,0 1-3-16,7-3-1 0,8-2 1 15,3-4-1-15,1-5-1 0,4-1-1 16,0-8-1-16,-1-1-1 0,1-6 5 15,-4 0-1-15,-1-4 2 0,-1-7 2 16,-2-2-3-16,-2-2 1 0,1-3 3 16,-7 2 2-16,1-2 0 0,-6-1 1 15,-2 2 1-15,0-2-4 0,0-1 1 16,0 1-2-16,-2-1-1 0,-8 0 1 0,-1 0-1 15,1 5-6-15,1 3-4 0,-4 7-8 16,3 5-20-16,-1 4-41 0,-1 11-71 16,3 1-255-16</inkml:trace>
</inkml:ink>
</file>

<file path=ppt/ink/ink75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46.4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10 37 0,'2'-3'-1'0,"0"3"167"0,0-4-79 0,-2 1-32 16,0 3 9-16,2 0-5 0,-2 0-7 15,1 0-21-15,1 1-7 0,0 8 12 16,4 5-2-16,-4 3-9 0,-2 2-1 15,0 3-6-15,0 3 0 0,0-2-1 16,0 3-7-16,0 2 2 0,-8-1-5 16,4-3-2-16,1 1-5 0,-1-2 2 15,2-2 0-15,-2-1-2 0,0-3-2 16,4-1 3-16,0-2-3 0,0-2-4 15,0-3-9-15,4-4-4 0,2-1-11 0,0 0-13 16,1-4-21-16,1 0-47 0,-6 0-237 16</inkml:trace>
</inkml:ink>
</file>

<file path=ppt/ink/ink75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51.78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18 36 0,'0'0'1'0,"2"0"-2"16,-2 0 49-16,0 0 89 0,0 0-91 16,0 0-16-16,0 0 8 0,0-2-8 15,0 1 7-15,0 0-3 0,0-1-10 16,0-1-3-16,2 3-2 0,0-6 4 15,0 6 0-15,0-1-6 0,-2-1 1 16,0 2-2-16,0 0-1 0,0 0-4 16,0 0 1-16,0 0-3 0,0 3-6 0,0 9-1 15,0 4 10-15,0 0-1 0,0 4-4 16,0 3-2-16,0 0 2 0,0 2-1 15,0-1-4-15,0 0 0 0,0-1 1 16,0 0-1-16,0-2-1 0,0-3 1 16,3-2-1-16,-3 0 0 0,4-3 11 15,-4-1-18-15,2-4 3 0,0-3 4 16,-2-2-1-16,0 0-1 0,0-2 0 15,0 0 1-15,0-1-4 0,0 0-7 0,0 0-6 16,0 0-14-16,0 0-14 16,0 2-31-16,0-2-65 0,-6 0-241 0</inkml:trace>
</inkml:ink>
</file>

<file path=ppt/ink/ink75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53.32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138 41 33 0,'4'0'2'0,"-2"0"-4"16,2 0 113-16,-4 0-61 0,2 0-46 16,-2 0 8-16,0-1 9 0,2 1 4 15,-2 0-10-15,2 0-8 0,-1 0-6 16,-1 0 5-16,0 0 6 0,0 0 2 15,0-1 2-15,0-1-1 0,0 0 4 0,0-1 4 16,0-1-2-16,0 3 1 0,0-2-2 16,0-2 1-16,0 3-3 0,0 0-1 15,0-1 0-15,-1 0-4 0,-3 0-4 16,0 1 0-16,0 1 5 0,-4 0-6 15,1-1 2-15,-1 2 2 0,1 0-4 16,-7 0-2-16,1 2 1 0,-4 4-2 16,3 5 6-16,-1 5 2 0,0 0-7 15,3 3 0-15,7 3-1 0,-1 2 0 0,6 0-5 16,0 2 0-16,4-1 0 0,7-3 2 15,4 0-3-15,3-3 0 0,-1-3 1 16,4-3 0-16,0-3-3 0,2-3 0 16,1-4-1-16,-3-2 2 0,2-1 1 15,0-1 1-15,-6-7 0 0,1-5 2 16,-3 1-1-16,-2-2-1 0,-3 0 4 15,-3 0 2-15,-5 0 1 0,0-1-1 16,-2 1 4-16,0-2 0 0,-2 0-1 16,-7-3-5-16,-3 0 0 0,-5-2-2 0,6 0-3 15,-7 4 0-15,3 1 1 0,2 9 0 16,3 4-6-16,-3 3-7 0,5 0-12 15,-1 11-20-15,1 7-22 0,2 0-55 16,-3-3-232-16</inkml:trace>
</inkml:ink>
</file>

<file path=ppt/ink/ink75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53.8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32 20 0,'3'-5'-19'15,"-3"-3"244"-15,4 3-149 0,-2-1-15 0,0 2 16 16,0 1-16-16,0 2-16 0,0 1-13 15,-2 0-9-15,4 0-2 0,-1 9 2 16,3 6-3-16,-4 5-3 0,0 2-2 16,2 3-4-16,-2 0-2 0,-2 1-2 15,0 3-4-15,1-2 1 0,-1-1-4 16,2 0 1-16,0-2 2 0,-2-3-3 15,0-2 0-15,0-3 0 0,0-3 3 16,0-3-2-16,0-2-1 0,0-3-3 16,0-2 5-16,0-2-6 0,0-1-1 0,0 0-3 15,0 0-4-15,0 0-11 0,0 0-15 16,0 0-33-16,0-2-44 0,0-4-149 15</inkml:trace>
</inkml:ink>
</file>

<file path=ppt/ink/ink75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56.7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148 32 8 0,'2'0'0'0,"4"0"2"15,-6 0 23-15,2 0 99 0,-2 0-73 16,0 0-11-16,0 0-4 0,0-1-1 0,0-2 7 15,0-1-9-15,0 1-4 0,4 1-6 16,-4 1-2-16,0-1 1 0,0-1-4 16,0-1-4-16,0 1-2 0,0 2-3 15,-4-1 4-15,2 1-7 0,-6-1-2 16,3 2-1-16,-3 0-2 0,-1 0-1 15,-5 0 0-15,3 2-1 0,-3 2 1 16,5 3 1-16,-6 1 0 0,1 2 2 16,3 0-2-16,-1 2 1 0,3 1 2 0,3 1-3 15,0 3-1-15,4 1 1 0,2 2-1 16,0 1 0-16,0-2 0 0,10 1-1 15,3 1 2-15,1 0-2 0,3-1 10 16,4-4-15-16,-2 0 5 0,4-7 0 16,-2-2 0-16,0-2 2 0,-2-4-1 15,-2-1 0-15,0 0 0 0,-3-3 3 16,-5-8 0-16,3-1 1 0,-5-4-2 15,-1 1 1-15,-2 3 3 0,-4-2 0 0,0-3-1 16,0 1-12-16,0 0 17 0,-4 3-8 16,-2-2 0-16,-1 1-1 0,-1 0-1 15,-2 0-1-15,1 3-4 0,1 4-7 16,2 2-10-16,1 5-15 0,-1 1-48 15,0 9-61-15,-3 2-145 0</inkml:trace>
</inkml:ink>
</file>

<file path=ppt/ink/ink75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57.2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5 26 0,'2'0'76'16,"0"-1"119"-16,-2-2-131 0,2 3-12 15,-2-1 8-15,2 1-12 0,-2 0-17 16,0 0-11-16,3 7 7 0,-1 6-1 16,0 3-3-16,-2 6 0 0,0 1-6 15,0 3-1-15,0 1-3 0,0-2-7 16,0 0-3-16,0-2-1 0,0-3-1 15,0-1 1-15,0-3-2 0,0-3-1 0,0-1 2 16,0 0 0-16,0-6-7 0,0 2-7 16,6-1-11-16,-4-3-12 0,5 1-20 15,-1-3-30-15,-4-2-100 0</inkml:trace>
</inkml:ink>
</file>

<file path=ppt/ink/ink75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1:58.12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 13 0,'4'0'91'0,"0"0"58"15,-4-1-89-15,0 1 8 0,0 0-2 16,0-1-12-16,2 1-11 0,0 0-12 15,-2 0-5-15,0 0-6 0,2 0 0 16,-2 7-1-16,2 8 7 0,-2 3-8 0,0 5-3 16,0 4 0-16,0 2-1 0,-2 1-9 15,-2 3-1-15,2-1-1 0,2-1-1 16,0-1-3-16,0-1 2 0,0-4 1 15,0-4-2-15,0-3-1 0,4-1-2 16,-2-6-2-16,0-3 0 0,0-4-5 16,-1 0-2-16,1-2-3 0,2-2-8 15,4 0-14-15,-1 0-18 0,-3-2-55 16,-2-6-219-16</inkml:trace>
</inkml:ink>
</file>

<file path=ppt/ink/ink76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0.12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 0 37 0,'4'0'47'0,"-4"0"133"0,0 0-118 15,0 0-13-15,0 5 5 0,0 0-9 16,0 6-7-16,0 0-7 0,0 6-1 16,-2-1 0-16,-2 3-10 0,2 1 1 0,-2-2-8 15,0 2-1-15,3-1-2 0,-3-1-3 16,4-4-2-16,-2-1-3 0,2 0-1 15,0-1-1-15,0 1 11 0,0 1-18 16,0-2-16-16,2 1-14 0,3-2-30 16,-3-2-72-16</inkml:trace>
</inkml:ink>
</file>

<file path=ppt/ink/ink76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0.86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 0 29 0,'0'0'21'16,"4"0"-20"-16,0 0 72 0,-1 0 71 0,-3 0-102 16,0 0 11-16,2 0 25 0,-2 1-16 15,2 4-8-15,0 3-9 0,0 2-3 16,-2 4-4-16,0 3-2 0,0 2-6 15,-2 2 2-15,-2 3-6 0,1-2-7 16,1 1-12-16,0-1-4 0,-2-2 0 16,4 1-3-16,0-1-1 0,0-1-8 15,0-1-7-15,0-2-22 0,8-3-22 16,1-2-27-16,-3-2-71 0</inkml:trace>
</inkml:ink>
</file>

<file path=ppt/ink/ink76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1.4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 0 50 0,'4'0'78'0,"-2"-2"152"16,-2 2-161-16,0 0-16 0,0 0 6 16,0 5-10-16,0 8-3 0,0 4-7 15,0 4-10-15,0 0-2 0,-4 4-5 16,0 1-8-16,4 0-6 0,0 2-6 0,0 1-1 15,0-3 1-15,0 0-4 0,0 0-7 16,0 0-14-16,0-2-15 0,4-1-20 16,0-3-46-16,2-2-122 0</inkml:trace>
</inkml:ink>
</file>

<file path=ppt/ink/ink76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3.43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235 69 72 0,'4'0'-2'0,"0"0"9"16,-4 0 143-16,2 0-98 0,0-1-10 15,0-2-2-15,0 0-7 0,-2-1 2 16,1 0-7-16,1 2-4 0,-2-3-6 16,0 1-2-16,0-1 1 0,0 1-4 15,0 2 3-15,0-3-6 0,0 2-1 0,-3-1 0 16,-3-1 1-16,-2 2-5 0,-1 1 0 15,-3-2-4-15,-1 2 3 0,-2 1-3 16,-1 1 0-16,-3 0-1 0,0 0 3 16,0 0 1-16,-2 8-4 0,2 1 4 15,0 2 0-15,2 5 0 0,2 3-2 16,5 5-1-16,0 3-1 0,7 0-1 15,3 3-1-15,0-3 1 0,7 3 2 16,9-3-4-16,6 0-1 0,3-5 12 0,4-4-16 16,3-6 3-16,-3-5 0 15,0-4 4-15,-1-3 3 0,-5 0-2 0,-2 0 0 16,-6-7 1-16,-1-1 2 0,-7-4-5 15,-3-3 3-15,0 2 2 0,-4-3 0 16,0 2-2-16,-2 1 0 0,-8 0-11 16,3 0 17-16,-3 4-4 0,1-2-5 15,1 2-16-15,0 3-27 0,5 4-21 16,-3 2-46-16,4 0-158 0</inkml:trace>
</inkml:ink>
</file>

<file path=ppt/ink/ink76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3.9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185 54 23 0,'-2'-8'93'0,"-2"2"51"0,2-2-81 0,-2 2-10 16,0-1-3-16,-3 1-9 0,1-1-1 15,0 4-14-15,-1 2-8 0,-1 1-4 16,-3 0-5-16,1 0 1 0,-5 3-4 16,1 7 2-16,1 4-4 0,-2 5 0 15,0 4 0-15,-1 5-3 0,3 0 2 16,7 4-2-16,0-2-2 0,6 2-1 15,0-5 2-15,4-1-6 0,8-3-3 16,1-4-4-16,2-3 0 0,4-6 1 0,1-4-1 16,1-4 11-16,-2-2 2 0,0-1 0 15,-2-10 1-15,0-1-1 0,0-3 1 16,-3-2 6-16,-5-1 3 0,-1 0 0 15,-6 0 3-15,1 0-3 0,-3 0-3 16,0 0 0-16,0 0-1 0,-5 1-4 16,-7 0-1-16,1-1-1 0,-1 4 1 15,1 2-5-15,5 6-8 0,-1 6-11 16,1 0-19-16,2 9-61 0,-5 7-120 15</inkml:trace>
</inkml:ink>
</file>

<file path=ppt/ink/ink76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4.8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205 37 198 0,'0'-5'59'0,"0"1"-29"0,0-2 15 16,0-1 2-16,-8 2-2 0,-2 2-16 16,-1 1-14-16,0 1-3 0,-1 0 0 15,-3 1 0-15,1 0 0 0,-3 0 3 16,4 6 2-16,-2 4 0 0,-3 3-1 0,1 3-2 15,2 2 1-15,2 4-5 0,5 2-2 16,0 2-2-16,8 1 1 0,0 1-5 16,4-1-4-16,8-5 2 0,5-1 0 15,0-4 0-15,6-2 0 0,2-5 0 16,1-5 4-16,3-1-3 0,2-4 0 15,-1 0 1-15,1-9-2 0,-5-4 3 16,-5-2 3-16,-2-1 9 0,-3-1 0 16,-7 1-1-16,-3-2-1 0,-4 1-4 15,-2 1 3-15,0 0-6 0,-8-1-4 0,-1 1 0 16,-3-2 1-16,-3 2-3 0,-4-1-2 15,-2 1-2-15,0 5-11 0,-2 3-13 16,8 8-5-16,3 0-22 0,3 8-39 16,-3 5-140-16</inkml:trace>
</inkml:ink>
</file>

<file path=ppt/ink/ink76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5.65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15 17 0,'0'3'6'0,"0"0"-7"0,0-2 2 16,0 1 35-16,0 0-1 0,0-1-30 15,0 2-1-15,0 0 2 0,0-1 4 0,0 0-3 16,0 1-7-16,0-3 0 0,0 2 0 15,0-2 1-15,0 0 2 0,0 0 2 16,0 0 1-16,0 0-3 0,0 0 11 16,0-1 5-16,0-1 15 0,0-2 6 15,0 2 1-15,0-2 3 0,0 2-1 16,0-1-7-16,0 0 1 0,0-2-2 15,0 2-4-15,0 0-1 0,0-2 1 16,0 4-1-16,2-2-5 0,-2 2 2 0,0 1-2 16,0 0-3-16,0 0-6 0,1 0 2 15,-1 4-9-15,2 6 10 0,0 7 0 16,-2 3-5-16,0 5-4 0,0 5-2 15,0 1-1-15,0 4-2 0,0-3-4 16,0 1 0-16,0-1 1 0,2-3-1 16,0-3-2-16,-2-4 1 0,0-2-3 15,0-2-2-15,0-3-3 0,0-4-6 16,0-3 1-16,-2-3-9 0,0-2-6 0,2-1-5 15,0-1-10-15,0 0-15 16,6-1-33-16,0 0-80 0</inkml:trace>
</inkml:ink>
</file>

<file path=ppt/ink/ink76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06.96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239 43 23 0,'6'2'0'0,"-4"-1"-1"0,-2-1 2 15,2 0 192-15,-2 0-141 0,0 0-13 16,0 0 8-16,0 0-4 0,0-4-1 16,-2 1-8-16,0 0-3 0,-4-2-7 15,1 0-8-15,-1 2 7 0,-4-2-1 16,3 1-6-16,-3-1 2 0,1 2-4 15,-7 1 1-15,5 0-2 0,-2 2-3 0,-3 0 2 16,1 0-3-16,2 0-5 0,-3 2 3 16,3 1-2-16,0 4-3 0,1 4-1 15,1 0 0-15,-1 5 1 0,3 3-2 16,1 3-1-16,1 3 1 0,1 3 1 15,6 0-2-15,0 2-1 0,4-2 1 16,7-3-1-16,4-3-5 0,4-4-1 16,4-5-4-16,0-3 4 0,0-5 2 15,2-4 0-15,-2-1 4 0,-4 0 3 16,4-7-1-16,-4-5 0 0,0-3 0 15,-2 1 3-15,-4 1-2 0,-1-3 3 0,-3 1-3 16,-3 0 4-16,0 0-4 0,-4 1-1 16,-2-1 1-16,0 1 2 0,0 0-3 15,-8 0-1-15,1-1 0 0,-1 1-4 16,2 3-10-16,0 3-23 0,3 4-15 15,1 4-27-15,2 0-101 0,-4 0-128 16</inkml:trace>
  <inkml:trace contextRef="#ctx0" brushRef="#br0" timeOffset="526">161 578 3 0,'2'-3'116'0,"0"-1"27"16,-2 0-91-16,0 2 4 0,0-2-5 15,0-1-5-15,0 2-6 0,-4 0-12 16,-2 1-4-16,-1-1-4 0,-3 3-2 15,1 0-4-15,-5 0 4 0,3 4 1 0,-4 7-11 16,-3 1 0-16,3 4 1 0,-2 5 1 16,4-1-6-16,3 3-2 0,2 2 0 15,5 0 0-15,3-1-2 0,0-2-3 16,7 0-1-16,9-5 0 0,4-3-5 15,5-2 2-15,2-6 2 0,2-2 1 16,3 1-4-16,-1 0 7 0,-3-4 5 16,-1-1 4-16,-2-5-8 0,-2-8 0 15,-4-2 3-15,-6 2 6 0,0-3 7 16,-7 1-4-16,-2 0 6 0,-4-1-1 15,0 1-4-15,0-2-7 0,-8 2 1 0,-1-4-3 16,-5 1-1-16,-3 5-3 0,2 1 1 16,-2 5 0-16,2 4-3 0,-1 3-10 15,7 2-5-15,3 11-13 0,2 1-22 16,0-2-34-16,-5 1-87 0</inkml:trace>
  <inkml:trace contextRef="#ctx0" brushRef="#br0" timeOffset="1002">295 1074 8 0,'0'0'239'0,"0"-5"-151"16,-2 0-52-16,-2 2 25 0,-2-3-13 15,0 2 0-15,-1 0-5 0,-3 1-16 16,-1 1-5-16,1 2-8 0,-1 0 3 15,-4 0-3-15,1 0-7 0,-1 6 3 16,2 3-3-16,-3 5-2 0,3 4 0 16,0 1-5-16,-3 5 4 0,7-2-2 15,-1 3-2-15,5 1 0 0,5-2 1 16,0 2-2-16,0 9 0 0,0-2 0 15,0-2 3-15,5-5-2 0,7-10-2 0,5-6 1 16,6-7 2-16,0-3 0 0,0 0-3 16,1-7-3-16,-6-4 6 0,1 0 0 15,-6-2-1-15,-2-3 2 0,-5 0 2 16,0 0 2-16,-2 2-2 0,-4-3 3 15,0 0-3-15,0-2 1 0,-6-1-3 16,-4 3-1-16,-3 0 0 0,-4 2 0 16,0 3-1-16,-2 6-5 0,3 5-4 15,5 1 0-15,0 0-6 0,3 10-21 16,4 5-23-16,-2-2-33 0,3 1-80 15,-5-1-167-15</inkml:trace>
  <inkml:trace contextRef="#ctx0" brushRef="#br0" timeOffset="1523">226 1643 25 0,'4'0'305'0,"0"0"-254"15,-3 0-26-15,1-2 32 0,0-2 3 16,-2 1-13-16,0 1-19 0,0-2-5 0,0 1 1 16,0 1-3-16,0 0-7 0,0 1 2 15,-9-1-6-15,-1 0 0 0,-3 2-3 16,0 0-4-16,-3 0 1 0,1 6 0 15,-2 4-3-15,3 1 5 0,3 4-1 16,-6 2-2-16,2 1-2 0,-1 6-1 16,5 0 3-16,1 4-1 0,6 11-3 15,-3 1 1-15,5 2 5 0,2-4-3 16,0-8-2-16,13-4-1 0,6-2 3 15,4-4-2-15,0-8-3 0,2-5 1 0,-2-7 4 16,-2 0-6-16,0-9 0 0,0-5 3 16,-8 0 3-16,-1-2-1 0,-7 3 0 15,-3 1 2-15,-2-3 2 0,0-1 3 16,-5 0-2-16,-5-1 0 0,-3-2 0 15,-6 1-2-15,-8-1-3 0,0-2-2 16,-9 2 1-16,5 4-8 0,7 2-7 16,6 9 2-16,11 4-5 0,3 0-41 15,-4 0-64-15,1 3-193 0</inkml:trace>
</inkml:ink>
</file>

<file path=ppt/ink/ink76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12.99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35 317 10 0,'0'-3'164'0,"0"-1"-111"0,0 0-6 15,0 3-1-15,0-1-7 16,0 1-10-16,0 1-3 0,0 0 0 0,0 0-9 15,0-2-3-15,0 2 2 0,0 0-2 16,0 0-2-16,0 0-4 0,0 0 5 16,-2 0-1-16,0 5-5 0,-2 4 8 15,1 1-5-15,-1 3-2 0,0 4 0 16,2 4-4-16,-2 3 0 0,2 1-1 15,0 6 0-15,0 0-4 0,1 2 4 16,1 1-3-16,0-1 0 0,0 0-1 16,1-4 2-16,3 0 0 0,0-6 11 0,-2-4-19 15,0-1 6-15,-2-7 1 0,0-5 0 16,0-2-1-16,0-3 2 0,0-1 3 15,0 0-1-15,-2 0 3 0,-2-2-1 16,2-10-2-16,2-5-1 0,0-5-2 16,0-2 3-16,0-3 9 0,0-2 0 15,0-4-14-15,-2-2 19 0,2-1-4 16,0-2-8-16,0 0-1 0,2-2 0 15,8 2-2-15,3 2-1 0,4 2-2 0,-1 8 1 16,3 9 1-16,0 7-2 0,-2 6-1 16,-2 4 1-16,4 0 1 0,0 4-1 15,-3 8-1-15,-5 2-4 0,-1 2-5 16,-5 2-4-16,-3-1-2 0,-2 0 3 15,0-2 3-15,-4-2 3 0,-7-1-2 16,0 0 5-16,-5-1 2 0,3-2-3 16,-4 2 0-16,1-2-7 0,-1 0-3 0,4-1-11 15,1 1-11-15,5-1-16 16,-1 0-46-16,1-4-77 0</inkml:trace>
  <inkml:trace contextRef="#ctx0" brushRef="#br0" timeOffset="987">384 419 93 0,'0'0'95'0,"0"0"-51"0,0 0 10 16,0-1-8-16,0 1-4 0,0 0-8 15,0 0-6-15,0 0-12 0,0 0-6 16,-2 8-4-16,-2 6 7 0,-1 2 1 15,3 3-9-15,-4 3 1 0,2 2-1 16,0 1-1-16,1 2-2 0,-1-2 0 16,4 1-3-16,-4-5 2 0,2 0-1 0,0-3 11 15,2-3-15-15,0-4 4 0,0-2-3 16,0-4 2-16,0-2 2 0,0-2 2 15,0-1-1-15,0 0 10 0,0-3 19 16,0-7-17-16,0-3-5 0,0-3 0 16,0-3 4-16,0-1-4 0,2-3-13 15,2-1 22-15,-2-1-3 0,4-4-2 16,-3 1-5-16,3-4-1 0,2-4-3 15,1 0 3-15,7-1-6 0,-3 5 0 0,4 1 0 16,-2 8 1-16,2 6-3 0,-1 5 1 16,-3 6 1-16,4 4-2 0,-1 2-1 15,-1 0 1-15,-4 7 2 0,1 6-1 16,-7 5-2-16,1 2 3 0,0 0 0 15,-6-1-1-15,0-1-2 0,0 1-4 16,-4-3 5-16,-5 2 0 0,-3-1-3 16,-1-1 1-16,-3-1-1 0,5 0 4 15,0-2-5-15,-1-1 1 0,6-1-1 16,3-2 0-16,-1 1-2 0,4-2-2 15,0-1 1-15,0 0-1 0,0-4 3 16,0 3-1-16,0-2 6 0,2 1-2 0,5 1 1 16,7 1-1-16,-3 0 3 0,6 2 0 15,0 0-4-15,-1 0 2 0,-1 2-4 16,-4-2-2-16,1 0 5 0,-1 0 8 15,-7-1-16-15,0-1 5 0,-4 0 2 16,0 0 2-16,-2-1 4 0,-8 0 0 16,1 2-3-16,-4-3 2 0,-1 0 1 15,-5 1-1-15,2-1 0 0,-4-1 1 16,2-1-1-16,2 1 0 0,-2-1-2 0,1 0 1 15,1 1 1-15,6-2-1 0,1 1-1 16,7-2-10-16,-1 1-30 0,4-1-35 16,0 3-46-16,0-4-80 0</inkml:trace>
  <inkml:trace contextRef="#ctx0" brushRef="#br0" timeOffset="1403">1067 190 9 0,'4'-2'183'0,"0"-2"-115"0,-4 0 0 15,0-2-2-15,0 2-9 0,0 1-16 16,0 1-4-16,-8 2-8 0,-3 0-11 16,-6 8-7-16,-6 12 1 0,0 6 2 15,-2 4-3-15,0 5 3 0,-1 3 0 16,-1 4-5-16,0-1 0 0,2 2-6 0,4-1 0 15,2 3-1-15,2 0-1 16,4-5 0-16,3-3 0 0,6-4-2 16,4-8 0-16,0-3-23 0,8-5-10 0,3 0-9 15,3-7 10-15,1 0-50 0,-2-5-61 16,-1-5-110-16</inkml:trace>
  <inkml:trace contextRef="#ctx0" brushRef="#br0" timeOffset="1783">1243 545 9 0,'4'-11'245'0,"-4"-1"-188"15,0 1 2-15,0 2-2 0,-8 1-4 16,0 3-13-16,-3 2-14 0,-2 3-7 15,-3 0-7-15,-1 0-3 0,-4 11 1 16,4 4-4-16,-2 5 1 0,6 1-3 16,1 1-3-16,4 0-1 0,5 2 1 0,3 2-1 15,0-1-2-15,3-2 11 0,9-2-15 16,3-5-4-16,4-4 0 0,2-4-1 15,0-3 9-15,0-4-11 0,4-1 8 16,-4 0 4-16,-2-2 2 0,-4-8-2 16,1-4 0-16,-5-2 3 0,-1-5 0 15,-5 0 5-15,-1 0 3 0,-4 1 3 16,0 2-9-16,-8-3 17 0,-1 2-11 15,-2 2-1-15,-3-1-2 0,-1-2-6 16,0 2-2-16,3 0 0 0,3 4 1 0,1 3-12 16,4 6-8-16,2 4-10 0,2 1-16 15,0 2-48-15,0 4-50 0</inkml:trace>
  <inkml:trace contextRef="#ctx0" brushRef="#br0" timeOffset="2099">1485 13 53 0,'-2'-6'156'0,"-3"2"-63"15,3 1-48-15,0 3 20 0,2 0-30 16,0 3-18-16,0 10 12 0,5 11-3 16,1 5-13-16,0 5-10 0,-2 6 1 15,1 1 1-15,-1 2-5 0,2 4 2 16,-2 5-1-16,-4-1 0 0,2-1 2 0,-2-2-2 15,-2-4-1-15,-10-2 3 0,1-1 0 16,-2-3-9-16,-1-1 4 0,3-5 11 16,-5-6-29-16,7-2-8 0,-4 0-12 15,1-4-16-15,1-2-21 0,-1-4-172 16</inkml:trace>
  <inkml:trace contextRef="#ctx0" brushRef="#br0" timeOffset="3426">20 1220 66 0,'0'0'73'0,"0"0"-41"15,2-2 2-15,-2-3 5 0,0 1 5 16,0 1-6-16,0-2-1 0,2 2-1 15,-2 1-4-15,0 1-1 0,0-1-3 16,0 2 0-16,0 0-6 0,0 0-7 16,0 0-5-16,0 0-4 0,0 8-2 15,0 6 2-15,0 6 5 0,0 8-6 16,-4 0-2-16,0 3 0 0,0 1-3 0,0 1 2 15,0-1-1-15,4-3-1 0,0-3 0 16,0-6 1-16,0-5-2 0,0-2-2 16,0-7 0-16,0 0 2 0,0-4 1 15,0-2 0-15,0 0 3 0,0 0 3 16,0-10-5-16,0-2-1 0,0-3 0 15,0-3 2-15,0-3-1 0,0-4-1 16,0-3 4-16,0-1 2 0,0-2 4 16,0-1-3-16,4-3-2 0,8 1-1 0,-1 0 0 15,4-1-4-15,3 6 0 0,-3 4 1 16,2 9-1-16,-2 6-3 0,1 4 1 15,-1 6 3-15,0 0-4 0,0 2 0 16,-1 10 1-16,-1 2 2 0,-5 2-3 16,-1 2-4-16,-5-2 3 0,-2 1 0 15,0-1 4-15,0-1-5 0,-2-1 3 16,-5 0 2-16,-5-4 0 0,1 1 0 15,-1-2 0-15,-1 3 1 0,2-1 0 16,-1-1-3-16,4 1-4 0,1-2-8 0,5 1-7 16,-2 0-5-16,4-4-7 0,0 4-14 15,0-3-18-15,4-5-35 0,2 1-91 16</inkml:trace>
  <inkml:trace contextRef="#ctx0" brushRef="#br0" timeOffset="4162">413 1254 21 0,'4'0'-10'0,"-1"0"168"15,-3 0-54-15,0 0-60 0,0 0 2 16,0 0-11-16,0 7-17 0,0 4-9 16,0 3 9-16,0 1-5 0,0 4-7 15,-3 2-1-15,1 1-3 0,0 1 0 16,-2 0-1-16,0-3 3 0,-2-2-1 15,3-4-2-15,-3-4 1 0,4-2 1 16,-2-4 1-16,0-2 0 0,1-1-2 16,-1-1 4-16,0 0 0 0,0-1 2 0,0-8-3 15,0-3 7-15,3-2-4 0,1-4-3 16,0 1 6-16,0-2-1 0,0-1 2 15,0-2 0-15,3 0-5 0,7 0 3 16,1-1-5-16,3 0-1 0,5 3-4 16,-2 1-1-16,2 6 2 0,2 4-3 15,0 5-1-15,-2 3 2 0,0 1 1 16,-4 0-1-16,-3 3 0 0,-4 5 0 15,-1 1 2-15,-7 3-3 0,0 0 1 16,0 2 2-16,0 0 2 0,-7-1-3 0,-5-1 1 16,1 2-2-16,-1-1 2 0,3-1-1 15,-3-2 0-15,5-1 0 0,-1-1 0 16,0-2-3-16,3 2-2 0,1-1 0 15,2-3 0-15,2 3-4 0,0-1 3 16,0-1 1-16,4 0-2 0,3 1-7 16,9 1 3-16,-3 0 8 0,2 3-11 15,2-3 7-15,-3 1-6 0,1 2 5 16,-4-2 1-16,-1 0 4 0,-2-2-8 0,-3 2 9 15,-3 0-2-15,0-1 3 0,-2 2 0 16,0-1 3-16,-4 1-1 0,-7 0 1 16,-1-2 0-16,-3-1 1 0,0-2 1 15,0 2-3-15,-1-3-2 0,1 3 2 16,2-2-2-16,1-1 0 0,3 2-16 15,3-2-24-15,4-2-15 0,2-1-41 16,-2 0-93-16</inkml:trace>
  <inkml:trace contextRef="#ctx0" brushRef="#br0" timeOffset="4578">1109 1083 8 0,'2'-3'157'16,"-2"-3"-55"-16,0 2-62 0,0 3 21 15,-9-1-20-15,-5 2-6 0,-3 0-8 16,-2 4-3-16,-4 10-10 0,-2 4-2 0,-1 5 2 16,-1 4-1-16,0 3 0 0,2 0-4 15,1 5 3-15,3 0-4 0,3-1-4 16,7-1-4-16,3 0 2 0,3-2-3 15,3 0 0-15,2-1 1 0,0-2 0 16,0-3-10-16,7-2-16 0,5-4-13 16,1-3-15-16,-1-7-62 0,1-5-116 15</inkml:trace>
  <inkml:trace contextRef="#ctx0" brushRef="#br0" timeOffset="4875">1174 1325 50 0,'2'3'182'0,"-2"0"-104"0,0 4-68 16,0-1 49-16,-2 10 8 0,-4-1-27 16,-3 4-19-16,1 4-10 0,-1-1 0 15,1-1-8-15,-1-1 0 0,3-4-1 16,0 3 0-16,4-5-3 0,-2-2 0 15,4-2-1-15,0-1-16 0,0-5-26 16,0-2-27-16,4-2-44 0,2 0-108 16</inkml:trace>
  <inkml:trace contextRef="#ctx0" brushRef="#br0" timeOffset="5319">1468 1045 9 0,'0'0'31'0,"0"0"111"0,0 0-87 0,0 0-25 16,0 0 3-16,0 3 8 0,0 3-4 15,0 6-1-15,0 5-1 0,0 3-11 16,2 3-4-16,-2 2-1 0,2 7-10 15,2 2-2-15,-4 4-3 0,0 1 5 16,0-1 0-16,0 2-2 0,-6-2-3 16,-4-1 0-16,-1-2-1 0,-2-2 1 15,-5-1-2-15,1-3 2 0,-2-2-2 0,-2-2-7 16,0 1-11-16,0-3-15 0,-2-2-35 15,-2-2-82-15</inkml:trace>
</inkml:ink>
</file>

<file path=ppt/ink/ink76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44.3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51 113 64 0,'0'0'12'15,"0"1"-9"-15,0 0 164 0,0 0-102 16,0-1-27-16,0 0 1 0,0 0-2 15,0 0-17-15,0 0-3 0,0 0-8 16,0 0 1-16,0 0 1 0,0 0 4 16,0 0-3-16,-2 0-1 0,2 0-3 0,0 0 0 15,0 0 5-15,0-1-7 0,0 0 0 16,0 1 3-16,-2 0-4 0,2 0-2 15,0 0-1-15,0 0-2 0,0 0 2 16,0 0-4-16,-2 0 2 0,2 0 2 16,0 0 0-16,-3 0-2 0,3 5 0 15,-4 3 3-15,2 3-2 0,0 3-1 16,-2 3-1-16,-2 3 0 0,6 4 2 15,-5 5-2-15,1 2 3 0,-2-3-3 0,4-4 2 16,2-4-3-16,0-2 4 0,0 2-6 16,0-3-7-16,0-1 11 0,0-3 0 15,0-6 0-15,0-2 0 0,0-3 1 16,0 0-1-16,0-2 0 0,0 0 3 15,0 0 0-15,0-3-1 0,0-5 0 16,0-1 1-16,0-4-2 0,0-2-1 16,-4-2 9-16,4-1 1 0,-1-2 1 0,-1-3 0 15,2-5 0-15,0 1 0 0,0-5-5 16,2-1 0-16,5 1-3 0,5 0 1 15,1 6-2-15,2 3-1 0,-1 5 2 16,1 5-4-16,0 6 2 0,-1 4-2 16,1 3 0-16,0 0 1 0,0 0-2 15,1 4 0-15,-3 4 2 0,-2 1-6 16,1 1-1-16,-3 0-5 0,-1-1-2 15,-4-1 5-15,-2-3-5 0,-2-1 7 0,0-1 5 16,0 1 3-16,-4-1-1 16,-4 1 0-16,-1 2 0 0,-3-2 1 0,1 2-2 15,-4 0 1-15,-1 0 1 0,3-1-1 16,-2 1-2-16,-1 2-8 0,7-3-12 15,-1 2-12-15,7-2-20 0,-1 2-38 16,0-3-91-16</inkml:trace>
  <inkml:trace contextRef="#ctx0" brushRef="#br0" timeOffset="696">389 203 63 0,'0'-2'212'0,"0"2"-162"16,0 0-21-16,0 0 18 0,0 3-6 16,0 10-21-16,0 3-8 0,-4 2-4 15,2 1-4-15,0-2-3 0,2 2 1 16,-2-3 0-16,-1-1-1 0,1-1-1 15,-2-2 3-15,0-3-6 0,0-4 6 16,0 1-3-16,2-6 5 0,1 0-1 16,1 0 2-16,-4 0 7 0,4 0 8 15,0-10-6-15,0-2-1 0,0-1-1 0,0-4 4 16,0-3-2-16,0 2-3 0,5-2-1 15,3-2 0-15,0 0 0 0,3-4-3 16,4 1-4-16,1 2 1 0,3 0 1 16,0 2-7-16,0 4 2 0,4 5-2 15,-4 4 2-15,2 4-2 0,-6 2 2 16,-1 2-1-16,-3 0 0 0,0 0-1 15,-5 7-2-15,0 2 3 0,-2 1 0 0,-4 3-1 16,0 1-1-16,-2-1 0 0,-8 2 2 16,-5 0-2-16,4 0 0 0,-5-2 1 15,1 1 3-15,0-1-3 0,-1-3 2 16,7-1-2-16,1-2 1 0,3 0-4 15,5-1 0-15,0-2 0 0,0-1-3 16,0 0 0-16,5-1 1 0,3-1 1 16,1 1 2-16,3 0-2 0,-3 2 0 15,3 1 0-15,-1-2 3 0,1 1-1 0,-5 1 0 16,-1 2 3-16,-2-2-4 15,0 0 1-15,-4 1 2 0,0-2 1 0,0 3 1 16,-4-2-1-16,-6 2 0 0,1-1 1 16,-4-1 1-16,1-1-2 0,-1 0 0 15,-3 1 0-15,5 1 2 0,0-1-4 16,3 1 0-16,4-4-5 0,0 0-35 15,4 0-22-15,0-1-41 0,0-1-107 16</inkml:trace>
  <inkml:trace contextRef="#ctx0" brushRef="#br0" timeOffset="1262">1032 60 49 0,'2'-1'69'0,"-2"-3"77"16,0 2-92-16,0 1 9 0,-8 1-8 0,1 0-9 15,-1 3-19-15,-2 8-8 0,-3 5-3 16,2 3 2-16,-5 5 4 0,1 2-4 16,2 0-4-16,1 0-8 0,5 2 0 15,-1-2-2-15,4 1-2 0,0 2-2 16,2-1 0-16,2-2 2 0,0-4-2 15,0-5-2-15,10-4-11 0,0 0-18 16,5-3-23-16,0-5-17 0,2-5-68 16,2 0-178-16</inkml:trace>
  <inkml:trace contextRef="#ctx0" brushRef="#br0" timeOffset="1682">1183 200 86 0,'3'-3'207'0,"7"-3"-137"0,1 2-18 0,-1 1 5 15,5-1-12-15,2 2-10 0,4 1-10 16,-3 1-6-16,-3 0-3 0,2 0-7 15,-2 7-3-15,-3 2 1 0,-1 4-1 16,-7 0-1-16,2 0-4 0,-6 1 2 16,0 1-2-16,-14 0 3 0,-1-3-4 15,-4 1 0-15,-4-3 1 0,2 1-1 16,-4-1-4-16,4-1 1 0,0-2-1 15,2-1 0-15,4-3-3 0,2-1-1 0,3-2 4 16,3 0 0-16,5 0 2 0,0 0 1 16,2-4 2-16,0 1-2 0,0-1-2 15,5 1 1-15,1 1 2 0,4 0 1 16,-1 2-2-16,1 0-1 0,1 0 3 15,6 0-3-15,-3 7 1 0,3-2 0 16,-2 1 2-16,2 0 0 0,1 0-3 16,-1-1-17-16,4-1-7 0,-6-1-4 15,2-1 0-15,-2-2-66 0,-1 0-52 16,-3 0-48-16</inkml:trace>
  <inkml:trace contextRef="#ctx0" brushRef="#br0" timeOffset="1968">1534 14 103 0,'0'-8'192'15,"0"3"-124"-15,0 4-15 0,0 1-3 16,0 0-3-16,0 0-24 0,0 1-20 0,5 11 7 15,1 5 4-15,2 3-5 0,-2 5 0 16,3 3 0-16,-1 2-2 0,-3 2-1 16,1-1-5-16,-2-1 1 0,-2 1 1 15,-2-1-2-15,0-1-1 0,-4-2 0 16,-7-3 2-16,-1-1 1 0,1-1-3 15,-3-2-1-15,-1-1-3 0,0-1-9 16,-2 0-9-16,0 0-7 0,1-1 1 16,1-4-80-16,2-3-255 0</inkml:trace>
</inkml:ink>
</file>

<file path=ppt/ink/ink77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2:49.0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220 73 2 0,'2'-1'48'0,"0"0"-32"15,2 1-7-15,-4-1-1 0,3-1 129 16,-1-1-103-16,0 0 7 0,0 0-9 15,-2 0 4-15,0-2-6 0,0 3-10 0,0-2-6 16,0-1-5-16,0 4 0 0,0-2-1 16,0 0-2-16,0 1 0 0,0 0 0 15,0 0 2-15,0 1-3 0,0 1 2 16,-2 0 1-16,-2-3-1 0,2 3 0 15,1-2 1-15,-3-1 3 0,0 2-4 16,-4-5-3-16,3 4-3 0,-5 0 5 16,2 1-3-16,-3 1-1 0,-2 0-1 15,-1 0 1-15,3 0-1 0,-5 0-2 16,3 0 0-16,2 4 2 0,-3 3 0 0,1 2-2 15,1 0 1-15,-1 2 0 0,2 5 3 16,-3 1-3-16,5 0 0 0,3 5 0 16,2-3 0-16,2 3 0 0,2 0-2 15,0 1 4-15,2-3-2 0,8 0-3 16,3-2 4-16,2-3-2 0,4-1-4 15,4-4 0-15,0-1 3 0,4-4 1 16,0-2 1-16,1-1 0 0,3-2 0 16,-1 0 1-16,-3-1 0 0,0-8-2 0,-8-1 2 15,-2-3 5-15,-5-2 5 0,-1-2-3 16,-3-1 2-16,-5-3 2 0,3-1 1 15,-6-2 0-15,0 0-4 0,-2 1 1 16,-5-4-6-16,-9 3-2 0,3 2-1 16,-4 2 1-16,-6 7-1 0,0 1-9 15,-2 8-11-15,2 4-6 0,4 0-24 16,2 9-31-16,2 3-120 0</inkml:trace>
</inkml:ink>
</file>

<file path=ppt/ink/ink77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04.52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3751 294 0 0,'4'0'325'16,"-2"0"-248"-16,-2 0-49 0,0 5 21 15,0 7-2-15,2 5 0 0,-2 6-11 16,0 4-18-16,0 3-8 0,0 4 0 0,-2-1-7 16,-4 1-1-16,2-5 2 0,2-4-2 15,-1-6 1-15,1-5-4 0,0-3 2 16,0-4 2-16,0-5 0 0,2-2 2 15,0 0 9-15,0-4 10 0,0-14-10 16,0-2-7-16,0-6 2 0,0-6 1 16,10-2-1-16,-1-3-4 0,3-2 1 15,3-6-1-15,2-3 2 0,2-2-7 16,2-3-1-16,2 2 2 0,2 3 0 0,5 5-3 15,-1 12 0-15,0 8 1 0,-5 12 0 16,-1 8 0-16,-6 3-4 0,-3 6 2 16,-5 9-2-16,-3 7-3 0,-6 3-3 15,0 1 2-15,-4 3 5 0,-7-2-3 16,-3-2-1-16,-3 2 9 0,-2 2-1 15,-6-3 0-15,-1 1 0 0,5-5 0 16,0-3 1-16,5-3-2 0,7-6-3 16,1 0-5-16,3-3-2 0,5 1-15 15,0-1-14-15,0-1-22 0,0-1-22 0,0-4-83 16,0-1-147-16</inkml:trace>
  <inkml:trace contextRef="#ctx0" brushRef="#br0" timeOffset="512">4261 306 80 0,'5'-1'289'0,"-5"-1"-211"0,0 2-34 15,0 0 5-15,0 3 1 0,0 9-12 16,-9 5-9-16,-3 4-4 0,1 5-3 16,3-2-5-16,3 1-11 0,5-1-4 15,0 1 0-15,3 1-3 0,7-4 2 16,1-3 2-16,7-5-3 0,1-5-2 15,5-5 1-15,7-3-6 0,-4-1-3 16,-1-1-2-16,-1-6 1 0,-8-2-1 0,-1 0 1 16,-3-1 3-16,-2 3 2 0,-3 0 3 15,-2-1 1-15,-4 4 1 0,0 0 2 16,0 3 3-16,-2 0-4 0,7 0-1 15,1 0-2-15,3 1 3 0,3 0-1 16,-3 0-3-16,6 4 4 0,0 2 1 16,-1 2-3-16,1-2 0 0,0-1 2 15,-4-2 3-15,3-2-4 0,-9-1 1 16,1 0 1-16,-2 0 3 0,-3-1-2 0,3-8 9 15,-4-4 1-15,2-2 1 0,-2 0 0 16,-2-2 2-16,0 0-5 0,0-2 2 16,-8 3 0-16,1-3-8 0,-1 3 3 15,-4 1-3-15,3-2-3 0,3 2-1 16,-1 2 1-16,3 2 1 0,4 4-7 15,0 5-10-15,0 2-8 0,2 0-15 16,3 2-12-16,3 8-35 0,0-2-75 16,-6 2-218-16</inkml:trace>
  <inkml:trace contextRef="#ctx0" brushRef="#br0" timeOffset="968">4970 252 136 0,'2'0'271'16,"2"0"-216"-16,-2 0-35 0,-2 0 24 15,0 4 11-15,0 9-2 0,-4 2-25 16,2 0-9-16,2 1-7 0,0 0-5 16,0-4 1-16,0 1-4 0,0-2-1 15,10-2-2-15,-2-2 2 0,3-3 0 0,2-3-2 16,1-1 0-16,9 0-2 0,1-6 2 15,1-4-3-15,-2-2-1 0,-2 0-5 16,-8 1 4-16,1 0 2 0,-5 3 1 16,-3 0 2-16,0 4 0 0,-2 1-1 15,-4 3 2-15,0 0 3 0,0 0 6 16,0 0-6-16,-6 0 1 0,2 6-1 15,-2 0 0-15,4 0-5 0,2 0-1 16,0-1 2-16,0 0 0 0,2-2-2 0,10 0 1 16,5-3 3-16,8 0-3 0,15-2 2 15,6-7-3-15,-1 0-12 0,-3-1 13 16,-5 0-5-16,-3 3 3 0,-5-3 2 15,-8 5 0-15,-6 1 0 0,-7 3 0 16,-7 0 4-16,-1 1 13 0,0 0-5 16,-7 8-4-16,-5 6-1 0,-3 2 1 15,2 3-6-15,3 2-1 0,4-1 0 16,3 3-1-16,3-1-5 0,0 2-16 0,7 0-11 15,14 1 10-15,10-3-52 0,3-6-98 16,-1-4-285-16</inkml:trace>
  <inkml:trace contextRef="#ctx0" brushRef="#br0" timeOffset="-3100">338 148 152 0,'5'0'52'16,"-1"-3"-1"-16,0 1 3 0,-4 1-2 0,0-2-1 15,0-1-5-15,0 1-9 0,0 0-7 16,-4 0-2-16,-5 0-4 0,-3 0 0 15,-7 3-10-15,-6 0 2 0,-1 0 1 16,-7 7-5-16,1 5-2 0,-6 4 4 16,-3-1-1-16,7 5-5 0,2-2 3 15,7 0-3-15,11 1-3 0,9 0-5 16,5 1-2-16,0 2 3 0,5 1 0 15,11 1-2-15,3 1 0 0,8 1 2 16,-1-1 0-16,5-2-1 0,-3 0 0 0,-1-1 0 16,0-1 2-16,-4-2-3 0,-4 0 0 15,-6-4 3-15,-5-2-1 0,-4-4-2 16,-4-1-1-16,-6 1 5 0,-9 0 1 15,-6 0-2-15,0 0-2 0,-4 0 2 16,-2-4 0-16,2 3-2 0,2-3 0 16,4-1 1-16,4 1-4 0,2-1-6 15,5-3-3-15,2 1 3 0,4 2-12 16,2-2-35-16,6 3-6 0,8-2 1 0,5-3-23 15,5 0-89-15,-3-10-65 0</inkml:trace>
  <inkml:trace contextRef="#ctx0" brushRef="#br0" timeOffset="-2808">486 535 20 0,'10'-9'-12'0,"-6"1"285"16,-4-1-193-16,0 4-14 0,-8-2-8 16,-1 3-12-16,-3 3-12 0,-5 1-5 0,2 0-14 15,-1 4-3-15,1 8 2 0,4 5-4 16,-1 0-8-16,8 3 0 0,4 5 0 15,0-1 0-15,0-1-3 0,8 1-1 16,4-4 3-16,1-2 0 0,4 2-2 16,4-2 10-16,-2-4-11 0,0-4 5 15,0-10-3-15,-7 0 0 0,1 0 6 16,-3-7 1-16,-3-3-4 0,-1-6 2 15,-2 1 3-15,-4-1 1 0,0 0-15 16,0 0 12-16,0 0-3 0,-4-1-1 16,4 4-4-16,-2 1-3 0,2-1-11 0,0 2-15 15,2 3-23-15,8 0-36 0,1 2-53 16,-3 4-157-16</inkml:trace>
  <inkml:trace contextRef="#ctx0" brushRef="#br0" timeOffset="-2349">721 591 1 0,'6'-9'142'15,"1"-6"-3"-15,-1-1-96 0,2-1 9 16,1-4 0-16,3-2-12 0,-1-5-14 0,1 1-8 16,-1-1-6-16,-3-1 1 0,-1-3 6 15,-3-1-4-15,-2-4-5 0,0-3-3 16,-2 3-2-16,0-1-2 0,0 6 2 15,-2 6 0-15,-4 9 4 0,6 4 3 16,-1 8-1-16,1 2-3 0,0 3-1 16,-2 0-6-16,2 0-6 0,-4 8-5 0,2 12 5 15,-4 7 7-15,6 6-3 0,-6 8-4 16,5 7-5-16,1 6-8 0,0 5 9 15,0 2-8-15,0 0 15 0,3 3 4 16,7 1-3-16,-4 3 2 0,-1-4 1 16,3-2 7-16,-6-6-12 0,-2-6 4 15,0-5 2-15,0-6 2 0,-4-5-1 16,-7-6 0-16,-1-6 3 0,-1-8 3 15,-1-3-6-15,3-1 8 0,0-7-1 16,-1-3-2-16,3 0 3 0,-1-4-4 0,2-6 2 16,3-5-5-16,1 0-2 0,0-2-3 15,4-3 1-15,0-2 2 0,0-1-5 16,4-2 1-16,3-1 1 0,3-2-1 15,5 1-7-15,2 1-6 0,1 0-3 16,5 1-5-16,-1 2-7 0,3 0-6 16,-2-2-7-16,-2 0-16 0,0 2-16 15,-2-3-33-15,0 0-11 0,-5-2-5 16</inkml:trace>
  <inkml:trace contextRef="#ctx0" brushRef="#br0" timeOffset="-796">1084 169 161 0,'2'-25'37'0,"1"4"19"0,-3 5 10 16,0 3-13-16,0 2 3 0,0 3-15 15,0 3-11-15,0 0-8 0,0 5-4 16,0-1-5-16,0 1-8 0,2 0-6 16,0 0-4-16,-2 0 1 0,4 1 3 15,-2 5 0-15,0 4 0 0,-2-1 4 16,0 1 0-16,0 2-3 0,0-2 0 15,0 0 5-15,0 0 0 0,0-1-3 0,0 2 3 16,0 1-1-16,-2-2 0 0,2 2-5 16,0-2 2-16,0 2 0 0,0-4 1 15,0 1-3-15,0-2 1 0,0 1 2 16,0-1-1-16,0 0-2 0,0-2 1 15,0 0 2-15,0 0 0 0,0-1-4 16,0-1 2-16,0 0 2 0,0-1-3 16,0 1 2-16,2-1-2 0,0-1 1 0,0 1 1 15,-2-1-1-15,2 1 0 0,-1-1-1 16,1 2 2-16,-2 0-2 0,0-1 1 15,0 3 2-15,2 1-1 0,-2 4 0 16,4 1-1-16,-4 5 8 0,0 0-6 16,2 2-2-16,-2 2 0 0,0 1 0 15,0 0 1-15,0-2 0 0,0 1 0 16,0-1 2-16,0-2-2 0,0 0-2 15,0-6 1-15,0 0 1 0,0-6 0 16,0 0-3-16,0-4 2 0,0 1-1 0,0-2-1 16,4 0-1-16,0 0 2 0,1-11 3 15,1-1-2-15,-2 1-1 0,0-5 2 16,1 1 1-16,-1-3 0 0,2 1-2 15,2-1-1-15,-3 2 2 0,3 0-1 16,2 3-1-16,-7 4-1 0,3 3 3 16,-2 1-1-16,-2 3-2 0,0 1 0 15,0-1 3-15,0 1-1 0,-1 1 1 16,-1 0-3-16,0 0 2 0,2 0-2 0,4 0-2 15,-2 0 4-15,0 0 2 0,0 6 0 16,1 1-6-16,-1 3 4 0,2 3 4 16,-4 1-4-16,1 4 0 0,-1 0 3 15,2 0-2-15,0 0 0 0,-2-1-2 16,4-2 1-16,1-1 1 0,1-3-1 15,3-3-1-15,1-3 0 0,-1-3 0 16,1-2-5-16,-1 0 3 0,3 0 0 16,-3-8-8-16,-3-2-3 0,-1-1 14 15,1 0 0-15,0-2 0 0,-5 1 0 16,5 2-1-16,-2 0 1 0,-4 4 3 0,3 1-1 15,-5 1 0-15,0 4 0 0,0 0 2 16,0 0-4-16,2 0-4 0,4 6 3 16,-4 3 2-16,4-1-1 0,1 1-1 15,7 1 0-15,3-3 2 0,0-2 0 16,4-4-2-16,-2 2 0 0,-4-3 2 15,1 0 0-15,-3 0-1 0,-2-4-1 16,1-3 4-16,-1-6-1 0,-5-1-1 16,-2 1-1-16,0-2 5 0,-3 0-3 0,1 1 2 15,-2-1-3-15,0 2 3 0,2 1-2 16,0 2-5-16,2 3 2 0,0-1 0 15,0 4 0-15,3 1-13 0,3 3-3 16,-1 0-17-16,-1 0-8 0,7 10-6 16,4-4 3-16,4 0 36 0,4-3-22 15,-2 0-41-15,3-3 61 0,-1 0 11 16,0 0 1-16,-2 0 1 0,-2 0 3 15,-2-7 11-15,-8 1 14 0,-4-2 0 16,-7 1 16-16,-2 5 18 0,0-3-13 0,-2 0-25 16,-7 1-3-16,-3 0-1 0,1 2-1 15,-4 2-9-15,-1 0 0 0,-3 2-1 16,0 7-1-16,2 2 1 0,2 4-1 15,1-1-1-15,7 1-3 0,5 2-5 16,2-3-1-16,0 1 1 0,2-3 0 16,9 0-2-16,1-3 2 0,3-2 0 15,6-2 1-15,-2-5-3 0,2 0-3 16,-4 0-2-16,-1 0-3 0,-3-3-3 0,-4 0-5 15,-5 0 5-15,0 1 2 0,-4 0-8 16,0 2 6-16,0 0 12 0,-2 0-7 16,-6 0-5-16,1 1 0 0,-3 5 6 15,3 2 3-15,1 0-4 0,2-1-2 16,4 2-7-16,0-1 1 0,0-3 5 15,4 1 8-15,4-3 2 0,7 0 0 16,2-3 3-16,4 0 9 0,4 0-11 16,-4-5 1-16,2-3-2 0,0-2 1 15,0-2 2-15,-3-1-2 0,0 1 5 16,-3-2 0-16,-8 3 13 0,-3 0-1 0,-2 1-8 15,-2 2-1-15,-2-2-1 0,0 5 5 16,-6-1-9-16,-2 5 2 0,1-1-4 16,1 2-2-16,2 0-1 0,-2 0-4 15,5 4-1-15,-3 5-7 0,4 2-4 16,0 0-3-16,0 1 3 0,0 0 4 15,7 0 1-15,3 0 0 0,3-2 0 16,3 0 2-16,6-4 7 0,7-1 6 16,5-3 2-16,5-2-4 0,1 0 2 0,0-5 2 15,6-6 3-15,-3-6-1 0,-1-2-2 16,-2-2-2-16,-7 0 7 0,-6 1-2 15,-12 1-6-15,-7 0 2 0,-8 5 3 16,-2 0 13-16,-12 3 1 0,-3 3-3 16,-6 4 0-16,0 4 0 0,-3 0-4 15,1 0 3-15,4 11-1 0,2 3-3 16,7 4-1-16,7 3-7 0,5 4 1 15,1-2-4-15,13 3 1 0,5 0-1 16,8-1 0-16,5-2-1 0,8-2-4 0,14-2-2 16,7-4-16-16,11-5-49 0,4-10-50 15,-3 0-203-15</inkml:trace>
  <inkml:trace contextRef="#ctx0" brushRef="#br0" timeOffset="2050">27 1088 34 0,'-2'4'-30'0,"2"-4"275"0,0 0-176 15,0 0-19-15,0 0 1 0,0 0-8 16,0 0-13-16,9 0-16 0,6 0-3 15,8 0 8-15,2 0-4 0,4 0-3 16,3 0-4-16,3 0 1 0,3 0 3 16,9 0-6-16,3 0 10 0,9 0-5 15,8 4-4-15,6-1-4 0,12 1-2 0,13 1 4 16,9 2-1-16,9 3-4 0,10 1 0 15,7 4 2-15,9 0-1 0,10 1-2 16,10 0 0-16,3 1 4 0,6-2-4 16,5 0 2-16,1-2-2 0,10-3 0 15,0-3 3-15,-2-2-6 0,-3-3 0 16,-3-2 3-16,-11 0 2 0,-4 0-3 15,-11 0 2-15,-4-2 2 0,-3-1-3 16,-6 2 0-16,-11-2 1 0,-3 0 2 0,-7 0-2 16,-9-2 0-16,-7 1-1 0,-11-1 2 15,-6 1-1-15,-10-1 0 0,-13 0 0 16,-6 1 0-16,-5-3 3 0,-6 4-4 15,1-3 1-15,3 2 3 0,-6 3-1 16,-2 0-2-16,-2 1-1 0,-4 0 1 16,-1 0 2-16,1 2-3 0,-8 2 1 15,-1 3 2-15,-6 2-2 0,-9-6-2 16,-9 1 3-16,-3-2-13 0,0-1-3 0,-7 2-11 15,-7-2-41-15,-10-1-94 0</inkml:trace>
</inkml:ink>
</file>

<file path=ppt/ink/ink77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28.5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21 196 50 0,'-5'3'119'0,"-1"-1"-75"15,0 0 24-15,4 0-10 0,0-2-8 16,2 0-12-16,0 0-16 0,0 0-8 16,0 0-1-16,2 0 6 0,12 0 7 15,1 0 1-15,10 0-9 0,1-6-9 16,9-4-2-16,3 1-4 0,4-3 2 15,0 1-1-15,-2 0-3 0,-2 0-2 16,-5 4 1-16,-7-1 2 0,-5 4-12 16,-5 0-17-16,-9 2-6 0,-5 1-9 0,-2 1-27 15,0-4-25-15,-9-1-123 0</inkml:trace>
  <inkml:trace contextRef="#ctx0" brushRef="#br0" timeOffset="180">128 0 170 0,'10'15'217'0,"1"5"-174"0,3 2 22 16,7 5-18-16,3 1-12 0,7 4-13 0,5 2-9 15,4 6-8-15,8 1-3 0,2 4 0 16,13 4-4-16,5 2-33 0,7-5-43 15,-5-3-168-15</inkml:trace>
</inkml:ink>
</file>

<file path=ppt/ink/ink77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27.46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 0 73 0,'-4'1'280'16,"4"-1"-192"-16,0 0-56 0,2 0 3 0,9 3 20 16,5-1 0-16,7-1-19 15,1 0-14-15,7 1-5 0,-1-1-10 0,3 2 0 16,-1 0-3-16,6-2-3 0,-5 4 1 15,1-1-2-15,-3 2 0 0,-8 0-11 16,-4 1-19-16,-8 2-34 0,-11-5-64 16,-7-1-298-16</inkml:trace>
  <inkml:trace contextRef="#ctx0" brushRef="#br0" timeOffset="164">0 289 421 0,'13'0'92'0,"-1"0"-49"16,7 0 23-16,6-2-27 0,5-3-10 15,12 1-16-15,0-1-8 0,8-1-3 16,3 3-1-16,3 1-2 0,-3 0-22 16,0 1-33-16,-1-3-36 0,1-5-135 15</inkml:trace>
</inkml:ink>
</file>

<file path=ppt/ink/ink77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24.46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212 80 104 0,'0'-3'42'16,"0"3"-12"-16,0 0 8 0,0-1 2 15,0 1-20-15,0 0-6 0,0 0 1 16,0 0 0-16,0 0 2 0,0 0-5 15,0 0 2-15,0 0 6 0,0 0 0 0,0 0-6 16,0-1 5-16,0 1 0 0,0 0-2 16,0 0 0-16,0 0-2 0,0-1 0 15,0 1-2-15,0 0-2 0,0 0 0 16,0-2 2-16,0 2-2 0,0 0 2 15,0 0 4-15,0 0 0 0,0-1 0 16,0-1-3-16,0 0-3 0,0-2-5 16,0 1-5-16,0 0 4 0,0 1 0 15,0-3-2-15,0 2 0 0,0-1 0 0,0-1 1 16,0 2-1-16,0-2 1 0,-2 0 1 15,-4 0-1-15,2 1 2 0,-1-2-5 16,-3 2 1-16,-1 2 2 0,-1 1-4 16,-1 1 0-16,-3 0 0 0,-1 0 2 15,0 0-1-15,-1 7-1 0,-1 5 0 16,0 4 2-16,0 1-1 0,0 5 0 15,1 2-1-15,7 0 3 0,5-2-2 16,4 2-4-16,4-1 2 0,9-1 1 0,4 1 0 16,4-4-1-16,2-1 0 0,2-4 2 15,2-6 1-15,1-2-1 0,3-5-1 16,-2-1 2-16,-3 0-1 0,-5-5-1 15,-2-7 2-15,-1 1 0 0,-7-3 1 16,-1-1-1-16,-9 0 2 0,1 1 3 16,-2-3 10-16,0-1-7 0,-2 1-1 15,-5-2-1-15,-3 2-3 0,-1-1-4 16,-1-2 0-16,-1 1 1 0,2 0-1 15,-3 2-2-15,5 1 0 0,-3 6 1 0,8 4 1 16,1 6-4-16,-1 0 0 0,0 3-6 16,-2 8-6-16,2 4-3 0,3 4-8 15,-1 1-9-15,2 1-11 0,0-3-24 16,0 1-17-16,0-5-49 0,2-3-114 15</inkml:trace>
  <inkml:trace contextRef="#ctx0" brushRef="#br0" timeOffset="361">483 64 83 0,'6'-3'221'0,"-5"2"-117"15,3 1-60-15,0 0-4 0,0 0 0 16,5 1 0-16,-1 6-5 0,2 1-9 15,-5-1-2-15,3 0-8 0,2 3 2 16,-5-5-5-16,5 3-3 0,-3-5-3 16,1-1-6-16,2-1 4 0,-1-1 0 15,8 0-1-15,0 0-1 0,6-6 1 0,0-4-3 16,-2 2-1-16,-2 0 0 0,-5 3 2 15,-5 2-1-15,-3 3-1 0,-4 0-2 16,-2 0 3-16,0 0-2 0,0 0-1 16,0 8 2-16,0 2 2 0,0 3 1 15,-2 1-3-15,-4 1 0 0,4 3 2 16,-1-4-4-16,1 2 4 0,2 0-2 15,0 0-2-15,0-3 2 0,5-1 2 16,5 0-3-16,7-4 1 0,4 0-13 0,10-7-25 16,5-1-35-16,10-9-44 0,-1-9-255 15</inkml:trace>
  <inkml:trace contextRef="#ctx0" brushRef="#br0" timeOffset="832">1317 42 2 0,'-2'0'198'15,"0"0"-130"-15,-2 0-11 0,2 0 2 16,-2 0-2-16,2 0-9 0,2 0-8 15,0 0-5-15,0 0-16 0,2 0-7 16,12 0-8-16,1-4 13 0,8 1 2 16,2 0-4-16,5-1-3 0,3 2-2 15,3-1-1-15,0 0 3 0,4-1-8 0,-2 0-1 16,-5 1 0-16,-1 0 0 0,-7 2-1 15,-2 1-2-15,-8 0 0 0,-7 0 2 16,-6 0-2-16,-2 0-16 0,0 0-9 16,0 1-10-16,-14 5-11 0,-5 0-47 15,-4-2-113-15</inkml:trace>
  <inkml:trace contextRef="#ctx0" brushRef="#br0" timeOffset="1078">1513 54 106 0,'2'2'323'0,"-2"-2"-246"0,0 2-43 16,0 1 10-16,0 2 13 0,4 4-19 15,-2 3-7-15,0 3 13 0,-2 2-24 16,0-1-12-16,0 4-3 0,0-1 3 15,0 2-3-15,0-2-3 0,2-1-1 0,1 1-2 16,-1-3 4-16,0 1-3 0,4-2-18 16,-2-2-6-16,7-2-7 0,-1-1-10 15,3-5-1-15,-3-5-125 0,-3 0-177 16</inkml:trace>
  <inkml:trace contextRef="#ctx0" brushRef="#br0" timeOffset="1338">1855 58 94 0,'7'-3'149'0,"-5"-2"-14"0,-2 5-84 15,2-1 7-15,0 1 0 0,0 0-14 16,0 0-23-16,-2 1 4 0,2 10 0 15,-2 0-1-15,0 4 1 0,0 4-5 16,-2-2-2-16,-2 0-3 0,0 0-7 16,-3-3-3-16,5 2-6 0,-2-3 1 15,2-2 2-15,2-1-3 0,0-2-13 0,0-2-8 16,0-2-14-16,0 0-17 0,0-3-22 15,0-1-21-15,4 0-81 0</inkml:trace>
  <inkml:trace contextRef="#ctx0" brushRef="#br0" timeOffset="1938">2034 35 17 0,'6'0'168'0,"1"0"-58"0,-3 0-40 16,6 0-6-16,-3 0-26 0,5 0 23 15,3 5-23-15,-5 0-19 0,1 2 13 16,-3 1-9-16,-2 1-10 0,-3 4 5 16,-1 2 6-16,-2-1-11 0,0 1 1 15,0 0 5-15,-5-4-5 0,1 1-6 16,-4-3-2-16,6-3-5 0,2-1 1 15,0-4-1-15,-2 0-3 0,2-1 1 0,0 0 2 16,0 0-2-16,6 0 0 0,5-9 4 16,9-4 1-16,-3 2-6 0,2-2 4 15,-4 2-3-15,2 1 2 0,-2 0-2 16,-1 3-3-16,-1 2 2 0,-1-1 2 15,1 2-1-15,-5 2-2 0,-1 0 2 16,-5 2 1-16,-2 0 0 0,0 0-3 16,2 0 1-16,0 4 4 0,-2 1-1 15,0 3-2-15,0-1 1 0,0 2 3 16,-2-2 0-16,-2 2-3 0,4 0 0 0,-2-3 1 15,0 2 0-15,2-4-2 0,0 3-2 16,0 0 5-16,8-3-4 0,4 1 1 16,3-5 1-16,2 0 3 0,4 0-1 15,9-8-12-15,7-2 0 0,-1 1 11 16,0-1-28-16,-7 2 15 0,-10 2 4 15,-4 0 3-15,-7 4 0 0,-2 1-1 16,-5 1 5-16,-1 0 4 0,0 0 1 16,0 0 2-16,0 0 5 0,0 0 0 15,0 3-5-15,-3 4 1 0,-1 0 3 0,0-1 1 16,0 1-5-16,4-1-5 0,0 0 0 15,0 1 0-15,0-1-1 0,0 2-1 16,0-1-1-16,2 2 2 0,11-1-6 16,5 2-11-16,3-4 12 0,3 1-33 15,7-1-18-15,-4 0-13 0,-1-3-34 16,-1-3-364-16</inkml:trace>
  <inkml:trace contextRef="#ctx0" brushRef="#br0" timeOffset="2505">2931 188 53 0,'0'2'-26'0,"0"-2"316"15,0 0-246-15,0 0 8 0,0 0-15 16,6 0 0-16,1 0-20 0,3 0 8 15,3-3 1-15,2-4-9 0,3 0-4 16,5-4 5-16,-2-2-2 0,1 1-7 16,-1-2-3-16,-5 0 0 0,-5 2 2 15,-5 0-2-15,-6 2 0 0,0 1 0 0,0 3 0 16,-6 1-3-16,-9 4 1 0,-2 1-1 15,-2 0-1-15,-4 0-3 0,0 9 2 16,2 3 2-16,0 3 4 0,4 2 0 16,-1 3 2-16,7 0-2 0,7 4-4 15,4 2-5-15,0 2 1 0,8 1 2 16,13 3-1-16,17-2-18 0,19-2 1 15,16-6-36-15,9-10-130 0</inkml:trace>
</inkml:ink>
</file>

<file path=ppt/ink/ink77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35.0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9 38 0,'8'0'40'15,"-2"0"207"-15,-1-3-178 0,3 1 5 16,-2-1-9-16,3 3-15 0,5 0-10 16,-3 0-3-16,6 6-9 0,-4 4-8 15,1 1-5-15,1 3-2 0,-3 2-6 16,-3 0-4-16,3 1 1 0,-5 1-4 15,1 1 2-15,-1-1-1 0,-1 0-1 0,-2-1-2 16,-2-2-13-16,0 0-9 0,0-1-9 16,0-1-23-16,1-2-41 0,-1-5-81 15</inkml:trace>
  <inkml:trace contextRef="#ctx0" brushRef="#br0" timeOffset="230">424 42 112 0,'2'0'201'16,"0"0"-76"-16,-2 0-73 0,-4 8-13 16,-6 7 19-16,-1 7-7 0,-3 5-13 15,-1 2-10-15,-2 6-6 0,2 2-4 16,-2 6-5-16,-3 4-7 0,3 1 0 15,2 0 9-15,4-3-11 0,5 0-4 16,4 5-7-16,2 0-18 0,0 1-8 16,0 3-17-16,0-5-94 0,-6-5-230 0</inkml:trace>
</inkml:ink>
</file>

<file path=ppt/ink/ink77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34.18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36 2 319 0,'9'0'119'0,"1"0"-97"15,1 0 24-15,5 0-8 0,6 0-5 16,3 0-16-16,8 0-7 0,-1 0-5 15,6 0-2-15,-1 5-1 0,-3 3 0 16,-7 1-2-16,-4 0 0 0,-12 0-20 16,-7-1-31-16,-4-3-28 0,-2-3-101 15</inkml:trace>
  <inkml:trace contextRef="#ctx0" brushRef="#br0" timeOffset="140">0 224 165 0,'0'5'253'0,"0"2"-245"0,11 1 49 16,2 0-8-16,4 0-9 0,10-1-22 15,6 2-10-15,5 0-10 0,8-3 3 0,1 4-12 16,9-4-54-16,5-1-82 0</inkml:trace>
</inkml:ink>
</file>

<file path=ppt/ink/ink77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30.83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271 151 60 0,'0'0'151'0,"0"-2"-100"0,0-1-3 15,0 1-7-15,-2 0 2 0,-2-1-8 0,2-2 0 16,-2 0-12-16,1 0 2 0,1 1-6 15,-4-1-5-15,2 0 3 0,-4 1-3 16,1-1 4-16,-1 0-6 0,-1 1-2 16,-1 0 2-16,-1 3-1 0,-5 1-1 15,1 0-7-15,-4 0 5 0,0 2-4 16,-2 7-1-16,2 1-1 0,-4 4 1 15,4 3-3-15,0 3 1 0,6-1-1 16,5-1 1-16,8 1-1 0,0-1-2 16,6 0 3-16,9 0-1 0,6-4 0 0,6-2-1 15,1-2 1-15,5-1 1 0,1-6-2 16,-2-3 3-16,-1 0-2 0,-1-2-2 15,-3-8 5-15,-6-1-3 0,-6 2-1 16,-1-1 2-16,-8-1 2 0,-3 0-2 16,-3-2-1-16,0 2 3 0,0-1 0 15,-2 0-1-15,-7 2-2 0,-1-2 1 16,1 3 1-16,-3-1-4 0,1 1 1 15,1 0 1-15,-3 2-1 0,5 1-12 0,1 2 0 16,1 4-8-16,4 0-13 0,-2 3-30 16,4 7-24-16,0-1-68 0,0-1-126 15</inkml:trace>
  <inkml:trace contextRef="#ctx0" brushRef="#br0" timeOffset="312">628 87 12 0,'5'-5'291'0,"-3"-4"-217"0,0 5-9 15,-2 2-2-15,0 2-3 0,0 0-16 16,0 0-18-16,0 0-13 0,0 10-9 15,-2 6 5-15,-5 2 2 0,-3 2-3 16,-1 2-2-16,1 0-1 0,2 0 2 16,1-2-5-16,1-5 1 0,4 1-3 15,-2-4 1-15,4-3 0 0,0-2-2 0,0-1 1 16,0-3 0-16,0 3 2 0,0-4-4 15,0-2-8-15,0 0-6 0,2 0-1 16,2 0-10-16,2-3-9 0,-4-5-15 16,2-3-18-16,-4-1-74 0,0-4-159 15</inkml:trace>
  <inkml:trace contextRef="#ctx0" brushRef="#br0" timeOffset="516">555 22 241 0,'2'-2'153'16,"-2"-1"-85"-16,4 0-18 0,2 1 2 15,3 0-16-15,4-3-14 0,5 2-3 16,1 2-3-16,0 1-6 0,0 0-4 16,2 0-4-16,-2 3 1 0,0 2-3 15,0 3 0-15,0-1 1 0,2 1-1 16,-2-1-18-16,-3-2-8 0,-5 0-7 15,-3 1-21-15,-3-1-37 0,-5-3-67 0,0 0-82 16</inkml:trace>
  <inkml:trace contextRef="#ctx0" brushRef="#br0" timeOffset="698">553 178 68 0,'10'8'99'16,"7"-2"16"-16,-2-1-62 0,4 1 14 15,4-3-33-15,4-1-15 0,2 4-11 0,3-4-5 16,-2 0-1-16,1-1-8 0,0-1-47 16,-7 0-51-16,-5 0-200 0</inkml:trace>
  <inkml:trace contextRef="#ctx0" brushRef="#br0" timeOffset="942">1049 119 75 0,'4'0'180'0,"-2"0"-33"0,-2 0-102 16,0 0 1-16,0 4-2 0,0 3-9 15,0 5-11-15,-4 3-10 0,0 2-5 16,-1-1-3-16,-3-2-2 0,2 0-3 15,3-1 0-15,-3-1 1 0,6-2 0 16,-4-1-3-16,4 1 0 0,0-6-5 16,0 2-11-16,-2-5-21 0,2-1-15 15,0 0-52-15,-2 0-144 0</inkml:trace>
  <inkml:trace contextRef="#ctx0" brushRef="#br0" timeOffset="1133">996 62 19 0,'11'-3'301'0,"1"-3"-245"0,1 2 2 16,4-3-9-16,4 2-13 0,0 0-2 16,6 2-14-16,2 0-10 0,-1 1-4 15,1 2-3-15,0 0-1 0,-5 0-2 16,-3 0-4-16,-2 3-16 0,-5 2-38 15,-7-5-48-15,-5 2-100 0</inkml:trace>
  <inkml:trace contextRef="#ctx0" brushRef="#br0" timeOffset="1288">1082 150 378 0,'7'1'16'0,"5"-1"33"0,5 0-10 15,6 0-20-15,4 0-11 0,1 0-3 16,7 0-5-16,-1-2 0 0,14-1-35 15,3-3-48-15,6-4 29 0</inkml:trace>
  <inkml:trace contextRef="#ctx0" brushRef="#br0" timeOffset="1820">1677 59 255 0,'-2'0'68'16,"0"0"3"-16,0 0-10 0,2 0-12 16,0 0-7-16,0 0-17 0,2 0-15 15,10 0-8-15,3 0 14 0,2 0-2 16,8 0-4-16,-2 0-8 0,2 0 1 0,3-4 1 15,-1 1-2-15,4 0-1 0,-7 3 1 16,5 0-3-16,-4 0 1 0,-6 0 2 16,-4 0-3-16,-5 0-6 0,-5 0-13 15,-3 2-20-15,-2 2-5 0,0-2-22 16,-7-2-66-16,-7 0-192 0</inkml:trace>
  <inkml:trace contextRef="#ctx0" brushRef="#br0" timeOffset="2019">1856 75 89 0,'0'4'220'0,"0"1"-115"16,-3 2-72-16,-5 4 30 0,-2 6 0 16,-1 3-9-16,1-4 1 0,5 4-30 15,-1-1-14-15,4 1-3 0,-2-1-5 16,4 1-3-16,0-1 3 0,0-2-1 15,0-2-1-15,6-1-14 0,5 1-9 16,3-5-17-16,3-1-41 0,4-6-72 16,-2-3 16-16,-2-5-98 0</inkml:trace>
  <inkml:trace contextRef="#ctx0" brushRef="#br0" timeOffset="2239">2146 136 29 0,'0'3'159'15,"4"-1"44"-15,-4 3-161 0,0 2-7 0,-4 4 25 16,-1 4-5-16,1 1-20 0,-4-1-6 16,1 3-13-16,3 0-10 0,0-3-3 15,2 2-3-15,0-2 1 0,2-1-1 16,0 2 1-16,0-3-2 0,4-1-9 15,4-4 9-15,-1-4-69 0,3-3 0 16,-3-1-18-16,-3-3-141 0</inkml:trace>
  <inkml:trace contextRef="#ctx0" brushRef="#br0" timeOffset="2931">2297 153 29 0,'4'-4'-21'0,"4"-2"286"15,-5 0-218-15,5 1 12 0,0 0-8 16,-1 1-4-16,-1 2-17 0,2-1-4 15,-3 2-8-15,-1 1-3 0,-2 0 2 16,2 0 0-16,-2 0-4 0,0 0-3 16,-2 7 1-16,0 1-4 0,2 3 1 15,-2 1 4-15,0 1-4 0,0 1-3 0,-4 0-5 16,2 0 3-16,2 1-1 0,0-4 18 15,0-5-15-15,0-2 2 0,0-3-6 16,0-1-1-16,4 0 0 0,-2 0 2 16,5 0 0-16,5-4 1 0,1-6-1 15,4-5-1-15,2 0-1 0,-1-4-4 16,-1-1 3-16,6 4 1 0,-8-1 0 15,-2 4-2-15,4 2 0 0,-1 3 3 0,1 2-2 16,-8 1-1-16,-5 4 1 0,0 1 1 16,-4 0 2-16,0 0-6 0,0 0 2 15,0 1 3-15,0 6 0 0,0 2-2 16,0 1 2-16,0 0 2 0,0 3-3 15,0-1-2-15,4 1 3 0,0-3 0 16,-4-2-1-16,2 0-1 0,0-1 2 16,1-3-2-16,-3-1 2 0,4-2-2 15,0 0 2-15,0-1-2 0,5 0 1 16,-3 0-5-16,4-5-7 0,-3 0-2 0,-3-1-1 15,4 1-1-15,-6 2-10 0,5 1 1 16,-5 1-2-16,0 0 6 0,0 1 5 16,-2 0 4-16,0 0 6 0,0 0-1 15,0 0 6-15,0 2 2 0,2 6 0 16,7 2-2-16,12-2 0 0,10 2 60 15,3-8-52-15,6 0-8 0,4-1 2 16,6-1 2-16,1-1-2 0,3-11 0 16,-1-3-2-16,-9-2 3 0,-8-1 0 0,-9 1-2 15,-12 1 1-15,-9 0 4 0,-6 0 5 16,-4 3 2-16,-11 2 11 0,-6 3-3 15,-4 4-2-15,-2 0-9 0,-3 4-2 16,3 0 5-16,4 2-4 0,4 7 1 16,4 4 0-16,7 5-5 0,5 0-4 15,3 5-2-15,0 0 2 0,11 2-2 16,6 0 1-16,10 5-20 0,11-2-14 15,19-4-54-15,14-9 27 0,11-8-377 0</inkml:trace>
</inkml:ink>
</file>

<file path=ppt/ink/ink77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51.89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254 249 37 0,'0'0'82'16,"0"0"-56"-16,0 0-6 0,0 0-14 15,0 0 10-15,0 0-2 0,0 0-8 16,0 0 1-16,0 0 1 0,0 0 2 15,0 0 11-15,0 0 7 0,0 0 10 16,0 0 1-16,0 0-1 0,0 0 0 0,0 0-6 16,0-2-5-16,0-1-8 0,0 2-1 15,-4-2-5-15,-1 2 0 0,-3-1-7 16,-1 2-3-16,-3 0 2 0,-3 0-1 15,-2 0 1-15,-2 0 1 0,1 2 1 16,-3 3-2-16,4 2 1 0,0-1 1 16,4 3 0-16,1-3-1 0,5 0-6 15,1 2 2-15,4 1-2 0,2 1 0 16,0 1-1-16,0 2 0 0,13 2 2 15,-1-1 2-15,5 1-5 0,0-1 2 16,0 2 2-16,2-1-2 0,1-2 0 0,-1 3 0 16,-6-3 1-16,-2-1-1 0,-3-2 0 15,-8 0-1-15,0-1-1 0,0-1 2 16,-2 0 0-16,-11-2 0 0,-1-2 3 15,-3 0-2-15,0-1-1 0,0 0 0 16,-4-2 2-16,0 1-1 0,2 0-2 16,-2 0 1-16,2 1 1 0,3-3 0 15,7 3-3-15,1-1 1 0,6-2-8 16,1 2-16-16,1 0-22 0,0 2-10 0,7 0-23 15,5-4-61-15</inkml:trace>
  <inkml:trace contextRef="#ctx0" brushRef="#br0" timeOffset="721">457 534 0 0,'5'-5'133'0,"-1"-1"-55"16,-2-2-15-16,4 1-6 0,-2-1-6 0,-1-2-1 16,1 2-15-16,0-1-3 0,-2-3-3 15,2 1-6-15,-2-2-2 0,0 2-1 16,-2 0-2-16,0-1-4 0,0 1-2 15,0 1-1-15,0 1-5 0,-6 1 1 16,-2 4-6-16,-1 1 1 0,-5 3-1 16,1 0-1-16,-2 2-1 0,-1 9 0 15,1 4 1-15,6 2-1 0,-1 1 1 16,4 5-1-16,4 0-4 0,2 2-3 15,0-1-7-15,6-3 1 0,9-2 3 16,3-4-2-16,3-4 1 0,1-4 7 0,5-4 5 16,2-3 0-16,3 0 0 0,3-10 0 15,-1-4 5-15,-2-5 0 0,-3-2 5 16,-2-2-3-16,-4-2 12 0,-2-2-1 15,-6 1-3-15,-2-1 0 0,-5 0 0 16,-1-2 1-16,-3-1-5 0,0 0 0 16,-4-3-6-16,0-1-1 0,0 1-2 15,0 1-1-15,0 3-1 0,0 8 2 16,0 10-4-16,0 6 4 0,-2 5 0 0,-2 4-7 15,2 12 2-15,-3 9 3 0,1 7 1 16,0 7-1-16,0 3-9 0,-1 3-10 16,-3 0-5-16,0-1-5 0,1-4-13 15,1-10-10-15,2-9 3 0,4-8 29 16,0-6 16-16,0-4 3 0,0-3 5 15,0 0 20-15,0-5 13 0,0-7-15 16,0-2 1-16,8 0-6 0,-1-1 0 16,5 3 0-16,-1 2-5 0,-1 3-4 0,3 0-6 15,-3 3-2-15,7 4 2 0,-4 0-3 16,3 1 0-16,1 9-1 0,0 4-13 15,4 0-22-15,0 2-11 0,6-1-11 16,-1 0-35-16,5 0-181 0</inkml:trace>
  <inkml:trace contextRef="#ctx0" brushRef="#br0" timeOffset="1307">1451 480 33 0,'0'-3'255'0,"0"-1"-161"0,0 3-31 16,0 1-1-16,-8 0-32 0,-2 7-9 0,3 8-9 16,-1 5-4-16,3 7 0 0,-3 5-4 15,0 2 1-15,3 2 21 0,-3 0-19 16,0-1-2-16,3 1-4 0,-3-4 2 15,0-3-2-15,1-5 2 0,3-5 1 16,-2-1-1-16,2-5-2 0,2-7 4 16,0-2-3-16,1-4 0 0,-1 0 2 15,0 0 11-15,0-8 7 0,0-4-17 16,-2-6 6-16,2-3 3 0,2-4 0 0,0-1-9 15,0-3 6-15,0-4-6 0,8 0 1 16,1-4-2-16,7-4-4 0,5-4 2 16,3-5-4-16,9 2 2 0,-1-1 0 15,3 4 0-15,1 9-4 0,-4 8 1 16,-1 6 1-16,-3 7 1 0,-7 4 1 15,2 4-2-15,-4 4 2 0,-5 3 0 16,-3 0-2-16,-1 6-1 0,-4 4 1 16,-1 2 2-16,-3 2 0 0,-2 2 0 0,-2 1 0 15,-7 2 0-15,-7 2 1 0,-3-3-2 16,-2 2 1-16,-2 1 1 0,-1 2 0 15,-3-1-2-15,2-2 1 0,2-1 3 16,4-2-5-16,2-1-7 0,4-4-6 16,5-2-4-16,4-3-10 0,4 1-16 15,0-2-20-15,0-1-26 0,0-5-69 16,0 0-162-16</inkml:trace>
  <inkml:trace contextRef="#ctx0" brushRef="#br0" timeOffset="2695">1853 463 7 0,'4'-7'-7'0,"0"-2"253"15,-2 1-205-15,0 0 16 0,-2 1-8 16,0 1 0-16,0 1-9 0,0 0-10 0,-2 0-6 15,-4 0-1-15,4 0-5 0,-5 4 3 16,1-1-3-16,0 1-1 0,-2 1-1 16,3 0-5-16,-5 0 0 0,-1 0-3 15,1 0 1-15,1 3 1 0,1 3-4 16,0 0 0-16,1-1-3 0,1 3 0 15,2 1-1-15,-1 0-1 0,3 2-1 16,0 1-2-16,2 0 4 0,0 2-2 16,0 0-1-16,5 0 0 0,3 1 3 15,4-1-2-15,1-1 0 0,0-4-1 16,2 0 3-16,5-3-2 0,-5-3 0 0,2 0-2 15,-4-3 1-15,1 0 1 0,-1 0 0 16,-3-8-1-16,-3-1 2 0,-3-2 1 16,-2-1-3-16,0-2 2 0,-2 1 1 15,0-1 0-15,0-2-2 0,0 2 0 16,-4-2-1-16,2-1 2 0,-2 2-1 15,2-1 0-15,2 4 1 0,0 2-2 16,0 1 0-16,0 4 1 0,4 1-1 16,2 3-1-16,2-1-2 0,1 2 2 0,1 0 3 15,-1 0-1-15,-1 0-1 0,-1 0 0 16,1 0 2-16,0 3-1 0,-1-2-2 15,1 2 2-15,-4-3 0 0,2 1 1 16,-3 0-2-16,1-1 1 0,-4 0 1 16,0 0 0-16,0 0-1 0,0 0 0 15,0 0 2-15,0 0 0 0,0 0-2 16,2 0 0-16,0 0 1 0,0 0 0 15,0 0-3-15,0 0 2 0,2 0 0 16,-4 0 0-16,0 0-2 0,1 0 2 0,-1 0 0 16,0 0 1-16,0 0-1 0,0 0-1 15,0 0 3-15,0-1-2 0,0 0 0 16,0 1 0-16,0 0 1 0,0 0 0 15,0 0-2-15,0 0 1 0,0 0 1 16,0 0-1-16,0 0-1 0,0 0 1 16,0 0 0-16,0 0-1 0,0 0 1 15,0 0-1-15,0 0 1 0,2 0 0 16,-2 0-2-16,4 0 1 0,0 3 2 0,-2 5 0 15,0 0-3-15,2 3 2 0,-1 1 1 16,1 4 0-16,0-1-2 0,0 0 1 16,-2 0 1-16,2-1-1 0,-2-3-1 15,-1-3 0-15,-1-3 2 0,0-2-2 16,2-3 1-16,0 0-1 0,-2 0 4 15,0 0 0-15,0 0 1 0,0-5-3 16,0-5 0-16,0-2-3 0,2-2 3 16,0 1-2-16,0-2 2 0,0 0 0 15,2 2-2-15,1 1 0 0,1 2 0 16,2 0 0-16,-2 2-2 0,1 6-2 0,1 1-4 15,-3 1-1-15,1 0-8 0,2 6 3 16,-1 2-5-16,1-1 1 0,4-1 5 16,1-2 3-16,0-2 9 0,4-2-7 15,3 0 3-15,-1 0 4 0,4-2 8 16,-6-7-6-16,-6 0 0 0,-1-1 1 15,-1-4 2-15,-1 0-2 0,-1-4 1 16,1-1 2-16,-4-1 3 0,0-2 0 16,-2 1 1-16,1-3-1 0,-1 1-1 0,0-2-1 15,-2-1 0-15,0 2-1 0,0-4-1 16,2 3 0-16,0 3-3 0,0 3 0 15,0 4 4-15,-2 5 0 0,0 4 0 16,0 2 4-16,0 4-3 0,0 0-3 16,0-1-2-16,0 1-1 0,0 0 1 15,0 0-1-15,0 0 1 0,0 0-3 16,0 0 2-16,0 0 2 0,0 0-2 15,2 2 1-15,0 1 1 0,0 0-1 16,0 1 0-16,-2 0-1 0,3 3 2 0,-1 1 0 16,0 0-2-16,0 2 1 0,0 2 1 15,0 3 0-15,0 1-2 0,-2 2 2 16,0 2 0-16,0 2-3 0,0 2 4 15,0 1-2-15,0 3 0 0,0 0 0 16,0 1-1-16,0 0-4 0,0-4 5 16,0-2 0-16,0-4-1 0,0-3 1 15,0-3 1-15,-2-5 0 0,0-2-2 16,2-4 1-16,0-2 1 0,0 0 3 0,0-2 1 15,0-9-5-15,0-4 2 0,0-2 1 16,4-2 1-16,2-4 4 0,-1 1 1 16,3 2 2-16,-2-1-4 0,3 4-3 15,3 1 2-15,1 2-2 0,4 3-4 16,0 2-1-16,0 2 2 0,3 3-2 15,4 1 0-15,5 2 0 0,2 1 1 16,1 0-17-16,-2 4-8 0,-5 5-1 16,2 0-10-16,2 2-12 0,-5-5-16 15,5-2-156-15</inkml:trace>
</inkml:ink>
</file>

<file path=ppt/ink/ink77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4:58.15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68 151 301 0,'0'0'65'0,"0"0"-8"0,0 0-22 16,0 0-21-16,0 7-7 0,0 10 9 15,0 4 2-15,-2 4-9 0,2 2-2 16,0 1 0-16,0-1 1 0,0-1-2 16,-2 0 3-16,1-3 0 0,-5 2 2 15,-2-4 2-15,2-3-5 0,-3-1 1 0,1-6-2 16,3-1 0-16,-1-4-3 0,0-1 3 15,4-3 4-15,-2-2-3 0,2 0 2 16,2 0 0-16,-1 0-4 0,1-7-2 16,0-2-1-16,0-2-2 0,0 1 2 15,7-3-2-15,5 2-3 0,-1 0 2 16,6 3 1-16,-3 1-2 0,3 3 0 15,0 2 0-15,0 1 2 0,6 1-1 16,-2 0-2-16,-4 0 1 0,0 4 2 0,-5 6-2 16,-3 1-4-16,-3 1-2 15,-2 0 0-15,-2-1 4 0,0 1 1 0,-2-2 1 16,0 0 1-16,-8-2 0 0,-3 0 0 15,-3 1 1-15,1-2 0 0,-2-1 0 16,-2-1 0-16,-1 1 1 0,-1-1 2 16,0-2-1-16,2 4-3 0,6-4 1 15,1 0-2-15,4-2 1 0,4 0 1 16,0-1-1-16,2 1-2 0,0 2-16 15,0-1-20-15,0 0-13 0,8 1-18 16,4-3-66-16,-5 0-155 0</inkml:trace>
  <inkml:trace contextRef="#ctx0" brushRef="#br0" timeOffset="231">396 449 52 0,'6'-8'278'0,"-4"-1"-167"16,-2 6-48-16,0 2-12 0,0 0-6 0,0 1-12 15,0 1-22-15,0 10-8 0,-4 7 0 16,0 0 0-16,-1 3-2 0,-1 1 2 16,2-2 0-16,4 0-3 0,0-3 0 15,0-3 0-15,0-1 0 0,6-4-13 16,2-2-6-16,-1 0-5 0,3-4-17 15,-3-3-16-15,5 0-20 0,-5 0-54 16,3-12-103-16</inkml:trace>
  <inkml:trace contextRef="#ctx0" brushRef="#br0" timeOffset="532">595 144 101 0,'6'-18'183'0,"-4"3"-124"15,-1 5 5-15,1 2-18 0,2 2-2 16,0 3-15-16,-2 3-11 0,0 0-11 15,0 3 0-15,0 13 0 0,0 10-2 16,-2 6 2-16,0 5-2 0,0 4-4 0,0 0 0 16,0 2 1-16,0-2 2 0,-2-1-5 15,2-5-5-15,0-5-6 0,0-8-8 16,0-7 13-16,0-7 5 0,0-4 2 15,0-3 2-15,0-1-2 0,0 0 2 16,0 0 13-16,2 0-5 0,1-5-6 16,5 0-4-16,0-1 1 0,1 4 0 15,1 2-2-15,5 0-1 0,2 0 2 16,2 0-13-16,8 0-29 0,3 0-29 15,1 0-56-15,3-1-97 0</inkml:trace>
  <inkml:trace contextRef="#ctx0" brushRef="#br0" timeOffset="931">1400 241 8 0,'4'-5'296'0,"0"-2"-219"0,-2 3-8 15,0 3 0-15,-2 1-21 0,0 4-32 0,0 11-3 16,0 9 12-16,-8 3 1 0,0 4-10 15,-1-1-5-15,-1 2 4 0,1 0-3 16,-1 1-4-16,4-4-5 0,3 1 0 16,-1-4-1-16,4-2-1 0,-2-4-1 15,2-4 1-15,0-3-1 0,0-8-6 16,2 0-12-16,4-4-12 0,1-1-18 15,5 0-7-15,-3-5-15 0,1-9-38 16,-5-4-97-16</inkml:trace>
  <inkml:trace contextRef="#ctx0" brushRef="#br0" timeOffset="1166">1602 190 180 0,'6'-9'207'16,"-2"2"-148"-16,0 1 7 0,-2 2-10 15,0 2-2-15,-2 2-14 0,7 0-23 16,-3 0-3-16,4 8 1 0,-1 3-1 15,-1 7-6-15,0 4 1 0,-4 5-1 16,-2 3-4-16,0 2 1 0,0 0-2 0,0 3-2 16,0-2 0-16,0 1 2 0,-2-1-11 15,0-1-5-15,2-2-1 0,-2-2-18 16,2-2-4-16,-2-3 9 0,0-4-10 15,-2 1-14-15,-3-7-25 0,-5-4-80 16,-3-5-119-16</inkml:trace>
  <inkml:trace contextRef="#ctx0" brushRef="#br0" timeOffset="1372">1433 487 93 0,'13'-6'181'0,"2"-4"-78"0,0 1-38 16,1 5 8-16,5-2-18 0,0 3-10 15,4 2-8-15,1 1-12 0,1 0-9 16,-4 0-12-16,0 10 1 0,-6-2-3 16,-2 2-1-16,0 0-2 0,-5 2 1 15,-2-1-20-15,-1 0-21 0,1 0-23 0,0-6-44 16,-3-3-89-16</inkml:trace>
  <inkml:trace contextRef="#ctx0" brushRef="#br0" timeOffset="1592">1946 419 63 0,'2'-2'315'0,"-2"-1"-227"0,0 2-21 0,0 1-6 16,0 0-23-16,-2 0-16 0,-2 4-15 15,-6 7 2-15,3 0-5 0,3 2-2 16,-2 1 0-16,4 1-1 0,2-2-1 15,0 2-2-15,0-1-3 0,2-2-9 16,10-1-12-16,1-1-12 0,4-4 1 16,2 1 22-16,6-1-88 0,-2-4-27 15,2-2 74-15,2 0 16 0</inkml:trace>
  <inkml:trace contextRef="#ctx0" brushRef="#br0" timeOffset="2102">2148 572 61 0,'19'-9'-3'15,"-9"1"-26"-15,-3-1 105 0,-3-2 42 16,-2-1-36-16,0-1-11 0,-2 1-6 0,0 0-15 16,-4 0-15-16,-3 4-10 0,-1 1-6 15,-4 5-5-15,1 1-1 0,-4 1-7 16,-1 0 1-16,3 8-4 0,2 3 1 15,-5 1-2-15,7 4-2 0,-1 0 1 16,5 0 1-16,3 0-4 0,2 1 1 16,0-3 1-16,7-1-1 0,5-2-8 15,1-5-4-15,2-5-4 0,3-1 8 16,-1 0-5-16,4 0 2 0,-2-7 14 15,0-6-4-15,-4 0 2 0,-3-3 0 0,-5 0 7 16,3-1 7-16,-3-2-5 0,-5 0 3 16,2 0 3-16,-2 1 0 0,-2 1-3 15,0 4-5-15,0 0 5 0,0 6-2 16,-4 1-3-16,2 3 0 0,0 3-3 15,1 0-1-15,-1 0-5 0,0 8 0 16,0 5 2-16,0 4-1 0,-2 3 2 16,2 2-5-16,2 4-5 0,-2 3-5 15,2 7-3-15,0 3-3 0,8 2 13 0,5 4 13 16,1-3-5-16,-5 0-7 0,-3 3 7 15,-4-3 0-15,2 0-6 0,-4-7 2 16,0-5 2-16,0-5 2 0,-6-9-2 16,-4-1 1-16,1-4-1 0,-3-5 4 15,3-1 1-15,-1-3 9 0,-1-2 5 16,1 0 6-16,-1 0-4 0,-1 0-4 15,1 0-2-15,-2 0-3 0,1 0-7 16,1-1 2-16,1 1-2 0,2-1 1 0,-1 1-5 16,-1 0 0-16,-1 0 1 0,5 0 0 15,2 0-2-15,1 0 0 0,3 0 1 16,-2 0-6-16,2 0-11 0,0 0-17 15,2 0-7-15,9 0-14 0,1 0-19 16,1-7-107-16</inkml:trace>
  <inkml:trace contextRef="#ctx0" brushRef="#br0" timeOffset="2538">2684 67 109 0,'17'-18'102'16,"-3"5"-58"-16,-3 0 15 0,3 3-3 15,-7 1 1-15,5 7-12 0,-5 0-10 16,1 2-7-16,-4 0-2 0,2 5-4 15,-5 14 1-15,1 6-2 0,-2 10-1 0,-9 7-5 16,-6 6 2-16,-5 1 12 0,-1 2-11 16,-1 0-4-16,2-3-5 0,3-3-5 15,6-4 0-15,1-7 0 0,7-7-4 16,3-5 0-16,0-6 1 0,3-3-1 15,7-7 0-15,7-5-1 0,6-1 1 16,6 0-6-16,3-11-4 0,-1-1 3 16,-1 0-8-16,-1 3 5 0,-10 1 7 15,0 3 1-15,-10 3 1 0,-3 2 0 0,-4 0-1 16,-2 0 0-16,0 0 0 0,0 9 3 15,0 3-1-15,0 3 0 0,0-2 1 16,0 1-1-16,0 0-1 0,6-4-1 16,5 2-4-16,4-1-26 0,3-2-27 15,6 1 15-15,3-5 30 0,0-5-117 16,-8 0-216-16</inkml:trace>
  <inkml:trace contextRef="#ctx0" brushRef="#br0" timeOffset="2990">2104 29 472 0,'0'0'72'16,"0"0"-49"-16,0 0-24 0,0 3 3 16,10 10-1-16,3 2-12 0,-1-1-81 15,1 1-352-15</inkml:trace>
</inkml:ink>
</file>

<file path=ppt/ink/ink78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5:05.11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241 384 174 0,'2'-1'73'0,"-2"-2"-16"16,2-4-1-16,0 1-6 0,-2-1-10 15,1 2-11-15,-1-1-7 0,0 0 3 0,0 0-4 16,0-2-1-16,0 2-4 16,0-1 4-16,0 3-5 0,-1-1-4 0,-5 1 1 15,-2 4-4-15,-1 0-1 0,-3 0-3 16,-1 0-2-16,-6 3 1 0,-2 7-1 15,0 5 2-15,-4 5 0 0,0 3 6 16,0 6-2-16,2 3 2 0,1 5-2 16,10-2-2-16,6-3-2 0,6 0-5 15,0-4 1-15,16-3 1 0,5-2 0 16,2-6-2-16,5-2-1 0,5-4-6 15,1-4-14-15,2-3-9 0,-3-4-17 0,1 0 4 16,-3 0-31-16,-3-4-1 0,-3-4-48 16,-6-2-148-16</inkml:trace>
  <inkml:trace contextRef="#ctx0" brushRef="#br0" timeOffset="816">642 493 76 0,'0'-3'94'0,"0"0"-40"0,0-1 0 16,0 0-12-16,0 0 2 0,0 0-6 16,-4 0-2-16,2 0-8 0,-6-1-2 15,2 0-2-15,-1 0-5 0,-3-1 3 16,1 2-4-16,-7 1-3 0,3 3 2 15,-6 0-3-15,0 0 1 0,-2 2-4 16,-2 7-4-16,-2 3 4 0,2 3-3 16,-1 2 0-16,6 2-3 0,5 0-1 0,0 1-1 15,9-1-3-15,0 1 0 0,4-2 1 16,2-1-2-16,9-5 1 0,5-2-2 15,3-3 4-15,2-4-2 0,2-3-2 16,1 0 1-16,5 0-1 0,-2-10 1 16,-4-5-3-16,1 0 1 0,-6 0 2 15,-5 4 0-15,-2 0 0 0,-5 4 1 16,-2 1 1-16,-4 4 0 0,0 1-1 15,0 1 2-15,0 0 0 0,-4 0-5 0,-3 3-3 16,1 9 3-16,0-1 0 0,4 1-3 16,0 1-3-16,2 0 3 0,0-2 0 15,0-2 0-15,2-3 3 0,6-1-1 16,-1-3 4-16,5-2 0 0,1 0-1 15,4 0 1-15,3-7 0 0,2-5 1 16,5-4-1-16,0-3 0 0,0-1 3 16,-1-2 5-16,-1-2-7 0,-4-1-2 15,2 0 6-15,-8-2 0 0,4-1-4 16,-5-2 4-16,-5-1 0 0,-1-2 2 15,-4 0-6-15,-1-1 1 0,-3-1 1 0,0 4-3 16,0 7 0-16,0 4 0 0,0 10 0 16,-3 6 5-16,-3 4-3 0,-2 0 0 15,-1 13-5-15,-5 9 2 0,1 8 0 16,2 5 1-16,-3 6 1 0,1 4-1 15,0 2-1-15,1 4-3 0,1-5 3 16,11-8-6-16,0-6 2 0,5-10-1 16,11-5 4-16,3-6 1 0,2-6 0 15,2-5 0-15,3 0 2 0,3-12 1 0,3-7 0 16,1-6-1-16,-1-3 4 0,-3-4-4 15,-4-2 2-15,-6 1 0 0,-2 2 3 16,-2-2-3-16,-7 3 1 0,-1 2 1 16,-5 1 3-16,-2 5-2 0,0 5 1 15,-9 4 0-15,-3 7 4 0,1 6 1 16,-1 0-4-16,1 16-5 0,0 7 0 15,-1 9 2-15,5 3-4 0,1 4 2 16,4 3-1-16,2-2-2 0,2 0 0 16,17-3 1-16,9-3-1 0,11-5-12 0,10-5-5 15,8-6-12-15,12-3-25 0,8-6-24 16,5-9-24-16,-4 0-289 0</inkml:trace>
  <inkml:trace contextRef="#ctx0" brushRef="#br0" timeOffset="1538">2080 338 10 0,'0'0'261'0,"0"-1"-178"16,0 0-21-16,0 1-5 0,0 0-23 15,0 4-5-15,0 12-8 0,0 6 16 16,-4 6-16-16,1 4-2 0,-5 2-1 15,0 1-3-15,1 0-8 0,5 1 0 0,-4-4-2 16,6-1-2-16,0-6-2 16,0-3-1-16,0-4 1 0,0-5 1 0,0-2-4 15,6-6-5-15,-4 2-5 0,5-6-7 16,1-1-12-16,2 0-8 0,3-9-12 15,-4-6-26-15,-1-1-40 0,0-4-60 16</inkml:trace>
  <inkml:trace contextRef="#ctx0" brushRef="#br0" timeOffset="1833">2105 311 9 0,'-6'-27'133'0,"4"2"7"0,1 5-59 0,-3 5-3 16,4 4-27-16,0 2-9 0,0 4-11 16,0 3-2-16,0 0-13 0,7 2-11 15,7 0-4-15,-1 7 6 0,6 9 0 16,0 5-1-16,0 3-1 0,0 5-3 15,-1 3 2-15,-1 3-4 0,-4 2 1 16,0 2 1-16,-3 0 1 0,-4-1-2 16,1-5-2-16,-5-1-2 0,-2-4 0 15,0-1 1-15,-2-5 0 0,-11-2-1 0,-2-3 3 16,-2-5 1-16,-1-2-1 0,-5-3 2 15,1-2 1-15,1-1-1 0,0-4-1 16,-2 0 1-16,7 0 0 0,1 0-1 16,6-6-1-16,5 2-1 0,0-2 2 15,4 3-9-15,0 0-27 0,8 2-24 16,5-4-19-16,0 0-73 0,1 0-172 15</inkml:trace>
  <inkml:trace contextRef="#ctx0" brushRef="#br0" timeOffset="2825">2408 717 8 0,'6'0'-6'0,"2"0"12"0,1 0 144 15,1 0-112-15,-1 0 26 0,3-1-15 0,-1-2-10 16,3-2 2-16,1-3-1 0,4-1-2 16,0-2-8-16,2-2-2 0,0-3-2 15,0-3 0-15,-2-3 7 0,0-1-11 16,-2 0 0-16,-3-3-3 0,-5 3-6 15,-5-2-6-15,-4 1-3 0,0-2 4 16,0 3-3-16,-7 3-1 0,-3 3-2 16,-3 6 0-16,-1 6 1 0,-1 5-5 15,-6 0 0-15,4 13 2 0,-2 7 0 16,3 9-3-16,3 3 2 0,5 6 0 0,1 2-3 15,5 3-5-15,2-2-2 0,0-5-1 16,9-4 1-16,5-10 1 0,5-3 2 16,4-5 7-16,-2-5 0 0,2-7 1 15,3-2 0-15,1-3 4 0,-2-13 4 16,4-6-5-16,-5-1 4 0,1-4 6 15,-2-7 3-15,2 1-8 0,-6-5 3 16,2 2-2-16,-6-1-7 0,-1-2 1 16,-5-1 0-16,1 2 0 0,-1-1-2 15,-1 2-1-15,-2 4 0 0,-5 3-1 16,-1 11 2-16,0 8-2 0,0 6 1 0,0 5 3 15,0 1-5-15,-1 14-6 0,-11 9 7 16,3 5 1-16,-3 5-1 0,3 3-3 16,-1 4-3-16,0 2-3 0,3 0-9 15,3-1-9-15,4-2-6 0,0-6 8 16,2-5 16-16,7-3 6 0,7-10 1 15,3 2 2-15,0-7 1 0,2-4-12 16,2-3 2-16,0-3 5 0,5-1-25 16,-5 0 20-16,6-1 7 0,-2-7-22 0,-5 2 16 15,-2-2 6-15,-1 0 1 0,-4 1 4 16,-4 0 2-16,-3 0 1 0,2-1 8 15,-7 2 11-15,1-2 2 0,-2 2-6 16,0-3-1-16,-2 2-3 0,2 1-2 16,-2-1-5-16,0-1 2 0,0 0 1 15,-4-1-5-15,-2 1 0 0,1-2 0 16,-3 3 1-16,-2-1 2 0,-1 0-2 15,1 2-2-15,-3 1-1 0,0 2 1 0,3 2 1 16,-1 1 0-16,1 0-1 0,1 4-1 16,-5 6-4-16,7 4-1 0,-5 4 0 15,5 1 2-15,1 4-4 0,2-4 2 16,0 1 2-16,4-1-2 0,2-1-3 15,8-4 4-15,3 0-1 0,2-4 0 16,4-4-1-16,4-4-1 0,2-2-1 16,2-1-4-16,0-10 1 0,-1-1-1 15,1-1 7-15,-6 0-8 0,-6 2 3 16,-1 1 2-16,-5-2 4 0,-1 4-1 0,-3 0 0 15,-5 2 2-15,0 3-2 0,0 1 5 16,0 2-1-16,0 0 1 0,0 0-3 16,0 3-1-16,0 4-4 0,0 3 4 15,-3 0 1-15,3 3-1 0,0-4-1 16,0 4 0-16,0-1 0 0,3 0 1 15,3-1-2-15,4-1-1 0,-1 0 2 16,-3-1-9-16,4-2-9 0,5-1-15 16,4-3 14-16,4-2-1 0,0-1-101 15,-2-1-23-15,-12-11-118 0</inkml:trace>
  <inkml:trace contextRef="#ctx0" brushRef="#br0" timeOffset="3010">3523 571 42 0,'0'0'319'0,"2"0"-251"0,-2 0-40 16,0 0-7-16,0 6 14 0,0 4 13 15,0 2-22-15,0 0-4 0,0 0-10 16,2 0-1-16,3 4-8 0,-3-4 0 16,2 2-3-16,0-1 2 0,4 0-2 0,1 0-5 15,4-3-10-15,3-2-13 0,1-3-36 16,6-3-2-16,3-2 31 0,5 0 11 15,1-10-262-15</inkml:trace>
  <inkml:trace contextRef="#ctx0" brushRef="#br0" timeOffset="3210">3859 559 20 0,'7'-12'9'16,"-5"2"88"-16,-2 3 58 0,0 3-81 15,0 3-7-15,0 1-24 0,0 0-15 0,-7 7-21 16,-3 9 0-16,-5 6 3 0,-1 2-1 16,1 5 2-16,-2 2 3 0,-4 4 10 15,-2 2 0-15,-2 3 5 0,-1 3 3 16,3 3-9-16,2-2-6 0,2-2-7 15,5 1-4-15,5-2-4 0,-1-5 4 16,6-3-1-16,1-7-5 0,3-6-7 16,0-3-22-16,0-4-41 0,7-6-68 15,3-7-60-15</inkml:trace>
  <inkml:trace contextRef="#ctx0" brushRef="#br0" timeOffset="3801">4609 156 4 0,'3'-3'153'0,"-1"-3"-46"16,0 1-53-16,-2 0 16 0,0-1-17 16,0 2-2-16,0 0-15 0,0 0-5 15,0 1-7-15,-6 0-4 0,-3 3 1 16,-3 0-7-16,-7 0 2 0,-2 13 2 15,-7 6 3-15,-5 9-7 0,-1 8 1 16,-4 5-2-16,3 5 1 0,5 1-8 16,1 3 1-16,8 1-2 0,6 1-3 15,4-1-3-15,9-2 2 0,2-6 0 16,19-6-1-16,7-7-1 0,9-1-15 0,5-7-11 15,4-4-21-15,-2-5-23 0,2-6-84 16</inkml:trace>
  <inkml:trace contextRef="#ctx0" brushRef="#br0" timeOffset="4812">4944 532 70 0,'0'2'-35'15,"0"-2"310"-15,-3 0-216 0,-1-2-1 16,0-2-9-16,0 1-12 0,2-1-6 16,0 0-13-16,0 1-4 0,-1-1 0 15,-1 1-3-15,2 0-1 0,-2 2 0 16,0-2-4-16,-2 3-4 0,-1 0 3 15,-1 0-1-15,-3 1-2 0,-1 7-1 16,1 2 4-16,-1 5-4 0,3 1 0 16,3 4-1-16,0 3 1 0,6 0 0 0,0 5-2 15,4-3-1-15,11-3 2 0,5-1 0 16,4-4 0-16,3-3 2 0,4-4-2 15,-3-4-2-15,1-4 2 0,-1-2 2 16,-5-2-3-16,-2-10 4 0,-3-1-2 16,-3-2 0-16,-6-3 1 0,1 0 11 15,-8-2 5-15,-2 1 0 0,0-1 2 16,0 2-3-16,-4-1-6 0,-6 2-2 15,-1 0 0-15,-4 0-4 0,-1 2 1 0,-1 0-6 16,2 2 4-16,0 4-3 0,-1 2 0 16,7 2-2-16,1 4 1 0,3 1 0 15,3 2-4-15,-2 13-2 0,2 2-13 16,2 3-6-16,0 2-9 0,4-2-15 15,3 0-35-15,1-11-35 0,-2-1-186 16</inkml:trace>
  <inkml:trace contextRef="#ctx0" brushRef="#br0" timeOffset="5179">5351 525 84 0,'4'5'163'0,"-1"0"-47"16,-3 3-99-16,0 3 42 0,0 1-13 15,0 2-9-15,-3 0-13 0,1 2-2 16,-2 0-5-16,2-3-3 0,0-1-2 16,2-5-2-16,0-1-2 0,0-1-3 0,6-1-3 15,1-3 3-15,7-1 2 0,1 0-3 16,6-7 1-16,0-4-2 0,2-3-3 15,2 1 0-15,-2-3 2 0,0 2 0 16,-3 2-2-16,-2 3-1 0,-3 5 2 16,-7-1 0-16,-5 5-1 0,-3 0-3 15,0 0 1-15,0 7 2 0,0 4 2 16,-3 2-1-16,-3 3 1 0,-2 1 0 15,1-2-2-15,3 3 0 0,0-4 0 16,0 3 2-16,4-2-2 0,0-2-1 16,0-3 1-16,6 0 0 0,3-1-1 0,3-2-16 15,3-2-23-15,2-2-20 0,0-3-80 16,1 0-235-16</inkml:trace>
  <inkml:trace contextRef="#ctx0" brushRef="#br0" timeOffset="6190">6013 388 10 0,'-10'0'0'16,"3"1"193"-16,-1-1-105 0,-1 0-44 15,-1 0 20-15,-3 0-16 0,3 1-2 16,1-1-11-16,1 3-8 0,4-3-10 15,0 2 1-15,4-1-10 0,0 3-8 16,0-2 3-16,12 2 5 0,5-2 6 16,13-2-2-16,3 0-3 0,5 0-2 0,2 0-2 15,2-2-3-15,-2-4 0 0,2 2 5 16,-6 1-4-16,-1 0 1 0,-7 1-2 15,-3-2 1-15,-6 3-3 0,-7 1 0 16,-5-1 0-16,-7 1 2 0,0-1-4 16,0 1-3-16,0 0-6 0,0 0-13 15,-7 0-29-15,-5 1-26 0,-3-1-65 16,-4 0-151-16</inkml:trace>
  <inkml:trace contextRef="#ctx0" brushRef="#br0" timeOffset="6406">6183 434 88 0,'0'10'213'0,"0"-1"-132"0,0 4-34 16,0 3 13-16,-4 1 3 0,-4 1-7 15,4 2-18-15,-1 1-16 0,-1 3-8 16,0-2-7-16,2 0-3 0,4-2-1 15,0-2-3-15,0-2 1 0,8 0 0 16,2-3-6-16,1-3-10 0,2-3-14 0,7-3-28 16,-1-3-28-16,0-1-76 0,-4-3-131 15</inkml:trace>
  <inkml:trace contextRef="#ctx0" brushRef="#br0" timeOffset="6646">6561 490 50 0,'3'3'231'0,"-3"-3"-132"0,0 2-78 16,0 4 12-16,0 5 22 0,-3 2 1 15,-5 4-24-15,-2 4-12 0,-3-1-1 16,0 1-3-16,1-1-3 0,1 1-4 15,1 0-5-15,3-2-2 0,-1-3-2 16,6-1 0-16,0-3 1 0,2-2-8 16,0-2-12-16,0-2-13 0,4-3-34 0,4-3-31 15,-1 0-83-15</inkml:trace>
  <inkml:trace contextRef="#ctx0" brushRef="#br0" timeOffset="7362">6723 497 35 0,'2'0'299'0,"0"0"-234"16,-2 0-42-16,0 0 20 0,1 3-13 16,1 4 3-16,0 2-6 0,0 5-11 0,-2 3-3 15,0-1-7-15,0 3 5 0,0-2-5 16,0 2-3-16,-2-2 3 0,-3-1 0 15,1-1 0-15,2-4 0 0,0-1-6 16,2-6 5-16,0 1-3 0,0-5 1 16,0 0 1-16,0 0 0 0,0 0 4 15,0-6-6-15,13-5-3 0,1-1 2 16,3-1-1-16,2-1-1 0,-2 0 0 15,0-3-7-15,2 1 3 0,0 0-1 16,-1-2-3-16,1 6 1 0,-4 2 6 0,-4 2-3 16,-3 5 3-16,-6 2 1 0,0-1 1 15,-2 2-3-15,0 0 1 0,0 6 3 16,0 7 5-16,-4 2 0 0,-4 2-1 15,-1-1 1-15,-1-1-4 0,1-1 1 16,3-1-2-16,0-1 1 0,4-5-2 16,0-2 0-16,2 0-2 0,0-3 2 15,2-2 0-15,6 0 1 0,5 0-2 16,3 0 3-16,3-8-3 0,0-1-9 0,-4-1-4 15,0 0-5-15,-3 0-1 0,-1 3 7 16,-3-3 0-16,-2 2 5 0,-3 4 1 16,-1-1 5-16,-2 3 4 0,0 2 1 15,0 0 4-15,0 0-6 0,0 0 0 16,0 0-4-16,0 5 3 0,0 3-2 15,0 1 0-15,2 0 1 0,8 0 2 16,3-1-2-16,2-2 0 0,8 0 3 16,2-2 0-16,6-4-3 0,3 0 5 0,2 0-3 15,4-3 8-15,2-9-4 0,0-2-2 16,-2-1 3-16,-5-3 1 0,-5-2-3 15,-13 0 5-15,-5-3-1 0,-12 1 4 16,0 2 0-16,-8 2-1 0,-11 3-4 16,0 4 2-16,-8 4-7 0,-1 4 4 15,-1 3-2-15,2 0-1 0,-1 5 2 16,1 9 5-16,-2 5 4 0,8 7-3 15,4 1-5-15,6 1-1 0,5-1-3 16,6-2-1-16,4 0-2 0,13 0 1 0,4-7 0 16,8 0 1-16,1-4-8 0,10-2-15 15,2-6-20-15,12-2-25 0,7-4-44 16,0-3 51-16</inkml:trace>
  <inkml:trace contextRef="#ctx0" brushRef="#br0" timeOffset="7817">7753 0 56 0,'-8'0'14'0,"5"0"176"16,-3 0-149-16,6 0 2 0,-2 0-2 15,0 6 0-15,0 4 1 0,2 5-11 16,0 4-9-16,0 3-3 0,0 6-8 16,0 5-3-16,10 6-5 0,-1 2 1 0,3 5 1 15,3 2-4-15,-5 3 8 0,-1-1-3 16,1 0-3-16,-8-5 1 0,1 0-2 15,-3-3-2-15,0 0 5 0,-3-5-3 16,-9-3-1-16,-3-4 3 0,-4-3-3 16,0-5-1-16,1-1-8 0,1-3-23 15,0-1-27-15,4-10-88 0</inkml:trace>
</inkml:ink>
</file>

<file path=ppt/ink/ink78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5:17.0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296 229 76 0,'0'0'162'0,"0"0"-113"0,0 0-3 15,0 0 5-15,0-2-8 0,0-2-8 16,0 1-7-16,0-3 2 0,0 1-2 16,0-2-2-16,0 1-1 0,-6 0 0 15,0 0-4-15,-3-1-9 0,-3 4-2 0,-3-1-4 16,-2 4 1-16,-6 0-4 0,-7 1-1 15,-3 10 3-15,1-1-2 0,-1 4-3 16,3-1 1-16,7-2 2 0,8 3-3 16,5-2 0-16,8 4 1 0,2-1 0 15,2 0-2-15,13 3 0 0,4-1 0 16,6 1 2-16,4-1 0 0,-1-1-2 15,5 3 1-15,-1-1 1 0,-3-2-1 16,-2 1-1-16,-4-3 0 0,-6-1 1 0,-8 0-2 16,-1-5-1-16,-8 0-2 0,0-2 5 15,0-1-1-15,-10 1 2 0,-5-1 0 16,-2-2 1-16,-2 3-1 0,0-4-2 15,3 3 1-15,-1-2 2 0,2-1 0 16,0-2-4-16,7 1 2 0,0-1 2 16,7 0-2-16,-1 0-8 0,2 0-14 15,0 2-16-15,0 2-21 0,2-1-23 16,7-3-66-16,4 0-146 0</inkml:trace>
  <inkml:trace contextRef="#ctx0" brushRef="#br0" timeOffset="682">502 476 8 0,'6'0'162'0,"-1"0"-90"16,3-1-5-16,0-5-7 0,5-3-9 15,-2-3-9-15,5-1-4 0,-3-3-8 16,2 0-7-16,1-2 3 0,-5-1 0 15,-1 2-4-15,-3-1-6 0,-5 2-1 16,-2 1-4-16,0 0-1 0,-2 3-5 16,-7 1-1-16,-1 2 1 0,-5 5-3 15,-2 4-3-15,0 0 1 0,-3 3 1 0,1 11-2 16,4 4 0-16,-2 4 1 0,5 3 0 15,1 3-3-15,7 5-5 0,4 0-2 16,0-4-2-16,12-1-8 0,9-4 0 16,0-6 2-16,7-4 10 0,3-6 4 15,-1-7 4-15,5-1 2 0,-1-1 2 16,-3-15-3-16,-1-4 5 0,-3-3 3 15,0-2 6-15,-5-2 3 0,-4-2-6 16,-3 0 4-16,-4-2-4 0,1-1 1 0,-5 0 0 16,-3 1-4-16,0-1 0 0,-2-2 0 15,-2-1-4-15,0-3-3 0,0 3 3 16,0 4-21-16,0 9 25 0,2 9-4 15,-2 8-5-15,0 5 2 0,2 8-9 16,-2 14 6-16,0 11 2 0,0 2-1 16,0 8-7-16,0-1 6 0,0 3-20 15,-2 3-10-15,-6-4-1 0,2 0 15 16,-3-6-23-16,5-7-10 0,-2-8 13 15,4-9 17-15,2-6 13 0,0-7 7 0,0-1 0 16,0 0 27-16,0-5 4 0,0-7-13 16,0-3 0-16,4 0 6 0,4 2-2 15,5-2-6-15,-1 2-5 0,3 3-4 16,4 1-1-16,2 6-6 0,-4 1-2 15,4 2 2-15,0 0 0 0,2 2-3 16,6 5-17-16,7 2 5 0,0 3-8 16,6-1-35-16,2 2-10 0,-2-2-59 15,2-2-85-15</inkml:trace>
  <inkml:trace contextRef="#ctx0" brushRef="#br0" timeOffset="1844">1633 490 50 0,'4'0'20'0,"-4"0"196"15,0-5-142-15,0 1-4 0,0 2-17 16,0 1-2-16,0 1-9 0,0 0-26 15,0 0-12-15,0 14-2 0,0 6 14 16,0 5-3-16,-5 6-6 0,-1 2-3 0,0 2 3 16,0 1-4-16,-1 1-3 0,-1 1-1 15,-1 2 4-15,-3-3-1 0,1-6 0 16,3-5 1-16,2-5 0 0,4-6-3 15,-1-4 0-15,1-5 1 0,0-2 0 16,2-3 2-16,-2-1 1 0,2 0 5 16,-2-9-1-16,-2-5-7 0,4-5-1 15,0-2 6-15,0-3 0 0,2-5 0 16,6 0-1-16,-1-4 2 0,1-3-2 15,3-1 0-15,1-5-2 0,3-1 2 0,4-3-4 16,4-4-1-16,0 4-1 0,2 1 2 16,3 3 1-16,5 4-4 0,1 8 2 15,1 8-1-15,-5 6 0 0,-3 7 0 16,-2 5-2-16,-4 4 2 0,-2 0 3 15,-4 0-4-15,-7 5 0 0,-1 4 1 16,-7 4 2-16,0 0-1 0,0 3-1 16,-7 3 2-16,-11 0 1 0,-1 2-2 15,-2-3 0-15,-3 3 0 0,-1-2 3 16,-4 1-3-16,2-2-1 0,1 1 1 15,3-3-2-15,4-2-3 0,7-1-9 0,5-2-7 16,3-1-14-16,4-1-16 0,0-1-19 16,7-5-36-16,7-3-105 0</inkml:trace>
  <inkml:trace contextRef="#ctx0" brushRef="#br0" timeOffset="2870">2086 446 64 0,'3'-7'-36'15,"1"0"243"-15,-2 0-161 0,-2 1 9 16,0 1 5-16,0-1-9 0,0 3-9 16,0 1-14-16,-2 2-4 0,-3-2-6 15,-3 2-9-15,-2 0-3 0,3 0 3 16,-1 0 5-16,1 0-7 0,-1 3 1 15,0 2 3-15,-1 2-4 0,1-1-3 16,2 4-1-16,1 1 0 0,-1 0 2 16,4 3-4-16,2 0-2 0,0 0 1 0,0 2 3 15,2-4-3-15,7 0-1 0,1-2 2 16,0-1 0-16,5-2-3 0,-2-4 4 15,2-1-3-15,3-2 4 0,-3 0-2 16,-2 0-1-16,1-8 2 0,-5 1-1 16,-1-1 1-16,-1-1-2 0,-3-3 4 15,-2-4-1-15,-2 4 0 0,0-2-3 16,0-1 1-16,0 3 2 0,0-2-2 15,0 2-1-15,-4 1 2 0,2-1-4 0,2 0 3 16,0 1-1-16,0 4 0 0,0 1 1 16,0 2-3-16,4 4-2 0,2 0 3 15,0 0-1-15,3 0 1 0,1 3-1 16,3 1 2-16,0 0 1 0,-3-2-1 15,7 1-2-15,-5 0 3 0,-1-2 1 16,2 0-2-16,-1 0-2 0,-5-1 3 16,-5 1 0-16,0-1-1 0,0 0-1 0,-2 0 1 15,0 0 2-15,0 0-2 0,0 0-1 16,0 0 3-16,0 0 0 15,0 0 0-15,0 0-2 0,0 0 1 0,0 0 2 16,0 0-4-16,0 0 0 0,0 3 0 16,2-3 2-16,-2 0-2 0,0 0-2 15,0 2 2-15,0 0 0 0,0 2 2 16,0 1-3-16,0 1 3 0,0 1 0 15,0-1-2-15,0 1 0 0,0 2 1 16,2 0 2-16,-2 1-3 0,2 0 0 16,0-2 1-16,0 1 1 0,-2-4-3 15,2 1 0-15,-2-2 1 0,0-3 1 0,0 0-1 16,0-1-4-16,0 0 3 0,0 0 3 15,0 0 0-15,0-4-6 0,0-3 3 16,0 0-3-16,0-1-3 0,0 0 3 16,0 2 0-16,3 0-3 0,1-1-5 15,4 4-5-15,1 0 4 0,-1-1-3 16,0 4-1-16,-1 0 0 0,3 0 5 15,-1 0 0-15,3 4 7 0,5-1-1 16,2-2 5-16,0-1 4 0,2 0-4 0,-6 0 0 16,3 0 3-16,-5 0 0 0,0-8 0 15,-3-1-2-15,-1-3 3 0,1-1 5 16,-2-1 8-16,-3-5 1 0,1 0 2 15,-2-1 2-15,0-4-5 0,0 1-6 16,-1-4 1-16,3-1-2 0,-2-2-8 16,2-2 1-16,-3-1 3 0,3 1-2 15,2 3-13-15,-1 7 16 0,3 6-3 0,-4 9 0 16,-6 7-4-16,2 0-3 15,-2 13 3-15,0 10 3 0,0 4-1 0,-2 6-1 16,-2 1 5-16,-2 0-12 0,0 4 1 16,-3-5 0-16,-3 0 5 0,3-4 3 15,3-5-3-15,2-4 2 0,1-6 1 16,3-6 0-16,0-3-2 0,0 0 2 15,0-4 4-15,0 2 0 0,3-1-1 16,5-1-3-16,0 2 3 0,3-2-4 16,2 1 0-16,3-1-22 0,-1 2-15 0,0 2-45 15,-1-3-52-15</inkml:trace>
  <inkml:trace contextRef="#ctx0" brushRef="#br0" timeOffset="3481">3164 82 79 0,'2'-4'-39'16,"-2"1"317"-16,2-2-221 0,-2 4 1 0,1 1 4 16,-1 0-10-16,0 0-23 0,0 11-28 15,0 8 14-15,0 7 2 0,-5 5 5 16,-5 5-20-16,3 4 3 0,-5 0 5 15,-1-1 9-15,-2-1-16 0,1-2 1 16,5-5-5-16,1-6 2 0,2-3-1 16,4-7 2-16,0-6 0 0,2-2-3 15,0-6 1-15,0-1 1 0,0 0 1 0,0 0 1 16,10-4 0-16,3-7 1 0,1-6-1 15,-1 3-3-15,2-2 0 0,1 1 0 16,1 1 0-16,0 2 0 0,-4 3-2 16,4 3 1-16,-1 3-2 0,-3 2-1 15,-1 1-3-15,1 0 4 0,-4 1-4 16,1 6 2-16,-4 0 4 0,-2 4-3 15,-4-2 3-15,0 1 0 0,0 0 1 16,0 0 1-16,-4-2 1 0,-6 2-2 16,1-4 1-16,-3 2 1 0,1-2 3 15,-1 0 0-15,-1-3-2 0,1 2 5 0,-5-2-4 16,8 1-3-16,-3 0 0 0,3 0 1 15,3-2-2-15,-2 1-1 0,5-1-1 16,3 0-6-16,0 1-22 0,0 0-32 16,0-1-20-16,0-2-78 0</inkml:trace>
  <inkml:trace contextRef="#ctx0" brushRef="#br0" timeOffset="3722">3418 363 162 0,'3'0'294'0,"-3"0"-254"16,0 0-23-16,0 3 6 0,0 3 27 16,0 3-17-16,0 2-16 0,-2 1-5 15,1 1-8-15,-1 0-1 0,0 3-2 16,0 1 1-16,0 2 0 0,0-1-2 15,2-1 0-15,0 1-6 0,0-6-15 0,2-1-6 16,9-6-21-16,1-1-2 0,3-4 8 16,0 0-47-16,1-4-45 0,-1-7-42 15</inkml:trace>
  <inkml:trace contextRef="#ctx0" brushRef="#br0" timeOffset="4033">3612 350 20 0,'15'-36'30'0,"-3"-2"19"0,1-2-18 16,-1 0 5-16,-1 0 25 0,-3 5 12 15,-4 7 8-15,-3 9-21 0,-1 4 0 0,0 6-17 16,0 5-8-16,0 4-13 0,-1 0-11 15,-7 16-11-15,2 7 1 0,-1 10 1 16,-1 2 8-16,2 1-12 0,-3 3 1 16,3-5 2-16,-2 0-1 0,1-1-1 15,3-3 1-15,2-6 1 0,2-3-2 16,0-8 0-16,0-4 1 0,4-5 0 15,3-4 0-15,5 0 0 0,3 0 2 16,2-2-1-16,4-5-3 0,2 2 3 16,-4-3-1-16,0 3 0 0,-1 1-2 0,-5 2 0 15,0 0 1-15,1 1 1 0,-1 1-2 16,0 0 1-16,-1 0 2 0,1 0-1 15,-5 0-1-15,1 0-5 0,-3 0-6 16,0 0-13-16,-4 0-1 0,-2 0-14 16,0 0-17-16,0 0-29 0,0 0-54 15</inkml:trace>
  <inkml:trace contextRef="#ctx0" brushRef="#br0" timeOffset="4333">3400 71 291 0,'0'0'210'0,"0"0"-167"15,0 0-36-15,4 7-2 0,4 3-5 16,3 1 1-16,3 4-14 0,1 2-34 16,-2-2-104-16</inkml:trace>
  <inkml:trace contextRef="#ctx0" brushRef="#br0" timeOffset="5675">4406 74 29 0,'4'-9'71'0,"1"-3"88"15,1-2-99-15,-2 3 2 0,2-1-3 0,-4 3-9 16,1 4-9-16,-3 3-10 0,0 2-1 15,0 4-19-15,0 18-11 0,-3 10 9 16,-7 13 1-16,-1 0-4 0,1 4 13 16,1-2-20-16,-1-4 2 0,-3 1-2 15,-1-4 2-15,1-5-1 0,5-3 2 16,-1-8-2-16,7-4 0 0,2-7 1 15,0-3-1-15,0-4-1 0,0-3 0 16,2-3 3-16,4 0 1 0,7-2 1 16,2-9 0-16,-1 0-2 0,1 0 0 0,0 1-3 15,-2 4 2-15,5 1 2 0,-1 1-1 16,2 3-3-16,0 1 0 0,-2 0 2 15,2 0-2-15,0 6 1 0,0 0-1 16,2 0-5-16,-2 1-15 0,-1 0-16 16,1 0-4-16,-2 2-21 0,0-7-46 15,-2-1-93-15</inkml:trace>
  <inkml:trace contextRef="#ctx0" brushRef="#br0" timeOffset="6001">4906 417 45 0,'0'-7'172'0,"-4"-4"-74"16,-5 4-53-16,-5 0 17 0,-3 3-22 15,2 1-9-15,-1 3-7 0,-1 0-10 16,4 7-3-16,1 6-4 0,5 5 1 16,1-1-7-16,6 2-1 0,0 3 0 15,12-1 0-15,5-2 1 0,0-2-1 16,6-2 0-16,-2-4 2 0,4-4-4 15,-6-3 1-15,5-4 4 0,-1 0-1 0,-2 0-1 16,-2-9 1-16,-3-3 13 0,-3-3 2 16,-1 0 4-16,-5-2 6 0,-1-2-3 15,-4 1-5-15,-2 1-4 0,0 1-6 16,-8 2 1-16,-3-1-7 0,-6 2-3 15,1 0 0-15,1 1 3 0,-2 2-3 16,5 4 0-16,5 5-1 0,-1 1 0 16,8 0-15-16,0 13-16 0,0 0-6 15,8 3-20-15,7 0-25 0,2-3-63 16,-2-3-159-16</inkml:trace>
  <inkml:trace contextRef="#ctx0" brushRef="#br0" timeOffset="6392">5253 454 127 0,'0'0'261'16,"0"0"-189"-16,-2 0-23 0,-3 3-14 15,1 2-8-15,-2-1 0 0,4 2-7 16,0 4-6-16,2 0-8 0,0 0-3 16,2 0 2-16,10-2-3 0,3-1-3 0,6 1 3 15,0-4 1-15,0 0-3 0,2-1-4 16,3 0-9-16,-5 0 1 0,4 1 2 15,-10-2-6-15,-1 0-1 0,-5 0 7 16,-1 0 8-16,-6-1-3 0,2-1 3 16,-4 1 2-16,2-1 0 0,-1 1 0 15,-1 0-3-15,6 0 4 0,-2 5-1 16,2-2-1-16,-1-1 1 0,1 4 1 15,8-2-2-15,1-2 2 0,0 1-1 0,0-4 2 16,3 0-1-16,-3 0 3 0,0 0 5 16,0-7 12-16,-1-2-3 0,-3-4-4 15,6-2 2-15,-1-3 0 0,-7-2 3 16,4 1-7-16,-5-2-6 0,-4 2 2 15,0 2-2-15,-4-1-6 0,0 0 3 16,0 3 0-16,-2 0-3 0,-2 3 0 16,-4 0-1-16,5 6-11 0,-3 2-7 15,2 4-17-15,0 0-30 0,2 8-34 16,-3 4-111-16</inkml:trace>
</inkml:ink>
</file>

<file path=ppt/ink/ink78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5:45.16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23 215 25 0,'0'0'4'0,"0"0"4"16,0 0-3-16,0-1 148 0,0-2-84 15,0-1-38-15,0 0 9 0,0-1 4 16,0-2-3-16,-2 1-6 0,2-1-10 0,0 3 2 15,0-2-2-15,0 0-4 0,-2 2 2 16,2 0-2-16,0-1-2 0,0 4 0 16,0-1-3-16,-1 2-1 0,-1 0-4 15,0 0-5-15,2 3-7 0,-2 10 1 16,0 7 3-16,-2 2 0 0,2 3-2 15,2 3 0-15,0 0-1 0,0 0 3 16,0 1-3-16,0 1 1 0,0-5 0 16,2-2 1-16,4 0-2 0,-4-5 0 0,3-3 0 15,1-3 1-15,-2-5-6 0,2-2-5 16,-1-4-10-16,5-1-4 0,1 0-10 15,1-10-14-15,-1-7-14 0,1-1-17 16,-5-2-32-16,-1-4-56 0</inkml:trace>
  <inkml:trace contextRef="#ctx0" brushRef="#br0" timeOffset="312">77 122 23 0,'-10'-23'53'0,"1"5"82"0,-1 0-81 16,2 5 0-16,5 5 8 0,-3 0-11 16,4 5-13-16,0 0-2 0,0 3-10 15,2 0-1-15,0 0-17 0,0 0-7 16,6 5 6-16,7 5 10 0,4 0 1 15,1 5-7-15,3 1-2 0,2 3 1 16,-4 3-3-16,3 2-5 0,-4 3 0 16,1 0-2-16,0 3 4 0,-4 1-4 15,0 0 2-15,-5 1 0 0,3-3 1 16,-7 1-3-16,-2-2 0 0,-4-2 1 15,0-3 0-15,-8-2-1 0,-5-4 1 0,-4-1 0 16,-2-3 2-16,-6-3-2 0,2-2 2 16,-2-3-1-16,2 0-1 0,2-4-1 15,2-1 0-15,4 0-2 0,3 0 2 16,9-6-10-16,3-2-3 0,0-1-16 15,5 0-14-15,11 0-11 0,3 2-26 16,-2-2-50-16,2-1-132 0</inkml:trace>
  <inkml:trace contextRef="#ctx0" brushRef="#br0" timeOffset="1273">365 501 10 0,'6'1'19'15,"-6"-1"120"-15,1 0-38 0,3 0-53 16,-2 0-24-16,6-2-5 0,1-3 6 16,3-2-2-16,-1 1-4 0,5-2 2 0,-1-3 4 15,2-1-3-15,2-5 3 0,2-1 0 16,4-4-3-16,0-6 1 0,-1 5 0 15,-3-3-8-15,-7 2-6 0,-5 0 0 16,-5 2-6-16,-2 0 3 0,-2 3-1 16,0 1-5-16,-8 2 3 0,-3 6 1 15,-4 2-2-15,-4 6-2 0,-2 2 0 16,2 4 0-16,-2 9 0 0,0 8-2 15,3 3 1-15,5 6 1 0,4 5-2 0,3 2-4 16,6 0-4-16,0 1 3 0,2-2-6 16,13-5-6-16,6-5 0 0,2-8 6 15,4-6 8-15,3-6 2 0,-1-6 3 16,1 0 5-16,3-7 0 0,-1-14-4 15,2-6 5-15,-1-6 7 0,-4-1-7 16,-3-2 5-16,-3-2-4 0,-4 4 8 16,-5-1-8-16,-7 2-4 0,-5-1-3 15,-2 2 3-15,0-1 0 0,-6 1-3 16,-3 4 0-16,-5 3 2 0,5 6-1 0,-1 6-2 15,3 8 1-15,-1 5 2 0,4 0-4 16,-5 16-2-16,1 6 3 0,1 7 2 16,1 4-1-16,0 4 0 0,0 0-2 15,3 2-3-15,1 2-7 0,2-1-5 16,0-2-3-16,3-6 18 0,9-3 2 15,1-6-2-15,4-4 0 0,3-3 2 16,-3-6 0-16,0-3-1 0,2-5 0 16,2-2-2-16,-2 0-2 0,2 0 1 15,-4-1-9-15,-2-6 6 0,1 0-4 16,-5 0 12-16,-1-1-5 0,-3 1 1 0,-3 0 3 15,2-1 0-15,-6 0 0 0,0 1 2 16,2-3 0-16,-2 2-2 0,2 0 2 16,-2 0 4-16,0 0 4 0,0 1-2 15,0 0-1-15,0-1 1 0,-2 0 4 16,0 0-5-16,-6 1 0 0,3 1 2 15,-1 1-4-15,-4-1 0 0,1 4 0 16,3 2 6-16,-4 0-4 0,5 0-1 16,-3 1-3-16,-1 9 0 0,3 3 0 0,0 4-3 15,2 1 0-15,0 1 0 0,4 1 1 16,0 0-2-16,0-3 1 0,8-1 0 15,2-4 0-15,5-4 0 0,-2-4 0 16,4-3 0-16,3-1 1 0,4 0-4 16,3-11-7-16,2-1 5 0,-3-6-17 15,-3 2 10-15,-4-2 6 0,-1 3 1 16,-9 3 2-16,-3 2 2 0,-6 3 0 15,0 1 5-15,0 1 1 0,0 4 1 16,-2 1 0-16,-4 0 0 0,0 0-5 0,3 8-1 16,-1 4 0-16,0 3 3 0,4 1-2 15,-2-2-1-15,2 0 1 0,0 2 0 16,0-3 0-16,0 1-2 0,4 2 0 15,5-3 2-15,3-2-1 0,-3-3-1 16,3-3-4-16,1-3-26 0,2-2-4 16,3 0-12-16,-1-3-20 0,-4-5-107 15,-5-3-61-15</inkml:trace>
  <inkml:trace contextRef="#ctx0" brushRef="#br0" timeOffset="1454">1315 404 184 0,'0'-3'78'16,"0"3"-8"-16,0 0-34 0,-2 0-11 15,2 8 9-15,0 2-8 0,0 3-7 16,0-1-9-16,2 0 0 0,6 1-1 15,-1-2 9-15,3 0-14 0,1 1-1 16,1-4-1-16,5-3-2 0,6-4 2 16,0-1-12-16,3-2-6 0,5-10-48 15,-4 0 35-15,-1-6-68 0,-3 1 9 16,-4-5-77-16,0 4 106 0,-3-3 71 0</inkml:trace>
  <inkml:trace contextRef="#ctx0" brushRef="#br0" timeOffset="1588">1639 340 29 0,'0'-6'109'0,"-1"4"6"0,-7 2-38 16,0 0-34-16,-1 4-8 0,-1 9-5 15,1 4-2-15,-5 7-5 0,-1 4-6 16,-2 6-3-16,-4 6 8 0,-2 4 1 15,2 1-3-15,-2 1-9 0,8-3-5 16,5-3-5-16,5-3-1 0,3-3 1 16,2-4 0-16,2-3-8 0,9-3-26 0,2-5-46 15,1-5-33-15</inkml:trace>
</inkml:ink>
</file>

<file path=ppt/ink/ink78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5:49.28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54 168 10 0,'0'0'14'16,"0"0"134"-16,0-2-96 0,0-4-8 15,0 2-10-15,0-2-1 0,0 2 0 0,0 1 0 16,0-1-5-16,0 1-4 0,0-1 4 15,0 0-7-15,-4 2 2 0,4 1-5 16,-2-1-2-16,0 2-3 0,2 0 3 16,-4 0-6-16,1 0 1 0,-5 2-4 15,4 7-2-15,-2 4 1 0,1 3 2 16,-1 3-2-16,2 4 1 0,0 1-6 15,4 0 1-15,0 1 0 0,0-1 0 16,0 2-2-16,0-2 0 0,4-1 2 0,0-2 1 16,-2-1-3-16,0-6 0 0,0-1 1 15,-2-3 0-15,2-3-1 0,0-1-1 16,-1-1 2-16,-1-5 1 0,2 0-3 15,-2 0-1-15,4 0-5 0,0 0-3 16,0-4-13-16,2-4-11 0,1-5-4 16,1 2-12-16,-1-4-36 0,-1-4-52 15,-4-1-137-15</inkml:trace>
  <inkml:trace contextRef="#ctx0" brushRef="#br0" timeOffset="308">39 163 14 0,'0'0'127'0,"0"0"-21"0,0-3-48 15,0-1 0-15,3-4-34 0,7-1 2 16,1 1-1-16,5-3-8 0,-1 1 0 0,2-1 4 15,6-1-6-15,-2-2 0 0,4 2 0 16,-2 0-2-16,-2 1 1 0,0 1-5 16,-2 2-2-16,0 0-4 0,-4 2-4 15,-2 3 1-15,-7 0 1 0,0 3 0 16,-2 0-3-16,-4 0-4 0,2 0-3 15,-2 0-4-15,0 1-2 0,0 4-2 16,0 3 0-16,-8 0-11 0,0 1-13 16,1 1-21-16,-3-3-32 0,-3-3-61 15</inkml:trace>
  <inkml:trace contextRef="#ctx0" brushRef="#br0" timeOffset="497">71 245 17 0,'-2'7'227'0,"0"-4"-145"16,2 0-26-16,0-2-2 0,0 3-21 15,2-2-2-15,8-1-2 0,5 1-11 16,2-2 1-16,0 0-9 0,2 0-4 0,0 0-5 16,1 0 0-16,-1 0-1 0,2 0 1 15,-2 0-7-15,4 5-15 0,-2 1-20 16,-2 0-26-16,-4-2-57 0,-4-1-139 15</inkml:trace>
  <inkml:trace contextRef="#ctx0" brushRef="#br0" timeOffset="1314">519 289 6 0,'2'-2'-6'0,"-2"0"92"16,0-1 34-16,0 0-77 0,-5-1 9 15,3 4-18-15,-6-4 4 0,0 2-3 16,1 2-10-16,-3 0-5 0,1 0 3 16,-3 0-6-16,3 0 3 0,-3 6-4 15,1-3-2-15,3 0 2 0,-1 2-5 16,-3 0 2-16,5 1-4 0,-1-1-5 0,2 0 1 15,1 1-4-15,3 1 0 0,-2-1 1 16,2 2-2-16,2 0-1 0,0-1 2 16,0 0 0-16,0 1-1 0,0 0-1 15,0-3 2-15,2 2 0 0,4-1-1 16,-5-1-1-16,5 1 2 0,-4-2 0 15,4 0-2-15,0 0 2 0,-1-1 0 16,1-2 0-16,2 0-1 0,-1 0 0 16,1-1 0-16,-2 0 1 0,-3 1-1 15,3 0-1-15,2-1 2 0,-4 0 0 0,1 0-2 16,3 0 1-16,0 0 2 0,1 0-2 15,3 0 0-15,1 0 0 0,0 0 1 16,1-2 0-16,-3 1-2 0,2 0 0 16,1 1 2-16,-3-1 0 0,5-2-2 15,-7 1 1-15,-1-1 0 0,-1 1 1 16,-1-3-2-16,-2 2 1 0,3-1 1 15,1-2 0-15,-2 2-1 0,-2-2 0 16,1-2 2-16,-5 0-1 0,4-3-1 0,-4 1 1 16,0-5 1-16,0 0-1 0,-4-1-1 15,-3-1 0-15,-3-1-1 0,-1 2 3 16,1 2-3-16,1 3 0 0,1 2 3 15,0 2-1-15,-1 4-1 0,7 1 2 16,0 2-1-16,2 0-1 0,0 0-1 16,0 0-4-16,2 5 6 0,8 2-1 15,1 0-2-15,2-1 2 0,4 1 1 16,1-1-1-16,1 1 1 0,-2 1-1 15,0-2 0-15,4 2-2 0,-4 2 3 0,0-3-2 16,-3 4 2-16,-3 0-1 0,1 4-1 16,-7-2-1-16,1 1 3 0,-6 1-1 15,0-3-3-15,0-2 0 0,0-5 2 16,-2-2 0-16,0 0 0 0,0-3 1 15,0 0 3-15,2 0-1 0,0-6-3 16,0-5-1-16,6-4 2 0,4-1-1 16,5-1-1-16,0-1 1 0,2 4 2 15,1-1-1-15,-1 2-1 0,4 1 1 0,2 1 0 16,-2 2 1-16,0 4-3 15,-2 3 0-15,0 2 2 0,-2 0-1 0,-2 0-12 16,1 3-33-16,3 6-10 0,0-4-45 16,-2 3-113-16</inkml:trace>
</inkml:ink>
</file>

<file path=ppt/ink/ink78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5:53.551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2 0,'0'0'4'0,"2"0"-3"0,-2 0-2 0,2 0-2 16,-2 0 1-16</inkml:trace>
</inkml:ink>
</file>

<file path=ppt/ink/ink78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08.1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190 131 56 0,'0'-2'30'0,"0"2"-3"0,0 0-23 16,0 0-3-16,0 0 109 0,0-1-43 15,0 1-42-15,0-1-4 0,0 1-3 16,0 0 2-16,0-1-3 0,0 1 3 16,0-2 5-16,2-2 0 0,-1 0-12 15,1 1-1-15,-2 0 3 0,2 2 0 16,-2-2-2-16,0 0-1 0,0 3-6 0,0-2 3 15,0 2-2-15,0-1-3 0,0 0 2 16,0 1 0-16,0 0-3 0,-4 0-2 16,-1 0 1-16,-3 0 2 0,-3 0-4 15,-3 0 1-15,1 0 0 0,-4 3 1 16,0 4-4-16,-1 0 3 0,-1 3 1 15,0 1 2-15,4 0 2 0,0 2-4 16,5 0 3-16,3-1-3 0,3 1-1 16,4 0-2-16,0-1 0 0,4-1 1 15,9-1 0-15,0 1 0 0,4 1 1 0,4-3 0 16,0 2 0-16,2-2-1 0,0 2 0 15,-4 0 1-15,0 0-1 0,-5 2-1 16,-1 2 0-16,-3-2 0 0,-7 1 1 16,-1-3 0-16,-2-1 0 0,0 2 2 15,-5-1-1-15,-5-2-1 0,-1 1 1 16,-3-2-2-16,1 0 2 0,-4 2-1 15,2-3 0-15,-3 0 1 0,3 1 0 16,0-2-2-16,1-1 1 0,7-2 0 0,1-1-2 16,2-1-7-16,4-1-13 0,0 0-10 15,0 0-6-15,0 0-18 0,0 0-39 16,8 0-113-16</inkml:trace>
  <inkml:trace contextRef="#ctx0" brushRef="#br0" timeOffset="1508">386 41 137 0,'0'-1'68'0,"0"-2"2"0,0 1-14 16,0 1-12-16,-2-1-6 0,2 0-3 0,0 1-7 15,0 1-4-15,0 0-1 0,0 0-1 16,0 0-8-16,-2-2-2 0,2 2 1 16,0 0 0-16,-2 0-7 0,1 1-1 15,1 6 3-15,-2 4 4 0,0-1-5 16,2 1-4-16,-2 2 0 0,2-1 0 15,0 2-2-15,0 2-1 0,0 0 0 16,0 1 3-16,0 3-3 0,0-1-1 16,2 3 1-16,0-3 2 0,0 1-2 15,-1-1-1-15,3 0 1 0,0 0-1 0,-2 1 3 16,0-1-3-16,0-1 2 0,-2 1-1 15,0-3 0-15,0-2-1 0,0-1 1 16,0 0 2-16,-4-3-3 0,0 2 0 16,0-6 0-16,1 0 3 0,3 0-4 15,-4-5-2-15,2 2 2 0,0-3 2 16,-4 0-3-16,4 0 0 0,0-6-2 15,0-2 3-15,2-2-3 0,0-1 2 16,0-2-1-16,0-1 3 0,0-3-2 0,0 1 1 16,4-2 1-16,4 1 1 0,3 3 0 15,1 1-4-15,-3 1 3 0,1 3 1 16,-1 2-3-16,3 3-2 0,-4 4-1 15,1 0 0-15,1 0-2 0,-1 0-3 16,3 0-2-16,1 3 3 0,0 1-6 16,3 0-7-16,-1-1 0 0,4 3-4 15,0-3-2-15,2 1 16 0,-2 0 4 16,-2-2-25-16,-3 2 12 0,-5-3 15 0,-1-1-7 15,-3 0-2-15,-3 0 16 0,2 0-2 16,0 0 7-16,-4-5 10 0,0-2 6 16,0 1 5-16,0 0-1 0,0 0 2 15,0-1-4-15,-2 0-2 0,-2 0-1 16,-1-1-3-16,-1 2-5 0,0 0 6 15,-1 2 1-15,-3 1-5 0,2 2 0 16,-3 1-4-16,1 0-1 0,-1 4-1 16,-2 7-2-16,1 2-2 0,1 2 4 15,3 2-1-15,0 0 1 0,5 1-3 16,3-2-5-16,0-3 2 0,9-1-1 0,6-2-1 15,1-5 2-15,3-3 1 0,2-2 0 16,2 0-3-16,1-2 0 0,-1-7 3 16,0-1-3-16,-4 0 0 0,-5 1 0 15,-5 0 2-15,-3 3-2 0,-2 1-2 16,-4 2 1-16,0 2 1 0,0 1-2 15,-4 0-2-15,-6 0-2 0,1 7 2 16,-1 1-4-16,5 1-1 0,1 0 2 16,2 1-5-16,2-1 0 0,0 1 1 15,6-4 1-15,1-2 2 0,5-1 2 0,1-3 2 16,2 0 6-16,4 0 0 0,-1 0-1 15,1-6-1-15,-6-1 1 0,2-3 1 16,-1-1-1-16,-5 1 0 0,1 1 2 16,-1-2 1-16,1 0 3 0,-5 1 4 15,1 0-3-15,-6 1 3 0,2 0-3 16,-2 3-2-16,0 3 2 0,0-1-3 15,0 2 0-15,0 0-4 0,0 1-1 16,0 1-1-16,2 0-3 0,2 0 1 0,-4 9 3 16,0 1 2-16,2 2-3 0,-2 2 0 15,2 1 1-15,1-2 1 0,-1 0-1 16,0-1-2-16,2-2 2 0,-2-2 2 15,-2-2-3-15,0-3 0 0,0-1 2 16,0-2 0-16,0 0 1 0,0 0 3 16,0-2-5-16,0-5-1 0,0 0-1 15,0-1-3-15,0 1 0 0,0 2 0 16,0 0-2-16,0 2-5 0,4 0 3 0,3 1 1 15,3 0-4-15,0 2 3 16,3 0 2-16,-2 0 4 0,1 0-3 0,-1 0-3 16,4 0 5-16,3-5 1 0,3-1 3 15,-2-2 0-15,2-1 0 0,-4 0 2 16,-4-3-1-16,-1 0 1 0,-5-4 9 15,1 0 6-15,-4-1-3 0,0-2 3 16,-4-1 1-16,2 2-5 0,-2-4 0 16,0-1-9-16,1 0 2 0,1-3-2 15,2 1-5-15,0 2 2 0,0 0-2 0,-2 5 1 16,1 7 0-16,-1 5 1 0,-2 6-2 15,0 0 1-15,0 5-8 0,0 13 6 16,0 4 2-16,0 5 1 0,0 4-2 16,-5 2-1-16,1 2 1 0,-2 1 1 15,-1-1-6-15,-1 0-6 0,0-3-7 16,3-6 4-16,1-6-9 0,4-10 8 15,0-4 9-15,0-6 6 0,0 0 6 16,0-6 16-16,7-5-4 0,5-2 3 16,1-1-5-16,0 1-3 0,1 1-1 15,5 1-4-15,-2 4-5 0,-2 0-3 0,3 3 0 16,3 3 1-16,0 1-8 0,3 0-25 15,5 6-18-15,3 6-17 0,3-1-138 16</inkml:trace>
</inkml:ink>
</file>

<file path=ppt/ink/ink78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5:24.49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174 318 39 0,'2'-2'11'0,"0"-3"139"0,0-3-76 16,2-1-27-16,-2-1 9 0,2 1-13 16,-1 1-1-16,-3 0-5 0,2 1-5 15,-2 2-4-15,0 0-8 0,-2 1-2 16,-5 3-2-16,-1 1-5 0,-3 0 0 15,-3 6 2-15,-3 11 0 0,-2 4-4 0,-2 8-5 16,0 5 4-16,-2 3-1 0,6 5-3 16,2 0-4-16,3-2 1 0,7-1 3 15,5-6-4-15,0-4-2 0,9-5 1 16,10-6-7-16,2-2-8 0,2-3-7 15,4-5-8-15,2-2-10 0,1-5-13 16,-1-1-35-16,-1 0-58 0,-5-8-94 16</inkml:trace>
  <inkml:trace contextRef="#ctx0" brushRef="#br0" timeOffset="752">558 499 29 0,'0'-6'14'0,"0"-4"160"0,0 5-126 16,-4 0 2-16,-4 2-2 0,-3 3-13 16,-4 0 1-16,-2 0-11 0,-2 8-4 0,-4 4-2 15,4 3 0-15,-6 3-5 16,6 2-1-16,0-1 3 0,3 0-4 0,7-1-3 15,5-5-8-15,4-2 2 0,0-2-1 16,6 1-3-16,9-4 0 0,4-2 3 16,2-4 0-16,4 0-2 0,3 0 0 15,-3-7-7-15,2 1-3 0,-8-1-1 16,-2 1 0-16,-7 3 4 0,-5-1-2 15,-1 3-6-15,0 0 1 0,-4 1 1 16,0 0 2-16,0 0 8 0,0 0-2 16,0 0 3-16,-6 2 1 0,4 8 0 0,-1-2-1 15,1 0 2-15,0 1 1 0,2-2-1 16,0-3-2-16,0 0 3 0,4-1-3 15,3-1 4-15,1-2-3 0,5 0 2 16,1 0 4-16,-1-6 1 0,4-5-4 16,2-2 7-16,4-2 1 0,-2-4 3 15,0-4 8-15,2-3-10 0,-4-3 1 16,0-3 3-16,-4 0-4 0,3-4 4 15,-5 0-6-15,0-2-3 0,-1 0 0 0,-5-1-1 16,-5 0 0-16,2-1-3 0,-2 3-2 16,-2 7 1-16,0 10 2 0,-6 11-2 15,-3 9 0-15,-3 0 0 0,1 17-3 16,-4 11 1-16,5 7 1 0,-3 8-1 15,5 7 3-15,-1 2-2 0,1 4-1 16,4-1 1-16,4-4-2 0,0-12-9 16,12-7 4-16,10-9 2 0,3-8 4 15,2-4 4-15,3-8-1 0,5-3 0 16,1-4 0-16,2-13 0 0,-1-6-1 0,-1-7 5 15,-6-3-3-15,-5-3 1 0,-6 0 1 16,-4 2 4-16,-3-1 0 0,-8 3 1 16,-4-1-3-16,0 1-4 0,0 0 2 15,-4 3-2-15,-8 6-2 0,3 8 3 16,-1 8 0-16,1 7 3 0,-1 6-4 15,1 17-2-15,-3 7 3 0,3 7-2 16,1 8 0-16,2 4 1 0,1 1-1 16,5 3-1-16,0-6-1 0,9-3 0 15,20-6-11-15,11-8-9 0,17-8 8 16,14-6-28-16,13-7-8 0,2-8-64 0,-2-1-206 15</inkml:trace>
  <inkml:trace contextRef="#ctx0" brushRef="#br0" timeOffset="2404">2346 552 36 0,'2'-7'25'0,"0"-1"213"0,-2-3-190 0,0 1 7 16,-2-2-10-16,-6 2-5 0,-1-1-8 16,-5 1-12-16,5 2-8 0,-7-2 3 15,1 4-1-15,-2 4-4 0,-4 1-2 16,2 1 1-16,-2 0-6 0,0 10 3 15,-2 3-1-15,0 5-3 0,2 5-2 16,2 1 4-16,8 1-4 0,3 0-2 16,6-3 1-16,2-4 2 0,6 0-2 15,7-2 0-15,6-2 1 0,2-5 2 16,4-3-3-16,2-5 1 0,3-1 0 0,1-1 3 15,5-10-3-15,0-3 0 0,-3-3 1 16,-1-4 0-16,-1-1 1 0,-6-3 4 16,-3-4 6-16,-6-3-1 0,1-1-4 15,-4-1-1-15,-5 1-2 0,-1 0 3 16,-3-1-5-16,-2-1 0 0,-2 1 1 15,0 0-1-15,-4 4-1 0,-3 6-1 16,-1 6 2-16,0 9 1 0,1 6-5 16,-1 3 4-16,-1 0-2 0,-1 12 0 15,-3 9-2-15,1 1 1 0,1 3 1 16,-2 4 3-16,1 4-4 0,-3 2 0 0,5 0 2 15,6 4-2-15,1-2 2 0,1 0-4 16,2 2 3-16,0-6 2 0,9-4-4 16,5-4 1-16,1-4 1 0,6-2 1 15,2-5-2-15,0-5 0 0,3-4 1 16,1-5 2-16,2 0-2 0,1-3-1 15,1-11 2-15,-1 2 1 0,-5-6-3 16,0 1 0-16,-6 0 2 0,-8-4 2 16,-3 3-3-16,-8-4 0 0,0 0-1 0,0 2 4 15,-8 1-2-15,-7 6-2 0,0 3 3 16,0 6-2-16,-3 4-1 0,3 0-2 15,0 13 2-15,2 5 1 0,-1 3-1 16,3 7 1-16,1 2-1 0,5-2 2 16,1 2-2-16,4-4-2 0,0-2-2 15,9-3 1-15,7-2-3 0,1-2 2 16,4-4 3-16,2-1 2 0,9-7-1 15,6-5-1-15,2 0 4 0,2-2 0 0,-7-12-3 16,-5-1 1-16,1-4 0 0,-8-3 2 16,-1-1-1-16,-1-3-1 0,-3-3 2 15,-5-3 4-15,-4-5-1 0,-3-5-3 16,-2 1 3-16,-2-3-1 0,-2-1-3 15,0 2-1-15,0 2 1 0,0 3-3 16,0 8 2-16,0 6 1 0,-2 11-2 16,2 9 3-16,-6 4-1 0,4 2-3 15,-3 11-1-15,-5 10 4 0,1 4-2 16,-1 4 0-16,2 3 2 0,-1 0 1 0,5 2-3 15,-2 0 0-15,3-1 2 0,3 0 1 16,0-3-3-16,0-4 0 0,3-4 2 16,3-6 0-16,4 1-2 0,-1-8-1 15,4 2-2-15,5-2-1 0,3-2-8 16,9-4-4-16,8-3 15 0,8-2 1 15,-4 0-30-15,-2 0 6 0,-4-5 18 16,-3-1-9-16,-3 1 5 0,-5-1-2 16,-8-1 9-16,-3-1 2 0,-9 1 1 0,-5-2 3 15,0-2 4-15,0-2 4 16,0-1 0-16,-5 0-2 0,-3 1 8 0,0 1-2 15,-1 3-1-15,-1 0-3 0,-1 2 5 16,1 2-5-16,-3 2-2 0,-2 2 2 16,0 1 3-16,-1 0-2 0,-1 5-6 15,4 7 1-15,-1 4-3 0,7 2 2 16,-1 1-4-16,4 0-1 0,4 0 2 15,0-3-1-15,0-2-2 0,8 1 0 16,3-4 1-16,7-2 3 0,3-3-4 16,0-2 0-16,5-4 2 0,1 0-6 0,-4 0-8 15,-4-4 5-15,-2-3-2 0,-4 3 6 16,-3-2-1-16,-2 2 1 0,-5 2 3 15,-1-1 3-15,-2 3-1 0,0-2 1 16,0 2 0-16,0 0 1 0,0 0-4 16,0 2-2-16,-5 4 2 0,5 2 2 15,-2 0-3-15,2 0 0 0,0-2 2 16,0 3 1-16,0-3-2 0,0 1 1 15,5-1 0-15,1 0-2 0,2-3-7 0,3-2-17 16,-3-1-1-16,5 0-4 0,-1 0-6 16,3-7-13-16,-6-2-12 0,5-4-7 15,-5-2 1-15,-1-1 15 0,2-2 34 16,-5 2 19-16,1-2 1 0,-2 1 6 15,0 4 28-15,-2 1 15 0,-2 6 11 16,0 5-2-16,0 1-6 0,0 0-21 16,-6 3-13-16,2 6-9 0,-4 4 4 15,5 2-6-15,1-1-6 0,0-1-2 16,2 2 1-16,0-4 2 0,0 1-4 0,11 1 0 15,10-2 2-15,6-2 1 0,11-2 3 16,2-5-6-16,6-2 3 0,2 0-2 16,3 0 1-16,3-8-13 0,-1 0 4 15,-9-1-8-15,-8 1-2 0,-17 4 9 16,-9 1 7-16,-10 2 4 0,0 1 10 15,-10 0-1-15,-7 0 2 0,-8 11 2 16,-3 4 3-16,-1 4 1 0,-2 4-5 16,1 4-3-16,3 2-4 0,1 2-3 0,1 2 1 15,8-2 0-15,3 1-5 0,7-2-1 16,5 0-5-16,2-5-30 0,3 0-18 15,9-4-31-15,9-6-67 0,4-9 76 16</inkml:trace>
  <inkml:trace contextRef="#ctx0" brushRef="#br0" timeOffset="2820">4817 73 198 0,'2'-11'104'0,"2"0"-47"15,-4 1 13-15,0 1-12 0,-2 3-6 16,-10 3-10-16,-5 3-10 0,-6 6-8 16,-9 14-5-16,-8 8-2 0,-2 11 4 15,-2 4-7-15,-2 8-1 0,4 8-5 16,2 1 4-16,7 3 3 0,16-2-10 0,12-5-2 15,5-6 0-15,5-7-9 0,11-4-11 16,8-6-24-16,9-2-10 0,9-4-50 16,13-12-56-16,2-4 68 0</inkml:trace>
  <inkml:trace contextRef="#ctx0" brushRef="#br0" timeOffset="3547">4947 480 9 0,'0'-5'63'16,"0"-3"106"-16,0 0-109 0,0 3 5 15,0-1-16-15,0 0-2 0,0 0-9 16,0-2-6-16,0 1-1 0,0-1-4 16,0 2 0-16,0 1-4 0,0 1-3 15,0 0-4-15,0-1-1 0,0 1-5 16,-8 3-3-16,-4 1-5 0,-3 0 1 0,-6 6-1 15,2 10-3-15,-2 4 0 0,2 4 3 16,6 6-1-16,3 0-3 0,6 2 1 16,4-1 2-16,0-3-1 0,12 0-2 15,7-5 1-15,4-4 1 0,5-4-1 16,-1-3-5-16,2-5 0 0,1-5 1 15,-3-2 3-15,2 0-4 0,-3-8 7 16,-5-2-1-16,-2-2 1 0,-3-2-2 16,-7-1 1-16,-1-1 3 0,-4-1 1 0,-2-1-3 15,-2-2 3-15,0-2 2 0,-8-1 0 16,-4 0-5-16,1 1-2 0,-4 0 4 15,-2 3-1-15,5 3-3 0,-1 5-1 16,7 5 3-16,4 4 1 0,0 2-6 16,2 8-20-16,0 9-3 0,0 5-12 15,6 0-24-15,7-4-31 0,-3-5-63 16,3-4-138-16</inkml:trace>
  <inkml:trace contextRef="#ctx0" brushRef="#br0" timeOffset="3782">5435 440 145 0,'2'-2'242'0,"-2"-2"-190"16,0 4-2-16,0 0-20 0,-11 3 2 16,-5 13 2-16,-5 4-3 0,4 4-13 15,-4 5 0-15,2 0-9 0,4-4-2 16,-1 1-1-16,7-1-4 0,1-3-1 15,6-1-1-15,2-4 1 0,0-2 0 16,0-3-3-16,2-4 1 0,4-2-4 0,0-3-12 16,-1-3-9-16,5 0-6 0,-2 0-3 15,1-6-18-15,1-4-31 0,-6-4-86 16,-1-4-65-16</inkml:trace>
  <inkml:trace contextRef="#ctx0" brushRef="#br0" timeOffset="3972">5269 432 67 0,'17'2'164'0,"0"-2"-89"0,2 0-22 16,2 0 6-16,4 0-19 0,2-5-8 16,4 2-6-16,1-3-14 0,2 2 1 15,-3 0-4-15,-3-1-4 0,1 3-1 16,0 0-5-16,-8 2 5 0,-4 0-4 15,-10 0-1-15,-3 0-25 0,-4 4-21 16,-2 1-17-16,-11-4-69 0</inkml:trace>
  <inkml:trace contextRef="#ctx0" brushRef="#br0" timeOffset="4117">5414 535 87 0,'0'10'222'16,"0"-3"-168"-16,0 0-28 0,6 0 12 15,3 1-10-15,7-3 4 0,5-1-13 16,5 0-15-16,5-2-1 0,1 1-2 15,3-1-19-15,1-2-51 0,-4 0-105 16</inkml:trace>
  <inkml:trace contextRef="#ctx0" brushRef="#br0" timeOffset="4473">6107 410 35 0,'-4'1'179'0,"-2"-1"-83"0,4 0-74 15,-3 0 20-15,3 1-4 0,0 1 6 16,-2 3-14-16,2 4-16 0,-2 3-2 16,-2 3 2-16,6 1 0 0,0 3 1 15,-3 1-1-15,-1 2-2 0,-2 1 2 16,0-1-5-16,1 0-1 0,-1-3-4 0,2-3-1 15,0 0 1-15,2-2-5 0,0-4 1 16,1 0-1-16,1-3 1 0,0-2-17 16,0-2-16-16,0-2-8 0,3-1-23 15,1 0-27-15,-2-3-108 0</inkml:trace>
  <inkml:trace contextRef="#ctx0" brushRef="#br0" timeOffset="5380">5759 482 62 0,'0'5'-12'0,"2"-5"185"15,12 2-135-15,5-1 14 0,4-1 3 16,9 0-20-16,8 0-4 0,4 0-12 16,4-3-9-16,3-3-6 0,1 0 2 15,-1-4 0-15,1 3-3 0,-6-3 1 16,-6 1 0-16,-6 2-2 0,-5 1-1 15,-12 3-2-15,-6 3 2 0,-5 0-15 16,-6 0-32-16,0 0-31 0,-11 0-60 0</inkml:trace>
  <inkml:trace contextRef="#ctx0" brushRef="#br0" timeOffset="5710">6483 491 172 0,'2'0'215'0,"-1"0"-134"16,-1 0-23-16,0 0-11 0,0 0 4 16,-1 2 2-16,-7 3-25 0,-2 4-12 0,-3 5-2 15,3 3-1-15,3 1-7 0,-1-1-3 16,4-3-3-16,-1-1 2 0,3 0 1 15,0-2-3-15,2 0-1 0,0-1-1 16,0-2-14-16,11-2-19 0,-1-1-12 16,3-3-30-16,1-2-28 0,-7 0-143 15</inkml:trace>
  <inkml:trace contextRef="#ctx0" brushRef="#br0" timeOffset="6411">6710 464 89 0,'3'3'274'0,"1"-2"-229"0,-2 3-42 16,-2 4 15-16,0-1 25 0,-6 8 4 15,-1 0-14-15,-8 6-11 0,-1-1 3 16,1-1 0-16,-2-3-4 0,4-5-6 15,3-1-7-15,2-1-3 0,6-3-3 16,2-1-2-16,0-2 0 0,0-3 2 0,4 0 0 16,10 0-1-16,5-1 3 0,2-6-2 15,2-5-2-15,3 1-1 0,-1-5 0 16,2 0-3-16,-2-3-2 0,-1-3 1 15,-1 0-1-15,2 0 3 0,-6 1-3 16,0 5 5-16,-7 3 1 0,-3 3 1 16,-5 4-1-16,0 3 4 0,-2 1 2 15,0 2 3-15,-2 0-4 0,0 0-2 16,0 1-2-16,-4 6 0 0,-2 5 2 0,-3 2-1 15,-1-1 3-15,2 2 1 0,1-2-5 16,-1-2 2-16,1 1 0 0,3-3 1 16,2-1-3-16,2-2-3 0,0-2 2 15,0-2 1-15,4-2-2 0,7 0 0 16,1 0 0-16,3-1-6 0,-2-6-4 15,1-1-8-15,-3-1 0 0,0 1 0 16,-1-2-9-16,0 1-7 0,-1 0-2 16,-3 3 0-16,-4 3 8 0,2 3 9 15,-4 0 15-15,0 0 4 0,0 0-9 0,0 0 9 16,0 5 5-16,0 2 3 0,0 0-4 15,1 1 3-15,11-1 11 0,5-3-6 16,10 0 13-16,7-1 12 0,2-3-33 16,6 0 2-16,-2-7-6 0,0-6 2 15,-1 0 3-15,-3-4-1 0,-6 1 1 16,-7-2-3-16,-11-2 3 0,-8 3 2 15,-4-2 11-15,-4 1-3 0,-13 5 1 16,-2 3-6-16,-6 1 1 0,-2 6 3 0,0 3 2 16,2 0-4-16,4 9 3 0,4 6-4 15,2 4-3-15,6 1-1 0,7 2-4 16,2 2-2-16,3-2 0 0,13 2 2 15,5-1-2-15,3 1-1 0,11-4 1 16,11-2-6-16,11-4-10 0,13-6-13 16,11-2 3-16,-3-6-92 0,-8 0-89 15</inkml:trace>
  <inkml:trace contextRef="#ctx0" brushRef="#br0" timeOffset="7635">5698 443 133 0,'0'-3'38'0,"2"0"2"0,0 2-4 16,0 1 10-16,-2-2 7 0,2 1-14 15,-2 0-3-15,0-1 3 0,0 1-4 16,0 1-10-16,0 0-1 0,0 0 2 16,0 0-6-16,0 0-7 0,0 0-1 15,-2 7-8-15,-6 4-3 0,1 4 3 16,-1 3 0-16,1-1 0 0,-1 2-2 0,0 1-1 15,3 0 0-15,-3-1 0 0,2-3-1 16,0-1 0-16,6-2 1 0,0-3 0 16,0-2-2-16,0-1 0 0,0-3 2 15,0 1-1-15,0-2-7 0,0-1-6 16,0 1-4-16,6-3-7 0,4 0-11 15,-1 0-21-15,3 0-29 0,-3-5-58 16,-3-5-113-16</inkml:trace>
  <inkml:trace contextRef="#ctx0" brushRef="#br0" timeOffset="7889">5731 411 29 0,'0'1'166'16,"0"-1"-35"-16,0 0-82 0,0 0 5 15,2 0-10-15,5 0-11 0,3-4-22 0,3 2-9 16,4-1 5-16,4 1-4 0,0 1 0 15,2 1-3-15,0 0 0 0,-2 0 0 16,0 0-1-16,-4 3-29 0,1 1-29 16,-3-1-29-16,-2-3-65 0</inkml:trace>
  <inkml:trace contextRef="#ctx0" brushRef="#br0" timeOffset="8216">5738 537 70 0,'8'0'-27'0,"2"0"281"15,1 0-204-15,2-5-4 0,8-1-5 16,0 2-13-16,6-1-13 0,-2 3-9 16,7 2-6-16,5 0-3 0,-3 0-44 15,-2 0-56-15,-1-2-204 0</inkml:trace>
  <inkml:trace contextRef="#ctx0" brushRef="#br0" timeOffset="9122">7973 10 29 0,'6'-3'277'0,"-3"-4"-220"15,1 7-15-15,4 0 3 0,-2 0-8 16,3 16-7-16,-1 6 4 0,3 10 1 0,-1 8-7 16,-5 6-8-16,-1 8-3 0,-4 3-6 15,0 4-2-15,0 1-8 0,-5 2 3 16,-3-2-1-16,0-4-1 0,1-6-5 15,-3-4-15-15,1-2-11 0,-5-1-29 16,-3 0-33-16,-2-5-93 0</inkml:trace>
  <inkml:trace contextRef="#ctx0" brushRef="#br0" timeOffset="13404">306 1605 6 0,'-11'2'0'16,"-3"3"160"-16,1-3-124 0,0 1-4 15,-1 0 19-15,1 2-6 0,1 0-12 0,1 0-9 16,-1 0 3-16,3 1-10 0,-1 0 1 15,3 0-1-15,1 0 0 0,0 1-7 16,-1 2-1-16,3 3-3 0,-4-3 3 16,3 2-1-16,-3 1 0 0,0 0-2 15,1 2 0-15,-1 1 0 0,-2-1-1 16,3 1-3-16,-3 0 4 0,3-1-3 15,1-1-2-15,0 0 1 0,0-1-1 16,1 1 0-16,5-1-1 0,-2 0 0 0,2 0 2 16,0 2-2-16,0 0-1 0,0 0 1 15,2-1 3-15,7-2-3 0,3 0-1 16,-1-3 2-16,3 3 1 0,-3-5-2 15,2 2-1-15,-1 0 2 0,3-4 2 16,0-1-2-16,2-2-2 0,3-1 2 16,-1 0 0-16,-2 0 0 0,0-7-1 15,2 0 1-15,-2-3 2 0,-3 0-3 16,-3 1 0-16,-3-1 1 0,-1 1 4 15,-5-1-5-15,2-2 1 0,-4 0 1 0,0-1-1 16,0 1 0-16,-6-1-1 0,-1 0 0 16,-1 0 3-16,0-1-3 0,-1 5-1 15,1 2 2-15,3 2 0 0,1 2-1 16,0 1 0-16,2 2 1 0,0 0 5 15,2 0 0-15,0 0-8 0,0 5 4 16,4 3 5-16,5 1-5 0,3 1 0 16,1-1-1-16,1 1 3 0,5 1-3 15,0-3-2-15,4 0 2 0,1-2 0 16,1 0-13-16,6-1-9 0,-1-1 10 15,3-1-38-15,-3 0-55 0,-5-3-50 0,-2 0-121 16</inkml:trace>
  <inkml:trace contextRef="#ctx0" brushRef="#br0" timeOffset="13739">754 1867 41 0,'0'-11'250'16,"-5"-1"-193"-16,-3 2 0 0,-3 1-9 15,-1 3-5-15,1 2-8 0,-3 1-10 0,-1 3-8 16,-2 0-3-16,0 3-5 0,2 7-1 15,3 3 2-15,6 5-8 0,3-1 0 16,3 3-1-16,0 1 1 0,9 0-2 16,6-1-1-16,6-2 2 0,2-2 1 15,4-6-2-15,5 0-7 0,-1-7 3 16,-2 0 1-16,3-3 0 0,-3 0 2 15,-3 0 2-15,-7-8 1 0,-5 0-2 16,-7-2 1-16,-5-2 1 0,-2 1 3 0,0-3 0 16,0 0 2-16,-7-1 2 0,-1 1 1 15,-5-2-8-15,-1 3 0 0,1 1 1 16,-2 1-1-16,3 0-1 0,-1 0-3 15,5 1 2-15,3 4 1 0,3 2-8 16,2 4-12-16,0 0-34 0,5 4-6 16,5 2-30-16,-1-4-112 0</inkml:trace>
  <inkml:trace contextRef="#ctx0" brushRef="#br0" timeOffset="14400">1104 1545 41 0,'0'-5'174'16,"-2"-2"-115"-16,2 2-28 0,0 0 12 16,0 3 6-16,0 0-14 0,0 1-12 15,0 1-11-15,0 0-9 0,0 0 7 0,0 0 3 16,0 2 0-16,2 4 1 0,0 4-3 15,-2 2 1-15,0 1 0 0,0 3-1 16,0 6 2-16,0 4-2 0,-4 2-3 16,0 4-3-16,-2 2-2 0,0 4-1 15,3 0 0-15,1 0 0 0,-2-2 0 16,4-5-3-16,0-3 2 0,0-7 1 15,0-3-3-15,8-5-4 0,-7-4 3 16,5-3-1-16,2-6-1 0,-1 0 1 16,7-3 1-16,1-8-5 0,0 0-6 15,1-4 2-15,1 1 1 0,-2-1-2 0,2 2-3 16,0 2-1-16,1 1 4 0,1 4-1 15,0 0 0-15,-2 3 8 0,-2 1 4 16,-3 1 0-16,-1 0 0 0,-1 1-1 16,-3-2 5-16,3 2 0 0,-3 0 3 15,-3 0-2-15,-2 0 7 0,-2 0-1 16,0-1 2-16,0 1 0 0,0 0 2 15,0 0 3-15,-4 0-3 0,-5 0-13 16,-1 0 3-16,1 4 5 0,1 2-4 16,0 3-2-16,3 0-1 0,5 3 0 15,0 0-3-15,0-2 0 0,7 0 1 0,7 2 0 16,1-1 0-16,4-3 0 0,4-1 0 15,2-3 1-15,1-1 0 0,3-3-2 16,-2 0 2-16,0 0-1 0,-3-3 0 16,-3-5 2-16,-4-1-3 0,-5-1 4 15,-4-3-1-15,-3 2 3 0,-3-3 11 16,-2 0 1-16,0 1-3 0,-7 0-2 15,-9 0-4-15,5-2-2 0,-4 2-2 0,1-2-2 16,-3 3-3-16,4-1 3 0,3 1-2 16,3 2-2-16,1 3 2 0,2 1-2 15,4 4-15-15,0 2-17 0,0 2-27 16,4 12 1-16,2-2-54 0,1-6-253 15</inkml:trace>
  <inkml:trace contextRef="#ctx0" brushRef="#br0" timeOffset="46505">2415 1593 109 0,'0'-5'62'0,"0"2"-4"16,0 2 2-16,0 0-14 0,0-2-3 15,-4 3-11-15,0 0-13 0,0 0 3 16,-4 0 0-16,1 0-2 0,-1 0-5 16,-1 0 5-16,-1 0 3 0,-5 0-2 15,0 0 1-15,-3 2-6 0,-5 2-4 16,1 5 2-16,-3 1 0 0,0 0-3 15,2 3-7-15,0-1 4 0,8 0-3 16,3 0 0-16,5 1-3 0,3 0-1 0,4 1-2 16,0-1 2-16,8 5 1 0,7-1-3 15,2 1 0-15,4-1 3 0,4 0-1 16,0-2-1-16,-1 1-1 0,-3 0 3 15,4 1-1-15,-8-1-2 0,-3 1-1 16,-3-3 3-16,-5 1 0 0,-6-1-3 16,0-1 1-16,-8 0 3 0,-3 1 0 15,-2-3-2-15,-3 0 0 0,-1-5 2 16,-2 0-1-16,0 0-1 0,2-2 1 15,-2-1 0-15,2-2 2 0,-1-1-3 0,7 0-1 16,1 0 2-16,3 0-2 0,3-3 0 16,4-3-1-16,0 0-8 0,2-2-8 15,7-2-10-15,5 0-9 0,3-3-6 16,0-3-9-16,2 0-42 0,-4-3-96 15</inkml:trace>
  <inkml:trace contextRef="#ctx0" brushRef="#br0" timeOffset="47883">2561 1518 179 0,'0'-2'68'0,"0"2"-11"16,0 0-15-16,0 0-6 0,0 0-5 15,0 0-13-15,0 0 2 0,0 0 1 16,0 0-2-16,0 2-3 0,-3 5 5 0,-1 0-3 16,2-1-6-16,-2 1 1 15,2 1-5-15,0 3 0 0,2 2-1 0,0 3-5 16,0 0 5-16,0 5-1 0,0 3-3 15,0 4 1-15,0 2 0 0,0 2-2 16,0-3 4-16,0 3-1 0,0-1-3 16,-2 0-2-16,2-2 0 0,0-3 0 15,-2-4 2-15,2-1-2 0,-1-7 0 16,-1-4-1-16,2-2 2 0,0-6 1 15,0-2 0-15,-2 0 6 0,0-1-3 16,2-10-2-16,0-5-4 0,0-2 0 0,0-2 2 16,6-1-1-16,1 2 0 0,3 1-1 15,-1 1 0-15,1 5 0 0,1 1-4 16,3 3-6-16,-1 3 2 0,4 3-7 15,0 2-1-15,0 0-8 0,3 0 7 16,4 0 2-16,3 0 9 0,2 1-1 16,-1 0 2-16,3 0 4 0,-3-1-3 15,1 2 2-15,0-2 3 0,-4 0 1 16,-1 0-2-16,-8 0 2 0,-1-2 0 15,-8-2 4-15,-5 0-2 0,-2 0 10 0,0-5 4 16,-2 2-4-16,-5-2 0 0,-5 1-2 16,1 1 3-16,0 1 1 0,-1 1-3 15,-3 1-5-15,3 0 0 0,-1 3 3 16,0 1-5-16,-1 0 3 0,-1 4 0 15,2 8-3-15,-3 4 1 0,5 3-1 16,-2 2 2-16,5 2-1 0,2-1-6 16,6-3 2-16,0-2 0 0,6-2-1 15,9-4-2-15,6-4 1 0,2-3 3 0,2-4-2 16,2 0-1-16,-4-3 0 0,3-5 1 15,-3-7 0-15,-2 2-2 0,-4 2 0 16,-1-1 1-16,-9 1-1 0,-3 3-2 16,-4 1 0-16,0 3 2 0,0 2 3 15,-4 1-5-15,-3 1 0 0,-5 0 3 16,3 5-3-16,-1 5-2 0,4 2 3 15,4-1-4-15,0 3-4 0,2-1-2 16,0-2-2-16,0 0 5 0,4-2-1 0,8-1 1 16,-1-3 5-16,4-2 3 0,5-3 0 15,1 0 2-15,1 0-1 0,-1-3 2 16,-1-3-3-16,-5-2 2 0,0-2-1 15,-4 1 0-15,1-1 2 0,-4 0-2 16,-1 1 2-16,-1-1 1 0,-2 0 2 16,0 0 4-16,1 1-1 0,-1 1 2 15,-2 1-1-15,0 4-5 0,-2 2 2 16,0 0-1-16,2 0-6 0,-2 1 2 15,4 0-6-15,-2 0 4 0,1 2 1 16,1 9-1-16,0 1 0 0,0 6 2 0,0-1 0 16,-1 2-3-16,1-1 2 0,-2 0 2 15,-2-3-2-15,0-1 0 0,0-2-1 16,0-3 2-16,0-5 0 0,0-3-1 15,-2-1 1-15,-2 0 2 0,4 0 4 16,-5-4-7-16,3-3 0 0,2-5 0 16,0-1 1-16,0-2-2 0,0 1-1 15,0-1 4-15,7 2-3 0,1 0-1 16,2-1 0-16,-1 6 1 0,3 1 1 15,-3 1-7-15,3 4-1 0,1-1 0 0,0 2 2 16,1-1-4-16,-1 1 4 0,4-3 0 16,0 2 5-16,-1-1-3 0,3-3 4 15,-2-1-1-15,-4-1 1 0,1 0 0 16,-3-3-1-16,-1-3 2 0,-3-6 1 15,5-4-1-15,-1-3-1 0,-1-6 4 16,-1 0-3-16,1-5 3 0,-1-4 0 16,-1-3-1-16,0-4-1 0,-3 2-3 15,1 2 2-15,0 3 0 0,-4 9 2 0,0 6 2 16,-1 9 2-16,1 11 3 0,-2 3 0 15,0 4-3-15,0 5-5 0,0 16-3 16,-2 6 3-16,-1 8-2 0,1 0 1 16,-4 5 1-16,0-2-3 0,-1 4 1 15,-5 3 1-15,-1 0 0 0,1 3-1 16,-1-3-1-16,2-2 1 0,1-7 2 15,4-7-1-15,4-8-2 0,2-9 1 16,0-4 2-16,0-4-1 0,0-3 1 0,4-1 2 16,6 0 9-16,1-7-1 0,6-4-5 15,1-2 0-15,-1 1-2 0,0 2-2 16,0 1-2-16,0 1-1 0,0 2 2 15,2 0-1-15,2 1-3 0,4 2 0 16,10-2-6-16,10 3 0 0,5 2-16 16,3 0-32-16,-1 4-12 0,-6 4-19 15,1 1-97-15</inkml:trace>
</inkml:ink>
</file>

<file path=ppt/ink/ink78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15.18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62 51 9 0,'0'0'18'0,"0"0"-9"0,0 0 136 15,-2 0-88-15,0 0-21 0,-2-4 3 16,2 1-2-16,2-3-3 0,-2 2-3 15,2-2-5-15,0 1-2 0,-4-1-4 16,2 1 0-16,2 1 0 0,0-1-3 16,-2 2 0-16,2 2-4 0,0-1-1 15,0 2-2-15,0 0-6 0,0 0-3 16,0 0 0-16,0 2-4 0,0 8 4 15,0 6 1-15,0 3 2 0,2 4-1 0,-2 2-1 16,6 5-1-16,-6 2 0 16,0 3 1-16,0 0-1 0,0 5 0 0,-2-1 1 15,-7 0 1-15,1-2-2 0,-2-5 0 16,3-3-1-16,1-6 0 0,2-6-1 15,4-4 2-15,-4-5 0 0,4-5 0 16,0-3-2-16,0 0 2 0,2 0 6 16,8-8-2-16,1-6-3 0,5-1-2 15,-1 1 2-15,6 1-2 0,-2 2-1 16,4 2 1-16,0 6 1 0,2 0-2 15,1 3-2-15,3 0 2 0,1 0 1 0,3 0-18 16,1 4-3-16,2-4-1 0,-3 1 7 16,-1-1 1-16,-5 0-3 0,-2 0 3 15,-6-2 7-15,-10-4 6 0,-1 2-1 16,-4-3 3-16,-4-1 2 0,0-2 0 15,-4-1 1-15,-5 0 6 0,1-1 4 16,-2 1 0-16,-3 2 0 0,3 1-1 16,-3 2 2-16,2 0-6 0,-3 2-1 15,3 1-1-15,-2 3 1 0,3 0-4 0,0 0-3 16,5 11-1-16,1 4 0 0,4 3 0 15,0 3-3-15,6-1 2 0,9 1 2 16,2-2-1-16,6-5-1 0,-2-3 1 16,0-2 0-16,0-3 0 0,-2-3-1 15,-2-3 1-15,-3 0 1 0,-3 0 0 16,-1-5-1-16,-7-2 2 0,1-5 2 15,-2-1-4-15,-2 1 1 0,0-1 1 16,0 0 0-16,-8 1-2 0,1-1-2 16,1 1 2-16,0 2-3 0,1 2-3 0,5 0-7 15,0 4-1-15,0 3-2 0,0 1-13 16,7 0 0-16,10 0 7 0,3 3-1 15,1 4-15-15,3-1-3 0,1-1-8 16,4-2-11-16,1-1 46 0,-1-2 26 16,-4 0 5-16,-6 0-13 0,-4 0 12 15,-7-1 7-15,-6-1-3 0,-2-2 14 16,0 1 10-16,-4-1-13 0,-8 2-6 15,-5 0-11-15,2 2 3 0,0 0-2 0,-1 3 1 16,1 2-6-16,2 4-4 0,-1 3 4 16,7 0-4-16,3 4 1 0,4-2-5 15,0 2-2-15,11 0-1 0,7-2 3 16,3-2-2-16,1-4 1 0,3-3 0 15,0-2 0-15,-2-3-1 0,-2 0 0 16,0 0 1-16,-4-9 1 0,0 0-1 16,-3-1-1-16,-5-1 3 0,-5 0-2 15,-2 0 4-15,-2-3-4 0,0 1 0 16,-8-1 2-16,1 3-3 0,-1-2 0 15,0 2 0-15,3 3 1 0,3 2-2 0,2 3 1 16,0 3-2-16,4-1-5 0,7 1 0 16,0 0-4-16,3 4 0 0,1 2-6 15,-2 3 5-15,1 1-3 0,3 3 3 16,0 3 0-16,0-2 7 0,0 5 2 15,1-2 3-15,-5 4 0 0,-5 5 0 16,-6-1 2-16,-2 5-2 0,0 2-1 16,-2 1 2-16,-8 2-2 0,1 2 2 15,3 2 2-15,0 0 0 0,0 1 4 0,4-1-5 16,1-1 0-16,1-1-1 0,0-3-2 15,0-5 2-15,0-2 0 0,0-6 0 16,0-5 14-16,0-7-8 0,-4-3 2 16,0-2 4-16,2-4 6 0,-4 0 0 15,4-6-1-15,-1-9-6 0,1-5-4 16,0-6 6-16,2-5-3 0,0-3 2 15,0-5-2-15,0-2 1 0,0-4-4 16,0-5-3-16,0-4-4 0,7-7 0 16,3-3 2-16,3 2-4 0,6 0-2 0,4 7 4 15,2 10-2-15,6 9-2 0,-3 12 0 16,-1 9 1-16,-2 6-1 0,0 7 1 15,-3 2-4-15,-1 0 2 0,-1 7 0 16,-7 8-5-16,-2 4 1 0,-3-1-1 16,-6 4 2-16,-2-2 6 0,0 2-2 15,-2 0 2-15,-10-1 3 0,-3-1-2 16,-4-2 0-16,0 0 1 0,-4-2-2 15,0-1 1-15,0 2 0 0,4-4 0 0,0-2 1 16,6-2-20-16,3-4-14 0,7 2-18 16,3-5-13-16,0-2-56 0,7 0-217 15</inkml:trace>
  <inkml:trace contextRef="#ctx0" brushRef="#br0" timeOffset="351">1853 280 323 0,'-5'0'71'16,"-1"0"-5"-16,4 0-6 0,0 0-10 15,0 0-6-15,2 0-15 0,0 0-23 16,10 0-3-16,5 0 6 0,4 3-3 16,2 2-3-16,2 2 0 0,-4 0-3 15,4-1 0-15,0 1-1 0,-2 1-11 16,0-2-19-16,-6 2-22 0,-6-3-17 15,-3 0-44-15,-6-2-232 0</inkml:trace>
  <inkml:trace contextRef="#ctx0" brushRef="#br0" timeOffset="496">1806 454 124 0,'0'0'286'0,"0"0"-262"0,7 1 4 16,12-1 2-16,6 0 1 0,7 0-11 15,7-4-16-15,3 0-4 0,2-2-5 16,-4 5-22-16,0 0-30 0,-6-1-71 15</inkml:trace>
</inkml:ink>
</file>

<file path=ppt/ink/ink78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16.23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 6 148 0,'0'-4'131'0,"0"2"-77"0,0 2-6 15,1 0-16-15,-1 3 1 0,6 8 13 16,-4 5 1-16,2 5-7 0,0 3-5 15,-4 5-1-15,0 5-9 0,0 3-4 16,-2 2-2-16,-4 1-5 0,-2 0-6 16,5 1-3-16,-1-1-2 0,4-5-2 15,0-5-2-15,0-3 0 0,0-5-5 16,4-1-8-16,1-5-12 0,7-3-16 15,-1-3-27-15,4-6-7 0,1-4-84 0</inkml:trace>
</inkml:ink>
</file>

<file path=ppt/ink/ink78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17.07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27 0 110 0,'0'0'88'0,"0"0"2"16,0 0-44-16,0 0 2 0,-6 0-8 16,4 0-15-16,-4 6 1 0,1 3 1 15,1 4-2-15,2 4-6 0,0 1-5 16,2 1 2-16,0 1 0 0,0 1-3 15,0 5-1-15,0 2-2 0,4 3 0 16,2 0-1-16,-1 0-5 0,1 3-2 16,-2 0 2-16,-2-1-1 0,0-2-2 0,-2 0 1 15,0-4-1-15,0-2-1 0,0-5 1 16,0-5-1-16,0-4 1 0,0-4 0 15,0-4-1-15,0-2-1 0,3-1 4 16,1-3 5-16,2-11-7 0,2-5-2 16,3 0 0-16,-3-4-4 0,5 1 0 15,2 2-2-15,2-2 0 0,1 5-9 16,1 1-3-16,2 5 1 0,0 6 4 15,0 3-5-15,-4 2 1 0,4 0 3 0,-4 0 0 16,-2 5 4-16,2 1 4 0,-3-1 5 16,-1 0 2-16,-1 0 1 0,-3-2 0 15,-1-2 2-15,-2 0 7 0,-6 2-1 16,3-3 2-16,-3 0 2 0,0 0 9 15,0 0 7-15,-7 0-16 0,-5 1-9 16,3 0 4-16,-3 5 1 0,7 1-2 16,-1 4-7-16,2 4 1 0,2 0-1 15,2 1-1-15,2 1 1 0,9-1 0 0,-1 0 0 16,7-3-2-16,4 0 2 0,6-4 1 15,1-1 0-15,5-3-1 0,-4-5 0 16,1 0 1-16,1-1 0 0,-3-11-1 16,5 0 0-16,-9-3 7 0,-3-2-5 15,-7 1-1-15,-7-3 19 0,-3 0 2 16,-4 0-4-16,0 2-4 0,-13-3-2 15,0 2 2-15,-8 2-8 0,3-1-4 16,-5 3-2-16,4 2 2 0,4 3 0 16,2 4-5-16,3 4-1 0,1 1-9 15,3 1-20-15,-2 10-18 0,5 6-27 0,1-4-21 16,-4-1-249-16</inkml:trace>
</inkml:ink>
</file>

<file path=ppt/ink/ink79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25.36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23 250 39 0,'2'-2'10'0,"-1"-3"-10"0,-1 0 183 16,0-1-125-16,0 2-12 0,0-1 5 15,0 3-8-15,0-1-7 0,0 1-10 0,0 2-5 16,0 0 3-16,0 0-14 0,4 0-2 15,0 2 0-15,0 11 12 0,-2 4 3 16,-2 4-6-16,0 4-5 0,0 4 2 16,0 1-6-16,-2 2-5 0,0-2-1 15,-2 0 1-15,4-3-1 0,0-3-2 16,0-4 0-16,0-4 0 0,0-4-2 15,4-5-12-15,2 0-10 0,-1-5-9 16,7-2-14-16,-1 0 5 0,-1-7-11 0,-3-7-27 16,-1-2-70-16,-6-5-72 0</inkml:trace>
  <inkml:trace contextRef="#ctx0" brushRef="#br0" timeOffset="266">17 209 4 0,'-8'-22'13'0,"3"4"81"16,1 1 36-16,4 5-69 0,0 3-13 15,0 4-14-15,2 3-9 0,3 2-12 16,9 0-1-16,1 8 6 0,0 5-2 0,4 3-1 15,2 4-6-15,-2 2 5 16,0 4 0-16,1-1 2 0,-3 1-7 0,0 0-1 16,-4-2-2-16,-3 0 0 0,-3 1-3 15,-7-5 1-15,0 0-1 0,-2-1 3 16,-11 0 3-16,-2-2 4 0,-4-1 0 15,-4 0-4-15,0 0-3 0,0-3-3 16,4 0 1-16,2-5-2 0,2-2-1 16,5-1-2-16,4-4 2 0,3-1-2 15,1 0-11-15,2 0-12 0,3 0-27 0,11 0 1 16,1 0-11-16,2-2-84 0</inkml:trace>
  <inkml:trace contextRef="#ctx0" brushRef="#br0" timeOffset="1223">366 523 45 0,'0'0'96'0,"0"0"-39"15,2 0-4-15,2 0-16 0,0-1-4 16,5-5-6-16,3 2-5 0,1-5 2 16,2-1-3-16,-1-1-6 0,1-2 0 15,2-2 2-15,-2-2-5 0,-1-1 6 16,-7 3-1-16,1 1 3 0,-8-1-5 15,0 3-1-15,0 0-4 0,-10 1-1 16,-1 3-4-16,-2 4-1 0,-1 4 0 0,-5 0 0 16,2 0-8-16,-2 9 3 0,-2 5 0 15,4 4 1-15,1 3-2 0,9 3 0 16,3 1 1-16,4 3 2 0,0-4-5 15,6 0-2-15,7-4-2 0,6-5 1 16,0-4 0-16,6-6 2 0,4-5 4 16,5 0 1-16,-2-10 1 0,5-6 0 15,1-6 0-15,-2-3 1 0,0-4 4 16,-3-1-1-16,-6 0 5 0,-7 0 4 15,-2 2-4-15,-9-1 3 0,-5 2-3 0,-4-2-2 16,0 1-2-16,-2 1-3 0,-7-2 1 16,-1 4-3-16,-3 3-1 0,3 4 0 15,-1 3 2-15,1 12 0 0,1 3-3 16,-1 2-2-16,2 15-1 0,-5 7 3 15,7 4 0-15,-3 3 0 0,-1 4 1 16,3 2 0-16,-1 1 0 0,6 2-9 16,2-4 0-16,0-4-6 0,8-6 1 15,9-5 5-15,4-3 8 0,2-4 0 0,2-3-1 16,-1-3 1-16,3-4-1 0,0 2 0 15,-2-6-1-15,-1 0 0 0,-4 0-5 16,1 0 1-16,-4-6 4 0,-2-1 4 16,-2 1-4-16,-3-1 3 0,-1 1 0 15,-5-1 1-15,0 1 1 0,-4-1-3 16,4 2 2-16,-4-2 0 0,0 2 3 15,0 0 0-15,0 0 0 0,0 1-2 16,0 0 3-16,0-3-1 0,0 1-2 16,-4-1 3-16,2 1 1 0,-2 2 1 15,0 2 0-15,-5-2 3 0,1 4-1 0,-3 0-2 16,-1 0 0-16,-1 0-3 0,0 8 3 15,-1 4-1-15,1 4-4 0,0 1 2 16,3 3-1-16,1 1-1 0,7 1 0 16,-2-3-2-16,4-2 0 0,0-1 0 15,6-4-2-15,5-3 1 0,6-6 4 16,2-1-3-16,4-2 0 0,2-2 0 15,0-7 0-15,0-4-6 0,-1 0 1 16,-3-1-3-16,-2 0 6 0,-1-1 3 0,-7 1-2 16,-3 1 2-16,-3-1 0 0,-3 6 1 15,-2 0-2-15,0 2 2 0,0 3 2 16,0 1-5-16,0 2 2 0,0 0-1 15,0 0 0-15,-3 0-2 0,-1 2 1 16,4 2-1-16,0 4 3 0,0 0-2 16,0-1-2-16,0 1 0 0,2-1 3 15,3 0 0-15,3 0-3 0,-2 0-5 16,-1-2-20-16,1-1 2 0,0 1-3 15,1-3-8-15,5-1-11 0,-3-1-30 0,1 0-33 16</inkml:trace>
  <inkml:trace contextRef="#ctx0" brushRef="#br0" timeOffset="1528">1192 442 244 0,'2'0'72'16,"-2"5"-70"-16,2-1 25 0,0 2 15 15,2 1 0-15,3-1-12 0,5-2-9 0,1 0-6 16,4-3 10-16,3-1-9 0,0 0-13 15,0 0 3-15,-1-1-5 0,0-6 0 16,0 1 0-16,2-1-1 0,-4-1-1 16,-2 3 2-16,-1 0-10 0,-7 2 0 15,-3 1 4-15,-2 2 0 0,-2 0 3 16,0 0 0-16,-2 2 3 0,-7 8 1 15,-5 2-2-15,1 5 1 0,-2 1 1 16,-3 4 2-16,1 4-2 0,0 1 0 16,0 3 0-16,2 0-2 0,-3 1 1 15,3 0-1-15,8-1-1 0,1-1 1 0,6-5 0 16,0-2-9-16,6-3-22 0,5-3 2 15,0-5-123-15,5-2-20 0</inkml:trace>
  <inkml:trace contextRef="#ctx0" brushRef="#br0" timeOffset="1943">1778 10 56 0,'2'-3'20'0,"0"2"-4"16,0-1-19-16,0 1 25 0,-2 0 149 15,0-1-114-15,0 2-3 0,0 0-3 0,0 0-9 16,0 0-9-16,0 0-8 0,0 0-8 16,0 0-5-16,0 0-1 0,0 9-5 15,0 4 7-15,0 8-1 0,-4 5-5 16,0 5 0-16,-4 1 0 0,1 3 3 15,-3 3-4-15,-3 0 2 0,1 2-7 16,-1-2-1-16,5 0 3 0,1-3-2 16,-1-2-1-16,2-3 0 0,3-2 2 15,1-2-2-15,0-3 0 0,0-3 0 0,-2-2 0 16,0-4-1-16,4-5-5 0,0-3-14 15,0-5-7-15,0 0-12 0,0-1-2 16,2 0-10-16,2-9-17 0,2-5-71 16,-2-4-93-16</inkml:trace>
  <inkml:trace contextRef="#ctx0" brushRef="#br0" timeOffset="2119">1730 385 242 0,'0'0'81'16,"2"0"-50"-16,2 0-4 0,0 0 15 15,4 0 1-15,3 2-13 0,-3 5-5 0,3-1 2 16,-1 2-3-16,3 0-1 0,-2 1-10 15,3-2-3-15,-1-1-5 0,-1 1-1 16,-3 0-4-16,1 0 1 0,-1 0-1 16,1-1-16-16,-1 1-20 0,1 1-18 15,-3-2-19-15,-1-3-29 0</inkml:trace>
  <inkml:trace contextRef="#ctx0" brushRef="#br0" timeOffset="2925">2041 399 70 0,'4'-2'150'0,"0"2"-42"0,-4 0-73 16,0 0 4-16,4 0-7 0,-2 0-8 15,0 0-2-15,3 6-1 0,-5 3-1 16,2 4 3-16,-2 1-2 0,0 1 8 15,0 1-19-15,0-1-4 0,0-1-2 0,0-1 0 16,-2 1 0-16,-1-6-5 0,1 0 3 16,2-3-1-16,-2-4-1 0,2 0-3 15,0-1-5-15,0 0-9 0,7-7-2 16,5-6 4-16,1-1-8 0,2 0-1 15,1-4-5-15,-1 0 2 0,-2-2-5 16,3 0-1-16,-1-1 2 0,-2 2 2 16,-1 2 8-16,-3 1 17 0,1 3 7 15,-3 4 2-15,-3 2 17 0,0 2 3 0,0 3 3 16,-2-1-5-16,3 3-9 0,1 0 4 15,2 0-2-15,-1 0-6 0,1 0 9 16,-4 0-9-16,2 3 1 0,-4 4 2 16,-1 2 8-16,-1 4-9 0,0 3 0 15,0-2-1-15,0 4 5 0,-1-1-8 16,-3 0 1-16,0 0 6 0,2-4-11 15,2 0 2-15,0-3 3 0,0-3-11 16,0-4 3-16,0 0 0 0,0-2 1 0,0-1-2 16,4 0 3-16,5-4 3 15,3-8-5-15,3-1-11 0,-3-2-3 0,-1 1-1 16,0 0 0-16,1 0 2 0,-1 0-8 15,-1 1 0-15,-3 4-3 0,1 0 6 16,-2 3 6-16,0 2 4 0,-5 1 2 16,-1 3-2-16,2 0-2 0,-2 0 2 15,0 0 2-15,0 0-2 0,0 0 2 16,4 1 3-16,-2 1-2 0,4 2 2 15,0 0 0-15,1-1 1 0,3 2-1 16,-1-1 0-16,1-2-1 0,-3 5-5 0,5-3 6 16,-1 2-9-16,-1-1 7 0,1 3 4 15,3-3-1-15,1 0 0 0,4-1 5 16,0-1-4-16,-2-2 1 0,8-1 5 15,-2 0-4-15,4-8 4 0,-1-4-3 16,-1-1-1-16,-2-3 1 0,-6 1 0 16,-7-2 5-16,-4 3-5 0,-6-2 8 15,0 2 5-15,-10 0 1 0,-3 4-1 16,-5 2 3-16,-3 3 2 0,0 5-1 15,-3 0-6-15,3 3 7 0,2 9 6 0,7 1-7 16,1 4-11-16,5 1-3 0,4-1-2 16,2 1-1-16,4-2-4 0,13-1 0 15,6-2 3-15,6-2-2 0,5 0-22 16,21-5-32-16,6-5-20 0,6-1 16 15,2-7-403-15</inkml:trace>
</inkml:ink>
</file>

<file path=ppt/ink/ink79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29.0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422 325 9 0,'-15'0'169'0,"-6"0"-151"16,-2 6 4-16,-8 13 19 0,-3 10 42 15,-4 12-32-15,-2 9-5 0,1 10-6 16,3 5-11-16,-2 3 0 0,0 0-4 0,5-1-8 16,12-6-8-16,10-6-7 0,11-3-2 15,2-5-6-15,15-7-36 0,8-9-5 16,5-7-8-16,12-11-20 0,2-9-48 15,4-4-71-15</inkml:trace>
  <inkml:trace contextRef="#ctx0" brushRef="#br0" timeOffset="283">672 849 89 0,'-2'0'327'0,"2"0"-279"0,0 0-45 15,2 1 7-15,9 1 3 0,8 2 6 0,6-4-8 16,4 1-3-16,-1-1-8 0,-1 0 0 16,0 2-15-16,-2-2-33 0,-4 0-68 15,-4 0-134-15</inkml:trace>
  <inkml:trace contextRef="#ctx0" brushRef="#br0" timeOffset="442">649 1021 339 0,'2'4'51'0,"7"2"-54"15,7-1 46-15,3-2-11 0,7-2-13 16,11-1-9-16,5-1-9 0,2-10-6 16,5 0-12-16,1-1 9 0,3 2-18 15,-3 2-33-15,-8 0-120 0</inkml:trace>
  <inkml:trace contextRef="#ctx0" brushRef="#br0" timeOffset="1468">1508 841 60 0,'3'-10'53'0,"-1"0"103"16,4-3-92-16,-4-1 0 0,4 0-13 15,-4 0-11-15,1 5-8 0,-1 2-4 16,-2 3-4-16,0 4-2 0,0 0-12 16,0 7-10-16,0 12 0 0,-4 9 4 15,1-1-2-15,-3 4-3 0,4 0 2 16,0-1-1-16,2-2 2 0,0-5-3 15,6-5 0-15,7-3 1 0,4-6 1 0,-1-5-1 16,6-4 0-16,-1 0 2 0,2-5 1 16,0-10-2-16,0 0-1 0,-2-7 3 15,-2 0-2-15,-4-1 1 0,-1 0-2 16,-5 0 2-16,-1 1 0 0,0-1-2 15,-5 1 0-15,1 0 1 0,-4-2 0 16,2 4-2-16,-2 0 0 0,0 9-3 16,4 3-3-16,0 7-12 0,3 1-17 15,9 8 3-15,-3 6 0 0,4 2-23 0,0 1-48 16,3-1-80-16</inkml:trace>
  <inkml:trace contextRef="#ctx0" brushRef="#br0" timeOffset="2795">2177 832 198 0,'-13'-7'83'0,"0"0"-50"16,3-1 11-16,-5 3-6 0,-1-3 0 16,1 5-10-16,-2 2-5 0,0 1-2 0,0 0-7 15,-4 7-1-15,0 5-1 0,0 3 4 16,-2 2-2-16,8 2 3 0,-1 0-4 15,5-2-5-15,7-2-5 0,4-1-3 16,0-3 0-16,15-3-1 0,1-3 0 16,8-5 2-16,5 0 0 0,3 0-6 15,1-3-6-15,-1-5-5 0,1 0-1 16,-5-1-5-16,-9 0 9 0,-3 2 3 15,-5 4 7-15,-7 1-3 0,-2 2 0 0,-2 0-4 16,0 0 9-16,-4 0 1 0,-4 5-1 16,-1 5 1-16,3-1 1 0,0-2-2 15,6-2-1-15,0-3 4 0,0 0-5 16,8-2 1-16,7 0 2 0,1 0 2 15,3-9-1-15,2-6-1 0,0-2 0 16,2-3-1-16,-4-3 4 0,4 1 4 16,-6-5 4-16,4-1-1 0,0-4 3 15,-4-7-7-15,0-2-2 0,-2-1-3 16,-3-2 1-16,1-1-1 0,-7 2-1 15,0 2 0-15,-3 9 2 0,-3 7-2 0,0 11 1 16,-5 8 7-16,-7 6 3 0,1 2-9 16,-5 19-3-16,-1 9 1 0,0 8 2 15,0 10-1-15,0 7-1 0,0 4 1 16,-1 0 0-16,5-3-1 0,4-8-1 15,5-10 2-15,4-5 0 0,0-5-3 16,9-2 2-16,3-5 0 0,3-4 0 16,0-3 0-16,1-6 0 0,-1-4 2 15,2-3-1-15,-2-1 1 0,0 0-1 0,1-6 0 16,1-4 0-16,-4-1 0 0,-1 1 1 15,-3 0 0-15,-1-3 2 0,0 1-4 16,-3 1 1-16,1-1 2 0,-4 2-4 16,0 2 2-16,-2 0 1 0,0 3 1 15,0-1-2-15,0 3 0 0,0 0-2 16,2 0 2-16,-2 0 0 0,0 3-2 15,0-2 1-15,0 2 1 0,0 0 0 16,0-1-1-16,0 1 1 0,0 0 1 16,0 0-3-16,0 0 2 0,0 0-1 0,0 0-1 15,-4 0 1-15,4 0 0 0,-6 0-2 16,4 0 3-16,0 0-1 0,0 0 0 15,1 0-1-15,1 0 2 0,0 0-2 16,0 0-1-16,0 0 0 0,-2 0 3 16,2 0 0-16,0 0-2 0,0 0 1 15,0 0 2-15,0 0 0 0,0 0-1 16,0 0 2-16,-2 0 1 0,-2 0-4 15,4 0 1-15,0 0 1 0,0 0 0 0,0 0-1 16,0 0-2-16,0 0-2 0,0 0 1 16,0 0 0-16,0 0-2 0,0 0 3 15,0 0 1-15,2 0 0 0,-2 0 0 16,2 0 0-16,0 0 3 0,-2-3-1 15,2-1-3-15,1 1 2 0,-1 1 1 16,-2 1-1-16,0-1-1 0,0 1 0 16,0 1 3-16,0 0 0 0,0 0-4 15,0 0-2-15,0 0 0 0,0 0-1 16,0 0 2-16,0 0 0 0,0 0 3 15,0 0-1-15,0 0 1 0,0 0-1 0,0 0 5 16,0 0-1-16,0 0 0 0,-2 0-6 16,-3 3 4-16,3 5-4 0,-2 1 3 15,4 1-2-15,0 2 1 0,0-1-1 16,0-1 0-16,0-2-1 0,6 0 2 15,3-3-1-15,1-2 0 0,1-2 0 16,6-1 1-16,-1 0 1 0,5 0-3 16,-2-6-1-16,4-3 0 0,-1 0-3 15,-1 1 2-15,0 0 1 0,-5 2-5 0,-1 3 7 16,-5 1-3-16,-3 1-1 0,-3 1 5 15,0-1 0-15,-2-2-1 0,-2 2 1 16,2 0 2-16,1-1 2 0,3-1-5 16,2-2 0-16,1 1 1 0,5-2 0 15,3 2-2-15,4-2 2 0,2-1 0 16,2-2-1-16,-3-1-2 0,-1 0-1 15,-5-3-6-15,-11 3 8 0,-1-2 2 16,-4 1 2-16,0 0 0 0,-9 2 1 16,-7 3 0-16,1 1 4 0,-4 5 4 0,-2 0 1 15,-2 2-2-15,0 9-1 0,-2 5 2 16,6 2 3-16,0 2 0 0,8 1-1 15,5-2-4-15,6 0-5 0,0 1-4 16,15-2-2-16,8 2 4 0,8-4-1 16,3-2-3-16,12-1 0 0,2-1-15 15,7-2-13-15,4-1-19 0,-2-3-7 16,1-1-27-16,-9-3-90 0</inkml:trace>
  <inkml:trace contextRef="#ctx0" brushRef="#br0" timeOffset="3652">3660 963 4 0,'0'-3'19'0,"2"-1"18"15,2 1 6-15,0 1-23 0,-1-2 88 16,-1 1-52-16,2 0-15 0,-2 0 2 15,-2 0 1-15,0 2-6 0,0 1-3 16,0 0-12-16,2 0-15 0,-2 10-6 16,0 7 18-16,0 7 0 0,0 4-7 15,-6 4-3-15,-5 7 1 0,-6 2-3 16,-1 2-4-16,-1-1-1 0,0-2-4 15,2-2 2-15,0-4 1 0,2-4-2 0,3-7 1 16,3-6 1-16,3-7-1 0,0-5 0 16,4-4 3-16,-2-1 2 0,3 0 2 15,-1-7-4-15,0-9-2 0,2-3 1 16,0-3-1-16,0-7 0 0,0 0-2 15,7-6 5-15,5-1 0 0,5 0-3 16,0-7-2-16,8-1 0 0,2-3 0 16,1 0 1-16,7-3-2 0,-1 3 1 15,4 0-3-15,0 5-4 0,0 6 1 16,1 10 3-16,-7 7 0 0,0 7-1 15,-5 10 5-15,-2 2-2 0,-6 0 0 0,-7 5-2 16,-5 8 1-16,-1 3 1 0,-6 0 1 16,0 4 0-16,0-1 0 0,-8-1 2 15,-5 2 0-15,-2-3-1 0,-3 3 1 16,-3-2-1-16,2 1 1 0,-4-2-1 15,-1 0 0-15,1-3 1 0,-2 0-2 16,2-3 0-16,6-3 0 0,4 0 0 16,5-5 0-16,6 1-4 0,0-3-16 15,2-1-26-15,2 0-11 0,11 0-6 0,6-3-29 16,6-7-135-16</inkml:trace>
  <inkml:trace contextRef="#ctx0" brushRef="#br0" timeOffset="4989">4276 798 172 0,'-7'-4'34'0,"1"0"24"15,-4-1-7-15,3 2-7 0,-7 0-7 16,1 2 3-16,0-1-10 0,1 2 1 15,-1 0-2-15,-1 0-2 0,-1 6 0 16,-2 4-4-16,0 3-4 0,0 2-3 16,1 2 0-16,3-2-8 0,7 0-3 15,4-3-3-15,2-1 0 0,0-1-1 16,6-2-1-16,2-1 1 0,9-1-1 15,4-3 2-15,4-3 1 0,1 0-2 0,3-3-1 16,-4-3-3-16,-4-1-6 0,-4 2-5 16,-7 2 0-16,-5 0-2 0,-3 3 3 15,-2 0-1-15,0 0 1 0,0 0 0 16,0 0 1-16,-6 4-3 0,1 3 6 15,1 2-2-15,4 0-4 0,0-1-3 16,0-3-1-16,8-1 5 0,3 0 1 16,2-4 3-16,3 0 5 0,-1 0 3 15,2-1 2-15,2-8 0 0,-2-3 2 0,-1-1 0 16,-1 0-1-16,-2-2 3 0,1 0 7 15,-5 0-1-15,1 1-1 0,-3 1-2 16,3 1 7-16,-4 2-5 0,-1 3 1 16,-3 3 0-16,-2 0 2 0,2 4 0 15,-2-1-6-15,2 1-6 0,-2 0-4 16,4 1 1-16,-4 7 2 0,2 3 1 15,-2 4 1-15,0 1 0 0,0 0 0 16,0 0-1-16,-4 1 3 0,-6 0-3 16,-1-1 2-16,-1-1 3 0,-1 0 0 15,-2-2-3-15,5-2-1 0,3-3-2 0,1 0 4 16,4-5-3-16,2-2-2 0,0-1-6 15,11 0-4-15,7 0 3 0,5-5-11 16,5-5-9-16,1-3 7 0,-1 1-41 16,-1 0 23-16,0-2 2 0,-4 3 13 15,-4-3 25-15,-4 0-15 0,-2 1 8 16,-3 2 17-16,-6 1 7 0,-2 0 17 15,0 1 9-15,-2 1-4 0,0 5 2 16,2-4-16-16,-2 5-3 0,0-2-4 16,0 4-10-16,0 0-4 0,0-2-3 0,1 2-2 15,3 0-5-15,0 0 0 0,2 0 6 16,0 6 1-16,1 1 0 0,-1 4-3 15,-2 0 3-15,-2 2 1 0,-2 0 0 16,0 4-1-16,-2 1 5 0,-6 0 7 16,-1 0-7-16,-3-1 0 0,-1 0-1 15,-3-3 4-15,1-2-2 0,2-2 1 16,3-2 4-16,1-3-7 0,3-1 1 15,4-1-6-15,-2-3 2 0,4 0 2 0,0 0-3 16,2 0-6-16,8-7-9 0,5-3 3 16,6 1 0-16,0-1-7 0,2-3-2 15,0 4 8-15,0-1 6 0,1 1 0 16,-1 1 5-16,0 0-9 0,0-2 5 15,-4 3 4-15,-2-3 1 0,-1 2 1 16,-9 0 2-16,3-1 3 0,-1-1 5 16,-3 0 4-16,0-1-1 0,-6 0-1 15,0 4-1-15,0-3-6 0,0 4-2 16,-6 0-2-16,-3 0-2 0,3 3 2 0,-4 3-1 15,1 0-4-15,-3 3 0 0,5 9 1 16,1 0 1-16,2 3-3 0,2 1 1 16,2-1-8-16,0 3-3 0,8-4 3 15,3-2 0-15,5-1 9 0,5-2 1 16,3-3 0-16,5-2 1 0,2-3 2 15,-1-1-1-15,3 0-2 0,-1-3 1 16,-3-7 2-16,1 0 0 0,-1-2-2 16,-6-2 1-16,-8 1 1 0,-4 0-1 15,-7 0 2-15,-4 2 3 0,0 2 1 16,-4 1 6-16,-11 4-2 0,-2 4-5 0,-2 0-2 15,0 0-1-15,3 4-2 0,3 7-1 16,2 3 0-16,3 0 1 0,2 1-1 16,4 1 1-16,2-3-1 0,6-3-1 15,6-3 0-15,5-4 1 0,4-3 1 16,5 0 0-16,9-1-2 0,9-11 2 15,3-4 0-15,-1-4-1 0,-6-1-3 16,-5-3 1-16,-11-3-1 0,-3-6 5 16,-3 0-1-16,-3-7 0 0,-6-4 0 0,-3 0 0 15,-6-1-1-15,0 2 0 0,0 4 5 16,-9 3 3-16,-3 10-1 0,-1 8 12 15,-1 10 6-15,-1 8 0 0,-2 5-12 16,-2 16-11-16,-2 7 3 0,-4 6-5 16,2 5 1-16,8 2 0 0,7 1-1 15,8 2-1-15,2-1-7 0,19-4-25 16,6 0-26-16,11-4-7 0,12-9-38 15,7-7-18-15</inkml:trace>
  <inkml:trace contextRef="#ctx0" brushRef="#br0" timeOffset="6251">5999 294 4 0,'0'0'29'0,"0"0"109"0,0 1-60 16,-2 0-30-16,-2 1-6 0,1-2-1 15,1 1-7-15,0 0-1 0,0-1-2 16,2 0-2-16,0 0-3 0,0 1-1 16,-2 3-6-16,-2 3 0 0,2 5 1 15,0 6 1-15,-3 3-3 0,1 6-7 16,-4 2 0-16,1 5-2 0,-3 5-6 0,1 2 1 15,-1 2-3-15,2 2 4 0,5-2-7 16,1 1 2-16,0-5 1 0,2-7 1 16,0-6-2-16,0-6-1 0,0-5 1 15,4-5 0-15,1-4-3 0,1-5-8 16,4-1-1-16,-1 0 2 0,3-6 2 15,-3-5 0-15,1-4-4 0,-1 2 4 16,-1-2-2-16,3 1 3 0,3-1-2 16,1-3-9-16,4 4 1 0,2 0-1 0,2 3 3 15,2 1 1-15,1 4-5 0,-3 3 4 16,-2 3 0-16,2 0 8 0,-2 0 4 15,0-2 1-15,-2 2 3 0,-2 0 0 16,-1 0-2-16,-9 2 2 0,-3 1-2 16,-4 0 4-16,0 2-3 0,-6 0 5 15,-9 4 9-15,-6 2-4 0,0 4 0 16,0-3 2-16,0 4 0 0,2-2-4 15,9 2 0-15,5 1-6 0,3-1 0 0,2-4-1 16,7-1-2-16,9-5 1 0,7 0-1 16,1-4 6-16,5-2-6 0,4 0 1 15,-3 0 2-15,2-8 0 0,-1-3-1 16,-2-1 1-16,-5-3 1 0,-4-2 3 15,-9 2 4-15,-7-4 12 0,-4 0 0 16,0 2-4-16,-2-6-6 0,-13 1-4 16,-6 0-3-16,-4-1 1 0,2 3-5 15,0 0-1-15,4 4 1 0,6 4-1 16,3 5-2-16,6 7-7 0,4 0-16 0,2 12-33 15,13 5-1-15,3-5-45 0,4-2-265 16</inkml:trace>
  <inkml:trace contextRef="#ctx0" brushRef="#br0" timeOffset="6832">7247 677 9 0,'6'0'37'16,"-2"-4"130"-16,-2-5-108 0,-2 2-3 15,0 1 5-15,0-1-13 0,-2 4-11 16,-6-2-2-16,-3 3-9 0,-5-1-10 15,-3 3-6-15,-2 0 3 0,-2 0 3 0,2 8-3 16,0 2-4-16,2 2-1 0,8 2-5 16,-1 1 1-16,9 3-6 0,3 2 2 15,0 1 2-15,0 0-4 0,9 1 1 16,4-3 1-16,-1 0 1 0,1-2-1 15,-1 0-1-15,1-1 1 0,-3-2 1 16,-5-3-2-16,3-1 0 0,-8-4 2 16,4-1 0-16,-4-4-1 0,0 0 3 15,-6 0 3-15,-7 0-4 0,-3 2-1 16,-1-3-1-16,0 0 2 0,-2 0-1 0,0 0-1 15,4 0-1-15,-1 0 1 0,5 0 0 16,5 0-16-16,4 0-9 0,2 0-11 16,4 1-27-16,11 2-2 0,4-3-39 15,1 0-140-15</inkml:trace>
  <inkml:trace contextRef="#ctx0" brushRef="#br0" timeOffset="7564">7444 795 58 0,'0'-5'281'0,"0"0"-248"16,-6 2 21-16,-2 3-13 0,-1 0-11 16,-5 0-4-16,1 3-4 0,2 8-9 15,-3 2 0-15,7 5-2 0,1-5-4 16,6 4-2-16,0-5-5 0,8 1 2 15,9-3-2-15,0-4 2 0,4-2-2 16,6-2 2-16,1-2 1 0,3 0-3 16,-1 0 0-16,-1 0-5 0,-4-3-3 0,-10-1 1 15,-2 0 0-15,-5 3-4 0,-4 1 5 16,-4 0-1-16,0 0 3 0,-2 0 2 15,-6 3 1-15,1 3-1 0,-1 1 0 16,0-1 2-16,6-1 0 0,0 0-2 16,2-2-3-16,0 0 1 0,0 0 0 15,10-2 0-15,1-1 2 0,5 0 3 16,-3 0-1-16,2-7 0 0,4-2-1 15,4-4 3-15,0-1-1 0,0-4-1 0,0-3-1 16,-4-3 4-16,4-3 0 0,-6-9-3 16,2-3 4-16,-2-8-1 0,-1-4 1 15,-5-3-2-15,-1-2-2 0,1 1 0 16,-3 2 1-16,-1 3-1 0,-3 10 0 15,-4 9 2-15,0 12 12 0,0 9 0 16,0 7-3-16,0 3 2 0,-5 11-13 16,-7 14-2-16,-5 13 3 0,-4 9 2 15,0 6-5-15,-4 8 3 0,-2 3 0 16,-3 4 1-16,-3-3 1 0,5-7-3 0,5-10 1 15,8-9 1-15,5-8-2 0,6-6 0 16,4-7 1-16,0-4-1 0,10-7 1 16,1-3-1-16,6-4 2 0,3 0 2 15,4-5-2-15,1-8-2 0,2-1 0 16,0-1 1-16,-5-2-1 0,3 4-1 15,-2-2 0-15,-2 4-2 0,2 2-1 16,-4 0-4-16,0 3 2 0,-4 3 0 16,-3 1 3-16,-8 2-1 0,-4 0-7 0,0 0 11 15,0 0-1-15,-2 7 2 0,-10 3-1 16,-3 2 4-16,-4 2 0 0,2-1 2 15,-4-1 2-15,2 1-4 0,-4-1 3 16,2 1 0-16,2-2-1 0,2-1-1 16,1 0-5-16,3-1 0 0,3-1 2 15,7-4-4-15,1 2 2 0,2-2-23 16,0-2-24-16,7-1-9 0,7-1-49 15,-1 0-198-15</inkml:trace>
  <inkml:trace contextRef="#ctx0" brushRef="#br0" timeOffset="8186">8199 802 306 0,'2'-9'13'15,"4"4"23"-15,-4-1-7 0,2 2-3 16,-2 0 2-16,-2 2-4 0,0 1-12 15,0 1 6-15,0 0-9 0,-6 1-4 0,-4 11 0 16,-3 1 4-16,3 1 4 0,-3 2-2 16,2 1-4-16,1-1 0 0,0 1 0 15,3-4-2-15,1-1-3 0,0-3 0 16,4-1-2-16,1-3 0 0,-1-5 1 15,2 1-1-15,0-1 0 0,0 0 2 16,9-1 5-16,3-9-7 0,1 0 0 16,0-2-3-16,3-1-3 0,1 1 2 15,0 1-2-15,2-2-8 0,-4 2 0 16,3 2-1-16,-3 2 0 0,-2 2 4 0,-1 2 5 15,-3 2-3-15,-1 0-1 0,1 1 4 16,-1 0 1-16,3 0 2 0,-1 0 3 16,1 0-1-16,5 0 11 0,-5 0-7 15,-1 0-1-15,-5 0 13 0,-3 0-8 16,-2-1 4-16,0-1 5 0,0 0-4 15,-9-1 2-15,-3 3-8 0,-1 0 6 16,-4 0-1-16,1 0-3 0,3 0 1 16,4 5-6-16,-1 2-1 0,4 1-3 0,4 3 2 15,2 0 0-15,0-1-4 0,4 0 5 16,4-2-2-16,5-2-1 0,1 0 1 15,3-2 2-15,2-2-3 0,0 1 2 16,2-3 1-16,-2 0-1 0,-4 0 1 16,2-4-2-16,-1-2 2 0,-1-1 1 15,-2-3 0-15,-5-1-2 0,-2 1 3 16,-4-1 1-16,-2-1 5 0,0-1-7 15,0-2 0-15,-2 3 0 0,-6-3-2 16,-2 2-1-16,-1 2 0 0,1 2 0 16,3 4 0-16,3 5-3 0,0 0-5 0,2 0-12 15,-2 11-7-15,4 2-10 0,0 0-9 16,0-1-25-16,2-1-63 0,2-1-131 15</inkml:trace>
  <inkml:trace contextRef="#ctx0" brushRef="#br0" timeOffset="8956">8732 740 354 0,'-6'-8'20'16,"2"4"35"-16,-2 3-15 0,-3 1-18 15,-3 0 4-15,-1 4 2 0,0 8-7 16,-3 0 3-16,3 1-4 0,5 2-3 15,1-2-11-15,3 1-5 0,4 0 2 16,0-4-1-16,8 1-3 0,3-4 1 16,8 1 3-16,6-4-1 0,4 1-2 15,5-3 1-15,-2-1-11 0,-3 0-1 16,-6-1-2-16,-4 0-14 0,-10 0 14 0,-3 0 8 15,-4 0-9-15,-2 0 2 0,0 0 10 16,0 0 2-16,-8 0-4 0,1 0 3 16,1 5 0-16,0-1 1 0,4 3-3 15,-1-1 1-15,3 0 1 0,0 1-1 16,0-3 0-16,0-1 0 0,0-1 1 15,13 0 1-15,6-2 1 0,2 0 0 16,2 0-2-16,2-3 2 0,-6-6-2 16,-2-3 0-16,-2-3 3 0,1-2-4 0,-1-2 2 15,-2-4 2-15,-3 0 0 0,-3-4 1 16,-1-5 0-16,-2-2-1 0,2-5 1 15,-4 1-4-15,-1-1 1 0,3 0 0 16,-2 4 1-16,-2 4 0 0,2 7 0 16,-2 8 3-16,2 6 1 0,-2 6 2 15,0 1-2-15,0 3-4 0,0 0-2 16,0 0-4-16,-2 1 3 0,0 5 2 15,-2 0 1-15,2 1-1 0,1-2-1 16,-1 0 0-16,0 0 3 0,2-1-2 16,0 3-1-16,0-1 0 0,-2 4 2 0,2 3 0 15,0 4-1-15,-2 1 0 0,2 1 1 16,-4 6 0-16,0 0 0 0,2 3 2 15,-3 2 2-15,-3 1-1 0,0 2-2 16,1-2 2-16,-1-2-3 0,0-3 0 16,1-3 0-16,-1-2-1 0,-1-1 2 15,1-4-1-15,0-3-2 0,3-2 1 16,1-5 1-16,4-4 0 0,0-2-2 0,0 0 5 15,0-2-1-15,8-10-3 0,-1-2 0 16,5 0-1-16,1-2 2 0,-2-2-2 16,5 2-1-16,-1-2 0 0,2 3 3 15,2 1-2-15,-2 3 0 0,-1 3 0 16,-1 1 1-16,-4 1 0 0,3 5-1 15,-7 1 0-15,5 0 0 0,-5 0 0 16,1 4-1-16,0 1 3 0,-3 2-2 16,-3 1-3-16,0-1-13 0,0 3-2 0,-2-2-8 15,2-1-28-15,4 1-26 0,-1-2-17 16,7-3-119-16</inkml:trace>
  <inkml:trace contextRef="#ctx0" brushRef="#br0" timeOffset="9697">9415 787 112 0,'-2'-5'200'0,"-4"3"-172"0,6 1 31 16,-4 1-11-16,-1 0-11 0,-3 0 1 16,0 0 1-16,-3 6-11 0,1 3-6 0,1 2-8 15,-1 2-5-15,3-3 0 0,-1 2-6 16,4 0-2-16,0-1 1 0,4-2-2 15,0-1-2-15,0-2-4 0,2-1-7 16,8-3-5-16,1-1-10 0,1-1 1 16,1 0 0-16,0 0-9 0,-1-1 4 15,-3-5-6-15,3-2 1 0,-3 0-12 16,1 0-5-16,-4 1 25 0,-3 1 27 0,1 0 6 15,-2-1 3-15,-2-1 13 0,0 3 1 16,0-1 1-16,0 2-5 0,2 0-5 16,0 1-5-16,0 1-5 0,0 2 3 15,-2 0 1-15,2 0-2 0,0 0-1 16,0 0-3-16,-1 0 4 0,-1 0 4 15,2 0 7-15,-2 0-5 0,2 0-1 16,-2 0-4-16,0 0 1 0,0 0-2 16,0 0 1-16,2 0 6 0,0 0-4 15,-2 0-2-15,2 0 5 0,2 0 2 16,-2 0-5-16,0 0 1 0,-2 0 3 0,0 0 3 15,0 0-7-15,0 0-4 0,0 0 0 16,0 0 0-16,0 0 5 0,0 0-5 16,0 0-1-16,0 0 0 0,0 0 0 15,0 0-3-15,0 0 0 0,0 0-1 16,0 0-2-16,-2 3 0 0,-2 7 4 15,4 2 2-15,0 0-1 0,0 0-2 16,2 1-1-16,7-1 4 0,5-2-2 16,5-1 2-16,9-2-2 0,-1-3 1 0,4-1 0 15,1-3-2-15,2 0 1 0,5 0 3 16,1-7-3-16,-4-1-2 0,-2-4 4 15,-3-1-2-15,-6-2 1 0,-8-2 0 16,-4 0 1-16,-3-1-1 0,-7 0 2 16,-3-1-3-16,0-1 1 0,-5 0 1 15,-9 3-3-15,5 4 1 0,-6 8 0 16,-3 5 2-16,3 0 1 0,0 10 3 15,0 2 2-15,1 9-1 0,5-2-2 16,3 2-1-16,2-1-2 0,4 2-1 0,0-3 2 16,2 1-2-16,10-3 0 0,3 1-1 15,6-5 2-15,7-1-2 0,7-3 3 16,5-4-2-16,-8 1 0 0,-1-6-2 15,-10 0-8-15,-6 0-14 0,-3 0-19 16,-9-6-12-16,-3-3-62 0,0-6-260 16</inkml:trace>
  <inkml:trace contextRef="#ctx0" brushRef="#br0" timeOffset="9853">9413 552 56 0,'-17'0'388'0,"9"1"-379"0,6 5-9 16,2 1 14-16,6 3 1 0,9 3-4 15,10 0-3-15,7 2-6 0,5-1-12 16,3-1-42-16,0-1-72 0,-2-4-179 16</inkml:trace>
  <inkml:trace contextRef="#ctx0" brushRef="#br0" timeOffset="10158">10247 5 208 0,'-10'-9'163'0,"3"7"-128"0,1 2-12 16,-6 4-2-16,3 12 0 0,1 7 3 15,6 13-7-15,2 6-10 0,0 13 4 16,-2 9-4-16,-9 7 13 0,-8 7 19 16,-4 5-15-16,0 0-15 0,-2-1-1 15,0-4 1-15,-3-8-7 0,1-9 2 16,2-9-3-16,2-3-1 0,2-7-6 15,0-4-25-15,0-5-7 0,2-7-20 16,2-5-41-16,4-9-157 0</inkml:trace>
</inkml:ink>
</file>

<file path=ppt/ink/ink79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49.2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15 177 89 0,'0'0'82'0,"0"0"-57"16,0-1 17-16,0-3-5 0,0 3 2 16,0-1-9-16,0 0-5 0,0 1-3 15,0 0 1-15,0-2 1 0,0 2-4 16,0-1-5-16,0-2 7 0,0 2 2 15,0-1-2-15,0 2-2 0,0 1-2 16,0 0 4-16,0 0-5 0,0 0-4 0,0 0-4 16,0 0-1-16,0 9-7 0,0 5 10 15,0 4-2-15,0 1 0 0,0 2-2 16,0-1-2-16,0 2-1 0,-6-1-1 15,4-3 4-15,-1-3-5 0,1-2 1 16,0-4 0-16,2-4 0 0,0-1-1 16,0-2-2-16,0-2 4 0,0 0-2 15,7-12 4-15,5-4-2 0,1-6-1 16,3 0-3-16,-1 0 0 0,0-1 0 15,2 1 3-15,0 0-3 0,-1 0-1 0,-1 2 1 16,-2 3 1-16,3 3-1 0,-3 4-1 16,-4 5 1-16,1 4-2 0,-2 1 1 15,-3 0 0-15,1 10-1 0,-6 4 3 16,2 3 0-16,-2 4-1 0,0 0 0 15,0 3 2-15,0-1-3 0,-6 0 1 16,1-4 0-16,-3 3 3 0,0-3-2 16,4-2-2-16,1-1 1 0,3-5 1 15,0-2-2-15,0-3-1 0,0-2 1 0,0-1-6 16,9-1-12-16,5-2-8 0,-1 0-14 15,2 0-10-15,2-2-9 0,1-2-8 16,-3-3-34-16,-2-2-45 0,4 0-31 16</inkml:trace>
  <inkml:trace contextRef="#ctx0" brushRef="#br0" timeOffset="336">422 286 4 0,'3'-8'99'0,"-1"-4"51"16,-2 0-99-16,0 2 9 0,0-1-8 16,0 0 0-16,0 2-13 0,-5 2-6 15,-3 3-2-15,0 3-8 0,-3 1-10 0,-1 0 0 16,3 1-4-16,-1 9-3 0,1 3-2 15,3 4-2-15,6 0-2 0,0 3 2 16,0 2-2-16,4-1 0 0,9-1 1 16,-1-3-1-16,5 1 0 0,2-5 0 15,0-3 3-15,2-4-3 0,2-4 0 16,-6-2 1-16,2-2-1 0,0-10 3 16,-2-3-2-16,-1-1 2 0,-7-4 2 15,3-1-4-15,-9-2 11 0,3 2 2 16,-4-1 1-16,-2 2 0 0,-6 0-4 0,-5 2 0 15,-4 2 0-15,-3 0-7 0,3 2-3 16,-4 1 0-16,4 6 0 0,1 2 1 16,5 5-2-16,3 0-3 0,2 10-2 15,4 8-1-15,0 2-21 0,2-1-7 16,12 1-20-16,7-1-11 0,2-6-29 15,-2-3-121-15,1-4-38 0</inkml:trace>
  <inkml:trace contextRef="#ctx0" brushRef="#br0" timeOffset="772">893 206 33 0,'0'-6'228'0,"0"-5"-112"0,-4 4-62 16,0 4-2-16,0 0-7 0,4 3-7 15,0 0-16-15,0 6-21 0,0 9 0 16,0 3 5-16,0 3-5 0,0 5 1 15,0-1 0-15,0 1 0 0,0 0 2 0,0-2-1 16,0-4-1-16,-2-3 3 0,-1-3 0 16,3-5 1-16,-2-3-1 0,2-3 0 15,0-3 5-15,0 0 16 0,-2-4 3 16,-2-7-20-16,2-6-1 0,0-4-2 15,2-3 0-15,0 0-2 0,0-3 0 16,6 0-1-16,0-3 0 0,3-1 1 16,3-2-3-16,-1-1 0 0,6-1-2 15,2 1 1-15,2 4 1 0,0 8-2 16,0 5-1-16,-2 9 3 0,-1 6-1 0,-1 2-1 15,-2 3-4-15,-2 10 4 0,1 3 1 16,-1 1 0-16,-3 1-1 0,-5-3 1 16,-1 2 1-16,-4-3-1 0,0 2 0 15,-7-2 1-15,-9-1 2 0,-3 0-1 16,-2 0-3-16,-4-2 2 0,-1 4 1 15,-3-2-1-15,2-1-3 0,3 0 3 16,3 0 0-16,3-2-3 0,3 0-14 16,4-1-16-16,3 2-21 0,0-2-35 15,3-4-51-15,1 0-225 0</inkml:trace>
  <inkml:trace contextRef="#ctx0" brushRef="#br0" timeOffset="1583">162 778 9 0,'0'0'7'0,"0"0"188"16,0 0-104-16,0 0-38 0,0 0 7 16,0 0-4-16,0 0-11 0,0 0-22 15,0 0-11-15,4 4 7 0,-2 10 11 16,-2 5-6-16,0 3-1 0,0 2-8 0,0 2-4 15,-6-2-2-15,-2-2 2 0,5-1-3 16,-3-5 2-16,4-3-9 0,2-4 1 16,0-4 1-16,0-2-3 0,8-3 0 15,9 0 5-15,-2-13-1 0,10-4-1 16,-2-4-3-16,0-1 1 0,1-1 1 15,1 1-1-15,0 0-2 0,0 2 2 16,-4 3 1-16,-2 2-2 0,-4 4-1 16,-7 5 1-16,-2 4 2 0,-6 2-3 0,0 0-2 15,0 0 2-15,3 3 0 0,-3 7 2 16,0 2-1-16,0 2 2 0,0 3 1 15,0-2-3-15,0 3 0 0,-3-3-1 16,1 2 4-16,-2-2-3 0,2-2-2 16,-2-2 2-16,4-2 2 0,0 0-4 15,0-3 1-15,0-1-14 0,4-2-16 16,9-3-15-16,3 0-12 0,5 0-12 15,-1-8-52-15,1-5-164 0</inkml:trace>
  <inkml:trace contextRef="#ctx0" brushRef="#br0" timeOffset="1934">652 861 218 0,'0'-8'115'0,"0"0"-58"16,0-1 8-16,0 2-13 0,0 1-7 16,-1 0-7-16,-7 2-5 0,-4 2-8 15,1 1-8-15,-2 1-6 0,1 0 3 16,1 6-2-16,1 4-3 0,1 4-8 0,5 3 1 15,2 1 1-15,2 1-4 0,0 0-1 16,6 0 3-16,5-2 0 0,2-1-1 16,7-3-1-16,-1-2 2 0,5-3 0 15,-1-5 0-15,-2-3-2 0,6 0 2 16,-4-3 1-16,0-7-3 0,-2-3 1 15,-4-3 2-15,-4 1 1 0,-3-3-4 16,-4-1 2-16,-3 1 3 0,-3 0 2 16,0 1 4-16,-2 0 1 0,-7 1-2 15,-1 3 1-15,-3 0-7 0,0 0-1 16,-1 3 0-16,3 2 0 0,-1 3-2 0,7 5-2 15,-1 0 2-15,2 2-6 0,2 12-14 16,2 3-8-16,0 0-13 0,12 0-22 16,1-4-30-16,2-3-56 0,-3-6-223 15</inkml:trace>
  <inkml:trace contextRef="#ctx0" brushRef="#br0" timeOffset="2334">1162 770 189 0,'0'-3'232'0,"0"-1"-180"16,0 4-7-16,0 0-18 0,0 4 0 15,-2 8-18-15,-4 5 4 0,-1 3-4 16,1 3 3-16,-2 3-5 0,-1-1 1 16,3 1-3-16,0-3-1 0,2-2 0 15,-1-4 8-15,3-4-7 0,-2-3-2 16,4-2-1-16,0-3 1 0,0-4 3 15,0-1-3-15,-2 0 19 0,2-10 5 0,0-4-21 16,0-3-3-16,0-4 1 0,8-2 1 16,-1-2 0-16,3 2-5 0,1-3 2 15,3-1 1-15,1 1-1 0,0-2-2 16,6 3-1-16,0 2 1 0,2 4 0 15,-4 6 0-15,2 4-3 0,0 5 2 16,-4 4 1-16,1 0-2 0,-5 1 2 16,-4 9-1-16,-1 2 1 0,-8 3-2 15,0 2 1-15,0-1 2 0,-8 1 1 16,-7-2-2-16,0-1 0 0,-2-1 2 0,-2-1-1 15,-4 1-1-15,-2-1 0 0,4-2 2 16,-2 2-1-16,2-3-3 0,4 2-7 16,0-1-16-16,1 1-20 0,1-2-32 15,-2-2-46-15,-4 1-266 0</inkml:trace>
  <inkml:trace contextRef="#ctx0" brushRef="#br0" timeOffset="3076">215 1370 11 0,'0'0'9'16,"0"0"-2"-16,0 0 149 0,0 0-68 16,4-3-44-16,0 0 6 0,-2 0-7 15,2 1-4-15,0 0-6 0,-1 2-8 16,3 0 2-16,0 0 6 0,0 4-4 0,-1 6-7 15,-1 3-3-15,-4 3 3 0,0 3-4 16,0 1-3-16,-2-1-4 0,-5 2 1 16,-3-3-1-16,4-2-6 0,-1-3 1 15,7-4-2-15,0-2-2 0,0-3-3 16,0-4 0-16,4 0 2 0,7 0 2 15,6-11 0-15,6-6-1 0,2-4 0 16,0 0-4-16,3-3 4 0,-3 1-6 16,2 0 1-16,-2 4-4 0,-2 2 1 0,-4 1 2 15,-4 7 1-15,-4 2 2 0,-3 6 2 16,-2 1-3-16,-4 0-1 0,-2 2 2 15,0 8 1-15,-2 5 1 0,-4 1 1 16,-4 3-1-16,3-1-1 0,-1 4 0 16,0-3 0-16,3 0 1 0,1-2-2 15,0-1 0-15,2-1 1 0,2-3-3 16,0-2-19-16,6-4-13 0,5-1-9 15,8-5-10-15,1 0-16 0,2 0-44 16,3-13-119-16</inkml:trace>
  <inkml:trace contextRef="#ctx0" brushRef="#br0" timeOffset="3392">776 1400 61 0,'0'-8'87'0,"0"0"131"0,-1-2-163 16,-5 3 7-16,-2 1-10 0,1-1-13 16,-3 5-4-16,-1 1-7 0,1 1-5 15,0 0-7-15,1 8-3 0,-1 4-3 16,5 4-3-16,-1 3-2 0,4 1-5 15,2 0 1-15,0 2 2 0,6-2-4 0,7-1 1 16,4 0 2-16,4-3-1 0,2-5-2 16,2-4 1-16,0-3 1 0,1-4 0 15,-3 0-2-15,-4-5 2 0,-1-7 2 16,-7-2-2-16,-1-1 1 0,-7 0 1 15,-3 0 2-15,0-1 1 0,0 1-2 16,-7 1 2-16,-3 0 1 0,-3 2-2 16,3 1-4-16,-3 5-1 0,0-1 0 15,1 6 0-15,3-1 0 0,1 2-2 16,8 0-10-16,0 6-15 0,0 4-9 0,8 3-19 15,9 0-9-15,4-4-21 0,-2-4-90 16,-2-1-130-16</inkml:trace>
  <inkml:trace contextRef="#ctx0" brushRef="#br0" timeOffset="3797">1141 1429 61 0,'2'-3'316'0,"-2"-2"-244"16,2 3-21-16,-2 1 0 0,0 0-8 16,0 1-20-16,0 0-19 0,2 1-4 0,1 9 7 15,-1 5 2-15,-2 3-5 0,2 5 0 16,0 2-2-16,-2 1 1 0,0 1-1 15,0 2-1-15,0-4 0 0,-2 1 2 16,0-4-4-16,0-7 1 0,-1-2 4 16,1-6-3-16,2-6-2 0,0-1 5 15,0 0 16-15,-2-3 11 0,0-11-24 16,2-5-1-16,0-5 1 0,0-1 4 15,6-3-9-15,1 1 2 0,1-4 0 16,3-1-1-16,1-2-2 0,1-3-1 16,4 0 2-16,0 2-3 0,6 5 1 0,2 3-1 15,-2 10 1-15,0 4-1 0,-6 7-2 16,2 6 2-16,-2 0 0 0,-5 3-1 15,1 7 0-15,-3 3 0 0,-5 0 3 16,1 0 0-16,-4 0-2 0,-2 0 1 16,0-1 2-16,0 1 0 0,-8-2-1 15,-1 1 0-15,-6 1 1 0,-3-2 1 16,-1 0-3-16,4-2 0 0,0 0 2 0,5 2-2 15,-1 0-3-15,3 1-3 0,3 2-21 16,1 0-23-16,2-2-38 0,0-5-33 16,-4-5-312-16</inkml:trace>
  <inkml:trace contextRef="#ctx0" brushRef="#br0" timeOffset="5445">349 2156 33 0,'4'0'8'16,"-2"0"9"-16,2 0 109 0,-4 0-89 15,1 0-11-15,1 0 9 0,0 0-3 16,-2 0-4-16,2 0-10 0,-2 0-4 16,4 0-1-16,2 0 4 0,-1 0-8 15,1 1 1-15,4-1 1 0,3 0 2 16,0-1 4-16,1-6-2 0,-1-1-5 0,2 0 2 15,-3-3 0-15,1 0 3 0,-1-4-2 16,-5 0 2-16,1-1-6 0,0 0 1 16,-7-1 2-16,1 0-2 0,-2-1 0 15,0 3 0-15,-2-1 1 0,-5 1 8 16,-1 1-9-16,-1 3-1 0,-1 3-1 15,-5 5 1-15,0 3-6 0,-3 0-2 16,3 3 1-16,-2 14-1 0,2 6-4 16,1 4 3-16,5 4 1 0,1 3-2 15,6 1-1-15,2 2 3 0,0-3-1 16,10 0 0-16,5-4-1 0,0-5 1 0,6-4 0 15,4-5-11-15,2-4-9 0,3-4-7 16,1-4 0-16,-1-4-12 0,-1 0-4 16,-2-1-17-16,-2-9-37 0,-3-3-74 15</inkml:trace>
  <inkml:trace contextRef="#ctx0" brushRef="#br0" timeOffset="5931">778 1970 20 0,'0'-28'25'0,"0"3"-20"15,2 1 73-15,-2 4 20 0,0 3-36 0,0 6-2 16,0 3-18-16,0 2-10 0,0 2-1 15,0 1-4-15,0 3-5 0,0 0-5 16,0 0 0-16,-2 5-11 0,2 12-6 16,-2 8 2-16,1 7-2 0,1 3 3 15,0 2-2-15,-2 4-1 0,0 0 2 16,-2-4-1-16,0 1 1 0,0-6-3 15,2-5 2-15,0-6 2 0,2-7-3 16,0-5-4-16,0-3 3 0,0-6 1 0,0 0 1 16,0 0 2-16,0-6-2 0,2-7-7 15,10-5 1-15,-1-1-2 0,5 0 3 16,-1 4 2-16,0 0-2 0,2 5 1 15,-3 3 0-15,3 2 2 0,2 3 0 16,0 1 1-16,2-1-3 0,0 0 0 16,4-1 2-16,0 0-4 0,-1-2 5 15,-1-2 2-15,-2-2-3 0,-4 1 5 16,-3-2 2-16,-7 4 14 0,-5-2-2 0,-2 0-6 15,0 0 11-15,-9-1-5 0,-5 2-1 16,-5 3 2-16,-2 2 1 0,-4 2-1 16,1 0-1-16,-5 5-3 0,4 7 0 15,0 6 1-15,3 1-2 0,4 4-3 16,7 2-5-16,7 0-1 0,4 0-4 15,2-1-3-15,15-4 3 0,6-3 0 16,6-5-1-16,5-2-2 0,4-2-6 16,2-4-8-16,6 2-8 0,2-5-9 15,0-1-21-15,-1 0-25 0,-7 0-32 16,-2 0-208-16</inkml:trace>
</inkml:ink>
</file>

<file path=ppt/ink/ink79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6:56.54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105 230 35 0,'0'-3'28'0,"0"-5"52"0,0 1 4 15,0 1-44-15,2 1 12 0,1 0-5 16,-3-1-7-16,0 4 1 0,0 0-5 16,0 0 0-16,2 2-5 0,-2 0-9 15,0 0-4-15,0 0-9 0,0 0-3 16,2 9-1-16,-2 4 4 0,0 6 2 0,0 4 3 15,0 5-4-15,-7 1-4 0,1 3 4 16,-6-5-1-16,3 0 0 0,1-4-2 16,1-3-4-16,3-7 3 0,0-4-3 15,4-4-3-15,0-3-1 0,0-2 2 16,0 0 2-16,4-5-3 0,7-13 4 15,10-8-1-15,2-6-1 0,2-3-4 16,2-3 2-16,-3 4 0 0,-1-3-1 16,0-1-2-16,0 3 0 0,0 2 4 0,-4 4-4 15,-2 7 2-15,-3 5-1 0,-7 7 3 16,1 7-1-16,-6 3-2 0,0 0-3 15,-2 4 3-15,3 9 3 0,-1 5-1 16,2 2-1-16,0 2 3 0,-4 4-1 16,2 3-2-16,-2 0 2 0,0 0 0 15,0 3 2-15,0-1 1 0,-2 0-1 16,-6-4 1-16,3-3-1 0,3-1-3 15,2-4 0-15,0-6 0 0,2-3 0 16,7-4-1-16,1-3-13 0,-1 0-11 0,7-3-18 16,-1 0-16-16,2 0-8 0,-2-6-63 15,-1-5-183-15</inkml:trace>
  <inkml:trace contextRef="#ctx0" brushRef="#br0" timeOffset="346">599 380 238 0,'0'0'86'0,"4"0"-53"0,1 0-16 16,7 0 2-16,3-1 11 0,2-6-8 15,0-3-5-15,4 2-11 0,2-4 0 16,-4 0 20-16,2-2-20 0,-3 0 1 15,-3-2-1-15,-4 2 27 0,-1 0-17 16,-8-1-9-16,-2 2 1 0,-4 2 1 16,-8 0 2-16,-1 3-4 0,-4 4-1 0,0 1-1 15,-4 3 1-15,-2 0-4 0,0 12 1 16,4 3-1-16,0 5 3 0,4 2 0 15,5 3-2-15,4 6-2 0,1-2-2 16,5 1 3-16,1-1-3 0,13-1 2 16,1-5-1-16,6-4-2 0,2-4-12 15,6-4-10-15,-1-2 7 0,3-7-10 16,-1-2-7-16,1 0-44 0,-3-10-11 15,-5-5-57-15,-7-2-72 0</inkml:trace>
  <inkml:trace contextRef="#ctx0" brushRef="#br0" timeOffset="586">921 383 10 0,'0'-13'13'0,"0"0"175"15,0-2-108-15,0 4-43 0,0 2 17 16,0 2-23-16,4 0-12 0,6 1-10 15,1 3-3-15,4 0-5 0,3 2 0 16,1 1 2-16,-2 0-2 0,2 0-2 16,0 2 1-16,-2 6 10 0,-4 2-7 15,-5 2-1-15,0 2 3 0,-8 2 4 16,0 1 10-16,0 1-12 0,-10 0-3 15,-1 0 6-15,-6 0 12 0,-4-1-6 16,-2 1 2-16,-2 0-1 0,-4-3-6 0,4-1-2 16,3 0 0-16,4-3-3 0,5-5 0 15,7-2-6-15,4-4-1 0,2 0-2 16,4 0-18-16,13 0-4 0,6-12-5 15,8-4-18-15,1-5-40 0,1-7-110 16</inkml:trace>
  <inkml:trace contextRef="#ctx0" brushRef="#br0" timeOffset="982">1248 267 42 0,'0'-5'318'15,"-6"-1"-273"-15,-6 4-8 0,-3 2 1 16,0 0-11-16,-2 5-5 0,1 7-5 16,3 4-4-16,0 5-9 0,3 1 0 15,3 3-3-15,3 1-1 0,4-2 0 16,0-1 0-16,0-2 0 0,15-2-2 15,2-4 1-15,10-2 2 0,1-8 1 16,1-4-4-16,2-1-3 0,-1-6-5 16,1-9-2-16,-1-7-16 0,-3 0 20 15,-6-6-8-15,-2 0 9 0,-4-1-1 0,-7-1 8 16,0 0 5-16,-7 0 6 0,1-2 2 15,-2 2-1-15,0-4 1 0,0 0-1 16,-5 1-7-16,1 1-4 0,0 4 2 16,0 8-2-16,4 9-2 0,0 7 0 15,0 4 0-15,0 10-8 0,0 11 9 16,-2 8 0-16,0 6 2 0,0-1-1 15,-1 1-2-15,-1 3 2 0,2-4 2 16,2-4 8-16,0-5 9 0,0-5 4 16,4-6-5-16,5-2-1 0,5-4-6 15,1-3-7-15,4-5 1 0,4 0-3 0,5 0-1 16,5-6-2-16,3-3-14 0,8 2-24 15,2 0-19-15,3 0-6 0,1-2-88 16,-4 2-186-16</inkml:trace>
  <inkml:trace contextRef="#ctx0" brushRef="#br0" timeOffset="2474">2305 71 2 0,'-2'-12'6'0,"-2"0"174"16,0-1-136-16,2 4 19 0,0 2-9 16,0 1-13-16,0 3-4 0,2-2-6 15,-1 3-3-15,1 0-2 0,0 2-6 0,0 0-6 16,0 0-12-16,0 5-1 0,1 10 13 15,3 8 4-15,0 8-1 0,-4 6-10 16,0 8 4-16,0 4-3 0,0 1 1 16,-6 3-6-16,-3 0 1 0,-1-4 1 15,-3-6-3-15,5-10-1 0,6-7 0 16,0-10-1-16,2-6 1 0,0-6-2 15,0-4 0-15,0 0 4 0,2 0 2 16,12-13 0-16,1-3-3 0,4-4-1 16,-2-2 0-16,4 0-2 0,-4 1-2 15,8 2-4-15,-2 3-6 0,2 3-6 0,-2 3 3 16,2 0-7-16,-2 5 1 0,1 1-5 15,-1 0 4-15,2 1 1 0,-8 0 0 16,0 1 6-16,-3 1 7 0,-7 0 8 16,-5 1 0-16,-2 0 1 0,0 0 10 15,0 0 25-15,-2-2-14 0,-7 0-2 16,-6 2 5-16,1 0-3 0,-3 0 1 15,4 5-9-15,-3 4 0 0,3 3-1 16,4 1-1-16,1-1-7 0,4 6-2 0,4-1-2 16,0 2 1-16,6-3-2 0,5-2-1 15,5-2 2-15,5-1 1 0,0-5-1 16,-2-3 0-16,2-3 2 0,-2 0-1 15,-4-3-3-15,0-5 3 0,-3-2 1 16,-3-2 2-16,-3-1-3 0,-4-2 2 16,-2 0 0-16,0 0 1 0,0 2-2 15,-8-1 1-15,-1-1 1 0,-1 1-5 16,1 3 2-16,-1 4-2 0,4 2 2 0,6 2-1 15,0 3-1-15,0 0-5 0,0 3-13 16,8 7-5-16,7 1-3 0,2-1-12 16,4-1-10-16,0 0-1 0,2-4-18 15,0 1-3-15,4-3 46 0,0-3 14 16,-5 0 15-16,5 0 8 0,-8-7-3 15,-2 0 15-15,-5-2 32 0,-4-1-35 16,-7-1 20-16,-1 3 10 0,0-1-11 16,-5 2-6-16,-7 0-7 0,-3 4-8 15,-2 1-5-15,-2 2 0 0,-2 0-1 0,4 6-4 16,-1 7-4-16,5 2 1 0,3 3-2 15,5 1-3-15,5 2-2 0,0 2 0 16,0-3 2-16,11 0-2 0,4 0 1 16,1-6-2-16,5-1-1 0,-4-3-5 15,6-4-2-15,0-4 5 0,2-2 7 16,-5-1-1-16,0-10-1 0,-7-4-1 15,-4 0 5-15,-1-3-2 0,-2-2-2 16,-2 1 2-16,-4 1 3 0,0 1-4 16,0-1 4-16,0 1 0 0,-10 4 0 15,4 0-1-15,-1 2-4 0,3 4 1 0,0 2 1 16,2 5-3-16,2 0-1 0,0 0-10 15,8 0-2-15,1 4 2 0,3 4-9 16,-1 0-1-16,3 0 0 0,-1 0 0 16,4 1 0-16,0-3 10 0,1 0 12 15,-1-4-3-15,-2 1 3 0,-2 1-1 16,-1-2 2-16,-5 1 0 0,3 1 11 15,-2 2-12-15,-5 2 0 0,-1 1 7 16,0 4 3-16,-2 2-6 0,0 7 2 0,0 1-7 16,-4 5 1-16,2 2 1 0,-1 4 0 15,-3 5 0-15,0 1-3 0,2 2 3 16,4 0 2-16,0-4-4 0,0-2-1 15,0-4 4-15,0-3 1 0,0-4 4 16,-2-5-4-16,-1-6 7 0,1-5-3 16,0-6 4-16,0-3-1 0,0 0 14 15,0-4-3-15,2-10-13 0,0-7-8 16,6-4 4-16,3-7 4 0,5-1-2 0,-1-6-5 15,2-1 5-15,4-7-1 0,-1-5-3 16,-1-5 0-16,8-4-1 0,-1-4 2 16,5-2-4-16,3 5-1 0,1 9 2 15,-3 10 1-15,1 14-2 0,-6 9-2 16,0 10 4-16,-6 9-1 0,-2 1-3 15,-6 4 4-15,1 8 0 0,-5 7 3 16,-3 2-1-16,-4 2-2 0,0 1 2 16,-4 3-1-16,-7 0 1 0,-4-2-1 15,-4 3 0-15,-2-4 2 0,-2 4-2 0,-2-4-3 16,2-1 2-16,2-1 2 0,0 0-4 15,2-1-6-15,2 0-17 0,1 0-19 16,-1-7-37-16,0 0-55 0,-4-4-291 16</inkml:trace>
  <inkml:trace contextRef="#ctx0" brushRef="#br0" timeOffset="5305">114 1208 22 0,'0'0'14'15,"0"0"-9"-15,-2 0 1 0,2 0 10 16,-2 0 51-16,-1 0 6 0,1 0-31 0,0 0 1 15,0 0-5-15,0 0-1 0,0 0-9 16,0 0 2-16,0 0-4 0,2 0-7 16,-4 0 5-16,2 5-5 0,2 5-7 15,-3 3 0-15,1 4 2 0,-4 6 2 16,2 3-6-16,-2 5 0 0,1-3-5 15,-3 0 2-15,-1 1-4 0,1-3-4 16,-2-2 4-16,3-3 0 0,1-7-3 16,0-3 1-16,4-6 0 0,0-3 2 15,2-2-3-15,0 0 3 0,0 0 10 0,-1-12-2 16,1-2-10-16,-2-7 1 0,2-6 5 15,0-1 0-15,7-2 1 0,3-4 0 16,1-6 1-16,1-2 0 0,1-6-1 16,4 2-4-16,0-2 0 0,6 6-2 15,2 4-1-15,2 5-2 0,1 4 2 16,3 7 0-16,-6 8-3 0,0 7 2 15,-4 7 0-15,-4 0 0 0,-2 10-2 16,0 6 0-16,-3 0 4 0,-1 3-2 0,-1 1 0 16,-5 1-1-16,1 1 3 0,-4 2-1 15,-2 1-1-15,-2 3 0 0,-7 1 3 16,-7 2 0-16,-1 1-3 0,-4-1 1 15,0-1-1-15,-2-4 2 0,0-2-2 16,1-7 1-16,4-1 0 0,3-4 0 16,7-6-1-16,1-2 0 0,5-3 0 15,0-1-2-15,2 0-4 0,0 0-3 16,0 0 0-16,0 0-6 0,0-4-6 0,4-2-8 15,7-1 13-15,1 0 3 0,1 4 1 16,2 1 0-16,-3 2 5 0,1 0-1 16,-1 0 0-16,3 5 4 0,0 4 3 15,2 1 3-15,-1 0-4 0,5-1 2 16,-2-1 0-16,5-2 1 0,5-4-1 15,-2-2 0-15,7 0-1 0,2-5 4 16,1-8-1-16,-1-4-2 0,0-2 6 16,-2-3 5-16,-1-2-9 0,-6-2 1 15,-10-1 7-15,-6 2-7 0,-11 1 2 16,0 3 3-16,-4 1 5 0,-9 2-2 0,-2 4-8 15,-4 4 2-15,-2 6 1 0,-2 4-1 16,-2 0-2-16,0 10-2 0,-3 10 0 16,5 4 0-16,4 5-2 0,3 6 0 15,9 1 1-15,5-1-1 0,2-4-1 16,4-1 0-16,15-5 2 0,7-3-1 15,5-6-2-15,1-7-2 0,5-5-3 16,-1-4 0-16,0-5 5 0,2-10 2 16,1-4 4-16,-1-4-3 0,-8-1 1 15,-3 0-2-15,-6-5 4 0,-8 0-2 0,-3-3 0 16,-6-1 2-16,1 3 7 0,-5-1-1 15,0 1 0-15,0-1-4 0,-5 0 2 16,-3 2-3-16,-2-1-3 0,3 2 0 16,1 1-1-16,0 4 1 0,4 4-2 15,1 6 1-15,1 6 0 0,0 4 0 16,0 3-2-16,0 0-2 0,0 0-1 15,0 4 5-15,3 3-2 0,-1 2 2 16,0 0 1-16,-2 2 0 0,2 1-2 0,-2 0 1 16,0 1 1-16,0 1 1 0,0 2-3 15,0 1 0-15,0 4 2 0,0 2 0 16,0 6-2-16,0 1 0 0,0 4 3 15,0 2 0-15,0 4-4 0,0-2 2 16,2 0 2-16,0-2-1 0,-2-4-2 16,0-3 1-16,0-5 0 0,2-3 1 15,-2-8-2-15,0-3 1 0,0-4 2 16,0-3-1-16,0-3-2 0,0 0 5 0,0-7 4 15,2-7-9-15,0-4 0 0,0-2 3 16,3-1-4-16,-1-1 3 0,4 2-2 16,-3 0 3-16,-1 4-4 0,4 1 3 15,-2 3 0-15,1 1-3 0,3 2 0 16,3 2-1-16,2 4-2 0,3 0-1 15,1 2-2-15,2-2 0 0,2 3-1 16,-4-4 6-16,0 3 2 0,-2-2 1 16,0 1-2-16,-4 0 0 0,1 0 4 15,-3 0-2-15,-5-1 0 0,-2 1 2 16,-4 1-2-16,0 1 7 0,0 0 11 0,0 0-3 15,-6 0-8-15,0 6-6 0,-3 3 2 16,-1 2-1-16,1 3 4 0,1 3-3 16,-1-2-1-16,1 0 0 0,8 0 0 15,0-5 0-15,0 0-3 0,0-4 0 16,9-2 2-16,7-1 0 0,3-3-1 15,2 0 0-15,4-3 1 0,3-5 0 16,-1-2-1-16,-4-2 0 0,-4 3 2 16,-6-1-1-16,-3 2-2 0,-5 0 1 15,-1 1 3-15,-4 1-2 0,0 6 3 0,0 0-2 16,-5 0-3-16,-7 5 1 0,3 6-4 15,-3 2 3-15,3 1 1 0,3 2-1 16,0-1-6-16,6-1-2 0,0-1 0 16,0-1-3-16,4-6-1 0,4 2 2 15,5-4 2-15,2-4 3 0,4 0 5 16,2-3-4-16,2-7 5 0,2-1 0 15,0-2-1-15,-2 0 1 0,0 0 1 16,-4 0 0-16,-4 0-1 0,-4 1-1 0,-5-1 6 16,-4 1-4-16,-2 0 1 0,0 1 3 15,0 2 4-15,0 0-4 0,-2 3 0 16,-2 1 1-16,4 3 0 0,-2 2-1 15,0 0-3-15,1 0-3 0,-1 2-1 16,2 3 0-16,0 2 0 0,0 1 1 16,0-1 1-16,0 0 0 0,0 1-1 15,0-3 0-15,0 2 2 0,0-1 0 16,0-1-2-16,0 3 0 0,0 1 2 15,0 1 0-15,0 0-1 0,-2 3-1 0,2-4 2 16,0 2 0-16,0-2-3 0,0 1 1 16,4-1 1-16,1-1 0 0,3 0-1 15,0-4 0-15,-3-3 3 0,-1-1-1 16,0 0 0-16,0-3 2 0,0-7 1 15,-1-1-2-15,1-5-4 0,0 1 3 16,-4 1 2-16,4-3-1 0,-4 4-2 16,4 0 1-16,-1 0 2 0,1 1 1 15,6 2-5-15,-1 1 2 0,3 0-2 16,3 1 2-16,0 2-1 0,1-2-2 15,3 1 3-15,0 3-1 0,2 0-1 0,4 2 1 16,-3 2 1-16,1 0 0 0,-5 0 1 16,-3 0 4-16,2 5 0 0,-9 0-2 15,-1 2-1-15,-1-3 3 0,-6 3-2 16,0 4 1-16,0-1-1 0,-2 1-1 15,-2-4 2-15,4-1-3 0,0-1-3 16,0-1-1-16,14-4 2 0,8 0 2 16,11-11-2-16,5-6 0 0,0-2 1 15,-2 4-9-15,-3 1-4 0,-1 4 5 0,-7 2 1 16,-2 5 3-16,-6 3-1 0,-1 0-3 15,-7 0 2-15,1 2 7 0,-5 3-6 16,1 2 6-16,0 0-1 0,-4 2 5 16,-2 2 14-16,0 1-14 0,0 2 7 15,0 1 7-15,0 3 9 0,-6 1-16 16,2 2 5-16,0 1 12 0,2-1-24 15,0 0-2-15,2-1-4 0,0-1 1 16,8-6-2-16,5-3-4 0,7-3-9 0,4-5-31 16,9-2 7-16,5-2-113 0,2-14-50 15,0-4-195-15</inkml:trace>
  <inkml:trace contextRef="#ctx0" brushRef="#br0" timeOffset="5440">2827 1476 513 0,'-19'0'160'0,"6"0"-134"0,3-2 23 15,3 2-28-15,1 0-16 0,-1 0-3 0,7 0-2 16,5 0-28-16,7 0-79 0,-1 0-144 16</inkml:trace>
</inkml:ink>
</file>

<file path=ppt/ink/ink79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7:32.02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0 684 24 0,'2'0'40'15,"2"0"-38"-15,0 0 17 0,-1 0 115 16,-3-2-99-16,0 2-22 0,0-3 8 15,0 3 0-15,0-1-3 0,0-1-1 16,0-1-3-16,0 2 1 0,0-1-1 0,0 1-4 16,0 1 5-16,0 0-1 0,0 0 1 15,0 0-1-15,0 0-5 0,0 0-2 16,0 0 2-16,0 0-1 0,0 0-1 15,0-2 0-15,0 2-2 0,-2-1 1 16,2 0-4-16,0 0 1 0,0-1-2 16,-1 1 5-16,1 0-3 0,-2-2 0 15,2 0 0-15,0 0 3 0,0 0 0 16,0-1-5-16,0 0 4 0,0-2 2 0,0-1-1 15,0 1-1-15,0-1 4 0,0 0-2 16,0-2-1-16,0-1-2 0,0 1-1 16,0-2 3-16,2 1-1 0,-1-2-2 15,1-1 2-15,0-1 0 0,-2-1-1 16,4-1 1-16,-2-2 0 0,0-2-1 15,-2-1 3-15,2 2-5 0,0-2 4 16,-2 3 0-16,0-2 0 0,0 1-2 16,0 4 3-16,0-3 0 0,0 4-3 0,0-2 1 15,0 4-1-15,0 1-2 0,0 0 2 16,0 1-1-16,0 1 0 0,0 3-1 15,0-2 0-15,0 1-2 0,0 1 2 16,0-1 1-16,0 1-2 0,0 0-1 16,0 2 1-16,0-6 1 0,0 5-4 15,0-3 4-15,0 0-3 0,4 1 4 16,-3-3-2-16,1 0 0 0,4 1 0 15,-6-2 5-15,0-1-5 0,0 3 4 16,0-1-2-16,2 0 0 0,-2 2-2 0,0 3-1 16,0 1 3-16,0-1 1 0,0 3-2 15,0 0 0-15,0 0 1 0,0 1-3 16,0 1 2-16,0 0-3 0,0 0 0 15,0 0 1-15,0 0 0 0,0 0-3 16,0 0-1-16,0 0 2 0,0 0 0 16,0 0 1-16,0 0 1 0,0 0 2 15,0 0-2-15,0 0 0 0,0 0 1 16,0 0 1-16,0 0-2 0,0 0 0 15,0 0 0-15,0 0 1 0,0 0-1 16,0 0-1-16,0 0 1 0,0 0 0 0,0 0-5 16,0 3-10-16,0 0 1 0,0 2-8 15,0 1-10-15,0 3-16 0,0 1-7 16,0 2-17-16,0-3-65 0,0-4-138 15</inkml:trace>
  <inkml:trace contextRef="#ctx0" brushRef="#br0" timeOffset="2260">93 49 11 0,'0'-2'32'0,"0"1"-8"0,0 1-2 16,0-2 1-16,0 2-7 0,0-3-1 0,0 3 4 16,0-1 0-16,0-1 0 0,0 1 17 15,0 1-18-15,0 0 2 0,0-1-1 16,0 1 4-16,0-2-1 0,0 0-1 15,0 1-4-15,0-1-1 0,0 1 2 16,0 1 3-16,0-1-3 0,0 1-4 16,-1-1-4-16,-1 1-2 0,2 0 0 15,0 0-5-15,0 0 2 0,-2 0 2 16,2 0-1-16,0-2-2 0,0 2 0 0,0 0-1 15,0 0 7-15,0 0-2 0,0 0-2 16,0 0 4-16,0 0-4 0,0 0-3 16,0 0-2-16,0 0 0 0,0 0 0 15,0 0-3-15,0 0-1 0,0 0 2 16,0 0-2-16,0 0 4 0,4 0-1 15,-1 0 0-15,1 0 2 0,0 1-1 16,2 1 0-16,-2 0 1 0,1 0-1 16,1-1 0-16,-2-1 0 0,2 2 0 15,-1-2 1-15,-1 0-3 0,2 0 1 0,-2 0 1 16,1 0 2-16,3 0-3 0,0 0 1 15,-3 0 0-15,1 0 0 0,2 0 1 16,-1 0-2-16,3 0 4 0,-1 0-2 16,1 0 0-16,-2 0 0 0,1 0 3 15,-3 0-2-15,-2 0-3 0,1 0 2 16,3 0 2-16,-4-3 2 0,3 0-6 15,-1 2 4-15,2-2 0 0,-4 1 1 16,1 1-6-16,1-1 2 0,0 0 2 0,-2 1-1 16,-1 1-2-16,3 0 0 0,-2 0 1 15,0 0-1-15,2-1 0 0,-5 0 0 16,5-1 0-16,4 2 2 0,-3 0-3 15,3-3 1-15,-2 0 1 0,-1 2 0 16,7 0-1-16,-3 0 0 0,0 1 1 16,-1-1-1-16,-4 1 1 0,-1 0-2 15,-3 0 1-15,0 0 1 0,-2 0-2 16,2 0 0-16,2 0 2 0,-2 0 0 0,-2 0-2 15,2 0 1-15,0 0 1 0,1 0-1 16,3 0 0-16,-2 0 0 0,4 0 1 16,-3 0 0-16,-1 0-1 0,2 0-1 15,0 0 1-15,-3 0 1 0,3 0-1 16,2 0-1-16,1 0 2 0,-7 0-2 15,4 1 2-15,-4 0-2 0,2 0 2 16,1-1-2-16,1 1 2 0,0 2-1 16,0-2 0-16,-3 1-1 0,5-2 2 15,-2 0-1-15,-1 0-1 0,-1 2 2 16,2-1-1-16,-4 0-1 0,-2-1 2 0,4 0-1 15,-2 0 0-15,0 0-1 0,1 0 2 16,1 0 0-16,2 0-2 0,2 0 1 16,-1 0 1-16,1 0-1 0,-2 0-1 15,-1 0 1-15,1 0 0 0,-2 0 1 16,3 0-2-16,1 0 0 0,0 0 3 15,-3 0-2-15,1 0-1 0,-4 0 0 16,0 0 2-16,0 0-1 0,0 0 0 16,2 0 0-16,-4 0 1 0,2 0 0 15,1 0-2-15,1 0 1 0,2 0 1 0,0 0 0 16,-3 0-2-16,3 0 0 0,-4 0 1 15,2 0 0-15,-2 0-1 0,0 0 1 16,2 0 0-16,-3 0 0 0,3 0-1 16,4 0 2-16,1 0-1 0,-1 0 1 15,3 0-1-15,-1 0-1 0,-2 0 2 16,-1 0 0-16,-1 0-2 0,-2 0 0 15,0 0 2-15,-1 0-1 0,-3 0-1 16,2 0 1-16,0 0 0 0,-2 0 1 0,4 0-2 16,-4 0 1-16,2 0 1 0,2 1-1 15,0-1-1-15,1 1 1 0,1-1 2 16,6 0-2-16,-5 0 0 0,1 0-1 15,-1 0 2-15,-1 0-1 0,-4 0-1 16,2 0 1-16,-2 0 0 0,0 0 1 16,0 0-2-16,-2 0 1 0,2 0 0 15,1 0 0-15,-1 0 0 0,2 0-1 16,0 0 2-16,-2 0 0 0,2 0-2 0,1 0 1 15,3 0 1-15,3 0-1 0,-1 0 0 16,1 0-1-16,-1 0 2 0,-1 1-1 16,-1 1 0-16,-4-2-2 0,2 0 3 15,-4 0 0-15,-1 0-3 0,1 0 1 16,0 1 2-16,-2 1-1 0,2-2-1 15,0 2 2-15,0-1-2 0,2 0 1 16,0 0 0-16,1 0 0 0,1 0 1 16,4-1 0-16,-1 1-1 0,3-1-1 15,-3 0 1-15,1 0 1 0,-1 0-1 16,1 0-1-16,-5 0 2 0,-1 0 0 0,-2 0-3 15,0 0 2-15,2 0 1 0,-4 0 0 16,0 0-1-16,4 0-1 0,-2 0 2 16,-2 0-2-16,2 0 0 0,-2 0 1 15,3 0 0-15,1 0 1 0,-2 0-2 16,4 0 1-16,-4 0 1 0,5 0 0 15,1 0-2-15,0 0 0 0,1 0 3 16,-1 0-2-16,-1 0-1 0,-3 0 1 16,-2 0 0-16,0 0 0 0,0 0 0 15,-2 0-1-15,0-1 3 0,2 1-2 0,0 0 0 16,0 0-1-16,-2 0 3 0,4 0-2 15,-3-1-1-15,1 1 1 0,2 0 1 16,0-1 0-16,-2 0-2 0,4-1 0 16,-4 2 2-16,1 0-1 0,-1-1-1 15,2 1 1-15,2-1 1 0,1 1-1 16,-1 0-1-16,-4-1 1 0,4 1 1 15,-2 0-1-15,1 0-1 0,-1 0 1 16,0 0 1-16,0 0-1 0,-2-1-1 0,0 1 1 16,-2 0 1-16,0-1 0 0,0 1-1 15,0-2 0-15,0 2 2 0,0 0-2 16,0 0-1-16,1 0 1 0,-1 0 1 15,0 0-2-15,0 0 0 0,2 0 0 16,-2 0 3-16,0 0-2 0,0-1 0 16,0 1 1-16,0 0 2 0,0 0 0 15,0 0-3-15,0 0 3 0,0 0 1 16,0 0-1-16,0 0-3 0,0 0 0 0,0 0 1 15,0 0-2-15,0 0-2 0,0 0 2 16,0 0 0-16,0 0-1 0,0 0-1 16,0 0 5-16,0 0-4 0,0 0 3 15,0 0-1-15,0 0 0 0,0 0 3 16,0 0-1-16,0 0-1 0,0 0-1 15,0 0 1-15,0 0-1 0,0 0-1 16,0 0 1-16,0 0-1 0,0 0 0 16,0 0-2-16,0 0 1 0,0 0-2 15,0 0-5-15,0 1-17 0,0 5-8 16,0 0-12-16,-2-1-36 0,-3-5-192 0</inkml:trace>
</inkml:ink>
</file>

<file path=ppt/ink/ink79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7:47.142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110 7 3 0,'0'0'9'0,"0"0"34"16,0 0 4-16,0 0-37 0,0 0-6 16,0 0 12-16,-1 0 2 0,-1 0-3 15,2 0-8-15,0 0 5 0,0 0 8 16,0 0 4-16,0 0 1 0,-2 0-1 15,2 0-4-15,0 0 1 0,-2 0 2 16,2 0-3-16,0 0 0 0,0 0-5 16,0 0-1-16,-2 0-1 0,2 0 3 15,0 0-5-15,0-4 1 0,-2 3-3 16,2 1 3-16,0 0-4 0,0 0-4 0,0 0 2 15,-2-2 0-15,2 2-5 0,0 0-1 16,0 0 1-16,0 0 3 0,0 0 2 16,0 0 6-16,0 0-3 0,0 0 0 15,0 0 3-15,0 0-2 0,-2 0-4 16,-2 0-2-16,1 0-1 0,-3 7 0 15,0-1-1-15,4 1-1 0,-4 0 3 16,3 3-3-16,1 0 1 0,-2 3-3 16,2-2 4-16,-2 5-2 0,2-1 2 0,-2 4-1 15,3-1 3-15,-1 0-6 0,2 1 2 16,0 1 1-16,0-1 0 0,0 2-2 15,0-3 0-15,0 1 2 0,0 2-1 16,0-2-1-16,0 0 1 0,0-1 0 16,-4 3 1-16,0 0-2 0,0 0 1 15,-3-2 0-15,3-3 0 0,-2-1-2 16,4 1 1-16,-4-3 1 0,3 0 0 15,3-2-1-15,-2-1 0 0,2-1 2 0,-2-2-2 16,2-1 0-16,0-1 0 0,0-2 1 16,0 0-1-16,0-1 0 0,0 0 0 15,0-1 1-15,0 3 0 0,0-1-1 16,0 0-1-16,0 0 2 0,0 0 0 15,0 2-1-15,0-2-1 0,0 2 2 16,0-2 0-16,0-2-1 0,0 2-1 16,2-3 3-16,0 3-1 0,-2-2-1 15,0-1 0-15,0 2 1 0,0 0-1 16,0 0 0-16,0 3 0 0,0-2 0 0,0-1 1 15,0 0-1-15,0-2 0 0,0 0 1 16,0 0 0-16,0 0-1 0,0 0 1 16,0 2 1-16,0-2 2 0,0 0-2 15,0 0 0-15,0 0-2 0,0 0 2 16,0 0-3-16,0 0 0 0,0 0 2 15,0 0 0-15,0 0-2 0,0 0 0 16,0 0 2-16,2 0-1 0,-1-2-1 16,-1 2 2-16,2-4 1 0,0 2 0 15,-2 1-2-15,2-2 0 0,-2 1 2 16,0 0-1-16,0 0-2 0,0 0 1 0,0 1 1 15,0 0-1-15,0-1-1 0,2 2 0 16,-2-2 1-16,0 0 0 0,2 2-1 16,0 0 0-16,0 0-24 0,0 0-20 15,2 0-20-15,-3 0-49 0,-1-5-202 16</inkml:trace>
</inkml:ink>
</file>

<file path=ppt/ink/ink79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8:08.259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253 2 0 0,'-2'3'2'0,"-4"-3"0"0,3 3 1 15,-3-3-1-15,-2 0 16 0,-1 0-12 16,3 0-5-16,0 0 1 0,2 0 3 16,1 0 1-16,-3 0 3 0,4-1 8 15,-2-1-4-15,0 2-8 0,1 0-6 16,-3 0-5-16,0 0-25 0</inkml:trace>
  <inkml:trace contextRef="#ctx0" brushRef="#br0" timeOffset="1052">76 169 11 0,'0'0'8'0,"-2"0"-2"0,-4 0 73 15,4 0 30-15,-2 0-68 0,2-1 9 16,0-3-11-16,1 2-5 0,-1-1-5 0,2 2-6 16,-2-1-12-16,2 1-1 0,0 1-5 15,0 0-7-15,0 0 2 0,0 0 2 16,-2 0-2-16,2 0 0 0,0 0-4 15,0 0 3-15,0 0 1 0,0 4-3 16,0-2-6-16,0 1-4 0,0-1 2 16,0 0 8-16,0-2 1 0,0 0 3 15,0 0-1-15,0 0 0 0,0 0 2 16,0 0 1-16,0 0 3 0,0 0 5 15,0 0 1-15,0 0 0 0,0 0-3 16,0 0-4-16,0 0-1 0,0 0 1 0,0 0-3 16,0 0-3-16,0 0 2 0,0 0 1 15,0 0 0-15,0 0 0 0,0 0-1 16,0 0 2-16,0 0-1 0,0 0 0 15,0 0-5-15,0 0 6 0,0 0-2 16,0 0 0-16,0 0 1 0,0 0 1 16,0 0 1-16,-2 0-3 0,2 0-1 15,0 0 0-15,-4 0 1 0,4-2 0 16,-2 2 0-16,2-2 4 0,0 2 0 0,-2 0-3 15,2 0 2-15,0 0 1 0,0 0-4 16,0-1 2-16,0 1 0 0,-2-1 1 16,2 1 0-16,0 0-6 0,0 0 3 15,0 0-1-15,10 0-1 0,3 0 2 16,6 0 0-16,0 0 2 0,4 0-3 15,2 0 0-15,-2 0-1 0,0 0 2 16,0 0 0-16,-4 0-2 0,2 0 1 16,-4 0 1-16,-2 0-1 0,-3 0-2 15,-3 0-1-15,-5-1-3 0,2-1-7 0,-4 2-5 16,-2 0 3-16,0 0-5 0,0 0-5 15,0 0-7-15,0 0-8 0,0 0 0 16,0 3-17-16,0-1-32 0,-8 0-51 16</inkml:trace>
  <inkml:trace contextRef="#ctx0" brushRef="#br0" timeOffset="1934">108 197 9 0,'0'4'10'0,"0"-2"-5"16,-2-1 7-16,0-1 61 0,2 0 10 15,-4 0-54-15,4 0 14 0,-2 0-9 16,2 0 2-16,-3-2-6 0,3 1-5 15,0 1-6-15,0 0-1 0,0-3-5 16,3 1-7-16,7 1 4 0,0-3 2 0,3 0-2 16,2-1-3-16,4-3-1 0,2-2-1 15,4-1 4-15,-2 0-5 0,0 0 0 16,-4-1-1-16,0 1 1 0,-6-2-4 15,-1 0 1-15,-6 2 2 0,-3 1 0 16,-1-1-1-16,-2 1-1 0,0 0 3 16,-2 1-4-16,-5 1 1 0,-9 3-1 15,-1 1 1-15,-6 1 0 0,-1 3-2 16,-5 0-1-16,-2 6 2 0,3 4 1 15,-1 3-1-15,4 2-2 0,3 4 2 16,1 2 0-16,1 2 1 0,5 3-2 0,4-1 2 16,3-2 0-16,6 0 3 0,2-1-2 15,0-3 4-15,12-3-1 0,-1 1 7 16,8-3-4-16,2-1-2 0,4-2 0 15,2-3-4-15,3 0-1 0,1-5 1 16,3-1 0-16,-3 0-5 0,1-2-14 16,-7 3-7-16,5-3-15 0,-5 0-15 15,-4 0-38-15,-4 0-118 0</inkml:trace>
  <inkml:trace contextRef="#ctx0" brushRef="#br0" timeOffset="2119">526 301 133 0,'0'0'153'0,"0"-1"-64"15,-2-5-23-15,0 1-12 0,0-1-11 16,0 5-6-16,2-1-14 0,0 2-17 16,0 0-7-16,0 0-1 0,0 0 2 15,0 6-1-15,4 1-2 0,8-1-8 0,1 1-14 16,4 0-23-16,2-3-17 0,-2-4-39 15,1 0-110-15</inkml:trace>
  <inkml:trace contextRef="#ctx0" brushRef="#br0" timeOffset="2575">852 223 37 0,'-7'-9'171'0,"-7"-4"-100"16,-3 5-30-16,-4 2 11 0,-4 2-18 16,-1 4-7-16,-3 0 3 0,-2 0-14 15,5 8-5-15,1 3-5 0,4 2 2 16,6 3-2-16,5 0-3 0,8 1-4 15,2 0 2-15,8-3-1 0,5 2 0 16,6-9 0-16,6 3 1 0,-2-5 0 16,7-3-1-16,1-2-1 0,-2 0 3 15,-3-2 0-15,1-6-1 0,-10 0-1 16,2-1-1-16,-7 1 4 0,-3-1-2 15,-1 1 2-15,-6 3 0 0,-2-1 2 16,0 3-3-16,0 0 1 0,0 1 0 0,0 1 0 16,-4 1-4-16,-2 0-3 0,4 6 2 15,-1 7 0-15,3 4-1 0,0 1 3 16,0 3-1-16,1 1 3 0,1 0-5 15,6 3-2-15,-4 1 0 0,2 0 3 16,-3 0 3-16,-3 0-2 0,0-4 2 16,0 0-2-16,-3-1 1 0,-7-2 0 15,-3-3 4-15,1-2 4 0,-3-4 5 0,-4-2 8 16,4 0 4-16,-4-2 0 0,1 0-5 15,3-4-3-15,0-1-3 0,5 2-7 16,1-1-7-16,5-2 1 0,0 0 2 16,4 0 0-16,0 0-4 0,0 0-7 15,4 0-27-15,11-8-5 0,2-5-29 16,2-8-53-16,-1-10-245 0</inkml:trace>
  <inkml:trace contextRef="#ctx0" brushRef="#br0" timeOffset="2735">1184 308 213 0,'-6'-10'242'16,"-1"1"-202"-16,3 5 3 0,0 2-25 16,2 1-6-16,0 1-10 0,2 0 0 15,0 0-9-15,4 9 1 0,4-1-28 16,3-3-38-16,3-5-88 0,-5 0-133 15</inkml:trace>
  <inkml:trace contextRef="#ctx0" brushRef="#br0" timeOffset="3161">1478 71 70 0,'-2'-6'184'0,"2"-1"-103"0,0 0-41 0,6 3-12 15,3-1-4-15,1 2 2 0,5-2 3 16,0 4-9-16,3 1-3 0,1 0-5 16,2 0-2-16,-4 7 4 0,-2 5-2 15,-3 3-4-15,-3 5 0 0,-3 4-3 16,-6 1 1-16,-2 0-5 0,-13 3 0 15,-6 0 4-15,-4 4-2 0,-8-2 0 16,-1-3-1-16,-2-2-1 0,-2-1 1 16,3-4-2-16,7-4 0 0,9-4 2 15,11-5-3-15,4-6 0 0,4-1-1 0,0 0 3 16,0 0 3-16,4-8-7 0,9-4 1 15,3-1 0-15,3-3 2 0,4 2-1 16,-2 1 0-16,2 2 1 0,-2 4 1 16,-2 1-3-16,2 3 1 0,-2 3 1 15,4 0-1-15,-2 0 0 0,5 0-1 16,-1 3 0-16,4-1-12 0,1 2-6 15,5-1-15-15,8 1-2 0,1-3 7 16,4-1-2-16,2 0-42 0,-3 0-63 0,-3 0 14 16</inkml:trace>
  <inkml:trace contextRef="#ctx0" brushRef="#br0" timeOffset="3446">2190 246 29 0,'0'-18'178'0,"0"0"-93"15,-8-1-29-15,-1 2 0 0,-9 1-18 16,1 1-2-16,-4 4 1 0,-2 1-7 16,-1 5-1-16,-5 1-7 0,2 4-9 15,2 0 1-15,3 8-3 0,4 7-4 16,9 1-4-16,3 2-1 0,6 0-2 0,0 1-1 15,2 1 0-15,8-1 2 0,1-1 0 16,2-3-1-16,5-3-1 0,-1-2 3 16,4-7 0-16,-2-1-2 0,0-2-1 15,-2 0 3-15,0-2 0 0,-5-6-1 16,-1-2 0-16,-7 1 2 0,2-2 1 15,-6 0-4-15,0-1 2 0,0-1 2 16,-6 2-4-16,-2 1 0 0,-1 0 0 16,-1 3 1-16,4 0-4 0,3 2-8 15,3 2-8-15,0 3-9 0,0 0-31 16,0 4 6-16,11 6 11 0,2 3-30 0,5-3-55 15,1-3-49-15</inkml:trace>
  <inkml:trace contextRef="#ctx0" brushRef="#br0" timeOffset="3747">2455 239 28 0,'19'0'13'0,"-7"-3"148"16,-5-9-89-16,-7 2-14 0,0-3 16 15,0 0-25-15,-11 1-7 0,-3-1-13 16,-5 5-11-16,-2 2 0 0,0 0-9 16,-2 5 2-16,2 1 1 0,4 0-4 15,4 4-3-15,3 11-4 0,10 3 0 0,0 4-2 16,0 2-1-16,12 0 2 0,3 1 2 15,6 0-1-15,6-2-3 0,-1-5 3 16,7-1 1-16,-3-5-3 0,-3-6 2 16,2-1-2-16,-2-5 4 0,3 0-1 15,1-5 0-15,-5-7-1 0,-9-5 3 16,-5-1-1-16,-10-2 7 0,-2 0 4 15,0-2-1-15,-15 2-6 0,-1-2-1 16,-9 2-1-16,1 3-3 0,-9 0 1 0,-1 3-5 16,1 0 2-16,-1 5 1 0,9 3-8 15,4 6-19-15,4 1-20 0,0 13-36 16,2 3-55-16,3-1-233 0</inkml:trace>
</inkml:ink>
</file>

<file path=ppt/ink/ink79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8:13.35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182 300 2 0,'0'0'144'0,"0"0"-116"0,-2 0 3 16,0-2 10-16,2-2-9 0,-4-1-3 15,0-1 0-15,1 2-2 0,-1-3-2 16,2 2-3-16,0 1-3 0,0-3-4 0,2 1 4 16,0 3-5-16,0-1-2 0,-2 1-1 15,0 0 1-15,0 2-6 0,2-1-1 16,0 2-2-16,0 0-3 0,0 0 0 15,8-1-3-15,3-2 5 0,3 0-1 16,1-1 1-16,4-5-4 0,-2 3 2 16,0-3 2-16,-1 0-1 0,-3-1-1 15,-2-1 0-15,-3-1 3 0,-2-2-2 16,-4 0-2-16,-2 1 3 0,0 2 2 15,0 0-2-15,-8 2 1 0,-3 0-1 0,-5 5-1 16,-5 1-3-16,0 3 3 0,-5 0-1 16,-3 0-1-16,0 7 1 0,1 2 2 15,3 3-3-15,2 2 9 0,0 4 3 16,6 1-5-16,4 0 5 0,1-1-2 15,7 2-1-15,5 0-2 0,0 2 1 16,5 0-1-16,9 1-2 0,1-3-2 16,0 0-2-16,4-3 4 0,-2 0-4 15,4-4 0-15,2 1 1 0,2-2 0 0,0-3-9 16,0-2-17-16,3-1-9 0,-1 0-15 15,0-3-22-15,-6-3-74 0,-2 0-119 16</inkml:trace>
  <inkml:trace contextRef="#ctx0" brushRef="#br0" timeOffset="176">512 356 42 0,'0'0'275'0,"-8"-9"-205"0,-1 5-19 16,-1-2-16-16,-1 3-5 0,-1 3-5 15,3 0-11-15,3 0-7 0,4 0-4 16,0 1-3-16,2 7-1 0,0 2 0 15,0-2-3-15,10 2-14 0,5-1-18 16,4-2-4-16,2-2-16 0,6-2-47 16,-4-3-58-16</inkml:trace>
  <inkml:trace contextRef="#ctx0" brushRef="#br0" timeOffset="570">705 344 3 0,'0'-5'11'0,"-8"-3"101"0,-3-2-25 0,-3 1-45 16,-3 2 7-16,-2 2-15 0,2 3-7 15,-8 2-2-15,2 0-7 0,-2 0-3 16,4 5-1-16,2 4-4 0,4 2-2 15,7 3-1-15,8 2-6 0,0-2-1 16,0 1 0-16,12-2 0 0,1-2 2 16,8-3-2-16,-2-2-1 0,4-3 2 15,-2-2-1-15,0 1-3 0,-2-2-1 16,-2 0 2-16,0 0 2 0,-3 0 0 15,-5-4-1-15,-7-1 2 0,0 0 3 0,-2 0-2 16,0 0 0-16,0 3 0 0,0 2 0 16,0 0 2-16,-2 0-3 0,2 5-2 15,0 8 2-15,0 2-2 0,0 4 0 16,6 1 1-16,2 2 1 0,3 3-2 15,2 2-2-15,-1 2 4 0,-1 1-1 16,-3 1-1-16,-4-1-5 0,0-1 3 16,-3-4-1-16,-1 1-4 0,0-6 3 15,0 1 3-15,-7-6 2 0,-3-2 0 0,-1-3-6 16,1-4 3-16,1-3 3 0,-5-1 1 15,1-2-1-15,0 0 0 0,-3 0 1 16,5 0-2-16,-2-3-6 0,1-3-32 16,1-4-57-16,-1 0-101 0</inkml:trace>
  <inkml:trace contextRef="#ctx0" brushRef="#br0" timeOffset="1362">1453 29 1 0,'-4'1'35'16,"0"1"-17"-16,0 1-14 0,-2 1 2 16,3-1 0-16,-5-3 7 0,4 2 1 15,2 1 4-15,-3-3-1 0,1 0 3 0,-2 0 6 16,2 0 6-16,0 0 3 0,1 0 1 15,1 0-5-15,0 0-2 0,2 0-7 16,0 0-4-16,0-3-3 0,0 2 1 16,0 1-5-16,0 0 0 0,0-1 0 15,0 1 3-15,0 0-5 0,0 0 4 16,0 0-2-16,-2-2 3 0,2 2-7 15,0 0-3-15,0 0-3 0,0 0 3 16,-2 0-1-16,2 0-2 0,0 0 4 0,0 0-2 16,0 0 2-16,0 0 1 0,0 0 0 15,0-1 2-15,0 0-3 0,0 0-1 16,2 0 0-16,5 0 2 0,5-2-1 15,1 2-2-15,4-1 6 0,6-1-4 16,0 1 0-16,4 0-1 0,2 1-1 16,1-2 1-16,4-1-4 0,-1 3 1 15,-1-2 0-15,-3 0 1 0,-2 1-2 16,-6 0-1-16,-4 1 2 0,-8 1-1 15,-3 0-11-15,-4 0-6 0,-2-2 0 16,-4 2-1-16,-9 0-26 0,-10 0-5 0,-4 0-7 16,-1 4-17-16,-3 0-14 0,-1-2-31 15,-1 2 1-15</inkml:trace>
  <inkml:trace contextRef="#ctx0" brushRef="#br0" timeOffset="1382">1453 29 33 0</inkml:trace>
  <inkml:trace contextRef="#ctx0" brushRef="#br0" timeOffset="1577">1453 29 33 0,'-65'8'97'0,"44"-5"-11"0,5 0-20 0,7 4-1 0,7-3-26 0,2 4-21 16,2-1 11-16,11 4 0 0,3 2-8 15,5 1-4-15,1 3-8 0,5 1-4 16,0 0-2-16,0 1-1 0,-3-2-1 15,-3 0-2-15,-2 0 1 0,-7 0-1 0,-8-1 2 16,-4 1 1-16,0-3-2 0,-4 0 0 16,-8-1 4-16,-3-2-3 0,-6-1-1 15,0 1 0-15,-6-1 0 0,1-1-3 16,-3-1-1-16,4-2-6 0,1-1 1 15,4-1 1-15,5 0-8 0,4-2-5 16,3 1-12-16,8 0-19 0,0-3-50 16,8 0-31-16</inkml:trace>
  <inkml:trace contextRef="#ctx0" brushRef="#br0" timeOffset="1933">1954 153 36 0,'-13'0'84'16,"-2"-4"17"-16,-4 1-67 0,2 2 31 0,-4 0-15 16,1 1 1-16,-1 0-9 0,2 3-13 15,6 6-8-15,2 6-6 0,7 3-6 16,4 4-1-16,0 1-8 0,5 1 3 15,11-4-1-15,7-3 1 0,3-1-3 16,5-4 4-16,3-5-2 0,3-5-2 16,-1-2 2-16,-2 0-1 0,-1-5 3 15,-1-6 7-15,-9-3-2 0,-2-2 4 16,-10-4 3-16,-1-3 2 0,-3 1-2 15,-7-1-1-15,0 4-3 0,-7-3-1 16,-8 1-5-16,-4 3-1 0,-4-1-4 0,-4 2 1 16,2 1-2-16,2 3 0 0,2 4 1 15,2 5-5-15,2 4-21 0,2 3-20 16,-2 14-24-16,-1 2-58 0,1 0-280 15</inkml:trace>
</inkml:ink>
</file>

<file path=ppt/ink/ink79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7:53.218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1263 1542 63 0,'0'0'46'16,"0"0"-20"-16,0 0 14 0,0 0-6 15,0-4-2-15,0 0 0 0,0 1-4 16,0 1-2-16,0-2-6 0,0 2 3 15,0-1-3-15,0 0-3 0,0 1-5 16,0 0 0-16,0 0-2 0,0 1 2 16,0 0-3-16,0 1-3 0,0-1-2 15,0 0 1-15,0 1-2 0,0 0-3 0,0 0 0 16,0 0-3-16,0 0-1 0,0 0 5 15,0 0 1-15,-2 0-4 0,2 0 2 16,0 1 2-16,0 1-2 0,0-2 0 16,0 0 0-16,0 0 2 0,0 0 0 15,0 0-2-15,0 0 4 0,0 0 7 16,0 0 0-16,0 0 1 0,0 0-7 15,-2 0 1-15,2 0-3 0,0 0 0 16,-1 0 0-16,-1 0 1 0,0 0-1 16,2 0-3-16,-2 0 3 0,2-1 0 15,-2-1 2-15,2 2-3 0,0-1-2 0,-2 1 3 16,0 0 0-16,2 0-3 0,0 0 0 15,0 0 0-15,0 0-1 0,0 0 1 16,0 0-1-16,-2 0 2 0,2 0-1 16,0 0 0-16,0 0 0 0,0 0 0 15,0 0 1-15,0 0 0 0,0 0-1 16,0 0 3-16,0 0 0 0,0 0 7 15,0 0-3-15,0 0-1 0,6 0-3 16,-4-2 0-16,2-2 0 0,1 4-1 0,3-1 0 16,0 0-2-16,1 1 1 0,3 0 0 15,-3 0 0-15,4 0-1 0,1 0 0 16,-1 0-1-16,1 0 2 0,1 0-1 15,-4 0 0-15,1 2 1 0,-1 2-1 16,-3-1 0-16,-1-1-1 0,1 1 2 16,-4 0-1-16,0 0 0 0,-2 1-1 15,3-1 1-15,-3-2 1 0,6 1-1 16,-1-1 0-16,3 1 2 0,0-2-1 15,1 0-1-15,-1 0 0 0,-1 0 1 0,1 0 0 16,-3 0-1-16,1 0 0 0,0 0 1 16,-3 0-1-16,1 0-1 0,-4 0 1 15,0 0 1-15,0 0 0 0,0 0-3 16,-2 0 2-16,2 0 1 0,-2 0 0 15,0 0-1-15,0 0 0 0,0 0 2 16,0 0 0-16,0 0-1 0,0 0-2 16,0 0 6-16,0 0-4 0,0 0-1 15,-2 0-1-15,-4 0 1 0,-2 3-4 0,1 3-7 16,1 2-24-16,0 0-24 0,0-1-45 15,-1-6-198-15</inkml:trace>
  <inkml:trace contextRef="#ctx0" brushRef="#br0" timeOffset="2455">1574 1540 36 0,'0'0'82'0,"0"0"-65"16,0 0 10-16,0 0-5 0,0 0-5 15,0 0-2-15,0 0-4 0,-2 0 9 16,0 0-5-16,2-1-1 0,-1-2 8 15,1 0 4-15,0 1-5 0,-2-1 2 16,2 0-4-16,0 1-3 0,0-1-4 16,-2-1 2-16,2 1-4 0,0 3-3 15,0-1-1-15,0 0 0 0,0-1-1 16,0 0-1-16,0-1 0 0,0-1-1 15,0 0 2-15,0 1-1 0,0-2-1 16,0-1-1-16,2 1 2 0,0-1-3 0,3-1 1 16,-3-1-1-16,2 1 0 0,0 0 2 15,2-1-2-15,-3-1 1 0,-1-1 2 16,2-1-3-16,-2-3 2 0,-2 1-1 15,2-2 3-15,-2 2-3 0,2 0 4 16,0 0-4-16,0 0 1 0,0 2-1 16,-1-1-1-16,-1 3 1 0,4 1 1 15,-4 0-2-15,0 1 0 0,0-1 0 0,0 0 1 16,0 0 0-16,0 0-4 15,0-2 3-15,2 1 4 0,0-2 1 0,0-1-1 16,0 2-2-16,2-3 2 0,-1 1-3 16,-3-1 3-16,0 0-4 0,0 1 3 15,0 1-1-15,2 2-1 0,-2-1 2 16,0-1 0-16,0 1-3 0,0 2 1 15,0-1-1-15,0 1-1 0,2 2 4 16,0-2-2-16,-2 1 0 0,2 6 1 0,0-2-2 16,-2 1-1-16,2 2 0 0,0-1 2 15,-2-1 0-15,0 2-2 0,0-2 0 16,0 2 2-16,2-1-2 0,-2-3 0 15,2 2 0-15,-2-3 1 0,3 2-1 16,1 0 0-16,-4-1 0 0,2 0 1 16,0-1 1-16,-2 1-2 0,0 1 1 15,2-1 1-15,-2 1-3 0,0 0 1 16,0 0 2-16,0 1 1 0,0 0-2 15,0 2 1-15,0-2-1 0,0 2 3 16,0-1-3-16,0-2 0 0,0 3 0 0,0-2 1 16,0-1 1-16,0 1-2 0,0 0 0 15,0-2 0-15,0 1 1 0,0 1-2 16,0 1 0-16,0-1-1 0,0 1 2 15,0-1-2-15,0 0 1 0,2 2 1 16,-2-3 0-16,0 2 0 0,0-1-1 16,0 0 1-16,0 1 0 0,0 0-1 15,0-1 1-15,0 0-1 0,0 2 1 16,0 0-2-16,0 0-1 0,0 0 0 15,0 0 0-15,0 8-2 0,0 1-16 0,0 2-6 16,2 2-10-16,4 2-13 0,-5-1-17 16,1-4-60-16,-2-3-110 0</inkml:trace>
  <inkml:trace contextRef="#ctx0" brushRef="#br0" timeOffset="3476">1677 991 35 0,'-2'0'91'16,"-1"0"-63"-16,3 0 13 0,-4-2-5 15,2 1-7-15,2-1 4 0,-2-1-5 16,2 1-3-16,0-1-3 0,0 0-2 0,0 2 2 16,0-1-3-16,0 1-4 0,0-2 3 15,0 2-9-15,0-4 0 0,0 1 1 16,4 2-3-16,0-2-1 0,3 3-2 15,5-1-3-15,-5 0 2 0,5 1-2 16,-3 0 0-16,1 1 0 0,1 0 0 16,1 0-1-16,-1 0 0 0,1 0 2 15,5 0 0-15,-2 0-1 0,0 0-2 16,1 0 5-16,-1 0 1 0,2 0-1 15,0 0-3-15,0 0 4 0,-1 0-1 0,1-2-1 16,0 1-3-16,-2-2 4 0,1 1-2 16,-5-1 0-16,0 2 2 0,-3 1-3 15,0-2 3-15,1 1-2 0,-3 1-1 16,5-1 3-16,1 1-1 0,-3 0-5 15,1-2 4-15,1 2 0 0,-3 0 0 16,0-1-1-16,1-2 1 0,3 3 2 16,1-2 1-16,2 1-3 0,0 1 0 15,3-2 1-15,-5 2 0 0,0-1-3 0,1 1 0 16,-5 0-1-16,1 0 2 15,-1 0-1-15,-1 0-1 0,0 1 3 0,3 1-2 16,-1 0 0-16,1-1 0 0,-1 2 2 16,-1 0-1-16,3 0-3 0,-5-1 2 15,5 2 2-15,-1-2-2 0,2 0 0 16,3 1 0-16,-3-1 1 0,0 0 0 15,-1 0-2-15,-3-1 1 0,3 0 1 16,-3 1 0-16,1-2-2 0,0 0 2 16,-1 0 0-16,-3 0 0 0,-2 0-1 15,-1 0 1-15,1 0 1 0,0 0-2 0,-4-3 0 16,6 0 0-16,-2 1 1 0,-3 0 0 15,5 0-2-15,-4-1 1 0,6 0 1 16,-1 1-1-16,-1 1-1 0,2-1 0 16,-6 1 2-16,1 0 0 0,3 1-2 15,0 0 0-15,-4-1 2 0,2 1 0 16,-2-2-2-16,-1 2 0 0,-1 0 2 15,0-2 0-15,0 2-1 0,0 0 0 16,0 0 2-16,0 0 0 0,0 0-2 16,0 0 2-16,0 0 2 0,0 0-5 0,0 0 2 15,2 0 0-15,2-2 3 0,-2 1-4 16,2-1 0-16,-2-3 0 0,0 1 1 15,2 0 1-15,-3 0-3 0,-1 2 2 16,2-1 1-16,-2 3 1 0,0-3-3 16,0 2 0-16,0 1 3 0,0-2-2 15,0 2-1-15,0-1-1 0,0-1 3 16,0 2-2-16,0 0-1 0,0 0 1 15,-2 0 1-15,2 0 0 0,-1 0-3 0,1 0 3 16,0 0 0-16,0 0-1 0,0 0 0 16,0 0-1-16,0 0 2 0,0 0-1 15,0 0-1-15,0-1-1 0,-2 1 2 16,0 0 0-16,0 0-2 0,2 0 2 15,-4 3 0-15,0 4 0 0,2-2-1 16,-2 1-17-16,3 2-5 0,1 2-12 16,0 0-10-16,0 0-14 0,0-4-51 15,0-3-143-15</inkml:trace>
  <inkml:trace contextRef="#ctx0" brushRef="#br0" timeOffset="4173">2605 1013 10 0,'0'0'79'16,"0"0"0"-16,-2 0-36 0,0 0 6 0,2 0-14 15,-2 0-13-15,2 0 9 0,0 0-4 16,-2 0-1-16,2-2-6 0,-2 1-3 16,2 1-2-16,0 0-2 0,0 0-6 15,-2 0-1-15,2 0-4 0,0 0-2 16,-4 3 4-16,1 3 0 0,-3 1 2 15,4 3-8-15,-4 2 5 0,4-1 1 16,-3 2-4-16,1 0 1 0,4 1 0 16,-4 3 1-16,2-1 0 0,0 1-2 0,-2 3 0 15,0-2 0-15,4-1 2 0,0-1-1 16,0-3 0-16,0 3 1 0,0 0-1 15,0-1-1-15,0 0 0 0,0-2 4 16,0 0-3-16,0 0 0 0,0 1-1 16,0 0 1-16,2 1-2 0,0-1 1 15,-2-4 0-15,0-1 1 0,0 0 1 16,0-2-3-16,0 1 1 0,2 0 2 15,-2-3-2-15,2 1 0 0,-2-3-1 0,2 2 4 16,0 0-3-16,0-2 0 0,0 2 0 16,-2-1 1-16,0-1-1 0,0 2 0 15,0 0 0-15,0 0 0 0,0-1 2 16,0-2-4-16,0 3 2 0,0-2 2 15,0 0-2-15,0-1 0 0,0 1-2 16,0-1 4-16,0 1-2 0,0 0 0 16,0-3-2-16,0 3 4 0,0-3-2 15,0 0 0-15,0 0 0 0,0 0 0 0,0 0 0 16,0 2 0-16,0-2 0 0,0 0 1 15,0 2 0-15,0-2-2 0,0 1 1 16,0 0 1-16,0 0-1 0,0-1 0 16,0 2 3-16,0-2 0 0,0 0 0 15,0 0-1-15,0 0-2 0,0 0 1 16,0 0-1-16,0 0 0 0,0 0-1 15,0 0 0-15,0 0 0 0,-2 0-3 16,2 0-10-16,0 0-7 0,0 1-8 16,0 2-26-16,4-3-54 0,3 0-122 15</inkml:trace>
  <inkml:trace contextRef="#ctx0" brushRef="#br0" timeOffset="4760">2607 1531 1 0,'0'0'7'15,"-2"2"-1"-15,0-2 125 0,2 0-88 0,-2 0-7 16,2 0 4-16,0 0-14 0,0 0 5 16,0 0-4-16,0 0-7 0,0-3-7 15,4 2-4-15,1-2 3 0,3 1-3 16,0 1 1-16,1-1-2 0,5 1-1 15,-3-1-2-15,2 0-2 0,3 1 4 16,-3-1 0-16,0 2-2 0,3-1 0 16,-3 0-1-16,2 0 2 0,0 1-3 15,3-1 2-15,-3 0 0 0,2 1-3 0,-2 0 2 16,1 0-1-16,-5-1 1 0,4 1-2 15,-1 0-1-15,1 0 0 0,-2 0 4 16,-1 0-4-16,-3 0 0 0,-3-3 2 16,-2 1-3-16,-2 0 3 0,2 1-1 15,-3 0 1-15,-1 1 2 0,0 0-4 16,0 0 1-16,0 0 1 0,0 0 1 15,0-2-1-15,0 0-2 0,0 2 0 16,-3-1 1-16,-1 1-2 0,-2 0 0 16,-2-2 0-16,3 2 1 0,-3 0-2 15,0 0-1-15,1 0 1 0,3 0 2 16,-2 0-30-16,2 3-19 0,3 2-34 0,-1-5-121 15</inkml:trace>
  <inkml:trace contextRef="#ctx0" brushRef="#br0" timeOffset="6051">2954 1563 0 0,'0'0'8'15,"0"0"86"-15,0 0 12 0,0-1-68 16,0-6 14-16,0 2-17 0,0-3 0 15,4 1-5-15,-2 1-6 0,1 0-5 16,-1-4-1-16,0 1-4 0,-2-1 0 16,6 1-2-16,-4 0-3 0,2-1 1 15,-1 0-3-15,-1-2 0 0,2-1-1 0,-4-5 1 16,2-1 5-16,-2 2-6 0,0-1-3 15,0 1 3-15,0-3-4 0,0-1 0 16,0-1-1-16,-4 0 0 0,0 0 1 16,1 0-1-16,-1 3-1 0,4 2 1 15,0 1 0-15,0 1-1 0,0 2 0 16,0 1 0-16,0 1 0 0,0 2 0 15,0-2 1-15,2 4-2 0,0-1 1 16,0-1 1-16,-2 2-2 0,0 0 1 16,1-1 2-16,-1 1-2 0,0 2-1 15,0-1 1-15,2 1 1 0,0 1-1 0,0-2-1 16,0-1 1-16,-2-1 1 0,2 0-1 15,-2 0 0-15,2 0 1 0,-2 0 1 16,0-1 0-16,2 1 0 0,0 3 3 16,-2-2-2-16,0 4 1 0,0-2 0 15,0 3 0-15,0 0 0 0,0 1-2 16,0 1 0-16,0 0 0 0,0 0-1 15,0-1-3-15,0 0-1 0,0 1 2 16,0 0 1-16,0 0 0 0,0 0-1 16,0-2 2-16,0 1 2 0,0-1-2 0,0-3-1 15,0 2 1-15,0-1 1 0,0 0-2 16,0-1 0-16,0 2 1 0,0 0 1 15,0 1-2-15,0 1 0 0,0-3 1 16,0 4 0-16,0 0-2 0,0-1 1 16,0 1 0-16,0 0 0 0,0 0 0 15,0 0-1-15,0 0 1 0,0 0-2 16,-2 0 1-16,2 0-1 0,-2 0 1 15,2 5 1-15,0-2 2 0,0 3-3 0,0-1 0 16,0 1 2-16,0-1-7 0,0 2-7 16,0-1 0-16,0 1 0 0,2 0-5 15,0-2-5-15,-2 0 5 0,4 0-5 16,-1 2-6-16,-1-1 3 0,6-4-6 15,-4 3 0-15,3-2 0 0,-3-1-6 16,2-2 8-16,-4 0 7 0,0 0 2 16,2 1 4-16,-4-1 8 0,0 0 10 15,1 2 5-15,-1-2-1 0,0 0-1 0,0 0 3 16,-1 0 4-16,-1 0 3 0,-2 0 0 15,0 0 3-15,2 0-1 0,-2 0 3 16,2 0 3-16,0-1-1 0,2 0-6 16,0 1 3-16,0 0 0 0,0 0-2 15,0 0-3-15,0-1-1 0,4-1-7 16,4 0 1-16,1 1-5 0,1 0 1 15,5 1 1-15,4 0-1 0,2 0 1 16,4 0-3-16,6 0 2 0,-1 0-1 16,6 1 0-16,-1-1-1 0,-3 0 1 0,1 0 0 15,-1 0 1-15,1 0 0 0,-3 0 6 16,2-1-3-16,-1-1 3 0,-4 0-3 15,-2 0 0-15,-3-1 7 0,-1 3-6 16,-3 0-1-16,-3-1-1 0,-4 0-3 16,-3 1 1-16,1-2-1 0,-3 0 1 15,2-1 0-15,-2-1 0 0,-1 2-1 16,3 0 1-16,-6 0-1 0,4 1-1 15,-3-1 0-15,3 1 0 0,-2 1 0 16,2-1-1-16,-3 1 2 0,1-1-1 16,-2 0 0-16,0-2-1 0,-2 2 1 0,0 1 1 15,0 0 1-15,0 0-2 0,0 0 0 16,0 0 2-16,0 0 0 0,0 0-4 15,-4 0 1-15,-1 5 0 0,1 1-5 16,-2 2-16-16,2 0-5 0,-2 0-6 16,-1 2-13-16,1-2-21 0,-3-5-49 15,1-3-119-15</inkml:trace>
  <inkml:trace contextRef="#ctx0" brushRef="#br0" timeOffset="24457">132 630 2 0,'-2'2'21'15,"0"-2"78"-15,-2 0-59 0,4 0-13 16,-4 0 1-16,0 0-16 0,-1 0-1 16,1 0-6-16,-2 0 0 0,2 0 0 0,-1 0-6 15,1 0 4-15,0 0 10 0,2 0 8 16,0 0 3-16,0 0-3 0,0-3 6 15,2 1-3-15,-2 0-7 0,-1 0-1 16,1-2-4-16,2 3-1 0,0 0-4 16,0 0-4-16,0 1 3 0,0-2-3 15,0 2-3-15,0 0-3 0,0 0 3 16,5 0 3-16,5 0-3 0,1-1-2 15,7 1 4-15,1-1-2 0,4 1 1 0,1 0 0 16,7 0 0-16,1 0 2 0,1 0-5 16,7 0 3-16,-2 0 2 0,8 1 0 15,-2 0 0-15,3 2 1 0,-1-2-1 16,2 2 1-16,-8-1-3 0,-2-1-1 15,-3 1 2-15,-3-1-1 0,-2 1 0 16,-3-2-2-16,2 0 2 0,-4 0-1 16,-1 0 1-16,-1 0-2 0,-2 0 1 15,-2 0 3-15,0 0-3 0,-5 0-2 0,-1 0 2 16,-5 0-1-16,-1-2 1 15,1 1 0-15,-4-1 1 0,4 1 1 0,-3 0-2 16,1 0 0-16,-4 1 0 0,0-2 2 16,-2 2 0-16,0 0-1 0,0 0 3 15,0 0-2-15,0 0-1 0,0 0-2 16,0 0 2-16,-2 0-1 0,0 0-1 15,-4 0-1-15,4 0 2 0,-3 0 0 16,-1 0-8-16,2 0-9 0,0 3-5 16,0 2-11-16,-1-2-18 0,3-1-41 15,-4-2-70-15</inkml:trace>
  <inkml:trace contextRef="#ctx0" brushRef="#br0" timeOffset="24883">941 466 15 0,'-6'-3'7'0,"0"0"148"15,1 1-84-15,1-1-22 0,2 2 14 16,0 1-25-16,2 0-13 0,0 0-8 15,0 0-15-15,8 0 1 0,5 5 5 0,8 4 1 16,2-2-4-16,5 3-4 0,1 0-1 16,2-1 2-16,-7 1 1 0,1 1-3 15,-4 0-1-15,-4 0 2 0,-1-2 0 16,-9-1-2-16,-7 0 1 0,0 1 0 15,-2-1 3-15,-13-1-1 0,0 1-1 16,-8-1 1-16,2 1-2 0,-4 2 1 16,0 0-2-16,-1-2 2 0,-1 1 0 15,2 0-1-15,0 0-1 0,2 1 1 0,2-1-5 16,4 2-13-16,4-1-14 0,3-1-23 15,7-5-75-15</inkml:trace>
  <inkml:trace contextRef="#ctx0" brushRef="#br0" timeOffset="25580">12 530 19 0,'0'0'-8'0,"0"0"87"0,0 0 62 15,5-3-99-15,5-4 6 0,5 0-9 16,2 1-12-16,4-3-4 0,6 3-4 15,-2 0-8-15,0 1-4 0,-1 1-2 16,-3 2-2-16,0 0 0 0,-7 1-4 16,-3 1 1-16,-3 0 1 0,-3 0-1 15,-1 0-5-15,-4 3-14 0,0 4-7 0,0-1-19 16,0 0-39-16,0-2-37 0,-7-3-27 15</inkml:trace>
  <inkml:trace contextRef="#ctx0" brushRef="#br0" timeOffset="25770">4 602 12 0,'-4'10'107'0,"4"1"51"15,0-1-107-15,4 3-5 0,5 0-4 16,7 0-12-16,5-1-12 0,2 0-10 15,-1 1-1-15,7-1-5 0,0-1-2 16,3-2-8-16,4-4-25 0,1-5-47 16,-5 0-142-16</inkml:trace>
  <inkml:trace contextRef="#ctx0" brushRef="#br0" timeOffset="26686">153 88 71 0,'2'-7'114'0,"-2"1"-65"0,2-3 10 15,-1 0-11-15,5 2-15 0,2-2 1 16,-1 0-8-16,5 0-5 0,-1 2 1 16,3-1-4-16,-1 4 1 0,0 1-4 15,-1 2-5-15,-3 1-5 0,-1 0 1 16,-2 0-4-16,-2 4 1 0,-3 6 0 15,-1 4-2-15,0 4-1 0,0-1 2 16,-3 5 0-16,-3 0 0 0,-4 0-2 16,-1-1 0-16,1-2-2 0,-5-4-2 0,2-1-4 15,-2-2 3-15,-1-2 3 0,3-3-3 16,0-1 1-16,3-4 1 0,0-2 3 15,5 0 1-15,-1 0-1 0,4-1 0 16,2-5 3-16,0-2-2 0,0-1-3 16,8-2 1-16,-1 3 3 0,3 1-2 15,-1 2-1-15,-1 3 0 0,2 2 2 16,1 0 0-16,1 0-2 0,-1 2 0 15,6 6 2-15,4 1 0 0,0-3-2 0,8 2 0 16,-1 0 2-16,5-1-3 0,1 0-18 16,-1-1-8-16,1-3-2 0,0-2-14 15,-5-1-10-15,-4 0-17 0,-6 0-6 16,-4 0-9-16,-4-4 35 0,-5-5 24 15,-4-2 28-15,-2 0 20 0,0-2 23 16,0 0 3-16,0 1 8 0,-8-2-9 16,1 1-10-16,-3 3-1 0,-1 1-5 15,-2-1-3-15,-1 6-3 0,3 2-6 0,-5-1-6 16,3 3-2-16,-2 0-2 0,3 8-4 15,3 4-1-15,3 3-3 0,2 0 2 16,4 0-3-16,0 1 0 0,4-2 2 16,6 0-2-16,-1-4 1 0,5-2 2 15,-1-3-1-15,0-3 0 0,3-1 0 16,-3-1 1-16,-2 0-1 0,3-7 1 15,-7-2-1-15,1-3 3 0,0 0-4 16,-3-1 0-16,-1 1 1 0,-2 0 1 16,-2 2 0-16,0-1-3 0,0 2 1 15,0 1 1-15,0 4-2 0,0 3-2 0,0 1-10 16,0 0-17-16,0 2-22 0,2 8 0 15,6 1-33-15,-1-1-25 0,3-1-8 16</inkml:trace>
  <inkml:trace contextRef="#ctx0" brushRef="#br0" timeOffset="26957">836 181 4 0,'4'-5'11'0,"-2"-3"91"0,-2-3-8 16,0 0-52-16,0 2 7 0,-4 2-20 16,-4 1-3-16,-1 1-5 0,-3 2-8 0,1 3-2 15,-3 0-5-15,5 2-2 0,-1 10-4 16,4 2 1-16,3 4-2 0,3-1 2 15,0 2-2-15,0 0 0 0,11-3 2 16,2 1-1-16,1-5 0 0,3-2 0 16,-2-5 3-16,1-3 0 0,-1-2 6 15,0 0 5-15,-2-10 7 0,-3-3-3 16,-2-3-3-16,-6 0 1 0,-1-1 1 15,-1-1-8-15,0 2 0 0,-5 0-8 0,-5 2 1 16,1 2 0-16,-5 3-4 0,3 2-3 16,-1 5-19-16,1 2-22 0,-1 0-35 15,-1 0-135-15</inkml:trace>
</inkml:ink>
</file>

<file path=ppt/ink/ink79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8:25.944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97 6 0 0,'-3'0'2'15,"1"0"109"-15,-4 0-80 0,0 0 2 16,3 0-4-16,-1 0-4 0,2 0 4 15,-4 0 3-15,4 0-6 0,-4 0-3 16,3-2 1-16,-5 1-1 0,6-1 2 16,-2 2-2-16,2 0-4 0,2 0-7 15,0 0-9-15,0 0-1 0,0 0 4 16,8 2 2-16,0 1-1 0,7 0 1 0,2 1 0 15,4-3-3-15,4 1-1 0,3-2-1 16,1 0 2-16,4 0-3 0,-3 1-2 16,-1-1 1-16,-5 1 0 0,-3 1-1 15,-3 0-4-15,-7 0-16 0,-5-1-6 16,-2 0-3-16,-4 1-20 0,0-2-48 15,-10 0-58-15</inkml:trace>
  <inkml:trace contextRef="#ctx0" brushRef="#br0" timeOffset="246">17 67 33 0,'0'7'27'16,"0"-1"141"-16,2 4-124 0,10-2 3 16,3 4-3-16,4-2-26 0,4 2-3 15,6 1-1-15,-5-3 0 0,1 3-5 16,-2 0-2-16,-10 0-5 0,-1 1-4 0,-12-1 5 15,0-1-1-15,0 0 0 16,-10 1 1-16,-5 1-1 0,-4 0-1 0,-4-1 2 16,-2 0-3-16,2-1 1 0,-3-4 0 15,5 1-1-15,0-3-2 0,5 0 1 16,7-2-3-16,5 1-5 0,4-3-21 15,0-2-29-15,4 0-40 0,11 0-32 16</inkml:trace>
  <inkml:trace contextRef="#ctx0" brushRef="#br0" timeOffset="541">603 200 45 0,'-7'-10'237'15,"-9"3"-189"-15,-5 1-9 0,0 2-6 16,-2 4-6-16,4 0-3 0,2 0-4 15,6 4-7-15,7 7-8 0,0 1-4 16,4 4-1-16,0 1-1 0,8 2 3 16,5 1 0-16,0-2-2 0,5-3-2 15,1-5 4-15,4-1-2 0,1-3 0 16,1-5 1-16,-6-1 2 0,2 0 2 0,-6-12 8 15,-1-1 10-15,-5-3 2 0,-3-2 0 16,-4 1-5-16,-2 0-3 0,-4 0-4 16,-11 1-6-16,-6 0-6 0,-4 0-1 15,-5 6-1-15,-3 2-6 0,1 4-26 16,1 4-22-16,-1 0-37 0,-1 0-205 15</inkml:trace>
</inkml:ink>
</file>

<file path=ppt/ink/ink80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8:24.166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105 151 12 0,'2'-5'30'15,"2"1"-17"-15,-2-1 29 0,0 0-21 16,0 1 10-16,-2 0 5 0,2 1-4 15,-2-1-2-15,3 1-4 0,-3-2 0 16,0 3-4-16,0-1-2 0,0 1 0 16,0 0-6-16,0 2 0 0,0 0-10 15,0 0-3-15,-5 0-3 0,3 0 1 16,-2 2 1-16,2 3-3 0,0 1-4 15,0-2-4-15,2 1 5 0,-2-3 2 16,0 1 7-16,2-2-5 0,0 0 1 16,-3 2 4-16,1-2-2 0,-4 2 4 15,0-3 5-15,2 0 0 0,-1 1-3 0,-1-1 2 16,0 0-1-16,1 0-6 0,1 2 2 15,0-1-1-15,2-1 4 0,2 0-3 16,0 0 2-16,0 0-3 0,0 1-3 16,2 1-1-16,6 1 7 0,3-3 2 15,4 3 1-15,8-2-6 0,0-1 1 16,8 1-2-16,1 1-1 0,0-2 2 15,1 3-4-15,1-2 2 0,-5 1 0 16,-4 0 0-16,-4-1-1 0,-8 1-1 0,-3-2 2 16,-7 3-1-16,-1-2-1 0,-2 0 1 15,0-1 0-15,0 0 1 0,0 0-2 16,0 0-3-16,0 0-1 0,0 0-6 15,0 0-17-15,0 0-17 0,0 0-31 16,2 0-62-16</inkml:trace>
  <inkml:trace contextRef="#ctx0" brushRef="#br0" timeOffset="386">372 7 36 0,'-11'0'139'15,"1"0"-43"-15,1 0-43 0,3 0-3 16,6 0-11-16,0 3-26 0,10 1-7 16,5 2 5-16,8 1 3 0,2-1-3 15,1 1-7-15,3 2 2 0,0 0-2 16,-5-1 1-16,-3 1-2 0,-3-2-1 15,-7 0-2-15,-5 3 0 0,-6-2 1 16,0 2-1-16,-6-1 3 0,-5 2 2 0,-7 1-3 16,-3 0 0-16,-5 0 0 15,-3 4-2-15,-3-1 0 0,-5 4-1 0,-1 0 1 16,6 0 0-16,5 0-16 0,4-4-7 15,10 0-20-15,3-4-48 0,3-3-128 16</inkml:trace>
  <inkml:trace contextRef="#ctx0" brushRef="#br0" timeOffset="1003">25 121 3 0,'0'0'23'0,"2"0"116"0,-2-4-85 16,0-4-5-16,2 3 2 15,4-3-20-15,-4 0 0 0,3-1-2 0,7-1-7 16,-1 0-2-16,3 1-4 0,1 1 0 15,2-2-3-15,2 4-3 0,-2-2-4 16,0 1-1-16,-1 1-5 0,-3 3 0 16,2 1 0-16,-5 2 2 0,-1 0-3 15,-3 0-4-15,-4 0-14 0,-2 7-8 16,0 0-12-16,0 0-13 0,0 2-24 15,-8-5-43-15,-1 0-63 0</inkml:trace>
  <inkml:trace contextRef="#ctx0" brushRef="#br0" timeOffset="1192">0 162 58 0,'2'8'59'0,"6"1"69"16,-2-3-68-16,3 5-12 0,1 1-13 0,-1-1-10 15,5 4-6-15,-1 0-14 0,2 2-3 16,2 0-1-16,2 2-12 0,6-1-31 16,-2-3-70-16,0-2-108 0</inkml:trace>
</inkml:ink>
</file>

<file path=ppt/ink/ink80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18:55.365"/>
    </inkml:context>
    <inkml:brush xml:id="br0">
      <inkml:brushProperty name="width" value="0.05" units="cm"/>
      <inkml:brushProperty name="height" value="0.05" units="cm"/>
      <inkml:brushProperty name="color" value="#E71224"/>
      <inkml:brushProperty name="fitToCurve" value="1"/>
    </inkml:brush>
  </inkml:definitions>
  <inkml:trace contextRef="#ctx0" brushRef="#br0">460 1230 77 0,'0'0'13'0,"-2"1"-4"0,-2-1 126 16,3 0-80-16,-1 0-18 0,0 0 2 15,-2 0-3-15,4 0-8 0,-2 0-7 16,-2 0 3-16,4 0-5 0,-2 0 1 16,2 0 0-16,0 0-5 0,0 0 3 15,0 0 0-15,0 0-3 0,0 0-2 16,0 0-2-16,0 0-4 0,0 0 2 15,0 0-2-15,0 0-6 0,6 0-1 16,0 0 1-16,5 0 0 0,1 0-1 16,5 0 2-16,2 0 1 0,6 0-3 0,3 0 0 15,7 0 3-15,1 0 1 0,2 0-3 16,2 0 2-16,2 0-1 0,0 0 2 15,2 0-3-15,2 0-1 0,0 0 2 16,1 0-3-16,-1 0 2 0,-2 0-2 16,2 3 2-16,0 0 0 0,1-1 0 15,-1 0-3-15,2 1 3 0,-4-2 2 16,1 3-4-16,-4 1 0 0,-3-2 2 15,-4 2 0-15,0 0-2 0,-1-2 0 0,-3 1 2 16,5 1 0-16,-3-2-1 0,2 4-2 16,5-4 4-16,-3 1-1 0,2-1-1 15,2 0-2-15,0-2 3 0,6 0 0 16,-4-1-1-16,2 0-1 0,0 0 1 15,-2 0 1-15,0 0-1 0,2 0-1 16,-4 0 2-16,0 0 0 0,-4 0-2 16,-4 0 0-16,1 1 2 0,-5-1 0 15,5 0-2-15,-6 1 0 0,1 1 1 0,-1-1 0 16,-2 2-1-16,1-1-1 0,-1-1 1 15,4 0 1-15,0-1-1 0,1 2 2 16,-1-2-2-16,-3 0 0 0,1 0 3 16,-2 3-5-16,2-2 4 0,-3-1 1 15,1 0-3-15,-2 2 0 0,-2-2 2 16,-2 2 0-16,-4-1-2 0,-1 1 0 15,-3 0 1-15,-1-2 2 0,1 3-3 16,-1-3-1-16,5 2 3 0,2 0 1 16,6 0-3-16,2-1 1 0,2-1 0 0,1 0-1 15,-3 0 3-15,2 0-3 0,1 0 2 16,-1 1-3-16,0 1 4 0,-2-2-3 15,-2 2 2-15,-4-1-2 0,-2 1 0 16,-4 0 2-16,-1 0 0 0,-5-1-3 16,1-1 2-16,-4 0 1 0,3 0-2 15,-1 0 3-15,-2 0-3 0,3 0 2 16,-1 0-3-16,-4 1 4 0,6-1-3 15,-6 0 2-15,3 0-3 0,1 1 3 16,4 0-2-16,1-1 2 0,10 2-2 16,4-2 3-16,2 0-2 0,1 0 0 0,-5 0 0 15,-4 1-1-15,2-1 0 0,-2 0 3 16,2 0-4-16,0 0 5 0,-5 0-3 15,-5 0-2-15,-9 0 3 0,0 0 1 16,-2 0-2-16,0 0-1 0,0 0 2 16,0 1 1-16,0-1-3 0,2 1-1 15,0-1 2-15,0 0 1 0,1 1-3 16,5-1 1-16,0 2 2 0,3-2 0 15,2 0-2-15,-1 0 0 0,5 0 3 0,2 0 0 16,0 0-4-16,2 0 3 0,-2 0 0 16,-7 0 0-16,-5 0-2 0,-5 0-1 15,-2 0 4-15,0 0-1 0,2 0-3 16,-2 0-1-16,2 0 4 0,2 0-1 15,0 0-2-15,1 1 3 0,1 1 0 16,4 0-3-16,1 3 3 0,10-4-2 16,8 3 2-16,-3-3 3 0,1 0-6 15,-2 1 1-15,-6-2 3 0,0 0 0 0,2 0-3 16,8 0 0-16,1 0 3 0,5 0-1 15,-3-2-1-15,0-2-1 0,-1 1 2 16,-4-2 2-16,3 2-3 0,3 1 0 16,-1 0 2-16,-1-1 1 0,1 2-4 15,-5 1 1-15,-2 0 2 0,-4-2-1 16,2 2-2-16,1-1 0 0,7 1 3 15,-3 0 0-15,5 0-3 0,-4 0 1 16,1 0 3-16,-1 0-3 0,-5 0 0 16,1-1 0-16,2 1 1 0,-4 0 0 0,2 0-2 15,-4 0 1-15,2-2 1 0,-2 0 1 16,5-2-1-16,-1 1-2 0,0 1 3 15,-2 1-4-15,-6-2 4 0,-2 1-2 16,1 0-1-16,-5-1 2 0,2 3-1 16,4-1-1-16,4-3 3 0,4 2 0 15,6 0-3-15,1 2 4 0,1 0-3 16,-3-1 2-16,-7 0-2 0,2-1-1 16,0 2 2-16,0 0 0 0,3 0-2 15,-1 0 0-15,1 0 3 0,-1 0-1 16,-2 0-2-16,0 0 0 0,0 0 3 0,-1 0-1 15,1 0-2-15,0 0 0 0,0 0 2 16,-4 0 0-16,2 0-2 0,-2 2 0 16,-2 0 2-16,-4-2 1 0,-2 0-4 15,-1 0 1-15,-1 0 3 0,3 0-1 16,-1 0-2-16,0 0 1 0,-1 0 1 15,-1 0 0-15,1 0-2 0,-1 0 0 16,3 0 3-16,1 0-2 0,12 0-1 16,9 0 0-16,6 0 3 0,-2 0-2 0,-6 3-1 15,-7 0 1-15,0 0 1 0,-1-1-2 16,5 0 1-16,-1 1 0 0,-1 0 0 15,0 0 0-15,-6 0 0 0,-4-1-1 16,-2 0 3-16,-6-2-3 0,1 1 2 16,-7 0-2-16,1 0 1 0,0-1 1 15,-2 1-1-15,1-1-2 0,-1 0 4 16,4 0-3-16,-1 0 2 0,3 1-2 15,0 0 1-15,1-1 1 0,4 0-1 0,-3 0-1 16,-1 0 2-16,-1 0-1 0,-3 0-1 16,1 2 1-16,0-2 2 0,-7 0-1 15,1 0-1-15,2 0 2 0,-2 0 0 16,0 0 0-16,0 0-3 0,2 0 0 15,-4 0 2-15,4 0-1 0,-1 0-2 16,-3 0 1-16,6 0 2 0,-4 0 0 16,0 0-1-16,0 0 0 0,0 0 4 15,0 0-2-15,-2 0 1 0,0-5-2 16,0 0 3-16,0 0-1 0,0-1-2 0,-6 2 0 15,4-1-1-15,-4 1 3 0,4 1-6 16,0 1 2-16,-1-2 5 0,1 1-3 16,0-1-2-16,0 0 1 0,-2-1 3 15,4 1-2-15,-4-3-1 0,2 0 1 16,2-1 2-16,0-2 0 0,0-2-5 15,0-1 1-15,0-1 3 0,0 0-1 16,4-4-3-16,-2-1 1 0,2 2 3 16,-2-3-1-16,-2 1-3 0,0 0 1 15,0 0 2-15,0 2 0 0,0 1-2 16,0-3 0-16,0 3 3 0,0-3-1 0,0-1-3 15,0 1 2-15,0 1 2 0,-2-4-3 16,2 1-15-16,-2-2 26 0,2 0-4 16,0 1-7-16,0-1 2 0,0 0-1 15,0 0-1-15,0 0 1 0,2-2 2 16,0 0-2-16,0 0-2 0,-2-1 2 15,2 2 1-15,3 2-1 0,-1 0 1 16,0 3-3-16,0-1 2 0,0 1-1 16,-1 5 3-16,1-1-1 0,-2-1-2 0,0 2 0 15,2-5 2-15,-2 5 0 0,0 0-2 16,2-1 0-16,-3 4 3 0,1-2-2 15,2 0-1-15,-4 0 1 0,2-2 1 16,0 2-3-16,-2 1 3 0,4 1-2 16,-2 1 3-16,0 2-2 0,1 0-1 15,-1 1 0-15,0 0 2 0,2 0-1 16,0 1-1-16,-4 0-1 0,4-1 4 15,0 1-1-15,-3 0-2 0,3-1 1 0,-2 1 1 16,-2-3 0-16,2-3-1 0,-2 2-2 16,0 0 3-16,0 1 1 0,0 3-2 15,0 0 1-15,0 1 1 0,0 0-1 16,0 0-1-16,0 1 2 0,0 4 3 15,0-2-5-15,-2 1 0 0,2 1 2 16,0-1 3-16,0 0-4 0,0-1 0 16,0-2 0-16,0 0 2 0,0 3-2 15,0-2-3-15,0 0 3 0,0 1 3 16,0 1-2-16,0 1-2 0,0 0 0 0,0 0 0 15,-2 0 0-15,2 0-2 0,0 0-2 16,0 0 4-16,0 0 1 0,0 0-3 16,0 0 3-16,0 0 1 0,0 0 0 15,0-1-1-15,0 0-1 0,0 1 2 16,-2 0 1-16,2 0-5 0,0 0 2 15,0 0 0-15,0 0-2 0,0 0-4 16,-2 0-17-16,1 8-5 0,-3 4 8 16,0 2-15-16,-4 2-27 0,1 0-50 15,-9-2-163-15</inkml:trace>
  <inkml:trace contextRef="#ctx0" brushRef="#br0" timeOffset="1953">540 1271 119 0,'0'-3'47'16,"0"-1"72"-16,0-1-72 0,0 2-6 15,0-1-6-15,0 1-6 0,0 0-8 16,0 1-5-16,0 0 0 0,0-1-6 15,0 3-1-15,0 0 2 0,0-1-3 16,-3 1-1-16,1-1 3 0,0 0-4 16,-4 0 2-16,0-1-1 0,1 0-1 15,-3-1 5-15,2 2-4 0,-1-1-3 16,-3 0-2-16,0 1 4 0,-3 1-3 0,2-1-2 15,-3 1 1-15,-1-1-1 0,-2 0 2 16,2 1-2-16,-1-2 2 0,1 1 0 16,-2 0 1-16,0 0-6 0,0-1 4 15,-1 2 3-15,1 0-4 0,4 0-2 16,1 0 2-16,5 0 2 0,-1-1-2 15,6 1-2-15,-2 0 3 0,2 0-1 16,1 0 1-16,-1 0-4 0,-2 0 4 16,0 0 1-16,0 0-2 0,0 0-2 0,3 0 2 15,-1 0 2-15,-2 0-2 0,4 0-3 16,0 0 2-16,-2 0 2 0,2 0-3 15,0 0-3-15,0 0 1 0,0 0 2 16,-2 0-1-16,2 0 1 0,0 0 1 16,0 0 2-16,0 0-3 0,0 0 2 15,0 0 0-15,0 0 4 0,-2 0-1 16,2 0-2-16,0 0-1 0,0 0 5 15,0 0-2-15,0-2-2 0,0 0 2 16,0 0-1-16,0-2-1 0,0-2 0 16,-2 3 0-16,2 0 3 0,-2-3-3 0,0 0 1 15,0-1-1-15,1-1 3 0,1 1-4 16,-2 0-2-16,-2-4 0 0,4-1 2 15,-2 1-3-15,0-1 2 0,-2 2 1 16,0-2 3-16,1-1-4 0,-1-2 0 16,0-2 0-16,0-2 0 0,0-1-2 15,2 0-1-15,-1-2 4 0,-1 1 1 16,0-1-2-16,-2 1-16 0,6 1 24 15,0 0-4-15,-2 2-2 0,2 3-4 16,-2 1 3-16,2 1 1 0,-2-1-3 0,2 1 0 16,0 0 3-16,0-1 1 0,0 1-2 15,0 0-1-15,-1 2 3 0,1-1-2 16,-2 1 2-16,2-1 0 0,-2 0-1 15,-2 1 3-15,2-1 0 0,0-1-2 16,0 0 1-16,0-1-1 0,0 0 0 16,0-1 2-16,1-1-4 0,-3-3 5 15,2 3-5-15,0-2-2 0,0 1 2 16,2 0 0-16,0-2-1 0,0 3-1 0,0 0 1 15,-2 1 1-15,2 3-1 0,0 0-1 16,0 1 2-16,0 0 0 0,0-2-2 16,0 4 1-16,-4-1 1 0,4 0 0 15,0 0 1-15,-4 1-2 0,4-1 2 16,0 3-3-16,0 0 1 0,0-2 2 15,0 3-4-15,0-1 3 0,0 1-2 16,0 1 3-16,0-2-2 0,0 2-1 16,4-1 0-16,0 2 2 0,-2-1 0 0,0-1-2 15,2 2 0-15,-2-1 3 0,1-2-4 16,-1 0 3-16,-2 0-1 0,4-1 1 15,0 0-3-15,2 0 3 0,-2-1-2 16,3-1 3-16,-1-1-4 0,-2 1 3 16,1 0-2-16,-1 0 3 0,0 2-4 15,0 1 3-15,-4-1-1 0,4 2-1 16,-4 0 2-16,0 3 2 0,0 1-3 15,0 1-1-15,0-1 2 0,0 0 1 16,0 2-3-16,0 0 1 0,0-1 0 16,0 0 2-16,0-1-3 0,0 0 0 0,0-2 1 15,0 1 1-15,0 0-1 0,0 1-1 16,0 0 1-16,0-1 2 0,0 2-3 15,0 0 0-15,0-1 1 0,0 0 2 16,0-1-3-16,0 3 0 0,0-1 2 16,0-1 0-16,0 2-1 0,0 0 0 15,-2 0 0-15,-4 0 0 0,-2 0-2 16,-1 7-1-16,-1 4 1 0,-1 2 4 15,1-2-9-15,3-2-14 0,-3 1 4 16,4-3 5-16,-3 2-7 0,-1-2-3 0,1 0-3 16,1 4-6-16,-3 0-21 0,-1 3-36 15,-9-9-154-15</inkml:trace>
</inkml:ink>
</file>

<file path=ppt/ink/ink80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22:10.30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80 0 264 0,'0'0'130'0,"0"-2"-97"15,0 2 8-15,-2 0 11 0,2 0-14 16,0 0-13-16,-2 2-6 0,-2 4-4 15,-1 4-1-15,3 3 3 0,-4 2 8 16,4 1-9-16,-4 3-2 0,2 2 0 16,1 5-2-16,-1 3 0 0,0 3-1 15,-2 4 0-15,1 3-2 0,3 1-6 16,-2 2 1-16,2 0 0 0,2 0-3 15,-2 0-2-15,0-3 4 0,2-1-2 16,0-2-1-16,0-4-1 0,0-4 3 0,0-6-2 16,4-5-2-16,0-4-4 0,0-7-6 15,1-3-6-15,1-3-10 0,2 0-1 16,-1-9-13-16,1-5-19 0,-2-1-19 15,-1-4-15-15,-3-3-115 0,-2-2 5 16</inkml:trace>
  <inkml:trace contextRef="#ctx0" brushRef="#br0" timeOffset="312">271 77 9 0,'2'-5'240'0,"-2"2"-188"15,0 3-14-15,0 0 14 0,0 0-5 16,0 0-18-16,0 0-22 0,0 5 2 15,0 6 15-15,0 4-3 0,0 1-5 16,0 3-4-16,0 1 2 0,0 1 0 16,-2 3-2-16,2 3 1 0,0 2-5 0,0 3 9 15,0-1-8-15,0 3-6 0,0 0 0 16,0 0-1-16,0-1 2 0,0 3-3 15,7-3-2-15,-1-5 3 0,-2 1 1 16,4-6-3-16,-7-3-2 0,3-4 2 16,0-4 2-16,-2-3-2 0,-2-3-11 15,0-5 5-15,0 1-6 0,0-2-7 16,0 0-7-16,0 0-8 0,0 0-26 15,-4-8-20-15,-3-5-68 0,-7-1-106 16</inkml:trace>
  <inkml:trace contextRef="#ctx0" brushRef="#br0" timeOffset="522">78 480 101 0,'11'0'272'15,"5"0"-232"-15,-3 0 19 0,4 0 1 16,8 0-20-16,2-3-4 0,1-2-16 15,1 4-3-15,-2 1-12 0,-2-1-4 16,-4 1 1-16,-4 0 0 0,2 0-3 0,0 0-5 16,-4 0-7-16,4 1-12 0,-2 2-18 15,4 0-13-15,-3 0-13 0,3-1-30 16,-4-2-93-16</inkml:trace>
  <inkml:trace contextRef="#ctx0" brushRef="#br0" timeOffset="2870">702 417 19 0,'0'-8'209'0,"0"-1"-151"0,0 2-10 0,0-3-2 15,-2 2-6-15,-6 0-17 0,3 2 0 16,-3 2 2-16,-1 0-6 0,-1 3 2 16,-1 1-3-16,-3 0 0 0,1 0-4 15,1 9-1-15,-1 2-2 0,-2 4 2 16,-1 1 0-16,3 3-1 0,-2 2-3 15,2 2 3-15,1-1-3 0,6-1-1 16,6-3-4-16,0-3-4 0,6 0 2 16,6-5-2-16,7-3 0 0,3-4 2 0,3-3 2 15,4 0-4-15,3-4 0 0,1-5 2 16,-5-2-3-16,-7-1-8 0,-7 0 3 15,-7 5 0-15,-1-1-6 0,-4 1 5 16,-2 4 2-16,0 0-1 0,-2 3 1 16,-7 0-4-16,-5 0-4 0,1 8-4 15,0 3 6-15,1 3-6 0,3 0-1 16,1-1-2-16,8-4 0 0,0 0 2 15,0 0 3-15,2-1-5 0,11 0 7 16,4-4 13-16,2-3 19 0,2-1-15 0,2 0-2 16,0-3-1-16,0-4-1 0,-4-2 3 15,-2-2-2-15,-3 1-1 0,-5 1 1 16,3 0 2-16,-7-1-2 0,1 3 1 15,2 0 5-15,-4 0 2 0,-1 3 1 16,-3 0 1-16,0 1 2 0,0 1-7 16,0 2-2-16,0 0-5 0,0 0-3 15,0 2-3-15,0 5 3 0,0 2 4 16,0 1 0-16,0 2 0 0,0 0-2 15,0 2-3-15,4-3 3 0,2-1 3 16,0-1 0-16,-4-4-4 0,-2 1-2 0,3-6 4 16,-1 0-1-16,0 0-4 0,0 0 8 15,0-8-1-15,0-1 0 0,0-1-1 16,-2 0 0-16,2-1 2 0,0 0-2 15,1 1-1-15,1 0 0 0,2 3 2 16,0 1-2-16,3 1-1 0,3 0-5 16,3 2-9-16,0 3-7 0,6-2-16 15,-2 2 3-15,6-1 26 0,6 1-12 16,-1-2 11-16,5-1 10 0,-1-1-4 0,-2-1 8 15,-1-2 1-15,-4 4 7 0,-5-7 0 16,-4 4 3-16,-7 1-1 0,-9-4 1 16,-2 4 4-16,0-1 11 0,-8 3-8 15,-3 0-7-15,-2 0-3 0,-3 3 3 16,-3 0-6-16,0 0 0 0,-2 0-1 15,2 7 3-15,0 4-1 0,2 4-2 16,3 3 1-16,-1 2-6 0,6 0-1 16,1-1-1-16,2 2 1 0,6-1 0 0,0 0-3 15,0-2 0-15,4-2 3 0,6-5 0 16,1-1-2-16,4-7 1 0,4-3 2 15,1 0 1-15,2-5-2 0,5-7 0 16,4-6 2-16,-1-2 0 0,1-2 6 16,-5-4-7-16,-1-1 12 0,-2-1-3 15,-4-4-5-15,-4-1 2 0,-1-2 2 16,-3-4-5-16,-5-1-1 0,-2 0 0 15,-2-6-2-15,-2 5 1 0,0 3-4 16,0 11 3-16,0 8 0 0,0 10 1 0,0 9 0 16,0 0-1-16,-8 4-6 0,0 13 1 15,-5 5 2-15,2 8-1 0,-3 2 2 16,5 1-1-16,-3 2-2 0,7 3 3 15,-1-1 0-15,4-1 1 0,2-2-1 16,0-2 0-16,0-1 1 0,9-4-1 16,7-5-1-16,-1-5 1 0,2-1 2 15,2-6-2-15,2-4 0 0,-4-3 0 16,-1-3 2-16,1 0 0 0,-4-2-1 15,1-7 0-15,-3-2 2 0,0-2-3 16,1-1 0-16,-4-1 0 0,-1-1 3 0,1 2 0 16,-2 1-3-16,-3 0 1 0,1 5-1 15,0 4 2-15,-4 1 2 0,0 3 2 16,0 0-2-16,0 0-3 0,0 2-4 15,0 8-2-15,0 1 7 0,0 3-1 16,2-1-2-16,2 1 0 0,0 0 2 16,7-1-1-16,4 0-1 0,1-4 1 15,-1-1 1-15,0-3-1 0,2-2 0 16,2-3-1-16,6 0-3 0,-6 0 4 0,-2-5-6 15,-3 0-5-15,-3 1 8 0,-3-1 1 16,-4 2 0-16,-2 2 1 0,-1 1 2 16,1 0-1-16,-2 0-3 0,0 0-2 15,0 0 1-15,4 1 4 0,0 4-9 16,2 1-4-16,1 2 3 0,5-4 5 15,3 1 0-15,4-1 5 0,0-4 0 16,-2 0-1-16,1 0 0 0,-3 0 2 16,0-4 0-16,-7-3 2 0,3-3-4 0,-3 0 4 15,-1-2 10-15,-1-1 0 0,0-2-3 16,-4 2 0-16,-2-2 2 0,0 2-2 15,0-1-4-15,0 1 1 0,0 2-3 16,0 0-1-16,0 3-3 0,0 3 1 16,0 3 0-16,0 2-2 0,0 0-7 15,0 0-12-15,0 2-3 0,4 7-6 16,1-2-19-16,1 4-16 0,4-1-11 15,3-2-16-15,6-3-71 0,4-4 94 16,2-1 46-16,0 0-57 0,-1 0 73 0,1 0 0 16,2 0 6-16,0-5 23 0,-5-3-17 15,-2-1 0-15,-7 2 137 0,-2-3-86 16,-7 2-6-16,0-2 26 0,-4 4-10 15,0 0-17-15,-6-2-14 0,-1 3-7 16,-5 0 0-16,1 2-9 0,-5 3 1 16,3 0-4-16,-4 0-2 0,-2 3-6 15,4 5 1-15,-4 7 3 0,1 1-2 16,5 1-3-16,0 1 0 0,7-1-3 15,4 0-1-15,2 0-1 0,0-3-3 16,8 0 1-16,5-3 0 0,4-4 0 0,0 0 0 16,2-6-1-16,2-1 0 0,2 0 0 15,4-4-1-15,2-4-3 0,-3-2 4 16,-3 1-2-16,-7 1-14 0,-5 3 10 15,-7 1 2-15,-4 0-6 0,0 4 4 16,0 0 0-16,-8 0-5 0,-1 0-4 16,-1 6 2-16,-3 3 1 0,5-2-5 15,2 4-12-15,4-4-3 0,2 3 4 16,0-3 10-16,0-2 5 0,8 0 1 0,4-4 8 15,3-1 5-15,6 0 1 0,0 0 9 16,2-2-12-16,-2-5 4 0,2-2-2 16,-2-2 0-16,-4-1 0 0,2 1 1 15,-6-1 1-15,2-1 0 0,-5 0 0 16,-4 2 10-16,-2 2-1 0,-1-2-4 15,-1 5-4-15,-2 0 5 0,0 2 3 16,0-2-5-16,0 6-3 0,0 0-1 16,0 0-4-16,0 0-4 0,0 0 1 15,0 0 0-15,0 0 2 0,0 0-1 0,0 0 3 16,0 0 2-16,0 0-2 0,0 3-2 15,0-3 3-15,0 1 1 0,0 1-3 16,0-2 0-16,0 0 1 0,0 0 1 16,0 0-1-16,0 0-1 0,0 0 3 15,0 0 0-15,0 0-1 0,0 0-2 16,0 0 2-16,0 0 5 0,0 0-5 15,0 0 1-15,0 0 1 0,0 0 1 16,0 0-2-16,0 0-2 0,2 0 3 0,-2 0 1 16,0 0-1-16,0 1-1 0,0-1 1 15,0 0 6-15,0 0-6 0,0 0 0 16,0 0 0-16,0 0 1 0,0 0-2 15,0 0-4-15,0 0 1 0,0 1-1 16,0 2-2-16,0 2 1 0,0 1 3 16,0 1 1-16,0-1-2 0,0 2 2 15,-2 0-2-15,2 2 0 0,0 0-3 16,0-2-4-16,0-1 1 0,0 0 1 15,0-3 3-15,6 2-3 0,0-2 2 16,-1-2-2-16,3 2 2 0,2-3 2 0,-5-1 0 16,7 0 3-16,-1 0-1 0,3 0-1 15,5 0 3-15,4-5 2 0,9-2 1 16,0-5 3-16,1-1 1 0,5-2-9 15,-6-2 2-15,5 0-2 0,-5-5 2 16,-5 1 0-16,-6 2-1 0,-10 1 0 16,-7 1 2-16,-4 2 6 0,-4 6 6 15,-9 1-2-15,-6 5-4 0,-6 1 6 16,0 2-5-16,-5 2-4 0,1 4 6 0,4 5 5 15,8 2 3-15,8 0-7 0,5 4-8 16,4-1 1-16,0 1-3 0,15 0 0 16,8 2-1-16,9-2 1 0,14-3-3 15,13-1-2-15,8-5-9 0,13-1-34 16,8-6-45-16,-2-1-63 0,4-6-281 15</inkml:trace>
  <inkml:trace contextRef="#ctx0" brushRef="#br0" timeOffset="3526">3930 348 35 0,'2'0'361'0,"2"0"-304"16,-4 0-33-16,0 2 12 0,0 11 2 0,0 4 1 16,0 6-20-16,0 6-6 0,-6 9-1 15,-5 1 17-15,2 0-16 0,1-2-7 16,2-3-2-16,4-7-1 0,2-5-1 15,-2-7 1-15,2-5 0 0,0-5-3 16,0-4 1-16,0-1 0 0,0 0 10 16,0-1 5-16,0-14 0 0,0-3-13 15,2-5 0-15,2-3 3 0,2-4-3 16,1-2 2-16,1-2 0 0,5-4 1 0,3-5-5 15,-1-3 0-15,2-5 1 0,4-1-2 16,0-2 0-16,2 5-2 0,2 4 3 16,0 8-1-16,1 10-1 0,-3 11 0 15,-4 12 0-15,-3 4-3 0,-3 3 0 16,-4 10 1-16,3 3 3 0,-6 6-2 15,-4 0-3-15,-2 3-1 0,0 3 3 16,-12-1 2-16,-3 0-1 0,-2-1 2 16,-4-3 1-16,0 0 1 0,-6-2-2 15,2-2 3-15,0 1-1 0,2-5 2 0,-1 0-4 16,8-3 0-16,3-5 0 0,9 2 0 15,0-2-9-15,2-2-13 0,2 1-14 16,0-2-20-16,12-3-36 0,-1-1-45 16</inkml:trace>
  <inkml:trace contextRef="#ctx0" brushRef="#br0" timeOffset="3993">4339 351 107 0,'0'-3'340'15,"0"3"-269"-15,0 0-40 0,0 2 22 16,-10 9-8-16,-3 2-7 0,-6 5-16 16,5 0-8-16,7 2-5 0,5-2-4 15,2-2-2-15,0 0-1 0,0-3 1 16,11 0-3-16,3-3 0 0,3-2 0 0,2-3 0 15,2-3-7-15,4-2-7 0,2 0 9 16,-3 0-9-16,-1-3-10 0,2-3 10 16,-2 1 2-16,-6-1 0 0,-2-1-16 15,-7 4 20-15,0-1 6 0,-3 3 0 16,-1-1 0-16,0 2 0 0,0 0 1 15,-2 0 2-15,3 0-1 0,-1 4-2 16,2 0 1-16,2 0 2 0,-1-3-1 16,7-1-1-16,-5 0 1 0,6 0 2 15,-1 0-1-15,-3-2-1 0,3-7 1 16,-5-2-1-16,3 0 10 0,1-3 2 0,-4-3 2 15,-3 0 12-15,0-1-6 0,-4 2-2 16,-2-2 3-16,0 2-5 0,0 1-2 16,-6 0-2-16,-2 0-3 0,1 3 0 15,-1-1-2-15,1 6-6 0,3 0-2 16,0 4 3-16,0 0-2 0,2 2-4 15,-2 1-8-15,1 4-13 0,-1 9-12 16,0 0-12-16,-2-1-43 0,-3-4-81 16</inkml:trace>
  <inkml:trace contextRef="#ctx0" brushRef="#br0" timeOffset="4505">5033 249 77 0,'0'0'397'0,"0"0"-356"16,0 2-23-16,0 9 39 0,-7 0-6 0,-5 0-18 16,3 1-1-16,1-2-17 0,4-3-13 15,4 3 2-15,0-2-2 0,0 2 1 16,0-3-2-16,4-3 2 0,4 0-4 15,3-3 2-15,3-1-2 0,3 0-5 16,2 0 1-16,-2-6-6 0,4-3 2 16,-2 2 2-16,-4 0 1 0,1-1 0 15,-7 3 2-15,-1-1 4 0,-1 3 1 16,-3-1-2-16,0 3 1 0,-4 1 5 0,0 0-2 15,0 0 1-15,0 0-3 0,0 0 3 16,0 6-2-16,-6 2-2 0,4 0 0 16,0-1 1-16,2 1 0 0,0-1-2 15,0-4-1-15,0 2 0 0,2-3-1 16,14-2-4-16,1 0 5 0,2-2-5 15,8-6-17-15,3-3 10 0,5-1 12 16,-1-1-15-16,-4 0-6 0,1 1 15 16,1 1 7-16,-1-1 2 0,-3 4 4 15,-10 0-3-15,-11 7 9 0,-7 1 29 16,0 0-7-16,-4 1-11 0,1 7-5 0,-3 3 6 15,0 3 5-15,-3 1-12 0,1-1-5 16,0 1-5-16,5-2-6 0,-3 2-2 16,6-2 2-16,0-1-1 0,0 1-10 15,15 2-8-15,8-3 0 0,8-2-27 16,7-4-64-16,-4-6-62 0</inkml:trace>
  <inkml:trace contextRef="#ctx0" brushRef="#br0" timeOffset="5721">0 1174 49 0,'6'0'58'0,"-1"0"119"16,1 0-155-16,0 0 17 0,1 0-4 0,7 0-9 15,1 0-6-15,2 0-4 0,2 0 8 16,2 0-8-16,4 0-5 0,4 0 2 16,1 0-1-16,6 0-2 0,6 1 6 15,4 3-3-15,8 0-9 0,3 0 2 16,8-1-3-16,7 2-1 0,10-4-2 15,10 1 2-15,11-2 0 0,9 0-3 16,11 0 0-16,8 0 1 0,5 0-3 16,-5 0 1-16,-3-3-2 0,0 0 3 15,-2-3-2-15,4 0 0 0,5-4-3 16,8 0 0-16,2-3 6 0,8-1-7 0,2 0-6 15,3 0 2-15,-5-1 6 0,-1 1 2 16,-1-2 3-16,-2 2-1 0,7-1 2 16,5 1-2-16,-1 0 2 0,2 0-2 15,0 1 2-15,-2-2-1 0,-3 4 0 16,-10-3 0-16,-12 0 1 0,-11 2-2 15,-15 0 1-15,-8 0 2 0,-11 3 2 16,-10 2-3-16,-9 1 2 0,-12 1-2 16,-8 3 0-16,-9-1-2 0,-9 2 3 15,-3 1-2-15,-5 0 2 0,-10 0-4 0,1 0 2 16,-9 2 0-16,-5 3 0 0,-2 2 0 15,0-1-1-15,0-2 0 0,0-1 2 16,-7-3-10-16,-1 2-17 0,2-2-21 16,-3 0-32-16,-7-5-167 0</inkml:trace>
</inkml:ink>
</file>

<file path=ppt/ink/ink803.xml><?xml version="1.0" encoding="utf-8"?>
<inkml:ink xmlns:inkml="http://www.w3.org/2003/InkML">
  <inkml:definitions>
    <inkml:context xml:id="ctx0">
      <inkml:inkSource xml:id="inkSrc0">
        <inkml:traceFormat>
          <inkml:channel name="X" type="integer" max="2560" units="cm"/>
          <inkml:channel name="Y" type="integer" max="1024" units="cm"/>
          <inkml:channel name="T" type="integer" max="2.14748E9" units="dev"/>
        </inkml:traceFormat>
        <inkml:channelProperties>
          <inkml:channelProperty channel="X" name="resolution" value="56.63717" units="1/cm"/>
          <inkml:channelProperty channel="Y" name="resolution" value="28.36565" units="1/cm"/>
          <inkml:channelProperty channel="T" name="resolution" value="1" units="1/dev"/>
        </inkml:channelProperties>
      </inkml:inkSource>
      <inkml:timestamp xml:id="ts0" timeString="2022-03-21T14:22:36.64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0 0 0</inkml:trace>
</inkml:ink>
</file>

<file path=ppt/ink/ink80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23:01.58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308 321 2 0,'3'-3'0'0,"-1"3"97"0,-2-2 25 16,2-2-62-16,-2 1-5 0,2-1-11 16,0-2 0-16,-2 0-12 0,4 0-7 15,-2 0-2-15,0 1-1 0,2-3 3 16,-3 1-1-16,3 1-1 0,0 1 0 0,0 0-3 15,-2 1 0-15,-2-1-2 0,0 1 2 16,0 0-7-16,-2 0-3 0,-8 1-4 16,-1 3-1-16,-8 0-3 0,-6 2-2 15,-2 9 1-15,-5 4-2 0,1 2 2 16,-1 4-1-16,1 1 0 0,3 3 2 15,-1 1 0-15,6-4-2 0,8 1 0 16,5-3 0-16,10-1 0 0,0 0-2 16,6 3 0-16,8-1 4 0,7 0 10 0,1-3-18 15,5-3 3-15,2-1 3 16,3 1 1-16,1-2-2 0,-1 0 0 0,-1 0 2 15,-3 1-1-15,-5 1-1 0,-6-1-1 16,-5 0 3-16,-5 2-1 0,-7-3-3 16,0 0 2-16,-3 3 2 0,-13-4 2 15,-5 2-3-15,-2 2 0 0,-3 0 1 16,-7 2 1-16,1 3-2 0,-3-2-1 15,3 0 3-15,0-4-2 0,5-4 0 16,0-4 0-16,8 1-1 0,4-3-5 16,5-5 0-16,6 1 0 0,4-1-15 0,0 0-16 15,14 0 3-15,9-6 11 0,3-6-21 16,7-3-26-16,3-1-24 0,-2-3-73 15,5-1-54-15</inkml:trace>
  <inkml:trace contextRef="#ctx0" brushRef="#br0" timeOffset="386">699 647 6 0,'0'-1'17'0,"-2"-4"211"0,-8 3-165 16,-3 2-8-16,0 0-9 0,-3 0-5 16,1 0-6-16,0 0-7 0,2 0-1 15,1 0-3-15,-1 5-7 0,-1 0 1 16,1 4-5-16,0 2 1 0,-1 1 1 15,5 3-8-15,1 0 0 0,8 2-4 16,0 1-2-16,0-3 0 0,10 2 0 16,3-5 1-16,4 3-2 0,6-5 0 15,2-1 2-15,0-3-1 0,3-4-1 16,-1-2 1-16,2 0 0 0,-5 0-3 0,-3-5 2 15,-1-4 1-15,-9-4 2 0,-5 3 0 16,-4-2 0-16,-2 0 1 0,0 1 1 16,0-2 0-16,-8 0 3 0,-5 0 4 15,-6 0-2-15,-1 0-4 0,-2 1-3 16,-3-1-2-16,2 1 2 0,2 2-2 15,4 2-1-15,3 3 0 0,7 4 1 16,3 1-2-16,-4 0-4 0,6 6 1 16,-1 4 1-16,3 4-10 0,0 1-9 0,0-1-9 15,5 1-15-15,3-2-9 0,0-6-37 16,1 3-54-16,1-5-111 0,1-4 191 15</inkml:trace>
  <inkml:trace contextRef="#ctx0" brushRef="#br0" timeOffset="1167">968 621 25 0,'6'0'1'15,"-6"-1"174"-15,0-1-99 0,0 2-32 16,0 0 13-16,0 0-4 0,0 0-10 15,0 0-18-15,0 0-9 0,0 0-1 16,0 0 0-16,0 0-5 0,0 6-4 16,0-1 2-16,0 2 0 0,0-2-2 15,0 1 3-15,0 0-5 0,0-1 7 16,0 0-3-16,0 1-1 0,0 2-1 15,2-2 0-15,-1 2 4 0,1-1-4 0,2 3 2 16,0 0 1-16,0 2 8 0,0-2-2 16,-1-1-12-16,1 0 0 0,0-2 1 15,0-2-4-15,0 1 1 0,-4-4 0 16,2 0 0-16,-2-1-1 0,3-1 2 15,1 0 1-15,4 0 2 0,-1-9-3 16,3 3-3-16,0-5 4 0,-3-1-3 16,3 0 0-16,1-1 1 0,-1 0-1 15,-1-1 0-15,1 0-1 0,1-2-1 16,-3 4 1-16,0 1 2 0,-3 4-5 0,1 4 3 15,-4 1 1-15,0 0 0 0,-2 2-3 16,2 0 0-16,-2 0 2 0,2 0-1 16,-1 6-1-16,3 0 3 0,2 2 2 15,-4-2-2-15,4 0-1 0,-3-2 1 16,3-1 2-16,-2 2-2 0,2-4-1 15,-2-1 1-15,-1 0 1 0,1 0-3 16,2 0-3-16,0 0 1 0,1 0-6 16,-1-3 3-16,-2-3-6 0,-2 1 2 0,2-1 0 15,-3-1-2-15,5 1-4 0,0-2 1 16,0 2 2-16,-1 1 1 0,-1 1 1 15,0 2-4-15,-4 2 15 0,0-2-3 16,0 2-2-16,0 0 1 0,0 0 4 16,0 2 0-16,0 5 1 0,0 0 0 15,0 1 3-15,0 0-2 0,6 0-1 16,-2 3 3-16,7 0 7 0,0 0-4 15,1-1 40-15,-1-1-37 0,-3-4-7 16,0 0-1-16,-5 2-1 0,7-4 0 16,-4 1 1-16,-1-2 0 0,-1 1-1 0,-2-3 1 15,2 1 0-15,2-1 0 0,-4 2-2 16,1-2 2-16,-1 0 0 0,-2 0 0 15,0 0-2-15,0 0 2 0,0 0 2 16,0 0-2-16,0 0 0 0,0 1-2 16,-5 0 0-16,1 0-2 0,2 1-2 15,0 0-3-15,0 1-5 0,2-3-6 16,0 1-13-16,0-1-20 0,-2 0-45 15,-4 0-101-15</inkml:trace>
  <inkml:trace contextRef="#ctx0" brushRef="#br0" timeOffset="1718">1590 690 10 0,'0'3'9'16,"0"0"-18"-16,4 0 156 0,0 1-99 16,3-2 18-16,3 1-20 0,1-2 0 15,4-1-10-15,3 0-6 0,-3 0-3 16,2-1-3-16,4-9-3 0,0-1-4 15,0-2-2-15,-6 1-1 0,1-2 0 16,-7 0-4-16,1 2-4 0,-7-2 2 16,-1 4 1-16,-2 1-3 0,0-1 5 0,-5 4 1 15,-7 0-6-15,-3 2 1 0,0 3 2 16,-4 1-2-16,-2 0 3 0,3 1 2 15,-3 9 3-15,6 1 2 0,4 1 3 16,-1 6 1-16,8-1-7 0,4 4-4 16,0 0-5-16,10-2-5 0,5 0 4 15,8-3-3-15,4 0-1 0,5-4-9 16,16-1-17-16,13-9-17 0,17-2-22 15,10-12-12-15,7-13-414 0</inkml:trace>
  <inkml:trace contextRef="#ctx0" brushRef="#br0" timeOffset="2619">2607 482 14 0,'2'0'-13'15,"0"0"85"-15,-2 0 138 0,0 0-158 16,0 0 7-16,0 0-12 0,0 0-9 16,0 0-15-16,0 1-11 0,0 4 2 15,0 3 4-15,0 5 2 0,0 5-3 0,0 0-2 16,0 3 0-16,0 2 0 0,0-1 1 15,-4 1-5-15,0-2 0 0,4-1-5 16,0-3 1-16,-2-1-4 0,2-3 1 16,-4-6-1-16,4-2 2 0,0-2-1 15,0-2-1-15,0-1 8 0,0 0 6 16,0-4 7-16,0-11-15 0,0-4-2 15,0-6-1-15,10-2 0 0,-1-2 1 16,3-2-1-16,-3-3 0 0,5-2-5 0,-3-5 2 16,3-4-1-16,1 0-11 0,2-3 14 15,0 3-1-15,6 5-2 0,-2 8-1 16,4 9-3-16,-6 7 1 0,-6 11 1 15,1 5-2-15,-5 2-3 0,-3 11 4 16,0 7-1-16,-4 5-2 0,-2 1-6 16,0 2 6-16,-4-1 0 0,-6-2 2 15,1-2-1-15,-3 1 3 0,-3-2 2 16,2-3-2-16,-3-2 0 0,1-3 1 0,0-3 2 15,3-2-2-15,1-3 8 0,1-1-25 16,5-1 34-16,1-2-24 0,0 1 3 16,4-2 2-16,0-1-1 0,0 2-12 15,0-2-15-15,0 3-12 0,0 3-12 16,0-1-15-16,0 0-60 0,0-1-199 15,0 1 221-15</inkml:trace>
  <inkml:trace contextRef="#ctx0" brushRef="#br0" timeOffset="3757">3013 602 46 0,'2'0'70'0,"0"0"189"0,-2-2-194 15,2 2-18-15,-2 0-11 0,2 0 4 16,2 2-3-16,-2 7-3 0,2 1-10 16,-3 2-8-16,-1 2 0 0,0-1-3 15,0 1-3-15,0-1-4 0,0-1-1 16,0-2-3-16,0-1-1 0,0-1-2 15,0-1 1-15,6-2 0 0,0 0-9 16,0-5-12-16,1 0-8 0,3 0-11 16,3 0-14-16,-1 0-35 0,-1-8-90 15,-3-1-93-15</inkml:trace>
  <inkml:trace contextRef="#ctx0" brushRef="#br0" timeOffset="3987">3305 609 36 0,'0'-3'344'0,"0"-1"-278"0,-4 0-12 15,-3 1-11-15,-1 2-3 0,1 1-2 16,-5 0-10-16,1 4-9 0,-1 7-3 16,3 2-3-16,1 0-5 0,4 0-2 15,0 1-7-15,4 0 3 0,0-1-1 0,0-1-2 16,2-2 1-16,8 0-2 0,5-4-11 15,0 0-10-15,5-2-2 0,0-3-6 16,5-1-7-16,2 0-11 0,2-6-16 16,-1-4-14-16,-1-1 13 0,2-1-111 15</inkml:trace>
  <inkml:trace contextRef="#ctx0" brushRef="#br0" timeOffset="4242">3540 639 22 0,'8'-14'67'0,"-5"1"33"15,-3 3 0-15,0-1-10 0,0 2-26 16,-3 1-12-16,-5 3-8 0,0 0-14 0,5 3-5 16,-1 0-8-16,2 2 0 0,0 0-4 15,2 0-6-15,0 0-8 0,0 3 1 16,0 6-1-16,8 0 1 0,1 1 1 15,4-1-1-15,3 2-1 0,3 0 0 16,0 3 1-16,6 0-4 0,-2 0 3 16,1 1 0-16,-1-1 3 0,-4 1-3 15,-7-5 1-15,-5 2-1 0,-5-2 2 16,-2-2 0-16,0 2-1 0,-7-2 2 0,-7 1 4 15,-5-2 1-15,2 0 8 0,0-1-3 16,-2 1-4-16,0-1-3 0,2 0-4 16,1 1-2-16,1-1 2 0,2 1-10 15,1 0-18-15,5-1-25 0,-1-3-39 16,2-2-189-16</inkml:trace>
  <inkml:trace contextRef="#ctx0" brushRef="#br0" timeOffset="4959">4565 290 279 0,'0'0'84'16,"2"0"-59"-16,-2 0 2 0,3 0 13 16,-1 9 12-16,4 6-14 0,-2 5-12 15,2 7-1-15,-5 4-1 0,1 5-10 16,0 2 2-16,-2 5 1 0,0-1 4 0,-2-2-16 15,-7-3-2-15,-1-5 2 0,5-3 2 16,1-3-4-16,0-4-4 0,2-4 5 16,2-5-1-16,0-5-3 0,0-2 0 15,2-3 1-15,9-3 2 0,3 0 0 16,7-9-4-16,5-7 4 0,3-1-1 15,4-4-3-15,-3 1-3 0,-3-1 0 16,-2 3 1-16,-4 3 0 0,-4 3-2 16,-2 4 0-16,-2 4 3 0,-7 0-1 15,-2 4 4-15,-2 0-4 0,-2 0 1 0,0 5 1 16,0 6 1-16,-2 3 0 0,-6 4 2 15,1-2-2-15,-3 1-1 0,6 0 2 16,-1-3 0-16,1 0-2 0,4-2 0 16,0-3 1-16,0 0 0 0,5-3-9 15,5 0-18-15,1-5 0 0,1-1-6 16,1 0-37-16,4-2-22 0,-1-10-95 0,1-2 0 15</inkml:trace>
  <inkml:trace contextRef="#ctx0" brushRef="#br0" timeOffset="6327">5101 618 1 0,'0'-2'11'16,"0"-1"147"-16,0-1-79 0,0 1-27 15,0 1 1-15,-4 0-13 0,4 2 4 16,-4-2-14-16,0 2-6 0,-1 0-7 15,-3 0-4-15,2 0 2 0,-1 0-4 0,-1 4-1 16,-1 1 4-16,1 0-6 0,0-1-2 16,-1 2 3-16,1 0-2 0,2 0 0 15,1-1-1-15,1 1-2 0,0-2-2 16,2 1 2-16,0-3-2 0,0 1-1 15,0 0 4-15,2 1-2 0,0-1-1 16,-3-1 1-16,1 3 2 0,2-2-3 16,-2 1-1-16,2 3 1 0,0-4 1 15,0 5 1-15,0-1-4 0,0-2 0 0,0 3 3 16,2-3-2-16,3 3-1 0,1-1 1 15,2-4 0-15,-3 1 1 0,3-4-2 16,0 4 1-16,3-3 0 0,1-1 2 16,1 0-2-16,6-5 0 0,0-6-2 15,0-1 3-15,0-1-3 0,0 2 1 16,-3-3 1-16,-3 2 0 0,-3-2-2 15,-5 3 2-15,1-1 1 0,-2 2 0 16,-2 2-2-16,-2 2 0 0,0 3 3 16,-2 2-1-16,-6 1-1 0,1 0-2 15,-3 0 0-15,0 6 1 0,1 6-2 0,1-1 1 16,4 1 1-16,1 1 0 0,1-2-1 15,2-1 0-15,0-4 1 0,2 1-1 16,9-2 0-16,2-2 0 0,5-2 2 16,1-1 0-16,5 0-2 0,1 0 0 15,0-6 3-15,0-4-2 0,-2 2-2 16,-2 0 1-16,-2-3 1 0,-2 2-2 0,-4-1 3 15,-3 0-2-15,-1 3 3 0,-5 1-4 16,-2-1 2-16,0 2 0 0,-2 1 3 16,0-1-2-16,0 2 0 0,0-1-1 15,0 3 2-15,0 1-1 0,0 0-1 16,0 0 0-16,0 0 1 0,0 0-2 15,0 0-2-15,0 0 1 0,0 0 2 16,0 0 0-16,0 1-1 0,0 1 0 16,0 2 2-16,0-3-1 0,0 1-2 15,0-1 2-15,0 1 1 0,0-2 0 16,0 0-3-16,0 0 2 0,0 0 1 0,0 0 0 15,0 0-2-15,0 0 0 0,0 0 3 16,0 0-1-16,0 0-2 0,0 0 1 16,0 0 2-16,0 0 0 0,0 0-2 15,0 0 1-15,0 0 1 0,0 0 0 16,0 0-2-16,0 0 0 0,0 0 1 15,0 0-1-15,0 0-1 0,0 0 0 16,0 0 2-16,0 0-1 0,0 0-1 16,0 0 0-16,0 0 2 0,0 0-1 15,0 0-1-15,0 0 1 0,0 0 2 0,0 0-1 16,0 0 0-16,0 0-1 0,0 0 0 15,-2 0 0-15,2 0 1 0,0 0-2 16,0 0 1-16,0 0 0 0,0 0 1 16,0 0-2-16,0 0 2 0,0 0-1 15,0 0-1-15,-2 0 1 0,2 0 1 16,0 0-2-16,0 0 2 0,0 0-2 15,0 0 1-15,0 0 0 0,-2 0 1 16,2 0-2-16,0 0 2 0,0 0-1 0,0 0-1 16,0 0 1-16,0 0 0 0,0 0 1 15,0 0-1-15,0 0 0 0,0 0 1 16,0 0-1-16,0 0-1 0,0 0 0 15,0 1 2-15,-2 4-4 0,1 3 0 16,-1 4 2-16,2 2 1 0,0 2 0 16,0 2-1-16,0-1 0 0,2-1 1 15,5 1-2-15,5-4-1 0,1 0 0 16,2-1 4-16,1-3-8 0,1-4 5 15,-6-2 1-15,4-3 1 0,-3 0-5 0,-1-6 4 16,-1-4 0-16,-2-1 1 0,-3 0 1 16,-1-1-1-16,-4 0 0 0,2 0 2 15,-2 1-1-15,2 1-2 0,0 3 1 16,-2 3 1-16,0 1-2 0,4 1 0 15,1 0-1-15,1 2 0 0,2 0 0 16,1 0 2-16,8 2-2 0,4 1-8 16,2-1 7-16,8-2-8 0,-1 0-3 15,3 0 3-15,-1 0 5 0,-1-5 1 16,-3 0 3-16,-3-4 1 0,-4-1 2 15,-6-1 2-15,-7-1-3 0,-8 1 7 16,0 2 8-16,-2-2 0 0,-7 4-5 0,-7 0 4 16,1 3 2-16,-2 3-5 0,-6 1-2 15,4 0-3-15,-4 0 0 0,8 10 3 16,7 3-4-16,0 0 1 0,7 6-6 15,1 0 0-15,1 1-1 0,9 0-1 16,3-1-14-16,6-3-20 0,2 2-20 16,2-2-55-16,10-6-306 0,11-3 375 15</inkml:trace>
  <inkml:trace contextRef="#ctx0" brushRef="#br0" timeOffset="6914">6677 590 10 0,'4'0'175'16,"-4"0"-50"-16,2 0-90 0,0 0 17 0,-1 0-4 16,3 0-1-16,-2 1-6 0,4 3-2 15,-2 3-9-15,0 2-4 0,-1 1-3 16,-3 2 0-16,2 1-9 0,-2-1-4 15,0 1 0-15,0 1-5 0,0-4-1 16,0 0-4-16,-2-1 2 0,-1-2 0 16,1-4-2-16,2-1-2 0,0-1-5 15,0-1-7-15,0 0-7 0,0 0-9 0,3-4-17 16,5-8-22-16,2-4-73 0,-7-1-170 15,5-1 235-15</inkml:trace>
  <inkml:trace contextRef="#ctx0" brushRef="#br0" timeOffset="7230">6912 553 15 0,'5'2'392'16,"-3"2"-333"-16,2 0-18 0,0 2 13 0,-4 1-16 16,0 1-8-16,0 0-12 0,0 0-4 15,0-2-8-15,4-1-3 0,0-1-2 16,-1-1 1-16,7-3-2 0,-2 2 1 15,-1-2-1-15,8 0 2 0,1-2-3 16,-3-4-5-16,0 0-2 0,1 2-3 16,-3 0 4-16,-1 1-1 0,-3 2 1 15,-3 0-7-15,2 1 3 0,-2 0 5 16,-4 0-1-16,0 0 6 0,0 1 0 15,0 5 1-15,0 2 1 0,-4 2 2 0,-2 0 0 16,2 2-2-16,1-2-1 0,3 0 1 16,0-1 0-16,0 0-2 0,0-2 0 15,0-2 3-15,5-3-8 0,3-1-9 16,1-1-9-16,1 0-20 0,3 0-43 15,-1-8-97-15,-3-1 5 0</inkml:trace>
  <inkml:trace contextRef="#ctx0" brushRef="#br0" timeOffset="8556">7293 180 10 0,'4'-1'91'0,"-4"1"52"0,0 0-116 15,0 0 23-15,0 0-3 0,0 0-13 16,0 3-4-16,0 5-5 0,0 1-3 16,0 3-6-16,-2 1 1 0,-2 0-6 15,2 2 2-15,-1-1 3 0,1 3 2 0,-2 1-8 16,0 1 0-16,0 1-1 0,-1 1 1 15,3 0-6-15,0 2-1 0,0 2-2 16,0 0 1-16,2 4 1 0,-2 1-2 16,2-2 8-16,0-2-12 0,0-2 2 15,0-4 1-15,0-1-1 0,0-3 2 16,0-5-1-16,0-1 0 0,0-5-1 15,0-2 1-15,2-3-4 0,0 0 0 16,2 0 0-16,1-8 0 0,1-4 1 0,2-2-5 16,-3 3 0-16,1-2-2 0,0 1-1 15,-2-1-8-15,1 2 4 0,1 1 6 16,0 4-1-16,0 2-4 0,1 2 1 15,-1 2 3-15,0 0-1 0,-1 0 6 16,3 3 2-16,0 5 3 0,1-1-2 16,6 1 1-16,1-2 1 0,1 0 0 15,6 0 3-15,5-3-3 0,1-2 0 16,2-1 5-16,-5 0 8 0,-1-2-6 15,-4-6 5-15,-8 1-1 0,-3 0-2 0,-8-1-3 16,-2 1 1-16,0 2 9 0,-10-1 0 16,-3 2-9-16,-2 3 4 0,-6 1-8 15,4 0 0-15,-1 1-4 0,5 8 1 16,-2 2 1-16,5 4-1 0,5-2-2 15,-1 2 1-15,6-1 0 0,0-1 0 16,6-2-6-16,3-2 0 0,6 0 0 16,6-4 2-16,-2-2-1 0,4-3 1 15,2 0 3-15,4 0 2 0,-1 0 2 0,-1-4 8 16,-6-4-5-16,0-3-5 0,-6 0 2 15,1-2-1-15,-3 0 2 0,-4 0 0 16,-1 1-2-16,-4 5 7 0,0-3-2 16,-2 4 4-16,-2 1-5 0,0 0 3 15,0 2 0-15,0-1-3 0,0 3-3 16,0-1 2-16,0 1-2 0,0 0-1 15,0 1-2-15,0 0 0 0,0 0 1 16,0 0 0-16,0 0-3 0,0 0 1 16,0 0 0-16,0 0 2 0,0 0 1 15,0 0-2-15,0 0 2 0,2 0-2 0,-2 0 0 16,0 0 1-16,0 1 1 0,0 0-1 15,0 1-1-15,0-1 1 0,0 2 1 16,0 1-1-16,0-1-1 0,0 2 1 16,0-2 0-16,1-1 0 0,1 4-4 15,0-2 1-15,-2 2 1 0,2 0 1 16,-2 1 1-16,2 0-1 0,0-1 1 15,-2 2 0-15,2-3-1 0,0 0 1 16,2-3 1-16,-4 0-1 0,0-2-1 0,0 0 3 16,2 0 2-16,-1-2-1 0,1-6-1 15,2-2 0-15,-2 1 5 0,0-4 0 16,0 1 2-16,0-1-5 0,0 0 4 15,-2-1-2-15,2-1-2 0,0 4-2 16,1 3 3-16,-1 2-5 0,4 2 0 16,-4 0 0-16,4 1 1 0,1 2-2 15,1 1-9-15,-1 0 24 0,5 0-25 16,-1 0 15-16,3 0 5 0,-1 0-15 15,-1 0-1-15,3 0 1 0,-2 0 6 0,2 2-2 16,1 1-1-16,-5 3 3 0,1-1-1 16,-5 2 1-16,-5-2 0 0,0 2-1 15,-2-2 1-15,2 2 1 0,-2-1-1 16,0-1 2-16,0 2-2 0,-4-3 2 15,2 1 1-15,-2-2-3 0,3-1 0 16,1-2 0-16,0 3 2 0,0-3-4 16,0 0 1-16,5 0 1 0,5 0 2 15,-3-2-3-15,5-5 0 0,-1 0-5 0,1-2 4 16,3 0-2-16,0-2-8 0,1-1 6 15,5 1 5-15,-4 1 0 0,0 4-4 16,2 1-11-16,-2-1 15 0,-5 1 0 16,-3 2-10-16,-3 3 9 0,-6 0 4 15,0 0 1-15,0 0-3 0,-2 1 6 16,-6 9 3-16,1 1 9 0,-3 0-16 15,6 1 1-15,-3 1 0 0,3-1-2 16,-2 0 0-16,6-1 0 0,-2-1 3 16,2-1-4-16,0 1-1 0,2 2 0 15,8-1 1-15,5-1 2 0,-2-3-18 0,4-2-18 16,6-3-4-16,0 0 31 0,4-2-123 15,0-5-213-15,-2-4 279 0</inkml:trace>
  <inkml:trace contextRef="#ctx0" brushRef="#br0" timeOffset="8991">8553 492 49 0,'0'-6'18'16,"0"-3"261"-16,-2 1-228 0,-8 2 31 0,3 3-26 16,-5 3-19-16,1 0-5 0,-5 6-8 15,1 5 2-15,0 7-7 0,1 2 6 16,5-3-17-16,3 2-3 0,6-3-3 15,0-4-2-15,0-1 0 0,12-3 1 16,-1-1-2-16,4-4-8 0,6 0-6 16,-2-3-5-16,1 0-4 0,-3 0-4 15,0 0 5-15,0 0 4 0,4 0 6 16,-4 0 12-16,-5 0-15 0,-5 3-38 15,-3 1 48-15,-2 4 7 0,2-1-1 0,-2-3-1 16,2 1 1-16,5-1-1 0,3-4 6 16,3 0 23-16,0 0-27 0,0-10-6 15,-1-1 7-15,7-6 0 0,3-6-1 16,7-6 0-16,-2-6 2 0,-1-4-2 15,-5-6 1-15,-4-2-8 0,-3-3 28 16,-5-1-4-16,-2-4-12 0,1 0 10 16,-4-2-7-16,-1 8-2 0,-3 10-5 15,-2 15 19-15,-7 14 19 0,-9 10-2 0,-1 2-12 16,2 19-16-16,-4 11-1 0,-2 8-2 15,4 6-2-15,0 5-3 0,7 1 1 16,10 2-2-16,10-2-5 0,24-5-24 16,21-3-2-16,18-8-22 0,18-8-44 15,12-11-76-15,12-8-117 0</inkml:trace>
</inkml:ink>
</file>

<file path=ppt/ink/ink80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23:12.278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17 352 106 0,'0'-3'161'0,"0"0"-100"0,0-1 7 15,0 1-7-15,0 2-14 0,0 1-9 16,0 0-9-16,0 0-5 0,0 0-17 15,0 7-4-15,0 8 8 0,0 5 3 16,-2 2-7-16,2 4-1 0,0 2 0 16,0 2-3-16,-2-1-1 0,2-1-1 15,0-3 0-15,0-2 3 0,-2-4-4 16,0-7 0-16,-2-1 1 0,4-4 0 15,0-4-1-15,0-1 0 0,0-2 3 0,0 0 4 16,-2-3 12-16,2-9-10 0,-2-6-4 16,2-4 2-16,0-4 3 0,0-1-4 15,0-4 4-15,0-1 0 0,2-4 1 16,4-3-6-16,3-5 2 0,3-6-2 15,1 0-6-15,1 2 2 0,3 2 0 16,-2 4 0-16,2 10-1 0,-3 6-1 16,3 9 0-16,-4 8 2 0,4 5-2 15,-1 4 0-15,-3 0 0 0,-2 11 1 0,-3 4-1 16,0 5-2-16,-6 6 3 0,-2 4 1 15,0 2-1-15,0-1-1 0,-10-2 2 16,-1 1 1-16,-1-2-1 0,-3-2-1 16,0 2 2-16,-1-6-3 0,-3-1 2 15,0-1-1-15,4-4 1 0,0-2 0 16,7-4 0-16,4-4-3 0,0-2 1 15,4-2-7-15,0 3-15 0,0-1-5 16,10-1-5-16,3 0-13 0,-1-2-20 16,-5 1-76-16,3-1-191 0,-1-1 276 0</inkml:trace>
  <inkml:trace contextRef="#ctx0" brushRef="#br0" timeOffset="511">387 478 139 0,'0'-4'197'16,"0"1"-92"-16,-4 3-44 0,0 0-2 0,-4 0-22 15,3 12-14-15,-3 4-6 0,-1 3 2 16,3 0-5-16,0-2-7 0,4 0-3 15,2-2-1-15,0-4-2 0,6 0 0 16,3-3-2-16,1-3 2 0,0-2 1 16,3-3-3-16,2 0-3 0,6 0-3 15,-4-6-1-15,4-3 0 0,-3-2 0 16,-1 0-5-16,0 1 4 0,-2-2 3 15,-2 3 3-15,1 1 1 0,-3 0-6 0,-1 5 5 16,-3 0-2-16,3 1 5 0,-2 2 0 16,-1 0-1-16,1 0-1 0,0 0 1 15,-3 6 2-15,3 4-2 0,1 0-1 16,1 1 3-16,3-3 0 0,3-2-2 15,3 1 0-15,-2-3 3 0,0-2-1 16,-4-2-2-16,1 0 2 0,-7 0 0 16,1 0 1-16,-2-6 0 0,-1-6 5 15,-1-1 4-15,-2 1 3 0,0-3 2 0,-2 0-3 16,0 1 3-16,0-1-1 0,-6 2-3 15,-3 0 1-15,-3 2-2 0,1 0-4 16,-2 1-6-16,3 2 0 0,0 2-1 16,7 2 2-16,1 2-4 0,0 2 1 15,2 0-19-15,0 0-9 0,2 13 2 16,5 1-17-16,-3-1-14 0,2-4-77 15,-4-3-174-15,4-3 224 0</inkml:trace>
  <inkml:trace contextRef="#ctx0" brushRef="#br0" timeOffset="1027">1028 380 86 0,'4'0'313'16,"-4"0"-242"-16,0 0-36 0,0 0-10 15,0 9 17-15,-2 3-1 0,-2 3-19 16,0 3-3-16,2-4-3 0,2 1-9 16,0-2-2-16,0-2-1 0,0-4 0 0,0 0-5 15,2-3 2-15,4-3 2 0,3-1-2 16,5 0-1-16,5-4 1 0,4-9 2 15,2-5-3-15,1-2-1 0,-3-1 2 16,-2 0 0-16,-4 0-2 0,-1 1 0 16,-1 1 1-16,-2 4 2 0,-1 3-2 15,-7 6-1-15,-3 5 1 0,-2 1 3 16,0 0-1-16,0 0-3 0,0 4-2 15,0 8 8-15,0 5 0 0,0 0-3 0,0 2-3 16,-2-1 1-16,2-1 2 0,0-1-3 16,8-1 1-16,3-2 1 0,7-4-1 15,1-3 2-15,4-4-2 0,3-2-1 16,7 0 2-16,5-8-1 0,2-5-7 15,-2-2 1-15,-7 0 4 0,-7 2-3 16,-6 1-4-16,-9 3 9 0,-1 3 1 16,-2 1-1-16,-5 5 0 0,-1 0 5 15,0 0 10-15,0 0 2 0,0 0-4 0,0 6-2 16,-1 7-5-16,-1 3 2 0,0 0 0 15,2 0-1-15,0 0-6 0,4 1-2 16,9 2 0-16,12-1 0 0,7-1 1 16,8-4-19-16,2-3-38 0,6-2-6 15,-6-6-40-15,4-2-280 0</inkml:trace>
  <inkml:trace contextRef="#ctx0" brushRef="#br0" timeOffset="1898">2612 312 70 0,'5'-3'27'16,"-3"1"197"-16,-2 1-156 0,0 0 1 15,0 1-20-15,0 0-10 0,0 8-15 16,0 6 7-16,0 10-5 0,0 2-10 16,0 2-4-16,0 1 0 0,0-2-2 15,0-4-4-15,0-4-3 0,0-3 4 0,0-7-6 16,2-4-1-16,4-3 2 0,0-2-1 15,3 0 4-15,4-7-1 0,5-7 0 16,-1-4-3-16,4-2 0 0,-2-1-1 16,4-2 0-16,0 3 2 0,0-4-2 15,-1 1-2-15,-2 5 3 0,-1 3 0 16,-2 7-2-16,-6 3-2 0,-5 4 3 15,-2 1 0-15,0 0 0 0,-2 7-3 16,-2 6 3-16,0 2 1 0,0 4 0 16,0 2-2-16,0-2 2 0,-6-3 1 0,4 1-2 15,-4-1-1-15,2-5 2 0,2-2 0 16,2-2-2-16,0-4 1 0,4-3-1 15,6 0 2-15,5-4 1 0,6-9-2 16,-2-2 1-16,8-2-1 0,-4 1-1 16,2-2-1-16,-3 2 0 0,3-2 0 15,-4 1-4-15,0 2 3 0,-4 0-1 16,-1 7 4-16,-5 5-1 0,-5 2-1 15,-6 1 0-15,0 0 2 0,0 2-1 0,-10 11 4 16,-3 4 0-16,2 4 0 0,-3 3 1 16,5 0-1-16,-3-1 0 0,5 3 0 15,-3 1-3-15,2-1 2 0,5-4 3 16,3-3-1-16,0-3-5 0,0-4 0 15,7-3 1-15,3-5 0 0,5-2-6 16,4-2-2-16,6 0-11 0,3-9-3 16,3-6-9-16,1 1-18 0,-1-3-7 15,-2-1-46-15,-3 1-22 0,-1-3-38 16,0-1 76-16,-4 1 45 0</inkml:trace>
  <inkml:trace contextRef="#ctx0" brushRef="#br0" timeOffset="2174">3457 379 24 0,'0'-5'197'0,"-4"0"-31"16,-5 0-114-16,-1 1 8 0,-1 3-19 15,-1 1 0-15,-3 0-13 0,5 1-12 16,-1 10-3-16,3 2-2 0,1 6-9 15,5 2-1-15,2 0 2 0,0 1-1 16,0 0-2-16,5-3 0 0,5 0 1 16,3-3 1-16,4-1-2 0,1-4-2 15,1-2 4-15,2-5-1 0,-2-3-1 0,-4-1 0 16,-2 0 2-16,-1-7 1 0,-5-4 0 15,-1-1-1-15,-2-4 0 0,-2 0 11 16,-2-2-2-16,0 4-4 0,-2-1 1 16,-4 0-3-16,-3 2-1 0,1 1-5 15,2-1 2-15,1 4 1 0,5-1-4 16,0 5-3-16,0 2-9 0,2 3-9 15,5 0-8-15,7 0-7 0,1 7-26 16,0 0-66-16,0-2-101 0,1-2 121 16,8 3 56-16</inkml:trace>
  <inkml:trace contextRef="#ctx0" brushRef="#br0" timeOffset="3485">3816 441 15 0,'9'0'-6'15,"-7"0"158"-15,-2-3-4 0,0-4-49 16,-2-1-40-16,-5 0-19 0,-3 1-4 16,-1 1-8-16,-1 1-1 0,-1 2-9 15,1 0-3-15,1 3 0 0,-1 0-7 16,5 4-1-16,-3 7-6 0,3 2 1 15,1 5 0-15,2 1-2 0,2-1-1 0,0 1 2 16,2 0 0-16,0-2-2 0,2-1 0 16,8-3 2-16,-3-4-1 0,5-1 0 15,-3-3-1-15,7-2 2 0,-1-3-1 16,2 0 0-16,4-12 1 0,0-5 0 15,0-4 0-15,-2-2-1 0,-2-2 0 16,2 1 2-16,-3-3-1 0,-1-3-1 16,0-2 2-16,-5-1 1 0,1-3 3 15,1-3-3-15,-5-3 0 0,-1 0 1 16,2 4-3-16,-5 4-2 0,1 10 2 15,-4 10 1-15,0 8 1 0,0 6 4 0,0 0-3 16,-4 7-5-16,-7 11 0 0,-1 9 1 16,1 2-1-16,-2 4 3 0,1 2-1 15,1 0-2-15,1 0 0 0,6-3 3 16,1-2-2-16,3-1-1 0,0 0 1 15,0-3 1-15,3-4 0 0,3-2-2 16,6 0 0-16,-1-2 3 0,6-5-3 16,0-3 8-16,-1-6-6 0,-3-2 0 15,-2-2 0-15,3 0 1 0,5-1-2 0,4-11 2 16,0 2-3-16,-6-2 1 0,-6 2-1 15,-1 1 3-15,-3 1 1 0,3-2-3 16,-2 0-1-16,-3 0 4 0,-1 2-2 16,-2 0 0-16,0 0 0 0,0-1 2 15,0 2-3-15,0 1 1 0,-2 0 1 16,0 0 0-16,2 1 0 0,-2 2-2 15,0 0 0-15,0 1 2 0,0 1 0 16,0 0-2-16,0 0 2 0,0 1-2 16,0 0 2-16,0 0-3 0,0 0 0 0,0 0 2 15,0 0-1-15,0 0 1 0,0 0-2 16,0 0 0-16,0 0 0 0,0 5 0 15,0-1 2-15,0 2-1 0,0 3 1 16,0-1-1-16,-4 3 0 0,0 0 1 16,0 2-2-16,0 4 3 0,2-2-4 15,-1 0 4-15,3 2-2 0,0 0-1 16,3 0 1-16,13-1 1 0,3-6 1 15,-2-5-1-15,2-2 0 0,0-3 0 0,2 0-1 16,4-6 0-16,4-6 0 0,-7-3 2 16,-6 2-6-16,-3-1-1 0,-9-1 6 15,3-1 0-15,-1-2 0 0,-4 2-3 16,-2 1 2-16,0 2 0 0,0 1 0 15,0 7-2-15,0 0 1 0,-2 3 2 16,2 2-1-16,-2 0-3 0,2 0-3 16,-2 0 0-16,2 6 3 0,-2 3 0 15,2 1-1-15,0 3 3 0,0 0-3 16,0 1 0-16,0-1 3 0,0 0 1 15,6-2 0-15,2-4-2 0,1-2 3 0,1-3-1 16,1-2 0-16,-1 0-1 0,3 0 1 16,4-4 0-16,8-9 0 0,8-3 0 15,7-3 1-15,-2-4-2 0,-4 0 1 16,-1-2 1-16,-5 0-1 0,-3 0 0 15,2-3 0-15,-8-1 0 0,-2-4-1 16,-7-1 3-16,-3-3-1 0,1 0-2 16,-2-2 0-16,-4 7 2 0,-2 6 0 15,0 6-1-15,-8 7 2 0,-2 4 1 16,3 8 2-16,-1 1-4 0,0 0-2 0,-3 9 1 15,0 6 0-15,1 5-2 0,-1 4 2 16,-1 2 1-16,-1 5-1 0,-1 0-1 16,3 2 2-16,1 1 0 0,5-1-1 15,3 2 3-15,2-1 2 0,0-3 5 16,4-2-6-16,5-3-1 0,3-2-2 15,3-3 0-15,2-5 2 0,8-4-2 16,5-4 0-16,9-6 13 0,3-2-6 16,1-3-7-16,-1-11 0 0,-2-3 2 0,-1-2-2 15,-1 0-1-15,-8-2 0 0,-5 1 1 16,-12 1-6-16,-5 1 1 0,-8 0 4 15,0 1 1-15,-4 0-1 0,-11 1 0 16,2 5-1-16,-6 5 2 0,3 2-2 16,-1 4-1-16,2 0 1 0,2 8 2 15,1 4-1-15,4 1 1 0,1 5 0 16,-1-2 6-16,8 2-1 0,0 1-4 15,0-2 2-15,0 1 1 0,2-3-3 0,8-1-3 16,1-2 2-16,2-3-1 0,1-2 0 16,3-3-2-16,4-1 3 0,6-2-7 15,9-1-3-15,2 0 7 0,0 0-31 16,-7-3 7-16,-6-1-5 0,-6 3-8 15,4-3-26-15,-1-5-110 0,3-2-88 16,-6-2 161-16</inkml:trace>
</inkml:ink>
</file>

<file path=ppt/ink/ink80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39:54.3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344 137 138 0,'7'-10'-10'0,"-3"0"200"0,0 2-131 16,-4-1-2-16,0 2-4 0,0 0-12 16,-8 1-8-16,-5 3-8 0,-2 1-2 15,-6 2-11-15,-6 0 8 0,-4 10-7 16,-5 8-1-16,0 4-3 0,0 6 1 15,-1 3 0-15,5 5-3 0,5-1 2 16,4-2-9-16,10-1 2 0,9-1-1 16,4-4 0-16,2 1-3 0,11 0 0 15,6 0 2-15,6 0 0 0,8 0 0 16,3-4 9-16,6 1-12 0,2-5 1 15,-2-1-1-15,-2-2 2 0,-4-1-2 0,-7 0-1 16,-6 0 1-16,-8-2 1 0,-8 1 3 16,-7-2 0-16,0-1 0 0,-13 2 2 15,-8 3 1-15,-4 1-3 0,-3 1-1 16,-5-2 1-16,3-1 3 0,-3 0-2 15,3 0-2-15,5-3 1 0,4-3 1 16,8-1-1-16,1-4-3 0,8-1 2 16,2-4 1-16,2 0-4 0,0 0-17 15,0 0-17-15,12 0-21 0,13-7 3 16,5-6-34-16,5-6-133 0</inkml:trace>
  <inkml:trace contextRef="#ctx0" brushRef="#br0" timeOffset="766">643 716 181 0,'0'0'60'0,"2"0"-14"0,-2 0 0 16,4 0-5-16,0-3-14 0,3-3-15 16,1 0 5-16,1-1 6 0,7-4-5 15,-1 0-1-15,0 0 1 0,0-4 9 16,3-1-3-16,-5-1-5 0,0-2 3 15,-3 0-6-15,-6 1-3 0,-2 0-4 0,-2-1 2 16,0 2-2-16,-4-1 0 0,-10 4-14 16,-1 3 15-16,-4 5-8 0,-2 6 3 15,-2 0-7-15,-2 9-1 0,4 10 5 16,0 5-4-16,0 3 9 0,6 2-13 15,2 1 3-15,5-1 0 0,6-2 0 16,2-1-1-16,6-3 2 0,9-4-6 16,2-2-1-16,8-5 2 0,4-4 6 15,0-3 2-15,1-5-1 0,6 0 0 16,-1-5 0-16,1-7 2 0,-2-2-1 15,1-2 0-15,-7 0 1 0,-1 0-1 0,-6 1-1 16,-6 1 0-16,-1 5 3 0,-5 3-2 16,-5 3 0-16,-2 1 1 0,-2 1-3 15,0 1 2-15,0 0-2 0,0 0 0 16,4 0-1-16,-4 8 3 0,3 3-2 15,-1 0 1-15,-2 2 2 0,0-1-1 16,0 2-2-16,2 1 0 0,0-2 2 16,0-1 0-16,0-2-3 0,-2-6 1 15,0-1 3-15,0-2 0 0,0-1-2 16,0 0-1-16,0 0 9 0,0 0-1 0,0-9-7 15,-2-2-2-15,0-2 4 0,0 1-2 16,2-5-2-16,0 2 3 0,0-3-1 16,4-4 0-16,2 4-1 0,1-1-3 15,1 3 2-15,2 4 2 0,-1 3-3 16,3 3 1-16,1 0 0 0,0 1 1 15,3-1-4-15,1 6 1 0,-4 0 2 16,4 0 2-16,-1 0-2 0,1 0 0 16,2 0 2-16,-2 2 0 0,2-1-1 0,-2 0 1 15,-5-1 1-15,-3 1-1 0,-1-1-1 16,-4 0 0-16,-1 0 2 0,-3 0-6 15,4 0-10-15,-2 1 2 0,0 1 4 16,0-2-7-16,2 1-5 0,0-1 1 16,1 1-7-16,3 0-9 0,-2 0-26 15,1-1-29-15,-1 0-80 0</inkml:trace>
  <inkml:trace contextRef="#ctx0" brushRef="#br0" timeOffset="1053">1590 466 264 0,'0'0'71'0,"0"0"-43"0,0 2 11 16,0 5 7-16,-4 5-1 0,-2 6-20 16,0 2-4-16,2-3 5 0,1 2-22 15,-1-3-3-15,4-1-1 0,0-3 2 16,0-1-2-16,0-2-3 0,0 1-3 15,6-5-13-15,3 4-10 0,4-3-17 16,8-3-21-16,0-3 51 0,2 0-216 16</inkml:trace>
  <inkml:trace contextRef="#ctx0" brushRef="#br0" timeOffset="1568">1973 507 240 0,'0'-10'48'16,"-2"1"-6"-16,-6 1-9 0,-5 4 18 15,2 3-6-15,-5 1-9 0,1 3-13 16,0 11-6-16,0 8-1 0,-1 3 8 16,-1 1-10-16,6 2-1 0,3-5-1 0,4-3-3 15,4-4-9-15,6-3-3 0,7-2 3 16,5-5 1-16,3-4 0 0,5-2-2 15,3 0-3-15,5-11-4 0,2-2-5 16,1-3 7-16,-7 1-40 0,-7 5 28 16,-8 0 10-16,-5 5-15 0,-4 4 6 15,-3-3 5-15,-1 4-7 0,-2 0-2 16,0 0 16-16,0 4 6 0,-3 6-3 15,-3 3 2-15,0 0 1 0,0 4 3 16,6-2 0-16,0-3-4 0,0-1 0 0,0-4 0 16,12-1 0-16,3-4 3 0,6-2 31 15,6-1-17-15,1-13-13 0,5-8 4 16,1-5-6-16,1-6 4 0,1-5-4 15,-2-5-2-15,-1-5 2 0,-7-3-2 16,-7-2-7-16,-3 0 13 0,-7 0-3 16,-7 0 0-16,-2 2-4 0,0 9 1 15,-11 11 2-15,-1 12 20 0,-5 10 13 16,0 6-3-16,0 3-5 0,-6 20-8 15,-2 13-11-15,-2 15 3 0,1 8 4 16,5 6-1-16,5 0-4 0,11 0-8 0,5 0 0 16,9-6-4-16,18-6 3 0,17-7-31 15,17-16 7-15,15-8-12 0,21-10-23 16,10-9-12-16,4 0-43 0,5-13-138 15</inkml:trace>
  <inkml:trace contextRef="#ctx0" brushRef="#br0" timeOffset="2240">3416 352 26 0,'0'-2'73'15,"0"0"-13"-15,0 2 8 0,-2-2 2 16,0 2 1-16,2 0-13 0,0 0-17 15,0 0-7-15,-4 0-7 0,2 12-10 16,-4 8 5-16,-1 8 7 0,3 2-4 16,-2 5-5-16,4-2-4 0,0 2-4 15,2-2 8-15,0-2-19 0,0-5 6 16,0-5-7-16,10-3 1 0,-4-5-1 0,5-2 1 15,-1-2-3-15,-3-4-10 0,3-4-13 16,-3-1-13-16,3-1-1 0,-1-11-4 16,1-6-25-16,-4-2-46 0,-4-4-70 15</inkml:trace>
  <inkml:trace contextRef="#ctx0" brushRef="#br0" timeOffset="2509">3345 160 211 0,'-10'-18'86'0,"5"5"-36"0,3 10-3 0,0 0-8 15,2 3-10-15,0 0-23 0,6 12-7 16,9 6 17-16,4 4-4 0,6 3-5 15,3 4-4-15,5 0-1 0,1 4-2 16,1 5 3-16,-5-2 0 0,-1 4 2 16,-5-1 5-16,-4 1 1 0,-1-2-1 15,-12-6 18-15,-1-4-11 0,-6-6-10 16,-2 0 1-16,-9 0 10 0,-8 2 2 15,-4-2-9-15,-2-4-2 0,-2-1-4 16,0-3 2-16,5-2-2 0,1-4-4 0,5-1-1 16,9-6 3-16,7-1-2 0,0 0-3 15,0 0-8-15,0 0-7 0,0 0-14 16,13-10-19-16,8-2-3 0,10-2-11 15,-1-4-88-15</inkml:trace>
  <inkml:trace contextRef="#ctx0" brushRef="#br0" timeOffset="3601">4034 497 209 0,'-10'-4'52'0,"1"-2"-21"16,-3 3 31-16,3-1-11 0,-5 3-4 15,3 1-2-15,-2 0-1 0,-3 3-8 16,1 5-9-16,-6 7-3 0,2 2 8 16,4 0-18-16,-1 2 1 0,7-5-4 15,5-2-7-15,2-1-5 0,2 0-1 16,2-1 2-16,10 0-1 0,1-1-1 0,6-5 2 15,2 2 3-15,2-3-6 0,-2-3-2 16,0 0-6-16,-4 0 2 0,-4 0-8 16,-1 0-1-16,-5 0 3 0,-3 0 2 15,0 0-3-15,-4 0 0 0,0 0 6 16,0 0 1-16,2 4 0 0,0 0 3 15,0 1 5-15,0 0 0 0,2 1-2 16,1 1-3-16,3 1 3 0,0 0 1 16,3 0-1-16,2-4-1 0,1 0 5 0,-3-4 2 15,2 0-2-15,-3 0 1 0,3-8 0 16,1-5 1-16,-3-6-2 0,4-1-1 15,-1-2 3-15,-3-4 0 0,1-3-1 16,-1-1 1-16,-3-4 3 0,-1-4 1 16,-3 0-14-16,0-2 14 0,-2-2-4 15,0-4 0-15,0-4-3 0,2 1-1 16,-4 2 0-16,3 3 2 0,-1 8-1 15,0 6 0-15,-2 8 1 0,0 7 0 16,0 8 1-16,0 1 1 0,0 4 7 0,0 2-2 16,0 0-4-16,0 0-6 0,0 0-2 15,0 0-1-15,0 2 2 0,0 4 2 16,0 0 2-16,0 2 0 0,0 1-1 15,0 0 1-15,0 1-1 0,0 0 1 16,0 0-1-16,0 0-1 0,0 0 1 16,0 2 1-16,0 2 0 0,0 1-2 15,0 1 3-15,0 1-2 0,0 2 1 16,0 3-1-16,0 2 1 0,0 4 1 0,0 2-2 15,0 4-1-15,0 0 1 0,2 1 1 16,2 4-2-16,2-3 2 0,-1 1-2 16,5-5 3-16,-2-5 7 0,-1-7-16 15,-1-7 7-15,0-7 0 0,-3-2-1 16,3-4-2-16,-4 0 5 0,6-3 4 15,-1-9-2-15,1-8-4 0,7-2-1 16,-3-1-1-16,1-2-3 0,4 0 0 16,-3 3-9-16,5 2 13 0,0 3-6 15,-2 4-1-15,2 1 1 0,0 5 0 16,0 2 2-16,4 0 2 0,2 2 1 0,0 1 0 15,1 0 2-15,1 2-1 0,-2-3-1 16,2 1 4-16,-1 1-2 0,-3-2 0 16,-4 1 0-16,-2 1 1 0,-3 0 2 15,-5-1-1-15,-3 2 5 0,-4-3 3 16,-2 2 2-16,0 1 22 0,-8-1-20 15,-5 1-7-15,-2 0-1 0,-4 1 8 16,-2 10 0-16,-2 7 0 0,-2 4-1 16,-4 5 1-16,6 3-2 0,2 0 1 0,6-3-4 15,9-4 7-15,6-2-19 0,0-4 1 16,14-4 0-16,5-4 0 0,6-5 4 15,7-4-2-15,8-3-1 0,0-11-7 16,8-8-2-16,2-5 4 0,-3-3 4 16,-5 0-9-16,-9 4-26 0,-12 4 38 15,-8 5 0-15,-9 2-3 0,-4 8 3 16,0 0 3-16,-4 4-2 0,-5 3 2 15,-9 0 8-15,-1 14-2 0,0 8-4 16,-2 6 5-16,4 0 2 0,4 3-6 0,5-1-3 16,8-3 11-16,0-4-20 0,8-2 3 15,9-2-1-15,10 0-1 0,11-3-15 16,11-7-3-16,14-2 0 0,14-6-81 15,3-1-44-15</inkml:trace>
  <inkml:trace contextRef="#ctx0" brushRef="#br0" timeOffset="4643">8 1274 125 0,'-2'0'42'0,"-2"0"-31"0,4 0 35 16,0-1 88-16,0 0-90 0,0-1-14 0,0 2 4 16,0 0-4-16,0 0-7 0,0 0-10 15,0-1-2-15,0 0-3 0,0 1-1 16,0-1-7-16,6 1 6 0,3-2 0 15,6 1 2-15,3 1-3 0,5 0-3 16,3 0 0-16,12-2 1 0,6 0 1 16,8-4-2-16,11 3-1 0,7-1-1 15,11-2 1-15,1 1-1 0,9 1 1 16,10 1 1-16,6 2-2 0,8 0-1 15,12-4 1-15,11 0 1 0,5-4-4 16,2 0-5-16,4-3 2 0,2-3-1 0,11-2 3 16,9 0 4-16,7-4 0 0,11 0 1 15,2-5-2-15,1 1 0 0,-5-1 3 16,-3 0-2-16,-13 4-3 0,-1 0-2 15,-6 3-5-15,-2 3 4 0,-7 0 5 16,-6 5-1-16,-12 1 1 0,-7 3 1 16,-14 1 1-16,-13 4-3 0,-11 2 2 15,-14 0 0-15,-5 0 1 0,-8 6-1 16,-10 3-2-16,-5 1-1 0,-7 0-13 0,-10-2-9 15,-3 2-11-15,-12-1-13 16,-5 2-3-16,-7 0-32 0,-6 0-28 0,0 3 22 16</inkml:trace>
</inkml:ink>
</file>

<file path=ppt/ink/ink80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0:01.6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2 246 0 0,'0'0'54'0,"0"-2"87"0,0 0-82 16,0 2-27-16,0-3 5 0,0 1 3 16,0 0-11-16,0 1-7 0,0 0-6 15,0 0 5-15,0 0-3 0,0-1 0 16,0 2 0-16,0 0-3 0,0-1-1 15,0 1 1-15,2 0-1 0,-2 0-6 16,0 0 1-16,0-2 0 0,0 2 0 16,0 0-6-16,0 0 1 0,0 0 1 15,0 0-4-15,0 0 0 0,0 0 0 16,0 0 2-16,0 0-1 0,0 0 0 0,0 7-1 15,0 8 1-15,-2 5 3 0,2 5 1 16,-2 1-2-16,2 3 3 0,0-3-4 16,0 1 0-16,2-2-2 0,7-3 1 15,1-2-2-15,3-5 0 0,4-5 0 16,4-8 2-16,2-2 0 0,0-4 0 15,4-13 0-15,-2-3 3 0,-3-5-2 16,-1 2-2-16,-1-1 1 0,-7-2 0 16,-4 1 2-16,-1 2-4 0,-2 2 2 15,-2 2 2-15,-4 4 2 0,0 4-2 0,0 4 4 16,-4 2 1-16,-2 4-1 0,0 1-5 15,-1 0 2-15,1 5-4 0,-2 11-4 16,3 6-1-16,1 2 5 0,2 1-1 16,2-1-1-16,0-2-2 0,6-5 2 15,3-1 1-15,5-5-2 0,5-4-3 16,0-6 3-16,4-1 0 0,3 0 1 15,1-10-2-15,-4-3 0 0,2-1 3 16,-4-1-3-16,-6 1 1 0,-4 3 0 0,-3 1 0 16,-2 1 1-16,-4 0 0 0,-2 1 2 15,0 1 2-15,0 1-2 0,0 1-1 16,0 3 2-16,0 1 0 0,0 0-3 15,0 1 3-15,0 0-3 0,0 0-3 16,2 0-5-16,3 4 5 0,5 4 3 16,-3 0 0-16,3 1 1 0,1 1-1 15,1-1 1-15,-1 4 1 0,1 0-1 16,1 1-1-16,-3 2 1 0,-3 0 1 0,1 2-1 15,-4-3-1-15,-2 2 1 0,-2-2 2 16,0-1-2-16,0 1-1 0,-2-2 3 16,-6-1 2-16,2-2-4 0,-3-1 1 15,-3-3 2-15,-1 1 1 0,2-3 1 16,-1-2 1-16,1 1 1 0,3-3-3 15,-1 0-2-15,3 0-1 0,0 0 0 16,2 0 1-16,2 0-2 0,0 0-2 16,2-3-3-16,0-1-12 0,4-3-8 15,6-1-13-15,5-1-11 0,0-1-26 16,1-1-64-16,-5-5-133 0</inkml:trace>
  <inkml:trace contextRef="#ctx0" brushRef="#br0" timeOffset="821">814 264 29 0,'0'-1'310'0,"0"1"-236"16,0 0-21-16,0 0-8 0,-1 4-17 15,-3 8-8-15,0 2-2 0,0 2 3 0,2 0-8 16,0-1-1-16,2-2-8 0,0-2 1 15,0-3-3-15,8-3 0 0,0-3-1 16,5-2 1-16,0 0 4 0,4-2-4 16,-1-8 0-16,3 0-2 0,-4 0 3 15,-5 0-5-15,-1 5-1 0,-3 1 1 16,-4 2-2-16,0 2-5 0,-2 0 2 15,0 0 4-15,0 0-3 0,0 5-1 16,0 5 4-16,0 3 4 0,-4 2-2 0,2 3-3 16,2-2 0-16,0 0-2 0,0 1 4 15,4-6-1-15,3 0-1 0,7-2 4 16,-1-5-6-16,4-1 0 0,2-3 1 15,4 0 2-15,0 0-1 0,0-8-11 16,2 0 9-16,-4-3 7 0,0-4-32 16,-2 1 20-16,0 1 9 0,-4-2 2 15,-3 3 0-15,-5 1 0 0,1 0 0 16,-2 2 6-16,-6 0 6 0,2 1 6 0,-2 3-1 15,0-1 5-15,0 4 4 0,-8 0-12 16,0 2-1-16,-1 0 0 0,-3 0 0 16,3 10-9-16,-3 2-1 0,-1 4 2 15,4 3 2-15,1 1-2 0,4-2-4 16,4-4-2-16,0-3 0 0,4-2 3 15,5-5-5-15,3-1 4 0,3-3-1 16,0 0-1-16,4-7-5 0,-1-4-1 16,3-3-2-16,-4 4-9 0,-4-1 3 15,-3 4 1-15,-1 3 0 0,-5 1-5 16,0 2-1-16,-2 1 2 0,0 0 4 0,0 0 4 15,-2 9 4-15,0 0 5 0,0-1 1 16,0-1 0-16,0-4-1 0,0 0 2 16,0-2-1-16,0-1 0 0,5 0 5 15,-1 0 4-15,6-4 6 0,1-10-3 16,6-7-3-16,2-3 6 0,2-5-2 15,0 1-5-15,0-4 2 0,0 1 2 16,-3-1 0-16,-7-2-5 0,-1-1-3 16,-1 1 1-16,-7-1 0 0,0 7-3 15,-2 7-2-15,0 7 4 0,0 8-1 0,-2 5 12 16,-6 1-7-16,3 1-7 0,-3 15-2 15,0 6-2-15,3 7 2 0,-1 2 2 16,4 3 0-16,0 1-2 0,2 3 0 16,0-1-4-16,2-3-10 0,11-3 12 15,6-7-2-15,2-9 4 0,2-4-9 16,-2-4 7-16,-4-3-8 0,1-2-31 15,-9-2 6-15,3 0 2 0,-5 0-30 16,-1-6-27-16,0-1-22 0,-1-2-4 0,-3 0 17 16</inkml:trace>
  <inkml:trace contextRef="#ctx0" brushRef="#br0" timeOffset="991">1654 308 7 0,'0'-1'66'0,"0"1"26"15,0 0-40-15,0 0-23 0,0 5 14 16,0-1 2-16,0 3-11 0,0 0-10 16,0 1-1-16,0 2 2 0,0-2-3 15,4-1-18-15,0-1 0 0,0-1-1 16,5 1-3-16,4 2 1 0,8-4 1 0,6-3 6 15,6-1 15-15,3 0-39 0,-4-6-2 16,4-3 13-16,1-2-53 0,-3-2-22 16,-3 1 45-16,-7 1-46 0,-4 1-57 15</inkml:trace>
  <inkml:trace contextRef="#ctx0" brushRef="#br0" timeOffset="1096">2032 312 35 0,'-6'0'67'15,"-1"0"-37"-15,1 2 6 0,2 3-20 16,-2 1 0-16,4 1-11 0,-3 1-2 16,1 2-3-16,-2 3-2 0,0 1 4 15,1 2-5-15,-1 2-4 0,0 0-3 16,2-1 5-16,1-3 7 0,3-5-108 0</inkml:trace>
  <inkml:trace contextRef="#ctx0" brushRef="#br0" timeOffset="1833">2005 309 33 0,'6'-4'37'0,"2"2"134"16,-5-4-79-16,1 4-39 0,-2 0 9 15,-2 0-15-15,0 2-5 0,0 0-10 16,0 0-11-16,0 0-4 0,2 0-9 16,-2 0-6-16,4 6 4 0,-2 4 1 15,2 0-3-15,-1 2-3 0,-3 0 3 16,2-3-2-16,2 5-2 0,-2-1 0 15,-2 3 3-15,2 5-2 0,-2 2 0 16,0 6 0-16,0 1 1 0,0 0-1 16,-2 4-1-16,-4-4 1 0,-3 2 2 15,1 0-1-15,-3-1-2 0,-3 1 4 0,5-4-4 16,-3-2 1-16,1-3-2 0,1-2 1 15,3-4-8-15,-1-1-12 0,2-3-20 16,1-2-23-16,1-3-45 0,-4-5-108 16</inkml:trace>
  <inkml:trace contextRef="#ctx0" brushRef="#br0" timeOffset="3466">2845 238 4 0,'0'0'6'0,"0"0"-5"0,0 0 3 15,0 0 41-15,0 0 66 0,0 0-61 0,0 0-24 16,0 0-4-16,0 0 10 0,0 0 8 15,0 0-8-15,0 0-4 0,0 0 0 16,0 0-1-16,0-1-2 0,0-1-6 16,0 1-5-16,-2 0-2 0,2 0-3 15,-2 1 0-15,2 0-4 0,0 0 2 16,0 0-5-16,0 0 1 0,0 0-2 15,0 0 2-15,0 0-3 0,0 0 0 16,0-1 2-16,0 0 2 0,0 0-4 0,0 1 6 16,-2 0 6-16,0 0-3 0,2 0 3 15,0 0-4-15,0 0-1 0,0 0 2 16,0 0-6-16,0 0-1 0,0 0 0 15,0 0-2-15,0 0 0 0,0 0-3 16,0 0 2-16,0 0 0 0,0 0-1 16,0 0 0-16,0 0 1 0,0 0 1 15,0 2 1-15,0 1 0 0,0 1 0 16,0 1 4-16,0 0-3 0,0 2 2 15,-2 2 0-15,0-1-3 0,2 3 1 0,-2-1 0 16,2 3 0-16,0-1 2 0,0 2-3 16,0 2 0-16,0 0 3 0,0 0 0 15,0-2-4-15,0-1-1 0,4-4 2 16,2 2 0-16,2-4-2 0,3-2-1 15,2-2 4-15,3-3-1 0,1 0 1 16,4-6-1-16,2-8-1 0,0-1 4 16,-2-3-3-16,-2-2-1 0,-6 1 2 15,-2 1 2-15,-1 1-4 0,-4 1 2 0,-2 2 2 16,-4 0-2-16,0 4 1 0,0 1-1 15,-4 5-1-15,-4 3 4 0,-1-1-5 16,1 2 0-16,0 0 0 0,1 8-1 16,-1 4-2-16,2 2 0 0,4-2 5 15,2 1-4-15,0 0-2 0,2-1-5 16,8-3-3-16,1 1-2 0,-1-5 4 15,5 0-2-15,-2-3 9 0,5-1-1 16,-1 1 3-16,4-2-5 0,-4 0 5 16,2 0 1-16,-2 0 1 0,-3 1-2 15,1 2 0-15,-4 2 2 0,3 2-2 0,-3 1 0 16,-1-1 1-16,-5 3 0 0,-1-1-1 15,-2 2 1-15,-2 0 1 0,0 1 1 16,-2-1 0-16,-7 2-4 0,-5-1 6 16,3-2-1-16,-3 0-2 0,5-4 0 15,-1-3 2-15,3-2-1 0,1-1-3 16,0 0 2-16,4 0 1 0,2-1 0 15,0-8-5-15,0-3 2 0,0 1-4 16,10-3-2-16,3-1 0 0,3 2-2 0,1 0 0 16,0 1-2-16,2 2 1 0,0-2-2 15,0 0-6-15,2 0 5 0,2-1-1 16,-2-1 4-16,0 3 7 0,-4 1 3 15,-3 0-1-15,-3 2 1 0,-5 0 1 16,-2 3 3-16,-3 4 3 0,-1 1 5 16,0 0 13-16,0 0-8 0,-5 0-14 15,-5 0-1-15,3 4 1 0,-1 2 0 16,0 3-4-16,1 0 0 0,3 2 0 15,-2 1 1-15,6 0-2 0,0 2 0 0,0-3 2 16,0 1-2-16,0-2-2 0,6 2-9 16,5-3-4-16,3 0 0 0,3-4 10 15,2-3 4-15,2-1-3 0,6-1-11 16,1 0 7-16,5-4 11 0,-1-9 2 15,-3-3-7-15,-8-1-36 0,-2 1 27 16,-6-1 13-16,-3 0 2 0,-3 1-4 16,-5 4 4-16,-2 1 1 0,0 5 15 15,-2 0 9-15,-3 2 0 0,-3-1-5 0,0 4-2 16,3-2 0-16,1 3-2 0,2-1-6 15,0 1-4-15,2 0-9 0,0 0-6 16,0 7 9-16,8 3-5 0,3-1 0 16,2 2-3-16,6-2-1 0,1 3-2 15,8 1-3-15,3-1 11 0,3 4 3 16,-3-5-3-16,-9 2 0 0,-2 1 0 15,-9 1 2-15,-1-3 0 0,-9-1-2 16,-1-1 1-16,0 1 5 0,-7-3 12 0,-8 3 1 16,-5 0 5-16,-2 2-2 15,-5 1-1-15,0 1-8 0,0 0-2 0,3-2-5 16,3-1 0-16,2-2-8 0,3-2 2 15,5 1-8-15,1 0-21 0,3-1-26 16,7-1-39-16,0-2-80 0</inkml:trace>
</inkml:ink>
</file>

<file path=ppt/ink/ink80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0:07.81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56 406 24 0,'0'-4'42'15,"0"-1"153"-15,0 0-120 0,0 1-15 16,0 2-3-16,0 2-3 0,0 0-17 16,2 0-17-16,-2 2-12 0,4 10-3 15,0 12 10-15,0 9 0 0,-1 7-3 16,-3 10-3-16,0 4-2 0,2 1-6 15,-2 0 3-15,0-1-1 0,-7-2 3 0,-3-2 1 16,1-6 1-16,-3-8 4 0,3-8 6 16,5-10-12-16,-2-6-2 0,4-4 3 15,0-3-4-15,-2-4 3 0,4-1 1 16,-3 0 6-16,1-14-9 0,0-8-3 15,2-4-1-15,0-7 5 0,0-2-4 16,0-2 2-16,0-3-2 0,7-3 1 16,5-6 0-16,-1-4-4 0,8-7 1 15,0-3 2-15,4 4-1 0,4 6-8 0,2 11 1 16,3 11 3-16,2 7 2 0,-1 3-8 15,1 5 2-15,-1 4 5 0,-5 6-2 16,-5 4-1-16,-8 2 1 0,-5 0 5 16,-6 2-4-16,-2 5 2 0,-2 5 2 15,-2 1 1-15,-8 3 2 0,-1 1-3 16,-4-2 0-16,-3 3 7 0,1 1-1 15,-4-1 0-15,2 0 0 0,0-1-1 16,2-3-1-16,4 1-4 0,1-4 0 16,4 0 1-16,8-3-1 0,0-1-3 0,0-2-5 15,0-1-12-15,8-4-9 0,5 0-20 16,5 0-29-16,-3-7-49 0,0-4-200 15</inkml:trace>
  <inkml:trace contextRef="#ctx0" brushRef="#br0" timeOffset="237">596 275 153 0,'4'0'235'0,"-4"0"-186"15,0 0-27-15,0 4 27 0,0 6 10 16,-2 6-17-16,-4 3-10 0,-5 3-6 15,3 2-7-15,-5 0-6 0,3 0-1 16,1-2-4-16,1-3-3 0,2-3-7 16,5-4 2-16,-1-3 1 0,2-2 0 15,0-3-15-15,3-2-13 0,7-2-15 16,3 0-16-16,3-8-18 0,-1-6-62 15,-2-1-141-15</inkml:trace>
  <inkml:trace contextRef="#ctx0" brushRef="#br0" timeOffset="586">829 300 87 0,'2'0'270'0,"0"0"-218"0,0 0-23 16,0 0 28-16,-2 0-1 0,1 2-13 15,1 6-10-15,-2 2-6 0,0 1-5 0,0 1-2 16,0 2-6-16,0-4-3 0,0 1-4 15,0-4-1-15,0-3-4 0,2 0-3 16,0-2 1-16,4-1 3 0,2-1-2 16,1 0 1-16,1-7 0 0,5-4-3 15,-2 0-6-15,3-1 2 0,-1 0-2 16,0 1 0-16,2 0-1 0,-1 1 0 15,-3 1-2-15,0 0-1 0,-1 5 5 16,-5 1 1-16,-1 2 4 0,-4 1 1 16,-2 0-2-16,0 0-2 0,0 0 4 0,0 6 0 15,-2 3 1-15,0 2-2 0,-4-1 2 16,4 3 0-16,2-2-10 0,0 0-14 15,0-2 5-15,10-2-20 0,3-2 6 16,8-4 18-16,6-1-49 0,0 0-9 16,3-5-8-16,3-8-83 0</inkml:trace>
  <inkml:trace contextRef="#ctx0" brushRef="#br0" timeOffset="872">1369 203 21 0,'0'-4'43'16,"0"-2"237"-16,-6-1-209 0,-5 3-31 16,1-1 10-16,-3 1-15 0,3 3-1 15,1-2-3-15,1 3-14 0,4 0-8 16,1 1-6-16,3 9-5 0,0 1-1 15,0 2 1-15,0 5-1 0,7 1 3 16,3-1-2-16,3 4 3 0,0-1-10 16,5 2-9-16,1 5 0 0,2-4 14 15,5-1 3-15,-1-1 2 0,-6-1-1 16,-5-4 0-16,-7-2 1 0,-3-2 6 15,-4-4 0-15,0 2 10 0,-11-2 7 0,-1 1 0 16,-3-2-4-16,-4-2 3 0,0 0-6 16,0-3-4-16,0-1-6 0,1 0-5 15,1 0 0-15,4-2 0 0,0 0-3 16,3 0-11-16,0 0-8 0,3 0-14 15,-1 0-29-15,-5 0-40 0,-4-9-137 16</inkml:trace>
  <inkml:trace contextRef="#ctx0" brushRef="#br0" timeOffset="1259">690 0 206 0,'3'0'274'15,"-3"0"-239"-15,0 0-33 0,0 1-6 16,2 1 3-16,4 2 1 0,2 1-3 15,3 1-53-15,-3-5-105 0</inkml:trace>
</inkml:ink>
</file>

<file path=ppt/ink/ink80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0:05.84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21 17 0,'2'-4'66'0,"2"-1"133"0,-4 2-130 15,1 0-12-15,1-1-9 0,-2 2 0 16,2 2-8-16,0 0-14 0,0 0-2 15,2 2-8-15,0 13 10 0,1 6-2 16,1 6-10-16,-4 6 5 0,-2 2-8 0,0 6 2 16,0 1-2-16,0 4 0 0,0 3-6 15,-8-1 1-15,1-3 17 0,-1-6-15 16,6-11-4-16,0-6-5 0,2-4 2 15,0-8 1-15,0-1-4 0,2-5-2 16,6-1-6-16,1-3-10 0,10 0-8 16,2-13-13-16,6-6-19 0,2-3-33 15,-2-4-76-15,-6 2-191 0</inkml:trace>
  <inkml:trace contextRef="#ctx0" brushRef="#br0" timeOffset="570">589 233 64 0,'2'-4'203'0,"-2"0"-126"16,0-1-47-16,-5 1 25 0,-5 2-14 15,0-1-1-15,-3 3-5 0,-2 0-10 0,0 0-5 16,3 4 0-16,-1 8-9 0,-2 0 1 15,3 7-4-15,1 1 0 0,3-2-9 16,6 3 0-16,2-2 1 0,0-3 0 16,8-4 0-16,1-2-2 0,7-3 0 15,3-2 2-15,0-4-2 0,2-1 1 16,0 0-2-16,0-8 2 0,-4-5 1 15,0-3 0-15,-6-1 2 0,1 2 1 16,-8-1-1-16,-2 0 0 0,-2 3 0 0,0 0 2 16,0 0-1-16,-2 0-3 0,-4 6 3 15,-4-2 1-15,5 6-4 0,5 2 1 16,-4-1-1-16,4 2 0 0,0 0-6 15,0 0-4-15,8 7 8 0,3 2 2 16,6-1-4-16,2 2-8 0,2-2 11 16,4 2-2-16,-2 0 1 0,2 0 3 15,0 1-2-15,-4-1 3 0,-4-1-2 16,-4 2-1-16,-3 0 3 0,-5 0 0 15,-3-2-1-15,-2 1 0 0,0-3 3 16,-2 1-1-16,-5-2 1 0,1-4-1 0,4 0 1 16,0-2-1-16,2 0 1 0,-4 0-1 15,4-5 0-15,0-2-2 0,0-3 1 16,0 1-5-16,0-2 4 0,8 2-2 15,0 2 1-15,-1 1 1 0,-3 0 1 16,4 3 1-16,1 0-2 0,1 2-1 16,1-1 0-16,3-1 1 0,1 0-2 15,4 0 1-15,4-4-3 0,2 3-13 16,3 1-21-16,5-3-33 0,5-4-26 15,0-1 6-15</inkml:trace>
  <inkml:trace contextRef="#ctx0" brushRef="#br0" timeOffset="1155">1784 117 49 0,'-10'-3'36'0,"5"-1"158"0,5 0-125 16,0 0-16-16,0-2-12 0,0-1-10 15,11-2-12-15,6 2 5 0,2-3-1 16,6 3-5-16,2 4-5 0,0 1-2 15,-3 2 0-15,1 3 0 0,0 11-2 16,-2 7-3-16,-4 5-1 0,-8 4-3 0,-3 2 1 16,-6 2 0-16,-2-1 0 0,-2-3-1 15,-11 0 0-15,-6-3-4 0,-2 1 2 16,-4-4 0-16,4-2 0 0,-2-4 0 15,2-3 0-15,0-6 1 0,2-3 1 16,5-2-2-16,3-4 1 0,3 0 2 16,3 0 0-16,3 0-2 0,2 0 1 15,0-2-3-15,0 2 2 0,9 0-9 16,8 0 7-16,4 0 2 0,8 0 1 15,0 0-4-15,3 5 1 0,6 1-8 0,6-1-17 16,4 0-8-16,3-3-23 0,5-2-4 16,-3 0-53-16,-3-3-83 0</inkml:trace>
</inkml:ink>
</file>

<file path=ppt/ink/ink81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0:12.50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61 188 122 0,'2'0'44'0,"-2"0"-5"16,0 1 9-16,0-1-4 0,0 0 1 0,0 0-12 15,0 0-7-15,0 0 0 0,0 0 2 16,0 0-3-16,0 0-2 0,0 0-3 15,0 0 2-15,0 0-4 0,0 0-6 16,0 0-4-16,0 0-2 0,0 0-1 16,0 0-5-16,2 2 0 0,-2-1 0 15,4 2-4-15,0 3 6 0,3-2-2 16,3 0 3-16,-1-3-1 0,5-1-1 15,-1 0-1-15,2-1 4 0,-3-7-1 0,3-3 1 16,0-3-3-16,-1-2 5 0,-3 2 1 16,-3-2-3-16,-4 0 2 0,-2 2 2 15,-2-1 0-15,0-1-5 0,0 2 2 16,-6-1 1-16,-6 3-2 0,1 1 1 15,-6 5-5-15,2 0 5 0,-1 2-3 16,-3 4-2-16,2 0 0 0,0 2 1 16,-2 9 3-16,5 2-4 0,-3 4 2 15,6 2 0-15,-1 4 3 0,3 3-4 16,3-1 2-16,2 3-2 0,4-2 3 0,0 0-1 15,0 0 1-15,6-1-2 0,4-1 1 16,-1-2-3-16,1-1 1 0,1-3 1 16,-1-2-1-16,3-4-2 0,-2 1 1 15,5-6-1-15,1-1-10 0,0-4-7 16,6-2-9-16,0 0-12 0,2 0-23 15,-6-7-32-15,-2-4-209 0</inkml:trace>
  <inkml:trace contextRef="#ctx0" brushRef="#br0" timeOffset="707">556 268 140 0,'1'0'301'0,"-1"0"-235"15,0 0-12-15,0 0-9 0,0 0 4 16,0 0-21-16,0 0-13 0,-1 0-14 16,-1 0-1-16,0 1 2 0,2 5-3 0,0-1-2 15,0 0 2-15,2 0-6 0,9-1-14 16,4-2-7-16,3-2-10 0,3 0-13 15,1-1 16-15,5-7-9 0,-2 0-13 16,2-3 30-16,-3-1-21 0,-3-1-20 16,-3-2 49-16,-5 1 21 0,-5 1-6 15,-3 1 4-15,-5 4 11 0,0-2 33 16,0 7-3-16,-9-3-1 0,-1 4-2 15,-1 1-12-15,-4 1-1 0,-1 0-4 0,1 0-2 16,-2 7-3-16,2 2-3 0,-1 2 0 16,7 5-4-16,-5 0-6 0,5 3-1 15,3 1-2-15,2 1-1 0,4-1 2 16,0 0-2-16,4-4 2 0,9-4-2 15,5-2-8-15,5-7-10 0,1 0 5 16,3-3 14-16,2 0 1 0,-6-12 0 16,-1-1-2-16,-4 1 2 0,-3 2 0 15,-6 3-1-15,-3 0 1 0,-2 2-2 16,-2-1 6-16,0 4 1 0,-2-2 6 0,0 2 3 15,0 0-1-15,0 1 1 0,0 1-2 16,0 0-3-16,0 0-10 0,0 0 1 16,0 10-6-16,0 6 6 0,0 3 0 15,2 3-1-15,0 4-1 0,3 0 1 16,1 4-2-16,4 5-2 0,3-1 2 15,4 0 5-15,-2 0-1 0,1-4-2 16,-5 3 0-16,1 2 2 0,-3 0 0 16,-1-1-1-16,-3-2 0 0,-5-2 8 0,0-4-1 15,-1-1-2-15,-9-1 4 0,-3-4 14 16,-1-1-5-16,-1-7-5 0,-2 1 2 15,-2-1 5-15,2-4-6 0,-2-1-2 16,3-1-4-16,1-6-3 0,2 0-2 16,-1 0-1-16,5 0-2 0,-1 0 0 15,3 0-1-15,1-6-1 0,2 0-4 16,4-2-13-16,0-3-11 0,2-4-26 15,6-4-28-15,5-7-64 0,-2-2-299 16</inkml:trace>
  <inkml:trace contextRef="#ctx0" brushRef="#br0" timeOffset="877">1248 453 265 0,'-7'-4'304'0,"1"-1"-255"0,2 4-26 16,2 1 1-16,-2 0-10 0,4 0-11 15,0 0-4-15,0 0-3 0,0 6-19 0,6-1-29 16,0-3-63-16,1 1-234 0</inkml:trace>
</inkml:ink>
</file>

<file path=ppt/ink/ink81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0:14.95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83 191 205 0,'0'-4'62'0,"0"4"-10"15,0-2-2-15,0 1-5 0,0 1-6 16,0 0-9-16,0 0-6 0,0 0-8 0,0 0 1 16,0 0-2-16,0 0-5 0,1 0-5 15,1 7 4-15,0 6 10 0,0 3-7 16,-2 6-3-16,0 4-3 0,0-1-1 15,-7 4-3-15,-1-1 1 0,0 4-1 16,-3-1 0-16,-1-2-1 0,3 1 0 16,-3 1 2-16,3-5 5 0,-1-7 16 15,8-9-16-15,0-9-6 0,2-1 0 16,0 0 3-16,0 0 4 0,0-5 16 0,0-12-14 15,0-5-11-15,2-7 0 0,4-6 4 16,2 0-3-16,3-3-1 0,1 1 0 16,1 0 2-16,-3-2 1 0,3 0-2 15,0 3-1-15,1 0-1 0,-1 4 2 16,2 4-2-16,2 5 3 0,-1 4-3 15,3 6 2-15,0 1-1 0,2 2 0 16,2 1 2-16,2 5 0 0,-4 1-3 16,-2 3 0-16,-2 0 3 0,-4 8-2 0,-3 4 0 15,-1 2-1-15,-7 3 3 0,0 1-1 16,-2 1 0-16,0 4 1 0,-10 2 1 15,-5 2-3-15,-2 2 1 0,-2 2 0 16,-2 0 2-16,-2 0-1 0,-2-1-3 16,4-2-2-16,2-2 0 0,4-5 1 15,0-2-7-15,5-4-1 0,4-4-4 16,3-5-2-16,1-2-6 0,2-4-6 15,0 0 2-15,2 0 12 0,7-1 2 16,1-3 6-16,-1-1 0 0,1 2 4 0,-1 2-3 16,3 1 4-16,-3 0 1 0,5 1-1 15,-1 8 0-15,-2 3 1 0,1 1 8 16,-1 1-3-16,5 2 4 0,-3-2 5 15,-2-1 10-15,3-2-11 0,-3-2-12 16,4-1-1-16,-1-3 2 0,1-2 1 16,0-1-3-16,-1-2-5 0,-1 0-13 15,0 0-15-15,3-7-16 0,-1-4-30 16,-5-4-42-16,-5-1-177 0</inkml:trace>
</inkml:ink>
</file>

<file path=ppt/ink/ink81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0:22.374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256 47 20 0,'0'1'21'0,"0"-1"-13"0,0 0 49 16,0 0 48-16,0 0-61 0,0 0-11 16,0 0 0-16,0 0 9 0,0 0-13 15,0 0-5-15,0 0 0 0,0 0-2 16,0 0-4-16,0 0 1 0,4-1-3 15,3-5 2-15,-3-2 7 0,2 0-3 16,-4 2-2-16,-2 0 3 0,0 0-5 16,0 2-5-16,-4 1-5 0,-9 3 0 15,-5 0-4-15,-4 0-1 0,-7 2-3 0,0 11 2 16,-3 1-1-16,1 4 0 0,1 2-1 15,5 0 2-15,4 2 1 0,6-2 1 16,7-1-4-16,8-1-1 0,0 1 1 16,12 0-3-16,5-1 3 0,6 1-1 15,5 0 2-15,3 1-1 0,5-1-1 16,-2 1 2-16,3 0-2 0,-3-1 1 15,-4-1 1-15,-1 0-1 0,-2 0 0 16,-4-2-1-16,-6 1-1 0,-6-5 1 0,-5 2 1 16,-6-1-1-16,-2 2 2 0,-11 0 1 15,-4 0-1-15,-2 2 0 0,-2-5 0 16,-4 1 0-16,2-1 2 0,-2-2-1 15,-4 2-2-15,-1-2 0 0,-1-1 2 16,5-1 0-16,5-2-1 0,7-1-2 16,9-4 2-16,3-1-1 0,2 0 0 15,0 1-4-15,0 2-10 0,0 1-14 16,15-1-15-16,2-1-33 0,4-2-47 15,2 0-276-15</inkml:trace>
  <inkml:trace contextRef="#ctx0" brushRef="#br0" timeOffset="766">796 96 35 0,'-4'0'97'0,"-2"-4"-24"16,3 2-2-16,-3-2-12 0,4 2 2 15,0-2-10-15,2 3-9 0,0 1-11 16,0 0-7-16,0-2-5 0,2 2-9 15,7-2-1-15,3 1-1 0,5 0 7 16,2 1-4-16,0 0-6 0,2 0 6 16,2 6-2-16,2 3-2 0,-4 3 0 15,-2 1-2-15,-4 4-2 0,-3 3-1 16,-3 3 1-16,-3 4 0 0,-6 5-2 15,0-1-1-15,-4 4 4 0,-11-1-1 0,-4 1-1 16,-8 1 0-16,-2-4 1 0,-1 0-2 16,-1-5 0-16,7-3 0 0,1-3 1 15,4-6 0-15,5-4-2 0,3-6 0 16,3-2 0-16,4-3 2 0,2 0-2 15,2 0 1-15,-3 0-1 0,3-3-2 16,0-1-2-16,2-2 0 0,7-2 0 16,4 2 2-16,1-2 1 0,1 4-1 15,6 2 3-15,-4-1 0 0,2 3-2 0,2 0 0 16,0 0 2-16,4-1 0 0,0-1-2 15,0 0 1-15,-1-3 1 0,-1 0-1 16,2-2 0-16,0-1-1 0,-2 1 1 16,4-1-3-16,-4-2-17 0,3 3-14 15,-3-3-17-15,-2 3-16 0,-6-2-75 16,-1 3-113-16</inkml:trace>
  <inkml:trace contextRef="#ctx0" brushRef="#br0" timeOffset="1336">1324 20 185 0,'-7'-1'70'15,"1"-1"-8"-15,2 0 13 0,-1 2-25 16,5-2-12-16,0 2-6 0,0 0-14 15,0 0-15-15,5 0-4 0,5 4 10 16,5 2-2-16,4 2 0 0,0-2-3 16,0 2-5-16,4 0 4 0,-2 1-2 15,-2 1 0-15,-3-2 0 0,-5 2 0 16,-5 0 0-16,-4-2 0 0,-2 0 2 15,0 1 2-15,-10 1 2 0,-5 2-3 0,-4 2 0 16,-4 1 0-16,2 2-3 0,-4 1-1 16,6 1-1-16,2-3 2 0,7-4 1 15,6 0-4-15,3-4-3 0,1 1 5 16,0-1-2-16,0-3-3 0,3 3-2 15,9-2-3-15,5-1-5 0,0 0 1 16,4-1-3-16,4 1 10 0,-4 1 0 16,2 0 7-16,-2 0-17 0,-2 1 6 15,-2 0-1-15,-6-2 4 0,-5 1 7 0,-4-2-1 16,-2 0 3-16,0-1 2 0,0 3 4 15,-8 0 8-15,-1 4-4 0,-6 2 3 16,-2 2-2-16,-3 0 3 0,3 1 0 16,0 0-2-16,0-1-9 0,4-1 0 15,5-1-3-15,0-2-2 0,6 0 0 16,0-3-1-16,2-4-13 0,0-2-26 15,6-1-17-15,8-1-45 0,3-12-117 16</inkml:trace>
  <inkml:trace contextRef="#ctx0" brushRef="#br0" timeOffset="1822">1817 76 291 0,'0'-4'45'0,"0"-1"15"15,0 2-16-15,0-1-3 0,5 1-8 16,11-2-18-16,1 1 1 0,2 2 4 15,4 1-10-15,0 1 2 0,2 0-3 16,5 0 1-16,-3 7 0 0,1 1 3 16,-5 4-6-16,-6 1 4 0,3 1-3 15,-7 2 5-15,-5 2-1 0,-3 3-6 16,-5-1 1-16,-5 2-2 0,-9 1 6 15,-5 3-5-15,-4 2-4 0,-2-3 1 0,-5 3 0 16,1-2-4-16,-3 1 3 0,1-3-4 16,3-2 4-16,3-5 0 0,8-4-2 15,3-6 0-15,9-2 0 0,3-3 0 16,0-1-3-16,0-1 2 0,2 0 3 15,0 0-3-15,0-2-2 0,6-2-3 16,5-2 2-16,4 2 5 0,2 1-2 16,-1 1 0-16,1 2 3 0,0 0-2 15,0 0-1-15,2 0 2 0,2 0-2 0,4 0 1 16,4 0 0-16,5 2 1 0,2 3-1 15,3 0-5-15,1 1-21 0,2 1-25 16,5 3-6-16,1-2-38 0,4-4-252 16</inkml:trace>
</inkml:ink>
</file>

<file path=ppt/ink/ink813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5:00.8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91 174 177 0,'0'-3'52'0,"0"0"-11"0,0 0 3 15,0-1 5-15,0 2-18 0,0-2-10 16,-3 1 6-16,3 1-2 0,0-2-9 15,0 2 2-15,0 1 1 0,-2-1-2 0,2 1-3 16,0 0 3-16,0-2-1 0,-2 0-3 16,2 1-1-16,0-1 1 0,0 0-3 15,0 2 1-15,0 1 0 0,-2 0 1 16,2 0-2-16,-2 0 0 0,2 0-1 15,0 0-2-15,0 0 2 0,-4 0-1 16,-2 12-4-16,-3 5-5 0,-3 11 6 16,3 2 4-16,-1 6-1 0,3 2-3 15,-3 7 5-15,1 1 0 0,5 2 1 16,4-6-3-16,0-3-7 0,6-4 2 15,7-3-3-15,2-6 0 0,4 1 0 0,0-4 1 16,4-7-1-16,2-3 1 0,0-8 1 16,2-5 0-16,-1 0-1 0,-1-11 1 15,4-7-1-15,-3-4 0 0,-3-4 0 16,2-3 1-16,-4-3 1 0,-2-1-3 15,-2-2 1-15,-3 0 1 0,1-2-1 16,-7 2 0-16,-1-4 0 0,1 0 0 16,-6 1 2-16,0 5-3 0,-2 8-1 15,0 5 3-15,0 9-1 0,0 6 1 0,0 3-2 16,0 2 2-16,-2 3-2 0,-4 15-5 15,2 9 2-15,-1 7 3 0,1 2 1 16,0 3-1-16,2-3-1 0,0-1 1 16,2-4 1-16,0-3-2 0,2 0-1 15,6-5 2-15,5-4 1 0,2 0-2 16,2-6-2-16,3-3-9 0,-3-1 10 15,4-7-31-15,2-2 0 0,-2 0-14 16,1 0-17-16,-1-5-16 0,-3-5-107 0,-5-3-116 16</inkml:trace>
  <inkml:trace contextRef="#ctx0" brushRef="#br0" timeOffset="520">759 604 14 0,'0'5'-4'0,"0"-3"165"0,0-2-73 16,0 0-6-16,0 0-14 0,0-8-10 16,4-4-25-16,4-5-5 0,5-3 3 15,0-2-6-15,3-5-5 0,1-2 3 0,2-4-3 16,-2-3-7-16,2-2 1 15,0-4-2-15,4-4 1 0,-2-1-7 0,0 5-1 16,-2 3-3-16,-2 10 2 0,-5 4 0 16,-1 7 2-16,-5 4 2 0,0 3-3 15,-1 8-2-15,-3 1-2 0,0 2 1 16,0 0-1-16,0 0-4 0,0 4 2 15,4 8 4-15,-2 7 0 0,3 4-1 16,-3 4-3-16,0 3 2 0,3 4 1 16,1 0-2-16,2 0-2 0,-3 0 3 15,1 1 2-15,-2-3-4 0,-1 3 1 0,-1-3 2 16,0 0-2-16,-2-2 0 0,-2-3 0 15,2-1 0-15,-2-2 1 0,0-1-4 16,0-1 0-16,0-4 2 0,0-2-4 16,0-5-12-16,0-1 4 0,-4-5-4 15,0 0-3-15,-2 0-2 0,1-2-8 16,-3-1-5-16,-3 0-9 0,1-2-21 15,-3 0-66-15,-1-4-103 0</inkml:trace>
  <inkml:trace contextRef="#ctx0" brushRef="#br0" timeOffset="701">847 438 64 0,'2'0'299'16,"2"-1"-241"-16,3 0-24 0,3 1 18 16,3 0-3-16,6 0-11 0,4 6-9 15,2 0-4-15,2 1-10 0,1 0-4 16,-3 3-7-16,0 1-1 0,0 0-1 15,0-4-2-15,1 3-4 0,1-5-22 0,-4-1-15 16,0-1-6-16,0-3-74 0,-2 0-161 16</inkml:trace>
  <inkml:trace contextRef="#ctx0" brushRef="#br0" timeOffset="1252">1482 276 129 0,'0'-1'274'15,"0"-2"-210"-15,2 3-25 0,-2 0-5 0,0 3-1 16,0 10-19-16,0 6 2 0,0 4-5 15,0 4-8-15,0-2 2 0,0 1-4 16,-2 2 3-16,-1-4-3 0,1-1 17 16,0-5-12-16,2-5-2 0,0-5-3 15,-2-5-1-15,2-2 3 0,0-1-2 16,0 0 5-16,0-3 3 0,0-12 4 15,2-2-9-15,7-8-2 0,3 0 3 16,1-4 1-16,2-2-2 0,1-6 0 16,3-3 0-16,2-6 0 0,2-3-3 15,1 1-1-15,1 3 0 0,4 8 1 0,-2 5-1 16,3 10-1-16,1 8 0 0,-7 4 6 15,-4 9-2-15,-7 1-4 0,-7 4 0 16,-4 13 2-16,-1 6 2 0,-1 5-3 16,0 3 1-16,0 4 2 0,-5 0-4 15,-7 0 2-15,-7 4 2 0,-2-1 0 16,-2 1-1-16,-3-4-2 0,1-2 2 15,4-5 0-15,2-5 0 0,5-5-2 16,1-5 0-16,7-5 0 0,2-4-7 0,3-2-7 16,-1-2 2-16,2 0-1 0,0-4-3 15,0-6-14-15,5-4 1 0,3 1 11 16,2-1 5-16,-1 3-1 0,3 0 2 15,-5 2 10-15,3 4 0 0,-1 3-1 16,-1 2 0-16,1 0 4 0,1 2 3 16,1 5 0-16,5 1 6 0,-1 2 10 15,0 3-1-15,4-1-7 0,2 2 17 16,2-1-9-16,2-3-16 0,-4 1-3 15,0-3-1-15,0 0 0 0,4-3-8 0,-2-3-6 16,-2-2-26-16,0 0-11 0,-4 0-9 16,-4-11-133-16</inkml:trace>
  <inkml:trace contextRef="#ctx0" brushRef="#br0" timeOffset="1598">2179 96 110 0,'-8'2'188'0,"3"-2"-120"16,-1 0-8-16,6 0-4 0,0 0-8 15,0 0-5-15,0 0-18 0,0 0-15 16,7 0-1-16,9 0 10 0,5 0 0 16,2-2-8-16,5-3-4 0,3-1 5 15,1-1 2-15,4 1-3 0,3 1-5 0,-3 1-3 16,0 0 0-16,0 1 1 0,3 2-2 15,-1 0 1-15,-2-1 0 0,-2 2-2 16,-7 0 0-16,-10 0-1 0,-3 0-1 16,-13 0-7-16,3 0-4 0,-4 4-9 15,0 3 0-15,-7-1-9 0,-11 3-24 16,-1-2-29-16,-4-1-75 0</inkml:trace>
  <inkml:trace contextRef="#ctx0" brushRef="#br0" timeOffset="1829">2509 75 178 0,'0'4'277'0,"0"3"-228"0,0 3 2 15,0 8 25-15,-2 4-6 0,-4 5-22 16,-1 3-14-16,1 1-17 0,2 3-11 15,2 0 0-15,-2 1-3 0,4 0-2 0,0-3 1 16,0-2-1-16,0-2-2 0,0-2-5 16,8-5-10-16,-2-3-10 0,1-2-17 15,3-3-13-15,-2-5-27 0,3-3-50 16,1-4-258-16</inkml:trace>
</inkml:ink>
</file>

<file path=ppt/ink/ink814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5:04.405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34 379 103 0,'0'-2'55'0,"0"-4"-10"15,2 2 2-15,0-1-4 0,0-1 5 16,-2 1-8-16,2-1-9 0,0 1-2 16,-2-1-2-16,2 1-4 0,-1 0-1 15,-1 2-1-15,0 0 2 0,0-1-3 16,0 3-1-16,0 1-5 0,0-1 3 15,0 1-7-15,-1 0 0 0,-5 9-10 16,-4 10 3-16,3 6 1 0,-3 5 0 16,4 4-2-16,1 1 4 0,3 2-2 0,2 2-1 15,0 1 2-15,0-3 3 0,7-2-5 16,9-5-1-16,-1-6 0 0,4-6-1 15,6-2-1-15,1-7 1 0,1-6 1 16,2-3 0-16,1-2-3 0,-1-12 3 16,2-5 0-16,-7-3 0 0,3-7 0 15,-4-1-1-15,-6-3 1 0,-2-1 0 16,-3-1 0-16,-3 2-1 0,-3-4 1 15,-2 0 0-15,-2-1 0 0,-2 0-1 0,-2 1 1 16,-6 3-3-16,1 7 3 0,1 6-2 16,-2 8 3-16,3 6-1 0,-3 6 4 15,2 1-5-15,-1 12-1 0,-3 10 0 16,0 8-2-16,3 5 2 0,1 7 1 15,2-1 0-15,2 3-1 0,2 1-1 16,0-3 1-16,0 0 0 0,8-1 1 16,3-4-1-16,3-1 0 0,1-3 0 15,0-4 0-15,4-4-10 0,1-4 2 0,1-5-2 16,1-4-12-16,-3-4 1 0,6-5-9 15,-4-3-11-15,-4 0-14 0,1-7-16 16,-5-4-31-16,0-5-46 0,-1-2 13 16</inkml:trace>
  <inkml:trace contextRef="#ctx0" brushRef="#br0" timeOffset="396">706 521 106 0,'5'-9'45'0,"-3"5"15"16,2 1 2-16,-2 2-14 0,-2 1-6 0,4 0-8 15,-4 0-12-15,0 4 9 0,4 9 5 16,-4 4-13-16,0 5-7 0,0 4 1 15,-2 3 2-15,0-4 1 0,-4 4-6 16,2-3-8-16,-1-2 2 0,5-3-1 16,0-5 9-16,0-4-14 0,3-6-1 15,5-5 0-15,2-1-1 0,1 0 2 16,2-11 4-16,5-5-1 0,-3-5-7 15,0-2 3-15,2-2 1 0,2-1-1 16,0-1-1-16,-1 3-1 0,-1 2 2 16,-2 3-1-16,0 4-1 0,-5 3 0 0,-2 6 2 15,-5 2-1-15,-1 3-1 0,-2 1 1 16,0 0-1-16,0 0 1 0,0 7-3 15,0 4 5-15,0 3 0 0,0 3-2 16,0-1 0-16,0 1 0 0,-2 1 2 16,-1-1 1-16,1 1-3 0,0-1 2 15,0-1 3-15,0-5 0 0,2-1-6 16,0-5 0-16,0-2 1 0,2 0-4 15,2-2-9-15,1-1-13 0,3 0-7 0,2-7-8 16,3-8-23-16,-2 0-30 0,-1-3-69 16,1-1-37-16</inkml:trace>
  <inkml:trace contextRef="#ctx0" brushRef="#br0" timeOffset="573">1145 506 247 0,'0'-1'116'0,"0"1"-49"16,0 0-1-16,0 0-12 0,0 0-9 15,0 0-19-15,0 9-10 0,0 3 8 0,-4 5-9 16,-2 3-7-16,-2-1-4 0,5-1-2 15,1 0-2-15,2-2 0 0,0-1 0 16,2-2-4-16,5-2-18 0,5-1-8 16,3-3 6-16,2-5-46 0,4-2-30 15,0 0-31-15,-4-12-120 0</inkml:trace>
  <inkml:trace contextRef="#ctx0" brushRef="#br0" timeOffset="828">1396 518 240 0,'0'-2'101'0,"0"2"-62"0,0 0 15 16,0 0-18-16,-1 4-13 0,-3 8-17 15,4 4-1-15,0 2-2 0,0 1 1 16,0 1-2-16,5 2-1 0,11-1-2 16,1-4 6-16,0-2-2 0,6 0-1 15,0-6 0-15,2-1-1 0,-2-6 2 16,-6-2 0-16,-2 0-3 0,-2 0 1 15,-5-10 3-15,-2-2 0 0,-1 0 0 16,-1-3-1-16,-2 0 2 0,0-2-3 16,-2-1-1-16,0-1 0 0,0 1 0 0,0 1-1 15,2 1-3-15,0 1-14 0,2 6-15 16,0 0-31-16,-1 2-74 0,-3 3-113 15</inkml:trace>
  <inkml:trace contextRef="#ctx0" brushRef="#br0" timeOffset="1874">1788 575 8 0,'0'0'253'0,"0"0"-195"0,2 0-34 15,1 0 14-15,3-2 8 0,6-4-7 16,3 0-10-16,0-3-11 0,2 0 2 15,-3 0-2-15,1-4 4 0,0 3 2 16,0-3-4-16,-1 0-10 0,-3 0-3 16,-1-2 4-16,-6 1-6 0,-1 0 2 15,-1-1-4-15,-2 2 2 0,0 0-3 0,0 2 2 16,-4 1-1-16,-1 5-4 0,-5 2 2 15,1 3-3-15,-5 0 3 0,1 11-4 16,0 8 0-16,-1 2 1 0,7 3 0 16,1 4-1-16,4 0-5 0,2 1 3 15,0-3 5-15,8 0 1 0,7-4-3 16,8-4 1-16,9-3 2 0,6-4 2 15,6-8-2-15,-2-1-1 0,2-2 2 16,-2 0-2-16,-2-9 1 0,-2-3-1 16,-9-2 0-16,-4 0 0 0,-12 2 0 0,-7 0 1 15,-4-1 2-15,-2 3 0 0,0-2-1 16,0-1-2-16,-2 3 1 0,-6 0 0 15,4 3-2-15,1-1 1 0,1 2 0 16,2 2 1-16,0 2-2 0,0 0 0 16,0 2 2-16,-2 0-2 0,2 0 0 15,-2 0 1-15,2 0-1 0,0 0 1 16,0 0-5-16,0 0 4 0,0 3 2 15,0 1-1-15,0-1-1 0,0 1 1 0,0-1 1 16,0 1-1-16,0-1-1 0,0-1 1 16,0 1 2-16,0-2-2 0,0 1-1 15,0-1 1-15,0-1 1 0,0 0-1 16,0 0-1-16,0 0 0 0,0 0 1 15,0 0 0-15,0 0 0 0,0 1 0 16,0 0 0-16,0 0-1 0,0 1 0 16,0-1 2-16,0 2 0 0,0 1-1 15,0-1-1-15,0 2 1 0,0-1 1 16,0 6-1-16,0-2-1 0,0 0 1 15,0 0 1-15,0 1-2 0,4 0-1 0,-4 2 2 16,3-3 0-16,-3 0-2 0,2-1 1 16,2-2 0-16,-2-1 1 0,4-2 0 15,-2-2-4-15,-1 0 2 0,3-1 1 16,2-8 0-16,-2-3-2 0,-1 0 1 15,3-2-2-15,-2-2-2 0,-3-1 0 16,1 1-1-16,0 2-1 0,0-1 1 16,-2 2 3-16,4 0-3 0,-3 2 4 15,3 0-3-15,-2 2 0 0,0 4 5 0,-1-2-2 16,1 4 1-16,-2 3-3 0,0-1 4 15,4 1-1-15,-4 0-2 0,2 0 0 16,-3 0 2-16,3 0 3 0,2 0-2 16,0 0 0-16,-1 0 2 0,1 0 1 15,-2 0-4-15,-2 0 2 0,6 0 0 16,-5 0 1-16,9 0-1 0,5 0 0 15,2 1 6-15,0 4-1 0,-2 1-5 16,0 1 0-16,-1 4 0 0,-3 3 1 16,-3 0-2-16,-3 1-1 0,-1 4 2 0,-6 0-1 15,0 0-4-15,0 2 4 0,0-2 1 16,0 0 0-16,0-2 1 0,0-1 6 15,0-3 6-15,0-5-10 0,-4 0 6 16,-2-4 9-16,-3-1-1 0,-1-1-1 16,-1-2-3-16,-2 0-5 0,3 0-1 15,-3 0-1-15,3 0-1 0,3-5-4 16,-1-1 0-16,4 2-2 0,0 0 0 15,4 0-1-15,0 1-11 0,0-1-9 0,0 1-18 16,6-2-16-16,5-2-32 0,-1 1-123 16</inkml:trace>
  <inkml:trace contextRef="#ctx0" brushRef="#br0" timeOffset="2374">3030 421 2 0,'-12'-4'285'0,"-1"-2"-229"0,-4 6 6 0,2 0-10 16,-5 0-6-16,1 0-5 0,-2 13-11 16,4 6-3-16,0 1-3 0,4 1-1 15,5-3-9-15,6 1-4 0,2-4-9 16,0-3 0-16,4 0 0 0,9-5 1 15,6 0-2-15,2-5 0 0,4-2-3 16,-2 0-4-16,2 0-11 0,-6 0-4 16,-2 0-3-16,-3 0-2 0,-3 0-1 15,-3 0 14-15,-3 0-1 0,-3 0 10 0,0 0 0 16,-2 0 4-16,2 0 1 0,-2 3-1 15,4 1 1-15,-2 1 0 0,0-3 1 16,2 2 2-16,1-4-2 0,3 0 2 16,5 0 3-16,2-12-3 0,3-3 2 15,-1-5-5-15,8-3 2 0,5-5 1 16,8-4 28-16,0-2-25 0,-3-1-4 15,-10-1-1-15,-2 0 1 0,-6-5-1 16,-4-4 0-16,-3-3 1 0,-7-1-2 16,-3 2 2-16,-1 7-1 0,-11 11 1 0,-3 12 10 15,-4 9 16-15,-4 8-4 0,0 8-6 16,0 15 1-16,0 11-4 0,2 12-5 15,0 10-3-15,-2 5-5 0,4 3 15 16,8 0-6-16,9-1-8 0,2-4-4 16,15 0 1-16,16-7-11 0,11-4-15 15,15-9 3-15,13-7-17 0,18-12-51 16,11-15-75-16</inkml:trace>
</inkml:ink>
</file>

<file path=ppt/ink/ink815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5:08.613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0 690 20 0,'0'0'70'0,"0"0"-2"15,0 0 16-15,0 0-33 0,0 0 1 16,0 0-12-16,0 0-10 0,0 0-5 16,0 0-1-16,0 0-3 0,0 0-4 15,0 0-2-15,0 0 1 0,0-4-3 16,8-7 0-16,3-7-4 0,6-8 4 0,4-2 1 15,4-4-5-15,0-5-3 0,2 1 3 16,-1-3 0-16,1-1-3 0,2 0 1 16,-6-3-2-16,-2-4-4 0,-4-1 0 15,-4 1 1-15,-1 2-1 0,-9 4 2 16,1 8-3-16,-4 7 0 0,0 4 2 15,0 9 2-15,-2 4-4 0,-2 4 2 16,3 5 3-16,-5 0 0 0,0 2-6 16,0 11-2-16,-3 6 2 0,-1 6 2 0,3 4-2 15,1 4 1-15,0 3 0 0,0 4 1 16,5 4-2-16,1 0 1 0,0 1 0 15,0 0 1-15,0-1-1 0,3-1 0 16,3-3 1-16,-2 0 0 0,0-4-4 16,-4-3-3-16,4-6-2 0,-3-2 0 15,1-7-2-15,-2-3-1 0,0-4 3 16,0-4 2-16,-2-1 1 0,-3-3-1 15,-7-3 1-15,1 0-7 0,-2 0-5 0,-1-3-3 16,-1-7 1-16,2-3 0 0,-5 1 2 16,3-5 7-16,0 0 4 0,1-3 2 15,3-1 2-15,0-1-2 0,3 0 2 16,4 3 2-16,4 3-2 0,0 5 2 15,0 4 2-15,2 4 4 0,6 2-4 16,1 1 5-16,3 0 5 0,1 0 2 16,2 4-1-16,2 6-4 0,3 3-3 15,-1 0-5-15,-2-2 1 0,2 0-2 16,-4-1 1-16,2-2-3 0,2-1-5 0,-1-4-12 15,-1-2-4-15,2-1-11 0,0 0-67 16,-2-3-7-16,0-6-124 0</inkml:trace>
  <inkml:trace contextRef="#ctx0" brushRef="#br0" timeOffset="390">708 355 77 0,'0'-6'149'0,"0"-1"-61"16,-15 2-17-16,-1 1-3 0,-3 4-21 16,-4 0-11-16,1 0-10 0,-1 6-6 15,0 5-3-15,0 1-4 0,4 4-4 16,5-1-6-16,9 0 1 0,5 3-3 15,0 1-2-15,5-1 1 0,9 0 0 16,3 0 0-16,4-1 0 0,-2 0 0 16,4-1 0-16,2 1 0 0,-2-1-4 0,-2 0 1 15,0-1 2-15,-4 1 2 0,-4-2-3 16,-3-2-3-16,-5-4 3 0,-5-2-1 15,0 0 1-15,-7 0 5 0,-3-2-2 16,-7 1 2-16,-4-4-2 0,0 3-1 16,-4-2 2-16,2 0 0 0,-3 0-3 15,1 0 2-15,8-2 0 0,1 0-1 16,9 0 0-16,3 0-1 0,4 0-1 15,0 0-17-15,0 0-29 0,8 0 5 0,7 0-11 16,2-3-60-16,2 0-118 0</inkml:trace>
  <inkml:trace contextRef="#ctx0" brushRef="#br0" timeOffset="797">1006 435 15 0,'0'-3'148'15,"0"-1"-69"-15,-2 2-24 0,2 2 13 16,0 0-12-16,0 0-17 0,0 0-22 16,2 9 12-16,5 3 0 0,5 0-5 15,-3 3-2-15,1-1-6 0,1 1-7 16,1-1-2-16,-3 2-4 0,3-3-2 15,-3-1-1-15,-1-1 1 0,1 0-3 16,-1-3-13-16,0-2-6 0,1 0-17 16,-1-6-23-16,-2 0-65 0,1 0-112 0</inkml:trace>
  <inkml:trace contextRef="#ctx0" brushRef="#br0" timeOffset="1026">1288 384 49 0,'-6'22'252'0,"-3"5"-233"15,-6 5 7-15,-3 6 30 0,1 3-3 0,2 3-4 16,-2 1-10-16,0 6-10 0,1 1-3 16,-1 6-6-16,2 1 7 0,2-4 0 15,3-8-18-15,2-9-7 0,5-8-2 16,-1-5 0-16,4-5-4 0,0-6-10 15,0-6-6-15,0-4-12 0,0-4-9 16,4 0-11-16,3-4-10 0,5-9-19 16,-1-4-43-16,0-5-20 0</inkml:trace>
  <inkml:trace contextRef="#ctx0" brushRef="#br0" timeOffset="1377">1420 466 188 0,'4'-1'165'0,"-4"1"-133"16,0 0-8-16,0 0 12 0,0 4 5 15,0 10-1-15,0 5-15 0,0 4-6 16,0 1 0-16,-6 1-3 0,4-3-4 16,-2-2-4-16,4-3 2 0,0-3-9 0,0-2 0 15,0-2 0-15,6-4-1 16,3-2 1-16,5-4 0 0,1 0 0 0,6-5 1 15,0-11-9-15,0 2-11 0,-2-4 3 16,0 2 6-16,-4 2-5 0,3-2-3 16,-1 2 11-16,-4 4-3 0,-7 4-4 15,-2 5 12-15,-4 1 2 0,0 0 3 16,0 0-1-16,0 3 1 0,-4 10 12 15,-2 0-4-15,0 5-3 0,-1-1-3 0,3 1-1 16,0-2-4-16,2 0 0 0,2-5-2 16,0 0 1-16,0-5-1 0,4 0-1 15,6-3-29-15,1-3 3 0,2 0-25 16,6-5-39-16,4-9-137 0,2-5 112 15</inkml:trace>
  <inkml:trace contextRef="#ctx0" brushRef="#br0" timeOffset="1572">1979 412 89 0,'-15'0'268'0,"-1"0"-232"0,-1 3-8 16,-2 5 13-16,4 4-8 0,-1 1 6 16,5 4-8-16,7 1-18 0,2 2-7 15,0 3-2-15,2 1-2 0,0 0 2 16,2-1-4-16,4 0 1 0,5-1-2 15,-1-5 1-15,0-1-10 0,5-4-12 16,-2-5-14-16,4-2-28 0,-1-5-9 16,-3 0-56-16,0-13-91 0</inkml:trace>
  <inkml:trace contextRef="#ctx0" brushRef="#br0" timeOffset="2419">2110 104 200 0,'2'-11'78'16,"-2"6"-57"-16,2 2 5 0,2 3-8 15,0 0 0-15,2 3 3 0,-3 10-5 16,3 9-8-16,-4 7 5 0,0 5-1 0,-2 6-1 16,0 3 4-16,0 1 5 15,-2-1-2-15,-4-2 4 0,3-1 1 0,-1-1 10 16,0-4-2-16,0-2-11 0,0-6-13 15,-1-5-3-15,1-6 1 0,2-5-4 16,2-5-1-16,0-4 0 0,0-2 0 16,0 0-2-16,9-3-2 0,3-9 0 15,3-2-10-15,-3-4-14 0,1 3-3 16,0-1 4-16,-3 3-7 0,3 3-10 15,-3 3-15-15,-1 4-14 0,3 3-6 0,-1 0 21 16,4 0 56-16,-1 2 5 0,-1 2-4 16,0 2 1-16,3-1 0 0,-1-3 1 15,0 0-2-15,0-1 15 0,-1-1-4 16,-3 0-9-16,-1-3 25 0,-1-7-8 15,-3 1 12-15,2-1 8 0,-1-1 4 16,-1 2-11-16,-2-2-1 0,0 2-6 16,0 1-3-16,-4 1-3 0,0 3-10 15,0 2 4-15,0 1 0 0,0 1-10 16,0 0-4-16,0 2-4 0,0 10 6 0,0 3 3 15,0 3-3-15,0 0-1 0,0 3 1 16,0 0 2-16,3-2-2 0,7-1 0 16,-2-3 2-16,-3-3-2 0,-1-4-6 15,-4-3 5-15,2-3 1 0,0-2-11 16,2 0-9-16,-2-1 16 0,3-11 5 15,1-3-6-15,0-3-6 0,1 1 4 16,3-2-3-16,0 2 3 0,1 0-5 16,-2 0-3-16,5 0-2 0,-5 6 3 0,3 0 2 15,-5 5 4-15,-1 2 8 0,0 2-1 16,-2 1-1-16,0 0 2 0,-4-1 4 15,1 2 1-15,9-1 6 0,3-1 6 16,3 1 40-16,-1-2-53 0,-2 3-4 16,-9-1 2-16,-2 0 1 0,-2 1-1 15,0 0 3-15,-2 0 21 0,-9 0-10 16,-3 3-5-16,7 5 0 0,-3 2 2 15,2-2-5-15,3 3-5 0,3 3-5 16,2-2 2-16,0 1-1 0,7-1 1 0,3-1-1 16,3-3 1-16,5 0 0 0,6-4 0 15,3-1 0-15,4-3 5 0,-1 0-4 16,-7 0 0-16,-4-4-1 0,-2-4 0 15,-5-1 3-15,-1-3-1 0,-5 0 1 16,-4 0 1-16,-2-1 9 0,0 0 11 16,-2 0-12-16,-8-1-7 0,3 2 1 15,-5 1-2-15,3 0-1 0,1 6-2 16,0 1 1-16,3 2-3 0,-1 2-1 15,4 0-8-15,0 0-21 0,2 9-14 16,0 1-18-16,0-3-44 0,2-2-124 0</inkml:trace>
  <inkml:trace contextRef="#ctx0" brushRef="#br0" timeOffset="2720">3011 394 198 0,'0'0'215'0,"0"0"-171"0,0 0-1 15,0 0 3-15,0 3-14 0,0 4-14 16,-2 2-9-16,0 3-3 0,2-2-2 0,0 2-3 15,0-3 0-15,2 1 0 0,2-2-1 16,4-1 0-16,-1-4 0 0,3 1 0 16,3-3-1-16,1-1-6 0,6 0 0 15,3 0 1-15,0-5 5 0,0 0-8 16,-8 0-3-16,-5 3 10 0,-4 1 2 15,-4 0-1-15,-2 1 0 0,0 0 2 16,0 0 0-16,0 0 2 0,0 0 2 16,-10 5-3-16,2 1-2 0,1 5 0 0,-1 0 0 15,4 0 1-15,1 1-2 0,3 0-4 16,0-1-12-16,0-4-23 0,7 3-19 15,10-5-40-15,8-5-96 0,6 0 219 16</inkml:trace>
  <inkml:trace contextRef="#ctx0" brushRef="#br0" timeOffset="3020">3477 401 345 0,'-18'-8'29'0,"3"5"9"16,4 1 2-16,-1 2-4 0,3 0 4 15,3 0-19-15,0 9-13 0,3 6-6 16,-1 0 0-16,2 5-1 0,2-1 2 15,2 2-2-15,5 1-1 0,5-3 0 16,1 0 2-16,-3-2-2 0,3-4-1 16,-2-2 2-16,3-5 1 0,-1-1-1 15,-1-4-2-15,3-1 1 0,-2 0 4 16,-1-9-1-16,-1-2-2 0,1-3 3 15,-5 0 0-15,1-4 4 0,0 3 2 16,-7-2 2-16,1 2-4 0,-2-2-2 0,0 2-3 16,-5 1-2-16,-1 1 2 0,-2 2-4 15,3 4-3-15,1 1-12 0,0 4-10 16,4 2-12-16,0 0-47 0,0 0-72 15,0 2-66-15</inkml:trace>
  <inkml:trace contextRef="#ctx0" brushRef="#br0" timeOffset="3811">3803 391 29 0,'0'0'111'15,"0"0"-86"-15,0 0 0 0,0 0 4 16,0 0 14-16,0 0 4 0,0 0-17 16,-2 0 3-16,-2 0 0 0,2 0-2 0,-2 0-8 15,1 0-4-15,-1 0-4 0,2 0-2 16,-4 0-1-16,4 0-2 0,0 0-6 15,1 0-1-15,1 0-1 0,0 0-1 16,0 0-1-16,0 0 1 0,0 1-1 16,0-1 1-16,0 0 0 0,0 0 4 15,0 0-3-15,0 0 2 0,0 1 1 16,0 2-4-16,0-2 6 0,0 2-4 15,0 1-1-15,0-4 0 0,0 3-4 16,0 0 3-16,0-1 0 0,0 0 1 0,0 1 1 16,0-1 3-16,0 0 5 0,0-1-6 15,0 2 2-15,0-2-4 0,0 2 1 16,-2 2 2-16,0-2-3 0,2 4 0 15,0-2-1-15,0 2-1 0,0 2 4 16,0 1-3-16,-2 2 1 0,0-1 0 16,0 1 2-16,0-2-2 0,2 2-3 15,0-5 3-15,0 3-1 0,0-3-1 16,0-2-2-16,6 1 3 0,3-2 0 15,5-1 0-15,1-3-2 0,4 0 1 16,4 0 1-16,4-7-1 0,5-2-2 0,4-2 3 16,2-2-1-16,-3-1-3 0,-10-2-2 15,-2 1-2-15,-12 0 6 0,-1-2-13 16,-7 3 5-16,-3 1 5 0,0 5 0 15,0 1 0-15,-9 4 0 0,1 1 3 16,-3 2 1-16,-1 0-5 0,5 0 2 16,1 5 0-16,2 1 0 0,0-1-1 15,0 3 1-15,4-5-1 0,0 2 1 16,4-1-3-16,8-1 3 0,-5 1-7 0,7-2 4 15,-3-1 2-15,3-1 1 0,-5 0 2 16,1 0 0-16,-3 0-1 0,-3 0 1 16,0 0 0-16,-2 0 0 0,4 3-2 15,-5 0 1-15,5 4 3 0,-2 3 1 16,4 4-3-16,9 2 0 0,8 0 20 15,1 1-7-15,-3-1-13 0,-8 2 0 16,-13-3-1-16,-2-2 3 0,0 1 2 16,-15-1-2-16,-2 0 3 0,-8-1-2 0,-2 0 1 15,-1 1 2-15,1-3 0 0,-2 2-6 16,7-2-1-16,1-2-2 0,1-1-12 15,5-2-23-15,2-2-36 0,-2-3-89 16</inkml:trace>
</inkml:ink>
</file>

<file path=ppt/ink/ink816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5:13.386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72 672 7 0,'2'-6'87'0,"0"-1"78"15,0 0-110-15,1-1 2 0,1 0-3 16,2 2-7-16,0 1-6 0,1 1-9 15,1 1-5-15,0 3-5 0,-1 0-6 16,-1 0-6-16,0 8-2 0,-6 9 1 16,0 3 2-16,0 5-2 0,-6 1-5 15,-4 0 1-15,-5 0 0 0,0 0-1 16,0-4 0-16,1 1 0 0,1-8 1 15,0-1 3-15,-1-5-4 0,5-2 4 16,3-4 1-16,2-3 0 0,2 0 0 0,0 0 2 16,2-12-7-16,0-5 1 0,0-5-5 15,6-5 1-15,9-3 2 0,1 0 0 16,5-4-2-16,1-3 0 0,5-3 0 15,-2-5 1-15,7-3-1 0,1 2-1 16,5 2 1-16,-2 9-2 0,1 7 0 16,-5 9-2-16,-1 9 3 0,-7 7-1 15,-3 3 0-15,-5 2-1 0,-5 11 1 16,-7 6-1-16,-2 7 1 0,-2 3 1 0,0 4 0 15,0 1 1-15,-10 2-2 0,-5-1 0 16,-2 1 0-16,-4-4-1 0,-4-3-1 16,-2-3 2-16,1-4-3 0,-3-3 0 15,4-3 0-15,2-4-2 0,8-1 2 16,7-6-4-16,5 0-6 0,-1-5 3 15,4 0-3-15,0 0 2 0,0 2 1 16,4-1 5-16,-3 3 5 0,5 2 1 16,2-2-2-16,-1 3 2 0,1-1 1 15,4 0-1-15,3 4-1 0,2-3 1 16,4 1 1-16,2-1 0 0,2-1 0 0,-4 0-1 15,-2-3 1-15,4 0-1 0,-4-2 0 16,0-1-4-16,2 0-26 0,-2 0-34 16,-2-1-47-16,-4-8-170 0</inkml:trace>
  <inkml:trace contextRef="#ctx0" brushRef="#br0" timeOffset="691">591 852 39 0,'0'3'-37'16,"0"-2"284"-16,0-1-191 0,0 0-48 16,0 0 20-16,2 3 12 0,4-3 1 15,5 3-10-15,4-3-4 0,1 0-7 16,3-3 1-16,4-5 4 0,-1-5-1 15,7-1 2-15,-2-3-6 0,-2-2 1 16,-3 1-6-16,-6 1-6 0,-3-2-3 0,-5 2-1 16,-8 1 1-16,0 0-2 0,0 3 0 15,-4 0-2-15,-8 6 3 0,-5 5-5 16,-2 2 0-16,0 2-3 0,-2 10-1 15,4 3 3-15,0 4 2 0,3 2-2 16,7 1-2-16,1 3 0 0,4-3-2 16,2 2-4-16,0-2-3 0,12-2-4 15,1-2 6-15,8-4-3 0,0-4 1 16,2-2 9-16,4-6 3 0,-5-2-3 0,-2 0 3 15,-5-8-2-15,0-4-3 0,-3-1 4 16,-1-2 2-16,-3-1-2 0,-1-2 2 16,3 1 0-16,-4 0-1 0,3 3 0 15,-1 1 0-15,-3 3 0 0,1 2 0 16,0 2-1-16,1 3 1 0,-3 1-1 15,2 1-1-15,2 1-1 0,1 0 3 16,1 0-1-16,1 0 0 0,-1 0-2 16,-1 0 3-16,5 0 0 0,-1 0-1 0,2 0-3 15,6 0 1-15,2 0 5 16,-2 0-3-16,4 0 0 0,-2-2 2 0,2-2 6 15,-1 0-5-15,-1-2-2 0,-5 0 7 16,-9 0 3-16,-3 2-6 0,-6 0 5 16,0-1 9-16,0 0-5 0,-10-2-3 15,-1 3-1-15,-1 1 4 0,-3 2-4 16,0 1-3-16,-2 0-1 0,1 7 0 15,3 2-2-15,-2 1 3 0,-1 3-1 16,3 3 0-16,-2 2 1 0,2 2-3 16,3 0 1-16,4-3 1 0,4 2-5 15,2-4 1-15,0-1-2 0,4 0 2 0,4-2-1 16,1-1-3-16,3-4-7 0,1-3-7 15,2-2-3-15,3-2-9 0,-1 0-19 16,2-2-15-16,0-8-27 0,-2-2-99 16</inkml:trace>
  <inkml:trace contextRef="#ctx0" brushRef="#br0" timeOffset="1472">1452 711 0 0,'-6'3'259'0,"2"-2"-211"16,-2 4-13-16,-1-1 28 0,3 0-15 16,0 1-6-16,2 1-23 0,0 2-5 15,0 0 0-15,2 2-3 0,0-1-5 16,0-1 0-16,6 0-2 0,2 0-1 15,9-2-3-15,4 0 7 0,6-4 18 0,5-2-20 16,4 0-2-16,2 0 1 0,1-5-3 16,-3-5 0-16,0 0 0 0,-7-2 1 15,-8-2 0-15,-8 0-3 0,-7-1 6 16,-2-2-1-16,-4 3-1 0,0-5-1 15,-6 3 2-15,-8 3 0 0,1 4 1 16,-2 4-4-16,-4 3 4 0,2 2 0 16,-3 0-5-16,1 6 1 0,2 9-1 15,0 5 0-15,2 2-1 0,3 3 1 16,3-2-3-16,5 1 4 0,4 1-4 0,2-4 2 15,9-5-1-15,5 0 2 0,1-4-1 16,8-3-3-16,5-3 3 0,6-4 2 16,1-2 0-16,1-2-6 0,-8-9 3 15,-3-3 4-15,-2-1-2 0,-6-1 0 16,-4-2 0-16,-1 3 2 0,-7-1-1 15,1 3 0-15,-4 3 0 0,-4 4-2 16,0 0 3-16,0 6 0 0,0 0 0 16,0 0-2-16,0 3-4 0,0 9-4 15,-4 3 6-15,0 3 2 0,2-2-4 0,0 1-10 16,0-1-3-16,2-1-3 0,0-2 5 15,0-6-4-15,2-1 10 0,4-5 1 16,0-1-6-16,1 0 15 0,5-7-2 16,-1-3 3-16,3-4-1 0,-3 1-1 15,2-1 1-15,1-1 2 0,-1 2 3 16,0-1-5-16,3 3 2 0,5-2 0 15,2-2 3-15,3 5 8 0,9 0-9 16,-3 1-4-16,0-1 1 0,5 2-3 0,-5-3 1 16,4 1 2-16,-3-1 0 0,-6 2 0 15,-5 0-2-15,-6 2-1 0,-9 0 3 16,-5-1 1-16,-2 4 7 0,-5-2-1 15,-9 3-1-15,-3 2 3 0,-4 1 2 16,4 0 1-16,-2 3-1 0,0 6 0 16,2 2 0-16,1 2 7 0,7 2-3 15,3-1-10-15,6 0-3 0,0 1-3 16,2-2 0-16,13 3-2 0,8-2 1 0,2 1 1 15,11-2-7-15,14-3-21 0,11-1 9 16,13-5-52-16,8 0-33 0,0-4-129 16</inkml:trace>
  <inkml:trace contextRef="#ctx0" brushRef="#br0" timeOffset="2365">3556 21 29 0,'6'-11'218'0,"-4"4"-167"16,-2 6-14-16,0 0 20 0,0 1-2 16,0 10-21-16,0 15-18 0,-8 16 18 15,-7 10-17-15,-6 12-2 0,-6 9 0 0,-9 9 7 16,-6 8-5-16,-6 9-6 0,-5-1-1 15,1 0 12-15,1-8-14 0,7-7-5 16,10-1-2-16,-1-2 0 0,7-3-1 16,1-10-6-16,8-12-7 0,11-11-7 15,6-11-11-15,2-8-26 0,4-12-44 16,8-12-168-16</inkml:trace>
  <inkml:trace contextRef="#ctx0" brushRef="#br0" timeOffset="2766">3659 592 33 0,'-17'3'-21'0,"0"0"163"16,-2-1-76-16,2-1-18 0,-1 1 18 16,3 1-4-16,6-2-17 0,1-1-5 15,4 1-8-15,2-1-4 0,2 0-16 0,2 0-6 16,13 0 3-16,8 0 8 0,12-1-4 15,5-5-8-15,4-2-4 0,3 0 3 16,1 2-4-16,0 1 0 0,3 2 0 16,-3 1-3-16,-4 2-5 0,-10 0-7 15,-5 0-15-15,-12 3-3 0,-4 1-18 16,-7 1-35-16,-6-4-47 0,-4-1-64 15</inkml:trace>
  <inkml:trace contextRef="#ctx0" brushRef="#br0" timeOffset="2946">3831 737 305 0,'-15'26'92'0,"1"0"-62"0,1 0 16 15,3 0 2-15,9-2-18 0,1-2-14 16,0-1-13-16,3-4-2 0,9 0 1 15,1-6-10-15,6 1-20 0,6-8-26 16,2-4-41-16,3 0-85 0</inkml:trace>
  <inkml:trace contextRef="#ctx0" brushRef="#br0" timeOffset="4018">4205 763 81 0,'4'-4'289'16,"0"2"-270"-16,-1 1-12 0,-3 1 31 15,0 0-15-15,2 0-14 0,-2 10 6 16,0 4-4-16,0 4-8 0,-5 2 2 0,-3-1 0 15,0 0-3-15,-1-2-2 0,1 0 1 16,0-4 2-16,3-2-2 0,1-5 0 16,2-4-1-16,2 0 2 0,0-2 2 15,0 0 2-15,0-7-2 0,6-4-7 16,3-6-3-16,7 2-1 0,-1-3-10 15,2-1-9-15,2 1-3 0,-2 0-10 16,2 4-23-16,2-1 4 0,-2 6 3 16,0 2-1-16,1 4 23 0,-1 0 24 15,0 3 12 1,2 0-3-16,0 0 5 0,0 0 29 0,-2 0 12 0,0 0-8 0,0 0 6 15,-8 0-8-15,1 0-3 0,-6-3-11 16,-5 2 1-16,-1-2 19 0,0-3-9 16,0 3-17-16,0-1-2 0,-3-1 4 15,-5 1-4-15,-2 0-1 0,1 4-5 16,-4 0 3-16,1 0-1 0,-1 3-2 15,-2 7 0-15,-1 3 0 0,3 2-1 16,1 3 0-16,3 1-1 0,3-2 4 16,0 1-9-16,6-2 1 0,0 0 0 15,0-2-1-15,10-2 0 0,1-1-2 0,1-3 2 16,3-4 0-16,6-1-1 0,2-3 1 15,6 0-2-15,-3 0 4 0,-1-6-6 16,-4-4-8-16,-7 0 9 0,-5-2 2 16,-5 0 0-16,-2 0-5 0,-2 1 3 15,0 1 3-15,-6 3-2 0,-5 4 2 16,1 2-2-16,-5 1 0 0,5 0-1 15,1 3-1-15,3 8-2 0,2-2 5 16,2 1-4-16,2 0-3 0,0-4-9 0,4 2 3 16,4-4 4-16,1-1 5 0,1-2 1 15,1-1 3-15,1 0 0 0,-3 0 0 16,1-9 1-16,-1-1 1 0,3 0 0 15,-5-2-2-15,7-2-1 0,-5 3 6 16,-1 0-1-16,0-1-1 0,-7 1 6 16,5 0-3-16,-2 0 2 0,0 1-1 15,0 2-2-15,-4 3-1 0,0 2 4 16,2 2-3-16,-2-1-1 0,1 2-3 0,1 0-3 15,2 0-2-15,2 0 4 0,-4 3 1 16,2 3-2-16,-2 1 1 0,-2 2 1 16,0 1-1-16,0 2 1 0,0 0-1 15,-2 0 1-15,-4 1 2 0,4-1-2 16,0 0-1-16,2-2 0 0,0-3 4 15,0 0-3-15,0-4-1 0,2 1-1 16,8-2 2-16,5-2 0 0,10 0-2 16,1 0 2-16,3-6-14 0,0 0 7 15,-1-3-1-15,1 0-9 0,-4 0 6 0,-1 0-3 16,-3-1 5-16,-7 1-3 0,-8-1 7 15,-3-1 4-15,-3 0 2 0,0 1-1 16,0-2 2-16,0 3 3 0,0-1 0 16,0 2 3-16,0 1-1 0,0-2-5 15,0 3-4-15,0 1 3 0,0 0-1 16,4 1-1-16,4 1-3 0,-2 2 4 15,-1 1-1-15,3 0-2 0,-2 0-1 16,1 3 0-16,1 5 1 0,-2 0-2 16,-5 3-1-16,1 3-2 0,-2 0 7 15,0 2-2-15,-2 0 1 0,-5 2 1 0,-5 1 2 16,-1 1 1-16,0-1 7 0,-3 1 6 15,-3-4-5-15,-4 2 7 0,-1-3-2 16,3-1 0-16,0-1-5 0,2-5-3 16,5-2-2-16,5-3-3 0,5 0 0 15,4-3-4-15,0 0-5 0,0 0-16 16,4 0-15-16,11 0-8 0,4-8-21 15,0-9-135-15</inkml:trace>
  <inkml:trace contextRef="#ctx0" brushRef="#br0" timeOffset="4504">5241 688 55 0,'0'2'330'0,"0"-2"-302"16,0 2-25-16,0 3 48 0,-2 4 15 15,0 2-28-15,-4 3-23 0,-1 3-6 16,-3 1-1-16,1-1-2 0,-1 0 1 0,3-2-4 15,3 0-2-15,4-4 2 0,0 0-4 16,0-5 0-16,6-1 2 0,3-5 0 16,6 0-3-16,2 0 0 0,8-11-5 15,-2 0-1-15,0-3 4 0,-2-1-7 16,-2 3 6-16,-4-1 5 0,-1 1-1 15,-7 2 0-15,-1 2 2 0,2 1 0 16,-8 2 2-16,2 1 2 0,-2 0 4 16,0 4 5-16,0 0-4 0,0 0-1 15,-2 0-3-15,-4 0-1 0,2 0-5 0,4 6-1 16,0-2-2-16,0 1 3 0,0-2-1 15,2 0-1-15,6-2 2 0,-1 1-3 16,9 0-5-16,3-2 0 0,7 0 0 16,-1 0 8-16,0 0-25 0,-10-2 19 15,-3 0 6-15,-3-2 0 0,-3 2 0 16,0 1-1-16,-6 1 2 0,0 0 3 15,0 0 15-15,0 0 0 0,0 0-6 16,-4 0-3-16,-4 7-6 0,-1 3-1 16,1 1 5-16,1 1-4 0,-1-2-3 15,0 2-2-15,1-2 3 0,3 0-1 0,0-2-2 16,4-1-7-16,0-3-10 0,0-3-13 15,4 1-20-15,15-2-26 0,8-7-77 16,1-8-101-16</inkml:trace>
  <inkml:trace contextRef="#ctx0" brushRef="#br0" timeOffset="4684">5827 658 436 0,'-10'8'5'16,"1"3"10"-16,-1 0 36 0,1 2 0 15,3 1-15-15,2 2-20 0,-4 1-10 16,5 3-4-16,-3 0 0 0,2 0 0 15,2-1-3-15,2 0 2 0,0-1-16 16,0-2-9-16,0-1 16 0,12-8-28 16,-1-2-71-16,2-5 5 0,1-1-54 15</inkml:trace>
  <inkml:trace contextRef="#ctx0" brushRef="#br0" timeOffset="5014">6016 376 21 0,'9'-23'-11'16,"-1"4"275"-16,-6 3-198 0,-2 9-5 15,0 4 14-15,0 0-23 0,0 3-14 16,0 0-20-16,0 13-15 0,0 7 8 16,0 11 7-16,0 7-7 0,-4 5-1 15,-7 8 0-15,-1 4-5 0,-1 2 4 0,-4-1-3 16,1-2 0-16,1-7-6 0,2-5 2 15,1-5 0-15,5-6 0 0,1-5-2 16,4-10 0-16,2-7 1 0,0-4-2 16,0-5-3-16,0 0 3 0,8-3-1 15,-1-8-3-15,7-2-2 0,-3-1 3 16,-1-1 2-16,3 2 2 0,-2 0-1 15,-1 2 1-15,1 1 0 0,-5 1-1 16,0 3-4-16,-2 2-2 0,-2 1-5 0,3 3-7 16,1 0-12-16,0 0-4 0,1 0-15 15,3 0-22-15,1-4-45 0,5-5-46 16</inkml:trace>
  <inkml:trace contextRef="#ctx0" brushRef="#br0" timeOffset="5304">6476 221 63 0,'3'-19'205'0,"-3"5"-63"15,0 9-103-15,-2 4 7 0,-3 1 2 16,-5 9-23-16,-7 16-17 0,-4 11 3 0,-2 7-3 16,0 6-7-16,2 4 3 0,-2 3-1 15,0 5 4-15,1-3 3 0,3-2-3 16,5-8-1-16,3-10-2 0,7-9-2 15,4-11-1-15,0-5 3 0,0-8-2 16,13-4 1-16,4-1 0 0,6-8 3 16,2-6-3-16,8-1-2 0,-7-1-1 15,3 3 0-15,-4-1 0 0,-2 2-1 16,-6 1-3-16,-2 2-2 0,-2 0 2 15,-3 5-9-15,-2 2-8 0,-3 2-8 0,-1 0-5 16,4 0-10-16,-4 5-10 0,5 3-43 16,1-4-55-16,-3-2 61 0</inkml:trace>
  <inkml:trace contextRef="#ctx0" brushRef="#br0" timeOffset="5555">5709 244 396 0,'0'-1'193'0,"7"-3"-185"16,-1 3-34-16,-2-1 16 0,1 2-7 15,-1-2-54-15,2-5-241 0</inkml:trace>
</inkml:ink>
</file>

<file path=ppt/ink/ink817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5:20.7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40 236 56 0,'-11'0'135'15,"2"0"-68"-15,1 0-1 0,0 0 4 0,4 0-19 16,1 0-4-16,1 0-4 0,2 0-8 16,0 0-20-16,4 0-6 0,11 0 6 15,13 1 10-15,11-1-2 0,8 0-7 16,5-5-4-16,3-3 2 0,2 1-4 15,-1-2-2-15,3 3-3 0,-8 1-1 16,-9 2-2-16,-9 2-1 0,-14 1 0 16,-4 0-2-16,-5 0-5 0,-7 0-7 15,3 3-7-15,2 6-10 0,-1-1-17 16,9 0-34-16,1-5-48 0,6-3-175 15</inkml:trace>
  <inkml:trace contextRef="#ctx0" brushRef="#br0" timeOffset="646">4120 15 102 0,'0'0'143'16,"0"0"-74"-16,0 0-2 0,0 0-3 15,0 0-14-15,0 0-5 0,6-2-15 0,5-1-3 16,8 1 7-16,6 1-7 0,9-1-12 16,7 0-3-16,4 2 1 0,7-1-6 15,-1 1-3-15,3 0-2 0,-3 0-3 16,3 1 1-16,-3 4-12 0,-5 4-13 15,-2-2-19-15,-8 1-34 0,-7-3-63 16,-10-4-269-16</inkml:trace>
</inkml:ink>
</file>

<file path=ppt/ink/ink818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45:22.179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8 12 9 0,'-2'1'231'16,"0"-1"-152"-16,-2 0-4 0,4 0 3 0,0 0-22 16,4 0-18-16,13 0-15 0,10 0-3 15,11 0 0-15,10 1-8 0,9 5-5 16,8-3-6-16,6 6 1 0,5 0-2 15,0 3 0-15,4 2-33 0,-5-7-62 16,-5-5-139-16</inkml:trace>
  <inkml:trace contextRef="#ctx0" brushRef="#br0" timeOffset="756">3719 25 86 0,'-6'0'76'15,"1"0"-27"-15,-3-4 18 0,0 0 1 16,3 0-8-16,1 1-7 0,0 3-4 15,4-2-2-15,0 1-5 0,4 0-18 16,17-2-4-16,9 1 6 0,14 1-8 16,12 1-6-16,7 0-8 0,5 4 0 15,7 5-3-15,5 3-3 0,8-1-20 0,-1 1-36 16,-10-7-67-16,-18-5-282 0</inkml:trace>
</inkml:ink>
</file>

<file path=ppt/ink/ink819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53:47.72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74 422 49 0,'-1'0'28'0,"1"2"2"15,0-2-19-15,-2 1 49 0,2-1 39 16,-4 0-55-16,0 0-18 0,2 0 8 15,-4 0-3-15,4 0-2 0,-1 0-5 16,1 0-4-16,2 0 1 0,0 0-4 16,0 0-1-16,0 0-2 0,-2 0 1 0,2 0-3 15,0 0-2-15,0 0-1 0,0 0 0 16,0 0-1-16,-2 0-3 0,2 0-2 15,-2 0 2-15,0 0 0 0,2 1-4 16,0-1-2-16,0 0 1 0,2 1-2 16,11-1 2-16,6 0 3 0,4 0-1 15,10 0 2-15,-1-2-2 0,5-6-1 16,1 1 0-16,0 2 2 0,2-2-2 15,-4 2-3-15,0-3 6 0,-7 4 1 0,-6-1-5 16,-6 3 0-16,-7 0 2 0,-7 1 0 16,-1 1-2-16,-2 0 1 0,0 0 0 15,0 0 3-15,-3 0-5 0,-7 0-6 16,-3 1-3-16,-3 7-8 0,3-3-6 15,0 4-11-15,-4 0-13 0,-1-1-19 16,-1 0-62-16,4-1-112 0</inkml:trace>
  <inkml:trace contextRef="#ctx0" brushRef="#br0" timeOffset="285">229 489 315 0,'0'1'67'0,"0"3"-47"0,0 3 35 16,0 6 5-16,0 1-12 0,0 3-18 16,0 3-10-16,0-1-5 0,0 1-2 0,0 2-4 15,0-1-1-15,0 2-1 0,0 0-4 16,0-1-1-16,0 1 0 0,2-1-4 15,2-1 4-15,0 0-4 0,1-3 4 16,-3-3-3-16,6-4-3 0,-6 0-5 16,2-1-7-16,-3-3-1 0,-1-2-7 15,0 1-12-15,0-2-12 0,0-2-11 16,0 2-27-16,-1-1-50 0,-5-3-73 15</inkml:trace>
  <inkml:trace contextRef="#ctx0" brushRef="#br0" timeOffset="512">0 891 181 0,'0'0'194'0,"0"0"-163"15,8 0 15-15,5 0 17 0,6-4-14 16,4 0-10-16,6-5-10 0,5 0-5 15,0-1-6-15,6-2-8 0,-1 1-5 0,-7 1-1 16,-1 2-2-16,-7 0-1 0,1 2-3 16,-2 0-8-16,-2 2-5 0,-4 3-20 15,-7 1-23-15,-3 0-22 0,1 0-31 16,-2 0-162-16</inkml:trace>
  <inkml:trace contextRef="#ctx0" brushRef="#br0" timeOffset="1308">618 75 126 0,'-5'0'48'0,"1"0"16"16,-2-5-2-16,4 2 1 0,-2 1-16 15,4-4-13-15,0 2-4 0,0-2-4 16,0 0-8-16,2 0 1 0,8-1-4 15,3 0-2-15,2 1-5 0,3 1 3 16,1 2 1-16,-2-2-7 0,6 3 3 16,-4 2 0-16,2 0-2 0,-4 7-2 15,-4 5-3-15,-3 3 2 0,-3 1 0 0,-3 4-2 16,-4 4-2-16,0-1 4 0,-4 3 0 15,-11 0-2-15,0-2-2 0,-4 1 0 16,0-4-3-16,0-2-1 0,-2-4-1 16,4-2 5-16,1-2-5 0,5-2-2 15,-1-5 2-15,7-1-1 0,1-2 6 16,0 1-4-16,4-1 1 0,0 0 3 15,0 2-3-15,0-1-2 0,4 1 3 16,5 1 4-16,3 4 0 0,1-1-2 16,6 1 0-16,-2 0 2 0,4 1 0 0,-1 1-2 15,2 0 1-15,-4-2-3 0,-1 1-21 16,0 1-23-16,-2 0-23 0,0 0-55 15,-1 0 83-15</inkml:trace>
  <inkml:trace contextRef="#ctx0" brushRef="#br0" timeOffset="1693">1145 495 115 0,'0'-5'50'0,"0"-1"-1"15,-2 1 9-15,-6-1-10 0,-1 1 0 0,-3 1-14 16,-3 2-7-16,-2 2-4 0,-2 0-3 16,-4 2 0-16,-2 5 3 0,2 6 3 15,-2 4-2-15,-1 4 1 0,3 2 1 16,2 3-4-16,6 3-4 0,7-1-6 15,4 4-4-15,4-2-2 0,0 0-2 16,10 2-5-16,7-4 2 0,8-1 2 16,7-2-1-16,6-7-2 0,14-4 0 15,7-4-3-15,8-3-11 0,9-1-13 0,2-4-11 16,2-2-25-16,-3 0-58 0,-5-4-133 15</inkml:trace>
</inkml:ink>
</file>

<file path=ppt/ink/ink820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53:50.570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38 211 89 0,'-1'0'69'0,"-1"0"-19"16,2 0 37-16,0 0-21 0,0 0-12 15,0 0-7-15,3-3-14 0,5-2-7 16,3 2-1-16,1 1-3 0,1-2-4 0,1 3-2 15,-1-2-6-15,0 1-2 0,-1 2-4 16,-5 0-1-16,-1 0-3 0,2 0 0 16,-2 0-4-16,1 0-7 0,-3 2-15 15,0 4-20-15,-4 2-26 0,0 0-49 16,-6 2-129-16</inkml:trace>
  <inkml:trace contextRef="#ctx0" brushRef="#br0" timeOffset="165">0 517 295 0,'14'0'28'0,"1"0"23"16,8-6-9-16,2-3-13 0,7-2-15 15,-1-1-9-15,1-1-3 0,0 1-5 16,3-1-35-16,1-2-84 0,-4 1-180 15</inkml:trace>
  <inkml:trace contextRef="#ctx0" brushRef="#br0" timeOffset="806">773 7 29 0,'-4'0'44'0,"4"0"5"16,-2 0 14-16,-2 0-16 0,3 0-8 15,-1 0 0-15,2 0-3 0,-2 0-5 16,0 0-4-16,2 0 1 0,-2 0-1 16,2 0-5-16,0 0-3 0,0 0-2 15,0 0-5-15,2 0 5 0,7 0 2 16,3 3-4-16,5 0 3 0,6-3-7 15,4 0-2-15,1 0-4 0,3 0 0 0,1 0 1 16,-3-1-6-16,-1-1 2 0,-1 1 0 16,-4 1 0-16,-6 0-2 0,-5 0-1 15,-5 0 1-15,-1 0-5 0,-6 0-6 16,0 0-14-16,0 0-10 0,0 0-15 15,0 5-8-15,-11-1-64 0,-3-3-133 16</inkml:trace>
  <inkml:trace contextRef="#ctx0" brushRef="#br0" timeOffset="1051">880 93 331 0,'-6'10'61'0,"2"3"-21"0,1 0 29 16,-1 4-12-16,2 3-14 0,0-2-11 15,0 4-9-15,2-2-7 0,0 2-8 16,0 0 0-16,0 2-1 0,4-2-4 16,0 1-4-16,3-1 3 0,-1-1 0 15,2-1-2-15,-3-3-1 0,5 0-1 16,-2 2-11-16,-3-1-1 0,1-1 4 0,0-1 12 15,-4-10-42-15,3 1 1 0,-3-3-32 16,-2-3-22-16,0 1-103 0</inkml:trace>
  <inkml:trace contextRef="#ctx0" brushRef="#br0" timeOffset="1257">676 494 361 0,'-2'-3'66'16,"2"2"-15"-16,0 0 15 0,0-2-23 15,11 0-8-15,8-3-9 0,4 1-12 16,4-1-5-16,5 2-3 0,1-1-2 16,1 2-2-16,1 0-1 0,-1 2 0 15,0-3-11-15,1 2-18 0,1 0-23 16,0-2-28-16,-5-1-53 0,-1 0-213 15</inkml:trace>
  <inkml:trace contextRef="#ctx0" brushRef="#br0" timeOffset="1708">1418 35 11 0,'-8'0'93'15,"-1"0"-38"-15,-3 0 6 0,3 0 8 16,1 0-3-16,2 0-17 0,5 0-10 0,-1 0-4 15,2 0-10-15,0 0-2 0,0 0-1 16,0 0-5-16,0 0-12 0,5 0 6 16,7 0 6-16,5 0-6 0,4-3-1 15,4 0-4-15,1-2 0 0,5 0-2 16,1 3-4-16,5-2 1 0,-3 1 2 15,0 2-2-15,-5-1-2 0,-6 0 2 16,-6 1-4-16,-2 0-5 0,-7 0-5 16,0 1-6-16,-8 0-12 0,0 0-14 0,0 0-23 15,-8 0-40-15,-3 0-114 0</inkml:trace>
  <inkml:trace contextRef="#ctx0" brushRef="#br0" timeOffset="1917">1532 63 60 0,'0'13'258'0,"-1"4"-207"0,-3 3 24 16,0 2-12-16,0-1-9 0,0 3-15 16,2-1-10-16,-1 0-9 0,1 1-6 15,-2 1-6-15,2-3-6 0,0 2 2 16,2-3-3-16,0 1-1 0,0 1-2 15,0-1 0-15,0-5-1 0,0-3-33 16,4-3-12-16,2 1-32 0,1-5-42 16,-1 0-131-16</inkml:trace>
  <inkml:trace contextRef="#ctx0" brushRef="#br0" timeOffset="2200">1315 450 63 0,'0'0'255'15,"0"0"-224"-15,2 0 14 0,7 0 12 16,9-3-18-16,1 0-8 0,4 0-12 16,3-1-12-16,-1 0-3 0,6-1 1 15,1 0-2-15,4 1-3 0,-1-3-1 16,-1 4-11-16,-5-3-25 0,-1 0-31 15,-7-1-43-15</inkml:trace>
  <inkml:trace contextRef="#ctx0" brushRef="#br0" timeOffset="2674">2338 15 6 0,'0'-6'226'15,"-2"4"-176"-15,-8 0 31 0,-1-1-24 16,-6 3-14-16,-2 0-1 0,-6 0-9 16,-4 3-5-16,-5 8 1 0,-2 5-4 15,1 2 0-15,3 2-2 0,7 3-6 16,4 0-5-16,9 2-2 0,5 3-3 15,5-2-4-15,2 2-2 0,2-1-1 16,11-2 1-16,6 3 0 0,4-2-1 16,8-3-2-16,3-1 4 0,0-4-5 0,6-1-9 15,4-4 6-15,10 0-5 0,3-2 9 16,4-4-35-16,0-4-3 0,0 2-7 15,0-3-42-15,0-2-100 0</inkml:trace>
  <inkml:trace contextRef="#ctx0" brushRef="#br0" timeOffset="3346">3053 57 282 0,'6'0'66'0,"2"-3"-32"0,3 1 33 16,2 1-20-16,3 0-10 0,-1-1-12 15,0 2-7-15,2 0-9 0,-1 0-4 16,-3 0-1-16,0 0-4 0,1 2-5 16,-1 2-7-16,0 3-6 0,-1-1-23 0,-1 2-45 15,-5-2-39-15,-4 0-149 0</inkml:trace>
  <inkml:trace contextRef="#ctx0" brushRef="#br0" timeOffset="3506">3040 325 369 0,'2'3'32'0,"7"1"-26"16,3-1 44-16,5-2-23 0,4 1-9 16,6-2-10-16,5 0-6 0,6 0-8 15,6 0-21-15,8-3-21 0,-5-5-85 16</inkml:trace>
</inkml:ink>
</file>

<file path=ppt/ink/ink821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54:03.452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4 663 140 0,'0'0'44'0,"0"0"-15"15,0 0 17-15,0 0-12 0,0 0 0 16,0-2-6-16,0 1-6 0,0-1 2 15,0 1-4-15,0 1-2 0,0-1-1 16,0 1-2-16,0 0-1 0,0 0-4 16,0 0 1-16,0 0-1 0,0-1-5 15,0 1 3-15,0 0-2 0,0 0 1 0,0 0-3 16,0 0-1-16,0 3 10 0,2 6-3 15,-2-2-2-15,0 5 0 0,0-1 0 16,0 1-1-16,0 0 0 0,0 1 0 16,0 1 1-16,0 1 1 0,0-1-3 15,0 1 3-15,0 1-4 0,0-3 1 16,0-2-6-16,0 0 2 0,-2-4 2 15,2 0-3-15,-4 0 0 0,4-2-1 16,0 0 2-16,0-3-1 0,0-1-2 0,0-1 0 16,0 0-6-16,0 0-5 0,0 0-10 15,0 0-10-15,0 0 0 0,6-7-9 16,2-3-20-16,-1-1-58 0,-1-4-73 15</inkml:trace>
  <inkml:trace contextRef="#ctx0" brushRef="#br0" timeOffset="421">182 680 15 0,'4'0'0'15,"-1"-1"207"-15,-3 1-136 0,0 0-29 16,0 0 10-16,0 0-12 0,0 0-14 15,0 8 5-15,0 1-7 0,0 1-2 16,0 2-7-16,0-3 1 0,0 0-6 16,0-1-2-16,0-2 0 0,0 1 1 15,0-1-8-15,0-3-1 0,0 1 1 16,2-4 0-16,8 0 1 0,1 0-1 15,3-2 2-15,1-6 1 0,2-3-4 0,0 2-2 16,0 0 1-16,-1-2-2 0,-3 3-3 16,-2 1 3-16,-3 1-3 0,-2 5 3 15,-2 0 1-15,-2 1-2 0,1 0 2 16,-3 0 2-16,2 0-1 0,-2 5-1 15,0 4 4-15,0 2 0 0,0 1-2 16,0 2 0-16,0-1 1 0,0 2 0 16,0-4-1-16,-2-2-2 0,2 0 3 15,0-2-1-15,0 2-1 0,0-3 0 0,0-3 0 16,2-1 1-16,4 0-2 0,2-2-2 15,-1 0-14-15,3 0-14 0,-3-6-15 16,1-2-24-16,0-4-71 0,-5-3-88 16</inkml:trace>
  <inkml:trace contextRef="#ctx0" brushRef="#br0" timeOffset="762">573 420 37 0,'0'0'116'0,"0"0"-8"16,0-1-69-16,0 1 11 0,0 0-1 15,0 0-15-15,0 0-14 0,0 8-5 16,0 4 4-16,-4 3 5 0,0 2-5 15,0 4-8-15,3-1-1 0,-1-1 4 0,0 2-4 16,0 1-1-16,2 0-4 0,-4 3 1 16,2-2-3-16,0-1-1 0,2 0 0 15,-2-2-1-15,0 0 1 0,2-1-2 16,0-1 0-16,0-3 2 0,0-2-2 15,0-3-1-15,0-3 0 0,0-5 1 16,0 0-5-16,0-2-10 0,2 0-2 16,-2 0-5-16,2 0-1 0,-2-7-14 15,2-4-30-15,0-2-35 0,-2 1-45 0</inkml:trace>
  <inkml:trace contextRef="#ctx0" brushRef="#br0" timeOffset="902">596 709 7 0,'5'4'144'15,"-3"-2"-68"-15,0 3-25 0,2 0 6 16,4 1-16-16,-3-3-11 0,3 0-5 15,4 1-9-15,-5-1-8 0,7-3-1 16,-3 0-4-16,-1 0-1 0,1 0-7 16,-1 0-23-16,3 0-52 0,-5 0-107 15</inkml:trace>
  <inkml:trace contextRef="#ctx0" brushRef="#br0" timeOffset="1508">825 740 124 0,'2'1'41'0,"3"1"-10"0,1-2 22 15,0 0-16-15,1 0-2 0,1 0 2 16,2 0-6-16,1-6-5 0,-1-1 1 16,3-2-6-16,-3-2-1 0,-1-1-2 15,1 3-2-15,-7-2-2 0,1 1-4 16,0-2 0-16,-4-1-2 0,0 3-2 15,0 2 0-15,0 1 0 0,-8 5 1 0,1 0-7 16,-3 2-1-16,-3 0 1 0,3 7-3 16,-5 5 0-16,7 2 0 0,-3 3 2 15,3 1 0-15,3 2-1 0,-1-3 4 16,6 1-3-16,0-2 1 0,2-4-4 15,9 0 2-15,3-3 2 0,5-3 0 16,2 0-1-16,-2-5 1 0,4-1 1 16,-2 0 1-16,-2 0 0 0,0 0-1 15,0-3-1-15,-4-1 2 0,-1 1-2 0,-3 1-1 16,-7 2 3-16,0 0-2 0,-2 0-2 15,-2 0 1-15,0 0 1 0,0 6 3 16,0 2 0-16,0 0-2 0,-4-2 2 16,0-1-3-16,0-1-3 0,2-3-3 15,-2-1 4-15,4 0 0 0,0 0 0 16,0 0 2-16,0-6-4 0,0-4 1 15,0-5 2-15,4 1-1 0,6 0 3 16,-1 1 2-16,1 0 3 0,-3 1-1 16,1 3 3-16,2 1-3 0,-3 2-1 15,1 1-1-15,-1 3 2 0,1-3-3 0,4 2-3 16,1 0 0-16,4 2 1 0,4-1-1 15,2 2-16-15,2 0-4 0,3 0-20 16,1 0-40-16,2 0-105 0</inkml:trace>
  <inkml:trace contextRef="#ctx0" brushRef="#br0" timeOffset="2334">1712 630 4 0,'2'3'18'16,"-2"-2"117"-16,0-1-24 0,0 0-56 15,2 0 4-15,-2 0 0 0,0 0-16 16,0 1-12-16,2 0-7 0,-2-1 1 16,2 2-6-16,0 4-6 0,-2 1 0 15,0 5 14-15,0 1-6 0,0-1-14 16,0 3-1-16,0-4-1 0,0 1 0 15,0-2-3-15,-4 0 1 0,2-1 0 0,0-1 0 16,0-1-1-16,0-3-2 0,0-2 0 16,0-1-8-16,2-1-11 0,0 2-13 15,0-2-14-15,2 0-2 0,6 0-18 16,-1-11-51-16,-3-2-122 0</inkml:trace>
  <inkml:trace contextRef="#ctx0" brushRef="#br0" timeOffset="2655">1880 636 0 0,'8'0'154'0,"-8"0"-44"0,0 5-75 16,0 6 23-16,0 1-13 0,0 3-20 16,0-1-3-16,0 1 2 0,-2 0-2 15,-2-1-10-15,4-2 1 0,0-2-12 16,0-3-1-16,0 1-2 0,6-3 3 15,-1-1 1-15,5-4-1 0,-1 0 2 16,1 0 1-16,1-3-2 0,-1-5-5 16,5 1-7-16,-3-4 7 0,1 2-2 15,-2 1 0-15,-1 1 3 0,-4 2-2 0,-1 2-1 16,-3 1 1-16,-2 2 0 0,2 0 4 15,-2 0-1-15,0 0-3 0,0 6 3 16,0 2 4-16,0 2-1 0,0 1-2 16,0 1-1-16,2 0 1 0,4-1 0 15,0-2-2-15,1-3 0 0,1 0-8 16,1-5-32-16,3-1-7 0,-5 0-12 15,1 0-105-15</inkml:trace>
  <inkml:trace contextRef="#ctx0" brushRef="#br0" timeOffset="3651">2225 365 6 0,'4'0'86'0,"-4"0"36"0,0 0-81 16,0 0 2-16,0 0 0 0,0 2-16 16,0 4-16-16,0 1 6 0,0 9 10 15,0 1-9-15,-6 2-7 0,1 6 3 16,1 0-1-16,-2 5 0 0,2-1 2 15,-1 4-7-15,3-1-4 0,-4-2 3 16,4 0-5-16,0-6 2 0,0-5-4 16,2-3 0-16,0-4 0 0,0-3 1 15,0-5 0-15,2-1-1 0,2-3-1 0,4 0 3 16,3-7 4-16,2-5-3 0,1-2-10 15,-1-1 1-15,0 0 0 0,1-1-1 16,-3 3 6-16,3 2-3 0,-3 2 3 16,-1 4-3-16,-1 2 1 0,1 1 1 15,1 2 0-15,4 0 1 0,1 0 0 16,-1 0 1-16,4 0 0 0,-2 0 0 15,0 0-2-15,-3-2 4 0,-3 1-1 16,-5 0-1-16,-2 0 0 0,0 0 0 16,-4 1 4-16,0 0 3 0,0 0 0 15,-8 0-6-15,-2 0 0 0,-3 0-1 0,-2 0-2 16,-2 9 3-16,1 3 0 0,1-1-1 15,4 3 0-15,1-1-2 0,4 2 2 16,2 0 0-16,4-4-3 0,2 1 2 16,10-2 0-16,1-3-5 0,2-1-8 15,5-1 4-15,4-4 0 0,1-1 6 16,4 0 2-16,-4-1 1 0,-1-7 2 15,-3-1 0-15,-2-2-3 0,1 0 2 16,-7-2 1-16,2 1 0 0,-7 1-2 16,-4 1 6-16,-2 1 8 0,-2 0 3 0,0 3-2 15,-6-2 0-15,-4 4-2 0,3 0-3 16,-3 2-1-16,2 2 1 0,-1 0-4 15,-1 3-7-15,1 6 3 0,1 8-3 16,1 2 1-16,1 0 0 0,2 1-1 16,4-1 1-16,0-2 0 0,0-1-3 15,6-3-5-15,3-4-3 0,1 0 2 16,-1-5 1-16,3-2 1 0,-3-2 6 15,3 0-1-15,-1-4 4 0,-3-7-1 0,0 2 1 16,-3-2 2-16,-1 0-1 0,0 0 0 16,-2 1 3-16,0 0 1 0,-2 0 1 15,0 3 0-15,0 0 1 0,0 2 1 16,0 1-5-16,0 3 1 0,0 1 0 15,0 0-6-15,0 0-1 0,0 7-7 16,0 6 9-16,0 1 0 0,0 8-1 16,0-1 0-16,0 4 1 0,0 2-9 15,0 0-10-15,0 3 11 0,2-2 9 0,3 1-3 16,-5-1 2-16,0 0 1 0,0-2 1 15,0-2 3-15,0-3-3 0,-2-5 1 16,-3 1 6-16,-3-3 0 0,-1-3 2 16,1-2 1-16,-4-2 4 0,3-4 0 15,-1-2 0-15,3 0-3 0,-3-1-1 16,1 0-2-16,1 0-6 0,2 0-1 15,2-5 0-15,1-1-1 0,1-2-3 16,0 0-1-16,2-2-2 0,0 0-8 16,0-6-11-16,4-1-10 0,5-5-2 0,5 0-11 15,3-5-44-15,-4-1-80 0,2-3-83 16</inkml:trace>
  <inkml:trace contextRef="#ctx0" brushRef="#br0" timeOffset="4913">2893 568 37 0,'2'-5'227'0,"-2"0"-194"0,0 3-21 16,2 1 32-16,-2 1-3 0,0 0-12 0,2 0-23 15,0 0-4-15,0 0 9 0,0 6 3 16,-1 6-1-16,-1 1 1 0,0 2-5 15,0 5 0-15,0-1-4 0,0-1-1 16,-1 0-1-16,1-4-2 0,-2-1 0 16,0-4 0-16,0-3-1 0,0-1 0 15,2-3 2-15,0-2-1 0,0 0 0 16,0 0 0-16,0 0 10 0,0-2-3 15,0-7-7-15,0 0-3 0,2-4 2 0,4 3 0 16,1-1-4-16,1 0 1 0,1 1-3 16,-1 1-5-16,3 4-2 0,5 0 1 15,-1 2 1-15,0 0-6 0,-1 1-5 16,1 0 7-16,2 2 5 0,-2-3 3 15,1 0 6-15,1 1-5 0,2 0 7 16,-4-1-2-16,-2 0 2 0,-5 1-1 16,0 0-1-16,-4 0 4 0,-4 2 2 15,0-1 11-15,0-1 17 0,-4 2-11 0,-6 0-2 16,1 0-2-16,-5 0-3 0,-1 7-2 15,2 2-6-15,-3 2 5 0,5 0 3 16,1 2-1-16,1-2-8 0,3 1 0 16,2-3-2-16,4-1-4 0,0 0-2 15,0-2 0-15,6-2 2 0,6 1-1 16,1-3 1-16,4-2-1 0,0 0-7 15,0 0-4-15,-1 0 1 0,-3 0 2 16,-2 0-4-16,-3 0 1 0,-4 0-2 16,0 0-3-16,-2 0 1 0,0 0-3 0,-2 3 2 15,0-1 4-15,0 1 7 0,0 1-2 16,0-1-19-16,0 0 0 0,5-3-6 15,3 0-11-15,0 0 6 0,1-3 15 16,-1-5 9-16,-1-2 12 0,5-2 2 16,-1-3 3-16,1-2 9 0,1-2 2 15,-2-4 4-15,3-1 4 0,-3-2 0 16,1-3-2-16,-1-3-4 0,-1-4-5 15,1-2-7-15,-3-1-2 0,-4 2 2 16,-2 3 8-16,-2 6 12 0,0 4 0 16,0 5-6-16,-2 6 1 0,-2 5 2 0,0 3-5 15,2 4-3-15,0 1-1 0,2 0-5 16,-4 8-10-16,1 8 3 0,-3 8 0 15,0 7 0-15,0 4 1 0,-1 6-2 16,-1 4 2-16,0 0-1 0,1 1-1 16,-1-2-1-16,2-5-2 0,3-4 3 15,-1-4-2-15,4-3 2 0,-2-7 0 16,2-4-1-16,0-5 1 0,0-6-15 15,6-5 0-15,-1-1 4 0,1 0 1 0,2-8-4 16,1-4 8-16,3 0-1 0,1 1-1 16,2-2 1-16,-1 2 4 0,-1 2 4 15,2-1-1-15,-1-1-1 0,-1 4 2 16,2-1-1-16,-3 1 0 0,1-1 0 15,4 1 2-15,4-2-1 0,-4 2 5 16,1 0 2-16,-5 1-6 0,-7 3 1 16,-4 0-1-16,-2 0 3 0,0 2 1 15,0-2-2-15,-8 3 2 0,-3 0 2 0,1 0 4 16,0 0-1-16,3 2-5 0,-1 3-1 15,2 2-3-15,3 1 0 0,-1 3-3 16,0-2 0-16,4 0 2 0,0 2-1 16,0-1-5-16,0 0-5 0,4-1-2 15,5 0 4-15,1-2 0 0,5-3-2 16,2-1 9-16,2 1 3 0,2-3 7 15,2-1-7-15,-4 0-1 0,2-2 2 16,2-5-3-16,-4 0 1 0,-1-2 0 16,-7 1 0-16,-3-2-3 0,-5-1-2 0,-1 1 5 15,-2-1-1-15,0 2 1 0,0 1 1 16,0 2 5-16,-2 0 3 0,1 2 2 15,-5 0-6-15,2 4 7 0,4-1-4 16,0 1-2-16,0 0-5 0,0 0-4 16,0 0-1-16,0 1 4 0,0 2-4 15,0-2-5-15,0 1-4 0,2-1 3 16,-2 2 3-16,0 0 6 0,0 0 0 15,0 1-2-15,0-1-3 0,0-1-1 16,0-1 3-16,0 1-3 0,0-2-7 16,0 2-9-16,0-2-1 0,0 0 10 0,0 0-5 15,0 0-17-15,0 0 1 0,0 0 4 16,-2 0 10-16,-2 0-12 0,0 0-58 15</inkml:trace>
  <inkml:trace contextRef="#ctx0" brushRef="#br0" timeOffset="5739">3794 601 67 0,'0'-2'123'15,"0"-2"-95"-15,0 0 8 0,0 2-5 16,-2-1 5-16,-4 2-7 0,0-1-5 15,-3 2-6-15,1-1 0 0,-3 1 1 16,-3 0-7-16,3 0 5 0,-4 3-4 16,1 5-1-16,-1 2-2 0,4 3-4 15,-1 4 1-15,5-1-7 0,3 3 1 16,2 0-1-16,2-2-1 0,0-1 2 15,9-3-3-15,1-1 1 0,3-2 1 0,4 0-4 16,3-8-1-16,1-2 5 0,0 0-2 16,5-8 2-16,-1-7 0 0,0-4 2 15,-4-2-4-15,0-4 4 0,-4-3-1 16,-2-2 0-16,1-2 2 0,-3-7-2 15,-2 1-2-15,1-2 2 0,-5-1 1 16,-1-1-1-16,-2-2-1 0,0 1 0 16,-4 2 2-16,0 5-2 0,0 7 0 15,-2 10 2-15,-2 9 16 0,-2 10 0 0,-1 0-4 16,-7 18-13-16,1 8 1 0,-6 10 2 15,0 8-2-15,4 6 1 0,3 5-1 16,4 3-3-16,8 2-9 0,0-3-7 16,4-5-19-16,13-9-84 0,4-10-135 15</inkml:trace>
  <inkml:trace contextRef="#ctx0" brushRef="#br0" timeOffset="6546">4397 531 6 0,'5'0'3'0,"-1"0"65"0,-2 0-16 15,2 0-24-15,-2 0 26 0,2 0 7 16,-2 0-12-16,0-1 2 0,-2-1-5 15,0 1-9-15,0-1-2 0,0 1-7 16,0 0 0-16,-4-1-8 0,-2 2 1 16,-5 0-4-16,-1 0-5 0,-3 7-5 15,-2 4-2-15,-1 6 3 0,1 1-1 16,2 7-2-16,2 1 4 0,-1 0-3 15,5 1-2-15,5-2-1 0,2-2-1 0,2-2-1 16,0-3-2-16,12-3 0 0,1-3 2 16,4-5-4-16,4-1-13 0,2-6-5 15,6 0-7-15,-1 0-9 0,1-6-20 16,-1-6-32-16,-3-5-85 0</inkml:trace>
  <inkml:trace contextRef="#ctx0" brushRef="#br0" timeOffset="6752">4635 561 30 0,'0'-1'238'0,"0"-2"-127"0,0 3-50 0,0 0 0 16,0 0-13-16,-5 0-16 0,-3 4-15 16,0 8-3-16,1 5-1 0,1 0-3 15,2-1-6-15,2 1-2 0,2 0 0 16,0 0-4-16,0 0 2 0,0-3 2 15,2-1-4-15,6-3-6 0,1-1-9 16,5 1-5-16,1-5-17 0,2-2-9 16,2-3-16-16,2 0-51 0,-2-5-60 15</inkml:trace>
  <inkml:trace contextRef="#ctx0" brushRef="#br0" timeOffset="7016">4857 601 3 0,'3'-6'7'16,"-1"1"190"-16,-2-2-142 0,0 4-10 15,0 3 18-15,4-1-19 0,-4 1-17 16,0 0-15-16,0 4-7 0,-2 11 11 15,-2 2-2-15,4 3-7 0,-3 1-10 16,-1-4 6-16,2 1-1 0,2-4 0 16,0-2-2-16,0-2 0 0,0-4 1 0,0-2-1 15,0-4-1-15,0 0 2 0,0 0 2 16,0 0 1-16,0 0 2 0,0-10-6 15,6-2 0-15,1 0-3 0,1-1-4 16,-1-1-3-16,3 2 4 0,-2 0-7 16,1 3-1-16,3 2-10 0,-1 4-11 15,4-1-11-15,-1 3-16 0,1 0 0 16,2 1 1-16,-2 0-29 0,4-1 10 15</inkml:trace>
  <inkml:trace contextRef="#ctx0" brushRef="#br0" timeOffset="7208">5168 598 8 0,'0'-3'7'0,"0"-1"32"0,-2-1 105 16,-8 1-82-16,-1-1 1 0,1 2-4 15,-1 2-12-15,1 1-9 0,-1 0-5 16,-1 0-11-16,-1 12-2 0,0 4-4 16,1 1-3-16,1 3 0 0,1 0-5 15,2 0-4-15,8 0-2 0,0-1-3 16,0-3 1-16,2-1 0 0,6-3 0 15,3-2-7-15,1-3-10 0,3-1-8 0,2-6-17 16,4 0-9-16,-2 0-23 0,-1-4-112 16</inkml:trace>
  <inkml:trace contextRef="#ctx0" brushRef="#br0" timeOffset="7542">5328 564 224 0,'0'0'91'0,"0"0"-52"0,0 0 20 0,-4 3-14 15,-2 8-18-15,-1 1-1 0,-3 4 0 16,-1 4-2-16,-1 0-4 0,5 1 1 16,-1-2-3-16,6-1-11 0,2-2-4 15,0-3 0-15,2 1-2 0,9-6 1 16,3-3 0-16,-3-4 3 0,6-1 0 15,1 0-5-15,1-3 2 0,-2-5-3 16,2 1-8-16,-4-3-4 0,0 2-3 16,1-2-1-16,-5 3-5 0,3-2 7 0,-5 2 1 15,-1 1 3-15,1 0-2 0,-1 4 0 16,0 0-3-16,-1-1 7 0,-1 3 4 15,-4 0 0-15,4 0 0 0,-3 0-8 16,5 0-8-16,3 0-17 0,3 0-17 16,-1 0 13-16,0 0-7 0,-1 0-75 15,-4 0 37-15,-3 0 77 0</inkml:trace>
  <inkml:trace contextRef="#ctx0" brushRef="#br0" timeOffset="7973">5656 676 10 0,'4'2'1'15,"-4"3"7"-15,0 2-1 0,0 0-6 16,0 0 1-16,0 1 42 0,0-2-33 15,2 1-1-15,2 0 1 0,-2-2-3 16,5 2 28-16,-1-5-30 0,2-1-4 16,1-1 17-16,1 0 9 0,5-2-4 15,0-8 8-15,0-3 14 0,1-4-36 16,-1-4 18-16,0-6 13 0,-1-5-13 15,5-4-5-15,-6-4-4 0,0-3-6 0,-3-3 6 16,-1-3 1-16,-3-1-7 0,2-3-4 16,-6-1-3-16,1-1-2 0,-3 0-1 15,0 7-3-15,2 7 0 0,-2 11 1 16,0 12 0-16,0 11-1 0,0 7 0 15,0 3-4-15,0 19-2 0,-7 10 9 16,-3 13-1-16,-5 13-3 0,4 6-11 16,-3 7 8-16,-3 1 4 0,4-1 1 15,3-5-2-15,4-9-1 0,4-10 0 16,2-12 2-16,0-11 0 0,6-8-2 0,0-7 1 15,5-5 2-15,-3-4 1 0,3 0 2 16,5-10 5-16,-1-3-5 0,2 0-1 16,0 0-2-16,2 0-1 0,2 2 1 15,0 0 0-15,-2-1-3 0,1 4 1 16,-3 1-5-16,-2 3-11 0,-2 2-14 15,3 2-15-15,-5 0-24 0,-1 0 3 16,-3 0-189-16</inkml:trace>
</inkml:ink>
</file>

<file path=ppt/ink/ink822.xml><?xml version="1.0" encoding="utf-8"?>
<inkml:ink xmlns:inkml="http://www.w3.org/2003/InkML">
  <inkml:definitions>
    <inkml:context xml:id="ctx0">
      <inkml:inkSource xml:id="inkSrc0">
        <inkml:traceFormat>
          <inkml:channel name="X" type="integer" max="32767" units="cm"/>
          <inkml:channel name="Y" type="integer" max="32767" units="cm"/>
          <inkml:channel name="F" type="integer" max="1023" units="cm"/>
          <inkml:channel name="T" type="integer" max="2.14748E9" units="dev"/>
        </inkml:traceFormat>
        <inkml:channelProperties>
          <inkml:channelProperty channel="X" name="resolution" value="1612.54907" units="1/cm"/>
          <inkml:channelProperty channel="Y" name="resolution" value="2150.06543" units="1/cm"/>
          <inkml:channelProperty channel="F" name="resolution" value="2.84167" units="1/cm"/>
          <inkml:channelProperty channel="T" name="resolution" value="1" units="1/dev"/>
        </inkml:channelProperties>
      </inkml:inkSource>
      <inkml:timestamp xml:id="ts0" timeString="2022-03-21T14:54:12.647"/>
    </inkml:context>
    <inkml:brush xml:id="br0">
      <inkml:brushProperty name="width" value="0.05" units="cm"/>
      <inkml:brushProperty name="height" value="0.05" units="cm"/>
      <inkml:brushProperty name="fitToCurve" value="1"/>
    </inkml:brush>
  </inkml:definitions>
  <inkml:trace contextRef="#ctx0" brushRef="#br0">112 9 20 0,'0'-2'50'16,"-2"-2"94"-16,2 2-104 0,0 2 27 15,0 0-3-15,0 0-18 0,-2 0-15 16,0 0-14-16,-1 16-9 0,-3 9 11 15,-2 8 8-15,-1 7-14 0,-3 6 0 16,3 2-1-16,-5 3 2 0,5-2-2 16,-1-3-7-16,3-6-3 0,1-3 0 15,2-7 1-15,-2-9-2 0,6-4-1 16,-3-8 1-16,3-4 2 0,0-3-1 0,0-2-1 15,0 0 4-15,0 0 1 0,0 0 5 16,2-3-3-16,7-9-8 0,4-3 1 16,5-2-1-16,1-1 1 0,0 1-2 15,0 4 1-15,4-1-2 0,-2 6-1 16,4 1-3-16,-1 3-7 0,-3 2-2 15,0 2 3-15,-2 0-8 0,-5 5 8 16,-3 4 3-16,-7 1-2 0,0 3 8 16,-4-1 1-16,-2 2 3 0,-9 1 0 0,-3-4 1 15,-5 2 0-15,4-4 2 0,-6 1 4 16,2-1-1-16,-2-1 1 0,0-2 1 15,0 0-1-15,4-4-2 0,1 2 1 16,5-1-5-16,3-3-2 0,4 0 0 16,4 0 0-16,0 0-2 0,0 0-26 15,2-2-15-15,12-2-4 0,1-2-11 16,4-3-93-16,0-1-123 0</inkml:trace>
  <inkml:trace contextRef="#ctx0" brushRef="#br0" timeOffset="621">446 363 20 0,'2'-5'215'0,"0"-3"-146"0,-2 3-32 15,0-3 29-15,0 3-10 0,0 1-13 16,0 2-8-16,0 2-6 0,0 0 0 0,0 0-7 15,0 0-4-15,-2 0-3 0,0 0-4 16,-5 3-3-16,-1 5-9 0,-2 6 3 16,-3 4 2-16,3 0 0 0,-1 4-1 15,3-5-2-15,5 3-2 0,3-3 2 16,0-2-1-16,0-2-3 0,9-1 1 15,6-3 3-15,3-1-2 0,3-4 4 16,1-4 3-16,1 0-3 0,0-1 1 16,0-11-4-16,0-1 3 0,-2-2 1 15,-6 0-3-15,-5 2 0 0,-3 1 1 16,-1 2 1-16,-4 1-5 0,-2 1-2 0,0 5 3 15,0-1 0-15,0 4-1 0,0 0-1 16,0 0 0-16,-2 0-7 0,0 4-8 16,0 5 5-16,2 0 5 0,0-2-10 15,0 1-5-15,2-1-1 0,6-5 8 16,3 1 8-16,3-3 2 0,-1 0 4 15,2 0 2-15,-3-3 2 0,-1-2-2 16,-3-2 1-16,-1-2 8 0,3 1 2 16,-4-2-3-16,1 3 0 0,-3-2 1 0,-2 2 5 15,0 4-2-15,0 0-5 0,-2 3-4 16,0 0-2-16,2 0-7 0,4 1-3 15,-3 7 2-15,5 5 7 0,0 1-1 16,-1 4 0-16,-1-1 1 0,2 3 0 16,-5 2 1-16,1 2-2 0,4 0 1 15,-4-3 2-15,0 0-2 0,-4-3 0 16,0-3 2-16,0 0 0 0,0-5 2 15,0-1 8-15,-6-2 7 0,-4-2 2 0,-1 0 0 16,-4-3-8-16,1-1-3 0,-1-1-4 16,0 0-5-16,5 0-1 0,1 0-2 15,1 0-22-15,2-1-29 0,2-8-44 16,2-1-245-16</inkml:trace>
  <inkml:trace contextRef="#ctx0" brushRef="#br0" timeOffset="762">916 750 493 0,'0'0'14'0,"-2"0"-13"16,0-1 2-16,0-4-33 0,2 1-63 15,-4-4-170-15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>
            <a:extLst>
              <a:ext uri="{FF2B5EF4-FFF2-40B4-BE49-F238E27FC236}">
                <a16:creationId xmlns:a16="http://schemas.microsoft.com/office/drawing/2014/main" id="{6ACB43AB-AD43-4C27-B100-FD6645E30503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1" name="Rectangle 3">
            <a:extLst>
              <a:ext uri="{FF2B5EF4-FFF2-40B4-BE49-F238E27FC236}">
                <a16:creationId xmlns:a16="http://schemas.microsoft.com/office/drawing/2014/main" id="{C6F0CEC4-6853-4CBF-AC63-25ECB5230881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2052" name="Rectangle 4">
            <a:extLst>
              <a:ext uri="{FF2B5EF4-FFF2-40B4-BE49-F238E27FC236}">
                <a16:creationId xmlns:a16="http://schemas.microsoft.com/office/drawing/2014/main" id="{DF3A2528-4EB0-4F29-8AE7-2E58283A89B8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5988" y="744538"/>
            <a:ext cx="4965700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7413" name="Rectangle 5">
            <a:extLst>
              <a:ext uri="{FF2B5EF4-FFF2-40B4-BE49-F238E27FC236}">
                <a16:creationId xmlns:a16="http://schemas.microsoft.com/office/drawing/2014/main" id="{CA809DF5-B7FA-4690-8DDC-F5CB02FA172E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y-GB" noProof="0"/>
              <a:t>Cliciwch i olygu arddulliau'r Meistr testun</a:t>
            </a:r>
          </a:p>
          <a:p>
            <a:pPr lvl="1"/>
            <a:r>
              <a:rPr lang="cy-GB" noProof="0"/>
              <a:t>Ail lefel</a:t>
            </a:r>
          </a:p>
          <a:p>
            <a:pPr lvl="2"/>
            <a:r>
              <a:rPr lang="cy-GB" noProof="0"/>
              <a:t>Trydydd lefel</a:t>
            </a:r>
          </a:p>
          <a:p>
            <a:pPr lvl="3"/>
            <a:r>
              <a:rPr lang="cy-GB" noProof="0"/>
              <a:t>Pedwerydd lefel</a:t>
            </a:r>
          </a:p>
          <a:p>
            <a:pPr lvl="4"/>
            <a:r>
              <a:rPr lang="cy-GB" noProof="0"/>
              <a:t>Pumed lefel</a:t>
            </a:r>
          </a:p>
        </p:txBody>
      </p:sp>
      <p:sp>
        <p:nvSpPr>
          <p:cNvPr id="17414" name="Rectangle 6">
            <a:extLst>
              <a:ext uri="{FF2B5EF4-FFF2-40B4-BE49-F238E27FC236}">
                <a16:creationId xmlns:a16="http://schemas.microsoft.com/office/drawing/2014/main" id="{2BE3A368-F61C-44B0-8C42-343773100FE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cy-GB"/>
          </a:p>
        </p:txBody>
      </p:sp>
      <p:sp>
        <p:nvSpPr>
          <p:cNvPr id="17415" name="Rectangle 7">
            <a:extLst>
              <a:ext uri="{FF2B5EF4-FFF2-40B4-BE49-F238E27FC236}">
                <a16:creationId xmlns:a16="http://schemas.microsoft.com/office/drawing/2014/main" id="{49847925-F62B-4F8A-B15E-86023D2B3AEB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6591455-F910-4B5F-B15B-9281E9084DD9}" type="slidenum">
              <a:rPr lang="cy-GB" altLang="en-US"/>
              <a:pPr>
                <a:defRPr/>
              </a:pPr>
              <a:t>‹#›</a:t>
            </a:fld>
            <a:endParaRPr lang="cy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ＭＳ Ｐゴシック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Slide Image Placeholder 1">
            <a:extLst>
              <a:ext uri="{FF2B5EF4-FFF2-40B4-BE49-F238E27FC236}">
                <a16:creationId xmlns:a16="http://schemas.microsoft.com/office/drawing/2014/main" id="{7F154CED-E72E-4CC4-821B-244A5723D7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123" name="Notes Placeholder 2">
            <a:extLst>
              <a:ext uri="{FF2B5EF4-FFF2-40B4-BE49-F238E27FC236}">
                <a16:creationId xmlns:a16="http://schemas.microsoft.com/office/drawing/2014/main" id="{C8C7CC30-9163-4DF9-89DF-A4FF7CA0BFA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124" name="Slide Number Placeholder 3">
            <a:extLst>
              <a:ext uri="{FF2B5EF4-FFF2-40B4-BE49-F238E27FC236}">
                <a16:creationId xmlns:a16="http://schemas.microsoft.com/office/drawing/2014/main" id="{05EC98A9-F499-4A67-9464-F556F17F4C6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17F108DB-DA1A-4BB9-ABDB-3292FCBEE7B9}" type="slidenum">
              <a:rPr lang="cy-GB" altLang="en-US" sz="1200">
                <a:latin typeface="Arial" panose="020B0604020202020204" pitchFamily="34" charset="0"/>
              </a:rPr>
              <a:pPr/>
              <a:t>1</a:t>
            </a:fld>
            <a:endParaRPr lang="cy-GB" altLang="en-US" sz="120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80049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49424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72264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77856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951265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348115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01899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29678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575762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996240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4593302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500764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5176450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7463802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003136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3252461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09152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19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906119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3973437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1005823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673799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07227136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05004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6083652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2258892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3774601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465428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29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53132376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02066093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96405054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332860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6279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5549368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68203070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2990188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76167104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09586725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39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50016342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40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46023467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41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854258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42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24807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43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4817031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44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23333578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45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2458019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46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33102684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47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9238034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Slide Image Placeholder 1">
            <a:extLst>
              <a:ext uri="{FF2B5EF4-FFF2-40B4-BE49-F238E27FC236}">
                <a16:creationId xmlns:a16="http://schemas.microsoft.com/office/drawing/2014/main" id="{583B48E8-684E-4FCD-BF1C-E47A0EFA253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7575" y="744538"/>
            <a:ext cx="4962525" cy="3722687"/>
          </a:xfrm>
          <a:ln/>
        </p:spPr>
      </p:sp>
      <p:sp>
        <p:nvSpPr>
          <p:cNvPr id="54275" name="Notes Placeholder 2">
            <a:extLst>
              <a:ext uri="{FF2B5EF4-FFF2-40B4-BE49-F238E27FC236}">
                <a16:creationId xmlns:a16="http://schemas.microsoft.com/office/drawing/2014/main" id="{80D1C603-6DC3-4671-A1D5-378BF2CCE54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4276" name="Slide Number Placeholder 3">
            <a:extLst>
              <a:ext uri="{FF2B5EF4-FFF2-40B4-BE49-F238E27FC236}">
                <a16:creationId xmlns:a16="http://schemas.microsoft.com/office/drawing/2014/main" id="{DFAF4E7D-FA5D-4840-B99B-34CEB704319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fld id="{2C714BFA-CEE8-4D40-A5DF-C49B032DCB8D}" type="slidenum">
              <a:rPr lang="en-GB" altLang="en-US" sz="1200">
                <a:latin typeface="Arial" panose="020B0604020202020204" pitchFamily="34" charset="0"/>
              </a:rPr>
              <a:pPr/>
              <a:t>48</a:t>
            </a:fld>
            <a:endParaRPr lang="en-GB" altLang="en-US" sz="120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1684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eitl y Slei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Isdeitl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1EDA6D9-7093-4CE6-819E-83779E23440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DD0C7D2F-C445-4821-937C-51540A28CD0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E1CDE4C-1A56-4DC9-8792-482DC552B6A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336EAA-6FA5-469C-9C34-F68C53ED6A2A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16037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eitl a Ch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CE3034CF-3BEF-4006-9A2A-A3F254DE97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A9D9957-AAEC-42D5-BC3D-7766B17107A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0C331A-C47B-4578-9F4A-A62005FB9A8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F640B8-911D-4637-A4C8-579B8A0D038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618798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Pennyn Adra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25949347-E723-490F-8381-81280826EE17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90CA8A3-2474-42CF-936D-8EB8451AA85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2767D7CA-9E98-4332-B6F8-EE0774F763D1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3F4C20E-40D4-40D3-8FB3-BA09D1BE4A0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556237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au Gynnwy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61F8D5-2832-4A7F-B011-B28D6D19080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4538BE28-9AED-4DBD-8163-BF67E623272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BE1FF20-E6C7-4372-A157-EFE4C1A12185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205B2E-B48B-412F-B323-C8E23B82FCF0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9933728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ymhariaet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lfan Cynnwys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lfan Testun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Dalfan Cynnwys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093139E7-A216-48D5-A1FC-25C153CA7C5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6AEDDFDA-90A7-49A1-AF12-74FD49C908C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989C1CFE-E2AF-4FFC-8314-6FCE8E25D41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94456A-4971-4880-8918-452412547173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175952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eitl yn Uni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59DA6F96-1EA7-4934-A10B-6767C58CA35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F2522EA4-8BDA-4774-B6B0-417C92E6166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F04E38DB-8533-419F-9AC1-8CFF50E4FF43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6ED1C4-455E-4711-910F-B01D99BAC9D4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8155860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Gwa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4891ED48-0A78-48EC-B590-AB69D56308C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F680BAC3-3328-4A1A-9C2A-51B2465D165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D3782BD6-A26B-4F51-BCEC-440E6CBF078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426C983-6ABA-491F-AB66-6B5179FA462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5139892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ynnwys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Cynnwys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79EDF05-4E59-4CCD-87D2-B005DC1AD58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C341ADE-ABCF-415F-8C0C-B2271D60BF1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D1C5FAA-6D81-4AE2-904F-FD1369E249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AA485-DEEE-4BFE-8F90-DB196D087ED6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2094577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Llun gyda Phennaw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Llun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cy-GB" noProof="0"/>
          </a:p>
        </p:txBody>
      </p:sp>
      <p:sp>
        <p:nvSpPr>
          <p:cNvPr id="4" name="Dalfan Testun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F911F0-EB1B-4DCF-BEB4-2C51CD14E898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BA49ADF6-F5F0-4E8E-8033-62A822FF4802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C21608E-E9C8-43D1-B8C1-6A9D5121C30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A9FC7E2-EEA9-48DA-B1A4-C30DD6886A67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821000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itl a Thestun Fertigo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077E356-32F3-46A5-BFE7-AA8FC3AD9FC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C7B8EEE-D79C-4786-B4EE-E4C4C2F217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E295048A-0ED3-4765-A727-6D84AA74E8E8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50DD45B-111C-41C5-B86E-591AE0E6479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462860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eitl Fertigol a Thestu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itl Fertigol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lfan Testun ar i fyny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178B3A11-ECF7-4E08-B5A6-5005F84F5C6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9079571-8291-4CE4-AF34-C65B70AD7841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CB94E1EF-74AC-421E-958C-DA6EC0FA3EF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B1FCC2-B173-4CAB-8B6F-BC0F5A9CC14C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7774462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377DC8EB-730A-4808-855E-AF4E399BC7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521FBD5-00B3-4256-A63F-969873BEE4A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2" name="Rectangle 4">
            <a:extLst>
              <a:ext uri="{FF2B5EF4-FFF2-40B4-BE49-F238E27FC236}">
                <a16:creationId xmlns:a16="http://schemas.microsoft.com/office/drawing/2014/main" id="{05DE5089-4BFA-4151-AFC8-E954CAE11A1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E11BD125-FAE6-42EA-917C-AF25A5B5D20B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ＭＳ Ｐゴシック" charset="-128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E9575568-C058-4B28-AE1D-692E686781D2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smtClean="0">
                <a:latin typeface="Arial" panose="020B0604020202020204" pitchFamily="34" charset="0"/>
              </a:defRPr>
            </a:lvl1pPr>
          </a:lstStyle>
          <a:p>
            <a:pPr>
              <a:defRPr/>
            </a:pPr>
            <a:fld id="{5D093002-AF7C-4675-A025-4B0AB01D2B38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  <p:pic>
        <p:nvPicPr>
          <p:cNvPr id="1031" name="Picture 8" descr="PP_TSD_white.jpg">
            <a:extLst>
              <a:ext uri="{FF2B5EF4-FFF2-40B4-BE49-F238E27FC236}">
                <a16:creationId xmlns:a16="http://schemas.microsoft.com/office/drawing/2014/main" id="{1F5F2E1C-2432-4AF8-86E4-613143D2D77E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ＭＳ Ｐゴシック" charset="-128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ＭＳ Ｐゴシック" charset="-128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ＭＳ Ｐゴシック" charset="-128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ＭＳ Ｐゴシック" charset="-128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ＭＳ Ｐゴシック" charset="-128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ＭＳ Ｐゴシック" charset="-128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ＭＳ Ｐゴシック" charset="-128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13" Type="http://schemas.openxmlformats.org/officeDocument/2006/relationships/customXml" Target="../ink/ink6.xml"/><Relationship Id="rId18" Type="http://schemas.openxmlformats.org/officeDocument/2006/relationships/image" Target="../media/image9.png"/><Relationship Id="rId3" Type="http://schemas.openxmlformats.org/officeDocument/2006/relationships/customXml" Target="../ink/ink1.xml"/><Relationship Id="rId7" Type="http://schemas.openxmlformats.org/officeDocument/2006/relationships/customXml" Target="../ink/ink3.xml"/><Relationship Id="rId12" Type="http://schemas.openxmlformats.org/officeDocument/2006/relationships/image" Target="../media/image6.png"/><Relationship Id="rId17" Type="http://schemas.openxmlformats.org/officeDocument/2006/relationships/customXml" Target="../ink/ink8.xml"/><Relationship Id="rId2" Type="http://schemas.openxmlformats.org/officeDocument/2006/relationships/notesSlide" Target="../notesSlides/notesSlide2.xml"/><Relationship Id="rId16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5.png"/><Relationship Id="rId4" Type="http://schemas.openxmlformats.org/officeDocument/2006/relationships/image" Target="../media/image2.png"/><Relationship Id="rId9" Type="http://schemas.openxmlformats.org/officeDocument/2006/relationships/customXml" Target="../ink/ink4.xml"/><Relationship Id="rId14" Type="http://schemas.openxmlformats.org/officeDocument/2006/relationships/image" Target="../media/image7.png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14.xml"/><Relationship Id="rId18" Type="http://schemas.openxmlformats.org/officeDocument/2006/relationships/image" Target="../media/image14.png"/><Relationship Id="rId26" Type="http://schemas.openxmlformats.org/officeDocument/2006/relationships/image" Target="../media/image18.png"/><Relationship Id="rId3" Type="http://schemas.openxmlformats.org/officeDocument/2006/relationships/customXml" Target="../ink/ink9.xml"/><Relationship Id="rId21" Type="http://schemas.openxmlformats.org/officeDocument/2006/relationships/customXml" Target="../ink/ink18.xml"/><Relationship Id="rId34" Type="http://schemas.openxmlformats.org/officeDocument/2006/relationships/image" Target="../media/image22.png"/><Relationship Id="rId7" Type="http://schemas.openxmlformats.org/officeDocument/2006/relationships/customXml" Target="../ink/ink11.xml"/><Relationship Id="rId12" Type="http://schemas.openxmlformats.org/officeDocument/2006/relationships/image" Target="../media/image11.png"/><Relationship Id="rId17" Type="http://schemas.openxmlformats.org/officeDocument/2006/relationships/customXml" Target="../ink/ink16.xml"/><Relationship Id="rId25" Type="http://schemas.openxmlformats.org/officeDocument/2006/relationships/customXml" Target="../ink/ink20.xml"/><Relationship Id="rId33" Type="http://schemas.openxmlformats.org/officeDocument/2006/relationships/customXml" Target="../ink/ink24.xml"/><Relationship Id="rId2" Type="http://schemas.openxmlformats.org/officeDocument/2006/relationships/notesSlide" Target="../notesSlides/notesSlide3.xml"/><Relationship Id="rId16" Type="http://schemas.openxmlformats.org/officeDocument/2006/relationships/image" Target="../media/image13.png"/><Relationship Id="rId20" Type="http://schemas.openxmlformats.org/officeDocument/2006/relationships/image" Target="../media/image15.png"/><Relationship Id="rId29" Type="http://schemas.openxmlformats.org/officeDocument/2006/relationships/customXml" Target="../ink/ink2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10.png"/><Relationship Id="rId11" Type="http://schemas.openxmlformats.org/officeDocument/2006/relationships/customXml" Target="../ink/ink13.xml"/><Relationship Id="rId24" Type="http://schemas.openxmlformats.org/officeDocument/2006/relationships/image" Target="../media/image17.png"/><Relationship Id="rId32" Type="http://schemas.openxmlformats.org/officeDocument/2006/relationships/image" Target="../media/image21.png"/><Relationship Id="rId5" Type="http://schemas.openxmlformats.org/officeDocument/2006/relationships/customXml" Target="../ink/ink10.xml"/><Relationship Id="rId15" Type="http://schemas.openxmlformats.org/officeDocument/2006/relationships/customXml" Target="../ink/ink15.xml"/><Relationship Id="rId23" Type="http://schemas.openxmlformats.org/officeDocument/2006/relationships/customXml" Target="../ink/ink19.xml"/><Relationship Id="rId28" Type="http://schemas.openxmlformats.org/officeDocument/2006/relationships/image" Target="../media/image19.png"/><Relationship Id="rId36" Type="http://schemas.openxmlformats.org/officeDocument/2006/relationships/image" Target="../media/image23.png"/><Relationship Id="rId10" Type="http://schemas.openxmlformats.org/officeDocument/2006/relationships/image" Target="../media/image10.png"/><Relationship Id="rId19" Type="http://schemas.openxmlformats.org/officeDocument/2006/relationships/customXml" Target="../ink/ink17.xml"/><Relationship Id="rId31" Type="http://schemas.openxmlformats.org/officeDocument/2006/relationships/customXml" Target="../ink/ink23.xml"/><Relationship Id="rId4" Type="http://schemas.openxmlformats.org/officeDocument/2006/relationships/image" Target="../media/image710.png"/><Relationship Id="rId9" Type="http://schemas.openxmlformats.org/officeDocument/2006/relationships/customXml" Target="../ink/ink12.xml"/><Relationship Id="rId14" Type="http://schemas.openxmlformats.org/officeDocument/2006/relationships/image" Target="../media/image12.png"/><Relationship Id="rId22" Type="http://schemas.openxmlformats.org/officeDocument/2006/relationships/image" Target="../media/image16.png"/><Relationship Id="rId27" Type="http://schemas.openxmlformats.org/officeDocument/2006/relationships/customXml" Target="../ink/ink21.xml"/><Relationship Id="rId30" Type="http://schemas.openxmlformats.org/officeDocument/2006/relationships/image" Target="../media/image20.png"/><Relationship Id="rId35" Type="http://schemas.openxmlformats.org/officeDocument/2006/relationships/customXml" Target="../ink/ink25.xml"/><Relationship Id="rId8" Type="http://schemas.openxmlformats.org/officeDocument/2006/relationships/image" Target="../media/image910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27.xml"/><Relationship Id="rId3" Type="http://schemas.openxmlformats.org/officeDocument/2006/relationships/image" Target="../media/image24.png"/><Relationship Id="rId7" Type="http://schemas.openxmlformats.org/officeDocument/2006/relationships/image" Target="../media/image2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6.xml"/><Relationship Id="rId11" Type="http://schemas.openxmlformats.org/officeDocument/2006/relationships/image" Target="../media/image29.png"/><Relationship Id="rId5" Type="http://schemas.openxmlformats.org/officeDocument/2006/relationships/image" Target="../media/image26.png"/><Relationship Id="rId10" Type="http://schemas.openxmlformats.org/officeDocument/2006/relationships/customXml" Target="../ink/ink28.xml"/><Relationship Id="rId4" Type="http://schemas.openxmlformats.org/officeDocument/2006/relationships/image" Target="../media/image25.png"/><Relationship Id="rId9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png"/><Relationship Id="rId13" Type="http://schemas.openxmlformats.org/officeDocument/2006/relationships/customXml" Target="../ink/ink34.xml"/><Relationship Id="rId18" Type="http://schemas.openxmlformats.org/officeDocument/2006/relationships/image" Target="../media/image37.png"/><Relationship Id="rId3" Type="http://schemas.openxmlformats.org/officeDocument/2006/relationships/customXml" Target="../ink/ink29.xml"/><Relationship Id="rId21" Type="http://schemas.openxmlformats.org/officeDocument/2006/relationships/customXml" Target="../ink/ink38.xml"/><Relationship Id="rId7" Type="http://schemas.openxmlformats.org/officeDocument/2006/relationships/customXml" Target="../ink/ink31.xml"/><Relationship Id="rId12" Type="http://schemas.openxmlformats.org/officeDocument/2006/relationships/image" Target="../media/image34.png"/><Relationship Id="rId17" Type="http://schemas.openxmlformats.org/officeDocument/2006/relationships/customXml" Target="../ink/ink36.xml"/><Relationship Id="rId2" Type="http://schemas.openxmlformats.org/officeDocument/2006/relationships/notesSlide" Target="../notesSlides/notesSlide5.xml"/><Relationship Id="rId16" Type="http://schemas.openxmlformats.org/officeDocument/2006/relationships/image" Target="../media/image36.png"/><Relationship Id="rId20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1.png"/><Relationship Id="rId11" Type="http://schemas.openxmlformats.org/officeDocument/2006/relationships/customXml" Target="../ink/ink33.xml"/><Relationship Id="rId24" Type="http://schemas.openxmlformats.org/officeDocument/2006/relationships/image" Target="../media/image40.png"/><Relationship Id="rId5" Type="http://schemas.openxmlformats.org/officeDocument/2006/relationships/customXml" Target="../ink/ink30.xml"/><Relationship Id="rId15" Type="http://schemas.openxmlformats.org/officeDocument/2006/relationships/customXml" Target="../ink/ink35.xml"/><Relationship Id="rId23" Type="http://schemas.openxmlformats.org/officeDocument/2006/relationships/customXml" Target="../ink/ink39.xml"/><Relationship Id="rId10" Type="http://schemas.openxmlformats.org/officeDocument/2006/relationships/image" Target="../media/image33.png"/><Relationship Id="rId19" Type="http://schemas.openxmlformats.org/officeDocument/2006/relationships/customXml" Target="../ink/ink37.xml"/><Relationship Id="rId4" Type="http://schemas.openxmlformats.org/officeDocument/2006/relationships/image" Target="../media/image30.png"/><Relationship Id="rId9" Type="http://schemas.openxmlformats.org/officeDocument/2006/relationships/customXml" Target="../ink/ink32.xml"/><Relationship Id="rId14" Type="http://schemas.openxmlformats.org/officeDocument/2006/relationships/image" Target="../media/image35.png"/><Relationship Id="rId22" Type="http://schemas.openxmlformats.org/officeDocument/2006/relationships/image" Target="../media/image39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13" Type="http://schemas.openxmlformats.org/officeDocument/2006/relationships/customXml" Target="../ink/ink45.xml"/><Relationship Id="rId18" Type="http://schemas.openxmlformats.org/officeDocument/2006/relationships/image" Target="../media/image48.png"/><Relationship Id="rId26" Type="http://schemas.openxmlformats.org/officeDocument/2006/relationships/image" Target="../media/image52.png"/><Relationship Id="rId3" Type="http://schemas.openxmlformats.org/officeDocument/2006/relationships/customXml" Target="../ink/ink40.xml"/><Relationship Id="rId21" Type="http://schemas.openxmlformats.org/officeDocument/2006/relationships/customXml" Target="../ink/ink49.xml"/><Relationship Id="rId7" Type="http://schemas.openxmlformats.org/officeDocument/2006/relationships/customXml" Target="../ink/ink42.xml"/><Relationship Id="rId12" Type="http://schemas.openxmlformats.org/officeDocument/2006/relationships/image" Target="../media/image45.png"/><Relationship Id="rId17" Type="http://schemas.openxmlformats.org/officeDocument/2006/relationships/customXml" Target="../ink/ink47.xml"/><Relationship Id="rId25" Type="http://schemas.openxmlformats.org/officeDocument/2006/relationships/customXml" Target="../ink/ink51.xml"/><Relationship Id="rId2" Type="http://schemas.openxmlformats.org/officeDocument/2006/relationships/notesSlide" Target="../notesSlides/notesSlide6.xml"/><Relationship Id="rId16" Type="http://schemas.openxmlformats.org/officeDocument/2006/relationships/image" Target="../media/image47.png"/><Relationship Id="rId20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2.png"/><Relationship Id="rId11" Type="http://schemas.openxmlformats.org/officeDocument/2006/relationships/customXml" Target="../ink/ink44.xml"/><Relationship Id="rId24" Type="http://schemas.openxmlformats.org/officeDocument/2006/relationships/image" Target="../media/image51.png"/><Relationship Id="rId5" Type="http://schemas.openxmlformats.org/officeDocument/2006/relationships/customXml" Target="../ink/ink41.xml"/><Relationship Id="rId15" Type="http://schemas.openxmlformats.org/officeDocument/2006/relationships/customXml" Target="../ink/ink46.xml"/><Relationship Id="rId23" Type="http://schemas.openxmlformats.org/officeDocument/2006/relationships/customXml" Target="../ink/ink50.xml"/><Relationship Id="rId28" Type="http://schemas.openxmlformats.org/officeDocument/2006/relationships/image" Target="../media/image53.png"/><Relationship Id="rId10" Type="http://schemas.openxmlformats.org/officeDocument/2006/relationships/image" Target="../media/image44.png"/><Relationship Id="rId19" Type="http://schemas.openxmlformats.org/officeDocument/2006/relationships/customXml" Target="../ink/ink48.xml"/><Relationship Id="rId4" Type="http://schemas.openxmlformats.org/officeDocument/2006/relationships/image" Target="../media/image41.png"/><Relationship Id="rId9" Type="http://schemas.openxmlformats.org/officeDocument/2006/relationships/customXml" Target="../ink/ink43.xml"/><Relationship Id="rId14" Type="http://schemas.openxmlformats.org/officeDocument/2006/relationships/image" Target="../media/image46.png"/><Relationship Id="rId22" Type="http://schemas.openxmlformats.org/officeDocument/2006/relationships/image" Target="../media/image50.png"/><Relationship Id="rId27" Type="http://schemas.openxmlformats.org/officeDocument/2006/relationships/customXml" Target="../ink/ink52.xml"/></Relationships>
</file>

<file path=ppt/slides/_rels/slide7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8.xml"/><Relationship Id="rId18" Type="http://schemas.openxmlformats.org/officeDocument/2006/relationships/image" Target="../media/image61.png"/><Relationship Id="rId26" Type="http://schemas.openxmlformats.org/officeDocument/2006/relationships/image" Target="../media/image65.png"/><Relationship Id="rId39" Type="http://schemas.openxmlformats.org/officeDocument/2006/relationships/customXml" Target="../ink/ink71.xml"/><Relationship Id="rId21" Type="http://schemas.openxmlformats.org/officeDocument/2006/relationships/customXml" Target="../ink/ink62.xml"/><Relationship Id="rId34" Type="http://schemas.openxmlformats.org/officeDocument/2006/relationships/image" Target="../media/image69.png"/><Relationship Id="rId42" Type="http://schemas.openxmlformats.org/officeDocument/2006/relationships/image" Target="../media/image73.png"/><Relationship Id="rId7" Type="http://schemas.openxmlformats.org/officeDocument/2006/relationships/customXml" Target="../ink/ink55.xml"/><Relationship Id="rId2" Type="http://schemas.openxmlformats.org/officeDocument/2006/relationships/notesSlide" Target="../notesSlides/notesSlide7.xml"/><Relationship Id="rId16" Type="http://schemas.openxmlformats.org/officeDocument/2006/relationships/image" Target="../media/image60.png"/><Relationship Id="rId20" Type="http://schemas.openxmlformats.org/officeDocument/2006/relationships/image" Target="../media/image62.png"/><Relationship Id="rId29" Type="http://schemas.openxmlformats.org/officeDocument/2006/relationships/customXml" Target="../ink/ink66.xml"/><Relationship Id="rId41" Type="http://schemas.openxmlformats.org/officeDocument/2006/relationships/customXml" Target="../ink/ink7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.png"/><Relationship Id="rId11" Type="http://schemas.openxmlformats.org/officeDocument/2006/relationships/customXml" Target="../ink/ink57.xml"/><Relationship Id="rId24" Type="http://schemas.openxmlformats.org/officeDocument/2006/relationships/image" Target="../media/image64.png"/><Relationship Id="rId32" Type="http://schemas.openxmlformats.org/officeDocument/2006/relationships/image" Target="../media/image68.png"/><Relationship Id="rId37" Type="http://schemas.openxmlformats.org/officeDocument/2006/relationships/customXml" Target="../ink/ink70.xml"/><Relationship Id="rId40" Type="http://schemas.openxmlformats.org/officeDocument/2006/relationships/image" Target="../media/image72.png"/><Relationship Id="rId5" Type="http://schemas.openxmlformats.org/officeDocument/2006/relationships/customXml" Target="../ink/ink54.xml"/><Relationship Id="rId15" Type="http://schemas.openxmlformats.org/officeDocument/2006/relationships/customXml" Target="../ink/ink59.xml"/><Relationship Id="rId23" Type="http://schemas.openxmlformats.org/officeDocument/2006/relationships/customXml" Target="../ink/ink63.xml"/><Relationship Id="rId28" Type="http://schemas.openxmlformats.org/officeDocument/2006/relationships/image" Target="../media/image66.png"/><Relationship Id="rId36" Type="http://schemas.openxmlformats.org/officeDocument/2006/relationships/image" Target="../media/image70.png"/><Relationship Id="rId10" Type="http://schemas.openxmlformats.org/officeDocument/2006/relationships/image" Target="../media/image57.png"/><Relationship Id="rId19" Type="http://schemas.openxmlformats.org/officeDocument/2006/relationships/customXml" Target="../ink/ink61.xml"/><Relationship Id="rId31" Type="http://schemas.openxmlformats.org/officeDocument/2006/relationships/customXml" Target="../ink/ink67.xml"/><Relationship Id="rId4" Type="http://schemas.openxmlformats.org/officeDocument/2006/relationships/image" Target="../media/image54.png"/><Relationship Id="rId9" Type="http://schemas.openxmlformats.org/officeDocument/2006/relationships/customXml" Target="../ink/ink56.xml"/><Relationship Id="rId14" Type="http://schemas.openxmlformats.org/officeDocument/2006/relationships/image" Target="../media/image59.png"/><Relationship Id="rId22" Type="http://schemas.openxmlformats.org/officeDocument/2006/relationships/image" Target="../media/image63.png"/><Relationship Id="rId27" Type="http://schemas.openxmlformats.org/officeDocument/2006/relationships/customXml" Target="../ink/ink65.xml"/><Relationship Id="rId30" Type="http://schemas.openxmlformats.org/officeDocument/2006/relationships/image" Target="../media/image67.png"/><Relationship Id="rId35" Type="http://schemas.openxmlformats.org/officeDocument/2006/relationships/customXml" Target="../ink/ink69.xml"/><Relationship Id="rId8" Type="http://schemas.openxmlformats.org/officeDocument/2006/relationships/image" Target="../media/image56.png"/><Relationship Id="rId3" Type="http://schemas.openxmlformats.org/officeDocument/2006/relationships/customXml" Target="../ink/ink53.xml"/><Relationship Id="rId12" Type="http://schemas.openxmlformats.org/officeDocument/2006/relationships/image" Target="../media/image58.png"/><Relationship Id="rId17" Type="http://schemas.openxmlformats.org/officeDocument/2006/relationships/customXml" Target="../ink/ink60.xml"/><Relationship Id="rId25" Type="http://schemas.openxmlformats.org/officeDocument/2006/relationships/customXml" Target="../ink/ink64.xml"/><Relationship Id="rId33" Type="http://schemas.openxmlformats.org/officeDocument/2006/relationships/customXml" Target="../ink/ink68.xml"/><Relationship Id="rId38" Type="http://schemas.openxmlformats.org/officeDocument/2006/relationships/image" Target="../media/image71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6.png"/><Relationship Id="rId13" Type="http://schemas.openxmlformats.org/officeDocument/2006/relationships/customXml" Target="../ink/ink78.xml"/><Relationship Id="rId18" Type="http://schemas.openxmlformats.org/officeDocument/2006/relationships/image" Target="../media/image81.png"/><Relationship Id="rId3" Type="http://schemas.openxmlformats.org/officeDocument/2006/relationships/customXml" Target="../ink/ink73.xml"/><Relationship Id="rId21" Type="http://schemas.openxmlformats.org/officeDocument/2006/relationships/customXml" Target="../ink/ink82.xml"/><Relationship Id="rId7" Type="http://schemas.openxmlformats.org/officeDocument/2006/relationships/customXml" Target="../ink/ink75.xml"/><Relationship Id="rId12" Type="http://schemas.openxmlformats.org/officeDocument/2006/relationships/image" Target="../media/image78.png"/><Relationship Id="rId17" Type="http://schemas.openxmlformats.org/officeDocument/2006/relationships/customXml" Target="../ink/ink80.xml"/><Relationship Id="rId2" Type="http://schemas.openxmlformats.org/officeDocument/2006/relationships/notesSlide" Target="../notesSlides/notesSlide8.xml"/><Relationship Id="rId16" Type="http://schemas.openxmlformats.org/officeDocument/2006/relationships/image" Target="../media/image80.png"/><Relationship Id="rId20" Type="http://schemas.openxmlformats.org/officeDocument/2006/relationships/image" Target="../media/image8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5.png"/><Relationship Id="rId11" Type="http://schemas.openxmlformats.org/officeDocument/2006/relationships/customXml" Target="../ink/ink77.xml"/><Relationship Id="rId24" Type="http://schemas.openxmlformats.org/officeDocument/2006/relationships/image" Target="../media/image84.png"/><Relationship Id="rId5" Type="http://schemas.openxmlformats.org/officeDocument/2006/relationships/customXml" Target="../ink/ink74.xml"/><Relationship Id="rId15" Type="http://schemas.openxmlformats.org/officeDocument/2006/relationships/customXml" Target="../ink/ink79.xml"/><Relationship Id="rId23" Type="http://schemas.openxmlformats.org/officeDocument/2006/relationships/customXml" Target="../ink/ink83.xml"/><Relationship Id="rId10" Type="http://schemas.openxmlformats.org/officeDocument/2006/relationships/image" Target="../media/image77.png"/><Relationship Id="rId19" Type="http://schemas.openxmlformats.org/officeDocument/2006/relationships/customXml" Target="../ink/ink81.xml"/><Relationship Id="rId4" Type="http://schemas.openxmlformats.org/officeDocument/2006/relationships/image" Target="../media/image74.png"/><Relationship Id="rId9" Type="http://schemas.openxmlformats.org/officeDocument/2006/relationships/customXml" Target="../ink/ink76.xml"/><Relationship Id="rId14" Type="http://schemas.openxmlformats.org/officeDocument/2006/relationships/image" Target="../media/image79.png"/><Relationship Id="rId22" Type="http://schemas.openxmlformats.org/officeDocument/2006/relationships/image" Target="../media/image83.png"/></Relationships>
</file>

<file path=ppt/slides/_rels/slide9.xml.rels><?xml version="1.0" encoding="UTF-8" standalone="yes"?>
<Relationships xmlns="http://schemas.openxmlformats.org/package/2006/relationships"><Relationship Id="rId13" Type="http://schemas.openxmlformats.org/officeDocument/2006/relationships/image" Target="../media/image90.png"/><Relationship Id="rId18" Type="http://schemas.openxmlformats.org/officeDocument/2006/relationships/customXml" Target="../ink/ink91.xml"/><Relationship Id="rId26" Type="http://schemas.openxmlformats.org/officeDocument/2006/relationships/customXml" Target="../ink/ink95.xml"/><Relationship Id="rId39" Type="http://schemas.openxmlformats.org/officeDocument/2006/relationships/image" Target="../media/image103.png"/><Relationship Id="rId21" Type="http://schemas.openxmlformats.org/officeDocument/2006/relationships/image" Target="../media/image94.png"/><Relationship Id="rId34" Type="http://schemas.openxmlformats.org/officeDocument/2006/relationships/customXml" Target="../ink/ink99.xml"/><Relationship Id="rId42" Type="http://schemas.openxmlformats.org/officeDocument/2006/relationships/customXml" Target="../ink/ink103.xml"/><Relationship Id="rId47" Type="http://schemas.openxmlformats.org/officeDocument/2006/relationships/image" Target="../media/image107.png"/><Relationship Id="rId50" Type="http://schemas.openxmlformats.org/officeDocument/2006/relationships/customXml" Target="../ink/ink107.xml"/><Relationship Id="rId7" Type="http://schemas.openxmlformats.org/officeDocument/2006/relationships/image" Target="../media/image87.png"/><Relationship Id="rId2" Type="http://schemas.openxmlformats.org/officeDocument/2006/relationships/notesSlide" Target="../notesSlides/notesSlide9.xml"/><Relationship Id="rId16" Type="http://schemas.openxmlformats.org/officeDocument/2006/relationships/customXml" Target="../ink/ink90.xml"/><Relationship Id="rId29" Type="http://schemas.openxmlformats.org/officeDocument/2006/relationships/image" Target="../media/image98.png"/><Relationship Id="rId11" Type="http://schemas.openxmlformats.org/officeDocument/2006/relationships/image" Target="../media/image89.png"/><Relationship Id="rId24" Type="http://schemas.openxmlformats.org/officeDocument/2006/relationships/customXml" Target="../ink/ink94.xml"/><Relationship Id="rId32" Type="http://schemas.openxmlformats.org/officeDocument/2006/relationships/customXml" Target="../ink/ink98.xml"/><Relationship Id="rId37" Type="http://schemas.openxmlformats.org/officeDocument/2006/relationships/image" Target="../media/image102.png"/><Relationship Id="rId40" Type="http://schemas.openxmlformats.org/officeDocument/2006/relationships/customXml" Target="../ink/ink102.xml"/><Relationship Id="rId45" Type="http://schemas.openxmlformats.org/officeDocument/2006/relationships/image" Target="../media/image106.png"/><Relationship Id="rId5" Type="http://schemas.openxmlformats.org/officeDocument/2006/relationships/image" Target="../media/image86.png"/><Relationship Id="rId15" Type="http://schemas.openxmlformats.org/officeDocument/2006/relationships/image" Target="../media/image91.png"/><Relationship Id="rId23" Type="http://schemas.openxmlformats.org/officeDocument/2006/relationships/image" Target="../media/image95.png"/><Relationship Id="rId28" Type="http://schemas.openxmlformats.org/officeDocument/2006/relationships/customXml" Target="../ink/ink96.xml"/><Relationship Id="rId36" Type="http://schemas.openxmlformats.org/officeDocument/2006/relationships/customXml" Target="../ink/ink100.xml"/><Relationship Id="rId49" Type="http://schemas.openxmlformats.org/officeDocument/2006/relationships/image" Target="../media/image108.png"/><Relationship Id="rId10" Type="http://schemas.openxmlformats.org/officeDocument/2006/relationships/customXml" Target="../ink/ink87.xml"/><Relationship Id="rId19" Type="http://schemas.openxmlformats.org/officeDocument/2006/relationships/image" Target="../media/image93.png"/><Relationship Id="rId31" Type="http://schemas.openxmlformats.org/officeDocument/2006/relationships/image" Target="../media/image99.png"/><Relationship Id="rId44" Type="http://schemas.openxmlformats.org/officeDocument/2006/relationships/customXml" Target="../ink/ink104.xml"/><Relationship Id="rId4" Type="http://schemas.openxmlformats.org/officeDocument/2006/relationships/customXml" Target="../ink/ink84.xml"/><Relationship Id="rId9" Type="http://schemas.openxmlformats.org/officeDocument/2006/relationships/image" Target="../media/image88.png"/><Relationship Id="rId14" Type="http://schemas.openxmlformats.org/officeDocument/2006/relationships/customXml" Target="../ink/ink89.xml"/><Relationship Id="rId22" Type="http://schemas.openxmlformats.org/officeDocument/2006/relationships/customXml" Target="../ink/ink93.xml"/><Relationship Id="rId27" Type="http://schemas.openxmlformats.org/officeDocument/2006/relationships/image" Target="../media/image97.png"/><Relationship Id="rId30" Type="http://schemas.openxmlformats.org/officeDocument/2006/relationships/customXml" Target="../ink/ink97.xml"/><Relationship Id="rId35" Type="http://schemas.openxmlformats.org/officeDocument/2006/relationships/image" Target="../media/image101.png"/><Relationship Id="rId43" Type="http://schemas.openxmlformats.org/officeDocument/2006/relationships/image" Target="../media/image105.png"/><Relationship Id="rId48" Type="http://schemas.openxmlformats.org/officeDocument/2006/relationships/customXml" Target="../ink/ink106.xml"/><Relationship Id="rId8" Type="http://schemas.openxmlformats.org/officeDocument/2006/relationships/customXml" Target="../ink/ink86.xml"/><Relationship Id="rId51" Type="http://schemas.openxmlformats.org/officeDocument/2006/relationships/image" Target="../media/image109.png"/><Relationship Id="rId3" Type="http://schemas.openxmlformats.org/officeDocument/2006/relationships/image" Target="../media/image85.png"/><Relationship Id="rId12" Type="http://schemas.openxmlformats.org/officeDocument/2006/relationships/customXml" Target="../ink/ink88.xml"/><Relationship Id="rId17" Type="http://schemas.openxmlformats.org/officeDocument/2006/relationships/image" Target="../media/image92.png"/><Relationship Id="rId25" Type="http://schemas.openxmlformats.org/officeDocument/2006/relationships/image" Target="../media/image96.png"/><Relationship Id="rId33" Type="http://schemas.openxmlformats.org/officeDocument/2006/relationships/image" Target="../media/image100.png"/><Relationship Id="rId38" Type="http://schemas.openxmlformats.org/officeDocument/2006/relationships/customXml" Target="../ink/ink101.xml"/><Relationship Id="rId46" Type="http://schemas.openxmlformats.org/officeDocument/2006/relationships/customXml" Target="../ink/ink105.xml"/><Relationship Id="rId20" Type="http://schemas.openxmlformats.org/officeDocument/2006/relationships/customXml" Target="../ink/ink92.xml"/><Relationship Id="rId41" Type="http://schemas.openxmlformats.org/officeDocument/2006/relationships/image" Target="../media/image104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85.xml"/></Relationships>
</file>

<file path=ppt/slides/_rels/slide10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13.png"/><Relationship Id="rId21" Type="http://schemas.openxmlformats.org/officeDocument/2006/relationships/customXml" Target="../ink/ink117.xml"/><Relationship Id="rId42" Type="http://schemas.openxmlformats.org/officeDocument/2006/relationships/image" Target="../media/image121.png"/><Relationship Id="rId47" Type="http://schemas.openxmlformats.org/officeDocument/2006/relationships/customXml" Target="../ink/ink130.xml"/><Relationship Id="rId63" Type="http://schemas.openxmlformats.org/officeDocument/2006/relationships/customXml" Target="../ink/ink138.xml"/><Relationship Id="rId68" Type="http://schemas.openxmlformats.org/officeDocument/2006/relationships/image" Target="../media/image134.png"/><Relationship Id="rId84" Type="http://schemas.openxmlformats.org/officeDocument/2006/relationships/image" Target="../media/image142.png"/><Relationship Id="rId89" Type="http://schemas.openxmlformats.org/officeDocument/2006/relationships/customXml" Target="../ink/ink151.xml"/><Relationship Id="rId16" Type="http://schemas.openxmlformats.org/officeDocument/2006/relationships/image" Target="../media/image1080.png"/><Relationship Id="rId11" Type="http://schemas.openxmlformats.org/officeDocument/2006/relationships/customXml" Target="../ink/ink112.xml"/><Relationship Id="rId32" Type="http://schemas.openxmlformats.org/officeDocument/2006/relationships/image" Target="../media/image116.png"/><Relationship Id="rId37" Type="http://schemas.openxmlformats.org/officeDocument/2006/relationships/customXml" Target="../ink/ink125.xml"/><Relationship Id="rId53" Type="http://schemas.openxmlformats.org/officeDocument/2006/relationships/customXml" Target="../ink/ink133.xml"/><Relationship Id="rId58" Type="http://schemas.openxmlformats.org/officeDocument/2006/relationships/image" Target="../media/image129.png"/><Relationship Id="rId74" Type="http://schemas.openxmlformats.org/officeDocument/2006/relationships/image" Target="../media/image137.png"/><Relationship Id="rId79" Type="http://schemas.openxmlformats.org/officeDocument/2006/relationships/customXml" Target="../ink/ink146.xml"/><Relationship Id="rId5" Type="http://schemas.openxmlformats.org/officeDocument/2006/relationships/customXml" Target="../ink/ink109.xml"/><Relationship Id="rId90" Type="http://schemas.openxmlformats.org/officeDocument/2006/relationships/image" Target="../media/image145.png"/><Relationship Id="rId14" Type="http://schemas.openxmlformats.org/officeDocument/2006/relationships/image" Target="../media/image1070.png"/><Relationship Id="rId22" Type="http://schemas.openxmlformats.org/officeDocument/2006/relationships/image" Target="../media/image111.png"/><Relationship Id="rId27" Type="http://schemas.openxmlformats.org/officeDocument/2006/relationships/customXml" Target="../ink/ink120.xml"/><Relationship Id="rId30" Type="http://schemas.openxmlformats.org/officeDocument/2006/relationships/image" Target="../media/image115.png"/><Relationship Id="rId35" Type="http://schemas.openxmlformats.org/officeDocument/2006/relationships/customXml" Target="../ink/ink124.xml"/><Relationship Id="rId43" Type="http://schemas.openxmlformats.org/officeDocument/2006/relationships/customXml" Target="../ink/ink128.xml"/><Relationship Id="rId48" Type="http://schemas.openxmlformats.org/officeDocument/2006/relationships/image" Target="../media/image124.png"/><Relationship Id="rId56" Type="http://schemas.openxmlformats.org/officeDocument/2006/relationships/image" Target="../media/image128.png"/><Relationship Id="rId64" Type="http://schemas.openxmlformats.org/officeDocument/2006/relationships/image" Target="../media/image132.png"/><Relationship Id="rId69" Type="http://schemas.openxmlformats.org/officeDocument/2006/relationships/customXml" Target="../ink/ink141.xml"/><Relationship Id="rId77" Type="http://schemas.openxmlformats.org/officeDocument/2006/relationships/customXml" Target="../ink/ink145.xml"/><Relationship Id="rId8" Type="http://schemas.openxmlformats.org/officeDocument/2006/relationships/image" Target="../media/image1040.png"/><Relationship Id="rId51" Type="http://schemas.openxmlformats.org/officeDocument/2006/relationships/customXml" Target="../ink/ink132.xml"/><Relationship Id="rId72" Type="http://schemas.openxmlformats.org/officeDocument/2006/relationships/image" Target="../media/image136.png"/><Relationship Id="rId80" Type="http://schemas.openxmlformats.org/officeDocument/2006/relationships/image" Target="../media/image140.png"/><Relationship Id="rId85" Type="http://schemas.openxmlformats.org/officeDocument/2006/relationships/customXml" Target="../ink/ink149.xml"/><Relationship Id="rId3" Type="http://schemas.openxmlformats.org/officeDocument/2006/relationships/customXml" Target="../ink/ink108.xml"/><Relationship Id="rId12" Type="http://schemas.openxmlformats.org/officeDocument/2006/relationships/image" Target="../media/image1060.png"/><Relationship Id="rId17" Type="http://schemas.openxmlformats.org/officeDocument/2006/relationships/customXml" Target="../ink/ink115.xml"/><Relationship Id="rId25" Type="http://schemas.openxmlformats.org/officeDocument/2006/relationships/customXml" Target="../ink/ink119.xml"/><Relationship Id="rId33" Type="http://schemas.openxmlformats.org/officeDocument/2006/relationships/customXml" Target="../ink/ink123.xml"/><Relationship Id="rId38" Type="http://schemas.openxmlformats.org/officeDocument/2006/relationships/image" Target="../media/image119.png"/><Relationship Id="rId46" Type="http://schemas.openxmlformats.org/officeDocument/2006/relationships/image" Target="../media/image123.png"/><Relationship Id="rId59" Type="http://schemas.openxmlformats.org/officeDocument/2006/relationships/customXml" Target="../ink/ink136.xml"/><Relationship Id="rId67" Type="http://schemas.openxmlformats.org/officeDocument/2006/relationships/customXml" Target="../ink/ink140.xml"/><Relationship Id="rId20" Type="http://schemas.openxmlformats.org/officeDocument/2006/relationships/image" Target="../media/image110.png"/><Relationship Id="rId41" Type="http://schemas.openxmlformats.org/officeDocument/2006/relationships/customXml" Target="../ink/ink127.xml"/><Relationship Id="rId54" Type="http://schemas.openxmlformats.org/officeDocument/2006/relationships/image" Target="../media/image127.png"/><Relationship Id="rId62" Type="http://schemas.openxmlformats.org/officeDocument/2006/relationships/image" Target="../media/image131.png"/><Relationship Id="rId70" Type="http://schemas.openxmlformats.org/officeDocument/2006/relationships/image" Target="../media/image135.png"/><Relationship Id="rId75" Type="http://schemas.openxmlformats.org/officeDocument/2006/relationships/customXml" Target="../ink/ink144.xml"/><Relationship Id="rId83" Type="http://schemas.openxmlformats.org/officeDocument/2006/relationships/customXml" Target="../ink/ink148.xml"/><Relationship Id="rId88" Type="http://schemas.openxmlformats.org/officeDocument/2006/relationships/image" Target="../media/image1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30.png"/><Relationship Id="rId15" Type="http://schemas.openxmlformats.org/officeDocument/2006/relationships/customXml" Target="../ink/ink114.xml"/><Relationship Id="rId23" Type="http://schemas.openxmlformats.org/officeDocument/2006/relationships/customXml" Target="../ink/ink118.xml"/><Relationship Id="rId28" Type="http://schemas.openxmlformats.org/officeDocument/2006/relationships/image" Target="../media/image114.png"/><Relationship Id="rId36" Type="http://schemas.openxmlformats.org/officeDocument/2006/relationships/image" Target="../media/image118.png"/><Relationship Id="rId49" Type="http://schemas.openxmlformats.org/officeDocument/2006/relationships/customXml" Target="../ink/ink131.xml"/><Relationship Id="rId57" Type="http://schemas.openxmlformats.org/officeDocument/2006/relationships/customXml" Target="../ink/ink135.xml"/><Relationship Id="rId10" Type="http://schemas.openxmlformats.org/officeDocument/2006/relationships/image" Target="../media/image1050.png"/><Relationship Id="rId31" Type="http://schemas.openxmlformats.org/officeDocument/2006/relationships/customXml" Target="../ink/ink122.xml"/><Relationship Id="rId44" Type="http://schemas.openxmlformats.org/officeDocument/2006/relationships/image" Target="../media/image122.png"/><Relationship Id="rId52" Type="http://schemas.openxmlformats.org/officeDocument/2006/relationships/image" Target="../media/image126.png"/><Relationship Id="rId60" Type="http://schemas.openxmlformats.org/officeDocument/2006/relationships/image" Target="../media/image130.png"/><Relationship Id="rId65" Type="http://schemas.openxmlformats.org/officeDocument/2006/relationships/customXml" Target="../ink/ink139.xml"/><Relationship Id="rId73" Type="http://schemas.openxmlformats.org/officeDocument/2006/relationships/customXml" Target="../ink/ink143.xml"/><Relationship Id="rId78" Type="http://schemas.openxmlformats.org/officeDocument/2006/relationships/image" Target="../media/image139.png"/><Relationship Id="rId81" Type="http://schemas.openxmlformats.org/officeDocument/2006/relationships/customXml" Target="../ink/ink147.xml"/><Relationship Id="rId86" Type="http://schemas.openxmlformats.org/officeDocument/2006/relationships/image" Target="../media/image143.png"/><Relationship Id="rId4" Type="http://schemas.openxmlformats.org/officeDocument/2006/relationships/image" Target="../media/image1020.png"/><Relationship Id="rId9" Type="http://schemas.openxmlformats.org/officeDocument/2006/relationships/customXml" Target="../ink/ink111.xml"/><Relationship Id="rId13" Type="http://schemas.openxmlformats.org/officeDocument/2006/relationships/customXml" Target="../ink/ink113.xml"/><Relationship Id="rId18" Type="http://schemas.openxmlformats.org/officeDocument/2006/relationships/image" Target="../media/image1090.png"/><Relationship Id="rId39" Type="http://schemas.openxmlformats.org/officeDocument/2006/relationships/customXml" Target="../ink/ink126.xml"/><Relationship Id="rId34" Type="http://schemas.openxmlformats.org/officeDocument/2006/relationships/image" Target="../media/image117.png"/><Relationship Id="rId50" Type="http://schemas.openxmlformats.org/officeDocument/2006/relationships/image" Target="../media/image125.png"/><Relationship Id="rId55" Type="http://schemas.openxmlformats.org/officeDocument/2006/relationships/customXml" Target="../ink/ink134.xml"/><Relationship Id="rId76" Type="http://schemas.openxmlformats.org/officeDocument/2006/relationships/image" Target="../media/image138.png"/><Relationship Id="rId7" Type="http://schemas.openxmlformats.org/officeDocument/2006/relationships/customXml" Target="../ink/ink110.xml"/><Relationship Id="rId71" Type="http://schemas.openxmlformats.org/officeDocument/2006/relationships/customXml" Target="../ink/ink142.xml"/><Relationship Id="rId2" Type="http://schemas.openxmlformats.org/officeDocument/2006/relationships/notesSlide" Target="../notesSlides/notesSlide10.xml"/><Relationship Id="rId29" Type="http://schemas.openxmlformats.org/officeDocument/2006/relationships/customXml" Target="../ink/ink121.xml"/><Relationship Id="rId24" Type="http://schemas.openxmlformats.org/officeDocument/2006/relationships/image" Target="../media/image112.png"/><Relationship Id="rId40" Type="http://schemas.openxmlformats.org/officeDocument/2006/relationships/image" Target="../media/image120.png"/><Relationship Id="rId45" Type="http://schemas.openxmlformats.org/officeDocument/2006/relationships/customXml" Target="../ink/ink129.xml"/><Relationship Id="rId66" Type="http://schemas.openxmlformats.org/officeDocument/2006/relationships/image" Target="../media/image133.png"/><Relationship Id="rId87" Type="http://schemas.openxmlformats.org/officeDocument/2006/relationships/customXml" Target="../ink/ink150.xml"/><Relationship Id="rId61" Type="http://schemas.openxmlformats.org/officeDocument/2006/relationships/customXml" Target="../ink/ink137.xml"/><Relationship Id="rId82" Type="http://schemas.openxmlformats.org/officeDocument/2006/relationships/image" Target="../media/image141.png"/><Relationship Id="rId19" Type="http://schemas.openxmlformats.org/officeDocument/2006/relationships/customXml" Target="../ink/ink116.xml"/></Relationships>
</file>

<file path=ppt/slides/_rels/slide11.xml.rels><?xml version="1.0" encoding="UTF-8" standalone="yes"?>
<Relationships xmlns="http://schemas.openxmlformats.org/package/2006/relationships"><Relationship Id="rId26" Type="http://schemas.openxmlformats.org/officeDocument/2006/relationships/image" Target="../media/image157.png"/><Relationship Id="rId21" Type="http://schemas.openxmlformats.org/officeDocument/2006/relationships/customXml" Target="../ink/ink161.xml"/><Relationship Id="rId42" Type="http://schemas.openxmlformats.org/officeDocument/2006/relationships/image" Target="../media/image165.png"/><Relationship Id="rId47" Type="http://schemas.openxmlformats.org/officeDocument/2006/relationships/customXml" Target="../ink/ink174.xml"/><Relationship Id="rId63" Type="http://schemas.openxmlformats.org/officeDocument/2006/relationships/customXml" Target="../ink/ink182.xml"/><Relationship Id="rId68" Type="http://schemas.openxmlformats.org/officeDocument/2006/relationships/image" Target="../media/image178.png"/><Relationship Id="rId84" Type="http://schemas.openxmlformats.org/officeDocument/2006/relationships/image" Target="../media/image186.png"/><Relationship Id="rId89" Type="http://schemas.openxmlformats.org/officeDocument/2006/relationships/customXml" Target="../ink/ink195.xml"/><Relationship Id="rId16" Type="http://schemas.openxmlformats.org/officeDocument/2006/relationships/image" Target="../media/image152.png"/><Relationship Id="rId11" Type="http://schemas.openxmlformats.org/officeDocument/2006/relationships/customXml" Target="../ink/ink156.xml"/><Relationship Id="rId32" Type="http://schemas.openxmlformats.org/officeDocument/2006/relationships/image" Target="../media/image160.png"/><Relationship Id="rId37" Type="http://schemas.openxmlformats.org/officeDocument/2006/relationships/customXml" Target="../ink/ink169.xml"/><Relationship Id="rId53" Type="http://schemas.openxmlformats.org/officeDocument/2006/relationships/customXml" Target="../ink/ink177.xml"/><Relationship Id="rId58" Type="http://schemas.openxmlformats.org/officeDocument/2006/relationships/image" Target="../media/image173.png"/><Relationship Id="rId74" Type="http://schemas.openxmlformats.org/officeDocument/2006/relationships/image" Target="../media/image181.png"/><Relationship Id="rId79" Type="http://schemas.openxmlformats.org/officeDocument/2006/relationships/customXml" Target="../ink/ink190.xml"/><Relationship Id="rId102" Type="http://schemas.openxmlformats.org/officeDocument/2006/relationships/image" Target="../media/image195.png"/><Relationship Id="rId5" Type="http://schemas.openxmlformats.org/officeDocument/2006/relationships/customXml" Target="../ink/ink153.xml"/><Relationship Id="rId90" Type="http://schemas.openxmlformats.org/officeDocument/2006/relationships/image" Target="../media/image189.png"/><Relationship Id="rId95" Type="http://schemas.openxmlformats.org/officeDocument/2006/relationships/customXml" Target="../ink/ink198.xml"/><Relationship Id="rId22" Type="http://schemas.openxmlformats.org/officeDocument/2006/relationships/image" Target="../media/image155.png"/><Relationship Id="rId27" Type="http://schemas.openxmlformats.org/officeDocument/2006/relationships/customXml" Target="../ink/ink164.xml"/><Relationship Id="rId43" Type="http://schemas.openxmlformats.org/officeDocument/2006/relationships/customXml" Target="../ink/ink172.xml"/><Relationship Id="rId48" Type="http://schemas.openxmlformats.org/officeDocument/2006/relationships/image" Target="../media/image168.png"/><Relationship Id="rId64" Type="http://schemas.openxmlformats.org/officeDocument/2006/relationships/image" Target="../media/image176.png"/><Relationship Id="rId69" Type="http://schemas.openxmlformats.org/officeDocument/2006/relationships/customXml" Target="../ink/ink185.xml"/><Relationship Id="rId80" Type="http://schemas.openxmlformats.org/officeDocument/2006/relationships/image" Target="../media/image184.png"/><Relationship Id="rId85" Type="http://schemas.openxmlformats.org/officeDocument/2006/relationships/customXml" Target="../ink/ink193.xml"/><Relationship Id="rId12" Type="http://schemas.openxmlformats.org/officeDocument/2006/relationships/image" Target="../media/image150.png"/><Relationship Id="rId17" Type="http://schemas.openxmlformats.org/officeDocument/2006/relationships/customXml" Target="../ink/ink159.xml"/><Relationship Id="rId33" Type="http://schemas.openxmlformats.org/officeDocument/2006/relationships/customXml" Target="../ink/ink167.xml"/><Relationship Id="rId38" Type="http://schemas.openxmlformats.org/officeDocument/2006/relationships/image" Target="../media/image163.png"/><Relationship Id="rId59" Type="http://schemas.openxmlformats.org/officeDocument/2006/relationships/customXml" Target="../ink/ink180.xml"/><Relationship Id="rId103" Type="http://schemas.openxmlformats.org/officeDocument/2006/relationships/customXml" Target="../ink/ink202.xml"/><Relationship Id="rId20" Type="http://schemas.openxmlformats.org/officeDocument/2006/relationships/image" Target="../media/image154.png"/><Relationship Id="rId41" Type="http://schemas.openxmlformats.org/officeDocument/2006/relationships/customXml" Target="../ink/ink171.xml"/><Relationship Id="rId54" Type="http://schemas.openxmlformats.org/officeDocument/2006/relationships/image" Target="../media/image171.png"/><Relationship Id="rId62" Type="http://schemas.openxmlformats.org/officeDocument/2006/relationships/image" Target="../media/image175.png"/><Relationship Id="rId70" Type="http://schemas.openxmlformats.org/officeDocument/2006/relationships/image" Target="../media/image179.png"/><Relationship Id="rId75" Type="http://schemas.openxmlformats.org/officeDocument/2006/relationships/customXml" Target="../ink/ink188.xml"/><Relationship Id="rId83" Type="http://schemas.openxmlformats.org/officeDocument/2006/relationships/customXml" Target="../ink/ink192.xml"/><Relationship Id="rId88" Type="http://schemas.openxmlformats.org/officeDocument/2006/relationships/image" Target="../media/image188.png"/><Relationship Id="rId91" Type="http://schemas.openxmlformats.org/officeDocument/2006/relationships/customXml" Target="../ink/ink196.xml"/><Relationship Id="rId96" Type="http://schemas.openxmlformats.org/officeDocument/2006/relationships/image" Target="../media/image19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7.png"/><Relationship Id="rId15" Type="http://schemas.openxmlformats.org/officeDocument/2006/relationships/customXml" Target="../ink/ink158.xml"/><Relationship Id="rId23" Type="http://schemas.openxmlformats.org/officeDocument/2006/relationships/customXml" Target="../ink/ink162.xml"/><Relationship Id="rId28" Type="http://schemas.openxmlformats.org/officeDocument/2006/relationships/image" Target="../media/image158.png"/><Relationship Id="rId36" Type="http://schemas.openxmlformats.org/officeDocument/2006/relationships/image" Target="../media/image162.png"/><Relationship Id="rId49" Type="http://schemas.openxmlformats.org/officeDocument/2006/relationships/customXml" Target="../ink/ink175.xml"/><Relationship Id="rId57" Type="http://schemas.openxmlformats.org/officeDocument/2006/relationships/customXml" Target="../ink/ink179.xml"/><Relationship Id="rId106" Type="http://schemas.openxmlformats.org/officeDocument/2006/relationships/image" Target="../media/image197.png"/><Relationship Id="rId10" Type="http://schemas.openxmlformats.org/officeDocument/2006/relationships/image" Target="../media/image149.png"/><Relationship Id="rId31" Type="http://schemas.openxmlformats.org/officeDocument/2006/relationships/customXml" Target="../ink/ink166.xml"/><Relationship Id="rId44" Type="http://schemas.openxmlformats.org/officeDocument/2006/relationships/image" Target="../media/image166.png"/><Relationship Id="rId52" Type="http://schemas.openxmlformats.org/officeDocument/2006/relationships/image" Target="../media/image170.png"/><Relationship Id="rId60" Type="http://schemas.openxmlformats.org/officeDocument/2006/relationships/image" Target="../media/image174.png"/><Relationship Id="rId65" Type="http://schemas.openxmlformats.org/officeDocument/2006/relationships/customXml" Target="../ink/ink183.xml"/><Relationship Id="rId73" Type="http://schemas.openxmlformats.org/officeDocument/2006/relationships/customXml" Target="../ink/ink187.xml"/><Relationship Id="rId78" Type="http://schemas.openxmlformats.org/officeDocument/2006/relationships/image" Target="../media/image183.png"/><Relationship Id="rId81" Type="http://schemas.openxmlformats.org/officeDocument/2006/relationships/customXml" Target="../ink/ink191.xml"/><Relationship Id="rId86" Type="http://schemas.openxmlformats.org/officeDocument/2006/relationships/image" Target="../media/image187.png"/><Relationship Id="rId94" Type="http://schemas.openxmlformats.org/officeDocument/2006/relationships/image" Target="../media/image191.png"/><Relationship Id="rId99" Type="http://schemas.openxmlformats.org/officeDocument/2006/relationships/customXml" Target="../ink/ink200.xml"/><Relationship Id="rId101" Type="http://schemas.openxmlformats.org/officeDocument/2006/relationships/customXml" Target="../ink/ink201.xml"/><Relationship Id="rId4" Type="http://schemas.openxmlformats.org/officeDocument/2006/relationships/image" Target="../media/image146.png"/><Relationship Id="rId9" Type="http://schemas.openxmlformats.org/officeDocument/2006/relationships/customXml" Target="../ink/ink155.xml"/><Relationship Id="rId13" Type="http://schemas.openxmlformats.org/officeDocument/2006/relationships/customXml" Target="../ink/ink157.xml"/><Relationship Id="rId18" Type="http://schemas.openxmlformats.org/officeDocument/2006/relationships/image" Target="../media/image153.png"/><Relationship Id="rId39" Type="http://schemas.openxmlformats.org/officeDocument/2006/relationships/customXml" Target="../ink/ink170.xml"/><Relationship Id="rId34" Type="http://schemas.openxmlformats.org/officeDocument/2006/relationships/image" Target="../media/image161.png"/><Relationship Id="rId50" Type="http://schemas.openxmlformats.org/officeDocument/2006/relationships/image" Target="../media/image169.png"/><Relationship Id="rId55" Type="http://schemas.openxmlformats.org/officeDocument/2006/relationships/customXml" Target="../ink/ink178.xml"/><Relationship Id="rId76" Type="http://schemas.openxmlformats.org/officeDocument/2006/relationships/image" Target="../media/image182.png"/><Relationship Id="rId97" Type="http://schemas.openxmlformats.org/officeDocument/2006/relationships/customXml" Target="../ink/ink199.xml"/><Relationship Id="rId104" Type="http://schemas.openxmlformats.org/officeDocument/2006/relationships/image" Target="../media/image196.png"/><Relationship Id="rId7" Type="http://schemas.openxmlformats.org/officeDocument/2006/relationships/customXml" Target="../ink/ink154.xml"/><Relationship Id="rId71" Type="http://schemas.openxmlformats.org/officeDocument/2006/relationships/customXml" Target="../ink/ink186.xml"/><Relationship Id="rId92" Type="http://schemas.openxmlformats.org/officeDocument/2006/relationships/image" Target="../media/image190.png"/><Relationship Id="rId2" Type="http://schemas.openxmlformats.org/officeDocument/2006/relationships/notesSlide" Target="../notesSlides/notesSlide11.xml"/><Relationship Id="rId29" Type="http://schemas.openxmlformats.org/officeDocument/2006/relationships/customXml" Target="../ink/ink165.xml"/><Relationship Id="rId24" Type="http://schemas.openxmlformats.org/officeDocument/2006/relationships/image" Target="../media/image156.png"/><Relationship Id="rId40" Type="http://schemas.openxmlformats.org/officeDocument/2006/relationships/image" Target="../media/image164.png"/><Relationship Id="rId45" Type="http://schemas.openxmlformats.org/officeDocument/2006/relationships/customXml" Target="../ink/ink173.xml"/><Relationship Id="rId66" Type="http://schemas.openxmlformats.org/officeDocument/2006/relationships/image" Target="../media/image177.png"/><Relationship Id="rId87" Type="http://schemas.openxmlformats.org/officeDocument/2006/relationships/customXml" Target="../ink/ink194.xml"/><Relationship Id="rId61" Type="http://schemas.openxmlformats.org/officeDocument/2006/relationships/customXml" Target="../ink/ink181.xml"/><Relationship Id="rId82" Type="http://schemas.openxmlformats.org/officeDocument/2006/relationships/image" Target="../media/image185.png"/><Relationship Id="rId19" Type="http://schemas.openxmlformats.org/officeDocument/2006/relationships/customXml" Target="../ink/ink160.xml"/><Relationship Id="rId14" Type="http://schemas.openxmlformats.org/officeDocument/2006/relationships/image" Target="../media/image151.png"/><Relationship Id="rId30" Type="http://schemas.openxmlformats.org/officeDocument/2006/relationships/image" Target="../media/image159.png"/><Relationship Id="rId35" Type="http://schemas.openxmlformats.org/officeDocument/2006/relationships/customXml" Target="../ink/ink168.xml"/><Relationship Id="rId56" Type="http://schemas.openxmlformats.org/officeDocument/2006/relationships/image" Target="../media/image172.png"/><Relationship Id="rId77" Type="http://schemas.openxmlformats.org/officeDocument/2006/relationships/customXml" Target="../ink/ink189.xml"/><Relationship Id="rId100" Type="http://schemas.openxmlformats.org/officeDocument/2006/relationships/image" Target="../media/image194.png"/><Relationship Id="rId105" Type="http://schemas.openxmlformats.org/officeDocument/2006/relationships/customXml" Target="../ink/ink203.xml"/><Relationship Id="rId8" Type="http://schemas.openxmlformats.org/officeDocument/2006/relationships/image" Target="../media/image148.png"/><Relationship Id="rId51" Type="http://schemas.openxmlformats.org/officeDocument/2006/relationships/customXml" Target="../ink/ink176.xml"/><Relationship Id="rId72" Type="http://schemas.openxmlformats.org/officeDocument/2006/relationships/image" Target="../media/image180.png"/><Relationship Id="rId93" Type="http://schemas.openxmlformats.org/officeDocument/2006/relationships/customXml" Target="../ink/ink197.xml"/><Relationship Id="rId98" Type="http://schemas.openxmlformats.org/officeDocument/2006/relationships/image" Target="../media/image193.png"/><Relationship Id="rId3" Type="http://schemas.openxmlformats.org/officeDocument/2006/relationships/customXml" Target="../ink/ink152.xml"/><Relationship Id="rId25" Type="http://schemas.openxmlformats.org/officeDocument/2006/relationships/customXml" Target="../ink/ink163.xml"/><Relationship Id="rId46" Type="http://schemas.openxmlformats.org/officeDocument/2006/relationships/image" Target="../media/image167.png"/><Relationship Id="rId67" Type="http://schemas.openxmlformats.org/officeDocument/2006/relationships/customXml" Target="../ink/ink184.xml"/></Relationships>
</file>

<file path=ppt/slides/_rels/slide12.xml.rels><?xml version="1.0" encoding="UTF-8" standalone="yes"?>
<Relationships xmlns="http://schemas.openxmlformats.org/package/2006/relationships"><Relationship Id="rId13" Type="http://schemas.openxmlformats.org/officeDocument/2006/relationships/customXml" Target="../ink/ink209.xml"/><Relationship Id="rId18" Type="http://schemas.openxmlformats.org/officeDocument/2006/relationships/image" Target="../media/image205.png"/><Relationship Id="rId26" Type="http://schemas.openxmlformats.org/officeDocument/2006/relationships/image" Target="../media/image209.png"/><Relationship Id="rId39" Type="http://schemas.openxmlformats.org/officeDocument/2006/relationships/customXml" Target="../ink/ink222.xml"/><Relationship Id="rId21" Type="http://schemas.openxmlformats.org/officeDocument/2006/relationships/customXml" Target="../ink/ink213.xml"/><Relationship Id="rId34" Type="http://schemas.openxmlformats.org/officeDocument/2006/relationships/image" Target="../media/image213.png"/><Relationship Id="rId42" Type="http://schemas.openxmlformats.org/officeDocument/2006/relationships/image" Target="../media/image217.png"/><Relationship Id="rId47" Type="http://schemas.openxmlformats.org/officeDocument/2006/relationships/customXml" Target="../ink/ink226.xml"/><Relationship Id="rId50" Type="http://schemas.openxmlformats.org/officeDocument/2006/relationships/image" Target="../media/image221.png"/><Relationship Id="rId7" Type="http://schemas.openxmlformats.org/officeDocument/2006/relationships/customXml" Target="../ink/ink206.xml"/><Relationship Id="rId2" Type="http://schemas.openxmlformats.org/officeDocument/2006/relationships/notesSlide" Target="../notesSlides/notesSlide12.xml"/><Relationship Id="rId16" Type="http://schemas.openxmlformats.org/officeDocument/2006/relationships/image" Target="../media/image204.png"/><Relationship Id="rId29" Type="http://schemas.openxmlformats.org/officeDocument/2006/relationships/customXml" Target="../ink/ink217.xml"/><Relationship Id="rId11" Type="http://schemas.openxmlformats.org/officeDocument/2006/relationships/customXml" Target="../ink/ink208.xml"/><Relationship Id="rId24" Type="http://schemas.openxmlformats.org/officeDocument/2006/relationships/image" Target="../media/image208.png"/><Relationship Id="rId32" Type="http://schemas.openxmlformats.org/officeDocument/2006/relationships/image" Target="../media/image212.png"/><Relationship Id="rId37" Type="http://schemas.openxmlformats.org/officeDocument/2006/relationships/customXml" Target="../ink/ink221.xml"/><Relationship Id="rId40" Type="http://schemas.openxmlformats.org/officeDocument/2006/relationships/image" Target="../media/image216.png"/><Relationship Id="rId45" Type="http://schemas.openxmlformats.org/officeDocument/2006/relationships/customXml" Target="../ink/ink225.xml"/><Relationship Id="rId5" Type="http://schemas.openxmlformats.org/officeDocument/2006/relationships/customXml" Target="../ink/ink205.xml"/><Relationship Id="rId15" Type="http://schemas.openxmlformats.org/officeDocument/2006/relationships/customXml" Target="../ink/ink210.xml"/><Relationship Id="rId23" Type="http://schemas.openxmlformats.org/officeDocument/2006/relationships/customXml" Target="../ink/ink214.xml"/><Relationship Id="rId28" Type="http://schemas.openxmlformats.org/officeDocument/2006/relationships/image" Target="../media/image210.png"/><Relationship Id="rId36" Type="http://schemas.openxmlformats.org/officeDocument/2006/relationships/image" Target="../media/image214.png"/><Relationship Id="rId49" Type="http://schemas.openxmlformats.org/officeDocument/2006/relationships/customXml" Target="../ink/ink227.xml"/><Relationship Id="rId10" Type="http://schemas.openxmlformats.org/officeDocument/2006/relationships/image" Target="../media/image201.png"/><Relationship Id="rId19" Type="http://schemas.openxmlformats.org/officeDocument/2006/relationships/customXml" Target="../ink/ink212.xml"/><Relationship Id="rId31" Type="http://schemas.openxmlformats.org/officeDocument/2006/relationships/customXml" Target="../ink/ink218.xml"/><Relationship Id="rId44" Type="http://schemas.openxmlformats.org/officeDocument/2006/relationships/image" Target="../media/image218.png"/><Relationship Id="rId52" Type="http://schemas.openxmlformats.org/officeDocument/2006/relationships/image" Target="../media/image222.png"/><Relationship Id="rId4" Type="http://schemas.openxmlformats.org/officeDocument/2006/relationships/image" Target="../media/image198.png"/><Relationship Id="rId9" Type="http://schemas.openxmlformats.org/officeDocument/2006/relationships/customXml" Target="../ink/ink207.xml"/><Relationship Id="rId14" Type="http://schemas.openxmlformats.org/officeDocument/2006/relationships/image" Target="../media/image203.png"/><Relationship Id="rId22" Type="http://schemas.openxmlformats.org/officeDocument/2006/relationships/image" Target="../media/image207.png"/><Relationship Id="rId27" Type="http://schemas.openxmlformats.org/officeDocument/2006/relationships/customXml" Target="../ink/ink216.xml"/><Relationship Id="rId30" Type="http://schemas.openxmlformats.org/officeDocument/2006/relationships/image" Target="../media/image211.png"/><Relationship Id="rId35" Type="http://schemas.openxmlformats.org/officeDocument/2006/relationships/customXml" Target="../ink/ink220.xml"/><Relationship Id="rId43" Type="http://schemas.openxmlformats.org/officeDocument/2006/relationships/customXml" Target="../ink/ink224.xml"/><Relationship Id="rId48" Type="http://schemas.openxmlformats.org/officeDocument/2006/relationships/image" Target="../media/image220.png"/><Relationship Id="rId8" Type="http://schemas.openxmlformats.org/officeDocument/2006/relationships/image" Target="../media/image200.png"/><Relationship Id="rId51" Type="http://schemas.openxmlformats.org/officeDocument/2006/relationships/customXml" Target="../ink/ink228.xml"/><Relationship Id="rId3" Type="http://schemas.openxmlformats.org/officeDocument/2006/relationships/customXml" Target="../ink/ink204.xml"/><Relationship Id="rId12" Type="http://schemas.openxmlformats.org/officeDocument/2006/relationships/image" Target="../media/image202.png"/><Relationship Id="rId17" Type="http://schemas.openxmlformats.org/officeDocument/2006/relationships/customXml" Target="../ink/ink211.xml"/><Relationship Id="rId25" Type="http://schemas.openxmlformats.org/officeDocument/2006/relationships/customXml" Target="../ink/ink215.xml"/><Relationship Id="rId33" Type="http://schemas.openxmlformats.org/officeDocument/2006/relationships/customXml" Target="../ink/ink219.xml"/><Relationship Id="rId38" Type="http://schemas.openxmlformats.org/officeDocument/2006/relationships/image" Target="../media/image215.png"/><Relationship Id="rId46" Type="http://schemas.openxmlformats.org/officeDocument/2006/relationships/image" Target="../media/image219.png"/><Relationship Id="rId20" Type="http://schemas.openxmlformats.org/officeDocument/2006/relationships/image" Target="../media/image206.png"/><Relationship Id="rId41" Type="http://schemas.openxmlformats.org/officeDocument/2006/relationships/customXml" Target="../ink/ink22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9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5.png"/><Relationship Id="rId13" Type="http://schemas.openxmlformats.org/officeDocument/2006/relationships/image" Target="../media/image228.png"/><Relationship Id="rId18" Type="http://schemas.openxmlformats.org/officeDocument/2006/relationships/customXml" Target="../ink/ink236.xml"/><Relationship Id="rId3" Type="http://schemas.openxmlformats.org/officeDocument/2006/relationships/customXml" Target="../ink/ink229.xml"/><Relationship Id="rId21" Type="http://schemas.openxmlformats.org/officeDocument/2006/relationships/image" Target="../media/image232.png"/><Relationship Id="rId7" Type="http://schemas.openxmlformats.org/officeDocument/2006/relationships/customXml" Target="../ink/ink231.xml"/><Relationship Id="rId12" Type="http://schemas.openxmlformats.org/officeDocument/2006/relationships/image" Target="../media/image227.png"/><Relationship Id="rId17" Type="http://schemas.openxmlformats.org/officeDocument/2006/relationships/image" Target="../media/image230.png"/><Relationship Id="rId2" Type="http://schemas.openxmlformats.org/officeDocument/2006/relationships/notesSlide" Target="../notesSlides/notesSlide13.xml"/><Relationship Id="rId16" Type="http://schemas.openxmlformats.org/officeDocument/2006/relationships/customXml" Target="../ink/ink235.xml"/><Relationship Id="rId20" Type="http://schemas.openxmlformats.org/officeDocument/2006/relationships/customXml" Target="../ink/ink23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4.png"/><Relationship Id="rId11" Type="http://schemas.openxmlformats.org/officeDocument/2006/relationships/customXml" Target="../ink/ink233.xml"/><Relationship Id="rId5" Type="http://schemas.openxmlformats.org/officeDocument/2006/relationships/customXml" Target="../ink/ink230.xml"/><Relationship Id="rId15" Type="http://schemas.openxmlformats.org/officeDocument/2006/relationships/image" Target="../media/image229.png"/><Relationship Id="rId10" Type="http://schemas.openxmlformats.org/officeDocument/2006/relationships/image" Target="../media/image226.png"/><Relationship Id="rId19" Type="http://schemas.openxmlformats.org/officeDocument/2006/relationships/image" Target="../media/image231.png"/><Relationship Id="rId4" Type="http://schemas.openxmlformats.org/officeDocument/2006/relationships/image" Target="../media/image223.png"/><Relationship Id="rId9" Type="http://schemas.openxmlformats.org/officeDocument/2006/relationships/customXml" Target="../ink/ink232.xml"/><Relationship Id="rId14" Type="http://schemas.openxmlformats.org/officeDocument/2006/relationships/customXml" Target="../ink/ink234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customXml" Target="../ink/ink240.xml"/><Relationship Id="rId13" Type="http://schemas.openxmlformats.org/officeDocument/2006/relationships/image" Target="../media/image238.png"/><Relationship Id="rId3" Type="http://schemas.openxmlformats.org/officeDocument/2006/relationships/image" Target="../media/image233.png"/><Relationship Id="rId7" Type="http://schemas.openxmlformats.org/officeDocument/2006/relationships/image" Target="../media/image235.png"/><Relationship Id="rId12" Type="http://schemas.openxmlformats.org/officeDocument/2006/relationships/customXml" Target="../ink/ink242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239.xml"/><Relationship Id="rId11" Type="http://schemas.openxmlformats.org/officeDocument/2006/relationships/image" Target="../media/image237.png"/><Relationship Id="rId5" Type="http://schemas.openxmlformats.org/officeDocument/2006/relationships/image" Target="../media/image234.png"/><Relationship Id="rId15" Type="http://schemas.openxmlformats.org/officeDocument/2006/relationships/image" Target="../media/image239.png"/><Relationship Id="rId10" Type="http://schemas.openxmlformats.org/officeDocument/2006/relationships/customXml" Target="../ink/ink241.xml"/><Relationship Id="rId4" Type="http://schemas.openxmlformats.org/officeDocument/2006/relationships/customXml" Target="../ink/ink238.xml"/><Relationship Id="rId9" Type="http://schemas.openxmlformats.org/officeDocument/2006/relationships/image" Target="../media/image236.png"/><Relationship Id="rId14" Type="http://schemas.openxmlformats.org/officeDocument/2006/relationships/customXml" Target="../ink/ink24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customXml" Target="../ink/ink244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40.png"/></Relationships>
</file>

<file path=ppt/slides/_rels/slide16.xml.rels><?xml version="1.0" encoding="UTF-8" standalone="yes"?>
<Relationships xmlns="http://schemas.openxmlformats.org/package/2006/relationships"><Relationship Id="rId26" Type="http://schemas.openxmlformats.org/officeDocument/2006/relationships/image" Target="../media/image252.png"/><Relationship Id="rId21" Type="http://schemas.openxmlformats.org/officeDocument/2006/relationships/customXml" Target="../ink/ink254.xml"/><Relationship Id="rId34" Type="http://schemas.openxmlformats.org/officeDocument/2006/relationships/image" Target="../media/image256.png"/><Relationship Id="rId42" Type="http://schemas.openxmlformats.org/officeDocument/2006/relationships/image" Target="../media/image260.png"/><Relationship Id="rId47" Type="http://schemas.openxmlformats.org/officeDocument/2006/relationships/customXml" Target="../ink/ink267.xml"/><Relationship Id="rId50" Type="http://schemas.openxmlformats.org/officeDocument/2006/relationships/image" Target="../media/image264.png"/><Relationship Id="rId55" Type="http://schemas.openxmlformats.org/officeDocument/2006/relationships/customXml" Target="../ink/ink271.xml"/><Relationship Id="rId63" Type="http://schemas.openxmlformats.org/officeDocument/2006/relationships/customXml" Target="../ink/ink275.xml"/><Relationship Id="rId68" Type="http://schemas.openxmlformats.org/officeDocument/2006/relationships/image" Target="../media/image273.png"/><Relationship Id="rId7" Type="http://schemas.openxmlformats.org/officeDocument/2006/relationships/customXml" Target="../ink/ink247.xml"/><Relationship Id="rId2" Type="http://schemas.openxmlformats.org/officeDocument/2006/relationships/notesSlide" Target="../notesSlides/notesSlide16.xml"/><Relationship Id="rId16" Type="http://schemas.openxmlformats.org/officeDocument/2006/relationships/image" Target="../media/image247.png"/><Relationship Id="rId29" Type="http://schemas.openxmlformats.org/officeDocument/2006/relationships/customXml" Target="../ink/ink258.xml"/><Relationship Id="rId11" Type="http://schemas.openxmlformats.org/officeDocument/2006/relationships/customXml" Target="../ink/ink249.xml"/><Relationship Id="rId24" Type="http://schemas.openxmlformats.org/officeDocument/2006/relationships/image" Target="../media/image251.png"/><Relationship Id="rId32" Type="http://schemas.openxmlformats.org/officeDocument/2006/relationships/image" Target="../media/image255.png"/><Relationship Id="rId37" Type="http://schemas.openxmlformats.org/officeDocument/2006/relationships/customXml" Target="../ink/ink262.xml"/><Relationship Id="rId40" Type="http://schemas.openxmlformats.org/officeDocument/2006/relationships/image" Target="../media/image259.png"/><Relationship Id="rId45" Type="http://schemas.openxmlformats.org/officeDocument/2006/relationships/customXml" Target="../ink/ink266.xml"/><Relationship Id="rId53" Type="http://schemas.openxmlformats.org/officeDocument/2006/relationships/customXml" Target="../ink/ink270.xml"/><Relationship Id="rId58" Type="http://schemas.openxmlformats.org/officeDocument/2006/relationships/image" Target="../media/image268.png"/><Relationship Id="rId66" Type="http://schemas.openxmlformats.org/officeDocument/2006/relationships/image" Target="../media/image272.png"/><Relationship Id="rId5" Type="http://schemas.openxmlformats.org/officeDocument/2006/relationships/customXml" Target="../ink/ink246.xml"/><Relationship Id="rId61" Type="http://schemas.openxmlformats.org/officeDocument/2006/relationships/customXml" Target="../ink/ink274.xml"/><Relationship Id="rId19" Type="http://schemas.openxmlformats.org/officeDocument/2006/relationships/customXml" Target="../ink/ink253.xml"/><Relationship Id="rId14" Type="http://schemas.openxmlformats.org/officeDocument/2006/relationships/image" Target="../media/image246.png"/><Relationship Id="rId22" Type="http://schemas.openxmlformats.org/officeDocument/2006/relationships/image" Target="../media/image250.png"/><Relationship Id="rId27" Type="http://schemas.openxmlformats.org/officeDocument/2006/relationships/customXml" Target="../ink/ink257.xml"/><Relationship Id="rId30" Type="http://schemas.openxmlformats.org/officeDocument/2006/relationships/image" Target="../media/image254.png"/><Relationship Id="rId35" Type="http://schemas.openxmlformats.org/officeDocument/2006/relationships/customXml" Target="../ink/ink261.xml"/><Relationship Id="rId43" Type="http://schemas.openxmlformats.org/officeDocument/2006/relationships/customXml" Target="../ink/ink265.xml"/><Relationship Id="rId48" Type="http://schemas.openxmlformats.org/officeDocument/2006/relationships/image" Target="../media/image263.png"/><Relationship Id="rId56" Type="http://schemas.openxmlformats.org/officeDocument/2006/relationships/image" Target="../media/image267.png"/><Relationship Id="rId64" Type="http://schemas.openxmlformats.org/officeDocument/2006/relationships/image" Target="../media/image271.png"/><Relationship Id="rId8" Type="http://schemas.openxmlformats.org/officeDocument/2006/relationships/image" Target="../media/image243.png"/><Relationship Id="rId51" Type="http://schemas.openxmlformats.org/officeDocument/2006/relationships/customXml" Target="../ink/ink269.xml"/><Relationship Id="rId3" Type="http://schemas.openxmlformats.org/officeDocument/2006/relationships/customXml" Target="../ink/ink245.xml"/><Relationship Id="rId12" Type="http://schemas.openxmlformats.org/officeDocument/2006/relationships/image" Target="../media/image245.png"/><Relationship Id="rId17" Type="http://schemas.openxmlformats.org/officeDocument/2006/relationships/customXml" Target="../ink/ink252.xml"/><Relationship Id="rId25" Type="http://schemas.openxmlformats.org/officeDocument/2006/relationships/customXml" Target="../ink/ink256.xml"/><Relationship Id="rId33" Type="http://schemas.openxmlformats.org/officeDocument/2006/relationships/customXml" Target="../ink/ink260.xml"/><Relationship Id="rId38" Type="http://schemas.openxmlformats.org/officeDocument/2006/relationships/image" Target="../media/image258.png"/><Relationship Id="rId46" Type="http://schemas.openxmlformats.org/officeDocument/2006/relationships/image" Target="../media/image262.png"/><Relationship Id="rId59" Type="http://schemas.openxmlformats.org/officeDocument/2006/relationships/customXml" Target="../ink/ink273.xml"/><Relationship Id="rId67" Type="http://schemas.openxmlformats.org/officeDocument/2006/relationships/customXml" Target="../ink/ink277.xml"/><Relationship Id="rId20" Type="http://schemas.openxmlformats.org/officeDocument/2006/relationships/image" Target="../media/image249.png"/><Relationship Id="rId41" Type="http://schemas.openxmlformats.org/officeDocument/2006/relationships/customXml" Target="../ink/ink264.xml"/><Relationship Id="rId54" Type="http://schemas.openxmlformats.org/officeDocument/2006/relationships/image" Target="../media/image266.png"/><Relationship Id="rId62" Type="http://schemas.openxmlformats.org/officeDocument/2006/relationships/image" Target="../media/image27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2.png"/><Relationship Id="rId15" Type="http://schemas.openxmlformats.org/officeDocument/2006/relationships/customXml" Target="../ink/ink251.xml"/><Relationship Id="rId23" Type="http://schemas.openxmlformats.org/officeDocument/2006/relationships/customXml" Target="../ink/ink255.xml"/><Relationship Id="rId28" Type="http://schemas.openxmlformats.org/officeDocument/2006/relationships/image" Target="../media/image253.png"/><Relationship Id="rId36" Type="http://schemas.openxmlformats.org/officeDocument/2006/relationships/image" Target="../media/image257.png"/><Relationship Id="rId49" Type="http://schemas.openxmlformats.org/officeDocument/2006/relationships/customXml" Target="../ink/ink268.xml"/><Relationship Id="rId57" Type="http://schemas.openxmlformats.org/officeDocument/2006/relationships/customXml" Target="../ink/ink272.xml"/><Relationship Id="rId10" Type="http://schemas.openxmlformats.org/officeDocument/2006/relationships/image" Target="../media/image244.png"/><Relationship Id="rId31" Type="http://schemas.openxmlformats.org/officeDocument/2006/relationships/customXml" Target="../ink/ink259.xml"/><Relationship Id="rId44" Type="http://schemas.openxmlformats.org/officeDocument/2006/relationships/image" Target="../media/image261.png"/><Relationship Id="rId52" Type="http://schemas.openxmlformats.org/officeDocument/2006/relationships/image" Target="../media/image265.png"/><Relationship Id="rId60" Type="http://schemas.openxmlformats.org/officeDocument/2006/relationships/image" Target="../media/image269.png"/><Relationship Id="rId65" Type="http://schemas.openxmlformats.org/officeDocument/2006/relationships/customXml" Target="../ink/ink276.xml"/><Relationship Id="rId4" Type="http://schemas.openxmlformats.org/officeDocument/2006/relationships/image" Target="../media/image241.png"/><Relationship Id="rId9" Type="http://schemas.openxmlformats.org/officeDocument/2006/relationships/customXml" Target="../ink/ink248.xml"/><Relationship Id="rId13" Type="http://schemas.openxmlformats.org/officeDocument/2006/relationships/customXml" Target="../ink/ink250.xml"/><Relationship Id="rId18" Type="http://schemas.openxmlformats.org/officeDocument/2006/relationships/image" Target="../media/image248.png"/><Relationship Id="rId39" Type="http://schemas.openxmlformats.org/officeDocument/2006/relationships/customXml" Target="../ink/ink263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76.png"/><Relationship Id="rId13" Type="http://schemas.openxmlformats.org/officeDocument/2006/relationships/customXml" Target="../ink/ink283.xml"/><Relationship Id="rId18" Type="http://schemas.openxmlformats.org/officeDocument/2006/relationships/image" Target="../media/image281.png"/><Relationship Id="rId26" Type="http://schemas.openxmlformats.org/officeDocument/2006/relationships/customXml" Target="../ink/ink289.xml"/><Relationship Id="rId3" Type="http://schemas.openxmlformats.org/officeDocument/2006/relationships/customXml" Target="../ink/ink278.xml"/><Relationship Id="rId21" Type="http://schemas.openxmlformats.org/officeDocument/2006/relationships/image" Target="../media/image283.png"/><Relationship Id="rId7" Type="http://schemas.openxmlformats.org/officeDocument/2006/relationships/customXml" Target="../ink/ink280.xml"/><Relationship Id="rId12" Type="http://schemas.openxmlformats.org/officeDocument/2006/relationships/image" Target="../media/image278.png"/><Relationship Id="rId17" Type="http://schemas.openxmlformats.org/officeDocument/2006/relationships/customXml" Target="../ink/ink285.xml"/><Relationship Id="rId25" Type="http://schemas.openxmlformats.org/officeDocument/2006/relationships/image" Target="../media/image285.png"/><Relationship Id="rId2" Type="http://schemas.openxmlformats.org/officeDocument/2006/relationships/notesSlide" Target="../notesSlides/notesSlide17.xml"/><Relationship Id="rId16" Type="http://schemas.openxmlformats.org/officeDocument/2006/relationships/image" Target="../media/image280.png"/><Relationship Id="rId20" Type="http://schemas.openxmlformats.org/officeDocument/2006/relationships/customXml" Target="../ink/ink28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5.png"/><Relationship Id="rId11" Type="http://schemas.openxmlformats.org/officeDocument/2006/relationships/customXml" Target="../ink/ink282.xml"/><Relationship Id="rId24" Type="http://schemas.openxmlformats.org/officeDocument/2006/relationships/customXml" Target="../ink/ink288.xml"/><Relationship Id="rId5" Type="http://schemas.openxmlformats.org/officeDocument/2006/relationships/customXml" Target="../ink/ink279.xml"/><Relationship Id="rId15" Type="http://schemas.openxmlformats.org/officeDocument/2006/relationships/customXml" Target="../ink/ink284.xml"/><Relationship Id="rId23" Type="http://schemas.openxmlformats.org/officeDocument/2006/relationships/image" Target="../media/image284.png"/><Relationship Id="rId10" Type="http://schemas.openxmlformats.org/officeDocument/2006/relationships/image" Target="../media/image277.png"/><Relationship Id="rId19" Type="http://schemas.openxmlformats.org/officeDocument/2006/relationships/image" Target="../media/image282.png"/><Relationship Id="rId4" Type="http://schemas.openxmlformats.org/officeDocument/2006/relationships/image" Target="../media/image274.png"/><Relationship Id="rId9" Type="http://schemas.openxmlformats.org/officeDocument/2006/relationships/customXml" Target="../ink/ink281.xml"/><Relationship Id="rId14" Type="http://schemas.openxmlformats.org/officeDocument/2006/relationships/image" Target="../media/image279.png"/><Relationship Id="rId22" Type="http://schemas.openxmlformats.org/officeDocument/2006/relationships/customXml" Target="../ink/ink287.xml"/><Relationship Id="rId27" Type="http://schemas.openxmlformats.org/officeDocument/2006/relationships/image" Target="../media/image286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9.png"/><Relationship Id="rId13" Type="http://schemas.openxmlformats.org/officeDocument/2006/relationships/customXml" Target="../ink/ink295.xml"/><Relationship Id="rId3" Type="http://schemas.openxmlformats.org/officeDocument/2006/relationships/customXml" Target="../ink/ink290.xml"/><Relationship Id="rId7" Type="http://schemas.openxmlformats.org/officeDocument/2006/relationships/customXml" Target="../ink/ink292.xml"/><Relationship Id="rId12" Type="http://schemas.openxmlformats.org/officeDocument/2006/relationships/image" Target="../media/image291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8.png"/><Relationship Id="rId11" Type="http://schemas.openxmlformats.org/officeDocument/2006/relationships/customXml" Target="../ink/ink294.xml"/><Relationship Id="rId5" Type="http://schemas.openxmlformats.org/officeDocument/2006/relationships/customXml" Target="../ink/ink291.xml"/><Relationship Id="rId10" Type="http://schemas.openxmlformats.org/officeDocument/2006/relationships/image" Target="../media/image290.png"/><Relationship Id="rId4" Type="http://schemas.openxmlformats.org/officeDocument/2006/relationships/image" Target="../media/image287.png"/><Relationship Id="rId9" Type="http://schemas.openxmlformats.org/officeDocument/2006/relationships/customXml" Target="../ink/ink293.xml"/><Relationship Id="rId14" Type="http://schemas.openxmlformats.org/officeDocument/2006/relationships/image" Target="../media/image292.png"/></Relationships>
</file>

<file path=ppt/slides/_rels/slide19.xml.rels><?xml version="1.0" encoding="UTF-8" standalone="yes"?>
<Relationships xmlns="http://schemas.openxmlformats.org/package/2006/relationships"><Relationship Id="rId117" Type="http://schemas.openxmlformats.org/officeDocument/2006/relationships/customXml" Target="../ink/ink354.xml"/><Relationship Id="rId21" Type="http://schemas.openxmlformats.org/officeDocument/2006/relationships/customXml" Target="../ink/ink305.xml"/><Relationship Id="rId42" Type="http://schemas.openxmlformats.org/officeDocument/2006/relationships/image" Target="../media/image312.png"/><Relationship Id="rId63" Type="http://schemas.openxmlformats.org/officeDocument/2006/relationships/customXml" Target="../ink/ink326.xml"/><Relationship Id="rId84" Type="http://schemas.openxmlformats.org/officeDocument/2006/relationships/image" Target="../media/image333.png"/><Relationship Id="rId138" Type="http://schemas.openxmlformats.org/officeDocument/2006/relationships/image" Target="../media/image359.png"/><Relationship Id="rId159" Type="http://schemas.openxmlformats.org/officeDocument/2006/relationships/customXml" Target="../ink/ink375.xml"/><Relationship Id="rId107" Type="http://schemas.openxmlformats.org/officeDocument/2006/relationships/customXml" Target="../ink/ink349.xml"/><Relationship Id="rId11" Type="http://schemas.openxmlformats.org/officeDocument/2006/relationships/customXml" Target="../ink/ink300.xml"/><Relationship Id="rId32" Type="http://schemas.openxmlformats.org/officeDocument/2006/relationships/image" Target="../media/image307.png"/><Relationship Id="rId53" Type="http://schemas.openxmlformats.org/officeDocument/2006/relationships/customXml" Target="../ink/ink321.xml"/><Relationship Id="rId74" Type="http://schemas.openxmlformats.org/officeDocument/2006/relationships/image" Target="../media/image328.png"/><Relationship Id="rId128" Type="http://schemas.openxmlformats.org/officeDocument/2006/relationships/image" Target="../media/image354.png"/><Relationship Id="rId149" Type="http://schemas.openxmlformats.org/officeDocument/2006/relationships/customXml" Target="../ink/ink370.xml"/><Relationship Id="rId5" Type="http://schemas.openxmlformats.org/officeDocument/2006/relationships/customXml" Target="../ink/ink297.xml"/><Relationship Id="rId95" Type="http://schemas.openxmlformats.org/officeDocument/2006/relationships/customXml" Target="../ink/ink342.xml"/><Relationship Id="rId160" Type="http://schemas.openxmlformats.org/officeDocument/2006/relationships/image" Target="../media/image370.png"/><Relationship Id="rId22" Type="http://schemas.openxmlformats.org/officeDocument/2006/relationships/image" Target="../media/image302.png"/><Relationship Id="rId43" Type="http://schemas.openxmlformats.org/officeDocument/2006/relationships/customXml" Target="../ink/ink316.xml"/><Relationship Id="rId64" Type="http://schemas.openxmlformats.org/officeDocument/2006/relationships/image" Target="../media/image323.png"/><Relationship Id="rId118" Type="http://schemas.openxmlformats.org/officeDocument/2006/relationships/image" Target="../media/image349.png"/><Relationship Id="rId139" Type="http://schemas.openxmlformats.org/officeDocument/2006/relationships/customXml" Target="../ink/ink365.xml"/><Relationship Id="rId85" Type="http://schemas.openxmlformats.org/officeDocument/2006/relationships/customXml" Target="../ink/ink337.xml"/><Relationship Id="rId150" Type="http://schemas.openxmlformats.org/officeDocument/2006/relationships/image" Target="../media/image365.png"/><Relationship Id="rId12" Type="http://schemas.openxmlformats.org/officeDocument/2006/relationships/image" Target="../media/image297.png"/><Relationship Id="rId17" Type="http://schemas.openxmlformats.org/officeDocument/2006/relationships/customXml" Target="../ink/ink303.xml"/><Relationship Id="rId33" Type="http://schemas.openxmlformats.org/officeDocument/2006/relationships/customXml" Target="../ink/ink311.xml"/><Relationship Id="rId38" Type="http://schemas.openxmlformats.org/officeDocument/2006/relationships/image" Target="../media/image310.png"/><Relationship Id="rId59" Type="http://schemas.openxmlformats.org/officeDocument/2006/relationships/customXml" Target="../ink/ink324.xml"/><Relationship Id="rId103" Type="http://schemas.openxmlformats.org/officeDocument/2006/relationships/customXml" Target="../ink/ink346.xml"/><Relationship Id="rId108" Type="http://schemas.openxmlformats.org/officeDocument/2006/relationships/image" Target="../media/image344.png"/><Relationship Id="rId124" Type="http://schemas.openxmlformats.org/officeDocument/2006/relationships/image" Target="../media/image352.png"/><Relationship Id="rId129" Type="http://schemas.openxmlformats.org/officeDocument/2006/relationships/customXml" Target="../ink/ink360.xml"/><Relationship Id="rId54" Type="http://schemas.openxmlformats.org/officeDocument/2006/relationships/image" Target="../media/image318.png"/><Relationship Id="rId70" Type="http://schemas.openxmlformats.org/officeDocument/2006/relationships/image" Target="../media/image326.png"/><Relationship Id="rId75" Type="http://schemas.openxmlformats.org/officeDocument/2006/relationships/customXml" Target="../ink/ink332.xml"/><Relationship Id="rId91" Type="http://schemas.openxmlformats.org/officeDocument/2006/relationships/customXml" Target="../ink/ink340.xml"/><Relationship Id="rId96" Type="http://schemas.openxmlformats.org/officeDocument/2006/relationships/image" Target="../media/image339.png"/><Relationship Id="rId140" Type="http://schemas.openxmlformats.org/officeDocument/2006/relationships/image" Target="../media/image360.png"/><Relationship Id="rId145" Type="http://schemas.openxmlformats.org/officeDocument/2006/relationships/customXml" Target="../ink/ink368.xml"/><Relationship Id="rId161" Type="http://schemas.openxmlformats.org/officeDocument/2006/relationships/customXml" Target="../ink/ink376.xml"/><Relationship Id="rId166" Type="http://schemas.openxmlformats.org/officeDocument/2006/relationships/image" Target="../media/image37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4.png"/><Relationship Id="rId23" Type="http://schemas.openxmlformats.org/officeDocument/2006/relationships/customXml" Target="../ink/ink306.xml"/><Relationship Id="rId28" Type="http://schemas.openxmlformats.org/officeDocument/2006/relationships/image" Target="../media/image305.png"/><Relationship Id="rId49" Type="http://schemas.openxmlformats.org/officeDocument/2006/relationships/customXml" Target="../ink/ink319.xml"/><Relationship Id="rId114" Type="http://schemas.openxmlformats.org/officeDocument/2006/relationships/image" Target="../media/image347.png"/><Relationship Id="rId119" Type="http://schemas.openxmlformats.org/officeDocument/2006/relationships/customXml" Target="../ink/ink355.xml"/><Relationship Id="rId44" Type="http://schemas.openxmlformats.org/officeDocument/2006/relationships/image" Target="../media/image313.png"/><Relationship Id="rId60" Type="http://schemas.openxmlformats.org/officeDocument/2006/relationships/image" Target="../media/image321.png"/><Relationship Id="rId65" Type="http://schemas.openxmlformats.org/officeDocument/2006/relationships/customXml" Target="../ink/ink327.xml"/><Relationship Id="rId81" Type="http://schemas.openxmlformats.org/officeDocument/2006/relationships/customXml" Target="../ink/ink335.xml"/><Relationship Id="rId86" Type="http://schemas.openxmlformats.org/officeDocument/2006/relationships/image" Target="../media/image334.png"/><Relationship Id="rId130" Type="http://schemas.openxmlformats.org/officeDocument/2006/relationships/image" Target="../media/image355.png"/><Relationship Id="rId135" Type="http://schemas.openxmlformats.org/officeDocument/2006/relationships/customXml" Target="../ink/ink363.xml"/><Relationship Id="rId151" Type="http://schemas.openxmlformats.org/officeDocument/2006/relationships/customXml" Target="../ink/ink371.xml"/><Relationship Id="rId156" Type="http://schemas.openxmlformats.org/officeDocument/2006/relationships/image" Target="../media/image368.png"/><Relationship Id="rId13" Type="http://schemas.openxmlformats.org/officeDocument/2006/relationships/customXml" Target="../ink/ink301.xml"/><Relationship Id="rId18" Type="http://schemas.openxmlformats.org/officeDocument/2006/relationships/image" Target="../media/image300.png"/><Relationship Id="rId39" Type="http://schemas.openxmlformats.org/officeDocument/2006/relationships/customXml" Target="../ink/ink314.xml"/><Relationship Id="rId109" Type="http://schemas.openxmlformats.org/officeDocument/2006/relationships/customXml" Target="../ink/ink350.xml"/><Relationship Id="rId34" Type="http://schemas.openxmlformats.org/officeDocument/2006/relationships/image" Target="../media/image308.png"/><Relationship Id="rId50" Type="http://schemas.openxmlformats.org/officeDocument/2006/relationships/image" Target="../media/image316.png"/><Relationship Id="rId55" Type="http://schemas.openxmlformats.org/officeDocument/2006/relationships/customXml" Target="../ink/ink322.xml"/><Relationship Id="rId76" Type="http://schemas.openxmlformats.org/officeDocument/2006/relationships/image" Target="../media/image329.png"/><Relationship Id="rId97" Type="http://schemas.openxmlformats.org/officeDocument/2006/relationships/customXml" Target="../ink/ink343.xml"/><Relationship Id="rId104" Type="http://schemas.openxmlformats.org/officeDocument/2006/relationships/image" Target="../media/image343.png"/><Relationship Id="rId120" Type="http://schemas.openxmlformats.org/officeDocument/2006/relationships/image" Target="../media/image350.png"/><Relationship Id="rId125" Type="http://schemas.openxmlformats.org/officeDocument/2006/relationships/customXml" Target="../ink/ink358.xml"/><Relationship Id="rId141" Type="http://schemas.openxmlformats.org/officeDocument/2006/relationships/customXml" Target="../ink/ink366.xml"/><Relationship Id="rId146" Type="http://schemas.openxmlformats.org/officeDocument/2006/relationships/image" Target="../media/image363.png"/><Relationship Id="rId7" Type="http://schemas.openxmlformats.org/officeDocument/2006/relationships/customXml" Target="../ink/ink298.xml"/><Relationship Id="rId71" Type="http://schemas.openxmlformats.org/officeDocument/2006/relationships/customXml" Target="../ink/ink330.xml"/><Relationship Id="rId92" Type="http://schemas.openxmlformats.org/officeDocument/2006/relationships/image" Target="../media/image337.png"/><Relationship Id="rId162" Type="http://schemas.openxmlformats.org/officeDocument/2006/relationships/image" Target="../media/image371.png"/><Relationship Id="rId2" Type="http://schemas.openxmlformats.org/officeDocument/2006/relationships/notesSlide" Target="../notesSlides/notesSlide19.xml"/><Relationship Id="rId29" Type="http://schemas.openxmlformats.org/officeDocument/2006/relationships/customXml" Target="../ink/ink309.xml"/><Relationship Id="rId24" Type="http://schemas.openxmlformats.org/officeDocument/2006/relationships/image" Target="../media/image303.png"/><Relationship Id="rId40" Type="http://schemas.openxmlformats.org/officeDocument/2006/relationships/image" Target="../media/image311.png"/><Relationship Id="rId45" Type="http://schemas.openxmlformats.org/officeDocument/2006/relationships/customXml" Target="../ink/ink317.xml"/><Relationship Id="rId66" Type="http://schemas.openxmlformats.org/officeDocument/2006/relationships/image" Target="../media/image324.png"/><Relationship Id="rId87" Type="http://schemas.openxmlformats.org/officeDocument/2006/relationships/customXml" Target="../ink/ink338.xml"/><Relationship Id="rId110" Type="http://schemas.openxmlformats.org/officeDocument/2006/relationships/image" Target="../media/image345.png"/><Relationship Id="rId115" Type="http://schemas.openxmlformats.org/officeDocument/2006/relationships/customXml" Target="../ink/ink353.xml"/><Relationship Id="rId131" Type="http://schemas.openxmlformats.org/officeDocument/2006/relationships/customXml" Target="../ink/ink361.xml"/><Relationship Id="rId136" Type="http://schemas.openxmlformats.org/officeDocument/2006/relationships/image" Target="../media/image358.png"/><Relationship Id="rId157" Type="http://schemas.openxmlformats.org/officeDocument/2006/relationships/customXml" Target="../ink/ink374.xml"/><Relationship Id="rId61" Type="http://schemas.openxmlformats.org/officeDocument/2006/relationships/customXml" Target="../ink/ink325.xml"/><Relationship Id="rId82" Type="http://schemas.openxmlformats.org/officeDocument/2006/relationships/image" Target="../media/image332.png"/><Relationship Id="rId152" Type="http://schemas.openxmlformats.org/officeDocument/2006/relationships/image" Target="../media/image366.png"/><Relationship Id="rId19" Type="http://schemas.openxmlformats.org/officeDocument/2006/relationships/customXml" Target="../ink/ink304.xml"/><Relationship Id="rId14" Type="http://schemas.openxmlformats.org/officeDocument/2006/relationships/image" Target="../media/image298.png"/><Relationship Id="rId30" Type="http://schemas.openxmlformats.org/officeDocument/2006/relationships/image" Target="../media/image306.png"/><Relationship Id="rId35" Type="http://schemas.openxmlformats.org/officeDocument/2006/relationships/customXml" Target="../ink/ink312.xml"/><Relationship Id="rId56" Type="http://schemas.openxmlformats.org/officeDocument/2006/relationships/image" Target="../media/image319.png"/><Relationship Id="rId77" Type="http://schemas.openxmlformats.org/officeDocument/2006/relationships/customXml" Target="../ink/ink333.xml"/><Relationship Id="rId100" Type="http://schemas.openxmlformats.org/officeDocument/2006/relationships/image" Target="../media/image341.png"/><Relationship Id="rId105" Type="http://schemas.openxmlformats.org/officeDocument/2006/relationships/customXml" Target="../ink/ink347.xml"/><Relationship Id="rId126" Type="http://schemas.openxmlformats.org/officeDocument/2006/relationships/image" Target="../media/image353.png"/><Relationship Id="rId147" Type="http://schemas.openxmlformats.org/officeDocument/2006/relationships/customXml" Target="../ink/ink369.xml"/><Relationship Id="rId8" Type="http://schemas.openxmlformats.org/officeDocument/2006/relationships/image" Target="../media/image295.png"/><Relationship Id="rId51" Type="http://schemas.openxmlformats.org/officeDocument/2006/relationships/customXml" Target="../ink/ink320.xml"/><Relationship Id="rId72" Type="http://schemas.openxmlformats.org/officeDocument/2006/relationships/image" Target="../media/image327.png"/><Relationship Id="rId93" Type="http://schemas.openxmlformats.org/officeDocument/2006/relationships/customXml" Target="../ink/ink341.xml"/><Relationship Id="rId98" Type="http://schemas.openxmlformats.org/officeDocument/2006/relationships/image" Target="../media/image340.png"/><Relationship Id="rId121" Type="http://schemas.openxmlformats.org/officeDocument/2006/relationships/customXml" Target="../ink/ink356.xml"/><Relationship Id="rId142" Type="http://schemas.openxmlformats.org/officeDocument/2006/relationships/image" Target="../media/image361.png"/><Relationship Id="rId163" Type="http://schemas.openxmlformats.org/officeDocument/2006/relationships/customXml" Target="../ink/ink377.xml"/><Relationship Id="rId3" Type="http://schemas.openxmlformats.org/officeDocument/2006/relationships/customXml" Target="../ink/ink296.xml"/><Relationship Id="rId25" Type="http://schemas.openxmlformats.org/officeDocument/2006/relationships/customXml" Target="../ink/ink307.xml"/><Relationship Id="rId46" Type="http://schemas.openxmlformats.org/officeDocument/2006/relationships/image" Target="../media/image314.png"/><Relationship Id="rId67" Type="http://schemas.openxmlformats.org/officeDocument/2006/relationships/customXml" Target="../ink/ink328.xml"/><Relationship Id="rId116" Type="http://schemas.openxmlformats.org/officeDocument/2006/relationships/image" Target="../media/image348.png"/><Relationship Id="rId137" Type="http://schemas.openxmlformats.org/officeDocument/2006/relationships/customXml" Target="../ink/ink364.xml"/><Relationship Id="rId158" Type="http://schemas.openxmlformats.org/officeDocument/2006/relationships/image" Target="../media/image369.png"/><Relationship Id="rId20" Type="http://schemas.openxmlformats.org/officeDocument/2006/relationships/image" Target="../media/image301.png"/><Relationship Id="rId41" Type="http://schemas.openxmlformats.org/officeDocument/2006/relationships/customXml" Target="../ink/ink315.xml"/><Relationship Id="rId62" Type="http://schemas.openxmlformats.org/officeDocument/2006/relationships/image" Target="../media/image322.png"/><Relationship Id="rId83" Type="http://schemas.openxmlformats.org/officeDocument/2006/relationships/customXml" Target="../ink/ink336.xml"/><Relationship Id="rId88" Type="http://schemas.openxmlformats.org/officeDocument/2006/relationships/image" Target="../media/image335.png"/><Relationship Id="rId111" Type="http://schemas.openxmlformats.org/officeDocument/2006/relationships/customXml" Target="../ink/ink351.xml"/><Relationship Id="rId132" Type="http://schemas.openxmlformats.org/officeDocument/2006/relationships/image" Target="../media/image356.png"/><Relationship Id="rId153" Type="http://schemas.openxmlformats.org/officeDocument/2006/relationships/customXml" Target="../ink/ink372.xml"/><Relationship Id="rId15" Type="http://schemas.openxmlformats.org/officeDocument/2006/relationships/customXml" Target="../ink/ink302.xml"/><Relationship Id="rId36" Type="http://schemas.openxmlformats.org/officeDocument/2006/relationships/image" Target="../media/image309.png"/><Relationship Id="rId57" Type="http://schemas.openxmlformats.org/officeDocument/2006/relationships/customXml" Target="../ink/ink323.xml"/><Relationship Id="rId106" Type="http://schemas.openxmlformats.org/officeDocument/2006/relationships/customXml" Target="../ink/ink348.xml"/><Relationship Id="rId127" Type="http://schemas.openxmlformats.org/officeDocument/2006/relationships/customXml" Target="../ink/ink359.xml"/><Relationship Id="rId10" Type="http://schemas.openxmlformats.org/officeDocument/2006/relationships/image" Target="../media/image296.png"/><Relationship Id="rId31" Type="http://schemas.openxmlformats.org/officeDocument/2006/relationships/customXml" Target="../ink/ink310.xml"/><Relationship Id="rId52" Type="http://schemas.openxmlformats.org/officeDocument/2006/relationships/image" Target="../media/image317.png"/><Relationship Id="rId73" Type="http://schemas.openxmlformats.org/officeDocument/2006/relationships/customXml" Target="../ink/ink331.xml"/><Relationship Id="rId78" Type="http://schemas.openxmlformats.org/officeDocument/2006/relationships/image" Target="../media/image330.png"/><Relationship Id="rId94" Type="http://schemas.openxmlformats.org/officeDocument/2006/relationships/image" Target="../media/image338.png"/><Relationship Id="rId99" Type="http://schemas.openxmlformats.org/officeDocument/2006/relationships/customXml" Target="../ink/ink344.xml"/><Relationship Id="rId101" Type="http://schemas.openxmlformats.org/officeDocument/2006/relationships/customXml" Target="../ink/ink345.xml"/><Relationship Id="rId122" Type="http://schemas.openxmlformats.org/officeDocument/2006/relationships/image" Target="../media/image351.png"/><Relationship Id="rId143" Type="http://schemas.openxmlformats.org/officeDocument/2006/relationships/customXml" Target="../ink/ink367.xml"/><Relationship Id="rId148" Type="http://schemas.openxmlformats.org/officeDocument/2006/relationships/image" Target="../media/image364.png"/><Relationship Id="rId164" Type="http://schemas.openxmlformats.org/officeDocument/2006/relationships/image" Target="../media/image372.png"/><Relationship Id="rId4" Type="http://schemas.openxmlformats.org/officeDocument/2006/relationships/image" Target="../media/image293.png"/><Relationship Id="rId9" Type="http://schemas.openxmlformats.org/officeDocument/2006/relationships/customXml" Target="../ink/ink299.xml"/><Relationship Id="rId26" Type="http://schemas.openxmlformats.org/officeDocument/2006/relationships/image" Target="../media/image304.png"/><Relationship Id="rId47" Type="http://schemas.openxmlformats.org/officeDocument/2006/relationships/customXml" Target="../ink/ink318.xml"/><Relationship Id="rId68" Type="http://schemas.openxmlformats.org/officeDocument/2006/relationships/image" Target="../media/image325.png"/><Relationship Id="rId89" Type="http://schemas.openxmlformats.org/officeDocument/2006/relationships/customXml" Target="../ink/ink339.xml"/><Relationship Id="rId112" Type="http://schemas.openxmlformats.org/officeDocument/2006/relationships/image" Target="../media/image346.png"/><Relationship Id="rId133" Type="http://schemas.openxmlformats.org/officeDocument/2006/relationships/customXml" Target="../ink/ink362.xml"/><Relationship Id="rId154" Type="http://schemas.openxmlformats.org/officeDocument/2006/relationships/image" Target="../media/image367.png"/><Relationship Id="rId16" Type="http://schemas.openxmlformats.org/officeDocument/2006/relationships/image" Target="../media/image299.png"/><Relationship Id="rId37" Type="http://schemas.openxmlformats.org/officeDocument/2006/relationships/customXml" Target="../ink/ink313.xml"/><Relationship Id="rId58" Type="http://schemas.openxmlformats.org/officeDocument/2006/relationships/image" Target="../media/image320.png"/><Relationship Id="rId79" Type="http://schemas.openxmlformats.org/officeDocument/2006/relationships/customXml" Target="../ink/ink334.xml"/><Relationship Id="rId102" Type="http://schemas.openxmlformats.org/officeDocument/2006/relationships/image" Target="../media/image342.png"/><Relationship Id="rId123" Type="http://schemas.openxmlformats.org/officeDocument/2006/relationships/customXml" Target="../ink/ink357.xml"/><Relationship Id="rId144" Type="http://schemas.openxmlformats.org/officeDocument/2006/relationships/image" Target="../media/image362.png"/><Relationship Id="rId90" Type="http://schemas.openxmlformats.org/officeDocument/2006/relationships/image" Target="../media/image336.png"/><Relationship Id="rId165" Type="http://schemas.openxmlformats.org/officeDocument/2006/relationships/customXml" Target="../ink/ink378.xml"/><Relationship Id="rId27" Type="http://schemas.openxmlformats.org/officeDocument/2006/relationships/customXml" Target="../ink/ink308.xml"/><Relationship Id="rId48" Type="http://schemas.openxmlformats.org/officeDocument/2006/relationships/image" Target="../media/image315.png"/><Relationship Id="rId69" Type="http://schemas.openxmlformats.org/officeDocument/2006/relationships/customXml" Target="../ink/ink329.xml"/><Relationship Id="rId113" Type="http://schemas.openxmlformats.org/officeDocument/2006/relationships/customXml" Target="../ink/ink352.xml"/><Relationship Id="rId134" Type="http://schemas.openxmlformats.org/officeDocument/2006/relationships/image" Target="../media/image357.png"/><Relationship Id="rId80" Type="http://schemas.openxmlformats.org/officeDocument/2006/relationships/image" Target="../media/image331.png"/><Relationship Id="rId155" Type="http://schemas.openxmlformats.org/officeDocument/2006/relationships/customXml" Target="../ink/ink373.xml"/></Relationships>
</file>

<file path=ppt/slides/_rels/slide20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79.png"/><Relationship Id="rId18" Type="http://schemas.openxmlformats.org/officeDocument/2006/relationships/customXml" Target="../ink/ink386.xml"/><Relationship Id="rId26" Type="http://schemas.openxmlformats.org/officeDocument/2006/relationships/customXml" Target="../ink/ink390.xml"/><Relationship Id="rId39" Type="http://schemas.openxmlformats.org/officeDocument/2006/relationships/customXml" Target="../ink/ink396.xml"/><Relationship Id="rId21" Type="http://schemas.openxmlformats.org/officeDocument/2006/relationships/image" Target="../media/image382.png"/><Relationship Id="rId34" Type="http://schemas.openxmlformats.org/officeDocument/2006/relationships/customXml" Target="../ink/ink394.xml"/><Relationship Id="rId42" Type="http://schemas.openxmlformats.org/officeDocument/2006/relationships/image" Target="../media/image392.png"/><Relationship Id="rId47" Type="http://schemas.openxmlformats.org/officeDocument/2006/relationships/customXml" Target="../ink/ink400.xml"/><Relationship Id="rId50" Type="http://schemas.openxmlformats.org/officeDocument/2006/relationships/image" Target="../media/image396.png"/><Relationship Id="rId55" Type="http://schemas.openxmlformats.org/officeDocument/2006/relationships/customXml" Target="../ink/ink404.xml"/><Relationship Id="rId63" Type="http://schemas.openxmlformats.org/officeDocument/2006/relationships/customXml" Target="../ink/ink408.xml"/><Relationship Id="rId7" Type="http://schemas.openxmlformats.org/officeDocument/2006/relationships/image" Target="../media/image376.png"/><Relationship Id="rId2" Type="http://schemas.openxmlformats.org/officeDocument/2006/relationships/notesSlide" Target="../notesSlides/notesSlide20.xml"/><Relationship Id="rId16" Type="http://schemas.openxmlformats.org/officeDocument/2006/relationships/customXml" Target="../ink/ink385.xml"/><Relationship Id="rId29" Type="http://schemas.openxmlformats.org/officeDocument/2006/relationships/image" Target="../media/image385.png"/><Relationship Id="rId11" Type="http://schemas.openxmlformats.org/officeDocument/2006/relationships/image" Target="../media/image378.png"/><Relationship Id="rId24" Type="http://schemas.openxmlformats.org/officeDocument/2006/relationships/customXml" Target="../ink/ink389.xml"/><Relationship Id="rId32" Type="http://schemas.openxmlformats.org/officeDocument/2006/relationships/customXml" Target="../ink/ink393.xml"/><Relationship Id="rId37" Type="http://schemas.openxmlformats.org/officeDocument/2006/relationships/image" Target="../media/image389.png"/><Relationship Id="rId40" Type="http://schemas.openxmlformats.org/officeDocument/2006/relationships/image" Target="../media/image391.png"/><Relationship Id="rId45" Type="http://schemas.openxmlformats.org/officeDocument/2006/relationships/customXml" Target="../ink/ink399.xml"/><Relationship Id="rId53" Type="http://schemas.openxmlformats.org/officeDocument/2006/relationships/customXml" Target="../ink/ink403.xml"/><Relationship Id="rId58" Type="http://schemas.openxmlformats.org/officeDocument/2006/relationships/image" Target="../media/image400.png"/><Relationship Id="rId5" Type="http://schemas.openxmlformats.org/officeDocument/2006/relationships/image" Target="../media/image375.png"/><Relationship Id="rId61" Type="http://schemas.openxmlformats.org/officeDocument/2006/relationships/customXml" Target="../ink/ink407.xml"/><Relationship Id="rId19" Type="http://schemas.openxmlformats.org/officeDocument/2006/relationships/image" Target="../media/image349.png"/><Relationship Id="rId14" Type="http://schemas.openxmlformats.org/officeDocument/2006/relationships/customXml" Target="../ink/ink384.xml"/><Relationship Id="rId22" Type="http://schemas.openxmlformats.org/officeDocument/2006/relationships/customXml" Target="../ink/ink388.xml"/><Relationship Id="rId27" Type="http://schemas.openxmlformats.org/officeDocument/2006/relationships/image" Target="../media/image384.png"/><Relationship Id="rId30" Type="http://schemas.openxmlformats.org/officeDocument/2006/relationships/customXml" Target="../ink/ink392.xml"/><Relationship Id="rId35" Type="http://schemas.openxmlformats.org/officeDocument/2006/relationships/image" Target="../media/image388.png"/><Relationship Id="rId43" Type="http://schemas.openxmlformats.org/officeDocument/2006/relationships/customXml" Target="../ink/ink398.xml"/><Relationship Id="rId48" Type="http://schemas.openxmlformats.org/officeDocument/2006/relationships/image" Target="../media/image395.png"/><Relationship Id="rId56" Type="http://schemas.openxmlformats.org/officeDocument/2006/relationships/image" Target="../media/image399.png"/><Relationship Id="rId64" Type="http://schemas.openxmlformats.org/officeDocument/2006/relationships/image" Target="../media/image403.png"/><Relationship Id="rId8" Type="http://schemas.openxmlformats.org/officeDocument/2006/relationships/customXml" Target="../ink/ink381.xml"/><Relationship Id="rId51" Type="http://schemas.openxmlformats.org/officeDocument/2006/relationships/customXml" Target="../ink/ink402.xml"/><Relationship Id="rId3" Type="http://schemas.openxmlformats.org/officeDocument/2006/relationships/image" Target="../media/image374.png"/><Relationship Id="rId12" Type="http://schemas.openxmlformats.org/officeDocument/2006/relationships/customXml" Target="../ink/ink383.xml"/><Relationship Id="rId17" Type="http://schemas.openxmlformats.org/officeDocument/2006/relationships/image" Target="../media/image381.png"/><Relationship Id="rId25" Type="http://schemas.openxmlformats.org/officeDocument/2006/relationships/image" Target="../media/image383.png"/><Relationship Id="rId33" Type="http://schemas.openxmlformats.org/officeDocument/2006/relationships/image" Target="../media/image387.png"/><Relationship Id="rId38" Type="http://schemas.openxmlformats.org/officeDocument/2006/relationships/image" Target="../media/image390.png"/><Relationship Id="rId46" Type="http://schemas.openxmlformats.org/officeDocument/2006/relationships/image" Target="../media/image394.png"/><Relationship Id="rId59" Type="http://schemas.openxmlformats.org/officeDocument/2006/relationships/customXml" Target="../ink/ink406.xml"/><Relationship Id="rId20" Type="http://schemas.openxmlformats.org/officeDocument/2006/relationships/customXml" Target="../ink/ink387.xml"/><Relationship Id="rId41" Type="http://schemas.openxmlformats.org/officeDocument/2006/relationships/customXml" Target="../ink/ink397.xml"/><Relationship Id="rId54" Type="http://schemas.openxmlformats.org/officeDocument/2006/relationships/image" Target="../media/image398.png"/><Relationship Id="rId62" Type="http://schemas.openxmlformats.org/officeDocument/2006/relationships/image" Target="../media/image402.png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380.xml"/><Relationship Id="rId15" Type="http://schemas.openxmlformats.org/officeDocument/2006/relationships/image" Target="../media/image380.png"/><Relationship Id="rId23" Type="http://schemas.openxmlformats.org/officeDocument/2006/relationships/image" Target="../media/image350.png"/><Relationship Id="rId28" Type="http://schemas.openxmlformats.org/officeDocument/2006/relationships/customXml" Target="../ink/ink391.xml"/><Relationship Id="rId36" Type="http://schemas.openxmlformats.org/officeDocument/2006/relationships/customXml" Target="../ink/ink395.xml"/><Relationship Id="rId49" Type="http://schemas.openxmlformats.org/officeDocument/2006/relationships/customXml" Target="../ink/ink401.xml"/><Relationship Id="rId57" Type="http://schemas.openxmlformats.org/officeDocument/2006/relationships/customXml" Target="../ink/ink405.xml"/><Relationship Id="rId10" Type="http://schemas.openxmlformats.org/officeDocument/2006/relationships/customXml" Target="../ink/ink382.xml"/><Relationship Id="rId31" Type="http://schemas.openxmlformats.org/officeDocument/2006/relationships/image" Target="../media/image386.png"/><Relationship Id="rId44" Type="http://schemas.openxmlformats.org/officeDocument/2006/relationships/image" Target="../media/image393.png"/><Relationship Id="rId52" Type="http://schemas.openxmlformats.org/officeDocument/2006/relationships/image" Target="../media/image397.png"/><Relationship Id="rId60" Type="http://schemas.openxmlformats.org/officeDocument/2006/relationships/image" Target="../media/image401.png"/><Relationship Id="rId4" Type="http://schemas.openxmlformats.org/officeDocument/2006/relationships/customXml" Target="../ink/ink379.xml"/><Relationship Id="rId9" Type="http://schemas.openxmlformats.org/officeDocument/2006/relationships/image" Target="../media/image377.png"/></Relationships>
</file>

<file path=ppt/slides/_rels/slide21.xml.rels><?xml version="1.0" encoding="UTF-8" standalone="yes"?>
<Relationships xmlns="http://schemas.openxmlformats.org/package/2006/relationships"><Relationship Id="rId26" Type="http://schemas.openxmlformats.org/officeDocument/2006/relationships/image" Target="../media/image415.png"/><Relationship Id="rId21" Type="http://schemas.openxmlformats.org/officeDocument/2006/relationships/customXml" Target="../ink/ink418.xml"/><Relationship Id="rId42" Type="http://schemas.openxmlformats.org/officeDocument/2006/relationships/image" Target="../media/image423.png"/><Relationship Id="rId47" Type="http://schemas.openxmlformats.org/officeDocument/2006/relationships/customXml" Target="../ink/ink431.xml"/><Relationship Id="rId63" Type="http://schemas.openxmlformats.org/officeDocument/2006/relationships/customXml" Target="../ink/ink439.xml"/><Relationship Id="rId68" Type="http://schemas.openxmlformats.org/officeDocument/2006/relationships/image" Target="../media/image436.png"/><Relationship Id="rId84" Type="http://schemas.openxmlformats.org/officeDocument/2006/relationships/image" Target="../media/image444.png"/><Relationship Id="rId89" Type="http://schemas.openxmlformats.org/officeDocument/2006/relationships/customXml" Target="../ink/ink452.xml"/><Relationship Id="rId16" Type="http://schemas.openxmlformats.org/officeDocument/2006/relationships/image" Target="../media/image410.png"/><Relationship Id="rId11" Type="http://schemas.openxmlformats.org/officeDocument/2006/relationships/customXml" Target="../ink/ink413.xml"/><Relationship Id="rId32" Type="http://schemas.openxmlformats.org/officeDocument/2006/relationships/image" Target="../media/image418.png"/><Relationship Id="rId37" Type="http://schemas.openxmlformats.org/officeDocument/2006/relationships/customXml" Target="../ink/ink426.xml"/><Relationship Id="rId53" Type="http://schemas.openxmlformats.org/officeDocument/2006/relationships/customXml" Target="../ink/ink434.xml"/><Relationship Id="rId58" Type="http://schemas.openxmlformats.org/officeDocument/2006/relationships/image" Target="../media/image431.png"/><Relationship Id="rId74" Type="http://schemas.openxmlformats.org/officeDocument/2006/relationships/image" Target="../media/image439.png"/><Relationship Id="rId79" Type="http://schemas.openxmlformats.org/officeDocument/2006/relationships/customXml" Target="../ink/ink447.xml"/><Relationship Id="rId5" Type="http://schemas.openxmlformats.org/officeDocument/2006/relationships/customXml" Target="../ink/ink410.xml"/><Relationship Id="rId90" Type="http://schemas.openxmlformats.org/officeDocument/2006/relationships/image" Target="../media/image447.png"/><Relationship Id="rId95" Type="http://schemas.openxmlformats.org/officeDocument/2006/relationships/customXml" Target="../ink/ink455.xml"/><Relationship Id="rId22" Type="http://schemas.openxmlformats.org/officeDocument/2006/relationships/image" Target="../media/image413.png"/><Relationship Id="rId27" Type="http://schemas.openxmlformats.org/officeDocument/2006/relationships/customXml" Target="../ink/ink421.xml"/><Relationship Id="rId43" Type="http://schemas.openxmlformats.org/officeDocument/2006/relationships/customXml" Target="../ink/ink429.xml"/><Relationship Id="rId48" Type="http://schemas.openxmlformats.org/officeDocument/2006/relationships/image" Target="../media/image426.png"/><Relationship Id="rId64" Type="http://schemas.openxmlformats.org/officeDocument/2006/relationships/image" Target="../media/image434.png"/><Relationship Id="rId69" Type="http://schemas.openxmlformats.org/officeDocument/2006/relationships/customXml" Target="../ink/ink442.xml"/><Relationship Id="rId80" Type="http://schemas.openxmlformats.org/officeDocument/2006/relationships/image" Target="../media/image442.png"/><Relationship Id="rId85" Type="http://schemas.openxmlformats.org/officeDocument/2006/relationships/customXml" Target="../ink/ink450.xml"/><Relationship Id="rId3" Type="http://schemas.openxmlformats.org/officeDocument/2006/relationships/customXml" Target="../ink/ink409.xml"/><Relationship Id="rId12" Type="http://schemas.openxmlformats.org/officeDocument/2006/relationships/image" Target="../media/image408.png"/><Relationship Id="rId17" Type="http://schemas.openxmlformats.org/officeDocument/2006/relationships/customXml" Target="../ink/ink416.xml"/><Relationship Id="rId25" Type="http://schemas.openxmlformats.org/officeDocument/2006/relationships/customXml" Target="../ink/ink420.xml"/><Relationship Id="rId33" Type="http://schemas.openxmlformats.org/officeDocument/2006/relationships/customXml" Target="../ink/ink424.xml"/><Relationship Id="rId38" Type="http://schemas.openxmlformats.org/officeDocument/2006/relationships/image" Target="../media/image421.png"/><Relationship Id="rId46" Type="http://schemas.openxmlformats.org/officeDocument/2006/relationships/image" Target="../media/image425.png"/><Relationship Id="rId59" Type="http://schemas.openxmlformats.org/officeDocument/2006/relationships/customXml" Target="../ink/ink437.xml"/><Relationship Id="rId67" Type="http://schemas.openxmlformats.org/officeDocument/2006/relationships/customXml" Target="../ink/ink441.xml"/><Relationship Id="rId20" Type="http://schemas.openxmlformats.org/officeDocument/2006/relationships/image" Target="../media/image412.png"/><Relationship Id="rId41" Type="http://schemas.openxmlformats.org/officeDocument/2006/relationships/customXml" Target="../ink/ink428.xml"/><Relationship Id="rId54" Type="http://schemas.openxmlformats.org/officeDocument/2006/relationships/image" Target="../media/image429.png"/><Relationship Id="rId62" Type="http://schemas.openxmlformats.org/officeDocument/2006/relationships/image" Target="../media/image433.png"/><Relationship Id="rId70" Type="http://schemas.openxmlformats.org/officeDocument/2006/relationships/image" Target="../media/image437.png"/><Relationship Id="rId75" Type="http://schemas.openxmlformats.org/officeDocument/2006/relationships/customXml" Target="../ink/ink445.xml"/><Relationship Id="rId83" Type="http://schemas.openxmlformats.org/officeDocument/2006/relationships/customXml" Target="../ink/ink449.xml"/><Relationship Id="rId88" Type="http://schemas.openxmlformats.org/officeDocument/2006/relationships/image" Target="../media/image446.png"/><Relationship Id="rId91" Type="http://schemas.openxmlformats.org/officeDocument/2006/relationships/customXml" Target="../ink/ink453.xml"/><Relationship Id="rId96" Type="http://schemas.openxmlformats.org/officeDocument/2006/relationships/image" Target="../media/image45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5.png"/><Relationship Id="rId15" Type="http://schemas.openxmlformats.org/officeDocument/2006/relationships/customXml" Target="../ink/ink415.xml"/><Relationship Id="rId23" Type="http://schemas.openxmlformats.org/officeDocument/2006/relationships/customXml" Target="../ink/ink419.xml"/><Relationship Id="rId28" Type="http://schemas.openxmlformats.org/officeDocument/2006/relationships/image" Target="../media/image416.png"/><Relationship Id="rId36" Type="http://schemas.openxmlformats.org/officeDocument/2006/relationships/image" Target="../media/image420.png"/><Relationship Id="rId49" Type="http://schemas.openxmlformats.org/officeDocument/2006/relationships/customXml" Target="../ink/ink432.xml"/><Relationship Id="rId57" Type="http://schemas.openxmlformats.org/officeDocument/2006/relationships/customXml" Target="../ink/ink436.xml"/><Relationship Id="rId10" Type="http://schemas.openxmlformats.org/officeDocument/2006/relationships/image" Target="../media/image407.png"/><Relationship Id="rId31" Type="http://schemas.openxmlformats.org/officeDocument/2006/relationships/customXml" Target="../ink/ink423.xml"/><Relationship Id="rId44" Type="http://schemas.openxmlformats.org/officeDocument/2006/relationships/image" Target="../media/image424.png"/><Relationship Id="rId52" Type="http://schemas.openxmlformats.org/officeDocument/2006/relationships/image" Target="../media/image428.png"/><Relationship Id="rId60" Type="http://schemas.openxmlformats.org/officeDocument/2006/relationships/image" Target="../media/image432.png"/><Relationship Id="rId65" Type="http://schemas.openxmlformats.org/officeDocument/2006/relationships/customXml" Target="../ink/ink440.xml"/><Relationship Id="rId73" Type="http://schemas.openxmlformats.org/officeDocument/2006/relationships/customXml" Target="../ink/ink444.xml"/><Relationship Id="rId78" Type="http://schemas.openxmlformats.org/officeDocument/2006/relationships/image" Target="../media/image441.png"/><Relationship Id="rId81" Type="http://schemas.openxmlformats.org/officeDocument/2006/relationships/customXml" Target="../ink/ink448.xml"/><Relationship Id="rId86" Type="http://schemas.openxmlformats.org/officeDocument/2006/relationships/image" Target="../media/image445.png"/><Relationship Id="rId94" Type="http://schemas.openxmlformats.org/officeDocument/2006/relationships/image" Target="../media/image449.png"/><Relationship Id="rId99" Type="http://schemas.openxmlformats.org/officeDocument/2006/relationships/customXml" Target="../ink/ink457.xml"/><Relationship Id="rId4" Type="http://schemas.openxmlformats.org/officeDocument/2006/relationships/image" Target="../media/image404.png"/><Relationship Id="rId9" Type="http://schemas.openxmlformats.org/officeDocument/2006/relationships/customXml" Target="../ink/ink412.xml"/><Relationship Id="rId13" Type="http://schemas.openxmlformats.org/officeDocument/2006/relationships/customXml" Target="../ink/ink414.xml"/><Relationship Id="rId18" Type="http://schemas.openxmlformats.org/officeDocument/2006/relationships/image" Target="../media/image411.png"/><Relationship Id="rId39" Type="http://schemas.openxmlformats.org/officeDocument/2006/relationships/customXml" Target="../ink/ink427.xml"/><Relationship Id="rId34" Type="http://schemas.openxmlformats.org/officeDocument/2006/relationships/image" Target="../media/image419.png"/><Relationship Id="rId50" Type="http://schemas.openxmlformats.org/officeDocument/2006/relationships/image" Target="../media/image427.png"/><Relationship Id="rId55" Type="http://schemas.openxmlformats.org/officeDocument/2006/relationships/customXml" Target="../ink/ink435.xml"/><Relationship Id="rId76" Type="http://schemas.openxmlformats.org/officeDocument/2006/relationships/image" Target="../media/image440.png"/><Relationship Id="rId97" Type="http://schemas.openxmlformats.org/officeDocument/2006/relationships/customXml" Target="../ink/ink456.xml"/><Relationship Id="rId7" Type="http://schemas.openxmlformats.org/officeDocument/2006/relationships/customXml" Target="../ink/ink411.xml"/><Relationship Id="rId71" Type="http://schemas.openxmlformats.org/officeDocument/2006/relationships/customXml" Target="../ink/ink443.xml"/><Relationship Id="rId92" Type="http://schemas.openxmlformats.org/officeDocument/2006/relationships/image" Target="../media/image448.png"/><Relationship Id="rId2" Type="http://schemas.openxmlformats.org/officeDocument/2006/relationships/notesSlide" Target="../notesSlides/notesSlide21.xml"/><Relationship Id="rId29" Type="http://schemas.openxmlformats.org/officeDocument/2006/relationships/customXml" Target="../ink/ink422.xml"/><Relationship Id="rId24" Type="http://schemas.openxmlformats.org/officeDocument/2006/relationships/image" Target="../media/image414.png"/><Relationship Id="rId40" Type="http://schemas.openxmlformats.org/officeDocument/2006/relationships/image" Target="../media/image422.png"/><Relationship Id="rId45" Type="http://schemas.openxmlformats.org/officeDocument/2006/relationships/customXml" Target="../ink/ink430.xml"/><Relationship Id="rId66" Type="http://schemas.openxmlformats.org/officeDocument/2006/relationships/image" Target="../media/image435.png"/><Relationship Id="rId87" Type="http://schemas.openxmlformats.org/officeDocument/2006/relationships/customXml" Target="../ink/ink451.xml"/><Relationship Id="rId61" Type="http://schemas.openxmlformats.org/officeDocument/2006/relationships/customXml" Target="../ink/ink438.xml"/><Relationship Id="rId82" Type="http://schemas.openxmlformats.org/officeDocument/2006/relationships/image" Target="../media/image443.png"/><Relationship Id="rId19" Type="http://schemas.openxmlformats.org/officeDocument/2006/relationships/customXml" Target="../ink/ink417.xml"/><Relationship Id="rId14" Type="http://schemas.openxmlformats.org/officeDocument/2006/relationships/image" Target="../media/image409.png"/><Relationship Id="rId30" Type="http://schemas.openxmlformats.org/officeDocument/2006/relationships/image" Target="../media/image417.png"/><Relationship Id="rId35" Type="http://schemas.openxmlformats.org/officeDocument/2006/relationships/customXml" Target="../ink/ink425.xml"/><Relationship Id="rId56" Type="http://schemas.openxmlformats.org/officeDocument/2006/relationships/image" Target="../media/image430.png"/><Relationship Id="rId77" Type="http://schemas.openxmlformats.org/officeDocument/2006/relationships/customXml" Target="../ink/ink446.xml"/><Relationship Id="rId100" Type="http://schemas.openxmlformats.org/officeDocument/2006/relationships/image" Target="../media/image452.png"/><Relationship Id="rId8" Type="http://schemas.openxmlformats.org/officeDocument/2006/relationships/image" Target="../media/image406.png"/><Relationship Id="rId51" Type="http://schemas.openxmlformats.org/officeDocument/2006/relationships/customXml" Target="../ink/ink433.xml"/><Relationship Id="rId72" Type="http://schemas.openxmlformats.org/officeDocument/2006/relationships/image" Target="../media/image438.png"/><Relationship Id="rId93" Type="http://schemas.openxmlformats.org/officeDocument/2006/relationships/customXml" Target="../ink/ink454.xml"/><Relationship Id="rId98" Type="http://schemas.openxmlformats.org/officeDocument/2006/relationships/image" Target="../media/image451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63.xml"/><Relationship Id="rId18" Type="http://schemas.openxmlformats.org/officeDocument/2006/relationships/image" Target="../media/image461.png"/><Relationship Id="rId26" Type="http://schemas.openxmlformats.org/officeDocument/2006/relationships/image" Target="../media/image465.png"/><Relationship Id="rId39" Type="http://schemas.openxmlformats.org/officeDocument/2006/relationships/customXml" Target="../ink/ink476.xml"/><Relationship Id="rId21" Type="http://schemas.openxmlformats.org/officeDocument/2006/relationships/customXml" Target="../ink/ink467.xml"/><Relationship Id="rId34" Type="http://schemas.openxmlformats.org/officeDocument/2006/relationships/image" Target="../media/image469.png"/><Relationship Id="rId42" Type="http://schemas.openxmlformats.org/officeDocument/2006/relationships/image" Target="../media/image473.png"/><Relationship Id="rId47" Type="http://schemas.openxmlformats.org/officeDocument/2006/relationships/customXml" Target="../ink/ink480.xml"/><Relationship Id="rId50" Type="http://schemas.openxmlformats.org/officeDocument/2006/relationships/image" Target="../media/image477.png"/><Relationship Id="rId55" Type="http://schemas.openxmlformats.org/officeDocument/2006/relationships/customXml" Target="../ink/ink484.xml"/><Relationship Id="rId7" Type="http://schemas.openxmlformats.org/officeDocument/2006/relationships/customXml" Target="../ink/ink460.xml"/><Relationship Id="rId2" Type="http://schemas.openxmlformats.org/officeDocument/2006/relationships/notesSlide" Target="../notesSlides/notesSlide23.xml"/><Relationship Id="rId16" Type="http://schemas.openxmlformats.org/officeDocument/2006/relationships/image" Target="../media/image460.png"/><Relationship Id="rId29" Type="http://schemas.openxmlformats.org/officeDocument/2006/relationships/customXml" Target="../ink/ink471.xml"/><Relationship Id="rId11" Type="http://schemas.openxmlformats.org/officeDocument/2006/relationships/customXml" Target="../ink/ink462.xml"/><Relationship Id="rId24" Type="http://schemas.openxmlformats.org/officeDocument/2006/relationships/image" Target="../media/image464.png"/><Relationship Id="rId32" Type="http://schemas.openxmlformats.org/officeDocument/2006/relationships/image" Target="../media/image468.png"/><Relationship Id="rId37" Type="http://schemas.openxmlformats.org/officeDocument/2006/relationships/customXml" Target="../ink/ink475.xml"/><Relationship Id="rId40" Type="http://schemas.openxmlformats.org/officeDocument/2006/relationships/image" Target="../media/image472.png"/><Relationship Id="rId45" Type="http://schemas.openxmlformats.org/officeDocument/2006/relationships/customXml" Target="../ink/ink479.xml"/><Relationship Id="rId53" Type="http://schemas.openxmlformats.org/officeDocument/2006/relationships/customXml" Target="../ink/ink483.xml"/><Relationship Id="rId58" Type="http://schemas.openxmlformats.org/officeDocument/2006/relationships/image" Target="../media/image481.png"/><Relationship Id="rId5" Type="http://schemas.openxmlformats.org/officeDocument/2006/relationships/customXml" Target="../ink/ink459.xml"/><Relationship Id="rId19" Type="http://schemas.openxmlformats.org/officeDocument/2006/relationships/customXml" Target="../ink/ink466.xml"/><Relationship Id="rId4" Type="http://schemas.openxmlformats.org/officeDocument/2006/relationships/image" Target="../media/image454.png"/><Relationship Id="rId9" Type="http://schemas.openxmlformats.org/officeDocument/2006/relationships/customXml" Target="../ink/ink461.xml"/><Relationship Id="rId14" Type="http://schemas.openxmlformats.org/officeDocument/2006/relationships/image" Target="../media/image459.png"/><Relationship Id="rId22" Type="http://schemas.openxmlformats.org/officeDocument/2006/relationships/image" Target="../media/image463.png"/><Relationship Id="rId27" Type="http://schemas.openxmlformats.org/officeDocument/2006/relationships/customXml" Target="../ink/ink470.xml"/><Relationship Id="rId30" Type="http://schemas.openxmlformats.org/officeDocument/2006/relationships/image" Target="../media/image467.png"/><Relationship Id="rId35" Type="http://schemas.openxmlformats.org/officeDocument/2006/relationships/customXml" Target="../ink/ink474.xml"/><Relationship Id="rId43" Type="http://schemas.openxmlformats.org/officeDocument/2006/relationships/customXml" Target="../ink/ink478.xml"/><Relationship Id="rId48" Type="http://schemas.openxmlformats.org/officeDocument/2006/relationships/image" Target="../media/image476.png"/><Relationship Id="rId56" Type="http://schemas.openxmlformats.org/officeDocument/2006/relationships/image" Target="../media/image480.png"/><Relationship Id="rId8" Type="http://schemas.openxmlformats.org/officeDocument/2006/relationships/image" Target="../media/image456.png"/><Relationship Id="rId51" Type="http://schemas.openxmlformats.org/officeDocument/2006/relationships/customXml" Target="../ink/ink482.xml"/><Relationship Id="rId3" Type="http://schemas.openxmlformats.org/officeDocument/2006/relationships/customXml" Target="../ink/ink458.xml"/><Relationship Id="rId12" Type="http://schemas.openxmlformats.org/officeDocument/2006/relationships/image" Target="../media/image458.png"/><Relationship Id="rId17" Type="http://schemas.openxmlformats.org/officeDocument/2006/relationships/customXml" Target="../ink/ink465.xml"/><Relationship Id="rId25" Type="http://schemas.openxmlformats.org/officeDocument/2006/relationships/customXml" Target="../ink/ink469.xml"/><Relationship Id="rId33" Type="http://schemas.openxmlformats.org/officeDocument/2006/relationships/customXml" Target="../ink/ink473.xml"/><Relationship Id="rId38" Type="http://schemas.openxmlformats.org/officeDocument/2006/relationships/image" Target="../media/image471.png"/><Relationship Id="rId46" Type="http://schemas.openxmlformats.org/officeDocument/2006/relationships/image" Target="../media/image475.png"/><Relationship Id="rId20" Type="http://schemas.openxmlformats.org/officeDocument/2006/relationships/image" Target="../media/image462.png"/><Relationship Id="rId41" Type="http://schemas.openxmlformats.org/officeDocument/2006/relationships/customXml" Target="../ink/ink477.xml"/><Relationship Id="rId54" Type="http://schemas.openxmlformats.org/officeDocument/2006/relationships/image" Target="../media/image47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55.png"/><Relationship Id="rId15" Type="http://schemas.openxmlformats.org/officeDocument/2006/relationships/customXml" Target="../ink/ink464.xml"/><Relationship Id="rId23" Type="http://schemas.openxmlformats.org/officeDocument/2006/relationships/customXml" Target="../ink/ink468.xml"/><Relationship Id="rId28" Type="http://schemas.openxmlformats.org/officeDocument/2006/relationships/image" Target="../media/image466.png"/><Relationship Id="rId36" Type="http://schemas.openxmlformats.org/officeDocument/2006/relationships/image" Target="../media/image470.png"/><Relationship Id="rId49" Type="http://schemas.openxmlformats.org/officeDocument/2006/relationships/customXml" Target="../ink/ink481.xml"/><Relationship Id="rId57" Type="http://schemas.openxmlformats.org/officeDocument/2006/relationships/customXml" Target="../ink/ink485.xml"/><Relationship Id="rId10" Type="http://schemas.openxmlformats.org/officeDocument/2006/relationships/image" Target="../media/image457.png"/><Relationship Id="rId31" Type="http://schemas.openxmlformats.org/officeDocument/2006/relationships/customXml" Target="../ink/ink472.xml"/><Relationship Id="rId44" Type="http://schemas.openxmlformats.org/officeDocument/2006/relationships/image" Target="../media/image474.png"/><Relationship Id="rId52" Type="http://schemas.openxmlformats.org/officeDocument/2006/relationships/image" Target="../media/image478.png"/></Relationships>
</file>

<file path=ppt/slides/_rels/slide24.xml.rels><?xml version="1.0" encoding="UTF-8" standalone="yes"?>
<Relationships xmlns="http://schemas.openxmlformats.org/package/2006/relationships"><Relationship Id="rId13" Type="http://schemas.openxmlformats.org/officeDocument/2006/relationships/customXml" Target="../ink/ink491.xml"/><Relationship Id="rId18" Type="http://schemas.openxmlformats.org/officeDocument/2006/relationships/image" Target="../media/image4790.png"/><Relationship Id="rId26" Type="http://schemas.openxmlformats.org/officeDocument/2006/relationships/image" Target="../media/image483.png"/><Relationship Id="rId39" Type="http://schemas.openxmlformats.org/officeDocument/2006/relationships/customXml" Target="../ink/ink504.xml"/><Relationship Id="rId21" Type="http://schemas.openxmlformats.org/officeDocument/2006/relationships/customXml" Target="../ink/ink495.xml"/><Relationship Id="rId34" Type="http://schemas.openxmlformats.org/officeDocument/2006/relationships/image" Target="../media/image487.png"/><Relationship Id="rId42" Type="http://schemas.openxmlformats.org/officeDocument/2006/relationships/image" Target="../media/image491.png"/><Relationship Id="rId47" Type="http://schemas.openxmlformats.org/officeDocument/2006/relationships/customXml" Target="../ink/ink508.xml"/><Relationship Id="rId7" Type="http://schemas.openxmlformats.org/officeDocument/2006/relationships/customXml" Target="../ink/ink488.xml"/><Relationship Id="rId2" Type="http://schemas.openxmlformats.org/officeDocument/2006/relationships/notesSlide" Target="../notesSlides/notesSlide24.xml"/><Relationship Id="rId16" Type="http://schemas.openxmlformats.org/officeDocument/2006/relationships/image" Target="../media/image4780.png"/><Relationship Id="rId29" Type="http://schemas.openxmlformats.org/officeDocument/2006/relationships/customXml" Target="../ink/ink49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730.png"/><Relationship Id="rId11" Type="http://schemas.openxmlformats.org/officeDocument/2006/relationships/customXml" Target="../ink/ink490.xml"/><Relationship Id="rId24" Type="http://schemas.openxmlformats.org/officeDocument/2006/relationships/image" Target="../media/image482.png"/><Relationship Id="rId32" Type="http://schemas.openxmlformats.org/officeDocument/2006/relationships/image" Target="../media/image486.png"/><Relationship Id="rId37" Type="http://schemas.openxmlformats.org/officeDocument/2006/relationships/customXml" Target="../ink/ink503.xml"/><Relationship Id="rId40" Type="http://schemas.openxmlformats.org/officeDocument/2006/relationships/image" Target="../media/image490.png"/><Relationship Id="rId45" Type="http://schemas.openxmlformats.org/officeDocument/2006/relationships/customXml" Target="../ink/ink507.xml"/><Relationship Id="rId5" Type="http://schemas.openxmlformats.org/officeDocument/2006/relationships/customXml" Target="../ink/ink487.xml"/><Relationship Id="rId15" Type="http://schemas.openxmlformats.org/officeDocument/2006/relationships/customXml" Target="../ink/ink492.xml"/><Relationship Id="rId23" Type="http://schemas.openxmlformats.org/officeDocument/2006/relationships/customXml" Target="../ink/ink496.xml"/><Relationship Id="rId28" Type="http://schemas.openxmlformats.org/officeDocument/2006/relationships/image" Target="../media/image484.png"/><Relationship Id="rId36" Type="http://schemas.openxmlformats.org/officeDocument/2006/relationships/image" Target="../media/image488.png"/><Relationship Id="rId10" Type="http://schemas.openxmlformats.org/officeDocument/2006/relationships/image" Target="../media/image4750.png"/><Relationship Id="rId19" Type="http://schemas.openxmlformats.org/officeDocument/2006/relationships/customXml" Target="../ink/ink494.xml"/><Relationship Id="rId31" Type="http://schemas.openxmlformats.org/officeDocument/2006/relationships/customXml" Target="../ink/ink500.xml"/><Relationship Id="rId44" Type="http://schemas.openxmlformats.org/officeDocument/2006/relationships/image" Target="../media/image492.png"/><Relationship Id="rId4" Type="http://schemas.openxmlformats.org/officeDocument/2006/relationships/image" Target="../media/image4720.png"/><Relationship Id="rId9" Type="http://schemas.openxmlformats.org/officeDocument/2006/relationships/customXml" Target="../ink/ink489.xml"/><Relationship Id="rId14" Type="http://schemas.openxmlformats.org/officeDocument/2006/relationships/image" Target="../media/image4770.png"/><Relationship Id="rId22" Type="http://schemas.openxmlformats.org/officeDocument/2006/relationships/image" Target="../media/image4810.png"/><Relationship Id="rId27" Type="http://schemas.openxmlformats.org/officeDocument/2006/relationships/customXml" Target="../ink/ink498.xml"/><Relationship Id="rId30" Type="http://schemas.openxmlformats.org/officeDocument/2006/relationships/image" Target="../media/image485.png"/><Relationship Id="rId35" Type="http://schemas.openxmlformats.org/officeDocument/2006/relationships/customXml" Target="../ink/ink502.xml"/><Relationship Id="rId43" Type="http://schemas.openxmlformats.org/officeDocument/2006/relationships/customXml" Target="../ink/ink506.xml"/><Relationship Id="rId48" Type="http://schemas.openxmlformats.org/officeDocument/2006/relationships/image" Target="../media/image494.png"/><Relationship Id="rId8" Type="http://schemas.openxmlformats.org/officeDocument/2006/relationships/image" Target="../media/image4740.png"/><Relationship Id="rId3" Type="http://schemas.openxmlformats.org/officeDocument/2006/relationships/customXml" Target="../ink/ink486.xml"/><Relationship Id="rId12" Type="http://schemas.openxmlformats.org/officeDocument/2006/relationships/image" Target="../media/image4760.png"/><Relationship Id="rId17" Type="http://schemas.openxmlformats.org/officeDocument/2006/relationships/customXml" Target="../ink/ink493.xml"/><Relationship Id="rId25" Type="http://schemas.openxmlformats.org/officeDocument/2006/relationships/customXml" Target="../ink/ink497.xml"/><Relationship Id="rId33" Type="http://schemas.openxmlformats.org/officeDocument/2006/relationships/customXml" Target="../ink/ink501.xml"/><Relationship Id="rId38" Type="http://schemas.openxmlformats.org/officeDocument/2006/relationships/image" Target="../media/image489.png"/><Relationship Id="rId46" Type="http://schemas.openxmlformats.org/officeDocument/2006/relationships/image" Target="../media/image493.png"/><Relationship Id="rId20" Type="http://schemas.openxmlformats.org/officeDocument/2006/relationships/image" Target="../media/image4800.png"/><Relationship Id="rId41" Type="http://schemas.openxmlformats.org/officeDocument/2006/relationships/customXml" Target="../ink/ink505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customXml" Target="../ink/ink511.xml"/><Relationship Id="rId13" Type="http://schemas.openxmlformats.org/officeDocument/2006/relationships/image" Target="../media/image500.png"/><Relationship Id="rId3" Type="http://schemas.openxmlformats.org/officeDocument/2006/relationships/image" Target="../media/image495.png"/><Relationship Id="rId7" Type="http://schemas.openxmlformats.org/officeDocument/2006/relationships/image" Target="../media/image497.png"/><Relationship Id="rId12" Type="http://schemas.openxmlformats.org/officeDocument/2006/relationships/customXml" Target="../ink/ink513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customXml" Target="../ink/ink510.xml"/><Relationship Id="rId11" Type="http://schemas.openxmlformats.org/officeDocument/2006/relationships/image" Target="../media/image499.png"/><Relationship Id="rId5" Type="http://schemas.openxmlformats.org/officeDocument/2006/relationships/image" Target="../media/image496.png"/><Relationship Id="rId15" Type="http://schemas.openxmlformats.org/officeDocument/2006/relationships/image" Target="../media/image501.png"/><Relationship Id="rId10" Type="http://schemas.openxmlformats.org/officeDocument/2006/relationships/customXml" Target="../ink/ink512.xml"/><Relationship Id="rId4" Type="http://schemas.openxmlformats.org/officeDocument/2006/relationships/customXml" Target="../ink/ink509.xml"/><Relationship Id="rId9" Type="http://schemas.openxmlformats.org/officeDocument/2006/relationships/image" Target="../media/image498.png"/><Relationship Id="rId14" Type="http://schemas.openxmlformats.org/officeDocument/2006/relationships/customXml" Target="../ink/ink514.xml"/></Relationships>
</file>

<file path=ppt/slides/_rels/slide26.xml.rels><?xml version="1.0" encoding="UTF-8" standalone="yes"?>
<Relationships xmlns="http://schemas.openxmlformats.org/package/2006/relationships"><Relationship Id="rId26" Type="http://schemas.openxmlformats.org/officeDocument/2006/relationships/image" Target="../media/image513.png"/><Relationship Id="rId21" Type="http://schemas.openxmlformats.org/officeDocument/2006/relationships/customXml" Target="../ink/ink524.xml"/><Relationship Id="rId42" Type="http://schemas.openxmlformats.org/officeDocument/2006/relationships/image" Target="../media/image521.png"/><Relationship Id="rId47" Type="http://schemas.openxmlformats.org/officeDocument/2006/relationships/customXml" Target="../ink/ink537.xml"/><Relationship Id="rId63" Type="http://schemas.openxmlformats.org/officeDocument/2006/relationships/customXml" Target="../ink/ink545.xml"/><Relationship Id="rId68" Type="http://schemas.openxmlformats.org/officeDocument/2006/relationships/image" Target="../media/image534.png"/><Relationship Id="rId84" Type="http://schemas.openxmlformats.org/officeDocument/2006/relationships/image" Target="../media/image542.png"/><Relationship Id="rId89" Type="http://schemas.openxmlformats.org/officeDocument/2006/relationships/customXml" Target="../ink/ink558.xml"/><Relationship Id="rId16" Type="http://schemas.openxmlformats.org/officeDocument/2006/relationships/image" Target="../media/image508.png"/><Relationship Id="rId107" Type="http://schemas.openxmlformats.org/officeDocument/2006/relationships/customXml" Target="../ink/ink567.xml"/><Relationship Id="rId11" Type="http://schemas.openxmlformats.org/officeDocument/2006/relationships/customXml" Target="../ink/ink519.xml"/><Relationship Id="rId32" Type="http://schemas.openxmlformats.org/officeDocument/2006/relationships/image" Target="../media/image516.png"/><Relationship Id="rId37" Type="http://schemas.openxmlformats.org/officeDocument/2006/relationships/customXml" Target="../ink/ink532.xml"/><Relationship Id="rId53" Type="http://schemas.openxmlformats.org/officeDocument/2006/relationships/customXml" Target="../ink/ink540.xml"/><Relationship Id="rId58" Type="http://schemas.openxmlformats.org/officeDocument/2006/relationships/image" Target="../media/image529.png"/><Relationship Id="rId74" Type="http://schemas.openxmlformats.org/officeDocument/2006/relationships/image" Target="../media/image537.png"/><Relationship Id="rId79" Type="http://schemas.openxmlformats.org/officeDocument/2006/relationships/customXml" Target="../ink/ink553.xml"/><Relationship Id="rId102" Type="http://schemas.openxmlformats.org/officeDocument/2006/relationships/image" Target="../media/image551.png"/><Relationship Id="rId5" Type="http://schemas.openxmlformats.org/officeDocument/2006/relationships/customXml" Target="../ink/ink516.xml"/><Relationship Id="rId90" Type="http://schemas.openxmlformats.org/officeDocument/2006/relationships/image" Target="../media/image545.png"/><Relationship Id="rId95" Type="http://schemas.openxmlformats.org/officeDocument/2006/relationships/customXml" Target="../ink/ink561.xml"/><Relationship Id="rId22" Type="http://schemas.openxmlformats.org/officeDocument/2006/relationships/image" Target="../media/image511.png"/><Relationship Id="rId27" Type="http://schemas.openxmlformats.org/officeDocument/2006/relationships/customXml" Target="../ink/ink527.xml"/><Relationship Id="rId43" Type="http://schemas.openxmlformats.org/officeDocument/2006/relationships/customXml" Target="../ink/ink535.xml"/><Relationship Id="rId48" Type="http://schemas.openxmlformats.org/officeDocument/2006/relationships/image" Target="../media/image524.png"/><Relationship Id="rId64" Type="http://schemas.openxmlformats.org/officeDocument/2006/relationships/image" Target="../media/image532.png"/><Relationship Id="rId69" Type="http://schemas.openxmlformats.org/officeDocument/2006/relationships/customXml" Target="../ink/ink548.xml"/><Relationship Id="rId80" Type="http://schemas.openxmlformats.org/officeDocument/2006/relationships/image" Target="../media/image540.png"/><Relationship Id="rId85" Type="http://schemas.openxmlformats.org/officeDocument/2006/relationships/customXml" Target="../ink/ink556.xml"/><Relationship Id="rId12" Type="http://schemas.openxmlformats.org/officeDocument/2006/relationships/image" Target="../media/image506.png"/><Relationship Id="rId17" Type="http://schemas.openxmlformats.org/officeDocument/2006/relationships/customXml" Target="../ink/ink522.xml"/><Relationship Id="rId33" Type="http://schemas.openxmlformats.org/officeDocument/2006/relationships/customXml" Target="../ink/ink530.xml"/><Relationship Id="rId38" Type="http://schemas.openxmlformats.org/officeDocument/2006/relationships/image" Target="../media/image519.png"/><Relationship Id="rId59" Type="http://schemas.openxmlformats.org/officeDocument/2006/relationships/customXml" Target="../ink/ink543.xml"/><Relationship Id="rId103" Type="http://schemas.openxmlformats.org/officeDocument/2006/relationships/customXml" Target="../ink/ink565.xml"/><Relationship Id="rId108" Type="http://schemas.openxmlformats.org/officeDocument/2006/relationships/image" Target="../media/image554.png"/><Relationship Id="rId20" Type="http://schemas.openxmlformats.org/officeDocument/2006/relationships/image" Target="../media/image510.png"/><Relationship Id="rId41" Type="http://schemas.openxmlformats.org/officeDocument/2006/relationships/customXml" Target="../ink/ink534.xml"/><Relationship Id="rId54" Type="http://schemas.openxmlformats.org/officeDocument/2006/relationships/image" Target="../media/image527.png"/><Relationship Id="rId62" Type="http://schemas.openxmlformats.org/officeDocument/2006/relationships/image" Target="../media/image531.png"/><Relationship Id="rId70" Type="http://schemas.openxmlformats.org/officeDocument/2006/relationships/image" Target="../media/image535.png"/><Relationship Id="rId75" Type="http://schemas.openxmlformats.org/officeDocument/2006/relationships/customXml" Target="../ink/ink551.xml"/><Relationship Id="rId83" Type="http://schemas.openxmlformats.org/officeDocument/2006/relationships/customXml" Target="../ink/ink555.xml"/><Relationship Id="rId88" Type="http://schemas.openxmlformats.org/officeDocument/2006/relationships/image" Target="../media/image544.png"/><Relationship Id="rId91" Type="http://schemas.openxmlformats.org/officeDocument/2006/relationships/customXml" Target="../ink/ink559.xml"/><Relationship Id="rId96" Type="http://schemas.openxmlformats.org/officeDocument/2006/relationships/image" Target="../media/image54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3.png"/><Relationship Id="rId15" Type="http://schemas.openxmlformats.org/officeDocument/2006/relationships/customXml" Target="../ink/ink521.xml"/><Relationship Id="rId23" Type="http://schemas.openxmlformats.org/officeDocument/2006/relationships/customXml" Target="../ink/ink525.xml"/><Relationship Id="rId28" Type="http://schemas.openxmlformats.org/officeDocument/2006/relationships/image" Target="../media/image514.png"/><Relationship Id="rId36" Type="http://schemas.openxmlformats.org/officeDocument/2006/relationships/image" Target="../media/image518.png"/><Relationship Id="rId49" Type="http://schemas.openxmlformats.org/officeDocument/2006/relationships/customXml" Target="../ink/ink538.xml"/><Relationship Id="rId57" Type="http://schemas.openxmlformats.org/officeDocument/2006/relationships/customXml" Target="../ink/ink542.xml"/><Relationship Id="rId106" Type="http://schemas.openxmlformats.org/officeDocument/2006/relationships/image" Target="../media/image553.png"/><Relationship Id="rId10" Type="http://schemas.openxmlformats.org/officeDocument/2006/relationships/image" Target="../media/image505.png"/><Relationship Id="rId31" Type="http://schemas.openxmlformats.org/officeDocument/2006/relationships/customXml" Target="../ink/ink529.xml"/><Relationship Id="rId44" Type="http://schemas.openxmlformats.org/officeDocument/2006/relationships/image" Target="../media/image522.png"/><Relationship Id="rId52" Type="http://schemas.openxmlformats.org/officeDocument/2006/relationships/image" Target="../media/image526.png"/><Relationship Id="rId60" Type="http://schemas.openxmlformats.org/officeDocument/2006/relationships/image" Target="../media/image530.png"/><Relationship Id="rId65" Type="http://schemas.openxmlformats.org/officeDocument/2006/relationships/customXml" Target="../ink/ink546.xml"/><Relationship Id="rId73" Type="http://schemas.openxmlformats.org/officeDocument/2006/relationships/customXml" Target="../ink/ink550.xml"/><Relationship Id="rId78" Type="http://schemas.openxmlformats.org/officeDocument/2006/relationships/image" Target="../media/image539.png"/><Relationship Id="rId81" Type="http://schemas.openxmlformats.org/officeDocument/2006/relationships/customXml" Target="../ink/ink554.xml"/><Relationship Id="rId86" Type="http://schemas.openxmlformats.org/officeDocument/2006/relationships/image" Target="../media/image543.png"/><Relationship Id="rId94" Type="http://schemas.openxmlformats.org/officeDocument/2006/relationships/image" Target="../media/image547.png"/><Relationship Id="rId99" Type="http://schemas.openxmlformats.org/officeDocument/2006/relationships/customXml" Target="../ink/ink563.xml"/><Relationship Id="rId101" Type="http://schemas.openxmlformats.org/officeDocument/2006/relationships/customXml" Target="../ink/ink564.xml"/><Relationship Id="rId4" Type="http://schemas.openxmlformats.org/officeDocument/2006/relationships/image" Target="../media/image502.png"/><Relationship Id="rId9" Type="http://schemas.openxmlformats.org/officeDocument/2006/relationships/customXml" Target="../ink/ink518.xml"/><Relationship Id="rId13" Type="http://schemas.openxmlformats.org/officeDocument/2006/relationships/customXml" Target="../ink/ink520.xml"/><Relationship Id="rId18" Type="http://schemas.openxmlformats.org/officeDocument/2006/relationships/image" Target="../media/image509.png"/><Relationship Id="rId39" Type="http://schemas.openxmlformats.org/officeDocument/2006/relationships/customXml" Target="../ink/ink533.xml"/><Relationship Id="rId34" Type="http://schemas.openxmlformats.org/officeDocument/2006/relationships/image" Target="../media/image517.png"/><Relationship Id="rId50" Type="http://schemas.openxmlformats.org/officeDocument/2006/relationships/image" Target="../media/image525.png"/><Relationship Id="rId55" Type="http://schemas.openxmlformats.org/officeDocument/2006/relationships/customXml" Target="../ink/ink541.xml"/><Relationship Id="rId76" Type="http://schemas.openxmlformats.org/officeDocument/2006/relationships/image" Target="../media/image538.png"/><Relationship Id="rId97" Type="http://schemas.openxmlformats.org/officeDocument/2006/relationships/customXml" Target="../ink/ink562.xml"/><Relationship Id="rId104" Type="http://schemas.openxmlformats.org/officeDocument/2006/relationships/image" Target="../media/image552.png"/><Relationship Id="rId7" Type="http://schemas.openxmlformats.org/officeDocument/2006/relationships/customXml" Target="../ink/ink517.xml"/><Relationship Id="rId71" Type="http://schemas.openxmlformats.org/officeDocument/2006/relationships/customXml" Target="../ink/ink549.xml"/><Relationship Id="rId92" Type="http://schemas.openxmlformats.org/officeDocument/2006/relationships/image" Target="../media/image546.png"/><Relationship Id="rId2" Type="http://schemas.openxmlformats.org/officeDocument/2006/relationships/notesSlide" Target="../notesSlides/notesSlide26.xml"/><Relationship Id="rId29" Type="http://schemas.openxmlformats.org/officeDocument/2006/relationships/customXml" Target="../ink/ink528.xml"/><Relationship Id="rId24" Type="http://schemas.openxmlformats.org/officeDocument/2006/relationships/image" Target="../media/image512.png"/><Relationship Id="rId40" Type="http://schemas.openxmlformats.org/officeDocument/2006/relationships/image" Target="../media/image520.png"/><Relationship Id="rId45" Type="http://schemas.openxmlformats.org/officeDocument/2006/relationships/customXml" Target="../ink/ink536.xml"/><Relationship Id="rId66" Type="http://schemas.openxmlformats.org/officeDocument/2006/relationships/image" Target="../media/image533.png"/><Relationship Id="rId87" Type="http://schemas.openxmlformats.org/officeDocument/2006/relationships/customXml" Target="../ink/ink557.xml"/><Relationship Id="rId61" Type="http://schemas.openxmlformats.org/officeDocument/2006/relationships/customXml" Target="../ink/ink544.xml"/><Relationship Id="rId82" Type="http://schemas.openxmlformats.org/officeDocument/2006/relationships/image" Target="../media/image541.png"/><Relationship Id="rId19" Type="http://schemas.openxmlformats.org/officeDocument/2006/relationships/customXml" Target="../ink/ink523.xml"/><Relationship Id="rId14" Type="http://schemas.openxmlformats.org/officeDocument/2006/relationships/image" Target="../media/image507.png"/><Relationship Id="rId30" Type="http://schemas.openxmlformats.org/officeDocument/2006/relationships/image" Target="../media/image515.png"/><Relationship Id="rId35" Type="http://schemas.openxmlformats.org/officeDocument/2006/relationships/customXml" Target="../ink/ink531.xml"/><Relationship Id="rId56" Type="http://schemas.openxmlformats.org/officeDocument/2006/relationships/image" Target="../media/image528.png"/><Relationship Id="rId77" Type="http://schemas.openxmlformats.org/officeDocument/2006/relationships/customXml" Target="../ink/ink552.xml"/><Relationship Id="rId100" Type="http://schemas.openxmlformats.org/officeDocument/2006/relationships/image" Target="../media/image550.png"/><Relationship Id="rId105" Type="http://schemas.openxmlformats.org/officeDocument/2006/relationships/customXml" Target="../ink/ink566.xml"/><Relationship Id="rId8" Type="http://schemas.openxmlformats.org/officeDocument/2006/relationships/image" Target="../media/image504.png"/><Relationship Id="rId51" Type="http://schemas.openxmlformats.org/officeDocument/2006/relationships/customXml" Target="../ink/ink539.xml"/><Relationship Id="rId72" Type="http://schemas.openxmlformats.org/officeDocument/2006/relationships/image" Target="../media/image536.png"/><Relationship Id="rId93" Type="http://schemas.openxmlformats.org/officeDocument/2006/relationships/customXml" Target="../ink/ink560.xml"/><Relationship Id="rId98" Type="http://schemas.openxmlformats.org/officeDocument/2006/relationships/image" Target="../media/image549.png"/><Relationship Id="rId3" Type="http://schemas.openxmlformats.org/officeDocument/2006/relationships/customXml" Target="../ink/ink515.xml"/><Relationship Id="rId25" Type="http://schemas.openxmlformats.org/officeDocument/2006/relationships/customXml" Target="../ink/ink526.xml"/><Relationship Id="rId46" Type="http://schemas.openxmlformats.org/officeDocument/2006/relationships/image" Target="../media/image523.png"/><Relationship Id="rId67" Type="http://schemas.openxmlformats.org/officeDocument/2006/relationships/customXml" Target="../ink/ink547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557.png"/><Relationship Id="rId13" Type="http://schemas.openxmlformats.org/officeDocument/2006/relationships/customXml" Target="../ink/ink573.xml"/><Relationship Id="rId3" Type="http://schemas.openxmlformats.org/officeDocument/2006/relationships/customXml" Target="../ink/ink568.xml"/><Relationship Id="rId7" Type="http://schemas.openxmlformats.org/officeDocument/2006/relationships/customXml" Target="../ink/ink570.xml"/><Relationship Id="rId12" Type="http://schemas.openxmlformats.org/officeDocument/2006/relationships/image" Target="../media/image55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56.png"/><Relationship Id="rId11" Type="http://schemas.openxmlformats.org/officeDocument/2006/relationships/customXml" Target="../ink/ink572.xml"/><Relationship Id="rId5" Type="http://schemas.openxmlformats.org/officeDocument/2006/relationships/customXml" Target="../ink/ink569.xml"/><Relationship Id="rId10" Type="http://schemas.openxmlformats.org/officeDocument/2006/relationships/image" Target="../media/image558.png"/><Relationship Id="rId4" Type="http://schemas.openxmlformats.org/officeDocument/2006/relationships/image" Target="../media/image555.png"/><Relationship Id="rId9" Type="http://schemas.openxmlformats.org/officeDocument/2006/relationships/customXml" Target="../ink/ink571.xml"/><Relationship Id="rId14" Type="http://schemas.openxmlformats.org/officeDocument/2006/relationships/image" Target="../media/image560.png"/></Relationships>
</file>

<file path=ppt/slides/_rels/slide28.xml.rels><?xml version="1.0" encoding="UTF-8" standalone="yes"?>
<Relationships xmlns="http://schemas.openxmlformats.org/package/2006/relationships"><Relationship Id="rId13" Type="http://schemas.openxmlformats.org/officeDocument/2006/relationships/customXml" Target="../ink/ink579.xml"/><Relationship Id="rId18" Type="http://schemas.openxmlformats.org/officeDocument/2006/relationships/image" Target="../media/image568.png"/><Relationship Id="rId26" Type="http://schemas.openxmlformats.org/officeDocument/2006/relationships/image" Target="../media/image572.png"/><Relationship Id="rId39" Type="http://schemas.openxmlformats.org/officeDocument/2006/relationships/customXml" Target="../ink/ink592.xml"/><Relationship Id="rId21" Type="http://schemas.openxmlformats.org/officeDocument/2006/relationships/customXml" Target="../ink/ink583.xml"/><Relationship Id="rId34" Type="http://schemas.openxmlformats.org/officeDocument/2006/relationships/image" Target="../media/image576.png"/><Relationship Id="rId42" Type="http://schemas.openxmlformats.org/officeDocument/2006/relationships/image" Target="../media/image580.png"/><Relationship Id="rId47" Type="http://schemas.openxmlformats.org/officeDocument/2006/relationships/customXml" Target="../ink/ink596.xml"/><Relationship Id="rId50" Type="http://schemas.openxmlformats.org/officeDocument/2006/relationships/image" Target="../media/image584.png"/><Relationship Id="rId55" Type="http://schemas.openxmlformats.org/officeDocument/2006/relationships/customXml" Target="../ink/ink600.xml"/><Relationship Id="rId7" Type="http://schemas.openxmlformats.org/officeDocument/2006/relationships/customXml" Target="../ink/ink576.xml"/><Relationship Id="rId2" Type="http://schemas.openxmlformats.org/officeDocument/2006/relationships/notesSlide" Target="../notesSlides/notesSlide28.xml"/><Relationship Id="rId16" Type="http://schemas.openxmlformats.org/officeDocument/2006/relationships/image" Target="../media/image567.png"/><Relationship Id="rId29" Type="http://schemas.openxmlformats.org/officeDocument/2006/relationships/customXml" Target="../ink/ink587.xml"/><Relationship Id="rId11" Type="http://schemas.openxmlformats.org/officeDocument/2006/relationships/customXml" Target="../ink/ink578.xml"/><Relationship Id="rId24" Type="http://schemas.openxmlformats.org/officeDocument/2006/relationships/image" Target="../media/image571.png"/><Relationship Id="rId32" Type="http://schemas.openxmlformats.org/officeDocument/2006/relationships/image" Target="../media/image575.png"/><Relationship Id="rId37" Type="http://schemas.openxmlformats.org/officeDocument/2006/relationships/customXml" Target="../ink/ink591.xml"/><Relationship Id="rId40" Type="http://schemas.openxmlformats.org/officeDocument/2006/relationships/image" Target="../media/image579.png"/><Relationship Id="rId45" Type="http://schemas.openxmlformats.org/officeDocument/2006/relationships/customXml" Target="../ink/ink595.xml"/><Relationship Id="rId53" Type="http://schemas.openxmlformats.org/officeDocument/2006/relationships/customXml" Target="../ink/ink599.xml"/><Relationship Id="rId58" Type="http://schemas.openxmlformats.org/officeDocument/2006/relationships/image" Target="../media/image588.png"/><Relationship Id="rId5" Type="http://schemas.openxmlformats.org/officeDocument/2006/relationships/customXml" Target="../ink/ink575.xml"/><Relationship Id="rId19" Type="http://schemas.openxmlformats.org/officeDocument/2006/relationships/customXml" Target="../ink/ink582.xml"/><Relationship Id="rId4" Type="http://schemas.openxmlformats.org/officeDocument/2006/relationships/image" Target="../media/image561.png"/><Relationship Id="rId9" Type="http://schemas.openxmlformats.org/officeDocument/2006/relationships/customXml" Target="../ink/ink577.xml"/><Relationship Id="rId14" Type="http://schemas.openxmlformats.org/officeDocument/2006/relationships/image" Target="../media/image566.png"/><Relationship Id="rId22" Type="http://schemas.openxmlformats.org/officeDocument/2006/relationships/image" Target="../media/image570.png"/><Relationship Id="rId27" Type="http://schemas.openxmlformats.org/officeDocument/2006/relationships/customXml" Target="../ink/ink586.xml"/><Relationship Id="rId30" Type="http://schemas.openxmlformats.org/officeDocument/2006/relationships/image" Target="../media/image574.png"/><Relationship Id="rId35" Type="http://schemas.openxmlformats.org/officeDocument/2006/relationships/customXml" Target="../ink/ink590.xml"/><Relationship Id="rId43" Type="http://schemas.openxmlformats.org/officeDocument/2006/relationships/customXml" Target="../ink/ink594.xml"/><Relationship Id="rId48" Type="http://schemas.openxmlformats.org/officeDocument/2006/relationships/image" Target="../media/image583.png"/><Relationship Id="rId56" Type="http://schemas.openxmlformats.org/officeDocument/2006/relationships/image" Target="../media/image587.png"/><Relationship Id="rId8" Type="http://schemas.openxmlformats.org/officeDocument/2006/relationships/image" Target="../media/image563.png"/><Relationship Id="rId51" Type="http://schemas.openxmlformats.org/officeDocument/2006/relationships/customXml" Target="../ink/ink598.xml"/><Relationship Id="rId3" Type="http://schemas.openxmlformats.org/officeDocument/2006/relationships/customXml" Target="../ink/ink574.xml"/><Relationship Id="rId12" Type="http://schemas.openxmlformats.org/officeDocument/2006/relationships/image" Target="../media/image565.png"/><Relationship Id="rId17" Type="http://schemas.openxmlformats.org/officeDocument/2006/relationships/customXml" Target="../ink/ink581.xml"/><Relationship Id="rId25" Type="http://schemas.openxmlformats.org/officeDocument/2006/relationships/customXml" Target="../ink/ink585.xml"/><Relationship Id="rId33" Type="http://schemas.openxmlformats.org/officeDocument/2006/relationships/customXml" Target="../ink/ink589.xml"/><Relationship Id="rId38" Type="http://schemas.openxmlformats.org/officeDocument/2006/relationships/image" Target="../media/image578.png"/><Relationship Id="rId46" Type="http://schemas.openxmlformats.org/officeDocument/2006/relationships/image" Target="../media/image582.png"/><Relationship Id="rId59" Type="http://schemas.openxmlformats.org/officeDocument/2006/relationships/customXml" Target="../ink/ink602.xml"/><Relationship Id="rId20" Type="http://schemas.openxmlformats.org/officeDocument/2006/relationships/image" Target="../media/image569.png"/><Relationship Id="rId41" Type="http://schemas.openxmlformats.org/officeDocument/2006/relationships/customXml" Target="../ink/ink593.xml"/><Relationship Id="rId54" Type="http://schemas.openxmlformats.org/officeDocument/2006/relationships/image" Target="../media/image58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62.png"/><Relationship Id="rId15" Type="http://schemas.openxmlformats.org/officeDocument/2006/relationships/customXml" Target="../ink/ink580.xml"/><Relationship Id="rId23" Type="http://schemas.openxmlformats.org/officeDocument/2006/relationships/customXml" Target="../ink/ink584.xml"/><Relationship Id="rId28" Type="http://schemas.openxmlformats.org/officeDocument/2006/relationships/image" Target="../media/image573.png"/><Relationship Id="rId36" Type="http://schemas.openxmlformats.org/officeDocument/2006/relationships/image" Target="../media/image577.png"/><Relationship Id="rId49" Type="http://schemas.openxmlformats.org/officeDocument/2006/relationships/customXml" Target="../ink/ink597.xml"/><Relationship Id="rId57" Type="http://schemas.openxmlformats.org/officeDocument/2006/relationships/customXml" Target="../ink/ink601.xml"/><Relationship Id="rId10" Type="http://schemas.openxmlformats.org/officeDocument/2006/relationships/image" Target="../media/image564.png"/><Relationship Id="rId31" Type="http://schemas.openxmlformats.org/officeDocument/2006/relationships/customXml" Target="../ink/ink588.xml"/><Relationship Id="rId44" Type="http://schemas.openxmlformats.org/officeDocument/2006/relationships/image" Target="../media/image581.png"/><Relationship Id="rId52" Type="http://schemas.openxmlformats.org/officeDocument/2006/relationships/image" Target="../media/image585.png"/><Relationship Id="rId60" Type="http://schemas.openxmlformats.org/officeDocument/2006/relationships/image" Target="../media/image589.png"/></Relationships>
</file>

<file path=ppt/slides/_rels/slide29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01.png"/><Relationship Id="rId21" Type="http://schemas.openxmlformats.org/officeDocument/2006/relationships/customXml" Target="../ink/ink612.xml"/><Relationship Id="rId42" Type="http://schemas.openxmlformats.org/officeDocument/2006/relationships/image" Target="../media/image609.png"/><Relationship Id="rId47" Type="http://schemas.openxmlformats.org/officeDocument/2006/relationships/customXml" Target="../ink/ink625.xml"/><Relationship Id="rId63" Type="http://schemas.openxmlformats.org/officeDocument/2006/relationships/customXml" Target="../ink/ink633.xml"/><Relationship Id="rId68" Type="http://schemas.openxmlformats.org/officeDocument/2006/relationships/image" Target="../media/image622.png"/><Relationship Id="rId84" Type="http://schemas.openxmlformats.org/officeDocument/2006/relationships/image" Target="../media/image630.png"/><Relationship Id="rId16" Type="http://schemas.openxmlformats.org/officeDocument/2006/relationships/image" Target="../media/image596.png"/><Relationship Id="rId11" Type="http://schemas.openxmlformats.org/officeDocument/2006/relationships/customXml" Target="../ink/ink607.xml"/><Relationship Id="rId32" Type="http://schemas.openxmlformats.org/officeDocument/2006/relationships/image" Target="../media/image604.png"/><Relationship Id="rId37" Type="http://schemas.openxmlformats.org/officeDocument/2006/relationships/customXml" Target="../ink/ink620.xml"/><Relationship Id="rId53" Type="http://schemas.openxmlformats.org/officeDocument/2006/relationships/customXml" Target="../ink/ink628.xml"/><Relationship Id="rId58" Type="http://schemas.openxmlformats.org/officeDocument/2006/relationships/image" Target="../media/image617.png"/><Relationship Id="rId74" Type="http://schemas.openxmlformats.org/officeDocument/2006/relationships/image" Target="../media/image625.png"/><Relationship Id="rId79" Type="http://schemas.openxmlformats.org/officeDocument/2006/relationships/customXml" Target="../ink/ink641.xml"/><Relationship Id="rId5" Type="http://schemas.openxmlformats.org/officeDocument/2006/relationships/customXml" Target="../ink/ink604.xml"/><Relationship Id="rId19" Type="http://schemas.openxmlformats.org/officeDocument/2006/relationships/customXml" Target="../ink/ink611.xml"/><Relationship Id="rId14" Type="http://schemas.openxmlformats.org/officeDocument/2006/relationships/image" Target="../media/image595.png"/><Relationship Id="rId22" Type="http://schemas.openxmlformats.org/officeDocument/2006/relationships/image" Target="../media/image599.png"/><Relationship Id="rId27" Type="http://schemas.openxmlformats.org/officeDocument/2006/relationships/customXml" Target="../ink/ink615.xml"/><Relationship Id="rId30" Type="http://schemas.openxmlformats.org/officeDocument/2006/relationships/image" Target="../media/image603.png"/><Relationship Id="rId35" Type="http://schemas.openxmlformats.org/officeDocument/2006/relationships/customXml" Target="../ink/ink619.xml"/><Relationship Id="rId43" Type="http://schemas.openxmlformats.org/officeDocument/2006/relationships/customXml" Target="../ink/ink623.xml"/><Relationship Id="rId48" Type="http://schemas.openxmlformats.org/officeDocument/2006/relationships/image" Target="../media/image612.png"/><Relationship Id="rId56" Type="http://schemas.openxmlformats.org/officeDocument/2006/relationships/image" Target="../media/image616.png"/><Relationship Id="rId64" Type="http://schemas.openxmlformats.org/officeDocument/2006/relationships/image" Target="../media/image620.png"/><Relationship Id="rId69" Type="http://schemas.openxmlformats.org/officeDocument/2006/relationships/customXml" Target="../ink/ink636.xml"/><Relationship Id="rId77" Type="http://schemas.openxmlformats.org/officeDocument/2006/relationships/customXml" Target="../ink/ink640.xml"/><Relationship Id="rId8" Type="http://schemas.openxmlformats.org/officeDocument/2006/relationships/image" Target="../media/image592.png"/><Relationship Id="rId51" Type="http://schemas.openxmlformats.org/officeDocument/2006/relationships/customXml" Target="../ink/ink627.xml"/><Relationship Id="rId72" Type="http://schemas.openxmlformats.org/officeDocument/2006/relationships/image" Target="../media/image624.png"/><Relationship Id="rId80" Type="http://schemas.openxmlformats.org/officeDocument/2006/relationships/image" Target="../media/image628.png"/><Relationship Id="rId85" Type="http://schemas.openxmlformats.org/officeDocument/2006/relationships/customXml" Target="../ink/ink644.xml"/><Relationship Id="rId3" Type="http://schemas.openxmlformats.org/officeDocument/2006/relationships/customXml" Target="../ink/ink603.xml"/><Relationship Id="rId12" Type="http://schemas.openxmlformats.org/officeDocument/2006/relationships/image" Target="../media/image594.png"/><Relationship Id="rId17" Type="http://schemas.openxmlformats.org/officeDocument/2006/relationships/customXml" Target="../ink/ink610.xml"/><Relationship Id="rId25" Type="http://schemas.openxmlformats.org/officeDocument/2006/relationships/customXml" Target="../ink/ink614.xml"/><Relationship Id="rId33" Type="http://schemas.openxmlformats.org/officeDocument/2006/relationships/customXml" Target="../ink/ink618.xml"/><Relationship Id="rId38" Type="http://schemas.openxmlformats.org/officeDocument/2006/relationships/image" Target="../media/image607.png"/><Relationship Id="rId46" Type="http://schemas.openxmlformats.org/officeDocument/2006/relationships/image" Target="../media/image611.png"/><Relationship Id="rId59" Type="http://schemas.openxmlformats.org/officeDocument/2006/relationships/customXml" Target="../ink/ink631.xml"/><Relationship Id="rId67" Type="http://schemas.openxmlformats.org/officeDocument/2006/relationships/customXml" Target="../ink/ink635.xml"/><Relationship Id="rId20" Type="http://schemas.openxmlformats.org/officeDocument/2006/relationships/image" Target="../media/image598.png"/><Relationship Id="rId41" Type="http://schemas.openxmlformats.org/officeDocument/2006/relationships/customXml" Target="../ink/ink622.xml"/><Relationship Id="rId54" Type="http://schemas.openxmlformats.org/officeDocument/2006/relationships/image" Target="../media/image615.png"/><Relationship Id="rId62" Type="http://schemas.openxmlformats.org/officeDocument/2006/relationships/image" Target="../media/image619.png"/><Relationship Id="rId70" Type="http://schemas.openxmlformats.org/officeDocument/2006/relationships/image" Target="../media/image623.png"/><Relationship Id="rId75" Type="http://schemas.openxmlformats.org/officeDocument/2006/relationships/customXml" Target="../ink/ink639.xml"/><Relationship Id="rId83" Type="http://schemas.openxmlformats.org/officeDocument/2006/relationships/customXml" Target="../ink/ink64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1.png"/><Relationship Id="rId15" Type="http://schemas.openxmlformats.org/officeDocument/2006/relationships/customXml" Target="../ink/ink609.xml"/><Relationship Id="rId23" Type="http://schemas.openxmlformats.org/officeDocument/2006/relationships/customXml" Target="../ink/ink613.xml"/><Relationship Id="rId28" Type="http://schemas.openxmlformats.org/officeDocument/2006/relationships/image" Target="../media/image602.png"/><Relationship Id="rId36" Type="http://schemas.openxmlformats.org/officeDocument/2006/relationships/image" Target="../media/image606.png"/><Relationship Id="rId49" Type="http://schemas.openxmlformats.org/officeDocument/2006/relationships/customXml" Target="../ink/ink626.xml"/><Relationship Id="rId57" Type="http://schemas.openxmlformats.org/officeDocument/2006/relationships/customXml" Target="../ink/ink630.xml"/><Relationship Id="rId10" Type="http://schemas.openxmlformats.org/officeDocument/2006/relationships/image" Target="../media/image593.png"/><Relationship Id="rId31" Type="http://schemas.openxmlformats.org/officeDocument/2006/relationships/customXml" Target="../ink/ink617.xml"/><Relationship Id="rId44" Type="http://schemas.openxmlformats.org/officeDocument/2006/relationships/image" Target="../media/image610.png"/><Relationship Id="rId52" Type="http://schemas.openxmlformats.org/officeDocument/2006/relationships/image" Target="../media/image614.png"/><Relationship Id="rId60" Type="http://schemas.openxmlformats.org/officeDocument/2006/relationships/image" Target="../media/image618.png"/><Relationship Id="rId65" Type="http://schemas.openxmlformats.org/officeDocument/2006/relationships/customXml" Target="../ink/ink634.xml"/><Relationship Id="rId73" Type="http://schemas.openxmlformats.org/officeDocument/2006/relationships/customXml" Target="../ink/ink638.xml"/><Relationship Id="rId78" Type="http://schemas.openxmlformats.org/officeDocument/2006/relationships/image" Target="../media/image627.png"/><Relationship Id="rId81" Type="http://schemas.openxmlformats.org/officeDocument/2006/relationships/customXml" Target="../ink/ink642.xml"/><Relationship Id="rId86" Type="http://schemas.openxmlformats.org/officeDocument/2006/relationships/image" Target="../media/image631.png"/><Relationship Id="rId4" Type="http://schemas.openxmlformats.org/officeDocument/2006/relationships/image" Target="../media/image590.png"/><Relationship Id="rId9" Type="http://schemas.openxmlformats.org/officeDocument/2006/relationships/customXml" Target="../ink/ink606.xml"/><Relationship Id="rId13" Type="http://schemas.openxmlformats.org/officeDocument/2006/relationships/customXml" Target="../ink/ink608.xml"/><Relationship Id="rId18" Type="http://schemas.openxmlformats.org/officeDocument/2006/relationships/image" Target="../media/image597.png"/><Relationship Id="rId39" Type="http://schemas.openxmlformats.org/officeDocument/2006/relationships/customXml" Target="../ink/ink621.xml"/><Relationship Id="rId34" Type="http://schemas.openxmlformats.org/officeDocument/2006/relationships/image" Target="../media/image605.png"/><Relationship Id="rId50" Type="http://schemas.openxmlformats.org/officeDocument/2006/relationships/image" Target="../media/image613.png"/><Relationship Id="rId55" Type="http://schemas.openxmlformats.org/officeDocument/2006/relationships/customXml" Target="../ink/ink629.xml"/><Relationship Id="rId76" Type="http://schemas.openxmlformats.org/officeDocument/2006/relationships/image" Target="../media/image626.png"/><Relationship Id="rId7" Type="http://schemas.openxmlformats.org/officeDocument/2006/relationships/customXml" Target="../ink/ink605.xml"/><Relationship Id="rId71" Type="http://schemas.openxmlformats.org/officeDocument/2006/relationships/customXml" Target="../ink/ink637.xml"/><Relationship Id="rId2" Type="http://schemas.openxmlformats.org/officeDocument/2006/relationships/notesSlide" Target="../notesSlides/notesSlide29.xml"/><Relationship Id="rId29" Type="http://schemas.openxmlformats.org/officeDocument/2006/relationships/customXml" Target="../ink/ink616.xml"/><Relationship Id="rId24" Type="http://schemas.openxmlformats.org/officeDocument/2006/relationships/image" Target="../media/image600.png"/><Relationship Id="rId40" Type="http://schemas.openxmlformats.org/officeDocument/2006/relationships/image" Target="../media/image608.png"/><Relationship Id="rId45" Type="http://schemas.openxmlformats.org/officeDocument/2006/relationships/customXml" Target="../ink/ink624.xml"/><Relationship Id="rId66" Type="http://schemas.openxmlformats.org/officeDocument/2006/relationships/image" Target="../media/image621.png"/><Relationship Id="rId61" Type="http://schemas.openxmlformats.org/officeDocument/2006/relationships/customXml" Target="../ink/ink632.xml"/><Relationship Id="rId82" Type="http://schemas.openxmlformats.org/officeDocument/2006/relationships/image" Target="../media/image629.png"/></Relationships>
</file>

<file path=ppt/slides/_rels/slide30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43.png"/><Relationship Id="rId21" Type="http://schemas.openxmlformats.org/officeDocument/2006/relationships/customXml" Target="../ink/ink654.xml"/><Relationship Id="rId42" Type="http://schemas.openxmlformats.org/officeDocument/2006/relationships/image" Target="../media/image651.png"/><Relationship Id="rId47" Type="http://schemas.openxmlformats.org/officeDocument/2006/relationships/customXml" Target="../ink/ink667.xml"/><Relationship Id="rId63" Type="http://schemas.openxmlformats.org/officeDocument/2006/relationships/customXml" Target="../ink/ink675.xml"/><Relationship Id="rId68" Type="http://schemas.openxmlformats.org/officeDocument/2006/relationships/image" Target="../media/image664.png"/><Relationship Id="rId7" Type="http://schemas.openxmlformats.org/officeDocument/2006/relationships/customXml" Target="../ink/ink647.xml"/><Relationship Id="rId2" Type="http://schemas.openxmlformats.org/officeDocument/2006/relationships/notesSlide" Target="../notesSlides/notesSlide30.xml"/><Relationship Id="rId16" Type="http://schemas.openxmlformats.org/officeDocument/2006/relationships/image" Target="../media/image638.png"/><Relationship Id="rId29" Type="http://schemas.openxmlformats.org/officeDocument/2006/relationships/customXml" Target="../ink/ink658.xml"/><Relationship Id="rId11" Type="http://schemas.openxmlformats.org/officeDocument/2006/relationships/customXml" Target="../ink/ink649.xml"/><Relationship Id="rId24" Type="http://schemas.openxmlformats.org/officeDocument/2006/relationships/image" Target="../media/image642.png"/><Relationship Id="rId32" Type="http://schemas.openxmlformats.org/officeDocument/2006/relationships/image" Target="../media/image646.png"/><Relationship Id="rId37" Type="http://schemas.openxmlformats.org/officeDocument/2006/relationships/customXml" Target="../ink/ink662.xml"/><Relationship Id="rId40" Type="http://schemas.openxmlformats.org/officeDocument/2006/relationships/image" Target="../media/image650.png"/><Relationship Id="rId45" Type="http://schemas.openxmlformats.org/officeDocument/2006/relationships/customXml" Target="../ink/ink666.xml"/><Relationship Id="rId53" Type="http://schemas.openxmlformats.org/officeDocument/2006/relationships/customXml" Target="../ink/ink670.xml"/><Relationship Id="rId58" Type="http://schemas.openxmlformats.org/officeDocument/2006/relationships/image" Target="../media/image659.png"/><Relationship Id="rId66" Type="http://schemas.openxmlformats.org/officeDocument/2006/relationships/image" Target="../media/image663.png"/><Relationship Id="rId5" Type="http://schemas.openxmlformats.org/officeDocument/2006/relationships/customXml" Target="../ink/ink646.xml"/><Relationship Id="rId61" Type="http://schemas.openxmlformats.org/officeDocument/2006/relationships/customXml" Target="../ink/ink674.xml"/><Relationship Id="rId19" Type="http://schemas.openxmlformats.org/officeDocument/2006/relationships/customXml" Target="../ink/ink653.xml"/><Relationship Id="rId14" Type="http://schemas.openxmlformats.org/officeDocument/2006/relationships/image" Target="../media/image637.png"/><Relationship Id="rId22" Type="http://schemas.openxmlformats.org/officeDocument/2006/relationships/image" Target="../media/image641.png"/><Relationship Id="rId27" Type="http://schemas.openxmlformats.org/officeDocument/2006/relationships/customXml" Target="../ink/ink657.xml"/><Relationship Id="rId30" Type="http://schemas.openxmlformats.org/officeDocument/2006/relationships/image" Target="../media/image645.png"/><Relationship Id="rId35" Type="http://schemas.openxmlformats.org/officeDocument/2006/relationships/customXml" Target="../ink/ink661.xml"/><Relationship Id="rId43" Type="http://schemas.openxmlformats.org/officeDocument/2006/relationships/customXml" Target="../ink/ink665.xml"/><Relationship Id="rId48" Type="http://schemas.openxmlformats.org/officeDocument/2006/relationships/image" Target="../media/image654.png"/><Relationship Id="rId56" Type="http://schemas.openxmlformats.org/officeDocument/2006/relationships/image" Target="../media/image658.png"/><Relationship Id="rId64" Type="http://schemas.openxmlformats.org/officeDocument/2006/relationships/image" Target="../media/image662.png"/><Relationship Id="rId69" Type="http://schemas.openxmlformats.org/officeDocument/2006/relationships/customXml" Target="../ink/ink678.xml"/><Relationship Id="rId8" Type="http://schemas.openxmlformats.org/officeDocument/2006/relationships/image" Target="../media/image634.png"/><Relationship Id="rId51" Type="http://schemas.openxmlformats.org/officeDocument/2006/relationships/customXml" Target="../ink/ink669.xml"/><Relationship Id="rId3" Type="http://schemas.openxmlformats.org/officeDocument/2006/relationships/customXml" Target="../ink/ink645.xml"/><Relationship Id="rId12" Type="http://schemas.openxmlformats.org/officeDocument/2006/relationships/image" Target="../media/image636.png"/><Relationship Id="rId17" Type="http://schemas.openxmlformats.org/officeDocument/2006/relationships/customXml" Target="../ink/ink652.xml"/><Relationship Id="rId25" Type="http://schemas.openxmlformats.org/officeDocument/2006/relationships/customXml" Target="../ink/ink656.xml"/><Relationship Id="rId33" Type="http://schemas.openxmlformats.org/officeDocument/2006/relationships/customXml" Target="../ink/ink660.xml"/><Relationship Id="rId38" Type="http://schemas.openxmlformats.org/officeDocument/2006/relationships/image" Target="../media/image649.png"/><Relationship Id="rId46" Type="http://schemas.openxmlformats.org/officeDocument/2006/relationships/image" Target="../media/image653.png"/><Relationship Id="rId59" Type="http://schemas.openxmlformats.org/officeDocument/2006/relationships/customXml" Target="../ink/ink673.xml"/><Relationship Id="rId67" Type="http://schemas.openxmlformats.org/officeDocument/2006/relationships/customXml" Target="../ink/ink677.xml"/><Relationship Id="rId20" Type="http://schemas.openxmlformats.org/officeDocument/2006/relationships/image" Target="../media/image640.png"/><Relationship Id="rId41" Type="http://schemas.openxmlformats.org/officeDocument/2006/relationships/customXml" Target="../ink/ink664.xml"/><Relationship Id="rId54" Type="http://schemas.openxmlformats.org/officeDocument/2006/relationships/image" Target="../media/image657.png"/><Relationship Id="rId62" Type="http://schemas.openxmlformats.org/officeDocument/2006/relationships/image" Target="../media/image661.png"/><Relationship Id="rId70" Type="http://schemas.openxmlformats.org/officeDocument/2006/relationships/image" Target="../media/image66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33.png"/><Relationship Id="rId15" Type="http://schemas.openxmlformats.org/officeDocument/2006/relationships/customXml" Target="../ink/ink651.xml"/><Relationship Id="rId23" Type="http://schemas.openxmlformats.org/officeDocument/2006/relationships/customXml" Target="../ink/ink655.xml"/><Relationship Id="rId28" Type="http://schemas.openxmlformats.org/officeDocument/2006/relationships/image" Target="../media/image644.png"/><Relationship Id="rId36" Type="http://schemas.openxmlformats.org/officeDocument/2006/relationships/image" Target="../media/image648.png"/><Relationship Id="rId49" Type="http://schemas.openxmlformats.org/officeDocument/2006/relationships/customXml" Target="../ink/ink668.xml"/><Relationship Id="rId57" Type="http://schemas.openxmlformats.org/officeDocument/2006/relationships/customXml" Target="../ink/ink672.xml"/><Relationship Id="rId10" Type="http://schemas.openxmlformats.org/officeDocument/2006/relationships/image" Target="../media/image635.png"/><Relationship Id="rId31" Type="http://schemas.openxmlformats.org/officeDocument/2006/relationships/customXml" Target="../ink/ink659.xml"/><Relationship Id="rId44" Type="http://schemas.openxmlformats.org/officeDocument/2006/relationships/image" Target="../media/image652.png"/><Relationship Id="rId52" Type="http://schemas.openxmlformats.org/officeDocument/2006/relationships/image" Target="../media/image656.png"/><Relationship Id="rId60" Type="http://schemas.openxmlformats.org/officeDocument/2006/relationships/image" Target="../media/image660.png"/><Relationship Id="rId65" Type="http://schemas.openxmlformats.org/officeDocument/2006/relationships/customXml" Target="../ink/ink676.xml"/><Relationship Id="rId4" Type="http://schemas.openxmlformats.org/officeDocument/2006/relationships/image" Target="../media/image632.png"/><Relationship Id="rId9" Type="http://schemas.openxmlformats.org/officeDocument/2006/relationships/customXml" Target="../ink/ink648.xml"/><Relationship Id="rId13" Type="http://schemas.openxmlformats.org/officeDocument/2006/relationships/customXml" Target="../ink/ink650.xml"/><Relationship Id="rId18" Type="http://schemas.openxmlformats.org/officeDocument/2006/relationships/image" Target="../media/image639.png"/><Relationship Id="rId39" Type="http://schemas.openxmlformats.org/officeDocument/2006/relationships/customXml" Target="../ink/ink663.xml"/><Relationship Id="rId34" Type="http://schemas.openxmlformats.org/officeDocument/2006/relationships/image" Target="../media/image647.png"/><Relationship Id="rId50" Type="http://schemas.openxmlformats.org/officeDocument/2006/relationships/image" Target="../media/image655.png"/><Relationship Id="rId55" Type="http://schemas.openxmlformats.org/officeDocument/2006/relationships/customXml" Target="../ink/ink671.xml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668.png"/><Relationship Id="rId13" Type="http://schemas.openxmlformats.org/officeDocument/2006/relationships/customXml" Target="../ink/ink684.xml"/><Relationship Id="rId18" Type="http://schemas.openxmlformats.org/officeDocument/2006/relationships/image" Target="../media/image673.png"/><Relationship Id="rId26" Type="http://schemas.openxmlformats.org/officeDocument/2006/relationships/image" Target="../media/image677.png"/><Relationship Id="rId3" Type="http://schemas.openxmlformats.org/officeDocument/2006/relationships/customXml" Target="../ink/ink679.xml"/><Relationship Id="rId21" Type="http://schemas.openxmlformats.org/officeDocument/2006/relationships/customXml" Target="../ink/ink688.xml"/><Relationship Id="rId7" Type="http://schemas.openxmlformats.org/officeDocument/2006/relationships/customXml" Target="../ink/ink681.xml"/><Relationship Id="rId12" Type="http://schemas.openxmlformats.org/officeDocument/2006/relationships/image" Target="../media/image670.png"/><Relationship Id="rId17" Type="http://schemas.openxmlformats.org/officeDocument/2006/relationships/customXml" Target="../ink/ink686.xml"/><Relationship Id="rId25" Type="http://schemas.openxmlformats.org/officeDocument/2006/relationships/customXml" Target="../ink/ink690.xml"/><Relationship Id="rId2" Type="http://schemas.openxmlformats.org/officeDocument/2006/relationships/notesSlide" Target="../notesSlides/notesSlide31.xml"/><Relationship Id="rId16" Type="http://schemas.openxmlformats.org/officeDocument/2006/relationships/image" Target="../media/image672.png"/><Relationship Id="rId20" Type="http://schemas.openxmlformats.org/officeDocument/2006/relationships/image" Target="../media/image674.png"/><Relationship Id="rId29" Type="http://schemas.openxmlformats.org/officeDocument/2006/relationships/customXml" Target="../ink/ink69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67.png"/><Relationship Id="rId11" Type="http://schemas.openxmlformats.org/officeDocument/2006/relationships/customXml" Target="../ink/ink683.xml"/><Relationship Id="rId24" Type="http://schemas.openxmlformats.org/officeDocument/2006/relationships/image" Target="../media/image676.png"/><Relationship Id="rId5" Type="http://schemas.openxmlformats.org/officeDocument/2006/relationships/customXml" Target="../ink/ink680.xml"/><Relationship Id="rId15" Type="http://schemas.openxmlformats.org/officeDocument/2006/relationships/customXml" Target="../ink/ink685.xml"/><Relationship Id="rId23" Type="http://schemas.openxmlformats.org/officeDocument/2006/relationships/customXml" Target="../ink/ink689.xml"/><Relationship Id="rId28" Type="http://schemas.openxmlformats.org/officeDocument/2006/relationships/image" Target="../media/image678.png"/><Relationship Id="rId10" Type="http://schemas.openxmlformats.org/officeDocument/2006/relationships/image" Target="../media/image669.png"/><Relationship Id="rId19" Type="http://schemas.openxmlformats.org/officeDocument/2006/relationships/customXml" Target="../ink/ink687.xml"/><Relationship Id="rId4" Type="http://schemas.openxmlformats.org/officeDocument/2006/relationships/image" Target="../media/image666.png"/><Relationship Id="rId9" Type="http://schemas.openxmlformats.org/officeDocument/2006/relationships/customXml" Target="../ink/ink682.xml"/><Relationship Id="rId14" Type="http://schemas.openxmlformats.org/officeDocument/2006/relationships/image" Target="../media/image671.png"/><Relationship Id="rId22" Type="http://schemas.openxmlformats.org/officeDocument/2006/relationships/image" Target="../media/image675.png"/><Relationship Id="rId27" Type="http://schemas.openxmlformats.org/officeDocument/2006/relationships/customXml" Target="../ink/ink691.xml"/><Relationship Id="rId30" Type="http://schemas.openxmlformats.org/officeDocument/2006/relationships/image" Target="../media/image679.png"/></Relationships>
</file>

<file path=ppt/slides/_rels/slide32.xml.rels><?xml version="1.0" encoding="UTF-8" standalone="yes"?>
<Relationships xmlns="http://schemas.openxmlformats.org/package/2006/relationships"><Relationship Id="rId26" Type="http://schemas.openxmlformats.org/officeDocument/2006/relationships/image" Target="../media/image691.png"/><Relationship Id="rId21" Type="http://schemas.openxmlformats.org/officeDocument/2006/relationships/customXml" Target="../ink/ink702.xml"/><Relationship Id="rId34" Type="http://schemas.openxmlformats.org/officeDocument/2006/relationships/image" Target="../media/image695.png"/><Relationship Id="rId42" Type="http://schemas.openxmlformats.org/officeDocument/2006/relationships/image" Target="../media/image699.png"/><Relationship Id="rId47" Type="http://schemas.openxmlformats.org/officeDocument/2006/relationships/customXml" Target="../ink/ink715.xml"/><Relationship Id="rId50" Type="http://schemas.openxmlformats.org/officeDocument/2006/relationships/image" Target="../media/image703.png"/><Relationship Id="rId55" Type="http://schemas.openxmlformats.org/officeDocument/2006/relationships/customXml" Target="../ink/ink719.xml"/><Relationship Id="rId63" Type="http://schemas.openxmlformats.org/officeDocument/2006/relationships/customXml" Target="../ink/ink723.xml"/><Relationship Id="rId7" Type="http://schemas.openxmlformats.org/officeDocument/2006/relationships/customXml" Target="../ink/ink695.xml"/><Relationship Id="rId2" Type="http://schemas.openxmlformats.org/officeDocument/2006/relationships/notesSlide" Target="../notesSlides/notesSlide32.xml"/><Relationship Id="rId16" Type="http://schemas.openxmlformats.org/officeDocument/2006/relationships/image" Target="../media/image686.png"/><Relationship Id="rId29" Type="http://schemas.openxmlformats.org/officeDocument/2006/relationships/customXml" Target="../ink/ink706.xml"/><Relationship Id="rId11" Type="http://schemas.openxmlformats.org/officeDocument/2006/relationships/customXml" Target="../ink/ink697.xml"/><Relationship Id="rId24" Type="http://schemas.openxmlformats.org/officeDocument/2006/relationships/image" Target="../media/image690.png"/><Relationship Id="rId32" Type="http://schemas.openxmlformats.org/officeDocument/2006/relationships/image" Target="../media/image694.png"/><Relationship Id="rId37" Type="http://schemas.openxmlformats.org/officeDocument/2006/relationships/customXml" Target="../ink/ink710.xml"/><Relationship Id="rId40" Type="http://schemas.openxmlformats.org/officeDocument/2006/relationships/image" Target="../media/image698.png"/><Relationship Id="rId45" Type="http://schemas.openxmlformats.org/officeDocument/2006/relationships/customXml" Target="../ink/ink714.xml"/><Relationship Id="rId53" Type="http://schemas.openxmlformats.org/officeDocument/2006/relationships/customXml" Target="../ink/ink718.xml"/><Relationship Id="rId58" Type="http://schemas.openxmlformats.org/officeDocument/2006/relationships/image" Target="../media/image707.png"/><Relationship Id="rId66" Type="http://schemas.openxmlformats.org/officeDocument/2006/relationships/image" Target="../media/image712.png"/><Relationship Id="rId5" Type="http://schemas.openxmlformats.org/officeDocument/2006/relationships/customXml" Target="../ink/ink694.xml"/><Relationship Id="rId61" Type="http://schemas.openxmlformats.org/officeDocument/2006/relationships/customXml" Target="../ink/ink722.xml"/><Relationship Id="rId19" Type="http://schemas.openxmlformats.org/officeDocument/2006/relationships/customXml" Target="../ink/ink701.xml"/><Relationship Id="rId14" Type="http://schemas.openxmlformats.org/officeDocument/2006/relationships/image" Target="../media/image685.png"/><Relationship Id="rId22" Type="http://schemas.openxmlformats.org/officeDocument/2006/relationships/image" Target="../media/image689.png"/><Relationship Id="rId27" Type="http://schemas.openxmlformats.org/officeDocument/2006/relationships/customXml" Target="../ink/ink705.xml"/><Relationship Id="rId30" Type="http://schemas.openxmlformats.org/officeDocument/2006/relationships/image" Target="../media/image693.png"/><Relationship Id="rId35" Type="http://schemas.openxmlformats.org/officeDocument/2006/relationships/customXml" Target="../ink/ink709.xml"/><Relationship Id="rId43" Type="http://schemas.openxmlformats.org/officeDocument/2006/relationships/customXml" Target="../ink/ink713.xml"/><Relationship Id="rId48" Type="http://schemas.openxmlformats.org/officeDocument/2006/relationships/image" Target="../media/image702.png"/><Relationship Id="rId56" Type="http://schemas.openxmlformats.org/officeDocument/2006/relationships/image" Target="../media/image706.png"/><Relationship Id="rId64" Type="http://schemas.openxmlformats.org/officeDocument/2006/relationships/image" Target="../media/image711.png"/><Relationship Id="rId8" Type="http://schemas.openxmlformats.org/officeDocument/2006/relationships/image" Target="../media/image682.png"/><Relationship Id="rId51" Type="http://schemas.openxmlformats.org/officeDocument/2006/relationships/customXml" Target="../ink/ink717.xml"/><Relationship Id="rId3" Type="http://schemas.openxmlformats.org/officeDocument/2006/relationships/customXml" Target="../ink/ink693.xml"/><Relationship Id="rId12" Type="http://schemas.openxmlformats.org/officeDocument/2006/relationships/image" Target="../media/image684.png"/><Relationship Id="rId17" Type="http://schemas.openxmlformats.org/officeDocument/2006/relationships/customXml" Target="../ink/ink700.xml"/><Relationship Id="rId25" Type="http://schemas.openxmlformats.org/officeDocument/2006/relationships/customXml" Target="../ink/ink704.xml"/><Relationship Id="rId33" Type="http://schemas.openxmlformats.org/officeDocument/2006/relationships/customXml" Target="../ink/ink708.xml"/><Relationship Id="rId38" Type="http://schemas.openxmlformats.org/officeDocument/2006/relationships/image" Target="../media/image697.png"/><Relationship Id="rId46" Type="http://schemas.openxmlformats.org/officeDocument/2006/relationships/image" Target="../media/image701.png"/><Relationship Id="rId59" Type="http://schemas.openxmlformats.org/officeDocument/2006/relationships/customXml" Target="../ink/ink721.xml"/><Relationship Id="rId20" Type="http://schemas.openxmlformats.org/officeDocument/2006/relationships/image" Target="../media/image688.png"/><Relationship Id="rId41" Type="http://schemas.openxmlformats.org/officeDocument/2006/relationships/customXml" Target="../ink/ink712.xml"/><Relationship Id="rId54" Type="http://schemas.openxmlformats.org/officeDocument/2006/relationships/image" Target="../media/image705.png"/><Relationship Id="rId62" Type="http://schemas.openxmlformats.org/officeDocument/2006/relationships/image" Target="../media/image709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81.png"/><Relationship Id="rId15" Type="http://schemas.openxmlformats.org/officeDocument/2006/relationships/customXml" Target="../ink/ink699.xml"/><Relationship Id="rId23" Type="http://schemas.openxmlformats.org/officeDocument/2006/relationships/customXml" Target="../ink/ink703.xml"/><Relationship Id="rId28" Type="http://schemas.openxmlformats.org/officeDocument/2006/relationships/image" Target="../media/image692.png"/><Relationship Id="rId36" Type="http://schemas.openxmlformats.org/officeDocument/2006/relationships/image" Target="../media/image696.png"/><Relationship Id="rId49" Type="http://schemas.openxmlformats.org/officeDocument/2006/relationships/customXml" Target="../ink/ink716.xml"/><Relationship Id="rId57" Type="http://schemas.openxmlformats.org/officeDocument/2006/relationships/customXml" Target="../ink/ink720.xml"/><Relationship Id="rId10" Type="http://schemas.openxmlformats.org/officeDocument/2006/relationships/image" Target="../media/image683.png"/><Relationship Id="rId31" Type="http://schemas.openxmlformats.org/officeDocument/2006/relationships/customXml" Target="../ink/ink707.xml"/><Relationship Id="rId44" Type="http://schemas.openxmlformats.org/officeDocument/2006/relationships/image" Target="../media/image700.png"/><Relationship Id="rId52" Type="http://schemas.openxmlformats.org/officeDocument/2006/relationships/image" Target="../media/image704.png"/><Relationship Id="rId60" Type="http://schemas.openxmlformats.org/officeDocument/2006/relationships/image" Target="../media/image708.png"/><Relationship Id="rId65" Type="http://schemas.openxmlformats.org/officeDocument/2006/relationships/customXml" Target="../ink/ink724.xml"/><Relationship Id="rId4" Type="http://schemas.openxmlformats.org/officeDocument/2006/relationships/image" Target="../media/image680.png"/><Relationship Id="rId9" Type="http://schemas.openxmlformats.org/officeDocument/2006/relationships/customXml" Target="../ink/ink696.xml"/><Relationship Id="rId13" Type="http://schemas.openxmlformats.org/officeDocument/2006/relationships/customXml" Target="../ink/ink698.xml"/><Relationship Id="rId18" Type="http://schemas.openxmlformats.org/officeDocument/2006/relationships/image" Target="../media/image687.png"/><Relationship Id="rId39" Type="http://schemas.openxmlformats.org/officeDocument/2006/relationships/customXml" Target="../ink/ink711.xml"/></Relationships>
</file>

<file path=ppt/slides/_rels/slide33.xml.rels><?xml version="1.0" encoding="UTF-8" standalone="yes"?>
<Relationships xmlns="http://schemas.openxmlformats.org/package/2006/relationships"><Relationship Id="rId26" Type="http://schemas.openxmlformats.org/officeDocument/2006/relationships/image" Target="../media/image724.png"/><Relationship Id="rId21" Type="http://schemas.openxmlformats.org/officeDocument/2006/relationships/customXml" Target="../ink/ink734.xml"/><Relationship Id="rId42" Type="http://schemas.openxmlformats.org/officeDocument/2006/relationships/image" Target="../media/image732.png"/><Relationship Id="rId47" Type="http://schemas.openxmlformats.org/officeDocument/2006/relationships/customXml" Target="../ink/ink747.xml"/><Relationship Id="rId63" Type="http://schemas.openxmlformats.org/officeDocument/2006/relationships/customXml" Target="../ink/ink755.xml"/><Relationship Id="rId68" Type="http://schemas.openxmlformats.org/officeDocument/2006/relationships/image" Target="../media/image745.png"/><Relationship Id="rId84" Type="http://schemas.openxmlformats.org/officeDocument/2006/relationships/image" Target="../media/image753.png"/><Relationship Id="rId89" Type="http://schemas.openxmlformats.org/officeDocument/2006/relationships/customXml" Target="../ink/ink768.xml"/><Relationship Id="rId16" Type="http://schemas.openxmlformats.org/officeDocument/2006/relationships/image" Target="../media/image719.png"/><Relationship Id="rId11" Type="http://schemas.openxmlformats.org/officeDocument/2006/relationships/customXml" Target="../ink/ink729.xml"/><Relationship Id="rId32" Type="http://schemas.openxmlformats.org/officeDocument/2006/relationships/image" Target="../media/image727.png"/><Relationship Id="rId37" Type="http://schemas.openxmlformats.org/officeDocument/2006/relationships/customXml" Target="../ink/ink742.xml"/><Relationship Id="rId53" Type="http://schemas.openxmlformats.org/officeDocument/2006/relationships/customXml" Target="../ink/ink750.xml"/><Relationship Id="rId58" Type="http://schemas.openxmlformats.org/officeDocument/2006/relationships/image" Target="../media/image740.png"/><Relationship Id="rId74" Type="http://schemas.openxmlformats.org/officeDocument/2006/relationships/image" Target="../media/image748.png"/><Relationship Id="rId79" Type="http://schemas.openxmlformats.org/officeDocument/2006/relationships/customXml" Target="../ink/ink763.xml"/><Relationship Id="rId5" Type="http://schemas.openxmlformats.org/officeDocument/2006/relationships/customXml" Target="../ink/ink726.xml"/><Relationship Id="rId90" Type="http://schemas.openxmlformats.org/officeDocument/2006/relationships/image" Target="../media/image756.png"/><Relationship Id="rId22" Type="http://schemas.openxmlformats.org/officeDocument/2006/relationships/image" Target="../media/image722.png"/><Relationship Id="rId27" Type="http://schemas.openxmlformats.org/officeDocument/2006/relationships/customXml" Target="../ink/ink737.xml"/><Relationship Id="rId43" Type="http://schemas.openxmlformats.org/officeDocument/2006/relationships/customXml" Target="../ink/ink745.xml"/><Relationship Id="rId48" Type="http://schemas.openxmlformats.org/officeDocument/2006/relationships/image" Target="../media/image735.png"/><Relationship Id="rId64" Type="http://schemas.openxmlformats.org/officeDocument/2006/relationships/image" Target="../media/image743.png"/><Relationship Id="rId69" Type="http://schemas.openxmlformats.org/officeDocument/2006/relationships/customXml" Target="../ink/ink758.xml"/><Relationship Id="rId8" Type="http://schemas.openxmlformats.org/officeDocument/2006/relationships/image" Target="../media/image715.png"/><Relationship Id="rId51" Type="http://schemas.openxmlformats.org/officeDocument/2006/relationships/customXml" Target="../ink/ink749.xml"/><Relationship Id="rId72" Type="http://schemas.openxmlformats.org/officeDocument/2006/relationships/image" Target="../media/image747.png"/><Relationship Id="rId80" Type="http://schemas.openxmlformats.org/officeDocument/2006/relationships/image" Target="../media/image751.png"/><Relationship Id="rId85" Type="http://schemas.openxmlformats.org/officeDocument/2006/relationships/customXml" Target="../ink/ink766.xml"/><Relationship Id="rId93" Type="http://schemas.openxmlformats.org/officeDocument/2006/relationships/customXml" Target="../ink/ink770.xml"/><Relationship Id="rId3" Type="http://schemas.openxmlformats.org/officeDocument/2006/relationships/customXml" Target="../ink/ink725.xml"/><Relationship Id="rId12" Type="http://schemas.openxmlformats.org/officeDocument/2006/relationships/image" Target="../media/image717.png"/><Relationship Id="rId17" Type="http://schemas.openxmlformats.org/officeDocument/2006/relationships/customXml" Target="../ink/ink732.xml"/><Relationship Id="rId25" Type="http://schemas.openxmlformats.org/officeDocument/2006/relationships/customXml" Target="../ink/ink736.xml"/><Relationship Id="rId33" Type="http://schemas.openxmlformats.org/officeDocument/2006/relationships/customXml" Target="../ink/ink740.xml"/><Relationship Id="rId38" Type="http://schemas.openxmlformats.org/officeDocument/2006/relationships/image" Target="../media/image730.png"/><Relationship Id="rId46" Type="http://schemas.openxmlformats.org/officeDocument/2006/relationships/image" Target="../media/image734.png"/><Relationship Id="rId59" Type="http://schemas.openxmlformats.org/officeDocument/2006/relationships/customXml" Target="../ink/ink753.xml"/><Relationship Id="rId67" Type="http://schemas.openxmlformats.org/officeDocument/2006/relationships/customXml" Target="../ink/ink757.xml"/><Relationship Id="rId20" Type="http://schemas.openxmlformats.org/officeDocument/2006/relationships/image" Target="../media/image721.png"/><Relationship Id="rId41" Type="http://schemas.openxmlformats.org/officeDocument/2006/relationships/customXml" Target="../ink/ink744.xml"/><Relationship Id="rId54" Type="http://schemas.openxmlformats.org/officeDocument/2006/relationships/image" Target="../media/image738.png"/><Relationship Id="rId62" Type="http://schemas.openxmlformats.org/officeDocument/2006/relationships/image" Target="../media/image742.png"/><Relationship Id="rId70" Type="http://schemas.openxmlformats.org/officeDocument/2006/relationships/image" Target="../media/image746.png"/><Relationship Id="rId75" Type="http://schemas.openxmlformats.org/officeDocument/2006/relationships/customXml" Target="../ink/ink761.xml"/><Relationship Id="rId83" Type="http://schemas.openxmlformats.org/officeDocument/2006/relationships/customXml" Target="../ink/ink765.xml"/><Relationship Id="rId88" Type="http://schemas.openxmlformats.org/officeDocument/2006/relationships/image" Target="../media/image755.png"/><Relationship Id="rId91" Type="http://schemas.openxmlformats.org/officeDocument/2006/relationships/customXml" Target="../ink/ink76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14.png"/><Relationship Id="rId15" Type="http://schemas.openxmlformats.org/officeDocument/2006/relationships/customXml" Target="../ink/ink731.xml"/><Relationship Id="rId23" Type="http://schemas.openxmlformats.org/officeDocument/2006/relationships/customXml" Target="../ink/ink735.xml"/><Relationship Id="rId28" Type="http://schemas.openxmlformats.org/officeDocument/2006/relationships/image" Target="../media/image725.png"/><Relationship Id="rId36" Type="http://schemas.openxmlformats.org/officeDocument/2006/relationships/image" Target="../media/image729.png"/><Relationship Id="rId49" Type="http://schemas.openxmlformats.org/officeDocument/2006/relationships/customXml" Target="../ink/ink748.xml"/><Relationship Id="rId57" Type="http://schemas.openxmlformats.org/officeDocument/2006/relationships/customXml" Target="../ink/ink752.xml"/><Relationship Id="rId10" Type="http://schemas.openxmlformats.org/officeDocument/2006/relationships/image" Target="../media/image716.png"/><Relationship Id="rId31" Type="http://schemas.openxmlformats.org/officeDocument/2006/relationships/customXml" Target="../ink/ink739.xml"/><Relationship Id="rId44" Type="http://schemas.openxmlformats.org/officeDocument/2006/relationships/image" Target="../media/image733.png"/><Relationship Id="rId52" Type="http://schemas.openxmlformats.org/officeDocument/2006/relationships/image" Target="../media/image737.png"/><Relationship Id="rId60" Type="http://schemas.openxmlformats.org/officeDocument/2006/relationships/image" Target="../media/image741.png"/><Relationship Id="rId65" Type="http://schemas.openxmlformats.org/officeDocument/2006/relationships/customXml" Target="../ink/ink756.xml"/><Relationship Id="rId73" Type="http://schemas.openxmlformats.org/officeDocument/2006/relationships/customXml" Target="../ink/ink760.xml"/><Relationship Id="rId78" Type="http://schemas.openxmlformats.org/officeDocument/2006/relationships/image" Target="../media/image750.png"/><Relationship Id="rId81" Type="http://schemas.openxmlformats.org/officeDocument/2006/relationships/customXml" Target="../ink/ink764.xml"/><Relationship Id="rId86" Type="http://schemas.openxmlformats.org/officeDocument/2006/relationships/image" Target="../media/image754.png"/><Relationship Id="rId94" Type="http://schemas.openxmlformats.org/officeDocument/2006/relationships/image" Target="../media/image758.png"/><Relationship Id="rId4" Type="http://schemas.openxmlformats.org/officeDocument/2006/relationships/image" Target="../media/image713.png"/><Relationship Id="rId9" Type="http://schemas.openxmlformats.org/officeDocument/2006/relationships/customXml" Target="../ink/ink728.xml"/><Relationship Id="rId13" Type="http://schemas.openxmlformats.org/officeDocument/2006/relationships/customXml" Target="../ink/ink730.xml"/><Relationship Id="rId18" Type="http://schemas.openxmlformats.org/officeDocument/2006/relationships/image" Target="../media/image720.png"/><Relationship Id="rId39" Type="http://schemas.openxmlformats.org/officeDocument/2006/relationships/customXml" Target="../ink/ink743.xml"/><Relationship Id="rId34" Type="http://schemas.openxmlformats.org/officeDocument/2006/relationships/image" Target="../media/image728.png"/><Relationship Id="rId50" Type="http://schemas.openxmlformats.org/officeDocument/2006/relationships/image" Target="../media/image736.png"/><Relationship Id="rId55" Type="http://schemas.openxmlformats.org/officeDocument/2006/relationships/customXml" Target="../ink/ink751.xml"/><Relationship Id="rId76" Type="http://schemas.openxmlformats.org/officeDocument/2006/relationships/image" Target="../media/image749.png"/><Relationship Id="rId7" Type="http://schemas.openxmlformats.org/officeDocument/2006/relationships/customXml" Target="../ink/ink727.xml"/><Relationship Id="rId71" Type="http://schemas.openxmlformats.org/officeDocument/2006/relationships/customXml" Target="../ink/ink759.xml"/><Relationship Id="rId92" Type="http://schemas.openxmlformats.org/officeDocument/2006/relationships/image" Target="../media/image757.png"/><Relationship Id="rId2" Type="http://schemas.openxmlformats.org/officeDocument/2006/relationships/notesSlide" Target="../notesSlides/notesSlide33.xml"/><Relationship Id="rId29" Type="http://schemas.openxmlformats.org/officeDocument/2006/relationships/customXml" Target="../ink/ink738.xml"/><Relationship Id="rId24" Type="http://schemas.openxmlformats.org/officeDocument/2006/relationships/image" Target="../media/image723.png"/><Relationship Id="rId40" Type="http://schemas.openxmlformats.org/officeDocument/2006/relationships/image" Target="../media/image731.png"/><Relationship Id="rId45" Type="http://schemas.openxmlformats.org/officeDocument/2006/relationships/customXml" Target="../ink/ink746.xml"/><Relationship Id="rId66" Type="http://schemas.openxmlformats.org/officeDocument/2006/relationships/image" Target="../media/image744.png"/><Relationship Id="rId87" Type="http://schemas.openxmlformats.org/officeDocument/2006/relationships/customXml" Target="../ink/ink767.xml"/><Relationship Id="rId61" Type="http://schemas.openxmlformats.org/officeDocument/2006/relationships/customXml" Target="../ink/ink754.xml"/><Relationship Id="rId82" Type="http://schemas.openxmlformats.org/officeDocument/2006/relationships/image" Target="../media/image752.png"/><Relationship Id="rId19" Type="http://schemas.openxmlformats.org/officeDocument/2006/relationships/customXml" Target="../ink/ink733.xml"/><Relationship Id="rId14" Type="http://schemas.openxmlformats.org/officeDocument/2006/relationships/image" Target="../media/image718.png"/><Relationship Id="rId30" Type="http://schemas.openxmlformats.org/officeDocument/2006/relationships/image" Target="../media/image726.png"/><Relationship Id="rId35" Type="http://schemas.openxmlformats.org/officeDocument/2006/relationships/customXml" Target="../ink/ink741.xml"/><Relationship Id="rId56" Type="http://schemas.openxmlformats.org/officeDocument/2006/relationships/image" Target="../media/image739.png"/><Relationship Id="rId77" Type="http://schemas.openxmlformats.org/officeDocument/2006/relationships/customXml" Target="../ink/ink762.xml"/></Relationships>
</file>

<file path=ppt/slides/_rels/slide34.xml.rels><?xml version="1.0" encoding="UTF-8" standalone="yes"?>
<Relationships xmlns="http://schemas.openxmlformats.org/package/2006/relationships"><Relationship Id="rId13" Type="http://schemas.openxmlformats.org/officeDocument/2006/relationships/customXml" Target="../ink/ink776.xml"/><Relationship Id="rId18" Type="http://schemas.openxmlformats.org/officeDocument/2006/relationships/image" Target="../media/image766.png"/><Relationship Id="rId26" Type="http://schemas.openxmlformats.org/officeDocument/2006/relationships/image" Target="../media/image770.png"/><Relationship Id="rId39" Type="http://schemas.openxmlformats.org/officeDocument/2006/relationships/customXml" Target="../ink/ink789.xml"/><Relationship Id="rId21" Type="http://schemas.openxmlformats.org/officeDocument/2006/relationships/customXml" Target="../ink/ink780.xml"/><Relationship Id="rId34" Type="http://schemas.openxmlformats.org/officeDocument/2006/relationships/image" Target="../media/image774.png"/><Relationship Id="rId42" Type="http://schemas.openxmlformats.org/officeDocument/2006/relationships/image" Target="../media/image778.png"/><Relationship Id="rId47" Type="http://schemas.openxmlformats.org/officeDocument/2006/relationships/customXml" Target="../ink/ink793.xml"/><Relationship Id="rId50" Type="http://schemas.openxmlformats.org/officeDocument/2006/relationships/image" Target="../media/image782.png"/><Relationship Id="rId55" Type="http://schemas.openxmlformats.org/officeDocument/2006/relationships/customXml" Target="../ink/ink797.xml"/><Relationship Id="rId63" Type="http://schemas.openxmlformats.org/officeDocument/2006/relationships/customXml" Target="../ink/ink801.xml"/><Relationship Id="rId7" Type="http://schemas.openxmlformats.org/officeDocument/2006/relationships/customXml" Target="../ink/ink773.xml"/><Relationship Id="rId2" Type="http://schemas.openxmlformats.org/officeDocument/2006/relationships/notesSlide" Target="../notesSlides/notesSlide34.xml"/><Relationship Id="rId16" Type="http://schemas.openxmlformats.org/officeDocument/2006/relationships/image" Target="../media/image765.png"/><Relationship Id="rId29" Type="http://schemas.openxmlformats.org/officeDocument/2006/relationships/customXml" Target="../ink/ink784.xml"/><Relationship Id="rId11" Type="http://schemas.openxmlformats.org/officeDocument/2006/relationships/customXml" Target="../ink/ink775.xml"/><Relationship Id="rId24" Type="http://schemas.openxmlformats.org/officeDocument/2006/relationships/image" Target="../media/image769.png"/><Relationship Id="rId32" Type="http://schemas.openxmlformats.org/officeDocument/2006/relationships/image" Target="../media/image773.png"/><Relationship Id="rId37" Type="http://schemas.openxmlformats.org/officeDocument/2006/relationships/customXml" Target="../ink/ink788.xml"/><Relationship Id="rId40" Type="http://schemas.openxmlformats.org/officeDocument/2006/relationships/image" Target="../media/image777.png"/><Relationship Id="rId45" Type="http://schemas.openxmlformats.org/officeDocument/2006/relationships/customXml" Target="../ink/ink792.xml"/><Relationship Id="rId53" Type="http://schemas.openxmlformats.org/officeDocument/2006/relationships/customXml" Target="../ink/ink796.xml"/><Relationship Id="rId58" Type="http://schemas.openxmlformats.org/officeDocument/2006/relationships/image" Target="../media/image786.png"/><Relationship Id="rId5" Type="http://schemas.openxmlformats.org/officeDocument/2006/relationships/customXml" Target="../ink/ink772.xml"/><Relationship Id="rId61" Type="http://schemas.openxmlformats.org/officeDocument/2006/relationships/customXml" Target="../ink/ink800.xml"/><Relationship Id="rId19" Type="http://schemas.openxmlformats.org/officeDocument/2006/relationships/customXml" Target="../ink/ink779.xml"/><Relationship Id="rId14" Type="http://schemas.openxmlformats.org/officeDocument/2006/relationships/image" Target="../media/image764.png"/><Relationship Id="rId22" Type="http://schemas.openxmlformats.org/officeDocument/2006/relationships/image" Target="../media/image768.png"/><Relationship Id="rId27" Type="http://schemas.openxmlformats.org/officeDocument/2006/relationships/customXml" Target="../ink/ink783.xml"/><Relationship Id="rId30" Type="http://schemas.openxmlformats.org/officeDocument/2006/relationships/image" Target="../media/image772.png"/><Relationship Id="rId35" Type="http://schemas.openxmlformats.org/officeDocument/2006/relationships/customXml" Target="../ink/ink787.xml"/><Relationship Id="rId43" Type="http://schemas.openxmlformats.org/officeDocument/2006/relationships/customXml" Target="../ink/ink791.xml"/><Relationship Id="rId48" Type="http://schemas.openxmlformats.org/officeDocument/2006/relationships/image" Target="../media/image781.png"/><Relationship Id="rId56" Type="http://schemas.openxmlformats.org/officeDocument/2006/relationships/image" Target="../media/image785.png"/><Relationship Id="rId64" Type="http://schemas.openxmlformats.org/officeDocument/2006/relationships/image" Target="../media/image789.png"/><Relationship Id="rId8" Type="http://schemas.openxmlformats.org/officeDocument/2006/relationships/image" Target="../media/image761.png"/><Relationship Id="rId51" Type="http://schemas.openxmlformats.org/officeDocument/2006/relationships/customXml" Target="../ink/ink795.xml"/><Relationship Id="rId3" Type="http://schemas.openxmlformats.org/officeDocument/2006/relationships/customXml" Target="../ink/ink771.xml"/><Relationship Id="rId12" Type="http://schemas.openxmlformats.org/officeDocument/2006/relationships/image" Target="../media/image763.png"/><Relationship Id="rId17" Type="http://schemas.openxmlformats.org/officeDocument/2006/relationships/customXml" Target="../ink/ink778.xml"/><Relationship Id="rId25" Type="http://schemas.openxmlformats.org/officeDocument/2006/relationships/customXml" Target="../ink/ink782.xml"/><Relationship Id="rId33" Type="http://schemas.openxmlformats.org/officeDocument/2006/relationships/customXml" Target="../ink/ink786.xml"/><Relationship Id="rId38" Type="http://schemas.openxmlformats.org/officeDocument/2006/relationships/image" Target="../media/image776.png"/><Relationship Id="rId46" Type="http://schemas.openxmlformats.org/officeDocument/2006/relationships/image" Target="../media/image780.png"/><Relationship Id="rId59" Type="http://schemas.openxmlformats.org/officeDocument/2006/relationships/customXml" Target="../ink/ink799.xml"/><Relationship Id="rId20" Type="http://schemas.openxmlformats.org/officeDocument/2006/relationships/image" Target="../media/image767.png"/><Relationship Id="rId41" Type="http://schemas.openxmlformats.org/officeDocument/2006/relationships/customXml" Target="../ink/ink790.xml"/><Relationship Id="rId54" Type="http://schemas.openxmlformats.org/officeDocument/2006/relationships/image" Target="../media/image784.png"/><Relationship Id="rId62" Type="http://schemas.openxmlformats.org/officeDocument/2006/relationships/image" Target="../media/image78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60.png"/><Relationship Id="rId15" Type="http://schemas.openxmlformats.org/officeDocument/2006/relationships/customXml" Target="../ink/ink777.xml"/><Relationship Id="rId23" Type="http://schemas.openxmlformats.org/officeDocument/2006/relationships/customXml" Target="../ink/ink781.xml"/><Relationship Id="rId28" Type="http://schemas.openxmlformats.org/officeDocument/2006/relationships/image" Target="../media/image771.png"/><Relationship Id="rId36" Type="http://schemas.openxmlformats.org/officeDocument/2006/relationships/image" Target="../media/image775.png"/><Relationship Id="rId49" Type="http://schemas.openxmlformats.org/officeDocument/2006/relationships/customXml" Target="../ink/ink794.xml"/><Relationship Id="rId57" Type="http://schemas.openxmlformats.org/officeDocument/2006/relationships/customXml" Target="../ink/ink798.xml"/><Relationship Id="rId10" Type="http://schemas.openxmlformats.org/officeDocument/2006/relationships/image" Target="../media/image762.png"/><Relationship Id="rId31" Type="http://schemas.openxmlformats.org/officeDocument/2006/relationships/customXml" Target="../ink/ink785.xml"/><Relationship Id="rId44" Type="http://schemas.openxmlformats.org/officeDocument/2006/relationships/image" Target="../media/image779.png"/><Relationship Id="rId52" Type="http://schemas.openxmlformats.org/officeDocument/2006/relationships/image" Target="../media/image783.png"/><Relationship Id="rId60" Type="http://schemas.openxmlformats.org/officeDocument/2006/relationships/image" Target="../media/image787.png"/><Relationship Id="rId4" Type="http://schemas.openxmlformats.org/officeDocument/2006/relationships/image" Target="../media/image759.png"/><Relationship Id="rId9" Type="http://schemas.openxmlformats.org/officeDocument/2006/relationships/customXml" Target="../ink/ink774.xml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customXml" Target="../ink/ink804.xml"/><Relationship Id="rId3" Type="http://schemas.openxmlformats.org/officeDocument/2006/relationships/customXml" Target="../ink/ink802.xml"/><Relationship Id="rId7" Type="http://schemas.openxmlformats.org/officeDocument/2006/relationships/image" Target="../media/image791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35.png"/><Relationship Id="rId11" Type="http://schemas.openxmlformats.org/officeDocument/2006/relationships/image" Target="../media/image793.png"/><Relationship Id="rId5" Type="http://schemas.openxmlformats.org/officeDocument/2006/relationships/customXml" Target="../ink/ink803.xml"/><Relationship Id="rId10" Type="http://schemas.openxmlformats.org/officeDocument/2006/relationships/customXml" Target="../ink/ink805.xml"/><Relationship Id="rId4" Type="http://schemas.openxmlformats.org/officeDocument/2006/relationships/image" Target="../media/image790.png"/><Relationship Id="rId9" Type="http://schemas.openxmlformats.org/officeDocument/2006/relationships/image" Target="../media/image792.png"/></Relationships>
</file>

<file path=ppt/slides/_rels/slide36.xml.rels><?xml version="1.0" encoding="UTF-8" standalone="yes"?>
<Relationships xmlns="http://schemas.openxmlformats.org/package/2006/relationships"><Relationship Id="rId13" Type="http://schemas.openxmlformats.org/officeDocument/2006/relationships/customXml" Target="../ink/ink811.xml"/><Relationship Id="rId18" Type="http://schemas.openxmlformats.org/officeDocument/2006/relationships/image" Target="../media/image801.png"/><Relationship Id="rId26" Type="http://schemas.openxmlformats.org/officeDocument/2006/relationships/image" Target="../media/image805.png"/><Relationship Id="rId21" Type="http://schemas.openxmlformats.org/officeDocument/2006/relationships/customXml" Target="../ink/ink815.xml"/><Relationship Id="rId34" Type="http://schemas.openxmlformats.org/officeDocument/2006/relationships/image" Target="../media/image811.png"/><Relationship Id="rId7" Type="http://schemas.openxmlformats.org/officeDocument/2006/relationships/customXml" Target="../ink/ink808.xml"/><Relationship Id="rId12" Type="http://schemas.openxmlformats.org/officeDocument/2006/relationships/image" Target="../media/image798.png"/><Relationship Id="rId17" Type="http://schemas.openxmlformats.org/officeDocument/2006/relationships/customXml" Target="../ink/ink813.xml"/><Relationship Id="rId25" Type="http://schemas.openxmlformats.org/officeDocument/2006/relationships/customXml" Target="../ink/ink817.xml"/><Relationship Id="rId33" Type="http://schemas.openxmlformats.org/officeDocument/2006/relationships/customXml" Target="../ink/ink820.xml"/><Relationship Id="rId38" Type="http://schemas.openxmlformats.org/officeDocument/2006/relationships/image" Target="../media/image813.png"/><Relationship Id="rId2" Type="http://schemas.openxmlformats.org/officeDocument/2006/relationships/notesSlide" Target="../notesSlides/notesSlide36.xml"/><Relationship Id="rId16" Type="http://schemas.openxmlformats.org/officeDocument/2006/relationships/image" Target="../media/image800.png"/><Relationship Id="rId20" Type="http://schemas.openxmlformats.org/officeDocument/2006/relationships/image" Target="../media/image802.png"/><Relationship Id="rId29" Type="http://schemas.openxmlformats.org/officeDocument/2006/relationships/image" Target="../media/image80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95.png"/><Relationship Id="rId11" Type="http://schemas.openxmlformats.org/officeDocument/2006/relationships/customXml" Target="../ink/ink810.xml"/><Relationship Id="rId24" Type="http://schemas.openxmlformats.org/officeDocument/2006/relationships/image" Target="../media/image804.png"/><Relationship Id="rId32" Type="http://schemas.openxmlformats.org/officeDocument/2006/relationships/image" Target="../media/image809.png"/><Relationship Id="rId37" Type="http://schemas.openxmlformats.org/officeDocument/2006/relationships/customXml" Target="../ink/ink822.xml"/><Relationship Id="rId5" Type="http://schemas.openxmlformats.org/officeDocument/2006/relationships/customXml" Target="../ink/ink807.xml"/><Relationship Id="rId15" Type="http://schemas.openxmlformats.org/officeDocument/2006/relationships/customXml" Target="../ink/ink812.xml"/><Relationship Id="rId23" Type="http://schemas.openxmlformats.org/officeDocument/2006/relationships/customXml" Target="../ink/ink816.xml"/><Relationship Id="rId28" Type="http://schemas.openxmlformats.org/officeDocument/2006/relationships/image" Target="../media/image806.png"/><Relationship Id="rId36" Type="http://schemas.openxmlformats.org/officeDocument/2006/relationships/image" Target="../media/image812.png"/><Relationship Id="rId10" Type="http://schemas.openxmlformats.org/officeDocument/2006/relationships/image" Target="../media/image797.png"/><Relationship Id="rId19" Type="http://schemas.openxmlformats.org/officeDocument/2006/relationships/customXml" Target="../ink/ink814.xml"/><Relationship Id="rId31" Type="http://schemas.openxmlformats.org/officeDocument/2006/relationships/customXml" Target="../ink/ink819.xml"/><Relationship Id="rId4" Type="http://schemas.openxmlformats.org/officeDocument/2006/relationships/image" Target="../media/image794.png"/><Relationship Id="rId9" Type="http://schemas.openxmlformats.org/officeDocument/2006/relationships/customXml" Target="../ink/ink809.xml"/><Relationship Id="rId14" Type="http://schemas.openxmlformats.org/officeDocument/2006/relationships/image" Target="../media/image799.png"/><Relationship Id="rId22" Type="http://schemas.openxmlformats.org/officeDocument/2006/relationships/image" Target="../media/image803.png"/><Relationship Id="rId27" Type="http://schemas.openxmlformats.org/officeDocument/2006/relationships/customXml" Target="../ink/ink818.xml"/><Relationship Id="rId30" Type="http://schemas.openxmlformats.org/officeDocument/2006/relationships/image" Target="../media/image808.png"/><Relationship Id="rId35" Type="http://schemas.openxmlformats.org/officeDocument/2006/relationships/customXml" Target="../ink/ink821.xml"/><Relationship Id="rId8" Type="http://schemas.openxmlformats.org/officeDocument/2006/relationships/image" Target="../media/image796.png"/><Relationship Id="rId3" Type="http://schemas.openxmlformats.org/officeDocument/2006/relationships/customXml" Target="../ink/ink806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Content Placeholder 2">
            <a:extLst>
              <a:ext uri="{FF2B5EF4-FFF2-40B4-BE49-F238E27FC236}">
                <a16:creationId xmlns:a16="http://schemas.microsoft.com/office/drawing/2014/main" id="{8F027ACB-9255-4233-8D67-D8BFB3F86AA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1188" y="981075"/>
            <a:ext cx="7847012" cy="5114925"/>
          </a:xfrm>
        </p:spPr>
        <p:txBody>
          <a:bodyPr/>
          <a:lstStyle/>
          <a:p>
            <a:pPr algn="ctr">
              <a:buFontTx/>
              <a:buNone/>
              <a:defRPr/>
            </a:pPr>
            <a:r>
              <a:rPr lang="en-GB" sz="4400" b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‘Micros’</a:t>
            </a:r>
          </a:p>
          <a:p>
            <a:pPr algn="ctr">
              <a:buFontTx/>
              <a:buNone/>
              <a:defRPr/>
            </a:pPr>
            <a:r>
              <a:rPr lang="en-GB" sz="4400" b="1" dirty="0" err="1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Powerpoint</a:t>
            </a:r>
            <a:r>
              <a:rPr lang="en-GB" sz="4400" b="1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ＭＳ Ｐゴシック" pitchFamily="34" charset="-128"/>
              </a:rPr>
              <a:t> ‘Whiteboard’</a:t>
            </a: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>
              <a:defRPr/>
            </a:pPr>
            <a:endParaRPr lang="en-GB" sz="1400" b="1" dirty="0">
              <a:ea typeface="ＭＳ Ｐゴシック" pitchFamily="34" charset="-128"/>
            </a:endParaRPr>
          </a:p>
          <a:p>
            <a:pPr algn="ctr">
              <a:buFontTx/>
              <a:buNone/>
              <a:defRPr/>
            </a:pPr>
            <a:r>
              <a:rPr lang="en-GB" sz="4000" b="1" dirty="0">
                <a:ea typeface="ＭＳ Ｐゴシック" pitchFamily="34" charset="-128"/>
              </a:rPr>
              <a:t>Gareth Jones</a:t>
            </a:r>
          </a:p>
          <a:p>
            <a:pPr algn="ctr">
              <a:buFontTx/>
              <a:buNone/>
              <a:defRPr/>
            </a:pPr>
            <a:r>
              <a:rPr lang="en-GB" b="1" dirty="0">
                <a:ea typeface="ＭＳ Ｐゴシック" pitchFamily="34" charset="-128"/>
              </a:rPr>
              <a:t>SOAC – Swansea Campus</a:t>
            </a:r>
          </a:p>
          <a:p>
            <a:pPr>
              <a:defRPr/>
            </a:pPr>
            <a:endParaRPr lang="en-GB" sz="1400" dirty="0">
              <a:ea typeface="ＭＳ Ｐゴシック" pitchFamily="34" charset="-128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69926FE9-DDD0-4CCB-927B-2266E488802D}"/>
                  </a:ext>
                </a:extLst>
              </p14:cNvPr>
              <p14:cNvContentPartPr/>
              <p14:nvPr/>
            </p14:nvContentPartPr>
            <p14:xfrm>
              <a:off x="262994" y="163288"/>
              <a:ext cx="802080" cy="24264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69926FE9-DDD0-4CCB-927B-2266E488802D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53994" y="154288"/>
                <a:ext cx="81972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306C42C5-69F0-422C-9C31-0776031BF507}"/>
                  </a:ext>
                </a:extLst>
              </p14:cNvPr>
              <p14:cNvContentPartPr/>
              <p14:nvPr/>
            </p14:nvContentPartPr>
            <p14:xfrm>
              <a:off x="2391314" y="787528"/>
              <a:ext cx="1710720" cy="121032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306C42C5-69F0-422C-9C31-0776031BF50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82314" y="778528"/>
                <a:ext cx="1728360" cy="122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82783CA3-1584-439E-8CD8-5A5DDDD53B5B}"/>
                  </a:ext>
                </a:extLst>
              </p14:cNvPr>
              <p14:cNvContentPartPr/>
              <p14:nvPr/>
            </p14:nvContentPartPr>
            <p14:xfrm>
              <a:off x="3483554" y="1282888"/>
              <a:ext cx="3600" cy="1080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82783CA3-1584-439E-8CD8-5A5DDDD53B5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474554" y="1273888"/>
                <a:ext cx="21240" cy="2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2743E248-B21A-4D0A-9409-36971A21E0CB}"/>
                  </a:ext>
                </a:extLst>
              </p14:cNvPr>
              <p14:cNvContentPartPr/>
              <p14:nvPr/>
            </p14:nvContentPartPr>
            <p14:xfrm>
              <a:off x="884714" y="327088"/>
              <a:ext cx="3126600" cy="209700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2743E248-B21A-4D0A-9409-36971A21E0C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75714" y="318088"/>
                <a:ext cx="3144240" cy="211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547AC67C-D531-4C3F-81AE-F38E5F4C4A77}"/>
                  </a:ext>
                </a:extLst>
              </p14:cNvPr>
              <p14:cNvContentPartPr/>
              <p14:nvPr/>
            </p14:nvContentPartPr>
            <p14:xfrm>
              <a:off x="3794594" y="850528"/>
              <a:ext cx="3261240" cy="26352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547AC67C-D531-4C3F-81AE-F38E5F4C4A7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785594" y="841528"/>
                <a:ext cx="3278880" cy="2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8D0D0EA-BED8-407F-B12A-BE8728488661}"/>
                  </a:ext>
                </a:extLst>
              </p14:cNvPr>
              <p14:cNvContentPartPr/>
              <p14:nvPr/>
            </p14:nvContentPartPr>
            <p14:xfrm>
              <a:off x="523994" y="1679248"/>
              <a:ext cx="944280" cy="11977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8D0D0EA-BED8-407F-B12A-BE872848866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14994" y="1670248"/>
                <a:ext cx="961920" cy="121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1783EAC6-7E56-4ACE-B280-3FB8AA6093EC}"/>
                  </a:ext>
                </a:extLst>
              </p14:cNvPr>
              <p14:cNvContentPartPr/>
              <p14:nvPr/>
            </p14:nvContentPartPr>
            <p14:xfrm>
              <a:off x="4114634" y="1331848"/>
              <a:ext cx="2309040" cy="50616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1783EAC6-7E56-4ACE-B280-3FB8AA6093E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105634" y="1322848"/>
                <a:ext cx="2326680" cy="52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8F814BF5-7D70-4600-A7BF-0A68C7382554}"/>
                  </a:ext>
                </a:extLst>
              </p14:cNvPr>
              <p14:cNvContentPartPr/>
              <p14:nvPr/>
            </p14:nvContentPartPr>
            <p14:xfrm>
              <a:off x="6516194" y="1450648"/>
              <a:ext cx="1244160" cy="62820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8F814BF5-7D70-4600-A7BF-0A68C738255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507194" y="1441648"/>
                <a:ext cx="1261800" cy="6458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409266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8166F82C-58CC-44B8-86BA-DD3EF7FDD685}"/>
                  </a:ext>
                </a:extLst>
              </p14:cNvPr>
              <p14:cNvContentPartPr/>
              <p14:nvPr/>
            </p14:nvContentPartPr>
            <p14:xfrm>
              <a:off x="1054274" y="422488"/>
              <a:ext cx="293040" cy="79416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8166F82C-58CC-44B8-86BA-DD3EF7FDD68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045274" y="413488"/>
                <a:ext cx="310680" cy="81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C15294A1-CCF1-4E1E-B585-F7FC2F85DBDF}"/>
                  </a:ext>
                </a:extLst>
              </p14:cNvPr>
              <p14:cNvContentPartPr/>
              <p14:nvPr/>
            </p14:nvContentPartPr>
            <p14:xfrm>
              <a:off x="3348194" y="22888"/>
              <a:ext cx="2149560" cy="3463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C15294A1-CCF1-4E1E-B585-F7FC2F85DBD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339194" y="13888"/>
                <a:ext cx="2167200" cy="36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28BAA576-DD5B-4BA1-BC72-D5662ED29F95}"/>
                  </a:ext>
                </a:extLst>
              </p14:cNvPr>
              <p14:cNvContentPartPr/>
              <p14:nvPr/>
            </p14:nvContentPartPr>
            <p14:xfrm>
              <a:off x="1317074" y="1586368"/>
              <a:ext cx="19440" cy="21960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28BAA576-DD5B-4BA1-BC72-D5662ED29F9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308074" y="1577368"/>
                <a:ext cx="37080" cy="23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7E9A8C4E-D588-4187-BF65-033BE79E7975}"/>
                  </a:ext>
                </a:extLst>
              </p14:cNvPr>
              <p14:cNvContentPartPr/>
              <p14:nvPr/>
            </p14:nvContentPartPr>
            <p14:xfrm>
              <a:off x="1317434" y="1937008"/>
              <a:ext cx="6480" cy="21852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7E9A8C4E-D588-4187-BF65-033BE79E7975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308434" y="1928008"/>
                <a:ext cx="24120" cy="23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852F89AA-33EB-4839-86D0-E9BC6E0867AA}"/>
                  </a:ext>
                </a:extLst>
              </p14:cNvPr>
              <p14:cNvContentPartPr/>
              <p14:nvPr/>
            </p14:nvContentPartPr>
            <p14:xfrm>
              <a:off x="1044914" y="2438128"/>
              <a:ext cx="347760" cy="61020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852F89AA-33EB-4839-86D0-E9BC6E0867A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035914" y="2429128"/>
                <a:ext cx="365400" cy="62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ABA8FDF3-438A-48B6-8901-D1903EA47CDD}"/>
                  </a:ext>
                </a:extLst>
              </p14:cNvPr>
              <p14:cNvContentPartPr/>
              <p14:nvPr/>
            </p14:nvContentPartPr>
            <p14:xfrm>
              <a:off x="1515434" y="526168"/>
              <a:ext cx="1245600" cy="63684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ABA8FDF3-438A-48B6-8901-D1903EA47CD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506434" y="517168"/>
                <a:ext cx="1263240" cy="65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AAB499A8-D2F8-4DA1-88A9-DD144D6E5F73}"/>
                  </a:ext>
                </a:extLst>
              </p14:cNvPr>
              <p14:cNvContentPartPr/>
              <p14:nvPr/>
            </p14:nvContentPartPr>
            <p14:xfrm>
              <a:off x="1032314" y="3357568"/>
              <a:ext cx="340560" cy="63504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AAB499A8-D2F8-4DA1-88A9-DD144D6E5F7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023314" y="3348568"/>
                <a:ext cx="358200" cy="65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EFE645DF-DCD5-4F35-9B56-6230667D9D76}"/>
                  </a:ext>
                </a:extLst>
              </p14:cNvPr>
              <p14:cNvContentPartPr/>
              <p14:nvPr/>
            </p14:nvContentPartPr>
            <p14:xfrm>
              <a:off x="1148594" y="4256848"/>
              <a:ext cx="33840" cy="3996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EFE645DF-DCD5-4F35-9B56-6230667D9D7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139594" y="4247848"/>
                <a:ext cx="51480" cy="5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5452870B-1F9F-4680-9DA7-3CE42FC01BEA}"/>
                  </a:ext>
                </a:extLst>
              </p14:cNvPr>
              <p14:cNvContentPartPr/>
              <p14:nvPr/>
            </p14:nvContentPartPr>
            <p14:xfrm>
              <a:off x="1161554" y="4447648"/>
              <a:ext cx="7200" cy="2016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5452870B-1F9F-4680-9DA7-3CE42FC01BEA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152554" y="4438648"/>
                <a:ext cx="24840" cy="3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56C437EE-2626-4F18-95D4-9212B478C0D4}"/>
                  </a:ext>
                </a:extLst>
              </p14:cNvPr>
              <p14:cNvContentPartPr/>
              <p14:nvPr/>
            </p14:nvContentPartPr>
            <p14:xfrm>
              <a:off x="1149314" y="4659328"/>
              <a:ext cx="7920" cy="176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56C437EE-2626-4F18-95D4-9212B478C0D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140314" y="4650328"/>
                <a:ext cx="25560" cy="3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D0DB1564-AAD5-4FF0-80E2-ACBA16E3A788}"/>
                  </a:ext>
                </a:extLst>
              </p14:cNvPr>
              <p14:cNvContentPartPr/>
              <p14:nvPr/>
            </p14:nvContentPartPr>
            <p14:xfrm>
              <a:off x="1154354" y="4859488"/>
              <a:ext cx="8280" cy="1656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D0DB1564-AAD5-4FF0-80E2-ACBA16E3A788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45354" y="4850488"/>
                <a:ext cx="25920" cy="3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A1881561-71CF-4B3F-8084-16A6959ED546}"/>
                  </a:ext>
                </a:extLst>
              </p14:cNvPr>
              <p14:cNvContentPartPr/>
              <p14:nvPr/>
            </p14:nvContentPartPr>
            <p14:xfrm>
              <a:off x="1178834" y="5004568"/>
              <a:ext cx="9360" cy="576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A1881561-71CF-4B3F-8084-16A6959ED54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169834" y="4995568"/>
                <a:ext cx="27000" cy="2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CEDF763B-6754-4AC2-AB30-D983298F6A70}"/>
                  </a:ext>
                </a:extLst>
              </p14:cNvPr>
              <p14:cNvContentPartPr/>
              <p14:nvPr/>
            </p14:nvContentPartPr>
            <p14:xfrm>
              <a:off x="1177394" y="5171608"/>
              <a:ext cx="12600" cy="1224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CEDF763B-6754-4AC2-AB30-D983298F6A7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168394" y="5162608"/>
                <a:ext cx="30240" cy="2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0F41CDB8-C417-4EB0-A455-06855965C2E9}"/>
                  </a:ext>
                </a:extLst>
              </p14:cNvPr>
              <p14:cNvContentPartPr/>
              <p14:nvPr/>
            </p14:nvContentPartPr>
            <p14:xfrm>
              <a:off x="3158114" y="1838008"/>
              <a:ext cx="4894200" cy="17481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0F41CDB8-C417-4EB0-A455-06855965C2E9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149114" y="1829008"/>
                <a:ext cx="4911840" cy="176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B6FFD82C-62BE-47B2-8DB0-AF57FE925950}"/>
                  </a:ext>
                </a:extLst>
              </p14:cNvPr>
              <p14:cNvContentPartPr/>
              <p14:nvPr/>
            </p14:nvContentPartPr>
            <p14:xfrm>
              <a:off x="4715834" y="2183608"/>
              <a:ext cx="53640" cy="75564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B6FFD82C-62BE-47B2-8DB0-AF57FE925950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706834" y="2174608"/>
                <a:ext cx="71280" cy="77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9C434776-9B0F-482F-A674-FB0C4CFB456D}"/>
                  </a:ext>
                </a:extLst>
              </p14:cNvPr>
              <p14:cNvContentPartPr/>
              <p14:nvPr/>
            </p14:nvContentPartPr>
            <p14:xfrm>
              <a:off x="5605034" y="3199528"/>
              <a:ext cx="891360" cy="71028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9C434776-9B0F-482F-A674-FB0C4CFB456D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596034" y="3190528"/>
                <a:ext cx="909000" cy="72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BE50C47F-9078-4E94-8110-CF9FFEE2139F}"/>
                  </a:ext>
                </a:extLst>
              </p14:cNvPr>
              <p14:cNvContentPartPr/>
              <p14:nvPr/>
            </p14:nvContentPartPr>
            <p14:xfrm>
              <a:off x="4713674" y="1928008"/>
              <a:ext cx="2097360" cy="99612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BE50C47F-9078-4E94-8110-CF9FFEE2139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4704674" y="1919008"/>
                <a:ext cx="2115000" cy="10137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347533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p:pic>
        <p:nvPicPr>
          <p:cNvPr id="24" name="Picture 23">
            <a:extLst>
              <a:ext uri="{FF2B5EF4-FFF2-40B4-BE49-F238E27FC236}">
                <a16:creationId xmlns:a16="http://schemas.microsoft.com/office/drawing/2014/main" id="{2C2450FD-E4B3-4098-9C85-AE2BAE6E30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7504" y="116632"/>
            <a:ext cx="4600575" cy="4019550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CAC8595C-2132-4E15-8B00-495F6CF9553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4293096"/>
            <a:ext cx="5286375" cy="361950"/>
          </a:xfrm>
          <a:prstGeom prst="rect">
            <a:avLst/>
          </a:prstGeom>
        </p:spPr>
      </p:pic>
      <p:pic>
        <p:nvPicPr>
          <p:cNvPr id="27" name="Picture 26">
            <a:extLst>
              <a:ext uri="{FF2B5EF4-FFF2-40B4-BE49-F238E27FC236}">
                <a16:creationId xmlns:a16="http://schemas.microsoft.com/office/drawing/2014/main" id="{6C7477FA-8555-4AE1-9560-95D66463281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0467" y="164257"/>
            <a:ext cx="3886200" cy="392430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9EAF39DF-FF65-46DD-894F-E02D2569CFE1}"/>
                  </a:ext>
                </a:extLst>
              </p14:cNvPr>
              <p14:cNvContentPartPr/>
              <p14:nvPr/>
            </p14:nvContentPartPr>
            <p14:xfrm>
              <a:off x="808754" y="4900168"/>
              <a:ext cx="681120" cy="138888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9EAF39DF-FF65-46DD-894F-E02D2569CFE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99754" y="4891168"/>
                <a:ext cx="698760" cy="140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9A8F8D6D-762F-4C53-B377-B604D3CC2BA0}"/>
                  </a:ext>
                </a:extLst>
              </p14:cNvPr>
              <p14:cNvContentPartPr/>
              <p14:nvPr/>
            </p14:nvContentPartPr>
            <p14:xfrm>
              <a:off x="2718914" y="4486528"/>
              <a:ext cx="1791000" cy="5256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9A8F8D6D-762F-4C53-B377-B604D3CC2BA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2664914" y="4378528"/>
                <a:ext cx="1898640" cy="26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81B89C4B-7BFD-4EB6-B060-84DD47D32CE1}"/>
                  </a:ext>
                </a:extLst>
              </p14:cNvPr>
              <p14:cNvContentPartPr/>
              <p14:nvPr/>
            </p14:nvContentPartPr>
            <p14:xfrm>
              <a:off x="2272874" y="4871368"/>
              <a:ext cx="1836720" cy="69444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81B89C4B-7BFD-4EB6-B060-84DD47D32CE1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2263874" y="4862368"/>
                <a:ext cx="1854360" cy="712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2092883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996BD6E1-E41D-4F60-9847-345AA2ACAE0E}"/>
                  </a:ext>
                </a:extLst>
              </p14:cNvPr>
              <p14:cNvContentPartPr/>
              <p14:nvPr/>
            </p14:nvContentPartPr>
            <p14:xfrm>
              <a:off x="637394" y="221608"/>
              <a:ext cx="1373760" cy="3232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996BD6E1-E41D-4F60-9847-345AA2ACAE0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28394" y="212608"/>
                <a:ext cx="1391400" cy="34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3529254-D590-46F6-AFF9-29360CCC9DE8}"/>
                  </a:ext>
                </a:extLst>
              </p14:cNvPr>
              <p14:cNvContentPartPr/>
              <p14:nvPr/>
            </p14:nvContentPartPr>
            <p14:xfrm>
              <a:off x="2341634" y="403768"/>
              <a:ext cx="166680" cy="1332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3529254-D590-46F6-AFF9-29360CCC9DE8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32634" y="394768"/>
                <a:ext cx="184320" cy="3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F501C8E9-45BB-47F0-8CC2-C5BC07B2DDB6}"/>
                  </a:ext>
                </a:extLst>
              </p14:cNvPr>
              <p14:cNvContentPartPr/>
              <p14:nvPr/>
            </p14:nvContentPartPr>
            <p14:xfrm>
              <a:off x="2852114" y="178408"/>
              <a:ext cx="1303560" cy="4442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F501C8E9-45BB-47F0-8CC2-C5BC07B2DDB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43114" y="169408"/>
                <a:ext cx="1321200" cy="46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EAC626BB-CE4B-4C51-B2F8-0A037C2180E8}"/>
                  </a:ext>
                </a:extLst>
              </p14:cNvPr>
              <p14:cNvContentPartPr/>
              <p14:nvPr/>
            </p14:nvContentPartPr>
            <p14:xfrm>
              <a:off x="4512434" y="165088"/>
              <a:ext cx="2096640" cy="30528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EAC626BB-CE4B-4C51-B2F8-0A037C2180E8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503434" y="156088"/>
                <a:ext cx="2114280" cy="32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2678394D-DD07-4A87-9C06-FF5CED63B677}"/>
                  </a:ext>
                </a:extLst>
              </p14:cNvPr>
              <p14:cNvContentPartPr/>
              <p14:nvPr/>
            </p14:nvContentPartPr>
            <p14:xfrm>
              <a:off x="6888074" y="153568"/>
              <a:ext cx="1404000" cy="3960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2678394D-DD07-4A87-9C06-FF5CED63B677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879074" y="144568"/>
                <a:ext cx="1421640" cy="41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9768C99B-A5D1-4665-AF47-4561147CC84D}"/>
                  </a:ext>
                </a:extLst>
              </p14:cNvPr>
              <p14:cNvContentPartPr/>
              <p14:nvPr/>
            </p14:nvContentPartPr>
            <p14:xfrm>
              <a:off x="2402834" y="1181728"/>
              <a:ext cx="138600" cy="2628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9768C99B-A5D1-4665-AF47-4561147CC84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393834" y="1172728"/>
                <a:ext cx="156240" cy="4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20F9D192-D4AC-40DB-AE63-2A38B9CD08B3}"/>
                  </a:ext>
                </a:extLst>
              </p14:cNvPr>
              <p14:cNvContentPartPr/>
              <p14:nvPr/>
            </p14:nvContentPartPr>
            <p14:xfrm>
              <a:off x="624794" y="1028368"/>
              <a:ext cx="1177920" cy="28404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20F9D192-D4AC-40DB-AE63-2A38B9CD08B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15794" y="1019368"/>
                <a:ext cx="1195560" cy="30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CC8A7482-D733-49A4-A4BA-5F064DA9D566}"/>
                  </a:ext>
                </a:extLst>
              </p14:cNvPr>
              <p14:cNvContentPartPr/>
              <p14:nvPr/>
            </p14:nvContentPartPr>
            <p14:xfrm>
              <a:off x="2965514" y="926128"/>
              <a:ext cx="1396800" cy="27360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CC8A7482-D733-49A4-A4BA-5F064DA9D566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956514" y="917128"/>
                <a:ext cx="1414440" cy="29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71C9E472-E933-49DD-87F4-ECB4C47DDC2D}"/>
                  </a:ext>
                </a:extLst>
              </p14:cNvPr>
              <p14:cNvContentPartPr/>
              <p14:nvPr/>
            </p14:nvContentPartPr>
            <p14:xfrm>
              <a:off x="5281754" y="1056088"/>
              <a:ext cx="145800" cy="6408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71C9E472-E933-49DD-87F4-ECB4C47DDC2D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272754" y="1047088"/>
                <a:ext cx="163440" cy="8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4CA178FD-803E-4CA9-BA25-6494775BBD36}"/>
                  </a:ext>
                </a:extLst>
              </p14:cNvPr>
              <p14:cNvContentPartPr/>
              <p14:nvPr/>
            </p14:nvContentPartPr>
            <p14:xfrm>
              <a:off x="7660994" y="938368"/>
              <a:ext cx="144720" cy="878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4CA178FD-803E-4CA9-BA25-6494775BBD36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651994" y="929368"/>
                <a:ext cx="162360" cy="10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2316AF10-B9E0-49BA-B00D-86E5B3CCEC90}"/>
                  </a:ext>
                </a:extLst>
              </p14:cNvPr>
              <p14:cNvContentPartPr/>
              <p14:nvPr/>
            </p14:nvContentPartPr>
            <p14:xfrm>
              <a:off x="6287954" y="989848"/>
              <a:ext cx="162720" cy="10116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2316AF10-B9E0-49BA-B00D-86E5B3CCEC9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278954" y="980848"/>
                <a:ext cx="180360" cy="118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1065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61E04B28-5C0D-436A-ABF3-139A256F56B5}"/>
                  </a:ext>
                </a:extLst>
              </p14:cNvPr>
              <p14:cNvContentPartPr/>
              <p14:nvPr/>
            </p14:nvContentPartPr>
            <p14:xfrm>
              <a:off x="611474" y="282808"/>
              <a:ext cx="1038960" cy="3340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61E04B28-5C0D-436A-ABF3-139A256F56B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02474" y="273808"/>
                <a:ext cx="1056600" cy="35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35A1C2B-8B6A-42B6-81CD-5886AEE0BC46}"/>
                  </a:ext>
                </a:extLst>
              </p14:cNvPr>
              <p14:cNvContentPartPr/>
              <p14:nvPr/>
            </p14:nvContentPartPr>
            <p14:xfrm>
              <a:off x="2352074" y="425008"/>
              <a:ext cx="185040" cy="6624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35A1C2B-8B6A-42B6-81CD-5886AEE0BC46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343074" y="416008"/>
                <a:ext cx="202680" cy="8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D4B792D-9547-4CE5-B3EE-7CC811D4BEB0}"/>
                  </a:ext>
                </a:extLst>
              </p14:cNvPr>
              <p14:cNvContentPartPr/>
              <p14:nvPr/>
            </p14:nvContentPartPr>
            <p14:xfrm>
              <a:off x="3654554" y="289648"/>
              <a:ext cx="276480" cy="192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D4B792D-9547-4CE5-B3EE-7CC811D4BEB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645554" y="280648"/>
                <a:ext cx="29412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D503EFC8-879E-408D-AEDC-21DA7BB8C247}"/>
                  </a:ext>
                </a:extLst>
              </p14:cNvPr>
              <p14:cNvContentPartPr/>
              <p14:nvPr/>
            </p14:nvContentPartPr>
            <p14:xfrm>
              <a:off x="3430994" y="1044568"/>
              <a:ext cx="688320" cy="34344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D503EFC8-879E-408D-AEDC-21DA7BB8C24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421994" y="1035568"/>
                <a:ext cx="705960" cy="36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E23FBA48-65DE-455A-A791-343E575A16ED}"/>
                  </a:ext>
                </a:extLst>
              </p14:cNvPr>
              <p14:cNvContentPartPr/>
              <p14:nvPr/>
            </p14:nvContentPartPr>
            <p14:xfrm>
              <a:off x="3359714" y="614008"/>
              <a:ext cx="581400" cy="18720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E23FBA48-65DE-455A-A791-343E575A16E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350714" y="605008"/>
                <a:ext cx="599040" cy="20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92AA1FE6-961F-4B31-98B4-0B7CF50A4211}"/>
                  </a:ext>
                </a:extLst>
              </p14:cNvPr>
              <p14:cNvContentPartPr/>
              <p14:nvPr/>
            </p14:nvContentPartPr>
            <p14:xfrm>
              <a:off x="555674" y="1948528"/>
              <a:ext cx="967320" cy="22428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92AA1FE6-961F-4B31-98B4-0B7CF50A4211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46674" y="1939528"/>
                <a:ext cx="984960" cy="24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0718870-9D9A-4567-93C0-8BA904669645}"/>
                  </a:ext>
                </a:extLst>
              </p14:cNvPr>
              <p14:cNvContentPartPr/>
              <p14:nvPr/>
            </p14:nvContentPartPr>
            <p14:xfrm>
              <a:off x="3355034" y="3077848"/>
              <a:ext cx="799920" cy="22212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0718870-9D9A-4567-93C0-8BA90466964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346034" y="3068848"/>
                <a:ext cx="817560" cy="23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29A616C0-FDD3-4427-B087-FC7BE47D72D8}"/>
                  </a:ext>
                </a:extLst>
              </p14:cNvPr>
              <p14:cNvContentPartPr/>
              <p14:nvPr/>
            </p14:nvContentPartPr>
            <p14:xfrm>
              <a:off x="3414794" y="2758168"/>
              <a:ext cx="578160" cy="1857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29A616C0-FDD3-4427-B087-FC7BE47D72D8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405794" y="2749168"/>
                <a:ext cx="595800" cy="20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8324CA32-62AF-4F94-B3B1-71D32179FD6C}"/>
                  </a:ext>
                </a:extLst>
              </p14:cNvPr>
              <p14:cNvContentPartPr/>
              <p14:nvPr/>
            </p14:nvContentPartPr>
            <p14:xfrm>
              <a:off x="3459434" y="2466568"/>
              <a:ext cx="530280" cy="15696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8324CA32-62AF-4F94-B3B1-71D32179FD6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450434" y="2457568"/>
                <a:ext cx="547920" cy="17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59E718D1-4123-4FCA-B517-BC9A8941ECCA}"/>
                  </a:ext>
                </a:extLst>
              </p14:cNvPr>
              <p14:cNvContentPartPr/>
              <p14:nvPr/>
            </p14:nvContentPartPr>
            <p14:xfrm>
              <a:off x="3454394" y="2173168"/>
              <a:ext cx="489240" cy="13644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59E718D1-4123-4FCA-B517-BC9A8941ECCA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445394" y="2164168"/>
                <a:ext cx="50688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38509A83-5714-4BA4-93BA-1D45BC3DCFE4}"/>
                  </a:ext>
                </a:extLst>
              </p14:cNvPr>
              <p14:cNvContentPartPr/>
              <p14:nvPr/>
            </p14:nvContentPartPr>
            <p14:xfrm>
              <a:off x="3697394" y="1887328"/>
              <a:ext cx="266400" cy="14544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38509A83-5714-4BA4-93BA-1D45BC3DCFE4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688394" y="1878328"/>
                <a:ext cx="284040" cy="16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ECADFE48-C4F9-45B1-AEFF-81DC3B902431}"/>
                  </a:ext>
                </a:extLst>
              </p14:cNvPr>
              <p14:cNvContentPartPr/>
              <p14:nvPr/>
            </p14:nvContentPartPr>
            <p14:xfrm>
              <a:off x="2479874" y="1964728"/>
              <a:ext cx="159480" cy="1692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ECADFE48-C4F9-45B1-AEFF-81DC3B902431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470874" y="1955728"/>
                <a:ext cx="177120" cy="3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5DB9D33D-8A81-49C9-875B-55534291BE49}"/>
                  </a:ext>
                </a:extLst>
              </p14:cNvPr>
              <p14:cNvContentPartPr/>
              <p14:nvPr/>
            </p14:nvContentPartPr>
            <p14:xfrm>
              <a:off x="2438474" y="2069128"/>
              <a:ext cx="201600" cy="108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5DB9D33D-8A81-49C9-875B-55534291BE49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429474" y="2060128"/>
                <a:ext cx="219240" cy="28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4351581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BBEDE646-D37E-41B9-B71D-640887EEDD93}"/>
                  </a:ext>
                </a:extLst>
              </p14:cNvPr>
              <p14:cNvContentPartPr/>
              <p14:nvPr/>
            </p14:nvContentPartPr>
            <p14:xfrm>
              <a:off x="2281874" y="350488"/>
              <a:ext cx="305280" cy="12096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BBEDE646-D37E-41B9-B71D-640887EEDD9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72874" y="341488"/>
                <a:ext cx="322920" cy="13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BC7EA1E-1BF9-43E7-B62D-FD389E3A42E4}"/>
                  </a:ext>
                </a:extLst>
              </p14:cNvPr>
              <p14:cNvContentPartPr/>
              <p14:nvPr/>
            </p14:nvContentPartPr>
            <p14:xfrm>
              <a:off x="826394" y="289648"/>
              <a:ext cx="1039680" cy="1522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BC7EA1E-1BF9-43E7-B62D-FD389E3A42E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17394" y="280648"/>
                <a:ext cx="1057320" cy="16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2F7D380A-A60E-4F7A-9C4A-7B7399E8B9B0}"/>
                  </a:ext>
                </a:extLst>
              </p14:cNvPr>
              <p14:cNvContentPartPr/>
              <p14:nvPr/>
            </p14:nvContentPartPr>
            <p14:xfrm>
              <a:off x="2862554" y="160408"/>
              <a:ext cx="672480" cy="3056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2F7D380A-A60E-4F7A-9C4A-7B7399E8B9B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53554" y="151408"/>
                <a:ext cx="690120" cy="32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119075E1-15A6-4543-B50E-5BC2111530DF}"/>
                  </a:ext>
                </a:extLst>
              </p14:cNvPr>
              <p14:cNvContentPartPr/>
              <p14:nvPr/>
            </p14:nvContentPartPr>
            <p14:xfrm>
              <a:off x="864554" y="839728"/>
              <a:ext cx="657720" cy="13428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119075E1-15A6-4543-B50E-5BC2111530D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55554" y="830728"/>
                <a:ext cx="67536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BF4131B1-0041-46D9-97F1-07581FA7D69B}"/>
                  </a:ext>
                </a:extLst>
              </p14:cNvPr>
              <p14:cNvContentPartPr/>
              <p14:nvPr/>
            </p14:nvContentPartPr>
            <p14:xfrm>
              <a:off x="2325794" y="866728"/>
              <a:ext cx="209880" cy="9792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BF4131B1-0041-46D9-97F1-07581FA7D69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316794" y="857728"/>
                <a:ext cx="227520" cy="11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8E6D2C31-65D2-46C1-95C4-5ADBED59EC9B}"/>
                  </a:ext>
                </a:extLst>
              </p14:cNvPr>
              <p14:cNvContentPartPr/>
              <p14:nvPr/>
            </p14:nvContentPartPr>
            <p14:xfrm>
              <a:off x="1710554" y="783928"/>
              <a:ext cx="200160" cy="19944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8E6D2C31-65D2-46C1-95C4-5ADBED59EC9B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701554" y="774928"/>
                <a:ext cx="21780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29A8A4B0-1B99-4688-98B0-C3508206FEE4}"/>
                  </a:ext>
                </a:extLst>
              </p14:cNvPr>
              <p14:cNvContentPartPr/>
              <p14:nvPr/>
            </p14:nvContentPartPr>
            <p14:xfrm>
              <a:off x="2824754" y="817408"/>
              <a:ext cx="787320" cy="32508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29A8A4B0-1B99-4688-98B0-C3508206FEE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815754" y="808408"/>
                <a:ext cx="804960" cy="34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306484EF-1895-4095-8243-72DCF1217CA4}"/>
                  </a:ext>
                </a:extLst>
              </p14:cNvPr>
              <p14:cNvContentPartPr/>
              <p14:nvPr/>
            </p14:nvContentPartPr>
            <p14:xfrm>
              <a:off x="2411834" y="1330408"/>
              <a:ext cx="213840" cy="8388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306484EF-1895-4095-8243-72DCF1217CA4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402834" y="1321408"/>
                <a:ext cx="231480" cy="101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91148DEC-53B2-406B-8347-5912DB071844}"/>
                  </a:ext>
                </a:extLst>
              </p14:cNvPr>
              <p14:cNvContentPartPr/>
              <p14:nvPr/>
            </p14:nvContentPartPr>
            <p14:xfrm>
              <a:off x="837914" y="1300888"/>
              <a:ext cx="1096200" cy="16524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91148DEC-53B2-406B-8347-5912DB071844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828914" y="1291908"/>
                <a:ext cx="1113840" cy="182842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3BC10706-0D17-4E5B-B7E7-307AA9CC00C3}"/>
                  </a:ext>
                </a:extLst>
              </p14:cNvPr>
              <p14:cNvContentPartPr/>
              <p14:nvPr/>
            </p14:nvContentPartPr>
            <p14:xfrm>
              <a:off x="2890994" y="1246888"/>
              <a:ext cx="799560" cy="31284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3BC10706-0D17-4E5B-B7E7-307AA9CC00C3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881994" y="1237888"/>
                <a:ext cx="817200" cy="33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D3B978D9-9F67-4E90-8522-6E9AAEDAC4DE}"/>
                  </a:ext>
                </a:extLst>
              </p14:cNvPr>
              <p14:cNvContentPartPr/>
              <p14:nvPr/>
            </p14:nvContentPartPr>
            <p14:xfrm>
              <a:off x="832514" y="1754848"/>
              <a:ext cx="1004760" cy="33804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D3B978D9-9F67-4E90-8522-6E9AAEDAC4D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823514" y="1745848"/>
                <a:ext cx="1022400" cy="35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46AF12AD-5E0C-42A1-9D85-CB2C5D167D3F}"/>
                  </a:ext>
                </a:extLst>
              </p14:cNvPr>
              <p14:cNvContentPartPr/>
              <p14:nvPr/>
            </p14:nvContentPartPr>
            <p14:xfrm>
              <a:off x="2437034" y="1776808"/>
              <a:ext cx="136440" cy="8928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46AF12AD-5E0C-42A1-9D85-CB2C5D167D3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428034" y="1767808"/>
                <a:ext cx="154080" cy="10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CCAD6DAE-8EE9-475F-B866-EC88201CF7D3}"/>
                  </a:ext>
                </a:extLst>
              </p14:cNvPr>
              <p14:cNvContentPartPr/>
              <p14:nvPr/>
            </p14:nvContentPartPr>
            <p14:xfrm>
              <a:off x="2892794" y="1701568"/>
              <a:ext cx="158760" cy="13428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CCAD6DAE-8EE9-475F-B866-EC88201CF7D3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883794" y="1692568"/>
                <a:ext cx="17640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750851D1-DA75-4559-979B-EEB024D8D2F2}"/>
                  </a:ext>
                </a:extLst>
              </p14:cNvPr>
              <p14:cNvContentPartPr/>
              <p14:nvPr/>
            </p14:nvContentPartPr>
            <p14:xfrm>
              <a:off x="3114194" y="1716688"/>
              <a:ext cx="561960" cy="14400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750851D1-DA75-4559-979B-EEB024D8D2F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105194" y="1707688"/>
                <a:ext cx="579600" cy="161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CB255D69-E16C-474D-96E0-A05F0A4018F8}"/>
                  </a:ext>
                </a:extLst>
              </p14:cNvPr>
              <p14:cNvContentPartPr/>
              <p14:nvPr/>
            </p14:nvContentPartPr>
            <p14:xfrm>
              <a:off x="1946714" y="3218968"/>
              <a:ext cx="167400" cy="9612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CB255D69-E16C-474D-96E0-A05F0A4018F8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937714" y="3209968"/>
                <a:ext cx="185040" cy="11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0A7EE2A0-BCC6-47F1-9A6A-C134A891E100}"/>
                  </a:ext>
                </a:extLst>
              </p14:cNvPr>
              <p14:cNvContentPartPr/>
              <p14:nvPr/>
            </p14:nvContentPartPr>
            <p14:xfrm>
              <a:off x="651074" y="3158128"/>
              <a:ext cx="938160" cy="35424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0A7EE2A0-BCC6-47F1-9A6A-C134A891E100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42074" y="3149128"/>
                <a:ext cx="955800" cy="37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97662BA0-A7F4-4FE5-979A-38DEF7DA8A4A}"/>
                  </a:ext>
                </a:extLst>
              </p14:cNvPr>
              <p14:cNvContentPartPr/>
              <p14:nvPr/>
            </p14:nvContentPartPr>
            <p14:xfrm>
              <a:off x="2760674" y="3073168"/>
              <a:ext cx="824760" cy="28188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97662BA0-A7F4-4FE5-979A-38DEF7DA8A4A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751674" y="3064168"/>
                <a:ext cx="842400" cy="29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B8A0A635-A439-4986-BEF2-AD3E246B1143}"/>
                  </a:ext>
                </a:extLst>
              </p14:cNvPr>
              <p14:cNvContentPartPr/>
              <p14:nvPr/>
            </p14:nvContentPartPr>
            <p14:xfrm>
              <a:off x="5337914" y="2866528"/>
              <a:ext cx="544680" cy="42516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B8A0A635-A439-4986-BEF2-AD3E246B1143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328914" y="2857528"/>
                <a:ext cx="562320" cy="44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8526121C-0F43-4B62-A58E-7FBE7ABD7B56}"/>
                  </a:ext>
                </a:extLst>
              </p14:cNvPr>
              <p14:cNvContentPartPr/>
              <p14:nvPr/>
            </p14:nvContentPartPr>
            <p14:xfrm>
              <a:off x="4458434" y="3076048"/>
              <a:ext cx="581040" cy="14832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8526121C-0F43-4B62-A58E-7FBE7ABD7B56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449434" y="3067048"/>
                <a:ext cx="598680" cy="16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3F29175D-6E23-4636-8A90-8F94C4E82D28}"/>
                  </a:ext>
                </a:extLst>
              </p14:cNvPr>
              <p14:cNvContentPartPr/>
              <p14:nvPr/>
            </p14:nvContentPartPr>
            <p14:xfrm>
              <a:off x="3769394" y="3118528"/>
              <a:ext cx="490320" cy="12456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3F29175D-6E23-4636-8A90-8F94C4E82D28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760394" y="3109528"/>
                <a:ext cx="507960" cy="142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91080174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F9DADE8E-4949-49B7-806E-F5D4A6FE90FE}"/>
                  </a:ext>
                </a:extLst>
              </p14:cNvPr>
              <p14:cNvContentPartPr/>
              <p14:nvPr/>
            </p14:nvContentPartPr>
            <p14:xfrm>
              <a:off x="1917914" y="376408"/>
              <a:ext cx="253080" cy="1051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F9DADE8E-4949-49B7-806E-F5D4A6FE90F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908914" y="367408"/>
                <a:ext cx="270720" cy="12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C6CA37B3-7770-49B8-A2EB-5C84EE9984A3}"/>
                  </a:ext>
                </a:extLst>
              </p14:cNvPr>
              <p14:cNvContentPartPr/>
              <p14:nvPr/>
            </p14:nvContentPartPr>
            <p14:xfrm>
              <a:off x="787874" y="275608"/>
              <a:ext cx="888480" cy="28080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C6CA37B3-7770-49B8-A2EB-5C84EE9984A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78874" y="266608"/>
                <a:ext cx="906120" cy="29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47F2B729-D48B-4824-A2E6-C989ED42B140}"/>
                  </a:ext>
                </a:extLst>
              </p14:cNvPr>
              <p14:cNvContentPartPr/>
              <p14:nvPr/>
            </p14:nvContentPartPr>
            <p14:xfrm>
              <a:off x="2896754" y="152848"/>
              <a:ext cx="3602520" cy="45072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47F2B729-D48B-4824-A2E6-C989ED42B14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887754" y="143848"/>
                <a:ext cx="3620160" cy="46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A8023B8A-ECB6-49FC-BFD3-20F55B41C2BC}"/>
                  </a:ext>
                </a:extLst>
              </p14:cNvPr>
              <p14:cNvContentPartPr/>
              <p14:nvPr/>
            </p14:nvContentPartPr>
            <p14:xfrm>
              <a:off x="2857514" y="746128"/>
              <a:ext cx="1072080" cy="2646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A8023B8A-ECB6-49FC-BFD3-20F55B41C2B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848514" y="737128"/>
                <a:ext cx="1089720" cy="28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465B9B38-6DEC-428C-9797-8981C4D4BDC5}"/>
                  </a:ext>
                </a:extLst>
              </p14:cNvPr>
              <p14:cNvContentPartPr/>
              <p14:nvPr/>
            </p14:nvContentPartPr>
            <p14:xfrm>
              <a:off x="2875514" y="1128088"/>
              <a:ext cx="903600" cy="2664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465B9B38-6DEC-428C-9797-8981C4D4BDC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866514" y="1119088"/>
                <a:ext cx="92124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2CB67459-3577-4AE1-BDA1-3294003E05F4}"/>
                  </a:ext>
                </a:extLst>
              </p14:cNvPr>
              <p14:cNvContentPartPr/>
              <p14:nvPr/>
            </p14:nvContentPartPr>
            <p14:xfrm>
              <a:off x="2072354" y="1881208"/>
              <a:ext cx="196200" cy="10044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2CB67459-3577-4AE1-BDA1-3294003E05F4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063354" y="1872208"/>
                <a:ext cx="213840" cy="11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60A24D43-B4FE-49A5-B3AD-241A39F60BE8}"/>
                  </a:ext>
                </a:extLst>
              </p14:cNvPr>
              <p14:cNvContentPartPr/>
              <p14:nvPr/>
            </p14:nvContentPartPr>
            <p14:xfrm>
              <a:off x="789314" y="1847008"/>
              <a:ext cx="753120" cy="2106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60A24D43-B4FE-49A5-B3AD-241A39F60BE8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80314" y="1838008"/>
                <a:ext cx="770760" cy="22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29A7E66F-2CCD-4D84-8BC7-7A74FF7EAF0B}"/>
                  </a:ext>
                </a:extLst>
              </p14:cNvPr>
              <p14:cNvContentPartPr/>
              <p14:nvPr/>
            </p14:nvContentPartPr>
            <p14:xfrm>
              <a:off x="2834114" y="1735408"/>
              <a:ext cx="1783800" cy="3837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29A7E66F-2CCD-4D84-8BC7-7A74FF7EAF0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825114" y="1726408"/>
                <a:ext cx="1801440" cy="40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84500FE5-F4D7-4779-AD02-D396DC3D5BC8}"/>
                  </a:ext>
                </a:extLst>
              </p14:cNvPr>
              <p14:cNvContentPartPr/>
              <p14:nvPr/>
            </p14:nvContentPartPr>
            <p14:xfrm>
              <a:off x="4926074" y="1798408"/>
              <a:ext cx="1020240" cy="27828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84500FE5-F4D7-4779-AD02-D396DC3D5BC8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917074" y="1789408"/>
                <a:ext cx="1037880" cy="29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3FF97142-3F77-4D09-80D3-E3078F48F34D}"/>
                  </a:ext>
                </a:extLst>
              </p14:cNvPr>
              <p14:cNvContentPartPr/>
              <p14:nvPr/>
            </p14:nvContentPartPr>
            <p14:xfrm>
              <a:off x="2865074" y="2390968"/>
              <a:ext cx="566280" cy="12456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3FF97142-3F77-4D09-80D3-E3078F48F34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856074" y="2381968"/>
                <a:ext cx="583920" cy="14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A96AE793-E69F-4F9F-9C26-0B1D91E62476}"/>
                  </a:ext>
                </a:extLst>
              </p14:cNvPr>
              <p14:cNvContentPartPr/>
              <p14:nvPr/>
            </p14:nvContentPartPr>
            <p14:xfrm>
              <a:off x="2936714" y="2237968"/>
              <a:ext cx="2009520" cy="40104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A96AE793-E69F-4F9F-9C26-0B1D91E6247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927714" y="2228968"/>
                <a:ext cx="2027160" cy="418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05197621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D758F830-283B-4C1D-818F-2FD7207B02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1340594"/>
            <a:ext cx="6216364" cy="4176811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CDB96804-D8F6-4AEA-A9DA-90FCC4A05083}"/>
                  </a:ext>
                </a:extLst>
              </p14:cNvPr>
              <p14:cNvContentPartPr/>
              <p14:nvPr/>
            </p14:nvContentPartPr>
            <p14:xfrm>
              <a:off x="2986034" y="49528"/>
              <a:ext cx="1854360" cy="3452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CDB96804-D8F6-4AEA-A9DA-90FCC4A0508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2977034" y="40528"/>
                <a:ext cx="1872000" cy="36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6A710DCF-3BE9-43F2-931D-8915E440506E}"/>
                  </a:ext>
                </a:extLst>
              </p14:cNvPr>
              <p14:cNvContentPartPr/>
              <p14:nvPr/>
            </p14:nvContentPartPr>
            <p14:xfrm>
              <a:off x="7533554" y="2416168"/>
              <a:ext cx="1202400" cy="80568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6A710DCF-3BE9-43F2-931D-8915E440506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7524554" y="2407168"/>
                <a:ext cx="1220040" cy="82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80E55BFA-ACF5-4914-BF49-11105A41A37E}"/>
                  </a:ext>
                </a:extLst>
              </p14:cNvPr>
              <p14:cNvContentPartPr/>
              <p14:nvPr/>
            </p14:nvContentPartPr>
            <p14:xfrm>
              <a:off x="6905714" y="105328"/>
              <a:ext cx="2084400" cy="50544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80E55BFA-ACF5-4914-BF49-11105A41A37E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896714" y="96328"/>
                <a:ext cx="2102040" cy="52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9C4EA533-1668-49FB-BDF1-07BCAECB7732}"/>
                  </a:ext>
                </a:extLst>
              </p14:cNvPr>
              <p14:cNvContentPartPr/>
              <p14:nvPr/>
            </p14:nvContentPartPr>
            <p14:xfrm>
              <a:off x="7027754" y="729928"/>
              <a:ext cx="1247760" cy="29628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9C4EA533-1668-49FB-BDF1-07BCAECB773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7018754" y="720928"/>
                <a:ext cx="1265400" cy="313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7CE7C836-C62F-4859-ABB0-517A38106565}"/>
                  </a:ext>
                </a:extLst>
              </p14:cNvPr>
              <p14:cNvContentPartPr/>
              <p14:nvPr/>
            </p14:nvContentPartPr>
            <p14:xfrm>
              <a:off x="6965474" y="56008"/>
              <a:ext cx="204120" cy="39024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7CE7C836-C62F-4859-ABB0-517A38106565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6956474" y="47008"/>
                <a:ext cx="221760" cy="40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2FE8FCAC-F354-40BC-BF5B-A9C058392402}"/>
                  </a:ext>
                </a:extLst>
              </p14:cNvPr>
              <p14:cNvContentPartPr/>
              <p14:nvPr/>
            </p14:nvContentPartPr>
            <p14:xfrm>
              <a:off x="7589714" y="1117288"/>
              <a:ext cx="1084320" cy="76176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2FE8FCAC-F354-40BC-BF5B-A9C058392402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7580714" y="1108288"/>
                <a:ext cx="1101960" cy="77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2810C914-142D-40FC-A6FB-73FEFDB4CD44}"/>
                  </a:ext>
                </a:extLst>
              </p14:cNvPr>
              <p14:cNvContentPartPr/>
              <p14:nvPr/>
            </p14:nvContentPartPr>
            <p14:xfrm>
              <a:off x="6379394" y="3080728"/>
              <a:ext cx="603360" cy="23724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2810C914-142D-40FC-A6FB-73FEFDB4CD44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370394" y="3071728"/>
                <a:ext cx="621000" cy="25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C496427F-175E-4833-8984-72A5B0110C8B}"/>
                  </a:ext>
                </a:extLst>
              </p14:cNvPr>
              <p14:cNvContentPartPr/>
              <p14:nvPr/>
            </p14:nvContentPartPr>
            <p14:xfrm>
              <a:off x="6768194" y="1706968"/>
              <a:ext cx="336240" cy="2484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C496427F-175E-4833-8984-72A5B0110C8B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759194" y="1697968"/>
                <a:ext cx="353880" cy="4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115B857F-94A4-4775-A824-50BA49A9F478}"/>
                  </a:ext>
                </a:extLst>
              </p14:cNvPr>
              <p14:cNvContentPartPr/>
              <p14:nvPr/>
            </p14:nvContentPartPr>
            <p14:xfrm>
              <a:off x="6276794" y="5818888"/>
              <a:ext cx="816840" cy="27792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115B857F-94A4-4775-A824-50BA49A9F478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267794" y="5809888"/>
                <a:ext cx="834480" cy="29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3583D088-9EBD-423C-8970-271641BEE968}"/>
                  </a:ext>
                </a:extLst>
              </p14:cNvPr>
              <p14:cNvContentPartPr/>
              <p14:nvPr/>
            </p14:nvContentPartPr>
            <p14:xfrm>
              <a:off x="5990234" y="5844088"/>
              <a:ext cx="170280" cy="21348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3583D088-9EBD-423C-8970-271641BEE968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5981234" y="5835088"/>
                <a:ext cx="187920" cy="23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139BAF36-235E-469F-81DF-C151314149D2}"/>
                  </a:ext>
                </a:extLst>
              </p14:cNvPr>
              <p14:cNvContentPartPr/>
              <p14:nvPr/>
            </p14:nvContentPartPr>
            <p14:xfrm>
              <a:off x="5815634" y="6299848"/>
              <a:ext cx="1005120" cy="28332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139BAF36-235E-469F-81DF-C151314149D2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5806634" y="6290848"/>
                <a:ext cx="1022760" cy="30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6E6AFFDD-2C00-4DE3-983A-74E4D77AFED7}"/>
                  </a:ext>
                </a:extLst>
              </p14:cNvPr>
              <p14:cNvContentPartPr/>
              <p14:nvPr/>
            </p14:nvContentPartPr>
            <p14:xfrm>
              <a:off x="7095794" y="6247288"/>
              <a:ext cx="1785600" cy="39240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6E6AFFDD-2C00-4DE3-983A-74E4D77AFED7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7086794" y="6238288"/>
                <a:ext cx="1803240" cy="41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F6C460B7-6768-4984-B77A-5DD994462704}"/>
                  </a:ext>
                </a:extLst>
              </p14:cNvPr>
              <p14:cNvContentPartPr/>
              <p14:nvPr/>
            </p14:nvContentPartPr>
            <p14:xfrm>
              <a:off x="5729594" y="5847688"/>
              <a:ext cx="177480" cy="17172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F6C460B7-6768-4984-B77A-5DD994462704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5720594" y="5838688"/>
                <a:ext cx="195120" cy="18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EB5BE4C2-9AED-46A6-B77A-66DB109F2979}"/>
                  </a:ext>
                </a:extLst>
              </p14:cNvPr>
              <p14:cNvContentPartPr/>
              <p14:nvPr/>
            </p14:nvContentPartPr>
            <p14:xfrm>
              <a:off x="7630394" y="3578608"/>
              <a:ext cx="1342440" cy="47916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EB5BE4C2-9AED-46A6-B77A-66DB109F2979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7621394" y="3569608"/>
                <a:ext cx="1360080" cy="49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221" name="Ink 220">
                <a:extLst>
                  <a:ext uri="{FF2B5EF4-FFF2-40B4-BE49-F238E27FC236}">
                    <a16:creationId xmlns:a16="http://schemas.microsoft.com/office/drawing/2014/main" id="{989F9C0B-904A-4959-AD90-FBE215C97595}"/>
                  </a:ext>
                </a:extLst>
              </p14:cNvPr>
              <p14:cNvContentPartPr/>
              <p14:nvPr/>
            </p14:nvContentPartPr>
            <p14:xfrm>
              <a:off x="4480394" y="322408"/>
              <a:ext cx="1753920" cy="982080"/>
            </p14:xfrm>
          </p:contentPart>
        </mc:Choice>
        <mc:Fallback xmlns="">
          <p:pic>
            <p:nvPicPr>
              <p:cNvPr id="221" name="Ink 220">
                <a:extLst>
                  <a:ext uri="{FF2B5EF4-FFF2-40B4-BE49-F238E27FC236}">
                    <a16:creationId xmlns:a16="http://schemas.microsoft.com/office/drawing/2014/main" id="{989F9C0B-904A-4959-AD90-FBE215C97595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4471394" y="313408"/>
                <a:ext cx="1771560" cy="99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338DBF27-8189-488A-8DE3-2B03FA3D5FD8}"/>
                  </a:ext>
                </a:extLst>
              </p14:cNvPr>
              <p14:cNvContentPartPr/>
              <p14:nvPr/>
            </p14:nvContentPartPr>
            <p14:xfrm>
              <a:off x="7639754" y="759808"/>
              <a:ext cx="1137240" cy="648720"/>
            </p14:xfrm>
          </p:contentPart>
        </mc:Choice>
        <mc:Fallback xmlns=""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338DBF27-8189-488A-8DE3-2B03FA3D5FD8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7630754" y="750808"/>
                <a:ext cx="1154880" cy="66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EA5DC9E3-127C-4432-8C39-6357D9561530}"/>
                  </a:ext>
                </a:extLst>
              </p14:cNvPr>
              <p14:cNvContentPartPr/>
              <p14:nvPr/>
            </p14:nvContentPartPr>
            <p14:xfrm>
              <a:off x="776354" y="3448288"/>
              <a:ext cx="457560" cy="13860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EA5DC9E3-127C-4432-8C39-6357D9561530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767354" y="3439288"/>
                <a:ext cx="475200" cy="15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8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D0F22EB2-E688-4559-83B0-6E1A2391E2BC}"/>
                  </a:ext>
                </a:extLst>
              </p14:cNvPr>
              <p14:cNvContentPartPr/>
              <p14:nvPr/>
            </p14:nvContentPartPr>
            <p14:xfrm>
              <a:off x="584474" y="158968"/>
              <a:ext cx="999720" cy="25560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D0F22EB2-E688-4559-83B0-6E1A2391E2BC}"/>
                  </a:ext>
                </a:extLst>
              </p:cNvPr>
              <p:cNvPicPr/>
              <p:nvPr/>
            </p:nvPicPr>
            <p:blipFill>
              <a:blip r:embed="rId39"/>
              <a:stretch>
                <a:fillRect/>
              </a:stretch>
            </p:blipFill>
            <p:spPr>
              <a:xfrm>
                <a:off x="575474" y="149968"/>
                <a:ext cx="1017360" cy="27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0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C0B4DC6C-93EE-4B11-B5BA-EF22187911AE}"/>
                  </a:ext>
                </a:extLst>
              </p14:cNvPr>
              <p14:cNvContentPartPr/>
              <p14:nvPr/>
            </p14:nvContentPartPr>
            <p14:xfrm>
              <a:off x="1870394" y="146368"/>
              <a:ext cx="91440" cy="1281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C0B4DC6C-93EE-4B11-B5BA-EF22187911AE}"/>
                  </a:ext>
                </a:extLst>
              </p:cNvPr>
              <p:cNvPicPr/>
              <p:nvPr/>
            </p:nvPicPr>
            <p:blipFill>
              <a:blip r:embed="rId41"/>
              <a:stretch>
                <a:fillRect/>
              </a:stretch>
            </p:blipFill>
            <p:spPr>
              <a:xfrm>
                <a:off x="1861394" y="137368"/>
                <a:ext cx="109080" cy="14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2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E21D1F44-34DB-494A-97BF-B5C62936937C}"/>
                  </a:ext>
                </a:extLst>
              </p14:cNvPr>
              <p14:cNvContentPartPr/>
              <p14:nvPr/>
            </p14:nvContentPartPr>
            <p14:xfrm>
              <a:off x="1930874" y="382528"/>
              <a:ext cx="7200" cy="108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E21D1F44-34DB-494A-97BF-B5C62936937C}"/>
                  </a:ext>
                </a:extLst>
              </p:cNvPr>
              <p:cNvPicPr/>
              <p:nvPr/>
            </p:nvPicPr>
            <p:blipFill>
              <a:blip r:embed="rId43"/>
              <a:stretch>
                <a:fillRect/>
              </a:stretch>
            </p:blipFill>
            <p:spPr>
              <a:xfrm>
                <a:off x="1921874" y="373528"/>
                <a:ext cx="24840" cy="1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4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5497AA2B-2664-4AB1-A962-FC6E9D0B3DC7}"/>
                  </a:ext>
                </a:extLst>
              </p14:cNvPr>
              <p14:cNvContentPartPr/>
              <p14:nvPr/>
            </p14:nvContentPartPr>
            <p14:xfrm>
              <a:off x="273434" y="610408"/>
              <a:ext cx="753120" cy="31284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5497AA2B-2664-4AB1-A962-FC6E9D0B3DC7}"/>
                  </a:ext>
                </a:extLst>
              </p:cNvPr>
              <p:cNvPicPr/>
              <p:nvPr/>
            </p:nvPicPr>
            <p:blipFill>
              <a:blip r:embed="rId45"/>
              <a:stretch>
                <a:fillRect/>
              </a:stretch>
            </p:blipFill>
            <p:spPr>
              <a:xfrm>
                <a:off x="264434" y="601408"/>
                <a:ext cx="770760" cy="33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6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FE885F1F-35A5-4D35-9936-40FAC6135059}"/>
                  </a:ext>
                </a:extLst>
              </p14:cNvPr>
              <p14:cNvContentPartPr/>
              <p14:nvPr/>
            </p14:nvContentPartPr>
            <p14:xfrm>
              <a:off x="1221314" y="573328"/>
              <a:ext cx="489240" cy="30096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FE885F1F-35A5-4D35-9936-40FAC6135059}"/>
                  </a:ext>
                </a:extLst>
              </p:cNvPr>
              <p:cNvPicPr/>
              <p:nvPr/>
            </p:nvPicPr>
            <p:blipFill>
              <a:blip r:embed="rId47"/>
              <a:stretch>
                <a:fillRect/>
              </a:stretch>
            </p:blipFill>
            <p:spPr>
              <a:xfrm>
                <a:off x="1212314" y="564328"/>
                <a:ext cx="506880" cy="31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8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FD4ACC0F-7D9B-40B0-B8E3-0530EAFD2D6F}"/>
                  </a:ext>
                </a:extLst>
              </p14:cNvPr>
              <p14:cNvContentPartPr/>
              <p14:nvPr/>
            </p14:nvContentPartPr>
            <p14:xfrm>
              <a:off x="3125354" y="3699208"/>
              <a:ext cx="537120" cy="5112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FD4ACC0F-7D9B-40B0-B8E3-0530EAFD2D6F}"/>
                  </a:ext>
                </a:extLst>
              </p:cNvPr>
              <p:cNvPicPr/>
              <p:nvPr/>
            </p:nvPicPr>
            <p:blipFill>
              <a:blip r:embed="rId49"/>
              <a:stretch>
                <a:fillRect/>
              </a:stretch>
            </p:blipFill>
            <p:spPr>
              <a:xfrm>
                <a:off x="3071354" y="3591208"/>
                <a:ext cx="644760" cy="26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0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CAF19F23-77DE-4171-880B-383ED051161F}"/>
                  </a:ext>
                </a:extLst>
              </p14:cNvPr>
              <p14:cNvContentPartPr/>
              <p14:nvPr/>
            </p14:nvContentPartPr>
            <p14:xfrm>
              <a:off x="3075314" y="3659968"/>
              <a:ext cx="608400" cy="6480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CAF19F23-77DE-4171-880B-383ED051161F}"/>
                  </a:ext>
                </a:extLst>
              </p:cNvPr>
              <p:cNvPicPr/>
              <p:nvPr/>
            </p:nvPicPr>
            <p:blipFill>
              <a:blip r:embed="rId51"/>
              <a:stretch>
                <a:fillRect/>
              </a:stretch>
            </p:blipFill>
            <p:spPr>
              <a:xfrm>
                <a:off x="3021314" y="3551968"/>
                <a:ext cx="716040" cy="280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97946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DEDC1EF-4EB9-42C5-8D56-E58BF3BC82D5}"/>
                  </a:ext>
                </a:extLst>
              </p14:cNvPr>
              <p14:cNvContentPartPr/>
              <p14:nvPr/>
            </p14:nvContentPartPr>
            <p14:xfrm>
              <a:off x="786434" y="635968"/>
              <a:ext cx="918720" cy="23241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DEDC1EF-4EB9-42C5-8D56-E58BF3BC82D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777434" y="626968"/>
                <a:ext cx="936360" cy="234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75AD91C0-742B-4926-AF9F-24FD63585920}"/>
                  </a:ext>
                </a:extLst>
              </p14:cNvPr>
              <p14:cNvContentPartPr/>
              <p14:nvPr/>
            </p14:nvContentPartPr>
            <p14:xfrm>
              <a:off x="832874" y="651808"/>
              <a:ext cx="1541880" cy="23511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75AD91C0-742B-4926-AF9F-24FD6358592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823874" y="642808"/>
                <a:ext cx="1559520" cy="236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851C06C8-C8F3-4A71-9712-72E1252F9819}"/>
                  </a:ext>
                </a:extLst>
              </p14:cNvPr>
              <p14:cNvContentPartPr/>
              <p14:nvPr/>
            </p14:nvContentPartPr>
            <p14:xfrm>
              <a:off x="4561754" y="641728"/>
              <a:ext cx="576720" cy="100080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851C06C8-C8F3-4A71-9712-72E1252F9819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552754" y="632728"/>
                <a:ext cx="594360" cy="101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29F077FF-35B0-4733-AC8C-8E5C636E9FFC}"/>
                  </a:ext>
                </a:extLst>
              </p14:cNvPr>
              <p14:cNvContentPartPr/>
              <p14:nvPr/>
            </p14:nvContentPartPr>
            <p14:xfrm>
              <a:off x="2326514" y="1684648"/>
              <a:ext cx="228600" cy="1152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9F077FF-35B0-4733-AC8C-8E5C636E9FF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317514" y="1675648"/>
                <a:ext cx="246240" cy="2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3340FB6-8456-4995-A468-1FC7FCC3F5FC}"/>
                  </a:ext>
                </a:extLst>
              </p14:cNvPr>
              <p14:cNvContentPartPr/>
              <p14:nvPr/>
            </p14:nvContentPartPr>
            <p14:xfrm>
              <a:off x="1595714" y="550648"/>
              <a:ext cx="1167480" cy="48492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3340FB6-8456-4995-A468-1FC7FCC3F5F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586714" y="541648"/>
                <a:ext cx="1185120" cy="50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248F1A5F-C87E-43F7-AD51-9D7F1A0D594E}"/>
                  </a:ext>
                </a:extLst>
              </p14:cNvPr>
              <p14:cNvContentPartPr/>
              <p14:nvPr/>
            </p14:nvContentPartPr>
            <p14:xfrm>
              <a:off x="2383034" y="1755568"/>
              <a:ext cx="407160" cy="13320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248F1A5F-C87E-43F7-AD51-9D7F1A0D594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374034" y="1746568"/>
                <a:ext cx="424800" cy="15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998BEE85-7487-4585-B381-FA514948AC97}"/>
                  </a:ext>
                </a:extLst>
              </p14:cNvPr>
              <p14:cNvContentPartPr/>
              <p14:nvPr/>
            </p14:nvContentPartPr>
            <p14:xfrm>
              <a:off x="2114474" y="710128"/>
              <a:ext cx="141840" cy="101880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998BEE85-7487-4585-B381-FA514948AC97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105474" y="701128"/>
                <a:ext cx="159480" cy="103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89367AA1-C9A6-43FC-A752-43AF5F14673F}"/>
                  </a:ext>
                </a:extLst>
              </p14:cNvPr>
              <p14:cNvContentPartPr/>
              <p14:nvPr/>
            </p14:nvContentPartPr>
            <p14:xfrm>
              <a:off x="2396714" y="2502928"/>
              <a:ext cx="1216080" cy="43272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89367AA1-C9A6-43FC-A752-43AF5F14673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387714" y="2493928"/>
                <a:ext cx="1233720" cy="45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059C7B4E-AB27-427A-8449-0B91C19EF5A3}"/>
                  </a:ext>
                </a:extLst>
              </p14:cNvPr>
              <p14:cNvContentPartPr/>
              <p14:nvPr/>
            </p14:nvContentPartPr>
            <p14:xfrm>
              <a:off x="1632434" y="2466928"/>
              <a:ext cx="1058760" cy="37404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059C7B4E-AB27-427A-8449-0B91C19EF5A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623434" y="2457928"/>
                <a:ext cx="1076400" cy="39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BE660F89-C783-4474-B1B8-6040CD8E62C0}"/>
                  </a:ext>
                </a:extLst>
              </p14:cNvPr>
              <p14:cNvContentPartPr/>
              <p14:nvPr/>
            </p14:nvContentPartPr>
            <p14:xfrm>
              <a:off x="2441354" y="2993608"/>
              <a:ext cx="245880" cy="1299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BE660F89-C783-4474-B1B8-6040CD8E62C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432354" y="2984608"/>
                <a:ext cx="263520" cy="14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23" name="Ink 122">
                <a:extLst>
                  <a:ext uri="{FF2B5EF4-FFF2-40B4-BE49-F238E27FC236}">
                    <a16:creationId xmlns:a16="http://schemas.microsoft.com/office/drawing/2014/main" id="{6F090BD6-DE7A-4947-87C0-258081DC7AE6}"/>
                  </a:ext>
                </a:extLst>
              </p14:cNvPr>
              <p14:cNvContentPartPr/>
              <p14:nvPr/>
            </p14:nvContentPartPr>
            <p14:xfrm>
              <a:off x="1813514" y="68608"/>
              <a:ext cx="4908240" cy="317520"/>
            </p14:xfrm>
          </p:contentPart>
        </mc:Choice>
        <mc:Fallback xmlns="">
          <p:pic>
            <p:nvPicPr>
              <p:cNvPr id="123" name="Ink 122">
                <a:extLst>
                  <a:ext uri="{FF2B5EF4-FFF2-40B4-BE49-F238E27FC236}">
                    <a16:creationId xmlns:a16="http://schemas.microsoft.com/office/drawing/2014/main" id="{6F090BD6-DE7A-4947-87C0-258081DC7AE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804514" y="59608"/>
                <a:ext cx="4925880" cy="33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1564E516-4D2F-47A1-BEC2-E5FD6D9E5546}"/>
                  </a:ext>
                </a:extLst>
              </p14:cNvPr>
              <p14:cNvContentPartPr/>
              <p14:nvPr/>
            </p14:nvContentPartPr>
            <p14:xfrm>
              <a:off x="6960434" y="147088"/>
              <a:ext cx="462240" cy="11412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1564E516-4D2F-47A1-BEC2-E5FD6D9E554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951434" y="138088"/>
                <a:ext cx="479880" cy="131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09E35026-5E10-419A-91C7-E857A3A62D57}"/>
                  </a:ext>
                </a:extLst>
              </p14:cNvPr>
              <p14:cNvContentPartPr/>
              <p14:nvPr/>
            </p14:nvContentPartPr>
            <p14:xfrm>
              <a:off x="7370474" y="38368"/>
              <a:ext cx="1230840" cy="58608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09E35026-5E10-419A-91C7-E857A3A62D57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361474" y="29368"/>
                <a:ext cx="1248480" cy="60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4663F7F5-34BD-4A5D-A864-4EB204A4366C}"/>
                  </a:ext>
                </a:extLst>
              </p14:cNvPr>
              <p14:cNvContentPartPr/>
              <p14:nvPr/>
            </p14:nvContentPartPr>
            <p14:xfrm>
              <a:off x="2863634" y="2587888"/>
              <a:ext cx="90360" cy="40176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4663F7F5-34BD-4A5D-A864-4EB204A4366C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854634" y="2578888"/>
                <a:ext cx="108000" cy="41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AD885154-CFAE-42E2-903E-7485963826E2}"/>
                  </a:ext>
                </a:extLst>
              </p14:cNvPr>
              <p14:cNvContentPartPr/>
              <p14:nvPr/>
            </p14:nvContentPartPr>
            <p14:xfrm>
              <a:off x="2321114" y="677728"/>
              <a:ext cx="2302200" cy="87156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AD885154-CFAE-42E2-903E-7485963826E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312114" y="668728"/>
                <a:ext cx="2319840" cy="88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B405A85F-B3BE-4C93-AA20-F53609938E8F}"/>
                  </a:ext>
                </a:extLst>
              </p14:cNvPr>
              <p14:cNvContentPartPr/>
              <p14:nvPr/>
            </p14:nvContentPartPr>
            <p14:xfrm>
              <a:off x="6226754" y="1211968"/>
              <a:ext cx="2147040" cy="450360"/>
            </p14:xfrm>
          </p:contentPart>
        </mc:Choice>
        <mc:Fallback xmlns=""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B405A85F-B3BE-4C93-AA20-F53609938E8F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217754" y="1202968"/>
                <a:ext cx="2164680" cy="46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79" name="Ink 178">
                <a:extLst>
                  <a:ext uri="{FF2B5EF4-FFF2-40B4-BE49-F238E27FC236}">
                    <a16:creationId xmlns:a16="http://schemas.microsoft.com/office/drawing/2014/main" id="{C8ABDE2E-5813-4D1D-A56A-E6CFDC44F1FE}"/>
                  </a:ext>
                </a:extLst>
              </p14:cNvPr>
              <p14:cNvContentPartPr/>
              <p14:nvPr/>
            </p14:nvContentPartPr>
            <p14:xfrm>
              <a:off x="6250154" y="1723168"/>
              <a:ext cx="2039400" cy="415080"/>
            </p14:xfrm>
          </p:contentPart>
        </mc:Choice>
        <mc:Fallback xmlns="">
          <p:pic>
            <p:nvPicPr>
              <p:cNvPr id="179" name="Ink 178">
                <a:extLst>
                  <a:ext uri="{FF2B5EF4-FFF2-40B4-BE49-F238E27FC236}">
                    <a16:creationId xmlns:a16="http://schemas.microsoft.com/office/drawing/2014/main" id="{C8ABDE2E-5813-4D1D-A56A-E6CFDC44F1FE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241154" y="1714168"/>
                <a:ext cx="2057040" cy="43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596A8ABB-5A24-4B23-A257-5C865FB571AF}"/>
                  </a:ext>
                </a:extLst>
              </p14:cNvPr>
              <p14:cNvContentPartPr/>
              <p14:nvPr/>
            </p14:nvContentPartPr>
            <p14:xfrm>
              <a:off x="2376194" y="2185048"/>
              <a:ext cx="3042720" cy="285480"/>
            </p14:xfrm>
          </p:contentPart>
        </mc:Choice>
        <mc:Fallback xmlns=""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596A8ABB-5A24-4B23-A257-5C865FB571AF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367194" y="2176048"/>
                <a:ext cx="3060360" cy="303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93" name="Ink 192">
                <a:extLst>
                  <a:ext uri="{FF2B5EF4-FFF2-40B4-BE49-F238E27FC236}">
                    <a16:creationId xmlns:a16="http://schemas.microsoft.com/office/drawing/2014/main" id="{45DF2AA6-CE2C-4439-8493-8D4D4987754D}"/>
                  </a:ext>
                </a:extLst>
              </p14:cNvPr>
              <p14:cNvContentPartPr/>
              <p14:nvPr/>
            </p14:nvContentPartPr>
            <p14:xfrm>
              <a:off x="2738354" y="3037168"/>
              <a:ext cx="99360" cy="109800"/>
            </p14:xfrm>
          </p:contentPart>
        </mc:Choice>
        <mc:Fallback xmlns="">
          <p:pic>
            <p:nvPicPr>
              <p:cNvPr id="193" name="Ink 192">
                <a:extLst>
                  <a:ext uri="{FF2B5EF4-FFF2-40B4-BE49-F238E27FC236}">
                    <a16:creationId xmlns:a16="http://schemas.microsoft.com/office/drawing/2014/main" id="{45DF2AA6-CE2C-4439-8493-8D4D4987754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729354" y="3028168"/>
                <a:ext cx="11700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05266ECF-7152-4C62-87C5-2CD3C6140654}"/>
                  </a:ext>
                </a:extLst>
              </p14:cNvPr>
              <p14:cNvContentPartPr/>
              <p14:nvPr/>
            </p14:nvContentPartPr>
            <p14:xfrm>
              <a:off x="2781194" y="2502568"/>
              <a:ext cx="3960" cy="8280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05266ECF-7152-4C62-87C5-2CD3C6140654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772194" y="2493568"/>
                <a:ext cx="21600" cy="100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99" name="Ink 198">
                <a:extLst>
                  <a:ext uri="{FF2B5EF4-FFF2-40B4-BE49-F238E27FC236}">
                    <a16:creationId xmlns:a16="http://schemas.microsoft.com/office/drawing/2014/main" id="{87D72F8C-DC74-42D3-A3AA-FED4651ED9E9}"/>
                  </a:ext>
                </a:extLst>
              </p14:cNvPr>
              <p14:cNvContentPartPr/>
              <p14:nvPr/>
            </p14:nvContentPartPr>
            <p14:xfrm>
              <a:off x="2428034" y="2171368"/>
              <a:ext cx="478800" cy="104760"/>
            </p14:xfrm>
          </p:contentPart>
        </mc:Choice>
        <mc:Fallback xmlns="">
          <p:pic>
            <p:nvPicPr>
              <p:cNvPr id="199" name="Ink 198">
                <a:extLst>
                  <a:ext uri="{FF2B5EF4-FFF2-40B4-BE49-F238E27FC236}">
                    <a16:creationId xmlns:a16="http://schemas.microsoft.com/office/drawing/2014/main" id="{87D72F8C-DC74-42D3-A3AA-FED4651ED9E9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419034" y="2162368"/>
                <a:ext cx="496440" cy="122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204" name="Ink 203">
                <a:extLst>
                  <a:ext uri="{FF2B5EF4-FFF2-40B4-BE49-F238E27FC236}">
                    <a16:creationId xmlns:a16="http://schemas.microsoft.com/office/drawing/2014/main" id="{36C4788B-07F1-4674-9230-7B1487A16842}"/>
                  </a:ext>
                </a:extLst>
              </p14:cNvPr>
              <p14:cNvContentPartPr/>
              <p14:nvPr/>
            </p14:nvContentPartPr>
            <p14:xfrm>
              <a:off x="366674" y="3503728"/>
              <a:ext cx="1534320" cy="268920"/>
            </p14:xfrm>
          </p:contentPart>
        </mc:Choice>
        <mc:Fallback xmlns="">
          <p:pic>
            <p:nvPicPr>
              <p:cNvPr id="204" name="Ink 203">
                <a:extLst>
                  <a:ext uri="{FF2B5EF4-FFF2-40B4-BE49-F238E27FC236}">
                    <a16:creationId xmlns:a16="http://schemas.microsoft.com/office/drawing/2014/main" id="{36C4788B-07F1-4674-9230-7B1487A16842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57674" y="3494728"/>
                <a:ext cx="1551960" cy="286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235" name="Ink 234">
                <a:extLst>
                  <a:ext uri="{FF2B5EF4-FFF2-40B4-BE49-F238E27FC236}">
                    <a16:creationId xmlns:a16="http://schemas.microsoft.com/office/drawing/2014/main" id="{85B938E0-A62E-4E08-81D1-E079F1450CA6}"/>
                  </a:ext>
                </a:extLst>
              </p14:cNvPr>
              <p14:cNvContentPartPr/>
              <p14:nvPr/>
            </p14:nvContentPartPr>
            <p14:xfrm>
              <a:off x="2148674" y="3486088"/>
              <a:ext cx="2910240" cy="751320"/>
            </p14:xfrm>
          </p:contentPart>
        </mc:Choice>
        <mc:Fallback xmlns="">
          <p:pic>
            <p:nvPicPr>
              <p:cNvPr id="235" name="Ink 234">
                <a:extLst>
                  <a:ext uri="{FF2B5EF4-FFF2-40B4-BE49-F238E27FC236}">
                    <a16:creationId xmlns:a16="http://schemas.microsoft.com/office/drawing/2014/main" id="{85B938E0-A62E-4E08-81D1-E079F1450CA6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139674" y="3477088"/>
                <a:ext cx="2927880" cy="76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245" name="Ink 244">
                <a:extLst>
                  <a:ext uri="{FF2B5EF4-FFF2-40B4-BE49-F238E27FC236}">
                    <a16:creationId xmlns:a16="http://schemas.microsoft.com/office/drawing/2014/main" id="{9D9E0847-56AA-4FC2-BBAB-8AF069CA2FC4}"/>
                  </a:ext>
                </a:extLst>
              </p14:cNvPr>
              <p14:cNvContentPartPr/>
              <p14:nvPr/>
            </p14:nvContentPartPr>
            <p14:xfrm>
              <a:off x="5181314" y="3519928"/>
              <a:ext cx="345240" cy="562680"/>
            </p14:xfrm>
          </p:contentPart>
        </mc:Choice>
        <mc:Fallback xmlns="">
          <p:pic>
            <p:nvPicPr>
              <p:cNvPr id="245" name="Ink 244">
                <a:extLst>
                  <a:ext uri="{FF2B5EF4-FFF2-40B4-BE49-F238E27FC236}">
                    <a16:creationId xmlns:a16="http://schemas.microsoft.com/office/drawing/2014/main" id="{9D9E0847-56AA-4FC2-BBAB-8AF069CA2FC4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5172314" y="3510928"/>
                <a:ext cx="362880" cy="58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246" name="Ink 245">
                <a:extLst>
                  <a:ext uri="{FF2B5EF4-FFF2-40B4-BE49-F238E27FC236}">
                    <a16:creationId xmlns:a16="http://schemas.microsoft.com/office/drawing/2014/main" id="{4DC83631-78A6-4A1E-86B3-11CA5B0DE2AF}"/>
                  </a:ext>
                </a:extLst>
              </p14:cNvPr>
              <p14:cNvContentPartPr/>
              <p14:nvPr/>
            </p14:nvContentPartPr>
            <p14:xfrm>
              <a:off x="169754" y="3240208"/>
              <a:ext cx="8929440" cy="125280"/>
            </p14:xfrm>
          </p:contentPart>
        </mc:Choice>
        <mc:Fallback xmlns="">
          <p:pic>
            <p:nvPicPr>
              <p:cNvPr id="246" name="Ink 245">
                <a:extLst>
                  <a:ext uri="{FF2B5EF4-FFF2-40B4-BE49-F238E27FC236}">
                    <a16:creationId xmlns:a16="http://schemas.microsoft.com/office/drawing/2014/main" id="{4DC83631-78A6-4A1E-86B3-11CA5B0DE2AF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60754" y="3231208"/>
                <a:ext cx="8947080" cy="14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314" name="Ink 313">
                <a:extLst>
                  <a:ext uri="{FF2B5EF4-FFF2-40B4-BE49-F238E27FC236}">
                    <a16:creationId xmlns:a16="http://schemas.microsoft.com/office/drawing/2014/main" id="{BA439BA5-8339-4382-B8CA-DA3EBDE9BFC6}"/>
                  </a:ext>
                </a:extLst>
              </p14:cNvPr>
              <p14:cNvContentPartPr/>
              <p14:nvPr/>
            </p14:nvContentPartPr>
            <p14:xfrm>
              <a:off x="247154" y="4340368"/>
              <a:ext cx="4632480" cy="903600"/>
            </p14:xfrm>
          </p:contentPart>
        </mc:Choice>
        <mc:Fallback xmlns="">
          <p:pic>
            <p:nvPicPr>
              <p:cNvPr id="314" name="Ink 313">
                <a:extLst>
                  <a:ext uri="{FF2B5EF4-FFF2-40B4-BE49-F238E27FC236}">
                    <a16:creationId xmlns:a16="http://schemas.microsoft.com/office/drawing/2014/main" id="{BA439BA5-8339-4382-B8CA-DA3EBDE9BFC6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238154" y="4331368"/>
                <a:ext cx="4650120" cy="9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324" name="Ink 323">
                <a:extLst>
                  <a:ext uri="{FF2B5EF4-FFF2-40B4-BE49-F238E27FC236}">
                    <a16:creationId xmlns:a16="http://schemas.microsoft.com/office/drawing/2014/main" id="{9362EBDD-F0C0-4BFF-97A0-B3D83407E199}"/>
                  </a:ext>
                </a:extLst>
              </p14:cNvPr>
              <p14:cNvContentPartPr/>
              <p14:nvPr/>
            </p14:nvContentPartPr>
            <p14:xfrm>
              <a:off x="5761274" y="4871008"/>
              <a:ext cx="782640" cy="199440"/>
            </p14:xfrm>
          </p:contentPart>
        </mc:Choice>
        <mc:Fallback xmlns="">
          <p:pic>
            <p:nvPicPr>
              <p:cNvPr id="324" name="Ink 323">
                <a:extLst>
                  <a:ext uri="{FF2B5EF4-FFF2-40B4-BE49-F238E27FC236}">
                    <a16:creationId xmlns:a16="http://schemas.microsoft.com/office/drawing/2014/main" id="{9362EBDD-F0C0-4BFF-97A0-B3D83407E199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5752274" y="4862008"/>
                <a:ext cx="80028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327" name="Ink 326">
                <a:extLst>
                  <a:ext uri="{FF2B5EF4-FFF2-40B4-BE49-F238E27FC236}">
                    <a16:creationId xmlns:a16="http://schemas.microsoft.com/office/drawing/2014/main" id="{423EAC89-0144-4BE8-92CB-2BE1EA7EFD68}"/>
                  </a:ext>
                </a:extLst>
              </p14:cNvPr>
              <p14:cNvContentPartPr/>
              <p14:nvPr/>
            </p14:nvContentPartPr>
            <p14:xfrm>
              <a:off x="6818954" y="4922848"/>
              <a:ext cx="126720" cy="98280"/>
            </p14:xfrm>
          </p:contentPart>
        </mc:Choice>
        <mc:Fallback xmlns="">
          <p:pic>
            <p:nvPicPr>
              <p:cNvPr id="327" name="Ink 326">
                <a:extLst>
                  <a:ext uri="{FF2B5EF4-FFF2-40B4-BE49-F238E27FC236}">
                    <a16:creationId xmlns:a16="http://schemas.microsoft.com/office/drawing/2014/main" id="{423EAC89-0144-4BE8-92CB-2BE1EA7EFD6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6809954" y="4913848"/>
                <a:ext cx="144360" cy="11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328" name="Ink 327">
                <a:extLst>
                  <a:ext uri="{FF2B5EF4-FFF2-40B4-BE49-F238E27FC236}">
                    <a16:creationId xmlns:a16="http://schemas.microsoft.com/office/drawing/2014/main" id="{21724096-E097-4571-BF70-64EEEF014860}"/>
                  </a:ext>
                </a:extLst>
              </p14:cNvPr>
              <p14:cNvContentPartPr/>
              <p14:nvPr/>
            </p14:nvContentPartPr>
            <p14:xfrm>
              <a:off x="6572354" y="5186008"/>
              <a:ext cx="124920" cy="97200"/>
            </p14:xfrm>
          </p:contentPart>
        </mc:Choice>
        <mc:Fallback xmlns="">
          <p:pic>
            <p:nvPicPr>
              <p:cNvPr id="328" name="Ink 327">
                <a:extLst>
                  <a:ext uri="{FF2B5EF4-FFF2-40B4-BE49-F238E27FC236}">
                    <a16:creationId xmlns:a16="http://schemas.microsoft.com/office/drawing/2014/main" id="{21724096-E097-4571-BF70-64EEEF014860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6563354" y="5177008"/>
                <a:ext cx="142560" cy="11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339" name="Ink 338">
                <a:extLst>
                  <a:ext uri="{FF2B5EF4-FFF2-40B4-BE49-F238E27FC236}">
                    <a16:creationId xmlns:a16="http://schemas.microsoft.com/office/drawing/2014/main" id="{E369CECF-7AE6-4C6B-9546-19C69A710B1D}"/>
                  </a:ext>
                </a:extLst>
              </p14:cNvPr>
              <p14:cNvContentPartPr/>
              <p14:nvPr/>
            </p14:nvContentPartPr>
            <p14:xfrm>
              <a:off x="7132874" y="4886488"/>
              <a:ext cx="447480" cy="218160"/>
            </p14:xfrm>
          </p:contentPart>
        </mc:Choice>
        <mc:Fallback xmlns="">
          <p:pic>
            <p:nvPicPr>
              <p:cNvPr id="339" name="Ink 338">
                <a:extLst>
                  <a:ext uri="{FF2B5EF4-FFF2-40B4-BE49-F238E27FC236}">
                    <a16:creationId xmlns:a16="http://schemas.microsoft.com/office/drawing/2014/main" id="{E369CECF-7AE6-4C6B-9546-19C69A710B1D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7123874" y="4877488"/>
                <a:ext cx="46512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342" name="Ink 341">
                <a:extLst>
                  <a:ext uri="{FF2B5EF4-FFF2-40B4-BE49-F238E27FC236}">
                    <a16:creationId xmlns:a16="http://schemas.microsoft.com/office/drawing/2014/main" id="{D95D35EF-FE76-4729-BA54-AD775ECAC1E8}"/>
                  </a:ext>
                </a:extLst>
              </p14:cNvPr>
              <p14:cNvContentPartPr/>
              <p14:nvPr/>
            </p14:nvContentPartPr>
            <p14:xfrm>
              <a:off x="7603394" y="5171608"/>
              <a:ext cx="186840" cy="118440"/>
            </p14:xfrm>
          </p:contentPart>
        </mc:Choice>
        <mc:Fallback xmlns="">
          <p:pic>
            <p:nvPicPr>
              <p:cNvPr id="342" name="Ink 341">
                <a:extLst>
                  <a:ext uri="{FF2B5EF4-FFF2-40B4-BE49-F238E27FC236}">
                    <a16:creationId xmlns:a16="http://schemas.microsoft.com/office/drawing/2014/main" id="{D95D35EF-FE76-4729-BA54-AD775ECAC1E8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594394" y="5162608"/>
                <a:ext cx="204480" cy="13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348" name="Ink 347">
                <a:extLst>
                  <a:ext uri="{FF2B5EF4-FFF2-40B4-BE49-F238E27FC236}">
                    <a16:creationId xmlns:a16="http://schemas.microsoft.com/office/drawing/2014/main" id="{BC95C91B-3B46-4654-A836-F10197F60C43}"/>
                  </a:ext>
                </a:extLst>
              </p14:cNvPr>
              <p14:cNvContentPartPr/>
              <p14:nvPr/>
            </p14:nvContentPartPr>
            <p14:xfrm>
              <a:off x="278114" y="5464648"/>
              <a:ext cx="775800" cy="284400"/>
            </p14:xfrm>
          </p:contentPart>
        </mc:Choice>
        <mc:Fallback xmlns="">
          <p:pic>
            <p:nvPicPr>
              <p:cNvPr id="348" name="Ink 347">
                <a:extLst>
                  <a:ext uri="{FF2B5EF4-FFF2-40B4-BE49-F238E27FC236}">
                    <a16:creationId xmlns:a16="http://schemas.microsoft.com/office/drawing/2014/main" id="{BC95C91B-3B46-4654-A836-F10197F60C43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269114" y="5455648"/>
                <a:ext cx="793440" cy="30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355" name="Ink 354">
                <a:extLst>
                  <a:ext uri="{FF2B5EF4-FFF2-40B4-BE49-F238E27FC236}">
                    <a16:creationId xmlns:a16="http://schemas.microsoft.com/office/drawing/2014/main" id="{21435216-60DA-452F-BA8C-46D8234E9897}"/>
                  </a:ext>
                </a:extLst>
              </p14:cNvPr>
              <p14:cNvContentPartPr/>
              <p14:nvPr/>
            </p14:nvContentPartPr>
            <p14:xfrm>
              <a:off x="1317434" y="5381128"/>
              <a:ext cx="972720" cy="411840"/>
            </p14:xfrm>
          </p:contentPart>
        </mc:Choice>
        <mc:Fallback xmlns="">
          <p:pic>
            <p:nvPicPr>
              <p:cNvPr id="355" name="Ink 354">
                <a:extLst>
                  <a:ext uri="{FF2B5EF4-FFF2-40B4-BE49-F238E27FC236}">
                    <a16:creationId xmlns:a16="http://schemas.microsoft.com/office/drawing/2014/main" id="{21435216-60DA-452F-BA8C-46D8234E9897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1308434" y="5372128"/>
                <a:ext cx="990360" cy="42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364" name="Ink 363">
                <a:extLst>
                  <a:ext uri="{FF2B5EF4-FFF2-40B4-BE49-F238E27FC236}">
                    <a16:creationId xmlns:a16="http://schemas.microsoft.com/office/drawing/2014/main" id="{8CD67F5D-8E76-4BE8-9984-FF781E741849}"/>
                  </a:ext>
                </a:extLst>
              </p14:cNvPr>
              <p14:cNvContentPartPr/>
              <p14:nvPr/>
            </p14:nvContentPartPr>
            <p14:xfrm>
              <a:off x="3677954" y="5427568"/>
              <a:ext cx="832320" cy="235800"/>
            </p14:xfrm>
          </p:contentPart>
        </mc:Choice>
        <mc:Fallback xmlns="">
          <p:pic>
            <p:nvPicPr>
              <p:cNvPr id="364" name="Ink 363">
                <a:extLst>
                  <a:ext uri="{FF2B5EF4-FFF2-40B4-BE49-F238E27FC236}">
                    <a16:creationId xmlns:a16="http://schemas.microsoft.com/office/drawing/2014/main" id="{8CD67F5D-8E76-4BE8-9984-FF781E741849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3668954" y="5418568"/>
                <a:ext cx="849960" cy="25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365" name="Ink 364">
                <a:extLst>
                  <a:ext uri="{FF2B5EF4-FFF2-40B4-BE49-F238E27FC236}">
                    <a16:creationId xmlns:a16="http://schemas.microsoft.com/office/drawing/2014/main" id="{D4AB1C1F-A319-430C-9E52-6C1586F16E20}"/>
                  </a:ext>
                </a:extLst>
              </p14:cNvPr>
              <p14:cNvContentPartPr/>
              <p14:nvPr/>
            </p14:nvContentPartPr>
            <p14:xfrm>
              <a:off x="3317954" y="5556088"/>
              <a:ext cx="82800" cy="75240"/>
            </p14:xfrm>
          </p:contentPart>
        </mc:Choice>
        <mc:Fallback xmlns="">
          <p:pic>
            <p:nvPicPr>
              <p:cNvPr id="365" name="Ink 364">
                <a:extLst>
                  <a:ext uri="{FF2B5EF4-FFF2-40B4-BE49-F238E27FC236}">
                    <a16:creationId xmlns:a16="http://schemas.microsoft.com/office/drawing/2014/main" id="{D4AB1C1F-A319-430C-9E52-6C1586F16E20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3308954" y="5547088"/>
                <a:ext cx="100440" cy="9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366" name="Ink 365">
                <a:extLst>
                  <a:ext uri="{FF2B5EF4-FFF2-40B4-BE49-F238E27FC236}">
                    <a16:creationId xmlns:a16="http://schemas.microsoft.com/office/drawing/2014/main" id="{345BB077-6916-4F43-8694-6E8800928272}"/>
                  </a:ext>
                </a:extLst>
              </p14:cNvPr>
              <p14:cNvContentPartPr/>
              <p14:nvPr/>
            </p14:nvContentPartPr>
            <p14:xfrm>
              <a:off x="6502874" y="5454928"/>
              <a:ext cx="144720" cy="141480"/>
            </p14:xfrm>
          </p:contentPart>
        </mc:Choice>
        <mc:Fallback xmlns="">
          <p:pic>
            <p:nvPicPr>
              <p:cNvPr id="366" name="Ink 365">
                <a:extLst>
                  <a:ext uri="{FF2B5EF4-FFF2-40B4-BE49-F238E27FC236}">
                    <a16:creationId xmlns:a16="http://schemas.microsoft.com/office/drawing/2014/main" id="{345BB077-6916-4F43-8694-6E8800928272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6493874" y="5445928"/>
                <a:ext cx="162360" cy="15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367" name="Ink 366">
                <a:extLst>
                  <a:ext uri="{FF2B5EF4-FFF2-40B4-BE49-F238E27FC236}">
                    <a16:creationId xmlns:a16="http://schemas.microsoft.com/office/drawing/2014/main" id="{90E44C19-BA22-471C-B28C-C09CBE59CC91}"/>
                  </a:ext>
                </a:extLst>
              </p14:cNvPr>
              <p14:cNvContentPartPr/>
              <p14:nvPr/>
            </p14:nvContentPartPr>
            <p14:xfrm>
              <a:off x="6250154" y="5466088"/>
              <a:ext cx="182160" cy="135360"/>
            </p14:xfrm>
          </p:contentPart>
        </mc:Choice>
        <mc:Fallback xmlns="">
          <p:pic>
            <p:nvPicPr>
              <p:cNvPr id="367" name="Ink 366">
                <a:extLst>
                  <a:ext uri="{FF2B5EF4-FFF2-40B4-BE49-F238E27FC236}">
                    <a16:creationId xmlns:a16="http://schemas.microsoft.com/office/drawing/2014/main" id="{90E44C19-BA22-471C-B28C-C09CBE59CC91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6241154" y="5457088"/>
                <a:ext cx="199800" cy="15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368" name="Ink 367">
                <a:extLst>
                  <a:ext uri="{FF2B5EF4-FFF2-40B4-BE49-F238E27FC236}">
                    <a16:creationId xmlns:a16="http://schemas.microsoft.com/office/drawing/2014/main" id="{06F05A7A-5168-4EF8-B790-79A253185CB4}"/>
                  </a:ext>
                </a:extLst>
              </p14:cNvPr>
              <p14:cNvContentPartPr/>
              <p14:nvPr/>
            </p14:nvContentPartPr>
            <p14:xfrm>
              <a:off x="6097514" y="5473288"/>
              <a:ext cx="18360" cy="174240"/>
            </p14:xfrm>
          </p:contentPart>
        </mc:Choice>
        <mc:Fallback xmlns="">
          <p:pic>
            <p:nvPicPr>
              <p:cNvPr id="368" name="Ink 367">
                <a:extLst>
                  <a:ext uri="{FF2B5EF4-FFF2-40B4-BE49-F238E27FC236}">
                    <a16:creationId xmlns:a16="http://schemas.microsoft.com/office/drawing/2014/main" id="{06F05A7A-5168-4EF8-B790-79A253185CB4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6088514" y="5464288"/>
                <a:ext cx="36000" cy="19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369" name="Ink 368">
                <a:extLst>
                  <a:ext uri="{FF2B5EF4-FFF2-40B4-BE49-F238E27FC236}">
                    <a16:creationId xmlns:a16="http://schemas.microsoft.com/office/drawing/2014/main" id="{424B5480-C4FB-403A-9AC1-C65E8854EBB5}"/>
                  </a:ext>
                </a:extLst>
              </p14:cNvPr>
              <p14:cNvContentPartPr/>
              <p14:nvPr/>
            </p14:nvContentPartPr>
            <p14:xfrm>
              <a:off x="6868634" y="5506048"/>
              <a:ext cx="95400" cy="5760"/>
            </p14:xfrm>
          </p:contentPart>
        </mc:Choice>
        <mc:Fallback xmlns="">
          <p:pic>
            <p:nvPicPr>
              <p:cNvPr id="369" name="Ink 368">
                <a:extLst>
                  <a:ext uri="{FF2B5EF4-FFF2-40B4-BE49-F238E27FC236}">
                    <a16:creationId xmlns:a16="http://schemas.microsoft.com/office/drawing/2014/main" id="{424B5480-C4FB-403A-9AC1-C65E8854EBB5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6859634" y="5497048"/>
                <a:ext cx="113040" cy="2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370" name="Ink 369">
                <a:extLst>
                  <a:ext uri="{FF2B5EF4-FFF2-40B4-BE49-F238E27FC236}">
                    <a16:creationId xmlns:a16="http://schemas.microsoft.com/office/drawing/2014/main" id="{7618C85F-019D-4F33-AAF9-DA7C41627725}"/>
                  </a:ext>
                </a:extLst>
              </p14:cNvPr>
              <p14:cNvContentPartPr/>
              <p14:nvPr/>
            </p14:nvContentPartPr>
            <p14:xfrm>
              <a:off x="6852434" y="5601088"/>
              <a:ext cx="129960" cy="7560"/>
            </p14:xfrm>
          </p:contentPart>
        </mc:Choice>
        <mc:Fallback xmlns="">
          <p:pic>
            <p:nvPicPr>
              <p:cNvPr id="370" name="Ink 369">
                <a:extLst>
                  <a:ext uri="{FF2B5EF4-FFF2-40B4-BE49-F238E27FC236}">
                    <a16:creationId xmlns:a16="http://schemas.microsoft.com/office/drawing/2014/main" id="{7618C85F-019D-4F33-AAF9-DA7C41627725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6843434" y="5592088"/>
                <a:ext cx="147600" cy="2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371" name="Ink 370">
                <a:extLst>
                  <a:ext uri="{FF2B5EF4-FFF2-40B4-BE49-F238E27FC236}">
                    <a16:creationId xmlns:a16="http://schemas.microsoft.com/office/drawing/2014/main" id="{3A6444FC-E2AF-41E4-998E-5C78C2C80FC5}"/>
                  </a:ext>
                </a:extLst>
              </p14:cNvPr>
              <p14:cNvContentPartPr/>
              <p14:nvPr/>
            </p14:nvContentPartPr>
            <p14:xfrm>
              <a:off x="6610154" y="5735008"/>
              <a:ext cx="93240" cy="75240"/>
            </p14:xfrm>
          </p:contentPart>
        </mc:Choice>
        <mc:Fallback xmlns="">
          <p:pic>
            <p:nvPicPr>
              <p:cNvPr id="371" name="Ink 370">
                <a:extLst>
                  <a:ext uri="{FF2B5EF4-FFF2-40B4-BE49-F238E27FC236}">
                    <a16:creationId xmlns:a16="http://schemas.microsoft.com/office/drawing/2014/main" id="{3A6444FC-E2AF-41E4-998E-5C78C2C80FC5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6601154" y="5726008"/>
                <a:ext cx="110880" cy="9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388" name="Ink 387">
                <a:extLst>
                  <a:ext uri="{FF2B5EF4-FFF2-40B4-BE49-F238E27FC236}">
                    <a16:creationId xmlns:a16="http://schemas.microsoft.com/office/drawing/2014/main" id="{66D8DEA7-EC4B-4481-AA8E-9E1974F6CCB7}"/>
                  </a:ext>
                </a:extLst>
              </p14:cNvPr>
              <p14:cNvContentPartPr/>
              <p14:nvPr/>
            </p14:nvContentPartPr>
            <p14:xfrm>
              <a:off x="8376314" y="3366568"/>
              <a:ext cx="212760" cy="471600"/>
            </p14:xfrm>
          </p:contentPart>
        </mc:Choice>
        <mc:Fallback xmlns="">
          <p:pic>
            <p:nvPicPr>
              <p:cNvPr id="388" name="Ink 387">
                <a:extLst>
                  <a:ext uri="{FF2B5EF4-FFF2-40B4-BE49-F238E27FC236}">
                    <a16:creationId xmlns:a16="http://schemas.microsoft.com/office/drawing/2014/main" id="{66D8DEA7-EC4B-4481-AA8E-9E1974F6CCB7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8367314" y="3357568"/>
                <a:ext cx="230400" cy="48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392" name="Ink 391">
                <a:extLst>
                  <a:ext uri="{FF2B5EF4-FFF2-40B4-BE49-F238E27FC236}">
                    <a16:creationId xmlns:a16="http://schemas.microsoft.com/office/drawing/2014/main" id="{9F495E1D-C7E7-4471-BCB6-F35FB615D30A}"/>
                  </a:ext>
                </a:extLst>
              </p14:cNvPr>
              <p14:cNvContentPartPr/>
              <p14:nvPr/>
            </p14:nvContentPartPr>
            <p14:xfrm>
              <a:off x="8227994" y="3941848"/>
              <a:ext cx="443520" cy="274680"/>
            </p14:xfrm>
          </p:contentPart>
        </mc:Choice>
        <mc:Fallback xmlns="">
          <p:pic>
            <p:nvPicPr>
              <p:cNvPr id="392" name="Ink 391">
                <a:extLst>
                  <a:ext uri="{FF2B5EF4-FFF2-40B4-BE49-F238E27FC236}">
                    <a16:creationId xmlns:a16="http://schemas.microsoft.com/office/drawing/2014/main" id="{9F495E1D-C7E7-4471-BCB6-F35FB615D30A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8218987" y="3932812"/>
                <a:ext cx="461174" cy="29239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397" name="Ink 396">
                <a:extLst>
                  <a:ext uri="{FF2B5EF4-FFF2-40B4-BE49-F238E27FC236}">
                    <a16:creationId xmlns:a16="http://schemas.microsoft.com/office/drawing/2014/main" id="{D8CD7CAD-B7DC-4EAB-9C49-050D6C5CBB9E}"/>
                  </a:ext>
                </a:extLst>
              </p14:cNvPr>
              <p14:cNvContentPartPr/>
              <p14:nvPr/>
            </p14:nvContentPartPr>
            <p14:xfrm>
              <a:off x="7136474" y="5427568"/>
              <a:ext cx="421200" cy="318600"/>
            </p14:xfrm>
          </p:contentPart>
        </mc:Choice>
        <mc:Fallback xmlns="">
          <p:pic>
            <p:nvPicPr>
              <p:cNvPr id="397" name="Ink 396">
                <a:extLst>
                  <a:ext uri="{FF2B5EF4-FFF2-40B4-BE49-F238E27FC236}">
                    <a16:creationId xmlns:a16="http://schemas.microsoft.com/office/drawing/2014/main" id="{D8CD7CAD-B7DC-4EAB-9C49-050D6C5CBB9E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7127474" y="5418568"/>
                <a:ext cx="438840" cy="336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778314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BD13A478-2DC6-4784-AB73-ABB124CC4184}"/>
                  </a:ext>
                </a:extLst>
              </p14:cNvPr>
              <p14:cNvContentPartPr/>
              <p14:nvPr/>
            </p14:nvContentPartPr>
            <p14:xfrm>
              <a:off x="1774994" y="3429568"/>
              <a:ext cx="501840" cy="45540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BD13A478-2DC6-4784-AB73-ABB124CC418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65994" y="3420568"/>
                <a:ext cx="519480" cy="47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FA1D17C0-73E7-4F4C-9D47-C5E6A9C722CF}"/>
                  </a:ext>
                </a:extLst>
              </p14:cNvPr>
              <p14:cNvContentPartPr/>
              <p14:nvPr/>
            </p14:nvContentPartPr>
            <p14:xfrm>
              <a:off x="6553274" y="474688"/>
              <a:ext cx="409680" cy="21960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FA1D17C0-73E7-4F4C-9D47-C5E6A9C722CF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544274" y="465688"/>
                <a:ext cx="427320" cy="23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B6BB995B-A3A4-45D0-8496-1429A5CF9EC4}"/>
                  </a:ext>
                </a:extLst>
              </p14:cNvPr>
              <p14:cNvContentPartPr/>
              <p14:nvPr/>
            </p14:nvContentPartPr>
            <p14:xfrm>
              <a:off x="7600874" y="483328"/>
              <a:ext cx="645120" cy="18900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B6BB995B-A3A4-45D0-8496-1429A5CF9EC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591874" y="474328"/>
                <a:ext cx="662760" cy="20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31896C99-E494-46FF-8822-6EB5D4B4575C}"/>
                  </a:ext>
                </a:extLst>
              </p14:cNvPr>
              <p14:cNvContentPartPr/>
              <p14:nvPr/>
            </p14:nvContentPartPr>
            <p14:xfrm>
              <a:off x="6638954" y="1201888"/>
              <a:ext cx="220320" cy="18756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31896C99-E494-46FF-8822-6EB5D4B4575C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629954" y="1192888"/>
                <a:ext cx="237960" cy="205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A4433910-AACA-475C-B124-5A718EFDBFC1}"/>
                  </a:ext>
                </a:extLst>
              </p14:cNvPr>
              <p14:cNvContentPartPr/>
              <p14:nvPr/>
            </p14:nvContentPartPr>
            <p14:xfrm>
              <a:off x="7903634" y="1155808"/>
              <a:ext cx="11520" cy="23364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A4433910-AACA-475C-B124-5A718EFDBFC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894634" y="1146808"/>
                <a:ext cx="29160" cy="25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F560C944-1F03-4F89-AFB2-DE30996E0C1C}"/>
                  </a:ext>
                </a:extLst>
              </p14:cNvPr>
              <p14:cNvContentPartPr/>
              <p14:nvPr/>
            </p14:nvContentPartPr>
            <p14:xfrm>
              <a:off x="6453554" y="1681048"/>
              <a:ext cx="558360" cy="19044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F560C944-1F03-4F89-AFB2-DE30996E0C1C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6444554" y="1672048"/>
                <a:ext cx="576000" cy="208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1612B691-5A19-4869-A6F6-546694A08895}"/>
                  </a:ext>
                </a:extLst>
              </p14:cNvPr>
              <p14:cNvContentPartPr/>
              <p14:nvPr/>
            </p14:nvContentPartPr>
            <p14:xfrm>
              <a:off x="7745594" y="1675648"/>
              <a:ext cx="791280" cy="13716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1612B691-5A19-4869-A6F6-546694A08895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736594" y="1666648"/>
                <a:ext cx="808920" cy="15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4C055414-8221-404A-AB48-3936F9621CB1}"/>
                  </a:ext>
                </a:extLst>
              </p14:cNvPr>
              <p14:cNvContentPartPr/>
              <p14:nvPr/>
            </p14:nvContentPartPr>
            <p14:xfrm>
              <a:off x="2250914" y="2723968"/>
              <a:ext cx="111600" cy="68976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4C055414-8221-404A-AB48-3936F9621CB1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241914" y="2714968"/>
                <a:ext cx="129240" cy="70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9481E260-47A7-4050-8AE3-3928B324FD64}"/>
                  </a:ext>
                </a:extLst>
              </p14:cNvPr>
              <p14:cNvContentPartPr/>
              <p14:nvPr/>
            </p14:nvContentPartPr>
            <p14:xfrm>
              <a:off x="2151554" y="880048"/>
              <a:ext cx="96480" cy="2595960"/>
            </p14:xfrm>
          </p:contentPart>
        </mc:Choice>
        <mc:Fallback xmlns=""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9481E260-47A7-4050-8AE3-3928B324FD64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142554" y="871048"/>
                <a:ext cx="114120" cy="261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CF5583C5-3569-45CA-8F94-D74962683D54}"/>
                  </a:ext>
                </a:extLst>
              </p14:cNvPr>
              <p14:cNvContentPartPr/>
              <p14:nvPr/>
            </p14:nvContentPartPr>
            <p14:xfrm>
              <a:off x="2145794" y="345448"/>
              <a:ext cx="2666160" cy="3198240"/>
            </p14:xfrm>
          </p:contentPart>
        </mc:Choice>
        <mc:Fallback xmlns=""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CF5583C5-3569-45CA-8F94-D74962683D5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136794" y="336448"/>
                <a:ext cx="2683800" cy="321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8ACFCDE6-0069-4587-87FA-A2716EEE7584}"/>
                  </a:ext>
                </a:extLst>
              </p14:cNvPr>
              <p14:cNvContentPartPr/>
              <p14:nvPr/>
            </p14:nvContentPartPr>
            <p14:xfrm>
              <a:off x="2165954" y="2694088"/>
              <a:ext cx="106560" cy="72000"/>
            </p14:xfrm>
          </p:contentPart>
        </mc:Choice>
        <mc:Fallback xmlns=""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8ACFCDE6-0069-4587-87FA-A2716EEE7584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156954" y="2685088"/>
                <a:ext cx="124200" cy="8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6F37140D-463D-4EB1-B45A-D72E7BE1518E}"/>
                  </a:ext>
                </a:extLst>
              </p14:cNvPr>
              <p14:cNvContentPartPr/>
              <p14:nvPr/>
            </p14:nvContentPartPr>
            <p14:xfrm>
              <a:off x="6324314" y="3682288"/>
              <a:ext cx="522720" cy="15804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6F37140D-463D-4EB1-B45A-D72E7BE1518E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315314" y="3673288"/>
                <a:ext cx="54036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202" name="Ink 201">
                <a:extLst>
                  <a:ext uri="{FF2B5EF4-FFF2-40B4-BE49-F238E27FC236}">
                    <a16:creationId xmlns:a16="http://schemas.microsoft.com/office/drawing/2014/main" id="{DB72C45B-EAB6-489D-B3B5-C571AE03A16C}"/>
                  </a:ext>
                </a:extLst>
              </p14:cNvPr>
              <p14:cNvContentPartPr/>
              <p14:nvPr/>
            </p14:nvContentPartPr>
            <p14:xfrm>
              <a:off x="6502874" y="4840408"/>
              <a:ext cx="631800" cy="84600"/>
            </p14:xfrm>
          </p:contentPart>
        </mc:Choice>
        <mc:Fallback xmlns="">
          <p:pic>
            <p:nvPicPr>
              <p:cNvPr id="202" name="Ink 201">
                <a:extLst>
                  <a:ext uri="{FF2B5EF4-FFF2-40B4-BE49-F238E27FC236}">
                    <a16:creationId xmlns:a16="http://schemas.microsoft.com/office/drawing/2014/main" id="{DB72C45B-EAB6-489D-B3B5-C571AE03A16C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493874" y="4831408"/>
                <a:ext cx="649440" cy="10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217" name="Ink 216">
                <a:extLst>
                  <a:ext uri="{FF2B5EF4-FFF2-40B4-BE49-F238E27FC236}">
                    <a16:creationId xmlns:a16="http://schemas.microsoft.com/office/drawing/2014/main" id="{D1EEDE8D-70FB-484E-8398-C3C096AAF773}"/>
                  </a:ext>
                </a:extLst>
              </p14:cNvPr>
              <p14:cNvContentPartPr/>
              <p14:nvPr/>
            </p14:nvContentPartPr>
            <p14:xfrm>
              <a:off x="5732834" y="4316248"/>
              <a:ext cx="1204560" cy="1518480"/>
            </p14:xfrm>
          </p:contentPart>
        </mc:Choice>
        <mc:Fallback xmlns="">
          <p:pic>
            <p:nvPicPr>
              <p:cNvPr id="217" name="Ink 216">
                <a:extLst>
                  <a:ext uri="{FF2B5EF4-FFF2-40B4-BE49-F238E27FC236}">
                    <a16:creationId xmlns:a16="http://schemas.microsoft.com/office/drawing/2014/main" id="{D1EEDE8D-70FB-484E-8398-C3C096AAF773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723834" y="4307248"/>
                <a:ext cx="1222200" cy="153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18" name="Ink 217">
                <a:extLst>
                  <a:ext uri="{FF2B5EF4-FFF2-40B4-BE49-F238E27FC236}">
                    <a16:creationId xmlns:a16="http://schemas.microsoft.com/office/drawing/2014/main" id="{3B63ED02-6EF5-4C5D-910B-BA0E65200CB3}"/>
                  </a:ext>
                </a:extLst>
              </p14:cNvPr>
              <p14:cNvContentPartPr/>
              <p14:nvPr/>
            </p14:nvContentPartPr>
            <p14:xfrm>
              <a:off x="6512594" y="3947968"/>
              <a:ext cx="79560" cy="73800"/>
            </p14:xfrm>
          </p:contentPart>
        </mc:Choice>
        <mc:Fallback xmlns="">
          <p:pic>
            <p:nvPicPr>
              <p:cNvPr id="218" name="Ink 217">
                <a:extLst>
                  <a:ext uri="{FF2B5EF4-FFF2-40B4-BE49-F238E27FC236}">
                    <a16:creationId xmlns:a16="http://schemas.microsoft.com/office/drawing/2014/main" id="{3B63ED02-6EF5-4C5D-910B-BA0E65200CB3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503594" y="3938968"/>
                <a:ext cx="97200" cy="9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19" name="Ink 218">
                <a:extLst>
                  <a:ext uri="{FF2B5EF4-FFF2-40B4-BE49-F238E27FC236}">
                    <a16:creationId xmlns:a16="http://schemas.microsoft.com/office/drawing/2014/main" id="{11947AB3-5989-4C2C-8D48-6130B630B56E}"/>
                  </a:ext>
                </a:extLst>
              </p14:cNvPr>
              <p14:cNvContentPartPr/>
              <p14:nvPr/>
            </p14:nvContentPartPr>
            <p14:xfrm>
              <a:off x="6781874" y="4261528"/>
              <a:ext cx="191520" cy="101880"/>
            </p14:xfrm>
          </p:contentPart>
        </mc:Choice>
        <mc:Fallback xmlns="">
          <p:pic>
            <p:nvPicPr>
              <p:cNvPr id="219" name="Ink 218">
                <a:extLst>
                  <a:ext uri="{FF2B5EF4-FFF2-40B4-BE49-F238E27FC236}">
                    <a16:creationId xmlns:a16="http://schemas.microsoft.com/office/drawing/2014/main" id="{11947AB3-5989-4C2C-8D48-6130B630B56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772874" y="4252528"/>
                <a:ext cx="209160" cy="11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24" name="Ink 223">
                <a:extLst>
                  <a:ext uri="{FF2B5EF4-FFF2-40B4-BE49-F238E27FC236}">
                    <a16:creationId xmlns:a16="http://schemas.microsoft.com/office/drawing/2014/main" id="{21ABE06D-626F-4243-89E1-D2F31CC48162}"/>
                  </a:ext>
                </a:extLst>
              </p14:cNvPr>
              <p14:cNvContentPartPr/>
              <p14:nvPr/>
            </p14:nvContentPartPr>
            <p14:xfrm>
              <a:off x="6377234" y="3960568"/>
              <a:ext cx="664920" cy="1436040"/>
            </p14:xfrm>
          </p:contentPart>
        </mc:Choice>
        <mc:Fallback xmlns="">
          <p:pic>
            <p:nvPicPr>
              <p:cNvPr id="224" name="Ink 223">
                <a:extLst>
                  <a:ext uri="{FF2B5EF4-FFF2-40B4-BE49-F238E27FC236}">
                    <a16:creationId xmlns:a16="http://schemas.microsoft.com/office/drawing/2014/main" id="{21ABE06D-626F-4243-89E1-D2F31CC48162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368234" y="3951568"/>
                <a:ext cx="682560" cy="1453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25" name="Ink 224">
                <a:extLst>
                  <a:ext uri="{FF2B5EF4-FFF2-40B4-BE49-F238E27FC236}">
                    <a16:creationId xmlns:a16="http://schemas.microsoft.com/office/drawing/2014/main" id="{DDDCEC63-9056-4CD4-B012-FA353BCB7421}"/>
                  </a:ext>
                </a:extLst>
              </p14:cNvPr>
              <p14:cNvContentPartPr/>
              <p14:nvPr/>
            </p14:nvContentPartPr>
            <p14:xfrm>
              <a:off x="1326794" y="4881448"/>
              <a:ext cx="123840" cy="247320"/>
            </p14:xfrm>
          </p:contentPart>
        </mc:Choice>
        <mc:Fallback xmlns="">
          <p:pic>
            <p:nvPicPr>
              <p:cNvPr id="225" name="Ink 224">
                <a:extLst>
                  <a:ext uri="{FF2B5EF4-FFF2-40B4-BE49-F238E27FC236}">
                    <a16:creationId xmlns:a16="http://schemas.microsoft.com/office/drawing/2014/main" id="{DDDCEC63-9056-4CD4-B012-FA353BCB742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317794" y="4872448"/>
                <a:ext cx="14148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226" name="Ink 225">
                <a:extLst>
                  <a:ext uri="{FF2B5EF4-FFF2-40B4-BE49-F238E27FC236}">
                    <a16:creationId xmlns:a16="http://schemas.microsoft.com/office/drawing/2014/main" id="{C4AF321A-C335-435E-8C23-6BB824714732}"/>
                  </a:ext>
                </a:extLst>
              </p14:cNvPr>
              <p14:cNvContentPartPr/>
              <p14:nvPr/>
            </p14:nvContentPartPr>
            <p14:xfrm>
              <a:off x="1587434" y="4928968"/>
              <a:ext cx="114480" cy="37800"/>
            </p14:xfrm>
          </p:contentPart>
        </mc:Choice>
        <mc:Fallback xmlns="">
          <p:pic>
            <p:nvPicPr>
              <p:cNvPr id="226" name="Ink 225">
                <a:extLst>
                  <a:ext uri="{FF2B5EF4-FFF2-40B4-BE49-F238E27FC236}">
                    <a16:creationId xmlns:a16="http://schemas.microsoft.com/office/drawing/2014/main" id="{C4AF321A-C335-435E-8C23-6BB824714732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578434" y="4919968"/>
                <a:ext cx="132120" cy="5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230F1191-19E5-49F1-B406-AEE4E868CAE8}"/>
                  </a:ext>
                </a:extLst>
              </p14:cNvPr>
              <p14:cNvContentPartPr/>
              <p14:nvPr/>
            </p14:nvContentPartPr>
            <p14:xfrm>
              <a:off x="1591034" y="5061448"/>
              <a:ext cx="120600" cy="5400"/>
            </p14:xfrm>
          </p:contentPart>
        </mc:Choice>
        <mc:Fallback xmlns=""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230F1191-19E5-49F1-B406-AEE4E868CAE8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582034" y="5052448"/>
                <a:ext cx="138240" cy="23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228" name="Ink 227">
                <a:extLst>
                  <a:ext uri="{FF2B5EF4-FFF2-40B4-BE49-F238E27FC236}">
                    <a16:creationId xmlns:a16="http://schemas.microsoft.com/office/drawing/2014/main" id="{97CE8028-2DF1-4DA2-90AF-FDE64B0680CB}"/>
                  </a:ext>
                </a:extLst>
              </p14:cNvPr>
              <p14:cNvContentPartPr/>
              <p14:nvPr/>
            </p14:nvContentPartPr>
            <p14:xfrm>
              <a:off x="1820354" y="4953808"/>
              <a:ext cx="33840" cy="138960"/>
            </p14:xfrm>
          </p:contentPart>
        </mc:Choice>
        <mc:Fallback xmlns="">
          <p:pic>
            <p:nvPicPr>
              <p:cNvPr id="228" name="Ink 227">
                <a:extLst>
                  <a:ext uri="{FF2B5EF4-FFF2-40B4-BE49-F238E27FC236}">
                    <a16:creationId xmlns:a16="http://schemas.microsoft.com/office/drawing/2014/main" id="{97CE8028-2DF1-4DA2-90AF-FDE64B0680CB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811354" y="4944808"/>
                <a:ext cx="51480" cy="15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229" name="Ink 228">
                <a:extLst>
                  <a:ext uri="{FF2B5EF4-FFF2-40B4-BE49-F238E27FC236}">
                    <a16:creationId xmlns:a16="http://schemas.microsoft.com/office/drawing/2014/main" id="{B8F64760-BCE0-4AB1-A332-2F6714BFD67D}"/>
                  </a:ext>
                </a:extLst>
              </p14:cNvPr>
              <p14:cNvContentPartPr/>
              <p14:nvPr/>
            </p14:nvContentPartPr>
            <p14:xfrm>
              <a:off x="1966514" y="4863448"/>
              <a:ext cx="276480" cy="209160"/>
            </p14:xfrm>
          </p:contentPart>
        </mc:Choice>
        <mc:Fallback xmlns="">
          <p:pic>
            <p:nvPicPr>
              <p:cNvPr id="229" name="Ink 228">
                <a:extLst>
                  <a:ext uri="{FF2B5EF4-FFF2-40B4-BE49-F238E27FC236}">
                    <a16:creationId xmlns:a16="http://schemas.microsoft.com/office/drawing/2014/main" id="{B8F64760-BCE0-4AB1-A332-2F6714BFD67D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957514" y="4854448"/>
                <a:ext cx="294120" cy="22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233" name="Ink 232">
                <a:extLst>
                  <a:ext uri="{FF2B5EF4-FFF2-40B4-BE49-F238E27FC236}">
                    <a16:creationId xmlns:a16="http://schemas.microsoft.com/office/drawing/2014/main" id="{1D81AE5C-9D9E-4F95-A50B-F4A3454ED9FD}"/>
                  </a:ext>
                </a:extLst>
              </p14:cNvPr>
              <p14:cNvContentPartPr/>
              <p14:nvPr/>
            </p14:nvContentPartPr>
            <p14:xfrm>
              <a:off x="1628114" y="5601808"/>
              <a:ext cx="96480" cy="29880"/>
            </p14:xfrm>
          </p:contentPart>
        </mc:Choice>
        <mc:Fallback xmlns="">
          <p:pic>
            <p:nvPicPr>
              <p:cNvPr id="233" name="Ink 232">
                <a:extLst>
                  <a:ext uri="{FF2B5EF4-FFF2-40B4-BE49-F238E27FC236}">
                    <a16:creationId xmlns:a16="http://schemas.microsoft.com/office/drawing/2014/main" id="{1D81AE5C-9D9E-4F95-A50B-F4A3454ED9FD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619114" y="5592808"/>
                <a:ext cx="114120" cy="4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234" name="Ink 233">
                <a:extLst>
                  <a:ext uri="{FF2B5EF4-FFF2-40B4-BE49-F238E27FC236}">
                    <a16:creationId xmlns:a16="http://schemas.microsoft.com/office/drawing/2014/main" id="{9832D69B-5F7A-40C9-B252-774EFA36D741}"/>
                  </a:ext>
                </a:extLst>
              </p14:cNvPr>
              <p14:cNvContentPartPr/>
              <p14:nvPr/>
            </p14:nvContentPartPr>
            <p14:xfrm>
              <a:off x="1633514" y="5688208"/>
              <a:ext cx="118440" cy="3240"/>
            </p14:xfrm>
          </p:contentPart>
        </mc:Choice>
        <mc:Fallback xmlns="">
          <p:pic>
            <p:nvPicPr>
              <p:cNvPr id="234" name="Ink 233">
                <a:extLst>
                  <a:ext uri="{FF2B5EF4-FFF2-40B4-BE49-F238E27FC236}">
                    <a16:creationId xmlns:a16="http://schemas.microsoft.com/office/drawing/2014/main" id="{9832D69B-5F7A-40C9-B252-774EFA36D741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624514" y="5679208"/>
                <a:ext cx="13608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237" name="Ink 236">
                <a:extLst>
                  <a:ext uri="{FF2B5EF4-FFF2-40B4-BE49-F238E27FC236}">
                    <a16:creationId xmlns:a16="http://schemas.microsoft.com/office/drawing/2014/main" id="{1BFED3C4-7ABF-45FD-8E22-B16517E22258}"/>
                  </a:ext>
                </a:extLst>
              </p14:cNvPr>
              <p14:cNvContentPartPr/>
              <p14:nvPr/>
            </p14:nvContentPartPr>
            <p14:xfrm>
              <a:off x="1950314" y="5511448"/>
              <a:ext cx="279000" cy="294840"/>
            </p14:xfrm>
          </p:contentPart>
        </mc:Choice>
        <mc:Fallback xmlns="">
          <p:pic>
            <p:nvPicPr>
              <p:cNvPr id="237" name="Ink 236">
                <a:extLst>
                  <a:ext uri="{FF2B5EF4-FFF2-40B4-BE49-F238E27FC236}">
                    <a16:creationId xmlns:a16="http://schemas.microsoft.com/office/drawing/2014/main" id="{1BFED3C4-7ABF-45FD-8E22-B16517E22258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941314" y="5502448"/>
                <a:ext cx="296640" cy="31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238" name="Ink 237">
                <a:extLst>
                  <a:ext uri="{FF2B5EF4-FFF2-40B4-BE49-F238E27FC236}">
                    <a16:creationId xmlns:a16="http://schemas.microsoft.com/office/drawing/2014/main" id="{43DAEA16-70D8-4B4F-9BA7-BCB8AE0EEAB6}"/>
                  </a:ext>
                </a:extLst>
              </p14:cNvPr>
              <p14:cNvContentPartPr/>
              <p14:nvPr/>
            </p14:nvContentPartPr>
            <p14:xfrm>
              <a:off x="1248674" y="5543848"/>
              <a:ext cx="202320" cy="214920"/>
            </p14:xfrm>
          </p:contentPart>
        </mc:Choice>
        <mc:Fallback xmlns="">
          <p:pic>
            <p:nvPicPr>
              <p:cNvPr id="238" name="Ink 237">
                <a:extLst>
                  <a:ext uri="{FF2B5EF4-FFF2-40B4-BE49-F238E27FC236}">
                    <a16:creationId xmlns:a16="http://schemas.microsoft.com/office/drawing/2014/main" id="{43DAEA16-70D8-4B4F-9BA7-BCB8AE0EEAB6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239674" y="5534848"/>
                <a:ext cx="219960" cy="23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239" name="Ink 238">
                <a:extLst>
                  <a:ext uri="{FF2B5EF4-FFF2-40B4-BE49-F238E27FC236}">
                    <a16:creationId xmlns:a16="http://schemas.microsoft.com/office/drawing/2014/main" id="{C2702B18-8CD9-417F-B495-00D98AF1ECBF}"/>
                  </a:ext>
                </a:extLst>
              </p14:cNvPr>
              <p14:cNvContentPartPr/>
              <p14:nvPr/>
            </p14:nvContentPartPr>
            <p14:xfrm>
              <a:off x="2053274" y="5867128"/>
              <a:ext cx="182880" cy="160200"/>
            </p14:xfrm>
          </p:contentPart>
        </mc:Choice>
        <mc:Fallback xmlns="">
          <p:pic>
            <p:nvPicPr>
              <p:cNvPr id="239" name="Ink 238">
                <a:extLst>
                  <a:ext uri="{FF2B5EF4-FFF2-40B4-BE49-F238E27FC236}">
                    <a16:creationId xmlns:a16="http://schemas.microsoft.com/office/drawing/2014/main" id="{C2702B18-8CD9-417F-B495-00D98AF1ECBF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2044274" y="5858128"/>
                <a:ext cx="200520" cy="17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244" name="Ink 243">
                <a:extLst>
                  <a:ext uri="{FF2B5EF4-FFF2-40B4-BE49-F238E27FC236}">
                    <a16:creationId xmlns:a16="http://schemas.microsoft.com/office/drawing/2014/main" id="{FC80D540-3033-42F7-A3A2-C6112F24A4B4}"/>
                  </a:ext>
                </a:extLst>
              </p14:cNvPr>
              <p14:cNvContentPartPr/>
              <p14:nvPr/>
            </p14:nvContentPartPr>
            <p14:xfrm>
              <a:off x="2556554" y="5506768"/>
              <a:ext cx="623520" cy="334440"/>
            </p14:xfrm>
          </p:contentPart>
        </mc:Choice>
        <mc:Fallback xmlns="">
          <p:pic>
            <p:nvPicPr>
              <p:cNvPr id="244" name="Ink 243">
                <a:extLst>
                  <a:ext uri="{FF2B5EF4-FFF2-40B4-BE49-F238E27FC236}">
                    <a16:creationId xmlns:a16="http://schemas.microsoft.com/office/drawing/2014/main" id="{FC80D540-3033-42F7-A3A2-C6112F24A4B4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2547554" y="5497768"/>
                <a:ext cx="641160" cy="35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252" name="Ink 251">
                <a:extLst>
                  <a:ext uri="{FF2B5EF4-FFF2-40B4-BE49-F238E27FC236}">
                    <a16:creationId xmlns:a16="http://schemas.microsoft.com/office/drawing/2014/main" id="{F4C700EF-D0FF-4C1E-932C-561A5A3120E5}"/>
                  </a:ext>
                </a:extLst>
              </p14:cNvPr>
              <p14:cNvContentPartPr/>
              <p14:nvPr/>
            </p14:nvContentPartPr>
            <p14:xfrm>
              <a:off x="2578874" y="5939128"/>
              <a:ext cx="860400" cy="173160"/>
            </p14:xfrm>
          </p:contentPart>
        </mc:Choice>
        <mc:Fallback xmlns="">
          <p:pic>
            <p:nvPicPr>
              <p:cNvPr id="252" name="Ink 251">
                <a:extLst>
                  <a:ext uri="{FF2B5EF4-FFF2-40B4-BE49-F238E27FC236}">
                    <a16:creationId xmlns:a16="http://schemas.microsoft.com/office/drawing/2014/main" id="{F4C700EF-D0FF-4C1E-932C-561A5A3120E5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2569874" y="5930128"/>
                <a:ext cx="878040" cy="190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257" name="Ink 256">
                <a:extLst>
                  <a:ext uri="{FF2B5EF4-FFF2-40B4-BE49-F238E27FC236}">
                    <a16:creationId xmlns:a16="http://schemas.microsoft.com/office/drawing/2014/main" id="{C608E735-8591-4280-8163-B868553BD956}"/>
                  </a:ext>
                </a:extLst>
              </p14:cNvPr>
              <p14:cNvContentPartPr/>
              <p14:nvPr/>
            </p14:nvContentPartPr>
            <p14:xfrm>
              <a:off x="6496754" y="4026088"/>
              <a:ext cx="450360" cy="162000"/>
            </p14:xfrm>
          </p:contentPart>
        </mc:Choice>
        <mc:Fallback xmlns="">
          <p:pic>
            <p:nvPicPr>
              <p:cNvPr id="257" name="Ink 256">
                <a:extLst>
                  <a:ext uri="{FF2B5EF4-FFF2-40B4-BE49-F238E27FC236}">
                    <a16:creationId xmlns:a16="http://schemas.microsoft.com/office/drawing/2014/main" id="{C608E735-8591-4280-8163-B868553BD956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6487754" y="4017088"/>
                <a:ext cx="468000" cy="17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270" name="Ink 269">
                <a:extLst>
                  <a:ext uri="{FF2B5EF4-FFF2-40B4-BE49-F238E27FC236}">
                    <a16:creationId xmlns:a16="http://schemas.microsoft.com/office/drawing/2014/main" id="{A7ECC95D-D47A-449C-92AC-2DA2D78C1208}"/>
                  </a:ext>
                </a:extLst>
              </p14:cNvPr>
              <p14:cNvContentPartPr/>
              <p14:nvPr/>
            </p14:nvContentPartPr>
            <p14:xfrm>
              <a:off x="7222154" y="3960928"/>
              <a:ext cx="1267200" cy="129960"/>
            </p14:xfrm>
          </p:contentPart>
        </mc:Choice>
        <mc:Fallback xmlns="">
          <p:pic>
            <p:nvPicPr>
              <p:cNvPr id="270" name="Ink 269">
                <a:extLst>
                  <a:ext uri="{FF2B5EF4-FFF2-40B4-BE49-F238E27FC236}">
                    <a16:creationId xmlns:a16="http://schemas.microsoft.com/office/drawing/2014/main" id="{A7ECC95D-D47A-449C-92AC-2DA2D78C1208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213154" y="3951928"/>
                <a:ext cx="1284840" cy="14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271" name="Ink 270">
                <a:extLst>
                  <a:ext uri="{FF2B5EF4-FFF2-40B4-BE49-F238E27FC236}">
                    <a16:creationId xmlns:a16="http://schemas.microsoft.com/office/drawing/2014/main" id="{5337B09F-2124-4FC7-B9C3-5DD6D8F46DA8}"/>
                  </a:ext>
                </a:extLst>
              </p14:cNvPr>
              <p14:cNvContentPartPr/>
              <p14:nvPr/>
            </p14:nvContentPartPr>
            <p14:xfrm>
              <a:off x="6532034" y="5485528"/>
              <a:ext cx="154800" cy="85320"/>
            </p14:xfrm>
          </p:contentPart>
        </mc:Choice>
        <mc:Fallback xmlns="">
          <p:pic>
            <p:nvPicPr>
              <p:cNvPr id="271" name="Ink 270">
                <a:extLst>
                  <a:ext uri="{FF2B5EF4-FFF2-40B4-BE49-F238E27FC236}">
                    <a16:creationId xmlns:a16="http://schemas.microsoft.com/office/drawing/2014/main" id="{5337B09F-2124-4FC7-B9C3-5DD6D8F46DA8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6523034" y="5476528"/>
                <a:ext cx="172440" cy="10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77" name="Ink 276">
                <a:extLst>
                  <a:ext uri="{FF2B5EF4-FFF2-40B4-BE49-F238E27FC236}">
                    <a16:creationId xmlns:a16="http://schemas.microsoft.com/office/drawing/2014/main" id="{BBF0EC04-A411-48BC-B21E-E87B0F8FFFDF}"/>
                  </a:ext>
                </a:extLst>
              </p14:cNvPr>
              <p14:cNvContentPartPr/>
              <p14:nvPr/>
            </p14:nvContentPartPr>
            <p14:xfrm>
              <a:off x="4130834" y="6143608"/>
              <a:ext cx="649080" cy="164520"/>
            </p14:xfrm>
          </p:contentPart>
        </mc:Choice>
        <mc:Fallback xmlns="">
          <p:pic>
            <p:nvPicPr>
              <p:cNvPr id="277" name="Ink 276">
                <a:extLst>
                  <a:ext uri="{FF2B5EF4-FFF2-40B4-BE49-F238E27FC236}">
                    <a16:creationId xmlns:a16="http://schemas.microsoft.com/office/drawing/2014/main" id="{BBF0EC04-A411-48BC-B21E-E87B0F8FFFDF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121834" y="6134608"/>
                <a:ext cx="666720" cy="182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280" name="Ink 279">
                <a:extLst>
                  <a:ext uri="{FF2B5EF4-FFF2-40B4-BE49-F238E27FC236}">
                    <a16:creationId xmlns:a16="http://schemas.microsoft.com/office/drawing/2014/main" id="{D6F43068-ACE9-4A2F-B71F-A27E498700AA}"/>
                  </a:ext>
                </a:extLst>
              </p14:cNvPr>
              <p14:cNvContentPartPr/>
              <p14:nvPr/>
            </p14:nvContentPartPr>
            <p14:xfrm>
              <a:off x="5162234" y="6223888"/>
              <a:ext cx="138960" cy="95760"/>
            </p14:xfrm>
          </p:contentPart>
        </mc:Choice>
        <mc:Fallback xmlns="">
          <p:pic>
            <p:nvPicPr>
              <p:cNvPr id="280" name="Ink 279">
                <a:extLst>
                  <a:ext uri="{FF2B5EF4-FFF2-40B4-BE49-F238E27FC236}">
                    <a16:creationId xmlns:a16="http://schemas.microsoft.com/office/drawing/2014/main" id="{D6F43068-ACE9-4A2F-B71F-A27E498700AA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5153234" y="6214888"/>
                <a:ext cx="156600" cy="11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294" name="Ink 293">
                <a:extLst>
                  <a:ext uri="{FF2B5EF4-FFF2-40B4-BE49-F238E27FC236}">
                    <a16:creationId xmlns:a16="http://schemas.microsoft.com/office/drawing/2014/main" id="{359C9A1C-5DBB-4DB8-9E62-9AF988DF5791}"/>
                  </a:ext>
                </a:extLst>
              </p14:cNvPr>
              <p14:cNvContentPartPr/>
              <p14:nvPr/>
            </p14:nvContentPartPr>
            <p14:xfrm>
              <a:off x="5528354" y="6158728"/>
              <a:ext cx="1212120" cy="218880"/>
            </p14:xfrm>
          </p:contentPart>
        </mc:Choice>
        <mc:Fallback xmlns="">
          <p:pic>
            <p:nvPicPr>
              <p:cNvPr id="294" name="Ink 293">
                <a:extLst>
                  <a:ext uri="{FF2B5EF4-FFF2-40B4-BE49-F238E27FC236}">
                    <a16:creationId xmlns:a16="http://schemas.microsoft.com/office/drawing/2014/main" id="{359C9A1C-5DBB-4DB8-9E62-9AF988DF5791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5519354" y="6149728"/>
                <a:ext cx="1229760" cy="23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302" name="Ink 301">
                <a:extLst>
                  <a:ext uri="{FF2B5EF4-FFF2-40B4-BE49-F238E27FC236}">
                    <a16:creationId xmlns:a16="http://schemas.microsoft.com/office/drawing/2014/main" id="{AAEB0F39-4C79-497E-98ED-EE18177A3AD2}"/>
                  </a:ext>
                </a:extLst>
              </p14:cNvPr>
              <p14:cNvContentPartPr/>
              <p14:nvPr/>
            </p14:nvContentPartPr>
            <p14:xfrm>
              <a:off x="7765754" y="6211648"/>
              <a:ext cx="178200" cy="88560"/>
            </p14:xfrm>
          </p:contentPart>
        </mc:Choice>
        <mc:Fallback xmlns="">
          <p:pic>
            <p:nvPicPr>
              <p:cNvPr id="302" name="Ink 301">
                <a:extLst>
                  <a:ext uri="{FF2B5EF4-FFF2-40B4-BE49-F238E27FC236}">
                    <a16:creationId xmlns:a16="http://schemas.microsoft.com/office/drawing/2014/main" id="{AAEB0F39-4C79-497E-98ED-EE18177A3AD2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7756754" y="6202648"/>
                <a:ext cx="195840" cy="10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303" name="Ink 302">
                <a:extLst>
                  <a:ext uri="{FF2B5EF4-FFF2-40B4-BE49-F238E27FC236}">
                    <a16:creationId xmlns:a16="http://schemas.microsoft.com/office/drawing/2014/main" id="{CF46415D-6CB6-4E66-BC83-CE895B826A0F}"/>
                  </a:ext>
                </a:extLst>
              </p14:cNvPr>
              <p14:cNvContentPartPr/>
              <p14:nvPr/>
            </p14:nvContentPartPr>
            <p14:xfrm>
              <a:off x="6924794" y="6181768"/>
              <a:ext cx="649440" cy="154080"/>
            </p14:xfrm>
          </p:contentPart>
        </mc:Choice>
        <mc:Fallback xmlns="">
          <p:pic>
            <p:nvPicPr>
              <p:cNvPr id="303" name="Ink 302">
                <a:extLst>
                  <a:ext uri="{FF2B5EF4-FFF2-40B4-BE49-F238E27FC236}">
                    <a16:creationId xmlns:a16="http://schemas.microsoft.com/office/drawing/2014/main" id="{CF46415D-6CB6-4E66-BC83-CE895B826A0F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6915794" y="6172768"/>
                <a:ext cx="667080" cy="17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309" name="Ink 308">
                <a:extLst>
                  <a:ext uri="{FF2B5EF4-FFF2-40B4-BE49-F238E27FC236}">
                    <a16:creationId xmlns:a16="http://schemas.microsoft.com/office/drawing/2014/main" id="{72BDE526-789D-494F-9F87-9E5F39F88FDD}"/>
                  </a:ext>
                </a:extLst>
              </p14:cNvPr>
              <p14:cNvContentPartPr/>
              <p14:nvPr/>
            </p14:nvContentPartPr>
            <p14:xfrm>
              <a:off x="8076074" y="6123808"/>
              <a:ext cx="685800" cy="231840"/>
            </p14:xfrm>
          </p:contentPart>
        </mc:Choice>
        <mc:Fallback xmlns="">
          <p:pic>
            <p:nvPicPr>
              <p:cNvPr id="309" name="Ink 308">
                <a:extLst>
                  <a:ext uri="{FF2B5EF4-FFF2-40B4-BE49-F238E27FC236}">
                    <a16:creationId xmlns:a16="http://schemas.microsoft.com/office/drawing/2014/main" id="{72BDE526-789D-494F-9F87-9E5F39F88FDD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8067074" y="6114808"/>
                <a:ext cx="703440" cy="249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314" name="Ink 313">
                <a:extLst>
                  <a:ext uri="{FF2B5EF4-FFF2-40B4-BE49-F238E27FC236}">
                    <a16:creationId xmlns:a16="http://schemas.microsoft.com/office/drawing/2014/main" id="{378C7D91-826C-4CFE-A2F9-E03BD083D6BF}"/>
                  </a:ext>
                </a:extLst>
              </p14:cNvPr>
              <p14:cNvContentPartPr/>
              <p14:nvPr/>
            </p14:nvContentPartPr>
            <p14:xfrm>
              <a:off x="5226674" y="3902248"/>
              <a:ext cx="280800" cy="1869120"/>
            </p14:xfrm>
          </p:contentPart>
        </mc:Choice>
        <mc:Fallback xmlns="">
          <p:pic>
            <p:nvPicPr>
              <p:cNvPr id="314" name="Ink 313">
                <a:extLst>
                  <a:ext uri="{FF2B5EF4-FFF2-40B4-BE49-F238E27FC236}">
                    <a16:creationId xmlns:a16="http://schemas.microsoft.com/office/drawing/2014/main" id="{378C7D91-826C-4CFE-A2F9-E03BD083D6BF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5217674" y="3893248"/>
                <a:ext cx="298440" cy="188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318" name="Ink 317">
                <a:extLst>
                  <a:ext uri="{FF2B5EF4-FFF2-40B4-BE49-F238E27FC236}">
                    <a16:creationId xmlns:a16="http://schemas.microsoft.com/office/drawing/2014/main" id="{1A9A155F-4695-47C2-A0A4-7A618AD5F502}"/>
                  </a:ext>
                </a:extLst>
              </p14:cNvPr>
              <p14:cNvContentPartPr/>
              <p14:nvPr/>
            </p14:nvContentPartPr>
            <p14:xfrm>
              <a:off x="4364834" y="4496968"/>
              <a:ext cx="408960" cy="237240"/>
            </p14:xfrm>
          </p:contentPart>
        </mc:Choice>
        <mc:Fallback xmlns="">
          <p:pic>
            <p:nvPicPr>
              <p:cNvPr id="318" name="Ink 317">
                <a:extLst>
                  <a:ext uri="{FF2B5EF4-FFF2-40B4-BE49-F238E27FC236}">
                    <a16:creationId xmlns:a16="http://schemas.microsoft.com/office/drawing/2014/main" id="{1A9A155F-4695-47C2-A0A4-7A618AD5F502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4355834" y="4487968"/>
                <a:ext cx="426600" cy="25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324" name="Ink 323">
                <a:extLst>
                  <a:ext uri="{FF2B5EF4-FFF2-40B4-BE49-F238E27FC236}">
                    <a16:creationId xmlns:a16="http://schemas.microsoft.com/office/drawing/2014/main" id="{79743387-D119-4795-A941-77A45C5A0A76}"/>
                  </a:ext>
                </a:extLst>
              </p14:cNvPr>
              <p14:cNvContentPartPr/>
              <p14:nvPr/>
            </p14:nvContentPartPr>
            <p14:xfrm>
              <a:off x="7048634" y="4448728"/>
              <a:ext cx="537480" cy="175320"/>
            </p14:xfrm>
          </p:contentPart>
        </mc:Choice>
        <mc:Fallback xmlns="">
          <p:pic>
            <p:nvPicPr>
              <p:cNvPr id="324" name="Ink 323">
                <a:extLst>
                  <a:ext uri="{FF2B5EF4-FFF2-40B4-BE49-F238E27FC236}">
                    <a16:creationId xmlns:a16="http://schemas.microsoft.com/office/drawing/2014/main" id="{79743387-D119-4795-A941-77A45C5A0A76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7039634" y="4439728"/>
                <a:ext cx="55512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330" name="Ink 329">
                <a:extLst>
                  <a:ext uri="{FF2B5EF4-FFF2-40B4-BE49-F238E27FC236}">
                    <a16:creationId xmlns:a16="http://schemas.microsoft.com/office/drawing/2014/main" id="{4E1FE457-2A06-4D58-BC65-DA21BDB0CED4}"/>
                  </a:ext>
                </a:extLst>
              </p14:cNvPr>
              <p14:cNvContentPartPr/>
              <p14:nvPr/>
            </p14:nvContentPartPr>
            <p14:xfrm>
              <a:off x="7130354" y="5169088"/>
              <a:ext cx="637560" cy="193680"/>
            </p14:xfrm>
          </p:contentPart>
        </mc:Choice>
        <mc:Fallback xmlns="">
          <p:pic>
            <p:nvPicPr>
              <p:cNvPr id="330" name="Ink 329">
                <a:extLst>
                  <a:ext uri="{FF2B5EF4-FFF2-40B4-BE49-F238E27FC236}">
                    <a16:creationId xmlns:a16="http://schemas.microsoft.com/office/drawing/2014/main" id="{4E1FE457-2A06-4D58-BC65-DA21BDB0CED4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7121354" y="5160088"/>
                <a:ext cx="655200" cy="21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331" name="Ink 330">
                <a:extLst>
                  <a:ext uri="{FF2B5EF4-FFF2-40B4-BE49-F238E27FC236}">
                    <a16:creationId xmlns:a16="http://schemas.microsoft.com/office/drawing/2014/main" id="{2AC2133D-E340-4411-AA82-80C5E6794D53}"/>
                  </a:ext>
                </a:extLst>
              </p14:cNvPr>
              <p14:cNvContentPartPr/>
              <p14:nvPr/>
            </p14:nvContentPartPr>
            <p14:xfrm>
              <a:off x="7506554" y="4499848"/>
              <a:ext cx="67680" cy="196560"/>
            </p14:xfrm>
          </p:contentPart>
        </mc:Choice>
        <mc:Fallback xmlns="">
          <p:pic>
            <p:nvPicPr>
              <p:cNvPr id="331" name="Ink 330">
                <a:extLst>
                  <a:ext uri="{FF2B5EF4-FFF2-40B4-BE49-F238E27FC236}">
                    <a16:creationId xmlns:a16="http://schemas.microsoft.com/office/drawing/2014/main" id="{2AC2133D-E340-4411-AA82-80C5E6794D53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7497554" y="4490848"/>
                <a:ext cx="85320" cy="21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385" name="Ink 384">
                <a:extLst>
                  <a:ext uri="{FF2B5EF4-FFF2-40B4-BE49-F238E27FC236}">
                    <a16:creationId xmlns:a16="http://schemas.microsoft.com/office/drawing/2014/main" id="{1673742F-EAA6-44AA-BF9C-9F8F16D6FBC6}"/>
                  </a:ext>
                </a:extLst>
              </p14:cNvPr>
              <p14:cNvContentPartPr/>
              <p14:nvPr/>
            </p14:nvContentPartPr>
            <p14:xfrm>
              <a:off x="809834" y="1531648"/>
              <a:ext cx="439920" cy="134280"/>
            </p14:xfrm>
          </p:contentPart>
        </mc:Choice>
        <mc:Fallback xmlns="">
          <p:pic>
            <p:nvPicPr>
              <p:cNvPr id="385" name="Ink 384">
                <a:extLst>
                  <a:ext uri="{FF2B5EF4-FFF2-40B4-BE49-F238E27FC236}">
                    <a16:creationId xmlns:a16="http://schemas.microsoft.com/office/drawing/2014/main" id="{1673742F-EAA6-44AA-BF9C-9F8F16D6FBC6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800834" y="1522648"/>
                <a:ext cx="45756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397" name="Ink 396">
                <a:extLst>
                  <a:ext uri="{FF2B5EF4-FFF2-40B4-BE49-F238E27FC236}">
                    <a16:creationId xmlns:a16="http://schemas.microsoft.com/office/drawing/2014/main" id="{D9BE610A-4BB1-4DE6-A09D-AE0BB1A75A35}"/>
                  </a:ext>
                </a:extLst>
              </p14:cNvPr>
              <p14:cNvContentPartPr/>
              <p14:nvPr/>
            </p14:nvContentPartPr>
            <p14:xfrm>
              <a:off x="985874" y="1751248"/>
              <a:ext cx="619200" cy="859320"/>
            </p14:xfrm>
          </p:contentPart>
        </mc:Choice>
        <mc:Fallback xmlns="">
          <p:pic>
            <p:nvPicPr>
              <p:cNvPr id="397" name="Ink 396">
                <a:extLst>
                  <a:ext uri="{FF2B5EF4-FFF2-40B4-BE49-F238E27FC236}">
                    <a16:creationId xmlns:a16="http://schemas.microsoft.com/office/drawing/2014/main" id="{D9BE610A-4BB1-4DE6-A09D-AE0BB1A75A35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976874" y="1742248"/>
                <a:ext cx="636840" cy="87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398" name="Ink 397">
                <a:extLst>
                  <a:ext uri="{FF2B5EF4-FFF2-40B4-BE49-F238E27FC236}">
                    <a16:creationId xmlns:a16="http://schemas.microsoft.com/office/drawing/2014/main" id="{FA37136A-8011-4D8A-B957-C0B3C3BF7A0C}"/>
                  </a:ext>
                </a:extLst>
              </p14:cNvPr>
              <p14:cNvContentPartPr/>
              <p14:nvPr/>
            </p14:nvContentPartPr>
            <p14:xfrm>
              <a:off x="1040594" y="2589328"/>
              <a:ext cx="1135800" cy="177840"/>
            </p14:xfrm>
          </p:contentPart>
        </mc:Choice>
        <mc:Fallback xmlns="">
          <p:pic>
            <p:nvPicPr>
              <p:cNvPr id="398" name="Ink 397">
                <a:extLst>
                  <a:ext uri="{FF2B5EF4-FFF2-40B4-BE49-F238E27FC236}">
                    <a16:creationId xmlns:a16="http://schemas.microsoft.com/office/drawing/2014/main" id="{FA37136A-8011-4D8A-B957-C0B3C3BF7A0C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1031594" y="2580328"/>
                <a:ext cx="1153440" cy="19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403" name="Ink 402">
                <a:extLst>
                  <a:ext uri="{FF2B5EF4-FFF2-40B4-BE49-F238E27FC236}">
                    <a16:creationId xmlns:a16="http://schemas.microsoft.com/office/drawing/2014/main" id="{803D1B22-FD5B-49EC-A174-E9ECA3333934}"/>
                  </a:ext>
                </a:extLst>
              </p14:cNvPr>
              <p14:cNvContentPartPr/>
              <p14:nvPr/>
            </p14:nvContentPartPr>
            <p14:xfrm>
              <a:off x="1006394" y="2759608"/>
              <a:ext cx="71640" cy="74880"/>
            </p14:xfrm>
          </p:contentPart>
        </mc:Choice>
        <mc:Fallback xmlns="">
          <p:pic>
            <p:nvPicPr>
              <p:cNvPr id="403" name="Ink 402">
                <a:extLst>
                  <a:ext uri="{FF2B5EF4-FFF2-40B4-BE49-F238E27FC236}">
                    <a16:creationId xmlns:a16="http://schemas.microsoft.com/office/drawing/2014/main" id="{803D1B22-FD5B-49EC-A174-E9ECA3333934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997394" y="2750608"/>
                <a:ext cx="89280" cy="9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420" name="Ink 419">
                <a:extLst>
                  <a:ext uri="{FF2B5EF4-FFF2-40B4-BE49-F238E27FC236}">
                    <a16:creationId xmlns:a16="http://schemas.microsoft.com/office/drawing/2014/main" id="{DC2EE37F-E7AA-44EE-882A-243C938D1A0E}"/>
                  </a:ext>
                </a:extLst>
              </p14:cNvPr>
              <p14:cNvContentPartPr/>
              <p14:nvPr/>
            </p14:nvContentPartPr>
            <p14:xfrm>
              <a:off x="2599754" y="2649808"/>
              <a:ext cx="406800" cy="137880"/>
            </p14:xfrm>
          </p:contentPart>
        </mc:Choice>
        <mc:Fallback xmlns="">
          <p:pic>
            <p:nvPicPr>
              <p:cNvPr id="420" name="Ink 419">
                <a:extLst>
                  <a:ext uri="{FF2B5EF4-FFF2-40B4-BE49-F238E27FC236}">
                    <a16:creationId xmlns:a16="http://schemas.microsoft.com/office/drawing/2014/main" id="{DC2EE37F-E7AA-44EE-882A-243C938D1A0E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2590754" y="2640808"/>
                <a:ext cx="424440" cy="15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438" name="Ink 437">
                <a:extLst>
                  <a:ext uri="{FF2B5EF4-FFF2-40B4-BE49-F238E27FC236}">
                    <a16:creationId xmlns:a16="http://schemas.microsoft.com/office/drawing/2014/main" id="{F9F99989-2244-4537-9FB8-B2BD8A46FAB2}"/>
                  </a:ext>
                </a:extLst>
              </p14:cNvPr>
              <p14:cNvContentPartPr/>
              <p14:nvPr/>
            </p14:nvContentPartPr>
            <p14:xfrm>
              <a:off x="939074" y="1859968"/>
              <a:ext cx="137160" cy="87120"/>
            </p14:xfrm>
          </p:contentPart>
        </mc:Choice>
        <mc:Fallback xmlns="">
          <p:pic>
            <p:nvPicPr>
              <p:cNvPr id="438" name="Ink 437">
                <a:extLst>
                  <a:ext uri="{FF2B5EF4-FFF2-40B4-BE49-F238E27FC236}">
                    <a16:creationId xmlns:a16="http://schemas.microsoft.com/office/drawing/2014/main" id="{F9F99989-2244-4537-9FB8-B2BD8A46FAB2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930074" y="1850968"/>
                <a:ext cx="154800" cy="10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469" name="Ink 468">
                <a:extLst>
                  <a:ext uri="{FF2B5EF4-FFF2-40B4-BE49-F238E27FC236}">
                    <a16:creationId xmlns:a16="http://schemas.microsoft.com/office/drawing/2014/main" id="{CAB6C304-D150-43ED-A7CD-6B2C80DEA8DE}"/>
                  </a:ext>
                </a:extLst>
              </p14:cNvPr>
              <p14:cNvContentPartPr/>
              <p14:nvPr/>
            </p14:nvContentPartPr>
            <p14:xfrm>
              <a:off x="411314" y="2830528"/>
              <a:ext cx="1263600" cy="1061280"/>
            </p14:xfrm>
          </p:contentPart>
        </mc:Choice>
        <mc:Fallback xmlns="">
          <p:pic>
            <p:nvPicPr>
              <p:cNvPr id="469" name="Ink 468">
                <a:extLst>
                  <a:ext uri="{FF2B5EF4-FFF2-40B4-BE49-F238E27FC236}">
                    <a16:creationId xmlns:a16="http://schemas.microsoft.com/office/drawing/2014/main" id="{CAB6C304-D150-43ED-A7CD-6B2C80DEA8DE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402314" y="2821528"/>
                <a:ext cx="1281240" cy="107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482" name="Ink 481">
                <a:extLst>
                  <a:ext uri="{FF2B5EF4-FFF2-40B4-BE49-F238E27FC236}">
                    <a16:creationId xmlns:a16="http://schemas.microsoft.com/office/drawing/2014/main" id="{C4BD7311-F0D6-4B92-A9C4-2D382269295B}"/>
                  </a:ext>
                </a:extLst>
              </p14:cNvPr>
              <p14:cNvContentPartPr/>
              <p14:nvPr/>
            </p14:nvContentPartPr>
            <p14:xfrm>
              <a:off x="123314" y="3969928"/>
              <a:ext cx="2458440" cy="381600"/>
            </p14:xfrm>
          </p:contentPart>
        </mc:Choice>
        <mc:Fallback xmlns="">
          <p:pic>
            <p:nvPicPr>
              <p:cNvPr id="482" name="Ink 481">
                <a:extLst>
                  <a:ext uri="{FF2B5EF4-FFF2-40B4-BE49-F238E27FC236}">
                    <a16:creationId xmlns:a16="http://schemas.microsoft.com/office/drawing/2014/main" id="{C4BD7311-F0D6-4B92-A9C4-2D382269295B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114314" y="3960928"/>
                <a:ext cx="2476080" cy="39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485" name="Ink 484">
                <a:extLst>
                  <a:ext uri="{FF2B5EF4-FFF2-40B4-BE49-F238E27FC236}">
                    <a16:creationId xmlns:a16="http://schemas.microsoft.com/office/drawing/2014/main" id="{77A3EF1C-FAFE-4DFC-866F-4CE680887436}"/>
                  </a:ext>
                </a:extLst>
              </p14:cNvPr>
              <p14:cNvContentPartPr/>
              <p14:nvPr/>
            </p14:nvContentPartPr>
            <p14:xfrm>
              <a:off x="2570234" y="2840248"/>
              <a:ext cx="421200" cy="11160"/>
            </p14:xfrm>
          </p:contentPart>
        </mc:Choice>
        <mc:Fallback xmlns="">
          <p:pic>
            <p:nvPicPr>
              <p:cNvPr id="485" name="Ink 484">
                <a:extLst>
                  <a:ext uri="{FF2B5EF4-FFF2-40B4-BE49-F238E27FC236}">
                    <a16:creationId xmlns:a16="http://schemas.microsoft.com/office/drawing/2014/main" id="{77A3EF1C-FAFE-4DFC-866F-4CE680887436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2561234" y="2831248"/>
                <a:ext cx="438840" cy="28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13017783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6ACF6932-3F17-40C6-98B5-EFC8C14D1153}"/>
                  </a:ext>
                </a:extLst>
              </p14:cNvPr>
              <p14:cNvContentPartPr/>
              <p14:nvPr/>
            </p14:nvContentPartPr>
            <p14:xfrm>
              <a:off x="947354" y="765568"/>
              <a:ext cx="858240" cy="1944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6ACF6932-3F17-40C6-98B5-EFC8C14D115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38354" y="756568"/>
                <a:ext cx="875880" cy="3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F301220-B895-4FF6-9F0F-8FBDB0E1CA83}"/>
                  </a:ext>
                </a:extLst>
              </p14:cNvPr>
              <p14:cNvContentPartPr/>
              <p14:nvPr/>
            </p14:nvContentPartPr>
            <p14:xfrm>
              <a:off x="743954" y="110368"/>
              <a:ext cx="1245600" cy="2901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F301220-B895-4FF6-9F0F-8FBDB0E1CA8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34954" y="101368"/>
                <a:ext cx="126324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71DF0221-7266-45A0-9CF8-F23BD42FF866}"/>
                  </a:ext>
                </a:extLst>
              </p14:cNvPr>
              <p14:cNvContentPartPr/>
              <p14:nvPr/>
            </p14:nvContentPartPr>
            <p14:xfrm>
              <a:off x="1803794" y="585208"/>
              <a:ext cx="493560" cy="2178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71DF0221-7266-45A0-9CF8-F23BD42FF86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94794" y="576208"/>
                <a:ext cx="511200" cy="23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5F4428B4-97AE-409A-BADA-31C976E5E2FF}"/>
                  </a:ext>
                </a:extLst>
              </p14:cNvPr>
              <p14:cNvContentPartPr/>
              <p14:nvPr/>
            </p14:nvContentPartPr>
            <p14:xfrm>
              <a:off x="2217794" y="1025848"/>
              <a:ext cx="65880" cy="392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5F4428B4-97AE-409A-BADA-31C976E5E2FF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208794" y="1016848"/>
                <a:ext cx="83520" cy="5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FABB91D5-F849-442E-98AE-6FDF483303CA}"/>
                  </a:ext>
                </a:extLst>
              </p14:cNvPr>
              <p14:cNvContentPartPr/>
              <p14:nvPr/>
            </p14:nvContentPartPr>
            <p14:xfrm>
              <a:off x="2371154" y="588808"/>
              <a:ext cx="640800" cy="3600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FABB91D5-F849-442E-98AE-6FDF483303C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362154" y="579808"/>
                <a:ext cx="658440" cy="5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A6993C7C-23C2-4A63-B490-16B678167570}"/>
                  </a:ext>
                </a:extLst>
              </p14:cNvPr>
              <p14:cNvContentPartPr/>
              <p14:nvPr/>
            </p14:nvContentPartPr>
            <p14:xfrm>
              <a:off x="2306354" y="127288"/>
              <a:ext cx="1345680" cy="3150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A6993C7C-23C2-4A63-B490-16B67816757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297354" y="118288"/>
                <a:ext cx="1363320" cy="33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1375A759-BA26-4403-B524-7F29779C9CBD}"/>
                  </a:ext>
                </a:extLst>
              </p14:cNvPr>
              <p14:cNvContentPartPr/>
              <p14:nvPr/>
            </p14:nvContentPartPr>
            <p14:xfrm>
              <a:off x="2312834" y="2154448"/>
              <a:ext cx="730800" cy="6732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1375A759-BA26-4403-B524-7F29779C9CBD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303834" y="2145448"/>
                <a:ext cx="748440" cy="8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9B04E71E-692E-41F6-A0BC-BEFEBAE087F3}"/>
                  </a:ext>
                </a:extLst>
              </p14:cNvPr>
              <p14:cNvContentPartPr/>
              <p14:nvPr/>
            </p14:nvContentPartPr>
            <p14:xfrm>
              <a:off x="985874" y="1380808"/>
              <a:ext cx="2595960" cy="62964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9B04E71E-692E-41F6-A0BC-BEFEBAE087F3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976874" y="1371808"/>
                <a:ext cx="2613600" cy="64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EFFD646B-5E44-4CD4-8892-7F1DF45D6542}"/>
                  </a:ext>
                </a:extLst>
              </p14:cNvPr>
              <p14:cNvContentPartPr/>
              <p14:nvPr/>
            </p14:nvContentPartPr>
            <p14:xfrm>
              <a:off x="5504594" y="870328"/>
              <a:ext cx="1424160" cy="15516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EFFD646B-5E44-4CD4-8892-7F1DF45D6542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495594" y="861328"/>
                <a:ext cx="1441800" cy="17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27494817-6317-49D0-9FF3-0FD2F5A46634}"/>
                  </a:ext>
                </a:extLst>
              </p14:cNvPr>
              <p14:cNvContentPartPr/>
              <p14:nvPr/>
            </p14:nvContentPartPr>
            <p14:xfrm>
              <a:off x="6843794" y="1234288"/>
              <a:ext cx="75960" cy="7272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27494817-6317-49D0-9FF3-0FD2F5A46634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834794" y="1225288"/>
                <a:ext cx="93600" cy="9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F2ECE6B0-92F2-4464-8013-A4130A23B550}"/>
                  </a:ext>
                </a:extLst>
              </p14:cNvPr>
              <p14:cNvContentPartPr/>
              <p14:nvPr/>
            </p14:nvContentPartPr>
            <p14:xfrm>
              <a:off x="6638954" y="1022968"/>
              <a:ext cx="360" cy="126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F2ECE6B0-92F2-4464-8013-A4130A23B55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629954" y="1013968"/>
                <a:ext cx="18000" cy="3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459291FA-9651-40D2-A0B8-1FBCD82419CB}"/>
                  </a:ext>
                </a:extLst>
              </p14:cNvPr>
              <p14:cNvContentPartPr/>
              <p14:nvPr/>
            </p14:nvContentPartPr>
            <p14:xfrm>
              <a:off x="6630674" y="1138168"/>
              <a:ext cx="8640" cy="24840"/>
            </p14:xfrm>
          </p:contentPart>
        </mc:Choice>
        <mc:Fallback xmlns=""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459291FA-9651-40D2-A0B8-1FBCD82419CB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621674" y="1129168"/>
                <a:ext cx="26280" cy="4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EF3208BD-8338-491F-BE2A-687448C5998F}"/>
                  </a:ext>
                </a:extLst>
              </p14:cNvPr>
              <p14:cNvContentPartPr/>
              <p14:nvPr/>
            </p14:nvContentPartPr>
            <p14:xfrm>
              <a:off x="6637154" y="1345168"/>
              <a:ext cx="13320" cy="2484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EF3208BD-8338-491F-BE2A-687448C5998F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628154" y="1336168"/>
                <a:ext cx="30960" cy="42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E3865720-F8B8-4509-86EB-A8052D97B592}"/>
                  </a:ext>
                </a:extLst>
              </p14:cNvPr>
              <p14:cNvContentPartPr/>
              <p14:nvPr/>
            </p14:nvContentPartPr>
            <p14:xfrm>
              <a:off x="6656594" y="1533808"/>
              <a:ext cx="5400" cy="3600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E3865720-F8B8-4509-86EB-A8052D97B592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647594" y="1524808"/>
                <a:ext cx="23040" cy="5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19470DA9-0ECF-4140-B85B-4D9A32E85B3E}"/>
                  </a:ext>
                </a:extLst>
              </p14:cNvPr>
              <p14:cNvContentPartPr/>
              <p14:nvPr/>
            </p14:nvContentPartPr>
            <p14:xfrm>
              <a:off x="6638594" y="1704808"/>
              <a:ext cx="3600" cy="4896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19470DA9-0ECF-4140-B85B-4D9A32E85B3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6629594" y="1695808"/>
                <a:ext cx="21240" cy="6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18A73C78-2569-455B-A134-4488645CA5EE}"/>
                  </a:ext>
                </a:extLst>
              </p14:cNvPr>
              <p14:cNvContentPartPr/>
              <p14:nvPr/>
            </p14:nvContentPartPr>
            <p14:xfrm>
              <a:off x="5509634" y="1827928"/>
              <a:ext cx="1450440" cy="47160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18A73C78-2569-455B-A134-4488645CA5E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500634" y="1818928"/>
                <a:ext cx="1468080" cy="48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335FEB34-4897-4757-8076-A8A53495EC8A}"/>
                  </a:ext>
                </a:extLst>
              </p14:cNvPr>
              <p14:cNvContentPartPr/>
              <p14:nvPr/>
            </p14:nvContentPartPr>
            <p14:xfrm>
              <a:off x="6967994" y="887608"/>
              <a:ext cx="414720" cy="1800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335FEB34-4897-4757-8076-A8A53495EC8A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958994" y="878608"/>
                <a:ext cx="432360" cy="3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F61931D7-5466-4EE4-8398-C539A4B3A06B}"/>
                  </a:ext>
                </a:extLst>
              </p14:cNvPr>
              <p14:cNvContentPartPr/>
              <p14:nvPr/>
            </p14:nvContentPartPr>
            <p14:xfrm>
              <a:off x="6966914" y="1248688"/>
              <a:ext cx="279000" cy="1404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F61931D7-5466-4EE4-8398-C539A4B3A06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6957914" y="1239688"/>
                <a:ext cx="296640" cy="31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EBC54B1A-F5B6-4FF7-95D6-38A2CBF96A15}"/>
                  </a:ext>
                </a:extLst>
              </p14:cNvPr>
              <p14:cNvContentPartPr/>
              <p14:nvPr/>
            </p14:nvContentPartPr>
            <p14:xfrm>
              <a:off x="7002554" y="1899208"/>
              <a:ext cx="402120" cy="1584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EBC54B1A-F5B6-4FF7-95D6-38A2CBF96A15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993554" y="1890208"/>
                <a:ext cx="419760" cy="3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85F7F283-734A-435B-8439-20A77DE8B836}"/>
                  </a:ext>
                </a:extLst>
              </p14:cNvPr>
              <p14:cNvContentPartPr/>
              <p14:nvPr/>
            </p14:nvContentPartPr>
            <p14:xfrm>
              <a:off x="7038914" y="2315008"/>
              <a:ext cx="368640" cy="1296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85F7F283-734A-435B-8439-20A77DE8B836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7029914" y="2306008"/>
                <a:ext cx="38628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EB572597-14CA-46C7-8691-3A4B8D61D5F8}"/>
                  </a:ext>
                </a:extLst>
              </p14:cNvPr>
              <p14:cNvContentPartPr/>
              <p14:nvPr/>
            </p14:nvContentPartPr>
            <p14:xfrm>
              <a:off x="5297594" y="141688"/>
              <a:ext cx="3076200" cy="644400"/>
            </p14:xfrm>
          </p:contentPart>
        </mc:Choice>
        <mc:Fallback xmlns=""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EB572597-14CA-46C7-8691-3A4B8D61D5F8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288594" y="132688"/>
                <a:ext cx="3093840" cy="66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4593E0E2-B398-4E92-A084-B7E7F5F482C2}"/>
                  </a:ext>
                </a:extLst>
              </p14:cNvPr>
              <p14:cNvContentPartPr/>
              <p14:nvPr/>
            </p14:nvContentPartPr>
            <p14:xfrm>
              <a:off x="3633674" y="535168"/>
              <a:ext cx="590400" cy="22320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4593E0E2-B398-4E92-A084-B7E7F5F482C2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3624674" y="526168"/>
                <a:ext cx="608040" cy="24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C166D757-250B-4425-BFAD-9D4CD040089E}"/>
                  </a:ext>
                </a:extLst>
              </p14:cNvPr>
              <p14:cNvContentPartPr/>
              <p14:nvPr/>
            </p14:nvContentPartPr>
            <p14:xfrm>
              <a:off x="3651674" y="1736128"/>
              <a:ext cx="678960" cy="271800"/>
            </p14:xfrm>
          </p:contentPart>
        </mc:Choice>
        <mc:Fallback xmlns=""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C166D757-250B-4425-BFAD-9D4CD040089E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642674" y="1727128"/>
                <a:ext cx="696600" cy="28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094BB6D9-EE27-4A42-AD89-1792F3B100ED}"/>
                  </a:ext>
                </a:extLst>
              </p14:cNvPr>
              <p14:cNvContentPartPr/>
              <p14:nvPr/>
            </p14:nvContentPartPr>
            <p14:xfrm>
              <a:off x="3645914" y="827128"/>
              <a:ext cx="569520" cy="1836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094BB6D9-EE27-4A42-AD89-1792F3B100ED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636914" y="818128"/>
                <a:ext cx="58716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6BBC6510-04D9-4354-83BE-61650EA1EC11}"/>
                  </a:ext>
                </a:extLst>
              </p14:cNvPr>
              <p14:cNvContentPartPr/>
              <p14:nvPr/>
            </p14:nvContentPartPr>
            <p14:xfrm>
              <a:off x="3671474" y="2155168"/>
              <a:ext cx="472320" cy="3672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6BBC6510-04D9-4354-83BE-61650EA1EC11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662474" y="2146168"/>
                <a:ext cx="489960" cy="54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352502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22EDACD9-D129-4C27-BE53-A19285554DAE}"/>
                  </a:ext>
                </a:extLst>
              </p14:cNvPr>
              <p14:cNvContentPartPr/>
              <p14:nvPr/>
            </p14:nvContentPartPr>
            <p14:xfrm>
              <a:off x="1202234" y="1028008"/>
              <a:ext cx="1463760" cy="129708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22EDACD9-D129-4C27-BE53-A19285554DAE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93234" y="1019008"/>
                <a:ext cx="1481400" cy="131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2E8E7101-1340-45AA-B5D7-0E9033DBC25B}"/>
                  </a:ext>
                </a:extLst>
              </p14:cNvPr>
              <p14:cNvContentPartPr/>
              <p14:nvPr/>
            </p14:nvContentPartPr>
            <p14:xfrm>
              <a:off x="1706234" y="444448"/>
              <a:ext cx="1210680" cy="71964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2E8E7101-1340-45AA-B5D7-0E9033DBC25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697234" y="435448"/>
                <a:ext cx="1228320" cy="73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D02DFF19-744C-4007-B881-D6E7EBDC2923}"/>
                  </a:ext>
                </a:extLst>
              </p14:cNvPr>
              <p14:cNvContentPartPr/>
              <p14:nvPr/>
            </p14:nvContentPartPr>
            <p14:xfrm>
              <a:off x="1681034" y="1169128"/>
              <a:ext cx="246960" cy="17136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D02DFF19-744C-4007-B881-D6E7EBDC2923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672034" y="1160128"/>
                <a:ext cx="264600" cy="18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6157565D-09DE-468D-8A91-3923D52CE6D3}"/>
                  </a:ext>
                </a:extLst>
              </p14:cNvPr>
              <p14:cNvContentPartPr/>
              <p14:nvPr/>
            </p14:nvContentPartPr>
            <p14:xfrm>
              <a:off x="1664474" y="1128448"/>
              <a:ext cx="685080" cy="1893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6157565D-09DE-468D-8A91-3923D52CE6D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55474" y="1119448"/>
                <a:ext cx="702720" cy="20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EDE66855-30E1-40B0-8F51-FCA68C0D62AA}"/>
                  </a:ext>
                </a:extLst>
              </p14:cNvPr>
              <p14:cNvContentPartPr/>
              <p14:nvPr/>
            </p14:nvContentPartPr>
            <p14:xfrm>
              <a:off x="4500554" y="322768"/>
              <a:ext cx="3320640" cy="272124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EDE66855-30E1-40B0-8F51-FCA68C0D62A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491554" y="313768"/>
                <a:ext cx="3338280" cy="2738880"/>
              </a:xfrm>
              <a:prstGeom prst="rect">
                <a:avLst/>
              </a:prstGeom>
            </p:spPr>
          </p:pic>
        </mc:Fallback>
      </mc:AlternateContent>
      <p:pic>
        <p:nvPicPr>
          <p:cNvPr id="52" name="Picture 51">
            <a:extLst>
              <a:ext uri="{FF2B5EF4-FFF2-40B4-BE49-F238E27FC236}">
                <a16:creationId xmlns:a16="http://schemas.microsoft.com/office/drawing/2014/main" id="{2B987F48-F22F-46A2-819E-6777838D11F2}"/>
              </a:ext>
            </a:extLst>
      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4067944" y="3658682"/>
            <a:ext cx="3209925" cy="287655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173CE76E-486B-42B6-834D-E3B07385ECC0}"/>
                  </a:ext>
                </a:extLst>
              </p14:cNvPr>
              <p14:cNvContentPartPr/>
              <p14:nvPr/>
            </p14:nvContentPartPr>
            <p14:xfrm>
              <a:off x="5309474" y="1098568"/>
              <a:ext cx="223920" cy="18828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173CE76E-486B-42B6-834D-E3B07385ECC0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5300474" y="1089568"/>
                <a:ext cx="241560" cy="20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EB1C92EE-B5AA-4DB3-BFAC-0C6B4ADA51E9}"/>
                  </a:ext>
                </a:extLst>
              </p14:cNvPr>
              <p14:cNvContentPartPr/>
              <p14:nvPr/>
            </p14:nvContentPartPr>
            <p14:xfrm>
              <a:off x="5417834" y="1557568"/>
              <a:ext cx="32760" cy="28080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EB1C92EE-B5AA-4DB3-BFAC-0C6B4ADA51E9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5408834" y="1548568"/>
                <a:ext cx="50400" cy="29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DB19CDE1-35AF-442C-8CC8-651C120221A3}"/>
                  </a:ext>
                </a:extLst>
              </p14:cNvPr>
              <p14:cNvContentPartPr/>
              <p14:nvPr/>
            </p14:nvContentPartPr>
            <p14:xfrm>
              <a:off x="6875474" y="1060408"/>
              <a:ext cx="197640" cy="18396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DB19CDE1-35AF-442C-8CC8-651C120221A3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866474" y="1051408"/>
                <a:ext cx="215280" cy="20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C7FF7846-D8FA-4149-ACB8-384D75794120}"/>
                  </a:ext>
                </a:extLst>
              </p14:cNvPr>
              <p14:cNvContentPartPr/>
              <p14:nvPr/>
            </p14:nvContentPartPr>
            <p14:xfrm>
              <a:off x="6996434" y="1515448"/>
              <a:ext cx="11160" cy="27216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C7FF7846-D8FA-4149-ACB8-384D75794120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987434" y="1506448"/>
                <a:ext cx="28800" cy="289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049138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 wrap="square" anchor="ctr">
            <a:normAutofit/>
          </a:bodyPr>
          <a:lstStyle/>
          <a:p>
            <a:pPr marL="0" indent="0">
              <a:buFontTx/>
              <a:buNone/>
              <a:defRPr/>
            </a:pPr>
            <a:endParaRPr lang="en-GB" b="1"/>
          </a:p>
          <a:p>
            <a:pPr>
              <a:defRPr/>
            </a:pPr>
            <a:endParaRPr lang="en-GB" b="1"/>
          </a:p>
          <a:p>
            <a:pPr marL="457200" lvl="1" indent="0">
              <a:buFontTx/>
              <a:buNone/>
              <a:defRPr/>
            </a:pPr>
            <a:endParaRPr lang="en-GB"/>
          </a:p>
        </p:txBody>
      </p:sp>
      <p:pic>
        <p:nvPicPr>
          <p:cNvPr id="2" name="Picture 1" descr="Diagram, schematic&#10;&#10;Description automatically generated">
            <a:extLst>
              <a:ext uri="{FF2B5EF4-FFF2-40B4-BE49-F238E27FC236}">
                <a16:creationId xmlns:a16="http://schemas.microsoft.com/office/drawing/2014/main" id="{CB732FB1-76B2-4957-AA9B-BBB151A4F38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332656"/>
            <a:ext cx="4784651" cy="4114800"/>
          </a:xfrm>
          <a:prstGeom prst="rect">
            <a:avLst/>
          </a:prstGeom>
          <a:noFill/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3D80AF74-6BA9-4D5F-9D64-E55D32A3E34A}"/>
                  </a:ext>
                </a:extLst>
              </p14:cNvPr>
              <p14:cNvContentPartPr/>
              <p14:nvPr/>
            </p14:nvContentPartPr>
            <p14:xfrm>
              <a:off x="6178154" y="219808"/>
              <a:ext cx="2476800" cy="35096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3D80AF74-6BA9-4D5F-9D64-E55D32A3E34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6169154" y="210808"/>
                <a:ext cx="2494440" cy="352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F0E6AF28-605B-4444-818B-332FC38DC380}"/>
                  </a:ext>
                </a:extLst>
              </p14:cNvPr>
              <p14:cNvContentPartPr/>
              <p14:nvPr/>
            </p14:nvContentPartPr>
            <p14:xfrm>
              <a:off x="8065274" y="1119808"/>
              <a:ext cx="28440" cy="24264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F0E6AF28-605B-4444-818B-332FC38DC380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8056274" y="1110808"/>
                <a:ext cx="46080" cy="26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C05F859F-7ED9-40C5-9114-D3981728B1BF}"/>
                  </a:ext>
                </a:extLst>
              </p14:cNvPr>
              <p14:cNvContentPartPr/>
              <p14:nvPr/>
            </p14:nvContentPartPr>
            <p14:xfrm>
              <a:off x="7881314" y="1750168"/>
              <a:ext cx="338760" cy="307800"/>
            </p14:xfrm>
          </p:contentPart>
        </mc:Choice>
        <mc:Fallback xmlns=""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C05F859F-7ED9-40C5-9114-D3981728B1BF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7872314" y="1741168"/>
                <a:ext cx="356400" cy="325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EC6022E3-D19B-47EC-A2EF-28EBB0B0E4A7}"/>
                  </a:ext>
                </a:extLst>
              </p14:cNvPr>
              <p14:cNvContentPartPr/>
              <p14:nvPr/>
            </p14:nvContentPartPr>
            <p14:xfrm>
              <a:off x="5449514" y="5138848"/>
              <a:ext cx="1577520" cy="60228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EC6022E3-D19B-47EC-A2EF-28EBB0B0E4A7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5440514" y="5129848"/>
                <a:ext cx="1595160" cy="61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3B33A8D2-01F5-40E9-99D8-DC43E23C859A}"/>
                  </a:ext>
                </a:extLst>
              </p14:cNvPr>
              <p14:cNvContentPartPr/>
              <p14:nvPr/>
            </p14:nvContentPartPr>
            <p14:xfrm>
              <a:off x="7510874" y="4939048"/>
              <a:ext cx="1261080" cy="126576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3B33A8D2-01F5-40E9-99D8-DC43E23C859A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7501874" y="4930048"/>
                <a:ext cx="1278720" cy="1283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7E6E699E-D153-41C9-94C2-146380D4AAF9}"/>
                  </a:ext>
                </a:extLst>
              </p14:cNvPr>
              <p14:cNvContentPartPr/>
              <p14:nvPr/>
            </p14:nvContentPartPr>
            <p14:xfrm>
              <a:off x="418874" y="348328"/>
              <a:ext cx="1149480" cy="115884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7E6E699E-D153-41C9-94C2-146380D4AAF9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409874" y="339328"/>
                <a:ext cx="1167120" cy="11764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3634364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A969A576-8831-4350-8E8E-B7EDEE0C4046}"/>
                  </a:ext>
                </a:extLst>
              </p14:cNvPr>
              <p14:cNvContentPartPr/>
              <p14:nvPr/>
            </p14:nvContentPartPr>
            <p14:xfrm>
              <a:off x="2035274" y="1016488"/>
              <a:ext cx="6112080" cy="258408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A969A576-8831-4350-8E8E-B7EDEE0C404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026274" y="1007488"/>
                <a:ext cx="6129720" cy="26017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11182064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4568D26-5A35-4BCA-A74C-9BFDFE7A1010}"/>
                  </a:ext>
                </a:extLst>
              </p14:cNvPr>
              <p14:cNvContentPartPr/>
              <p14:nvPr/>
            </p14:nvContentPartPr>
            <p14:xfrm>
              <a:off x="1154714" y="194248"/>
              <a:ext cx="604800" cy="20340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4568D26-5A35-4BCA-A74C-9BFDFE7A101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45714" y="185248"/>
                <a:ext cx="62244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CD3D2E15-9BA7-42CE-8761-9E6D00317F23}"/>
                  </a:ext>
                </a:extLst>
              </p14:cNvPr>
              <p14:cNvContentPartPr/>
              <p14:nvPr/>
            </p14:nvContentPartPr>
            <p14:xfrm>
              <a:off x="1367114" y="553528"/>
              <a:ext cx="803160" cy="15210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CD3D2E15-9BA7-42CE-8761-9E6D00317F2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58114" y="544528"/>
                <a:ext cx="820800" cy="153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DFAF5C43-D4D1-4839-B904-8840D47FA87C}"/>
                  </a:ext>
                </a:extLst>
              </p14:cNvPr>
              <p14:cNvContentPartPr/>
              <p14:nvPr/>
            </p14:nvContentPartPr>
            <p14:xfrm>
              <a:off x="2145434" y="467488"/>
              <a:ext cx="179640" cy="163116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DFAF5C43-D4D1-4839-B904-8840D47FA87C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36434" y="458488"/>
                <a:ext cx="197280" cy="164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283D036-166C-4B75-AE30-BCA5083F9E4B}"/>
                  </a:ext>
                </a:extLst>
              </p14:cNvPr>
              <p14:cNvContentPartPr/>
              <p14:nvPr/>
            </p14:nvContentPartPr>
            <p14:xfrm>
              <a:off x="1891274" y="674128"/>
              <a:ext cx="139680" cy="11268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283D036-166C-4B75-AE30-BCA5083F9E4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882274" y="665128"/>
                <a:ext cx="15732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2DC339BD-7214-4E49-8E88-22BC89EE45C2}"/>
                  </a:ext>
                </a:extLst>
              </p14:cNvPr>
              <p14:cNvContentPartPr/>
              <p14:nvPr/>
            </p14:nvContentPartPr>
            <p14:xfrm>
              <a:off x="2765714" y="576928"/>
              <a:ext cx="502200" cy="19332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2DC339BD-7214-4E49-8E88-22BC89EE45C2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56714" y="567928"/>
                <a:ext cx="519840" cy="21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D20785D0-0067-4DA9-B524-BE8AAC7C5C70}"/>
                  </a:ext>
                </a:extLst>
              </p14:cNvPr>
              <p14:cNvContentPartPr/>
              <p14:nvPr/>
            </p14:nvContentPartPr>
            <p14:xfrm>
              <a:off x="1921154" y="1729648"/>
              <a:ext cx="158400" cy="950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D20785D0-0067-4DA9-B524-BE8AAC7C5C7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912154" y="1720648"/>
                <a:ext cx="176040" cy="1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C5850ADF-EAFA-4E5D-B84C-655512193D1B}"/>
                  </a:ext>
                </a:extLst>
              </p14:cNvPr>
              <p14:cNvContentPartPr/>
              <p14:nvPr/>
            </p14:nvContentPartPr>
            <p14:xfrm>
              <a:off x="2628914" y="1522648"/>
              <a:ext cx="325800" cy="2163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C5850ADF-EAFA-4E5D-B84C-655512193D1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619914" y="1513648"/>
                <a:ext cx="34344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C0E2FD6A-2BD4-401E-AC4E-F816BA696EA8}"/>
                  </a:ext>
                </a:extLst>
              </p14:cNvPr>
              <p14:cNvContentPartPr/>
              <p14:nvPr/>
            </p14:nvContentPartPr>
            <p14:xfrm>
              <a:off x="3157034" y="1588888"/>
              <a:ext cx="110880" cy="9180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C0E2FD6A-2BD4-401E-AC4E-F816BA696EA8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148034" y="1579888"/>
                <a:ext cx="128520" cy="10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DD6E2A45-F6E4-4FEA-997E-08CE4FF83D79}"/>
                  </a:ext>
                </a:extLst>
              </p14:cNvPr>
              <p14:cNvContentPartPr/>
              <p14:nvPr/>
            </p14:nvContentPartPr>
            <p14:xfrm>
              <a:off x="3494354" y="1433728"/>
              <a:ext cx="1209960" cy="26424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DD6E2A45-F6E4-4FEA-997E-08CE4FF83D79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3485354" y="1424728"/>
                <a:ext cx="1227600" cy="281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D139B5AB-E919-482D-81B8-A4143B2693E7}"/>
                  </a:ext>
                </a:extLst>
              </p14:cNvPr>
              <p14:cNvContentPartPr/>
              <p14:nvPr/>
            </p14:nvContentPartPr>
            <p14:xfrm>
              <a:off x="1001714" y="813448"/>
              <a:ext cx="274320" cy="17784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D139B5AB-E919-482D-81B8-A4143B2693E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992714" y="804448"/>
                <a:ext cx="291960" cy="19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2EC77793-851F-4886-AB8A-C0378680020E}"/>
                  </a:ext>
                </a:extLst>
              </p14:cNvPr>
              <p14:cNvContentPartPr/>
              <p14:nvPr/>
            </p14:nvContentPartPr>
            <p14:xfrm>
              <a:off x="6020834" y="120088"/>
              <a:ext cx="459360" cy="29052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2EC77793-851F-4886-AB8A-C0378680020E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011834" y="111088"/>
                <a:ext cx="477000" cy="30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B87D7692-7CFA-4C9D-9D02-2CE5900EACDE}"/>
                  </a:ext>
                </a:extLst>
              </p14:cNvPr>
              <p14:cNvContentPartPr/>
              <p14:nvPr/>
            </p14:nvContentPartPr>
            <p14:xfrm>
              <a:off x="6652634" y="102088"/>
              <a:ext cx="920520" cy="51336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B87D7692-7CFA-4C9D-9D02-2CE5900EACDE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643634" y="93088"/>
                <a:ext cx="938160" cy="53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91F65925-2FAE-470B-8ACA-01AA01EF8152}"/>
                  </a:ext>
                </a:extLst>
              </p14:cNvPr>
              <p14:cNvContentPartPr/>
              <p14:nvPr/>
            </p14:nvContentPartPr>
            <p14:xfrm>
              <a:off x="6729314" y="774928"/>
              <a:ext cx="449640" cy="18180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91F65925-2FAE-470B-8ACA-01AA01EF8152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6720314" y="765928"/>
                <a:ext cx="467280" cy="199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F645CDBA-2CA1-4EDE-9E38-501D12D3B7EC}"/>
                  </a:ext>
                </a:extLst>
              </p14:cNvPr>
              <p14:cNvContentPartPr/>
              <p14:nvPr/>
            </p14:nvContentPartPr>
            <p14:xfrm>
              <a:off x="6132794" y="723088"/>
              <a:ext cx="432360" cy="3189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F645CDBA-2CA1-4EDE-9E38-501D12D3B7EC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123794" y="714088"/>
                <a:ext cx="450000" cy="336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99A1EE22-2B00-4D19-AF9E-37011898484C}"/>
                  </a:ext>
                </a:extLst>
              </p14:cNvPr>
              <p14:cNvContentPartPr/>
              <p14:nvPr/>
            </p14:nvContentPartPr>
            <p14:xfrm>
              <a:off x="2122754" y="2712088"/>
              <a:ext cx="561960" cy="20844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99A1EE22-2B00-4D19-AF9E-37011898484C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113754" y="2703088"/>
                <a:ext cx="579600" cy="22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4327142B-D708-41E7-B388-5A769DE648EE}"/>
                  </a:ext>
                </a:extLst>
              </p14:cNvPr>
              <p14:cNvContentPartPr/>
              <p14:nvPr/>
            </p14:nvContentPartPr>
            <p14:xfrm>
              <a:off x="1246874" y="2787328"/>
              <a:ext cx="617040" cy="20196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4327142B-D708-41E7-B388-5A769DE648E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237874" y="2778328"/>
                <a:ext cx="634680" cy="21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A0B3C994-05F7-46A5-AA25-444D021B8900}"/>
                  </a:ext>
                </a:extLst>
              </p14:cNvPr>
              <p14:cNvContentPartPr/>
              <p14:nvPr/>
            </p14:nvContentPartPr>
            <p14:xfrm>
              <a:off x="558914" y="2827648"/>
              <a:ext cx="343800" cy="375120"/>
            </p14:xfrm>
          </p:contentPart>
        </mc:Choice>
        <mc:Fallback xmlns=""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A0B3C994-05F7-46A5-AA25-444D021B8900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49914" y="2818648"/>
                <a:ext cx="361440" cy="392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981654B7-379F-43A9-AAEC-799AEC99659E}"/>
                  </a:ext>
                </a:extLst>
              </p14:cNvPr>
              <p14:cNvContentPartPr/>
              <p14:nvPr/>
            </p14:nvContentPartPr>
            <p14:xfrm>
              <a:off x="1244714" y="3290248"/>
              <a:ext cx="776520" cy="18828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981654B7-379F-43A9-AAEC-799AEC99659E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235714" y="3281248"/>
                <a:ext cx="794160" cy="20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26" name="Ink 125">
                <a:extLst>
                  <a:ext uri="{FF2B5EF4-FFF2-40B4-BE49-F238E27FC236}">
                    <a16:creationId xmlns:a16="http://schemas.microsoft.com/office/drawing/2014/main" id="{D3A46DA1-A44A-473E-9712-04B762A9B828}"/>
                  </a:ext>
                </a:extLst>
              </p14:cNvPr>
              <p14:cNvContentPartPr/>
              <p14:nvPr/>
            </p14:nvContentPartPr>
            <p14:xfrm>
              <a:off x="2218154" y="3249208"/>
              <a:ext cx="1009440" cy="140760"/>
            </p14:xfrm>
          </p:contentPart>
        </mc:Choice>
        <mc:Fallback xmlns="">
          <p:pic>
            <p:nvPicPr>
              <p:cNvPr id="126" name="Ink 125">
                <a:extLst>
                  <a:ext uri="{FF2B5EF4-FFF2-40B4-BE49-F238E27FC236}">
                    <a16:creationId xmlns:a16="http://schemas.microsoft.com/office/drawing/2014/main" id="{D3A46DA1-A44A-473E-9712-04B762A9B82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209154" y="3240208"/>
                <a:ext cx="1027080" cy="15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B99BDEC2-BE04-433E-B513-24422DB644BE}"/>
                  </a:ext>
                </a:extLst>
              </p14:cNvPr>
              <p14:cNvContentPartPr/>
              <p14:nvPr/>
            </p14:nvContentPartPr>
            <p14:xfrm>
              <a:off x="1196114" y="3849688"/>
              <a:ext cx="852480" cy="23472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B99BDEC2-BE04-433E-B513-24422DB644BE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187114" y="3840688"/>
                <a:ext cx="870120" cy="25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CF0DAD04-BE35-4BBF-A68B-82AD2ED246DB}"/>
                  </a:ext>
                </a:extLst>
              </p14:cNvPr>
              <p14:cNvContentPartPr/>
              <p14:nvPr/>
            </p14:nvContentPartPr>
            <p14:xfrm>
              <a:off x="2259194" y="3888208"/>
              <a:ext cx="365760" cy="18792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CF0DAD04-BE35-4BBF-A68B-82AD2ED246DB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250194" y="3879208"/>
                <a:ext cx="383400" cy="20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AD7F4CDD-35D4-4AB2-9E9A-0F818C4222A5}"/>
                  </a:ext>
                </a:extLst>
              </p14:cNvPr>
              <p14:cNvContentPartPr/>
              <p14:nvPr/>
            </p14:nvContentPartPr>
            <p14:xfrm>
              <a:off x="2824754" y="3910168"/>
              <a:ext cx="470160" cy="162360"/>
            </p14:xfrm>
          </p:contentPart>
        </mc:Choice>
        <mc:Fallback xmlns=""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AD7F4CDD-35D4-4AB2-9E9A-0F818C4222A5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815754" y="3901168"/>
                <a:ext cx="487800" cy="1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551E11A2-0457-4E63-A7B6-7FBB5095FA4E}"/>
                  </a:ext>
                </a:extLst>
              </p14:cNvPr>
              <p14:cNvContentPartPr/>
              <p14:nvPr/>
            </p14:nvContentPartPr>
            <p14:xfrm>
              <a:off x="408074" y="1134208"/>
              <a:ext cx="939240" cy="21564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551E11A2-0457-4E63-A7B6-7FBB5095FA4E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99074" y="1125208"/>
                <a:ext cx="956880" cy="23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56" name="Ink 155">
                <a:extLst>
                  <a:ext uri="{FF2B5EF4-FFF2-40B4-BE49-F238E27FC236}">
                    <a16:creationId xmlns:a16="http://schemas.microsoft.com/office/drawing/2014/main" id="{E009E8BA-02DC-4DA8-8ED5-B47E8E384F6C}"/>
                  </a:ext>
                </a:extLst>
              </p14:cNvPr>
              <p14:cNvContentPartPr/>
              <p14:nvPr/>
            </p14:nvContentPartPr>
            <p14:xfrm>
              <a:off x="4608914" y="1978768"/>
              <a:ext cx="4530240" cy="4876560"/>
            </p14:xfrm>
          </p:contentPart>
        </mc:Choice>
        <mc:Fallback xmlns="">
          <p:pic>
            <p:nvPicPr>
              <p:cNvPr id="156" name="Ink 155">
                <a:extLst>
                  <a:ext uri="{FF2B5EF4-FFF2-40B4-BE49-F238E27FC236}">
                    <a16:creationId xmlns:a16="http://schemas.microsoft.com/office/drawing/2014/main" id="{E009E8BA-02DC-4DA8-8ED5-B47E8E384F6C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4599914" y="1969768"/>
                <a:ext cx="4547880" cy="489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7E474D85-504E-4173-9B96-9F1911433F9E}"/>
                  </a:ext>
                </a:extLst>
              </p14:cNvPr>
              <p14:cNvContentPartPr/>
              <p14:nvPr/>
            </p14:nvContentPartPr>
            <p14:xfrm>
              <a:off x="192074" y="151408"/>
              <a:ext cx="686160" cy="247680"/>
            </p14:xfrm>
          </p:contentPart>
        </mc:Choice>
        <mc:Fallback xmlns=""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7E474D85-504E-4173-9B96-9F1911433F9E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183074" y="142408"/>
                <a:ext cx="703800" cy="26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200" name="Ink 199">
                <a:extLst>
                  <a:ext uri="{FF2B5EF4-FFF2-40B4-BE49-F238E27FC236}">
                    <a16:creationId xmlns:a16="http://schemas.microsoft.com/office/drawing/2014/main" id="{F0812BD3-14DB-4158-8905-CE5194D923D9}"/>
                  </a:ext>
                </a:extLst>
              </p14:cNvPr>
              <p14:cNvContentPartPr/>
              <p14:nvPr/>
            </p14:nvContentPartPr>
            <p14:xfrm>
              <a:off x="6187874" y="2200168"/>
              <a:ext cx="677880" cy="215280"/>
            </p14:xfrm>
          </p:contentPart>
        </mc:Choice>
        <mc:Fallback xmlns="">
          <p:pic>
            <p:nvPicPr>
              <p:cNvPr id="200" name="Ink 199">
                <a:extLst>
                  <a:ext uri="{FF2B5EF4-FFF2-40B4-BE49-F238E27FC236}">
                    <a16:creationId xmlns:a16="http://schemas.microsoft.com/office/drawing/2014/main" id="{F0812BD3-14DB-4158-8905-CE5194D923D9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6178874" y="2191168"/>
                <a:ext cx="695520" cy="23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B4EF1E9B-74EE-4A53-AC96-D2A606A0BFFC}"/>
                  </a:ext>
                </a:extLst>
              </p14:cNvPr>
              <p14:cNvContentPartPr/>
              <p14:nvPr/>
            </p14:nvContentPartPr>
            <p14:xfrm>
              <a:off x="6414314" y="2490688"/>
              <a:ext cx="1095480" cy="1260360"/>
            </p14:xfrm>
          </p:contentPart>
        </mc:Choice>
        <mc:Fallback xmlns=""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B4EF1E9B-74EE-4A53-AC96-D2A606A0BFFC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6405314" y="2481688"/>
                <a:ext cx="1113120" cy="127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230" name="Ink 229">
                <a:extLst>
                  <a:ext uri="{FF2B5EF4-FFF2-40B4-BE49-F238E27FC236}">
                    <a16:creationId xmlns:a16="http://schemas.microsoft.com/office/drawing/2014/main" id="{78587390-6A06-493F-8CD3-4D09D2C16BC9}"/>
                  </a:ext>
                </a:extLst>
              </p14:cNvPr>
              <p14:cNvContentPartPr/>
              <p14:nvPr/>
            </p14:nvContentPartPr>
            <p14:xfrm>
              <a:off x="5413154" y="3328408"/>
              <a:ext cx="509040" cy="324720"/>
            </p14:xfrm>
          </p:contentPart>
        </mc:Choice>
        <mc:Fallback xmlns="">
          <p:pic>
            <p:nvPicPr>
              <p:cNvPr id="230" name="Ink 229">
                <a:extLst>
                  <a:ext uri="{FF2B5EF4-FFF2-40B4-BE49-F238E27FC236}">
                    <a16:creationId xmlns:a16="http://schemas.microsoft.com/office/drawing/2014/main" id="{78587390-6A06-493F-8CD3-4D09D2C16BC9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5404154" y="3319408"/>
                <a:ext cx="526680" cy="342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231" name="Ink 230">
                <a:extLst>
                  <a:ext uri="{FF2B5EF4-FFF2-40B4-BE49-F238E27FC236}">
                    <a16:creationId xmlns:a16="http://schemas.microsoft.com/office/drawing/2014/main" id="{B7218E21-7D15-4F5B-93A4-02FB0F1D6990}"/>
                  </a:ext>
                </a:extLst>
              </p14:cNvPr>
              <p14:cNvContentPartPr/>
              <p14:nvPr/>
            </p14:nvContentPartPr>
            <p14:xfrm>
              <a:off x="6094994" y="2465488"/>
              <a:ext cx="671400" cy="27720"/>
            </p14:xfrm>
          </p:contentPart>
        </mc:Choice>
        <mc:Fallback xmlns="">
          <p:pic>
            <p:nvPicPr>
              <p:cNvPr id="231" name="Ink 230">
                <a:extLst>
                  <a:ext uri="{FF2B5EF4-FFF2-40B4-BE49-F238E27FC236}">
                    <a16:creationId xmlns:a16="http://schemas.microsoft.com/office/drawing/2014/main" id="{B7218E21-7D15-4F5B-93A4-02FB0F1D6990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6085994" y="2456488"/>
                <a:ext cx="689040" cy="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243" name="Ink 242">
                <a:extLst>
                  <a:ext uri="{FF2B5EF4-FFF2-40B4-BE49-F238E27FC236}">
                    <a16:creationId xmlns:a16="http://schemas.microsoft.com/office/drawing/2014/main" id="{DEB6DCA7-AC81-4F01-ABC8-DD5BB9135932}"/>
                  </a:ext>
                </a:extLst>
              </p14:cNvPr>
              <p14:cNvContentPartPr/>
              <p14:nvPr/>
            </p14:nvContentPartPr>
            <p14:xfrm>
              <a:off x="5870354" y="2798848"/>
              <a:ext cx="718200" cy="976320"/>
            </p14:xfrm>
          </p:contentPart>
        </mc:Choice>
        <mc:Fallback xmlns="">
          <p:pic>
            <p:nvPicPr>
              <p:cNvPr id="243" name="Ink 242">
                <a:extLst>
                  <a:ext uri="{FF2B5EF4-FFF2-40B4-BE49-F238E27FC236}">
                    <a16:creationId xmlns:a16="http://schemas.microsoft.com/office/drawing/2014/main" id="{DEB6DCA7-AC81-4F01-ABC8-DD5BB9135932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861354" y="2789848"/>
                <a:ext cx="735840" cy="99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244" name="Ink 243">
                <a:extLst>
                  <a:ext uri="{FF2B5EF4-FFF2-40B4-BE49-F238E27FC236}">
                    <a16:creationId xmlns:a16="http://schemas.microsoft.com/office/drawing/2014/main" id="{185A2944-924D-4785-BC14-D132DDFD02E9}"/>
                  </a:ext>
                </a:extLst>
              </p14:cNvPr>
              <p14:cNvContentPartPr/>
              <p14:nvPr/>
            </p14:nvContentPartPr>
            <p14:xfrm>
              <a:off x="6406754" y="3256048"/>
              <a:ext cx="33120" cy="145080"/>
            </p14:xfrm>
          </p:contentPart>
        </mc:Choice>
        <mc:Fallback xmlns="">
          <p:pic>
            <p:nvPicPr>
              <p:cNvPr id="244" name="Ink 243">
                <a:extLst>
                  <a:ext uri="{FF2B5EF4-FFF2-40B4-BE49-F238E27FC236}">
                    <a16:creationId xmlns:a16="http://schemas.microsoft.com/office/drawing/2014/main" id="{185A2944-924D-4785-BC14-D132DDFD02E9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6397754" y="3247048"/>
                <a:ext cx="5076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245" name="Ink 244">
                <a:extLst>
                  <a:ext uri="{FF2B5EF4-FFF2-40B4-BE49-F238E27FC236}">
                    <a16:creationId xmlns:a16="http://schemas.microsoft.com/office/drawing/2014/main" id="{21A9A4DA-DB1B-412A-AA07-AB88EF698FC4}"/>
                  </a:ext>
                </a:extLst>
              </p14:cNvPr>
              <p14:cNvContentPartPr/>
              <p14:nvPr/>
            </p14:nvContentPartPr>
            <p14:xfrm>
              <a:off x="4787834" y="2888128"/>
              <a:ext cx="452880" cy="287640"/>
            </p14:xfrm>
          </p:contentPart>
        </mc:Choice>
        <mc:Fallback xmlns="">
          <p:pic>
            <p:nvPicPr>
              <p:cNvPr id="245" name="Ink 244">
                <a:extLst>
                  <a:ext uri="{FF2B5EF4-FFF2-40B4-BE49-F238E27FC236}">
                    <a16:creationId xmlns:a16="http://schemas.microsoft.com/office/drawing/2014/main" id="{21A9A4DA-DB1B-412A-AA07-AB88EF698FC4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4778834" y="2879128"/>
                <a:ext cx="470520" cy="30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51" name="Ink 250">
                <a:extLst>
                  <a:ext uri="{FF2B5EF4-FFF2-40B4-BE49-F238E27FC236}">
                    <a16:creationId xmlns:a16="http://schemas.microsoft.com/office/drawing/2014/main" id="{B8CACF47-B3A2-49F1-B04F-5E20ECFFE406}"/>
                  </a:ext>
                </a:extLst>
              </p14:cNvPr>
              <p14:cNvContentPartPr/>
              <p14:nvPr/>
            </p14:nvContentPartPr>
            <p14:xfrm>
              <a:off x="4870274" y="2660968"/>
              <a:ext cx="394560" cy="128160"/>
            </p14:xfrm>
          </p:contentPart>
        </mc:Choice>
        <mc:Fallback xmlns="">
          <p:pic>
            <p:nvPicPr>
              <p:cNvPr id="251" name="Ink 250">
                <a:extLst>
                  <a:ext uri="{FF2B5EF4-FFF2-40B4-BE49-F238E27FC236}">
                    <a16:creationId xmlns:a16="http://schemas.microsoft.com/office/drawing/2014/main" id="{B8CACF47-B3A2-49F1-B04F-5E20ECFFE406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861274" y="2651968"/>
                <a:ext cx="412200" cy="14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68972251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03FD21E-5870-4043-AAEA-511663D53304}"/>
                  </a:ext>
                </a:extLst>
              </p14:cNvPr>
              <p14:cNvContentPartPr/>
              <p14:nvPr/>
            </p14:nvContentPartPr>
            <p14:xfrm>
              <a:off x="1173434" y="198568"/>
              <a:ext cx="848520" cy="40572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03FD21E-5870-4043-AAEA-511663D53304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164434" y="189568"/>
                <a:ext cx="866160" cy="42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8289A77D-3723-4383-9355-E4C70B2D44F7}"/>
                  </a:ext>
                </a:extLst>
              </p14:cNvPr>
              <p14:cNvContentPartPr/>
              <p14:nvPr/>
            </p14:nvContentPartPr>
            <p14:xfrm>
              <a:off x="1589594" y="1072648"/>
              <a:ext cx="196560" cy="14878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8289A77D-3723-4383-9355-E4C70B2D44F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80594" y="1063648"/>
                <a:ext cx="214200" cy="150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25EC435-C8A6-47E4-9B61-CABB1C83B63A}"/>
                  </a:ext>
                </a:extLst>
              </p14:cNvPr>
              <p14:cNvContentPartPr/>
              <p14:nvPr/>
            </p14:nvContentPartPr>
            <p14:xfrm>
              <a:off x="1591754" y="1151488"/>
              <a:ext cx="150120" cy="10656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25EC435-C8A6-47E4-9B61-CABB1C83B63A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582754" y="1142488"/>
                <a:ext cx="167760" cy="12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6214244B-A169-4786-B3D4-F586997D35C7}"/>
                  </a:ext>
                </a:extLst>
              </p14:cNvPr>
              <p14:cNvContentPartPr/>
              <p14:nvPr/>
            </p14:nvContentPartPr>
            <p14:xfrm>
              <a:off x="1285754" y="2871568"/>
              <a:ext cx="591120" cy="3261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6214244B-A169-4786-B3D4-F586997D35C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276754" y="2862568"/>
                <a:ext cx="608760" cy="34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57D46D2F-E1F4-4893-9A00-03BF7C8C576C}"/>
                  </a:ext>
                </a:extLst>
              </p14:cNvPr>
              <p14:cNvContentPartPr/>
              <p14:nvPr/>
            </p14:nvContentPartPr>
            <p14:xfrm>
              <a:off x="463154" y="3321568"/>
              <a:ext cx="3629160" cy="53100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57D46D2F-E1F4-4893-9A00-03BF7C8C576C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54154" y="3312568"/>
                <a:ext cx="3646800" cy="54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841732F3-85B6-437E-AC34-13D54D9B200A}"/>
                  </a:ext>
                </a:extLst>
              </p14:cNvPr>
              <p14:cNvContentPartPr/>
              <p14:nvPr/>
            </p14:nvContentPartPr>
            <p14:xfrm>
              <a:off x="1697234" y="1325368"/>
              <a:ext cx="494280" cy="95112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841732F3-85B6-437E-AC34-13D54D9B200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688234" y="1316368"/>
                <a:ext cx="511920" cy="96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4B806AFB-0D4A-406A-870F-5F694CD56223}"/>
                  </a:ext>
                </a:extLst>
              </p14:cNvPr>
              <p14:cNvContentPartPr/>
              <p14:nvPr/>
            </p14:nvContentPartPr>
            <p14:xfrm>
              <a:off x="2147954" y="1622008"/>
              <a:ext cx="264960" cy="32220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4B806AFB-0D4A-406A-870F-5F694CD5622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138954" y="1613008"/>
                <a:ext cx="282600" cy="33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C0D45318-BE99-4684-8B69-C27A23A22B85}"/>
                  </a:ext>
                </a:extLst>
              </p14:cNvPr>
              <p14:cNvContentPartPr/>
              <p14:nvPr/>
            </p14:nvContentPartPr>
            <p14:xfrm>
              <a:off x="2488154" y="1348408"/>
              <a:ext cx="237240" cy="1202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C0D45318-BE99-4684-8B69-C27A23A22B8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479154" y="1339408"/>
                <a:ext cx="254880" cy="137880"/>
              </a:xfrm>
              <a:prstGeom prst="rect">
                <a:avLst/>
              </a:prstGeom>
            </p:spPr>
          </p:pic>
        </mc:Fallback>
      </mc:AlternateContent>
      <p:pic>
        <p:nvPicPr>
          <p:cNvPr id="69" name="Picture 68">
            <a:extLst>
              <a:ext uri="{FF2B5EF4-FFF2-40B4-BE49-F238E27FC236}">
                <a16:creationId xmlns:a16="http://schemas.microsoft.com/office/drawing/2014/main" id="{8CB96E57-9B5F-4422-B78E-64B6EF4092B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4221707" y="1446989"/>
            <a:ext cx="4912912" cy="524469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EBE32562-5C13-4333-B082-482826D2A413}"/>
                  </a:ext>
                </a:extLst>
              </p14:cNvPr>
              <p14:cNvContentPartPr/>
              <p14:nvPr/>
            </p14:nvContentPartPr>
            <p14:xfrm>
              <a:off x="1001354" y="697888"/>
              <a:ext cx="1934640" cy="203544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EBE32562-5C13-4333-B082-482826D2A413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992354" y="688888"/>
                <a:ext cx="1952280" cy="205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B16CAC5B-08D1-431B-9DBC-C0A14B6308CF}"/>
                  </a:ext>
                </a:extLst>
              </p14:cNvPr>
              <p14:cNvContentPartPr/>
              <p14:nvPr/>
            </p14:nvContentPartPr>
            <p14:xfrm>
              <a:off x="2902874" y="1123048"/>
              <a:ext cx="366480" cy="34920"/>
            </p14:xfrm>
          </p:contentPart>
        </mc:Choice>
        <mc:Fallback xmlns=""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B16CAC5B-08D1-431B-9DBC-C0A14B6308CF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2893874" y="1114048"/>
                <a:ext cx="384120" cy="5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DE233CD8-D7DA-4E5C-9624-D1F6C014E0D6}"/>
                  </a:ext>
                </a:extLst>
              </p14:cNvPr>
              <p14:cNvContentPartPr/>
              <p14:nvPr/>
            </p14:nvContentPartPr>
            <p14:xfrm>
              <a:off x="2421914" y="489088"/>
              <a:ext cx="2018880" cy="203076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DE233CD8-D7DA-4E5C-9624-D1F6C014E0D6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2412914" y="480088"/>
                <a:ext cx="2036520" cy="204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70BF87F6-3956-4C91-A9DC-C3D0A1FA0ABD}"/>
                  </a:ext>
                </a:extLst>
              </p14:cNvPr>
              <p14:cNvContentPartPr/>
              <p14:nvPr/>
            </p14:nvContentPartPr>
            <p14:xfrm>
              <a:off x="3468794" y="1028008"/>
              <a:ext cx="12960" cy="8424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70BF87F6-3956-4C91-A9DC-C3D0A1FA0ABD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3459794" y="1019008"/>
                <a:ext cx="30600" cy="101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95523722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2207E3CA-D70E-4791-8858-1D9228993733}"/>
                  </a:ext>
                </a:extLst>
              </p14:cNvPr>
              <p14:cNvContentPartPr/>
              <p14:nvPr/>
            </p14:nvContentPartPr>
            <p14:xfrm>
              <a:off x="3032834" y="216928"/>
              <a:ext cx="2554920" cy="38088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2207E3CA-D70E-4791-8858-1D922899373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3023834" y="207928"/>
                <a:ext cx="2572560" cy="39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D7BF115D-CDD9-4821-BC58-06640E3A4605}"/>
                  </a:ext>
                </a:extLst>
              </p14:cNvPr>
              <p14:cNvContentPartPr/>
              <p14:nvPr/>
            </p14:nvContentPartPr>
            <p14:xfrm>
              <a:off x="7795634" y="955288"/>
              <a:ext cx="940320" cy="37980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D7BF115D-CDD9-4821-BC58-06640E3A4605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786634" y="946288"/>
                <a:ext cx="957960" cy="39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8C706B5F-F489-4781-847C-58E6942C966E}"/>
                  </a:ext>
                </a:extLst>
              </p14:cNvPr>
              <p14:cNvContentPartPr/>
              <p14:nvPr/>
            </p14:nvContentPartPr>
            <p14:xfrm>
              <a:off x="3608834" y="1783288"/>
              <a:ext cx="217080" cy="206100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8C706B5F-F489-4781-847C-58E6942C966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599834" y="1774288"/>
                <a:ext cx="234720" cy="207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5B852974-96F0-4198-BC31-FBA2A86A8206}"/>
                  </a:ext>
                </a:extLst>
              </p14:cNvPr>
              <p14:cNvContentPartPr/>
              <p14:nvPr/>
            </p14:nvContentPartPr>
            <p14:xfrm>
              <a:off x="4274114" y="2885968"/>
              <a:ext cx="267120" cy="203760"/>
            </p14:xfrm>
          </p:contentPart>
        </mc:Choice>
        <mc:Fallback xmlns=""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5B852974-96F0-4198-BC31-FBA2A86A820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4265114" y="2876968"/>
                <a:ext cx="284760" cy="22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E2A0D5CF-56F1-4D6B-AD05-E5C2864FDDED}"/>
                  </a:ext>
                </a:extLst>
              </p14:cNvPr>
              <p14:cNvContentPartPr/>
              <p14:nvPr/>
            </p14:nvContentPartPr>
            <p14:xfrm>
              <a:off x="5281754" y="2788768"/>
              <a:ext cx="102600" cy="9036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E2A0D5CF-56F1-4D6B-AD05-E5C2864FDDE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5272754" y="2779768"/>
                <a:ext cx="120240" cy="10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E6610082-6C65-4BD8-BBAA-8C0323616922}"/>
                  </a:ext>
                </a:extLst>
              </p14:cNvPr>
              <p14:cNvContentPartPr/>
              <p14:nvPr/>
            </p14:nvContentPartPr>
            <p14:xfrm>
              <a:off x="2525234" y="967528"/>
              <a:ext cx="5604120" cy="4852800"/>
            </p14:xfrm>
          </p:contentPart>
        </mc:Choice>
        <mc:Fallback xmlns=""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E6610082-6C65-4BD8-BBAA-8C032361692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516234" y="958528"/>
                <a:ext cx="5621760" cy="48704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50090568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3192" y="1292608"/>
            <a:ext cx="8624587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0168B09C-55B0-4FB0-A857-F9D879B86BB6}"/>
                  </a:ext>
                </a:extLst>
              </p14:cNvPr>
              <p14:cNvContentPartPr/>
              <p14:nvPr/>
            </p14:nvContentPartPr>
            <p14:xfrm>
              <a:off x="633074" y="158968"/>
              <a:ext cx="187560" cy="1605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0168B09C-55B0-4FB0-A857-F9D879B86BB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24074" y="149968"/>
                <a:ext cx="205200" cy="1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D166E183-E2E5-4141-95F9-431AF5C9F9FD}"/>
                  </a:ext>
                </a:extLst>
              </p14:cNvPr>
              <p14:cNvContentPartPr/>
              <p14:nvPr/>
            </p14:nvContentPartPr>
            <p14:xfrm>
              <a:off x="721274" y="454888"/>
              <a:ext cx="4320" cy="2268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D166E183-E2E5-4141-95F9-431AF5C9F9F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12274" y="445888"/>
                <a:ext cx="21960" cy="4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B88553DB-A94B-4BF9-8068-F3E5351D3292}"/>
                  </a:ext>
                </a:extLst>
              </p14:cNvPr>
              <p14:cNvContentPartPr/>
              <p14:nvPr/>
            </p14:nvContentPartPr>
            <p14:xfrm>
              <a:off x="715514" y="565768"/>
              <a:ext cx="3240" cy="234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B88553DB-A94B-4BF9-8068-F3E5351D3292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706514" y="556768"/>
                <a:ext cx="2088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584EB25-E28D-4442-A83C-26C6F338407B}"/>
                  </a:ext>
                </a:extLst>
              </p14:cNvPr>
              <p14:cNvContentPartPr/>
              <p14:nvPr/>
            </p14:nvContentPartPr>
            <p14:xfrm>
              <a:off x="712274" y="697168"/>
              <a:ext cx="8640" cy="770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584EB25-E28D-4442-A83C-26C6F338407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703274" y="688168"/>
                <a:ext cx="26280" cy="9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5055469C-007D-4C17-9785-D9AEA75BC69A}"/>
                  </a:ext>
                </a:extLst>
              </p14:cNvPr>
              <p14:cNvContentPartPr/>
              <p14:nvPr/>
            </p14:nvContentPartPr>
            <p14:xfrm>
              <a:off x="727754" y="1222048"/>
              <a:ext cx="5400" cy="22212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5055469C-007D-4C17-9785-D9AEA75BC69A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718754" y="1213048"/>
                <a:ext cx="23040" cy="23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1056A315-FDB7-4E9E-9B5A-BEE56B6B7233}"/>
                  </a:ext>
                </a:extLst>
              </p14:cNvPr>
              <p14:cNvContentPartPr/>
              <p14:nvPr/>
            </p14:nvContentPartPr>
            <p14:xfrm>
              <a:off x="724154" y="848368"/>
              <a:ext cx="26280" cy="16380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1056A315-FDB7-4E9E-9B5A-BEE56B6B723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15154" y="839368"/>
                <a:ext cx="4392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EC23823C-A7DB-46B4-B4BD-982E5B209D5E}"/>
                  </a:ext>
                </a:extLst>
              </p14:cNvPr>
              <p14:cNvContentPartPr/>
              <p14:nvPr/>
            </p14:nvContentPartPr>
            <p14:xfrm>
              <a:off x="634874" y="1699048"/>
              <a:ext cx="195120" cy="25200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EC23823C-A7DB-46B4-B4BD-982E5B209D5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5874" y="1690048"/>
                <a:ext cx="212760" cy="26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5CBF9654-9A0D-4A5E-83EA-576ABBD7F709}"/>
                  </a:ext>
                </a:extLst>
              </p14:cNvPr>
              <p14:cNvContentPartPr/>
              <p14:nvPr/>
            </p14:nvContentPartPr>
            <p14:xfrm>
              <a:off x="1895954" y="155368"/>
              <a:ext cx="684360" cy="12636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5CBF9654-9A0D-4A5E-83EA-576ABBD7F70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886954" y="146368"/>
                <a:ext cx="70200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8947604F-366E-4E31-80BB-C0FD6CC630EC}"/>
                  </a:ext>
                </a:extLst>
              </p14:cNvPr>
              <p14:cNvContentPartPr/>
              <p14:nvPr/>
            </p14:nvContentPartPr>
            <p14:xfrm>
              <a:off x="2499314" y="433288"/>
              <a:ext cx="16560" cy="14688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8947604F-366E-4E31-80BB-C0FD6CC630E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490314" y="424288"/>
                <a:ext cx="34200" cy="16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BC7A60E-4BB6-4603-824B-7BD29BB9A9BA}"/>
                  </a:ext>
                </a:extLst>
              </p14:cNvPr>
              <p14:cNvContentPartPr/>
              <p14:nvPr/>
            </p14:nvContentPartPr>
            <p14:xfrm>
              <a:off x="2221394" y="694648"/>
              <a:ext cx="23760" cy="4140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BC7A60E-4BB6-4603-824B-7BD29BB9A9BA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212394" y="685648"/>
                <a:ext cx="41400" cy="5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DB63663-1905-4F8C-B64D-6EDFC30522D6}"/>
                  </a:ext>
                </a:extLst>
              </p14:cNvPr>
              <p14:cNvContentPartPr/>
              <p14:nvPr/>
            </p14:nvContentPartPr>
            <p14:xfrm>
              <a:off x="2248394" y="921448"/>
              <a:ext cx="4320" cy="2196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DB63663-1905-4F8C-B64D-6EDFC30522D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239394" y="912448"/>
                <a:ext cx="21960" cy="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285EBBC-801F-433E-99B7-CB1120FF114D}"/>
                  </a:ext>
                </a:extLst>
              </p14:cNvPr>
              <p14:cNvContentPartPr/>
              <p14:nvPr/>
            </p14:nvContentPartPr>
            <p14:xfrm>
              <a:off x="2242274" y="1034848"/>
              <a:ext cx="1440" cy="360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285EBBC-801F-433E-99B7-CB1120FF114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233274" y="1025848"/>
                <a:ext cx="19080" cy="2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36067F85-9CA0-4D94-93A8-B660B066E4C0}"/>
                  </a:ext>
                </a:extLst>
              </p14:cNvPr>
              <p14:cNvContentPartPr/>
              <p14:nvPr/>
            </p14:nvContentPartPr>
            <p14:xfrm>
              <a:off x="2237954" y="1194328"/>
              <a:ext cx="10080" cy="46440"/>
            </p14:xfrm>
          </p:contentPart>
        </mc:Choice>
        <mc:Fallback xmlns=""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36067F85-9CA0-4D94-93A8-B660B066E4C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228954" y="1185328"/>
                <a:ext cx="27720" cy="6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D47CC3C7-F4B5-4BDD-A293-476E73010B87}"/>
                  </a:ext>
                </a:extLst>
              </p14:cNvPr>
              <p14:cNvContentPartPr/>
              <p14:nvPr/>
            </p14:nvContentPartPr>
            <p14:xfrm>
              <a:off x="2233274" y="1310968"/>
              <a:ext cx="8640" cy="216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D47CC3C7-F4B5-4BDD-A293-476E73010B8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224274" y="1301968"/>
                <a:ext cx="26280" cy="1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FEC40DBA-E095-4743-BCBF-F7931F53E866}"/>
                  </a:ext>
                </a:extLst>
              </p14:cNvPr>
              <p14:cNvContentPartPr/>
              <p14:nvPr/>
            </p14:nvContentPartPr>
            <p14:xfrm>
              <a:off x="2238314" y="1379008"/>
              <a:ext cx="18720" cy="4860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FEC40DBA-E095-4743-BCBF-F7931F53E866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229314" y="1370008"/>
                <a:ext cx="36360" cy="6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277EB7C1-E8EB-4B75-A55C-1A83EC9B2211}"/>
                  </a:ext>
                </a:extLst>
              </p14:cNvPr>
              <p14:cNvContentPartPr/>
              <p14:nvPr/>
            </p14:nvContentPartPr>
            <p14:xfrm>
              <a:off x="2248394" y="833248"/>
              <a:ext cx="360" cy="11880"/>
            </p14:xfrm>
          </p:contentPart>
        </mc:Choice>
        <mc:Fallback xmlns=""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277EB7C1-E8EB-4B75-A55C-1A83EC9B2211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239394" y="824248"/>
                <a:ext cx="18000" cy="2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5A2156EF-81D3-498A-B2DD-1A1473A150A4}"/>
                  </a:ext>
                </a:extLst>
              </p14:cNvPr>
              <p14:cNvContentPartPr/>
              <p14:nvPr/>
            </p14:nvContentPartPr>
            <p14:xfrm>
              <a:off x="1919714" y="428968"/>
              <a:ext cx="461880" cy="11988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5A2156EF-81D3-498A-B2DD-1A1473A150A4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910714" y="419968"/>
                <a:ext cx="479520" cy="137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0F8F938-BE04-430C-BAC4-88082AFEF9DB}"/>
                  </a:ext>
                </a:extLst>
              </p14:cNvPr>
              <p14:cNvContentPartPr/>
              <p14:nvPr/>
            </p14:nvContentPartPr>
            <p14:xfrm>
              <a:off x="1873274" y="1753768"/>
              <a:ext cx="42120" cy="1724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0F8F938-BE04-430C-BAC4-88082AFEF9DB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864274" y="1744768"/>
                <a:ext cx="59760" cy="19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F74B4FD2-63ED-488E-B568-D6EBE33E6599}"/>
                  </a:ext>
                </a:extLst>
              </p14:cNvPr>
              <p14:cNvContentPartPr/>
              <p14:nvPr/>
            </p14:nvContentPartPr>
            <p14:xfrm>
              <a:off x="2030594" y="1771408"/>
              <a:ext cx="29880" cy="15084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F74B4FD2-63ED-488E-B568-D6EBE33E6599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021594" y="1762408"/>
                <a:ext cx="47520" cy="16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83F046D6-E6BF-4C9B-A693-DF76D37B651D}"/>
                  </a:ext>
                </a:extLst>
              </p14:cNvPr>
              <p14:cNvContentPartPr/>
              <p14:nvPr/>
            </p14:nvContentPartPr>
            <p14:xfrm>
              <a:off x="2212034" y="1750168"/>
              <a:ext cx="27720" cy="1803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83F046D6-E6BF-4C9B-A693-DF76D37B651D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203034" y="1741168"/>
                <a:ext cx="45360" cy="19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1507C024-C9D7-4DF1-911E-09EFC8601EB6}"/>
                  </a:ext>
                </a:extLst>
              </p14:cNvPr>
              <p14:cNvContentPartPr/>
              <p14:nvPr/>
            </p14:nvContentPartPr>
            <p14:xfrm>
              <a:off x="2426234" y="1752688"/>
              <a:ext cx="18360" cy="2142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1507C024-C9D7-4DF1-911E-09EFC8601EB6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417234" y="1743688"/>
                <a:ext cx="36000" cy="23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F8103E94-4439-4FD5-8C2D-0393FB080A7B}"/>
                  </a:ext>
                </a:extLst>
              </p14:cNvPr>
              <p14:cNvContentPartPr/>
              <p14:nvPr/>
            </p14:nvContentPartPr>
            <p14:xfrm>
              <a:off x="517154" y="2046088"/>
              <a:ext cx="151560" cy="864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F8103E94-4439-4FD5-8C2D-0393FB080A7B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508154" y="2037088"/>
                <a:ext cx="16920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64025192-D1F0-44AF-A92C-F8680036A9EB}"/>
                  </a:ext>
                </a:extLst>
              </p14:cNvPr>
              <p14:cNvContentPartPr/>
              <p14:nvPr/>
            </p14:nvContentPartPr>
            <p14:xfrm>
              <a:off x="1849874" y="2044648"/>
              <a:ext cx="654480" cy="36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64025192-D1F0-44AF-A92C-F8680036A9EB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840874" y="2035648"/>
                <a:ext cx="672120" cy="5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59451CFA-4140-4CDD-A314-990C3A817AB5}"/>
                  </a:ext>
                </a:extLst>
              </p14:cNvPr>
              <p14:cNvContentPartPr/>
              <p14:nvPr/>
            </p14:nvContentPartPr>
            <p14:xfrm>
              <a:off x="5256194" y="4376728"/>
              <a:ext cx="548640" cy="23112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59451CFA-4140-4CDD-A314-990C3A817AB5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5247194" y="4367728"/>
                <a:ext cx="566280" cy="248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C09785AB-E01A-4329-8462-B84DC478E9B6}"/>
                  </a:ext>
                </a:extLst>
              </p14:cNvPr>
              <p14:cNvContentPartPr/>
              <p14:nvPr/>
            </p14:nvContentPartPr>
            <p14:xfrm>
              <a:off x="5427914" y="119728"/>
              <a:ext cx="288720" cy="405432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C09785AB-E01A-4329-8462-B84DC478E9B6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5418914" y="110728"/>
                <a:ext cx="306360" cy="407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24483C00-6846-44E3-80C0-EA2BD4B68D65}"/>
                  </a:ext>
                </a:extLst>
              </p14:cNvPr>
              <p14:cNvContentPartPr/>
              <p14:nvPr/>
            </p14:nvContentPartPr>
            <p14:xfrm>
              <a:off x="6331874" y="131608"/>
              <a:ext cx="195480" cy="1580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24483C00-6846-44E3-80C0-EA2BD4B68D65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6322874" y="122608"/>
                <a:ext cx="21312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2AFEC75A-39E3-494F-9272-3CCF339BD9A1}"/>
                  </a:ext>
                </a:extLst>
              </p14:cNvPr>
              <p14:cNvContentPartPr/>
              <p14:nvPr/>
            </p14:nvContentPartPr>
            <p14:xfrm>
              <a:off x="7953314" y="446248"/>
              <a:ext cx="7200" cy="3600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2AFEC75A-39E3-494F-9272-3CCF339BD9A1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7944314" y="437248"/>
                <a:ext cx="24840" cy="53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93DEE48E-6F24-42CC-8D48-1FB064047F28}"/>
                  </a:ext>
                </a:extLst>
              </p14:cNvPr>
              <p14:cNvContentPartPr/>
              <p14:nvPr/>
            </p14:nvContentPartPr>
            <p14:xfrm>
              <a:off x="7943594" y="700048"/>
              <a:ext cx="1800" cy="468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93DEE48E-6F24-42CC-8D48-1FB064047F28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7934594" y="691048"/>
                <a:ext cx="19440" cy="2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3FCB190B-A165-426C-BEC0-4F9EB73B636B}"/>
                  </a:ext>
                </a:extLst>
              </p14:cNvPr>
              <p14:cNvContentPartPr/>
              <p14:nvPr/>
            </p14:nvContentPartPr>
            <p14:xfrm>
              <a:off x="7930274" y="1180288"/>
              <a:ext cx="15840" cy="5616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3FCB190B-A165-426C-BEC0-4F9EB73B636B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7921274" y="1171288"/>
                <a:ext cx="33480" cy="7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67" name="Ink 66">
                <a:extLst>
                  <a:ext uri="{FF2B5EF4-FFF2-40B4-BE49-F238E27FC236}">
                    <a16:creationId xmlns:a16="http://schemas.microsoft.com/office/drawing/2014/main" id="{B2A1C438-38D8-4DB4-A0E3-DA4C20E5D88F}"/>
                  </a:ext>
                </a:extLst>
              </p14:cNvPr>
              <p14:cNvContentPartPr/>
              <p14:nvPr/>
            </p14:nvContentPartPr>
            <p14:xfrm>
              <a:off x="7931354" y="1547128"/>
              <a:ext cx="2880" cy="25560"/>
            </p14:xfrm>
          </p:contentPart>
        </mc:Choice>
        <mc:Fallback xmlns="">
          <p:pic>
            <p:nvPicPr>
              <p:cNvPr id="67" name="Ink 66">
                <a:extLst>
                  <a:ext uri="{FF2B5EF4-FFF2-40B4-BE49-F238E27FC236}">
                    <a16:creationId xmlns:a16="http://schemas.microsoft.com/office/drawing/2014/main" id="{B2A1C438-38D8-4DB4-A0E3-DA4C20E5D88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7922354" y="1538128"/>
                <a:ext cx="20520" cy="43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704A4C79-0EAB-4440-9F9F-4FF758C6770E}"/>
                  </a:ext>
                </a:extLst>
              </p14:cNvPr>
              <p14:cNvContentPartPr/>
              <p14:nvPr/>
            </p14:nvContentPartPr>
            <p14:xfrm>
              <a:off x="7941074" y="1825408"/>
              <a:ext cx="7560" cy="9324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704A4C79-0EAB-4440-9F9F-4FF758C6770E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932074" y="1816408"/>
                <a:ext cx="25200" cy="11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0276DEF8-6145-4182-A0CE-0225AC87BE10}"/>
                  </a:ext>
                </a:extLst>
              </p14:cNvPr>
              <p14:cNvContentPartPr/>
              <p14:nvPr/>
            </p14:nvContentPartPr>
            <p14:xfrm>
              <a:off x="7928474" y="2762128"/>
              <a:ext cx="4320" cy="2664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0276DEF8-6145-4182-A0CE-0225AC87BE10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7919474" y="2753128"/>
                <a:ext cx="2196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CECAA6F9-4126-4295-BF07-82B14C66273E}"/>
                  </a:ext>
                </a:extLst>
              </p14:cNvPr>
              <p14:cNvContentPartPr/>
              <p14:nvPr/>
            </p14:nvContentPartPr>
            <p14:xfrm>
              <a:off x="7920914" y="3060208"/>
              <a:ext cx="1080" cy="7704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CECAA6F9-4126-4295-BF07-82B14C66273E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7911914" y="3051208"/>
                <a:ext cx="18720" cy="9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29AF94A1-1480-4384-BFAA-67CF84E67106}"/>
                  </a:ext>
                </a:extLst>
              </p14:cNvPr>
              <p14:cNvContentPartPr/>
              <p14:nvPr/>
            </p14:nvContentPartPr>
            <p14:xfrm>
              <a:off x="7934234" y="3413368"/>
              <a:ext cx="2160" cy="66240"/>
            </p14:xfrm>
          </p:contentPart>
        </mc:Choice>
        <mc:Fallback xmlns=""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29AF94A1-1480-4384-BFAA-67CF84E67106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7925234" y="3404368"/>
                <a:ext cx="19800" cy="83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26725BC0-669E-43AA-8FC0-C7C0A9A7CC26}"/>
                  </a:ext>
                </a:extLst>
              </p14:cNvPr>
              <p14:cNvContentPartPr/>
              <p14:nvPr/>
            </p14:nvContentPartPr>
            <p14:xfrm>
              <a:off x="7943594" y="4004848"/>
              <a:ext cx="19440" cy="21816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26725BC0-669E-43AA-8FC0-C7C0A9A7CC26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7934594" y="3995848"/>
                <a:ext cx="3708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77" name="Ink 76">
                <a:extLst>
                  <a:ext uri="{FF2B5EF4-FFF2-40B4-BE49-F238E27FC236}">
                    <a16:creationId xmlns:a16="http://schemas.microsoft.com/office/drawing/2014/main" id="{37D41DB1-5569-4057-BA1A-578CB9671FE6}"/>
                  </a:ext>
                </a:extLst>
              </p14:cNvPr>
              <p14:cNvContentPartPr/>
              <p14:nvPr/>
            </p14:nvContentPartPr>
            <p14:xfrm>
              <a:off x="7942874" y="2124568"/>
              <a:ext cx="17640" cy="403560"/>
            </p14:xfrm>
          </p:contentPart>
        </mc:Choice>
        <mc:Fallback xmlns="">
          <p:pic>
            <p:nvPicPr>
              <p:cNvPr id="77" name="Ink 76">
                <a:extLst>
                  <a:ext uri="{FF2B5EF4-FFF2-40B4-BE49-F238E27FC236}">
                    <a16:creationId xmlns:a16="http://schemas.microsoft.com/office/drawing/2014/main" id="{37D41DB1-5569-4057-BA1A-578CB9671FE6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7933874" y="2115568"/>
                <a:ext cx="35280" cy="42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78" name="Ink 77">
                <a:extLst>
                  <a:ext uri="{FF2B5EF4-FFF2-40B4-BE49-F238E27FC236}">
                    <a16:creationId xmlns:a16="http://schemas.microsoft.com/office/drawing/2014/main" id="{146D14F0-8D23-4286-AC83-157B86A843A4}"/>
                  </a:ext>
                </a:extLst>
              </p14:cNvPr>
              <p14:cNvContentPartPr/>
              <p14:nvPr/>
            </p14:nvContentPartPr>
            <p14:xfrm>
              <a:off x="7233314" y="136648"/>
              <a:ext cx="1251720" cy="109800"/>
            </p14:xfrm>
          </p:contentPart>
        </mc:Choice>
        <mc:Fallback xmlns="">
          <p:pic>
            <p:nvPicPr>
              <p:cNvPr id="78" name="Ink 77">
                <a:extLst>
                  <a:ext uri="{FF2B5EF4-FFF2-40B4-BE49-F238E27FC236}">
                    <a16:creationId xmlns:a16="http://schemas.microsoft.com/office/drawing/2014/main" id="{146D14F0-8D23-4286-AC83-157B86A843A4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7224314" y="127648"/>
                <a:ext cx="1269360" cy="127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AFC89DF0-56F5-4827-A7BB-AA04DB68BDE7}"/>
                  </a:ext>
                </a:extLst>
              </p14:cNvPr>
              <p14:cNvContentPartPr/>
              <p14:nvPr/>
            </p14:nvContentPartPr>
            <p14:xfrm>
              <a:off x="7235474" y="4442608"/>
              <a:ext cx="23040" cy="132480"/>
            </p14:xfrm>
          </p:contentPart>
        </mc:Choice>
        <mc:Fallback xmlns=""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AFC89DF0-56F5-4827-A7BB-AA04DB68BDE7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7226474" y="4433608"/>
                <a:ext cx="40680" cy="150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8B607397-D003-43B0-BF8B-0CEF61F9EBFF}"/>
                  </a:ext>
                </a:extLst>
              </p14:cNvPr>
              <p14:cNvContentPartPr/>
              <p14:nvPr/>
            </p14:nvContentPartPr>
            <p14:xfrm>
              <a:off x="7379474" y="4457728"/>
              <a:ext cx="15480" cy="9684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8B607397-D003-43B0-BF8B-0CEF61F9EBFF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7370474" y="4448728"/>
                <a:ext cx="33120" cy="114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A4840328-7E2D-46E1-9CEA-0FB074065D81}"/>
                  </a:ext>
                </a:extLst>
              </p14:cNvPr>
              <p14:cNvContentPartPr/>
              <p14:nvPr/>
            </p14:nvContentPartPr>
            <p14:xfrm>
              <a:off x="7502594" y="4459888"/>
              <a:ext cx="4320" cy="11232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A4840328-7E2D-46E1-9CEA-0FB074065D81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7493594" y="4450888"/>
                <a:ext cx="21960" cy="129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2C994373-C589-403E-A2AD-6D3DEAE50A20}"/>
                  </a:ext>
                </a:extLst>
              </p14:cNvPr>
              <p14:cNvContentPartPr/>
              <p14:nvPr/>
            </p14:nvContentPartPr>
            <p14:xfrm>
              <a:off x="7636154" y="4460968"/>
              <a:ext cx="15840" cy="8964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2C994373-C589-403E-A2AD-6D3DEAE50A20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7627154" y="4451968"/>
                <a:ext cx="33480" cy="107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364320AD-2C7C-450B-9BA2-FAD670D0FD34}"/>
                  </a:ext>
                </a:extLst>
              </p14:cNvPr>
              <p14:cNvContentPartPr/>
              <p14:nvPr/>
            </p14:nvContentPartPr>
            <p14:xfrm>
              <a:off x="7786994" y="4449448"/>
              <a:ext cx="13320" cy="9288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364320AD-2C7C-450B-9BA2-FAD670D0FD34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7777994" y="4440448"/>
                <a:ext cx="30960" cy="11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84" name="Ink 83">
                <a:extLst>
                  <a:ext uri="{FF2B5EF4-FFF2-40B4-BE49-F238E27FC236}">
                    <a16:creationId xmlns:a16="http://schemas.microsoft.com/office/drawing/2014/main" id="{090A014C-ABB8-4F8E-AB8A-5E70008D3280}"/>
                  </a:ext>
                </a:extLst>
              </p14:cNvPr>
              <p14:cNvContentPartPr/>
              <p14:nvPr/>
            </p14:nvContentPartPr>
            <p14:xfrm>
              <a:off x="7932074" y="4455568"/>
              <a:ext cx="13320" cy="120960"/>
            </p14:xfrm>
          </p:contentPart>
        </mc:Choice>
        <mc:Fallback xmlns="">
          <p:pic>
            <p:nvPicPr>
              <p:cNvPr id="84" name="Ink 83">
                <a:extLst>
                  <a:ext uri="{FF2B5EF4-FFF2-40B4-BE49-F238E27FC236}">
                    <a16:creationId xmlns:a16="http://schemas.microsoft.com/office/drawing/2014/main" id="{090A014C-ABB8-4F8E-AB8A-5E70008D3280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7923074" y="4446568"/>
                <a:ext cx="30960" cy="13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85" name="Ink 84">
                <a:extLst>
                  <a:ext uri="{FF2B5EF4-FFF2-40B4-BE49-F238E27FC236}">
                    <a16:creationId xmlns:a16="http://schemas.microsoft.com/office/drawing/2014/main" id="{A4DADCD4-14BA-4F07-9F34-AD03FEC29DCB}"/>
                  </a:ext>
                </a:extLst>
              </p14:cNvPr>
              <p14:cNvContentPartPr/>
              <p14:nvPr/>
            </p14:nvContentPartPr>
            <p14:xfrm>
              <a:off x="8079674" y="4439728"/>
              <a:ext cx="35280" cy="117720"/>
            </p14:xfrm>
          </p:contentPart>
        </mc:Choice>
        <mc:Fallback xmlns="">
          <p:pic>
            <p:nvPicPr>
              <p:cNvPr id="85" name="Ink 84">
                <a:extLst>
                  <a:ext uri="{FF2B5EF4-FFF2-40B4-BE49-F238E27FC236}">
                    <a16:creationId xmlns:a16="http://schemas.microsoft.com/office/drawing/2014/main" id="{A4DADCD4-14BA-4F07-9F34-AD03FEC29DCB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8070674" y="4430728"/>
                <a:ext cx="52920" cy="13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B0E63363-A862-4D4D-AB48-F9C1D8D7BD36}"/>
                  </a:ext>
                </a:extLst>
              </p14:cNvPr>
              <p14:cNvContentPartPr/>
              <p14:nvPr/>
            </p14:nvContentPartPr>
            <p14:xfrm>
              <a:off x="8293514" y="4416328"/>
              <a:ext cx="47520" cy="235800"/>
            </p14:xfrm>
          </p:contentPart>
        </mc:Choice>
        <mc:Fallback xmlns=""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B0E63363-A862-4D4D-AB48-F9C1D8D7BD36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8284514" y="4407328"/>
                <a:ext cx="65160" cy="25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456B1DAB-080C-4C0E-9E06-DC4D01B61406}"/>
                  </a:ext>
                </a:extLst>
              </p14:cNvPr>
              <p14:cNvContentPartPr/>
              <p14:nvPr/>
            </p14:nvContentPartPr>
            <p14:xfrm>
              <a:off x="6431594" y="743608"/>
              <a:ext cx="360" cy="111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456B1DAB-080C-4C0E-9E06-DC4D01B61406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6422594" y="734608"/>
                <a:ext cx="18000" cy="2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7AF3DE01-B03A-4157-9A9E-C1EB36B05D09}"/>
                  </a:ext>
                </a:extLst>
              </p14:cNvPr>
              <p14:cNvContentPartPr/>
              <p14:nvPr/>
            </p14:nvContentPartPr>
            <p14:xfrm>
              <a:off x="6391634" y="985528"/>
              <a:ext cx="13680" cy="5976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7AF3DE01-B03A-4157-9A9E-C1EB36B05D09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6382634" y="976528"/>
                <a:ext cx="31320" cy="7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FBE1C2D2-A249-4E7D-9D04-FB303D9A76A9}"/>
                  </a:ext>
                </a:extLst>
              </p14:cNvPr>
              <p14:cNvContentPartPr/>
              <p14:nvPr/>
            </p14:nvContentPartPr>
            <p14:xfrm>
              <a:off x="6390554" y="1318888"/>
              <a:ext cx="1440" cy="41040"/>
            </p14:xfrm>
          </p:contentPart>
        </mc:Choice>
        <mc:Fallback xmlns=""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FBE1C2D2-A249-4E7D-9D04-FB303D9A76A9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6381554" y="1309888"/>
                <a:ext cx="19080" cy="5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92" name="Ink 91">
                <a:extLst>
                  <a:ext uri="{FF2B5EF4-FFF2-40B4-BE49-F238E27FC236}">
                    <a16:creationId xmlns:a16="http://schemas.microsoft.com/office/drawing/2014/main" id="{F2DC5923-BD75-47C5-AE3E-96DAF94F6638}"/>
                  </a:ext>
                </a:extLst>
              </p14:cNvPr>
              <p14:cNvContentPartPr/>
              <p14:nvPr/>
            </p14:nvContentPartPr>
            <p14:xfrm>
              <a:off x="6393074" y="1624168"/>
              <a:ext cx="6480" cy="38880"/>
            </p14:xfrm>
          </p:contentPart>
        </mc:Choice>
        <mc:Fallback xmlns="">
          <p:pic>
            <p:nvPicPr>
              <p:cNvPr id="92" name="Ink 91">
                <a:extLst>
                  <a:ext uri="{FF2B5EF4-FFF2-40B4-BE49-F238E27FC236}">
                    <a16:creationId xmlns:a16="http://schemas.microsoft.com/office/drawing/2014/main" id="{F2DC5923-BD75-47C5-AE3E-96DAF94F6638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6384074" y="1615168"/>
                <a:ext cx="24120" cy="5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95" name="Ink 94">
                <a:extLst>
                  <a:ext uri="{FF2B5EF4-FFF2-40B4-BE49-F238E27FC236}">
                    <a16:creationId xmlns:a16="http://schemas.microsoft.com/office/drawing/2014/main" id="{94F069A3-6311-428E-9A45-7CD1820803A5}"/>
                  </a:ext>
                </a:extLst>
              </p14:cNvPr>
              <p14:cNvContentPartPr/>
              <p14:nvPr/>
            </p14:nvContentPartPr>
            <p14:xfrm>
              <a:off x="6409634" y="2542888"/>
              <a:ext cx="5760" cy="35280"/>
            </p14:xfrm>
          </p:contentPart>
        </mc:Choice>
        <mc:Fallback xmlns="">
          <p:pic>
            <p:nvPicPr>
              <p:cNvPr id="95" name="Ink 94">
                <a:extLst>
                  <a:ext uri="{FF2B5EF4-FFF2-40B4-BE49-F238E27FC236}">
                    <a16:creationId xmlns:a16="http://schemas.microsoft.com/office/drawing/2014/main" id="{94F069A3-6311-428E-9A45-7CD1820803A5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6400634" y="2533888"/>
                <a:ext cx="23400" cy="5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96" name="Ink 95">
                <a:extLst>
                  <a:ext uri="{FF2B5EF4-FFF2-40B4-BE49-F238E27FC236}">
                    <a16:creationId xmlns:a16="http://schemas.microsoft.com/office/drawing/2014/main" id="{65B179B3-259A-4EB3-88C1-567C184FF8BD}"/>
                  </a:ext>
                </a:extLst>
              </p14:cNvPr>
              <p14:cNvContentPartPr/>
              <p14:nvPr/>
            </p14:nvContentPartPr>
            <p14:xfrm>
              <a:off x="6423314" y="2797048"/>
              <a:ext cx="5400" cy="122760"/>
            </p14:xfrm>
          </p:contentPart>
        </mc:Choice>
        <mc:Fallback xmlns="">
          <p:pic>
            <p:nvPicPr>
              <p:cNvPr id="96" name="Ink 95">
                <a:extLst>
                  <a:ext uri="{FF2B5EF4-FFF2-40B4-BE49-F238E27FC236}">
                    <a16:creationId xmlns:a16="http://schemas.microsoft.com/office/drawing/2014/main" id="{65B179B3-259A-4EB3-88C1-567C184FF8BD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6414314" y="2788048"/>
                <a:ext cx="2304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97" name="Ink 96">
                <a:extLst>
                  <a:ext uri="{FF2B5EF4-FFF2-40B4-BE49-F238E27FC236}">
                    <a16:creationId xmlns:a16="http://schemas.microsoft.com/office/drawing/2014/main" id="{7A20C46E-8175-42D5-8AD5-4ED4BB00201E}"/>
                  </a:ext>
                </a:extLst>
              </p14:cNvPr>
              <p14:cNvContentPartPr/>
              <p14:nvPr/>
            </p14:nvContentPartPr>
            <p14:xfrm>
              <a:off x="6444554" y="3215008"/>
              <a:ext cx="360" cy="20880"/>
            </p14:xfrm>
          </p:contentPart>
        </mc:Choice>
        <mc:Fallback xmlns="">
          <p:pic>
            <p:nvPicPr>
              <p:cNvPr id="97" name="Ink 96">
                <a:extLst>
                  <a:ext uri="{FF2B5EF4-FFF2-40B4-BE49-F238E27FC236}">
                    <a16:creationId xmlns:a16="http://schemas.microsoft.com/office/drawing/2014/main" id="{7A20C46E-8175-42D5-8AD5-4ED4BB00201E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435554" y="3206008"/>
                <a:ext cx="18000" cy="3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6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A72C3FD2-E62A-4443-BC4C-48BB5CAB3C8D}"/>
                  </a:ext>
                </a:extLst>
              </p14:cNvPr>
              <p14:cNvContentPartPr/>
              <p14:nvPr/>
            </p14:nvContentPartPr>
            <p14:xfrm>
              <a:off x="6433754" y="4076848"/>
              <a:ext cx="2880" cy="2880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A72C3FD2-E62A-4443-BC4C-48BB5CAB3C8D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6424754" y="4067848"/>
                <a:ext cx="20520" cy="46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63714AF2-9BC1-433D-BF4C-7B78F499D3E1}"/>
                  </a:ext>
                </a:extLst>
              </p14:cNvPr>
              <p14:cNvContentPartPr/>
              <p14:nvPr/>
            </p14:nvContentPartPr>
            <p14:xfrm>
              <a:off x="6447074" y="4183048"/>
              <a:ext cx="10440" cy="3168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63714AF2-9BC1-433D-BF4C-7B78F499D3E1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6438074" y="4174048"/>
                <a:ext cx="28080" cy="4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9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6003D49C-35FA-492E-97EC-3C46112ADAA6}"/>
                  </a:ext>
                </a:extLst>
              </p14:cNvPr>
              <p14:cNvContentPartPr/>
              <p14:nvPr/>
            </p14:nvContentPartPr>
            <p14:xfrm>
              <a:off x="6442394" y="3666448"/>
              <a:ext cx="20520" cy="23328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6003D49C-35FA-492E-97EC-3C46112ADAA6}"/>
                  </a:ext>
                </a:extLst>
              </p:cNvPr>
              <p:cNvPicPr/>
              <p:nvPr/>
            </p:nvPicPr>
            <p:blipFill>
              <a:blip r:embed="rId110"/>
              <a:stretch>
                <a:fillRect/>
              </a:stretch>
            </p:blipFill>
            <p:spPr>
              <a:xfrm>
                <a:off x="6433394" y="3657448"/>
                <a:ext cx="38160" cy="25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1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FF472C4C-8539-4C79-ACF3-7CBBB9B7E0BE}"/>
                  </a:ext>
                </a:extLst>
              </p14:cNvPr>
              <p14:cNvContentPartPr/>
              <p14:nvPr/>
            </p14:nvContentPartPr>
            <p14:xfrm>
              <a:off x="6426914" y="3360808"/>
              <a:ext cx="9720" cy="9432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FF472C4C-8539-4C79-ACF3-7CBBB9B7E0BE}"/>
                  </a:ext>
                </a:extLst>
              </p:cNvPr>
              <p:cNvPicPr/>
              <p:nvPr/>
            </p:nvPicPr>
            <p:blipFill>
              <a:blip r:embed="rId112"/>
              <a:stretch>
                <a:fillRect/>
              </a:stretch>
            </p:blipFill>
            <p:spPr>
              <a:xfrm>
                <a:off x="6417914" y="3351808"/>
                <a:ext cx="27360" cy="11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3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AE1BC467-A239-4893-8B8E-83FF425FF99E}"/>
                  </a:ext>
                </a:extLst>
              </p14:cNvPr>
              <p14:cNvContentPartPr/>
              <p14:nvPr/>
            </p14:nvContentPartPr>
            <p14:xfrm>
              <a:off x="6406394" y="416008"/>
              <a:ext cx="24120" cy="15264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AE1BC467-A239-4893-8B8E-83FF425FF99E}"/>
                  </a:ext>
                </a:extLst>
              </p:cNvPr>
              <p:cNvPicPr/>
              <p:nvPr/>
            </p:nvPicPr>
            <p:blipFill>
              <a:blip r:embed="rId114"/>
              <a:stretch>
                <a:fillRect/>
              </a:stretch>
            </p:blipFill>
            <p:spPr>
              <a:xfrm>
                <a:off x="6397394" y="407008"/>
                <a:ext cx="41760" cy="17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5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1A6956A5-9DDC-44F1-9328-62132D600347}"/>
                  </a:ext>
                </a:extLst>
              </p14:cNvPr>
              <p14:cNvContentPartPr/>
              <p14:nvPr/>
            </p14:nvContentPartPr>
            <p14:xfrm>
              <a:off x="623714" y="2046088"/>
              <a:ext cx="161640" cy="1620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1A6956A5-9DDC-44F1-9328-62132D600347}"/>
                  </a:ext>
                </a:extLst>
              </p:cNvPr>
              <p:cNvPicPr/>
              <p:nvPr/>
            </p:nvPicPr>
            <p:blipFill>
              <a:blip r:embed="rId116"/>
              <a:stretch>
                <a:fillRect/>
              </a:stretch>
            </p:blipFill>
            <p:spPr>
              <a:xfrm>
                <a:off x="614714" y="2037088"/>
                <a:ext cx="179280" cy="3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7">
            <p14:nvContentPartPr>
              <p14:cNvPr id="108" name="Ink 107">
                <a:extLst>
                  <a:ext uri="{FF2B5EF4-FFF2-40B4-BE49-F238E27FC236}">
                    <a16:creationId xmlns:a16="http://schemas.microsoft.com/office/drawing/2014/main" id="{58644F74-609A-4ACC-AD72-D932E3F7E827}"/>
                  </a:ext>
                </a:extLst>
              </p14:cNvPr>
              <p14:cNvContentPartPr/>
              <p14:nvPr/>
            </p14:nvContentPartPr>
            <p14:xfrm>
              <a:off x="7706714" y="4375288"/>
              <a:ext cx="5040" cy="12960"/>
            </p14:xfrm>
          </p:contentPart>
        </mc:Choice>
        <mc:Fallback xmlns="">
          <p:pic>
            <p:nvPicPr>
              <p:cNvPr id="108" name="Ink 107">
                <a:extLst>
                  <a:ext uri="{FF2B5EF4-FFF2-40B4-BE49-F238E27FC236}">
                    <a16:creationId xmlns:a16="http://schemas.microsoft.com/office/drawing/2014/main" id="{58644F74-609A-4ACC-AD72-D932E3F7E827}"/>
                  </a:ext>
                </a:extLst>
              </p:cNvPr>
              <p:cNvPicPr/>
              <p:nvPr/>
            </p:nvPicPr>
            <p:blipFill>
              <a:blip r:embed="rId118"/>
              <a:stretch>
                <a:fillRect/>
              </a:stretch>
            </p:blipFill>
            <p:spPr>
              <a:xfrm>
                <a:off x="7697714" y="4366288"/>
                <a:ext cx="2268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9">
            <p14:nvContentPartPr>
              <p14:cNvPr id="109" name="Ink 108">
                <a:extLst>
                  <a:ext uri="{FF2B5EF4-FFF2-40B4-BE49-F238E27FC236}">
                    <a16:creationId xmlns:a16="http://schemas.microsoft.com/office/drawing/2014/main" id="{01D6F1E7-B6B4-4F07-8733-1E8F5A381EA6}"/>
                  </a:ext>
                </a:extLst>
              </p14:cNvPr>
              <p14:cNvContentPartPr/>
              <p14:nvPr/>
            </p14:nvContentPartPr>
            <p14:xfrm>
              <a:off x="7705634" y="4469608"/>
              <a:ext cx="2520" cy="6120"/>
            </p14:xfrm>
          </p:contentPart>
        </mc:Choice>
        <mc:Fallback xmlns="">
          <p:pic>
            <p:nvPicPr>
              <p:cNvPr id="109" name="Ink 108">
                <a:extLst>
                  <a:ext uri="{FF2B5EF4-FFF2-40B4-BE49-F238E27FC236}">
                    <a16:creationId xmlns:a16="http://schemas.microsoft.com/office/drawing/2014/main" id="{01D6F1E7-B6B4-4F07-8733-1E8F5A381EA6}"/>
                  </a:ext>
                </a:extLst>
              </p:cNvPr>
              <p:cNvPicPr/>
              <p:nvPr/>
            </p:nvPicPr>
            <p:blipFill>
              <a:blip r:embed="rId120"/>
              <a:stretch>
                <a:fillRect/>
              </a:stretch>
            </p:blipFill>
            <p:spPr>
              <a:xfrm>
                <a:off x="7696634" y="4460608"/>
                <a:ext cx="20160" cy="2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1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767040A7-E962-4852-9C2B-DCF76841C92E}"/>
                  </a:ext>
                </a:extLst>
              </p14:cNvPr>
              <p14:cNvContentPartPr/>
              <p14:nvPr/>
            </p14:nvContentPartPr>
            <p14:xfrm>
              <a:off x="7711394" y="4544488"/>
              <a:ext cx="2520" cy="1008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767040A7-E962-4852-9C2B-DCF76841C92E}"/>
                  </a:ext>
                </a:extLst>
              </p:cNvPr>
              <p:cNvPicPr/>
              <p:nvPr/>
            </p:nvPicPr>
            <p:blipFill>
              <a:blip r:embed="rId122"/>
              <a:stretch>
                <a:fillRect/>
              </a:stretch>
            </p:blipFill>
            <p:spPr>
              <a:xfrm>
                <a:off x="7702394" y="4535488"/>
                <a:ext cx="20160" cy="2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3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E0FDF2C7-4A99-49EC-84AF-5B6CF8DBA389}"/>
                  </a:ext>
                </a:extLst>
              </p14:cNvPr>
              <p14:cNvContentPartPr/>
              <p14:nvPr/>
            </p14:nvContentPartPr>
            <p14:xfrm>
              <a:off x="7716794" y="4622968"/>
              <a:ext cx="21600" cy="102600"/>
            </p14:xfrm>
          </p:contentPart>
        </mc:Choice>
        <mc:Fallback xmlns=""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E0FDF2C7-4A99-49EC-84AF-5B6CF8DBA389}"/>
                  </a:ext>
                </a:extLst>
              </p:cNvPr>
              <p:cNvPicPr/>
              <p:nvPr/>
            </p:nvPicPr>
            <p:blipFill>
              <a:blip r:embed="rId124"/>
              <a:stretch>
                <a:fillRect/>
              </a:stretch>
            </p:blipFill>
            <p:spPr>
              <a:xfrm>
                <a:off x="7707794" y="4613968"/>
                <a:ext cx="39240" cy="12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5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47F63AB1-FABB-4372-A833-39D85A83BAED}"/>
                  </a:ext>
                </a:extLst>
              </p14:cNvPr>
              <p14:cNvContentPartPr/>
              <p14:nvPr/>
            </p14:nvContentPartPr>
            <p14:xfrm>
              <a:off x="7997234" y="4736008"/>
              <a:ext cx="156960" cy="14976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47F63AB1-FABB-4372-A833-39D85A83BAED}"/>
                  </a:ext>
                </a:extLst>
              </p:cNvPr>
              <p:cNvPicPr/>
              <p:nvPr/>
            </p:nvPicPr>
            <p:blipFill>
              <a:blip r:embed="rId126"/>
              <a:stretch>
                <a:fillRect/>
              </a:stretch>
            </p:blipFill>
            <p:spPr>
              <a:xfrm>
                <a:off x="7988234" y="4727008"/>
                <a:ext cx="174600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7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FAA718A0-C51C-41A3-948E-207E32657AC1}"/>
                  </a:ext>
                </a:extLst>
              </p14:cNvPr>
              <p14:cNvContentPartPr/>
              <p14:nvPr/>
            </p14:nvContentPartPr>
            <p14:xfrm>
              <a:off x="7368674" y="4757608"/>
              <a:ext cx="158400" cy="15156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FAA718A0-C51C-41A3-948E-207E32657AC1}"/>
                  </a:ext>
                </a:extLst>
              </p:cNvPr>
              <p:cNvPicPr/>
              <p:nvPr/>
            </p:nvPicPr>
            <p:blipFill>
              <a:blip r:embed="rId128"/>
              <a:stretch>
                <a:fillRect/>
              </a:stretch>
            </p:blipFill>
            <p:spPr>
              <a:xfrm>
                <a:off x="7359674" y="4748608"/>
                <a:ext cx="176040" cy="16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9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30914715-E06F-4F6C-AEAB-EF6DBC1F0EF3}"/>
                  </a:ext>
                </a:extLst>
              </p14:cNvPr>
              <p14:cNvContentPartPr/>
              <p14:nvPr/>
            </p14:nvContentPartPr>
            <p14:xfrm>
              <a:off x="6281114" y="4378528"/>
              <a:ext cx="327600" cy="16956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30914715-E06F-4F6C-AEAB-EF6DBC1F0EF3}"/>
                  </a:ext>
                </a:extLst>
              </p:cNvPr>
              <p:cNvPicPr/>
              <p:nvPr/>
            </p:nvPicPr>
            <p:blipFill>
              <a:blip r:embed="rId130"/>
              <a:stretch>
                <a:fillRect/>
              </a:stretch>
            </p:blipFill>
            <p:spPr>
              <a:xfrm>
                <a:off x="6272114" y="4369528"/>
                <a:ext cx="345240" cy="18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1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62D8859A-BA90-4BF2-A616-AC81A589FF6F}"/>
                  </a:ext>
                </a:extLst>
              </p14:cNvPr>
              <p14:cNvContentPartPr/>
              <p14:nvPr/>
            </p14:nvContentPartPr>
            <p14:xfrm>
              <a:off x="6133514" y="4284568"/>
              <a:ext cx="532800" cy="408240"/>
            </p14:xfrm>
          </p:contentPart>
        </mc:Choice>
        <mc:Fallback xmlns=""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62D8859A-BA90-4BF2-A616-AC81A589FF6F}"/>
                  </a:ext>
                </a:extLst>
              </p:cNvPr>
              <p:cNvPicPr/>
              <p:nvPr/>
            </p:nvPicPr>
            <p:blipFill>
              <a:blip r:embed="rId132"/>
              <a:stretch>
                <a:fillRect/>
              </a:stretch>
            </p:blipFill>
            <p:spPr>
              <a:xfrm>
                <a:off x="6124514" y="4275568"/>
                <a:ext cx="550440" cy="42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3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A9A8FFB0-DFF4-45D4-8554-AC3119FAB0AC}"/>
                  </a:ext>
                </a:extLst>
              </p14:cNvPr>
              <p14:cNvContentPartPr/>
              <p14:nvPr/>
            </p14:nvContentPartPr>
            <p14:xfrm>
              <a:off x="908114" y="2918728"/>
              <a:ext cx="663840" cy="36432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A9A8FFB0-DFF4-45D4-8554-AC3119FAB0AC}"/>
                  </a:ext>
                </a:extLst>
              </p:cNvPr>
              <p:cNvPicPr/>
              <p:nvPr/>
            </p:nvPicPr>
            <p:blipFill>
              <a:blip r:embed="rId134"/>
              <a:stretch>
                <a:fillRect/>
              </a:stretch>
            </p:blipFill>
            <p:spPr>
              <a:xfrm>
                <a:off x="899114" y="2909728"/>
                <a:ext cx="681480" cy="38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5">
            <p14:nvContentPartPr>
              <p14:cNvPr id="141" name="Ink 140">
                <a:extLst>
                  <a:ext uri="{FF2B5EF4-FFF2-40B4-BE49-F238E27FC236}">
                    <a16:creationId xmlns:a16="http://schemas.microsoft.com/office/drawing/2014/main" id="{4F145D7F-6B41-40FA-800E-AA3D0083CC10}"/>
                  </a:ext>
                </a:extLst>
              </p14:cNvPr>
              <p14:cNvContentPartPr/>
              <p14:nvPr/>
            </p14:nvContentPartPr>
            <p14:xfrm>
              <a:off x="334994" y="2914408"/>
              <a:ext cx="441000" cy="278280"/>
            </p14:xfrm>
          </p:contentPart>
        </mc:Choice>
        <mc:Fallback xmlns="">
          <p:pic>
            <p:nvPicPr>
              <p:cNvPr id="141" name="Ink 140">
                <a:extLst>
                  <a:ext uri="{FF2B5EF4-FFF2-40B4-BE49-F238E27FC236}">
                    <a16:creationId xmlns:a16="http://schemas.microsoft.com/office/drawing/2014/main" id="{4F145D7F-6B41-40FA-800E-AA3D0083CC10}"/>
                  </a:ext>
                </a:extLst>
              </p:cNvPr>
              <p:cNvPicPr/>
              <p:nvPr/>
            </p:nvPicPr>
            <p:blipFill>
              <a:blip r:embed="rId136"/>
              <a:stretch>
                <a:fillRect/>
              </a:stretch>
            </p:blipFill>
            <p:spPr>
              <a:xfrm>
                <a:off x="325994" y="2905408"/>
                <a:ext cx="458640" cy="29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7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065F3BC8-A5E1-480A-931D-C1B189E29E75}"/>
                  </a:ext>
                </a:extLst>
              </p14:cNvPr>
              <p14:cNvContentPartPr/>
              <p14:nvPr/>
            </p14:nvContentPartPr>
            <p14:xfrm>
              <a:off x="1751594" y="2889568"/>
              <a:ext cx="365040" cy="238680"/>
            </p14:xfrm>
          </p:contentPart>
        </mc:Choice>
        <mc:Fallback xmlns=""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065F3BC8-A5E1-480A-931D-C1B189E29E75}"/>
                  </a:ext>
                </a:extLst>
              </p:cNvPr>
              <p:cNvPicPr/>
              <p:nvPr/>
            </p:nvPicPr>
            <p:blipFill>
              <a:blip r:embed="rId138"/>
              <a:stretch>
                <a:fillRect/>
              </a:stretch>
            </p:blipFill>
            <p:spPr>
              <a:xfrm>
                <a:off x="1742594" y="2880568"/>
                <a:ext cx="382680" cy="25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9">
            <p14:nvContentPartPr>
              <p14:cNvPr id="148" name="Ink 147">
                <a:extLst>
                  <a:ext uri="{FF2B5EF4-FFF2-40B4-BE49-F238E27FC236}">
                    <a16:creationId xmlns:a16="http://schemas.microsoft.com/office/drawing/2014/main" id="{BE22A8F8-8777-4FC4-B206-414F06488970}"/>
                  </a:ext>
                </a:extLst>
              </p14:cNvPr>
              <p14:cNvContentPartPr/>
              <p14:nvPr/>
            </p14:nvContentPartPr>
            <p14:xfrm>
              <a:off x="2277914" y="2753848"/>
              <a:ext cx="499680" cy="347400"/>
            </p14:xfrm>
          </p:contentPart>
        </mc:Choice>
        <mc:Fallback xmlns="">
          <p:pic>
            <p:nvPicPr>
              <p:cNvPr id="148" name="Ink 147">
                <a:extLst>
                  <a:ext uri="{FF2B5EF4-FFF2-40B4-BE49-F238E27FC236}">
                    <a16:creationId xmlns:a16="http://schemas.microsoft.com/office/drawing/2014/main" id="{BE22A8F8-8777-4FC4-B206-414F06488970}"/>
                  </a:ext>
                </a:extLst>
              </p:cNvPr>
              <p:cNvPicPr/>
              <p:nvPr/>
            </p:nvPicPr>
            <p:blipFill>
              <a:blip r:embed="rId140"/>
              <a:stretch>
                <a:fillRect/>
              </a:stretch>
            </p:blipFill>
            <p:spPr>
              <a:xfrm>
                <a:off x="2268914" y="2744848"/>
                <a:ext cx="517320" cy="36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1">
            <p14:nvContentPartPr>
              <p14:cNvPr id="155" name="Ink 154">
                <a:extLst>
                  <a:ext uri="{FF2B5EF4-FFF2-40B4-BE49-F238E27FC236}">
                    <a16:creationId xmlns:a16="http://schemas.microsoft.com/office/drawing/2014/main" id="{4D92ADF2-2E06-42F0-B9BB-DAD8EF708BF1}"/>
                  </a:ext>
                </a:extLst>
              </p14:cNvPr>
              <p14:cNvContentPartPr/>
              <p14:nvPr/>
            </p14:nvContentPartPr>
            <p14:xfrm>
              <a:off x="3025274" y="2802808"/>
              <a:ext cx="1012680" cy="454320"/>
            </p14:xfrm>
          </p:contentPart>
        </mc:Choice>
        <mc:Fallback xmlns="">
          <p:pic>
            <p:nvPicPr>
              <p:cNvPr id="155" name="Ink 154">
                <a:extLst>
                  <a:ext uri="{FF2B5EF4-FFF2-40B4-BE49-F238E27FC236}">
                    <a16:creationId xmlns:a16="http://schemas.microsoft.com/office/drawing/2014/main" id="{4D92ADF2-2E06-42F0-B9BB-DAD8EF708BF1}"/>
                  </a:ext>
                </a:extLst>
              </p:cNvPr>
              <p:cNvPicPr/>
              <p:nvPr/>
            </p:nvPicPr>
            <p:blipFill>
              <a:blip r:embed="rId142"/>
              <a:stretch>
                <a:fillRect/>
              </a:stretch>
            </p:blipFill>
            <p:spPr>
              <a:xfrm>
                <a:off x="3016274" y="2793808"/>
                <a:ext cx="1030320" cy="47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3">
            <p14:nvContentPartPr>
              <p14:cNvPr id="156" name="Ink 155">
                <a:extLst>
                  <a:ext uri="{FF2B5EF4-FFF2-40B4-BE49-F238E27FC236}">
                    <a16:creationId xmlns:a16="http://schemas.microsoft.com/office/drawing/2014/main" id="{62F29F44-C6F3-4DCD-B46E-D604EFACA246}"/>
                  </a:ext>
                </a:extLst>
              </p14:cNvPr>
              <p14:cNvContentPartPr/>
              <p14:nvPr/>
            </p14:nvContentPartPr>
            <p14:xfrm>
              <a:off x="4146314" y="2743048"/>
              <a:ext cx="217080" cy="216720"/>
            </p14:xfrm>
          </p:contentPart>
        </mc:Choice>
        <mc:Fallback xmlns="">
          <p:pic>
            <p:nvPicPr>
              <p:cNvPr id="156" name="Ink 155">
                <a:extLst>
                  <a:ext uri="{FF2B5EF4-FFF2-40B4-BE49-F238E27FC236}">
                    <a16:creationId xmlns:a16="http://schemas.microsoft.com/office/drawing/2014/main" id="{62F29F44-C6F3-4DCD-B46E-D604EFACA246}"/>
                  </a:ext>
                </a:extLst>
              </p:cNvPr>
              <p:cNvPicPr/>
              <p:nvPr/>
            </p:nvPicPr>
            <p:blipFill>
              <a:blip r:embed="rId144"/>
              <a:stretch>
                <a:fillRect/>
              </a:stretch>
            </p:blipFill>
            <p:spPr>
              <a:xfrm>
                <a:off x="4137314" y="2734048"/>
                <a:ext cx="23472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5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DFFD59B0-1FEB-4B19-A446-87B6C0254A6C}"/>
                  </a:ext>
                </a:extLst>
              </p14:cNvPr>
              <p14:cNvContentPartPr/>
              <p14:nvPr/>
            </p14:nvContentPartPr>
            <p14:xfrm>
              <a:off x="4244594" y="3079648"/>
              <a:ext cx="13320" cy="2376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DFFD59B0-1FEB-4B19-A446-87B6C0254A6C}"/>
                  </a:ext>
                </a:extLst>
              </p:cNvPr>
              <p:cNvPicPr/>
              <p:nvPr/>
            </p:nvPicPr>
            <p:blipFill>
              <a:blip r:embed="rId146"/>
              <a:stretch>
                <a:fillRect/>
              </a:stretch>
            </p:blipFill>
            <p:spPr>
              <a:xfrm>
                <a:off x="4235594" y="3070648"/>
                <a:ext cx="30960" cy="4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7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AE007499-C916-42D2-8CC3-FB37A78932A2}"/>
                  </a:ext>
                </a:extLst>
              </p14:cNvPr>
              <p14:cNvContentPartPr/>
              <p14:nvPr/>
            </p14:nvContentPartPr>
            <p14:xfrm>
              <a:off x="386114" y="3411928"/>
              <a:ext cx="385560" cy="261000"/>
            </p14:xfrm>
          </p:contentPart>
        </mc:Choice>
        <mc:Fallback xmlns=""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AE007499-C916-42D2-8CC3-FB37A78932A2}"/>
                  </a:ext>
                </a:extLst>
              </p:cNvPr>
              <p:cNvPicPr/>
              <p:nvPr/>
            </p:nvPicPr>
            <p:blipFill>
              <a:blip r:embed="rId148"/>
              <a:stretch>
                <a:fillRect/>
              </a:stretch>
            </p:blipFill>
            <p:spPr>
              <a:xfrm>
                <a:off x="377114" y="3402928"/>
                <a:ext cx="403200" cy="27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9">
            <p14:nvContentPartPr>
              <p14:cNvPr id="159" name="Ink 158">
                <a:extLst>
                  <a:ext uri="{FF2B5EF4-FFF2-40B4-BE49-F238E27FC236}">
                    <a16:creationId xmlns:a16="http://schemas.microsoft.com/office/drawing/2014/main" id="{C15AEC7D-94F7-41BC-B806-CDB892C043F8}"/>
                  </a:ext>
                </a:extLst>
              </p14:cNvPr>
              <p14:cNvContentPartPr/>
              <p14:nvPr/>
            </p14:nvContentPartPr>
            <p14:xfrm>
              <a:off x="1283954" y="3420928"/>
              <a:ext cx="129600" cy="248400"/>
            </p14:xfrm>
          </p:contentPart>
        </mc:Choice>
        <mc:Fallback xmlns="">
          <p:pic>
            <p:nvPicPr>
              <p:cNvPr id="159" name="Ink 158">
                <a:extLst>
                  <a:ext uri="{FF2B5EF4-FFF2-40B4-BE49-F238E27FC236}">
                    <a16:creationId xmlns:a16="http://schemas.microsoft.com/office/drawing/2014/main" id="{C15AEC7D-94F7-41BC-B806-CDB892C043F8}"/>
                  </a:ext>
                </a:extLst>
              </p:cNvPr>
              <p:cNvPicPr/>
              <p:nvPr/>
            </p:nvPicPr>
            <p:blipFill>
              <a:blip r:embed="rId150"/>
              <a:stretch>
                <a:fillRect/>
              </a:stretch>
            </p:blipFill>
            <p:spPr>
              <a:xfrm>
                <a:off x="1274954" y="3411928"/>
                <a:ext cx="147240" cy="26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1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4CE941EA-06A9-4B11-9FE5-0B8BF668B803}"/>
                  </a:ext>
                </a:extLst>
              </p14:cNvPr>
              <p14:cNvContentPartPr/>
              <p14:nvPr/>
            </p14:nvContentPartPr>
            <p14:xfrm>
              <a:off x="1670594" y="3340288"/>
              <a:ext cx="409320" cy="279000"/>
            </p14:xfrm>
          </p:contentPart>
        </mc:Choice>
        <mc:Fallback xmlns=""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4CE941EA-06A9-4B11-9FE5-0B8BF668B803}"/>
                  </a:ext>
                </a:extLst>
              </p:cNvPr>
              <p:cNvPicPr/>
              <p:nvPr/>
            </p:nvPicPr>
            <p:blipFill>
              <a:blip r:embed="rId152"/>
              <a:stretch>
                <a:fillRect/>
              </a:stretch>
            </p:blipFill>
            <p:spPr>
              <a:xfrm>
                <a:off x="1661594" y="3331288"/>
                <a:ext cx="426960" cy="29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3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9C0579BC-0130-413F-A0A4-0C01350A3D3B}"/>
                  </a:ext>
                </a:extLst>
              </p14:cNvPr>
              <p14:cNvContentPartPr/>
              <p14:nvPr/>
            </p14:nvContentPartPr>
            <p14:xfrm>
              <a:off x="378554" y="4002328"/>
              <a:ext cx="205920" cy="159840"/>
            </p14:xfrm>
          </p:contentPart>
        </mc:Choice>
        <mc:Fallback xmlns=""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9C0579BC-0130-413F-A0A4-0C01350A3D3B}"/>
                  </a:ext>
                </a:extLst>
              </p:cNvPr>
              <p:cNvPicPr/>
              <p:nvPr/>
            </p:nvPicPr>
            <p:blipFill>
              <a:blip r:embed="rId154"/>
              <a:stretch>
                <a:fillRect/>
              </a:stretch>
            </p:blipFill>
            <p:spPr>
              <a:xfrm>
                <a:off x="369554" y="3993328"/>
                <a:ext cx="223560" cy="177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5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3FED42C1-4596-4AF9-9832-961DF185FB26}"/>
                  </a:ext>
                </a:extLst>
              </p14:cNvPr>
              <p14:cNvContentPartPr/>
              <p14:nvPr/>
            </p14:nvContentPartPr>
            <p14:xfrm>
              <a:off x="781034" y="4016008"/>
              <a:ext cx="501480" cy="214560"/>
            </p14:xfrm>
          </p:contentPart>
        </mc:Choice>
        <mc:Fallback xmlns=""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3FED42C1-4596-4AF9-9832-961DF185FB26}"/>
                  </a:ext>
                </a:extLst>
              </p:cNvPr>
              <p:cNvPicPr/>
              <p:nvPr/>
            </p:nvPicPr>
            <p:blipFill>
              <a:blip r:embed="rId156"/>
              <a:stretch>
                <a:fillRect/>
              </a:stretch>
            </p:blipFill>
            <p:spPr>
              <a:xfrm>
                <a:off x="772034" y="4007008"/>
                <a:ext cx="519120" cy="23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7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BAC50735-840C-4E11-B03D-721A0FB744F7}"/>
                  </a:ext>
                </a:extLst>
              </p14:cNvPr>
              <p14:cNvContentPartPr/>
              <p14:nvPr/>
            </p14:nvContentPartPr>
            <p14:xfrm>
              <a:off x="1435874" y="3993688"/>
              <a:ext cx="712080" cy="343080"/>
            </p14:xfrm>
          </p:contentPart>
        </mc:Choice>
        <mc:Fallback xmlns=""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BAC50735-840C-4E11-B03D-721A0FB744F7}"/>
                  </a:ext>
                </a:extLst>
              </p:cNvPr>
              <p:cNvPicPr/>
              <p:nvPr/>
            </p:nvPicPr>
            <p:blipFill>
              <a:blip r:embed="rId158"/>
              <a:stretch>
                <a:fillRect/>
              </a:stretch>
            </p:blipFill>
            <p:spPr>
              <a:xfrm>
                <a:off x="1426874" y="3984688"/>
                <a:ext cx="729720" cy="36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9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52950734-DB39-46AD-8616-EC4BF7A52947}"/>
                  </a:ext>
                </a:extLst>
              </p14:cNvPr>
              <p14:cNvContentPartPr/>
              <p14:nvPr/>
            </p14:nvContentPartPr>
            <p14:xfrm>
              <a:off x="2348834" y="4032208"/>
              <a:ext cx="292680" cy="78840"/>
            </p14:xfrm>
          </p:contentPart>
        </mc:Choice>
        <mc:Fallback xmlns=""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52950734-DB39-46AD-8616-EC4BF7A52947}"/>
                  </a:ext>
                </a:extLst>
              </p:cNvPr>
              <p:cNvPicPr/>
              <p:nvPr/>
            </p:nvPicPr>
            <p:blipFill>
              <a:blip r:embed="rId160"/>
              <a:stretch>
                <a:fillRect/>
              </a:stretch>
            </p:blipFill>
            <p:spPr>
              <a:xfrm>
                <a:off x="2339834" y="4023208"/>
                <a:ext cx="310320" cy="9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1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4F30FFCE-5D67-4923-9141-3C439A4859FB}"/>
                  </a:ext>
                </a:extLst>
              </p14:cNvPr>
              <p14:cNvContentPartPr/>
              <p14:nvPr/>
            </p14:nvContentPartPr>
            <p14:xfrm>
              <a:off x="2928434" y="3933928"/>
              <a:ext cx="398520" cy="17820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4F30FFCE-5D67-4923-9141-3C439A4859FB}"/>
                  </a:ext>
                </a:extLst>
              </p:cNvPr>
              <p:cNvPicPr/>
              <p:nvPr/>
            </p:nvPicPr>
            <p:blipFill>
              <a:blip r:embed="rId162"/>
              <a:stretch>
                <a:fillRect/>
              </a:stretch>
            </p:blipFill>
            <p:spPr>
              <a:xfrm>
                <a:off x="2919434" y="3924928"/>
                <a:ext cx="416160" cy="19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3">
            <p14:nvContentPartPr>
              <p14:cNvPr id="188" name="Ink 187">
                <a:extLst>
                  <a:ext uri="{FF2B5EF4-FFF2-40B4-BE49-F238E27FC236}">
                    <a16:creationId xmlns:a16="http://schemas.microsoft.com/office/drawing/2014/main" id="{5C4276F1-77B1-48BC-A5A8-A5DDDFAD5068}"/>
                  </a:ext>
                </a:extLst>
              </p14:cNvPr>
              <p14:cNvContentPartPr/>
              <p14:nvPr/>
            </p14:nvContentPartPr>
            <p14:xfrm>
              <a:off x="3258914" y="4187728"/>
              <a:ext cx="172080" cy="131400"/>
            </p14:xfrm>
          </p:contentPart>
        </mc:Choice>
        <mc:Fallback xmlns="">
          <p:pic>
            <p:nvPicPr>
              <p:cNvPr id="188" name="Ink 187">
                <a:extLst>
                  <a:ext uri="{FF2B5EF4-FFF2-40B4-BE49-F238E27FC236}">
                    <a16:creationId xmlns:a16="http://schemas.microsoft.com/office/drawing/2014/main" id="{5C4276F1-77B1-48BC-A5A8-A5DDDFAD5068}"/>
                  </a:ext>
                </a:extLst>
              </p:cNvPr>
              <p:cNvPicPr/>
              <p:nvPr/>
            </p:nvPicPr>
            <p:blipFill>
              <a:blip r:embed="rId164"/>
              <a:stretch>
                <a:fillRect/>
              </a:stretch>
            </p:blipFill>
            <p:spPr>
              <a:xfrm>
                <a:off x="3249914" y="4178728"/>
                <a:ext cx="18972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5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48177D56-6BC6-4F72-A04F-DD894F0FC751}"/>
                  </a:ext>
                </a:extLst>
              </p14:cNvPr>
              <p14:cNvContentPartPr/>
              <p14:nvPr/>
            </p14:nvContentPartPr>
            <p14:xfrm>
              <a:off x="6215954" y="1896688"/>
              <a:ext cx="419400" cy="41256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48177D56-6BC6-4F72-A04F-DD894F0FC751}"/>
                  </a:ext>
                </a:extLst>
              </p:cNvPr>
              <p:cNvPicPr/>
              <p:nvPr/>
            </p:nvPicPr>
            <p:blipFill>
              <a:blip r:embed="rId166"/>
              <a:stretch>
                <a:fillRect/>
              </a:stretch>
            </p:blipFill>
            <p:spPr>
              <a:xfrm>
                <a:off x="6206954" y="1887688"/>
                <a:ext cx="437040" cy="43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07360141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2E84B026-C1B6-4482-B3F0-97FB91DB20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8418" y="188640"/>
            <a:ext cx="4060621" cy="3505572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333C4020-F0E2-4436-B677-30C3D77A0875}"/>
                  </a:ext>
                </a:extLst>
              </p14:cNvPr>
              <p14:cNvContentPartPr/>
              <p14:nvPr/>
            </p14:nvContentPartPr>
            <p14:xfrm>
              <a:off x="5245754" y="294688"/>
              <a:ext cx="713520" cy="32076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333C4020-F0E2-4436-B677-30C3D77A0875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5236754" y="285688"/>
                <a:ext cx="731160" cy="33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94019235-98AA-40FE-A42A-DF57DEC7AD34}"/>
                  </a:ext>
                </a:extLst>
              </p14:cNvPr>
              <p14:cNvContentPartPr/>
              <p14:nvPr/>
            </p14:nvContentPartPr>
            <p14:xfrm>
              <a:off x="6385874" y="269848"/>
              <a:ext cx="1316880" cy="522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94019235-98AA-40FE-A42A-DF57DEC7AD34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6376874" y="260848"/>
                <a:ext cx="1334520" cy="54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339D75C2-D7E8-47FF-B5FB-C939D43E653B}"/>
                  </a:ext>
                </a:extLst>
              </p14:cNvPr>
              <p14:cNvContentPartPr/>
              <p14:nvPr/>
            </p14:nvContentPartPr>
            <p14:xfrm>
              <a:off x="908114" y="3420928"/>
              <a:ext cx="334800" cy="137520"/>
            </p14:xfrm>
          </p:contentPart>
        </mc:Choice>
        <mc:Fallback xmlns=""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339D75C2-D7E8-47FF-B5FB-C939D43E653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899114" y="3411928"/>
                <a:ext cx="352440" cy="155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971B2581-3D7D-4B89-A928-0A74DFCF6162}"/>
                  </a:ext>
                </a:extLst>
              </p14:cNvPr>
              <p14:cNvContentPartPr/>
              <p14:nvPr/>
            </p14:nvContentPartPr>
            <p14:xfrm>
              <a:off x="8509514" y="330328"/>
              <a:ext cx="383040" cy="24516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971B2581-3D7D-4B89-A928-0A74DFCF6162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8500514" y="321328"/>
                <a:ext cx="400680" cy="26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866C8F5-FCBF-4B62-848B-9649153BF102}"/>
                  </a:ext>
                </a:extLst>
              </p14:cNvPr>
              <p14:cNvContentPartPr/>
              <p14:nvPr/>
            </p14:nvContentPartPr>
            <p14:xfrm>
              <a:off x="8269754" y="387568"/>
              <a:ext cx="62280" cy="27360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866C8F5-FCBF-4B62-848B-9649153BF102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8260754" y="378568"/>
                <a:ext cx="79920" cy="29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1219BE08-8B6D-4C8E-94B6-50073819983E}"/>
                  </a:ext>
                </a:extLst>
              </p14:cNvPr>
              <p14:cNvContentPartPr/>
              <p14:nvPr/>
            </p14:nvContentPartPr>
            <p14:xfrm>
              <a:off x="6682514" y="877888"/>
              <a:ext cx="14040" cy="25200"/>
            </p14:xfrm>
          </p:contentPart>
        </mc:Choice>
        <mc:Fallback xmlns=""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1219BE08-8B6D-4C8E-94B6-50073819983E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6673514" y="868888"/>
                <a:ext cx="31680" cy="4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6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84150A2D-4F1D-4AC7-90ED-163226C92687}"/>
                  </a:ext>
                </a:extLst>
              </p14:cNvPr>
              <p14:cNvContentPartPr/>
              <p14:nvPr/>
            </p14:nvContentPartPr>
            <p14:xfrm>
              <a:off x="6650834" y="1058248"/>
              <a:ext cx="11160" cy="1116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84150A2D-4F1D-4AC7-90ED-163226C92687}"/>
                  </a:ext>
                </a:extLst>
              </p:cNvPr>
              <p:cNvPicPr/>
              <p:nvPr/>
            </p:nvPicPr>
            <p:blipFill>
              <a:blip r:embed="rId17"/>
              <a:stretch>
                <a:fillRect/>
              </a:stretch>
            </p:blipFill>
            <p:spPr>
              <a:xfrm>
                <a:off x="6641834" y="1049248"/>
                <a:ext cx="28800" cy="2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226F0D7E-791B-4BC7-A7B7-8281C3053F50}"/>
                  </a:ext>
                </a:extLst>
              </p14:cNvPr>
              <p14:cNvContentPartPr/>
              <p14:nvPr/>
            </p14:nvContentPartPr>
            <p14:xfrm>
              <a:off x="6676034" y="1164088"/>
              <a:ext cx="3960" cy="1296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226F0D7E-791B-4BC7-A7B7-8281C3053F50}"/>
                  </a:ext>
                </a:extLst>
              </p:cNvPr>
              <p:cNvPicPr/>
              <p:nvPr/>
            </p:nvPicPr>
            <p:blipFill>
              <a:blip r:embed="rId19"/>
              <a:stretch>
                <a:fillRect/>
              </a:stretch>
            </p:blipFill>
            <p:spPr>
              <a:xfrm>
                <a:off x="6667034" y="1155088"/>
                <a:ext cx="21600" cy="3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0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438984B0-EED9-415C-9278-CBFF0A1574F9}"/>
                  </a:ext>
                </a:extLst>
              </p14:cNvPr>
              <p14:cNvContentPartPr/>
              <p14:nvPr/>
            </p14:nvContentPartPr>
            <p14:xfrm>
              <a:off x="6709154" y="1296568"/>
              <a:ext cx="5760" cy="1692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438984B0-EED9-415C-9278-CBFF0A1574F9}"/>
                  </a:ext>
                </a:extLst>
              </p:cNvPr>
              <p:cNvPicPr/>
              <p:nvPr/>
            </p:nvPicPr>
            <p:blipFill>
              <a:blip r:embed="rId21"/>
              <a:stretch>
                <a:fillRect/>
              </a:stretch>
            </p:blipFill>
            <p:spPr>
              <a:xfrm>
                <a:off x="6700154" y="1287568"/>
                <a:ext cx="23400" cy="3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2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4968EF27-BDCC-441B-9C7E-976D89E4132E}"/>
                  </a:ext>
                </a:extLst>
              </p14:cNvPr>
              <p14:cNvContentPartPr/>
              <p14:nvPr/>
            </p14:nvContentPartPr>
            <p14:xfrm>
              <a:off x="6719234" y="1402408"/>
              <a:ext cx="3240" cy="828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4968EF27-BDCC-441B-9C7E-976D89E4132E}"/>
                  </a:ext>
                </a:extLst>
              </p:cNvPr>
              <p:cNvPicPr/>
              <p:nvPr/>
            </p:nvPicPr>
            <p:blipFill>
              <a:blip r:embed="rId23"/>
              <a:stretch>
                <a:fillRect/>
              </a:stretch>
            </p:blipFill>
            <p:spPr>
              <a:xfrm>
                <a:off x="6710234" y="1393408"/>
                <a:ext cx="20880" cy="2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4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DE48ADD7-14E0-4A84-83EE-4307FEF98271}"/>
                  </a:ext>
                </a:extLst>
              </p14:cNvPr>
              <p14:cNvContentPartPr/>
              <p14:nvPr/>
            </p14:nvContentPartPr>
            <p14:xfrm>
              <a:off x="6710234" y="1520128"/>
              <a:ext cx="14400" cy="864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DE48ADD7-14E0-4A84-83EE-4307FEF98271}"/>
                  </a:ext>
                </a:extLst>
              </p:cNvPr>
              <p:cNvPicPr/>
              <p:nvPr/>
            </p:nvPicPr>
            <p:blipFill>
              <a:blip r:embed="rId25"/>
              <a:stretch>
                <a:fillRect/>
              </a:stretch>
            </p:blipFill>
            <p:spPr>
              <a:xfrm>
                <a:off x="6701234" y="1511128"/>
                <a:ext cx="32040" cy="2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6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F748BF66-2A53-4BB4-8222-2B28F29A07B7}"/>
                  </a:ext>
                </a:extLst>
              </p14:cNvPr>
              <p14:cNvContentPartPr/>
              <p14:nvPr/>
            </p14:nvContentPartPr>
            <p14:xfrm>
              <a:off x="5231714" y="1832608"/>
              <a:ext cx="696240" cy="2455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F748BF66-2A53-4BB4-8222-2B28F29A07B7}"/>
                  </a:ext>
                </a:extLst>
              </p:cNvPr>
              <p:cNvPicPr/>
              <p:nvPr/>
            </p:nvPicPr>
            <p:blipFill>
              <a:blip r:embed="rId27"/>
              <a:stretch>
                <a:fillRect/>
              </a:stretch>
            </p:blipFill>
            <p:spPr>
              <a:xfrm>
                <a:off x="5222714" y="1823608"/>
                <a:ext cx="713880" cy="26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8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EC80B5D0-3B42-4145-B029-A536AA16443B}"/>
                  </a:ext>
                </a:extLst>
              </p14:cNvPr>
              <p14:cNvContentPartPr/>
              <p14:nvPr/>
            </p14:nvContentPartPr>
            <p14:xfrm>
              <a:off x="7539674" y="1780768"/>
              <a:ext cx="120960" cy="23688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EC80B5D0-3B42-4145-B029-A536AA16443B}"/>
                  </a:ext>
                </a:extLst>
              </p:cNvPr>
              <p:cNvPicPr/>
              <p:nvPr/>
            </p:nvPicPr>
            <p:blipFill>
              <a:blip r:embed="rId29"/>
              <a:stretch>
                <a:fillRect/>
              </a:stretch>
            </p:blipFill>
            <p:spPr>
              <a:xfrm>
                <a:off x="7530674" y="1771768"/>
                <a:ext cx="138600" cy="25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0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86C6CCB0-80F0-4A02-8605-D30549104C70}"/>
                  </a:ext>
                </a:extLst>
              </p14:cNvPr>
              <p14:cNvContentPartPr/>
              <p14:nvPr/>
            </p14:nvContentPartPr>
            <p14:xfrm>
              <a:off x="6415754" y="1746568"/>
              <a:ext cx="970560" cy="398520"/>
            </p14:xfrm>
          </p:contentPart>
        </mc:Choice>
        <mc:Fallback xmlns=""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86C6CCB0-80F0-4A02-8605-D30549104C70}"/>
                  </a:ext>
                </a:extLst>
              </p:cNvPr>
              <p:cNvPicPr/>
              <p:nvPr/>
            </p:nvPicPr>
            <p:blipFill>
              <a:blip r:embed="rId31"/>
              <a:stretch>
                <a:fillRect/>
              </a:stretch>
            </p:blipFill>
            <p:spPr>
              <a:xfrm>
                <a:off x="6406754" y="1737568"/>
                <a:ext cx="988200" cy="41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2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64529341-81F1-451D-9982-F514FF438781}"/>
                  </a:ext>
                </a:extLst>
              </p14:cNvPr>
              <p14:cNvContentPartPr/>
              <p14:nvPr/>
            </p14:nvContentPartPr>
            <p14:xfrm>
              <a:off x="8226554" y="1864648"/>
              <a:ext cx="35280" cy="2268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64529341-81F1-451D-9982-F514FF438781}"/>
                  </a:ext>
                </a:extLst>
              </p:cNvPr>
              <p:cNvPicPr/>
              <p:nvPr/>
            </p:nvPicPr>
            <p:blipFill>
              <a:blip r:embed="rId33"/>
              <a:stretch>
                <a:fillRect/>
              </a:stretch>
            </p:blipFill>
            <p:spPr>
              <a:xfrm>
                <a:off x="8217554" y="1855648"/>
                <a:ext cx="52920" cy="4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4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707AAA61-893A-497B-B640-5B7A889F67B6}"/>
                  </a:ext>
                </a:extLst>
              </p14:cNvPr>
              <p14:cNvContentPartPr/>
              <p14:nvPr/>
            </p14:nvContentPartPr>
            <p14:xfrm>
              <a:off x="8196314" y="1994248"/>
              <a:ext cx="83520" cy="162360"/>
            </p14:xfrm>
          </p:contentPart>
        </mc:Choice>
        <mc:Fallback xmlns=""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707AAA61-893A-497B-B640-5B7A889F67B6}"/>
                  </a:ext>
                </a:extLst>
              </p:cNvPr>
              <p:cNvPicPr/>
              <p:nvPr/>
            </p:nvPicPr>
            <p:blipFill>
              <a:blip r:embed="rId35"/>
              <a:stretch>
                <a:fillRect/>
              </a:stretch>
            </p:blipFill>
            <p:spPr>
              <a:xfrm>
                <a:off x="8187314" y="1985248"/>
                <a:ext cx="101160" cy="1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6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E58F990E-360A-42D3-89FE-1DFBA41C49B1}"/>
                  </a:ext>
                </a:extLst>
              </p14:cNvPr>
              <p14:cNvContentPartPr/>
              <p14:nvPr/>
            </p14:nvContentPartPr>
            <p14:xfrm>
              <a:off x="8434634" y="1768888"/>
              <a:ext cx="594720" cy="18936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E58F990E-360A-42D3-89FE-1DFBA41C49B1}"/>
                  </a:ext>
                </a:extLst>
              </p:cNvPr>
              <p:cNvPicPr/>
              <p:nvPr/>
            </p:nvPicPr>
            <p:blipFill>
              <a:blip r:embed="rId37"/>
              <a:stretch>
                <a:fillRect/>
              </a:stretch>
            </p:blipFill>
            <p:spPr>
              <a:xfrm>
                <a:off x="8425634" y="1759888"/>
                <a:ext cx="612360" cy="207000"/>
              </a:xfrm>
              <a:prstGeom prst="rect">
                <a:avLst/>
              </a:prstGeom>
            </p:spPr>
          </p:pic>
        </mc:Fallback>
      </mc:AlternateContent>
      <p:pic>
        <p:nvPicPr>
          <p:cNvPr id="67" name="Picture 66">
            <a:extLst>
              <a:ext uri="{FF2B5EF4-FFF2-40B4-BE49-F238E27FC236}">
                <a16:creationId xmlns:a16="http://schemas.microsoft.com/office/drawing/2014/main" id="{AFDE1943-1BC5-4ADB-98E7-00D4D14CDA24}"/>
              </a:ext>
            </a:extLst>
          </p:cNvPr>
          <p:cNvPicPr>
            <a:picLocks noChangeAspect="1"/>
          </p:cNvPicPr>
          <p:nvPr/>
        </p:nvPicPr>
        <p:blipFill>
          <a:blip r:embed="rId38"/>
          <a:stretch>
            <a:fillRect/>
          </a:stretch>
        </p:blipFill>
        <p:spPr>
          <a:xfrm>
            <a:off x="437463" y="4656759"/>
            <a:ext cx="2944274" cy="1494855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317A06DD-E989-4C1F-A394-25F55FA58765}"/>
                  </a:ext>
                </a:extLst>
              </p14:cNvPr>
              <p14:cNvContentPartPr/>
              <p14:nvPr/>
            </p14:nvContentPartPr>
            <p14:xfrm>
              <a:off x="4912754" y="3667168"/>
              <a:ext cx="817920" cy="45072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317A06DD-E989-4C1F-A394-25F55FA58765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4903754" y="3658168"/>
                <a:ext cx="835560" cy="46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04CE81E7-B410-41B7-B396-0844C97874DB}"/>
                  </a:ext>
                </a:extLst>
              </p14:cNvPr>
              <p14:cNvContentPartPr/>
              <p14:nvPr/>
            </p14:nvContentPartPr>
            <p14:xfrm>
              <a:off x="6033074" y="3761128"/>
              <a:ext cx="299160" cy="280080"/>
            </p14:xfrm>
          </p:contentPart>
        </mc:Choice>
        <mc:Fallback xmlns=""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04CE81E7-B410-41B7-B396-0844C97874DB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6024074" y="3752128"/>
                <a:ext cx="316800" cy="29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50BA5528-C142-467F-9228-748275C9B3A3}"/>
                  </a:ext>
                </a:extLst>
              </p14:cNvPr>
              <p14:cNvContentPartPr/>
              <p14:nvPr/>
            </p14:nvContentPartPr>
            <p14:xfrm>
              <a:off x="6616994" y="3661408"/>
              <a:ext cx="1296720" cy="351000"/>
            </p14:xfrm>
          </p:contentPart>
        </mc:Choice>
        <mc:Fallback xmlns=""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50BA5528-C142-467F-9228-748275C9B3A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607994" y="3652408"/>
                <a:ext cx="1314360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21C07509-6090-449A-A4D1-429089F125C5}"/>
                  </a:ext>
                </a:extLst>
              </p14:cNvPr>
              <p14:cNvContentPartPr/>
              <p14:nvPr/>
            </p14:nvContentPartPr>
            <p14:xfrm>
              <a:off x="8191634" y="3657088"/>
              <a:ext cx="590400" cy="258840"/>
            </p14:xfrm>
          </p:contentPart>
        </mc:Choice>
        <mc:Fallback xmlns=""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21C07509-6090-449A-A4D1-429089F125C5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8182634" y="3648088"/>
                <a:ext cx="608040" cy="27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BD788213-1AF1-497B-A120-7E3B89E34987}"/>
                  </a:ext>
                </a:extLst>
              </p14:cNvPr>
              <p14:cNvContentPartPr/>
              <p14:nvPr/>
            </p14:nvContentPartPr>
            <p14:xfrm>
              <a:off x="7183274" y="4263328"/>
              <a:ext cx="275760" cy="20736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BD788213-1AF1-497B-A120-7E3B89E34987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7174274" y="4254328"/>
                <a:ext cx="293400" cy="22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99" name="Ink 98">
                <a:extLst>
                  <a:ext uri="{FF2B5EF4-FFF2-40B4-BE49-F238E27FC236}">
                    <a16:creationId xmlns:a16="http://schemas.microsoft.com/office/drawing/2014/main" id="{CBC7A79B-7ED7-4097-B450-605A4BFFDB3F}"/>
                  </a:ext>
                </a:extLst>
              </p14:cNvPr>
              <p14:cNvContentPartPr/>
              <p14:nvPr/>
            </p14:nvContentPartPr>
            <p14:xfrm>
              <a:off x="7721114" y="4203568"/>
              <a:ext cx="930960" cy="260640"/>
            </p14:xfrm>
          </p:contentPart>
        </mc:Choice>
        <mc:Fallback xmlns="">
          <p:pic>
            <p:nvPicPr>
              <p:cNvPr id="99" name="Ink 98">
                <a:extLst>
                  <a:ext uri="{FF2B5EF4-FFF2-40B4-BE49-F238E27FC236}">
                    <a16:creationId xmlns:a16="http://schemas.microsoft.com/office/drawing/2014/main" id="{CBC7A79B-7ED7-4097-B450-605A4BFFDB3F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7712114" y="4194568"/>
                <a:ext cx="948600" cy="278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71FF880C-D7F5-41FD-B172-0F992090A365}"/>
                  </a:ext>
                </a:extLst>
              </p14:cNvPr>
              <p14:cNvContentPartPr/>
              <p14:nvPr/>
            </p14:nvContentPartPr>
            <p14:xfrm>
              <a:off x="4822754" y="4220848"/>
              <a:ext cx="2118240" cy="791280"/>
            </p14:xfrm>
          </p:contentPart>
        </mc:Choice>
        <mc:Fallback xmlns=""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71FF880C-D7F5-41FD-B172-0F992090A365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4813754" y="4211848"/>
                <a:ext cx="2135880" cy="80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405C502E-0E76-4957-9F9B-77FF7D425AFA}"/>
                  </a:ext>
                </a:extLst>
              </p14:cNvPr>
              <p14:cNvContentPartPr/>
              <p14:nvPr/>
            </p14:nvContentPartPr>
            <p14:xfrm>
              <a:off x="4781354" y="5424328"/>
              <a:ext cx="471960" cy="35100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405C502E-0E76-4957-9F9B-77FF7D425AFA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4772354" y="5415328"/>
                <a:ext cx="489600" cy="3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E86B661D-D131-4299-8A62-01A6910F14D3}"/>
                  </a:ext>
                </a:extLst>
              </p14:cNvPr>
              <p14:cNvContentPartPr/>
              <p14:nvPr/>
            </p14:nvContentPartPr>
            <p14:xfrm>
              <a:off x="5626634" y="5286088"/>
              <a:ext cx="1264320" cy="290520"/>
            </p14:xfrm>
          </p:contentPart>
        </mc:Choice>
        <mc:Fallback xmlns=""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E86B661D-D131-4299-8A62-01A6910F14D3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5617634" y="5277088"/>
                <a:ext cx="1281960" cy="30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BFAE3E98-FBE9-4311-8488-8302D027198F}"/>
                  </a:ext>
                </a:extLst>
              </p14:cNvPr>
              <p14:cNvContentPartPr/>
              <p14:nvPr/>
            </p14:nvContentPartPr>
            <p14:xfrm>
              <a:off x="7173554" y="5357368"/>
              <a:ext cx="1464120" cy="237240"/>
            </p14:xfrm>
          </p:contentPart>
        </mc:Choice>
        <mc:Fallback xmlns=""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BFAE3E98-FBE9-4311-8488-8302D027198F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7164554" y="5348368"/>
                <a:ext cx="1481760" cy="25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142" name="Ink 141">
                <a:extLst>
                  <a:ext uri="{FF2B5EF4-FFF2-40B4-BE49-F238E27FC236}">
                    <a16:creationId xmlns:a16="http://schemas.microsoft.com/office/drawing/2014/main" id="{80404837-8FFB-4AE8-835B-C7F4728203F2}"/>
                  </a:ext>
                </a:extLst>
              </p14:cNvPr>
              <p14:cNvContentPartPr/>
              <p14:nvPr/>
            </p14:nvContentPartPr>
            <p14:xfrm>
              <a:off x="3165314" y="6150808"/>
              <a:ext cx="1075680" cy="310320"/>
            </p14:xfrm>
          </p:contentPart>
        </mc:Choice>
        <mc:Fallback xmlns="">
          <p:pic>
            <p:nvPicPr>
              <p:cNvPr id="142" name="Ink 141">
                <a:extLst>
                  <a:ext uri="{FF2B5EF4-FFF2-40B4-BE49-F238E27FC236}">
                    <a16:creationId xmlns:a16="http://schemas.microsoft.com/office/drawing/2014/main" id="{80404837-8FFB-4AE8-835B-C7F4728203F2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3156314" y="6141808"/>
                <a:ext cx="1093320" cy="32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B498CE82-9AE1-4D5D-BDD6-B2AEF1B457B4}"/>
                  </a:ext>
                </a:extLst>
              </p14:cNvPr>
              <p14:cNvContentPartPr/>
              <p14:nvPr/>
            </p14:nvContentPartPr>
            <p14:xfrm>
              <a:off x="4673714" y="6174208"/>
              <a:ext cx="1293120" cy="25632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B498CE82-9AE1-4D5D-BDD6-B2AEF1B457B4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4664714" y="6165208"/>
                <a:ext cx="1310760" cy="273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53" name="Ink 152">
                <a:extLst>
                  <a:ext uri="{FF2B5EF4-FFF2-40B4-BE49-F238E27FC236}">
                    <a16:creationId xmlns:a16="http://schemas.microsoft.com/office/drawing/2014/main" id="{EF9DE71D-B02B-445F-A6E1-AE86F33A6D5D}"/>
                  </a:ext>
                </a:extLst>
              </p14:cNvPr>
              <p14:cNvContentPartPr/>
              <p14:nvPr/>
            </p14:nvContentPartPr>
            <p14:xfrm>
              <a:off x="5950274" y="6110488"/>
              <a:ext cx="2117880" cy="423000"/>
            </p14:xfrm>
          </p:contentPart>
        </mc:Choice>
        <mc:Fallback xmlns="">
          <p:pic>
            <p:nvPicPr>
              <p:cNvPr id="153" name="Ink 152">
                <a:extLst>
                  <a:ext uri="{FF2B5EF4-FFF2-40B4-BE49-F238E27FC236}">
                    <a16:creationId xmlns:a16="http://schemas.microsoft.com/office/drawing/2014/main" id="{EF9DE71D-B02B-445F-A6E1-AE86F33A6D5D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5941274" y="6101488"/>
                <a:ext cx="2135520" cy="440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9285222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D8E22DFA-1767-437B-B5F3-5E346AB455C2}"/>
                  </a:ext>
                </a:extLst>
              </p14:cNvPr>
              <p14:cNvContentPartPr/>
              <p14:nvPr/>
            </p14:nvContentPartPr>
            <p14:xfrm>
              <a:off x="2296274" y="135568"/>
              <a:ext cx="207720" cy="164160"/>
            </p14:xfrm>
          </p:contentPart>
        </mc:Choice>
        <mc:Fallback xmlns=""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D8E22DFA-1767-437B-B5F3-5E346AB455C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2287274" y="126568"/>
                <a:ext cx="22536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5D32B546-960D-4F93-AA3C-51689FF99512}"/>
                  </a:ext>
                </a:extLst>
              </p14:cNvPr>
              <p14:cNvContentPartPr/>
              <p14:nvPr/>
            </p14:nvContentPartPr>
            <p14:xfrm>
              <a:off x="2144714" y="644968"/>
              <a:ext cx="75240" cy="142200"/>
            </p14:xfrm>
          </p:contentPart>
        </mc:Choice>
        <mc:Fallback xmlns=""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5D32B546-960D-4F93-AA3C-51689FF9951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135714" y="635968"/>
                <a:ext cx="92880" cy="159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1BCAC960-5ADF-4F5E-9F7B-75B4BBC7F8C6}"/>
                  </a:ext>
                </a:extLst>
              </p14:cNvPr>
              <p14:cNvContentPartPr/>
              <p14:nvPr/>
            </p14:nvContentPartPr>
            <p14:xfrm>
              <a:off x="2349554" y="416368"/>
              <a:ext cx="120960" cy="3945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1BCAC960-5ADF-4F5E-9F7B-75B4BBC7F8C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340554" y="407368"/>
                <a:ext cx="138600" cy="41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6D1EDF26-64F8-4AD3-B1A7-9388B4CA89A4}"/>
                  </a:ext>
                </a:extLst>
              </p14:cNvPr>
              <p14:cNvContentPartPr/>
              <p14:nvPr/>
            </p14:nvContentPartPr>
            <p14:xfrm>
              <a:off x="2176034" y="954568"/>
              <a:ext cx="31320" cy="13644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6D1EDF26-64F8-4AD3-B1A7-9388B4CA89A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167034" y="945568"/>
                <a:ext cx="4896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00A429FF-D49A-4B55-8075-09E4FCDB8D6D}"/>
                  </a:ext>
                </a:extLst>
              </p14:cNvPr>
              <p14:cNvContentPartPr/>
              <p14:nvPr/>
            </p14:nvContentPartPr>
            <p14:xfrm>
              <a:off x="2425154" y="957808"/>
              <a:ext cx="33120" cy="16596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00A429FF-D49A-4B55-8075-09E4FCDB8D6D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416154" y="948808"/>
                <a:ext cx="5076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D2E13B66-E928-4B13-B59C-96D4066E98CD}"/>
                  </a:ext>
                </a:extLst>
              </p14:cNvPr>
              <p14:cNvContentPartPr/>
              <p14:nvPr/>
            </p14:nvContentPartPr>
            <p14:xfrm>
              <a:off x="1930874" y="1237528"/>
              <a:ext cx="29160" cy="1450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D2E13B66-E928-4B13-B59C-96D4066E98CD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921874" y="1228528"/>
                <a:ext cx="46800" cy="162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FCE0747-9D58-468D-ADEC-EE7675425BFB}"/>
                  </a:ext>
                </a:extLst>
              </p14:cNvPr>
              <p14:cNvContentPartPr/>
              <p14:nvPr/>
            </p14:nvContentPartPr>
            <p14:xfrm>
              <a:off x="2120954" y="1224208"/>
              <a:ext cx="138600" cy="15228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FCE0747-9D58-468D-ADEC-EE7675425BF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111954" y="1215208"/>
                <a:ext cx="156240" cy="16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FF3A6E1C-C7FD-4E55-9FCC-AF72A68F99A9}"/>
                  </a:ext>
                </a:extLst>
              </p14:cNvPr>
              <p14:cNvContentPartPr/>
              <p14:nvPr/>
            </p14:nvContentPartPr>
            <p14:xfrm>
              <a:off x="2411834" y="1258408"/>
              <a:ext cx="85320" cy="14868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FF3A6E1C-C7FD-4E55-9FCC-AF72A68F99A9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402834" y="1249408"/>
                <a:ext cx="102960" cy="16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6238A516-D3AC-4A5F-A96F-6A305B4ED106}"/>
                  </a:ext>
                </a:extLst>
              </p14:cNvPr>
              <p14:cNvContentPartPr/>
              <p14:nvPr/>
            </p14:nvContentPartPr>
            <p14:xfrm>
              <a:off x="1890554" y="1609408"/>
              <a:ext cx="70920" cy="113400"/>
            </p14:xfrm>
          </p:contentPart>
        </mc:Choice>
        <mc:Fallback xmlns=""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6238A516-D3AC-4A5F-A96F-6A305B4ED10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881554" y="1600408"/>
                <a:ext cx="88560" cy="13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5268EB0-6268-4C8A-AC97-0C8A74CB6C42}"/>
                  </a:ext>
                </a:extLst>
              </p14:cNvPr>
              <p14:cNvContentPartPr/>
              <p14:nvPr/>
            </p14:nvContentPartPr>
            <p14:xfrm>
              <a:off x="2116634" y="1572688"/>
              <a:ext cx="114120" cy="13824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5268EB0-6268-4C8A-AC97-0C8A74CB6C42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2107634" y="1563688"/>
                <a:ext cx="131760" cy="15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CFCE24F7-7496-4259-95F7-6B915ABB70B6}"/>
                  </a:ext>
                </a:extLst>
              </p14:cNvPr>
              <p14:cNvContentPartPr/>
              <p14:nvPr/>
            </p14:nvContentPartPr>
            <p14:xfrm>
              <a:off x="2393114" y="1587808"/>
              <a:ext cx="19800" cy="154440"/>
            </p14:xfrm>
          </p:contentPart>
        </mc:Choice>
        <mc:Fallback xmlns=""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FCE24F7-7496-4259-95F7-6B915ABB70B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384114" y="1578808"/>
                <a:ext cx="37440" cy="172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C9EC5542-03D4-471C-B82B-4FF90610E7BC}"/>
                  </a:ext>
                </a:extLst>
              </p14:cNvPr>
              <p14:cNvContentPartPr/>
              <p14:nvPr/>
            </p14:nvContentPartPr>
            <p14:xfrm>
              <a:off x="1891274" y="1930168"/>
              <a:ext cx="50400" cy="129240"/>
            </p14:xfrm>
          </p:contentPart>
        </mc:Choice>
        <mc:Fallback xmlns=""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C9EC5542-03D4-471C-B82B-4FF90610E7BC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882274" y="1921168"/>
                <a:ext cx="68040" cy="14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349616CD-3922-4DE0-8C3A-99F8594956FF}"/>
                  </a:ext>
                </a:extLst>
              </p14:cNvPr>
              <p14:cNvContentPartPr/>
              <p14:nvPr/>
            </p14:nvContentPartPr>
            <p14:xfrm>
              <a:off x="2146154" y="1929088"/>
              <a:ext cx="24840" cy="140040"/>
            </p14:xfrm>
          </p:contentPart>
        </mc:Choice>
        <mc:Fallback xmlns=""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349616CD-3922-4DE0-8C3A-99F8594956FF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137154" y="1920088"/>
                <a:ext cx="4248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7F7D5F93-8043-44CD-9EC4-2CD51892E674}"/>
                  </a:ext>
                </a:extLst>
              </p14:cNvPr>
              <p14:cNvContentPartPr/>
              <p14:nvPr/>
            </p14:nvContentPartPr>
            <p14:xfrm>
              <a:off x="2354234" y="1925848"/>
              <a:ext cx="151200" cy="134280"/>
            </p14:xfrm>
          </p:contentPart>
        </mc:Choice>
        <mc:Fallback xmlns=""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7F7D5F93-8043-44CD-9EC4-2CD51892E67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345234" y="1916848"/>
                <a:ext cx="16884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7F099674-C3D0-4DC8-BF97-8B22602409C2}"/>
                  </a:ext>
                </a:extLst>
              </p14:cNvPr>
              <p14:cNvContentPartPr/>
              <p14:nvPr/>
            </p14:nvContentPartPr>
            <p14:xfrm>
              <a:off x="1562594" y="2447848"/>
              <a:ext cx="42480" cy="16956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7F099674-C3D0-4DC8-BF97-8B22602409C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553594" y="2438848"/>
                <a:ext cx="60120" cy="18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D857F352-322B-44A9-9A71-26DBA1058877}"/>
                  </a:ext>
                </a:extLst>
              </p14:cNvPr>
              <p14:cNvContentPartPr/>
              <p14:nvPr/>
            </p14:nvContentPartPr>
            <p14:xfrm>
              <a:off x="1618754" y="2199448"/>
              <a:ext cx="1099080" cy="125100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D857F352-322B-44A9-9A71-26DBA1058877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609754" y="2190448"/>
                <a:ext cx="1116720" cy="126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9886FB2E-AB09-4024-B7B1-1287BF6252A1}"/>
                  </a:ext>
                </a:extLst>
              </p14:cNvPr>
              <p14:cNvContentPartPr/>
              <p14:nvPr/>
            </p14:nvContentPartPr>
            <p14:xfrm>
              <a:off x="2017994" y="161488"/>
              <a:ext cx="144720" cy="13284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9886FB2E-AB09-4024-B7B1-1287BF6252A1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008994" y="152488"/>
                <a:ext cx="162360" cy="150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4F6B6486-144E-422E-BDF0-A798E5969A06}"/>
                  </a:ext>
                </a:extLst>
              </p14:cNvPr>
              <p14:cNvContentPartPr/>
              <p14:nvPr/>
            </p14:nvContentPartPr>
            <p14:xfrm>
              <a:off x="2039594" y="400168"/>
              <a:ext cx="143280" cy="122760"/>
            </p14:xfrm>
          </p:contentPart>
        </mc:Choice>
        <mc:Fallback xmlns=""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4F6B6486-144E-422E-BDF0-A798E5969A06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030594" y="391168"/>
                <a:ext cx="16092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F3FFF091-09B0-4DE7-8153-07D456CE5103}"/>
                  </a:ext>
                </a:extLst>
              </p14:cNvPr>
              <p14:cNvContentPartPr/>
              <p14:nvPr/>
            </p14:nvContentPartPr>
            <p14:xfrm>
              <a:off x="1781114" y="199288"/>
              <a:ext cx="140040" cy="11700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F3FFF091-09B0-4DE7-8153-07D456CE5103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1772114" y="190288"/>
                <a:ext cx="157680" cy="13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4C35D64A-EF73-4119-AAC6-33507FD3E67A}"/>
                  </a:ext>
                </a:extLst>
              </p14:cNvPr>
              <p14:cNvContentPartPr/>
              <p14:nvPr/>
            </p14:nvContentPartPr>
            <p14:xfrm>
              <a:off x="1816034" y="436168"/>
              <a:ext cx="104040" cy="110880"/>
            </p14:xfrm>
          </p:contentPart>
        </mc:Choice>
        <mc:Fallback xmlns=""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4C35D64A-EF73-4119-AAC6-33507FD3E67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1807034" y="427168"/>
                <a:ext cx="121680" cy="12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49" name="Ink 48">
                <a:extLst>
                  <a:ext uri="{FF2B5EF4-FFF2-40B4-BE49-F238E27FC236}">
                    <a16:creationId xmlns:a16="http://schemas.microsoft.com/office/drawing/2014/main" id="{E67C1F80-6295-485D-B2D7-64B1716EEEDC}"/>
                  </a:ext>
                </a:extLst>
              </p14:cNvPr>
              <p14:cNvContentPartPr/>
              <p14:nvPr/>
            </p14:nvContentPartPr>
            <p14:xfrm>
              <a:off x="1836554" y="660088"/>
              <a:ext cx="100080" cy="119520"/>
            </p14:xfrm>
          </p:contentPart>
        </mc:Choice>
        <mc:Fallback xmlns="">
          <p:pic>
            <p:nvPicPr>
              <p:cNvPr id="49" name="Ink 48">
                <a:extLst>
                  <a:ext uri="{FF2B5EF4-FFF2-40B4-BE49-F238E27FC236}">
                    <a16:creationId xmlns:a16="http://schemas.microsoft.com/office/drawing/2014/main" id="{E67C1F80-6295-485D-B2D7-64B1716EEEDC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827554" y="651088"/>
                <a:ext cx="117720" cy="13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37B9CB90-48A2-44D6-85C8-95F1A2919694}"/>
                  </a:ext>
                </a:extLst>
              </p14:cNvPr>
              <p14:cNvContentPartPr/>
              <p14:nvPr/>
            </p14:nvContentPartPr>
            <p14:xfrm>
              <a:off x="1831874" y="940168"/>
              <a:ext cx="124920" cy="12492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37B9CB90-48A2-44D6-85C8-95F1A291969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822874" y="931168"/>
                <a:ext cx="142560" cy="142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FD4E51E7-1FD5-436E-9DFB-FF4032A0B510}"/>
                  </a:ext>
                </a:extLst>
              </p14:cNvPr>
              <p14:cNvContentPartPr/>
              <p14:nvPr/>
            </p14:nvContentPartPr>
            <p14:xfrm>
              <a:off x="3080714" y="135928"/>
              <a:ext cx="223920" cy="14904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FD4E51E7-1FD5-436E-9DFB-FF4032A0B510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3071714" y="126928"/>
                <a:ext cx="241560" cy="16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CFBA300E-AE00-4720-BA19-52C1D7232F08}"/>
                  </a:ext>
                </a:extLst>
              </p14:cNvPr>
              <p14:cNvContentPartPr/>
              <p14:nvPr/>
            </p14:nvContentPartPr>
            <p14:xfrm>
              <a:off x="3168554" y="427528"/>
              <a:ext cx="18000" cy="146520"/>
            </p14:xfrm>
          </p:contentPart>
        </mc:Choice>
        <mc:Fallback xmlns=""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CFBA300E-AE00-4720-BA19-52C1D7232F08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3159554" y="418528"/>
                <a:ext cx="35640" cy="16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3" name="Ink 52">
                <a:extLst>
                  <a:ext uri="{FF2B5EF4-FFF2-40B4-BE49-F238E27FC236}">
                    <a16:creationId xmlns:a16="http://schemas.microsoft.com/office/drawing/2014/main" id="{385C4590-7964-4433-9E0E-F193BBA6FE06}"/>
                  </a:ext>
                </a:extLst>
              </p14:cNvPr>
              <p14:cNvContentPartPr/>
              <p14:nvPr/>
            </p14:nvContentPartPr>
            <p14:xfrm>
              <a:off x="3122834" y="686368"/>
              <a:ext cx="157680" cy="135360"/>
            </p14:xfrm>
          </p:contentPart>
        </mc:Choice>
        <mc:Fallback xmlns="">
          <p:pic>
            <p:nvPicPr>
              <p:cNvPr id="53" name="Ink 52">
                <a:extLst>
                  <a:ext uri="{FF2B5EF4-FFF2-40B4-BE49-F238E27FC236}">
                    <a16:creationId xmlns:a16="http://schemas.microsoft.com/office/drawing/2014/main" id="{385C4590-7964-4433-9E0E-F193BBA6FE06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113834" y="677368"/>
                <a:ext cx="175320" cy="153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0A16D98E-D004-4E5D-B584-891B3753A9DB}"/>
                  </a:ext>
                </a:extLst>
              </p14:cNvPr>
              <p14:cNvContentPartPr/>
              <p14:nvPr/>
            </p14:nvContentPartPr>
            <p14:xfrm>
              <a:off x="3102314" y="962128"/>
              <a:ext cx="120240" cy="161280"/>
            </p14:xfrm>
          </p:contentPart>
        </mc:Choice>
        <mc:Fallback xmlns=""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0A16D98E-D004-4E5D-B584-891B3753A9DB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093314" y="953128"/>
                <a:ext cx="137880" cy="17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22DF12DA-A3BF-4536-A396-4D197F0E78E3}"/>
                  </a:ext>
                </a:extLst>
              </p14:cNvPr>
              <p14:cNvContentPartPr/>
              <p14:nvPr/>
            </p14:nvContentPartPr>
            <p14:xfrm>
              <a:off x="3162794" y="1888768"/>
              <a:ext cx="99360" cy="175320"/>
            </p14:xfrm>
          </p:contentPart>
        </mc:Choice>
        <mc:Fallback xmlns=""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22DF12DA-A3BF-4536-A396-4D197F0E78E3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153794" y="1879768"/>
                <a:ext cx="117000" cy="19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8233D133-6F78-47AC-B47C-105E1E1F3A45}"/>
                  </a:ext>
                </a:extLst>
              </p14:cNvPr>
              <p14:cNvContentPartPr/>
              <p14:nvPr/>
            </p14:nvContentPartPr>
            <p14:xfrm>
              <a:off x="3142634" y="2210608"/>
              <a:ext cx="137880" cy="15336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8233D133-6F78-47AC-B47C-105E1E1F3A45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133634" y="2201608"/>
                <a:ext cx="155520" cy="17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BFDF17CD-F5EE-4F7E-B6F8-C0EAF5D7A0EF}"/>
                  </a:ext>
                </a:extLst>
              </p14:cNvPr>
              <p14:cNvContentPartPr/>
              <p14:nvPr/>
            </p14:nvContentPartPr>
            <p14:xfrm>
              <a:off x="3103394" y="1591768"/>
              <a:ext cx="151560" cy="134280"/>
            </p14:xfrm>
          </p:contentPart>
        </mc:Choice>
        <mc:Fallback xmlns=""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BFDF17CD-F5EE-4F7E-B6F8-C0EAF5D7A0EF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3094394" y="1582768"/>
                <a:ext cx="16920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C1D725CF-024B-444D-BB0E-5E747D284BCA}"/>
                  </a:ext>
                </a:extLst>
              </p14:cNvPr>
              <p14:cNvContentPartPr/>
              <p14:nvPr/>
            </p14:nvContentPartPr>
            <p14:xfrm>
              <a:off x="3110954" y="1244008"/>
              <a:ext cx="167400" cy="189360"/>
            </p14:xfrm>
          </p:contentPart>
        </mc:Choice>
        <mc:Fallback xmlns=""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C1D725CF-024B-444D-BB0E-5E747D284BCA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3101954" y="1235008"/>
                <a:ext cx="185040" cy="20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63" name="Ink 62">
                <a:extLst>
                  <a:ext uri="{FF2B5EF4-FFF2-40B4-BE49-F238E27FC236}">
                    <a16:creationId xmlns:a16="http://schemas.microsoft.com/office/drawing/2014/main" id="{94C30F00-38F1-45E8-805F-87CADD7863C8}"/>
                  </a:ext>
                </a:extLst>
              </p14:cNvPr>
              <p14:cNvContentPartPr/>
              <p14:nvPr/>
            </p14:nvContentPartPr>
            <p14:xfrm>
              <a:off x="3125714" y="2534608"/>
              <a:ext cx="123480" cy="187200"/>
            </p14:xfrm>
          </p:contentPart>
        </mc:Choice>
        <mc:Fallback xmlns="">
          <p:pic>
            <p:nvPicPr>
              <p:cNvPr id="63" name="Ink 62">
                <a:extLst>
                  <a:ext uri="{FF2B5EF4-FFF2-40B4-BE49-F238E27FC236}">
                    <a16:creationId xmlns:a16="http://schemas.microsoft.com/office/drawing/2014/main" id="{94C30F00-38F1-45E8-805F-87CADD7863C8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3116714" y="2525608"/>
                <a:ext cx="141120" cy="20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64" name="Ink 63">
                <a:extLst>
                  <a:ext uri="{FF2B5EF4-FFF2-40B4-BE49-F238E27FC236}">
                    <a16:creationId xmlns:a16="http://schemas.microsoft.com/office/drawing/2014/main" id="{750EA222-DB96-4FD9-A010-A577BC95C15F}"/>
                  </a:ext>
                </a:extLst>
              </p14:cNvPr>
              <p14:cNvContentPartPr/>
              <p14:nvPr/>
            </p14:nvContentPartPr>
            <p14:xfrm>
              <a:off x="1657634" y="4604608"/>
              <a:ext cx="24480" cy="165240"/>
            </p14:xfrm>
          </p:contentPart>
        </mc:Choice>
        <mc:Fallback xmlns="">
          <p:pic>
            <p:nvPicPr>
              <p:cNvPr id="64" name="Ink 63">
                <a:extLst>
                  <a:ext uri="{FF2B5EF4-FFF2-40B4-BE49-F238E27FC236}">
                    <a16:creationId xmlns:a16="http://schemas.microsoft.com/office/drawing/2014/main" id="{750EA222-DB96-4FD9-A010-A577BC95C15F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1648634" y="4595608"/>
                <a:ext cx="42120" cy="18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68" name="Ink 67">
                <a:extLst>
                  <a:ext uri="{FF2B5EF4-FFF2-40B4-BE49-F238E27FC236}">
                    <a16:creationId xmlns:a16="http://schemas.microsoft.com/office/drawing/2014/main" id="{B477E738-DD1A-4750-9AB7-916DDB6A3137}"/>
                  </a:ext>
                </a:extLst>
              </p14:cNvPr>
              <p14:cNvContentPartPr/>
              <p14:nvPr/>
            </p14:nvContentPartPr>
            <p14:xfrm>
              <a:off x="1828994" y="4583368"/>
              <a:ext cx="571320" cy="164880"/>
            </p14:xfrm>
          </p:contentPart>
        </mc:Choice>
        <mc:Fallback xmlns="">
          <p:pic>
            <p:nvPicPr>
              <p:cNvPr id="68" name="Ink 67">
                <a:extLst>
                  <a:ext uri="{FF2B5EF4-FFF2-40B4-BE49-F238E27FC236}">
                    <a16:creationId xmlns:a16="http://schemas.microsoft.com/office/drawing/2014/main" id="{B477E738-DD1A-4750-9AB7-916DDB6A3137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1819994" y="4574368"/>
                <a:ext cx="58896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717EEC7A-024F-4F66-913F-9B9495D06C3A}"/>
                  </a:ext>
                </a:extLst>
              </p14:cNvPr>
              <p14:cNvContentPartPr/>
              <p14:nvPr/>
            </p14:nvContentPartPr>
            <p14:xfrm>
              <a:off x="1803074" y="4898728"/>
              <a:ext cx="406080" cy="20088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717EEC7A-024F-4F66-913F-9B9495D06C3A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1794074" y="4889728"/>
                <a:ext cx="423720" cy="21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E3D6DB81-1345-48F5-BAA6-A1C24783A8EB}"/>
                  </a:ext>
                </a:extLst>
              </p14:cNvPr>
              <p14:cNvContentPartPr/>
              <p14:nvPr/>
            </p14:nvContentPartPr>
            <p14:xfrm>
              <a:off x="2340194" y="4838608"/>
              <a:ext cx="1095480" cy="281160"/>
            </p14:xfrm>
          </p:contentPart>
        </mc:Choice>
        <mc:Fallback xmlns=""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E3D6DB81-1345-48F5-BAA6-A1C24783A8EB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2331194" y="4829608"/>
                <a:ext cx="1113120" cy="29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E4337E4B-EA93-4BB6-81E4-AC0F9386C20C}"/>
                  </a:ext>
                </a:extLst>
              </p14:cNvPr>
              <p14:cNvContentPartPr/>
              <p14:nvPr/>
            </p14:nvContentPartPr>
            <p14:xfrm>
              <a:off x="1886954" y="5279968"/>
              <a:ext cx="531000" cy="122760"/>
            </p14:xfrm>
          </p:contentPart>
        </mc:Choice>
        <mc:Fallback xmlns=""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E4337E4B-EA93-4BB6-81E4-AC0F9386C20C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1877954" y="5270968"/>
                <a:ext cx="548640" cy="140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7F03998E-C036-4CA8-A7C7-BFAD35AF3080}"/>
                  </a:ext>
                </a:extLst>
              </p14:cNvPr>
              <p14:cNvContentPartPr/>
              <p14:nvPr/>
            </p14:nvContentPartPr>
            <p14:xfrm>
              <a:off x="1840874" y="5488048"/>
              <a:ext cx="636480" cy="4572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7F03998E-C036-4CA8-A7C7-BFAD35AF3080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831874" y="5479048"/>
                <a:ext cx="654120" cy="6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AE60E507-AEA2-4646-99A5-C736B9E80789}"/>
                  </a:ext>
                </a:extLst>
              </p14:cNvPr>
              <p14:cNvContentPartPr/>
              <p14:nvPr/>
            </p14:nvContentPartPr>
            <p14:xfrm>
              <a:off x="723074" y="4387888"/>
              <a:ext cx="542520" cy="54396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AE60E507-AEA2-4646-99A5-C736B9E80789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714074" y="4378888"/>
                <a:ext cx="560160" cy="56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9AA8BB01-7745-42DE-B56C-BEFC19D6B1DC}"/>
                  </a:ext>
                </a:extLst>
              </p14:cNvPr>
              <p14:cNvContentPartPr/>
              <p14:nvPr/>
            </p14:nvContentPartPr>
            <p14:xfrm>
              <a:off x="831074" y="5232808"/>
              <a:ext cx="478440" cy="488160"/>
            </p14:xfrm>
          </p:contentPart>
        </mc:Choice>
        <mc:Fallback xmlns=""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9AA8BB01-7745-42DE-B56C-BEFC19D6B1DC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822074" y="5223808"/>
                <a:ext cx="496080" cy="50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FB97C7D6-BB75-4F3D-A4CA-50FE5CA2749A}"/>
                  </a:ext>
                </a:extLst>
              </p14:cNvPr>
              <p14:cNvContentPartPr/>
              <p14:nvPr/>
            </p14:nvContentPartPr>
            <p14:xfrm>
              <a:off x="5315234" y="4353328"/>
              <a:ext cx="469080" cy="339120"/>
            </p14:xfrm>
          </p:contentPart>
        </mc:Choice>
        <mc:Fallback xmlns=""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FB97C7D6-BB75-4F3D-A4CA-50FE5CA2749A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5306234" y="4344328"/>
                <a:ext cx="486720" cy="356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39A6BCA6-4D8C-43B8-90F0-89FCD32254D4}"/>
                  </a:ext>
                </a:extLst>
              </p14:cNvPr>
              <p14:cNvContentPartPr/>
              <p14:nvPr/>
            </p14:nvContentPartPr>
            <p14:xfrm>
              <a:off x="6055754" y="4471048"/>
              <a:ext cx="226080" cy="171000"/>
            </p14:xfrm>
          </p:contentPart>
        </mc:Choice>
        <mc:Fallback xmlns=""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39A6BCA6-4D8C-43B8-90F0-89FCD32254D4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6046754" y="4462048"/>
                <a:ext cx="243720" cy="18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FBB9B968-32B9-494A-9FD8-4CC1C2C9533C}"/>
                  </a:ext>
                </a:extLst>
              </p14:cNvPr>
              <p14:cNvContentPartPr/>
              <p14:nvPr/>
            </p14:nvContentPartPr>
            <p14:xfrm>
              <a:off x="6436274" y="4502368"/>
              <a:ext cx="37800" cy="15156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FBB9B968-32B9-494A-9FD8-4CC1C2C9533C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6427274" y="4493368"/>
                <a:ext cx="55440" cy="16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152F70D9-6F3C-41FD-9AB7-80DA53F9BC79}"/>
                  </a:ext>
                </a:extLst>
              </p14:cNvPr>
              <p14:cNvContentPartPr/>
              <p14:nvPr/>
            </p14:nvContentPartPr>
            <p14:xfrm>
              <a:off x="6648674" y="4483648"/>
              <a:ext cx="27720" cy="193320"/>
            </p14:xfrm>
          </p:contentPart>
        </mc:Choice>
        <mc:Fallback xmlns=""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152F70D9-6F3C-41FD-9AB7-80DA53F9BC79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6639674" y="4474648"/>
                <a:ext cx="45360" cy="21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39BD3717-C8BD-4AB5-B39F-B22ED3F8B3B0}"/>
                  </a:ext>
                </a:extLst>
              </p14:cNvPr>
              <p14:cNvContentPartPr/>
              <p14:nvPr/>
            </p14:nvContentPartPr>
            <p14:xfrm>
              <a:off x="6058274" y="4828888"/>
              <a:ext cx="1518840" cy="32004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39BD3717-C8BD-4AB5-B39F-B22ED3F8B3B0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6049274" y="4819888"/>
                <a:ext cx="1536480" cy="33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48C86F99-F270-4D60-AC2C-1BED4FA25C63}"/>
                  </a:ext>
                </a:extLst>
              </p14:cNvPr>
              <p14:cNvContentPartPr/>
              <p14:nvPr/>
            </p14:nvContentPartPr>
            <p14:xfrm>
              <a:off x="6111554" y="5414248"/>
              <a:ext cx="30600" cy="16020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48C86F99-F270-4D60-AC2C-1BED4FA25C63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6102554" y="5405248"/>
                <a:ext cx="48240" cy="177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F8F6D9BA-3660-4FF2-8DDE-78717029802D}"/>
                  </a:ext>
                </a:extLst>
              </p14:cNvPr>
              <p14:cNvContentPartPr/>
              <p14:nvPr/>
            </p14:nvContentPartPr>
            <p14:xfrm>
              <a:off x="5769914" y="5421448"/>
              <a:ext cx="181080" cy="18324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F8F6D9BA-3660-4FF2-8DDE-78717029802D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5760914" y="5412448"/>
                <a:ext cx="198720" cy="20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5434E0E7-B8FE-4D37-96D1-A5D43AA048A4}"/>
                  </a:ext>
                </a:extLst>
              </p14:cNvPr>
              <p14:cNvContentPartPr/>
              <p14:nvPr/>
            </p14:nvContentPartPr>
            <p14:xfrm>
              <a:off x="6323954" y="5406688"/>
              <a:ext cx="391320" cy="21816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5434E0E7-B8FE-4D37-96D1-A5D43AA048A4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6314954" y="5397688"/>
                <a:ext cx="408960" cy="235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131" name="Ink 130">
                <a:extLst>
                  <a:ext uri="{FF2B5EF4-FFF2-40B4-BE49-F238E27FC236}">
                    <a16:creationId xmlns:a16="http://schemas.microsoft.com/office/drawing/2014/main" id="{E09C28DE-11ED-47B1-B341-1274D40F7324}"/>
                  </a:ext>
                </a:extLst>
              </p14:cNvPr>
              <p14:cNvContentPartPr/>
              <p14:nvPr/>
            </p14:nvContentPartPr>
            <p14:xfrm>
              <a:off x="7137194" y="4535488"/>
              <a:ext cx="208440" cy="133560"/>
            </p14:xfrm>
          </p:contentPart>
        </mc:Choice>
        <mc:Fallback xmlns="">
          <p:pic>
            <p:nvPicPr>
              <p:cNvPr id="131" name="Ink 130">
                <a:extLst>
                  <a:ext uri="{FF2B5EF4-FFF2-40B4-BE49-F238E27FC236}">
                    <a16:creationId xmlns:a16="http://schemas.microsoft.com/office/drawing/2014/main" id="{E09C28DE-11ED-47B1-B341-1274D40F7324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7128194" y="4526488"/>
                <a:ext cx="226080" cy="15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0F1EF3B5-6E8A-467C-B262-4DBFCD0E12AB}"/>
                  </a:ext>
                </a:extLst>
              </p14:cNvPr>
              <p14:cNvContentPartPr/>
              <p14:nvPr/>
            </p14:nvContentPartPr>
            <p14:xfrm>
              <a:off x="5086994" y="5150008"/>
              <a:ext cx="415080" cy="47772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0F1EF3B5-6E8A-467C-B262-4DBFCD0E12AB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5077994" y="5141008"/>
                <a:ext cx="432720" cy="4953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42429247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E3AE02E3-B9FE-4474-B1B8-82932A53F8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9512" y="188640"/>
            <a:ext cx="6734175" cy="4333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326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4568F16-F00B-4234-81B6-26E1F3451BD7}"/>
                  </a:ext>
                </a:extLst>
              </p14:cNvPr>
              <p14:cNvContentPartPr/>
              <p14:nvPr/>
            </p14:nvContentPartPr>
            <p14:xfrm>
              <a:off x="891194" y="403408"/>
              <a:ext cx="900000" cy="30888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4568F16-F00B-4234-81B6-26E1F3451BD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882194" y="394408"/>
                <a:ext cx="917640" cy="32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A6C15950-B8EF-4B13-8B0A-A051CF85F55A}"/>
                  </a:ext>
                </a:extLst>
              </p14:cNvPr>
              <p14:cNvContentPartPr/>
              <p14:nvPr/>
            </p14:nvContentPartPr>
            <p14:xfrm>
              <a:off x="1279634" y="175888"/>
              <a:ext cx="460440" cy="196200"/>
            </p14:xfrm>
          </p:contentPart>
        </mc:Choice>
        <mc:Fallback xmlns=""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A6C15950-B8EF-4B13-8B0A-A051CF85F55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270634" y="166888"/>
                <a:ext cx="478080" cy="21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38A8A90A-C142-4395-9036-C869B12373D5}"/>
                  </a:ext>
                </a:extLst>
              </p14:cNvPr>
              <p14:cNvContentPartPr/>
              <p14:nvPr/>
            </p14:nvContentPartPr>
            <p14:xfrm>
              <a:off x="898394" y="864208"/>
              <a:ext cx="882360" cy="47304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38A8A90A-C142-4395-9036-C869B12373D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889394" y="855208"/>
                <a:ext cx="900000" cy="49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B61B01D5-5857-417C-951D-3CB2C51F3F84}"/>
                  </a:ext>
                </a:extLst>
              </p14:cNvPr>
              <p14:cNvContentPartPr/>
              <p14:nvPr/>
            </p14:nvContentPartPr>
            <p14:xfrm>
              <a:off x="893714" y="1621288"/>
              <a:ext cx="1254600" cy="5385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B61B01D5-5857-417C-951D-3CB2C51F3F8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84714" y="1612288"/>
                <a:ext cx="1272240" cy="55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71" name="Ink 70">
                <a:extLst>
                  <a:ext uri="{FF2B5EF4-FFF2-40B4-BE49-F238E27FC236}">
                    <a16:creationId xmlns:a16="http://schemas.microsoft.com/office/drawing/2014/main" id="{A3FF5DA2-EBEE-4C03-A0B7-7399954B8686}"/>
                  </a:ext>
                </a:extLst>
              </p14:cNvPr>
              <p14:cNvContentPartPr/>
              <p14:nvPr/>
            </p14:nvContentPartPr>
            <p14:xfrm>
              <a:off x="4609634" y="317008"/>
              <a:ext cx="4010760" cy="358200"/>
            </p14:xfrm>
          </p:contentPart>
        </mc:Choice>
        <mc:Fallback xmlns="">
          <p:pic>
            <p:nvPicPr>
              <p:cNvPr id="71" name="Ink 70">
                <a:extLst>
                  <a:ext uri="{FF2B5EF4-FFF2-40B4-BE49-F238E27FC236}">
                    <a16:creationId xmlns:a16="http://schemas.microsoft.com/office/drawing/2014/main" id="{A3FF5DA2-EBEE-4C03-A0B7-7399954B8686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4600634" y="308008"/>
                <a:ext cx="4028400" cy="37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89B68C96-1D10-47F0-A210-9CFC0ECBF7A9}"/>
                  </a:ext>
                </a:extLst>
              </p14:cNvPr>
              <p14:cNvContentPartPr/>
              <p14:nvPr/>
            </p14:nvContentPartPr>
            <p14:xfrm>
              <a:off x="7061594" y="626248"/>
              <a:ext cx="1451160" cy="722880"/>
            </p14:xfrm>
          </p:contentPart>
        </mc:Choice>
        <mc:Fallback xmlns=""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89B68C96-1D10-47F0-A210-9CFC0ECBF7A9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7052594" y="617248"/>
                <a:ext cx="1468800" cy="740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4AA5B719-C0F2-481A-B23E-E2EE69095E6E}"/>
                  </a:ext>
                </a:extLst>
              </p14:cNvPr>
              <p14:cNvContentPartPr/>
              <p14:nvPr/>
            </p14:nvContentPartPr>
            <p14:xfrm>
              <a:off x="6253754" y="602128"/>
              <a:ext cx="581760" cy="712440"/>
            </p14:xfrm>
          </p:contentPart>
        </mc:Choice>
        <mc:Fallback xmlns=""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4AA5B719-C0F2-481A-B23E-E2EE69095E6E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44754" y="593128"/>
                <a:ext cx="599400" cy="73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106" name="Ink 105">
                <a:extLst>
                  <a:ext uri="{FF2B5EF4-FFF2-40B4-BE49-F238E27FC236}">
                    <a16:creationId xmlns:a16="http://schemas.microsoft.com/office/drawing/2014/main" id="{0C8EDBE3-EF7B-456F-B8A7-A891EDA5FDB2}"/>
                  </a:ext>
                </a:extLst>
              </p14:cNvPr>
              <p14:cNvContentPartPr/>
              <p14:nvPr/>
            </p14:nvContentPartPr>
            <p14:xfrm>
              <a:off x="5833274" y="1056088"/>
              <a:ext cx="2158200" cy="1584360"/>
            </p14:xfrm>
          </p:contentPart>
        </mc:Choice>
        <mc:Fallback xmlns="">
          <p:pic>
            <p:nvPicPr>
              <p:cNvPr id="106" name="Ink 105">
                <a:extLst>
                  <a:ext uri="{FF2B5EF4-FFF2-40B4-BE49-F238E27FC236}">
                    <a16:creationId xmlns:a16="http://schemas.microsoft.com/office/drawing/2014/main" id="{0C8EDBE3-EF7B-456F-B8A7-A891EDA5FDB2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824274" y="1047088"/>
                <a:ext cx="2175840" cy="160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312E6CB6-274B-445B-92D8-74D2EA40A5F6}"/>
                  </a:ext>
                </a:extLst>
              </p14:cNvPr>
              <p14:cNvContentPartPr/>
              <p14:nvPr/>
            </p14:nvContentPartPr>
            <p14:xfrm>
              <a:off x="5156834" y="62128"/>
              <a:ext cx="501480" cy="21708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312E6CB6-274B-445B-92D8-74D2EA40A5F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5147834" y="53128"/>
                <a:ext cx="519120" cy="23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60D2DEFE-3B9B-4D71-90B2-3E5A9768CF3B}"/>
                  </a:ext>
                </a:extLst>
              </p14:cNvPr>
              <p14:cNvContentPartPr/>
              <p14:nvPr/>
            </p14:nvContentPartPr>
            <p14:xfrm>
              <a:off x="7364714" y="59608"/>
              <a:ext cx="727560" cy="174600"/>
            </p14:xfrm>
          </p:contentPart>
        </mc:Choice>
        <mc:Fallback xmlns=""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60D2DEFE-3B9B-4D71-90B2-3E5A9768CF3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7355714" y="50608"/>
                <a:ext cx="745200" cy="192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29" name="Ink 128">
                <a:extLst>
                  <a:ext uri="{FF2B5EF4-FFF2-40B4-BE49-F238E27FC236}">
                    <a16:creationId xmlns:a16="http://schemas.microsoft.com/office/drawing/2014/main" id="{2E76195B-E47B-43AA-93AD-361591042A23}"/>
                  </a:ext>
                </a:extLst>
              </p14:cNvPr>
              <p14:cNvContentPartPr/>
              <p14:nvPr/>
            </p14:nvContentPartPr>
            <p14:xfrm>
              <a:off x="5332514" y="1498168"/>
              <a:ext cx="1293120" cy="70560"/>
            </p14:xfrm>
          </p:contentPart>
        </mc:Choice>
        <mc:Fallback xmlns="">
          <p:pic>
            <p:nvPicPr>
              <p:cNvPr id="129" name="Ink 128">
                <a:extLst>
                  <a:ext uri="{FF2B5EF4-FFF2-40B4-BE49-F238E27FC236}">
                    <a16:creationId xmlns:a16="http://schemas.microsoft.com/office/drawing/2014/main" id="{2E76195B-E47B-43AA-93AD-361591042A23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323514" y="1489168"/>
                <a:ext cx="1310760" cy="8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33" name="Ink 132">
                <a:extLst>
                  <a:ext uri="{FF2B5EF4-FFF2-40B4-BE49-F238E27FC236}">
                    <a16:creationId xmlns:a16="http://schemas.microsoft.com/office/drawing/2014/main" id="{1EE63133-1725-4A42-8D15-CE2B56E55F07}"/>
                  </a:ext>
                </a:extLst>
              </p14:cNvPr>
              <p14:cNvContentPartPr/>
              <p14:nvPr/>
            </p14:nvContentPartPr>
            <p14:xfrm>
              <a:off x="4530074" y="1285408"/>
              <a:ext cx="445680" cy="383040"/>
            </p14:xfrm>
          </p:contentPart>
        </mc:Choice>
        <mc:Fallback xmlns="">
          <p:pic>
            <p:nvPicPr>
              <p:cNvPr id="133" name="Ink 132">
                <a:extLst>
                  <a:ext uri="{FF2B5EF4-FFF2-40B4-BE49-F238E27FC236}">
                    <a16:creationId xmlns:a16="http://schemas.microsoft.com/office/drawing/2014/main" id="{1EE63133-1725-4A42-8D15-CE2B56E55F0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521074" y="1276408"/>
                <a:ext cx="463320" cy="40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36" name="Ink 135">
                <a:extLst>
                  <a:ext uri="{FF2B5EF4-FFF2-40B4-BE49-F238E27FC236}">
                    <a16:creationId xmlns:a16="http://schemas.microsoft.com/office/drawing/2014/main" id="{7182D085-6CD4-411E-9562-6E9B18BA6181}"/>
                  </a:ext>
                </a:extLst>
              </p14:cNvPr>
              <p14:cNvContentPartPr/>
              <p14:nvPr/>
            </p14:nvContentPartPr>
            <p14:xfrm>
              <a:off x="4784234" y="1664128"/>
              <a:ext cx="1427400" cy="568080"/>
            </p14:xfrm>
          </p:contentPart>
        </mc:Choice>
        <mc:Fallback xmlns="">
          <p:pic>
            <p:nvPicPr>
              <p:cNvPr id="136" name="Ink 135">
                <a:extLst>
                  <a:ext uri="{FF2B5EF4-FFF2-40B4-BE49-F238E27FC236}">
                    <a16:creationId xmlns:a16="http://schemas.microsoft.com/office/drawing/2014/main" id="{7182D085-6CD4-411E-9562-6E9B18BA6181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775234" y="1655128"/>
                <a:ext cx="1445040" cy="58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37" name="Ink 136">
                <a:extLst>
                  <a:ext uri="{FF2B5EF4-FFF2-40B4-BE49-F238E27FC236}">
                    <a16:creationId xmlns:a16="http://schemas.microsoft.com/office/drawing/2014/main" id="{AF20B51A-AE12-49FF-B2BC-F8988D79B0B7}"/>
                  </a:ext>
                </a:extLst>
              </p14:cNvPr>
              <p14:cNvContentPartPr/>
              <p14:nvPr/>
            </p14:nvContentPartPr>
            <p14:xfrm>
              <a:off x="4686674" y="617608"/>
              <a:ext cx="72000" cy="656640"/>
            </p14:xfrm>
          </p:contentPart>
        </mc:Choice>
        <mc:Fallback xmlns="">
          <p:pic>
            <p:nvPicPr>
              <p:cNvPr id="137" name="Ink 136">
                <a:extLst>
                  <a:ext uri="{FF2B5EF4-FFF2-40B4-BE49-F238E27FC236}">
                    <a16:creationId xmlns:a16="http://schemas.microsoft.com/office/drawing/2014/main" id="{AF20B51A-AE12-49FF-B2BC-F8988D79B0B7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677674" y="608608"/>
                <a:ext cx="89640" cy="67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9249BF14-5DFD-4B59-B9CB-34A58B95FB4B}"/>
                  </a:ext>
                </a:extLst>
              </p14:cNvPr>
              <p14:cNvContentPartPr/>
              <p14:nvPr/>
            </p14:nvContentPartPr>
            <p14:xfrm>
              <a:off x="4861994" y="614008"/>
              <a:ext cx="2251440" cy="654480"/>
            </p14:xfrm>
          </p:contentPart>
        </mc:Choice>
        <mc:Fallback xmlns=""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9249BF14-5DFD-4B59-B9CB-34A58B95FB4B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852994" y="605008"/>
                <a:ext cx="2269080" cy="67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6B3896D9-6F7D-4886-9049-6373A6E6EE28}"/>
                  </a:ext>
                </a:extLst>
              </p14:cNvPr>
              <p14:cNvContentPartPr/>
              <p14:nvPr/>
            </p14:nvContentPartPr>
            <p14:xfrm>
              <a:off x="5049554" y="1469368"/>
              <a:ext cx="194760" cy="37440"/>
            </p14:xfrm>
          </p:contentPart>
        </mc:Choice>
        <mc:Fallback xmlns=""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6B3896D9-6F7D-4886-9049-6373A6E6EE28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040554" y="1460368"/>
                <a:ext cx="212400" cy="55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47" name="Ink 146">
                <a:extLst>
                  <a:ext uri="{FF2B5EF4-FFF2-40B4-BE49-F238E27FC236}">
                    <a16:creationId xmlns:a16="http://schemas.microsoft.com/office/drawing/2014/main" id="{D56955B9-A64E-45BF-BEEA-AE0CD3BB443F}"/>
                  </a:ext>
                </a:extLst>
              </p14:cNvPr>
              <p14:cNvContentPartPr/>
              <p14:nvPr/>
            </p14:nvContentPartPr>
            <p14:xfrm>
              <a:off x="5746154" y="1292608"/>
              <a:ext cx="372600" cy="271440"/>
            </p14:xfrm>
          </p:contentPart>
        </mc:Choice>
        <mc:Fallback xmlns="">
          <p:pic>
            <p:nvPicPr>
              <p:cNvPr id="147" name="Ink 146">
                <a:extLst>
                  <a:ext uri="{FF2B5EF4-FFF2-40B4-BE49-F238E27FC236}">
                    <a16:creationId xmlns:a16="http://schemas.microsoft.com/office/drawing/2014/main" id="{D56955B9-A64E-45BF-BEEA-AE0CD3BB443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737154" y="1283608"/>
                <a:ext cx="390240" cy="28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190975BA-3215-4B0E-9759-5CA13C6C8D35}"/>
                  </a:ext>
                </a:extLst>
              </p14:cNvPr>
              <p14:cNvContentPartPr/>
              <p14:nvPr/>
            </p14:nvContentPartPr>
            <p14:xfrm>
              <a:off x="5241434" y="3056968"/>
              <a:ext cx="2032200" cy="506880"/>
            </p14:xfrm>
          </p:contentPart>
        </mc:Choice>
        <mc:Fallback xmlns=""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190975BA-3215-4B0E-9759-5CA13C6C8D35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232434" y="3047968"/>
                <a:ext cx="2049840" cy="52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33EECAC3-B882-4334-9FF8-D42904D8CA11}"/>
                  </a:ext>
                </a:extLst>
              </p14:cNvPr>
              <p14:cNvContentPartPr/>
              <p14:nvPr/>
            </p14:nvContentPartPr>
            <p14:xfrm>
              <a:off x="7530674" y="3229048"/>
              <a:ext cx="281880" cy="3196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33EECAC3-B882-4334-9FF8-D42904D8CA11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7521674" y="3220048"/>
                <a:ext cx="299520" cy="33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C4D49367-59E6-43D6-BBBC-B2D05FB956AA}"/>
                  </a:ext>
                </a:extLst>
              </p14:cNvPr>
              <p14:cNvContentPartPr/>
              <p14:nvPr/>
            </p14:nvContentPartPr>
            <p14:xfrm>
              <a:off x="8014154" y="3167848"/>
              <a:ext cx="245880" cy="30024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C4D49367-59E6-43D6-BBBC-B2D05FB956A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8005154" y="3158848"/>
                <a:ext cx="263520" cy="31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7EF9BF8-163D-458A-9EF9-1F4B48B47693}"/>
                  </a:ext>
                </a:extLst>
              </p14:cNvPr>
              <p14:cNvContentPartPr/>
              <p14:nvPr/>
            </p14:nvContentPartPr>
            <p14:xfrm>
              <a:off x="8008034" y="3691648"/>
              <a:ext cx="234720" cy="627120"/>
            </p14:xfrm>
          </p:contentPart>
        </mc:Choice>
        <mc:Fallback xmlns=""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7EF9BF8-163D-458A-9EF9-1F4B48B4769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7999034" y="3682648"/>
                <a:ext cx="252360" cy="64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F43FBD44-2A14-4ECD-93C8-5ABE9209E3CE}"/>
                  </a:ext>
                </a:extLst>
              </p14:cNvPr>
              <p14:cNvContentPartPr/>
              <p14:nvPr/>
            </p14:nvContentPartPr>
            <p14:xfrm>
              <a:off x="5265914" y="4411648"/>
              <a:ext cx="1420920" cy="364320"/>
            </p14:xfrm>
          </p:contentPart>
        </mc:Choice>
        <mc:Fallback xmlns=""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F43FBD44-2A14-4ECD-93C8-5ABE9209E3CE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5256914" y="4402648"/>
                <a:ext cx="1438560" cy="38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00FE6892-932C-490D-A7D9-979182D60306}"/>
                  </a:ext>
                </a:extLst>
              </p14:cNvPr>
              <p14:cNvContentPartPr/>
              <p14:nvPr/>
            </p14:nvContentPartPr>
            <p14:xfrm>
              <a:off x="4566794" y="4435768"/>
              <a:ext cx="444600" cy="313920"/>
            </p14:xfrm>
          </p:contentPart>
        </mc:Choice>
        <mc:Fallback xmlns=""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00FE6892-932C-490D-A7D9-979182D60306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4557794" y="4426768"/>
                <a:ext cx="462240" cy="331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3689879B-C23C-4D4E-BCDF-A8A42BE9C70C}"/>
                  </a:ext>
                </a:extLst>
              </p14:cNvPr>
              <p14:cNvContentPartPr/>
              <p14:nvPr/>
            </p14:nvContentPartPr>
            <p14:xfrm>
              <a:off x="4462394" y="4980808"/>
              <a:ext cx="351360" cy="150840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3689879B-C23C-4D4E-BCDF-A8A42BE9C70C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4453394" y="4971808"/>
                <a:ext cx="369000" cy="16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50" name="Ink 49">
                <a:extLst>
                  <a:ext uri="{FF2B5EF4-FFF2-40B4-BE49-F238E27FC236}">
                    <a16:creationId xmlns:a16="http://schemas.microsoft.com/office/drawing/2014/main" id="{4841FE17-9320-4D8F-9332-C68D63399246}"/>
                  </a:ext>
                </a:extLst>
              </p14:cNvPr>
              <p14:cNvContentPartPr/>
              <p14:nvPr/>
            </p14:nvContentPartPr>
            <p14:xfrm>
              <a:off x="7627514" y="4856248"/>
              <a:ext cx="436320" cy="238320"/>
            </p14:xfrm>
          </p:contentPart>
        </mc:Choice>
        <mc:Fallback xmlns="">
          <p:pic>
            <p:nvPicPr>
              <p:cNvPr id="50" name="Ink 49">
                <a:extLst>
                  <a:ext uri="{FF2B5EF4-FFF2-40B4-BE49-F238E27FC236}">
                    <a16:creationId xmlns:a16="http://schemas.microsoft.com/office/drawing/2014/main" id="{4841FE17-9320-4D8F-9332-C68D63399246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7618514" y="4847248"/>
                <a:ext cx="45396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8026F947-D978-49A2-B52E-E9C5B9CD00C0}"/>
                  </a:ext>
                </a:extLst>
              </p14:cNvPr>
              <p14:cNvContentPartPr/>
              <p14:nvPr/>
            </p14:nvContentPartPr>
            <p14:xfrm>
              <a:off x="5202554" y="4886128"/>
              <a:ext cx="2213280" cy="3024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8026F947-D978-49A2-B52E-E9C5B9CD00C0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5193554" y="4877128"/>
                <a:ext cx="2230920" cy="32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7F1A7F65-6E32-44AC-A212-E327A13AE6E4}"/>
                  </a:ext>
                </a:extLst>
              </p14:cNvPr>
              <p14:cNvContentPartPr/>
              <p14:nvPr/>
            </p14:nvContentPartPr>
            <p14:xfrm>
              <a:off x="5138114" y="5340808"/>
              <a:ext cx="2712960" cy="1038240"/>
            </p14:xfrm>
          </p:contentPart>
        </mc:Choice>
        <mc:Fallback xmlns=""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7F1A7F65-6E32-44AC-A212-E327A13AE6E4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5129114" y="5331808"/>
                <a:ext cx="2730600" cy="105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58E748C5-5210-479F-BA13-5B1278179F3E}"/>
                  </a:ext>
                </a:extLst>
              </p14:cNvPr>
              <p14:cNvContentPartPr/>
              <p14:nvPr/>
            </p14:nvContentPartPr>
            <p14:xfrm>
              <a:off x="8050154" y="5938408"/>
              <a:ext cx="559440" cy="233280"/>
            </p14:xfrm>
          </p:contentPart>
        </mc:Choice>
        <mc:Fallback xmlns=""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58E748C5-5210-479F-BA13-5B1278179F3E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8041154" y="5929408"/>
                <a:ext cx="577080" cy="250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799261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B2F6DD8-BB49-4A3A-BF11-C6F168421A01}"/>
                  </a:ext>
                </a:extLst>
              </p14:cNvPr>
              <p14:cNvContentPartPr/>
              <p14:nvPr/>
            </p14:nvContentPartPr>
            <p14:xfrm>
              <a:off x="974714" y="213688"/>
              <a:ext cx="2550960" cy="32040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B2F6DD8-BB49-4A3A-BF11-C6F168421A0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65714" y="204688"/>
                <a:ext cx="2568600" cy="338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035B47B6-880E-4BF8-BFAA-C46A5A1BE1AD}"/>
                  </a:ext>
                </a:extLst>
              </p14:cNvPr>
              <p14:cNvContentPartPr/>
              <p14:nvPr/>
            </p14:nvContentPartPr>
            <p14:xfrm>
              <a:off x="941594" y="1052488"/>
              <a:ext cx="2791440" cy="4521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035B47B6-880E-4BF8-BFAA-C46A5A1BE1A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932594" y="1043488"/>
                <a:ext cx="2809080" cy="46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604A3B05-CAF3-45E2-945A-8436D43BB05D}"/>
                  </a:ext>
                </a:extLst>
              </p14:cNvPr>
              <p14:cNvContentPartPr/>
              <p14:nvPr/>
            </p14:nvContentPartPr>
            <p14:xfrm>
              <a:off x="2205194" y="1763488"/>
              <a:ext cx="201240" cy="48348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604A3B05-CAF3-45E2-945A-8436D43BB05D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96194" y="1754488"/>
                <a:ext cx="218880" cy="501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3B90C418-A764-4CEA-BA68-7F0A3D4C2C81}"/>
                  </a:ext>
                </a:extLst>
              </p14:cNvPr>
              <p14:cNvContentPartPr/>
              <p14:nvPr/>
            </p14:nvContentPartPr>
            <p14:xfrm>
              <a:off x="1683194" y="2448208"/>
              <a:ext cx="189720" cy="2361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3B90C418-A764-4CEA-BA68-7F0A3D4C2C81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674194" y="2439208"/>
                <a:ext cx="207360" cy="25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269AC7D1-CF45-4B1D-8BAE-7C9D8130A3F1}"/>
                  </a:ext>
                </a:extLst>
              </p14:cNvPr>
              <p14:cNvContentPartPr/>
              <p14:nvPr/>
            </p14:nvContentPartPr>
            <p14:xfrm>
              <a:off x="1989194" y="2428408"/>
              <a:ext cx="504720" cy="232920"/>
            </p14:xfrm>
          </p:contentPart>
        </mc:Choice>
        <mc:Fallback xmlns=""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269AC7D1-CF45-4B1D-8BAE-7C9D8130A3F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980194" y="2419408"/>
                <a:ext cx="522360" cy="25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76B7104A-E5BC-4791-9447-73113CA3A847}"/>
                  </a:ext>
                </a:extLst>
              </p14:cNvPr>
              <p14:cNvContentPartPr/>
              <p14:nvPr/>
            </p14:nvContentPartPr>
            <p14:xfrm>
              <a:off x="4229474" y="3363328"/>
              <a:ext cx="11160" cy="245520"/>
            </p14:xfrm>
          </p:contentPart>
        </mc:Choice>
        <mc:Fallback xmlns=""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76B7104A-E5BC-4791-9447-73113CA3A847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220474" y="3354328"/>
                <a:ext cx="28800" cy="263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89" name="Ink 88">
                <a:extLst>
                  <a:ext uri="{FF2B5EF4-FFF2-40B4-BE49-F238E27FC236}">
                    <a16:creationId xmlns:a16="http://schemas.microsoft.com/office/drawing/2014/main" id="{51763798-714F-4F74-BFC4-F497AAD98A7A}"/>
                  </a:ext>
                </a:extLst>
              </p14:cNvPr>
              <p14:cNvContentPartPr/>
              <p14:nvPr/>
            </p14:nvContentPartPr>
            <p14:xfrm>
              <a:off x="292874" y="2902528"/>
              <a:ext cx="3425760" cy="920160"/>
            </p14:xfrm>
          </p:contentPart>
        </mc:Choice>
        <mc:Fallback xmlns="">
          <p:pic>
            <p:nvPicPr>
              <p:cNvPr id="89" name="Ink 88">
                <a:extLst>
                  <a:ext uri="{FF2B5EF4-FFF2-40B4-BE49-F238E27FC236}">
                    <a16:creationId xmlns:a16="http://schemas.microsoft.com/office/drawing/2014/main" id="{51763798-714F-4F74-BFC4-F497AAD98A7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283874" y="2893528"/>
                <a:ext cx="3443400" cy="93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93" name="Ink 92">
                <a:extLst>
                  <a:ext uri="{FF2B5EF4-FFF2-40B4-BE49-F238E27FC236}">
                    <a16:creationId xmlns:a16="http://schemas.microsoft.com/office/drawing/2014/main" id="{E45C91C9-81B8-460B-8529-B6A47C58204F}"/>
                  </a:ext>
                </a:extLst>
              </p14:cNvPr>
              <p14:cNvContentPartPr/>
              <p14:nvPr/>
            </p14:nvContentPartPr>
            <p14:xfrm>
              <a:off x="4072874" y="3194488"/>
              <a:ext cx="379440" cy="550800"/>
            </p14:xfrm>
          </p:contentPart>
        </mc:Choice>
        <mc:Fallback xmlns="">
          <p:pic>
            <p:nvPicPr>
              <p:cNvPr id="93" name="Ink 92">
                <a:extLst>
                  <a:ext uri="{FF2B5EF4-FFF2-40B4-BE49-F238E27FC236}">
                    <a16:creationId xmlns:a16="http://schemas.microsoft.com/office/drawing/2014/main" id="{E45C91C9-81B8-460B-8529-B6A47C58204F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063874" y="3185488"/>
                <a:ext cx="397080" cy="568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03063AA0-DC34-45AF-AD2F-F023E9C2F646}"/>
                  </a:ext>
                </a:extLst>
              </p14:cNvPr>
              <p14:cNvContentPartPr/>
              <p14:nvPr/>
            </p14:nvContentPartPr>
            <p14:xfrm>
              <a:off x="4129394" y="2903608"/>
              <a:ext cx="357840" cy="150840"/>
            </p14:xfrm>
          </p:contentPart>
        </mc:Choice>
        <mc:Fallback xmlns=""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03063AA0-DC34-45AF-AD2F-F023E9C2F646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120394" y="2894608"/>
                <a:ext cx="375480" cy="16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2D5CE5E6-021D-4210-9F61-4CBBA2651840}"/>
                  </a:ext>
                </a:extLst>
              </p14:cNvPr>
              <p14:cNvContentPartPr/>
              <p14:nvPr/>
            </p14:nvContentPartPr>
            <p14:xfrm>
              <a:off x="6281114" y="163648"/>
              <a:ext cx="1790640" cy="495720"/>
            </p14:xfrm>
          </p:contentPart>
        </mc:Choice>
        <mc:Fallback xmlns=""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2D5CE5E6-021D-4210-9F61-4CBBA265184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272114" y="154648"/>
                <a:ext cx="1808280" cy="51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E6B76CDC-4444-4D62-98C6-5290251E458F}"/>
                  </a:ext>
                </a:extLst>
              </p14:cNvPr>
              <p14:cNvContentPartPr/>
              <p14:nvPr/>
            </p14:nvContentPartPr>
            <p14:xfrm>
              <a:off x="6227474" y="1622008"/>
              <a:ext cx="1858680" cy="467640"/>
            </p14:xfrm>
          </p:contentPart>
        </mc:Choice>
        <mc:Fallback xmlns=""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E6B76CDC-4444-4D62-98C6-5290251E458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218474" y="1613008"/>
                <a:ext cx="1876320" cy="48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C5B3CE06-B9D7-4CE3-92FC-1841CE8F7F95}"/>
                  </a:ext>
                </a:extLst>
              </p14:cNvPr>
              <p14:cNvContentPartPr/>
              <p14:nvPr/>
            </p14:nvContentPartPr>
            <p14:xfrm>
              <a:off x="6856034" y="663328"/>
              <a:ext cx="451800" cy="22356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C5B3CE06-B9D7-4CE3-92FC-1841CE8F7F95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847034" y="654328"/>
                <a:ext cx="469440" cy="24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21" name="Ink 120">
                <a:extLst>
                  <a:ext uri="{FF2B5EF4-FFF2-40B4-BE49-F238E27FC236}">
                    <a16:creationId xmlns:a16="http://schemas.microsoft.com/office/drawing/2014/main" id="{C255D024-E662-4A5C-8557-4FAB33DFF4C2}"/>
                  </a:ext>
                </a:extLst>
              </p14:cNvPr>
              <p14:cNvContentPartPr/>
              <p14:nvPr/>
            </p14:nvContentPartPr>
            <p14:xfrm>
              <a:off x="7305314" y="2289808"/>
              <a:ext cx="256680" cy="270720"/>
            </p14:xfrm>
          </p:contentPart>
        </mc:Choice>
        <mc:Fallback xmlns="">
          <p:pic>
            <p:nvPicPr>
              <p:cNvPr id="121" name="Ink 120">
                <a:extLst>
                  <a:ext uri="{FF2B5EF4-FFF2-40B4-BE49-F238E27FC236}">
                    <a16:creationId xmlns:a16="http://schemas.microsoft.com/office/drawing/2014/main" id="{C255D024-E662-4A5C-8557-4FAB33DFF4C2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7296314" y="2280808"/>
                <a:ext cx="274320" cy="28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8D3F6659-2B45-4808-93D9-D09DF811A7ED}"/>
                  </a:ext>
                </a:extLst>
              </p14:cNvPr>
              <p14:cNvContentPartPr/>
              <p14:nvPr/>
            </p14:nvContentPartPr>
            <p14:xfrm>
              <a:off x="6945314" y="2353888"/>
              <a:ext cx="204480" cy="192240"/>
            </p14:xfrm>
          </p:contentPart>
        </mc:Choice>
        <mc:Fallback xmlns=""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8D3F6659-2B45-4808-93D9-D09DF811A7E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6936314" y="2344888"/>
                <a:ext cx="222120" cy="20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40B8C886-5CAD-45DA-9B89-8D02E8491DC4}"/>
                  </a:ext>
                </a:extLst>
              </p14:cNvPr>
              <p14:cNvContentPartPr/>
              <p14:nvPr/>
            </p14:nvContentPartPr>
            <p14:xfrm>
              <a:off x="1049594" y="4008808"/>
              <a:ext cx="2625120" cy="72324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40B8C886-5CAD-45DA-9B89-8D02E8491DC4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040594" y="3999808"/>
                <a:ext cx="2642760" cy="74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45F437DC-4353-4533-9435-58700BD85AD5}"/>
                  </a:ext>
                </a:extLst>
              </p14:cNvPr>
              <p14:cNvContentPartPr/>
              <p14:nvPr/>
            </p14:nvContentPartPr>
            <p14:xfrm>
              <a:off x="962114" y="913528"/>
              <a:ext cx="1200600" cy="127080"/>
            </p14:xfrm>
          </p:contentPart>
        </mc:Choice>
        <mc:Fallback xmlns=""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45F437DC-4353-4533-9435-58700BD85AD5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953114" y="904528"/>
                <a:ext cx="1218240" cy="144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FD72A3D2-0F78-48F9-919C-33DC4EED06F7}"/>
                  </a:ext>
                </a:extLst>
              </p14:cNvPr>
              <p14:cNvContentPartPr/>
              <p14:nvPr/>
            </p14:nvContentPartPr>
            <p14:xfrm>
              <a:off x="2284394" y="889048"/>
              <a:ext cx="1281600" cy="14004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FD72A3D2-0F78-48F9-919C-33DC4EED06F7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275394" y="880048"/>
                <a:ext cx="1299240" cy="157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41FC3E33-B74B-4D82-B108-9040E78D9243}"/>
                  </a:ext>
                </a:extLst>
              </p14:cNvPr>
              <p14:cNvContentPartPr/>
              <p14:nvPr/>
            </p14:nvContentPartPr>
            <p14:xfrm>
              <a:off x="1264514" y="691048"/>
              <a:ext cx="542520" cy="1674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41FC3E33-B74B-4D82-B108-9040E78D9243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1255514" y="682048"/>
                <a:ext cx="560160" cy="18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4C414307-71CC-4DD8-81C4-FA01FB25E6D1}"/>
                  </a:ext>
                </a:extLst>
              </p14:cNvPr>
              <p14:cNvContentPartPr/>
              <p14:nvPr/>
            </p14:nvContentPartPr>
            <p14:xfrm>
              <a:off x="2630714" y="667648"/>
              <a:ext cx="516960" cy="163800"/>
            </p14:xfrm>
          </p:contentPart>
        </mc:Choice>
        <mc:Fallback xmlns=""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4C414307-71CC-4DD8-81C4-FA01FB25E6D1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621714" y="658648"/>
                <a:ext cx="534600" cy="181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F1F591DC-B848-4464-BC03-3ECEF1995044}"/>
                  </a:ext>
                </a:extLst>
              </p14:cNvPr>
              <p14:cNvContentPartPr/>
              <p14:nvPr/>
            </p14:nvContentPartPr>
            <p14:xfrm>
              <a:off x="3996194" y="631288"/>
              <a:ext cx="1208160" cy="22320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F1F591DC-B848-4464-BC03-3ECEF1995044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987194" y="622288"/>
                <a:ext cx="1225800" cy="240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55" name="Ink 54">
                <a:extLst>
                  <a:ext uri="{FF2B5EF4-FFF2-40B4-BE49-F238E27FC236}">
                    <a16:creationId xmlns:a16="http://schemas.microsoft.com/office/drawing/2014/main" id="{E107960C-94A9-44CB-A375-D519CCE4A3A0}"/>
                  </a:ext>
                </a:extLst>
              </p14:cNvPr>
              <p14:cNvContentPartPr/>
              <p14:nvPr/>
            </p14:nvContentPartPr>
            <p14:xfrm>
              <a:off x="4885394" y="632008"/>
              <a:ext cx="808200" cy="251640"/>
            </p14:xfrm>
          </p:contentPart>
        </mc:Choice>
        <mc:Fallback xmlns="">
          <p:pic>
            <p:nvPicPr>
              <p:cNvPr id="55" name="Ink 54">
                <a:extLst>
                  <a:ext uri="{FF2B5EF4-FFF2-40B4-BE49-F238E27FC236}">
                    <a16:creationId xmlns:a16="http://schemas.microsoft.com/office/drawing/2014/main" id="{E107960C-94A9-44CB-A375-D519CCE4A3A0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876394" y="623008"/>
                <a:ext cx="825840" cy="26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A4B1FD3A-6C7B-4B95-B550-8CFBEB1B7887}"/>
                  </a:ext>
                </a:extLst>
              </p14:cNvPr>
              <p14:cNvContentPartPr/>
              <p14:nvPr/>
            </p14:nvContentPartPr>
            <p14:xfrm>
              <a:off x="4604234" y="961408"/>
              <a:ext cx="1172880" cy="45360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A4B1FD3A-6C7B-4B95-B550-8CFBEB1B7887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595234" y="952408"/>
                <a:ext cx="1190520" cy="471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C1BDB078-E691-4203-90C2-A3A80C2DE305}"/>
                  </a:ext>
                </a:extLst>
              </p14:cNvPr>
              <p14:cNvContentPartPr/>
              <p14:nvPr/>
            </p14:nvContentPartPr>
            <p14:xfrm>
              <a:off x="2638994" y="4572568"/>
              <a:ext cx="93960" cy="7344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C1BDB078-E691-4203-90C2-A3A80C2DE305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629994" y="4563568"/>
                <a:ext cx="111600" cy="910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3031892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900582F-087C-4B23-A1FA-8C0DBE3394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6775" y="298759"/>
            <a:ext cx="7286625" cy="2305050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4254BB4C-BF3E-4F11-9BD8-871D2A3D5D73}"/>
                  </a:ext>
                </a:extLst>
              </p14:cNvPr>
              <p14:cNvContentPartPr/>
              <p14:nvPr/>
            </p14:nvContentPartPr>
            <p14:xfrm>
              <a:off x="1561514" y="2650528"/>
              <a:ext cx="2247120" cy="40644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4254BB4C-BF3E-4F11-9BD8-871D2A3D5D7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552514" y="2641528"/>
                <a:ext cx="2264760" cy="42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01A5269C-88A9-4842-B318-19D81E44DBF9}"/>
                  </a:ext>
                </a:extLst>
              </p14:cNvPr>
              <p14:cNvContentPartPr/>
              <p14:nvPr/>
            </p14:nvContentPartPr>
            <p14:xfrm>
              <a:off x="4250354" y="2757808"/>
              <a:ext cx="1189800" cy="193320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01A5269C-88A9-4842-B318-19D81E44DBF9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4241354" y="2748808"/>
                <a:ext cx="1207440" cy="21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CCAAE184-E209-42F3-AA55-A557214BEFEB}"/>
                  </a:ext>
                </a:extLst>
              </p14:cNvPr>
              <p14:cNvContentPartPr/>
              <p14:nvPr/>
            </p14:nvContentPartPr>
            <p14:xfrm>
              <a:off x="5872514" y="2660608"/>
              <a:ext cx="1039320" cy="279360"/>
            </p14:xfrm>
          </p:contentPart>
        </mc:Choice>
        <mc:Fallback xmlns=""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CCAAE184-E209-42F3-AA55-A557214BEFEB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5863514" y="2651608"/>
                <a:ext cx="1056960" cy="29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1B4B14C7-CF31-46FB-ADC3-A3D2467AFF63}"/>
                  </a:ext>
                </a:extLst>
              </p14:cNvPr>
              <p14:cNvContentPartPr/>
              <p14:nvPr/>
            </p14:nvContentPartPr>
            <p14:xfrm>
              <a:off x="6280394" y="2642248"/>
              <a:ext cx="2111400" cy="8359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1B4B14C7-CF31-46FB-ADC3-A3D2467AFF63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271394" y="2633248"/>
                <a:ext cx="2129040" cy="85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2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3855E2C0-A39A-4623-8744-5B636142B909}"/>
                  </a:ext>
                </a:extLst>
              </p14:cNvPr>
              <p14:cNvContentPartPr/>
              <p14:nvPr/>
            </p14:nvContentPartPr>
            <p14:xfrm>
              <a:off x="2000354" y="3340648"/>
              <a:ext cx="1343880" cy="263520"/>
            </p14:xfrm>
          </p:contentPart>
        </mc:Choice>
        <mc:Fallback xmlns=""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3855E2C0-A39A-4623-8744-5B636142B909}"/>
                  </a:ext>
                </a:extLst>
              </p:cNvPr>
              <p:cNvPicPr/>
              <p:nvPr/>
            </p:nvPicPr>
            <p:blipFill>
              <a:blip r:embed="rId13"/>
              <a:stretch>
                <a:fillRect/>
              </a:stretch>
            </p:blipFill>
            <p:spPr>
              <a:xfrm>
                <a:off x="1991354" y="3331648"/>
                <a:ext cx="1361520" cy="28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4242D9B1-E7A7-4AA5-8AEC-6CE86FE1B716}"/>
                  </a:ext>
                </a:extLst>
              </p14:cNvPr>
              <p14:cNvContentPartPr/>
              <p14:nvPr/>
            </p14:nvContentPartPr>
            <p14:xfrm>
              <a:off x="3561674" y="3233368"/>
              <a:ext cx="1987560" cy="42732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4242D9B1-E7A7-4AA5-8AEC-6CE86FE1B716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3552674" y="3224368"/>
                <a:ext cx="2005200" cy="444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534823427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C5D32048-96FF-4DB9-9E4C-1B4AABA25587}"/>
                  </a:ext>
                </a:extLst>
              </p14:cNvPr>
              <p14:cNvContentPartPr/>
              <p14:nvPr/>
            </p14:nvContentPartPr>
            <p14:xfrm>
              <a:off x="619034" y="77248"/>
              <a:ext cx="3289320" cy="537120"/>
            </p14:xfrm>
          </p:contentPart>
        </mc:Choice>
        <mc:Fallback xmlns=""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C5D32048-96FF-4DB9-9E4C-1B4AABA2558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10034" y="68248"/>
                <a:ext cx="3306960" cy="55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71BEE927-C7A2-49B6-B4E9-F2699936F46D}"/>
                  </a:ext>
                </a:extLst>
              </p14:cNvPr>
              <p14:cNvContentPartPr/>
              <p14:nvPr/>
            </p14:nvContentPartPr>
            <p14:xfrm>
              <a:off x="4209314" y="245728"/>
              <a:ext cx="208080" cy="55800"/>
            </p14:xfrm>
          </p:contentPart>
        </mc:Choice>
        <mc:Fallback xmlns=""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71BEE927-C7A2-49B6-B4E9-F2699936F46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4200314" y="236728"/>
                <a:ext cx="225720" cy="734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D15727B6-3CB1-4C23-82B2-CCBFEEE48C44}"/>
                  </a:ext>
                </a:extLst>
              </p14:cNvPr>
              <p14:cNvContentPartPr/>
              <p14:nvPr/>
            </p14:nvContentPartPr>
            <p14:xfrm>
              <a:off x="4713674" y="231688"/>
              <a:ext cx="984600" cy="165600"/>
            </p14:xfrm>
          </p:contentPart>
        </mc:Choice>
        <mc:Fallback xmlns=""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D15727B6-3CB1-4C23-82B2-CCBFEEE48C4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4704674" y="222688"/>
                <a:ext cx="1002240" cy="183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5F32C809-F330-498D-BF92-136D126A2694}"/>
                  </a:ext>
                </a:extLst>
              </p14:cNvPr>
              <p14:cNvContentPartPr/>
              <p14:nvPr/>
            </p14:nvContentPartPr>
            <p14:xfrm>
              <a:off x="1925834" y="757648"/>
              <a:ext cx="316080" cy="507600"/>
            </p14:xfrm>
          </p:contentPart>
        </mc:Choice>
        <mc:Fallback xmlns=""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5F32C809-F330-498D-BF92-136D126A2694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916834" y="748648"/>
                <a:ext cx="333720" cy="52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A5618474-0B70-48E4-873D-538FF18A4BF1}"/>
                  </a:ext>
                </a:extLst>
              </p14:cNvPr>
              <p14:cNvContentPartPr/>
              <p14:nvPr/>
            </p14:nvContentPartPr>
            <p14:xfrm>
              <a:off x="1975154" y="1421848"/>
              <a:ext cx="142200" cy="12888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A5618474-0B70-48E4-873D-538FF18A4BF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966154" y="1412848"/>
                <a:ext cx="159840" cy="14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8DBB85FB-1FDF-4DD1-8B4A-F2F54A4DEE8E}"/>
                  </a:ext>
                </a:extLst>
              </p14:cNvPr>
              <p14:cNvContentPartPr/>
              <p14:nvPr/>
            </p14:nvContentPartPr>
            <p14:xfrm>
              <a:off x="1985234" y="2140048"/>
              <a:ext cx="173520" cy="22068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8DBB85FB-1FDF-4DD1-8B4A-F2F54A4DEE8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976234" y="2131048"/>
                <a:ext cx="191160" cy="23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30156ECA-758D-4593-8E29-6E3C0346B684}"/>
                  </a:ext>
                </a:extLst>
              </p14:cNvPr>
              <p14:cNvContentPartPr/>
              <p14:nvPr/>
            </p14:nvContentPartPr>
            <p14:xfrm>
              <a:off x="1976234" y="1657288"/>
              <a:ext cx="186480" cy="388080"/>
            </p14:xfrm>
          </p:contentPart>
        </mc:Choice>
        <mc:Fallback xmlns=""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30156ECA-758D-4593-8E29-6E3C0346B68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967234" y="1648288"/>
                <a:ext cx="204120" cy="40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67583633-C25D-4DAD-9AA0-928783DF3FD8}"/>
                  </a:ext>
                </a:extLst>
              </p14:cNvPr>
              <p14:cNvContentPartPr/>
              <p14:nvPr/>
            </p14:nvContentPartPr>
            <p14:xfrm>
              <a:off x="6767834" y="129808"/>
              <a:ext cx="954360" cy="869040"/>
            </p14:xfrm>
          </p:contentPart>
        </mc:Choice>
        <mc:Fallback xmlns=""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67583633-C25D-4DAD-9AA0-928783DF3FD8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6758834" y="120808"/>
                <a:ext cx="972000" cy="886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9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CB5A9069-38DA-4581-B87D-4AC4FE20E56C}"/>
                  </a:ext>
                </a:extLst>
              </p14:cNvPr>
              <p14:cNvContentPartPr/>
              <p14:nvPr/>
            </p14:nvContentPartPr>
            <p14:xfrm>
              <a:off x="7904354" y="46288"/>
              <a:ext cx="679320" cy="387360"/>
            </p14:xfrm>
          </p:contentPart>
        </mc:Choice>
        <mc:Fallback xmlns=""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CB5A9069-38DA-4581-B87D-4AC4FE20E56C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7895354" y="37288"/>
                <a:ext cx="696960" cy="4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1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2476CDBA-2914-4517-99AC-3E49C7C8CDB0}"/>
                  </a:ext>
                </a:extLst>
              </p14:cNvPr>
              <p14:cNvContentPartPr/>
              <p14:nvPr/>
            </p14:nvContentPartPr>
            <p14:xfrm>
              <a:off x="5116874" y="493768"/>
              <a:ext cx="16560" cy="389520"/>
            </p14:xfrm>
          </p:contentPart>
        </mc:Choice>
        <mc:Fallback xmlns=""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2476CDBA-2914-4517-99AC-3E49C7C8CDB0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107874" y="484768"/>
                <a:ext cx="34200" cy="40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3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D3DDC7E1-EB47-40FC-BD18-FE64C88E04B3}"/>
                  </a:ext>
                </a:extLst>
              </p14:cNvPr>
              <p14:cNvContentPartPr/>
              <p14:nvPr/>
            </p14:nvContentPartPr>
            <p14:xfrm>
              <a:off x="3817274" y="1061128"/>
              <a:ext cx="3284280" cy="671760"/>
            </p14:xfrm>
          </p:contentPart>
        </mc:Choice>
        <mc:Fallback xmlns=""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D3DDC7E1-EB47-40FC-BD18-FE64C88E04B3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3808274" y="1052128"/>
                <a:ext cx="3301920" cy="689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5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AD3B6D80-E5C7-493F-896C-3F925B6F9DE8}"/>
                  </a:ext>
                </a:extLst>
              </p14:cNvPr>
              <p14:cNvContentPartPr/>
              <p14:nvPr/>
            </p14:nvContentPartPr>
            <p14:xfrm>
              <a:off x="497714" y="2748448"/>
              <a:ext cx="1359360" cy="494280"/>
            </p14:xfrm>
          </p:contentPart>
        </mc:Choice>
        <mc:Fallback xmlns=""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AD3B6D80-E5C7-493F-896C-3F925B6F9DE8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488714" y="2739448"/>
                <a:ext cx="1377000" cy="51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7">
            <p14:nvContentPartPr>
              <p14:cNvPr id="115" name="Ink 114">
                <a:extLst>
                  <a:ext uri="{FF2B5EF4-FFF2-40B4-BE49-F238E27FC236}">
                    <a16:creationId xmlns:a16="http://schemas.microsoft.com/office/drawing/2014/main" id="{12716E18-5DB0-4E61-BBA6-6C412FEF2266}"/>
                  </a:ext>
                </a:extLst>
              </p14:cNvPr>
              <p14:cNvContentPartPr/>
              <p14:nvPr/>
            </p14:nvContentPartPr>
            <p14:xfrm>
              <a:off x="2159834" y="2936368"/>
              <a:ext cx="130680" cy="102600"/>
            </p14:xfrm>
          </p:contentPart>
        </mc:Choice>
        <mc:Fallback xmlns="">
          <p:pic>
            <p:nvPicPr>
              <p:cNvPr id="115" name="Ink 114">
                <a:extLst>
                  <a:ext uri="{FF2B5EF4-FFF2-40B4-BE49-F238E27FC236}">
                    <a16:creationId xmlns:a16="http://schemas.microsoft.com/office/drawing/2014/main" id="{12716E18-5DB0-4E61-BBA6-6C412FEF226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2150834" y="2927368"/>
                <a:ext cx="148320" cy="12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29">
            <p14:nvContentPartPr>
              <p14:cNvPr id="119" name="Ink 118">
                <a:extLst>
                  <a:ext uri="{FF2B5EF4-FFF2-40B4-BE49-F238E27FC236}">
                    <a16:creationId xmlns:a16="http://schemas.microsoft.com/office/drawing/2014/main" id="{CAE5544F-0C7D-428D-940F-D869F20EDF5D}"/>
                  </a:ext>
                </a:extLst>
              </p14:cNvPr>
              <p14:cNvContentPartPr/>
              <p14:nvPr/>
            </p14:nvContentPartPr>
            <p14:xfrm>
              <a:off x="2566994" y="2736928"/>
              <a:ext cx="41040" cy="88200"/>
            </p14:xfrm>
          </p:contentPart>
        </mc:Choice>
        <mc:Fallback xmlns="">
          <p:pic>
            <p:nvPicPr>
              <p:cNvPr id="119" name="Ink 118">
                <a:extLst>
                  <a:ext uri="{FF2B5EF4-FFF2-40B4-BE49-F238E27FC236}">
                    <a16:creationId xmlns:a16="http://schemas.microsoft.com/office/drawing/2014/main" id="{CAE5544F-0C7D-428D-940F-D869F20EDF5D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557994" y="2727928"/>
                <a:ext cx="58680" cy="105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1">
            <p14:nvContentPartPr>
              <p14:cNvPr id="127" name="Ink 126">
                <a:extLst>
                  <a:ext uri="{FF2B5EF4-FFF2-40B4-BE49-F238E27FC236}">
                    <a16:creationId xmlns:a16="http://schemas.microsoft.com/office/drawing/2014/main" id="{D97B2938-2B73-45BE-86DB-5DDB09B5BAE2}"/>
                  </a:ext>
                </a:extLst>
              </p14:cNvPr>
              <p14:cNvContentPartPr/>
              <p14:nvPr/>
            </p14:nvContentPartPr>
            <p14:xfrm>
              <a:off x="2165234" y="3366208"/>
              <a:ext cx="114840" cy="6480"/>
            </p14:xfrm>
          </p:contentPart>
        </mc:Choice>
        <mc:Fallback xmlns="">
          <p:pic>
            <p:nvPicPr>
              <p:cNvPr id="127" name="Ink 126">
                <a:extLst>
                  <a:ext uri="{FF2B5EF4-FFF2-40B4-BE49-F238E27FC236}">
                    <a16:creationId xmlns:a16="http://schemas.microsoft.com/office/drawing/2014/main" id="{D97B2938-2B73-45BE-86DB-5DDB09B5BAE2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156234" y="3357208"/>
                <a:ext cx="132480" cy="2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3">
            <p14:nvContentPartPr>
              <p14:cNvPr id="128" name="Ink 127">
                <a:extLst>
                  <a:ext uri="{FF2B5EF4-FFF2-40B4-BE49-F238E27FC236}">
                    <a16:creationId xmlns:a16="http://schemas.microsoft.com/office/drawing/2014/main" id="{BDC12EAC-ACEA-4740-AD56-DB7880F2E30B}"/>
                  </a:ext>
                </a:extLst>
              </p14:cNvPr>
              <p14:cNvContentPartPr/>
              <p14:nvPr/>
            </p14:nvContentPartPr>
            <p14:xfrm>
              <a:off x="2173514" y="3462688"/>
              <a:ext cx="68400" cy="11160"/>
            </p14:xfrm>
          </p:contentPart>
        </mc:Choice>
        <mc:Fallback xmlns="">
          <p:pic>
            <p:nvPicPr>
              <p:cNvPr id="128" name="Ink 127">
                <a:extLst>
                  <a:ext uri="{FF2B5EF4-FFF2-40B4-BE49-F238E27FC236}">
                    <a16:creationId xmlns:a16="http://schemas.microsoft.com/office/drawing/2014/main" id="{BDC12EAC-ACEA-4740-AD56-DB7880F2E30B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164514" y="3453688"/>
                <a:ext cx="86040" cy="2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5">
            <p14:nvContentPartPr>
              <p14:cNvPr id="132" name="Ink 131">
                <a:extLst>
                  <a:ext uri="{FF2B5EF4-FFF2-40B4-BE49-F238E27FC236}">
                    <a16:creationId xmlns:a16="http://schemas.microsoft.com/office/drawing/2014/main" id="{4924C311-C03A-44F9-85CD-ADBD5F9F716B}"/>
                  </a:ext>
                </a:extLst>
              </p14:cNvPr>
              <p14:cNvContentPartPr/>
              <p14:nvPr/>
            </p14:nvContentPartPr>
            <p14:xfrm>
              <a:off x="2530634" y="3263608"/>
              <a:ext cx="27000" cy="85680"/>
            </p14:xfrm>
          </p:contentPart>
        </mc:Choice>
        <mc:Fallback xmlns="">
          <p:pic>
            <p:nvPicPr>
              <p:cNvPr id="132" name="Ink 131">
                <a:extLst>
                  <a:ext uri="{FF2B5EF4-FFF2-40B4-BE49-F238E27FC236}">
                    <a16:creationId xmlns:a16="http://schemas.microsoft.com/office/drawing/2014/main" id="{4924C311-C03A-44F9-85CD-ADBD5F9F716B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521634" y="3254608"/>
                <a:ext cx="44640" cy="10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7">
            <p14:nvContentPartPr>
              <p14:cNvPr id="150" name="Ink 149">
                <a:extLst>
                  <a:ext uri="{FF2B5EF4-FFF2-40B4-BE49-F238E27FC236}">
                    <a16:creationId xmlns:a16="http://schemas.microsoft.com/office/drawing/2014/main" id="{A77EACB1-C7A8-4BA9-8960-7CCA68D9C2CF}"/>
                  </a:ext>
                </a:extLst>
              </p14:cNvPr>
              <p14:cNvContentPartPr/>
              <p14:nvPr/>
            </p14:nvContentPartPr>
            <p14:xfrm>
              <a:off x="2548274" y="3625408"/>
              <a:ext cx="28080" cy="90360"/>
            </p14:xfrm>
          </p:contentPart>
        </mc:Choice>
        <mc:Fallback xmlns="">
          <p:pic>
            <p:nvPicPr>
              <p:cNvPr id="150" name="Ink 149">
                <a:extLst>
                  <a:ext uri="{FF2B5EF4-FFF2-40B4-BE49-F238E27FC236}">
                    <a16:creationId xmlns:a16="http://schemas.microsoft.com/office/drawing/2014/main" id="{A77EACB1-C7A8-4BA9-8960-7CCA68D9C2CF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539274" y="3616408"/>
                <a:ext cx="45720" cy="10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3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C080BA83-FBE0-4065-BF17-13B5B4FBF62A}"/>
                  </a:ext>
                </a:extLst>
              </p14:cNvPr>
              <p14:cNvContentPartPr/>
              <p14:nvPr/>
            </p14:nvContentPartPr>
            <p14:xfrm>
              <a:off x="2191154" y="3747808"/>
              <a:ext cx="109080" cy="113040"/>
            </p14:xfrm>
          </p:contentPart>
        </mc:Choice>
        <mc:Fallback xmlns=""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C080BA83-FBE0-4065-BF17-13B5B4FBF62A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182154" y="3738808"/>
                <a:ext cx="126720" cy="13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1">
            <p14:nvContentPartPr>
              <p14:cNvPr id="152" name="Ink 151">
                <a:extLst>
                  <a:ext uri="{FF2B5EF4-FFF2-40B4-BE49-F238E27FC236}">
                    <a16:creationId xmlns:a16="http://schemas.microsoft.com/office/drawing/2014/main" id="{C4D7A196-1B33-4609-80E0-0DB0FD22F32D}"/>
                  </a:ext>
                </a:extLst>
              </p14:cNvPr>
              <p14:cNvContentPartPr/>
              <p14:nvPr/>
            </p14:nvContentPartPr>
            <p14:xfrm>
              <a:off x="482234" y="3219688"/>
              <a:ext cx="1285560" cy="815040"/>
            </p14:xfrm>
          </p:contentPart>
        </mc:Choice>
        <mc:Fallback xmlns="">
          <p:pic>
            <p:nvPicPr>
              <p:cNvPr id="152" name="Ink 151">
                <a:extLst>
                  <a:ext uri="{FF2B5EF4-FFF2-40B4-BE49-F238E27FC236}">
                    <a16:creationId xmlns:a16="http://schemas.microsoft.com/office/drawing/2014/main" id="{C4D7A196-1B33-4609-80E0-0DB0FD22F32D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473234" y="3210688"/>
                <a:ext cx="1303200" cy="83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3">
            <p14:nvContentPartPr>
              <p14:cNvPr id="157" name="Ink 156">
                <a:extLst>
                  <a:ext uri="{FF2B5EF4-FFF2-40B4-BE49-F238E27FC236}">
                    <a16:creationId xmlns:a16="http://schemas.microsoft.com/office/drawing/2014/main" id="{5BD26B50-9CA4-4901-88E8-9520D39E5D93}"/>
                  </a:ext>
                </a:extLst>
              </p14:cNvPr>
              <p14:cNvContentPartPr/>
              <p14:nvPr/>
            </p14:nvContentPartPr>
            <p14:xfrm>
              <a:off x="2655554" y="2511208"/>
              <a:ext cx="487440" cy="210600"/>
            </p14:xfrm>
          </p:contentPart>
        </mc:Choice>
        <mc:Fallback xmlns="">
          <p:pic>
            <p:nvPicPr>
              <p:cNvPr id="157" name="Ink 156">
                <a:extLst>
                  <a:ext uri="{FF2B5EF4-FFF2-40B4-BE49-F238E27FC236}">
                    <a16:creationId xmlns:a16="http://schemas.microsoft.com/office/drawing/2014/main" id="{5BD26B50-9CA4-4901-88E8-9520D39E5D9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646554" y="2502208"/>
                <a:ext cx="505080" cy="22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5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315A499C-AEE5-4B15-B310-2F99F788E5F4}"/>
                  </a:ext>
                </a:extLst>
              </p14:cNvPr>
              <p14:cNvContentPartPr/>
              <p14:nvPr/>
            </p14:nvContentPartPr>
            <p14:xfrm>
              <a:off x="2680754" y="2764648"/>
              <a:ext cx="408600" cy="270360"/>
            </p14:xfrm>
          </p:contentPart>
        </mc:Choice>
        <mc:Fallback xmlns=""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315A499C-AEE5-4B15-B310-2F99F788E5F4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671754" y="2755648"/>
                <a:ext cx="426240" cy="28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7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EC42711B-3D13-4932-B775-613FFE1C080B}"/>
                  </a:ext>
                </a:extLst>
              </p14:cNvPr>
              <p14:cNvContentPartPr/>
              <p14:nvPr/>
            </p14:nvContentPartPr>
            <p14:xfrm>
              <a:off x="2661674" y="3310408"/>
              <a:ext cx="344520" cy="158040"/>
            </p14:xfrm>
          </p:contentPart>
        </mc:Choice>
        <mc:Fallback xmlns=""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EC42711B-3D13-4932-B775-613FFE1C080B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652674" y="3301408"/>
                <a:ext cx="36216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49">
            <p14:nvContentPartPr>
              <p14:cNvPr id="168" name="Ink 167">
                <a:extLst>
                  <a:ext uri="{FF2B5EF4-FFF2-40B4-BE49-F238E27FC236}">
                    <a16:creationId xmlns:a16="http://schemas.microsoft.com/office/drawing/2014/main" id="{DBA4B97F-6EA4-4428-836C-7E52EC68B872}"/>
                  </a:ext>
                </a:extLst>
              </p14:cNvPr>
              <p14:cNvContentPartPr/>
              <p14:nvPr/>
            </p14:nvContentPartPr>
            <p14:xfrm>
              <a:off x="2668154" y="3735928"/>
              <a:ext cx="101880" cy="146880"/>
            </p14:xfrm>
          </p:contentPart>
        </mc:Choice>
        <mc:Fallback xmlns="">
          <p:pic>
            <p:nvPicPr>
              <p:cNvPr id="168" name="Ink 167">
                <a:extLst>
                  <a:ext uri="{FF2B5EF4-FFF2-40B4-BE49-F238E27FC236}">
                    <a16:creationId xmlns:a16="http://schemas.microsoft.com/office/drawing/2014/main" id="{DBA4B97F-6EA4-4428-836C-7E52EC68B872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659154" y="3726928"/>
                <a:ext cx="119520" cy="16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1">
            <p14:nvContentPartPr>
              <p14:cNvPr id="171" name="Ink 170">
                <a:extLst>
                  <a:ext uri="{FF2B5EF4-FFF2-40B4-BE49-F238E27FC236}">
                    <a16:creationId xmlns:a16="http://schemas.microsoft.com/office/drawing/2014/main" id="{F2F4B1E2-5F79-45A1-A0B7-D5BFC29AEBB5}"/>
                  </a:ext>
                </a:extLst>
              </p14:cNvPr>
              <p14:cNvContentPartPr/>
              <p14:nvPr/>
            </p14:nvContentPartPr>
            <p14:xfrm>
              <a:off x="2849234" y="3687688"/>
              <a:ext cx="133920" cy="164880"/>
            </p14:xfrm>
          </p:contentPart>
        </mc:Choice>
        <mc:Fallback xmlns="">
          <p:pic>
            <p:nvPicPr>
              <p:cNvPr id="171" name="Ink 170">
                <a:extLst>
                  <a:ext uri="{FF2B5EF4-FFF2-40B4-BE49-F238E27FC236}">
                    <a16:creationId xmlns:a16="http://schemas.microsoft.com/office/drawing/2014/main" id="{F2F4B1E2-5F79-45A1-A0B7-D5BFC29AEBB5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2840234" y="3678688"/>
                <a:ext cx="151560" cy="182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3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FD393DD6-E335-45BF-83E6-5175C888E4ED}"/>
                  </a:ext>
                </a:extLst>
              </p14:cNvPr>
              <p14:cNvContentPartPr/>
              <p14:nvPr/>
            </p14:nvContentPartPr>
            <p14:xfrm>
              <a:off x="3087554" y="3627208"/>
              <a:ext cx="19440" cy="57600"/>
            </p14:xfrm>
          </p:contentPart>
        </mc:Choice>
        <mc:Fallback xmlns=""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FD393DD6-E335-45BF-83E6-5175C888E4ED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078554" y="3618208"/>
                <a:ext cx="37080" cy="7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5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791F2A6B-180D-4253-A2FB-D5CD5DBD748F}"/>
                  </a:ext>
                </a:extLst>
              </p14:cNvPr>
              <p14:cNvContentPartPr/>
              <p14:nvPr/>
            </p14:nvContentPartPr>
            <p14:xfrm>
              <a:off x="654674" y="4462768"/>
              <a:ext cx="489240" cy="195840"/>
            </p14:xfrm>
          </p:contentPart>
        </mc:Choice>
        <mc:Fallback xmlns=""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791F2A6B-180D-4253-A2FB-D5CD5DBD748F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645674" y="4453768"/>
                <a:ext cx="506880" cy="213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7">
            <p14:nvContentPartPr>
              <p14:cNvPr id="183" name="Ink 182">
                <a:extLst>
                  <a:ext uri="{FF2B5EF4-FFF2-40B4-BE49-F238E27FC236}">
                    <a16:creationId xmlns:a16="http://schemas.microsoft.com/office/drawing/2014/main" id="{FB39307A-84F0-4045-9975-704CDAD58BBE}"/>
                  </a:ext>
                </a:extLst>
              </p14:cNvPr>
              <p14:cNvContentPartPr/>
              <p14:nvPr/>
            </p14:nvContentPartPr>
            <p14:xfrm>
              <a:off x="2025554" y="4513168"/>
              <a:ext cx="115920" cy="87120"/>
            </p14:xfrm>
          </p:contentPart>
        </mc:Choice>
        <mc:Fallback xmlns="">
          <p:pic>
            <p:nvPicPr>
              <p:cNvPr id="183" name="Ink 182">
                <a:extLst>
                  <a:ext uri="{FF2B5EF4-FFF2-40B4-BE49-F238E27FC236}">
                    <a16:creationId xmlns:a16="http://schemas.microsoft.com/office/drawing/2014/main" id="{FB39307A-84F0-4045-9975-704CDAD58BBE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2016554" y="4504168"/>
                <a:ext cx="133560" cy="10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9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455A608E-7F5C-4F59-880B-E9A0B86AE74D}"/>
                  </a:ext>
                </a:extLst>
              </p14:cNvPr>
              <p14:cNvContentPartPr/>
              <p14:nvPr/>
            </p14:nvContentPartPr>
            <p14:xfrm>
              <a:off x="1345154" y="4450528"/>
              <a:ext cx="493560" cy="317160"/>
            </p14:xfrm>
          </p:contentPart>
        </mc:Choice>
        <mc:Fallback xmlns=""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455A608E-7F5C-4F59-880B-E9A0B86AE74D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1336154" y="4441528"/>
                <a:ext cx="511200" cy="33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1">
            <p14:nvContentPartPr>
              <p14:cNvPr id="185" name="Ink 184">
                <a:extLst>
                  <a:ext uri="{FF2B5EF4-FFF2-40B4-BE49-F238E27FC236}">
                    <a16:creationId xmlns:a16="http://schemas.microsoft.com/office/drawing/2014/main" id="{F9CDC4EF-4A6D-4FD4-8FE7-8887E6A3D77A}"/>
                  </a:ext>
                </a:extLst>
              </p14:cNvPr>
              <p14:cNvContentPartPr/>
              <p14:nvPr/>
            </p14:nvContentPartPr>
            <p14:xfrm>
              <a:off x="2486354" y="4432888"/>
              <a:ext cx="224640" cy="131040"/>
            </p14:xfrm>
          </p:contentPart>
        </mc:Choice>
        <mc:Fallback xmlns="">
          <p:pic>
            <p:nvPicPr>
              <p:cNvPr id="185" name="Ink 184">
                <a:extLst>
                  <a:ext uri="{FF2B5EF4-FFF2-40B4-BE49-F238E27FC236}">
                    <a16:creationId xmlns:a16="http://schemas.microsoft.com/office/drawing/2014/main" id="{F9CDC4EF-4A6D-4FD4-8FE7-8887E6A3D77A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2477354" y="4423888"/>
                <a:ext cx="242280" cy="14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3">
            <p14:nvContentPartPr>
              <p14:cNvPr id="191" name="Ink 190">
                <a:extLst>
                  <a:ext uri="{FF2B5EF4-FFF2-40B4-BE49-F238E27FC236}">
                    <a16:creationId xmlns:a16="http://schemas.microsoft.com/office/drawing/2014/main" id="{972FA352-3CDF-4D08-89F9-B55F155EDAFB}"/>
                  </a:ext>
                </a:extLst>
              </p14:cNvPr>
              <p14:cNvContentPartPr/>
              <p14:nvPr/>
            </p14:nvContentPartPr>
            <p14:xfrm>
              <a:off x="3638354" y="4329928"/>
              <a:ext cx="215640" cy="208440"/>
            </p14:xfrm>
          </p:contentPart>
        </mc:Choice>
        <mc:Fallback xmlns="">
          <p:pic>
            <p:nvPicPr>
              <p:cNvPr id="191" name="Ink 190">
                <a:extLst>
                  <a:ext uri="{FF2B5EF4-FFF2-40B4-BE49-F238E27FC236}">
                    <a16:creationId xmlns:a16="http://schemas.microsoft.com/office/drawing/2014/main" id="{972FA352-3CDF-4D08-89F9-B55F155EDAFB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3629354" y="4320928"/>
                <a:ext cx="233280" cy="22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5">
            <p14:nvContentPartPr>
              <p14:cNvPr id="194" name="Ink 193">
                <a:extLst>
                  <a:ext uri="{FF2B5EF4-FFF2-40B4-BE49-F238E27FC236}">
                    <a16:creationId xmlns:a16="http://schemas.microsoft.com/office/drawing/2014/main" id="{93D81C9E-7E09-4857-B08B-4B0A18356CB0}"/>
                  </a:ext>
                </a:extLst>
              </p14:cNvPr>
              <p14:cNvContentPartPr/>
              <p14:nvPr/>
            </p14:nvContentPartPr>
            <p14:xfrm>
              <a:off x="3003314" y="4363768"/>
              <a:ext cx="272160" cy="184680"/>
            </p14:xfrm>
          </p:contentPart>
        </mc:Choice>
        <mc:Fallback xmlns="">
          <p:pic>
            <p:nvPicPr>
              <p:cNvPr id="194" name="Ink 193">
                <a:extLst>
                  <a:ext uri="{FF2B5EF4-FFF2-40B4-BE49-F238E27FC236}">
                    <a16:creationId xmlns:a16="http://schemas.microsoft.com/office/drawing/2014/main" id="{93D81C9E-7E09-4857-B08B-4B0A18356CB0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2994314" y="4354768"/>
                <a:ext cx="289800" cy="20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7">
            <p14:nvContentPartPr>
              <p14:cNvPr id="200" name="Ink 199">
                <a:extLst>
                  <a:ext uri="{FF2B5EF4-FFF2-40B4-BE49-F238E27FC236}">
                    <a16:creationId xmlns:a16="http://schemas.microsoft.com/office/drawing/2014/main" id="{82E75875-FA11-43AD-AF92-EB05614F1B47}"/>
                  </a:ext>
                </a:extLst>
              </p14:cNvPr>
              <p14:cNvContentPartPr/>
              <p14:nvPr/>
            </p14:nvContentPartPr>
            <p14:xfrm>
              <a:off x="685634" y="4882528"/>
              <a:ext cx="767880" cy="286200"/>
            </p14:xfrm>
          </p:contentPart>
        </mc:Choice>
        <mc:Fallback xmlns="">
          <p:pic>
            <p:nvPicPr>
              <p:cNvPr id="200" name="Ink 199">
                <a:extLst>
                  <a:ext uri="{FF2B5EF4-FFF2-40B4-BE49-F238E27FC236}">
                    <a16:creationId xmlns:a16="http://schemas.microsoft.com/office/drawing/2014/main" id="{82E75875-FA11-43AD-AF92-EB05614F1B47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676634" y="4873528"/>
                <a:ext cx="785520" cy="30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9">
            <p14:nvContentPartPr>
              <p14:cNvPr id="203" name="Ink 202">
                <a:extLst>
                  <a:ext uri="{FF2B5EF4-FFF2-40B4-BE49-F238E27FC236}">
                    <a16:creationId xmlns:a16="http://schemas.microsoft.com/office/drawing/2014/main" id="{708C5590-A719-4470-9775-D24A4787E16F}"/>
                  </a:ext>
                </a:extLst>
              </p14:cNvPr>
              <p14:cNvContentPartPr/>
              <p14:nvPr/>
            </p14:nvContentPartPr>
            <p14:xfrm>
              <a:off x="1787234" y="5006008"/>
              <a:ext cx="223200" cy="108720"/>
            </p14:xfrm>
          </p:contentPart>
        </mc:Choice>
        <mc:Fallback xmlns="">
          <p:pic>
            <p:nvPicPr>
              <p:cNvPr id="203" name="Ink 202">
                <a:extLst>
                  <a:ext uri="{FF2B5EF4-FFF2-40B4-BE49-F238E27FC236}">
                    <a16:creationId xmlns:a16="http://schemas.microsoft.com/office/drawing/2014/main" id="{708C5590-A719-4470-9775-D24A4787E16F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1778234" y="4997008"/>
                <a:ext cx="240840" cy="12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1">
            <p14:nvContentPartPr>
              <p14:cNvPr id="215" name="Ink 214">
                <a:extLst>
                  <a:ext uri="{FF2B5EF4-FFF2-40B4-BE49-F238E27FC236}">
                    <a16:creationId xmlns:a16="http://schemas.microsoft.com/office/drawing/2014/main" id="{D9EE610F-7812-415D-89BF-47D472A9EF9E}"/>
                  </a:ext>
                </a:extLst>
              </p14:cNvPr>
              <p14:cNvContentPartPr/>
              <p14:nvPr/>
            </p14:nvContentPartPr>
            <p14:xfrm>
              <a:off x="2184314" y="4734928"/>
              <a:ext cx="1716840" cy="567720"/>
            </p14:xfrm>
          </p:contentPart>
        </mc:Choice>
        <mc:Fallback xmlns="">
          <p:pic>
            <p:nvPicPr>
              <p:cNvPr id="215" name="Ink 214">
                <a:extLst>
                  <a:ext uri="{FF2B5EF4-FFF2-40B4-BE49-F238E27FC236}">
                    <a16:creationId xmlns:a16="http://schemas.microsoft.com/office/drawing/2014/main" id="{D9EE610F-7812-415D-89BF-47D472A9EF9E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2175314" y="4725928"/>
                <a:ext cx="1734480" cy="58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3">
            <p14:nvContentPartPr>
              <p14:cNvPr id="228" name="Ink 227">
                <a:extLst>
                  <a:ext uri="{FF2B5EF4-FFF2-40B4-BE49-F238E27FC236}">
                    <a16:creationId xmlns:a16="http://schemas.microsoft.com/office/drawing/2014/main" id="{7FB1A209-0BC1-488E-8776-5F2B125506B1}"/>
                  </a:ext>
                </a:extLst>
              </p14:cNvPr>
              <p14:cNvContentPartPr/>
              <p14:nvPr/>
            </p14:nvContentPartPr>
            <p14:xfrm>
              <a:off x="701114" y="5364208"/>
              <a:ext cx="769320" cy="675720"/>
            </p14:xfrm>
          </p:contentPart>
        </mc:Choice>
        <mc:Fallback xmlns="">
          <p:pic>
            <p:nvPicPr>
              <p:cNvPr id="228" name="Ink 227">
                <a:extLst>
                  <a:ext uri="{FF2B5EF4-FFF2-40B4-BE49-F238E27FC236}">
                    <a16:creationId xmlns:a16="http://schemas.microsoft.com/office/drawing/2014/main" id="{7FB1A209-0BC1-488E-8776-5F2B125506B1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692114" y="5355208"/>
                <a:ext cx="786960" cy="693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5">
            <p14:nvContentPartPr>
              <p14:cNvPr id="232" name="Ink 231">
                <a:extLst>
                  <a:ext uri="{FF2B5EF4-FFF2-40B4-BE49-F238E27FC236}">
                    <a16:creationId xmlns:a16="http://schemas.microsoft.com/office/drawing/2014/main" id="{B73DBD08-ADF3-4457-94C9-4880C115A8A0}"/>
                  </a:ext>
                </a:extLst>
              </p14:cNvPr>
              <p14:cNvContentPartPr/>
              <p14:nvPr/>
            </p14:nvContentPartPr>
            <p14:xfrm>
              <a:off x="1731074" y="5818528"/>
              <a:ext cx="673920" cy="409320"/>
            </p14:xfrm>
          </p:contentPart>
        </mc:Choice>
        <mc:Fallback xmlns="">
          <p:pic>
            <p:nvPicPr>
              <p:cNvPr id="232" name="Ink 231">
                <a:extLst>
                  <a:ext uri="{FF2B5EF4-FFF2-40B4-BE49-F238E27FC236}">
                    <a16:creationId xmlns:a16="http://schemas.microsoft.com/office/drawing/2014/main" id="{B73DBD08-ADF3-4457-94C9-4880C115A8A0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1722074" y="5809528"/>
                <a:ext cx="691560" cy="426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7">
            <p14:nvContentPartPr>
              <p14:cNvPr id="236" name="Ink 235">
                <a:extLst>
                  <a:ext uri="{FF2B5EF4-FFF2-40B4-BE49-F238E27FC236}">
                    <a16:creationId xmlns:a16="http://schemas.microsoft.com/office/drawing/2014/main" id="{967BFDA6-7D58-4BCB-A799-0A085E3123AB}"/>
                  </a:ext>
                </a:extLst>
              </p14:cNvPr>
              <p14:cNvContentPartPr/>
              <p14:nvPr/>
            </p14:nvContentPartPr>
            <p14:xfrm>
              <a:off x="432914" y="4569328"/>
              <a:ext cx="572760" cy="1742040"/>
            </p14:xfrm>
          </p:contentPart>
        </mc:Choice>
        <mc:Fallback xmlns="">
          <p:pic>
            <p:nvPicPr>
              <p:cNvPr id="236" name="Ink 235">
                <a:extLst>
                  <a:ext uri="{FF2B5EF4-FFF2-40B4-BE49-F238E27FC236}">
                    <a16:creationId xmlns:a16="http://schemas.microsoft.com/office/drawing/2014/main" id="{967BFDA6-7D58-4BCB-A799-0A085E3123AB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23914" y="4560328"/>
                <a:ext cx="590400" cy="175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9">
            <p14:nvContentPartPr>
              <p14:cNvPr id="249" name="Ink 248">
                <a:extLst>
                  <a:ext uri="{FF2B5EF4-FFF2-40B4-BE49-F238E27FC236}">
                    <a16:creationId xmlns:a16="http://schemas.microsoft.com/office/drawing/2014/main" id="{51A9B12A-B27E-4940-9F7E-693E46F73915}"/>
                  </a:ext>
                </a:extLst>
              </p14:cNvPr>
              <p14:cNvContentPartPr/>
              <p14:nvPr/>
            </p14:nvContentPartPr>
            <p14:xfrm>
              <a:off x="6009314" y="2536768"/>
              <a:ext cx="541440" cy="247680"/>
            </p14:xfrm>
          </p:contentPart>
        </mc:Choice>
        <mc:Fallback xmlns="">
          <p:pic>
            <p:nvPicPr>
              <p:cNvPr id="249" name="Ink 248">
                <a:extLst>
                  <a:ext uri="{FF2B5EF4-FFF2-40B4-BE49-F238E27FC236}">
                    <a16:creationId xmlns:a16="http://schemas.microsoft.com/office/drawing/2014/main" id="{51A9B12A-B27E-4940-9F7E-693E46F73915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6000314" y="2527768"/>
                <a:ext cx="559080" cy="26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1">
            <p14:nvContentPartPr>
              <p14:cNvPr id="254" name="Ink 253">
                <a:extLst>
                  <a:ext uri="{FF2B5EF4-FFF2-40B4-BE49-F238E27FC236}">
                    <a16:creationId xmlns:a16="http://schemas.microsoft.com/office/drawing/2014/main" id="{E8D94573-5E3E-49CF-9E9E-603FF0A10E22}"/>
                  </a:ext>
                </a:extLst>
              </p14:cNvPr>
              <p14:cNvContentPartPr/>
              <p14:nvPr/>
            </p14:nvContentPartPr>
            <p14:xfrm>
              <a:off x="5830754" y="3135448"/>
              <a:ext cx="630000" cy="214200"/>
            </p14:xfrm>
          </p:contentPart>
        </mc:Choice>
        <mc:Fallback xmlns="">
          <p:pic>
            <p:nvPicPr>
              <p:cNvPr id="254" name="Ink 253">
                <a:extLst>
                  <a:ext uri="{FF2B5EF4-FFF2-40B4-BE49-F238E27FC236}">
                    <a16:creationId xmlns:a16="http://schemas.microsoft.com/office/drawing/2014/main" id="{E8D94573-5E3E-49CF-9E9E-603FF0A10E22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5821754" y="3126448"/>
                <a:ext cx="647640" cy="23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3">
            <p14:nvContentPartPr>
              <p14:cNvPr id="259" name="Ink 258">
                <a:extLst>
                  <a:ext uri="{FF2B5EF4-FFF2-40B4-BE49-F238E27FC236}">
                    <a16:creationId xmlns:a16="http://schemas.microsoft.com/office/drawing/2014/main" id="{F9E160FC-ACCC-41A1-AF55-88DBAA7DA6A2}"/>
                  </a:ext>
                </a:extLst>
              </p14:cNvPr>
              <p14:cNvContentPartPr/>
              <p14:nvPr/>
            </p14:nvContentPartPr>
            <p14:xfrm>
              <a:off x="6659114" y="3160288"/>
              <a:ext cx="842040" cy="168480"/>
            </p14:xfrm>
          </p:contentPart>
        </mc:Choice>
        <mc:Fallback xmlns="">
          <p:pic>
            <p:nvPicPr>
              <p:cNvPr id="259" name="Ink 258">
                <a:extLst>
                  <a:ext uri="{FF2B5EF4-FFF2-40B4-BE49-F238E27FC236}">
                    <a16:creationId xmlns:a16="http://schemas.microsoft.com/office/drawing/2014/main" id="{F9E160FC-ACCC-41A1-AF55-88DBAA7DA6A2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6650114" y="3151288"/>
                <a:ext cx="859680" cy="18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5">
            <p14:nvContentPartPr>
              <p14:cNvPr id="260" name="Ink 259">
                <a:extLst>
                  <a:ext uri="{FF2B5EF4-FFF2-40B4-BE49-F238E27FC236}">
                    <a16:creationId xmlns:a16="http://schemas.microsoft.com/office/drawing/2014/main" id="{4215D64B-6703-4271-B960-A7039429E47C}"/>
                  </a:ext>
                </a:extLst>
              </p14:cNvPr>
              <p14:cNvContentPartPr/>
              <p14:nvPr/>
            </p14:nvContentPartPr>
            <p14:xfrm>
              <a:off x="7420154" y="3465928"/>
              <a:ext cx="14040" cy="185040"/>
            </p14:xfrm>
          </p:contentPart>
        </mc:Choice>
        <mc:Fallback xmlns="">
          <p:pic>
            <p:nvPicPr>
              <p:cNvPr id="260" name="Ink 259">
                <a:extLst>
                  <a:ext uri="{FF2B5EF4-FFF2-40B4-BE49-F238E27FC236}">
                    <a16:creationId xmlns:a16="http://schemas.microsoft.com/office/drawing/2014/main" id="{4215D64B-6703-4271-B960-A7039429E47C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7411154" y="3456928"/>
                <a:ext cx="31680" cy="20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7">
            <p14:nvContentPartPr>
              <p14:cNvPr id="261" name="Ink 260">
                <a:extLst>
                  <a:ext uri="{FF2B5EF4-FFF2-40B4-BE49-F238E27FC236}">
                    <a16:creationId xmlns:a16="http://schemas.microsoft.com/office/drawing/2014/main" id="{31E8CF8E-49BA-4873-BB66-4906C14FB330}"/>
                  </a:ext>
                </a:extLst>
              </p14:cNvPr>
              <p14:cNvContentPartPr/>
              <p14:nvPr/>
            </p14:nvContentPartPr>
            <p14:xfrm>
              <a:off x="7165634" y="3771208"/>
              <a:ext cx="26640" cy="131400"/>
            </p14:xfrm>
          </p:contentPart>
        </mc:Choice>
        <mc:Fallback xmlns="">
          <p:pic>
            <p:nvPicPr>
              <p:cNvPr id="261" name="Ink 260">
                <a:extLst>
                  <a:ext uri="{FF2B5EF4-FFF2-40B4-BE49-F238E27FC236}">
                    <a16:creationId xmlns:a16="http://schemas.microsoft.com/office/drawing/2014/main" id="{31E8CF8E-49BA-4873-BB66-4906C14FB330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7156634" y="3762208"/>
                <a:ext cx="4428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9">
            <p14:nvContentPartPr>
              <p14:cNvPr id="262" name="Ink 261">
                <a:extLst>
                  <a:ext uri="{FF2B5EF4-FFF2-40B4-BE49-F238E27FC236}">
                    <a16:creationId xmlns:a16="http://schemas.microsoft.com/office/drawing/2014/main" id="{8211DA5D-E002-4BD4-9012-6FE650315C03}"/>
                  </a:ext>
                </a:extLst>
              </p14:cNvPr>
              <p14:cNvContentPartPr/>
              <p14:nvPr/>
            </p14:nvContentPartPr>
            <p14:xfrm>
              <a:off x="7411154" y="3768328"/>
              <a:ext cx="169200" cy="152640"/>
            </p14:xfrm>
          </p:contentPart>
        </mc:Choice>
        <mc:Fallback xmlns="">
          <p:pic>
            <p:nvPicPr>
              <p:cNvPr id="262" name="Ink 261">
                <a:extLst>
                  <a:ext uri="{FF2B5EF4-FFF2-40B4-BE49-F238E27FC236}">
                    <a16:creationId xmlns:a16="http://schemas.microsoft.com/office/drawing/2014/main" id="{8211DA5D-E002-4BD4-9012-6FE650315C03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7402154" y="3759328"/>
                <a:ext cx="186840" cy="170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1">
            <p14:nvContentPartPr>
              <p14:cNvPr id="263" name="Ink 262">
                <a:extLst>
                  <a:ext uri="{FF2B5EF4-FFF2-40B4-BE49-F238E27FC236}">
                    <a16:creationId xmlns:a16="http://schemas.microsoft.com/office/drawing/2014/main" id="{9DB97DD8-5420-48FA-B34C-BDCDCC55378C}"/>
                  </a:ext>
                </a:extLst>
              </p14:cNvPr>
              <p14:cNvContentPartPr/>
              <p14:nvPr/>
            </p14:nvContentPartPr>
            <p14:xfrm>
              <a:off x="7190834" y="4050928"/>
              <a:ext cx="45000" cy="124560"/>
            </p14:xfrm>
          </p:contentPart>
        </mc:Choice>
        <mc:Fallback xmlns="">
          <p:pic>
            <p:nvPicPr>
              <p:cNvPr id="263" name="Ink 262">
                <a:extLst>
                  <a:ext uri="{FF2B5EF4-FFF2-40B4-BE49-F238E27FC236}">
                    <a16:creationId xmlns:a16="http://schemas.microsoft.com/office/drawing/2014/main" id="{9DB97DD8-5420-48FA-B34C-BDCDCC55378C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7181834" y="4041928"/>
                <a:ext cx="62640" cy="142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3">
            <p14:nvContentPartPr>
              <p14:cNvPr id="264" name="Ink 263">
                <a:extLst>
                  <a:ext uri="{FF2B5EF4-FFF2-40B4-BE49-F238E27FC236}">
                    <a16:creationId xmlns:a16="http://schemas.microsoft.com/office/drawing/2014/main" id="{93C25C76-EBD3-47B2-BA86-F4192E7A0E2E}"/>
                  </a:ext>
                </a:extLst>
              </p14:cNvPr>
              <p14:cNvContentPartPr/>
              <p14:nvPr/>
            </p14:nvContentPartPr>
            <p14:xfrm>
              <a:off x="7589714" y="4063528"/>
              <a:ext cx="24480" cy="132120"/>
            </p14:xfrm>
          </p:contentPart>
        </mc:Choice>
        <mc:Fallback xmlns="">
          <p:pic>
            <p:nvPicPr>
              <p:cNvPr id="264" name="Ink 263">
                <a:extLst>
                  <a:ext uri="{FF2B5EF4-FFF2-40B4-BE49-F238E27FC236}">
                    <a16:creationId xmlns:a16="http://schemas.microsoft.com/office/drawing/2014/main" id="{93C25C76-EBD3-47B2-BA86-F4192E7A0E2E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7580714" y="4054528"/>
                <a:ext cx="42120" cy="14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5">
            <p14:nvContentPartPr>
              <p14:cNvPr id="268" name="Ink 267">
                <a:extLst>
                  <a:ext uri="{FF2B5EF4-FFF2-40B4-BE49-F238E27FC236}">
                    <a16:creationId xmlns:a16="http://schemas.microsoft.com/office/drawing/2014/main" id="{F93A150A-7EE4-475C-9692-28E847F90F1C}"/>
                  </a:ext>
                </a:extLst>
              </p14:cNvPr>
              <p14:cNvContentPartPr/>
              <p14:nvPr/>
            </p14:nvContentPartPr>
            <p14:xfrm>
              <a:off x="6994994" y="4313368"/>
              <a:ext cx="654840" cy="182160"/>
            </p14:xfrm>
          </p:contentPart>
        </mc:Choice>
        <mc:Fallback xmlns="">
          <p:pic>
            <p:nvPicPr>
              <p:cNvPr id="268" name="Ink 267">
                <a:extLst>
                  <a:ext uri="{FF2B5EF4-FFF2-40B4-BE49-F238E27FC236}">
                    <a16:creationId xmlns:a16="http://schemas.microsoft.com/office/drawing/2014/main" id="{F93A150A-7EE4-475C-9692-28E847F90F1C}"/>
                  </a:ext>
                </a:extLst>
              </p:cNvPr>
              <p:cNvPicPr/>
              <p:nvPr/>
            </p:nvPicPr>
            <p:blipFill>
              <a:blip r:embed="rId96"/>
              <a:stretch>
                <a:fillRect/>
              </a:stretch>
            </p:blipFill>
            <p:spPr>
              <a:xfrm>
                <a:off x="6985994" y="4304368"/>
                <a:ext cx="672480" cy="19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7">
            <p14:nvContentPartPr>
              <p14:cNvPr id="285" name="Ink 284">
                <a:extLst>
                  <a:ext uri="{FF2B5EF4-FFF2-40B4-BE49-F238E27FC236}">
                    <a16:creationId xmlns:a16="http://schemas.microsoft.com/office/drawing/2014/main" id="{24630A4E-021C-445E-8750-92A3903FBB6A}"/>
                  </a:ext>
                </a:extLst>
              </p14:cNvPr>
              <p14:cNvContentPartPr/>
              <p14:nvPr/>
            </p14:nvContentPartPr>
            <p14:xfrm>
              <a:off x="6419354" y="4566088"/>
              <a:ext cx="555480" cy="512280"/>
            </p14:xfrm>
          </p:contentPart>
        </mc:Choice>
        <mc:Fallback xmlns="">
          <p:pic>
            <p:nvPicPr>
              <p:cNvPr id="285" name="Ink 284">
                <a:extLst>
                  <a:ext uri="{FF2B5EF4-FFF2-40B4-BE49-F238E27FC236}">
                    <a16:creationId xmlns:a16="http://schemas.microsoft.com/office/drawing/2014/main" id="{24630A4E-021C-445E-8750-92A3903FBB6A}"/>
                  </a:ext>
                </a:extLst>
              </p:cNvPr>
              <p:cNvPicPr/>
              <p:nvPr/>
            </p:nvPicPr>
            <p:blipFill>
              <a:blip r:embed="rId98"/>
              <a:stretch>
                <a:fillRect/>
              </a:stretch>
            </p:blipFill>
            <p:spPr>
              <a:xfrm>
                <a:off x="6410354" y="4557088"/>
                <a:ext cx="573120" cy="52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9">
            <p14:nvContentPartPr>
              <p14:cNvPr id="286" name="Ink 285">
                <a:extLst>
                  <a:ext uri="{FF2B5EF4-FFF2-40B4-BE49-F238E27FC236}">
                    <a16:creationId xmlns:a16="http://schemas.microsoft.com/office/drawing/2014/main" id="{F5463E06-8BC9-4DF6-8313-765BA09673B9}"/>
                  </a:ext>
                </a:extLst>
              </p14:cNvPr>
              <p14:cNvContentPartPr/>
              <p14:nvPr/>
            </p14:nvContentPartPr>
            <p14:xfrm>
              <a:off x="7122074" y="4644568"/>
              <a:ext cx="1165680" cy="434160"/>
            </p14:xfrm>
          </p:contentPart>
        </mc:Choice>
        <mc:Fallback xmlns="">
          <p:pic>
            <p:nvPicPr>
              <p:cNvPr id="286" name="Ink 285">
                <a:extLst>
                  <a:ext uri="{FF2B5EF4-FFF2-40B4-BE49-F238E27FC236}">
                    <a16:creationId xmlns:a16="http://schemas.microsoft.com/office/drawing/2014/main" id="{F5463E06-8BC9-4DF6-8313-765BA09673B9}"/>
                  </a:ext>
                </a:extLst>
              </p:cNvPr>
              <p:cNvPicPr/>
              <p:nvPr/>
            </p:nvPicPr>
            <p:blipFill>
              <a:blip r:embed="rId100"/>
              <a:stretch>
                <a:fillRect/>
              </a:stretch>
            </p:blipFill>
            <p:spPr>
              <a:xfrm>
                <a:off x="7113074" y="4635568"/>
                <a:ext cx="1183320" cy="45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1">
            <p14:nvContentPartPr>
              <p14:cNvPr id="287" name="Ink 286">
                <a:extLst>
                  <a:ext uri="{FF2B5EF4-FFF2-40B4-BE49-F238E27FC236}">
                    <a16:creationId xmlns:a16="http://schemas.microsoft.com/office/drawing/2014/main" id="{3EF88718-B0D1-4867-B799-AD871EA9039E}"/>
                  </a:ext>
                </a:extLst>
              </p14:cNvPr>
              <p14:cNvContentPartPr/>
              <p14:nvPr/>
            </p14:nvContentPartPr>
            <p14:xfrm>
              <a:off x="6325034" y="5087728"/>
              <a:ext cx="668160" cy="162720"/>
            </p14:xfrm>
          </p:contentPart>
        </mc:Choice>
        <mc:Fallback xmlns="">
          <p:pic>
            <p:nvPicPr>
              <p:cNvPr id="287" name="Ink 286">
                <a:extLst>
                  <a:ext uri="{FF2B5EF4-FFF2-40B4-BE49-F238E27FC236}">
                    <a16:creationId xmlns:a16="http://schemas.microsoft.com/office/drawing/2014/main" id="{3EF88718-B0D1-4867-B799-AD871EA9039E}"/>
                  </a:ext>
                </a:extLst>
              </p:cNvPr>
              <p:cNvPicPr/>
              <p:nvPr/>
            </p:nvPicPr>
            <p:blipFill>
              <a:blip r:embed="rId102"/>
              <a:stretch>
                <a:fillRect/>
              </a:stretch>
            </p:blipFill>
            <p:spPr>
              <a:xfrm>
                <a:off x="6316034" y="5078728"/>
                <a:ext cx="685800" cy="180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3">
            <p14:nvContentPartPr>
              <p14:cNvPr id="288" name="Ink 287">
                <a:extLst>
                  <a:ext uri="{FF2B5EF4-FFF2-40B4-BE49-F238E27FC236}">
                    <a16:creationId xmlns:a16="http://schemas.microsoft.com/office/drawing/2014/main" id="{81465F41-FB06-4073-84C8-8A5407E57749}"/>
                  </a:ext>
                </a:extLst>
              </p14:cNvPr>
              <p14:cNvContentPartPr/>
              <p14:nvPr/>
            </p14:nvContentPartPr>
            <p14:xfrm>
              <a:off x="6902114" y="4028248"/>
              <a:ext cx="145440" cy="111960"/>
            </p14:xfrm>
          </p:contentPart>
        </mc:Choice>
        <mc:Fallback xmlns="">
          <p:pic>
            <p:nvPicPr>
              <p:cNvPr id="288" name="Ink 287">
                <a:extLst>
                  <a:ext uri="{FF2B5EF4-FFF2-40B4-BE49-F238E27FC236}">
                    <a16:creationId xmlns:a16="http://schemas.microsoft.com/office/drawing/2014/main" id="{81465F41-FB06-4073-84C8-8A5407E57749}"/>
                  </a:ext>
                </a:extLst>
              </p:cNvPr>
              <p:cNvPicPr/>
              <p:nvPr/>
            </p:nvPicPr>
            <p:blipFill>
              <a:blip r:embed="rId104"/>
              <a:stretch>
                <a:fillRect/>
              </a:stretch>
            </p:blipFill>
            <p:spPr>
              <a:xfrm>
                <a:off x="6893114" y="4019248"/>
                <a:ext cx="163080" cy="12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5">
            <p14:nvContentPartPr>
              <p14:cNvPr id="289" name="Ink 288">
                <a:extLst>
                  <a:ext uri="{FF2B5EF4-FFF2-40B4-BE49-F238E27FC236}">
                    <a16:creationId xmlns:a16="http://schemas.microsoft.com/office/drawing/2014/main" id="{191A8D41-F9D9-46C1-BAC3-D70EDAAC0255}"/>
                  </a:ext>
                </a:extLst>
              </p14:cNvPr>
              <p14:cNvContentPartPr/>
              <p14:nvPr/>
            </p14:nvContentPartPr>
            <p14:xfrm>
              <a:off x="6948914" y="3730888"/>
              <a:ext cx="133560" cy="129960"/>
            </p14:xfrm>
          </p:contentPart>
        </mc:Choice>
        <mc:Fallback xmlns="">
          <p:pic>
            <p:nvPicPr>
              <p:cNvPr id="289" name="Ink 288">
                <a:extLst>
                  <a:ext uri="{FF2B5EF4-FFF2-40B4-BE49-F238E27FC236}">
                    <a16:creationId xmlns:a16="http://schemas.microsoft.com/office/drawing/2014/main" id="{191A8D41-F9D9-46C1-BAC3-D70EDAAC0255}"/>
                  </a:ext>
                </a:extLst>
              </p:cNvPr>
              <p:cNvPicPr/>
              <p:nvPr/>
            </p:nvPicPr>
            <p:blipFill>
              <a:blip r:embed="rId106"/>
              <a:stretch>
                <a:fillRect/>
              </a:stretch>
            </p:blipFill>
            <p:spPr>
              <a:xfrm>
                <a:off x="6939914" y="3721888"/>
                <a:ext cx="151200" cy="147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7">
            <p14:nvContentPartPr>
              <p14:cNvPr id="292" name="Ink 291">
                <a:extLst>
                  <a:ext uri="{FF2B5EF4-FFF2-40B4-BE49-F238E27FC236}">
                    <a16:creationId xmlns:a16="http://schemas.microsoft.com/office/drawing/2014/main" id="{840FAE18-8F3E-4AED-B525-F6D7FF5E6AD9}"/>
                  </a:ext>
                </a:extLst>
              </p14:cNvPr>
              <p14:cNvContentPartPr/>
              <p14:nvPr/>
            </p14:nvContentPartPr>
            <p14:xfrm>
              <a:off x="6941714" y="3483208"/>
              <a:ext cx="343080" cy="143280"/>
            </p14:xfrm>
          </p:contentPart>
        </mc:Choice>
        <mc:Fallback xmlns="">
          <p:pic>
            <p:nvPicPr>
              <p:cNvPr id="292" name="Ink 291">
                <a:extLst>
                  <a:ext uri="{FF2B5EF4-FFF2-40B4-BE49-F238E27FC236}">
                    <a16:creationId xmlns:a16="http://schemas.microsoft.com/office/drawing/2014/main" id="{840FAE18-8F3E-4AED-B525-F6D7FF5E6AD9}"/>
                  </a:ext>
                </a:extLst>
              </p:cNvPr>
              <p:cNvPicPr/>
              <p:nvPr/>
            </p:nvPicPr>
            <p:blipFill>
              <a:blip r:embed="rId108"/>
              <a:stretch>
                <a:fillRect/>
              </a:stretch>
            </p:blipFill>
            <p:spPr>
              <a:xfrm>
                <a:off x="6932714" y="3474208"/>
                <a:ext cx="360720" cy="1609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82110605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A2BCC5A2-FC19-4FD5-9AD7-5DE737CF48E6}"/>
                  </a:ext>
                </a:extLst>
              </p14:cNvPr>
              <p14:cNvContentPartPr/>
              <p14:nvPr/>
            </p14:nvContentPartPr>
            <p14:xfrm>
              <a:off x="567194" y="155728"/>
              <a:ext cx="6040800" cy="56700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A2BCC5A2-FC19-4FD5-9AD7-5DE737CF48E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58194" y="146728"/>
                <a:ext cx="6058440" cy="58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12FFCDE5-6C8F-414D-B858-EB1AF4DA339D}"/>
                  </a:ext>
                </a:extLst>
              </p14:cNvPr>
              <p14:cNvContentPartPr/>
              <p14:nvPr/>
            </p14:nvContentPartPr>
            <p14:xfrm>
              <a:off x="7626794" y="499528"/>
              <a:ext cx="4680" cy="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12FFCDE5-6C8F-414D-B858-EB1AF4DA339D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7617794" y="490528"/>
                <a:ext cx="2232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23E3FC8C-11D4-404A-A3BE-ACD94E998DC5}"/>
                  </a:ext>
                </a:extLst>
              </p14:cNvPr>
              <p14:cNvContentPartPr/>
              <p14:nvPr/>
            </p14:nvContentPartPr>
            <p14:xfrm>
              <a:off x="6840914" y="384688"/>
              <a:ext cx="603000" cy="3315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23E3FC8C-11D4-404A-A3BE-ACD94E998DC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6831914" y="375688"/>
                <a:ext cx="620640" cy="34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51" name="Ink 50">
                <a:extLst>
                  <a:ext uri="{FF2B5EF4-FFF2-40B4-BE49-F238E27FC236}">
                    <a16:creationId xmlns:a16="http://schemas.microsoft.com/office/drawing/2014/main" id="{0C6853EF-0F4A-44E1-ABE7-C4DD27E3D1A7}"/>
                  </a:ext>
                </a:extLst>
              </p14:cNvPr>
              <p14:cNvContentPartPr/>
              <p14:nvPr/>
            </p14:nvContentPartPr>
            <p14:xfrm>
              <a:off x="583754" y="922888"/>
              <a:ext cx="1819440" cy="277920"/>
            </p14:xfrm>
          </p:contentPart>
        </mc:Choice>
        <mc:Fallback xmlns="">
          <p:pic>
            <p:nvPicPr>
              <p:cNvPr id="51" name="Ink 50">
                <a:extLst>
                  <a:ext uri="{FF2B5EF4-FFF2-40B4-BE49-F238E27FC236}">
                    <a16:creationId xmlns:a16="http://schemas.microsoft.com/office/drawing/2014/main" id="{0C6853EF-0F4A-44E1-ABE7-C4DD27E3D1A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74754" y="913888"/>
                <a:ext cx="1837080" cy="295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71C1758A-375E-4F30-BE7F-EF3AD8C7411B}"/>
                  </a:ext>
                </a:extLst>
              </p14:cNvPr>
              <p14:cNvContentPartPr/>
              <p14:nvPr/>
            </p14:nvContentPartPr>
            <p14:xfrm>
              <a:off x="2753114" y="837568"/>
              <a:ext cx="1224360" cy="266760"/>
            </p14:xfrm>
          </p:contentPart>
        </mc:Choice>
        <mc:Fallback xmlns=""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71C1758A-375E-4F30-BE7F-EF3AD8C7411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44114" y="828568"/>
                <a:ext cx="1242000" cy="28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65" name="Ink 64">
                <a:extLst>
                  <a:ext uri="{FF2B5EF4-FFF2-40B4-BE49-F238E27FC236}">
                    <a16:creationId xmlns:a16="http://schemas.microsoft.com/office/drawing/2014/main" id="{801F5EB3-0170-49AB-B08D-A74AB081C1B6}"/>
                  </a:ext>
                </a:extLst>
              </p14:cNvPr>
              <p14:cNvContentPartPr/>
              <p14:nvPr/>
            </p14:nvContentPartPr>
            <p14:xfrm>
              <a:off x="4252514" y="836848"/>
              <a:ext cx="1649880" cy="473040"/>
            </p14:xfrm>
          </p:contentPart>
        </mc:Choice>
        <mc:Fallback xmlns="">
          <p:pic>
            <p:nvPicPr>
              <p:cNvPr id="65" name="Ink 64">
                <a:extLst>
                  <a:ext uri="{FF2B5EF4-FFF2-40B4-BE49-F238E27FC236}">
                    <a16:creationId xmlns:a16="http://schemas.microsoft.com/office/drawing/2014/main" id="{801F5EB3-0170-49AB-B08D-A74AB081C1B6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243514" y="827848"/>
                <a:ext cx="1667520" cy="4906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199125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6A18E654-2EA1-4DAC-A510-7CF436A37019}"/>
                  </a:ext>
                </a:extLst>
              </p14:cNvPr>
              <p14:cNvContentPartPr/>
              <p14:nvPr/>
            </p14:nvContentPartPr>
            <p14:xfrm>
              <a:off x="654674" y="182008"/>
              <a:ext cx="729000" cy="25056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6A18E654-2EA1-4DAC-A510-7CF436A3701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45674" y="173008"/>
                <a:ext cx="746640" cy="26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29A78A0-829B-454F-B279-81C5471F906C}"/>
                  </a:ext>
                </a:extLst>
              </p14:cNvPr>
              <p14:cNvContentPartPr/>
              <p14:nvPr/>
            </p14:nvContentPartPr>
            <p14:xfrm>
              <a:off x="619754" y="472168"/>
              <a:ext cx="717840" cy="63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29A78A0-829B-454F-B279-81C5471F906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610754" y="463168"/>
                <a:ext cx="735480" cy="8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E5453B73-E26C-44CF-AD6D-5EC07862EDB6}"/>
                  </a:ext>
                </a:extLst>
              </p14:cNvPr>
              <p14:cNvContentPartPr/>
              <p14:nvPr/>
            </p14:nvContentPartPr>
            <p14:xfrm>
              <a:off x="1935554" y="367048"/>
              <a:ext cx="147600" cy="2088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E5453B73-E26C-44CF-AD6D-5EC07862EDB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926554" y="358048"/>
                <a:ext cx="165240" cy="38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E10C587B-C91B-449B-A5A7-46258A6F2ACB}"/>
                  </a:ext>
                </a:extLst>
              </p14:cNvPr>
              <p14:cNvContentPartPr/>
              <p14:nvPr/>
            </p14:nvContentPartPr>
            <p14:xfrm>
              <a:off x="2500394" y="151408"/>
              <a:ext cx="601560" cy="2901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E10C587B-C91B-449B-A5A7-46258A6F2ACB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491394" y="142408"/>
                <a:ext cx="619200" cy="307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EF6C5604-1B3C-4AC0-92FF-64D4238FAA21}"/>
                  </a:ext>
                </a:extLst>
              </p14:cNvPr>
              <p14:cNvContentPartPr/>
              <p14:nvPr/>
            </p14:nvContentPartPr>
            <p14:xfrm>
              <a:off x="3404354" y="116848"/>
              <a:ext cx="2570760" cy="32364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EF6C5604-1B3C-4AC0-92FF-64D4238FAA2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395354" y="107848"/>
                <a:ext cx="2588400" cy="34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2C551E70-0420-4465-9CB4-5668FC381130}"/>
                  </a:ext>
                </a:extLst>
              </p14:cNvPr>
              <p14:cNvContentPartPr/>
              <p14:nvPr/>
            </p14:nvContentPartPr>
            <p14:xfrm>
              <a:off x="333914" y="783928"/>
              <a:ext cx="3738600" cy="143352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2C551E70-0420-4465-9CB4-5668FC381130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24914" y="774928"/>
                <a:ext cx="3756240" cy="145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69" name="Ink 68">
                <a:extLst>
                  <a:ext uri="{FF2B5EF4-FFF2-40B4-BE49-F238E27FC236}">
                    <a16:creationId xmlns:a16="http://schemas.microsoft.com/office/drawing/2014/main" id="{7BC14559-F02D-4DA9-9E0E-16AC359AC554}"/>
                  </a:ext>
                </a:extLst>
              </p14:cNvPr>
              <p14:cNvContentPartPr/>
              <p14:nvPr/>
            </p14:nvContentPartPr>
            <p14:xfrm>
              <a:off x="4193474" y="1074448"/>
              <a:ext cx="2520" cy="360"/>
            </p14:xfrm>
          </p:contentPart>
        </mc:Choice>
        <mc:Fallback>
          <p:pic>
            <p:nvPicPr>
              <p:cNvPr id="69" name="Ink 68">
                <a:extLst>
                  <a:ext uri="{FF2B5EF4-FFF2-40B4-BE49-F238E27FC236}">
                    <a16:creationId xmlns:a16="http://schemas.microsoft.com/office/drawing/2014/main" id="{7BC14559-F02D-4DA9-9E0E-16AC359AC554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184474" y="1065448"/>
                <a:ext cx="2016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B6E82894-2C72-41B8-B5F6-EEE12A5CDB2E}"/>
                  </a:ext>
                </a:extLst>
              </p14:cNvPr>
              <p14:cNvContentPartPr/>
              <p14:nvPr/>
            </p14:nvContentPartPr>
            <p14:xfrm>
              <a:off x="181994" y="884368"/>
              <a:ext cx="3565440" cy="100764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B6E82894-2C72-41B8-B5F6-EEE12A5CDB2E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72994" y="875368"/>
                <a:ext cx="3583080" cy="102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13" name="Ink 112">
                <a:extLst>
                  <a:ext uri="{FF2B5EF4-FFF2-40B4-BE49-F238E27FC236}">
                    <a16:creationId xmlns:a16="http://schemas.microsoft.com/office/drawing/2014/main" id="{68CCD720-1057-4AE3-A910-211296F3AC73}"/>
                  </a:ext>
                </a:extLst>
              </p14:cNvPr>
              <p14:cNvContentPartPr/>
              <p14:nvPr/>
            </p14:nvContentPartPr>
            <p14:xfrm>
              <a:off x="281354" y="1850248"/>
              <a:ext cx="241200" cy="104400"/>
            </p14:xfrm>
          </p:contentPart>
        </mc:Choice>
        <mc:Fallback>
          <p:pic>
            <p:nvPicPr>
              <p:cNvPr id="113" name="Ink 112">
                <a:extLst>
                  <a:ext uri="{FF2B5EF4-FFF2-40B4-BE49-F238E27FC236}">
                    <a16:creationId xmlns:a16="http://schemas.microsoft.com/office/drawing/2014/main" id="{68CCD720-1057-4AE3-A910-211296F3AC7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72354" y="1841248"/>
                <a:ext cx="258840" cy="12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E78C4F6A-DD51-4A03-B08B-18F451B78E65}"/>
                  </a:ext>
                </a:extLst>
              </p14:cNvPr>
              <p14:cNvContentPartPr/>
              <p14:nvPr/>
            </p14:nvContentPartPr>
            <p14:xfrm>
              <a:off x="349034" y="2315008"/>
              <a:ext cx="1732680" cy="334080"/>
            </p14:xfrm>
          </p:contentPart>
        </mc:Choice>
        <mc:Fallback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E78C4F6A-DD51-4A03-B08B-18F451B78E65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340034" y="2306008"/>
                <a:ext cx="1750320" cy="35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A7C1680E-7F58-48FD-94C1-5F9F1C560FD0}"/>
                  </a:ext>
                </a:extLst>
              </p14:cNvPr>
              <p14:cNvContentPartPr/>
              <p14:nvPr/>
            </p14:nvContentPartPr>
            <p14:xfrm>
              <a:off x="2334074" y="2220688"/>
              <a:ext cx="2394360" cy="493560"/>
            </p14:xfrm>
          </p:contentPart>
        </mc:Choice>
        <mc:Fallback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A7C1680E-7F58-48FD-94C1-5F9F1C560FD0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2325074" y="2211688"/>
                <a:ext cx="2412000" cy="511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E474E312-B0D1-4DE3-ADDC-AEE9A2B68ED7}"/>
                  </a:ext>
                </a:extLst>
              </p14:cNvPr>
              <p14:cNvContentPartPr/>
              <p14:nvPr/>
            </p14:nvContentPartPr>
            <p14:xfrm>
              <a:off x="5815994" y="2137888"/>
              <a:ext cx="6840" cy="6120"/>
            </p14:xfrm>
          </p:contentPart>
        </mc:Choice>
        <mc:Fallback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E474E312-B0D1-4DE3-ADDC-AEE9A2B68ED7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5806994" y="2128888"/>
                <a:ext cx="24480" cy="2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59" name="Ink 158">
                <a:extLst>
                  <a:ext uri="{FF2B5EF4-FFF2-40B4-BE49-F238E27FC236}">
                    <a16:creationId xmlns:a16="http://schemas.microsoft.com/office/drawing/2014/main" id="{85D6EA04-D9A4-4965-AC61-67ACC45296E1}"/>
                  </a:ext>
                </a:extLst>
              </p14:cNvPr>
              <p14:cNvContentPartPr/>
              <p14:nvPr/>
            </p14:nvContentPartPr>
            <p14:xfrm>
              <a:off x="4975394" y="2231128"/>
              <a:ext cx="1243800" cy="138600"/>
            </p14:xfrm>
          </p:contentPart>
        </mc:Choice>
        <mc:Fallback>
          <p:pic>
            <p:nvPicPr>
              <p:cNvPr id="159" name="Ink 158">
                <a:extLst>
                  <a:ext uri="{FF2B5EF4-FFF2-40B4-BE49-F238E27FC236}">
                    <a16:creationId xmlns:a16="http://schemas.microsoft.com/office/drawing/2014/main" id="{85D6EA04-D9A4-4965-AC61-67ACC45296E1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966394" y="2222128"/>
                <a:ext cx="1261440" cy="156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67" name="Ink 166">
                <a:extLst>
                  <a:ext uri="{FF2B5EF4-FFF2-40B4-BE49-F238E27FC236}">
                    <a16:creationId xmlns:a16="http://schemas.microsoft.com/office/drawing/2014/main" id="{0FCAA696-E343-403C-BD2A-4524B2DE0350}"/>
                  </a:ext>
                </a:extLst>
              </p14:cNvPr>
              <p14:cNvContentPartPr/>
              <p14:nvPr/>
            </p14:nvContentPartPr>
            <p14:xfrm>
              <a:off x="4565354" y="1439848"/>
              <a:ext cx="605520" cy="226080"/>
            </p14:xfrm>
          </p:contentPart>
        </mc:Choice>
        <mc:Fallback>
          <p:pic>
            <p:nvPicPr>
              <p:cNvPr id="167" name="Ink 166">
                <a:extLst>
                  <a:ext uri="{FF2B5EF4-FFF2-40B4-BE49-F238E27FC236}">
                    <a16:creationId xmlns:a16="http://schemas.microsoft.com/office/drawing/2014/main" id="{0FCAA696-E343-403C-BD2A-4524B2DE0350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4556354" y="1430848"/>
                <a:ext cx="623160" cy="243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78" name="Ink 177">
                <a:extLst>
                  <a:ext uri="{FF2B5EF4-FFF2-40B4-BE49-F238E27FC236}">
                    <a16:creationId xmlns:a16="http://schemas.microsoft.com/office/drawing/2014/main" id="{A9BEDD8A-2DC0-461E-9AAF-EF001A2E0AE9}"/>
                  </a:ext>
                </a:extLst>
              </p14:cNvPr>
              <p14:cNvContentPartPr/>
              <p14:nvPr/>
            </p14:nvContentPartPr>
            <p14:xfrm>
              <a:off x="5475434" y="1368208"/>
              <a:ext cx="1454040" cy="322920"/>
            </p14:xfrm>
          </p:contentPart>
        </mc:Choice>
        <mc:Fallback>
          <p:pic>
            <p:nvPicPr>
              <p:cNvPr id="178" name="Ink 177">
                <a:extLst>
                  <a:ext uri="{FF2B5EF4-FFF2-40B4-BE49-F238E27FC236}">
                    <a16:creationId xmlns:a16="http://schemas.microsoft.com/office/drawing/2014/main" id="{A9BEDD8A-2DC0-461E-9AAF-EF001A2E0AE9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466434" y="1359208"/>
                <a:ext cx="1471680" cy="340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06BD320E-0FF8-455E-9094-F960A8F0310A}"/>
                  </a:ext>
                </a:extLst>
              </p14:cNvPr>
              <p14:cNvContentPartPr/>
              <p14:nvPr/>
            </p14:nvContentPartPr>
            <p14:xfrm>
              <a:off x="673754" y="3040768"/>
              <a:ext cx="3682080" cy="947160"/>
            </p14:xfrm>
          </p:contentPart>
        </mc:Choice>
        <mc:Fallback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06BD320E-0FF8-455E-9094-F960A8F0310A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64754" y="3031768"/>
                <a:ext cx="3699720" cy="964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87" name="Ink 186">
                <a:extLst>
                  <a:ext uri="{FF2B5EF4-FFF2-40B4-BE49-F238E27FC236}">
                    <a16:creationId xmlns:a16="http://schemas.microsoft.com/office/drawing/2014/main" id="{574EB34C-C10A-4D5E-BA43-3AF766B323DC}"/>
                  </a:ext>
                </a:extLst>
              </p14:cNvPr>
              <p14:cNvContentPartPr/>
              <p14:nvPr/>
            </p14:nvContentPartPr>
            <p14:xfrm>
              <a:off x="685274" y="4715488"/>
              <a:ext cx="4023000" cy="927720"/>
            </p14:xfrm>
          </p:contentPart>
        </mc:Choice>
        <mc:Fallback>
          <p:pic>
            <p:nvPicPr>
              <p:cNvPr id="187" name="Ink 186">
                <a:extLst>
                  <a:ext uri="{FF2B5EF4-FFF2-40B4-BE49-F238E27FC236}">
                    <a16:creationId xmlns:a16="http://schemas.microsoft.com/office/drawing/2014/main" id="{574EB34C-C10A-4D5E-BA43-3AF766B323DC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76274" y="4706488"/>
                <a:ext cx="4040640" cy="945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206" name="Ink 205">
                <a:extLst>
                  <a:ext uri="{FF2B5EF4-FFF2-40B4-BE49-F238E27FC236}">
                    <a16:creationId xmlns:a16="http://schemas.microsoft.com/office/drawing/2014/main" id="{B474FFB3-5006-4151-B701-F58D9796FBDF}"/>
                  </a:ext>
                </a:extLst>
              </p14:cNvPr>
              <p14:cNvContentPartPr/>
              <p14:nvPr/>
            </p14:nvContentPartPr>
            <p14:xfrm>
              <a:off x="720554" y="3102328"/>
              <a:ext cx="3505680" cy="797040"/>
            </p14:xfrm>
          </p:contentPart>
        </mc:Choice>
        <mc:Fallback>
          <p:pic>
            <p:nvPicPr>
              <p:cNvPr id="206" name="Ink 205">
                <a:extLst>
                  <a:ext uri="{FF2B5EF4-FFF2-40B4-BE49-F238E27FC236}">
                    <a16:creationId xmlns:a16="http://schemas.microsoft.com/office/drawing/2014/main" id="{B474FFB3-5006-4151-B701-F58D9796FBDF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711554" y="3093328"/>
                <a:ext cx="3523320" cy="814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207" name="Ink 206">
                <a:extLst>
                  <a:ext uri="{FF2B5EF4-FFF2-40B4-BE49-F238E27FC236}">
                    <a16:creationId xmlns:a16="http://schemas.microsoft.com/office/drawing/2014/main" id="{7794C372-B32E-43F6-8A72-D50BE606A4E8}"/>
                  </a:ext>
                </a:extLst>
              </p14:cNvPr>
              <p14:cNvContentPartPr/>
              <p14:nvPr/>
            </p14:nvContentPartPr>
            <p14:xfrm>
              <a:off x="609314" y="3025648"/>
              <a:ext cx="115200" cy="57600"/>
            </p14:xfrm>
          </p:contentPart>
        </mc:Choice>
        <mc:Fallback>
          <p:pic>
            <p:nvPicPr>
              <p:cNvPr id="207" name="Ink 206">
                <a:extLst>
                  <a:ext uri="{FF2B5EF4-FFF2-40B4-BE49-F238E27FC236}">
                    <a16:creationId xmlns:a16="http://schemas.microsoft.com/office/drawing/2014/main" id="{7794C372-B32E-43F6-8A72-D50BE606A4E8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600314" y="3016648"/>
                <a:ext cx="132840" cy="7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7174B07A-80FF-4DA4-983A-A63121A21851}"/>
                  </a:ext>
                </a:extLst>
              </p14:cNvPr>
              <p14:cNvContentPartPr/>
              <p14:nvPr/>
            </p14:nvContentPartPr>
            <p14:xfrm>
              <a:off x="4815194" y="3223288"/>
              <a:ext cx="557640" cy="240120"/>
            </p14:xfrm>
          </p:contentPart>
        </mc:Choice>
        <mc:Fallback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7174B07A-80FF-4DA4-983A-A63121A2185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4806194" y="3214288"/>
                <a:ext cx="575280" cy="25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229" name="Ink 228">
                <a:extLst>
                  <a:ext uri="{FF2B5EF4-FFF2-40B4-BE49-F238E27FC236}">
                    <a16:creationId xmlns:a16="http://schemas.microsoft.com/office/drawing/2014/main" id="{82F23EBB-F43C-474A-A1E5-C157CFA27EC5}"/>
                  </a:ext>
                </a:extLst>
              </p14:cNvPr>
              <p14:cNvContentPartPr/>
              <p14:nvPr/>
            </p14:nvContentPartPr>
            <p14:xfrm>
              <a:off x="5595674" y="3152008"/>
              <a:ext cx="1382400" cy="368640"/>
            </p14:xfrm>
          </p:contentPart>
        </mc:Choice>
        <mc:Fallback>
          <p:pic>
            <p:nvPicPr>
              <p:cNvPr id="229" name="Ink 228">
                <a:extLst>
                  <a:ext uri="{FF2B5EF4-FFF2-40B4-BE49-F238E27FC236}">
                    <a16:creationId xmlns:a16="http://schemas.microsoft.com/office/drawing/2014/main" id="{82F23EBB-F43C-474A-A1E5-C157CFA27EC5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586674" y="3143008"/>
                <a:ext cx="1400040" cy="386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258" name="Ink 257">
                <a:extLst>
                  <a:ext uri="{FF2B5EF4-FFF2-40B4-BE49-F238E27FC236}">
                    <a16:creationId xmlns:a16="http://schemas.microsoft.com/office/drawing/2014/main" id="{794ACBA2-5A4E-41AE-9F5A-A2F92E3C7AA6}"/>
                  </a:ext>
                </a:extLst>
              </p14:cNvPr>
              <p14:cNvContentPartPr/>
              <p14:nvPr/>
            </p14:nvContentPartPr>
            <p14:xfrm>
              <a:off x="4902314" y="4838248"/>
              <a:ext cx="614160" cy="251280"/>
            </p14:xfrm>
          </p:contentPart>
        </mc:Choice>
        <mc:Fallback>
          <p:pic>
            <p:nvPicPr>
              <p:cNvPr id="258" name="Ink 257">
                <a:extLst>
                  <a:ext uri="{FF2B5EF4-FFF2-40B4-BE49-F238E27FC236}">
                    <a16:creationId xmlns:a16="http://schemas.microsoft.com/office/drawing/2014/main" id="{794ACBA2-5A4E-41AE-9F5A-A2F92E3C7AA6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4893314" y="4829248"/>
                <a:ext cx="631800" cy="268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267" name="Ink 266">
                <a:extLst>
                  <a:ext uri="{FF2B5EF4-FFF2-40B4-BE49-F238E27FC236}">
                    <a16:creationId xmlns:a16="http://schemas.microsoft.com/office/drawing/2014/main" id="{3A7A6743-AC89-4596-8E2B-7F7698C8B06C}"/>
                  </a:ext>
                </a:extLst>
              </p14:cNvPr>
              <p14:cNvContentPartPr/>
              <p14:nvPr/>
            </p14:nvContentPartPr>
            <p14:xfrm>
              <a:off x="5829314" y="4722328"/>
              <a:ext cx="1689480" cy="425880"/>
            </p14:xfrm>
          </p:contentPart>
        </mc:Choice>
        <mc:Fallback>
          <p:pic>
            <p:nvPicPr>
              <p:cNvPr id="267" name="Ink 266">
                <a:extLst>
                  <a:ext uri="{FF2B5EF4-FFF2-40B4-BE49-F238E27FC236}">
                    <a16:creationId xmlns:a16="http://schemas.microsoft.com/office/drawing/2014/main" id="{3A7A6743-AC89-4596-8E2B-7F7698C8B06C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5820314" y="4713328"/>
                <a:ext cx="1707120" cy="44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272" name="Ink 271">
                <a:extLst>
                  <a:ext uri="{FF2B5EF4-FFF2-40B4-BE49-F238E27FC236}">
                    <a16:creationId xmlns:a16="http://schemas.microsoft.com/office/drawing/2014/main" id="{993C23E3-7C29-419F-80D3-1D2BB9D308AB}"/>
                  </a:ext>
                </a:extLst>
              </p14:cNvPr>
              <p14:cNvContentPartPr/>
              <p14:nvPr/>
            </p14:nvContentPartPr>
            <p14:xfrm>
              <a:off x="7176794" y="5706568"/>
              <a:ext cx="12960" cy="3960"/>
            </p14:xfrm>
          </p:contentPart>
        </mc:Choice>
        <mc:Fallback>
          <p:pic>
            <p:nvPicPr>
              <p:cNvPr id="272" name="Ink 271">
                <a:extLst>
                  <a:ext uri="{FF2B5EF4-FFF2-40B4-BE49-F238E27FC236}">
                    <a16:creationId xmlns:a16="http://schemas.microsoft.com/office/drawing/2014/main" id="{993C23E3-7C29-419F-80D3-1D2BB9D308AB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7167794" y="5697568"/>
                <a:ext cx="30600" cy="21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273" name="Ink 272">
                <a:extLst>
                  <a:ext uri="{FF2B5EF4-FFF2-40B4-BE49-F238E27FC236}">
                    <a16:creationId xmlns:a16="http://schemas.microsoft.com/office/drawing/2014/main" id="{12891126-9F55-43CA-816F-7056B7ECBBB4}"/>
                  </a:ext>
                </a:extLst>
              </p14:cNvPr>
              <p14:cNvContentPartPr/>
              <p14:nvPr/>
            </p14:nvContentPartPr>
            <p14:xfrm>
              <a:off x="5881154" y="5396968"/>
              <a:ext cx="1114200" cy="357120"/>
            </p14:xfrm>
          </p:contentPart>
        </mc:Choice>
        <mc:Fallback>
          <p:pic>
            <p:nvPicPr>
              <p:cNvPr id="273" name="Ink 272">
                <a:extLst>
                  <a:ext uri="{FF2B5EF4-FFF2-40B4-BE49-F238E27FC236}">
                    <a16:creationId xmlns:a16="http://schemas.microsoft.com/office/drawing/2014/main" id="{12891126-9F55-43CA-816F-7056B7ECBBB4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5872154" y="5387968"/>
                <a:ext cx="1131840" cy="374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289" name="Ink 288">
                <a:extLst>
                  <a:ext uri="{FF2B5EF4-FFF2-40B4-BE49-F238E27FC236}">
                    <a16:creationId xmlns:a16="http://schemas.microsoft.com/office/drawing/2014/main" id="{EE59A9D6-E7FA-47E8-941E-3DEB411F7BB3}"/>
                  </a:ext>
                </a:extLst>
              </p14:cNvPr>
              <p14:cNvContentPartPr/>
              <p14:nvPr/>
            </p14:nvContentPartPr>
            <p14:xfrm>
              <a:off x="737114" y="4852288"/>
              <a:ext cx="3509640" cy="1417680"/>
            </p14:xfrm>
          </p:contentPart>
        </mc:Choice>
        <mc:Fallback>
          <p:pic>
            <p:nvPicPr>
              <p:cNvPr id="289" name="Ink 288">
                <a:extLst>
                  <a:ext uri="{FF2B5EF4-FFF2-40B4-BE49-F238E27FC236}">
                    <a16:creationId xmlns:a16="http://schemas.microsoft.com/office/drawing/2014/main" id="{EE59A9D6-E7FA-47E8-941E-3DEB411F7BB3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728114" y="4843288"/>
                <a:ext cx="3527280" cy="1435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290" name="Ink 289">
                <a:extLst>
                  <a:ext uri="{FF2B5EF4-FFF2-40B4-BE49-F238E27FC236}">
                    <a16:creationId xmlns:a16="http://schemas.microsoft.com/office/drawing/2014/main" id="{CA14A74D-7B34-4C36-9ADF-F394FBFDCE94}"/>
                  </a:ext>
                </a:extLst>
              </p14:cNvPr>
              <p14:cNvContentPartPr/>
              <p14:nvPr/>
            </p14:nvContentPartPr>
            <p14:xfrm>
              <a:off x="4470314" y="463888"/>
              <a:ext cx="1423800" cy="26640"/>
            </p14:xfrm>
          </p:contentPart>
        </mc:Choice>
        <mc:Fallback>
          <p:pic>
            <p:nvPicPr>
              <p:cNvPr id="290" name="Ink 289">
                <a:extLst>
                  <a:ext uri="{FF2B5EF4-FFF2-40B4-BE49-F238E27FC236}">
                    <a16:creationId xmlns:a16="http://schemas.microsoft.com/office/drawing/2014/main" id="{CA14A74D-7B34-4C36-9ADF-F394FBFDCE94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4461314" y="454888"/>
                <a:ext cx="1441440" cy="4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293" name="Ink 292">
                <a:extLst>
                  <a:ext uri="{FF2B5EF4-FFF2-40B4-BE49-F238E27FC236}">
                    <a16:creationId xmlns:a16="http://schemas.microsoft.com/office/drawing/2014/main" id="{C025AFCF-5317-4F38-9FC2-2E72BEE92C74}"/>
                  </a:ext>
                </a:extLst>
              </p14:cNvPr>
              <p14:cNvContentPartPr/>
              <p14:nvPr/>
            </p14:nvContentPartPr>
            <p14:xfrm>
              <a:off x="746834" y="1550728"/>
              <a:ext cx="100440" cy="17640"/>
            </p14:xfrm>
          </p:contentPart>
        </mc:Choice>
        <mc:Fallback>
          <p:pic>
            <p:nvPicPr>
              <p:cNvPr id="293" name="Ink 292">
                <a:extLst>
                  <a:ext uri="{FF2B5EF4-FFF2-40B4-BE49-F238E27FC236}">
                    <a16:creationId xmlns:a16="http://schemas.microsoft.com/office/drawing/2014/main" id="{C025AFCF-5317-4F38-9FC2-2E72BEE92C74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737834" y="1541728"/>
                <a:ext cx="118080" cy="3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305" name="Ink 304">
                <a:extLst>
                  <a:ext uri="{FF2B5EF4-FFF2-40B4-BE49-F238E27FC236}">
                    <a16:creationId xmlns:a16="http://schemas.microsoft.com/office/drawing/2014/main" id="{BCEBA160-E4D3-45F8-B990-24846C97E55A}"/>
                  </a:ext>
                </a:extLst>
              </p14:cNvPr>
              <p14:cNvContentPartPr/>
              <p14:nvPr/>
            </p14:nvContentPartPr>
            <p14:xfrm>
              <a:off x="868154" y="1224208"/>
              <a:ext cx="3920760" cy="340560"/>
            </p14:xfrm>
          </p:contentPart>
        </mc:Choice>
        <mc:Fallback>
          <p:pic>
            <p:nvPicPr>
              <p:cNvPr id="305" name="Ink 304">
                <a:extLst>
                  <a:ext uri="{FF2B5EF4-FFF2-40B4-BE49-F238E27FC236}">
                    <a16:creationId xmlns:a16="http://schemas.microsoft.com/office/drawing/2014/main" id="{BCEBA160-E4D3-45F8-B990-24846C97E55A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859154" y="1215208"/>
                <a:ext cx="3938400" cy="358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21289570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DD065C2D-05C1-4D18-AC66-6EDAA5CE25F6}"/>
                  </a:ext>
                </a:extLst>
              </p14:cNvPr>
              <p14:cNvContentPartPr/>
              <p14:nvPr/>
            </p14:nvContentPartPr>
            <p14:xfrm>
              <a:off x="472514" y="191368"/>
              <a:ext cx="1504800" cy="21636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DD065C2D-05C1-4D18-AC66-6EDAA5CE25F6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63514" y="182368"/>
                <a:ext cx="1522440" cy="23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AD9646E5-1C9C-4CAB-96C4-6A247EBB31C4}"/>
                  </a:ext>
                </a:extLst>
              </p14:cNvPr>
              <p14:cNvContentPartPr/>
              <p14:nvPr/>
            </p14:nvContentPartPr>
            <p14:xfrm>
              <a:off x="2510114" y="290728"/>
              <a:ext cx="106560" cy="12312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AD9646E5-1C9C-4CAB-96C4-6A247EBB31C4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501114" y="281728"/>
                <a:ext cx="124200" cy="140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03D0109F-E7C9-4CAF-85D0-3A6DE5E4B78B}"/>
                  </a:ext>
                </a:extLst>
              </p14:cNvPr>
              <p14:cNvContentPartPr/>
              <p14:nvPr/>
            </p14:nvContentPartPr>
            <p14:xfrm>
              <a:off x="3956594" y="397288"/>
              <a:ext cx="10080" cy="7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03D0109F-E7C9-4CAF-85D0-3A6DE5E4B78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947594" y="388288"/>
                <a:ext cx="27720" cy="18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8AD34FE2-A381-420F-8215-916D697D6507}"/>
                  </a:ext>
                </a:extLst>
              </p14:cNvPr>
              <p14:cNvContentPartPr/>
              <p14:nvPr/>
            </p14:nvContentPartPr>
            <p14:xfrm>
              <a:off x="2897834" y="200728"/>
              <a:ext cx="844200" cy="29736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8AD34FE2-A381-420F-8215-916D697D6507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888834" y="191728"/>
                <a:ext cx="861840" cy="31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64892909-86FC-4D34-A393-5281EC23768B}"/>
                  </a:ext>
                </a:extLst>
              </p14:cNvPr>
              <p14:cNvContentPartPr/>
              <p14:nvPr/>
            </p14:nvContentPartPr>
            <p14:xfrm>
              <a:off x="290714" y="770248"/>
              <a:ext cx="1537560" cy="63720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64892909-86FC-4D34-A393-5281EC23768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81714" y="761248"/>
                <a:ext cx="1555200" cy="65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70F1464A-126C-460C-9FF5-D06B8013ACD2}"/>
                  </a:ext>
                </a:extLst>
              </p14:cNvPr>
              <p14:cNvContentPartPr/>
              <p14:nvPr/>
            </p14:nvContentPartPr>
            <p14:xfrm>
              <a:off x="2069474" y="1233208"/>
              <a:ext cx="947160" cy="30024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70F1464A-126C-460C-9FF5-D06B8013ACD2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060474" y="1224208"/>
                <a:ext cx="964800" cy="31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E16A905E-08E6-441E-B9FD-44DC5FBFADAB}"/>
                  </a:ext>
                </a:extLst>
              </p14:cNvPr>
              <p14:cNvContentPartPr/>
              <p14:nvPr/>
            </p14:nvContentPartPr>
            <p14:xfrm>
              <a:off x="3284834" y="1111528"/>
              <a:ext cx="1099440" cy="47664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E16A905E-08E6-441E-B9FD-44DC5FBFADAB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275834" y="1102528"/>
                <a:ext cx="1117080" cy="494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045CC650-2571-4AF4-A7F5-93E33337F5ED}"/>
                  </a:ext>
                </a:extLst>
              </p14:cNvPr>
              <p14:cNvContentPartPr/>
              <p14:nvPr/>
            </p14:nvContentPartPr>
            <p14:xfrm>
              <a:off x="192074" y="1136368"/>
              <a:ext cx="142560" cy="43884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045CC650-2571-4AF4-A7F5-93E33337F5ED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83074" y="1127368"/>
                <a:ext cx="160200" cy="45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56" name="Ink 55">
                <a:extLst>
                  <a:ext uri="{FF2B5EF4-FFF2-40B4-BE49-F238E27FC236}">
                    <a16:creationId xmlns:a16="http://schemas.microsoft.com/office/drawing/2014/main" id="{26398C2B-1775-42EF-A189-60465AA8F7D1}"/>
                  </a:ext>
                </a:extLst>
              </p14:cNvPr>
              <p14:cNvContentPartPr/>
              <p14:nvPr/>
            </p14:nvContentPartPr>
            <p14:xfrm>
              <a:off x="6089234" y="1216288"/>
              <a:ext cx="188280" cy="110520"/>
            </p14:xfrm>
          </p:contentPart>
        </mc:Choice>
        <mc:Fallback>
          <p:pic>
            <p:nvPicPr>
              <p:cNvPr id="56" name="Ink 55">
                <a:extLst>
                  <a:ext uri="{FF2B5EF4-FFF2-40B4-BE49-F238E27FC236}">
                    <a16:creationId xmlns:a16="http://schemas.microsoft.com/office/drawing/2014/main" id="{26398C2B-1775-42EF-A189-60465AA8F7D1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6080234" y="1207288"/>
                <a:ext cx="20592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2BA616F3-E340-44D3-96AE-799277FC5997}"/>
                  </a:ext>
                </a:extLst>
              </p14:cNvPr>
              <p14:cNvContentPartPr/>
              <p14:nvPr/>
            </p14:nvContentPartPr>
            <p14:xfrm>
              <a:off x="4540514" y="1081648"/>
              <a:ext cx="1328760" cy="44244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2BA616F3-E340-44D3-96AE-799277FC5997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531514" y="1072648"/>
                <a:ext cx="1346400" cy="460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97E234F1-657B-4D9B-B8F1-863217AB2DDA}"/>
                  </a:ext>
                </a:extLst>
              </p14:cNvPr>
              <p14:cNvContentPartPr/>
              <p14:nvPr/>
            </p14:nvContentPartPr>
            <p14:xfrm>
              <a:off x="6541754" y="1045648"/>
              <a:ext cx="2275920" cy="36432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97E234F1-657B-4D9B-B8F1-863217AB2DD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532754" y="1036648"/>
                <a:ext cx="2293560" cy="38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82" name="Ink 81">
                <a:extLst>
                  <a:ext uri="{FF2B5EF4-FFF2-40B4-BE49-F238E27FC236}">
                    <a16:creationId xmlns:a16="http://schemas.microsoft.com/office/drawing/2014/main" id="{D2674057-F4A8-4FDE-9542-B9AA512CC0B3}"/>
                  </a:ext>
                </a:extLst>
              </p14:cNvPr>
              <p14:cNvContentPartPr/>
              <p14:nvPr/>
            </p14:nvContentPartPr>
            <p14:xfrm>
              <a:off x="1240754" y="1744048"/>
              <a:ext cx="443160" cy="240480"/>
            </p14:xfrm>
          </p:contentPart>
        </mc:Choice>
        <mc:Fallback>
          <p:pic>
            <p:nvPicPr>
              <p:cNvPr id="82" name="Ink 81">
                <a:extLst>
                  <a:ext uri="{FF2B5EF4-FFF2-40B4-BE49-F238E27FC236}">
                    <a16:creationId xmlns:a16="http://schemas.microsoft.com/office/drawing/2014/main" id="{D2674057-F4A8-4FDE-9542-B9AA512CC0B3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231754" y="1735048"/>
                <a:ext cx="460800" cy="258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83" name="Ink 82">
                <a:extLst>
                  <a:ext uri="{FF2B5EF4-FFF2-40B4-BE49-F238E27FC236}">
                    <a16:creationId xmlns:a16="http://schemas.microsoft.com/office/drawing/2014/main" id="{C40A233E-98EE-4F4D-9A24-CA8B64C47ECB}"/>
                  </a:ext>
                </a:extLst>
              </p14:cNvPr>
              <p14:cNvContentPartPr/>
              <p14:nvPr/>
            </p14:nvContentPartPr>
            <p14:xfrm>
              <a:off x="454874" y="1695088"/>
              <a:ext cx="527040" cy="278280"/>
            </p14:xfrm>
          </p:contentPart>
        </mc:Choice>
        <mc:Fallback>
          <p:pic>
            <p:nvPicPr>
              <p:cNvPr id="83" name="Ink 82">
                <a:extLst>
                  <a:ext uri="{FF2B5EF4-FFF2-40B4-BE49-F238E27FC236}">
                    <a16:creationId xmlns:a16="http://schemas.microsoft.com/office/drawing/2014/main" id="{C40A233E-98EE-4F4D-9A24-CA8B64C47ECB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445874" y="1686088"/>
                <a:ext cx="544680" cy="295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86" name="Ink 85">
                <a:extLst>
                  <a:ext uri="{FF2B5EF4-FFF2-40B4-BE49-F238E27FC236}">
                    <a16:creationId xmlns:a16="http://schemas.microsoft.com/office/drawing/2014/main" id="{54C643E3-925F-4E83-B3CA-2F2EC696D75E}"/>
                  </a:ext>
                </a:extLst>
              </p14:cNvPr>
              <p14:cNvContentPartPr/>
              <p14:nvPr/>
            </p14:nvContentPartPr>
            <p14:xfrm>
              <a:off x="138074" y="2355328"/>
              <a:ext cx="269640" cy="466200"/>
            </p14:xfrm>
          </p:contentPart>
        </mc:Choice>
        <mc:Fallback>
          <p:pic>
            <p:nvPicPr>
              <p:cNvPr id="86" name="Ink 85">
                <a:extLst>
                  <a:ext uri="{FF2B5EF4-FFF2-40B4-BE49-F238E27FC236}">
                    <a16:creationId xmlns:a16="http://schemas.microsoft.com/office/drawing/2014/main" id="{54C643E3-925F-4E83-B3CA-2F2EC696D75E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29074" y="2346328"/>
                <a:ext cx="287280" cy="483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00" name="Ink 99">
                <a:extLst>
                  <a:ext uri="{FF2B5EF4-FFF2-40B4-BE49-F238E27FC236}">
                    <a16:creationId xmlns:a16="http://schemas.microsoft.com/office/drawing/2014/main" id="{9FF804D9-9E04-4BEB-BC8A-E33769C480C8}"/>
                  </a:ext>
                </a:extLst>
              </p14:cNvPr>
              <p14:cNvContentPartPr/>
              <p14:nvPr/>
            </p14:nvContentPartPr>
            <p14:xfrm>
              <a:off x="5658314" y="2419768"/>
              <a:ext cx="23400" cy="23400"/>
            </p14:xfrm>
          </p:contentPart>
        </mc:Choice>
        <mc:Fallback>
          <p:pic>
            <p:nvPicPr>
              <p:cNvPr id="100" name="Ink 99">
                <a:extLst>
                  <a:ext uri="{FF2B5EF4-FFF2-40B4-BE49-F238E27FC236}">
                    <a16:creationId xmlns:a16="http://schemas.microsoft.com/office/drawing/2014/main" id="{9FF804D9-9E04-4BEB-BC8A-E33769C480C8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5649314" y="2410768"/>
                <a:ext cx="4104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01" name="Ink 100">
                <a:extLst>
                  <a:ext uri="{FF2B5EF4-FFF2-40B4-BE49-F238E27FC236}">
                    <a16:creationId xmlns:a16="http://schemas.microsoft.com/office/drawing/2014/main" id="{CA343ACC-DB71-402E-BAB1-971C6DE4212E}"/>
                  </a:ext>
                </a:extLst>
              </p14:cNvPr>
              <p14:cNvContentPartPr/>
              <p14:nvPr/>
            </p14:nvContentPartPr>
            <p14:xfrm>
              <a:off x="5860634" y="2429488"/>
              <a:ext cx="3960" cy="9000"/>
            </p14:xfrm>
          </p:contentPart>
        </mc:Choice>
        <mc:Fallback>
          <p:pic>
            <p:nvPicPr>
              <p:cNvPr id="101" name="Ink 100">
                <a:extLst>
                  <a:ext uri="{FF2B5EF4-FFF2-40B4-BE49-F238E27FC236}">
                    <a16:creationId xmlns:a16="http://schemas.microsoft.com/office/drawing/2014/main" id="{CA343ACC-DB71-402E-BAB1-971C6DE4212E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851634" y="2420488"/>
                <a:ext cx="21600" cy="2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EFAE2EB9-C9D0-483C-9A18-574240ACFE9C}"/>
                  </a:ext>
                </a:extLst>
              </p14:cNvPr>
              <p14:cNvContentPartPr/>
              <p14:nvPr/>
            </p14:nvContentPartPr>
            <p14:xfrm>
              <a:off x="6380114" y="2443168"/>
              <a:ext cx="2520" cy="324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EFAE2EB9-C9D0-483C-9A18-574240ACFE9C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371114" y="2434168"/>
                <a:ext cx="20160" cy="20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03" name="Ink 102">
                <a:extLst>
                  <a:ext uri="{FF2B5EF4-FFF2-40B4-BE49-F238E27FC236}">
                    <a16:creationId xmlns:a16="http://schemas.microsoft.com/office/drawing/2014/main" id="{53FBD135-403B-440F-BCA9-634C9A1E6801}"/>
                  </a:ext>
                </a:extLst>
              </p14:cNvPr>
              <p14:cNvContentPartPr/>
              <p14:nvPr/>
            </p14:nvContentPartPr>
            <p14:xfrm>
              <a:off x="4418114" y="2443888"/>
              <a:ext cx="140760" cy="60840"/>
            </p14:xfrm>
          </p:contentPart>
        </mc:Choice>
        <mc:Fallback>
          <p:pic>
            <p:nvPicPr>
              <p:cNvPr id="103" name="Ink 102">
                <a:extLst>
                  <a:ext uri="{FF2B5EF4-FFF2-40B4-BE49-F238E27FC236}">
                    <a16:creationId xmlns:a16="http://schemas.microsoft.com/office/drawing/2014/main" id="{53FBD135-403B-440F-BCA9-634C9A1E6801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409114" y="2434888"/>
                <a:ext cx="158400" cy="78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04" name="Ink 103">
                <a:extLst>
                  <a:ext uri="{FF2B5EF4-FFF2-40B4-BE49-F238E27FC236}">
                    <a16:creationId xmlns:a16="http://schemas.microsoft.com/office/drawing/2014/main" id="{4304EFEA-6BB8-4FC0-926D-76335EFAB92D}"/>
                  </a:ext>
                </a:extLst>
              </p14:cNvPr>
              <p14:cNvContentPartPr/>
              <p14:nvPr/>
            </p14:nvContentPartPr>
            <p14:xfrm>
              <a:off x="2543954" y="2528488"/>
              <a:ext cx="111960" cy="53280"/>
            </p14:xfrm>
          </p:contentPart>
        </mc:Choice>
        <mc:Fallback>
          <p:pic>
            <p:nvPicPr>
              <p:cNvPr id="104" name="Ink 103">
                <a:extLst>
                  <a:ext uri="{FF2B5EF4-FFF2-40B4-BE49-F238E27FC236}">
                    <a16:creationId xmlns:a16="http://schemas.microsoft.com/office/drawing/2014/main" id="{4304EFEA-6BB8-4FC0-926D-76335EFAB92D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534954" y="2519488"/>
                <a:ext cx="129600" cy="70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05" name="Ink 104">
                <a:extLst>
                  <a:ext uri="{FF2B5EF4-FFF2-40B4-BE49-F238E27FC236}">
                    <a16:creationId xmlns:a16="http://schemas.microsoft.com/office/drawing/2014/main" id="{8EDFBFC9-DD42-4C79-96DA-0EFF4ADE4918}"/>
                  </a:ext>
                </a:extLst>
              </p14:cNvPr>
              <p14:cNvContentPartPr/>
              <p14:nvPr/>
            </p14:nvContentPartPr>
            <p14:xfrm>
              <a:off x="615074" y="2353528"/>
              <a:ext cx="1438560" cy="320760"/>
            </p14:xfrm>
          </p:contentPart>
        </mc:Choice>
        <mc:Fallback>
          <p:pic>
            <p:nvPicPr>
              <p:cNvPr id="105" name="Ink 104">
                <a:extLst>
                  <a:ext uri="{FF2B5EF4-FFF2-40B4-BE49-F238E27FC236}">
                    <a16:creationId xmlns:a16="http://schemas.microsoft.com/office/drawing/2014/main" id="{8EDFBFC9-DD42-4C79-96DA-0EFF4ADE4918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606074" y="2344528"/>
                <a:ext cx="1456200" cy="338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4B2AFAE1-6646-4DC0-A62C-88252B43104A}"/>
                  </a:ext>
                </a:extLst>
              </p14:cNvPr>
              <p14:cNvContentPartPr/>
              <p14:nvPr/>
            </p14:nvContentPartPr>
            <p14:xfrm>
              <a:off x="6573074" y="2251288"/>
              <a:ext cx="622080" cy="22428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4B2AFAE1-6646-4DC0-A62C-88252B43104A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6564074" y="2242288"/>
                <a:ext cx="639720" cy="24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22" name="Ink 121">
                <a:extLst>
                  <a:ext uri="{FF2B5EF4-FFF2-40B4-BE49-F238E27FC236}">
                    <a16:creationId xmlns:a16="http://schemas.microsoft.com/office/drawing/2014/main" id="{95C70476-E1CF-4283-A395-07BA80C4A775}"/>
                  </a:ext>
                </a:extLst>
              </p14:cNvPr>
              <p14:cNvContentPartPr/>
              <p14:nvPr/>
            </p14:nvContentPartPr>
            <p14:xfrm>
              <a:off x="7439954" y="2200528"/>
              <a:ext cx="534960" cy="321480"/>
            </p14:xfrm>
          </p:contentPart>
        </mc:Choice>
        <mc:Fallback>
          <p:pic>
            <p:nvPicPr>
              <p:cNvPr id="122" name="Ink 121">
                <a:extLst>
                  <a:ext uri="{FF2B5EF4-FFF2-40B4-BE49-F238E27FC236}">
                    <a16:creationId xmlns:a16="http://schemas.microsoft.com/office/drawing/2014/main" id="{95C70476-E1CF-4283-A395-07BA80C4A775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7430954" y="2191528"/>
                <a:ext cx="552600" cy="33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25" name="Ink 124">
                <a:extLst>
                  <a:ext uri="{FF2B5EF4-FFF2-40B4-BE49-F238E27FC236}">
                    <a16:creationId xmlns:a16="http://schemas.microsoft.com/office/drawing/2014/main" id="{62783612-7B73-4C36-9C81-176397351E71}"/>
                  </a:ext>
                </a:extLst>
              </p14:cNvPr>
              <p14:cNvContentPartPr/>
              <p14:nvPr/>
            </p14:nvContentPartPr>
            <p14:xfrm>
              <a:off x="8164634" y="2116288"/>
              <a:ext cx="857880" cy="422280"/>
            </p14:xfrm>
          </p:contentPart>
        </mc:Choice>
        <mc:Fallback>
          <p:pic>
            <p:nvPicPr>
              <p:cNvPr id="125" name="Ink 124">
                <a:extLst>
                  <a:ext uri="{FF2B5EF4-FFF2-40B4-BE49-F238E27FC236}">
                    <a16:creationId xmlns:a16="http://schemas.microsoft.com/office/drawing/2014/main" id="{62783612-7B73-4C36-9C81-176397351E71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8155634" y="2107288"/>
                <a:ext cx="875520" cy="439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8203AB1F-DDC8-4B76-8BD6-3472FCEF3C0C}"/>
                  </a:ext>
                </a:extLst>
              </p14:cNvPr>
              <p14:cNvContentPartPr/>
              <p14:nvPr/>
            </p14:nvContentPartPr>
            <p14:xfrm>
              <a:off x="220514" y="3783088"/>
              <a:ext cx="213120" cy="24948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8203AB1F-DDC8-4B76-8BD6-3472FCEF3C0C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11514" y="3774088"/>
                <a:ext cx="230760" cy="267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138" name="Ink 137">
                <a:extLst>
                  <a:ext uri="{FF2B5EF4-FFF2-40B4-BE49-F238E27FC236}">
                    <a16:creationId xmlns:a16="http://schemas.microsoft.com/office/drawing/2014/main" id="{7AFB6EE2-A4BE-4E29-8D32-D174650D4A13}"/>
                  </a:ext>
                </a:extLst>
              </p14:cNvPr>
              <p14:cNvContentPartPr/>
              <p14:nvPr/>
            </p14:nvContentPartPr>
            <p14:xfrm>
              <a:off x="3968834" y="3750328"/>
              <a:ext cx="115920" cy="79560"/>
            </p14:xfrm>
          </p:contentPart>
        </mc:Choice>
        <mc:Fallback>
          <p:pic>
            <p:nvPicPr>
              <p:cNvPr id="138" name="Ink 137">
                <a:extLst>
                  <a:ext uri="{FF2B5EF4-FFF2-40B4-BE49-F238E27FC236}">
                    <a16:creationId xmlns:a16="http://schemas.microsoft.com/office/drawing/2014/main" id="{7AFB6EE2-A4BE-4E29-8D32-D174650D4A13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959834" y="3741328"/>
                <a:ext cx="133560" cy="9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6350212E-4619-4263-B44E-012F835EE0DB}"/>
                  </a:ext>
                </a:extLst>
              </p14:cNvPr>
              <p14:cNvContentPartPr/>
              <p14:nvPr/>
            </p14:nvContentPartPr>
            <p14:xfrm>
              <a:off x="440834" y="3655648"/>
              <a:ext cx="134640" cy="50796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6350212E-4619-4263-B44E-012F835EE0DB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431834" y="3646648"/>
                <a:ext cx="152280" cy="52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C87B759E-11E0-4D43-83D3-06AA6538770D}"/>
                  </a:ext>
                </a:extLst>
              </p14:cNvPr>
              <p14:cNvContentPartPr/>
              <p14:nvPr/>
            </p14:nvContentPartPr>
            <p14:xfrm>
              <a:off x="6600794" y="3519928"/>
              <a:ext cx="539280" cy="237240"/>
            </p14:xfrm>
          </p:contentPart>
        </mc:Choice>
        <mc:Fallback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C87B759E-11E0-4D43-83D3-06AA6538770D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6591794" y="3510928"/>
                <a:ext cx="556920" cy="25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149" name="Ink 148">
                <a:extLst>
                  <a:ext uri="{FF2B5EF4-FFF2-40B4-BE49-F238E27FC236}">
                    <a16:creationId xmlns:a16="http://schemas.microsoft.com/office/drawing/2014/main" id="{773D4F56-363D-40F7-BA69-B5DC4CE557CC}"/>
                  </a:ext>
                </a:extLst>
              </p14:cNvPr>
              <p14:cNvContentPartPr/>
              <p14:nvPr/>
            </p14:nvContentPartPr>
            <p14:xfrm>
              <a:off x="8105594" y="3616048"/>
              <a:ext cx="133560" cy="109440"/>
            </p14:xfrm>
          </p:contentPart>
        </mc:Choice>
        <mc:Fallback>
          <p:pic>
            <p:nvPicPr>
              <p:cNvPr id="149" name="Ink 148">
                <a:extLst>
                  <a:ext uri="{FF2B5EF4-FFF2-40B4-BE49-F238E27FC236}">
                    <a16:creationId xmlns:a16="http://schemas.microsoft.com/office/drawing/2014/main" id="{773D4F56-363D-40F7-BA69-B5DC4CE557CC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8096594" y="3607048"/>
                <a:ext cx="151200" cy="12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150" name="Ink 149">
                <a:extLst>
                  <a:ext uri="{FF2B5EF4-FFF2-40B4-BE49-F238E27FC236}">
                    <a16:creationId xmlns:a16="http://schemas.microsoft.com/office/drawing/2014/main" id="{0BA0B696-C9F9-4A08-A530-12E9FD66EAE0}"/>
                  </a:ext>
                </a:extLst>
              </p14:cNvPr>
              <p14:cNvContentPartPr/>
              <p14:nvPr/>
            </p14:nvContentPartPr>
            <p14:xfrm>
              <a:off x="8400434" y="3444688"/>
              <a:ext cx="88560" cy="120240"/>
            </p14:xfrm>
          </p:contentPart>
        </mc:Choice>
        <mc:Fallback>
          <p:pic>
            <p:nvPicPr>
              <p:cNvPr id="150" name="Ink 149">
                <a:extLst>
                  <a:ext uri="{FF2B5EF4-FFF2-40B4-BE49-F238E27FC236}">
                    <a16:creationId xmlns:a16="http://schemas.microsoft.com/office/drawing/2014/main" id="{0BA0B696-C9F9-4A08-A530-12E9FD66EAE0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8391434" y="3435688"/>
                <a:ext cx="106200" cy="13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C9AED7CA-CC3D-4910-A371-2940C5BDBED7}"/>
                  </a:ext>
                </a:extLst>
              </p14:cNvPr>
              <p14:cNvContentPartPr/>
              <p14:nvPr/>
            </p14:nvContentPartPr>
            <p14:xfrm>
              <a:off x="8432474" y="3729088"/>
              <a:ext cx="37080" cy="4680"/>
            </p14:xfrm>
          </p:contentPart>
        </mc:Choice>
        <mc:Fallback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C9AED7CA-CC3D-4910-A371-2940C5BDBED7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8423474" y="3720088"/>
                <a:ext cx="54720" cy="22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161" name="Ink 160">
                <a:extLst>
                  <a:ext uri="{FF2B5EF4-FFF2-40B4-BE49-F238E27FC236}">
                    <a16:creationId xmlns:a16="http://schemas.microsoft.com/office/drawing/2014/main" id="{F3BC481B-DA97-4F2A-8670-95686C979EFF}"/>
                  </a:ext>
                </a:extLst>
              </p14:cNvPr>
              <p14:cNvContentPartPr/>
              <p14:nvPr/>
            </p14:nvContentPartPr>
            <p14:xfrm>
              <a:off x="1719194" y="4466728"/>
              <a:ext cx="115200" cy="125280"/>
            </p14:xfrm>
          </p:contentPart>
        </mc:Choice>
        <mc:Fallback>
          <p:pic>
            <p:nvPicPr>
              <p:cNvPr id="161" name="Ink 160">
                <a:extLst>
                  <a:ext uri="{FF2B5EF4-FFF2-40B4-BE49-F238E27FC236}">
                    <a16:creationId xmlns:a16="http://schemas.microsoft.com/office/drawing/2014/main" id="{F3BC481B-DA97-4F2A-8670-95686C979EFF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1710194" y="4457728"/>
                <a:ext cx="132840" cy="142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7943E188-BBAF-4420-A9E3-FB818A94031D}"/>
                  </a:ext>
                </a:extLst>
              </p14:cNvPr>
              <p14:cNvContentPartPr/>
              <p14:nvPr/>
            </p14:nvContentPartPr>
            <p14:xfrm>
              <a:off x="554954" y="4379968"/>
              <a:ext cx="429120" cy="216720"/>
            </p14:xfrm>
          </p:contentPart>
        </mc:Choice>
        <mc:Fallback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7943E188-BBAF-4420-A9E3-FB818A94031D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545954" y="4370968"/>
                <a:ext cx="446760" cy="23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F5C14CC0-72D8-44D6-AD0F-A1A1BB53E7BD}"/>
                  </a:ext>
                </a:extLst>
              </p14:cNvPr>
              <p14:cNvContentPartPr/>
              <p14:nvPr/>
            </p14:nvContentPartPr>
            <p14:xfrm>
              <a:off x="2168474" y="271288"/>
              <a:ext cx="229680" cy="173520"/>
            </p14:xfrm>
          </p:contentPart>
        </mc:Choice>
        <mc:Fallback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F5C14CC0-72D8-44D6-AD0F-A1A1BB53E7BD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2159474" y="262288"/>
                <a:ext cx="247320" cy="191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173" name="Ink 172">
                <a:extLst>
                  <a:ext uri="{FF2B5EF4-FFF2-40B4-BE49-F238E27FC236}">
                    <a16:creationId xmlns:a16="http://schemas.microsoft.com/office/drawing/2014/main" id="{71B165B1-C042-4BCF-8BC0-8A07C431CEB1}"/>
                  </a:ext>
                </a:extLst>
              </p14:cNvPr>
              <p14:cNvContentPartPr/>
              <p14:nvPr/>
            </p14:nvContentPartPr>
            <p14:xfrm>
              <a:off x="495914" y="3088288"/>
              <a:ext cx="1069200" cy="210240"/>
            </p14:xfrm>
          </p:contentPart>
        </mc:Choice>
        <mc:Fallback>
          <p:pic>
            <p:nvPicPr>
              <p:cNvPr id="173" name="Ink 172">
                <a:extLst>
                  <a:ext uri="{FF2B5EF4-FFF2-40B4-BE49-F238E27FC236}">
                    <a16:creationId xmlns:a16="http://schemas.microsoft.com/office/drawing/2014/main" id="{71B165B1-C042-4BCF-8BC0-8A07C431CEB1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486914" y="3079288"/>
                <a:ext cx="1086840" cy="22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1">
            <p14:nvContentPartPr>
              <p14:cNvPr id="177" name="Ink 176">
                <a:extLst>
                  <a:ext uri="{FF2B5EF4-FFF2-40B4-BE49-F238E27FC236}">
                    <a16:creationId xmlns:a16="http://schemas.microsoft.com/office/drawing/2014/main" id="{EC48E84B-3A76-42ED-B36B-E41F729AC770}"/>
                  </a:ext>
                </a:extLst>
              </p14:cNvPr>
              <p14:cNvContentPartPr/>
              <p14:nvPr/>
            </p14:nvContentPartPr>
            <p14:xfrm>
              <a:off x="1249034" y="4471048"/>
              <a:ext cx="285840" cy="172080"/>
            </p14:xfrm>
          </p:contentPart>
        </mc:Choice>
        <mc:Fallback>
          <p:pic>
            <p:nvPicPr>
              <p:cNvPr id="177" name="Ink 176">
                <a:extLst>
                  <a:ext uri="{FF2B5EF4-FFF2-40B4-BE49-F238E27FC236}">
                    <a16:creationId xmlns:a16="http://schemas.microsoft.com/office/drawing/2014/main" id="{EC48E84B-3A76-42ED-B36B-E41F729AC770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1240034" y="4462048"/>
                <a:ext cx="303480" cy="189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3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E9B6A9FE-7EC5-4E33-9603-686E131ED401}"/>
                  </a:ext>
                </a:extLst>
              </p14:cNvPr>
              <p14:cNvContentPartPr/>
              <p14:nvPr/>
            </p14:nvContentPartPr>
            <p14:xfrm>
              <a:off x="288554" y="4961368"/>
              <a:ext cx="293760" cy="384480"/>
            </p14:xfrm>
          </p:contentPart>
        </mc:Choice>
        <mc:Fallback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E9B6A9FE-7EC5-4E33-9603-686E131ED401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279554" y="4952368"/>
                <a:ext cx="311400" cy="40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5">
            <p14:nvContentPartPr>
              <p14:cNvPr id="184" name="Ink 183">
                <a:extLst>
                  <a:ext uri="{FF2B5EF4-FFF2-40B4-BE49-F238E27FC236}">
                    <a16:creationId xmlns:a16="http://schemas.microsoft.com/office/drawing/2014/main" id="{80A4BE8D-217D-4632-85ED-37F7AFF553C9}"/>
                  </a:ext>
                </a:extLst>
              </p14:cNvPr>
              <p14:cNvContentPartPr/>
              <p14:nvPr/>
            </p14:nvContentPartPr>
            <p14:xfrm>
              <a:off x="4089074" y="5032288"/>
              <a:ext cx="148320" cy="68400"/>
            </p14:xfrm>
          </p:contentPart>
        </mc:Choice>
        <mc:Fallback>
          <p:pic>
            <p:nvPicPr>
              <p:cNvPr id="184" name="Ink 183">
                <a:extLst>
                  <a:ext uri="{FF2B5EF4-FFF2-40B4-BE49-F238E27FC236}">
                    <a16:creationId xmlns:a16="http://schemas.microsoft.com/office/drawing/2014/main" id="{80A4BE8D-217D-4632-85ED-37F7AFF553C9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4080074" y="5023288"/>
                <a:ext cx="165960" cy="8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7">
            <p14:nvContentPartPr>
              <p14:cNvPr id="190" name="Ink 189">
                <a:extLst>
                  <a:ext uri="{FF2B5EF4-FFF2-40B4-BE49-F238E27FC236}">
                    <a16:creationId xmlns:a16="http://schemas.microsoft.com/office/drawing/2014/main" id="{D6261B97-DB39-42B2-BCA1-D51EDDE53DF5}"/>
                  </a:ext>
                </a:extLst>
              </p14:cNvPr>
              <p14:cNvContentPartPr/>
              <p14:nvPr/>
            </p14:nvContentPartPr>
            <p14:xfrm>
              <a:off x="6530594" y="4876768"/>
              <a:ext cx="541440" cy="260280"/>
            </p14:xfrm>
          </p:contentPart>
        </mc:Choice>
        <mc:Fallback>
          <p:pic>
            <p:nvPicPr>
              <p:cNvPr id="190" name="Ink 189">
                <a:extLst>
                  <a:ext uri="{FF2B5EF4-FFF2-40B4-BE49-F238E27FC236}">
                    <a16:creationId xmlns:a16="http://schemas.microsoft.com/office/drawing/2014/main" id="{D6261B97-DB39-42B2-BCA1-D51EDDE53DF5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6521594" y="4867768"/>
                <a:ext cx="559080" cy="27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9">
            <p14:nvContentPartPr>
              <p14:cNvPr id="200" name="Ink 199">
                <a:extLst>
                  <a:ext uri="{FF2B5EF4-FFF2-40B4-BE49-F238E27FC236}">
                    <a16:creationId xmlns:a16="http://schemas.microsoft.com/office/drawing/2014/main" id="{B46EC4B7-F2B1-43E1-81AF-1B54C7544D94}"/>
                  </a:ext>
                </a:extLst>
              </p14:cNvPr>
              <p14:cNvContentPartPr/>
              <p14:nvPr/>
            </p14:nvContentPartPr>
            <p14:xfrm>
              <a:off x="889034" y="5585608"/>
              <a:ext cx="77760" cy="95040"/>
            </p14:xfrm>
          </p:contentPart>
        </mc:Choice>
        <mc:Fallback>
          <p:pic>
            <p:nvPicPr>
              <p:cNvPr id="200" name="Ink 199">
                <a:extLst>
                  <a:ext uri="{FF2B5EF4-FFF2-40B4-BE49-F238E27FC236}">
                    <a16:creationId xmlns:a16="http://schemas.microsoft.com/office/drawing/2014/main" id="{B46EC4B7-F2B1-43E1-81AF-1B54C7544D94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880034" y="5576608"/>
                <a:ext cx="95400" cy="11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1">
            <p14:nvContentPartPr>
              <p14:cNvPr id="201" name="Ink 200">
                <a:extLst>
                  <a:ext uri="{FF2B5EF4-FFF2-40B4-BE49-F238E27FC236}">
                    <a16:creationId xmlns:a16="http://schemas.microsoft.com/office/drawing/2014/main" id="{BDBA6A2C-F254-4E53-A334-FEE62A812F7C}"/>
                  </a:ext>
                </a:extLst>
              </p14:cNvPr>
              <p14:cNvContentPartPr/>
              <p14:nvPr/>
            </p14:nvContentPartPr>
            <p14:xfrm>
              <a:off x="464234" y="5546368"/>
              <a:ext cx="203040" cy="171000"/>
            </p14:xfrm>
          </p:contentPart>
        </mc:Choice>
        <mc:Fallback>
          <p:pic>
            <p:nvPicPr>
              <p:cNvPr id="201" name="Ink 200">
                <a:extLst>
                  <a:ext uri="{FF2B5EF4-FFF2-40B4-BE49-F238E27FC236}">
                    <a16:creationId xmlns:a16="http://schemas.microsoft.com/office/drawing/2014/main" id="{BDBA6A2C-F254-4E53-A334-FEE62A812F7C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455234" y="5537368"/>
                <a:ext cx="220680" cy="18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3">
            <p14:nvContentPartPr>
              <p14:cNvPr id="203" name="Ink 202">
                <a:extLst>
                  <a:ext uri="{FF2B5EF4-FFF2-40B4-BE49-F238E27FC236}">
                    <a16:creationId xmlns:a16="http://schemas.microsoft.com/office/drawing/2014/main" id="{196609F6-E3A5-42CA-B658-A6E0252FEF72}"/>
                  </a:ext>
                </a:extLst>
              </p14:cNvPr>
              <p14:cNvContentPartPr/>
              <p14:nvPr/>
            </p14:nvContentPartPr>
            <p14:xfrm>
              <a:off x="1213754" y="5510368"/>
              <a:ext cx="719640" cy="179280"/>
            </p14:xfrm>
          </p:contentPart>
        </mc:Choice>
        <mc:Fallback>
          <p:pic>
            <p:nvPicPr>
              <p:cNvPr id="203" name="Ink 202">
                <a:extLst>
                  <a:ext uri="{FF2B5EF4-FFF2-40B4-BE49-F238E27FC236}">
                    <a16:creationId xmlns:a16="http://schemas.microsoft.com/office/drawing/2014/main" id="{196609F6-E3A5-42CA-B658-A6E0252FEF72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1204754" y="5501368"/>
                <a:ext cx="737280" cy="19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5">
            <p14:nvContentPartPr>
              <p14:cNvPr id="204" name="Ink 203">
                <a:extLst>
                  <a:ext uri="{FF2B5EF4-FFF2-40B4-BE49-F238E27FC236}">
                    <a16:creationId xmlns:a16="http://schemas.microsoft.com/office/drawing/2014/main" id="{8885F857-2B00-441E-988C-B2EE58EE4E77}"/>
                  </a:ext>
                </a:extLst>
              </p14:cNvPr>
              <p14:cNvContentPartPr/>
              <p14:nvPr/>
            </p14:nvContentPartPr>
            <p14:xfrm>
              <a:off x="2069834" y="1442728"/>
              <a:ext cx="2093400" cy="30600"/>
            </p14:xfrm>
          </p:contentPart>
        </mc:Choice>
        <mc:Fallback>
          <p:pic>
            <p:nvPicPr>
              <p:cNvPr id="204" name="Ink 203">
                <a:extLst>
                  <a:ext uri="{FF2B5EF4-FFF2-40B4-BE49-F238E27FC236}">
                    <a16:creationId xmlns:a16="http://schemas.microsoft.com/office/drawing/2014/main" id="{8885F857-2B00-441E-988C-B2EE58EE4E77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2060834" y="1433728"/>
                <a:ext cx="2111040" cy="482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77427432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DE439A12-3EA3-4AF5-A399-F83E218177CB}"/>
                  </a:ext>
                </a:extLst>
              </p14:cNvPr>
              <p14:cNvContentPartPr/>
              <p14:nvPr/>
            </p14:nvContentPartPr>
            <p14:xfrm>
              <a:off x="601754" y="136648"/>
              <a:ext cx="1283760" cy="3996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DE439A12-3EA3-4AF5-A399-F83E218177C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92754" y="127648"/>
                <a:ext cx="1301400" cy="417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839240C2-6E53-488C-90CC-02613C50E2C2}"/>
                  </a:ext>
                </a:extLst>
              </p14:cNvPr>
              <p14:cNvContentPartPr/>
              <p14:nvPr/>
            </p14:nvContentPartPr>
            <p14:xfrm>
              <a:off x="321314" y="740368"/>
              <a:ext cx="4143240" cy="171612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839240C2-6E53-488C-90CC-02613C50E2C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12314" y="731368"/>
                <a:ext cx="4160880" cy="1733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3354AF66-9460-4E32-A5DE-1AA4A7178467}"/>
                  </a:ext>
                </a:extLst>
              </p14:cNvPr>
              <p14:cNvContentPartPr/>
              <p14:nvPr/>
            </p14:nvContentPartPr>
            <p14:xfrm>
              <a:off x="5115434" y="681328"/>
              <a:ext cx="1821600" cy="115308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3354AF66-9460-4E32-A5DE-1AA4A7178467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5106434" y="672328"/>
                <a:ext cx="1839240" cy="1170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65C49762-A543-4D06-A177-0ABB05F1A06A}"/>
                  </a:ext>
                </a:extLst>
              </p14:cNvPr>
              <p14:cNvContentPartPr/>
              <p14:nvPr/>
            </p14:nvContentPartPr>
            <p14:xfrm>
              <a:off x="5722394" y="394768"/>
              <a:ext cx="198360" cy="14364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65C49762-A543-4D06-A177-0ABB05F1A06A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5713394" y="385768"/>
                <a:ext cx="216000" cy="16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5CBFB352-2B59-482C-97C4-D455C7B948C1}"/>
                  </a:ext>
                </a:extLst>
              </p14:cNvPr>
              <p14:cNvContentPartPr/>
              <p14:nvPr/>
            </p14:nvContentPartPr>
            <p14:xfrm>
              <a:off x="6897434" y="1180648"/>
              <a:ext cx="237240" cy="13212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5CBFB352-2B59-482C-97C4-D455C7B948C1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6888434" y="1171648"/>
                <a:ext cx="254880" cy="14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789836AD-BFF3-40A7-BC0F-94272BF28798}"/>
                  </a:ext>
                </a:extLst>
              </p14:cNvPr>
              <p14:cNvContentPartPr/>
              <p14:nvPr/>
            </p14:nvContentPartPr>
            <p14:xfrm>
              <a:off x="4395434" y="297208"/>
              <a:ext cx="932760" cy="24012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789836AD-BFF3-40A7-BC0F-94272BF2879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4386434" y="288208"/>
                <a:ext cx="950400" cy="257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57" name="Ink 56">
                <a:extLst>
                  <a:ext uri="{FF2B5EF4-FFF2-40B4-BE49-F238E27FC236}">
                    <a16:creationId xmlns:a16="http://schemas.microsoft.com/office/drawing/2014/main" id="{63F85DBE-DA18-4F56-B462-C708704B1033}"/>
                  </a:ext>
                </a:extLst>
              </p14:cNvPr>
              <p14:cNvContentPartPr/>
              <p14:nvPr/>
            </p14:nvContentPartPr>
            <p14:xfrm>
              <a:off x="638834" y="1105408"/>
              <a:ext cx="885960" cy="992160"/>
            </p14:xfrm>
          </p:contentPart>
        </mc:Choice>
        <mc:Fallback>
          <p:pic>
            <p:nvPicPr>
              <p:cNvPr id="57" name="Ink 56">
                <a:extLst>
                  <a:ext uri="{FF2B5EF4-FFF2-40B4-BE49-F238E27FC236}">
                    <a16:creationId xmlns:a16="http://schemas.microsoft.com/office/drawing/2014/main" id="{63F85DBE-DA18-4F56-B462-C708704B103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29834" y="1096408"/>
                <a:ext cx="903600" cy="1009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58" name="Ink 57">
                <a:extLst>
                  <a:ext uri="{FF2B5EF4-FFF2-40B4-BE49-F238E27FC236}">
                    <a16:creationId xmlns:a16="http://schemas.microsoft.com/office/drawing/2014/main" id="{7D111273-B9B8-463E-B726-28D274C469CB}"/>
                  </a:ext>
                </a:extLst>
              </p14:cNvPr>
              <p14:cNvContentPartPr/>
              <p14:nvPr/>
            </p14:nvContentPartPr>
            <p14:xfrm>
              <a:off x="1501034" y="1077688"/>
              <a:ext cx="1882440" cy="58320"/>
            </p14:xfrm>
          </p:contentPart>
        </mc:Choice>
        <mc:Fallback>
          <p:pic>
            <p:nvPicPr>
              <p:cNvPr id="58" name="Ink 57">
                <a:extLst>
                  <a:ext uri="{FF2B5EF4-FFF2-40B4-BE49-F238E27FC236}">
                    <a16:creationId xmlns:a16="http://schemas.microsoft.com/office/drawing/2014/main" id="{7D111273-B9B8-463E-B726-28D274C469CB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492034" y="1068688"/>
                <a:ext cx="1900080" cy="7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D81D1DAB-1228-4857-90EF-71FF338CD2AE}"/>
                  </a:ext>
                </a:extLst>
              </p14:cNvPr>
              <p14:cNvContentPartPr/>
              <p14:nvPr/>
            </p14:nvContentPartPr>
            <p14:xfrm>
              <a:off x="279194" y="2028448"/>
              <a:ext cx="213840" cy="10872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D81D1DAB-1228-4857-90EF-71FF338CD2AE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70194" y="2019448"/>
                <a:ext cx="231480" cy="126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62" name="Ink 61">
                <a:extLst>
                  <a:ext uri="{FF2B5EF4-FFF2-40B4-BE49-F238E27FC236}">
                    <a16:creationId xmlns:a16="http://schemas.microsoft.com/office/drawing/2014/main" id="{7A054CC4-537C-4A63-8B18-5BEAC89E937D}"/>
                  </a:ext>
                </a:extLst>
              </p14:cNvPr>
              <p14:cNvContentPartPr/>
              <p14:nvPr/>
            </p14:nvContentPartPr>
            <p14:xfrm>
              <a:off x="649274" y="2046808"/>
              <a:ext cx="892440" cy="30960"/>
            </p14:xfrm>
          </p:contentPart>
        </mc:Choice>
        <mc:Fallback>
          <p:pic>
            <p:nvPicPr>
              <p:cNvPr id="62" name="Ink 61">
                <a:extLst>
                  <a:ext uri="{FF2B5EF4-FFF2-40B4-BE49-F238E27FC236}">
                    <a16:creationId xmlns:a16="http://schemas.microsoft.com/office/drawing/2014/main" id="{7A054CC4-537C-4A63-8B18-5BEAC89E937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640274" y="2037808"/>
                <a:ext cx="910080" cy="4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75" name="Ink 74">
                <a:extLst>
                  <a:ext uri="{FF2B5EF4-FFF2-40B4-BE49-F238E27FC236}">
                    <a16:creationId xmlns:a16="http://schemas.microsoft.com/office/drawing/2014/main" id="{1FD0261B-71C7-494F-BDDE-F1AD44AA3396}"/>
                  </a:ext>
                </a:extLst>
              </p14:cNvPr>
              <p14:cNvContentPartPr/>
              <p14:nvPr/>
            </p14:nvContentPartPr>
            <p14:xfrm>
              <a:off x="99554" y="1031608"/>
              <a:ext cx="1388520" cy="103680"/>
            </p14:xfrm>
          </p:contentPart>
        </mc:Choice>
        <mc:Fallback>
          <p:pic>
            <p:nvPicPr>
              <p:cNvPr id="75" name="Ink 74">
                <a:extLst>
                  <a:ext uri="{FF2B5EF4-FFF2-40B4-BE49-F238E27FC236}">
                    <a16:creationId xmlns:a16="http://schemas.microsoft.com/office/drawing/2014/main" id="{1FD0261B-71C7-494F-BDDE-F1AD44AA3396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90554" y="1022608"/>
                <a:ext cx="1406160" cy="12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76" name="Ink 75">
                <a:extLst>
                  <a:ext uri="{FF2B5EF4-FFF2-40B4-BE49-F238E27FC236}">
                    <a16:creationId xmlns:a16="http://schemas.microsoft.com/office/drawing/2014/main" id="{557479DA-1FC1-4BA6-A20C-50D1B6FBC4A6}"/>
                  </a:ext>
                </a:extLst>
              </p14:cNvPr>
              <p14:cNvContentPartPr/>
              <p14:nvPr/>
            </p14:nvContentPartPr>
            <p14:xfrm>
              <a:off x="1567634" y="1087408"/>
              <a:ext cx="1177560" cy="891720"/>
            </p14:xfrm>
          </p:contentPart>
        </mc:Choice>
        <mc:Fallback>
          <p:pic>
            <p:nvPicPr>
              <p:cNvPr id="76" name="Ink 75">
                <a:extLst>
                  <a:ext uri="{FF2B5EF4-FFF2-40B4-BE49-F238E27FC236}">
                    <a16:creationId xmlns:a16="http://schemas.microsoft.com/office/drawing/2014/main" id="{557479DA-1FC1-4BA6-A20C-50D1B6FBC4A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558634" y="1078408"/>
                <a:ext cx="1195200" cy="90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7E41F273-55A9-4AA7-9801-F682CE142D16}"/>
                  </a:ext>
                </a:extLst>
              </p14:cNvPr>
              <p14:cNvContentPartPr/>
              <p14:nvPr/>
            </p14:nvContentPartPr>
            <p14:xfrm>
              <a:off x="5327114" y="312688"/>
              <a:ext cx="324720" cy="25200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7E41F273-55A9-4AA7-9801-F682CE142D1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318114" y="303688"/>
                <a:ext cx="342360" cy="26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80" name="Ink 79">
                <a:extLst>
                  <a:ext uri="{FF2B5EF4-FFF2-40B4-BE49-F238E27FC236}">
                    <a16:creationId xmlns:a16="http://schemas.microsoft.com/office/drawing/2014/main" id="{E2406AB0-428F-441E-9189-2481E3FAC934}"/>
                  </a:ext>
                </a:extLst>
              </p14:cNvPr>
              <p14:cNvContentPartPr/>
              <p14:nvPr/>
            </p14:nvContentPartPr>
            <p14:xfrm>
              <a:off x="3342074" y="1102168"/>
              <a:ext cx="38160" cy="952560"/>
            </p14:xfrm>
          </p:contentPart>
        </mc:Choice>
        <mc:Fallback>
          <p:pic>
            <p:nvPicPr>
              <p:cNvPr id="80" name="Ink 79">
                <a:extLst>
                  <a:ext uri="{FF2B5EF4-FFF2-40B4-BE49-F238E27FC236}">
                    <a16:creationId xmlns:a16="http://schemas.microsoft.com/office/drawing/2014/main" id="{E2406AB0-428F-441E-9189-2481E3FAC934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3333074" y="1093168"/>
                <a:ext cx="55800" cy="97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81" name="Ink 80">
                <a:extLst>
                  <a:ext uri="{FF2B5EF4-FFF2-40B4-BE49-F238E27FC236}">
                    <a16:creationId xmlns:a16="http://schemas.microsoft.com/office/drawing/2014/main" id="{525227AA-C2AA-4D1C-B613-C8CD4A1588C1}"/>
                  </a:ext>
                </a:extLst>
              </p14:cNvPr>
              <p14:cNvContentPartPr/>
              <p14:nvPr/>
            </p14:nvContentPartPr>
            <p14:xfrm>
              <a:off x="2803874" y="1092808"/>
              <a:ext cx="1575000" cy="939240"/>
            </p14:xfrm>
          </p:contentPart>
        </mc:Choice>
        <mc:Fallback>
          <p:pic>
            <p:nvPicPr>
              <p:cNvPr id="81" name="Ink 80">
                <a:extLst>
                  <a:ext uri="{FF2B5EF4-FFF2-40B4-BE49-F238E27FC236}">
                    <a16:creationId xmlns:a16="http://schemas.microsoft.com/office/drawing/2014/main" id="{525227AA-C2AA-4D1C-B613-C8CD4A1588C1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2794874" y="1083808"/>
                <a:ext cx="1592640" cy="956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87" name="Ink 86">
                <a:extLst>
                  <a:ext uri="{FF2B5EF4-FFF2-40B4-BE49-F238E27FC236}">
                    <a16:creationId xmlns:a16="http://schemas.microsoft.com/office/drawing/2014/main" id="{CBF47432-2C82-4F84-801D-B7718FFA2930}"/>
                  </a:ext>
                </a:extLst>
              </p14:cNvPr>
              <p14:cNvContentPartPr/>
              <p14:nvPr/>
            </p14:nvContentPartPr>
            <p14:xfrm>
              <a:off x="6725714" y="332128"/>
              <a:ext cx="1065600" cy="232560"/>
            </p14:xfrm>
          </p:contentPart>
        </mc:Choice>
        <mc:Fallback>
          <p:pic>
            <p:nvPicPr>
              <p:cNvPr id="87" name="Ink 86">
                <a:extLst>
                  <a:ext uri="{FF2B5EF4-FFF2-40B4-BE49-F238E27FC236}">
                    <a16:creationId xmlns:a16="http://schemas.microsoft.com/office/drawing/2014/main" id="{CBF47432-2C82-4F84-801D-B7718FFA2930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6716714" y="323128"/>
                <a:ext cx="1083240" cy="25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34" name="Ink 133">
                <a:extLst>
                  <a:ext uri="{FF2B5EF4-FFF2-40B4-BE49-F238E27FC236}">
                    <a16:creationId xmlns:a16="http://schemas.microsoft.com/office/drawing/2014/main" id="{BA88743E-B02C-49C1-9A5E-27B40B9ED5EB}"/>
                  </a:ext>
                </a:extLst>
              </p14:cNvPr>
              <p14:cNvContentPartPr/>
              <p14:nvPr/>
            </p14:nvContentPartPr>
            <p14:xfrm>
              <a:off x="1554674" y="1103968"/>
              <a:ext cx="3895200" cy="962280"/>
            </p14:xfrm>
          </p:contentPart>
        </mc:Choice>
        <mc:Fallback>
          <p:pic>
            <p:nvPicPr>
              <p:cNvPr id="134" name="Ink 133">
                <a:extLst>
                  <a:ext uri="{FF2B5EF4-FFF2-40B4-BE49-F238E27FC236}">
                    <a16:creationId xmlns:a16="http://schemas.microsoft.com/office/drawing/2014/main" id="{BA88743E-B02C-49C1-9A5E-27B40B9ED5EB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545674" y="1094965"/>
                <a:ext cx="3912840" cy="979927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60" name="Ink 159">
                <a:extLst>
                  <a:ext uri="{FF2B5EF4-FFF2-40B4-BE49-F238E27FC236}">
                    <a16:creationId xmlns:a16="http://schemas.microsoft.com/office/drawing/2014/main" id="{0829F7E3-A048-4857-8655-F896B1F4EA23}"/>
                  </a:ext>
                </a:extLst>
              </p14:cNvPr>
              <p14:cNvContentPartPr/>
              <p14:nvPr/>
            </p14:nvContentPartPr>
            <p14:xfrm>
              <a:off x="5484434" y="2161648"/>
              <a:ext cx="3502440" cy="282960"/>
            </p14:xfrm>
          </p:contentPart>
        </mc:Choice>
        <mc:Fallback>
          <p:pic>
            <p:nvPicPr>
              <p:cNvPr id="160" name="Ink 159">
                <a:extLst>
                  <a:ext uri="{FF2B5EF4-FFF2-40B4-BE49-F238E27FC236}">
                    <a16:creationId xmlns:a16="http://schemas.microsoft.com/office/drawing/2014/main" id="{0829F7E3-A048-4857-8655-F896B1F4EA23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5475434" y="2152648"/>
                <a:ext cx="3520080" cy="300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82" name="Ink 181">
                <a:extLst>
                  <a:ext uri="{FF2B5EF4-FFF2-40B4-BE49-F238E27FC236}">
                    <a16:creationId xmlns:a16="http://schemas.microsoft.com/office/drawing/2014/main" id="{5AC5F752-6B41-4185-B42E-F4FA90A94D8B}"/>
                  </a:ext>
                </a:extLst>
              </p14:cNvPr>
              <p14:cNvContentPartPr/>
              <p14:nvPr/>
            </p14:nvContentPartPr>
            <p14:xfrm>
              <a:off x="595634" y="3566728"/>
              <a:ext cx="3105720" cy="345960"/>
            </p14:xfrm>
          </p:contentPart>
        </mc:Choice>
        <mc:Fallback>
          <p:pic>
            <p:nvPicPr>
              <p:cNvPr id="182" name="Ink 181">
                <a:extLst>
                  <a:ext uri="{FF2B5EF4-FFF2-40B4-BE49-F238E27FC236}">
                    <a16:creationId xmlns:a16="http://schemas.microsoft.com/office/drawing/2014/main" id="{5AC5F752-6B41-4185-B42E-F4FA90A94D8B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86634" y="3557728"/>
                <a:ext cx="3123360" cy="36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92" name="Ink 191">
                <a:extLst>
                  <a:ext uri="{FF2B5EF4-FFF2-40B4-BE49-F238E27FC236}">
                    <a16:creationId xmlns:a16="http://schemas.microsoft.com/office/drawing/2014/main" id="{97273D77-676F-4F71-BA68-B496A1DDF125}"/>
                  </a:ext>
                </a:extLst>
              </p14:cNvPr>
              <p14:cNvContentPartPr/>
              <p14:nvPr/>
            </p14:nvContentPartPr>
            <p14:xfrm>
              <a:off x="962474" y="3618928"/>
              <a:ext cx="2364480" cy="268560"/>
            </p14:xfrm>
          </p:contentPart>
        </mc:Choice>
        <mc:Fallback>
          <p:pic>
            <p:nvPicPr>
              <p:cNvPr id="192" name="Ink 191">
                <a:extLst>
                  <a:ext uri="{FF2B5EF4-FFF2-40B4-BE49-F238E27FC236}">
                    <a16:creationId xmlns:a16="http://schemas.microsoft.com/office/drawing/2014/main" id="{97273D77-676F-4F71-BA68-B496A1DDF125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953474" y="3609928"/>
                <a:ext cx="2382120" cy="286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209" name="Ink 208">
                <a:extLst>
                  <a:ext uri="{FF2B5EF4-FFF2-40B4-BE49-F238E27FC236}">
                    <a16:creationId xmlns:a16="http://schemas.microsoft.com/office/drawing/2014/main" id="{805195ED-2D41-4451-A119-C5BFEFD19653}"/>
                  </a:ext>
                </a:extLst>
              </p14:cNvPr>
              <p14:cNvContentPartPr/>
              <p14:nvPr/>
            </p14:nvContentPartPr>
            <p14:xfrm>
              <a:off x="1375754" y="4260808"/>
              <a:ext cx="2856600" cy="246960"/>
            </p14:xfrm>
          </p:contentPart>
        </mc:Choice>
        <mc:Fallback>
          <p:pic>
            <p:nvPicPr>
              <p:cNvPr id="209" name="Ink 208">
                <a:extLst>
                  <a:ext uri="{FF2B5EF4-FFF2-40B4-BE49-F238E27FC236}">
                    <a16:creationId xmlns:a16="http://schemas.microsoft.com/office/drawing/2014/main" id="{805195ED-2D41-4451-A119-C5BFEFD19653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1366754" y="4251808"/>
                <a:ext cx="2874240" cy="264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228" name="Ink 227">
                <a:extLst>
                  <a:ext uri="{FF2B5EF4-FFF2-40B4-BE49-F238E27FC236}">
                    <a16:creationId xmlns:a16="http://schemas.microsoft.com/office/drawing/2014/main" id="{60416850-30AE-4D9C-966E-40AA27C59A2A}"/>
                  </a:ext>
                </a:extLst>
              </p14:cNvPr>
              <p14:cNvContentPartPr/>
              <p14:nvPr/>
            </p14:nvContentPartPr>
            <p14:xfrm>
              <a:off x="684914" y="5057848"/>
              <a:ext cx="3393000" cy="294480"/>
            </p14:xfrm>
          </p:contentPart>
        </mc:Choice>
        <mc:Fallback>
          <p:pic>
            <p:nvPicPr>
              <p:cNvPr id="228" name="Ink 227">
                <a:extLst>
                  <a:ext uri="{FF2B5EF4-FFF2-40B4-BE49-F238E27FC236}">
                    <a16:creationId xmlns:a16="http://schemas.microsoft.com/office/drawing/2014/main" id="{60416850-30AE-4D9C-966E-40AA27C59A2A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675914" y="5048848"/>
                <a:ext cx="3410640" cy="312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250" name="Ink 249">
                <a:extLst>
                  <a:ext uri="{FF2B5EF4-FFF2-40B4-BE49-F238E27FC236}">
                    <a16:creationId xmlns:a16="http://schemas.microsoft.com/office/drawing/2014/main" id="{55AAB38E-B0AD-4B0F-8454-FF398B440F10}"/>
                  </a:ext>
                </a:extLst>
              </p14:cNvPr>
              <p14:cNvContentPartPr/>
              <p14:nvPr/>
            </p14:nvContentPartPr>
            <p14:xfrm>
              <a:off x="1389074" y="5660128"/>
              <a:ext cx="2332440" cy="130680"/>
            </p14:xfrm>
          </p:contentPart>
        </mc:Choice>
        <mc:Fallback>
          <p:pic>
            <p:nvPicPr>
              <p:cNvPr id="250" name="Ink 249">
                <a:extLst>
                  <a:ext uri="{FF2B5EF4-FFF2-40B4-BE49-F238E27FC236}">
                    <a16:creationId xmlns:a16="http://schemas.microsoft.com/office/drawing/2014/main" id="{55AAB38E-B0AD-4B0F-8454-FF398B440F10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380074" y="5651128"/>
                <a:ext cx="2350080" cy="14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252" name="Ink 251">
                <a:extLst>
                  <a:ext uri="{FF2B5EF4-FFF2-40B4-BE49-F238E27FC236}">
                    <a16:creationId xmlns:a16="http://schemas.microsoft.com/office/drawing/2014/main" id="{58A96CBE-7C70-4C26-BB5F-E4777D60680A}"/>
                  </a:ext>
                </a:extLst>
              </p14:cNvPr>
              <p14:cNvContentPartPr/>
              <p14:nvPr/>
            </p14:nvContentPartPr>
            <p14:xfrm>
              <a:off x="1044194" y="5097088"/>
              <a:ext cx="3050280" cy="128880"/>
            </p14:xfrm>
          </p:contentPart>
        </mc:Choice>
        <mc:Fallback>
          <p:pic>
            <p:nvPicPr>
              <p:cNvPr id="252" name="Ink 251">
                <a:extLst>
                  <a:ext uri="{FF2B5EF4-FFF2-40B4-BE49-F238E27FC236}">
                    <a16:creationId xmlns:a16="http://schemas.microsoft.com/office/drawing/2014/main" id="{58A96CBE-7C70-4C26-BB5F-E4777D60680A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1035194" y="5088088"/>
                <a:ext cx="3067920" cy="146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259" name="Ink 258">
                <a:extLst>
                  <a:ext uri="{FF2B5EF4-FFF2-40B4-BE49-F238E27FC236}">
                    <a16:creationId xmlns:a16="http://schemas.microsoft.com/office/drawing/2014/main" id="{E9085622-6F95-4E56-BE74-5077F7EF9DCB}"/>
                  </a:ext>
                </a:extLst>
              </p14:cNvPr>
              <p14:cNvContentPartPr/>
              <p14:nvPr/>
            </p14:nvContentPartPr>
            <p14:xfrm>
              <a:off x="745394" y="6030208"/>
              <a:ext cx="3423960" cy="245880"/>
            </p14:xfrm>
          </p:contentPart>
        </mc:Choice>
        <mc:Fallback>
          <p:pic>
            <p:nvPicPr>
              <p:cNvPr id="259" name="Ink 258">
                <a:extLst>
                  <a:ext uri="{FF2B5EF4-FFF2-40B4-BE49-F238E27FC236}">
                    <a16:creationId xmlns:a16="http://schemas.microsoft.com/office/drawing/2014/main" id="{E9085622-6F95-4E56-BE74-5077F7EF9DCB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736394" y="6021208"/>
                <a:ext cx="3441600" cy="263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267" name="Ink 266">
                <a:extLst>
                  <a:ext uri="{FF2B5EF4-FFF2-40B4-BE49-F238E27FC236}">
                    <a16:creationId xmlns:a16="http://schemas.microsoft.com/office/drawing/2014/main" id="{72955C8F-F977-4A21-B2C1-E458AAF61146}"/>
                  </a:ext>
                </a:extLst>
              </p14:cNvPr>
              <p14:cNvContentPartPr/>
              <p14:nvPr/>
            </p14:nvContentPartPr>
            <p14:xfrm>
              <a:off x="862754" y="6107608"/>
              <a:ext cx="2723400" cy="87840"/>
            </p14:xfrm>
          </p:contentPart>
        </mc:Choice>
        <mc:Fallback>
          <p:pic>
            <p:nvPicPr>
              <p:cNvPr id="267" name="Ink 266">
                <a:extLst>
                  <a:ext uri="{FF2B5EF4-FFF2-40B4-BE49-F238E27FC236}">
                    <a16:creationId xmlns:a16="http://schemas.microsoft.com/office/drawing/2014/main" id="{72955C8F-F977-4A21-B2C1-E458AAF61146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853754" y="6098608"/>
                <a:ext cx="2741040" cy="10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278" name="Ink 277">
                <a:extLst>
                  <a:ext uri="{FF2B5EF4-FFF2-40B4-BE49-F238E27FC236}">
                    <a16:creationId xmlns:a16="http://schemas.microsoft.com/office/drawing/2014/main" id="{23EB29B3-97DB-4FA5-92B1-AF93D3DC539D}"/>
                  </a:ext>
                </a:extLst>
              </p14:cNvPr>
              <p14:cNvContentPartPr/>
              <p14:nvPr/>
            </p14:nvContentPartPr>
            <p14:xfrm>
              <a:off x="5467154" y="3779128"/>
              <a:ext cx="2954160" cy="265680"/>
            </p14:xfrm>
          </p:contentPart>
        </mc:Choice>
        <mc:Fallback>
          <p:pic>
            <p:nvPicPr>
              <p:cNvPr id="278" name="Ink 277">
                <a:extLst>
                  <a:ext uri="{FF2B5EF4-FFF2-40B4-BE49-F238E27FC236}">
                    <a16:creationId xmlns:a16="http://schemas.microsoft.com/office/drawing/2014/main" id="{23EB29B3-97DB-4FA5-92B1-AF93D3DC539D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5458154" y="3770128"/>
                <a:ext cx="2971800" cy="28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289" name="Ink 288">
                <a:extLst>
                  <a:ext uri="{FF2B5EF4-FFF2-40B4-BE49-F238E27FC236}">
                    <a16:creationId xmlns:a16="http://schemas.microsoft.com/office/drawing/2014/main" id="{C2FFA8EF-77E8-424F-A817-2539418D9A5D}"/>
                  </a:ext>
                </a:extLst>
              </p14:cNvPr>
              <p14:cNvContentPartPr/>
              <p14:nvPr/>
            </p14:nvContentPartPr>
            <p14:xfrm>
              <a:off x="5486954" y="4284568"/>
              <a:ext cx="1326600" cy="457200"/>
            </p14:xfrm>
          </p:contentPart>
        </mc:Choice>
        <mc:Fallback>
          <p:pic>
            <p:nvPicPr>
              <p:cNvPr id="289" name="Ink 288">
                <a:extLst>
                  <a:ext uri="{FF2B5EF4-FFF2-40B4-BE49-F238E27FC236}">
                    <a16:creationId xmlns:a16="http://schemas.microsoft.com/office/drawing/2014/main" id="{C2FFA8EF-77E8-424F-A817-2539418D9A5D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5477954" y="4275568"/>
                <a:ext cx="1344240" cy="47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290" name="Ink 289">
                <a:extLst>
                  <a:ext uri="{FF2B5EF4-FFF2-40B4-BE49-F238E27FC236}">
                    <a16:creationId xmlns:a16="http://schemas.microsoft.com/office/drawing/2014/main" id="{82B6F400-0DDA-4EC5-909C-32298483E531}"/>
                  </a:ext>
                </a:extLst>
              </p14:cNvPr>
              <p14:cNvContentPartPr/>
              <p14:nvPr/>
            </p14:nvContentPartPr>
            <p14:xfrm>
              <a:off x="7117394" y="4291768"/>
              <a:ext cx="171720" cy="193680"/>
            </p14:xfrm>
          </p:contentPart>
        </mc:Choice>
        <mc:Fallback>
          <p:pic>
            <p:nvPicPr>
              <p:cNvPr id="290" name="Ink 289">
                <a:extLst>
                  <a:ext uri="{FF2B5EF4-FFF2-40B4-BE49-F238E27FC236}">
                    <a16:creationId xmlns:a16="http://schemas.microsoft.com/office/drawing/2014/main" id="{82B6F400-0DDA-4EC5-909C-32298483E531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7108394" y="4282768"/>
                <a:ext cx="189360" cy="21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294" name="Ink 293">
                <a:extLst>
                  <a:ext uri="{FF2B5EF4-FFF2-40B4-BE49-F238E27FC236}">
                    <a16:creationId xmlns:a16="http://schemas.microsoft.com/office/drawing/2014/main" id="{6B604E47-A41F-4A2C-8609-EDAAE264332C}"/>
                  </a:ext>
                </a:extLst>
              </p14:cNvPr>
              <p14:cNvContentPartPr/>
              <p14:nvPr/>
            </p14:nvContentPartPr>
            <p14:xfrm>
              <a:off x="7587194" y="4241368"/>
              <a:ext cx="1065240" cy="265320"/>
            </p14:xfrm>
          </p:contentPart>
        </mc:Choice>
        <mc:Fallback>
          <p:pic>
            <p:nvPicPr>
              <p:cNvPr id="294" name="Ink 293">
                <a:extLst>
                  <a:ext uri="{FF2B5EF4-FFF2-40B4-BE49-F238E27FC236}">
                    <a16:creationId xmlns:a16="http://schemas.microsoft.com/office/drawing/2014/main" id="{6B604E47-A41F-4A2C-8609-EDAAE264332C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7578194" y="4232368"/>
                <a:ext cx="1082880" cy="282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305" name="Ink 304">
                <a:extLst>
                  <a:ext uri="{FF2B5EF4-FFF2-40B4-BE49-F238E27FC236}">
                    <a16:creationId xmlns:a16="http://schemas.microsoft.com/office/drawing/2014/main" id="{B5C80F61-B7E2-4709-84F6-86895662D138}"/>
                  </a:ext>
                </a:extLst>
              </p14:cNvPr>
              <p14:cNvContentPartPr/>
              <p14:nvPr/>
            </p14:nvContentPartPr>
            <p14:xfrm>
              <a:off x="5432594" y="4782088"/>
              <a:ext cx="1578600" cy="396720"/>
            </p14:xfrm>
          </p:contentPart>
        </mc:Choice>
        <mc:Fallback>
          <p:pic>
            <p:nvPicPr>
              <p:cNvPr id="305" name="Ink 304">
                <a:extLst>
                  <a:ext uri="{FF2B5EF4-FFF2-40B4-BE49-F238E27FC236}">
                    <a16:creationId xmlns:a16="http://schemas.microsoft.com/office/drawing/2014/main" id="{B5C80F61-B7E2-4709-84F6-86895662D138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5423594" y="4773088"/>
                <a:ext cx="1596240" cy="41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319" name="Ink 318">
                <a:extLst>
                  <a:ext uri="{FF2B5EF4-FFF2-40B4-BE49-F238E27FC236}">
                    <a16:creationId xmlns:a16="http://schemas.microsoft.com/office/drawing/2014/main" id="{0A260D3D-8589-460B-98C6-776029270143}"/>
                  </a:ext>
                </a:extLst>
              </p14:cNvPr>
              <p14:cNvContentPartPr/>
              <p14:nvPr/>
            </p14:nvContentPartPr>
            <p14:xfrm>
              <a:off x="7256354" y="4760488"/>
              <a:ext cx="1761840" cy="372240"/>
            </p14:xfrm>
          </p:contentPart>
        </mc:Choice>
        <mc:Fallback>
          <p:pic>
            <p:nvPicPr>
              <p:cNvPr id="319" name="Ink 318">
                <a:extLst>
                  <a:ext uri="{FF2B5EF4-FFF2-40B4-BE49-F238E27FC236}">
                    <a16:creationId xmlns:a16="http://schemas.microsoft.com/office/drawing/2014/main" id="{0A260D3D-8589-460B-98C6-776029270143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7247354" y="4751488"/>
                <a:ext cx="1779480" cy="389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325" name="Ink 324">
                <a:extLst>
                  <a:ext uri="{FF2B5EF4-FFF2-40B4-BE49-F238E27FC236}">
                    <a16:creationId xmlns:a16="http://schemas.microsoft.com/office/drawing/2014/main" id="{5F2A2D5E-49A2-4B45-8B33-9F15FBA9741D}"/>
                  </a:ext>
                </a:extLst>
              </p14:cNvPr>
              <p14:cNvContentPartPr/>
              <p14:nvPr/>
            </p14:nvContentPartPr>
            <p14:xfrm>
              <a:off x="5433674" y="5301208"/>
              <a:ext cx="983520" cy="371520"/>
            </p14:xfrm>
          </p:contentPart>
        </mc:Choice>
        <mc:Fallback>
          <p:pic>
            <p:nvPicPr>
              <p:cNvPr id="325" name="Ink 324">
                <a:extLst>
                  <a:ext uri="{FF2B5EF4-FFF2-40B4-BE49-F238E27FC236}">
                    <a16:creationId xmlns:a16="http://schemas.microsoft.com/office/drawing/2014/main" id="{5F2A2D5E-49A2-4B45-8B33-9F15FBA9741D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5424674" y="5292208"/>
                <a:ext cx="1001160" cy="389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343" name="Ink 342">
                <a:extLst>
                  <a:ext uri="{FF2B5EF4-FFF2-40B4-BE49-F238E27FC236}">
                    <a16:creationId xmlns:a16="http://schemas.microsoft.com/office/drawing/2014/main" id="{D65DC78C-E4D2-4115-A92D-213A338393C4}"/>
                  </a:ext>
                </a:extLst>
              </p14:cNvPr>
              <p14:cNvContentPartPr/>
              <p14:nvPr/>
            </p14:nvContentPartPr>
            <p14:xfrm>
              <a:off x="6663794" y="5246488"/>
              <a:ext cx="2215080" cy="308160"/>
            </p14:xfrm>
          </p:contentPart>
        </mc:Choice>
        <mc:Fallback>
          <p:pic>
            <p:nvPicPr>
              <p:cNvPr id="343" name="Ink 342">
                <a:extLst>
                  <a:ext uri="{FF2B5EF4-FFF2-40B4-BE49-F238E27FC236}">
                    <a16:creationId xmlns:a16="http://schemas.microsoft.com/office/drawing/2014/main" id="{D65DC78C-E4D2-4115-A92D-213A338393C4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6654794" y="5237488"/>
                <a:ext cx="2232720" cy="3258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3357059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57142A53-7EC8-4F29-90D5-9D063E8E7C07}"/>
                  </a:ext>
                </a:extLst>
              </p14:cNvPr>
              <p14:cNvContentPartPr/>
              <p14:nvPr/>
            </p14:nvContentPartPr>
            <p14:xfrm>
              <a:off x="914234" y="460288"/>
              <a:ext cx="21600" cy="1368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57142A53-7EC8-4F29-90D5-9D063E8E7C0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905234" y="451288"/>
                <a:ext cx="39240" cy="3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F1FBA11-43BC-4A7C-B1DC-E03F2AB6B3DB}"/>
                  </a:ext>
                </a:extLst>
              </p14:cNvPr>
              <p14:cNvContentPartPr/>
              <p14:nvPr/>
            </p14:nvContentPartPr>
            <p14:xfrm>
              <a:off x="369194" y="360568"/>
              <a:ext cx="362520" cy="31824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F1FBA11-43BC-4A7C-B1DC-E03F2AB6B3DB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60194" y="351568"/>
                <a:ext cx="380160" cy="33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F1167C4-C62E-4488-842B-E2A9CE4A092B}"/>
                  </a:ext>
                </a:extLst>
              </p14:cNvPr>
              <p14:cNvContentPartPr/>
              <p14:nvPr/>
            </p14:nvContentPartPr>
            <p14:xfrm>
              <a:off x="2088914" y="285328"/>
              <a:ext cx="610200" cy="32688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F1167C4-C62E-4488-842B-E2A9CE4A092B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079914" y="276328"/>
                <a:ext cx="627840" cy="34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D9D4CD61-ADF8-43F0-95E3-07FF0ECFF6E3}"/>
                  </a:ext>
                </a:extLst>
              </p14:cNvPr>
              <p14:cNvContentPartPr/>
              <p14:nvPr/>
            </p14:nvContentPartPr>
            <p14:xfrm>
              <a:off x="1281794" y="292168"/>
              <a:ext cx="668880" cy="25884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D9D4CD61-ADF8-43F0-95E3-07FF0ECFF6E3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272794" y="283168"/>
                <a:ext cx="686520" cy="27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18C8F0DF-A055-4C9E-857C-A0163BD99B28}"/>
                  </a:ext>
                </a:extLst>
              </p14:cNvPr>
              <p14:cNvContentPartPr/>
              <p14:nvPr/>
            </p14:nvContentPartPr>
            <p14:xfrm>
              <a:off x="3037514" y="245008"/>
              <a:ext cx="737640" cy="40212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18C8F0DF-A055-4C9E-857C-A0163BD99B28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028514" y="236008"/>
                <a:ext cx="755280" cy="4197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19E07F51-6939-4759-9539-E3C79B0BFA9A}"/>
                  </a:ext>
                </a:extLst>
              </p14:cNvPr>
              <p14:cNvContentPartPr/>
              <p14:nvPr/>
            </p14:nvContentPartPr>
            <p14:xfrm>
              <a:off x="3980354" y="289288"/>
              <a:ext cx="495360" cy="23148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19E07F51-6939-4759-9539-E3C79B0BFA9A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3971354" y="280288"/>
                <a:ext cx="513000" cy="249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2323C4EC-74E2-4407-A7AA-2B1FC6095A03}"/>
                  </a:ext>
                </a:extLst>
              </p14:cNvPr>
              <p14:cNvContentPartPr/>
              <p14:nvPr/>
            </p14:nvContentPartPr>
            <p14:xfrm>
              <a:off x="4760474" y="332848"/>
              <a:ext cx="507240" cy="16056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2323C4EC-74E2-4407-A7AA-2B1FC6095A03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4751474" y="323848"/>
                <a:ext cx="524880" cy="178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4DBEE022-1592-415E-A71F-F4B96D578DCC}"/>
                  </a:ext>
                </a:extLst>
              </p14:cNvPr>
              <p14:cNvContentPartPr/>
              <p14:nvPr/>
            </p14:nvContentPartPr>
            <p14:xfrm>
              <a:off x="6008594" y="3064528"/>
              <a:ext cx="191880" cy="20160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4DBEE022-1592-415E-A71F-F4B96D578DC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5999594" y="3055528"/>
                <a:ext cx="209520" cy="21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61" name="Ink 60">
                <a:extLst>
                  <a:ext uri="{FF2B5EF4-FFF2-40B4-BE49-F238E27FC236}">
                    <a16:creationId xmlns:a16="http://schemas.microsoft.com/office/drawing/2014/main" id="{27E4C458-BFCE-4C8A-899B-D09CCC3C0271}"/>
                  </a:ext>
                </a:extLst>
              </p14:cNvPr>
              <p14:cNvContentPartPr/>
              <p14:nvPr/>
            </p14:nvContentPartPr>
            <p14:xfrm>
              <a:off x="221954" y="822448"/>
              <a:ext cx="5851440" cy="2037600"/>
            </p14:xfrm>
          </p:contentPart>
        </mc:Choice>
        <mc:Fallback>
          <p:pic>
            <p:nvPicPr>
              <p:cNvPr id="61" name="Ink 60">
                <a:extLst>
                  <a:ext uri="{FF2B5EF4-FFF2-40B4-BE49-F238E27FC236}">
                    <a16:creationId xmlns:a16="http://schemas.microsoft.com/office/drawing/2014/main" id="{27E4C458-BFCE-4C8A-899B-D09CCC3C0271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12954" y="813448"/>
                <a:ext cx="5869080" cy="2055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79" name="Ink 78">
                <a:extLst>
                  <a:ext uri="{FF2B5EF4-FFF2-40B4-BE49-F238E27FC236}">
                    <a16:creationId xmlns:a16="http://schemas.microsoft.com/office/drawing/2014/main" id="{AE4B9297-B920-4DE7-968F-242E3F5C274B}"/>
                  </a:ext>
                </a:extLst>
              </p14:cNvPr>
              <p14:cNvContentPartPr/>
              <p14:nvPr/>
            </p14:nvContentPartPr>
            <p14:xfrm>
              <a:off x="542714" y="2349568"/>
              <a:ext cx="5712120" cy="186480"/>
            </p14:xfrm>
          </p:contentPart>
        </mc:Choice>
        <mc:Fallback>
          <p:pic>
            <p:nvPicPr>
              <p:cNvPr id="79" name="Ink 78">
                <a:extLst>
                  <a:ext uri="{FF2B5EF4-FFF2-40B4-BE49-F238E27FC236}">
                    <a16:creationId xmlns:a16="http://schemas.microsoft.com/office/drawing/2014/main" id="{AE4B9297-B920-4DE7-968F-242E3F5C274B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3714" y="2340568"/>
                <a:ext cx="5729760" cy="204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90" name="Ink 89">
                <a:extLst>
                  <a:ext uri="{FF2B5EF4-FFF2-40B4-BE49-F238E27FC236}">
                    <a16:creationId xmlns:a16="http://schemas.microsoft.com/office/drawing/2014/main" id="{208EDD49-1F43-473C-B5A8-08A8DBE3FF4A}"/>
                  </a:ext>
                </a:extLst>
              </p14:cNvPr>
              <p14:cNvContentPartPr/>
              <p14:nvPr/>
            </p14:nvContentPartPr>
            <p14:xfrm>
              <a:off x="6601874" y="2322208"/>
              <a:ext cx="2041920" cy="311400"/>
            </p14:xfrm>
          </p:contentPart>
        </mc:Choice>
        <mc:Fallback>
          <p:pic>
            <p:nvPicPr>
              <p:cNvPr id="90" name="Ink 89">
                <a:extLst>
                  <a:ext uri="{FF2B5EF4-FFF2-40B4-BE49-F238E27FC236}">
                    <a16:creationId xmlns:a16="http://schemas.microsoft.com/office/drawing/2014/main" id="{208EDD49-1F43-473C-B5A8-08A8DBE3FF4A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592874" y="2313208"/>
                <a:ext cx="2059560" cy="32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8E8CF898-1909-415E-A0D5-FDD5DD7AD5DD}"/>
                  </a:ext>
                </a:extLst>
              </p14:cNvPr>
              <p14:cNvContentPartPr/>
              <p14:nvPr/>
            </p14:nvContentPartPr>
            <p14:xfrm>
              <a:off x="91994" y="1273168"/>
              <a:ext cx="255960" cy="23400"/>
            </p14:xfrm>
          </p:contentPart>
        </mc:Choice>
        <mc:Fallback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8E8CF898-1909-415E-A0D5-FDD5DD7AD5D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82994" y="1264168"/>
                <a:ext cx="273600" cy="4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98" name="Ink 97">
                <a:extLst>
                  <a:ext uri="{FF2B5EF4-FFF2-40B4-BE49-F238E27FC236}">
                    <a16:creationId xmlns:a16="http://schemas.microsoft.com/office/drawing/2014/main" id="{83E8CFD7-C2CD-4BB4-AA2C-C63764132907}"/>
                  </a:ext>
                </a:extLst>
              </p14:cNvPr>
              <p14:cNvContentPartPr/>
              <p14:nvPr/>
            </p14:nvContentPartPr>
            <p14:xfrm>
              <a:off x="865634" y="1168768"/>
              <a:ext cx="354240" cy="121320"/>
            </p14:xfrm>
          </p:contentPart>
        </mc:Choice>
        <mc:Fallback>
          <p:pic>
            <p:nvPicPr>
              <p:cNvPr id="98" name="Ink 97">
                <a:extLst>
                  <a:ext uri="{FF2B5EF4-FFF2-40B4-BE49-F238E27FC236}">
                    <a16:creationId xmlns:a16="http://schemas.microsoft.com/office/drawing/2014/main" id="{83E8CFD7-C2CD-4BB4-AA2C-C63764132907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856634" y="1159768"/>
                <a:ext cx="371880" cy="138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82F7EB9F-5832-42B9-9CD1-A7584EE874D5}"/>
                  </a:ext>
                </a:extLst>
              </p14:cNvPr>
              <p14:cNvContentPartPr/>
              <p14:nvPr/>
            </p14:nvContentPartPr>
            <p14:xfrm>
              <a:off x="554954" y="3254248"/>
              <a:ext cx="4429080" cy="42624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82F7EB9F-5832-42B9-9CD1-A7584EE874D5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545954" y="3245248"/>
                <a:ext cx="4446720" cy="443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9818652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7E83E2E8-872C-452B-84EA-1EDD52251D27}"/>
                  </a:ext>
                </a:extLst>
              </p14:cNvPr>
              <p14:cNvContentPartPr/>
              <p14:nvPr/>
            </p14:nvContentPartPr>
            <p14:xfrm>
              <a:off x="498074" y="177328"/>
              <a:ext cx="647280" cy="23832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7E83E2E8-872C-452B-84EA-1EDD52251D27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489074" y="168328"/>
                <a:ext cx="664920" cy="255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CD1F0BBF-3797-4A1F-98B4-103889077200}"/>
                  </a:ext>
                </a:extLst>
              </p14:cNvPr>
              <p14:cNvContentPartPr/>
              <p14:nvPr/>
            </p14:nvContentPartPr>
            <p14:xfrm>
              <a:off x="1519394" y="215848"/>
              <a:ext cx="824040" cy="20592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CD1F0BBF-3797-4A1F-98B4-103889077200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10394" y="206848"/>
                <a:ext cx="841680" cy="223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6A9D8386-3468-4E10-AFAB-198999F24A26}"/>
                  </a:ext>
                </a:extLst>
              </p14:cNvPr>
              <p14:cNvContentPartPr/>
              <p14:nvPr/>
            </p14:nvContentPartPr>
            <p14:xfrm>
              <a:off x="2803154" y="313048"/>
              <a:ext cx="517680" cy="12060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6A9D8386-3468-4E10-AFAB-198999F24A2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794154" y="304048"/>
                <a:ext cx="535320" cy="138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03FD9199-C305-4297-A396-90DE7AEB0C9D}"/>
                  </a:ext>
                </a:extLst>
              </p14:cNvPr>
              <p14:cNvContentPartPr/>
              <p14:nvPr/>
            </p14:nvContentPartPr>
            <p14:xfrm>
              <a:off x="3707114" y="184168"/>
              <a:ext cx="776880" cy="40968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03FD9199-C305-4297-A396-90DE7AEB0C9D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3698114" y="175168"/>
                <a:ext cx="794520" cy="427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74" name="Ink 73">
                <a:extLst>
                  <a:ext uri="{FF2B5EF4-FFF2-40B4-BE49-F238E27FC236}">
                    <a16:creationId xmlns:a16="http://schemas.microsoft.com/office/drawing/2014/main" id="{B6588420-9446-43F7-A897-F04796B91830}"/>
                  </a:ext>
                </a:extLst>
              </p14:cNvPr>
              <p14:cNvContentPartPr/>
              <p14:nvPr/>
            </p14:nvContentPartPr>
            <p14:xfrm>
              <a:off x="1817114" y="2702728"/>
              <a:ext cx="508680" cy="387000"/>
            </p14:xfrm>
          </p:contentPart>
        </mc:Choice>
        <mc:Fallback>
          <p:pic>
            <p:nvPicPr>
              <p:cNvPr id="74" name="Ink 73">
                <a:extLst>
                  <a:ext uri="{FF2B5EF4-FFF2-40B4-BE49-F238E27FC236}">
                    <a16:creationId xmlns:a16="http://schemas.microsoft.com/office/drawing/2014/main" id="{B6588420-9446-43F7-A897-F04796B91830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808114" y="2693728"/>
                <a:ext cx="526320" cy="40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613C3248-FAC0-402D-814E-BC9C81DCE94E}"/>
                  </a:ext>
                </a:extLst>
              </p14:cNvPr>
              <p14:cNvContentPartPr/>
              <p14:nvPr/>
            </p14:nvContentPartPr>
            <p14:xfrm>
              <a:off x="2551874" y="1951408"/>
              <a:ext cx="2193120" cy="34200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613C3248-FAC0-402D-814E-BC9C81DCE94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542874" y="1942408"/>
                <a:ext cx="2210760" cy="359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6B03A1BE-779E-4095-B6FE-861239EE62DC}"/>
                  </a:ext>
                </a:extLst>
              </p14:cNvPr>
              <p14:cNvContentPartPr/>
              <p14:nvPr/>
            </p14:nvContentPartPr>
            <p14:xfrm>
              <a:off x="616154" y="3587968"/>
              <a:ext cx="2719080" cy="37116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6B03A1BE-779E-4095-B6FE-861239EE62D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07154" y="3578968"/>
                <a:ext cx="2736720" cy="388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10" name="Ink 109">
                <a:extLst>
                  <a:ext uri="{FF2B5EF4-FFF2-40B4-BE49-F238E27FC236}">
                    <a16:creationId xmlns:a16="http://schemas.microsoft.com/office/drawing/2014/main" id="{6F867073-1AFD-4DBF-9086-E6FE84D09E6A}"/>
                  </a:ext>
                </a:extLst>
              </p14:cNvPr>
              <p14:cNvContentPartPr/>
              <p14:nvPr/>
            </p14:nvContentPartPr>
            <p14:xfrm>
              <a:off x="3650954" y="3600928"/>
              <a:ext cx="389520" cy="211680"/>
            </p14:xfrm>
          </p:contentPart>
        </mc:Choice>
        <mc:Fallback>
          <p:pic>
            <p:nvPicPr>
              <p:cNvPr id="110" name="Ink 109">
                <a:extLst>
                  <a:ext uri="{FF2B5EF4-FFF2-40B4-BE49-F238E27FC236}">
                    <a16:creationId xmlns:a16="http://schemas.microsoft.com/office/drawing/2014/main" id="{6F867073-1AFD-4DBF-9086-E6FE84D09E6A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3641954" y="3591928"/>
                <a:ext cx="407160" cy="22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11" name="Ink 110">
                <a:extLst>
                  <a:ext uri="{FF2B5EF4-FFF2-40B4-BE49-F238E27FC236}">
                    <a16:creationId xmlns:a16="http://schemas.microsoft.com/office/drawing/2014/main" id="{C1E88AC7-849E-4043-B162-2FB5B5BF1BE3}"/>
                  </a:ext>
                </a:extLst>
              </p14:cNvPr>
              <p14:cNvContentPartPr/>
              <p14:nvPr/>
            </p14:nvContentPartPr>
            <p14:xfrm>
              <a:off x="4760834" y="3531088"/>
              <a:ext cx="257400" cy="224640"/>
            </p14:xfrm>
          </p:contentPart>
        </mc:Choice>
        <mc:Fallback>
          <p:pic>
            <p:nvPicPr>
              <p:cNvPr id="111" name="Ink 110">
                <a:extLst>
                  <a:ext uri="{FF2B5EF4-FFF2-40B4-BE49-F238E27FC236}">
                    <a16:creationId xmlns:a16="http://schemas.microsoft.com/office/drawing/2014/main" id="{C1E88AC7-849E-4043-B162-2FB5B5BF1BE3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4751834" y="3522088"/>
                <a:ext cx="275040" cy="242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12" name="Ink 111">
                <a:extLst>
                  <a:ext uri="{FF2B5EF4-FFF2-40B4-BE49-F238E27FC236}">
                    <a16:creationId xmlns:a16="http://schemas.microsoft.com/office/drawing/2014/main" id="{C20A0E43-1B05-4E88-AE36-9AFA9F1A633D}"/>
                  </a:ext>
                </a:extLst>
              </p14:cNvPr>
              <p14:cNvContentPartPr/>
              <p14:nvPr/>
            </p14:nvContentPartPr>
            <p14:xfrm>
              <a:off x="5358074" y="3512728"/>
              <a:ext cx="264600" cy="247320"/>
            </p14:xfrm>
          </p:contentPart>
        </mc:Choice>
        <mc:Fallback>
          <p:pic>
            <p:nvPicPr>
              <p:cNvPr id="112" name="Ink 111">
                <a:extLst>
                  <a:ext uri="{FF2B5EF4-FFF2-40B4-BE49-F238E27FC236}">
                    <a16:creationId xmlns:a16="http://schemas.microsoft.com/office/drawing/2014/main" id="{C20A0E43-1B05-4E88-AE36-9AFA9F1A633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5349074" y="3503728"/>
                <a:ext cx="282240" cy="264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18" name="Ink 117">
                <a:extLst>
                  <a:ext uri="{FF2B5EF4-FFF2-40B4-BE49-F238E27FC236}">
                    <a16:creationId xmlns:a16="http://schemas.microsoft.com/office/drawing/2014/main" id="{D5504CD7-372B-4E2B-8AD6-0A67B8A747EF}"/>
                  </a:ext>
                </a:extLst>
              </p14:cNvPr>
              <p14:cNvContentPartPr/>
              <p14:nvPr/>
            </p14:nvContentPartPr>
            <p14:xfrm>
              <a:off x="5829314" y="3528208"/>
              <a:ext cx="722880" cy="203400"/>
            </p14:xfrm>
          </p:contentPart>
        </mc:Choice>
        <mc:Fallback>
          <p:pic>
            <p:nvPicPr>
              <p:cNvPr id="118" name="Ink 117">
                <a:extLst>
                  <a:ext uri="{FF2B5EF4-FFF2-40B4-BE49-F238E27FC236}">
                    <a16:creationId xmlns:a16="http://schemas.microsoft.com/office/drawing/2014/main" id="{D5504CD7-372B-4E2B-8AD6-0A67B8A747EF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5820314" y="3519208"/>
                <a:ext cx="74052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24" name="Ink 123">
                <a:extLst>
                  <a:ext uri="{FF2B5EF4-FFF2-40B4-BE49-F238E27FC236}">
                    <a16:creationId xmlns:a16="http://schemas.microsoft.com/office/drawing/2014/main" id="{4D0C2EE8-BD5D-43A9-9C6D-B79D1C2103BA}"/>
                  </a:ext>
                </a:extLst>
              </p14:cNvPr>
              <p14:cNvContentPartPr/>
              <p14:nvPr/>
            </p14:nvContentPartPr>
            <p14:xfrm>
              <a:off x="651074" y="4212928"/>
              <a:ext cx="1327680" cy="372600"/>
            </p14:xfrm>
          </p:contentPart>
        </mc:Choice>
        <mc:Fallback>
          <p:pic>
            <p:nvPicPr>
              <p:cNvPr id="124" name="Ink 123">
                <a:extLst>
                  <a:ext uri="{FF2B5EF4-FFF2-40B4-BE49-F238E27FC236}">
                    <a16:creationId xmlns:a16="http://schemas.microsoft.com/office/drawing/2014/main" id="{4D0C2EE8-BD5D-43A9-9C6D-B79D1C2103BA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642074" y="4203928"/>
                <a:ext cx="1345320" cy="390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30" name="Ink 129">
                <a:extLst>
                  <a:ext uri="{FF2B5EF4-FFF2-40B4-BE49-F238E27FC236}">
                    <a16:creationId xmlns:a16="http://schemas.microsoft.com/office/drawing/2014/main" id="{98D16A12-A475-4C2D-B33E-CDE7B943A17E}"/>
                  </a:ext>
                </a:extLst>
              </p14:cNvPr>
              <p14:cNvContentPartPr/>
              <p14:nvPr/>
            </p14:nvContentPartPr>
            <p14:xfrm>
              <a:off x="1458194" y="3167488"/>
              <a:ext cx="272520" cy="238680"/>
            </p14:xfrm>
          </p:contentPart>
        </mc:Choice>
        <mc:Fallback>
          <p:pic>
            <p:nvPicPr>
              <p:cNvPr id="130" name="Ink 129">
                <a:extLst>
                  <a:ext uri="{FF2B5EF4-FFF2-40B4-BE49-F238E27FC236}">
                    <a16:creationId xmlns:a16="http://schemas.microsoft.com/office/drawing/2014/main" id="{98D16A12-A475-4C2D-B33E-CDE7B943A17E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449194" y="3158488"/>
                <a:ext cx="290160" cy="256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60B86186-229C-4C06-8138-73CAF0DB3CE5}"/>
                  </a:ext>
                </a:extLst>
              </p14:cNvPr>
              <p14:cNvContentPartPr/>
              <p14:nvPr/>
            </p14:nvContentPartPr>
            <p14:xfrm>
              <a:off x="2455034" y="3077848"/>
              <a:ext cx="772920" cy="14436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60B86186-229C-4C06-8138-73CAF0DB3CE5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2446034" y="3068848"/>
                <a:ext cx="790560" cy="16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40" name="Ink 139">
                <a:extLst>
                  <a:ext uri="{FF2B5EF4-FFF2-40B4-BE49-F238E27FC236}">
                    <a16:creationId xmlns:a16="http://schemas.microsoft.com/office/drawing/2014/main" id="{8D2808FC-7B64-43C7-AB47-8E2F69062DC1}"/>
                  </a:ext>
                </a:extLst>
              </p14:cNvPr>
              <p14:cNvContentPartPr/>
              <p14:nvPr/>
            </p14:nvContentPartPr>
            <p14:xfrm>
              <a:off x="4786754" y="4275928"/>
              <a:ext cx="174240" cy="109080"/>
            </p14:xfrm>
          </p:contentPart>
        </mc:Choice>
        <mc:Fallback>
          <p:pic>
            <p:nvPicPr>
              <p:cNvPr id="140" name="Ink 139">
                <a:extLst>
                  <a:ext uri="{FF2B5EF4-FFF2-40B4-BE49-F238E27FC236}">
                    <a16:creationId xmlns:a16="http://schemas.microsoft.com/office/drawing/2014/main" id="{8D2808FC-7B64-43C7-AB47-8E2F69062DC1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4777754" y="4266928"/>
                <a:ext cx="191880" cy="12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43" name="Ink 142">
                <a:extLst>
                  <a:ext uri="{FF2B5EF4-FFF2-40B4-BE49-F238E27FC236}">
                    <a16:creationId xmlns:a16="http://schemas.microsoft.com/office/drawing/2014/main" id="{F9880C9C-3310-45EF-8DE2-63E323E45BC5}"/>
                  </a:ext>
                </a:extLst>
              </p14:cNvPr>
              <p14:cNvContentPartPr/>
              <p14:nvPr/>
            </p14:nvContentPartPr>
            <p14:xfrm>
              <a:off x="5213714" y="4311928"/>
              <a:ext cx="190080" cy="81000"/>
            </p14:xfrm>
          </p:contentPart>
        </mc:Choice>
        <mc:Fallback>
          <p:pic>
            <p:nvPicPr>
              <p:cNvPr id="143" name="Ink 142">
                <a:extLst>
                  <a:ext uri="{FF2B5EF4-FFF2-40B4-BE49-F238E27FC236}">
                    <a16:creationId xmlns:a16="http://schemas.microsoft.com/office/drawing/2014/main" id="{F9880C9C-3310-45EF-8DE2-63E323E45BC5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5204714" y="4302928"/>
                <a:ext cx="207720" cy="98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46" name="Ink 145">
                <a:extLst>
                  <a:ext uri="{FF2B5EF4-FFF2-40B4-BE49-F238E27FC236}">
                    <a16:creationId xmlns:a16="http://schemas.microsoft.com/office/drawing/2014/main" id="{981BE4A3-596C-448D-BA54-A5E1C96743CB}"/>
                  </a:ext>
                </a:extLst>
              </p14:cNvPr>
              <p14:cNvContentPartPr/>
              <p14:nvPr/>
            </p14:nvContentPartPr>
            <p14:xfrm>
              <a:off x="5627354" y="4219048"/>
              <a:ext cx="451800" cy="158040"/>
            </p14:xfrm>
          </p:contentPart>
        </mc:Choice>
        <mc:Fallback>
          <p:pic>
            <p:nvPicPr>
              <p:cNvPr id="146" name="Ink 145">
                <a:extLst>
                  <a:ext uri="{FF2B5EF4-FFF2-40B4-BE49-F238E27FC236}">
                    <a16:creationId xmlns:a16="http://schemas.microsoft.com/office/drawing/2014/main" id="{981BE4A3-596C-448D-BA54-A5E1C96743CB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5618354" y="4210048"/>
                <a:ext cx="469440" cy="175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9DBCE0A9-179C-4045-9783-D43E243F1DB3}"/>
                  </a:ext>
                </a:extLst>
              </p14:cNvPr>
              <p14:cNvContentPartPr/>
              <p14:nvPr/>
            </p14:nvContentPartPr>
            <p14:xfrm>
              <a:off x="4554914" y="4719448"/>
              <a:ext cx="821160" cy="16416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9DBCE0A9-179C-4045-9783-D43E243F1DB3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4545914" y="4710448"/>
                <a:ext cx="838800" cy="181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5B209FDC-0F51-431D-8444-F1F79FB0E2FC}"/>
                  </a:ext>
                </a:extLst>
              </p14:cNvPr>
              <p14:cNvContentPartPr/>
              <p14:nvPr/>
            </p14:nvContentPartPr>
            <p14:xfrm>
              <a:off x="5604674" y="4700368"/>
              <a:ext cx="410400" cy="189360"/>
            </p14:xfrm>
          </p:contentPart>
        </mc:Choice>
        <mc:Fallback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5B209FDC-0F51-431D-8444-F1F79FB0E2FC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5595674" y="4691368"/>
                <a:ext cx="428040" cy="207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53AAE8B2-83EF-4174-8CE2-E4DF32D5DA8A}"/>
                  </a:ext>
                </a:extLst>
              </p14:cNvPr>
              <p14:cNvContentPartPr/>
              <p14:nvPr/>
            </p14:nvContentPartPr>
            <p14:xfrm>
              <a:off x="5281034" y="5305528"/>
              <a:ext cx="114480" cy="8028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53AAE8B2-83EF-4174-8CE2-E4DF32D5DA8A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5272034" y="5296528"/>
                <a:ext cx="132120" cy="97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65" name="Ink 164">
                <a:extLst>
                  <a:ext uri="{FF2B5EF4-FFF2-40B4-BE49-F238E27FC236}">
                    <a16:creationId xmlns:a16="http://schemas.microsoft.com/office/drawing/2014/main" id="{879D061F-ADD4-498A-90A1-33E533812911}"/>
                  </a:ext>
                </a:extLst>
              </p14:cNvPr>
              <p14:cNvContentPartPr/>
              <p14:nvPr/>
            </p14:nvContentPartPr>
            <p14:xfrm>
              <a:off x="4540154" y="5253688"/>
              <a:ext cx="458280" cy="156600"/>
            </p14:xfrm>
          </p:contentPart>
        </mc:Choice>
        <mc:Fallback>
          <p:pic>
            <p:nvPicPr>
              <p:cNvPr id="165" name="Ink 164">
                <a:extLst>
                  <a:ext uri="{FF2B5EF4-FFF2-40B4-BE49-F238E27FC236}">
                    <a16:creationId xmlns:a16="http://schemas.microsoft.com/office/drawing/2014/main" id="{879D061F-ADD4-498A-90A1-33E533812911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4531154" y="5244688"/>
                <a:ext cx="475920" cy="17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172" name="Ink 171">
                <a:extLst>
                  <a:ext uri="{FF2B5EF4-FFF2-40B4-BE49-F238E27FC236}">
                    <a16:creationId xmlns:a16="http://schemas.microsoft.com/office/drawing/2014/main" id="{637DA36D-3B17-42F5-94E5-783081EDFE9C}"/>
                  </a:ext>
                </a:extLst>
              </p14:cNvPr>
              <p14:cNvContentPartPr/>
              <p14:nvPr/>
            </p14:nvContentPartPr>
            <p14:xfrm>
              <a:off x="5607194" y="5223808"/>
              <a:ext cx="699840" cy="181440"/>
            </p14:xfrm>
          </p:contentPart>
        </mc:Choice>
        <mc:Fallback>
          <p:pic>
            <p:nvPicPr>
              <p:cNvPr id="172" name="Ink 171">
                <a:extLst>
                  <a:ext uri="{FF2B5EF4-FFF2-40B4-BE49-F238E27FC236}">
                    <a16:creationId xmlns:a16="http://schemas.microsoft.com/office/drawing/2014/main" id="{637DA36D-3B17-42F5-94E5-783081EDFE9C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5598194" y="5214808"/>
                <a:ext cx="717480" cy="199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176" name="Ink 175">
                <a:extLst>
                  <a:ext uri="{FF2B5EF4-FFF2-40B4-BE49-F238E27FC236}">
                    <a16:creationId xmlns:a16="http://schemas.microsoft.com/office/drawing/2014/main" id="{F86C3EC6-3494-4214-AF05-C56611A0A04B}"/>
                  </a:ext>
                </a:extLst>
              </p14:cNvPr>
              <p14:cNvContentPartPr/>
              <p14:nvPr/>
            </p14:nvContentPartPr>
            <p14:xfrm>
              <a:off x="5215874" y="5565088"/>
              <a:ext cx="500400" cy="177480"/>
            </p14:xfrm>
          </p:contentPart>
        </mc:Choice>
        <mc:Fallback>
          <p:pic>
            <p:nvPicPr>
              <p:cNvPr id="176" name="Ink 175">
                <a:extLst>
                  <a:ext uri="{FF2B5EF4-FFF2-40B4-BE49-F238E27FC236}">
                    <a16:creationId xmlns:a16="http://schemas.microsoft.com/office/drawing/2014/main" id="{F86C3EC6-3494-4214-AF05-C56611A0A04B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5206874" y="5556088"/>
                <a:ext cx="518040" cy="19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181" name="Ink 180">
                <a:extLst>
                  <a:ext uri="{FF2B5EF4-FFF2-40B4-BE49-F238E27FC236}">
                    <a16:creationId xmlns:a16="http://schemas.microsoft.com/office/drawing/2014/main" id="{4FA33D71-0E89-4B21-9657-AB64AE4C98C1}"/>
                  </a:ext>
                </a:extLst>
              </p14:cNvPr>
              <p14:cNvContentPartPr/>
              <p14:nvPr/>
            </p14:nvContentPartPr>
            <p14:xfrm>
              <a:off x="660434" y="1143568"/>
              <a:ext cx="645120" cy="267840"/>
            </p14:xfrm>
          </p:contentPart>
        </mc:Choice>
        <mc:Fallback>
          <p:pic>
            <p:nvPicPr>
              <p:cNvPr id="181" name="Ink 180">
                <a:extLst>
                  <a:ext uri="{FF2B5EF4-FFF2-40B4-BE49-F238E27FC236}">
                    <a16:creationId xmlns:a16="http://schemas.microsoft.com/office/drawing/2014/main" id="{4FA33D71-0E89-4B21-9657-AB64AE4C98C1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651434" y="1134568"/>
                <a:ext cx="662760" cy="28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204" name="Ink 203">
                <a:extLst>
                  <a:ext uri="{FF2B5EF4-FFF2-40B4-BE49-F238E27FC236}">
                    <a16:creationId xmlns:a16="http://schemas.microsoft.com/office/drawing/2014/main" id="{F617ED4E-C009-4CAE-81A0-7510B4E682BB}"/>
                  </a:ext>
                </a:extLst>
              </p14:cNvPr>
              <p14:cNvContentPartPr/>
              <p14:nvPr/>
            </p14:nvContentPartPr>
            <p14:xfrm>
              <a:off x="5955674" y="1116928"/>
              <a:ext cx="764280" cy="21600"/>
            </p14:xfrm>
          </p:contentPart>
        </mc:Choice>
        <mc:Fallback>
          <p:pic>
            <p:nvPicPr>
              <p:cNvPr id="204" name="Ink 203">
                <a:extLst>
                  <a:ext uri="{FF2B5EF4-FFF2-40B4-BE49-F238E27FC236}">
                    <a16:creationId xmlns:a16="http://schemas.microsoft.com/office/drawing/2014/main" id="{F617ED4E-C009-4CAE-81A0-7510B4E682BB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5946674" y="1107928"/>
                <a:ext cx="781920" cy="3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205" name="Ink 204">
                <a:extLst>
                  <a:ext uri="{FF2B5EF4-FFF2-40B4-BE49-F238E27FC236}">
                    <a16:creationId xmlns:a16="http://schemas.microsoft.com/office/drawing/2014/main" id="{77F1B71E-1ABE-45FA-9FAB-7BDA87711762}"/>
                  </a:ext>
                </a:extLst>
              </p14:cNvPr>
              <p14:cNvContentPartPr/>
              <p14:nvPr/>
            </p14:nvContentPartPr>
            <p14:xfrm>
              <a:off x="1513274" y="1102888"/>
              <a:ext cx="120600" cy="27000"/>
            </p14:xfrm>
          </p:contentPart>
        </mc:Choice>
        <mc:Fallback>
          <p:pic>
            <p:nvPicPr>
              <p:cNvPr id="205" name="Ink 204">
                <a:extLst>
                  <a:ext uri="{FF2B5EF4-FFF2-40B4-BE49-F238E27FC236}">
                    <a16:creationId xmlns:a16="http://schemas.microsoft.com/office/drawing/2014/main" id="{77F1B71E-1ABE-45FA-9FAB-7BDA87711762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1504274" y="1093888"/>
                <a:ext cx="138240" cy="44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211" name="Ink 210">
                <a:extLst>
                  <a:ext uri="{FF2B5EF4-FFF2-40B4-BE49-F238E27FC236}">
                    <a16:creationId xmlns:a16="http://schemas.microsoft.com/office/drawing/2014/main" id="{FB531B51-3104-4A5A-9620-60257A36CD30}"/>
                  </a:ext>
                </a:extLst>
              </p14:cNvPr>
              <p14:cNvContentPartPr/>
              <p14:nvPr/>
            </p14:nvContentPartPr>
            <p14:xfrm>
              <a:off x="5307314" y="148168"/>
              <a:ext cx="1383120" cy="241920"/>
            </p14:xfrm>
          </p:contentPart>
        </mc:Choice>
        <mc:Fallback>
          <p:pic>
            <p:nvPicPr>
              <p:cNvPr id="211" name="Ink 210">
                <a:extLst>
                  <a:ext uri="{FF2B5EF4-FFF2-40B4-BE49-F238E27FC236}">
                    <a16:creationId xmlns:a16="http://schemas.microsoft.com/office/drawing/2014/main" id="{FB531B51-3104-4A5A-9620-60257A36CD3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5298314" y="139168"/>
                <a:ext cx="1400760" cy="25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221" name="Ink 220">
                <a:extLst>
                  <a:ext uri="{FF2B5EF4-FFF2-40B4-BE49-F238E27FC236}">
                    <a16:creationId xmlns:a16="http://schemas.microsoft.com/office/drawing/2014/main" id="{1D69D9D9-024C-4DDA-8EE2-CF4962723094}"/>
                  </a:ext>
                </a:extLst>
              </p14:cNvPr>
              <p14:cNvContentPartPr/>
              <p14:nvPr/>
            </p14:nvContentPartPr>
            <p14:xfrm>
              <a:off x="432914" y="982648"/>
              <a:ext cx="2881800" cy="2282400"/>
            </p14:xfrm>
          </p:contentPart>
        </mc:Choice>
        <mc:Fallback>
          <p:pic>
            <p:nvPicPr>
              <p:cNvPr id="221" name="Ink 220">
                <a:extLst>
                  <a:ext uri="{FF2B5EF4-FFF2-40B4-BE49-F238E27FC236}">
                    <a16:creationId xmlns:a16="http://schemas.microsoft.com/office/drawing/2014/main" id="{1D69D9D9-024C-4DDA-8EE2-CF4962723094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423914" y="973648"/>
                <a:ext cx="2899440" cy="2300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238" name="Ink 237">
                <a:extLst>
                  <a:ext uri="{FF2B5EF4-FFF2-40B4-BE49-F238E27FC236}">
                    <a16:creationId xmlns:a16="http://schemas.microsoft.com/office/drawing/2014/main" id="{0B9A83D1-CC7E-4B56-A596-83A46A0BD98D}"/>
                  </a:ext>
                </a:extLst>
              </p14:cNvPr>
              <p14:cNvContentPartPr/>
              <p14:nvPr/>
            </p14:nvContentPartPr>
            <p14:xfrm>
              <a:off x="1569074" y="788968"/>
              <a:ext cx="4677480" cy="1022040"/>
            </p14:xfrm>
          </p:contentPart>
        </mc:Choice>
        <mc:Fallback>
          <p:pic>
            <p:nvPicPr>
              <p:cNvPr id="238" name="Ink 237">
                <a:extLst>
                  <a:ext uri="{FF2B5EF4-FFF2-40B4-BE49-F238E27FC236}">
                    <a16:creationId xmlns:a16="http://schemas.microsoft.com/office/drawing/2014/main" id="{0B9A83D1-CC7E-4B56-A596-83A46A0BD98D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1560074" y="779968"/>
                <a:ext cx="4695120" cy="10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252" name="Ink 251">
                <a:extLst>
                  <a:ext uri="{FF2B5EF4-FFF2-40B4-BE49-F238E27FC236}">
                    <a16:creationId xmlns:a16="http://schemas.microsoft.com/office/drawing/2014/main" id="{4ED85C98-33D4-46B7-8D18-2EA497F83548}"/>
                  </a:ext>
                </a:extLst>
              </p14:cNvPr>
              <p14:cNvContentPartPr/>
              <p14:nvPr/>
            </p14:nvContentPartPr>
            <p14:xfrm>
              <a:off x="6570554" y="828568"/>
              <a:ext cx="693000" cy="190080"/>
            </p14:xfrm>
          </p:contentPart>
        </mc:Choice>
        <mc:Fallback>
          <p:pic>
            <p:nvPicPr>
              <p:cNvPr id="252" name="Ink 251">
                <a:extLst>
                  <a:ext uri="{FF2B5EF4-FFF2-40B4-BE49-F238E27FC236}">
                    <a16:creationId xmlns:a16="http://schemas.microsoft.com/office/drawing/2014/main" id="{4ED85C98-33D4-46B7-8D18-2EA497F83548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6561554" y="819568"/>
                <a:ext cx="710640" cy="207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265" name="Ink 264">
                <a:extLst>
                  <a:ext uri="{FF2B5EF4-FFF2-40B4-BE49-F238E27FC236}">
                    <a16:creationId xmlns:a16="http://schemas.microsoft.com/office/drawing/2014/main" id="{169C2C48-AD2D-46A8-AFCD-9E5F9793C64C}"/>
                  </a:ext>
                </a:extLst>
              </p14:cNvPr>
              <p14:cNvContentPartPr/>
              <p14:nvPr/>
            </p14:nvContentPartPr>
            <p14:xfrm>
              <a:off x="7547594" y="732088"/>
              <a:ext cx="1053000" cy="464400"/>
            </p14:xfrm>
          </p:contentPart>
        </mc:Choice>
        <mc:Fallback>
          <p:pic>
            <p:nvPicPr>
              <p:cNvPr id="265" name="Ink 264">
                <a:extLst>
                  <a:ext uri="{FF2B5EF4-FFF2-40B4-BE49-F238E27FC236}">
                    <a16:creationId xmlns:a16="http://schemas.microsoft.com/office/drawing/2014/main" id="{169C2C48-AD2D-46A8-AFCD-9E5F9793C64C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7538594" y="723088"/>
                <a:ext cx="1070640" cy="48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285" name="Ink 284">
                <a:extLst>
                  <a:ext uri="{FF2B5EF4-FFF2-40B4-BE49-F238E27FC236}">
                    <a16:creationId xmlns:a16="http://schemas.microsoft.com/office/drawing/2014/main" id="{BC474234-CCAE-4776-BA60-213431450B85}"/>
                  </a:ext>
                </a:extLst>
              </p14:cNvPr>
              <p14:cNvContentPartPr/>
              <p14:nvPr/>
            </p14:nvContentPartPr>
            <p14:xfrm>
              <a:off x="2585354" y="2405368"/>
              <a:ext cx="2056680" cy="308520"/>
            </p14:xfrm>
          </p:contentPart>
        </mc:Choice>
        <mc:Fallback>
          <p:pic>
            <p:nvPicPr>
              <p:cNvPr id="285" name="Ink 284">
                <a:extLst>
                  <a:ext uri="{FF2B5EF4-FFF2-40B4-BE49-F238E27FC236}">
                    <a16:creationId xmlns:a16="http://schemas.microsoft.com/office/drawing/2014/main" id="{BC474234-CCAE-4776-BA60-213431450B85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2576354" y="2396368"/>
                <a:ext cx="2074320" cy="3261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12019629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2" name="Ink 1">
                <a:extLst>
                  <a:ext uri="{FF2B5EF4-FFF2-40B4-BE49-F238E27FC236}">
                    <a16:creationId xmlns:a16="http://schemas.microsoft.com/office/drawing/2014/main" id="{AEF25E2A-FDB1-4673-B566-4F9A9D00AAA0}"/>
                  </a:ext>
                </a:extLst>
              </p14:cNvPr>
              <p14:cNvContentPartPr/>
              <p14:nvPr/>
            </p14:nvContentPartPr>
            <p14:xfrm>
              <a:off x="1395914" y="252928"/>
              <a:ext cx="152640" cy="147960"/>
            </p14:xfrm>
          </p:contentPart>
        </mc:Choice>
        <mc:Fallback>
          <p:pic>
            <p:nvPicPr>
              <p:cNvPr id="2" name="Ink 1">
                <a:extLst>
                  <a:ext uri="{FF2B5EF4-FFF2-40B4-BE49-F238E27FC236}">
                    <a16:creationId xmlns:a16="http://schemas.microsoft.com/office/drawing/2014/main" id="{AEF25E2A-FDB1-4673-B566-4F9A9D00AAA0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386914" y="243928"/>
                <a:ext cx="170280" cy="165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CC6B3513-4BE5-44CD-A174-ADF0647AD02C}"/>
                  </a:ext>
                </a:extLst>
              </p14:cNvPr>
              <p14:cNvContentPartPr/>
              <p14:nvPr/>
            </p14:nvContentPartPr>
            <p14:xfrm>
              <a:off x="1419314" y="519688"/>
              <a:ext cx="138240" cy="122040"/>
            </p14:xfrm>
          </p:contentPart>
        </mc:Choice>
        <mc:Fallback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CC6B3513-4BE5-44CD-A174-ADF0647AD02C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410314" y="510688"/>
                <a:ext cx="155880" cy="139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5" name="Ink 4">
                <a:extLst>
                  <a:ext uri="{FF2B5EF4-FFF2-40B4-BE49-F238E27FC236}">
                    <a16:creationId xmlns:a16="http://schemas.microsoft.com/office/drawing/2014/main" id="{DCCE3BC6-0C5E-4E3D-9E67-7B9D3108C648}"/>
                  </a:ext>
                </a:extLst>
              </p14:cNvPr>
              <p14:cNvContentPartPr/>
              <p14:nvPr/>
            </p14:nvContentPartPr>
            <p14:xfrm>
              <a:off x="1410674" y="756208"/>
              <a:ext cx="153720" cy="112680"/>
            </p14:xfrm>
          </p:contentPart>
        </mc:Choice>
        <mc:Fallback>
          <p:pic>
            <p:nvPicPr>
              <p:cNvPr id="5" name="Ink 4">
                <a:extLst>
                  <a:ext uri="{FF2B5EF4-FFF2-40B4-BE49-F238E27FC236}">
                    <a16:creationId xmlns:a16="http://schemas.microsoft.com/office/drawing/2014/main" id="{DCCE3BC6-0C5E-4E3D-9E67-7B9D3108C648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401674" y="747208"/>
                <a:ext cx="17136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90BCA6C4-E2CA-4B9F-887B-EB7549E1B866}"/>
                  </a:ext>
                </a:extLst>
              </p14:cNvPr>
              <p14:cNvContentPartPr/>
              <p14:nvPr/>
            </p14:nvContentPartPr>
            <p14:xfrm>
              <a:off x="1429394" y="975808"/>
              <a:ext cx="118800" cy="128520"/>
            </p14:xfrm>
          </p:contentPart>
        </mc:Choice>
        <mc:Fallback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90BCA6C4-E2CA-4B9F-887B-EB7549E1B866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1420394" y="966808"/>
                <a:ext cx="136440" cy="146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0537AF7F-3BDC-4965-B69D-F373613C0E95}"/>
                  </a:ext>
                </a:extLst>
              </p14:cNvPr>
              <p14:cNvContentPartPr/>
              <p14:nvPr/>
            </p14:nvContentPartPr>
            <p14:xfrm>
              <a:off x="1394834" y="1192528"/>
              <a:ext cx="119880" cy="162360"/>
            </p14:xfrm>
          </p:contentPart>
        </mc:Choice>
        <mc:Fallback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0537AF7F-3BDC-4965-B69D-F373613C0E95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1385834" y="1183528"/>
                <a:ext cx="137520" cy="180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251CB6D0-7837-4C71-B871-5F67EC337D7E}"/>
                  </a:ext>
                </a:extLst>
              </p14:cNvPr>
              <p14:cNvContentPartPr/>
              <p14:nvPr/>
            </p14:nvContentPartPr>
            <p14:xfrm>
              <a:off x="1404194" y="1477288"/>
              <a:ext cx="114840" cy="163440"/>
            </p14:xfrm>
          </p:contentPart>
        </mc:Choice>
        <mc:Fallback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251CB6D0-7837-4C71-B871-5F67EC337D7E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395194" y="1468288"/>
                <a:ext cx="132480" cy="181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BA18A067-7F20-4AE2-B27C-E9517D39C49C}"/>
                  </a:ext>
                </a:extLst>
              </p14:cNvPr>
              <p14:cNvContentPartPr/>
              <p14:nvPr/>
            </p14:nvContentPartPr>
            <p14:xfrm>
              <a:off x="1409954" y="1764928"/>
              <a:ext cx="186480" cy="388080"/>
            </p14:xfrm>
          </p:contentPart>
        </mc:Choice>
        <mc:Fallback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BA18A067-7F20-4AE2-B27C-E9517D39C49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400954" y="1755928"/>
                <a:ext cx="204120" cy="40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F5ABC119-1159-4F4E-909C-6A9C6293D710}"/>
                  </a:ext>
                </a:extLst>
              </p14:cNvPr>
              <p14:cNvContentPartPr/>
              <p14:nvPr/>
            </p14:nvContentPartPr>
            <p14:xfrm>
              <a:off x="2010794" y="248248"/>
              <a:ext cx="14040" cy="115200"/>
            </p14:xfrm>
          </p:contentPart>
        </mc:Choice>
        <mc:Fallback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F5ABC119-1159-4F4E-909C-6A9C6293D710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2001794" y="239248"/>
                <a:ext cx="31680" cy="132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521F2C58-BCC5-4AED-84C2-AD8F9C9E4C7D}"/>
                  </a:ext>
                </a:extLst>
              </p14:cNvPr>
              <p14:cNvContentPartPr/>
              <p14:nvPr/>
            </p14:nvContentPartPr>
            <p14:xfrm>
              <a:off x="1986674" y="531568"/>
              <a:ext cx="76680" cy="8568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521F2C58-BCC5-4AED-84C2-AD8F9C9E4C7D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1977674" y="522568"/>
                <a:ext cx="94320" cy="10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20D42A26-76C6-4AED-8C17-9DD91FFD3B06}"/>
                  </a:ext>
                </a:extLst>
              </p14:cNvPr>
              <p14:cNvContentPartPr/>
              <p14:nvPr/>
            </p14:nvContentPartPr>
            <p14:xfrm>
              <a:off x="1967594" y="790048"/>
              <a:ext cx="92520" cy="7740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20D42A26-76C6-4AED-8C17-9DD91FFD3B06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958594" y="781048"/>
                <a:ext cx="110160" cy="95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1F20D513-63DD-4B7F-8ADC-278AD20EA08C}"/>
                  </a:ext>
                </a:extLst>
              </p14:cNvPr>
              <p14:cNvContentPartPr/>
              <p14:nvPr/>
            </p14:nvContentPartPr>
            <p14:xfrm>
              <a:off x="1975154" y="998488"/>
              <a:ext cx="67320" cy="8568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1F20D513-63DD-4B7F-8ADC-278AD20EA08C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966154" y="989488"/>
                <a:ext cx="84960" cy="10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6" name="Ink 15">
                <a:extLst>
                  <a:ext uri="{FF2B5EF4-FFF2-40B4-BE49-F238E27FC236}">
                    <a16:creationId xmlns:a16="http://schemas.microsoft.com/office/drawing/2014/main" id="{6FA5F706-3F7D-4C89-B4CE-615454E11526}"/>
                  </a:ext>
                </a:extLst>
              </p14:cNvPr>
              <p14:cNvContentPartPr/>
              <p14:nvPr/>
            </p14:nvContentPartPr>
            <p14:xfrm>
              <a:off x="1967594" y="1224208"/>
              <a:ext cx="98280" cy="81720"/>
            </p14:xfrm>
          </p:contentPart>
        </mc:Choice>
        <mc:Fallback>
          <p:pic>
            <p:nvPicPr>
              <p:cNvPr id="16" name="Ink 15">
                <a:extLst>
                  <a:ext uri="{FF2B5EF4-FFF2-40B4-BE49-F238E27FC236}">
                    <a16:creationId xmlns:a16="http://schemas.microsoft.com/office/drawing/2014/main" id="{6FA5F706-3F7D-4C89-B4CE-615454E11526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958594" y="1215208"/>
                <a:ext cx="115920" cy="99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7" name="Ink 16">
                <a:extLst>
                  <a:ext uri="{FF2B5EF4-FFF2-40B4-BE49-F238E27FC236}">
                    <a16:creationId xmlns:a16="http://schemas.microsoft.com/office/drawing/2014/main" id="{7F74AF03-88AD-4E57-AB76-4B36EE64F1C0}"/>
                  </a:ext>
                </a:extLst>
              </p14:cNvPr>
              <p14:cNvContentPartPr/>
              <p14:nvPr/>
            </p14:nvContentPartPr>
            <p14:xfrm>
              <a:off x="1974794" y="1485568"/>
              <a:ext cx="89640" cy="87480"/>
            </p14:xfrm>
          </p:contentPart>
        </mc:Choice>
        <mc:Fallback>
          <p:pic>
            <p:nvPicPr>
              <p:cNvPr id="17" name="Ink 16">
                <a:extLst>
                  <a:ext uri="{FF2B5EF4-FFF2-40B4-BE49-F238E27FC236}">
                    <a16:creationId xmlns:a16="http://schemas.microsoft.com/office/drawing/2014/main" id="{7F74AF03-88AD-4E57-AB76-4B36EE64F1C0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965794" y="1476568"/>
                <a:ext cx="107280" cy="105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8" name="Ink 17">
                <a:extLst>
                  <a:ext uri="{FF2B5EF4-FFF2-40B4-BE49-F238E27FC236}">
                    <a16:creationId xmlns:a16="http://schemas.microsoft.com/office/drawing/2014/main" id="{B3B6E38F-DC03-4972-A8CC-31C6A71AA409}"/>
                  </a:ext>
                </a:extLst>
              </p14:cNvPr>
              <p14:cNvContentPartPr/>
              <p14:nvPr/>
            </p14:nvContentPartPr>
            <p14:xfrm>
              <a:off x="1980194" y="1726048"/>
              <a:ext cx="92520" cy="81360"/>
            </p14:xfrm>
          </p:contentPart>
        </mc:Choice>
        <mc:Fallback>
          <p:pic>
            <p:nvPicPr>
              <p:cNvPr id="18" name="Ink 17">
                <a:extLst>
                  <a:ext uri="{FF2B5EF4-FFF2-40B4-BE49-F238E27FC236}">
                    <a16:creationId xmlns:a16="http://schemas.microsoft.com/office/drawing/2014/main" id="{B3B6E38F-DC03-4972-A8CC-31C6A71AA409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971194" y="1717048"/>
                <a:ext cx="110160" cy="99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9" name="Ink 18">
                <a:extLst>
                  <a:ext uri="{FF2B5EF4-FFF2-40B4-BE49-F238E27FC236}">
                    <a16:creationId xmlns:a16="http://schemas.microsoft.com/office/drawing/2014/main" id="{FE4E2FF9-7B9A-4784-B0E1-950DE5AABB7E}"/>
                  </a:ext>
                </a:extLst>
              </p14:cNvPr>
              <p14:cNvContentPartPr/>
              <p14:nvPr/>
            </p14:nvContentPartPr>
            <p14:xfrm>
              <a:off x="1989194" y="2013328"/>
              <a:ext cx="104760" cy="106920"/>
            </p14:xfrm>
          </p:contentPart>
        </mc:Choice>
        <mc:Fallback>
          <p:pic>
            <p:nvPicPr>
              <p:cNvPr id="19" name="Ink 18">
                <a:extLst>
                  <a:ext uri="{FF2B5EF4-FFF2-40B4-BE49-F238E27FC236}">
                    <a16:creationId xmlns:a16="http://schemas.microsoft.com/office/drawing/2014/main" id="{FE4E2FF9-7B9A-4784-B0E1-950DE5AABB7E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980194" y="2004328"/>
                <a:ext cx="122400" cy="124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11351F5D-C427-44D2-9B9D-1AD28E28534B}"/>
                  </a:ext>
                </a:extLst>
              </p14:cNvPr>
              <p14:cNvContentPartPr/>
              <p14:nvPr/>
            </p14:nvContentPartPr>
            <p14:xfrm>
              <a:off x="2491034" y="250408"/>
              <a:ext cx="87840" cy="120960"/>
            </p14:xfrm>
          </p:contentPart>
        </mc:Choice>
        <mc:Fallback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11351F5D-C427-44D2-9B9D-1AD28E28534B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2482034" y="241408"/>
                <a:ext cx="105480" cy="138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21" name="Ink 20">
                <a:extLst>
                  <a:ext uri="{FF2B5EF4-FFF2-40B4-BE49-F238E27FC236}">
                    <a16:creationId xmlns:a16="http://schemas.microsoft.com/office/drawing/2014/main" id="{051D5748-56D3-4D7C-8B9D-BE8E6BE57D16}"/>
                  </a:ext>
                </a:extLst>
              </p14:cNvPr>
              <p14:cNvContentPartPr/>
              <p14:nvPr/>
            </p14:nvContentPartPr>
            <p14:xfrm>
              <a:off x="2547194" y="505288"/>
              <a:ext cx="2520" cy="111600"/>
            </p14:xfrm>
          </p:contentPart>
        </mc:Choice>
        <mc:Fallback>
          <p:pic>
            <p:nvPicPr>
              <p:cNvPr id="21" name="Ink 20">
                <a:extLst>
                  <a:ext uri="{FF2B5EF4-FFF2-40B4-BE49-F238E27FC236}">
                    <a16:creationId xmlns:a16="http://schemas.microsoft.com/office/drawing/2014/main" id="{051D5748-56D3-4D7C-8B9D-BE8E6BE57D16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2538194" y="496288"/>
                <a:ext cx="20160" cy="129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B83A790D-C075-40B4-AF24-D6A0226EF2EF}"/>
                  </a:ext>
                </a:extLst>
              </p14:cNvPr>
              <p14:cNvContentPartPr/>
              <p14:nvPr/>
            </p14:nvContentPartPr>
            <p14:xfrm>
              <a:off x="2507234" y="764128"/>
              <a:ext cx="77400" cy="10188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B83A790D-C075-40B4-AF24-D6A0226EF2EF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498234" y="755128"/>
                <a:ext cx="95040" cy="11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23" name="Ink 22">
                <a:extLst>
                  <a:ext uri="{FF2B5EF4-FFF2-40B4-BE49-F238E27FC236}">
                    <a16:creationId xmlns:a16="http://schemas.microsoft.com/office/drawing/2014/main" id="{230DC82D-9D23-4AF3-B0CE-20EC3E4B79A2}"/>
                  </a:ext>
                </a:extLst>
              </p14:cNvPr>
              <p14:cNvContentPartPr/>
              <p14:nvPr/>
            </p14:nvContentPartPr>
            <p14:xfrm>
              <a:off x="2504354" y="993808"/>
              <a:ext cx="90360" cy="75240"/>
            </p14:xfrm>
          </p:contentPart>
        </mc:Choice>
        <mc:Fallback>
          <p:pic>
            <p:nvPicPr>
              <p:cNvPr id="23" name="Ink 22">
                <a:extLst>
                  <a:ext uri="{FF2B5EF4-FFF2-40B4-BE49-F238E27FC236}">
                    <a16:creationId xmlns:a16="http://schemas.microsoft.com/office/drawing/2014/main" id="{230DC82D-9D23-4AF3-B0CE-20EC3E4B79A2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2495354" y="984808"/>
                <a:ext cx="108000" cy="92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24" name="Ink 23">
                <a:extLst>
                  <a:ext uri="{FF2B5EF4-FFF2-40B4-BE49-F238E27FC236}">
                    <a16:creationId xmlns:a16="http://schemas.microsoft.com/office/drawing/2014/main" id="{AF6B418A-2D94-4323-9B6D-577AE15C8E64}"/>
                  </a:ext>
                </a:extLst>
              </p14:cNvPr>
              <p14:cNvContentPartPr/>
              <p14:nvPr/>
            </p14:nvContentPartPr>
            <p14:xfrm>
              <a:off x="2494274" y="1212688"/>
              <a:ext cx="105480" cy="99000"/>
            </p14:xfrm>
          </p:contentPart>
        </mc:Choice>
        <mc:Fallback>
          <p:pic>
            <p:nvPicPr>
              <p:cNvPr id="24" name="Ink 23">
                <a:extLst>
                  <a:ext uri="{FF2B5EF4-FFF2-40B4-BE49-F238E27FC236}">
                    <a16:creationId xmlns:a16="http://schemas.microsoft.com/office/drawing/2014/main" id="{AF6B418A-2D94-4323-9B6D-577AE15C8E64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2485274" y="1203688"/>
                <a:ext cx="123120" cy="11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BDAEB4F5-6309-423D-B18F-042C6B392009}"/>
                  </a:ext>
                </a:extLst>
              </p14:cNvPr>
              <p14:cNvContentPartPr/>
              <p14:nvPr/>
            </p14:nvContentPartPr>
            <p14:xfrm>
              <a:off x="2503634" y="1471168"/>
              <a:ext cx="70560" cy="79560"/>
            </p14:xfrm>
          </p:contentPart>
        </mc:Choice>
        <mc:Fallback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BDAEB4F5-6309-423D-B18F-042C6B392009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2494634" y="1462168"/>
                <a:ext cx="88200" cy="97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D1B3E548-95E1-441F-ADB8-609FA388628B}"/>
                  </a:ext>
                </a:extLst>
              </p14:cNvPr>
              <p14:cNvContentPartPr/>
              <p14:nvPr/>
            </p14:nvContentPartPr>
            <p14:xfrm>
              <a:off x="2511914" y="1736848"/>
              <a:ext cx="15480" cy="17640"/>
            </p14:xfrm>
          </p:contentPart>
        </mc:Choice>
        <mc:Fallback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D1B3E548-95E1-441F-ADB8-609FA388628B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2502914" y="1727848"/>
                <a:ext cx="33120" cy="35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27" name="Ink 26">
                <a:extLst>
                  <a:ext uri="{FF2B5EF4-FFF2-40B4-BE49-F238E27FC236}">
                    <a16:creationId xmlns:a16="http://schemas.microsoft.com/office/drawing/2014/main" id="{FD0B4F1D-A785-4909-9414-B5E500FFDA8C}"/>
                  </a:ext>
                </a:extLst>
              </p14:cNvPr>
              <p14:cNvContentPartPr/>
              <p14:nvPr/>
            </p14:nvContentPartPr>
            <p14:xfrm>
              <a:off x="2523074" y="1903528"/>
              <a:ext cx="360" cy="360"/>
            </p14:xfrm>
          </p:contentPart>
        </mc:Choice>
        <mc:Fallback>
          <p:pic>
            <p:nvPicPr>
              <p:cNvPr id="27" name="Ink 26">
                <a:extLst>
                  <a:ext uri="{FF2B5EF4-FFF2-40B4-BE49-F238E27FC236}">
                    <a16:creationId xmlns:a16="http://schemas.microsoft.com/office/drawing/2014/main" id="{FD0B4F1D-A785-4909-9414-B5E500FFDA8C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2514074" y="1894528"/>
                <a:ext cx="1800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D0B787F9-B660-411D-8F78-8C96A3AE7FAC}"/>
                  </a:ext>
                </a:extLst>
              </p14:cNvPr>
              <p14:cNvContentPartPr/>
              <p14:nvPr/>
            </p14:nvContentPartPr>
            <p14:xfrm>
              <a:off x="2496794" y="2127088"/>
              <a:ext cx="4680" cy="6336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D0B787F9-B660-411D-8F78-8C96A3AE7FAC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2487794" y="2118088"/>
                <a:ext cx="22320" cy="8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31" name="Ink 30">
                <a:extLst>
                  <a:ext uri="{FF2B5EF4-FFF2-40B4-BE49-F238E27FC236}">
                    <a16:creationId xmlns:a16="http://schemas.microsoft.com/office/drawing/2014/main" id="{3C7F7BAC-71BD-41C3-AC0A-68E359ACCBF0}"/>
                  </a:ext>
                </a:extLst>
              </p14:cNvPr>
              <p14:cNvContentPartPr/>
              <p14:nvPr/>
            </p14:nvContentPartPr>
            <p14:xfrm>
              <a:off x="3009434" y="237808"/>
              <a:ext cx="18360" cy="137880"/>
            </p14:xfrm>
          </p:contentPart>
        </mc:Choice>
        <mc:Fallback>
          <p:pic>
            <p:nvPicPr>
              <p:cNvPr id="31" name="Ink 30">
                <a:extLst>
                  <a:ext uri="{FF2B5EF4-FFF2-40B4-BE49-F238E27FC236}">
                    <a16:creationId xmlns:a16="http://schemas.microsoft.com/office/drawing/2014/main" id="{3C7F7BAC-71BD-41C3-AC0A-68E359ACCBF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3000434" y="228808"/>
                <a:ext cx="36000" cy="155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2280EC34-7D28-4DD9-BD4E-47880A4C57C1}"/>
                  </a:ext>
                </a:extLst>
              </p14:cNvPr>
              <p14:cNvContentPartPr/>
              <p14:nvPr/>
            </p14:nvContentPartPr>
            <p14:xfrm>
              <a:off x="3027434" y="494488"/>
              <a:ext cx="7200" cy="11808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2280EC34-7D28-4DD9-BD4E-47880A4C57C1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018434" y="485488"/>
                <a:ext cx="24840" cy="135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05C4D10F-8871-485A-8663-BA7D2DB40C7F}"/>
                  </a:ext>
                </a:extLst>
              </p14:cNvPr>
              <p14:cNvContentPartPr/>
              <p14:nvPr/>
            </p14:nvContentPartPr>
            <p14:xfrm>
              <a:off x="3380954" y="239248"/>
              <a:ext cx="94320" cy="11304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05C4D10F-8871-485A-8663-BA7D2DB40C7F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371954" y="230248"/>
                <a:ext cx="111960" cy="130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34" name="Ink 33">
                <a:extLst>
                  <a:ext uri="{FF2B5EF4-FFF2-40B4-BE49-F238E27FC236}">
                    <a16:creationId xmlns:a16="http://schemas.microsoft.com/office/drawing/2014/main" id="{80926036-3600-4F53-B417-DE92C64E2CFD}"/>
                  </a:ext>
                </a:extLst>
              </p14:cNvPr>
              <p14:cNvContentPartPr/>
              <p14:nvPr/>
            </p14:nvContentPartPr>
            <p14:xfrm>
              <a:off x="3385994" y="509968"/>
              <a:ext cx="95040" cy="126360"/>
            </p14:xfrm>
          </p:contentPart>
        </mc:Choice>
        <mc:Fallback>
          <p:pic>
            <p:nvPicPr>
              <p:cNvPr id="34" name="Ink 33">
                <a:extLst>
                  <a:ext uri="{FF2B5EF4-FFF2-40B4-BE49-F238E27FC236}">
                    <a16:creationId xmlns:a16="http://schemas.microsoft.com/office/drawing/2014/main" id="{80926036-3600-4F53-B417-DE92C64E2CFD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3376994" y="500968"/>
                <a:ext cx="11268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35" name="Ink 34">
                <a:extLst>
                  <a:ext uri="{FF2B5EF4-FFF2-40B4-BE49-F238E27FC236}">
                    <a16:creationId xmlns:a16="http://schemas.microsoft.com/office/drawing/2014/main" id="{DAAB1C9E-8B96-4743-96DD-9E4F5547B163}"/>
                  </a:ext>
                </a:extLst>
              </p14:cNvPr>
              <p14:cNvContentPartPr/>
              <p14:nvPr/>
            </p14:nvContentPartPr>
            <p14:xfrm>
              <a:off x="3418034" y="793648"/>
              <a:ext cx="12240" cy="146160"/>
            </p14:xfrm>
          </p:contentPart>
        </mc:Choice>
        <mc:Fallback>
          <p:pic>
            <p:nvPicPr>
              <p:cNvPr id="35" name="Ink 34">
                <a:extLst>
                  <a:ext uri="{FF2B5EF4-FFF2-40B4-BE49-F238E27FC236}">
                    <a16:creationId xmlns:a16="http://schemas.microsoft.com/office/drawing/2014/main" id="{DAAB1C9E-8B96-4743-96DD-9E4F5547B163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3409034" y="784648"/>
                <a:ext cx="29880" cy="163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41ABF125-1C3E-4733-B675-5D07C27A763F}"/>
                  </a:ext>
                </a:extLst>
              </p14:cNvPr>
              <p14:cNvContentPartPr/>
              <p14:nvPr/>
            </p14:nvContentPartPr>
            <p14:xfrm>
              <a:off x="3748514" y="250768"/>
              <a:ext cx="7920" cy="126720"/>
            </p14:xfrm>
          </p:contentPart>
        </mc:Choice>
        <mc:Fallback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41ABF125-1C3E-4733-B675-5D07C27A763F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3739514" y="241768"/>
                <a:ext cx="25560" cy="14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BA64C1CE-EAC8-46D4-ABDD-4093E7AC63B5}"/>
                  </a:ext>
                </a:extLst>
              </p14:cNvPr>
              <p14:cNvContentPartPr/>
              <p14:nvPr/>
            </p14:nvContentPartPr>
            <p14:xfrm>
              <a:off x="3734474" y="524728"/>
              <a:ext cx="110520" cy="11052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BA64C1CE-EAC8-46D4-ABDD-4093E7AC63B5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3725474" y="515728"/>
                <a:ext cx="128160" cy="128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5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92A88AE-4599-4A99-A591-8B3189335825}"/>
                  </a:ext>
                </a:extLst>
              </p14:cNvPr>
              <p14:cNvContentPartPr/>
              <p14:nvPr/>
            </p14:nvContentPartPr>
            <p14:xfrm>
              <a:off x="3797474" y="787528"/>
              <a:ext cx="16560" cy="134280"/>
            </p14:xfrm>
          </p:contentPart>
        </mc:Choice>
        <mc:Fallback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92A88AE-4599-4A99-A591-8B3189335825}"/>
                  </a:ext>
                </a:extLst>
              </p:cNvPr>
              <p:cNvPicPr/>
              <p:nvPr/>
            </p:nvPicPr>
            <p:blipFill>
              <a:blip r:embed="rId66"/>
              <a:stretch>
                <a:fillRect/>
              </a:stretch>
            </p:blipFill>
            <p:spPr>
              <a:xfrm>
                <a:off x="3788474" y="778528"/>
                <a:ext cx="34200" cy="151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7">
            <p14:nvContentPartPr>
              <p14:cNvPr id="39" name="Ink 38">
                <a:extLst>
                  <a:ext uri="{FF2B5EF4-FFF2-40B4-BE49-F238E27FC236}">
                    <a16:creationId xmlns:a16="http://schemas.microsoft.com/office/drawing/2014/main" id="{EAE5E3BB-5ED6-44B3-8196-8D1F36994742}"/>
                  </a:ext>
                </a:extLst>
              </p14:cNvPr>
              <p14:cNvContentPartPr/>
              <p14:nvPr/>
            </p14:nvContentPartPr>
            <p14:xfrm>
              <a:off x="4058474" y="272008"/>
              <a:ext cx="96840" cy="113400"/>
            </p14:xfrm>
          </p:contentPart>
        </mc:Choice>
        <mc:Fallback>
          <p:pic>
            <p:nvPicPr>
              <p:cNvPr id="39" name="Ink 38">
                <a:extLst>
                  <a:ext uri="{FF2B5EF4-FFF2-40B4-BE49-F238E27FC236}">
                    <a16:creationId xmlns:a16="http://schemas.microsoft.com/office/drawing/2014/main" id="{EAE5E3BB-5ED6-44B3-8196-8D1F36994742}"/>
                  </a:ext>
                </a:extLst>
              </p:cNvPr>
              <p:cNvPicPr/>
              <p:nvPr/>
            </p:nvPicPr>
            <p:blipFill>
              <a:blip r:embed="rId68"/>
              <a:stretch>
                <a:fillRect/>
              </a:stretch>
            </p:blipFill>
            <p:spPr>
              <a:xfrm>
                <a:off x="4049474" y="263008"/>
                <a:ext cx="114480" cy="13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9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B9AAEBB3-7287-4ACA-BFF7-41EB3602DE41}"/>
                  </a:ext>
                </a:extLst>
              </p14:cNvPr>
              <p14:cNvContentPartPr/>
              <p14:nvPr/>
            </p14:nvContentPartPr>
            <p14:xfrm>
              <a:off x="4123634" y="473248"/>
              <a:ext cx="14040" cy="11952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B9AAEBB3-7287-4ACA-BFF7-41EB3602DE41}"/>
                  </a:ext>
                </a:extLst>
              </p:cNvPr>
              <p:cNvPicPr/>
              <p:nvPr/>
            </p:nvPicPr>
            <p:blipFill>
              <a:blip r:embed="rId70"/>
              <a:stretch>
                <a:fillRect/>
              </a:stretch>
            </p:blipFill>
            <p:spPr>
              <a:xfrm>
                <a:off x="4114634" y="464248"/>
                <a:ext cx="31680" cy="137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1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A8E46572-C6F8-4802-810D-61798A68C1CA}"/>
                  </a:ext>
                </a:extLst>
              </p14:cNvPr>
              <p14:cNvContentPartPr/>
              <p14:nvPr/>
            </p14:nvContentPartPr>
            <p14:xfrm>
              <a:off x="4134434" y="796888"/>
              <a:ext cx="16920" cy="149760"/>
            </p14:xfrm>
          </p:contentPart>
        </mc:Choice>
        <mc:Fallback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A8E46572-C6F8-4802-810D-61798A68C1CA}"/>
                  </a:ext>
                </a:extLst>
              </p:cNvPr>
              <p:cNvPicPr/>
              <p:nvPr/>
            </p:nvPicPr>
            <p:blipFill>
              <a:blip r:embed="rId72"/>
              <a:stretch>
                <a:fillRect/>
              </a:stretch>
            </p:blipFill>
            <p:spPr>
              <a:xfrm>
                <a:off x="4125434" y="787888"/>
                <a:ext cx="34560" cy="167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3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2C56F823-CAEB-4661-87A0-CD95A554180C}"/>
                  </a:ext>
                </a:extLst>
              </p14:cNvPr>
              <p14:cNvContentPartPr/>
              <p14:nvPr/>
            </p14:nvContentPartPr>
            <p14:xfrm>
              <a:off x="4422794" y="275248"/>
              <a:ext cx="9000" cy="109440"/>
            </p14:xfrm>
          </p:contentPart>
        </mc:Choice>
        <mc:Fallback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2C56F823-CAEB-4661-87A0-CD95A554180C}"/>
                  </a:ext>
                </a:extLst>
              </p:cNvPr>
              <p:cNvPicPr/>
              <p:nvPr/>
            </p:nvPicPr>
            <p:blipFill>
              <a:blip r:embed="rId74"/>
              <a:stretch>
                <a:fillRect/>
              </a:stretch>
            </p:blipFill>
            <p:spPr>
              <a:xfrm>
                <a:off x="4413794" y="266248"/>
                <a:ext cx="26640" cy="12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5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5294B0FB-E881-4400-B599-10E977091BFE}"/>
                  </a:ext>
                </a:extLst>
              </p14:cNvPr>
              <p14:cNvContentPartPr/>
              <p14:nvPr/>
            </p14:nvContentPartPr>
            <p14:xfrm>
              <a:off x="4443314" y="515728"/>
              <a:ext cx="9720" cy="120240"/>
            </p14:xfrm>
          </p:contentPart>
        </mc:Choice>
        <mc:Fallback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5294B0FB-E881-4400-B599-10E977091BFE}"/>
                  </a:ext>
                </a:extLst>
              </p:cNvPr>
              <p:cNvPicPr/>
              <p:nvPr/>
            </p:nvPicPr>
            <p:blipFill>
              <a:blip r:embed="rId76"/>
              <a:stretch>
                <a:fillRect/>
              </a:stretch>
            </p:blipFill>
            <p:spPr>
              <a:xfrm>
                <a:off x="4434314" y="506728"/>
                <a:ext cx="27360" cy="137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7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77051920-DC40-41D3-8275-CEA0884AE33F}"/>
                  </a:ext>
                </a:extLst>
              </p14:cNvPr>
              <p14:cNvContentPartPr/>
              <p14:nvPr/>
            </p14:nvContentPartPr>
            <p14:xfrm>
              <a:off x="4463114" y="807688"/>
              <a:ext cx="5760" cy="143640"/>
            </p14:xfrm>
          </p:contentPart>
        </mc:Choice>
        <mc:Fallback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77051920-DC40-41D3-8275-CEA0884AE33F}"/>
                  </a:ext>
                </a:extLst>
              </p:cNvPr>
              <p:cNvPicPr/>
              <p:nvPr/>
            </p:nvPicPr>
            <p:blipFill>
              <a:blip r:embed="rId78"/>
              <a:stretch>
                <a:fillRect/>
              </a:stretch>
            </p:blipFill>
            <p:spPr>
              <a:xfrm>
                <a:off x="4454114" y="798688"/>
                <a:ext cx="23400" cy="16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9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A484600C-02C5-4BE3-BB0E-2C40B7445186}"/>
                  </a:ext>
                </a:extLst>
              </p14:cNvPr>
              <p14:cNvContentPartPr/>
              <p14:nvPr/>
            </p14:nvContentPartPr>
            <p14:xfrm>
              <a:off x="4753274" y="261928"/>
              <a:ext cx="111240" cy="12636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A484600C-02C5-4BE3-BB0E-2C40B7445186}"/>
                  </a:ext>
                </a:extLst>
              </p:cNvPr>
              <p:cNvPicPr/>
              <p:nvPr/>
            </p:nvPicPr>
            <p:blipFill>
              <a:blip r:embed="rId80"/>
              <a:stretch>
                <a:fillRect/>
              </a:stretch>
            </p:blipFill>
            <p:spPr>
              <a:xfrm>
                <a:off x="4744274" y="252928"/>
                <a:ext cx="128880" cy="144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1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BA30C9D2-AA1F-46BB-ABEF-9759020D90F5}"/>
                  </a:ext>
                </a:extLst>
              </p14:cNvPr>
              <p14:cNvContentPartPr/>
              <p14:nvPr/>
            </p14:nvContentPartPr>
            <p14:xfrm>
              <a:off x="4768754" y="501328"/>
              <a:ext cx="83160" cy="12672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BA30C9D2-AA1F-46BB-ABEF-9759020D90F5}"/>
                  </a:ext>
                </a:extLst>
              </p:cNvPr>
              <p:cNvPicPr/>
              <p:nvPr/>
            </p:nvPicPr>
            <p:blipFill>
              <a:blip r:embed="rId82"/>
              <a:stretch>
                <a:fillRect/>
              </a:stretch>
            </p:blipFill>
            <p:spPr>
              <a:xfrm>
                <a:off x="4759754" y="492328"/>
                <a:ext cx="100800" cy="14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355096BB-914C-4F37-91AC-111EC4A2E7D6}"/>
                  </a:ext>
                </a:extLst>
              </p14:cNvPr>
              <p14:cNvContentPartPr/>
              <p14:nvPr/>
            </p14:nvContentPartPr>
            <p14:xfrm>
              <a:off x="4754714" y="825328"/>
              <a:ext cx="124560" cy="11376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355096BB-914C-4F37-91AC-111EC4A2E7D6}"/>
                  </a:ext>
                </a:extLst>
              </p:cNvPr>
              <p:cNvPicPr/>
              <p:nvPr/>
            </p:nvPicPr>
            <p:blipFill>
              <a:blip r:embed="rId84"/>
              <a:stretch>
                <a:fillRect/>
              </a:stretch>
            </p:blipFill>
            <p:spPr>
              <a:xfrm>
                <a:off x="4745714" y="816328"/>
                <a:ext cx="142200" cy="131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AD6D667C-3B7F-4F29-8EE7-92823FA229AF}"/>
                  </a:ext>
                </a:extLst>
              </p14:cNvPr>
              <p14:cNvContentPartPr/>
              <p14:nvPr/>
            </p14:nvContentPartPr>
            <p14:xfrm>
              <a:off x="4820954" y="1073008"/>
              <a:ext cx="7200" cy="15516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AD6D667C-3B7F-4F29-8EE7-92823FA229AF}"/>
                  </a:ext>
                </a:extLst>
              </p:cNvPr>
              <p:cNvPicPr/>
              <p:nvPr/>
            </p:nvPicPr>
            <p:blipFill>
              <a:blip r:embed="rId86"/>
              <a:stretch>
                <a:fillRect/>
              </a:stretch>
            </p:blipFill>
            <p:spPr>
              <a:xfrm>
                <a:off x="4811954" y="1064008"/>
                <a:ext cx="24840" cy="172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7">
            <p14:nvContentPartPr>
              <p14:cNvPr id="54" name="Ink 53">
                <a:extLst>
                  <a:ext uri="{FF2B5EF4-FFF2-40B4-BE49-F238E27FC236}">
                    <a16:creationId xmlns:a16="http://schemas.microsoft.com/office/drawing/2014/main" id="{519F8ED8-AD66-4BE8-AED3-8A11D8216CAB}"/>
                  </a:ext>
                </a:extLst>
              </p14:cNvPr>
              <p14:cNvContentPartPr/>
              <p14:nvPr/>
            </p14:nvContentPartPr>
            <p14:xfrm>
              <a:off x="4751834" y="1437688"/>
              <a:ext cx="127080" cy="738000"/>
            </p14:xfrm>
          </p:contentPart>
        </mc:Choice>
        <mc:Fallback>
          <p:pic>
            <p:nvPicPr>
              <p:cNvPr id="54" name="Ink 53">
                <a:extLst>
                  <a:ext uri="{FF2B5EF4-FFF2-40B4-BE49-F238E27FC236}">
                    <a16:creationId xmlns:a16="http://schemas.microsoft.com/office/drawing/2014/main" id="{519F8ED8-AD66-4BE8-AED3-8A11D8216CAB}"/>
                  </a:ext>
                </a:extLst>
              </p:cNvPr>
              <p:cNvPicPr/>
              <p:nvPr/>
            </p:nvPicPr>
            <p:blipFill>
              <a:blip r:embed="rId88"/>
              <a:stretch>
                <a:fillRect/>
              </a:stretch>
            </p:blipFill>
            <p:spPr>
              <a:xfrm>
                <a:off x="4742834" y="1428688"/>
                <a:ext cx="144720" cy="75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89">
            <p14:nvContentPartPr>
              <p14:cNvPr id="66" name="Ink 65">
                <a:extLst>
                  <a:ext uri="{FF2B5EF4-FFF2-40B4-BE49-F238E27FC236}">
                    <a16:creationId xmlns:a16="http://schemas.microsoft.com/office/drawing/2014/main" id="{CC077239-5F9B-45E9-A0BA-972637AE6CF5}"/>
                  </a:ext>
                </a:extLst>
              </p14:cNvPr>
              <p14:cNvContentPartPr/>
              <p14:nvPr/>
            </p14:nvContentPartPr>
            <p14:xfrm>
              <a:off x="469634" y="118288"/>
              <a:ext cx="545760" cy="618480"/>
            </p14:xfrm>
          </p:contentPart>
        </mc:Choice>
        <mc:Fallback>
          <p:pic>
            <p:nvPicPr>
              <p:cNvPr id="66" name="Ink 65">
                <a:extLst>
                  <a:ext uri="{FF2B5EF4-FFF2-40B4-BE49-F238E27FC236}">
                    <a16:creationId xmlns:a16="http://schemas.microsoft.com/office/drawing/2014/main" id="{CC077239-5F9B-45E9-A0BA-972637AE6CF5}"/>
                  </a:ext>
                </a:extLst>
              </p:cNvPr>
              <p:cNvPicPr/>
              <p:nvPr/>
            </p:nvPicPr>
            <p:blipFill>
              <a:blip r:embed="rId90"/>
              <a:stretch>
                <a:fillRect/>
              </a:stretch>
            </p:blipFill>
            <p:spPr>
              <a:xfrm>
                <a:off x="460634" y="109288"/>
                <a:ext cx="563400" cy="6361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1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DA335BA4-3A93-4540-B426-4B219F27CF3D}"/>
                  </a:ext>
                </a:extLst>
              </p14:cNvPr>
              <p14:cNvContentPartPr/>
              <p14:nvPr/>
            </p14:nvContentPartPr>
            <p14:xfrm>
              <a:off x="454874" y="781048"/>
              <a:ext cx="574200" cy="19656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DA335BA4-3A93-4540-B426-4B219F27CF3D}"/>
                  </a:ext>
                </a:extLst>
              </p:cNvPr>
              <p:cNvPicPr/>
              <p:nvPr/>
            </p:nvPicPr>
            <p:blipFill>
              <a:blip r:embed="rId92"/>
              <a:stretch>
                <a:fillRect/>
              </a:stretch>
            </p:blipFill>
            <p:spPr>
              <a:xfrm>
                <a:off x="445874" y="772048"/>
                <a:ext cx="591840" cy="214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3">
            <p14:nvContentPartPr>
              <p14:cNvPr id="73" name="Ink 72">
                <a:extLst>
                  <a:ext uri="{FF2B5EF4-FFF2-40B4-BE49-F238E27FC236}">
                    <a16:creationId xmlns:a16="http://schemas.microsoft.com/office/drawing/2014/main" id="{4D761144-29C7-4F30-8471-24FCE94CA2DD}"/>
                  </a:ext>
                </a:extLst>
              </p14:cNvPr>
              <p14:cNvContentPartPr/>
              <p14:nvPr/>
            </p14:nvContentPartPr>
            <p14:xfrm>
              <a:off x="2960474" y="784288"/>
              <a:ext cx="137160" cy="117000"/>
            </p14:xfrm>
          </p:contentPart>
        </mc:Choice>
        <mc:Fallback>
          <p:pic>
            <p:nvPicPr>
              <p:cNvPr id="73" name="Ink 72">
                <a:extLst>
                  <a:ext uri="{FF2B5EF4-FFF2-40B4-BE49-F238E27FC236}">
                    <a16:creationId xmlns:a16="http://schemas.microsoft.com/office/drawing/2014/main" id="{4D761144-29C7-4F30-8471-24FCE94CA2DD}"/>
                  </a:ext>
                </a:extLst>
              </p:cNvPr>
              <p:cNvPicPr/>
              <p:nvPr/>
            </p:nvPicPr>
            <p:blipFill>
              <a:blip r:embed="rId94"/>
              <a:stretch>
                <a:fillRect/>
              </a:stretch>
            </p:blipFill>
            <p:spPr>
              <a:xfrm>
                <a:off x="2951474" y="775288"/>
                <a:ext cx="154800" cy="1346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06981500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EE842D1A-AF84-4550-B4A3-A62EA440ED39}"/>
                  </a:ext>
                </a:extLst>
              </p14:cNvPr>
              <p14:cNvContentPartPr/>
              <p14:nvPr/>
            </p14:nvContentPartPr>
            <p14:xfrm>
              <a:off x="557834" y="107848"/>
              <a:ext cx="2037600" cy="46188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EE842D1A-AF84-4550-B4A3-A62EA440ED39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548834" y="98848"/>
                <a:ext cx="2055240" cy="479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C7E5C2B0-5324-4E42-BE08-091C09D656F3}"/>
                  </a:ext>
                </a:extLst>
              </p14:cNvPr>
              <p14:cNvContentPartPr/>
              <p14:nvPr/>
            </p14:nvContentPartPr>
            <p14:xfrm>
              <a:off x="2713874" y="746488"/>
              <a:ext cx="248400" cy="177840"/>
            </p14:xfrm>
          </p:contentPart>
        </mc:Choice>
        <mc:Fallback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C7E5C2B0-5324-4E42-BE08-091C09D656F3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2704874" y="737488"/>
                <a:ext cx="266040" cy="195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29" name="Ink 28">
                <a:extLst>
                  <a:ext uri="{FF2B5EF4-FFF2-40B4-BE49-F238E27FC236}">
                    <a16:creationId xmlns:a16="http://schemas.microsoft.com/office/drawing/2014/main" id="{B8E488A8-F6A6-46F4-AE88-23FEA5FBE124}"/>
                  </a:ext>
                </a:extLst>
              </p14:cNvPr>
              <p14:cNvContentPartPr/>
              <p14:nvPr/>
            </p14:nvContentPartPr>
            <p14:xfrm>
              <a:off x="2156234" y="784288"/>
              <a:ext cx="199440" cy="104400"/>
            </p14:xfrm>
          </p:contentPart>
        </mc:Choice>
        <mc:Fallback>
          <p:pic>
            <p:nvPicPr>
              <p:cNvPr id="29" name="Ink 28">
                <a:extLst>
                  <a:ext uri="{FF2B5EF4-FFF2-40B4-BE49-F238E27FC236}">
                    <a16:creationId xmlns:a16="http://schemas.microsoft.com/office/drawing/2014/main" id="{B8E488A8-F6A6-46F4-AE88-23FEA5FBE124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2147234" y="775288"/>
                <a:ext cx="217080" cy="12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30" name="Ink 29">
                <a:extLst>
                  <a:ext uri="{FF2B5EF4-FFF2-40B4-BE49-F238E27FC236}">
                    <a16:creationId xmlns:a16="http://schemas.microsoft.com/office/drawing/2014/main" id="{580F1736-4C2A-4E33-9BE8-6139CE455020}"/>
                  </a:ext>
                </a:extLst>
              </p14:cNvPr>
              <p14:cNvContentPartPr/>
              <p14:nvPr/>
            </p14:nvContentPartPr>
            <p14:xfrm>
              <a:off x="653234" y="749728"/>
              <a:ext cx="1153800" cy="136440"/>
            </p14:xfrm>
          </p:contentPart>
        </mc:Choice>
        <mc:Fallback>
          <p:pic>
            <p:nvPicPr>
              <p:cNvPr id="30" name="Ink 29">
                <a:extLst>
                  <a:ext uri="{FF2B5EF4-FFF2-40B4-BE49-F238E27FC236}">
                    <a16:creationId xmlns:a16="http://schemas.microsoft.com/office/drawing/2014/main" id="{580F1736-4C2A-4E33-9BE8-6139CE455020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644234" y="740728"/>
                <a:ext cx="1171440" cy="154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52A46282-2B3D-4B21-A6D0-2E45ECBD07DB}"/>
                  </a:ext>
                </a:extLst>
              </p14:cNvPr>
              <p14:cNvContentPartPr/>
              <p14:nvPr/>
            </p14:nvContentPartPr>
            <p14:xfrm>
              <a:off x="2768234" y="1133488"/>
              <a:ext cx="153000" cy="28440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52A46282-2B3D-4B21-A6D0-2E45ECBD07DB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2759234" y="1124488"/>
                <a:ext cx="170640" cy="30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7" name="Ink 46">
                <a:extLst>
                  <a:ext uri="{FF2B5EF4-FFF2-40B4-BE49-F238E27FC236}">
                    <a16:creationId xmlns:a16="http://schemas.microsoft.com/office/drawing/2014/main" id="{69A6FD5C-70BB-4E80-929C-811F668A170F}"/>
                  </a:ext>
                </a:extLst>
              </p14:cNvPr>
              <p14:cNvContentPartPr/>
              <p14:nvPr/>
            </p14:nvContentPartPr>
            <p14:xfrm>
              <a:off x="2212754" y="1162648"/>
              <a:ext cx="132840" cy="112680"/>
            </p14:xfrm>
          </p:contentPart>
        </mc:Choice>
        <mc:Fallback>
          <p:pic>
            <p:nvPicPr>
              <p:cNvPr id="47" name="Ink 46">
                <a:extLst>
                  <a:ext uri="{FF2B5EF4-FFF2-40B4-BE49-F238E27FC236}">
                    <a16:creationId xmlns:a16="http://schemas.microsoft.com/office/drawing/2014/main" id="{69A6FD5C-70BB-4E80-929C-811F668A170F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2203754" y="1153648"/>
                <a:ext cx="150480" cy="130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8" name="Ink 47">
                <a:extLst>
                  <a:ext uri="{FF2B5EF4-FFF2-40B4-BE49-F238E27FC236}">
                    <a16:creationId xmlns:a16="http://schemas.microsoft.com/office/drawing/2014/main" id="{BE0E8E6D-A953-4EFA-B80E-92FFE94A8A4A}"/>
                  </a:ext>
                </a:extLst>
              </p14:cNvPr>
              <p14:cNvContentPartPr/>
              <p14:nvPr/>
            </p14:nvContentPartPr>
            <p14:xfrm>
              <a:off x="617594" y="1145008"/>
              <a:ext cx="1181160" cy="130320"/>
            </p14:xfrm>
          </p:contentPart>
        </mc:Choice>
        <mc:Fallback>
          <p:pic>
            <p:nvPicPr>
              <p:cNvPr id="48" name="Ink 47">
                <a:extLst>
                  <a:ext uri="{FF2B5EF4-FFF2-40B4-BE49-F238E27FC236}">
                    <a16:creationId xmlns:a16="http://schemas.microsoft.com/office/drawing/2014/main" id="{BE0E8E6D-A953-4EFA-B80E-92FFE94A8A4A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608594" y="1136008"/>
                <a:ext cx="1198800" cy="147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59" name="Ink 58">
                <a:extLst>
                  <a:ext uri="{FF2B5EF4-FFF2-40B4-BE49-F238E27FC236}">
                    <a16:creationId xmlns:a16="http://schemas.microsoft.com/office/drawing/2014/main" id="{F984073F-0930-4F90-B0C2-B211ED5913AC}"/>
                  </a:ext>
                </a:extLst>
              </p14:cNvPr>
              <p14:cNvContentPartPr/>
              <p14:nvPr/>
            </p14:nvContentPartPr>
            <p14:xfrm>
              <a:off x="1128434" y="1895608"/>
              <a:ext cx="1013040" cy="322560"/>
            </p14:xfrm>
          </p:contentPart>
        </mc:Choice>
        <mc:Fallback>
          <p:pic>
            <p:nvPicPr>
              <p:cNvPr id="59" name="Ink 58">
                <a:extLst>
                  <a:ext uri="{FF2B5EF4-FFF2-40B4-BE49-F238E27FC236}">
                    <a16:creationId xmlns:a16="http://schemas.microsoft.com/office/drawing/2014/main" id="{F984073F-0930-4F90-B0C2-B211ED5913AC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1119434" y="1886608"/>
                <a:ext cx="1030680" cy="34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70" name="Ink 69">
                <a:extLst>
                  <a:ext uri="{FF2B5EF4-FFF2-40B4-BE49-F238E27FC236}">
                    <a16:creationId xmlns:a16="http://schemas.microsoft.com/office/drawing/2014/main" id="{376C8BF7-63E0-4D59-9D2C-A00455CF2D8B}"/>
                  </a:ext>
                </a:extLst>
              </p14:cNvPr>
              <p14:cNvContentPartPr/>
              <p14:nvPr/>
            </p14:nvContentPartPr>
            <p14:xfrm>
              <a:off x="2219594" y="1871848"/>
              <a:ext cx="1096560" cy="379080"/>
            </p14:xfrm>
          </p:contentPart>
        </mc:Choice>
        <mc:Fallback>
          <p:pic>
            <p:nvPicPr>
              <p:cNvPr id="70" name="Ink 69">
                <a:extLst>
                  <a:ext uri="{FF2B5EF4-FFF2-40B4-BE49-F238E27FC236}">
                    <a16:creationId xmlns:a16="http://schemas.microsoft.com/office/drawing/2014/main" id="{376C8BF7-63E0-4D59-9D2C-A00455CF2D8B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210594" y="1862848"/>
                <a:ext cx="1114200" cy="39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8979ED92-6077-44CD-B628-96BE5A48FA8D}"/>
                  </a:ext>
                </a:extLst>
              </p14:cNvPr>
              <p14:cNvContentPartPr/>
              <p14:nvPr/>
            </p14:nvContentPartPr>
            <p14:xfrm>
              <a:off x="1181354" y="2254888"/>
              <a:ext cx="2811960" cy="424080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8979ED92-6077-44CD-B628-96BE5A48FA8D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1172354" y="2245888"/>
                <a:ext cx="2829600" cy="441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107" name="Ink 106">
                <a:extLst>
                  <a:ext uri="{FF2B5EF4-FFF2-40B4-BE49-F238E27FC236}">
                    <a16:creationId xmlns:a16="http://schemas.microsoft.com/office/drawing/2014/main" id="{D98DA478-01C9-4752-BB3B-66B2DE1573C3}"/>
                  </a:ext>
                </a:extLst>
              </p14:cNvPr>
              <p14:cNvContentPartPr/>
              <p14:nvPr/>
            </p14:nvContentPartPr>
            <p14:xfrm>
              <a:off x="1146434" y="2773288"/>
              <a:ext cx="2059200" cy="338400"/>
            </p14:xfrm>
          </p:contentPart>
        </mc:Choice>
        <mc:Fallback>
          <p:pic>
            <p:nvPicPr>
              <p:cNvPr id="107" name="Ink 106">
                <a:extLst>
                  <a:ext uri="{FF2B5EF4-FFF2-40B4-BE49-F238E27FC236}">
                    <a16:creationId xmlns:a16="http://schemas.microsoft.com/office/drawing/2014/main" id="{D98DA478-01C9-4752-BB3B-66B2DE1573C3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1137434" y="2764288"/>
                <a:ext cx="2076840" cy="356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144" name="Ink 143">
                <a:extLst>
                  <a:ext uri="{FF2B5EF4-FFF2-40B4-BE49-F238E27FC236}">
                    <a16:creationId xmlns:a16="http://schemas.microsoft.com/office/drawing/2014/main" id="{6D154ED9-92A0-4E08-BA67-4DB7AE0C1A4D}"/>
                  </a:ext>
                </a:extLst>
              </p14:cNvPr>
              <p14:cNvContentPartPr/>
              <p14:nvPr/>
            </p14:nvContentPartPr>
            <p14:xfrm>
              <a:off x="127634" y="4682368"/>
              <a:ext cx="590400" cy="322560"/>
            </p14:xfrm>
          </p:contentPart>
        </mc:Choice>
        <mc:Fallback>
          <p:pic>
            <p:nvPicPr>
              <p:cNvPr id="144" name="Ink 143">
                <a:extLst>
                  <a:ext uri="{FF2B5EF4-FFF2-40B4-BE49-F238E27FC236}">
                    <a16:creationId xmlns:a16="http://schemas.microsoft.com/office/drawing/2014/main" id="{6D154ED9-92A0-4E08-BA67-4DB7AE0C1A4D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118634" y="4673368"/>
                <a:ext cx="608040" cy="340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150" name="Ink 149">
                <a:extLst>
                  <a:ext uri="{FF2B5EF4-FFF2-40B4-BE49-F238E27FC236}">
                    <a16:creationId xmlns:a16="http://schemas.microsoft.com/office/drawing/2014/main" id="{82757252-BA27-4578-AE86-E2326E66B356}"/>
                  </a:ext>
                </a:extLst>
              </p14:cNvPr>
              <p14:cNvContentPartPr/>
              <p14:nvPr/>
            </p14:nvContentPartPr>
            <p14:xfrm>
              <a:off x="1293314" y="4717288"/>
              <a:ext cx="408600" cy="169920"/>
            </p14:xfrm>
          </p:contentPart>
        </mc:Choice>
        <mc:Fallback>
          <p:pic>
            <p:nvPicPr>
              <p:cNvPr id="150" name="Ink 149">
                <a:extLst>
                  <a:ext uri="{FF2B5EF4-FFF2-40B4-BE49-F238E27FC236}">
                    <a16:creationId xmlns:a16="http://schemas.microsoft.com/office/drawing/2014/main" id="{82757252-BA27-4578-AE86-E2326E66B35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1284314" y="4708288"/>
                <a:ext cx="426240" cy="187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9">
            <p14:nvContentPartPr>
              <p14:cNvPr id="151" name="Ink 150">
                <a:extLst>
                  <a:ext uri="{FF2B5EF4-FFF2-40B4-BE49-F238E27FC236}">
                    <a16:creationId xmlns:a16="http://schemas.microsoft.com/office/drawing/2014/main" id="{AF53F9E1-59E2-4559-8E67-A308240C7C70}"/>
                  </a:ext>
                </a:extLst>
              </p14:cNvPr>
              <p14:cNvContentPartPr/>
              <p14:nvPr/>
            </p14:nvContentPartPr>
            <p14:xfrm>
              <a:off x="1886234" y="4725568"/>
              <a:ext cx="1800" cy="360"/>
            </p14:xfrm>
          </p:contentPart>
        </mc:Choice>
        <mc:Fallback>
          <p:pic>
            <p:nvPicPr>
              <p:cNvPr id="151" name="Ink 150">
                <a:extLst>
                  <a:ext uri="{FF2B5EF4-FFF2-40B4-BE49-F238E27FC236}">
                    <a16:creationId xmlns:a16="http://schemas.microsoft.com/office/drawing/2014/main" id="{AF53F9E1-59E2-4559-8E67-A308240C7C70}"/>
                  </a:ext>
                </a:extLst>
              </p:cNvPr>
              <p:cNvPicPr/>
              <p:nvPr/>
            </p:nvPicPr>
            <p:blipFill>
              <a:blip r:embed="rId30"/>
              <a:stretch>
                <a:fillRect/>
              </a:stretch>
            </p:blipFill>
            <p:spPr>
              <a:xfrm>
                <a:off x="1877234" y="4716568"/>
                <a:ext cx="19440" cy="18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54" name="Ink 153">
                <a:extLst>
                  <a:ext uri="{FF2B5EF4-FFF2-40B4-BE49-F238E27FC236}">
                    <a16:creationId xmlns:a16="http://schemas.microsoft.com/office/drawing/2014/main" id="{9EF4F852-FAE9-45C4-85F9-678E5B3879E3}"/>
                  </a:ext>
                </a:extLst>
              </p14:cNvPr>
              <p14:cNvContentPartPr/>
              <p14:nvPr/>
            </p14:nvContentPartPr>
            <p14:xfrm>
              <a:off x="124754" y="1938088"/>
              <a:ext cx="524160" cy="185040"/>
            </p14:xfrm>
          </p:contentPart>
        </mc:Choice>
        <mc:Fallback>
          <p:pic>
            <p:nvPicPr>
              <p:cNvPr id="154" name="Ink 153">
                <a:extLst>
                  <a:ext uri="{FF2B5EF4-FFF2-40B4-BE49-F238E27FC236}">
                    <a16:creationId xmlns:a16="http://schemas.microsoft.com/office/drawing/2014/main" id="{9EF4F852-FAE9-45C4-85F9-678E5B3879E3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115754" y="1929088"/>
                <a:ext cx="541800" cy="202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58" name="Ink 157">
                <a:extLst>
                  <a:ext uri="{FF2B5EF4-FFF2-40B4-BE49-F238E27FC236}">
                    <a16:creationId xmlns:a16="http://schemas.microsoft.com/office/drawing/2014/main" id="{45DCE376-1E1D-48D0-BF02-905D87E6A4AC}"/>
                  </a:ext>
                </a:extLst>
              </p14:cNvPr>
              <p14:cNvContentPartPr/>
              <p14:nvPr/>
            </p14:nvContentPartPr>
            <p14:xfrm>
              <a:off x="1208714" y="3247048"/>
              <a:ext cx="2897280" cy="733680"/>
            </p14:xfrm>
          </p:contentPart>
        </mc:Choice>
        <mc:Fallback>
          <p:pic>
            <p:nvPicPr>
              <p:cNvPr id="158" name="Ink 157">
                <a:extLst>
                  <a:ext uri="{FF2B5EF4-FFF2-40B4-BE49-F238E27FC236}">
                    <a16:creationId xmlns:a16="http://schemas.microsoft.com/office/drawing/2014/main" id="{45DCE376-1E1D-48D0-BF02-905D87E6A4AC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1199714" y="3238048"/>
                <a:ext cx="2914920" cy="751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62" name="Ink 161">
                <a:extLst>
                  <a:ext uri="{FF2B5EF4-FFF2-40B4-BE49-F238E27FC236}">
                    <a16:creationId xmlns:a16="http://schemas.microsoft.com/office/drawing/2014/main" id="{2D13CF54-1114-4425-B0BD-4A60A78C44EA}"/>
                  </a:ext>
                </a:extLst>
              </p14:cNvPr>
              <p14:cNvContentPartPr/>
              <p14:nvPr/>
            </p14:nvContentPartPr>
            <p14:xfrm>
              <a:off x="1928714" y="4686688"/>
              <a:ext cx="766440" cy="378000"/>
            </p14:xfrm>
          </p:contentPart>
        </mc:Choice>
        <mc:Fallback>
          <p:pic>
            <p:nvPicPr>
              <p:cNvPr id="162" name="Ink 161">
                <a:extLst>
                  <a:ext uri="{FF2B5EF4-FFF2-40B4-BE49-F238E27FC236}">
                    <a16:creationId xmlns:a16="http://schemas.microsoft.com/office/drawing/2014/main" id="{2D13CF54-1114-4425-B0BD-4A60A78C44EA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1919714" y="4677688"/>
                <a:ext cx="784080" cy="395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63" name="Ink 162">
                <a:extLst>
                  <a:ext uri="{FF2B5EF4-FFF2-40B4-BE49-F238E27FC236}">
                    <a16:creationId xmlns:a16="http://schemas.microsoft.com/office/drawing/2014/main" id="{7197B01D-68F5-4248-8788-6D03F44C2854}"/>
                  </a:ext>
                </a:extLst>
              </p14:cNvPr>
              <p14:cNvContentPartPr/>
              <p14:nvPr/>
            </p14:nvContentPartPr>
            <p14:xfrm>
              <a:off x="2965154" y="4665088"/>
              <a:ext cx="23400" cy="199440"/>
            </p14:xfrm>
          </p:contentPart>
        </mc:Choice>
        <mc:Fallback>
          <p:pic>
            <p:nvPicPr>
              <p:cNvPr id="163" name="Ink 162">
                <a:extLst>
                  <a:ext uri="{FF2B5EF4-FFF2-40B4-BE49-F238E27FC236}">
                    <a16:creationId xmlns:a16="http://schemas.microsoft.com/office/drawing/2014/main" id="{7197B01D-68F5-4248-8788-6D03F44C2854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2956154" y="4656088"/>
                <a:ext cx="41040" cy="217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9">
            <p14:nvContentPartPr>
              <p14:cNvPr id="164" name="Ink 163">
                <a:extLst>
                  <a:ext uri="{FF2B5EF4-FFF2-40B4-BE49-F238E27FC236}">
                    <a16:creationId xmlns:a16="http://schemas.microsoft.com/office/drawing/2014/main" id="{9DEF5659-8757-47B9-B061-94A7921F6043}"/>
                  </a:ext>
                </a:extLst>
              </p14:cNvPr>
              <p14:cNvContentPartPr/>
              <p14:nvPr/>
            </p14:nvContentPartPr>
            <p14:xfrm>
              <a:off x="3218234" y="4647088"/>
              <a:ext cx="245160" cy="199080"/>
            </p14:xfrm>
          </p:contentPart>
        </mc:Choice>
        <mc:Fallback>
          <p:pic>
            <p:nvPicPr>
              <p:cNvPr id="164" name="Ink 163">
                <a:extLst>
                  <a:ext uri="{FF2B5EF4-FFF2-40B4-BE49-F238E27FC236}">
                    <a16:creationId xmlns:a16="http://schemas.microsoft.com/office/drawing/2014/main" id="{9DEF5659-8757-47B9-B061-94A7921F6043}"/>
                  </a:ext>
                </a:extLst>
              </p:cNvPr>
              <p:cNvPicPr/>
              <p:nvPr/>
            </p:nvPicPr>
            <p:blipFill>
              <a:blip r:embed="rId40"/>
              <a:stretch>
                <a:fillRect/>
              </a:stretch>
            </p:blipFill>
            <p:spPr>
              <a:xfrm>
                <a:off x="3209234" y="4638088"/>
                <a:ext cx="262800" cy="216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1">
            <p14:nvContentPartPr>
              <p14:cNvPr id="174" name="Ink 173">
                <a:extLst>
                  <a:ext uri="{FF2B5EF4-FFF2-40B4-BE49-F238E27FC236}">
                    <a16:creationId xmlns:a16="http://schemas.microsoft.com/office/drawing/2014/main" id="{CBACA0D4-8DAB-46DA-845A-78EBDFCA4DF1}"/>
                  </a:ext>
                </a:extLst>
              </p14:cNvPr>
              <p14:cNvContentPartPr/>
              <p14:nvPr/>
            </p14:nvContentPartPr>
            <p14:xfrm>
              <a:off x="3668954" y="4628368"/>
              <a:ext cx="1068480" cy="306720"/>
            </p14:xfrm>
          </p:contentPart>
        </mc:Choice>
        <mc:Fallback>
          <p:pic>
            <p:nvPicPr>
              <p:cNvPr id="174" name="Ink 173">
                <a:extLst>
                  <a:ext uri="{FF2B5EF4-FFF2-40B4-BE49-F238E27FC236}">
                    <a16:creationId xmlns:a16="http://schemas.microsoft.com/office/drawing/2014/main" id="{CBACA0D4-8DAB-46DA-845A-78EBDFCA4DF1}"/>
                  </a:ext>
                </a:extLst>
              </p:cNvPr>
              <p:cNvPicPr/>
              <p:nvPr/>
            </p:nvPicPr>
            <p:blipFill>
              <a:blip r:embed="rId42"/>
              <a:stretch>
                <a:fillRect/>
              </a:stretch>
            </p:blipFill>
            <p:spPr>
              <a:xfrm>
                <a:off x="3659954" y="4619368"/>
                <a:ext cx="1086120" cy="324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3">
            <p14:nvContentPartPr>
              <p14:cNvPr id="198" name="Ink 197">
                <a:extLst>
                  <a:ext uri="{FF2B5EF4-FFF2-40B4-BE49-F238E27FC236}">
                    <a16:creationId xmlns:a16="http://schemas.microsoft.com/office/drawing/2014/main" id="{7192C122-8B46-4D9C-BE12-1B2B89D36E26}"/>
                  </a:ext>
                </a:extLst>
              </p14:cNvPr>
              <p14:cNvContentPartPr/>
              <p14:nvPr/>
            </p14:nvContentPartPr>
            <p14:xfrm>
              <a:off x="5033714" y="4401208"/>
              <a:ext cx="3689280" cy="507240"/>
            </p14:xfrm>
          </p:contentPart>
        </mc:Choice>
        <mc:Fallback>
          <p:pic>
            <p:nvPicPr>
              <p:cNvPr id="198" name="Ink 197">
                <a:extLst>
                  <a:ext uri="{FF2B5EF4-FFF2-40B4-BE49-F238E27FC236}">
                    <a16:creationId xmlns:a16="http://schemas.microsoft.com/office/drawing/2014/main" id="{7192C122-8B46-4D9C-BE12-1B2B89D36E26}"/>
                  </a:ext>
                </a:extLst>
              </p:cNvPr>
              <p:cNvPicPr/>
              <p:nvPr/>
            </p:nvPicPr>
            <p:blipFill>
              <a:blip r:embed="rId44"/>
              <a:stretch>
                <a:fillRect/>
              </a:stretch>
            </p:blipFill>
            <p:spPr>
              <a:xfrm>
                <a:off x="5024714" y="4392208"/>
                <a:ext cx="3706920" cy="524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5">
            <p14:nvContentPartPr>
              <p14:cNvPr id="213" name="Ink 212">
                <a:extLst>
                  <a:ext uri="{FF2B5EF4-FFF2-40B4-BE49-F238E27FC236}">
                    <a16:creationId xmlns:a16="http://schemas.microsoft.com/office/drawing/2014/main" id="{D7433B1A-B2B8-47CA-BEDA-1D32946513CC}"/>
                  </a:ext>
                </a:extLst>
              </p14:cNvPr>
              <p14:cNvContentPartPr/>
              <p14:nvPr/>
            </p14:nvContentPartPr>
            <p14:xfrm>
              <a:off x="1275674" y="5110768"/>
              <a:ext cx="514440" cy="831240"/>
            </p14:xfrm>
          </p:contentPart>
        </mc:Choice>
        <mc:Fallback>
          <p:pic>
            <p:nvPicPr>
              <p:cNvPr id="213" name="Ink 212">
                <a:extLst>
                  <a:ext uri="{FF2B5EF4-FFF2-40B4-BE49-F238E27FC236}">
                    <a16:creationId xmlns:a16="http://schemas.microsoft.com/office/drawing/2014/main" id="{D7433B1A-B2B8-47CA-BEDA-1D32946513CC}"/>
                  </a:ext>
                </a:extLst>
              </p:cNvPr>
              <p:cNvPicPr/>
              <p:nvPr/>
            </p:nvPicPr>
            <p:blipFill>
              <a:blip r:embed="rId46"/>
              <a:stretch>
                <a:fillRect/>
              </a:stretch>
            </p:blipFill>
            <p:spPr>
              <a:xfrm>
                <a:off x="1266674" y="5101768"/>
                <a:ext cx="532080" cy="848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7">
            <p14:nvContentPartPr>
              <p14:cNvPr id="223" name="Ink 222">
                <a:extLst>
                  <a:ext uri="{FF2B5EF4-FFF2-40B4-BE49-F238E27FC236}">
                    <a16:creationId xmlns:a16="http://schemas.microsoft.com/office/drawing/2014/main" id="{6B9BA0C7-7EB0-48E6-9781-7812C5EF4E91}"/>
                  </a:ext>
                </a:extLst>
              </p14:cNvPr>
              <p14:cNvContentPartPr/>
              <p14:nvPr/>
            </p14:nvContentPartPr>
            <p14:xfrm>
              <a:off x="1344434" y="6037408"/>
              <a:ext cx="1290240" cy="547200"/>
            </p14:xfrm>
          </p:contentPart>
        </mc:Choice>
        <mc:Fallback>
          <p:pic>
            <p:nvPicPr>
              <p:cNvPr id="223" name="Ink 222">
                <a:extLst>
                  <a:ext uri="{FF2B5EF4-FFF2-40B4-BE49-F238E27FC236}">
                    <a16:creationId xmlns:a16="http://schemas.microsoft.com/office/drawing/2014/main" id="{6B9BA0C7-7EB0-48E6-9781-7812C5EF4E91}"/>
                  </a:ext>
                </a:extLst>
              </p:cNvPr>
              <p:cNvPicPr/>
              <p:nvPr/>
            </p:nvPicPr>
            <p:blipFill>
              <a:blip r:embed="rId48"/>
              <a:stretch>
                <a:fillRect/>
              </a:stretch>
            </p:blipFill>
            <p:spPr>
              <a:xfrm>
                <a:off x="1335434" y="6028408"/>
                <a:ext cx="1307880" cy="56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49">
            <p14:nvContentPartPr>
              <p14:cNvPr id="226" name="Ink 225">
                <a:extLst>
                  <a:ext uri="{FF2B5EF4-FFF2-40B4-BE49-F238E27FC236}">
                    <a16:creationId xmlns:a16="http://schemas.microsoft.com/office/drawing/2014/main" id="{87FECA43-A980-4FB1-801F-0DBE32DB7419}"/>
                  </a:ext>
                </a:extLst>
              </p14:cNvPr>
              <p14:cNvContentPartPr/>
              <p14:nvPr/>
            </p14:nvContentPartPr>
            <p14:xfrm>
              <a:off x="5572994" y="1796968"/>
              <a:ext cx="475920" cy="246600"/>
            </p14:xfrm>
          </p:contentPart>
        </mc:Choice>
        <mc:Fallback>
          <p:pic>
            <p:nvPicPr>
              <p:cNvPr id="226" name="Ink 225">
                <a:extLst>
                  <a:ext uri="{FF2B5EF4-FFF2-40B4-BE49-F238E27FC236}">
                    <a16:creationId xmlns:a16="http://schemas.microsoft.com/office/drawing/2014/main" id="{87FECA43-A980-4FB1-801F-0DBE32DB7419}"/>
                  </a:ext>
                </a:extLst>
              </p:cNvPr>
              <p:cNvPicPr/>
              <p:nvPr/>
            </p:nvPicPr>
            <p:blipFill>
              <a:blip r:embed="rId50"/>
              <a:stretch>
                <a:fillRect/>
              </a:stretch>
            </p:blipFill>
            <p:spPr>
              <a:xfrm>
                <a:off x="5563994" y="1787968"/>
                <a:ext cx="493560" cy="2642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1">
            <p14:nvContentPartPr>
              <p14:cNvPr id="227" name="Ink 226">
                <a:extLst>
                  <a:ext uri="{FF2B5EF4-FFF2-40B4-BE49-F238E27FC236}">
                    <a16:creationId xmlns:a16="http://schemas.microsoft.com/office/drawing/2014/main" id="{B6E25727-FFBA-417F-8EB7-6CD758A1F180}"/>
                  </a:ext>
                </a:extLst>
              </p14:cNvPr>
              <p14:cNvContentPartPr/>
              <p14:nvPr/>
            </p14:nvContentPartPr>
            <p14:xfrm>
              <a:off x="6022994" y="1794088"/>
              <a:ext cx="39960" cy="225000"/>
            </p14:xfrm>
          </p:contentPart>
        </mc:Choice>
        <mc:Fallback>
          <p:pic>
            <p:nvPicPr>
              <p:cNvPr id="227" name="Ink 226">
                <a:extLst>
                  <a:ext uri="{FF2B5EF4-FFF2-40B4-BE49-F238E27FC236}">
                    <a16:creationId xmlns:a16="http://schemas.microsoft.com/office/drawing/2014/main" id="{B6E25727-FFBA-417F-8EB7-6CD758A1F180}"/>
                  </a:ext>
                </a:extLst>
              </p:cNvPr>
              <p:cNvPicPr/>
              <p:nvPr/>
            </p:nvPicPr>
            <p:blipFill>
              <a:blip r:embed="rId52"/>
              <a:stretch>
                <a:fillRect/>
              </a:stretch>
            </p:blipFill>
            <p:spPr>
              <a:xfrm>
                <a:off x="6013994" y="1785088"/>
                <a:ext cx="57600" cy="242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3">
            <p14:nvContentPartPr>
              <p14:cNvPr id="249" name="Ink 248">
                <a:extLst>
                  <a:ext uri="{FF2B5EF4-FFF2-40B4-BE49-F238E27FC236}">
                    <a16:creationId xmlns:a16="http://schemas.microsoft.com/office/drawing/2014/main" id="{0EA27B27-6440-4F23-9753-7A0DB8CC4503}"/>
                  </a:ext>
                </a:extLst>
              </p14:cNvPr>
              <p14:cNvContentPartPr/>
              <p14:nvPr/>
            </p14:nvContentPartPr>
            <p14:xfrm>
              <a:off x="3201314" y="751528"/>
              <a:ext cx="968040" cy="241920"/>
            </p14:xfrm>
          </p:contentPart>
        </mc:Choice>
        <mc:Fallback>
          <p:pic>
            <p:nvPicPr>
              <p:cNvPr id="249" name="Ink 248">
                <a:extLst>
                  <a:ext uri="{FF2B5EF4-FFF2-40B4-BE49-F238E27FC236}">
                    <a16:creationId xmlns:a16="http://schemas.microsoft.com/office/drawing/2014/main" id="{0EA27B27-6440-4F23-9753-7A0DB8CC4503}"/>
                  </a:ext>
                </a:extLst>
              </p:cNvPr>
              <p:cNvPicPr/>
              <p:nvPr/>
            </p:nvPicPr>
            <p:blipFill>
              <a:blip r:embed="rId54"/>
              <a:stretch>
                <a:fillRect/>
              </a:stretch>
            </p:blipFill>
            <p:spPr>
              <a:xfrm>
                <a:off x="3192314" y="742528"/>
                <a:ext cx="985680" cy="2595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5">
            <p14:nvContentPartPr>
              <p14:cNvPr id="258" name="Ink 257">
                <a:extLst>
                  <a:ext uri="{FF2B5EF4-FFF2-40B4-BE49-F238E27FC236}">
                    <a16:creationId xmlns:a16="http://schemas.microsoft.com/office/drawing/2014/main" id="{FECFCC5F-22A2-499A-907C-A4D757741B00}"/>
                  </a:ext>
                </a:extLst>
              </p14:cNvPr>
              <p14:cNvContentPartPr/>
              <p14:nvPr/>
            </p14:nvContentPartPr>
            <p14:xfrm>
              <a:off x="3229034" y="1157608"/>
              <a:ext cx="777960" cy="301680"/>
            </p14:xfrm>
          </p:contentPart>
        </mc:Choice>
        <mc:Fallback>
          <p:pic>
            <p:nvPicPr>
              <p:cNvPr id="258" name="Ink 257">
                <a:extLst>
                  <a:ext uri="{FF2B5EF4-FFF2-40B4-BE49-F238E27FC236}">
                    <a16:creationId xmlns:a16="http://schemas.microsoft.com/office/drawing/2014/main" id="{FECFCC5F-22A2-499A-907C-A4D757741B00}"/>
                  </a:ext>
                </a:extLst>
              </p:cNvPr>
              <p:cNvPicPr/>
              <p:nvPr/>
            </p:nvPicPr>
            <p:blipFill>
              <a:blip r:embed="rId56"/>
              <a:stretch>
                <a:fillRect/>
              </a:stretch>
            </p:blipFill>
            <p:spPr>
              <a:xfrm>
                <a:off x="3220034" y="1148608"/>
                <a:ext cx="795600" cy="319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7">
            <p14:nvContentPartPr>
              <p14:cNvPr id="267" name="Ink 266">
                <a:extLst>
                  <a:ext uri="{FF2B5EF4-FFF2-40B4-BE49-F238E27FC236}">
                    <a16:creationId xmlns:a16="http://schemas.microsoft.com/office/drawing/2014/main" id="{77B046B5-9496-4B5B-8C39-5547C2DA6107}"/>
                  </a:ext>
                </a:extLst>
              </p14:cNvPr>
              <p14:cNvContentPartPr/>
              <p14:nvPr/>
            </p14:nvContentPartPr>
            <p14:xfrm>
              <a:off x="5579834" y="1478008"/>
              <a:ext cx="1338480" cy="563400"/>
            </p14:xfrm>
          </p:contentPart>
        </mc:Choice>
        <mc:Fallback>
          <p:pic>
            <p:nvPicPr>
              <p:cNvPr id="267" name="Ink 266">
                <a:extLst>
                  <a:ext uri="{FF2B5EF4-FFF2-40B4-BE49-F238E27FC236}">
                    <a16:creationId xmlns:a16="http://schemas.microsoft.com/office/drawing/2014/main" id="{77B046B5-9496-4B5B-8C39-5547C2DA6107}"/>
                  </a:ext>
                </a:extLst>
              </p:cNvPr>
              <p:cNvPicPr/>
              <p:nvPr/>
            </p:nvPicPr>
            <p:blipFill>
              <a:blip r:embed="rId58"/>
              <a:stretch>
                <a:fillRect/>
              </a:stretch>
            </p:blipFill>
            <p:spPr>
              <a:xfrm>
                <a:off x="5570834" y="1469008"/>
                <a:ext cx="1356120" cy="58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9">
            <p14:nvContentPartPr>
              <p14:cNvPr id="275" name="Ink 274">
                <a:extLst>
                  <a:ext uri="{FF2B5EF4-FFF2-40B4-BE49-F238E27FC236}">
                    <a16:creationId xmlns:a16="http://schemas.microsoft.com/office/drawing/2014/main" id="{7895FB69-FCBF-420A-9585-1A74871FA755}"/>
                  </a:ext>
                </a:extLst>
              </p14:cNvPr>
              <p14:cNvContentPartPr/>
              <p14:nvPr/>
            </p14:nvContentPartPr>
            <p14:xfrm>
              <a:off x="6004994" y="2335168"/>
              <a:ext cx="248760" cy="131400"/>
            </p14:xfrm>
          </p:contentPart>
        </mc:Choice>
        <mc:Fallback>
          <p:pic>
            <p:nvPicPr>
              <p:cNvPr id="275" name="Ink 274">
                <a:extLst>
                  <a:ext uri="{FF2B5EF4-FFF2-40B4-BE49-F238E27FC236}">
                    <a16:creationId xmlns:a16="http://schemas.microsoft.com/office/drawing/2014/main" id="{7895FB69-FCBF-420A-9585-1A74871FA755}"/>
                  </a:ext>
                </a:extLst>
              </p:cNvPr>
              <p:cNvPicPr/>
              <p:nvPr/>
            </p:nvPicPr>
            <p:blipFill>
              <a:blip r:embed="rId60"/>
              <a:stretch>
                <a:fillRect/>
              </a:stretch>
            </p:blipFill>
            <p:spPr>
              <a:xfrm>
                <a:off x="5995994" y="2326168"/>
                <a:ext cx="266400" cy="149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1">
            <p14:nvContentPartPr>
              <p14:cNvPr id="276" name="Ink 275">
                <a:extLst>
                  <a:ext uri="{FF2B5EF4-FFF2-40B4-BE49-F238E27FC236}">
                    <a16:creationId xmlns:a16="http://schemas.microsoft.com/office/drawing/2014/main" id="{46BA863C-C3C6-4DA2-88DC-1BE0B7B86F9B}"/>
                  </a:ext>
                </a:extLst>
              </p14:cNvPr>
              <p14:cNvContentPartPr/>
              <p14:nvPr/>
            </p14:nvContentPartPr>
            <p14:xfrm>
              <a:off x="5989154" y="2125648"/>
              <a:ext cx="207000" cy="125640"/>
            </p14:xfrm>
          </p:contentPart>
        </mc:Choice>
        <mc:Fallback>
          <p:pic>
            <p:nvPicPr>
              <p:cNvPr id="276" name="Ink 275">
                <a:extLst>
                  <a:ext uri="{FF2B5EF4-FFF2-40B4-BE49-F238E27FC236}">
                    <a16:creationId xmlns:a16="http://schemas.microsoft.com/office/drawing/2014/main" id="{46BA863C-C3C6-4DA2-88DC-1BE0B7B86F9B}"/>
                  </a:ext>
                </a:extLst>
              </p:cNvPr>
              <p:cNvPicPr/>
              <p:nvPr/>
            </p:nvPicPr>
            <p:blipFill>
              <a:blip r:embed="rId62"/>
              <a:stretch>
                <a:fillRect/>
              </a:stretch>
            </p:blipFill>
            <p:spPr>
              <a:xfrm>
                <a:off x="5980154" y="2116648"/>
                <a:ext cx="224640" cy="143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63">
            <p14:nvContentPartPr>
              <p14:cNvPr id="279" name="Ink 278">
                <a:extLst>
                  <a:ext uri="{FF2B5EF4-FFF2-40B4-BE49-F238E27FC236}">
                    <a16:creationId xmlns:a16="http://schemas.microsoft.com/office/drawing/2014/main" id="{31B23E0A-48A0-4417-BAFC-D2D3EAED88F1}"/>
                  </a:ext>
                </a:extLst>
              </p14:cNvPr>
              <p14:cNvContentPartPr/>
              <p14:nvPr/>
            </p14:nvContentPartPr>
            <p14:xfrm>
              <a:off x="352274" y="18568"/>
              <a:ext cx="2417400" cy="498240"/>
            </p14:xfrm>
          </p:contentPart>
        </mc:Choice>
        <mc:Fallback>
          <p:pic>
            <p:nvPicPr>
              <p:cNvPr id="279" name="Ink 278">
                <a:extLst>
                  <a:ext uri="{FF2B5EF4-FFF2-40B4-BE49-F238E27FC236}">
                    <a16:creationId xmlns:a16="http://schemas.microsoft.com/office/drawing/2014/main" id="{31B23E0A-48A0-4417-BAFC-D2D3EAED88F1}"/>
                  </a:ext>
                </a:extLst>
              </p:cNvPr>
              <p:cNvPicPr/>
              <p:nvPr/>
            </p:nvPicPr>
            <p:blipFill>
              <a:blip r:embed="rId64"/>
              <a:stretch>
                <a:fillRect/>
              </a:stretch>
            </p:blipFill>
            <p:spPr>
              <a:xfrm>
                <a:off x="343274" y="9568"/>
                <a:ext cx="2435040" cy="51588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83555188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4" name="Ink 13">
                <a:extLst>
                  <a:ext uri="{FF2B5EF4-FFF2-40B4-BE49-F238E27FC236}">
                    <a16:creationId xmlns:a16="http://schemas.microsoft.com/office/drawing/2014/main" id="{06A314E8-CE24-4C55-AD70-6EC8745612F2}"/>
                  </a:ext>
                </a:extLst>
              </p14:cNvPr>
              <p14:cNvContentPartPr/>
              <p14:nvPr/>
            </p14:nvContentPartPr>
            <p14:xfrm>
              <a:off x="678074" y="96328"/>
              <a:ext cx="2067840" cy="431640"/>
            </p14:xfrm>
          </p:contentPart>
        </mc:Choice>
        <mc:Fallback>
          <p:pic>
            <p:nvPicPr>
              <p:cNvPr id="14" name="Ink 13">
                <a:extLst>
                  <a:ext uri="{FF2B5EF4-FFF2-40B4-BE49-F238E27FC236}">
                    <a16:creationId xmlns:a16="http://schemas.microsoft.com/office/drawing/2014/main" id="{06A314E8-CE24-4C55-AD70-6EC8745612F2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69074" y="87328"/>
                <a:ext cx="2085480" cy="44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15" name="Ink 14">
                <a:extLst>
                  <a:ext uri="{FF2B5EF4-FFF2-40B4-BE49-F238E27FC236}">
                    <a16:creationId xmlns:a16="http://schemas.microsoft.com/office/drawing/2014/main" id="{0A23FA90-35C3-49B8-AE6E-842475A8B20A}"/>
                  </a:ext>
                </a:extLst>
              </p14:cNvPr>
              <p14:cNvContentPartPr/>
              <p14:nvPr/>
            </p14:nvContentPartPr>
            <p14:xfrm>
              <a:off x="1512194" y="1609048"/>
              <a:ext cx="360" cy="360"/>
            </p14:xfrm>
          </p:contentPart>
        </mc:Choice>
        <mc:Fallback>
          <p:pic>
            <p:nvPicPr>
              <p:cNvPr id="15" name="Ink 14">
                <a:extLst>
                  <a:ext uri="{FF2B5EF4-FFF2-40B4-BE49-F238E27FC236}">
                    <a16:creationId xmlns:a16="http://schemas.microsoft.com/office/drawing/2014/main" id="{0A23FA90-35C3-49B8-AE6E-842475A8B20A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503194" y="1600048"/>
                <a:ext cx="18000" cy="18000"/>
              </a:xfrm>
              <a:prstGeom prst="rect">
                <a:avLst/>
              </a:prstGeom>
            </p:spPr>
          </p:pic>
        </mc:Fallback>
      </mc:AlternateContent>
      <p:pic>
        <p:nvPicPr>
          <p:cNvPr id="16" name="Picture 15">
            <a:extLst>
              <a:ext uri="{FF2B5EF4-FFF2-40B4-BE49-F238E27FC236}">
                <a16:creationId xmlns:a16="http://schemas.microsoft.com/office/drawing/2014/main" id="{402F9CE0-C893-4FE0-B67E-0AB374CFC15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9112" y="823235"/>
            <a:ext cx="3400425" cy="1571625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8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2BEEFEB8-D2B7-4202-8DB1-F7AFF9058A7A}"/>
                  </a:ext>
                </a:extLst>
              </p14:cNvPr>
              <p14:cNvContentPartPr/>
              <p14:nvPr/>
            </p14:nvContentPartPr>
            <p14:xfrm>
              <a:off x="650354" y="2642968"/>
              <a:ext cx="3353400" cy="33336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2BEEFEB8-D2B7-4202-8DB1-F7AFF9058A7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641354" y="2633968"/>
                <a:ext cx="3371040" cy="351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0">
            <p14:nvContentPartPr>
              <p14:cNvPr id="46" name="Ink 45">
                <a:extLst>
                  <a:ext uri="{FF2B5EF4-FFF2-40B4-BE49-F238E27FC236}">
                    <a16:creationId xmlns:a16="http://schemas.microsoft.com/office/drawing/2014/main" id="{AB3386EA-C87A-426C-A611-B46364369A48}"/>
                  </a:ext>
                </a:extLst>
              </p14:cNvPr>
              <p14:cNvContentPartPr/>
              <p14:nvPr/>
            </p14:nvContentPartPr>
            <p14:xfrm>
              <a:off x="636314" y="3120688"/>
              <a:ext cx="1944000" cy="232560"/>
            </p14:xfrm>
          </p:contentPart>
        </mc:Choice>
        <mc:Fallback>
          <p:pic>
            <p:nvPicPr>
              <p:cNvPr id="46" name="Ink 45">
                <a:extLst>
                  <a:ext uri="{FF2B5EF4-FFF2-40B4-BE49-F238E27FC236}">
                    <a16:creationId xmlns:a16="http://schemas.microsoft.com/office/drawing/2014/main" id="{AB3386EA-C87A-426C-A611-B46364369A48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627314" y="3111688"/>
                <a:ext cx="1961640" cy="2502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670877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  <mc:AlternateContent xmlns:mc="http://schemas.openxmlformats.org/markup-compatibility/2006">
        <mc:Choice xmlns:p14="http://schemas.microsoft.com/office/powerpoint/2010/main" Requires="p14">
          <p:contentPart p14:bwMode="auto" r:id="rId3">
            <p14:nvContentPartPr>
              <p14:cNvPr id="13" name="Ink 12">
                <a:extLst>
                  <a:ext uri="{FF2B5EF4-FFF2-40B4-BE49-F238E27FC236}">
                    <a16:creationId xmlns:a16="http://schemas.microsoft.com/office/drawing/2014/main" id="{28F64D1C-BD4C-4051-BEA9-2A3598452AC3}"/>
                  </a:ext>
                </a:extLst>
              </p14:cNvPr>
              <p14:cNvContentPartPr/>
              <p14:nvPr/>
            </p14:nvContentPartPr>
            <p14:xfrm>
              <a:off x="683474" y="182008"/>
              <a:ext cx="1901160" cy="459000"/>
            </p14:xfrm>
          </p:contentPart>
        </mc:Choice>
        <mc:Fallback>
          <p:pic>
            <p:nvPicPr>
              <p:cNvPr id="13" name="Ink 12">
                <a:extLst>
                  <a:ext uri="{FF2B5EF4-FFF2-40B4-BE49-F238E27FC236}">
                    <a16:creationId xmlns:a16="http://schemas.microsoft.com/office/drawing/2014/main" id="{28F64D1C-BD4C-4051-BEA9-2A3598452AC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674474" y="173008"/>
                <a:ext cx="1918800" cy="4766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5">
            <p14:nvContentPartPr>
              <p14:cNvPr id="22" name="Ink 21">
                <a:extLst>
                  <a:ext uri="{FF2B5EF4-FFF2-40B4-BE49-F238E27FC236}">
                    <a16:creationId xmlns:a16="http://schemas.microsoft.com/office/drawing/2014/main" id="{1ED7BDBD-2258-4182-8575-DB59F47E301E}"/>
                  </a:ext>
                </a:extLst>
              </p14:cNvPr>
              <p14:cNvContentPartPr/>
              <p14:nvPr/>
            </p14:nvContentPartPr>
            <p14:xfrm>
              <a:off x="394394" y="801928"/>
              <a:ext cx="1407960" cy="318240"/>
            </p14:xfrm>
          </p:contentPart>
        </mc:Choice>
        <mc:Fallback>
          <p:pic>
            <p:nvPicPr>
              <p:cNvPr id="22" name="Ink 21">
                <a:extLst>
                  <a:ext uri="{FF2B5EF4-FFF2-40B4-BE49-F238E27FC236}">
                    <a16:creationId xmlns:a16="http://schemas.microsoft.com/office/drawing/2014/main" id="{1ED7BDBD-2258-4182-8575-DB59F47E301E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385394" y="792928"/>
                <a:ext cx="1425600" cy="3358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7">
            <p14:nvContentPartPr>
              <p14:cNvPr id="32" name="Ink 31">
                <a:extLst>
                  <a:ext uri="{FF2B5EF4-FFF2-40B4-BE49-F238E27FC236}">
                    <a16:creationId xmlns:a16="http://schemas.microsoft.com/office/drawing/2014/main" id="{1689E29A-65F7-460F-8FEA-1A67245219D5}"/>
                  </a:ext>
                </a:extLst>
              </p14:cNvPr>
              <p14:cNvContentPartPr/>
              <p14:nvPr/>
            </p14:nvContentPartPr>
            <p14:xfrm>
              <a:off x="3256394" y="756928"/>
              <a:ext cx="537840" cy="367200"/>
            </p14:xfrm>
          </p:contentPart>
        </mc:Choice>
        <mc:Fallback>
          <p:pic>
            <p:nvPicPr>
              <p:cNvPr id="32" name="Ink 31">
                <a:extLst>
                  <a:ext uri="{FF2B5EF4-FFF2-40B4-BE49-F238E27FC236}">
                    <a16:creationId xmlns:a16="http://schemas.microsoft.com/office/drawing/2014/main" id="{1689E29A-65F7-460F-8FEA-1A67245219D5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3247394" y="747928"/>
                <a:ext cx="555480" cy="384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9">
            <p14:nvContentPartPr>
              <p14:cNvPr id="33" name="Ink 32">
                <a:extLst>
                  <a:ext uri="{FF2B5EF4-FFF2-40B4-BE49-F238E27FC236}">
                    <a16:creationId xmlns:a16="http://schemas.microsoft.com/office/drawing/2014/main" id="{105F7EDD-BB92-47CF-B5DB-C26D7AB2D5BE}"/>
                  </a:ext>
                </a:extLst>
              </p14:cNvPr>
              <p14:cNvContentPartPr/>
              <p14:nvPr/>
            </p14:nvContentPartPr>
            <p14:xfrm>
              <a:off x="2143274" y="802288"/>
              <a:ext cx="822600" cy="194400"/>
            </p14:xfrm>
          </p:contentPart>
        </mc:Choice>
        <mc:Fallback>
          <p:pic>
            <p:nvPicPr>
              <p:cNvPr id="33" name="Ink 32">
                <a:extLst>
                  <a:ext uri="{FF2B5EF4-FFF2-40B4-BE49-F238E27FC236}">
                    <a16:creationId xmlns:a16="http://schemas.microsoft.com/office/drawing/2014/main" id="{105F7EDD-BB92-47CF-B5DB-C26D7AB2D5BE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2134274" y="793288"/>
                <a:ext cx="840240" cy="212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1">
            <p14:nvContentPartPr>
              <p14:cNvPr id="37" name="Ink 36">
                <a:extLst>
                  <a:ext uri="{FF2B5EF4-FFF2-40B4-BE49-F238E27FC236}">
                    <a16:creationId xmlns:a16="http://schemas.microsoft.com/office/drawing/2014/main" id="{4E5ED226-660A-43E9-A4D3-EF18790EEBFE}"/>
                  </a:ext>
                </a:extLst>
              </p14:cNvPr>
              <p14:cNvContentPartPr/>
              <p14:nvPr/>
            </p14:nvContentPartPr>
            <p14:xfrm>
              <a:off x="397634" y="1453528"/>
              <a:ext cx="449640" cy="348840"/>
            </p14:xfrm>
          </p:contentPart>
        </mc:Choice>
        <mc:Fallback>
          <p:pic>
            <p:nvPicPr>
              <p:cNvPr id="37" name="Ink 36">
                <a:extLst>
                  <a:ext uri="{FF2B5EF4-FFF2-40B4-BE49-F238E27FC236}">
                    <a16:creationId xmlns:a16="http://schemas.microsoft.com/office/drawing/2014/main" id="{4E5ED226-660A-43E9-A4D3-EF18790EEBFE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88634" y="1444528"/>
                <a:ext cx="467280" cy="3664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3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8F64A5FF-724A-4ED4-BFA3-A497C63BAD13}"/>
                  </a:ext>
                </a:extLst>
              </p14:cNvPr>
              <p14:cNvContentPartPr/>
              <p14:nvPr/>
            </p14:nvContentPartPr>
            <p14:xfrm>
              <a:off x="1263074" y="1397008"/>
              <a:ext cx="174240" cy="203400"/>
            </p14:xfrm>
          </p:contentPart>
        </mc:Choice>
        <mc:Fallback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8F64A5FF-724A-4ED4-BFA3-A497C63BAD13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1254074" y="1388008"/>
                <a:ext cx="191880" cy="2210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5">
            <p14:nvContentPartPr>
              <p14:cNvPr id="45" name="Ink 44">
                <a:extLst>
                  <a:ext uri="{FF2B5EF4-FFF2-40B4-BE49-F238E27FC236}">
                    <a16:creationId xmlns:a16="http://schemas.microsoft.com/office/drawing/2014/main" id="{2B8BFA09-A870-45E8-B95B-B5F3E5113AFC}"/>
                  </a:ext>
                </a:extLst>
              </p14:cNvPr>
              <p14:cNvContentPartPr/>
              <p14:nvPr/>
            </p14:nvContentPartPr>
            <p14:xfrm>
              <a:off x="1482314" y="1407808"/>
              <a:ext cx="850320" cy="236880"/>
            </p14:xfrm>
          </p:contentPart>
        </mc:Choice>
        <mc:Fallback>
          <p:pic>
            <p:nvPicPr>
              <p:cNvPr id="45" name="Ink 44">
                <a:extLst>
                  <a:ext uri="{FF2B5EF4-FFF2-40B4-BE49-F238E27FC236}">
                    <a16:creationId xmlns:a16="http://schemas.microsoft.com/office/drawing/2014/main" id="{2B8BFA09-A870-45E8-B95B-B5F3E5113AF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1473314" y="1398808"/>
                <a:ext cx="867960" cy="2545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7">
            <p14:nvContentPartPr>
              <p14:cNvPr id="52" name="Ink 51">
                <a:extLst>
                  <a:ext uri="{FF2B5EF4-FFF2-40B4-BE49-F238E27FC236}">
                    <a16:creationId xmlns:a16="http://schemas.microsoft.com/office/drawing/2014/main" id="{40629C1F-909D-43CC-98E3-80C45C22F245}"/>
                  </a:ext>
                </a:extLst>
              </p14:cNvPr>
              <p14:cNvContentPartPr/>
              <p14:nvPr/>
            </p14:nvContentPartPr>
            <p14:xfrm>
              <a:off x="438314" y="2266048"/>
              <a:ext cx="976320" cy="251640"/>
            </p14:xfrm>
          </p:contentPart>
        </mc:Choice>
        <mc:Fallback>
          <p:pic>
            <p:nvPicPr>
              <p:cNvPr id="52" name="Ink 51">
                <a:extLst>
                  <a:ext uri="{FF2B5EF4-FFF2-40B4-BE49-F238E27FC236}">
                    <a16:creationId xmlns:a16="http://schemas.microsoft.com/office/drawing/2014/main" id="{40629C1F-909D-43CC-98E3-80C45C22F245}"/>
                  </a:ext>
                </a:extLst>
              </p:cNvPr>
              <p:cNvPicPr/>
              <p:nvPr/>
            </p:nvPicPr>
            <p:blipFill>
              <a:blip r:embed="rId18"/>
              <a:stretch>
                <a:fillRect/>
              </a:stretch>
            </p:blipFill>
            <p:spPr>
              <a:xfrm>
                <a:off x="429314" y="2257048"/>
                <a:ext cx="993960" cy="269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19">
            <p14:nvContentPartPr>
              <p14:cNvPr id="60" name="Ink 59">
                <a:extLst>
                  <a:ext uri="{FF2B5EF4-FFF2-40B4-BE49-F238E27FC236}">
                    <a16:creationId xmlns:a16="http://schemas.microsoft.com/office/drawing/2014/main" id="{76D7AC3C-D299-43FA-8978-BE05B36C4BDB}"/>
                  </a:ext>
                </a:extLst>
              </p14:cNvPr>
              <p14:cNvContentPartPr/>
              <p14:nvPr/>
            </p14:nvContentPartPr>
            <p14:xfrm>
              <a:off x="2696954" y="2138248"/>
              <a:ext cx="1288080" cy="298440"/>
            </p14:xfrm>
          </p:contentPart>
        </mc:Choice>
        <mc:Fallback>
          <p:pic>
            <p:nvPicPr>
              <p:cNvPr id="60" name="Ink 59">
                <a:extLst>
                  <a:ext uri="{FF2B5EF4-FFF2-40B4-BE49-F238E27FC236}">
                    <a16:creationId xmlns:a16="http://schemas.microsoft.com/office/drawing/2014/main" id="{76D7AC3C-D299-43FA-8978-BE05B36C4BDB}"/>
                  </a:ext>
                </a:extLst>
              </p:cNvPr>
              <p:cNvPicPr/>
              <p:nvPr/>
            </p:nvPicPr>
            <p:blipFill>
              <a:blip r:embed="rId20"/>
              <a:stretch>
                <a:fillRect/>
              </a:stretch>
            </p:blipFill>
            <p:spPr>
              <a:xfrm>
                <a:off x="2687954" y="2129248"/>
                <a:ext cx="1305720" cy="316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1">
            <p14:nvContentPartPr>
              <p14:cNvPr id="72" name="Ink 71">
                <a:extLst>
                  <a:ext uri="{FF2B5EF4-FFF2-40B4-BE49-F238E27FC236}">
                    <a16:creationId xmlns:a16="http://schemas.microsoft.com/office/drawing/2014/main" id="{F38E706E-80A0-4D6B-AB7F-BECB57607571}"/>
                  </a:ext>
                </a:extLst>
              </p14:cNvPr>
              <p14:cNvContentPartPr/>
              <p14:nvPr/>
            </p14:nvContentPartPr>
            <p14:xfrm>
              <a:off x="4234154" y="2113048"/>
              <a:ext cx="1531800" cy="394200"/>
            </p14:xfrm>
          </p:contentPart>
        </mc:Choice>
        <mc:Fallback>
          <p:pic>
            <p:nvPicPr>
              <p:cNvPr id="72" name="Ink 71">
                <a:extLst>
                  <a:ext uri="{FF2B5EF4-FFF2-40B4-BE49-F238E27FC236}">
                    <a16:creationId xmlns:a16="http://schemas.microsoft.com/office/drawing/2014/main" id="{F38E706E-80A0-4D6B-AB7F-BECB57607571}"/>
                  </a:ext>
                </a:extLst>
              </p:cNvPr>
              <p:cNvPicPr/>
              <p:nvPr/>
            </p:nvPicPr>
            <p:blipFill>
              <a:blip r:embed="rId22"/>
              <a:stretch>
                <a:fillRect/>
              </a:stretch>
            </p:blipFill>
            <p:spPr>
              <a:xfrm>
                <a:off x="4225154" y="2104048"/>
                <a:ext cx="1549440" cy="41184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3">
            <p14:nvContentPartPr>
              <p14:cNvPr id="88" name="Ink 87">
                <a:extLst>
                  <a:ext uri="{FF2B5EF4-FFF2-40B4-BE49-F238E27FC236}">
                    <a16:creationId xmlns:a16="http://schemas.microsoft.com/office/drawing/2014/main" id="{0BA711FA-5D74-436D-8E47-2AB4F9563A17}"/>
                  </a:ext>
                </a:extLst>
              </p14:cNvPr>
              <p14:cNvContentPartPr/>
              <p14:nvPr/>
            </p14:nvContentPartPr>
            <p14:xfrm>
              <a:off x="6010754" y="1978048"/>
              <a:ext cx="2363760" cy="491040"/>
            </p14:xfrm>
          </p:contentPart>
        </mc:Choice>
        <mc:Fallback>
          <p:pic>
            <p:nvPicPr>
              <p:cNvPr id="88" name="Ink 87">
                <a:extLst>
                  <a:ext uri="{FF2B5EF4-FFF2-40B4-BE49-F238E27FC236}">
                    <a16:creationId xmlns:a16="http://schemas.microsoft.com/office/drawing/2014/main" id="{0BA711FA-5D74-436D-8E47-2AB4F9563A17}"/>
                  </a:ext>
                </a:extLst>
              </p:cNvPr>
              <p:cNvPicPr/>
              <p:nvPr/>
            </p:nvPicPr>
            <p:blipFill>
              <a:blip r:embed="rId24"/>
              <a:stretch>
                <a:fillRect/>
              </a:stretch>
            </p:blipFill>
            <p:spPr>
              <a:xfrm>
                <a:off x="6001754" y="1969048"/>
                <a:ext cx="2381400" cy="5086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5">
            <p14:nvContentPartPr>
              <p14:cNvPr id="91" name="Ink 90">
                <a:extLst>
                  <a:ext uri="{FF2B5EF4-FFF2-40B4-BE49-F238E27FC236}">
                    <a16:creationId xmlns:a16="http://schemas.microsoft.com/office/drawing/2014/main" id="{591C7A60-9B73-4959-B73D-397CF1D32DAF}"/>
                  </a:ext>
                </a:extLst>
              </p14:cNvPr>
              <p14:cNvContentPartPr/>
              <p14:nvPr/>
            </p14:nvContentPartPr>
            <p14:xfrm>
              <a:off x="2646554" y="2492128"/>
              <a:ext cx="1724040" cy="85680"/>
            </p14:xfrm>
          </p:contentPart>
        </mc:Choice>
        <mc:Fallback>
          <p:pic>
            <p:nvPicPr>
              <p:cNvPr id="91" name="Ink 90">
                <a:extLst>
                  <a:ext uri="{FF2B5EF4-FFF2-40B4-BE49-F238E27FC236}">
                    <a16:creationId xmlns:a16="http://schemas.microsoft.com/office/drawing/2014/main" id="{591C7A60-9B73-4959-B73D-397CF1D32DAF}"/>
                  </a:ext>
                </a:extLst>
              </p:cNvPr>
              <p:cNvPicPr/>
              <p:nvPr/>
            </p:nvPicPr>
            <p:blipFill>
              <a:blip r:embed="rId26"/>
              <a:stretch>
                <a:fillRect/>
              </a:stretch>
            </p:blipFill>
            <p:spPr>
              <a:xfrm>
                <a:off x="2637554" y="2483128"/>
                <a:ext cx="1741680" cy="103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27">
            <p14:nvContentPartPr>
              <p14:cNvPr id="94" name="Ink 93">
                <a:extLst>
                  <a:ext uri="{FF2B5EF4-FFF2-40B4-BE49-F238E27FC236}">
                    <a16:creationId xmlns:a16="http://schemas.microsoft.com/office/drawing/2014/main" id="{7CED49D9-1465-4789-B516-8D8E32FA74A6}"/>
                  </a:ext>
                </a:extLst>
              </p14:cNvPr>
              <p14:cNvContentPartPr/>
              <p14:nvPr/>
            </p14:nvContentPartPr>
            <p14:xfrm>
              <a:off x="5982314" y="2442808"/>
              <a:ext cx="1595520" cy="27720"/>
            </p14:xfrm>
          </p:contentPart>
        </mc:Choice>
        <mc:Fallback>
          <p:pic>
            <p:nvPicPr>
              <p:cNvPr id="94" name="Ink 93">
                <a:extLst>
                  <a:ext uri="{FF2B5EF4-FFF2-40B4-BE49-F238E27FC236}">
                    <a16:creationId xmlns:a16="http://schemas.microsoft.com/office/drawing/2014/main" id="{7CED49D9-1465-4789-B516-8D8E32FA74A6}"/>
                  </a:ext>
                </a:extLst>
              </p:cNvPr>
              <p:cNvPicPr/>
              <p:nvPr/>
            </p:nvPicPr>
            <p:blipFill>
              <a:blip r:embed="rId28"/>
              <a:stretch>
                <a:fillRect/>
              </a:stretch>
            </p:blipFill>
            <p:spPr>
              <a:xfrm>
                <a:off x="5973314" y="2433808"/>
                <a:ext cx="1613160" cy="45360"/>
              </a:xfrm>
              <a:prstGeom prst="rect">
                <a:avLst/>
              </a:prstGeom>
            </p:spPr>
          </p:pic>
        </mc:Fallback>
      </mc:AlternateContent>
      <p:pic>
        <p:nvPicPr>
          <p:cNvPr id="95" name="Picture 94">
            <a:extLst>
              <a:ext uri="{FF2B5EF4-FFF2-40B4-BE49-F238E27FC236}">
                <a16:creationId xmlns:a16="http://schemas.microsoft.com/office/drawing/2014/main" id="{10620662-427E-45B7-A4AB-0C0C2582559B}"/>
              </a:ext>
            </a:extLst>
          </p:cNvPr>
          <p:cNvPicPr>
            <a:picLocks noChangeAspect="1"/>
          </p:cNvPicPr>
          <p:nvPr/>
        </p:nvPicPr>
        <p:blipFill>
          <a:blip r:embed="rId29"/>
          <a:stretch>
            <a:fillRect/>
          </a:stretch>
        </p:blipFill>
        <p:spPr>
          <a:xfrm>
            <a:off x="2965874" y="4725144"/>
            <a:ext cx="1781175" cy="457200"/>
          </a:xfrm>
          <a:prstGeom prst="rect">
            <a:avLst/>
          </a:prstGeom>
        </p:spPr>
      </p:pic>
      <p:pic>
        <p:nvPicPr>
          <p:cNvPr id="96" name="Picture 95">
            <a:extLst>
              <a:ext uri="{FF2B5EF4-FFF2-40B4-BE49-F238E27FC236}">
                <a16:creationId xmlns:a16="http://schemas.microsoft.com/office/drawing/2014/main" id="{A31496C1-5DC1-41DF-A855-3C3B664D9818}"/>
              </a:ext>
            </a:extLst>
          </p:cNvPr>
          <p:cNvPicPr>
            <a:picLocks noChangeAspect="1"/>
          </p:cNvPicPr>
          <p:nvPr/>
        </p:nvPicPr>
        <p:blipFill>
          <a:blip r:embed="rId30"/>
          <a:stretch>
            <a:fillRect/>
          </a:stretch>
        </p:blipFill>
        <p:spPr>
          <a:xfrm>
            <a:off x="501162" y="2789413"/>
            <a:ext cx="2171700" cy="2514600"/>
          </a:xfrm>
          <a:prstGeom prst="rect">
            <a:avLst/>
          </a:prstGeom>
        </p:spPr>
      </p:pic>
      <mc:AlternateContent xmlns:mc="http://schemas.openxmlformats.org/markup-compatibility/2006">
        <mc:Choice xmlns:p14="http://schemas.microsoft.com/office/powerpoint/2010/main" Requires="p14">
          <p:contentPart p14:bwMode="auto" r:id="rId31">
            <p14:nvContentPartPr>
              <p14:cNvPr id="102" name="Ink 101">
                <a:extLst>
                  <a:ext uri="{FF2B5EF4-FFF2-40B4-BE49-F238E27FC236}">
                    <a16:creationId xmlns:a16="http://schemas.microsoft.com/office/drawing/2014/main" id="{7C50F193-D165-4640-BA6D-5434157249A0}"/>
                  </a:ext>
                </a:extLst>
              </p14:cNvPr>
              <p14:cNvContentPartPr/>
              <p14:nvPr/>
            </p14:nvContentPartPr>
            <p14:xfrm>
              <a:off x="3860474" y="1198648"/>
              <a:ext cx="559440" cy="323640"/>
            </p14:xfrm>
          </p:contentPart>
        </mc:Choice>
        <mc:Fallback>
          <p:pic>
            <p:nvPicPr>
              <p:cNvPr id="102" name="Ink 101">
                <a:extLst>
                  <a:ext uri="{FF2B5EF4-FFF2-40B4-BE49-F238E27FC236}">
                    <a16:creationId xmlns:a16="http://schemas.microsoft.com/office/drawing/2014/main" id="{7C50F193-D165-4640-BA6D-5434157249A0}"/>
                  </a:ext>
                </a:extLst>
              </p:cNvPr>
              <p:cNvPicPr/>
              <p:nvPr/>
            </p:nvPicPr>
            <p:blipFill>
              <a:blip r:embed="rId32"/>
              <a:stretch>
                <a:fillRect/>
              </a:stretch>
            </p:blipFill>
            <p:spPr>
              <a:xfrm>
                <a:off x="3851474" y="1189648"/>
                <a:ext cx="577080" cy="3412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3">
            <p14:nvContentPartPr>
              <p14:cNvPr id="114" name="Ink 113">
                <a:extLst>
                  <a:ext uri="{FF2B5EF4-FFF2-40B4-BE49-F238E27FC236}">
                    <a16:creationId xmlns:a16="http://schemas.microsoft.com/office/drawing/2014/main" id="{1964081A-4F32-40F3-87F2-5928C1D2397F}"/>
                  </a:ext>
                </a:extLst>
              </p14:cNvPr>
              <p14:cNvContentPartPr/>
              <p14:nvPr/>
            </p14:nvContentPartPr>
            <p14:xfrm>
              <a:off x="4621514" y="1303408"/>
              <a:ext cx="1203120" cy="189720"/>
            </p14:xfrm>
          </p:contentPart>
        </mc:Choice>
        <mc:Fallback>
          <p:pic>
            <p:nvPicPr>
              <p:cNvPr id="114" name="Ink 113">
                <a:extLst>
                  <a:ext uri="{FF2B5EF4-FFF2-40B4-BE49-F238E27FC236}">
                    <a16:creationId xmlns:a16="http://schemas.microsoft.com/office/drawing/2014/main" id="{1964081A-4F32-40F3-87F2-5928C1D2397F}"/>
                  </a:ext>
                </a:extLst>
              </p:cNvPr>
              <p:cNvPicPr/>
              <p:nvPr/>
            </p:nvPicPr>
            <p:blipFill>
              <a:blip r:embed="rId34"/>
              <a:stretch>
                <a:fillRect/>
              </a:stretch>
            </p:blipFill>
            <p:spPr>
              <a:xfrm>
                <a:off x="4612514" y="1294408"/>
                <a:ext cx="1220760" cy="2073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5">
            <p14:nvContentPartPr>
              <p14:cNvPr id="135" name="Ink 134">
                <a:extLst>
                  <a:ext uri="{FF2B5EF4-FFF2-40B4-BE49-F238E27FC236}">
                    <a16:creationId xmlns:a16="http://schemas.microsoft.com/office/drawing/2014/main" id="{25A1BB1C-1EEE-4CA0-8E99-915917FC14BF}"/>
                  </a:ext>
                </a:extLst>
              </p14:cNvPr>
              <p14:cNvContentPartPr/>
              <p14:nvPr/>
            </p14:nvContentPartPr>
            <p14:xfrm>
              <a:off x="6085274" y="1052848"/>
              <a:ext cx="2192400" cy="415440"/>
            </p14:xfrm>
          </p:contentPart>
        </mc:Choice>
        <mc:Fallback>
          <p:pic>
            <p:nvPicPr>
              <p:cNvPr id="135" name="Ink 134">
                <a:extLst>
                  <a:ext uri="{FF2B5EF4-FFF2-40B4-BE49-F238E27FC236}">
                    <a16:creationId xmlns:a16="http://schemas.microsoft.com/office/drawing/2014/main" id="{25A1BB1C-1EEE-4CA0-8E99-915917FC14BF}"/>
                  </a:ext>
                </a:extLst>
              </p:cNvPr>
              <p:cNvPicPr/>
              <p:nvPr/>
            </p:nvPicPr>
            <p:blipFill>
              <a:blip r:embed="rId36"/>
              <a:stretch>
                <a:fillRect/>
              </a:stretch>
            </p:blipFill>
            <p:spPr>
              <a:xfrm>
                <a:off x="6076274" y="1043848"/>
                <a:ext cx="2210040" cy="43308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>
        <mc:Choice xmlns:p14="http://schemas.microsoft.com/office/powerpoint/2010/main" Requires="p14">
          <p:contentPart p14:bwMode="auto" r:id="rId37">
            <p14:nvContentPartPr>
              <p14:cNvPr id="139" name="Ink 138">
                <a:extLst>
                  <a:ext uri="{FF2B5EF4-FFF2-40B4-BE49-F238E27FC236}">
                    <a16:creationId xmlns:a16="http://schemas.microsoft.com/office/drawing/2014/main" id="{A50F2C31-7FB1-4F34-B4F4-19FEA6DE31EA}"/>
                  </a:ext>
                </a:extLst>
              </p14:cNvPr>
              <p14:cNvContentPartPr/>
              <p14:nvPr/>
            </p14:nvContentPartPr>
            <p14:xfrm>
              <a:off x="8550914" y="1117648"/>
              <a:ext cx="330120" cy="270360"/>
            </p14:xfrm>
          </p:contentPart>
        </mc:Choice>
        <mc:Fallback>
          <p:pic>
            <p:nvPicPr>
              <p:cNvPr id="139" name="Ink 138">
                <a:extLst>
                  <a:ext uri="{FF2B5EF4-FFF2-40B4-BE49-F238E27FC236}">
                    <a16:creationId xmlns:a16="http://schemas.microsoft.com/office/drawing/2014/main" id="{A50F2C31-7FB1-4F34-B4F4-19FEA6DE31EA}"/>
                  </a:ext>
                </a:extLst>
              </p:cNvPr>
              <p:cNvPicPr/>
              <p:nvPr/>
            </p:nvPicPr>
            <p:blipFill>
              <a:blip r:embed="rId38"/>
              <a:stretch>
                <a:fillRect/>
              </a:stretch>
            </p:blipFill>
            <p:spPr>
              <a:xfrm>
                <a:off x="8541914" y="1108648"/>
                <a:ext cx="347760" cy="288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3801251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806461047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5737962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936490974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7163715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72273019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232479554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415924565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398418082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7406954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9927250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5256212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460693034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D07BF4-5F8A-4DDE-8D9A-414790891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288" y="1268413"/>
            <a:ext cx="8229600" cy="4176811"/>
          </a:xfrm>
        </p:spPr>
        <p:txBody>
          <a:bodyPr>
            <a:normAutofit/>
          </a:bodyPr>
          <a:lstStyle/>
          <a:p>
            <a:pPr marL="0" indent="0">
              <a:buFontTx/>
              <a:buNone/>
              <a:defRPr/>
            </a:pPr>
            <a:endParaRPr lang="en-GB" sz="2000" b="1" dirty="0">
              <a:solidFill>
                <a:srgbClr val="002060"/>
              </a:solidFill>
            </a:endParaRPr>
          </a:p>
          <a:p>
            <a:pPr>
              <a:defRPr/>
            </a:pPr>
            <a:endParaRPr lang="en-GB" sz="2000" b="1" dirty="0">
              <a:solidFill>
                <a:schemeClr val="tx2">
                  <a:lumMod val="50000"/>
                  <a:lumOff val="50000"/>
                </a:schemeClr>
              </a:solidFill>
            </a:endParaRPr>
          </a:p>
          <a:p>
            <a:pPr marL="457200" lvl="1" indent="0">
              <a:buFontTx/>
              <a:buNone/>
              <a:defRPr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23956386"/>
      </p:ext>
    </p:extLst>
  </p:cSld>
  <p:clrMapOvr>
    <a:masterClrMapping/>
  </p:clrMapOvr>
</p:sld>
</file>

<file path=ppt/theme/theme1.xml><?xml version="1.0" encoding="utf-8"?>
<a:theme xmlns:a="http://schemas.openxmlformats.org/drawingml/2006/main" name="Blank Presentation">
  <a:themeElements>
    <a:clrScheme name="Blank Presentatio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Blank Presentatio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"/>
          </a:defRPr>
        </a:defPPr>
      </a:lstStyle>
    </a:lnDef>
  </a:objectDefaults>
  <a:extraClrSchemeLst>
    <a:extraClrScheme>
      <a:clrScheme name="Blank Presentatio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Blank Presentatio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Blank Presentatio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PIC family outline (5).ppt  -  Compatibility Mode" id="{6A63912F-B085-49D6-B7C9-0F844E082245}" vid="{BCE3AD8C-A967-4EA2-B105-237D378003E3}"/>
    </a:ext>
  </a:extLst>
</a:theme>
</file>

<file path=ppt/theme/theme2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Thema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5791</TotalTime>
  <Words>61</Words>
  <Application>Microsoft Office PowerPoint</Application>
  <PresentationFormat>On-screen Show (4:3)</PresentationFormat>
  <Paragraphs>104</Paragraphs>
  <Slides>48</Slides>
  <Notes>48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51" baseType="lpstr">
      <vt:lpstr>Arial</vt:lpstr>
      <vt:lpstr>Times</vt:lpstr>
      <vt:lpstr>Blank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Gareth Jones</dc:creator>
  <cp:lastModifiedBy>Gareth</cp:lastModifiedBy>
  <cp:revision>30</cp:revision>
  <dcterms:created xsi:type="dcterms:W3CDTF">2022-02-14T13:51:50Z</dcterms:created>
  <dcterms:modified xsi:type="dcterms:W3CDTF">2022-03-21T20:45:46Z</dcterms:modified>
</cp:coreProperties>
</file>