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63" r:id="rId4"/>
    <p:sldId id="262" r:id="rId5"/>
    <p:sldId id="256" r:id="rId6"/>
    <p:sldId id="259" r:id="rId7"/>
    <p:sldId id="258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1D1E0C-6453-5DB7-A15F-620D54799E8A}" v="61" dt="2021-02-28T20:48:58.665"/>
    <p1510:client id="{18CC8B0D-7EEA-533A-1D96-C9695A2EEDCB}" v="1430" dt="2021-03-02T17:44:42.907"/>
    <p1510:client id="{23ABD2DE-9CAF-40D3-B79A-1A8EEBA4220D}" v="1069" dt="2021-03-02T14:54:39.699"/>
    <p1510:client id="{358D9E7C-7C53-A1D6-2A8F-533B74539687}" v="3479" dt="2021-02-28T01:44:57.280"/>
    <p1510:client id="{75425E92-40CE-624B-A8AA-63D76716F1FB}" v="948" dt="2021-02-28T20:12:42.526"/>
    <p1510:client id="{7B50F9B1-9C77-1CC6-EC14-CCA16E3AC7E7}" v="38" dt="2021-02-28T21:27:43.539"/>
    <p1510:client id="{A23739E7-0AFF-74E7-2167-39740FED7ADC}" v="456" dt="2021-03-03T00:10:14.100"/>
    <p1510:client id="{B0A2A54B-7C6F-25AA-9654-FB9C9B4E5468}" v="827" dt="2021-02-28T22:56:17.407"/>
    <p1510:client id="{B4734A60-F00C-6D0A-F412-94E87641EDDD}" v="98" dt="2021-02-28T22:06:36.463"/>
    <p1510:client id="{CC5FEDE2-468E-42B6-B83E-6E47C777CEE8}" v="5" dt="2021-02-27T01:10:26.948"/>
    <p1510:client id="{D059B09F-8044-B000-DB9F-546D01DFC862}" v="199" dt="2021-03-02T15:16:51.661"/>
    <p1510:client id="{EBD4C7F7-DCEA-2973-861E-83BF467D0B8C}" v="63" dt="2021-02-28T21:24:29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bia Khatun (1915747)" userId="S::1915747@student.uwtsd.ac.uk::743080d6-45cc-4044-88a4-8dab7f0d1580" providerId="AD" clId="Web-{7B50F9B1-9C77-1CC6-EC14-CCA16E3AC7E7}"/>
    <pc:docChg chg="modSld">
      <pc:chgData name="Rabia Khatun (1915747)" userId="S::1915747@student.uwtsd.ac.uk::743080d6-45cc-4044-88a4-8dab7f0d1580" providerId="AD" clId="Web-{7B50F9B1-9C77-1CC6-EC14-CCA16E3AC7E7}" dt="2021-02-28T21:27:43.539" v="36" actId="688"/>
      <pc:docMkLst>
        <pc:docMk/>
      </pc:docMkLst>
      <pc:sldChg chg="modSp">
        <pc:chgData name="Rabia Khatun (1915747)" userId="S::1915747@student.uwtsd.ac.uk::743080d6-45cc-4044-88a4-8dab7f0d1580" providerId="AD" clId="Web-{7B50F9B1-9C77-1CC6-EC14-CCA16E3AC7E7}" dt="2021-02-28T21:27:43.539" v="36" actId="688"/>
        <pc:sldMkLst>
          <pc:docMk/>
          <pc:sldMk cId="4246688254" sldId="259"/>
        </pc:sldMkLst>
        <pc:spChg chg="mod">
          <ac:chgData name="Rabia Khatun (1915747)" userId="S::1915747@student.uwtsd.ac.uk::743080d6-45cc-4044-88a4-8dab7f0d1580" providerId="AD" clId="Web-{7B50F9B1-9C77-1CC6-EC14-CCA16E3AC7E7}" dt="2021-02-28T21:27:05.976" v="34" actId="14100"/>
          <ac:spMkLst>
            <pc:docMk/>
            <pc:sldMk cId="4246688254" sldId="259"/>
            <ac:spMk id="4" creationId="{AF930C43-7ACB-4185-AB09-2E25B3B5C16E}"/>
          </ac:spMkLst>
        </pc:spChg>
        <pc:spChg chg="mod">
          <ac:chgData name="Rabia Khatun (1915747)" userId="S::1915747@student.uwtsd.ac.uk::743080d6-45cc-4044-88a4-8dab7f0d1580" providerId="AD" clId="Web-{7B50F9B1-9C77-1CC6-EC14-CCA16E3AC7E7}" dt="2021-02-28T21:27:43.539" v="36" actId="688"/>
          <ac:spMkLst>
            <pc:docMk/>
            <pc:sldMk cId="4246688254" sldId="259"/>
            <ac:spMk id="12" creationId="{48BD2142-266D-44C3-A00C-74543DC8CCB4}"/>
          </ac:spMkLst>
        </pc:spChg>
      </pc:sldChg>
    </pc:docChg>
  </pc:docChgLst>
  <pc:docChgLst>
    <pc:chgData name="Rabia Khatun (1915747)" userId="S::1915747@student.uwtsd.ac.uk::743080d6-45cc-4044-88a4-8dab7f0d1580" providerId="AD" clId="Web-{D059B09F-8044-B000-DB9F-546D01DFC862}"/>
    <pc:docChg chg="modSld">
      <pc:chgData name="Rabia Khatun (1915747)" userId="S::1915747@student.uwtsd.ac.uk::743080d6-45cc-4044-88a4-8dab7f0d1580" providerId="AD" clId="Web-{D059B09F-8044-B000-DB9F-546D01DFC862}" dt="2021-03-02T15:16:51.645" v="110" actId="20577"/>
      <pc:docMkLst>
        <pc:docMk/>
      </pc:docMkLst>
      <pc:sldChg chg="modSp">
        <pc:chgData name="Rabia Khatun (1915747)" userId="S::1915747@student.uwtsd.ac.uk::743080d6-45cc-4044-88a4-8dab7f0d1580" providerId="AD" clId="Web-{D059B09F-8044-B000-DB9F-546D01DFC862}" dt="2021-03-02T15:15:50.050" v="106" actId="20577"/>
        <pc:sldMkLst>
          <pc:docMk/>
          <pc:sldMk cId="2439523787" sldId="258"/>
        </pc:sldMkLst>
        <pc:spChg chg="mod">
          <ac:chgData name="Rabia Khatun (1915747)" userId="S::1915747@student.uwtsd.ac.uk::743080d6-45cc-4044-88a4-8dab7f0d1580" providerId="AD" clId="Web-{D059B09F-8044-B000-DB9F-546D01DFC862}" dt="2021-03-02T15:15:50.050" v="106" actId="20577"/>
          <ac:spMkLst>
            <pc:docMk/>
            <pc:sldMk cId="2439523787" sldId="258"/>
            <ac:spMk id="3" creationId="{20AD2411-604C-4945-87B2-BB1D5250EF0F}"/>
          </ac:spMkLst>
        </pc:spChg>
      </pc:sldChg>
      <pc:sldChg chg="addSp delSp modSp mod modClrScheme delDesignElem chgLayout">
        <pc:chgData name="Rabia Khatun (1915747)" userId="S::1915747@student.uwtsd.ac.uk::743080d6-45cc-4044-88a4-8dab7f0d1580" providerId="AD" clId="Web-{D059B09F-8044-B000-DB9F-546D01DFC862}" dt="2021-03-02T15:16:51.645" v="110" actId="20577"/>
        <pc:sldMkLst>
          <pc:docMk/>
          <pc:sldMk cId="1152015700" sldId="262"/>
        </pc:sldMkLst>
        <pc:spChg chg="mod ord">
          <ac:chgData name="Rabia Khatun (1915747)" userId="S::1915747@student.uwtsd.ac.uk::743080d6-45cc-4044-88a4-8dab7f0d1580" providerId="AD" clId="Web-{D059B09F-8044-B000-DB9F-546D01DFC862}" dt="2021-03-02T15:00:57.949" v="45"/>
          <ac:spMkLst>
            <pc:docMk/>
            <pc:sldMk cId="1152015700" sldId="262"/>
            <ac:spMk id="2" creationId="{4260FF90-33D0-44D4-B4B1-1DC15529BA2E}"/>
          </ac:spMkLst>
        </pc:spChg>
        <pc:spChg chg="mod ord">
          <ac:chgData name="Rabia Khatun (1915747)" userId="S::1915747@student.uwtsd.ac.uk::743080d6-45cc-4044-88a4-8dab7f0d1580" providerId="AD" clId="Web-{D059B09F-8044-B000-DB9F-546D01DFC862}" dt="2021-03-02T15:16:51.645" v="110" actId="20577"/>
          <ac:spMkLst>
            <pc:docMk/>
            <pc:sldMk cId="1152015700" sldId="262"/>
            <ac:spMk id="3" creationId="{A094B6AE-4A11-4FD2-9A5B-7EF23CAAD009}"/>
          </ac:spMkLst>
        </pc:spChg>
        <pc:spChg chg="add mod ord">
          <ac:chgData name="Rabia Khatun (1915747)" userId="S::1915747@student.uwtsd.ac.uk::743080d6-45cc-4044-88a4-8dab7f0d1580" providerId="AD" clId="Web-{D059B09F-8044-B000-DB9F-546D01DFC862}" dt="2021-03-02T15:14:08.344" v="61" actId="20577"/>
          <ac:spMkLst>
            <pc:docMk/>
            <pc:sldMk cId="1152015700" sldId="262"/>
            <ac:spMk id="4" creationId="{0F26D50B-C4A2-4D2B-A58B-722DAE54FD99}"/>
          </ac:spMkLst>
        </pc:spChg>
        <pc:spChg chg="del">
          <ac:chgData name="Rabia Khatun (1915747)" userId="S::1915747@student.uwtsd.ac.uk::743080d6-45cc-4044-88a4-8dab7f0d1580" providerId="AD" clId="Web-{D059B09F-8044-B000-DB9F-546D01DFC862}" dt="2021-03-02T15:00:57.949" v="45"/>
          <ac:spMkLst>
            <pc:docMk/>
            <pc:sldMk cId="1152015700" sldId="262"/>
            <ac:spMk id="8" creationId="{4351DFE5-F63D-4BE0-BDA9-E3EB88F01AA5}"/>
          </ac:spMkLst>
        </pc:spChg>
        <pc:picChg chg="add mod">
          <ac:chgData name="Rabia Khatun (1915747)" userId="S::1915747@student.uwtsd.ac.uk::743080d6-45cc-4044-88a4-8dab7f0d1580" providerId="AD" clId="Web-{D059B09F-8044-B000-DB9F-546D01DFC862}" dt="2021-03-02T15:05:38.987" v="60" actId="14100"/>
          <ac:picMkLst>
            <pc:docMk/>
            <pc:sldMk cId="1152015700" sldId="262"/>
            <ac:picMk id="5" creationId="{ED3454AA-E026-4B7B-BFB2-1780F8A2FA1F}"/>
          </ac:picMkLst>
        </pc:picChg>
        <pc:picChg chg="del">
          <ac:chgData name="Rabia Khatun (1915747)" userId="S::1915747@student.uwtsd.ac.uk::743080d6-45cc-4044-88a4-8dab7f0d1580" providerId="AD" clId="Web-{D059B09F-8044-B000-DB9F-546D01DFC862}" dt="2021-03-02T15:00:57.949" v="45"/>
          <ac:picMkLst>
            <pc:docMk/>
            <pc:sldMk cId="1152015700" sldId="262"/>
            <ac:picMk id="10" creationId="{3AA16612-ACD2-4A16-8F2B-4514FD6BF28F}"/>
          </ac:picMkLst>
        </pc:picChg>
      </pc:sldChg>
    </pc:docChg>
  </pc:docChgLst>
  <pc:docChgLst>
    <pc:chgData name="Rabia Khatun (1915747)" userId="S::1915747@student.uwtsd.ac.uk::743080d6-45cc-4044-88a4-8dab7f0d1580" providerId="AD" clId="Web-{B4734A60-F00C-6D0A-F412-94E87641EDDD}"/>
    <pc:docChg chg="addSld modSld sldOrd">
      <pc:chgData name="Rabia Khatun (1915747)" userId="S::1915747@student.uwtsd.ac.uk::743080d6-45cc-4044-88a4-8dab7f0d1580" providerId="AD" clId="Web-{B4734A60-F00C-6D0A-F412-94E87641EDDD}" dt="2021-02-28T22:06:52.996" v="57"/>
      <pc:docMkLst>
        <pc:docMk/>
      </pc:docMkLst>
      <pc:sldChg chg="addSp delSp modSp new mod ord setBg modClrScheme chgLayout">
        <pc:chgData name="Rabia Khatun (1915747)" userId="S::1915747@student.uwtsd.ac.uk::743080d6-45cc-4044-88a4-8dab7f0d1580" providerId="AD" clId="Web-{B4734A60-F00C-6D0A-F412-94E87641EDDD}" dt="2021-02-28T22:06:52.996" v="57"/>
        <pc:sldMkLst>
          <pc:docMk/>
          <pc:sldMk cId="365120781" sldId="260"/>
        </pc:sldMkLst>
        <pc:spChg chg="add mod ord">
          <ac:chgData name="Rabia Khatun (1915747)" userId="S::1915747@student.uwtsd.ac.uk::743080d6-45cc-4044-88a4-8dab7f0d1580" providerId="AD" clId="Web-{B4734A60-F00C-6D0A-F412-94E87641EDDD}" dt="2021-02-28T22:06:52.996" v="57"/>
          <ac:spMkLst>
            <pc:docMk/>
            <pc:sldMk cId="365120781" sldId="260"/>
            <ac:spMk id="2" creationId="{EA8CA14A-1A98-4D0F-BE3B-2F18AA2019A6}"/>
          </ac:spMkLst>
        </pc:spChg>
        <pc:spChg chg="add del mod">
          <ac:chgData name="Rabia Khatun (1915747)" userId="S::1915747@student.uwtsd.ac.uk::743080d6-45cc-4044-88a4-8dab7f0d1580" providerId="AD" clId="Web-{B4734A60-F00C-6D0A-F412-94E87641EDDD}" dt="2021-02-28T22:06:31.479" v="47"/>
          <ac:spMkLst>
            <pc:docMk/>
            <pc:sldMk cId="365120781" sldId="260"/>
            <ac:spMk id="3" creationId="{3EEB88D7-6DFD-4956-960D-8C185C7D8041}"/>
          </ac:spMkLst>
        </pc:spChg>
        <pc:spChg chg="add mod">
          <ac:chgData name="Rabia Khatun (1915747)" userId="S::1915747@student.uwtsd.ac.uk::743080d6-45cc-4044-88a4-8dab7f0d1580" providerId="AD" clId="Web-{B4734A60-F00C-6D0A-F412-94E87641EDDD}" dt="2021-02-28T22:06:52.996" v="57"/>
          <ac:spMkLst>
            <pc:docMk/>
            <pc:sldMk cId="365120781" sldId="260"/>
            <ac:spMk id="4" creationId="{9AD33327-85C9-4712-91CA-D69D7D036795}"/>
          </ac:spMkLst>
        </pc:spChg>
        <pc:spChg chg="add mod">
          <ac:chgData name="Rabia Khatun (1915747)" userId="S::1915747@student.uwtsd.ac.uk::743080d6-45cc-4044-88a4-8dab7f0d1580" providerId="AD" clId="Web-{B4734A60-F00C-6D0A-F412-94E87641EDDD}" dt="2021-02-28T22:06:52.996" v="57"/>
          <ac:spMkLst>
            <pc:docMk/>
            <pc:sldMk cId="365120781" sldId="260"/>
            <ac:spMk id="6" creationId="{BD16EA61-3876-4F08-BB99-B42D873361C0}"/>
          </ac:spMkLst>
        </pc:spChg>
        <pc:spChg chg="add del">
          <ac:chgData name="Rabia Khatun (1915747)" userId="S::1915747@student.uwtsd.ac.uk::743080d6-45cc-4044-88a4-8dab7f0d1580" providerId="AD" clId="Web-{B4734A60-F00C-6D0A-F412-94E87641EDDD}" dt="2021-02-28T22:06:52.980" v="56"/>
          <ac:spMkLst>
            <pc:docMk/>
            <pc:sldMk cId="365120781" sldId="260"/>
            <ac:spMk id="8" creationId="{F94AA2BD-2E3F-4B1D-8127-5744B8115311}"/>
          </ac:spMkLst>
        </pc:spChg>
        <pc:spChg chg="add del">
          <ac:chgData name="Rabia Khatun (1915747)" userId="S::1915747@student.uwtsd.ac.uk::743080d6-45cc-4044-88a4-8dab7f0d1580" providerId="AD" clId="Web-{B4734A60-F00C-6D0A-F412-94E87641EDDD}" dt="2021-02-28T22:06:52.980" v="56"/>
          <ac:spMkLst>
            <pc:docMk/>
            <pc:sldMk cId="365120781" sldId="260"/>
            <ac:spMk id="9" creationId="{4BD02261-2DC8-4AA8-9E16-7751AE892445}"/>
          </ac:spMkLst>
        </pc:spChg>
        <pc:spChg chg="add">
          <ac:chgData name="Rabia Khatun (1915747)" userId="S::1915747@student.uwtsd.ac.uk::743080d6-45cc-4044-88a4-8dab7f0d1580" providerId="AD" clId="Web-{B4734A60-F00C-6D0A-F412-94E87641EDDD}" dt="2021-02-28T22:06:52.996" v="57"/>
          <ac:spMkLst>
            <pc:docMk/>
            <pc:sldMk cId="365120781" sldId="260"/>
            <ac:spMk id="10" creationId="{E45CA849-654C-4173-AD99-B3A2528275F5}"/>
          </ac:spMkLst>
        </pc:spChg>
        <pc:spChg chg="add del">
          <ac:chgData name="Rabia Khatun (1915747)" userId="S::1915747@student.uwtsd.ac.uk::743080d6-45cc-4044-88a4-8dab7f0d1580" providerId="AD" clId="Web-{B4734A60-F00C-6D0A-F412-94E87641EDDD}" dt="2021-02-28T22:06:49.324" v="54"/>
          <ac:spMkLst>
            <pc:docMk/>
            <pc:sldMk cId="365120781" sldId="260"/>
            <ac:spMk id="11" creationId="{3CD9DF72-87A3-404E-A828-84CBF11A8303}"/>
          </ac:spMkLst>
        </pc:spChg>
        <pc:spChg chg="add">
          <ac:chgData name="Rabia Khatun (1915747)" userId="S::1915747@student.uwtsd.ac.uk::743080d6-45cc-4044-88a4-8dab7f0d1580" providerId="AD" clId="Web-{B4734A60-F00C-6D0A-F412-94E87641EDDD}" dt="2021-02-28T22:06:52.996" v="57"/>
          <ac:spMkLst>
            <pc:docMk/>
            <pc:sldMk cId="365120781" sldId="260"/>
            <ac:spMk id="12" creationId="{3E23A947-2D45-4208-AE2B-64948C87A3EB}"/>
          </ac:spMkLst>
        </pc:spChg>
        <pc:spChg chg="add">
          <ac:chgData name="Rabia Khatun (1915747)" userId="S::1915747@student.uwtsd.ac.uk::743080d6-45cc-4044-88a4-8dab7f0d1580" providerId="AD" clId="Web-{B4734A60-F00C-6D0A-F412-94E87641EDDD}" dt="2021-02-28T22:06:52.996" v="57"/>
          <ac:spMkLst>
            <pc:docMk/>
            <pc:sldMk cId="365120781" sldId="260"/>
            <ac:spMk id="14" creationId="{E5BBB0F9-6A59-4D02-A9C7-A2D6516684CE}"/>
          </ac:spMkLst>
        </pc:spChg>
        <pc:spChg chg="add del">
          <ac:chgData name="Rabia Khatun (1915747)" userId="S::1915747@student.uwtsd.ac.uk::743080d6-45cc-4044-88a4-8dab7f0d1580" providerId="AD" clId="Web-{B4734A60-F00C-6D0A-F412-94E87641EDDD}" dt="2021-02-28T22:06:52.980" v="56"/>
          <ac:spMkLst>
            <pc:docMk/>
            <pc:sldMk cId="365120781" sldId="260"/>
            <ac:spMk id="15" creationId="{3D752CF2-2291-40B5-B462-C17B174C10BC}"/>
          </ac:spMkLst>
        </pc:spChg>
        <pc:picChg chg="add mod ord">
          <ac:chgData name="Rabia Khatun (1915747)" userId="S::1915747@student.uwtsd.ac.uk::743080d6-45cc-4044-88a4-8dab7f0d1580" providerId="AD" clId="Web-{B4734A60-F00C-6D0A-F412-94E87641EDDD}" dt="2021-02-28T22:06:52.996" v="57"/>
          <ac:picMkLst>
            <pc:docMk/>
            <pc:sldMk cId="365120781" sldId="260"/>
            <ac:picMk id="5" creationId="{E7EF7757-129E-46CC-AC81-E0EC36DCA6F8}"/>
          </ac:picMkLst>
        </pc:picChg>
        <pc:cxnChg chg="add del">
          <ac:chgData name="Rabia Khatun (1915747)" userId="S::1915747@student.uwtsd.ac.uk::743080d6-45cc-4044-88a4-8dab7f0d1580" providerId="AD" clId="Web-{B4734A60-F00C-6D0A-F412-94E87641EDDD}" dt="2021-02-28T22:06:49.324" v="54"/>
          <ac:cxnSpMkLst>
            <pc:docMk/>
            <pc:sldMk cId="365120781" sldId="260"/>
            <ac:cxnSpMk id="13" creationId="{20E3A342-4D61-4E3F-AF90-1AB42AEB96CC}"/>
          </ac:cxnSpMkLst>
        </pc:cxnChg>
      </pc:sldChg>
    </pc:docChg>
  </pc:docChgLst>
  <pc:docChgLst>
    <pc:chgData name="Rabia Khatun (1915747)" userId="S::1915747@student.uwtsd.ac.uk::743080d6-45cc-4044-88a4-8dab7f0d1580" providerId="AD" clId="Web-{EBD4C7F7-DCEA-2973-861E-83BF467D0B8C}"/>
    <pc:docChg chg="modSld">
      <pc:chgData name="Rabia Khatun (1915747)" userId="S::1915747@student.uwtsd.ac.uk::743080d6-45cc-4044-88a4-8dab7f0d1580" providerId="AD" clId="Web-{EBD4C7F7-DCEA-2973-861E-83BF467D0B8C}" dt="2021-02-28T21:24:29.091" v="58" actId="20577"/>
      <pc:docMkLst>
        <pc:docMk/>
      </pc:docMkLst>
      <pc:sldChg chg="addSp delSp modSp">
        <pc:chgData name="Rabia Khatun (1915747)" userId="S::1915747@student.uwtsd.ac.uk::743080d6-45cc-4044-88a4-8dab7f0d1580" providerId="AD" clId="Web-{EBD4C7F7-DCEA-2973-861E-83BF467D0B8C}" dt="2021-02-28T21:24:29.091" v="58" actId="20577"/>
        <pc:sldMkLst>
          <pc:docMk/>
          <pc:sldMk cId="4246688254" sldId="259"/>
        </pc:sldMkLst>
        <pc:spChg chg="mod">
          <ac:chgData name="Rabia Khatun (1915747)" userId="S::1915747@student.uwtsd.ac.uk::743080d6-45cc-4044-88a4-8dab7f0d1580" providerId="AD" clId="Web-{EBD4C7F7-DCEA-2973-861E-83BF467D0B8C}" dt="2021-02-28T21:23:38.184" v="54" actId="1076"/>
          <ac:spMkLst>
            <pc:docMk/>
            <pc:sldMk cId="4246688254" sldId="259"/>
            <ac:spMk id="2" creationId="{36FF164E-FFE2-43FF-B517-7B0EC3973064}"/>
          </ac:spMkLst>
        </pc:spChg>
        <pc:spChg chg="mod">
          <ac:chgData name="Rabia Khatun (1915747)" userId="S::1915747@student.uwtsd.ac.uk::743080d6-45cc-4044-88a4-8dab7f0d1580" providerId="AD" clId="Web-{EBD4C7F7-DCEA-2973-861E-83BF467D0B8C}" dt="2021-02-28T20:53:50.846" v="38" actId="20577"/>
          <ac:spMkLst>
            <pc:docMk/>
            <pc:sldMk cId="4246688254" sldId="259"/>
            <ac:spMk id="3" creationId="{42B056DD-73FC-4D43-9654-6EC03E828D49}"/>
          </ac:spMkLst>
        </pc:spChg>
        <pc:spChg chg="mod">
          <ac:chgData name="Rabia Khatun (1915747)" userId="S::1915747@student.uwtsd.ac.uk::743080d6-45cc-4044-88a4-8dab7f0d1580" providerId="AD" clId="Web-{EBD4C7F7-DCEA-2973-861E-83BF467D0B8C}" dt="2021-02-28T21:23:28.074" v="53" actId="20577"/>
          <ac:spMkLst>
            <pc:docMk/>
            <pc:sldMk cId="4246688254" sldId="259"/>
            <ac:spMk id="4" creationId="{AF930C43-7ACB-4185-AB09-2E25B3B5C16E}"/>
          </ac:spMkLst>
        </pc:spChg>
        <pc:spChg chg="add del">
          <ac:chgData name="Rabia Khatun (1915747)" userId="S::1915747@student.uwtsd.ac.uk::743080d6-45cc-4044-88a4-8dab7f0d1580" providerId="AD" clId="Web-{EBD4C7F7-DCEA-2973-861E-83BF467D0B8C}" dt="2021-02-28T21:22:28.620" v="49"/>
          <ac:spMkLst>
            <pc:docMk/>
            <pc:sldMk cId="4246688254" sldId="259"/>
            <ac:spMk id="9" creationId="{6DB3E560-F5CF-4DDC-BEF7-BAE62AF6C291}"/>
          </ac:spMkLst>
        </pc:spChg>
        <pc:spChg chg="add mod">
          <ac:chgData name="Rabia Khatun (1915747)" userId="S::1915747@student.uwtsd.ac.uk::743080d6-45cc-4044-88a4-8dab7f0d1580" providerId="AD" clId="Web-{EBD4C7F7-DCEA-2973-861E-83BF467D0B8C}" dt="2021-02-28T20:51:15.453" v="29"/>
          <ac:spMkLst>
            <pc:docMk/>
            <pc:sldMk cId="4246688254" sldId="259"/>
            <ac:spMk id="11" creationId="{093A59A7-5041-4729-980E-C73E90ED0549}"/>
          </ac:spMkLst>
        </pc:spChg>
        <pc:spChg chg="add mod">
          <ac:chgData name="Rabia Khatun (1915747)" userId="S::1915747@student.uwtsd.ac.uk::743080d6-45cc-4044-88a4-8dab7f0d1580" providerId="AD" clId="Web-{EBD4C7F7-DCEA-2973-861E-83BF467D0B8C}" dt="2021-02-28T21:24:29.091" v="58" actId="20577"/>
          <ac:spMkLst>
            <pc:docMk/>
            <pc:sldMk cId="4246688254" sldId="259"/>
            <ac:spMk id="12" creationId="{48BD2142-266D-44C3-A00C-74543DC8CCB4}"/>
          </ac:spMkLst>
        </pc:spChg>
        <pc:picChg chg="add del">
          <ac:chgData name="Rabia Khatun (1915747)" userId="S::1915747@student.uwtsd.ac.uk::743080d6-45cc-4044-88a4-8dab7f0d1580" providerId="AD" clId="Web-{EBD4C7F7-DCEA-2973-861E-83BF467D0B8C}" dt="2021-02-28T21:22:28.620" v="49"/>
          <ac:picMkLst>
            <pc:docMk/>
            <pc:sldMk cId="4246688254" sldId="259"/>
            <ac:picMk id="6" creationId="{8E37452A-ADC0-4BB2-87D2-8BEF6CE39C79}"/>
          </ac:picMkLst>
        </pc:picChg>
      </pc:sldChg>
    </pc:docChg>
  </pc:docChgLst>
  <pc:docChgLst>
    <pc:chgData name="Rabia Khatun (1915747)" userId="S::1915747@student.uwtsd.ac.uk::743080d6-45cc-4044-88a4-8dab7f0d1580" providerId="AD" clId="Web-{B0A2A54B-7C6F-25AA-9654-FB9C9B4E5468}"/>
    <pc:docChg chg="addSld delSld modSld sldOrd">
      <pc:chgData name="Rabia Khatun (1915747)" userId="S::1915747@student.uwtsd.ac.uk::743080d6-45cc-4044-88a4-8dab7f0d1580" providerId="AD" clId="Web-{B0A2A54B-7C6F-25AA-9654-FB9C9B4E5468}" dt="2021-02-28T22:56:20.298" v="593"/>
      <pc:docMkLst>
        <pc:docMk/>
      </pc:docMkLst>
      <pc:sldChg chg="addSp delSp modSp mod ord setBg">
        <pc:chgData name="Rabia Khatun (1915747)" userId="S::1915747@student.uwtsd.ac.uk::743080d6-45cc-4044-88a4-8dab7f0d1580" providerId="AD" clId="Web-{B0A2A54B-7C6F-25AA-9654-FB9C9B4E5468}" dt="2021-02-28T22:56:20.298" v="593"/>
        <pc:sldMkLst>
          <pc:docMk/>
          <pc:sldMk cId="2439523787" sldId="258"/>
        </pc:sldMkLst>
        <pc:spChg chg="mod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2" creationId="{7F1B0114-E21D-4EEB-9B53-3D7EB1663E1C}"/>
          </ac:spMkLst>
        </pc:spChg>
        <pc:spChg chg="mod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3" creationId="{20AD2411-604C-4945-87B2-BB1D5250EF0F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329" v="584"/>
          <ac:spMkLst>
            <pc:docMk/>
            <pc:sldMk cId="2439523787" sldId="258"/>
            <ac:spMk id="8" creationId="{D038248A-211C-4EEC-8401-C761B929FB52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329" v="584"/>
          <ac:spMkLst>
            <pc:docMk/>
            <pc:sldMk cId="2439523787" sldId="258"/>
            <ac:spMk id="10" creationId="{C30A849F-66D9-40C8-BEC8-35AFF8F4568F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24" creationId="{4BC99CB9-DDAD-44A2-8A1C-E3AF4E72DF5C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25" creationId="{1561AEE4-4E38-4BAC-976D-E0DE523FC5D1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27" creationId="{09588DA8-065E-4F6F-8EFD-43104AB2E0CF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29" creationId="{C4285719-470E-454C-AF62-8323075F1F5B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31" creationId="{CD9FE4EF-C4D8-49A0-B2FF-81D8DB7D8A24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33" creationId="{4300840D-0A0B-4512-BACA-B439D5B9C57C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35" creationId="{D2B78728-A580-49A7-84F9-6EF6F583ADE0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37" creationId="{38FAA1A1-D861-433F-88FA-1E9D6FD31D11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55:57.282" v="583"/>
          <ac:spMkLst>
            <pc:docMk/>
            <pc:sldMk cId="2439523787" sldId="258"/>
            <ac:spMk id="39" creationId="{8D71EDA1-87BF-4D5D-AB79-F346FD19278A}"/>
          </ac:spMkLst>
        </pc:spChg>
        <pc:spChg chg="add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45" creationId="{5C8908E2-EE49-44D2-9428-A28D2312A8D5}"/>
          </ac:spMkLst>
        </pc:spChg>
        <pc:spChg chg="add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51" creationId="{D06891CE-5B9C-4B9E-AA78-3A5E25434F86}"/>
          </ac:spMkLst>
        </pc:spChg>
        <pc:spChg chg="add">
          <ac:chgData name="Rabia Khatun (1915747)" userId="S::1915747@student.uwtsd.ac.uk::743080d6-45cc-4044-88a4-8dab7f0d1580" providerId="AD" clId="Web-{B0A2A54B-7C6F-25AA-9654-FB9C9B4E5468}" dt="2021-02-28T22:56:20.298" v="593"/>
          <ac:spMkLst>
            <pc:docMk/>
            <pc:sldMk cId="2439523787" sldId="258"/>
            <ac:spMk id="53" creationId="{ED888B23-07FA-482A-96DF-47E31AF1A603}"/>
          </ac:spMkLst>
        </pc:spChg>
        <pc:grpChg chg="add del">
          <ac:chgData name="Rabia Khatun (1915747)" userId="S::1915747@student.uwtsd.ac.uk::743080d6-45cc-4044-88a4-8dab7f0d1580" providerId="AD" clId="Web-{B0A2A54B-7C6F-25AA-9654-FB9C9B4E5468}" dt="2021-02-28T22:55:57.329" v="584"/>
          <ac:grpSpMkLst>
            <pc:docMk/>
            <pc:sldMk cId="2439523787" sldId="258"/>
            <ac:grpSpMk id="12" creationId="{04542298-A2B1-480F-A11C-A40EDD19B857}"/>
          </ac:grpSpMkLst>
        </pc:grpChg>
        <pc:grpChg chg="add del">
          <ac:chgData name="Rabia Khatun (1915747)" userId="S::1915747@student.uwtsd.ac.uk::743080d6-45cc-4044-88a4-8dab7f0d1580" providerId="AD" clId="Web-{B0A2A54B-7C6F-25AA-9654-FB9C9B4E5468}" dt="2021-02-28T22:55:57.329" v="584"/>
          <ac:grpSpMkLst>
            <pc:docMk/>
            <pc:sldMk cId="2439523787" sldId="258"/>
            <ac:grpSpMk id="18" creationId="{2A5C9C35-2375-49EB-B99C-17C87D42FE7C}"/>
          </ac:grpSpMkLst>
        </pc:grpChg>
        <pc:grpChg chg="add del">
          <ac:chgData name="Rabia Khatun (1915747)" userId="S::1915747@student.uwtsd.ac.uk::743080d6-45cc-4044-88a4-8dab7f0d1580" providerId="AD" clId="Web-{B0A2A54B-7C6F-25AA-9654-FB9C9B4E5468}" dt="2021-02-28T22:56:20.298" v="593"/>
          <ac:grpSpMkLst>
            <pc:docMk/>
            <pc:sldMk cId="2439523787" sldId="258"/>
            <ac:grpSpMk id="26" creationId="{F0BC676B-D19A-44DB-910A-0C0E6D433979}"/>
          </ac:grpSpMkLst>
        </pc:grpChg>
        <pc:grpChg chg="add">
          <ac:chgData name="Rabia Khatun (1915747)" userId="S::1915747@student.uwtsd.ac.uk::743080d6-45cc-4044-88a4-8dab7f0d1580" providerId="AD" clId="Web-{B0A2A54B-7C6F-25AA-9654-FB9C9B4E5468}" dt="2021-02-28T22:56:20.298" v="593"/>
          <ac:grpSpMkLst>
            <pc:docMk/>
            <pc:sldMk cId="2439523787" sldId="258"/>
            <ac:grpSpMk id="47" creationId="{A23D792D-D9F2-4EB4-ADE2-65A518DA6489}"/>
          </ac:grpSpMkLst>
        </pc:grpChg>
      </pc:sldChg>
      <pc:sldChg chg="addSp delSp modSp mod setBg setClrOvrMap">
        <pc:chgData name="Rabia Khatun (1915747)" userId="S::1915747@student.uwtsd.ac.uk::743080d6-45cc-4044-88a4-8dab7f0d1580" providerId="AD" clId="Web-{B0A2A54B-7C6F-25AA-9654-FB9C9B4E5468}" dt="2021-02-28T22:32:14.862" v="486"/>
        <pc:sldMkLst>
          <pc:docMk/>
          <pc:sldMk cId="365120781" sldId="260"/>
        </pc:sldMkLst>
        <pc:spChg chg="del mod ord">
          <ac:chgData name="Rabia Khatun (1915747)" userId="S::1915747@student.uwtsd.ac.uk::743080d6-45cc-4044-88a4-8dab7f0d1580" providerId="AD" clId="Web-{B0A2A54B-7C6F-25AA-9654-FB9C9B4E5468}" dt="2021-02-28T22:32:06.050" v="483"/>
          <ac:spMkLst>
            <pc:docMk/>
            <pc:sldMk cId="365120781" sldId="260"/>
            <ac:spMk id="2" creationId="{EA8CA14A-1A98-4D0F-BE3B-2F18AA2019A6}"/>
          </ac:spMkLst>
        </pc:spChg>
        <pc:spChg chg="add del mod">
          <ac:chgData name="Rabia Khatun (1915747)" userId="S::1915747@student.uwtsd.ac.uk::743080d6-45cc-4044-88a4-8dab7f0d1580" providerId="AD" clId="Web-{B0A2A54B-7C6F-25AA-9654-FB9C9B4E5468}" dt="2021-02-28T22:32:14.862" v="486"/>
          <ac:spMkLst>
            <pc:docMk/>
            <pc:sldMk cId="365120781" sldId="260"/>
            <ac:spMk id="4" creationId="{9AD33327-85C9-4712-91CA-D69D7D036795}"/>
          </ac:spMkLst>
        </pc:spChg>
        <pc:spChg chg="mod ord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6" creationId="{BD16EA61-3876-4F08-BB99-B42D873361C0}"/>
          </ac:spMkLst>
        </pc:spChg>
        <pc:spChg chg="add mod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7" creationId="{CABB012C-3522-4EE6-A3D5-09C29335B016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10" creationId="{E45CA849-654C-4173-AD99-B3A2528275F5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12" creationId="{3E23A947-2D45-4208-AE2B-64948C87A3EB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14" creationId="{E5BBB0F9-6A59-4D02-A9C7-A2D6516684CE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7.268" v="479"/>
          <ac:spMkLst>
            <pc:docMk/>
            <pc:sldMk cId="365120781" sldId="260"/>
            <ac:spMk id="16" creationId="{231BF440-39FA-4087-84CC-2EEC0BBDAF29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7.268" v="479"/>
          <ac:spMkLst>
            <pc:docMk/>
            <pc:sldMk cId="365120781" sldId="260"/>
            <ac:spMk id="17" creationId="{F04E4CBA-303B-48BD-8451-C2701CB0EEBF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52.081" v="481"/>
          <ac:spMkLst>
            <pc:docMk/>
            <pc:sldMk cId="365120781" sldId="260"/>
            <ac:spMk id="18" creationId="{A86541C6-61B1-4DAA-B57A-EAF3F24F0491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3.831" v="477"/>
          <ac:spMkLst>
            <pc:docMk/>
            <pc:sldMk cId="365120781" sldId="260"/>
            <ac:spMk id="19" creationId="{A86541C6-61B1-4DAA-B57A-EAF3F24F0491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52.081" v="481"/>
          <ac:spMkLst>
            <pc:docMk/>
            <pc:sldMk cId="365120781" sldId="260"/>
            <ac:spMk id="20" creationId="{71750011-2006-46BB-AFDE-C6E461752333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3.831" v="477"/>
          <ac:spMkLst>
            <pc:docMk/>
            <pc:sldMk cId="365120781" sldId="260"/>
            <ac:spMk id="21" creationId="{71750011-2006-46BB-AFDE-C6E461752333}"/>
          </ac:spMkLst>
        </pc:spChg>
        <pc:spChg chg="add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22" creationId="{AAB8EDC3-1C0D-4505-A2C7-839A5161FB53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7.268" v="479"/>
          <ac:spMkLst>
            <pc:docMk/>
            <pc:sldMk cId="365120781" sldId="260"/>
            <ac:spMk id="23" creationId="{F6CA58B3-AFCC-4A40-9882-50D5080879B0}"/>
          </ac:spMkLst>
        </pc:spChg>
        <pc:spChg chg="add">
          <ac:chgData name="Rabia Khatun (1915747)" userId="S::1915747@student.uwtsd.ac.uk::743080d6-45cc-4044-88a4-8dab7f0d1580" providerId="AD" clId="Web-{B0A2A54B-7C6F-25AA-9654-FB9C9B4E5468}" dt="2021-02-28T22:31:52.128" v="482"/>
          <ac:spMkLst>
            <pc:docMk/>
            <pc:sldMk cId="365120781" sldId="260"/>
            <ac:spMk id="24" creationId="{2069E294-3813-4588-9E9C-AEA08F9C4DA1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7.268" v="479"/>
          <ac:spMkLst>
            <pc:docMk/>
            <pc:sldMk cId="365120781" sldId="260"/>
            <ac:spMk id="25" creationId="{75C56826-D4E5-42ED-8529-079651CB3005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7.268" v="479"/>
          <ac:spMkLst>
            <pc:docMk/>
            <pc:sldMk cId="365120781" sldId="260"/>
            <ac:spMk id="27" creationId="{82095FCE-EF05-4443-B97A-85DEE3A5CA17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31:37.268" v="479"/>
          <ac:spMkLst>
            <pc:docMk/>
            <pc:sldMk cId="365120781" sldId="260"/>
            <ac:spMk id="29" creationId="{CA00AE6B-AA30-4CF8-BA6F-339B780AD76C}"/>
          </ac:spMkLst>
        </pc:spChg>
        <pc:graphicFrameChg chg="add del">
          <ac:chgData name="Rabia Khatun (1915747)" userId="S::1915747@student.uwtsd.ac.uk::743080d6-45cc-4044-88a4-8dab7f0d1580" providerId="AD" clId="Web-{B0A2A54B-7C6F-25AA-9654-FB9C9B4E5468}" dt="2021-02-28T22:32:14.800" v="485"/>
          <ac:graphicFrameMkLst>
            <pc:docMk/>
            <pc:sldMk cId="365120781" sldId="260"/>
            <ac:graphicFrameMk id="26" creationId="{F1DDAA5A-F116-44EF-A395-D0F31AB82B01}"/>
          </ac:graphicFrameMkLst>
        </pc:graphicFrameChg>
        <pc:graphicFrameChg chg="add">
          <ac:chgData name="Rabia Khatun (1915747)" userId="S::1915747@student.uwtsd.ac.uk::743080d6-45cc-4044-88a4-8dab7f0d1580" providerId="AD" clId="Web-{B0A2A54B-7C6F-25AA-9654-FB9C9B4E5468}" dt="2021-02-28T22:32:14.862" v="486"/>
          <ac:graphicFrameMkLst>
            <pc:docMk/>
            <pc:sldMk cId="365120781" sldId="260"/>
            <ac:graphicFrameMk id="28" creationId="{7740BB1D-2E6A-4B47-BA65-8EA52DEEA441}"/>
          </ac:graphicFrameMkLst>
        </pc:graphicFrameChg>
        <pc:picChg chg="add mod ord">
          <ac:chgData name="Rabia Khatun (1915747)" userId="S::1915747@student.uwtsd.ac.uk::743080d6-45cc-4044-88a4-8dab7f0d1580" providerId="AD" clId="Web-{B0A2A54B-7C6F-25AA-9654-FB9C9B4E5468}" dt="2021-02-28T22:31:52.128" v="482"/>
          <ac:picMkLst>
            <pc:docMk/>
            <pc:sldMk cId="365120781" sldId="260"/>
            <ac:picMk id="3" creationId="{0397323D-FD34-4153-988C-AD885DE074DD}"/>
          </ac:picMkLst>
        </pc:picChg>
        <pc:picChg chg="mod ord">
          <ac:chgData name="Rabia Khatun (1915747)" userId="S::1915747@student.uwtsd.ac.uk::743080d6-45cc-4044-88a4-8dab7f0d1580" providerId="AD" clId="Web-{B0A2A54B-7C6F-25AA-9654-FB9C9B4E5468}" dt="2021-02-28T22:31:52.128" v="482"/>
          <ac:picMkLst>
            <pc:docMk/>
            <pc:sldMk cId="365120781" sldId="260"/>
            <ac:picMk id="5" creationId="{E7EF7757-129E-46CC-AC81-E0EC36DCA6F8}"/>
          </ac:picMkLst>
        </pc:picChg>
      </pc:sldChg>
      <pc:sldChg chg="addSp delSp modSp new mod ord setBg">
        <pc:chgData name="Rabia Khatun (1915747)" userId="S::1915747@student.uwtsd.ac.uk::743080d6-45cc-4044-88a4-8dab7f0d1580" providerId="AD" clId="Web-{B0A2A54B-7C6F-25AA-9654-FB9C9B4E5468}" dt="2021-02-28T22:54:10.922" v="575" actId="20577"/>
        <pc:sldMkLst>
          <pc:docMk/>
          <pc:sldMk cId="440301925" sldId="261"/>
        </pc:sldMkLst>
        <pc:spChg chg="mod">
          <ac:chgData name="Rabia Khatun (1915747)" userId="S::1915747@student.uwtsd.ac.uk::743080d6-45cc-4044-88a4-8dab7f0d1580" providerId="AD" clId="Web-{B0A2A54B-7C6F-25AA-9654-FB9C9B4E5468}" dt="2021-02-28T22:49:32.294" v="539"/>
          <ac:spMkLst>
            <pc:docMk/>
            <pc:sldMk cId="440301925" sldId="261"/>
            <ac:spMk id="2" creationId="{80586E52-721F-4ABB-95D7-D2F94D59EE05}"/>
          </ac:spMkLst>
        </pc:spChg>
        <pc:spChg chg="add del mod">
          <ac:chgData name="Rabia Khatun (1915747)" userId="S::1915747@student.uwtsd.ac.uk::743080d6-45cc-4044-88a4-8dab7f0d1580" providerId="AD" clId="Web-{B0A2A54B-7C6F-25AA-9654-FB9C9B4E5468}" dt="2021-02-28T22:49:32.294" v="539"/>
          <ac:spMkLst>
            <pc:docMk/>
            <pc:sldMk cId="440301925" sldId="261"/>
            <ac:spMk id="3" creationId="{82395EAE-CDC7-438E-9953-D0A9BC16938E}"/>
          </ac:spMkLst>
        </pc:spChg>
        <pc:spChg chg="add">
          <ac:chgData name="Rabia Khatun (1915747)" userId="S::1915747@student.uwtsd.ac.uk::743080d6-45cc-4044-88a4-8dab7f0d1580" providerId="AD" clId="Web-{B0A2A54B-7C6F-25AA-9654-FB9C9B4E5468}" dt="2021-02-28T22:49:32.294" v="539"/>
          <ac:spMkLst>
            <pc:docMk/>
            <pc:sldMk cId="440301925" sldId="261"/>
            <ac:spMk id="6" creationId="{5D84EFE8-C53A-44C4-B289-D1B42CF690B8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49:32.263" v="538"/>
          <ac:spMkLst>
            <pc:docMk/>
            <pc:sldMk cId="440301925" sldId="261"/>
            <ac:spMk id="9" creationId="{81E1224E-6618-482E-BE87-321A7FC1CDE8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49:32.263" v="538"/>
          <ac:spMkLst>
            <pc:docMk/>
            <pc:sldMk cId="440301925" sldId="261"/>
            <ac:spMk id="11" creationId="{066346BE-FDB4-4772-A696-0719490ABD64}"/>
          </ac:spMkLst>
        </pc:spChg>
        <pc:spChg chg="add del">
          <ac:chgData name="Rabia Khatun (1915747)" userId="S::1915747@student.uwtsd.ac.uk::743080d6-45cc-4044-88a4-8dab7f0d1580" providerId="AD" clId="Web-{B0A2A54B-7C6F-25AA-9654-FB9C9B4E5468}" dt="2021-02-28T22:49:32.263" v="538"/>
          <ac:spMkLst>
            <pc:docMk/>
            <pc:sldMk cId="440301925" sldId="261"/>
            <ac:spMk id="13" creationId="{FB92FFCE-0C90-454E-AA25-D4EE9A6C39C5}"/>
          </ac:spMkLst>
        </pc:spChg>
        <pc:graphicFrameChg chg="add del">
          <ac:chgData name="Rabia Khatun (1915747)" userId="S::1915747@student.uwtsd.ac.uk::743080d6-45cc-4044-88a4-8dab7f0d1580" providerId="AD" clId="Web-{B0A2A54B-7C6F-25AA-9654-FB9C9B4E5468}" dt="2021-02-28T22:49:32.263" v="538"/>
          <ac:graphicFrameMkLst>
            <pc:docMk/>
            <pc:sldMk cId="440301925" sldId="261"/>
            <ac:graphicFrameMk id="5" creationId="{00251EA6-A61A-41B4-89A1-FC0529EEAE0C}"/>
          </ac:graphicFrameMkLst>
        </pc:graphicFrameChg>
        <pc:graphicFrameChg chg="add modGraphic">
          <ac:chgData name="Rabia Khatun (1915747)" userId="S::1915747@student.uwtsd.ac.uk::743080d6-45cc-4044-88a4-8dab7f0d1580" providerId="AD" clId="Web-{B0A2A54B-7C6F-25AA-9654-FB9C9B4E5468}" dt="2021-02-28T22:54:10.922" v="575" actId="20577"/>
          <ac:graphicFrameMkLst>
            <pc:docMk/>
            <pc:sldMk cId="440301925" sldId="261"/>
            <ac:graphicFrameMk id="7" creationId="{06FAC55B-50DC-4932-9B4F-E15806055C56}"/>
          </ac:graphicFrameMkLst>
        </pc:graphicFrameChg>
      </pc:sldChg>
      <pc:sldChg chg="modSp new ord">
        <pc:chgData name="Rabia Khatun (1915747)" userId="S::1915747@student.uwtsd.ac.uk::743080d6-45cc-4044-88a4-8dab7f0d1580" providerId="AD" clId="Web-{B0A2A54B-7C6F-25AA-9654-FB9C9B4E5468}" dt="2021-02-28T22:50:15.857" v="544"/>
        <pc:sldMkLst>
          <pc:docMk/>
          <pc:sldMk cId="1152015700" sldId="262"/>
        </pc:sldMkLst>
        <pc:spChg chg="mod">
          <ac:chgData name="Rabia Khatun (1915747)" userId="S::1915747@student.uwtsd.ac.uk::743080d6-45cc-4044-88a4-8dab7f0d1580" providerId="AD" clId="Web-{B0A2A54B-7C6F-25AA-9654-FB9C9B4E5468}" dt="2021-02-28T22:50:12.091" v="543" actId="20577"/>
          <ac:spMkLst>
            <pc:docMk/>
            <pc:sldMk cId="1152015700" sldId="262"/>
            <ac:spMk id="2" creationId="{4260FF90-33D0-44D4-B4B1-1DC15529BA2E}"/>
          </ac:spMkLst>
        </pc:spChg>
      </pc:sldChg>
      <pc:sldChg chg="modSp new del">
        <pc:chgData name="Rabia Khatun (1915747)" userId="S::1915747@student.uwtsd.ac.uk::743080d6-45cc-4044-88a4-8dab7f0d1580" providerId="AD" clId="Web-{B0A2A54B-7C6F-25AA-9654-FB9C9B4E5468}" dt="2021-02-28T22:55:26.313" v="578"/>
        <pc:sldMkLst>
          <pc:docMk/>
          <pc:sldMk cId="920206269" sldId="263"/>
        </pc:sldMkLst>
        <pc:spChg chg="mod">
          <ac:chgData name="Rabia Khatun (1915747)" userId="S::1915747@student.uwtsd.ac.uk::743080d6-45cc-4044-88a4-8dab7f0d1580" providerId="AD" clId="Web-{B0A2A54B-7C6F-25AA-9654-FB9C9B4E5468}" dt="2021-02-28T22:52:25.015" v="565" actId="20577"/>
          <ac:spMkLst>
            <pc:docMk/>
            <pc:sldMk cId="920206269" sldId="263"/>
            <ac:spMk id="2" creationId="{5CA934BF-8407-40F7-96D7-B99F11997A7E}"/>
          </ac:spMkLst>
        </pc:spChg>
      </pc:sldChg>
      <pc:sldChg chg="modSp new del ord">
        <pc:chgData name="Rabia Khatun (1915747)" userId="S::1915747@student.uwtsd.ac.uk::743080d6-45cc-4044-88a4-8dab7f0d1580" providerId="AD" clId="Web-{B0A2A54B-7C6F-25AA-9654-FB9C9B4E5468}" dt="2021-02-28T22:55:29.657" v="579"/>
        <pc:sldMkLst>
          <pc:docMk/>
          <pc:sldMk cId="1543735456" sldId="264"/>
        </pc:sldMkLst>
        <pc:spChg chg="mod">
          <ac:chgData name="Rabia Khatun (1915747)" userId="S::1915747@student.uwtsd.ac.uk::743080d6-45cc-4044-88a4-8dab7f0d1580" providerId="AD" clId="Web-{B0A2A54B-7C6F-25AA-9654-FB9C9B4E5468}" dt="2021-02-28T22:52:50.625" v="572" actId="20577"/>
          <ac:spMkLst>
            <pc:docMk/>
            <pc:sldMk cId="1543735456" sldId="264"/>
            <ac:spMk id="2" creationId="{65EF699A-DC62-4057-BA69-CAB427D12F0E}"/>
          </ac:spMkLst>
        </pc:spChg>
      </pc:sldChg>
    </pc:docChg>
  </pc:docChgLst>
  <pc:docChgLst>
    <pc:chgData name="Rabia Khatun (1915747)" userId="S::1915747@student.uwtsd.ac.uk::743080d6-45cc-4044-88a4-8dab7f0d1580" providerId="AD" clId="Web-{358D9E7C-7C53-A1D6-2A8F-533B74539687}"/>
    <pc:docChg chg="addSld delSld modSld addMainMaster delMainMaster">
      <pc:chgData name="Rabia Khatun (1915747)" userId="S::1915747@student.uwtsd.ac.uk::743080d6-45cc-4044-88a4-8dab7f0d1580" providerId="AD" clId="Web-{358D9E7C-7C53-A1D6-2A8F-533B74539687}" dt="2021-02-28T01:44:57.280" v="2016" actId="20577"/>
      <pc:docMkLst>
        <pc:docMk/>
      </pc:docMkLst>
      <pc:sldChg chg="addSp delSp modSp mod setBg modClrScheme setClrOvrMap chgLayout">
        <pc:chgData name="Rabia Khatun (1915747)" userId="S::1915747@student.uwtsd.ac.uk::743080d6-45cc-4044-88a4-8dab7f0d1580" providerId="AD" clId="Web-{358D9E7C-7C53-A1D6-2A8F-533B74539687}" dt="2021-02-28T01:44:57.280" v="2016" actId="20577"/>
        <pc:sldMkLst>
          <pc:docMk/>
          <pc:sldMk cId="109857222" sldId="256"/>
        </pc:sldMkLst>
        <pc:spChg chg="del mod ord">
          <ac:chgData name="Rabia Khatun (1915747)" userId="S::1915747@student.uwtsd.ac.uk::743080d6-45cc-4044-88a4-8dab7f0d1580" providerId="AD" clId="Web-{358D9E7C-7C53-A1D6-2A8F-533B74539687}" dt="2021-02-28T01:01:24.549" v="1623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Rabia Khatun (1915747)" userId="S::1915747@student.uwtsd.ac.uk::743080d6-45cc-4044-88a4-8dab7f0d1580" providerId="AD" clId="Web-{358D9E7C-7C53-A1D6-2A8F-533B74539687}" dt="2021-02-28T01:01:31.768" v="162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5" creationId="{88294908-8B00-4F58-BBBA-20F71A40AA9E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6" creationId="{4364C879-1404-4203-8E9D-CC5DE0A621A2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9.500" v="1616"/>
          <ac:spMkLst>
            <pc:docMk/>
            <pc:sldMk cId="109857222" sldId="256"/>
            <ac:spMk id="7" creationId="{F4AC6C68-F125-48AD-A5B4-89AD5E7972D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0.359" v="1610"/>
          <ac:spMkLst>
            <pc:docMk/>
            <pc:sldMk cId="109857222" sldId="256"/>
            <ac:spMk id="8" creationId="{23962611-DFD5-4092-AAFD-559E3DFCE2C9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6.515" v="1614"/>
          <ac:spMkLst>
            <pc:docMk/>
            <pc:sldMk cId="109857222" sldId="256"/>
            <ac:spMk id="9" creationId="{D55CD764-972B-4CA5-A885-53E55C63E174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12" creationId="{84617302-4B0D-4351-A6BB-6F0930D943AC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9.500" v="1616"/>
          <ac:spMkLst>
            <pc:docMk/>
            <pc:sldMk cId="109857222" sldId="256"/>
            <ac:spMk id="13" creationId="{04C0E5DA-5624-49BC-AC1E-30229AA5B937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14" creationId="{DA2C7802-C2E0-4218-8F89-8DD7CCD2CD1C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9.500" v="1616"/>
          <ac:spMkLst>
            <pc:docMk/>
            <pc:sldMk cId="109857222" sldId="256"/>
            <ac:spMk id="15" creationId="{25E157ED-E992-43F3-9A84-96C30A5C4A6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16" creationId="{A6D7111A-21E5-4EE9-8A78-10E5530F0116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9.500" v="1616"/>
          <ac:spMkLst>
            <pc:docMk/>
            <pc:sldMk cId="109857222" sldId="256"/>
            <ac:spMk id="17" creationId="{AEFD253A-9BCA-430B-979A-AA2F8445D76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18" creationId="{A3969E80-A77B-49FC-9122-D89AFD5EE118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41.750" v="1618"/>
          <ac:spMkLst>
            <pc:docMk/>
            <pc:sldMk cId="109857222" sldId="256"/>
            <ac:spMk id="19" creationId="{C27D7A02-907B-496F-BA7E-AA3780733CA7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20" creationId="{1849CA57-76BD-4CF2-80BA-D7A46A01B7B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41.750" v="1618"/>
          <ac:spMkLst>
            <pc:docMk/>
            <pc:sldMk cId="109857222" sldId="256"/>
            <ac:spMk id="21" creationId="{0FBA5268-0AE7-4CAD-9537-D0EB09E76406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22" creationId="{35E9085E-E730-4768-83D4-6CB7E9897153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41.750" v="1618"/>
          <ac:spMkLst>
            <pc:docMk/>
            <pc:sldMk cId="109857222" sldId="256"/>
            <ac:spMk id="23" creationId="{088D065B-39DA-4077-B9CF-E489CE4C0169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24" creationId="{973272FE-A474-4CAE-8CA2-BCC8B476C3F4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59.891" v="1620"/>
          <ac:spMkLst>
            <pc:docMk/>
            <pc:sldMk cId="109857222" sldId="256"/>
            <ac:spMk id="25" creationId="{73A25D70-4A55-4F72-B9C5-A69CDBF4DB42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26" creationId="{E07981EA-05A6-437C-88D7-B377B92B031D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59.891" v="1620"/>
          <ac:spMkLst>
            <pc:docMk/>
            <pc:sldMk cId="109857222" sldId="256"/>
            <ac:spMk id="27" creationId="{54957100-6D8B-4161-9F2F-C0A949EC84C4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2.781" v="1612"/>
          <ac:spMkLst>
            <pc:docMk/>
            <pc:sldMk cId="109857222" sldId="256"/>
            <ac:spMk id="28" creationId="{15E3C750-986E-4769-B1AE-49289FBEE757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59.891" v="1620"/>
          <ac:spMkLst>
            <pc:docMk/>
            <pc:sldMk cId="109857222" sldId="256"/>
            <ac:spMk id="29" creationId="{0BD8B065-EE51-4AE2-A94C-86249998FD7B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00:36.142" v="1622"/>
          <ac:spMkLst>
            <pc:docMk/>
            <pc:sldMk cId="109857222" sldId="256"/>
            <ac:spMk id="31" creationId="{0671A8AE-40A1-4631-A6B8-581AFF065482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6.515" v="1614"/>
          <ac:spMkLst>
            <pc:docMk/>
            <pc:sldMk cId="109857222" sldId="256"/>
            <ac:spMk id="33" creationId="{34165AB3-7006-4430-BCE3-25476BE13322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00:36.142" v="1622"/>
          <ac:spMkLst>
            <pc:docMk/>
            <pc:sldMk cId="109857222" sldId="256"/>
            <ac:spMk id="34" creationId="{AB58EF07-17C2-48CF-ABB0-EEF1F17CB8F0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0:59:36.515" v="1614"/>
          <ac:spMkLst>
            <pc:docMk/>
            <pc:sldMk cId="109857222" sldId="256"/>
            <ac:spMk id="35" creationId="{E3E51905-F374-4E1A-97CF-B741584B74D5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00:36.142" v="1622"/>
          <ac:spMkLst>
            <pc:docMk/>
            <pc:sldMk cId="109857222" sldId="256"/>
            <ac:spMk id="36" creationId="{AF2F604E-43BE-4DC3-B983-E071523364F8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00:36.142" v="1622"/>
          <ac:spMkLst>
            <pc:docMk/>
            <pc:sldMk cId="109857222" sldId="256"/>
            <ac:spMk id="38" creationId="{08C9B587-E65E-4B52-B37C-ABEBB6E87928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43" creationId="{E91DC736-0EF8-4F87-9146-EBF1D2EE4D3D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45" creationId="{097CD68E-23E3-4007-8847-CD0944C4F7BE}"/>
          </ac:spMkLst>
        </pc:spChg>
        <pc:spChg chg="add mod ord">
          <ac:chgData name="Rabia Khatun (1915747)" userId="S::1915747@student.uwtsd.ac.uk::743080d6-45cc-4044-88a4-8dab7f0d1580" providerId="AD" clId="Web-{358D9E7C-7C53-A1D6-2A8F-533B74539687}" dt="2021-02-28T01:34:38.153" v="1925" actId="14100"/>
          <ac:spMkLst>
            <pc:docMk/>
            <pc:sldMk cId="109857222" sldId="256"/>
            <ac:spMk id="46" creationId="{B8C87910-6302-4FDB-8F2B-2B9A74CD0CF9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47" creationId="{AF2F604E-43BE-4DC3-B983-E071523364F8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1:37:11.100" v="1933" actId="1076"/>
          <ac:spMkLst>
            <pc:docMk/>
            <pc:sldMk cId="109857222" sldId="256"/>
            <ac:spMk id="48" creationId="{59D0938B-E58C-4890-A8F3-50144CA6ACEC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49" creationId="{08C9B587-E65E-4B52-B37C-ABEBB6E87928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1:44:57.280" v="2016" actId="20577"/>
          <ac:spMkLst>
            <pc:docMk/>
            <pc:sldMk cId="109857222" sldId="256"/>
            <ac:spMk id="50" creationId="{273C35B0-2E2B-4D02-AA29-1759CAAE73DE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1:42:53.012" v="1960" actId="20577"/>
          <ac:spMkLst>
            <pc:docMk/>
            <pc:sldMk cId="109857222" sldId="256"/>
            <ac:spMk id="51" creationId="{8CD2FA77-F772-4251-9D49-5239C6DDD619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1:09:06.417" v="1707"/>
          <ac:spMkLst>
            <pc:docMk/>
            <pc:sldMk cId="109857222" sldId="256"/>
            <ac:spMk id="52" creationId="{5B5561D7-42DE-4FA4-8CF2-D04C6A1A0A3F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1:13:38.970" v="1756"/>
          <ac:spMkLst>
            <pc:docMk/>
            <pc:sldMk cId="109857222" sldId="256"/>
            <ac:spMk id="56" creationId="{69A49305-A7B8-4B92-B871-CEAFE074BD68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1:23:15.699" v="1871"/>
          <ac:spMkLst>
            <pc:docMk/>
            <pc:sldMk cId="109857222" sldId="256"/>
            <ac:spMk id="59" creationId="{B5E8D5CC-69C0-48B0-BF92-89FF5C789512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44.324" v="1856"/>
          <ac:spMkLst>
            <pc:docMk/>
            <pc:sldMk cId="109857222" sldId="256"/>
            <ac:spMk id="61" creationId="{201CC55D-ED54-4C5C-95E6-10947BD1103B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50.652" v="1858"/>
          <ac:spMkLst>
            <pc:docMk/>
            <pc:sldMk cId="109857222" sldId="256"/>
            <ac:spMk id="63" creationId="{8D1AA55E-40D5-461B-A5A8-4AE8AAB71B08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41.480" v="1854"/>
          <ac:spMkLst>
            <pc:docMk/>
            <pc:sldMk cId="109857222" sldId="256"/>
            <ac:spMk id="64" creationId="{E8A8EAB8-D2FF-444D-B34B-7D32F106AD0E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55.949" v="1860"/>
          <ac:spMkLst>
            <pc:docMk/>
            <pc:sldMk cId="109857222" sldId="256"/>
            <ac:spMk id="69" creationId="{A81E7530-396C-45F0-92F4-A885648D163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44.324" v="1856"/>
          <ac:spMkLst>
            <pc:docMk/>
            <pc:sldMk cId="109857222" sldId="256"/>
            <ac:spMk id="70" creationId="{3873B707-463F-40B0-8227-E8CC6C67EB25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59.011" v="1862"/>
          <ac:spMkLst>
            <pc:docMk/>
            <pc:sldMk cId="109857222" sldId="256"/>
            <ac:spMk id="71" creationId="{C3D6EC93-F369-413E-AA67-5D4104161046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44.324" v="1856"/>
          <ac:spMkLst>
            <pc:docMk/>
            <pc:sldMk cId="109857222" sldId="256"/>
            <ac:spMk id="72" creationId="{C13237C8-E62C-4F0D-A318-BD6FB6C2D138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44.324" v="1856"/>
          <ac:spMkLst>
            <pc:docMk/>
            <pc:sldMk cId="109857222" sldId="256"/>
            <ac:spMk id="74" creationId="{19C9EAEA-39D0-4B0E-A0EB-51E7B26740B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3:03.668" v="1864"/>
          <ac:spMkLst>
            <pc:docMk/>
            <pc:sldMk cId="109857222" sldId="256"/>
            <ac:spMk id="75" creationId="{3CD9DF72-87A3-404E-A828-84CBF11A8303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3:14.746" v="1868"/>
          <ac:spMkLst>
            <pc:docMk/>
            <pc:sldMk cId="109857222" sldId="256"/>
            <ac:spMk id="77" creationId="{3CD9DF72-87A3-404E-A828-84CBF11A8303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55.949" v="1860"/>
          <ac:spMkLst>
            <pc:docMk/>
            <pc:sldMk cId="109857222" sldId="256"/>
            <ac:spMk id="91" creationId="{7316481C-0A49-4796-812B-0D64F063B720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55.949" v="1860"/>
          <ac:spMkLst>
            <pc:docMk/>
            <pc:sldMk cId="109857222" sldId="256"/>
            <ac:spMk id="92" creationId="{D9F5512A-48E1-4C07-B75E-3CCC517B6804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2:55.949" v="1860"/>
          <ac:spMkLst>
            <pc:docMk/>
            <pc:sldMk cId="109857222" sldId="256"/>
            <ac:spMk id="93" creationId="{A5271697-90F1-4A23-8EF2-0179F2EAFACB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3:06.715" v="1866"/>
          <ac:spMkLst>
            <pc:docMk/>
            <pc:sldMk cId="109857222" sldId="256"/>
            <ac:spMk id="95" creationId="{A81E7530-396C-45F0-92F4-A885648D163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3:06.715" v="1866"/>
          <ac:spMkLst>
            <pc:docMk/>
            <pc:sldMk cId="109857222" sldId="256"/>
            <ac:spMk id="96" creationId="{7316481C-0A49-4796-812B-0D64F063B720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3:06.715" v="1866"/>
          <ac:spMkLst>
            <pc:docMk/>
            <pc:sldMk cId="109857222" sldId="256"/>
            <ac:spMk id="97" creationId="{A5271697-90F1-4A23-8EF2-0179F2EAFACB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3:06.715" v="1866"/>
          <ac:spMkLst>
            <pc:docMk/>
            <pc:sldMk cId="109857222" sldId="256"/>
            <ac:spMk id="105" creationId="{D9F5512A-48E1-4C07-B75E-3CCC517B6804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107" creationId="{5F114483-7C79-4DCF-B886-0F3A39994D2F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784" v="1880"/>
          <ac:spMkLst>
            <pc:docMk/>
            <pc:sldMk cId="109857222" sldId="256"/>
            <ac:spMk id="109" creationId="{F94AA2BD-2E3F-4B1D-8127-5744B8115311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784" v="1880"/>
          <ac:spMkLst>
            <pc:docMk/>
            <pc:sldMk cId="109857222" sldId="256"/>
            <ac:spMk id="110" creationId="{4BD02261-2DC8-4AA8-9E16-7751AE892445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31.784" v="1880"/>
          <ac:spMkLst>
            <pc:docMk/>
            <pc:sldMk cId="109857222" sldId="256"/>
            <ac:spMk id="111" creationId="{3D752CF2-2291-40B5-B462-C17B174C10BC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17.721" v="1878"/>
          <ac:spMkLst>
            <pc:docMk/>
            <pc:sldMk cId="109857222" sldId="256"/>
            <ac:spMk id="112" creationId="{8FC9BE17-9A7B-462D-AE50-3D8777387304}"/>
          </ac:spMkLst>
        </pc:spChg>
        <pc:spChg chg="add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113" creationId="{6B5E2835-4E47-45B3-9CFE-732FF7B05472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17.721" v="1878"/>
          <ac:spMkLst>
            <pc:docMk/>
            <pc:sldMk cId="109857222" sldId="256"/>
            <ac:spMk id="114" creationId="{3EBE8569-6AEC-4B8C-8D53-2DE337CDBA65}"/>
          </ac:spMkLst>
        </pc:spChg>
        <pc:spChg chg="add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115" creationId="{5B45AD5D-AA52-4F7B-9362-576A39AD9E09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17.721" v="1878"/>
          <ac:spMkLst>
            <pc:docMk/>
            <pc:sldMk cId="109857222" sldId="256"/>
            <ac:spMk id="116" creationId="{55D4142C-5077-457F-A6AD-3FECFDB39685}"/>
          </ac:spMkLst>
        </pc:spChg>
        <pc:spChg chg="add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117" creationId="{AEDD7960-4866-4399-BEF6-DD1431AB4E34}"/>
          </ac:spMkLst>
        </pc:spChg>
        <pc:spChg chg="add del">
          <ac:chgData name="Rabia Khatun (1915747)" userId="S::1915747@student.uwtsd.ac.uk::743080d6-45cc-4044-88a4-8dab7f0d1580" providerId="AD" clId="Web-{358D9E7C-7C53-A1D6-2A8F-533B74539687}" dt="2021-02-28T01:26:17.721" v="1878"/>
          <ac:spMkLst>
            <pc:docMk/>
            <pc:sldMk cId="109857222" sldId="256"/>
            <ac:spMk id="118" creationId="{7A5F0580-5EE9-419F-96EE-B6529EF6E7D0}"/>
          </ac:spMkLst>
        </pc:spChg>
        <pc:spChg chg="add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119" creationId="{55D4142C-5077-457F-A6AD-3FECFDB39685}"/>
          </ac:spMkLst>
        </pc:spChg>
        <pc:spChg chg="add">
          <ac:chgData name="Rabia Khatun (1915747)" userId="S::1915747@student.uwtsd.ac.uk::743080d6-45cc-4044-88a4-8dab7f0d1580" providerId="AD" clId="Web-{358D9E7C-7C53-A1D6-2A8F-533B74539687}" dt="2021-02-28T01:26:31.815" v="1881"/>
          <ac:spMkLst>
            <pc:docMk/>
            <pc:sldMk cId="109857222" sldId="256"/>
            <ac:spMk id="120" creationId="{7A5F0580-5EE9-419F-96EE-B6529EF6E7D0}"/>
          </ac:spMkLst>
        </pc:spChg>
        <pc:grpChg chg="add del">
          <ac:chgData name="Rabia Khatun (1915747)" userId="S::1915747@student.uwtsd.ac.uk::743080d6-45cc-4044-88a4-8dab7f0d1580" providerId="AD" clId="Web-{358D9E7C-7C53-A1D6-2A8F-533B74539687}" dt="2021-02-28T00:59:36.515" v="1614"/>
          <ac:grpSpMkLst>
            <pc:docMk/>
            <pc:sldMk cId="109857222" sldId="256"/>
            <ac:grpSpMk id="11" creationId="{BEB2E44E-30A6-416E-A45D-B1E328629559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0:59:59.891" v="1620"/>
          <ac:grpSpMkLst>
            <pc:docMk/>
            <pc:sldMk cId="109857222" sldId="256"/>
            <ac:grpSpMk id="30" creationId="{18999293-B054-4B57-A26F-D04C2BB11338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0:59:59.891" v="1620"/>
          <ac:grpSpMkLst>
            <pc:docMk/>
            <pc:sldMk cId="109857222" sldId="256"/>
            <ac:grpSpMk id="37" creationId="{761945C4-D997-42F3-B59A-984CF0066715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1:22:44.324" v="1856"/>
          <ac:grpSpMkLst>
            <pc:docMk/>
            <pc:sldMk cId="109857222" sldId="256"/>
            <ac:grpSpMk id="62" creationId="{1DE889C7-FAD6-4397-98E2-05D503484459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1:22:50.652" v="1858"/>
          <ac:grpSpMkLst>
            <pc:docMk/>
            <pc:sldMk cId="109857222" sldId="256"/>
            <ac:grpSpMk id="67" creationId="{34F88D19-C269-4F98-BE6B-CFB6207D3669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1:22:59.011" v="1862"/>
          <ac:grpSpMkLst>
            <pc:docMk/>
            <pc:sldMk cId="109857222" sldId="256"/>
            <ac:grpSpMk id="73" creationId="{4EA04677-6B2C-40F4-975C-ED9196552771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1:22:55.949" v="1860"/>
          <ac:grpSpMkLst>
            <pc:docMk/>
            <pc:sldMk cId="109857222" sldId="256"/>
            <ac:grpSpMk id="94" creationId="{81DE8B58-F373-409E-A253-4380A66091D4}"/>
          </ac:grpSpMkLst>
        </pc:grpChg>
        <pc:grpChg chg="add del">
          <ac:chgData name="Rabia Khatun (1915747)" userId="S::1915747@student.uwtsd.ac.uk::743080d6-45cc-4044-88a4-8dab7f0d1580" providerId="AD" clId="Web-{358D9E7C-7C53-A1D6-2A8F-533B74539687}" dt="2021-02-28T01:23:06.715" v="1866"/>
          <ac:grpSpMkLst>
            <pc:docMk/>
            <pc:sldMk cId="109857222" sldId="256"/>
            <ac:grpSpMk id="98" creationId="{81DE8B58-F373-409E-A253-4380A66091D4}"/>
          </ac:grpSpMkLst>
        </pc:grpChg>
        <pc:picChg chg="add del mod">
          <ac:chgData name="Rabia Khatun (1915747)" userId="S::1915747@student.uwtsd.ac.uk::743080d6-45cc-4044-88a4-8dab7f0d1580" providerId="AD" clId="Web-{358D9E7C-7C53-A1D6-2A8F-533B74539687}" dt="2021-02-28T01:01:51.049" v="1628"/>
          <ac:picMkLst>
            <pc:docMk/>
            <pc:sldMk cId="109857222" sldId="256"/>
            <ac:picMk id="4" creationId="{9846428B-58CF-4B4B-B9C5-5F4BD2CE58F0}"/>
          </ac:picMkLst>
        </pc:picChg>
        <pc:picChg chg="add del">
          <ac:chgData name="Rabia Khatun (1915747)" userId="S::1915747@student.uwtsd.ac.uk::743080d6-45cc-4044-88a4-8dab7f0d1580" providerId="AD" clId="Web-{358D9E7C-7C53-A1D6-2A8F-533B74539687}" dt="2021-02-28T00:59:30.359" v="1610"/>
          <ac:picMkLst>
            <pc:docMk/>
            <pc:sldMk cId="109857222" sldId="256"/>
            <ac:picMk id="10" creationId="{2270F1FA-0425-408F-9861-80BF5AFB276D}"/>
          </ac:picMkLst>
        </pc:picChg>
        <pc:picChg chg="add del mod">
          <ac:chgData name="Rabia Khatun (1915747)" userId="S::1915747@student.uwtsd.ac.uk::743080d6-45cc-4044-88a4-8dab7f0d1580" providerId="AD" clId="Web-{358D9E7C-7C53-A1D6-2A8F-533B74539687}" dt="2021-02-28T01:21:54.307" v="1848"/>
          <ac:picMkLst>
            <pc:docMk/>
            <pc:sldMk cId="109857222" sldId="256"/>
            <ac:picMk id="32" creationId="{0E0F2056-C953-48B7-ADE5-BDCBAB9B39B9}"/>
          </ac:picMkLst>
        </pc:picChg>
        <pc:picChg chg="add del">
          <ac:chgData name="Rabia Khatun (1915747)" userId="S::1915747@student.uwtsd.ac.uk::743080d6-45cc-4044-88a4-8dab7f0d1580" providerId="AD" clId="Web-{358D9E7C-7C53-A1D6-2A8F-533B74539687}" dt="2021-02-28T00:59:36.515" v="1614"/>
          <ac:picMkLst>
            <pc:docMk/>
            <pc:sldMk cId="109857222" sldId="256"/>
            <ac:picMk id="42" creationId="{3CCEAD95-561F-4BF7-8D52-980FEAD3E765}"/>
          </ac:picMkLst>
        </pc:picChg>
        <pc:picChg chg="add del mod">
          <ac:chgData name="Rabia Khatun (1915747)" userId="S::1915747@student.uwtsd.ac.uk::743080d6-45cc-4044-88a4-8dab7f0d1580" providerId="AD" clId="Web-{358D9E7C-7C53-A1D6-2A8F-533B74539687}" dt="2021-02-28T01:02:31.769" v="1630"/>
          <ac:picMkLst>
            <pc:docMk/>
            <pc:sldMk cId="109857222" sldId="256"/>
            <ac:picMk id="44" creationId="{5866931A-5D88-4A85-A560-8EF9F1A0900C}"/>
          </ac:picMkLst>
        </pc:picChg>
        <pc:picChg chg="add del">
          <ac:chgData name="Rabia Khatun (1915747)" userId="S::1915747@student.uwtsd.ac.uk::743080d6-45cc-4044-88a4-8dab7f0d1580" providerId="AD" clId="Web-{358D9E7C-7C53-A1D6-2A8F-533B74539687}" dt="2021-02-28T01:09:27.214" v="1709"/>
          <ac:picMkLst>
            <pc:docMk/>
            <pc:sldMk cId="109857222" sldId="256"/>
            <ac:picMk id="54" creationId="{C8ADC974-3ADD-46DD-A35F-B3472E4A3030}"/>
          </ac:picMkLst>
        </pc:picChg>
        <pc:picChg chg="add del mod ord">
          <ac:chgData name="Rabia Khatun (1915747)" userId="S::1915747@student.uwtsd.ac.uk::743080d6-45cc-4044-88a4-8dab7f0d1580" providerId="AD" clId="Web-{358D9E7C-7C53-A1D6-2A8F-533B74539687}" dt="2021-02-28T01:13:38.970" v="1757"/>
          <ac:picMkLst>
            <pc:docMk/>
            <pc:sldMk cId="109857222" sldId="256"/>
            <ac:picMk id="55" creationId="{58B8C26E-AC75-4B0E-A98B-0683E4758019}"/>
          </ac:picMkLst>
        </pc:picChg>
        <pc:picChg chg="add del mod ord">
          <ac:chgData name="Rabia Khatun (1915747)" userId="S::1915747@student.uwtsd.ac.uk::743080d6-45cc-4044-88a4-8dab7f0d1580" providerId="AD" clId="Web-{358D9E7C-7C53-A1D6-2A8F-533B74539687}" dt="2021-02-28T01:23:15.699" v="1872"/>
          <ac:picMkLst>
            <pc:docMk/>
            <pc:sldMk cId="109857222" sldId="256"/>
            <ac:picMk id="58" creationId="{8A6F6D3E-4E96-42E6-BF03-58898F0C80DB}"/>
          </ac:picMkLst>
        </pc:picChg>
        <pc:picChg chg="add mod ord">
          <ac:chgData name="Rabia Khatun (1915747)" userId="S::1915747@student.uwtsd.ac.uk::743080d6-45cc-4044-88a4-8dab7f0d1580" providerId="AD" clId="Web-{358D9E7C-7C53-A1D6-2A8F-533B74539687}" dt="2021-02-28T01:26:31.815" v="1881"/>
          <ac:picMkLst>
            <pc:docMk/>
            <pc:sldMk cId="109857222" sldId="256"/>
            <ac:picMk id="106" creationId="{C56B4599-EB6C-4854-8B06-AC9CBC2EDA7F}"/>
          </ac:picMkLst>
        </pc:picChg>
        <pc:cxnChg chg="add del">
          <ac:chgData name="Rabia Khatun (1915747)" userId="S::1915747@student.uwtsd.ac.uk::743080d6-45cc-4044-88a4-8dab7f0d1580" providerId="AD" clId="Web-{358D9E7C-7C53-A1D6-2A8F-533B74539687}" dt="2021-02-28T01:22:50.652" v="1858"/>
          <ac:cxnSpMkLst>
            <pc:docMk/>
            <pc:sldMk cId="109857222" sldId="256"/>
            <ac:cxnSpMk id="65" creationId="{C49DA8F6-BCC1-4447-B54C-57856834B94B}"/>
          </ac:cxnSpMkLst>
        </pc:cxnChg>
        <pc:cxnChg chg="add del">
          <ac:chgData name="Rabia Khatun (1915747)" userId="S::1915747@student.uwtsd.ac.uk::743080d6-45cc-4044-88a4-8dab7f0d1580" providerId="AD" clId="Web-{358D9E7C-7C53-A1D6-2A8F-533B74539687}" dt="2021-02-28T01:22:41.480" v="1854"/>
          <ac:cxnSpMkLst>
            <pc:docMk/>
            <pc:sldMk cId="109857222" sldId="256"/>
            <ac:cxnSpMk id="66" creationId="{EEA38897-7BA3-4408-8083-3235339C4A60}"/>
          </ac:cxnSpMkLst>
        </pc:cxnChg>
        <pc:cxnChg chg="add del">
          <ac:chgData name="Rabia Khatun (1915747)" userId="S::1915747@student.uwtsd.ac.uk::743080d6-45cc-4044-88a4-8dab7f0d1580" providerId="AD" clId="Web-{358D9E7C-7C53-A1D6-2A8F-533B74539687}" dt="2021-02-28T01:22:41.480" v="1854"/>
          <ac:cxnSpMkLst>
            <pc:docMk/>
            <pc:sldMk cId="109857222" sldId="256"/>
            <ac:cxnSpMk id="68" creationId="{F11AD06B-AB20-4097-8606-5DA00DBACE88}"/>
          </ac:cxnSpMkLst>
        </pc:cxnChg>
        <pc:cxnChg chg="add del">
          <ac:chgData name="Rabia Khatun (1915747)" userId="S::1915747@student.uwtsd.ac.uk::743080d6-45cc-4044-88a4-8dab7f0d1580" providerId="AD" clId="Web-{358D9E7C-7C53-A1D6-2A8F-533B74539687}" dt="2021-02-28T01:23:03.668" v="1864"/>
          <ac:cxnSpMkLst>
            <pc:docMk/>
            <pc:sldMk cId="109857222" sldId="256"/>
            <ac:cxnSpMk id="76" creationId="{20E3A342-4D61-4E3F-AF90-1AB42AEB96CC}"/>
          </ac:cxnSpMkLst>
        </pc:cxnChg>
        <pc:cxnChg chg="add del">
          <ac:chgData name="Rabia Khatun (1915747)" userId="S::1915747@student.uwtsd.ac.uk::743080d6-45cc-4044-88a4-8dab7f0d1580" providerId="AD" clId="Web-{358D9E7C-7C53-A1D6-2A8F-533B74539687}" dt="2021-02-28T01:23:14.746" v="1868"/>
          <ac:cxnSpMkLst>
            <pc:docMk/>
            <pc:sldMk cId="109857222" sldId="256"/>
            <ac:cxnSpMk id="78" creationId="{20E3A342-4D61-4E3F-AF90-1AB42AEB96CC}"/>
          </ac:cxnSpMkLst>
        </pc:cxnChg>
      </pc:sldChg>
      <pc:sldChg chg="addSp delSp modSp del mod modClrScheme chgLayout">
        <pc:chgData name="Rabia Khatun (1915747)" userId="S::1915747@student.uwtsd.ac.uk::743080d6-45cc-4044-88a4-8dab7f0d1580" providerId="AD" clId="Web-{358D9E7C-7C53-A1D6-2A8F-533B74539687}" dt="2021-02-28T01:41:22.854" v="1946"/>
        <pc:sldMkLst>
          <pc:docMk/>
          <pc:sldMk cId="124965198" sldId="257"/>
        </pc:sldMkLst>
        <pc:spChg chg="mod ord">
          <ac:chgData name="Rabia Khatun (1915747)" userId="S::1915747@student.uwtsd.ac.uk::743080d6-45cc-4044-88a4-8dab7f0d1580" providerId="AD" clId="Web-{358D9E7C-7C53-A1D6-2A8F-533B74539687}" dt="2021-02-28T00:50:40.957" v="1598" actId="20577"/>
          <ac:spMkLst>
            <pc:docMk/>
            <pc:sldMk cId="124965198" sldId="257"/>
            <ac:spMk id="2" creationId="{4AF0B1C6-4F82-464C-BE1F-317262842B11}"/>
          </ac:spMkLst>
        </pc:spChg>
        <pc:spChg chg="mod ord">
          <ac:chgData name="Rabia Khatun (1915747)" userId="S::1915747@student.uwtsd.ac.uk::743080d6-45cc-4044-88a4-8dab7f0d1580" providerId="AD" clId="Web-{358D9E7C-7C53-A1D6-2A8F-533B74539687}" dt="2021-02-28T00:50:35.973" v="1597" actId="20577"/>
          <ac:spMkLst>
            <pc:docMk/>
            <pc:sldMk cId="124965198" sldId="257"/>
            <ac:spMk id="3" creationId="{A8634776-162A-4EA0-B1C2-E907ECDD62CF}"/>
          </ac:spMkLst>
        </pc:spChg>
        <pc:spChg chg="mod ord">
          <ac:chgData name="Rabia Khatun (1915747)" userId="S::1915747@student.uwtsd.ac.uk::743080d6-45cc-4044-88a4-8dab7f0d1580" providerId="AD" clId="Web-{358D9E7C-7C53-A1D6-2A8F-533B74539687}" dt="2021-02-28T00:50:49.426" v="1599" actId="20577"/>
          <ac:spMkLst>
            <pc:docMk/>
            <pc:sldMk cId="124965198" sldId="257"/>
            <ac:spMk id="4" creationId="{ADD9F0E6-C758-401E-93DB-818CAC249B56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0:50:19.675" v="1595" actId="14100"/>
          <ac:spMkLst>
            <pc:docMk/>
            <pc:sldMk cId="124965198" sldId="257"/>
            <ac:spMk id="5" creationId="{81A8050E-0DC8-4385-822F-84E54AE0FF91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0:58:43.405" v="1608"/>
          <ac:spMkLst>
            <pc:docMk/>
            <pc:sldMk cId="124965198" sldId="257"/>
            <ac:spMk id="7" creationId="{0136700C-C55B-4E4A-9B11-50D115F02814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0:33:53.968" v="1380" actId="20577"/>
          <ac:spMkLst>
            <pc:docMk/>
            <pc:sldMk cId="124965198" sldId="257"/>
            <ac:spMk id="10" creationId="{4EC7F9D8-846B-4DCA-953E-49B70E776832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0:36:03.470" v="1483" actId="20577"/>
          <ac:spMkLst>
            <pc:docMk/>
            <pc:sldMk cId="124965198" sldId="257"/>
            <ac:spMk id="13" creationId="{91EF0E38-A084-4D9C-9C49-859840947B11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0:32:02.262" v="1335"/>
          <ac:spMkLst>
            <pc:docMk/>
            <pc:sldMk cId="124965198" sldId="257"/>
            <ac:spMk id="16" creationId="{E9C4CB84-7638-41B4-B63C-E871BE9F85ED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0:38:39.113" v="1499" actId="688"/>
          <ac:spMkLst>
            <pc:docMk/>
            <pc:sldMk cId="124965198" sldId="257"/>
            <ac:spMk id="19" creationId="{A4B0F606-0F43-41E4-AFCE-7B84C33F6C37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0:40:30.490" v="1511" actId="14100"/>
          <ac:spMkLst>
            <pc:docMk/>
            <pc:sldMk cId="124965198" sldId="257"/>
            <ac:spMk id="22" creationId="{D70734C3-518B-49BB-B5A4-C5D3A393EF4F}"/>
          </ac:spMkLst>
        </pc:spChg>
        <pc:spChg chg="add mod">
          <ac:chgData name="Rabia Khatun (1915747)" userId="S::1915747@student.uwtsd.ac.uk::743080d6-45cc-4044-88a4-8dab7f0d1580" providerId="AD" clId="Web-{358D9E7C-7C53-A1D6-2A8F-533B74539687}" dt="2021-02-28T00:45:14.873" v="1527" actId="1076"/>
          <ac:spMkLst>
            <pc:docMk/>
            <pc:sldMk cId="124965198" sldId="257"/>
            <ac:spMk id="25" creationId="{8740DD1F-A2B7-4CB4-A613-CBD5BC25271A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0:51:16.770" v="1602"/>
          <ac:spMkLst>
            <pc:docMk/>
            <pc:sldMk cId="124965198" sldId="257"/>
            <ac:spMk id="28" creationId="{A50F9605-3711-4113-9A78-D48F4F3B81D8}"/>
          </ac:spMkLst>
        </pc:spChg>
        <pc:spChg chg="add del mod">
          <ac:chgData name="Rabia Khatun (1915747)" userId="S::1915747@student.uwtsd.ac.uk::743080d6-45cc-4044-88a4-8dab7f0d1580" providerId="AD" clId="Web-{358D9E7C-7C53-A1D6-2A8F-533B74539687}" dt="2021-02-28T00:48:15.783" v="1560"/>
          <ac:spMkLst>
            <pc:docMk/>
            <pc:sldMk cId="124965198" sldId="257"/>
            <ac:spMk id="31" creationId="{D458DCB9-B2ED-4C50-9F31-546EE9DA0A57}"/>
          </ac:spMkLst>
        </pc:spChg>
        <pc:spChg chg="add mod ord">
          <ac:chgData name="Rabia Khatun (1915747)" userId="S::1915747@student.uwtsd.ac.uk::743080d6-45cc-4044-88a4-8dab7f0d1580" providerId="AD" clId="Web-{358D9E7C-7C53-A1D6-2A8F-533B74539687}" dt="2021-02-28T00:49:44.284" v="1592"/>
          <ac:spMkLst>
            <pc:docMk/>
            <pc:sldMk cId="124965198" sldId="257"/>
            <ac:spMk id="34" creationId="{AD87BDC7-B06F-4D8B-9A53-424DF1DEB308}"/>
          </ac:spMkLst>
        </pc:spChg>
        <pc:picChg chg="add del mod ord">
          <ac:chgData name="Rabia Khatun (1915747)" userId="S::1915747@student.uwtsd.ac.uk::743080d6-45cc-4044-88a4-8dab7f0d1580" providerId="AD" clId="Web-{358D9E7C-7C53-A1D6-2A8F-533B74539687}" dt="2021-02-28T00:58:43.405" v="1608"/>
          <ac:picMkLst>
            <pc:docMk/>
            <pc:sldMk cId="124965198" sldId="257"/>
            <ac:picMk id="6" creationId="{536E2B3A-1DB2-403F-B685-F383D44E8753}"/>
          </ac:picMkLst>
        </pc:picChg>
        <pc:picChg chg="add mod">
          <ac:chgData name="Rabia Khatun (1915747)" userId="S::1915747@student.uwtsd.ac.uk::743080d6-45cc-4044-88a4-8dab7f0d1580" providerId="AD" clId="Web-{358D9E7C-7C53-A1D6-2A8F-533B74539687}" dt="2021-02-28T00:34:43.875" v="1388" actId="14100"/>
          <ac:picMkLst>
            <pc:docMk/>
            <pc:sldMk cId="124965198" sldId="257"/>
            <ac:picMk id="9" creationId="{06B50596-FC66-42EC-A307-2CD6D2D46570}"/>
          </ac:picMkLst>
        </pc:picChg>
        <pc:picChg chg="add del mod">
          <ac:chgData name="Rabia Khatun (1915747)" userId="S::1915747@student.uwtsd.ac.uk::743080d6-45cc-4044-88a4-8dab7f0d1580" providerId="AD" clId="Web-{358D9E7C-7C53-A1D6-2A8F-533B74539687}" dt="2021-02-28T00:46:38.765" v="1539"/>
          <ac:picMkLst>
            <pc:docMk/>
            <pc:sldMk cId="124965198" sldId="257"/>
            <ac:picMk id="12" creationId="{144B8004-7886-4573-BF48-9030490FA23C}"/>
          </ac:picMkLst>
        </pc:picChg>
        <pc:picChg chg="add del mod">
          <ac:chgData name="Rabia Khatun (1915747)" userId="S::1915747@student.uwtsd.ac.uk::743080d6-45cc-4044-88a4-8dab7f0d1580" providerId="AD" clId="Web-{358D9E7C-7C53-A1D6-2A8F-533B74539687}" dt="2021-02-28T00:32:02.262" v="1336"/>
          <ac:picMkLst>
            <pc:docMk/>
            <pc:sldMk cId="124965198" sldId="257"/>
            <ac:picMk id="15" creationId="{5FB37161-C5E1-402D-A7E7-7669856FDC54}"/>
          </ac:picMkLst>
        </pc:picChg>
        <pc:picChg chg="add mod">
          <ac:chgData name="Rabia Khatun (1915747)" userId="S::1915747@student.uwtsd.ac.uk::743080d6-45cc-4044-88a4-8dab7f0d1580" providerId="AD" clId="Web-{358D9E7C-7C53-A1D6-2A8F-533B74539687}" dt="2021-02-28T00:38:41.738" v="1500" actId="14100"/>
          <ac:picMkLst>
            <pc:docMk/>
            <pc:sldMk cId="124965198" sldId="257"/>
            <ac:picMk id="18" creationId="{51692F0B-B162-42AD-856C-2BC0582A2764}"/>
          </ac:picMkLst>
        </pc:picChg>
        <pc:picChg chg="add mod">
          <ac:chgData name="Rabia Khatun (1915747)" userId="S::1915747@student.uwtsd.ac.uk::743080d6-45cc-4044-88a4-8dab7f0d1580" providerId="AD" clId="Web-{358D9E7C-7C53-A1D6-2A8F-533B74539687}" dt="2021-02-28T00:40:30.506" v="1512" actId="14100"/>
          <ac:picMkLst>
            <pc:docMk/>
            <pc:sldMk cId="124965198" sldId="257"/>
            <ac:picMk id="21" creationId="{058D6496-D0BF-440E-9835-53213BFECE10}"/>
          </ac:picMkLst>
        </pc:picChg>
        <pc:picChg chg="add mod ord">
          <ac:chgData name="Rabia Khatun (1915747)" userId="S::1915747@student.uwtsd.ac.uk::743080d6-45cc-4044-88a4-8dab7f0d1580" providerId="AD" clId="Web-{358D9E7C-7C53-A1D6-2A8F-533B74539687}" dt="2021-02-28T00:50:57.286" v="1600"/>
          <ac:picMkLst>
            <pc:docMk/>
            <pc:sldMk cId="124965198" sldId="257"/>
            <ac:picMk id="24" creationId="{76D857EE-C56D-43A1-A105-5E3B92E42A34}"/>
          </ac:picMkLst>
        </pc:picChg>
        <pc:picChg chg="add del mod">
          <ac:chgData name="Rabia Khatun (1915747)" userId="S::1915747@student.uwtsd.ac.uk::743080d6-45cc-4044-88a4-8dab7f0d1580" providerId="AD" clId="Web-{358D9E7C-7C53-A1D6-2A8F-533B74539687}" dt="2021-02-28T00:51:16.770" v="1602"/>
          <ac:picMkLst>
            <pc:docMk/>
            <pc:sldMk cId="124965198" sldId="257"/>
            <ac:picMk id="27" creationId="{69A430C4-5A47-418A-81D2-92D7379A526E}"/>
          </ac:picMkLst>
        </pc:picChg>
        <pc:picChg chg="add del mod">
          <ac:chgData name="Rabia Khatun (1915747)" userId="S::1915747@student.uwtsd.ac.uk::743080d6-45cc-4044-88a4-8dab7f0d1580" providerId="AD" clId="Web-{358D9E7C-7C53-A1D6-2A8F-533B74539687}" dt="2021-02-28T00:48:15.783" v="1560"/>
          <ac:picMkLst>
            <pc:docMk/>
            <pc:sldMk cId="124965198" sldId="257"/>
            <ac:picMk id="30" creationId="{9DBA9211-93A0-446C-8F40-00CAAF733FFE}"/>
          </ac:picMkLst>
        </pc:picChg>
        <pc:picChg chg="add mod ord">
          <ac:chgData name="Rabia Khatun (1915747)" userId="S::1915747@student.uwtsd.ac.uk::743080d6-45cc-4044-88a4-8dab7f0d1580" providerId="AD" clId="Web-{358D9E7C-7C53-A1D6-2A8F-533B74539687}" dt="2021-02-28T00:49:43.769" v="1575"/>
          <ac:picMkLst>
            <pc:docMk/>
            <pc:sldMk cId="124965198" sldId="257"/>
            <ac:picMk id="33" creationId="{FF890708-8D1B-4EDE-A78D-C71DAF0CE5B2}"/>
          </ac:picMkLst>
        </pc:picChg>
      </pc:sldChg>
      <pc:sldChg chg="addSp modSp new mod modClrScheme chgLayout">
        <pc:chgData name="Rabia Khatun (1915747)" userId="S::1915747@student.uwtsd.ac.uk::743080d6-45cc-4044-88a4-8dab7f0d1580" providerId="AD" clId="Web-{358D9E7C-7C53-A1D6-2A8F-533B74539687}" dt="2021-02-28T01:15:38.160" v="1761" actId="20577"/>
        <pc:sldMkLst>
          <pc:docMk/>
          <pc:sldMk cId="2439523787" sldId="258"/>
        </pc:sldMkLst>
        <pc:spChg chg="add mod ord">
          <ac:chgData name="Rabia Khatun (1915747)" userId="S::1915747@student.uwtsd.ac.uk::743080d6-45cc-4044-88a4-8dab7f0d1580" providerId="AD" clId="Web-{358D9E7C-7C53-A1D6-2A8F-533B74539687}" dt="2021-02-28T01:15:38.160" v="1761" actId="20577"/>
          <ac:spMkLst>
            <pc:docMk/>
            <pc:sldMk cId="2439523787" sldId="258"/>
            <ac:spMk id="2" creationId="{7F1B0114-E21D-4EEB-9B53-3D7EB1663E1C}"/>
          </ac:spMkLst>
        </pc:spChg>
        <pc:spChg chg="add mod ord">
          <ac:chgData name="Rabia Khatun (1915747)" userId="S::1915747@student.uwtsd.ac.uk::743080d6-45cc-4044-88a4-8dab7f0d1580" providerId="AD" clId="Web-{358D9E7C-7C53-A1D6-2A8F-533B74539687}" dt="2021-02-28T00:31:57.669" v="1332"/>
          <ac:spMkLst>
            <pc:docMk/>
            <pc:sldMk cId="2439523787" sldId="258"/>
            <ac:spMk id="3" creationId="{20AD2411-604C-4945-87B2-BB1D5250EF0F}"/>
          </ac:spMkLst>
        </pc:spChg>
      </pc:sldChg>
      <pc:sldMasterChg chg="add del addSldLayout delSldLayout">
        <pc:chgData name="Rabia Khatun (1915747)" userId="S::1915747@student.uwtsd.ac.uk::743080d6-45cc-4044-88a4-8dab7f0d1580" providerId="AD" clId="Web-{358D9E7C-7C53-A1D6-2A8F-533B74539687}" dt="2021-02-28T00:31:57.669" v="1332"/>
        <pc:sldMasterMkLst>
          <pc:docMk/>
          <pc:sldMasterMk cId="2460954070" sldId="2147483660"/>
        </pc:sldMasterMkLst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abia Khatun (1915747)" userId="S::1915747@student.uwtsd.ac.uk::743080d6-45cc-4044-88a4-8dab7f0d1580" providerId="AD" clId="Web-{358D9E7C-7C53-A1D6-2A8F-533B74539687}" dt="2021-02-28T00:31:57.669" v="1332"/>
        <pc:sldMasterMkLst>
          <pc:docMk/>
          <pc:sldMasterMk cId="2596667043" sldId="2147483672"/>
        </pc:sldMasterMkLst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558152735" sldId="2147483673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3682325818" sldId="2147483674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3218739868" sldId="2147483675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1796888698" sldId="2147483676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2383543737" sldId="2147483677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2549570944" sldId="2147483678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3349389436" sldId="2147483679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3993013572" sldId="2147483680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973414758" sldId="2147483681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243218029" sldId="2147483682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7.669" v="1332"/>
          <pc:sldLayoutMkLst>
            <pc:docMk/>
            <pc:sldMasterMk cId="2596667043" sldId="2147483672"/>
            <pc:sldLayoutMk cId="4072197519" sldId="2147483683"/>
          </pc:sldLayoutMkLst>
        </pc:sldLayoutChg>
      </pc:sldMasterChg>
      <pc:sldMasterChg chg="add del addSldLayout delSldLayout modSldLayout">
        <pc:chgData name="Rabia Khatun (1915747)" userId="S::1915747@student.uwtsd.ac.uk::743080d6-45cc-4044-88a4-8dab7f0d1580" providerId="AD" clId="Web-{358D9E7C-7C53-A1D6-2A8F-533B74539687}" dt="2021-02-28T00:31:52.762" v="1331"/>
        <pc:sldMasterMkLst>
          <pc:docMk/>
          <pc:sldMasterMk cId="3523958803" sldId="2147483684"/>
        </pc:sldMasterMkLst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540950048" sldId="2147483685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2231975512" sldId="2147483686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2421958088" sldId="2147483687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3160641362" sldId="2147483688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3270205472" sldId="2147483689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2730529618" sldId="2147483690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3339276771" sldId="2147483691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4205041999" sldId="2147483692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3085445056" sldId="2147483693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2711220353" sldId="2147483694"/>
          </pc:sldLayoutMkLst>
        </pc:sldLayoutChg>
        <pc:sldLayoutChg chg="add del mod replId">
          <pc:chgData name="Rabia Khatun (1915747)" userId="S::1915747@student.uwtsd.ac.uk::743080d6-45cc-4044-88a4-8dab7f0d1580" providerId="AD" clId="Web-{358D9E7C-7C53-A1D6-2A8F-533B74539687}" dt="2021-02-28T00:31:52.762" v="1331"/>
          <pc:sldLayoutMkLst>
            <pc:docMk/>
            <pc:sldMasterMk cId="3523958803" sldId="2147483684"/>
            <pc:sldLayoutMk cId="986822075" sldId="2147483695"/>
          </pc:sldLayoutMkLst>
        </pc:sldLayoutChg>
      </pc:sldMasterChg>
    </pc:docChg>
  </pc:docChgLst>
  <pc:docChgLst>
    <pc:chgData name="Rabia Khatun (1915747)" userId="S::1915747@student.uwtsd.ac.uk::743080d6-45cc-4044-88a4-8dab7f0d1580" providerId="AD" clId="Web-{151D1E0C-6453-5DB7-A15F-620D54799E8A}"/>
    <pc:docChg chg="modSld">
      <pc:chgData name="Rabia Khatun (1915747)" userId="S::1915747@student.uwtsd.ac.uk::743080d6-45cc-4044-88a4-8dab7f0d1580" providerId="AD" clId="Web-{151D1E0C-6453-5DB7-A15F-620D54799E8A}" dt="2021-02-28T20:48:58.665" v="52"/>
      <pc:docMkLst>
        <pc:docMk/>
      </pc:docMkLst>
      <pc:sldChg chg="addSp delSp modSp">
        <pc:chgData name="Rabia Khatun (1915747)" userId="S::1915747@student.uwtsd.ac.uk::743080d6-45cc-4044-88a4-8dab7f0d1580" providerId="AD" clId="Web-{151D1E0C-6453-5DB7-A15F-620D54799E8A}" dt="2021-02-28T20:48:58.665" v="52"/>
        <pc:sldMkLst>
          <pc:docMk/>
          <pc:sldMk cId="4246688254" sldId="259"/>
        </pc:sldMkLst>
        <pc:spChg chg="mod">
          <ac:chgData name="Rabia Khatun (1915747)" userId="S::1915747@student.uwtsd.ac.uk::743080d6-45cc-4044-88a4-8dab7f0d1580" providerId="AD" clId="Web-{151D1E0C-6453-5DB7-A15F-620D54799E8A}" dt="2021-02-28T20:46:41.689" v="34" actId="20577"/>
          <ac:spMkLst>
            <pc:docMk/>
            <pc:sldMk cId="4246688254" sldId="259"/>
            <ac:spMk id="2" creationId="{36FF164E-FFE2-43FF-B517-7B0EC3973064}"/>
          </ac:spMkLst>
        </pc:spChg>
        <pc:spChg chg="add mod">
          <ac:chgData name="Rabia Khatun (1915747)" userId="S::1915747@student.uwtsd.ac.uk::743080d6-45cc-4044-88a4-8dab7f0d1580" providerId="AD" clId="Web-{151D1E0C-6453-5DB7-A15F-620D54799E8A}" dt="2021-02-28T20:45:54.469" v="31" actId="688"/>
          <ac:spMkLst>
            <pc:docMk/>
            <pc:sldMk cId="4246688254" sldId="259"/>
            <ac:spMk id="3" creationId="{42B056DD-73FC-4D43-9654-6EC03E828D49}"/>
          </ac:spMkLst>
        </pc:spChg>
        <pc:spChg chg="mod">
          <ac:chgData name="Rabia Khatun (1915747)" userId="S::1915747@student.uwtsd.ac.uk::743080d6-45cc-4044-88a4-8dab7f0d1580" providerId="AD" clId="Web-{151D1E0C-6453-5DB7-A15F-620D54799E8A}" dt="2021-02-28T20:47:22.002" v="42" actId="14100"/>
          <ac:spMkLst>
            <pc:docMk/>
            <pc:sldMk cId="4246688254" sldId="259"/>
            <ac:spMk id="4" creationId="{AF930C43-7ACB-4185-AB09-2E25B3B5C16E}"/>
          </ac:spMkLst>
        </pc:spChg>
        <pc:spChg chg="add del">
          <ac:chgData name="Rabia Khatun (1915747)" userId="S::1915747@student.uwtsd.ac.uk::743080d6-45cc-4044-88a4-8dab7f0d1580" providerId="AD" clId="Web-{151D1E0C-6453-5DB7-A15F-620D54799E8A}" dt="2021-02-28T20:43:15.450" v="6"/>
          <ac:spMkLst>
            <pc:docMk/>
            <pc:sldMk cId="4246688254" sldId="259"/>
            <ac:spMk id="5" creationId="{ACC3236D-6118-4CE5-BBAD-8E4394D91BEA}"/>
          </ac:spMkLst>
        </pc:spChg>
        <pc:spChg chg="add del mod">
          <ac:chgData name="Rabia Khatun (1915747)" userId="S::1915747@student.uwtsd.ac.uk::743080d6-45cc-4044-88a4-8dab7f0d1580" providerId="AD" clId="Web-{151D1E0C-6453-5DB7-A15F-620D54799E8A}" dt="2021-02-28T20:48:58.665" v="52"/>
          <ac:spMkLst>
            <pc:docMk/>
            <pc:sldMk cId="4246688254" sldId="259"/>
            <ac:spMk id="10" creationId="{EBB50549-5118-40CF-B74B-D1347D4152C9}"/>
          </ac:spMkLst>
        </pc:spChg>
        <pc:picChg chg="mod">
          <ac:chgData name="Rabia Khatun (1915747)" userId="S::1915747@student.uwtsd.ac.uk::743080d6-45cc-4044-88a4-8dab7f0d1580" providerId="AD" clId="Web-{151D1E0C-6453-5DB7-A15F-620D54799E8A}" dt="2021-02-28T20:43:13.106" v="5" actId="1076"/>
          <ac:picMkLst>
            <pc:docMk/>
            <pc:sldMk cId="4246688254" sldId="259"/>
            <ac:picMk id="6" creationId="{8E37452A-ADC0-4BB2-87D2-8BEF6CE39C79}"/>
          </ac:picMkLst>
        </pc:picChg>
      </pc:sldChg>
    </pc:docChg>
  </pc:docChgLst>
  <pc:docChgLst>
    <pc:chgData name="Rabia Khatun (1915747)" userId="S::1915747@student.uwtsd.ac.uk::743080d6-45cc-4044-88a4-8dab7f0d1580" providerId="AD" clId="Web-{CC5FEDE2-468E-42B6-B83E-6E47C777CEE8}"/>
    <pc:docChg chg="addSld modSld">
      <pc:chgData name="Rabia Khatun (1915747)" userId="S::1915747@student.uwtsd.ac.uk::743080d6-45cc-4044-88a4-8dab7f0d1580" providerId="AD" clId="Web-{CC5FEDE2-468E-42B6-B83E-6E47C777CEE8}" dt="2021-02-27T01:10:26.948" v="2" actId="20577"/>
      <pc:docMkLst>
        <pc:docMk/>
      </pc:docMkLst>
      <pc:sldChg chg="modSp new">
        <pc:chgData name="Rabia Khatun (1915747)" userId="S::1915747@student.uwtsd.ac.uk::743080d6-45cc-4044-88a4-8dab7f0d1580" providerId="AD" clId="Web-{CC5FEDE2-468E-42B6-B83E-6E47C777CEE8}" dt="2021-02-27T01:10:26.948" v="2" actId="20577"/>
        <pc:sldMkLst>
          <pc:docMk/>
          <pc:sldMk cId="124965198" sldId="257"/>
        </pc:sldMkLst>
        <pc:spChg chg="mod">
          <ac:chgData name="Rabia Khatun (1915747)" userId="S::1915747@student.uwtsd.ac.uk::743080d6-45cc-4044-88a4-8dab7f0d1580" providerId="AD" clId="Web-{CC5FEDE2-468E-42B6-B83E-6E47C777CEE8}" dt="2021-02-27T01:10:26.948" v="2" actId="20577"/>
          <ac:spMkLst>
            <pc:docMk/>
            <pc:sldMk cId="124965198" sldId="257"/>
            <ac:spMk id="2" creationId="{4AF0B1C6-4F82-464C-BE1F-317262842B11}"/>
          </ac:spMkLst>
        </pc:spChg>
      </pc:sldChg>
    </pc:docChg>
  </pc:docChgLst>
  <pc:docChgLst>
    <pc:chgData name="Rabia Khatun (1915747)" userId="S::1915747@student.uwtsd.ac.uk::743080d6-45cc-4044-88a4-8dab7f0d1580" providerId="AD" clId="Web-{A23739E7-0AFF-74E7-2167-39740FED7ADC}"/>
    <pc:docChg chg="modSld">
      <pc:chgData name="Rabia Khatun (1915747)" userId="S::1915747@student.uwtsd.ac.uk::743080d6-45cc-4044-88a4-8dab7f0d1580" providerId="AD" clId="Web-{A23739E7-0AFF-74E7-2167-39740FED7ADC}" dt="2021-03-03T00:10:14.085" v="248" actId="20577"/>
      <pc:docMkLst>
        <pc:docMk/>
      </pc:docMkLst>
      <pc:sldChg chg="addSp delSp modSp mod setClrOvrMap">
        <pc:chgData name="Rabia Khatun (1915747)" userId="S::1915747@student.uwtsd.ac.uk::743080d6-45cc-4044-88a4-8dab7f0d1580" providerId="AD" clId="Web-{A23739E7-0AFF-74E7-2167-39740FED7ADC}" dt="2021-03-03T00:10:14.085" v="248" actId="20577"/>
        <pc:sldMkLst>
          <pc:docMk/>
          <pc:sldMk cId="2439523787" sldId="258"/>
        </pc:sldMkLst>
        <pc:spChg chg="mo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2" creationId="{7F1B0114-E21D-4EEB-9B53-3D7EB1663E1C}"/>
          </ac:spMkLst>
        </pc:spChg>
        <pc:spChg chg="mod">
          <ac:chgData name="Rabia Khatun (1915747)" userId="S::1915747@student.uwtsd.ac.uk::743080d6-45cc-4044-88a4-8dab7f0d1580" providerId="AD" clId="Web-{A23739E7-0AFF-74E7-2167-39740FED7ADC}" dt="2021-03-03T00:10:14.085" v="248" actId="20577"/>
          <ac:spMkLst>
            <pc:docMk/>
            <pc:sldMk cId="2439523787" sldId="258"/>
            <ac:spMk id="3" creationId="{20AD2411-604C-4945-87B2-BB1D5250EF0F}"/>
          </ac:spMkLst>
        </pc:spChg>
        <pc:spChg chg="del">
          <ac:chgData name="Rabia Khatun (1915747)" userId="S::1915747@student.uwtsd.ac.uk::743080d6-45cc-4044-88a4-8dab7f0d1580" providerId="AD" clId="Web-{A23739E7-0AFF-74E7-2167-39740FED7ADC}" dt="2021-03-03T00:06:49.814" v="172"/>
          <ac:spMkLst>
            <pc:docMk/>
            <pc:sldMk cId="2439523787" sldId="258"/>
            <ac:spMk id="45" creationId="{5C8908E2-EE49-44D2-9428-A28D2312A8D5}"/>
          </ac:spMkLst>
        </pc:spChg>
        <pc:spChg chg="del">
          <ac:chgData name="Rabia Khatun (1915747)" userId="S::1915747@student.uwtsd.ac.uk::743080d6-45cc-4044-88a4-8dab7f0d1580" providerId="AD" clId="Web-{A23739E7-0AFF-74E7-2167-39740FED7ADC}" dt="2021-03-03T00:06:49.814" v="172"/>
          <ac:spMkLst>
            <pc:docMk/>
            <pc:sldMk cId="2439523787" sldId="258"/>
            <ac:spMk id="51" creationId="{D06891CE-5B9C-4B9E-AA78-3A5E25434F86}"/>
          </ac:spMkLst>
        </pc:spChg>
        <pc:spChg chg="del">
          <ac:chgData name="Rabia Khatun (1915747)" userId="S::1915747@student.uwtsd.ac.uk::743080d6-45cc-4044-88a4-8dab7f0d1580" providerId="AD" clId="Web-{A23739E7-0AFF-74E7-2167-39740FED7ADC}" dt="2021-03-03T00:06:49.814" v="172"/>
          <ac:spMkLst>
            <pc:docMk/>
            <pc:sldMk cId="2439523787" sldId="258"/>
            <ac:spMk id="53" creationId="{ED888B23-07FA-482A-96DF-47E31AF1A603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58" creationId="{3B854194-185D-494D-905C-7C7CB2E30F6E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60" creationId="{B4F5FA0D-0104-4987-8241-EFF7C85B88DE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64" creationId="{09588DA8-065E-4F6F-8EFD-43104AB2E0CF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65" creationId="{C4285719-470E-454C-AF62-8323075F1F5B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66" creationId="{CD9FE4EF-C4D8-49A0-B2FF-81D8DB7D8A24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9:24.646" v="225"/>
          <ac:spMkLst>
            <pc:docMk/>
            <pc:sldMk cId="2439523787" sldId="258"/>
            <ac:spMk id="67" creationId="{C7FA33FF-088D-4F16-95A2-2C64D353DEA8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9:24.646" v="225"/>
          <ac:spMkLst>
            <pc:docMk/>
            <pc:sldMk cId="2439523787" sldId="258"/>
            <ac:spMk id="69" creationId="{A376EFB1-01CF-419F-ABF1-2AF02BBFCBD1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9:24.646" v="225"/>
          <ac:spMkLst>
            <pc:docMk/>
            <pc:sldMk cId="2439523787" sldId="258"/>
            <ac:spMk id="71" creationId="{FF9DEA15-78BD-4750-AA18-B9F28A6D5AB8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73" creationId="{4300840D-0A0B-4512-BACA-B439D5B9C57C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75" creationId="{D2B78728-A580-49A7-84F9-6EF6F583ADE0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77" creationId="{38FAA1A1-D861-433F-88FA-1E9D6FD31D11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9:24.661" v="226"/>
          <ac:spMkLst>
            <pc:docMk/>
            <pc:sldMk cId="2439523787" sldId="258"/>
            <ac:spMk id="79" creationId="{8D71EDA1-87BF-4D5D-AB79-F346FD19278A}"/>
          </ac:spMkLst>
        </pc:spChg>
        <pc:grpChg chg="del">
          <ac:chgData name="Rabia Khatun (1915747)" userId="S::1915747@student.uwtsd.ac.uk::743080d6-45cc-4044-88a4-8dab7f0d1580" providerId="AD" clId="Web-{A23739E7-0AFF-74E7-2167-39740FED7ADC}" dt="2021-03-03T00:06:49.814" v="172"/>
          <ac:grpSpMkLst>
            <pc:docMk/>
            <pc:sldMk cId="2439523787" sldId="258"/>
            <ac:grpSpMk id="47" creationId="{A23D792D-D9F2-4EB4-ADE2-65A518DA6489}"/>
          </ac:grpSpMkLst>
        </pc:grpChg>
        <pc:picChg chg="add del">
          <ac:chgData name="Rabia Khatun (1915747)" userId="S::1915747@student.uwtsd.ac.uk::743080d6-45cc-4044-88a4-8dab7f0d1580" providerId="AD" clId="Web-{A23739E7-0AFF-74E7-2167-39740FED7ADC}" dt="2021-03-03T00:09:24.661" v="226"/>
          <ac:picMkLst>
            <pc:docMk/>
            <pc:sldMk cId="2439523787" sldId="258"/>
            <ac:picMk id="62" creationId="{2897127E-6CEF-446C-BE87-93B7C46E49D1}"/>
          </ac:picMkLst>
        </pc:picChg>
      </pc:sldChg>
      <pc:sldChg chg="addSp delSp modSp">
        <pc:chgData name="Rabia Khatun (1915747)" userId="S::1915747@student.uwtsd.ac.uk::743080d6-45cc-4044-88a4-8dab7f0d1580" providerId="AD" clId="Web-{A23739E7-0AFF-74E7-2167-39740FED7ADC}" dt="2021-03-03T00:06:08.141" v="162"/>
        <pc:sldMkLst>
          <pc:docMk/>
          <pc:sldMk cId="440301925" sldId="261"/>
        </pc:sldMkLst>
        <pc:spChg chg="mod">
          <ac:chgData name="Rabia Khatun (1915747)" userId="S::1915747@student.uwtsd.ac.uk::743080d6-45cc-4044-88a4-8dab7f0d1580" providerId="AD" clId="Web-{A23739E7-0AFF-74E7-2167-39740FED7ADC}" dt="2021-03-03T00:06:08.141" v="162"/>
          <ac:spMkLst>
            <pc:docMk/>
            <pc:sldMk cId="440301925" sldId="261"/>
            <ac:spMk id="2" creationId="{80586E52-721F-4ABB-95D7-D2F94D59EE05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8.141" v="162"/>
          <ac:spMkLst>
            <pc:docMk/>
            <pc:sldMk cId="440301925" sldId="261"/>
            <ac:spMk id="6" creationId="{5D84EFE8-C53A-44C4-B289-D1B42CF690B8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4" v="159"/>
          <ac:spMkLst>
            <pc:docMk/>
            <pc:sldMk cId="440301925" sldId="261"/>
            <ac:spMk id="14" creationId="{F56F5174-31D9-4DBB-AAB7-A1FD7BDB1352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4" v="159"/>
          <ac:spMkLst>
            <pc:docMk/>
            <pc:sldMk cId="440301925" sldId="261"/>
            <ac:spMk id="16" creationId="{F9A95BEE-6BB1-4A28-A8E6-A34B2E42EF87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0.297" v="157"/>
          <ac:spMkLst>
            <pc:docMk/>
            <pc:sldMk cId="440301925" sldId="261"/>
            <ac:spMk id="17" creationId="{F56F5174-31D9-4DBB-AAB7-A1FD7BDB1352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8.094" v="161"/>
          <ac:spMkLst>
            <pc:docMk/>
            <pc:sldMk cId="440301925" sldId="261"/>
            <ac:spMk id="18" creationId="{F56F5174-31D9-4DBB-AAB7-A1FD7BDB1352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0.297" v="157"/>
          <ac:spMkLst>
            <pc:docMk/>
            <pc:sldMk cId="440301925" sldId="261"/>
            <ac:spMk id="21" creationId="{F9A95BEE-6BB1-4A28-A8E6-A34B2E42EF87}"/>
          </ac:spMkLst>
        </pc:spChg>
        <pc:spChg chg="add del">
          <ac:chgData name="Rabia Khatun (1915747)" userId="S::1915747@student.uwtsd.ac.uk::743080d6-45cc-4044-88a4-8dab7f0d1580" providerId="AD" clId="Web-{A23739E7-0AFF-74E7-2167-39740FED7ADC}" dt="2021-03-03T00:06:08.094" v="161"/>
          <ac:spMkLst>
            <pc:docMk/>
            <pc:sldMk cId="440301925" sldId="261"/>
            <ac:spMk id="22" creationId="{F9A95BEE-6BB1-4A28-A8E6-A34B2E42EF87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6:08.141" v="162"/>
          <ac:spMkLst>
            <pc:docMk/>
            <pc:sldMk cId="440301925" sldId="261"/>
            <ac:spMk id="23" creationId="{F56F5174-31D9-4DBB-AAB7-A1FD7BDB1352}"/>
          </ac:spMkLst>
        </pc:spChg>
        <pc:spChg chg="add">
          <ac:chgData name="Rabia Khatun (1915747)" userId="S::1915747@student.uwtsd.ac.uk::743080d6-45cc-4044-88a4-8dab7f0d1580" providerId="AD" clId="Web-{A23739E7-0AFF-74E7-2167-39740FED7ADC}" dt="2021-03-03T00:06:08.141" v="162"/>
          <ac:spMkLst>
            <pc:docMk/>
            <pc:sldMk cId="440301925" sldId="261"/>
            <ac:spMk id="25" creationId="{F9A95BEE-6BB1-4A28-A8E6-A34B2E42EF87}"/>
          </ac:spMkLst>
        </pc:spChg>
        <pc:graphicFrameChg chg="mod ord modGraphic">
          <ac:chgData name="Rabia Khatun (1915747)" userId="S::1915747@student.uwtsd.ac.uk::743080d6-45cc-4044-88a4-8dab7f0d1580" providerId="AD" clId="Web-{A23739E7-0AFF-74E7-2167-39740FED7ADC}" dt="2021-03-03T00:06:08.141" v="162"/>
          <ac:graphicFrameMkLst>
            <pc:docMk/>
            <pc:sldMk cId="440301925" sldId="261"/>
            <ac:graphicFrameMk id="7" creationId="{06FAC55B-50DC-4932-9B4F-E15806055C56}"/>
          </ac:graphicFrameMkLst>
        </pc:graphicFrameChg>
        <pc:picChg chg="add mod">
          <ac:chgData name="Rabia Khatun (1915747)" userId="S::1915747@student.uwtsd.ac.uk::743080d6-45cc-4044-88a4-8dab7f0d1580" providerId="AD" clId="Web-{A23739E7-0AFF-74E7-2167-39740FED7ADC}" dt="2021-03-03T00:06:08.141" v="162"/>
          <ac:picMkLst>
            <pc:docMk/>
            <pc:sldMk cId="440301925" sldId="261"/>
            <ac:picMk id="12" creationId="{6D5A5909-2EED-4A25-A35F-C8E64D3E4489}"/>
          </ac:picMkLst>
        </pc:picChg>
        <pc:picChg chg="add del">
          <ac:chgData name="Rabia Khatun (1915747)" userId="S::1915747@student.uwtsd.ac.uk::743080d6-45cc-4044-88a4-8dab7f0d1580" providerId="AD" clId="Web-{A23739E7-0AFF-74E7-2167-39740FED7ADC}" dt="2021-03-03T00:06:04" v="159"/>
          <ac:picMkLst>
            <pc:docMk/>
            <pc:sldMk cId="440301925" sldId="261"/>
            <ac:picMk id="15" creationId="{AE113210-7872-481A-ADE6-3A05CCAF5EB2}"/>
          </ac:picMkLst>
        </pc:picChg>
        <pc:picChg chg="add del">
          <ac:chgData name="Rabia Khatun (1915747)" userId="S::1915747@student.uwtsd.ac.uk::743080d6-45cc-4044-88a4-8dab7f0d1580" providerId="AD" clId="Web-{A23739E7-0AFF-74E7-2167-39740FED7ADC}" dt="2021-03-03T00:06:00.297" v="157"/>
          <ac:picMkLst>
            <pc:docMk/>
            <pc:sldMk cId="440301925" sldId="261"/>
            <ac:picMk id="19" creationId="{AE113210-7872-481A-ADE6-3A05CCAF5EB2}"/>
          </ac:picMkLst>
        </pc:picChg>
        <pc:picChg chg="add del">
          <ac:chgData name="Rabia Khatun (1915747)" userId="S::1915747@student.uwtsd.ac.uk::743080d6-45cc-4044-88a4-8dab7f0d1580" providerId="AD" clId="Web-{A23739E7-0AFF-74E7-2167-39740FED7ADC}" dt="2021-03-03T00:06:08.094" v="161"/>
          <ac:picMkLst>
            <pc:docMk/>
            <pc:sldMk cId="440301925" sldId="261"/>
            <ac:picMk id="20" creationId="{AE113210-7872-481A-ADE6-3A05CCAF5EB2}"/>
          </ac:picMkLst>
        </pc:picChg>
        <pc:picChg chg="add">
          <ac:chgData name="Rabia Khatun (1915747)" userId="S::1915747@student.uwtsd.ac.uk::743080d6-45cc-4044-88a4-8dab7f0d1580" providerId="AD" clId="Web-{A23739E7-0AFF-74E7-2167-39740FED7ADC}" dt="2021-03-03T00:06:08.141" v="162"/>
          <ac:picMkLst>
            <pc:docMk/>
            <pc:sldMk cId="440301925" sldId="261"/>
            <ac:picMk id="24" creationId="{AE113210-7872-481A-ADE6-3A05CCAF5EB2}"/>
          </ac:picMkLst>
        </pc:picChg>
      </pc:sldChg>
      <pc:sldChg chg="modSp">
        <pc:chgData name="Rabia Khatun (1915747)" userId="S::1915747@student.uwtsd.ac.uk::743080d6-45cc-4044-88a4-8dab7f0d1580" providerId="AD" clId="Web-{A23739E7-0AFF-74E7-2167-39740FED7ADC}" dt="2021-03-03T00:00:30.997" v="153" actId="20577"/>
        <pc:sldMkLst>
          <pc:docMk/>
          <pc:sldMk cId="1152015700" sldId="262"/>
        </pc:sldMkLst>
        <pc:spChg chg="mod">
          <ac:chgData name="Rabia Khatun (1915747)" userId="S::1915747@student.uwtsd.ac.uk::743080d6-45cc-4044-88a4-8dab7f0d1580" providerId="AD" clId="Web-{A23739E7-0AFF-74E7-2167-39740FED7ADC}" dt="2021-03-03T00:00:30.997" v="153" actId="20577"/>
          <ac:spMkLst>
            <pc:docMk/>
            <pc:sldMk cId="1152015700" sldId="262"/>
            <ac:spMk id="3" creationId="{A094B6AE-4A11-4FD2-9A5B-7EF23CAAD009}"/>
          </ac:spMkLst>
        </pc:spChg>
      </pc:sldChg>
      <pc:sldChg chg="modSp">
        <pc:chgData name="Rabia Khatun (1915747)" userId="S::1915747@student.uwtsd.ac.uk::743080d6-45cc-4044-88a4-8dab7f0d1580" providerId="AD" clId="Web-{A23739E7-0AFF-74E7-2167-39740FED7ADC}" dt="2021-03-02T23:52:21.045" v="35" actId="20577"/>
        <pc:sldMkLst>
          <pc:docMk/>
          <pc:sldMk cId="257300201" sldId="263"/>
        </pc:sldMkLst>
        <pc:spChg chg="mod">
          <ac:chgData name="Rabia Khatun (1915747)" userId="S::1915747@student.uwtsd.ac.uk::743080d6-45cc-4044-88a4-8dab7f0d1580" providerId="AD" clId="Web-{A23739E7-0AFF-74E7-2167-39740FED7ADC}" dt="2021-03-02T23:52:21.045" v="35" actId="20577"/>
          <ac:spMkLst>
            <pc:docMk/>
            <pc:sldMk cId="257300201" sldId="263"/>
            <ac:spMk id="2" creationId="{705308AE-45D0-4E51-A2E0-DB7521D38D3F}"/>
          </ac:spMkLst>
        </pc:spChg>
      </pc:sldChg>
    </pc:docChg>
  </pc:docChgLst>
  <pc:docChgLst>
    <pc:chgData name="Rabia Khatun (1915747)" userId="S::1915747@student.uwtsd.ac.uk::743080d6-45cc-4044-88a4-8dab7f0d1580" providerId="AD" clId="Web-{75425E92-40CE-624B-A8AA-63D76716F1FB}"/>
    <pc:docChg chg="addSld modSld">
      <pc:chgData name="Rabia Khatun (1915747)" userId="S::1915747@student.uwtsd.ac.uk::743080d6-45cc-4044-88a4-8dab7f0d1580" providerId="AD" clId="Web-{75425E92-40CE-624B-A8AA-63D76716F1FB}" dt="2021-02-28T20:15:38.695" v="531"/>
      <pc:docMkLst>
        <pc:docMk/>
      </pc:docMkLst>
      <pc:sldChg chg="addSp delSp modSp new mod setBg setClrOvrMap">
        <pc:chgData name="Rabia Khatun (1915747)" userId="S::1915747@student.uwtsd.ac.uk::743080d6-45cc-4044-88a4-8dab7f0d1580" providerId="AD" clId="Web-{75425E92-40CE-624B-A8AA-63D76716F1FB}" dt="2021-02-28T20:15:38.695" v="531"/>
        <pc:sldMkLst>
          <pc:docMk/>
          <pc:sldMk cId="4246688254" sldId="259"/>
        </pc:sldMkLst>
        <pc:spChg chg="add del mod ord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2" creationId="{36FF164E-FFE2-43FF-B517-7B0EC3973064}"/>
          </ac:spMkLst>
        </pc:spChg>
        <pc:spChg chg="del">
          <ac:chgData name="Rabia Khatun (1915747)" userId="S::1915747@student.uwtsd.ac.uk::743080d6-45cc-4044-88a4-8dab7f0d1580" providerId="AD" clId="Web-{75425E92-40CE-624B-A8AA-63D76716F1FB}" dt="2021-02-28T19:34:43.646" v="1"/>
          <ac:spMkLst>
            <pc:docMk/>
            <pc:sldMk cId="4246688254" sldId="259"/>
            <ac:spMk id="3" creationId="{B676FFCD-A61F-4B1D-BE84-33AE2536898F}"/>
          </ac:spMkLst>
        </pc:spChg>
        <pc:spChg chg="add del mod ord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4" creationId="{AF930C43-7ACB-4185-AB09-2E25B3B5C16E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51.769" v="34"/>
          <ac:spMkLst>
            <pc:docMk/>
            <pc:sldMk cId="4246688254" sldId="259"/>
            <ac:spMk id="7" creationId="{F94AA2BD-2E3F-4B1D-8127-5744B8115311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51.769" v="34"/>
          <ac:spMkLst>
            <pc:docMk/>
            <pc:sldMk cId="4246688254" sldId="259"/>
            <ac:spMk id="8" creationId="{4BD02261-2DC8-4AA8-9E16-7751AE892445}"/>
          </ac:spMkLst>
        </pc:spChg>
        <pc:spChg chg="add mod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9" creationId="{6DB3E560-F5CF-4DDC-BEF7-BAE62AF6C291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5:18.618" v="6"/>
          <ac:spMkLst>
            <pc:docMk/>
            <pc:sldMk cId="4246688254" sldId="259"/>
            <ac:spMk id="10" creationId="{3CD9DF72-87A3-404E-A828-84CBF11A8303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51.769" v="34"/>
          <ac:spMkLst>
            <pc:docMk/>
            <pc:sldMk cId="4246688254" sldId="259"/>
            <ac:spMk id="14" creationId="{3D752CF2-2291-40B5-B462-C17B174C10BC}"/>
          </ac:spMkLst>
        </pc:spChg>
        <pc:spChg chg="add del mod">
          <ac:chgData name="Rabia Khatun (1915747)" userId="S::1915747@student.uwtsd.ac.uk::743080d6-45cc-4044-88a4-8dab7f0d1580" providerId="AD" clId="Web-{75425E92-40CE-624B-A8AA-63D76716F1FB}" dt="2021-02-28T19:37:08.969" v="13"/>
          <ac:spMkLst>
            <pc:docMk/>
            <pc:sldMk cId="4246688254" sldId="259"/>
            <ac:spMk id="15" creationId="{C86B5F45-BF22-4DCE-84F5-77593B98E326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26.580" v="17"/>
          <ac:spMkLst>
            <pc:docMk/>
            <pc:sldMk cId="4246688254" sldId="259"/>
            <ac:spMk id="16" creationId="{4038CB10-1F5C-4D54-9DF7-12586DE5B007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29.439" v="19"/>
          <ac:spMkLst>
            <pc:docMk/>
            <pc:sldMk cId="4246688254" sldId="259"/>
            <ac:spMk id="17" creationId="{F94AA2BD-2E3F-4B1D-8127-5744B8115311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29.439" v="19"/>
          <ac:spMkLst>
            <pc:docMk/>
            <pc:sldMk cId="4246688254" sldId="259"/>
            <ac:spMk id="18" creationId="{4BD02261-2DC8-4AA8-9E16-7751AE892445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18.673" v="15"/>
          <ac:spMkLst>
            <pc:docMk/>
            <pc:sldMk cId="4246688254" sldId="259"/>
            <ac:spMk id="19" creationId="{42A4FC2C-047E-45A5-965D-8E1E3BF09BC6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31.955" v="21"/>
          <ac:spMkLst>
            <pc:docMk/>
            <pc:sldMk cId="4246688254" sldId="259"/>
            <ac:spMk id="20" creationId="{5E8D2E83-FB3A-40E7-A9E5-7AB389D612B4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26.580" v="17"/>
          <ac:spMkLst>
            <pc:docMk/>
            <pc:sldMk cId="4246688254" sldId="259"/>
            <ac:spMk id="21" creationId="{73ED6512-6858-4552-B699-9A97FE9A4EA2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34.315" v="23"/>
          <ac:spMkLst>
            <pc:docMk/>
            <pc:sldMk cId="4246688254" sldId="259"/>
            <ac:spMk id="22" creationId="{4038CB10-1F5C-4D54-9DF7-12586DE5B007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29.439" v="19"/>
          <ac:spMkLst>
            <pc:docMk/>
            <pc:sldMk cId="4246688254" sldId="259"/>
            <ac:spMk id="23" creationId="{3D752CF2-2291-40B5-B462-C17B174C10BC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34.315" v="23"/>
          <ac:spMkLst>
            <pc:docMk/>
            <pc:sldMk cId="4246688254" sldId="259"/>
            <ac:spMk id="24" creationId="{73ED6512-6858-4552-B699-9A97FE9A4EA2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37.159" v="25"/>
          <ac:spMkLst>
            <pc:docMk/>
            <pc:sldMk cId="4246688254" sldId="259"/>
            <ac:spMk id="25" creationId="{42A4FC2C-047E-45A5-965D-8E1E3BF09BC6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4.925" v="29"/>
          <ac:spMkLst>
            <pc:docMk/>
            <pc:sldMk cId="4246688254" sldId="259"/>
            <ac:spMk id="26" creationId="{3CD9DF72-87A3-404E-A828-84CBF11A8303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9.066" v="31"/>
          <ac:spMkLst>
            <pc:docMk/>
            <pc:sldMk cId="4246688254" sldId="259"/>
            <ac:spMk id="28" creationId="{F13C74B1-5B17-4795-BED0-7140497B445A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9.066" v="31"/>
          <ac:spMkLst>
            <pc:docMk/>
            <pc:sldMk cId="4246688254" sldId="259"/>
            <ac:spMk id="29" creationId="{D4974D33-8DC5-464E-8C6D-BE58F0669C17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51.753" v="33"/>
          <ac:spMkLst>
            <pc:docMk/>
            <pc:sldMk cId="4246688254" sldId="259"/>
            <ac:spMk id="30" creationId="{4D4677D2-D5AC-4CF9-9EED-2B89D0A1C212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51.753" v="33"/>
          <ac:spMkLst>
            <pc:docMk/>
            <pc:sldMk cId="4246688254" sldId="259"/>
            <ac:spMk id="31" creationId="{C6D54F7E-825A-4BBA-815F-35CCA8B97786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2:02.367" v="524"/>
          <ac:spMkLst>
            <pc:docMk/>
            <pc:sldMk cId="4246688254" sldId="259"/>
            <ac:spMk id="32" creationId="{F13C74B1-5B17-4795-BED0-7140497B445A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2:02.367" v="524"/>
          <ac:spMkLst>
            <pc:docMk/>
            <pc:sldMk cId="4246688254" sldId="259"/>
            <ac:spMk id="33" creationId="{D4974D33-8DC5-464E-8C6D-BE58F0669C17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1:59.883" v="521"/>
          <ac:spMkLst>
            <pc:docMk/>
            <pc:sldMk cId="4246688254" sldId="259"/>
            <ac:spMk id="35" creationId="{E8A8EAB8-D2FF-444D-B34B-7D32F106AD0E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2:02.352" v="523"/>
          <ac:spMkLst>
            <pc:docMk/>
            <pc:sldMk cId="4246688254" sldId="259"/>
            <ac:spMk id="37" creationId="{3CD9DF72-87A3-404E-A828-84CBF11A8303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1:56.007" v="519"/>
          <ac:spMkLst>
            <pc:docMk/>
            <pc:sldMk cId="4246688254" sldId="259"/>
            <ac:spMk id="38" creationId="{4038CB10-1F5C-4D54-9DF7-12586DE5B007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1:56.007" v="519"/>
          <ac:spMkLst>
            <pc:docMk/>
            <pc:sldMk cId="4246688254" sldId="259"/>
            <ac:spMk id="40" creationId="{73ED6512-6858-4552-B699-9A97FE9A4EA2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41" creationId="{36D30126-6314-4A93-B27E-5C66CF781924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43" creationId="{4038CB10-1F5C-4D54-9DF7-12586DE5B007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44" creationId="{73ED6512-6858-4552-B699-9A97FE9A4EA2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0.174" v="27"/>
          <ac:spMkLst>
            <pc:docMk/>
            <pc:sldMk cId="4246688254" sldId="259"/>
            <ac:spMk id="46" creationId="{A81E7530-396C-45F0-92F4-A885648D1631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0.174" v="27"/>
          <ac:spMkLst>
            <pc:docMk/>
            <pc:sldMk cId="4246688254" sldId="259"/>
            <ac:spMk id="47" creationId="{D9F5512A-48E1-4C07-B75E-3CCC517B6804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0.174" v="27"/>
          <ac:spMkLst>
            <pc:docMk/>
            <pc:sldMk cId="4246688254" sldId="259"/>
            <ac:spMk id="48" creationId="{7316481C-0A49-4796-812B-0D64F063B720}"/>
          </ac:spMkLst>
        </pc:spChg>
        <pc:spChg chg="add del">
          <ac:chgData name="Rabia Khatun (1915747)" userId="S::1915747@student.uwtsd.ac.uk::743080d6-45cc-4044-88a4-8dab7f0d1580" providerId="AD" clId="Web-{75425E92-40CE-624B-A8AA-63D76716F1FB}" dt="2021-02-28T19:37:40.174" v="27"/>
          <ac:spMkLst>
            <pc:docMk/>
            <pc:sldMk cId="4246688254" sldId="259"/>
            <ac:spMk id="49" creationId="{A5271697-90F1-4A23-8EF2-0179F2EAFACB}"/>
          </ac:spMkLst>
        </pc:spChg>
        <pc:spChg chg="add">
          <ac:chgData name="Rabia Khatun (1915747)" userId="S::1915747@student.uwtsd.ac.uk::743080d6-45cc-4044-88a4-8dab7f0d1580" providerId="AD" clId="Web-{75425E92-40CE-624B-A8AA-63D76716F1FB}" dt="2021-02-28T20:15:38.695" v="531"/>
          <ac:spMkLst>
            <pc:docMk/>
            <pc:sldMk cId="4246688254" sldId="259"/>
            <ac:spMk id="52" creationId="{3CD9DF72-87A3-404E-A828-84CBF11A8303}"/>
          </ac:spMkLst>
        </pc:spChg>
        <pc:grpChg chg="add del">
          <ac:chgData name="Rabia Khatun (1915747)" userId="S::1915747@student.uwtsd.ac.uk::743080d6-45cc-4044-88a4-8dab7f0d1580" providerId="AD" clId="Web-{75425E92-40CE-624B-A8AA-63D76716F1FB}" dt="2021-02-28T19:37:40.174" v="27"/>
          <ac:grpSpMkLst>
            <pc:docMk/>
            <pc:sldMk cId="4246688254" sldId="259"/>
            <ac:grpSpMk id="50" creationId="{81DE8B58-F373-409E-A253-4380A66091D4}"/>
          </ac:grpSpMkLst>
        </pc:grpChg>
        <pc:picChg chg="add del mod ord">
          <ac:chgData name="Rabia Khatun (1915747)" userId="S::1915747@student.uwtsd.ac.uk::743080d6-45cc-4044-88a4-8dab7f0d1580" providerId="AD" clId="Web-{75425E92-40CE-624B-A8AA-63D76716F1FB}" dt="2021-02-28T19:36:10.074" v="12"/>
          <ac:picMkLst>
            <pc:docMk/>
            <pc:sldMk cId="4246688254" sldId="259"/>
            <ac:picMk id="5" creationId="{E4031B9D-6C59-4C0B-BFFA-CBE77D46FADD}"/>
          </ac:picMkLst>
        </pc:picChg>
        <pc:picChg chg="add mod ord">
          <ac:chgData name="Rabia Khatun (1915747)" userId="S::1915747@student.uwtsd.ac.uk::743080d6-45cc-4044-88a4-8dab7f0d1580" providerId="AD" clId="Web-{75425E92-40CE-624B-A8AA-63D76716F1FB}" dt="2021-02-28T20:15:38.695" v="531"/>
          <ac:picMkLst>
            <pc:docMk/>
            <pc:sldMk cId="4246688254" sldId="259"/>
            <ac:picMk id="6" creationId="{8E37452A-ADC0-4BB2-87D2-8BEF6CE39C79}"/>
          </ac:picMkLst>
        </pc:picChg>
        <pc:cxnChg chg="add del">
          <ac:chgData name="Rabia Khatun (1915747)" userId="S::1915747@student.uwtsd.ac.uk::743080d6-45cc-4044-88a4-8dab7f0d1580" providerId="AD" clId="Web-{75425E92-40CE-624B-A8AA-63D76716F1FB}" dt="2021-02-28T19:35:18.618" v="6"/>
          <ac:cxnSpMkLst>
            <pc:docMk/>
            <pc:sldMk cId="4246688254" sldId="259"/>
            <ac:cxnSpMk id="12" creationId="{20E3A342-4D61-4E3F-AF90-1AB42AEB96CC}"/>
          </ac:cxnSpMkLst>
        </pc:cxnChg>
        <pc:cxnChg chg="add del">
          <ac:chgData name="Rabia Khatun (1915747)" userId="S::1915747@student.uwtsd.ac.uk::743080d6-45cc-4044-88a4-8dab7f0d1580" providerId="AD" clId="Web-{75425E92-40CE-624B-A8AA-63D76716F1FB}" dt="2021-02-28T19:37:44.925" v="29"/>
          <ac:cxnSpMkLst>
            <pc:docMk/>
            <pc:sldMk cId="4246688254" sldId="259"/>
            <ac:cxnSpMk id="27" creationId="{20E3A342-4D61-4E3F-AF90-1AB42AEB96CC}"/>
          </ac:cxnSpMkLst>
        </pc:cxnChg>
        <pc:cxnChg chg="add del">
          <ac:chgData name="Rabia Khatun (1915747)" userId="S::1915747@student.uwtsd.ac.uk::743080d6-45cc-4044-88a4-8dab7f0d1580" providerId="AD" clId="Web-{75425E92-40CE-624B-A8AA-63D76716F1FB}" dt="2021-02-28T20:11:59.883" v="521"/>
          <ac:cxnSpMkLst>
            <pc:docMk/>
            <pc:sldMk cId="4246688254" sldId="259"/>
            <ac:cxnSpMk id="36" creationId="{EEA38897-7BA3-4408-8083-3235339C4A60}"/>
          </ac:cxnSpMkLst>
        </pc:cxnChg>
        <pc:cxnChg chg="add del">
          <ac:chgData name="Rabia Khatun (1915747)" userId="S::1915747@student.uwtsd.ac.uk::743080d6-45cc-4044-88a4-8dab7f0d1580" providerId="AD" clId="Web-{75425E92-40CE-624B-A8AA-63D76716F1FB}" dt="2021-02-28T20:12:02.352" v="523"/>
          <ac:cxnSpMkLst>
            <pc:docMk/>
            <pc:sldMk cId="4246688254" sldId="259"/>
            <ac:cxnSpMk id="39" creationId="{20E3A342-4D61-4E3F-AF90-1AB42AEB96CC}"/>
          </ac:cxnSpMkLst>
        </pc:cxnChg>
        <pc:cxnChg chg="add del">
          <ac:chgData name="Rabia Khatun (1915747)" userId="S::1915747@student.uwtsd.ac.uk::743080d6-45cc-4044-88a4-8dab7f0d1580" providerId="AD" clId="Web-{75425E92-40CE-624B-A8AA-63D76716F1FB}" dt="2021-02-28T20:11:59.883" v="521"/>
          <ac:cxnSpMkLst>
            <pc:docMk/>
            <pc:sldMk cId="4246688254" sldId="259"/>
            <ac:cxnSpMk id="42" creationId="{F11AD06B-AB20-4097-8606-5DA00DBACE88}"/>
          </ac:cxnSpMkLst>
        </pc:cxnChg>
        <pc:cxnChg chg="add">
          <ac:chgData name="Rabia Khatun (1915747)" userId="S::1915747@student.uwtsd.ac.uk::743080d6-45cc-4044-88a4-8dab7f0d1580" providerId="AD" clId="Web-{75425E92-40CE-624B-A8AA-63D76716F1FB}" dt="2021-02-28T20:15:38.695" v="531"/>
          <ac:cxnSpMkLst>
            <pc:docMk/>
            <pc:sldMk cId="4246688254" sldId="259"/>
            <ac:cxnSpMk id="51" creationId="{20E3A342-4D61-4E3F-AF90-1AB42AEB96CC}"/>
          </ac:cxnSpMkLst>
        </pc:cxnChg>
      </pc:sldChg>
    </pc:docChg>
  </pc:docChgLst>
  <pc:docChgLst>
    <pc:chgData name="Rabia Khatun (1915747)" userId="S::1915747@student.uwtsd.ac.uk::743080d6-45cc-4044-88a4-8dab7f0d1580" providerId="AD" clId="Web-{18CC8B0D-7EEA-533A-1D96-C9695A2EEDCB}"/>
    <pc:docChg chg="addSld modSld">
      <pc:chgData name="Rabia Khatun (1915747)" userId="S::1915747@student.uwtsd.ac.uk::743080d6-45cc-4044-88a4-8dab7f0d1580" providerId="AD" clId="Web-{18CC8B0D-7EEA-533A-1D96-C9695A2EEDCB}" dt="2021-03-02T17:44:42.907" v="730" actId="20577"/>
      <pc:docMkLst>
        <pc:docMk/>
      </pc:docMkLst>
      <pc:sldChg chg="modSp">
        <pc:chgData name="Rabia Khatun (1915747)" userId="S::1915747@student.uwtsd.ac.uk::743080d6-45cc-4044-88a4-8dab7f0d1580" providerId="AD" clId="Web-{18CC8B0D-7EEA-533A-1D96-C9695A2EEDCB}" dt="2021-03-02T16:25:52.299" v="686" actId="20577"/>
        <pc:sldMkLst>
          <pc:docMk/>
          <pc:sldMk cId="109857222" sldId="256"/>
        </pc:sldMkLst>
        <pc:spChg chg="mod">
          <ac:chgData name="Rabia Khatun (1915747)" userId="S::1915747@student.uwtsd.ac.uk::743080d6-45cc-4044-88a4-8dab7f0d1580" providerId="AD" clId="Web-{18CC8B0D-7EEA-533A-1D96-C9695A2EEDCB}" dt="2021-03-02T16:25:52.299" v="686" actId="20577"/>
          <ac:spMkLst>
            <pc:docMk/>
            <pc:sldMk cId="109857222" sldId="256"/>
            <ac:spMk id="50" creationId="{273C35B0-2E2B-4D02-AA29-1759CAAE73DE}"/>
          </ac:spMkLst>
        </pc:spChg>
      </pc:sldChg>
      <pc:sldChg chg="modSp">
        <pc:chgData name="Rabia Khatun (1915747)" userId="S::1915747@student.uwtsd.ac.uk::743080d6-45cc-4044-88a4-8dab7f0d1580" providerId="AD" clId="Web-{18CC8B0D-7EEA-533A-1D96-C9695A2EEDCB}" dt="2021-03-02T17:44:42.907" v="730" actId="20577"/>
        <pc:sldMkLst>
          <pc:docMk/>
          <pc:sldMk cId="2439523787" sldId="258"/>
        </pc:sldMkLst>
        <pc:spChg chg="mod">
          <ac:chgData name="Rabia Khatun (1915747)" userId="S::1915747@student.uwtsd.ac.uk::743080d6-45cc-4044-88a4-8dab7f0d1580" providerId="AD" clId="Web-{18CC8B0D-7EEA-533A-1D96-C9695A2EEDCB}" dt="2021-03-02T17:44:42.907" v="730" actId="20577"/>
          <ac:spMkLst>
            <pc:docMk/>
            <pc:sldMk cId="2439523787" sldId="258"/>
            <ac:spMk id="3" creationId="{20AD2411-604C-4945-87B2-BB1D5250EF0F}"/>
          </ac:spMkLst>
        </pc:spChg>
      </pc:sldChg>
      <pc:sldChg chg="modSp">
        <pc:chgData name="Rabia Khatun (1915747)" userId="S::1915747@student.uwtsd.ac.uk::743080d6-45cc-4044-88a4-8dab7f0d1580" providerId="AD" clId="Web-{18CC8B0D-7EEA-533A-1D96-C9695A2EEDCB}" dt="2021-03-02T17:29:06.118" v="689" actId="20577"/>
        <pc:sldMkLst>
          <pc:docMk/>
          <pc:sldMk cId="1152015700" sldId="262"/>
        </pc:sldMkLst>
        <pc:spChg chg="mod">
          <ac:chgData name="Rabia Khatun (1915747)" userId="S::1915747@student.uwtsd.ac.uk::743080d6-45cc-4044-88a4-8dab7f0d1580" providerId="AD" clId="Web-{18CC8B0D-7EEA-533A-1D96-C9695A2EEDCB}" dt="2021-03-02T16:18:57.902" v="608" actId="20577"/>
          <ac:spMkLst>
            <pc:docMk/>
            <pc:sldMk cId="1152015700" sldId="262"/>
            <ac:spMk id="2" creationId="{4260FF90-33D0-44D4-B4B1-1DC15529BA2E}"/>
          </ac:spMkLst>
        </pc:spChg>
        <pc:spChg chg="mod">
          <ac:chgData name="Rabia Khatun (1915747)" userId="S::1915747@student.uwtsd.ac.uk::743080d6-45cc-4044-88a4-8dab7f0d1580" providerId="AD" clId="Web-{18CC8B0D-7EEA-533A-1D96-C9695A2EEDCB}" dt="2021-03-02T17:29:06.118" v="689" actId="20577"/>
          <ac:spMkLst>
            <pc:docMk/>
            <pc:sldMk cId="1152015700" sldId="262"/>
            <ac:spMk id="3" creationId="{A094B6AE-4A11-4FD2-9A5B-7EF23CAAD009}"/>
          </ac:spMkLst>
        </pc:spChg>
        <pc:spChg chg="mod">
          <ac:chgData name="Rabia Khatun (1915747)" userId="S::1915747@student.uwtsd.ac.uk::743080d6-45cc-4044-88a4-8dab7f0d1580" providerId="AD" clId="Web-{18CC8B0D-7EEA-533A-1D96-C9695A2EEDCB}" dt="2021-03-02T17:27:47.257" v="688" actId="20577"/>
          <ac:spMkLst>
            <pc:docMk/>
            <pc:sldMk cId="1152015700" sldId="262"/>
            <ac:spMk id="4" creationId="{0F26D50B-C4A2-4D2B-A58B-722DAE54FD99}"/>
          </ac:spMkLst>
        </pc:spChg>
      </pc:sldChg>
      <pc:sldChg chg="addSp delSp modSp new mod setBg">
        <pc:chgData name="Rabia Khatun (1915747)" userId="S::1915747@student.uwtsd.ac.uk::743080d6-45cc-4044-88a4-8dab7f0d1580" providerId="AD" clId="Web-{18CC8B0D-7EEA-533A-1D96-C9695A2EEDCB}" dt="2021-03-02T16:24:33.204" v="679"/>
        <pc:sldMkLst>
          <pc:docMk/>
          <pc:sldMk cId="257300201" sldId="263"/>
        </pc:sldMkLst>
        <pc:spChg chg="mod ord">
          <ac:chgData name="Rabia Khatun (1915747)" userId="S::1915747@student.uwtsd.ac.uk::743080d6-45cc-4044-88a4-8dab7f0d1580" providerId="AD" clId="Web-{18CC8B0D-7EEA-533A-1D96-C9695A2EEDCB}" dt="2021-03-02T16:24:33.204" v="679"/>
          <ac:spMkLst>
            <pc:docMk/>
            <pc:sldMk cId="257300201" sldId="263"/>
            <ac:spMk id="2" creationId="{705308AE-45D0-4E51-A2E0-DB7521D38D3F}"/>
          </ac:spMkLst>
        </pc:spChg>
        <pc:spChg chg="add mod">
          <ac:chgData name="Rabia Khatun (1915747)" userId="S::1915747@student.uwtsd.ac.uk::743080d6-45cc-4044-88a4-8dab7f0d1580" providerId="AD" clId="Web-{18CC8B0D-7EEA-533A-1D96-C9695A2EEDCB}" dt="2021-03-02T16:24:33.204" v="679"/>
          <ac:spMkLst>
            <pc:docMk/>
            <pc:sldMk cId="257300201" sldId="263"/>
            <ac:spMk id="4" creationId="{30FDA77F-8E54-4480-A46F-42A12ACF87BA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33.204" v="679"/>
          <ac:spMkLst>
            <pc:docMk/>
            <pc:sldMk cId="257300201" sldId="263"/>
            <ac:spMk id="9" creationId="{23D09407-53BC-485E-B4CE-BC5E4FC4B25B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33.204" v="679"/>
          <ac:spMkLst>
            <pc:docMk/>
            <pc:sldMk cId="257300201" sldId="263"/>
            <ac:spMk id="11" creationId="{921DB988-49FC-4608-B0A2-E2F3A4019041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33.189" v="678"/>
          <ac:spMkLst>
            <pc:docMk/>
            <pc:sldMk cId="257300201" sldId="263"/>
            <ac:spMk id="25" creationId="{19D32F93-50AC-4C46-A5DB-291C60DDB7BD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33.189" v="678"/>
          <ac:spMkLst>
            <pc:docMk/>
            <pc:sldMk cId="257300201" sldId="263"/>
            <ac:spMk id="26" creationId="{827DC2C4-B485-428A-BF4A-472D2967F47F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33.189" v="678"/>
          <ac:spMkLst>
            <pc:docMk/>
            <pc:sldMk cId="257300201" sldId="263"/>
            <ac:spMk id="27" creationId="{EE04B5EB-F158-4507-90DD-BD23620C7CC9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28.704" v="676"/>
          <ac:spMkLst>
            <pc:docMk/>
            <pc:sldMk cId="257300201" sldId="263"/>
            <ac:spMk id="28" creationId="{23D09407-53BC-485E-B4CE-BC5E4FC4B25B}"/>
          </ac:spMkLst>
        </pc:spChg>
        <pc:spChg chg="add">
          <ac:chgData name="Rabia Khatun (1915747)" userId="S::1915747@student.uwtsd.ac.uk::743080d6-45cc-4044-88a4-8dab7f0d1580" providerId="AD" clId="Web-{18CC8B0D-7EEA-533A-1D96-C9695A2EEDCB}" dt="2021-03-02T16:24:33.204" v="679"/>
          <ac:spMkLst>
            <pc:docMk/>
            <pc:sldMk cId="257300201" sldId="263"/>
            <ac:spMk id="29" creationId="{B538A7B5-B32D-421E-B110-AB5B1A7CC2E8}"/>
          </ac:spMkLst>
        </pc:spChg>
        <pc:spChg chg="add del">
          <ac:chgData name="Rabia Khatun (1915747)" userId="S::1915747@student.uwtsd.ac.uk::743080d6-45cc-4044-88a4-8dab7f0d1580" providerId="AD" clId="Web-{18CC8B0D-7EEA-533A-1D96-C9695A2EEDCB}" dt="2021-03-02T16:24:28.704" v="676"/>
          <ac:spMkLst>
            <pc:docMk/>
            <pc:sldMk cId="257300201" sldId="263"/>
            <ac:spMk id="30" creationId="{921DB988-49FC-4608-B0A2-E2F3A4019041}"/>
          </ac:spMkLst>
        </pc:spChg>
        <pc:spChg chg="add">
          <ac:chgData name="Rabia Khatun (1915747)" userId="S::1915747@student.uwtsd.ac.uk::743080d6-45cc-4044-88a4-8dab7f0d1580" providerId="AD" clId="Web-{18CC8B0D-7EEA-533A-1D96-C9695A2EEDCB}" dt="2021-03-02T16:24:33.204" v="679"/>
          <ac:spMkLst>
            <pc:docMk/>
            <pc:sldMk cId="257300201" sldId="263"/>
            <ac:spMk id="31" creationId="{14D36999-26F8-45E4-AB41-D485D0B0B1C2}"/>
          </ac:spMkLst>
        </pc:spChg>
        <pc:grpChg chg="add del">
          <ac:chgData name="Rabia Khatun (1915747)" userId="S::1915747@student.uwtsd.ac.uk::743080d6-45cc-4044-88a4-8dab7f0d1580" providerId="AD" clId="Web-{18CC8B0D-7EEA-533A-1D96-C9695A2EEDCB}" dt="2021-03-02T16:24:33.204" v="679"/>
          <ac:grpSpMkLst>
            <pc:docMk/>
            <pc:sldMk cId="257300201" sldId="263"/>
            <ac:grpSpMk id="13" creationId="{E9B930FD-8671-4C4C-ADCF-73AC1D0CD417}"/>
          </ac:grpSpMkLst>
        </pc:grpChg>
        <pc:grpChg chg="add del">
          <ac:chgData name="Rabia Khatun (1915747)" userId="S::1915747@student.uwtsd.ac.uk::743080d6-45cc-4044-88a4-8dab7f0d1580" providerId="AD" clId="Web-{18CC8B0D-7EEA-533A-1D96-C9695A2EEDCB}" dt="2021-03-02T16:24:33.204" v="679"/>
          <ac:grpSpMkLst>
            <pc:docMk/>
            <pc:sldMk cId="257300201" sldId="263"/>
            <ac:grpSpMk id="19" creationId="{383C2651-AE0C-4AE4-8725-E2F9414FE219}"/>
          </ac:grpSpMkLst>
        </pc:grpChg>
        <pc:grpChg chg="add del">
          <ac:chgData name="Rabia Khatun (1915747)" userId="S::1915747@student.uwtsd.ac.uk::743080d6-45cc-4044-88a4-8dab7f0d1580" providerId="AD" clId="Web-{18CC8B0D-7EEA-533A-1D96-C9695A2EEDCB}" dt="2021-03-02T16:24:28.704" v="676"/>
          <ac:grpSpMkLst>
            <pc:docMk/>
            <pc:sldMk cId="257300201" sldId="263"/>
            <ac:grpSpMk id="32" creationId="{E9B930FD-8671-4C4C-ADCF-73AC1D0CD417}"/>
          </ac:grpSpMkLst>
        </pc:grpChg>
        <pc:grpChg chg="add del">
          <ac:chgData name="Rabia Khatun (1915747)" userId="S::1915747@student.uwtsd.ac.uk::743080d6-45cc-4044-88a4-8dab7f0d1580" providerId="AD" clId="Web-{18CC8B0D-7EEA-533A-1D96-C9695A2EEDCB}" dt="2021-03-02T16:24:28.704" v="676"/>
          <ac:grpSpMkLst>
            <pc:docMk/>
            <pc:sldMk cId="257300201" sldId="263"/>
            <ac:grpSpMk id="38" creationId="{383C2651-AE0C-4AE4-8725-E2F9414FE219}"/>
          </ac:grpSpMkLst>
        </pc:grpChg>
        <pc:picChg chg="add mod">
          <ac:chgData name="Rabia Khatun (1915747)" userId="S::1915747@student.uwtsd.ac.uk::743080d6-45cc-4044-88a4-8dab7f0d1580" providerId="AD" clId="Web-{18CC8B0D-7EEA-533A-1D96-C9695A2EEDCB}" dt="2021-03-02T16:24:33.204" v="679"/>
          <ac:picMkLst>
            <pc:docMk/>
            <pc:sldMk cId="257300201" sldId="263"/>
            <ac:picMk id="3" creationId="{C6196784-ABB8-4D8E-BC7D-C6C596EB4C4B}"/>
          </ac:picMkLst>
        </pc:picChg>
        <pc:picChg chg="add">
          <ac:chgData name="Rabia Khatun (1915747)" userId="S::1915747@student.uwtsd.ac.uk::743080d6-45cc-4044-88a4-8dab7f0d1580" providerId="AD" clId="Web-{18CC8B0D-7EEA-533A-1D96-C9695A2EEDCB}" dt="2021-03-02T16:24:33.204" v="679"/>
          <ac:picMkLst>
            <pc:docMk/>
            <pc:sldMk cId="257300201" sldId="263"/>
            <ac:picMk id="33" creationId="{30F8DA27-CE91-4AEB-B854-6F06B5485E3B}"/>
          </ac:picMkLst>
        </pc:picChg>
        <pc:picChg chg="add">
          <ac:chgData name="Rabia Khatun (1915747)" userId="S::1915747@student.uwtsd.ac.uk::743080d6-45cc-4044-88a4-8dab7f0d1580" providerId="AD" clId="Web-{18CC8B0D-7EEA-533A-1D96-C9695A2EEDCB}" dt="2021-03-02T16:24:33.204" v="679"/>
          <ac:picMkLst>
            <pc:docMk/>
            <pc:sldMk cId="257300201" sldId="263"/>
            <ac:picMk id="34" creationId="{F7AF4E20-3DDE-4998-96BE-44EE182540FB}"/>
          </ac:picMkLst>
        </pc:picChg>
      </pc:sldChg>
    </pc:docChg>
  </pc:docChgLst>
  <pc:docChgLst>
    <pc:chgData name="Rabia Khatun (1915747)" userId="S::1915747@student.uwtsd.ac.uk::743080d6-45cc-4044-88a4-8dab7f0d1580" providerId="AD" clId="Web-{23ABD2DE-9CAF-40D3-B79A-1A8EEBA4220D}"/>
    <pc:docChg chg="modSld">
      <pc:chgData name="Rabia Khatun (1915747)" userId="S::1915747@student.uwtsd.ac.uk::743080d6-45cc-4044-88a4-8dab7f0d1580" providerId="AD" clId="Web-{23ABD2DE-9CAF-40D3-B79A-1A8EEBA4220D}" dt="2021-03-02T14:54:39.699" v="558" actId="20577"/>
      <pc:docMkLst>
        <pc:docMk/>
      </pc:docMkLst>
      <pc:sldChg chg="modSp">
        <pc:chgData name="Rabia Khatun (1915747)" userId="S::1915747@student.uwtsd.ac.uk::743080d6-45cc-4044-88a4-8dab7f0d1580" providerId="AD" clId="Web-{23ABD2DE-9CAF-40D3-B79A-1A8EEBA4220D}" dt="2021-03-02T13:56:25.665" v="2" actId="20577"/>
        <pc:sldMkLst>
          <pc:docMk/>
          <pc:sldMk cId="109857222" sldId="256"/>
        </pc:sldMkLst>
        <pc:spChg chg="mod">
          <ac:chgData name="Rabia Khatun (1915747)" userId="S::1915747@student.uwtsd.ac.uk::743080d6-45cc-4044-88a4-8dab7f0d1580" providerId="AD" clId="Web-{23ABD2DE-9CAF-40D3-B79A-1A8EEBA4220D}" dt="2021-03-02T13:56:25.665" v="2" actId="20577"/>
          <ac:spMkLst>
            <pc:docMk/>
            <pc:sldMk cId="109857222" sldId="256"/>
            <ac:spMk id="46" creationId="{B8C87910-6302-4FDB-8F2B-2B9A74CD0CF9}"/>
          </ac:spMkLst>
        </pc:spChg>
      </pc:sldChg>
      <pc:sldChg chg="modSp">
        <pc:chgData name="Rabia Khatun (1915747)" userId="S::1915747@student.uwtsd.ac.uk::743080d6-45cc-4044-88a4-8dab7f0d1580" providerId="AD" clId="Web-{23ABD2DE-9CAF-40D3-B79A-1A8EEBA4220D}" dt="2021-03-02T13:57:52.983" v="48" actId="20577"/>
        <pc:sldMkLst>
          <pc:docMk/>
          <pc:sldMk cId="440301925" sldId="261"/>
        </pc:sldMkLst>
        <pc:graphicFrameChg chg="modGraphic">
          <ac:chgData name="Rabia Khatun (1915747)" userId="S::1915747@student.uwtsd.ac.uk::743080d6-45cc-4044-88a4-8dab7f0d1580" providerId="AD" clId="Web-{23ABD2DE-9CAF-40D3-B79A-1A8EEBA4220D}" dt="2021-03-02T13:57:52.983" v="48" actId="20577"/>
          <ac:graphicFrameMkLst>
            <pc:docMk/>
            <pc:sldMk cId="440301925" sldId="261"/>
            <ac:graphicFrameMk id="7" creationId="{06FAC55B-50DC-4932-9B4F-E15806055C56}"/>
          </ac:graphicFrameMkLst>
        </pc:graphicFrameChg>
      </pc:sldChg>
      <pc:sldChg chg="addSp modSp mod setBg modClrScheme chgLayout">
        <pc:chgData name="Rabia Khatun (1915747)" userId="S::1915747@student.uwtsd.ac.uk::743080d6-45cc-4044-88a4-8dab7f0d1580" providerId="AD" clId="Web-{23ABD2DE-9CAF-40D3-B79A-1A8EEBA4220D}" dt="2021-03-02T14:54:39.699" v="558" actId="20577"/>
        <pc:sldMkLst>
          <pc:docMk/>
          <pc:sldMk cId="1152015700" sldId="262"/>
        </pc:sldMkLst>
        <pc:spChg chg="mod ord">
          <ac:chgData name="Rabia Khatun (1915747)" userId="S::1915747@student.uwtsd.ac.uk::743080d6-45cc-4044-88a4-8dab7f0d1580" providerId="AD" clId="Web-{23ABD2DE-9CAF-40D3-B79A-1A8EEBA4220D}" dt="2021-03-02T14:52:43.884" v="461" actId="20577"/>
          <ac:spMkLst>
            <pc:docMk/>
            <pc:sldMk cId="1152015700" sldId="262"/>
            <ac:spMk id="2" creationId="{4260FF90-33D0-44D4-B4B1-1DC15529BA2E}"/>
          </ac:spMkLst>
        </pc:spChg>
        <pc:spChg chg="add mod ord">
          <ac:chgData name="Rabia Khatun (1915747)" userId="S::1915747@student.uwtsd.ac.uk::743080d6-45cc-4044-88a4-8dab7f0d1580" providerId="AD" clId="Web-{23ABD2DE-9CAF-40D3-B79A-1A8EEBA4220D}" dt="2021-03-02T14:54:39.699" v="558" actId="20577"/>
          <ac:spMkLst>
            <pc:docMk/>
            <pc:sldMk cId="1152015700" sldId="262"/>
            <ac:spMk id="3" creationId="{A094B6AE-4A11-4FD2-9A5B-7EF23CAAD009}"/>
          </ac:spMkLst>
        </pc:spChg>
        <pc:spChg chg="add">
          <ac:chgData name="Rabia Khatun (1915747)" userId="S::1915747@student.uwtsd.ac.uk::743080d6-45cc-4044-88a4-8dab7f0d1580" providerId="AD" clId="Web-{23ABD2DE-9CAF-40D3-B79A-1A8EEBA4220D}" dt="2021-03-02T13:58:55.112" v="55"/>
          <ac:spMkLst>
            <pc:docMk/>
            <pc:sldMk cId="1152015700" sldId="262"/>
            <ac:spMk id="8" creationId="{4351DFE5-F63D-4BE0-BDA9-E3EB88F01AA5}"/>
          </ac:spMkLst>
        </pc:spChg>
        <pc:picChg chg="add">
          <ac:chgData name="Rabia Khatun (1915747)" userId="S::1915747@student.uwtsd.ac.uk::743080d6-45cc-4044-88a4-8dab7f0d1580" providerId="AD" clId="Web-{23ABD2DE-9CAF-40D3-B79A-1A8EEBA4220D}" dt="2021-03-02T13:58:55.112" v="55"/>
          <ac:picMkLst>
            <pc:docMk/>
            <pc:sldMk cId="1152015700" sldId="262"/>
            <ac:picMk id="10" creationId="{3AA16612-ACD2-4A16-8F2B-4514FD6BF28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89815E-100D-4A0F-BF28-1DC15EB3EA5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40DB97-DB9B-4030-94D9-0413F037B1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Name: Rabia Khatun</a:t>
          </a:r>
        </a:p>
      </dgm:t>
    </dgm:pt>
    <dgm:pt modelId="{B71DC965-02D4-41A9-8DC8-006559613273}" type="parTrans" cxnId="{35BA7634-1323-4022-AFFC-629A1FB31F89}">
      <dgm:prSet/>
      <dgm:spPr/>
      <dgm:t>
        <a:bodyPr/>
        <a:lstStyle/>
        <a:p>
          <a:endParaRPr lang="en-US"/>
        </a:p>
      </dgm:t>
    </dgm:pt>
    <dgm:pt modelId="{7B9C55FE-423A-47EC-B736-7F163222E2AC}" type="sibTrans" cxnId="{35BA7634-1323-4022-AFFC-629A1FB31F89}">
      <dgm:prSet/>
      <dgm:spPr/>
      <dgm:t>
        <a:bodyPr/>
        <a:lstStyle/>
        <a:p>
          <a:endParaRPr lang="en-US"/>
        </a:p>
      </dgm:t>
    </dgm:pt>
    <dgm:pt modelId="{993A5456-9976-4297-9DCE-9CFAA36949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 ID: 1915747</a:t>
          </a:r>
        </a:p>
      </dgm:t>
    </dgm:pt>
    <dgm:pt modelId="{12B5EAC8-86F5-4502-B968-435ABD871B63}" type="parTrans" cxnId="{B2DF885C-E887-45FB-BEFA-2196BBF4EFAA}">
      <dgm:prSet/>
      <dgm:spPr/>
      <dgm:t>
        <a:bodyPr/>
        <a:lstStyle/>
        <a:p>
          <a:endParaRPr lang="en-US"/>
        </a:p>
      </dgm:t>
    </dgm:pt>
    <dgm:pt modelId="{AF1D2B01-C4CF-4097-BCF9-3F3B0040B78B}" type="sibTrans" cxnId="{B2DF885C-E887-45FB-BEFA-2196BBF4EFAA}">
      <dgm:prSet/>
      <dgm:spPr/>
      <dgm:t>
        <a:bodyPr/>
        <a:lstStyle/>
        <a:p>
          <a:endParaRPr lang="en-US"/>
        </a:p>
      </dgm:t>
    </dgm:pt>
    <dgm:pt modelId="{8898DF73-7A33-40ED-8C24-8846E2A36D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Module: Changemaking: Creative and Value Creation- Task 3 and 4 </a:t>
          </a:r>
        </a:p>
      </dgm:t>
    </dgm:pt>
    <dgm:pt modelId="{6EB7C557-6400-4606-84BB-BA8ADEEE0B31}" type="parTrans" cxnId="{D8427440-58DD-4864-9D91-B54CEE74CB7C}">
      <dgm:prSet/>
      <dgm:spPr/>
      <dgm:t>
        <a:bodyPr/>
        <a:lstStyle/>
        <a:p>
          <a:endParaRPr lang="en-US"/>
        </a:p>
      </dgm:t>
    </dgm:pt>
    <dgm:pt modelId="{179B016E-F947-48AD-B27B-B109F1AAD3BD}" type="sibTrans" cxnId="{D8427440-58DD-4864-9D91-B54CEE74CB7C}">
      <dgm:prSet/>
      <dgm:spPr/>
      <dgm:t>
        <a:bodyPr/>
        <a:lstStyle/>
        <a:p>
          <a:endParaRPr lang="en-US"/>
        </a:p>
      </dgm:t>
    </dgm:pt>
    <dgm:pt modelId="{86CED80F-0BB5-4667-8BD6-54C7AC7B0C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 code: BMHP5014- BIRM</a:t>
          </a:r>
        </a:p>
      </dgm:t>
    </dgm:pt>
    <dgm:pt modelId="{E75281C5-7267-4B23-B41D-EF60C7001F16}" type="parTrans" cxnId="{EECE6A6F-AB73-47EA-B6CD-DF443572168B}">
      <dgm:prSet/>
      <dgm:spPr/>
      <dgm:t>
        <a:bodyPr/>
        <a:lstStyle/>
        <a:p>
          <a:endParaRPr lang="en-US"/>
        </a:p>
      </dgm:t>
    </dgm:pt>
    <dgm:pt modelId="{74CC573A-AF49-437B-AD16-1D2B976F7858}" type="sibTrans" cxnId="{EECE6A6F-AB73-47EA-B6CD-DF443572168B}">
      <dgm:prSet/>
      <dgm:spPr/>
      <dgm:t>
        <a:bodyPr/>
        <a:lstStyle/>
        <a:p>
          <a:endParaRPr lang="en-US"/>
        </a:p>
      </dgm:t>
    </dgm:pt>
    <dgm:pt modelId="{7CA911BC-B2B8-4EAC-92FC-E59A730971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Lecturer: Dr Azora Hurd</a:t>
          </a:r>
        </a:p>
      </dgm:t>
    </dgm:pt>
    <dgm:pt modelId="{1BB48CBE-E2F0-4B99-BD91-55630C9084BF}" type="parTrans" cxnId="{C5A9C159-EE34-46A0-B243-E62CEF5E7F69}">
      <dgm:prSet/>
      <dgm:spPr/>
      <dgm:t>
        <a:bodyPr/>
        <a:lstStyle/>
        <a:p>
          <a:endParaRPr lang="en-US"/>
        </a:p>
      </dgm:t>
    </dgm:pt>
    <dgm:pt modelId="{6B0E12AE-9EF4-4BAC-93E0-2837A8415E13}" type="sibTrans" cxnId="{C5A9C159-EE34-46A0-B243-E62CEF5E7F69}">
      <dgm:prSet/>
      <dgm:spPr/>
      <dgm:t>
        <a:bodyPr/>
        <a:lstStyle/>
        <a:p>
          <a:endParaRPr lang="en-US"/>
        </a:p>
      </dgm:t>
    </dgm:pt>
    <dgm:pt modelId="{5BB18DF7-CB80-4316-B192-6FF9FEB81E36}" type="pres">
      <dgm:prSet presAssocID="{9189815E-100D-4A0F-BF28-1DC15EB3EA5C}" presName="root" presStyleCnt="0">
        <dgm:presLayoutVars>
          <dgm:dir/>
          <dgm:resizeHandles val="exact"/>
        </dgm:presLayoutVars>
      </dgm:prSet>
      <dgm:spPr/>
    </dgm:pt>
    <dgm:pt modelId="{C1153A8F-7AD5-4C72-AD08-B133241E8515}" type="pres">
      <dgm:prSet presAssocID="{5B40DB97-DB9B-4030-94D9-0413F037B1FD}" presName="compNode" presStyleCnt="0"/>
      <dgm:spPr/>
    </dgm:pt>
    <dgm:pt modelId="{4AAB9106-C173-4A34-8BA2-91DFD4BD4562}" type="pres">
      <dgm:prSet presAssocID="{5B40DB97-DB9B-4030-94D9-0413F037B1FD}" presName="bgRect" presStyleLbl="bgShp" presStyleIdx="0" presStyleCnt="5"/>
      <dgm:spPr/>
    </dgm:pt>
    <dgm:pt modelId="{9E84277B-3C8E-4402-9187-46CAD055BEA1}" type="pres">
      <dgm:prSet presAssocID="{5B40DB97-DB9B-4030-94D9-0413F037B1F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6123F13-29C8-4CBB-B32A-2848B0F7750F}" type="pres">
      <dgm:prSet presAssocID="{5B40DB97-DB9B-4030-94D9-0413F037B1FD}" presName="spaceRect" presStyleCnt="0"/>
      <dgm:spPr/>
    </dgm:pt>
    <dgm:pt modelId="{D42BE169-9C03-44CD-A2D9-296A3BCEA0F4}" type="pres">
      <dgm:prSet presAssocID="{5B40DB97-DB9B-4030-94D9-0413F037B1FD}" presName="parTx" presStyleLbl="revTx" presStyleIdx="0" presStyleCnt="5">
        <dgm:presLayoutVars>
          <dgm:chMax val="0"/>
          <dgm:chPref val="0"/>
        </dgm:presLayoutVars>
      </dgm:prSet>
      <dgm:spPr/>
    </dgm:pt>
    <dgm:pt modelId="{B76327E5-A530-4C7E-8672-49A4F89D7557}" type="pres">
      <dgm:prSet presAssocID="{7B9C55FE-423A-47EC-B736-7F163222E2AC}" presName="sibTrans" presStyleCnt="0"/>
      <dgm:spPr/>
    </dgm:pt>
    <dgm:pt modelId="{F5CC6333-7BD5-4F16-BE3C-3D659FDD7AE7}" type="pres">
      <dgm:prSet presAssocID="{993A5456-9976-4297-9DCE-9CFAA3694947}" presName="compNode" presStyleCnt="0"/>
      <dgm:spPr/>
    </dgm:pt>
    <dgm:pt modelId="{39486A46-F6E4-4DC2-A7DC-8253906925C6}" type="pres">
      <dgm:prSet presAssocID="{993A5456-9976-4297-9DCE-9CFAA3694947}" presName="bgRect" presStyleLbl="bgShp" presStyleIdx="1" presStyleCnt="5"/>
      <dgm:spPr/>
    </dgm:pt>
    <dgm:pt modelId="{A1149514-B211-4E08-9F27-FC9F228D632D}" type="pres">
      <dgm:prSet presAssocID="{993A5456-9976-4297-9DCE-9CFAA369494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3726B42F-3017-4E5F-AC88-1CC03BB577BA}" type="pres">
      <dgm:prSet presAssocID="{993A5456-9976-4297-9DCE-9CFAA3694947}" presName="spaceRect" presStyleCnt="0"/>
      <dgm:spPr/>
    </dgm:pt>
    <dgm:pt modelId="{E29A6056-A1F6-4428-A5DD-56B31C3BCD30}" type="pres">
      <dgm:prSet presAssocID="{993A5456-9976-4297-9DCE-9CFAA3694947}" presName="parTx" presStyleLbl="revTx" presStyleIdx="1" presStyleCnt="5">
        <dgm:presLayoutVars>
          <dgm:chMax val="0"/>
          <dgm:chPref val="0"/>
        </dgm:presLayoutVars>
      </dgm:prSet>
      <dgm:spPr/>
    </dgm:pt>
    <dgm:pt modelId="{1883EE46-F664-4A57-AE65-A5CE8C878462}" type="pres">
      <dgm:prSet presAssocID="{AF1D2B01-C4CF-4097-BCF9-3F3B0040B78B}" presName="sibTrans" presStyleCnt="0"/>
      <dgm:spPr/>
    </dgm:pt>
    <dgm:pt modelId="{8702BE0B-95C4-4D93-9342-EA9540948AEC}" type="pres">
      <dgm:prSet presAssocID="{8898DF73-7A33-40ED-8C24-8846E2A36D81}" presName="compNode" presStyleCnt="0"/>
      <dgm:spPr/>
    </dgm:pt>
    <dgm:pt modelId="{3856B523-4FA4-4A66-B891-F072DFDE73A8}" type="pres">
      <dgm:prSet presAssocID="{8898DF73-7A33-40ED-8C24-8846E2A36D81}" presName="bgRect" presStyleLbl="bgShp" presStyleIdx="2" presStyleCnt="5"/>
      <dgm:spPr/>
    </dgm:pt>
    <dgm:pt modelId="{217BDF83-8D73-4ECB-8ACD-B871ED18A62C}" type="pres">
      <dgm:prSet presAssocID="{8898DF73-7A33-40ED-8C24-8846E2A36D8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5A60374-9D10-4383-9C24-B396DC6D3ADD}" type="pres">
      <dgm:prSet presAssocID="{8898DF73-7A33-40ED-8C24-8846E2A36D81}" presName="spaceRect" presStyleCnt="0"/>
      <dgm:spPr/>
    </dgm:pt>
    <dgm:pt modelId="{6F2782F8-30DF-47E7-9CFD-0498AD70DC16}" type="pres">
      <dgm:prSet presAssocID="{8898DF73-7A33-40ED-8C24-8846E2A36D81}" presName="parTx" presStyleLbl="revTx" presStyleIdx="2" presStyleCnt="5">
        <dgm:presLayoutVars>
          <dgm:chMax val="0"/>
          <dgm:chPref val="0"/>
        </dgm:presLayoutVars>
      </dgm:prSet>
      <dgm:spPr/>
    </dgm:pt>
    <dgm:pt modelId="{F60BCA95-EAEC-47A2-BAFF-D2483DBEC725}" type="pres">
      <dgm:prSet presAssocID="{179B016E-F947-48AD-B27B-B109F1AAD3BD}" presName="sibTrans" presStyleCnt="0"/>
      <dgm:spPr/>
    </dgm:pt>
    <dgm:pt modelId="{66B6B924-FFF6-44C1-9F46-DB604DE801E1}" type="pres">
      <dgm:prSet presAssocID="{86CED80F-0BB5-4667-8BD6-54C7AC7B0CC4}" presName="compNode" presStyleCnt="0"/>
      <dgm:spPr/>
    </dgm:pt>
    <dgm:pt modelId="{CC8245EF-938A-44C2-9698-03CE37DDA961}" type="pres">
      <dgm:prSet presAssocID="{86CED80F-0BB5-4667-8BD6-54C7AC7B0CC4}" presName="bgRect" presStyleLbl="bgShp" presStyleIdx="3" presStyleCnt="5"/>
      <dgm:spPr/>
    </dgm:pt>
    <dgm:pt modelId="{0181EC31-9E4B-4156-8E24-9568A62E5F99}" type="pres">
      <dgm:prSet presAssocID="{86CED80F-0BB5-4667-8BD6-54C7AC7B0CC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FE53DD0-85DB-402E-B13A-E8F6EC55EF30}" type="pres">
      <dgm:prSet presAssocID="{86CED80F-0BB5-4667-8BD6-54C7AC7B0CC4}" presName="spaceRect" presStyleCnt="0"/>
      <dgm:spPr/>
    </dgm:pt>
    <dgm:pt modelId="{874FCD4C-7513-47E5-98CC-800085FA8631}" type="pres">
      <dgm:prSet presAssocID="{86CED80F-0BB5-4667-8BD6-54C7AC7B0CC4}" presName="parTx" presStyleLbl="revTx" presStyleIdx="3" presStyleCnt="5">
        <dgm:presLayoutVars>
          <dgm:chMax val="0"/>
          <dgm:chPref val="0"/>
        </dgm:presLayoutVars>
      </dgm:prSet>
      <dgm:spPr/>
    </dgm:pt>
    <dgm:pt modelId="{DCBFA1E5-6C82-4779-AE10-DEFC31A4A45F}" type="pres">
      <dgm:prSet presAssocID="{74CC573A-AF49-437B-AD16-1D2B976F7858}" presName="sibTrans" presStyleCnt="0"/>
      <dgm:spPr/>
    </dgm:pt>
    <dgm:pt modelId="{CEF79411-59F7-4C9B-991D-ABDCE5CED674}" type="pres">
      <dgm:prSet presAssocID="{7CA911BC-B2B8-4EAC-92FC-E59A730971F0}" presName="compNode" presStyleCnt="0"/>
      <dgm:spPr/>
    </dgm:pt>
    <dgm:pt modelId="{5510E7B2-9AFF-474E-A9DC-84817E8D26DF}" type="pres">
      <dgm:prSet presAssocID="{7CA911BC-B2B8-4EAC-92FC-E59A730971F0}" presName="bgRect" presStyleLbl="bgShp" presStyleIdx="4" presStyleCnt="5"/>
      <dgm:spPr/>
    </dgm:pt>
    <dgm:pt modelId="{B22DED62-2060-4753-9E96-4AB3F215AB49}" type="pres">
      <dgm:prSet presAssocID="{7CA911BC-B2B8-4EAC-92FC-E59A730971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55F4D04-C44F-4C8B-AD33-723D315048FA}" type="pres">
      <dgm:prSet presAssocID="{7CA911BC-B2B8-4EAC-92FC-E59A730971F0}" presName="spaceRect" presStyleCnt="0"/>
      <dgm:spPr/>
    </dgm:pt>
    <dgm:pt modelId="{6C8310D8-52EC-44C7-9E38-FFEC253AF11A}" type="pres">
      <dgm:prSet presAssocID="{7CA911BC-B2B8-4EAC-92FC-E59A730971F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5BA7634-1323-4022-AFFC-629A1FB31F89}" srcId="{9189815E-100D-4A0F-BF28-1DC15EB3EA5C}" destId="{5B40DB97-DB9B-4030-94D9-0413F037B1FD}" srcOrd="0" destOrd="0" parTransId="{B71DC965-02D4-41A9-8DC8-006559613273}" sibTransId="{7B9C55FE-423A-47EC-B736-7F163222E2AC}"/>
    <dgm:cxn modelId="{D8427440-58DD-4864-9D91-B54CEE74CB7C}" srcId="{9189815E-100D-4A0F-BF28-1DC15EB3EA5C}" destId="{8898DF73-7A33-40ED-8C24-8846E2A36D81}" srcOrd="2" destOrd="0" parTransId="{6EB7C557-6400-4606-84BB-BA8ADEEE0B31}" sibTransId="{179B016E-F947-48AD-B27B-B109F1AAD3BD}"/>
    <dgm:cxn modelId="{6ADCCC5B-C2BA-45CA-9B10-404FCC662A0A}" type="presOf" srcId="{9189815E-100D-4A0F-BF28-1DC15EB3EA5C}" destId="{5BB18DF7-CB80-4316-B192-6FF9FEB81E36}" srcOrd="0" destOrd="0" presId="urn:microsoft.com/office/officeart/2018/2/layout/IconVerticalSolidList"/>
    <dgm:cxn modelId="{B2DF885C-E887-45FB-BEFA-2196BBF4EFAA}" srcId="{9189815E-100D-4A0F-BF28-1DC15EB3EA5C}" destId="{993A5456-9976-4297-9DCE-9CFAA3694947}" srcOrd="1" destOrd="0" parTransId="{12B5EAC8-86F5-4502-B968-435ABD871B63}" sibTransId="{AF1D2B01-C4CF-4097-BCF9-3F3B0040B78B}"/>
    <dgm:cxn modelId="{1DDDDF48-48BE-48C9-A1C0-BC4F160B2432}" type="presOf" srcId="{86CED80F-0BB5-4667-8BD6-54C7AC7B0CC4}" destId="{874FCD4C-7513-47E5-98CC-800085FA8631}" srcOrd="0" destOrd="0" presId="urn:microsoft.com/office/officeart/2018/2/layout/IconVerticalSolidList"/>
    <dgm:cxn modelId="{EECE6A6F-AB73-47EA-B6CD-DF443572168B}" srcId="{9189815E-100D-4A0F-BF28-1DC15EB3EA5C}" destId="{86CED80F-0BB5-4667-8BD6-54C7AC7B0CC4}" srcOrd="3" destOrd="0" parTransId="{E75281C5-7267-4B23-B41D-EF60C7001F16}" sibTransId="{74CC573A-AF49-437B-AD16-1D2B976F7858}"/>
    <dgm:cxn modelId="{C5A9C159-EE34-46A0-B243-E62CEF5E7F69}" srcId="{9189815E-100D-4A0F-BF28-1DC15EB3EA5C}" destId="{7CA911BC-B2B8-4EAC-92FC-E59A730971F0}" srcOrd="4" destOrd="0" parTransId="{1BB48CBE-E2F0-4B99-BD91-55630C9084BF}" sibTransId="{6B0E12AE-9EF4-4BAC-93E0-2837A8415E13}"/>
    <dgm:cxn modelId="{1FF379BB-3CC7-4346-972D-4BCC67322215}" type="presOf" srcId="{8898DF73-7A33-40ED-8C24-8846E2A36D81}" destId="{6F2782F8-30DF-47E7-9CFD-0498AD70DC16}" srcOrd="0" destOrd="0" presId="urn:microsoft.com/office/officeart/2018/2/layout/IconVerticalSolidList"/>
    <dgm:cxn modelId="{0D1F7CDA-61F1-440D-BD90-90D3E52F8C11}" type="presOf" srcId="{993A5456-9976-4297-9DCE-9CFAA3694947}" destId="{E29A6056-A1F6-4428-A5DD-56B31C3BCD30}" srcOrd="0" destOrd="0" presId="urn:microsoft.com/office/officeart/2018/2/layout/IconVerticalSolidList"/>
    <dgm:cxn modelId="{90C132FA-33E4-4CA8-BBCA-058D584B127A}" type="presOf" srcId="{7CA911BC-B2B8-4EAC-92FC-E59A730971F0}" destId="{6C8310D8-52EC-44C7-9E38-FFEC253AF11A}" srcOrd="0" destOrd="0" presId="urn:microsoft.com/office/officeart/2018/2/layout/IconVerticalSolidList"/>
    <dgm:cxn modelId="{8F3A57FE-AFE3-4FF5-90A1-83C6247ABA41}" type="presOf" srcId="{5B40DB97-DB9B-4030-94D9-0413F037B1FD}" destId="{D42BE169-9C03-44CD-A2D9-296A3BCEA0F4}" srcOrd="0" destOrd="0" presId="urn:microsoft.com/office/officeart/2018/2/layout/IconVerticalSolidList"/>
    <dgm:cxn modelId="{BEE8753D-3721-43FB-90B3-9279AE51412A}" type="presParOf" srcId="{5BB18DF7-CB80-4316-B192-6FF9FEB81E36}" destId="{C1153A8F-7AD5-4C72-AD08-B133241E8515}" srcOrd="0" destOrd="0" presId="urn:microsoft.com/office/officeart/2018/2/layout/IconVerticalSolidList"/>
    <dgm:cxn modelId="{E0BE4E83-6C94-4B4C-A654-5DB8FC75FB9F}" type="presParOf" srcId="{C1153A8F-7AD5-4C72-AD08-B133241E8515}" destId="{4AAB9106-C173-4A34-8BA2-91DFD4BD4562}" srcOrd="0" destOrd="0" presId="urn:microsoft.com/office/officeart/2018/2/layout/IconVerticalSolidList"/>
    <dgm:cxn modelId="{6225BC03-B457-48C7-8AB3-FB1A7A931850}" type="presParOf" srcId="{C1153A8F-7AD5-4C72-AD08-B133241E8515}" destId="{9E84277B-3C8E-4402-9187-46CAD055BEA1}" srcOrd="1" destOrd="0" presId="urn:microsoft.com/office/officeart/2018/2/layout/IconVerticalSolidList"/>
    <dgm:cxn modelId="{EAEBEFD2-9C72-4816-943E-D925894D2B7D}" type="presParOf" srcId="{C1153A8F-7AD5-4C72-AD08-B133241E8515}" destId="{76123F13-29C8-4CBB-B32A-2848B0F7750F}" srcOrd="2" destOrd="0" presId="urn:microsoft.com/office/officeart/2018/2/layout/IconVerticalSolidList"/>
    <dgm:cxn modelId="{7D76D096-72B6-4AC9-9436-EE96093740C2}" type="presParOf" srcId="{C1153A8F-7AD5-4C72-AD08-B133241E8515}" destId="{D42BE169-9C03-44CD-A2D9-296A3BCEA0F4}" srcOrd="3" destOrd="0" presId="urn:microsoft.com/office/officeart/2018/2/layout/IconVerticalSolidList"/>
    <dgm:cxn modelId="{1B756DAE-6112-4073-AFB5-049E9A4715E5}" type="presParOf" srcId="{5BB18DF7-CB80-4316-B192-6FF9FEB81E36}" destId="{B76327E5-A530-4C7E-8672-49A4F89D7557}" srcOrd="1" destOrd="0" presId="urn:microsoft.com/office/officeart/2018/2/layout/IconVerticalSolidList"/>
    <dgm:cxn modelId="{C3BA8009-F092-44A6-86E9-A8EC8C496731}" type="presParOf" srcId="{5BB18DF7-CB80-4316-B192-6FF9FEB81E36}" destId="{F5CC6333-7BD5-4F16-BE3C-3D659FDD7AE7}" srcOrd="2" destOrd="0" presId="urn:microsoft.com/office/officeart/2018/2/layout/IconVerticalSolidList"/>
    <dgm:cxn modelId="{FB3B04C4-BCC7-430A-AB78-DF63E24C8123}" type="presParOf" srcId="{F5CC6333-7BD5-4F16-BE3C-3D659FDD7AE7}" destId="{39486A46-F6E4-4DC2-A7DC-8253906925C6}" srcOrd="0" destOrd="0" presId="urn:microsoft.com/office/officeart/2018/2/layout/IconVerticalSolidList"/>
    <dgm:cxn modelId="{CC45E1E4-EA8C-49B6-911C-78DC0716166C}" type="presParOf" srcId="{F5CC6333-7BD5-4F16-BE3C-3D659FDD7AE7}" destId="{A1149514-B211-4E08-9F27-FC9F228D632D}" srcOrd="1" destOrd="0" presId="urn:microsoft.com/office/officeart/2018/2/layout/IconVerticalSolidList"/>
    <dgm:cxn modelId="{8D5F312C-DB5B-42E7-B76B-6357491E5701}" type="presParOf" srcId="{F5CC6333-7BD5-4F16-BE3C-3D659FDD7AE7}" destId="{3726B42F-3017-4E5F-AC88-1CC03BB577BA}" srcOrd="2" destOrd="0" presId="urn:microsoft.com/office/officeart/2018/2/layout/IconVerticalSolidList"/>
    <dgm:cxn modelId="{0879B4AC-81FB-4CB1-A07D-00DF95B7AEB3}" type="presParOf" srcId="{F5CC6333-7BD5-4F16-BE3C-3D659FDD7AE7}" destId="{E29A6056-A1F6-4428-A5DD-56B31C3BCD30}" srcOrd="3" destOrd="0" presId="urn:microsoft.com/office/officeart/2018/2/layout/IconVerticalSolidList"/>
    <dgm:cxn modelId="{5207F0E5-1C38-4114-8C21-54BF5210E98A}" type="presParOf" srcId="{5BB18DF7-CB80-4316-B192-6FF9FEB81E36}" destId="{1883EE46-F664-4A57-AE65-A5CE8C878462}" srcOrd="3" destOrd="0" presId="urn:microsoft.com/office/officeart/2018/2/layout/IconVerticalSolidList"/>
    <dgm:cxn modelId="{2E70CA31-067C-4ED5-8382-A90298FA049D}" type="presParOf" srcId="{5BB18DF7-CB80-4316-B192-6FF9FEB81E36}" destId="{8702BE0B-95C4-4D93-9342-EA9540948AEC}" srcOrd="4" destOrd="0" presId="urn:microsoft.com/office/officeart/2018/2/layout/IconVerticalSolidList"/>
    <dgm:cxn modelId="{BA12ED0B-AF03-4587-A4C2-27F243FB6CE4}" type="presParOf" srcId="{8702BE0B-95C4-4D93-9342-EA9540948AEC}" destId="{3856B523-4FA4-4A66-B891-F072DFDE73A8}" srcOrd="0" destOrd="0" presId="urn:microsoft.com/office/officeart/2018/2/layout/IconVerticalSolidList"/>
    <dgm:cxn modelId="{16CB05A4-DA54-40CB-92C1-7C5F5C4A33C0}" type="presParOf" srcId="{8702BE0B-95C4-4D93-9342-EA9540948AEC}" destId="{217BDF83-8D73-4ECB-8ACD-B871ED18A62C}" srcOrd="1" destOrd="0" presId="urn:microsoft.com/office/officeart/2018/2/layout/IconVerticalSolidList"/>
    <dgm:cxn modelId="{5CEAC57F-9923-416A-AC38-2A07AB63C1E1}" type="presParOf" srcId="{8702BE0B-95C4-4D93-9342-EA9540948AEC}" destId="{F5A60374-9D10-4383-9C24-B396DC6D3ADD}" srcOrd="2" destOrd="0" presId="urn:microsoft.com/office/officeart/2018/2/layout/IconVerticalSolidList"/>
    <dgm:cxn modelId="{EF4FE97F-770E-448E-9329-61D122922881}" type="presParOf" srcId="{8702BE0B-95C4-4D93-9342-EA9540948AEC}" destId="{6F2782F8-30DF-47E7-9CFD-0498AD70DC16}" srcOrd="3" destOrd="0" presId="urn:microsoft.com/office/officeart/2018/2/layout/IconVerticalSolidList"/>
    <dgm:cxn modelId="{815559D6-B504-4701-AFC4-F57D7C4E8DDB}" type="presParOf" srcId="{5BB18DF7-CB80-4316-B192-6FF9FEB81E36}" destId="{F60BCA95-EAEC-47A2-BAFF-D2483DBEC725}" srcOrd="5" destOrd="0" presId="urn:microsoft.com/office/officeart/2018/2/layout/IconVerticalSolidList"/>
    <dgm:cxn modelId="{D628F7BA-58A0-4DE5-BA66-308F45D7826C}" type="presParOf" srcId="{5BB18DF7-CB80-4316-B192-6FF9FEB81E36}" destId="{66B6B924-FFF6-44C1-9F46-DB604DE801E1}" srcOrd="6" destOrd="0" presId="urn:microsoft.com/office/officeart/2018/2/layout/IconVerticalSolidList"/>
    <dgm:cxn modelId="{79BE8C61-AA3B-41F1-9FC9-FE1FB336FB34}" type="presParOf" srcId="{66B6B924-FFF6-44C1-9F46-DB604DE801E1}" destId="{CC8245EF-938A-44C2-9698-03CE37DDA961}" srcOrd="0" destOrd="0" presId="urn:microsoft.com/office/officeart/2018/2/layout/IconVerticalSolidList"/>
    <dgm:cxn modelId="{65E7D310-05DC-412C-957E-4F599C605A3D}" type="presParOf" srcId="{66B6B924-FFF6-44C1-9F46-DB604DE801E1}" destId="{0181EC31-9E4B-4156-8E24-9568A62E5F99}" srcOrd="1" destOrd="0" presId="urn:microsoft.com/office/officeart/2018/2/layout/IconVerticalSolidList"/>
    <dgm:cxn modelId="{5BBDD061-F890-4537-830E-74FC33F89CB8}" type="presParOf" srcId="{66B6B924-FFF6-44C1-9F46-DB604DE801E1}" destId="{EFE53DD0-85DB-402E-B13A-E8F6EC55EF30}" srcOrd="2" destOrd="0" presId="urn:microsoft.com/office/officeart/2018/2/layout/IconVerticalSolidList"/>
    <dgm:cxn modelId="{A15DA716-883E-4EC6-9594-719D3DB60723}" type="presParOf" srcId="{66B6B924-FFF6-44C1-9F46-DB604DE801E1}" destId="{874FCD4C-7513-47E5-98CC-800085FA8631}" srcOrd="3" destOrd="0" presId="urn:microsoft.com/office/officeart/2018/2/layout/IconVerticalSolidList"/>
    <dgm:cxn modelId="{B5F4AACC-A6FD-4B49-A2AF-363138B95E24}" type="presParOf" srcId="{5BB18DF7-CB80-4316-B192-6FF9FEB81E36}" destId="{DCBFA1E5-6C82-4779-AE10-DEFC31A4A45F}" srcOrd="7" destOrd="0" presId="urn:microsoft.com/office/officeart/2018/2/layout/IconVerticalSolidList"/>
    <dgm:cxn modelId="{4E49C9D7-0084-42D7-9BB3-44588E746CE8}" type="presParOf" srcId="{5BB18DF7-CB80-4316-B192-6FF9FEB81E36}" destId="{CEF79411-59F7-4C9B-991D-ABDCE5CED674}" srcOrd="8" destOrd="0" presId="urn:microsoft.com/office/officeart/2018/2/layout/IconVerticalSolidList"/>
    <dgm:cxn modelId="{BC1DFCC2-6DA0-4471-BA92-AF26BB0DE65D}" type="presParOf" srcId="{CEF79411-59F7-4C9B-991D-ABDCE5CED674}" destId="{5510E7B2-9AFF-474E-A9DC-84817E8D26DF}" srcOrd="0" destOrd="0" presId="urn:microsoft.com/office/officeart/2018/2/layout/IconVerticalSolidList"/>
    <dgm:cxn modelId="{299E8DC9-153E-47E7-829B-A4A54556318D}" type="presParOf" srcId="{CEF79411-59F7-4C9B-991D-ABDCE5CED674}" destId="{B22DED62-2060-4753-9E96-4AB3F215AB49}" srcOrd="1" destOrd="0" presId="urn:microsoft.com/office/officeart/2018/2/layout/IconVerticalSolidList"/>
    <dgm:cxn modelId="{B0044F05-5CFD-47AE-A951-603D442CBBD2}" type="presParOf" srcId="{CEF79411-59F7-4C9B-991D-ABDCE5CED674}" destId="{355F4D04-C44F-4C8B-AD33-723D315048FA}" srcOrd="2" destOrd="0" presId="urn:microsoft.com/office/officeart/2018/2/layout/IconVerticalSolidList"/>
    <dgm:cxn modelId="{0B5EC39B-71BB-4C0B-B041-EBA2BCF4E912}" type="presParOf" srcId="{CEF79411-59F7-4C9B-991D-ABDCE5CED674}" destId="{6C8310D8-52EC-44C7-9E38-FFEC253AF1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822E90-56B3-4270-8FF8-166504D34891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F61E68A-30EC-43B7-B53C-25D9C3FC5A84}">
      <dgm:prSet/>
      <dgm:spPr/>
      <dgm:t>
        <a:bodyPr/>
        <a:lstStyle/>
        <a:p>
          <a:r>
            <a:rPr lang="en-GB" dirty="0"/>
            <a:t>Page 3- </a:t>
          </a:r>
          <a:r>
            <a:rPr lang="en-GB" dirty="0">
              <a:latin typeface="Calibri Light" panose="020F0302020204030204"/>
            </a:rPr>
            <a:t>introduction</a:t>
          </a:r>
          <a:endParaRPr lang="en-US" dirty="0"/>
        </a:p>
      </dgm:t>
    </dgm:pt>
    <dgm:pt modelId="{50EED216-CF32-4B93-8EB2-EEE988D96598}" type="parTrans" cxnId="{025A4B0B-CEEE-46E7-A630-BE1C306302A5}">
      <dgm:prSet/>
      <dgm:spPr/>
      <dgm:t>
        <a:bodyPr/>
        <a:lstStyle/>
        <a:p>
          <a:endParaRPr lang="en-US"/>
        </a:p>
      </dgm:t>
    </dgm:pt>
    <dgm:pt modelId="{6160AF7F-A192-447E-A466-523B818AACB6}" type="sibTrans" cxnId="{025A4B0B-CEEE-46E7-A630-BE1C306302A5}">
      <dgm:prSet/>
      <dgm:spPr/>
      <dgm:t>
        <a:bodyPr/>
        <a:lstStyle/>
        <a:p>
          <a:endParaRPr lang="en-US"/>
        </a:p>
      </dgm:t>
    </dgm:pt>
    <dgm:pt modelId="{9201BB9B-6A05-4B3C-B249-A25613A2132F}">
      <dgm:prSet/>
      <dgm:spPr/>
      <dgm:t>
        <a:bodyPr/>
        <a:lstStyle/>
        <a:p>
          <a:pPr rtl="0"/>
          <a:r>
            <a:rPr lang="en-GB" dirty="0"/>
            <a:t>Page </a:t>
          </a:r>
          <a:r>
            <a:rPr lang="en-GB" dirty="0">
              <a:latin typeface="Calibri Light" panose="020F0302020204030204"/>
            </a:rPr>
            <a:t>5- </a:t>
          </a:r>
          <a:r>
            <a:rPr lang="en-GB" dirty="0"/>
            <a:t>Flyer</a:t>
          </a:r>
          <a:endParaRPr lang="en-US" dirty="0"/>
        </a:p>
      </dgm:t>
    </dgm:pt>
    <dgm:pt modelId="{5C8E2549-3C04-45D7-8714-31BD06F6019E}" type="parTrans" cxnId="{CA592151-BEBE-4EB0-A2DB-0E668DB1FBB4}">
      <dgm:prSet/>
      <dgm:spPr/>
      <dgm:t>
        <a:bodyPr/>
        <a:lstStyle/>
        <a:p>
          <a:endParaRPr lang="en-US"/>
        </a:p>
      </dgm:t>
    </dgm:pt>
    <dgm:pt modelId="{4E96439C-48F8-4487-BE0F-3DD28F0B2ADF}" type="sibTrans" cxnId="{CA592151-BEBE-4EB0-A2DB-0E668DB1FBB4}">
      <dgm:prSet/>
      <dgm:spPr/>
      <dgm:t>
        <a:bodyPr/>
        <a:lstStyle/>
        <a:p>
          <a:endParaRPr lang="en-US"/>
        </a:p>
      </dgm:t>
    </dgm:pt>
    <dgm:pt modelId="{5546BB4A-7EDF-4003-8583-A8383A65F0E1}">
      <dgm:prSet/>
      <dgm:spPr/>
      <dgm:t>
        <a:bodyPr/>
        <a:lstStyle/>
        <a:p>
          <a:r>
            <a:rPr lang="en-GB" dirty="0"/>
            <a:t>Page </a:t>
          </a:r>
          <a:r>
            <a:rPr lang="en-GB" dirty="0">
              <a:latin typeface="Calibri Light" panose="020F0302020204030204"/>
            </a:rPr>
            <a:t>6-</a:t>
          </a:r>
          <a:r>
            <a:rPr lang="en-GB" dirty="0"/>
            <a:t> Poster</a:t>
          </a:r>
          <a:endParaRPr lang="en-US" dirty="0"/>
        </a:p>
      </dgm:t>
    </dgm:pt>
    <dgm:pt modelId="{75FC4770-A513-4443-AB0E-B42E4BD7084F}" type="parTrans" cxnId="{1CC9C782-66DE-4B5E-BDC7-62D2E01F4649}">
      <dgm:prSet/>
      <dgm:spPr/>
      <dgm:t>
        <a:bodyPr/>
        <a:lstStyle/>
        <a:p>
          <a:endParaRPr lang="en-US"/>
        </a:p>
      </dgm:t>
    </dgm:pt>
    <dgm:pt modelId="{373FF971-AC72-4F1C-928F-5287BD0DE3B0}" type="sibTrans" cxnId="{1CC9C782-66DE-4B5E-BDC7-62D2E01F4649}">
      <dgm:prSet/>
      <dgm:spPr/>
      <dgm:t>
        <a:bodyPr/>
        <a:lstStyle/>
        <a:p>
          <a:endParaRPr lang="en-US"/>
        </a:p>
      </dgm:t>
    </dgm:pt>
    <dgm:pt modelId="{5776FF52-5A8B-4E07-BEA0-611D877AF7BD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Page 7- reference</a:t>
          </a:r>
        </a:p>
      </dgm:t>
    </dgm:pt>
    <dgm:pt modelId="{3D75103B-3A9C-459E-8032-4262FA8E9F78}" type="parTrans" cxnId="{2331FFEF-93C0-4280-B7A5-C3C44C3D3C89}">
      <dgm:prSet/>
      <dgm:spPr/>
    </dgm:pt>
    <dgm:pt modelId="{AC2090FC-2AC7-4ECA-B23B-B19424300994}" type="sibTrans" cxnId="{2331FFEF-93C0-4280-B7A5-C3C44C3D3C89}">
      <dgm:prSet/>
      <dgm:spPr/>
    </dgm:pt>
    <dgm:pt modelId="{BD1DE657-382D-4166-BFDB-75BAE300A869}">
      <dgm:prSet phldr="0"/>
      <dgm:spPr/>
      <dgm:t>
        <a:bodyPr/>
        <a:lstStyle/>
        <a:p>
          <a:endParaRPr lang="en-GB" dirty="0">
            <a:latin typeface="Calibri Light" panose="020F0302020204030204"/>
          </a:endParaRPr>
        </a:p>
      </dgm:t>
    </dgm:pt>
    <dgm:pt modelId="{FCEF073B-8449-4315-BC0B-36E85C40DC65}" type="parTrans" cxnId="{A2252B9A-957E-471C-8C7B-4A8EDC7A9C9D}">
      <dgm:prSet/>
      <dgm:spPr/>
    </dgm:pt>
    <dgm:pt modelId="{B9D5F387-5B99-4D49-AA73-A845E76BE333}" type="sibTrans" cxnId="{A2252B9A-957E-471C-8C7B-4A8EDC7A9C9D}">
      <dgm:prSet/>
      <dgm:spPr/>
    </dgm:pt>
    <dgm:pt modelId="{990EBCC0-4661-4F0E-83E4-59B6ABD504BF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Page 4- Pitch</a:t>
          </a:r>
        </a:p>
      </dgm:t>
    </dgm:pt>
    <dgm:pt modelId="{1302AB9F-9EE7-4253-9E3E-30164ACC6A26}" type="parTrans" cxnId="{FE57B336-3544-46C1-BDC0-B6AB6283EEA2}">
      <dgm:prSet/>
      <dgm:spPr/>
    </dgm:pt>
    <dgm:pt modelId="{2636534D-E8D8-4082-A9FA-6959F9D6ADAB}" type="sibTrans" cxnId="{FE57B336-3544-46C1-BDC0-B6AB6283EEA2}">
      <dgm:prSet/>
      <dgm:spPr/>
    </dgm:pt>
    <dgm:pt modelId="{69E380FA-9948-4A74-B000-46AF11B054DC}" type="pres">
      <dgm:prSet presAssocID="{16822E90-56B3-4270-8FF8-166504D34891}" presName="vert0" presStyleCnt="0">
        <dgm:presLayoutVars>
          <dgm:dir/>
          <dgm:animOne val="branch"/>
          <dgm:animLvl val="lvl"/>
        </dgm:presLayoutVars>
      </dgm:prSet>
      <dgm:spPr/>
    </dgm:pt>
    <dgm:pt modelId="{1DBBF232-AC36-4E1C-97AD-653A7D2AB640}" type="pres">
      <dgm:prSet presAssocID="{3F61E68A-30EC-43B7-B53C-25D9C3FC5A84}" presName="thickLine" presStyleLbl="alignNode1" presStyleIdx="0" presStyleCnt="6"/>
      <dgm:spPr/>
    </dgm:pt>
    <dgm:pt modelId="{089935CF-20B8-48DF-88F6-E09830B2F2EA}" type="pres">
      <dgm:prSet presAssocID="{3F61E68A-30EC-43B7-B53C-25D9C3FC5A84}" presName="horz1" presStyleCnt="0"/>
      <dgm:spPr/>
    </dgm:pt>
    <dgm:pt modelId="{6C1461F5-30EC-434A-A92A-B92718C16E66}" type="pres">
      <dgm:prSet presAssocID="{3F61E68A-30EC-43B7-B53C-25D9C3FC5A84}" presName="tx1" presStyleLbl="revTx" presStyleIdx="0" presStyleCnt="6"/>
      <dgm:spPr/>
    </dgm:pt>
    <dgm:pt modelId="{533C4C65-5881-4813-9CE0-E3B8A5947AA8}" type="pres">
      <dgm:prSet presAssocID="{3F61E68A-30EC-43B7-B53C-25D9C3FC5A84}" presName="vert1" presStyleCnt="0"/>
      <dgm:spPr/>
    </dgm:pt>
    <dgm:pt modelId="{99AA10D6-7A2B-41D5-B30A-FF62851A42B6}" type="pres">
      <dgm:prSet presAssocID="{990EBCC0-4661-4F0E-83E4-59B6ABD504BF}" presName="thickLine" presStyleLbl="alignNode1" presStyleIdx="1" presStyleCnt="6"/>
      <dgm:spPr/>
    </dgm:pt>
    <dgm:pt modelId="{2BBE148D-C39B-402E-82A0-8817E0A76DB9}" type="pres">
      <dgm:prSet presAssocID="{990EBCC0-4661-4F0E-83E4-59B6ABD504BF}" presName="horz1" presStyleCnt="0"/>
      <dgm:spPr/>
    </dgm:pt>
    <dgm:pt modelId="{AF459720-DA2C-47D9-975D-8C2F2B27EDC6}" type="pres">
      <dgm:prSet presAssocID="{990EBCC0-4661-4F0E-83E4-59B6ABD504BF}" presName="tx1" presStyleLbl="revTx" presStyleIdx="1" presStyleCnt="6"/>
      <dgm:spPr/>
    </dgm:pt>
    <dgm:pt modelId="{ED94300E-7C03-4B35-AD98-EDA5AD096C80}" type="pres">
      <dgm:prSet presAssocID="{990EBCC0-4661-4F0E-83E4-59B6ABD504BF}" presName="vert1" presStyleCnt="0"/>
      <dgm:spPr/>
    </dgm:pt>
    <dgm:pt modelId="{5A50BDB0-3865-4598-B7A3-CA919094B8E8}" type="pres">
      <dgm:prSet presAssocID="{9201BB9B-6A05-4B3C-B249-A25613A2132F}" presName="thickLine" presStyleLbl="alignNode1" presStyleIdx="2" presStyleCnt="6"/>
      <dgm:spPr/>
    </dgm:pt>
    <dgm:pt modelId="{E1EE1DA7-9C1A-42E2-AC73-9F3119406F7B}" type="pres">
      <dgm:prSet presAssocID="{9201BB9B-6A05-4B3C-B249-A25613A2132F}" presName="horz1" presStyleCnt="0"/>
      <dgm:spPr/>
    </dgm:pt>
    <dgm:pt modelId="{35BE7244-260E-4CE1-BED6-066388061638}" type="pres">
      <dgm:prSet presAssocID="{9201BB9B-6A05-4B3C-B249-A25613A2132F}" presName="tx1" presStyleLbl="revTx" presStyleIdx="2" presStyleCnt="6"/>
      <dgm:spPr/>
    </dgm:pt>
    <dgm:pt modelId="{5385E76E-5A0C-4F98-9E67-70687A6E0CD6}" type="pres">
      <dgm:prSet presAssocID="{9201BB9B-6A05-4B3C-B249-A25613A2132F}" presName="vert1" presStyleCnt="0"/>
      <dgm:spPr/>
    </dgm:pt>
    <dgm:pt modelId="{F7D8F4FA-37BF-4465-A9A5-FB2A566C80E6}" type="pres">
      <dgm:prSet presAssocID="{5546BB4A-7EDF-4003-8583-A8383A65F0E1}" presName="thickLine" presStyleLbl="alignNode1" presStyleIdx="3" presStyleCnt="6"/>
      <dgm:spPr/>
    </dgm:pt>
    <dgm:pt modelId="{EBACA28A-3136-433A-82D0-597C22047DF7}" type="pres">
      <dgm:prSet presAssocID="{5546BB4A-7EDF-4003-8583-A8383A65F0E1}" presName="horz1" presStyleCnt="0"/>
      <dgm:spPr/>
    </dgm:pt>
    <dgm:pt modelId="{E98E4E19-758C-4280-B77B-A116E74E306E}" type="pres">
      <dgm:prSet presAssocID="{5546BB4A-7EDF-4003-8583-A8383A65F0E1}" presName="tx1" presStyleLbl="revTx" presStyleIdx="3" presStyleCnt="6"/>
      <dgm:spPr/>
    </dgm:pt>
    <dgm:pt modelId="{DFC8177C-2A6A-4AC2-A16B-8C4228ABEC48}" type="pres">
      <dgm:prSet presAssocID="{5546BB4A-7EDF-4003-8583-A8383A65F0E1}" presName="vert1" presStyleCnt="0"/>
      <dgm:spPr/>
    </dgm:pt>
    <dgm:pt modelId="{D3DF4B30-E1AF-4D81-A9A7-41CA8A611E10}" type="pres">
      <dgm:prSet presAssocID="{5776FF52-5A8B-4E07-BEA0-611D877AF7BD}" presName="thickLine" presStyleLbl="alignNode1" presStyleIdx="4" presStyleCnt="6"/>
      <dgm:spPr/>
    </dgm:pt>
    <dgm:pt modelId="{0F660CF6-BD45-4D87-A1AA-679FDDFF5316}" type="pres">
      <dgm:prSet presAssocID="{5776FF52-5A8B-4E07-BEA0-611D877AF7BD}" presName="horz1" presStyleCnt="0"/>
      <dgm:spPr/>
    </dgm:pt>
    <dgm:pt modelId="{23525724-67B3-4B31-994D-D33ADCEBFC18}" type="pres">
      <dgm:prSet presAssocID="{5776FF52-5A8B-4E07-BEA0-611D877AF7BD}" presName="tx1" presStyleLbl="revTx" presStyleIdx="4" presStyleCnt="6"/>
      <dgm:spPr/>
    </dgm:pt>
    <dgm:pt modelId="{77CF4F1F-37F2-432A-A151-CEBF992D7905}" type="pres">
      <dgm:prSet presAssocID="{5776FF52-5A8B-4E07-BEA0-611D877AF7BD}" presName="vert1" presStyleCnt="0"/>
      <dgm:spPr/>
    </dgm:pt>
    <dgm:pt modelId="{F0EBEFEC-7FEB-4252-8602-075D1C64EF6B}" type="pres">
      <dgm:prSet presAssocID="{BD1DE657-382D-4166-BFDB-75BAE300A869}" presName="thickLine" presStyleLbl="alignNode1" presStyleIdx="5" presStyleCnt="6"/>
      <dgm:spPr/>
    </dgm:pt>
    <dgm:pt modelId="{900C1E5B-FB20-4853-B8C1-9260A74728DD}" type="pres">
      <dgm:prSet presAssocID="{BD1DE657-382D-4166-BFDB-75BAE300A869}" presName="horz1" presStyleCnt="0"/>
      <dgm:spPr/>
    </dgm:pt>
    <dgm:pt modelId="{DB08B8A5-D760-4649-BE95-8B46CF15C0A3}" type="pres">
      <dgm:prSet presAssocID="{BD1DE657-382D-4166-BFDB-75BAE300A869}" presName="tx1" presStyleLbl="revTx" presStyleIdx="5" presStyleCnt="6"/>
      <dgm:spPr/>
    </dgm:pt>
    <dgm:pt modelId="{65D6201F-AFB8-4F10-9F53-C045E8537D59}" type="pres">
      <dgm:prSet presAssocID="{BD1DE657-382D-4166-BFDB-75BAE300A869}" presName="vert1" presStyleCnt="0"/>
      <dgm:spPr/>
    </dgm:pt>
  </dgm:ptLst>
  <dgm:cxnLst>
    <dgm:cxn modelId="{CFD2000B-C513-4FA1-B233-CD32C3050CEE}" type="presOf" srcId="{5546BB4A-7EDF-4003-8583-A8383A65F0E1}" destId="{E98E4E19-758C-4280-B77B-A116E74E306E}" srcOrd="0" destOrd="0" presId="urn:microsoft.com/office/officeart/2008/layout/LinedList"/>
    <dgm:cxn modelId="{025A4B0B-CEEE-46E7-A630-BE1C306302A5}" srcId="{16822E90-56B3-4270-8FF8-166504D34891}" destId="{3F61E68A-30EC-43B7-B53C-25D9C3FC5A84}" srcOrd="0" destOrd="0" parTransId="{50EED216-CF32-4B93-8EB2-EEE988D96598}" sibTransId="{6160AF7F-A192-447E-A466-523B818AACB6}"/>
    <dgm:cxn modelId="{FE57B336-3544-46C1-BDC0-B6AB6283EEA2}" srcId="{16822E90-56B3-4270-8FF8-166504D34891}" destId="{990EBCC0-4661-4F0E-83E4-59B6ABD504BF}" srcOrd="1" destOrd="0" parTransId="{1302AB9F-9EE7-4253-9E3E-30164ACC6A26}" sibTransId="{2636534D-E8D8-4082-A9FA-6959F9D6ADAB}"/>
    <dgm:cxn modelId="{CA592151-BEBE-4EB0-A2DB-0E668DB1FBB4}" srcId="{16822E90-56B3-4270-8FF8-166504D34891}" destId="{9201BB9B-6A05-4B3C-B249-A25613A2132F}" srcOrd="2" destOrd="0" parTransId="{5C8E2549-3C04-45D7-8714-31BD06F6019E}" sibTransId="{4E96439C-48F8-4487-BE0F-3DD28F0B2ADF}"/>
    <dgm:cxn modelId="{C9FF977A-29E2-4E39-99C5-3C1C6FA56B63}" type="presOf" srcId="{9201BB9B-6A05-4B3C-B249-A25613A2132F}" destId="{35BE7244-260E-4CE1-BED6-066388061638}" srcOrd="0" destOrd="0" presId="urn:microsoft.com/office/officeart/2008/layout/LinedList"/>
    <dgm:cxn modelId="{1CC9C782-66DE-4B5E-BDC7-62D2E01F4649}" srcId="{16822E90-56B3-4270-8FF8-166504D34891}" destId="{5546BB4A-7EDF-4003-8583-A8383A65F0E1}" srcOrd="3" destOrd="0" parTransId="{75FC4770-A513-4443-AB0E-B42E4BD7084F}" sibTransId="{373FF971-AC72-4F1C-928F-5287BD0DE3B0}"/>
    <dgm:cxn modelId="{A2252B9A-957E-471C-8C7B-4A8EDC7A9C9D}" srcId="{16822E90-56B3-4270-8FF8-166504D34891}" destId="{BD1DE657-382D-4166-BFDB-75BAE300A869}" srcOrd="5" destOrd="0" parTransId="{FCEF073B-8449-4315-BC0B-36E85C40DC65}" sibTransId="{B9D5F387-5B99-4D49-AA73-A845E76BE333}"/>
    <dgm:cxn modelId="{3F44ADA1-53F4-4E42-8D67-30567966105E}" type="presOf" srcId="{16822E90-56B3-4270-8FF8-166504D34891}" destId="{69E380FA-9948-4A74-B000-46AF11B054DC}" srcOrd="0" destOrd="0" presId="urn:microsoft.com/office/officeart/2008/layout/LinedList"/>
    <dgm:cxn modelId="{76DC24AD-9204-402A-97A9-78DE844E96CA}" type="presOf" srcId="{BD1DE657-382D-4166-BFDB-75BAE300A869}" destId="{DB08B8A5-D760-4649-BE95-8B46CF15C0A3}" srcOrd="0" destOrd="0" presId="urn:microsoft.com/office/officeart/2008/layout/LinedList"/>
    <dgm:cxn modelId="{4A1A76D8-0B13-42E6-B8A9-50D88D7CB29F}" type="presOf" srcId="{3F61E68A-30EC-43B7-B53C-25D9C3FC5A84}" destId="{6C1461F5-30EC-434A-A92A-B92718C16E66}" srcOrd="0" destOrd="0" presId="urn:microsoft.com/office/officeart/2008/layout/LinedList"/>
    <dgm:cxn modelId="{80788AD9-3883-4451-B67D-F520D41B39B4}" type="presOf" srcId="{990EBCC0-4661-4F0E-83E4-59B6ABD504BF}" destId="{AF459720-DA2C-47D9-975D-8C2F2B27EDC6}" srcOrd="0" destOrd="0" presId="urn:microsoft.com/office/officeart/2008/layout/LinedList"/>
    <dgm:cxn modelId="{A1B76AE3-F6B3-4B64-AF5E-73CE4BE87120}" type="presOf" srcId="{5776FF52-5A8B-4E07-BEA0-611D877AF7BD}" destId="{23525724-67B3-4B31-994D-D33ADCEBFC18}" srcOrd="0" destOrd="0" presId="urn:microsoft.com/office/officeart/2008/layout/LinedList"/>
    <dgm:cxn modelId="{2331FFEF-93C0-4280-B7A5-C3C44C3D3C89}" srcId="{16822E90-56B3-4270-8FF8-166504D34891}" destId="{5776FF52-5A8B-4E07-BEA0-611D877AF7BD}" srcOrd="4" destOrd="0" parTransId="{3D75103B-3A9C-459E-8032-4262FA8E9F78}" sibTransId="{AC2090FC-2AC7-4ECA-B23B-B19424300994}"/>
    <dgm:cxn modelId="{2C475613-9E52-4787-922C-B25E44E30CBF}" type="presParOf" srcId="{69E380FA-9948-4A74-B000-46AF11B054DC}" destId="{1DBBF232-AC36-4E1C-97AD-653A7D2AB640}" srcOrd="0" destOrd="0" presId="urn:microsoft.com/office/officeart/2008/layout/LinedList"/>
    <dgm:cxn modelId="{FB08C0BB-2828-49F1-BA81-A38F31B09208}" type="presParOf" srcId="{69E380FA-9948-4A74-B000-46AF11B054DC}" destId="{089935CF-20B8-48DF-88F6-E09830B2F2EA}" srcOrd="1" destOrd="0" presId="urn:microsoft.com/office/officeart/2008/layout/LinedList"/>
    <dgm:cxn modelId="{AFE21129-5220-4D0E-AC80-B10AD8A5F58E}" type="presParOf" srcId="{089935CF-20B8-48DF-88F6-E09830B2F2EA}" destId="{6C1461F5-30EC-434A-A92A-B92718C16E66}" srcOrd="0" destOrd="0" presId="urn:microsoft.com/office/officeart/2008/layout/LinedList"/>
    <dgm:cxn modelId="{E3F3FA3C-B080-4C55-A00C-4EEBC3AC2B2B}" type="presParOf" srcId="{089935CF-20B8-48DF-88F6-E09830B2F2EA}" destId="{533C4C65-5881-4813-9CE0-E3B8A5947AA8}" srcOrd="1" destOrd="0" presId="urn:microsoft.com/office/officeart/2008/layout/LinedList"/>
    <dgm:cxn modelId="{25688974-10D4-4211-8620-D0608B0FD429}" type="presParOf" srcId="{69E380FA-9948-4A74-B000-46AF11B054DC}" destId="{99AA10D6-7A2B-41D5-B30A-FF62851A42B6}" srcOrd="2" destOrd="0" presId="urn:microsoft.com/office/officeart/2008/layout/LinedList"/>
    <dgm:cxn modelId="{1968EAAD-C440-4C57-8885-FF7CFE149036}" type="presParOf" srcId="{69E380FA-9948-4A74-B000-46AF11B054DC}" destId="{2BBE148D-C39B-402E-82A0-8817E0A76DB9}" srcOrd="3" destOrd="0" presId="urn:microsoft.com/office/officeart/2008/layout/LinedList"/>
    <dgm:cxn modelId="{91C5DFBB-E611-4808-87B4-5F228EA3E955}" type="presParOf" srcId="{2BBE148D-C39B-402E-82A0-8817E0A76DB9}" destId="{AF459720-DA2C-47D9-975D-8C2F2B27EDC6}" srcOrd="0" destOrd="0" presId="urn:microsoft.com/office/officeart/2008/layout/LinedList"/>
    <dgm:cxn modelId="{CC3549CB-FD22-47D8-AD6F-6F5CEF084F3A}" type="presParOf" srcId="{2BBE148D-C39B-402E-82A0-8817E0A76DB9}" destId="{ED94300E-7C03-4B35-AD98-EDA5AD096C80}" srcOrd="1" destOrd="0" presId="urn:microsoft.com/office/officeart/2008/layout/LinedList"/>
    <dgm:cxn modelId="{95A02CB6-3B57-4847-B0B8-337B66E5231C}" type="presParOf" srcId="{69E380FA-9948-4A74-B000-46AF11B054DC}" destId="{5A50BDB0-3865-4598-B7A3-CA919094B8E8}" srcOrd="4" destOrd="0" presId="urn:microsoft.com/office/officeart/2008/layout/LinedList"/>
    <dgm:cxn modelId="{0E4601FA-8AB0-4795-BE5F-71CEF2EAA235}" type="presParOf" srcId="{69E380FA-9948-4A74-B000-46AF11B054DC}" destId="{E1EE1DA7-9C1A-42E2-AC73-9F3119406F7B}" srcOrd="5" destOrd="0" presId="urn:microsoft.com/office/officeart/2008/layout/LinedList"/>
    <dgm:cxn modelId="{D3386BD0-6C72-4A17-96F9-279E1A8137A0}" type="presParOf" srcId="{E1EE1DA7-9C1A-42E2-AC73-9F3119406F7B}" destId="{35BE7244-260E-4CE1-BED6-066388061638}" srcOrd="0" destOrd="0" presId="urn:microsoft.com/office/officeart/2008/layout/LinedList"/>
    <dgm:cxn modelId="{51F419B5-8494-4554-B2EB-1140B80E38E4}" type="presParOf" srcId="{E1EE1DA7-9C1A-42E2-AC73-9F3119406F7B}" destId="{5385E76E-5A0C-4F98-9E67-70687A6E0CD6}" srcOrd="1" destOrd="0" presId="urn:microsoft.com/office/officeart/2008/layout/LinedList"/>
    <dgm:cxn modelId="{225AE963-93F4-4EA4-BC60-7D3411D6AD2A}" type="presParOf" srcId="{69E380FA-9948-4A74-B000-46AF11B054DC}" destId="{F7D8F4FA-37BF-4465-A9A5-FB2A566C80E6}" srcOrd="6" destOrd="0" presId="urn:microsoft.com/office/officeart/2008/layout/LinedList"/>
    <dgm:cxn modelId="{48448639-E739-4B97-8934-7914C05C7370}" type="presParOf" srcId="{69E380FA-9948-4A74-B000-46AF11B054DC}" destId="{EBACA28A-3136-433A-82D0-597C22047DF7}" srcOrd="7" destOrd="0" presId="urn:microsoft.com/office/officeart/2008/layout/LinedList"/>
    <dgm:cxn modelId="{CE915516-4225-4BDA-B6D8-59A359838FC1}" type="presParOf" srcId="{EBACA28A-3136-433A-82D0-597C22047DF7}" destId="{E98E4E19-758C-4280-B77B-A116E74E306E}" srcOrd="0" destOrd="0" presId="urn:microsoft.com/office/officeart/2008/layout/LinedList"/>
    <dgm:cxn modelId="{58EAA433-CB01-4E6F-B782-17BE380C58BB}" type="presParOf" srcId="{EBACA28A-3136-433A-82D0-597C22047DF7}" destId="{DFC8177C-2A6A-4AC2-A16B-8C4228ABEC48}" srcOrd="1" destOrd="0" presId="urn:microsoft.com/office/officeart/2008/layout/LinedList"/>
    <dgm:cxn modelId="{7AD56538-89F8-420D-A7E7-44E7B46B2990}" type="presParOf" srcId="{69E380FA-9948-4A74-B000-46AF11B054DC}" destId="{D3DF4B30-E1AF-4D81-A9A7-41CA8A611E10}" srcOrd="8" destOrd="0" presId="urn:microsoft.com/office/officeart/2008/layout/LinedList"/>
    <dgm:cxn modelId="{DE4D97D6-AE95-413D-9986-2B0C310F6E7F}" type="presParOf" srcId="{69E380FA-9948-4A74-B000-46AF11B054DC}" destId="{0F660CF6-BD45-4D87-A1AA-679FDDFF5316}" srcOrd="9" destOrd="0" presId="urn:microsoft.com/office/officeart/2008/layout/LinedList"/>
    <dgm:cxn modelId="{75BC12FF-7364-4839-A4AB-38DCD0DCFFAB}" type="presParOf" srcId="{0F660CF6-BD45-4D87-A1AA-679FDDFF5316}" destId="{23525724-67B3-4B31-994D-D33ADCEBFC18}" srcOrd="0" destOrd="0" presId="urn:microsoft.com/office/officeart/2008/layout/LinedList"/>
    <dgm:cxn modelId="{F58F37FA-C7A6-4D87-A707-E870EBFD0ABD}" type="presParOf" srcId="{0F660CF6-BD45-4D87-A1AA-679FDDFF5316}" destId="{77CF4F1F-37F2-432A-A151-CEBF992D7905}" srcOrd="1" destOrd="0" presId="urn:microsoft.com/office/officeart/2008/layout/LinedList"/>
    <dgm:cxn modelId="{E8DBBB85-3B1D-4A12-93A3-F0C809384CF4}" type="presParOf" srcId="{69E380FA-9948-4A74-B000-46AF11B054DC}" destId="{F0EBEFEC-7FEB-4252-8602-075D1C64EF6B}" srcOrd="10" destOrd="0" presId="urn:microsoft.com/office/officeart/2008/layout/LinedList"/>
    <dgm:cxn modelId="{D9155B42-E606-4683-A3C2-43268796A7CA}" type="presParOf" srcId="{69E380FA-9948-4A74-B000-46AF11B054DC}" destId="{900C1E5B-FB20-4853-B8C1-9260A74728DD}" srcOrd="11" destOrd="0" presId="urn:microsoft.com/office/officeart/2008/layout/LinedList"/>
    <dgm:cxn modelId="{59117BE0-2E65-4889-BE13-A87CB93B7CDA}" type="presParOf" srcId="{900C1E5B-FB20-4853-B8C1-9260A74728DD}" destId="{DB08B8A5-D760-4649-BE95-8B46CF15C0A3}" srcOrd="0" destOrd="0" presId="urn:microsoft.com/office/officeart/2008/layout/LinedList"/>
    <dgm:cxn modelId="{1E8207B0-4C2C-4979-8324-BE4ABD9FECA5}" type="presParOf" srcId="{900C1E5B-FB20-4853-B8C1-9260A74728DD}" destId="{65D6201F-AFB8-4F10-9F53-C045E8537D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AB9106-C173-4A34-8BA2-91DFD4BD4562}">
      <dsp:nvSpPr>
        <dsp:cNvPr id="0" name=""/>
        <dsp:cNvSpPr/>
      </dsp:nvSpPr>
      <dsp:spPr>
        <a:xfrm>
          <a:off x="0" y="3252"/>
          <a:ext cx="4614759" cy="6928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4277B-3C8E-4402-9187-46CAD055BEA1}">
      <dsp:nvSpPr>
        <dsp:cNvPr id="0" name=""/>
        <dsp:cNvSpPr/>
      </dsp:nvSpPr>
      <dsp:spPr>
        <a:xfrm>
          <a:off x="209573" y="159133"/>
          <a:ext cx="381042" cy="3810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BE169-9C03-44CD-A2D9-296A3BCEA0F4}">
      <dsp:nvSpPr>
        <dsp:cNvPr id="0" name=""/>
        <dsp:cNvSpPr/>
      </dsp:nvSpPr>
      <dsp:spPr>
        <a:xfrm>
          <a:off x="800190" y="3252"/>
          <a:ext cx="3814568" cy="692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322" tIns="73322" rIns="73322" bIns="7332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Name: Rabia Khatun</a:t>
          </a:r>
        </a:p>
      </dsp:txBody>
      <dsp:txXfrm>
        <a:off x="800190" y="3252"/>
        <a:ext cx="3814568" cy="692805"/>
      </dsp:txXfrm>
    </dsp:sp>
    <dsp:sp modelId="{39486A46-F6E4-4DC2-A7DC-8253906925C6}">
      <dsp:nvSpPr>
        <dsp:cNvPr id="0" name=""/>
        <dsp:cNvSpPr/>
      </dsp:nvSpPr>
      <dsp:spPr>
        <a:xfrm>
          <a:off x="0" y="869259"/>
          <a:ext cx="4614759" cy="6928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49514-B211-4E08-9F27-FC9F228D632D}">
      <dsp:nvSpPr>
        <dsp:cNvPr id="0" name=""/>
        <dsp:cNvSpPr/>
      </dsp:nvSpPr>
      <dsp:spPr>
        <a:xfrm>
          <a:off x="209573" y="1025140"/>
          <a:ext cx="381042" cy="3810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A6056-A1F6-4428-A5DD-56B31C3BCD30}">
      <dsp:nvSpPr>
        <dsp:cNvPr id="0" name=""/>
        <dsp:cNvSpPr/>
      </dsp:nvSpPr>
      <dsp:spPr>
        <a:xfrm>
          <a:off x="800190" y="869259"/>
          <a:ext cx="3814568" cy="692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322" tIns="73322" rIns="73322" bIns="7332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Student ID: 1915747</a:t>
          </a:r>
        </a:p>
      </dsp:txBody>
      <dsp:txXfrm>
        <a:off x="800190" y="869259"/>
        <a:ext cx="3814568" cy="692805"/>
      </dsp:txXfrm>
    </dsp:sp>
    <dsp:sp modelId="{3856B523-4FA4-4A66-B891-F072DFDE73A8}">
      <dsp:nvSpPr>
        <dsp:cNvPr id="0" name=""/>
        <dsp:cNvSpPr/>
      </dsp:nvSpPr>
      <dsp:spPr>
        <a:xfrm>
          <a:off x="0" y="1735265"/>
          <a:ext cx="4614759" cy="6928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BDF83-8D73-4ECB-8ACD-B871ED18A62C}">
      <dsp:nvSpPr>
        <dsp:cNvPr id="0" name=""/>
        <dsp:cNvSpPr/>
      </dsp:nvSpPr>
      <dsp:spPr>
        <a:xfrm>
          <a:off x="209573" y="1891147"/>
          <a:ext cx="381042" cy="3810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782F8-30DF-47E7-9CFD-0498AD70DC16}">
      <dsp:nvSpPr>
        <dsp:cNvPr id="0" name=""/>
        <dsp:cNvSpPr/>
      </dsp:nvSpPr>
      <dsp:spPr>
        <a:xfrm>
          <a:off x="800190" y="1735265"/>
          <a:ext cx="3814568" cy="692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322" tIns="73322" rIns="73322" bIns="7332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Module: Changemaking: Creative and Value Creation- Task 3 and 4 </a:t>
          </a:r>
        </a:p>
      </dsp:txBody>
      <dsp:txXfrm>
        <a:off x="800190" y="1735265"/>
        <a:ext cx="3814568" cy="692805"/>
      </dsp:txXfrm>
    </dsp:sp>
    <dsp:sp modelId="{CC8245EF-938A-44C2-9698-03CE37DDA961}">
      <dsp:nvSpPr>
        <dsp:cNvPr id="0" name=""/>
        <dsp:cNvSpPr/>
      </dsp:nvSpPr>
      <dsp:spPr>
        <a:xfrm>
          <a:off x="0" y="2601272"/>
          <a:ext cx="4614759" cy="6928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1EC31-9E4B-4156-8E24-9568A62E5F99}">
      <dsp:nvSpPr>
        <dsp:cNvPr id="0" name=""/>
        <dsp:cNvSpPr/>
      </dsp:nvSpPr>
      <dsp:spPr>
        <a:xfrm>
          <a:off x="209573" y="2757153"/>
          <a:ext cx="381042" cy="3810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FCD4C-7513-47E5-98CC-800085FA8631}">
      <dsp:nvSpPr>
        <dsp:cNvPr id="0" name=""/>
        <dsp:cNvSpPr/>
      </dsp:nvSpPr>
      <dsp:spPr>
        <a:xfrm>
          <a:off x="800190" y="2601272"/>
          <a:ext cx="3814568" cy="692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322" tIns="73322" rIns="73322" bIns="7332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Module code: BMHP5014- BIRM</a:t>
          </a:r>
        </a:p>
      </dsp:txBody>
      <dsp:txXfrm>
        <a:off x="800190" y="2601272"/>
        <a:ext cx="3814568" cy="692805"/>
      </dsp:txXfrm>
    </dsp:sp>
    <dsp:sp modelId="{5510E7B2-9AFF-474E-A9DC-84817E8D26DF}">
      <dsp:nvSpPr>
        <dsp:cNvPr id="0" name=""/>
        <dsp:cNvSpPr/>
      </dsp:nvSpPr>
      <dsp:spPr>
        <a:xfrm>
          <a:off x="0" y="3467279"/>
          <a:ext cx="4614759" cy="6928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DED62-2060-4753-9E96-4AB3F215AB49}">
      <dsp:nvSpPr>
        <dsp:cNvPr id="0" name=""/>
        <dsp:cNvSpPr/>
      </dsp:nvSpPr>
      <dsp:spPr>
        <a:xfrm>
          <a:off x="209573" y="3623160"/>
          <a:ext cx="381042" cy="3810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310D8-52EC-44C7-9E38-FFEC253AF11A}">
      <dsp:nvSpPr>
        <dsp:cNvPr id="0" name=""/>
        <dsp:cNvSpPr/>
      </dsp:nvSpPr>
      <dsp:spPr>
        <a:xfrm>
          <a:off x="800190" y="3467279"/>
          <a:ext cx="3814568" cy="692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322" tIns="73322" rIns="73322" bIns="7332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Lecturer: Dr Azora Hurd</a:t>
          </a:r>
        </a:p>
      </dsp:txBody>
      <dsp:txXfrm>
        <a:off x="800190" y="3467279"/>
        <a:ext cx="3814568" cy="6928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BBF232-AC36-4E1C-97AD-653A7D2AB640}">
      <dsp:nvSpPr>
        <dsp:cNvPr id="0" name=""/>
        <dsp:cNvSpPr/>
      </dsp:nvSpPr>
      <dsp:spPr>
        <a:xfrm>
          <a:off x="0" y="1776"/>
          <a:ext cx="497757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C1461F5-30EC-434A-A92A-B92718C16E66}">
      <dsp:nvSpPr>
        <dsp:cNvPr id="0" name=""/>
        <dsp:cNvSpPr/>
      </dsp:nvSpPr>
      <dsp:spPr>
        <a:xfrm>
          <a:off x="0" y="1776"/>
          <a:ext cx="4977578" cy="605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Page 3- </a:t>
          </a:r>
          <a:r>
            <a:rPr lang="en-GB" sz="2800" kern="1200" dirty="0">
              <a:latin typeface="Calibri Light" panose="020F0302020204030204"/>
            </a:rPr>
            <a:t>introduction</a:t>
          </a:r>
          <a:endParaRPr lang="en-US" sz="2800" kern="1200" dirty="0"/>
        </a:p>
      </dsp:txBody>
      <dsp:txXfrm>
        <a:off x="0" y="1776"/>
        <a:ext cx="4977578" cy="605955"/>
      </dsp:txXfrm>
    </dsp:sp>
    <dsp:sp modelId="{99AA10D6-7A2B-41D5-B30A-FF62851A42B6}">
      <dsp:nvSpPr>
        <dsp:cNvPr id="0" name=""/>
        <dsp:cNvSpPr/>
      </dsp:nvSpPr>
      <dsp:spPr>
        <a:xfrm>
          <a:off x="0" y="607732"/>
          <a:ext cx="497757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F459720-DA2C-47D9-975D-8C2F2B27EDC6}">
      <dsp:nvSpPr>
        <dsp:cNvPr id="0" name=""/>
        <dsp:cNvSpPr/>
      </dsp:nvSpPr>
      <dsp:spPr>
        <a:xfrm>
          <a:off x="0" y="607732"/>
          <a:ext cx="4977578" cy="605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 Light" panose="020F0302020204030204"/>
            </a:rPr>
            <a:t>Page 4- Pitch</a:t>
          </a:r>
        </a:p>
      </dsp:txBody>
      <dsp:txXfrm>
        <a:off x="0" y="607732"/>
        <a:ext cx="4977578" cy="605955"/>
      </dsp:txXfrm>
    </dsp:sp>
    <dsp:sp modelId="{5A50BDB0-3865-4598-B7A3-CA919094B8E8}">
      <dsp:nvSpPr>
        <dsp:cNvPr id="0" name=""/>
        <dsp:cNvSpPr/>
      </dsp:nvSpPr>
      <dsp:spPr>
        <a:xfrm>
          <a:off x="0" y="1213688"/>
          <a:ext cx="497757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5BE7244-260E-4CE1-BED6-066388061638}">
      <dsp:nvSpPr>
        <dsp:cNvPr id="0" name=""/>
        <dsp:cNvSpPr/>
      </dsp:nvSpPr>
      <dsp:spPr>
        <a:xfrm>
          <a:off x="0" y="1213688"/>
          <a:ext cx="4977578" cy="605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Page </a:t>
          </a:r>
          <a:r>
            <a:rPr lang="en-GB" sz="2800" kern="1200" dirty="0">
              <a:latin typeface="Calibri Light" panose="020F0302020204030204"/>
            </a:rPr>
            <a:t>5- </a:t>
          </a:r>
          <a:r>
            <a:rPr lang="en-GB" sz="2800" kern="1200" dirty="0"/>
            <a:t>Flyer</a:t>
          </a:r>
          <a:endParaRPr lang="en-US" sz="2800" kern="1200" dirty="0"/>
        </a:p>
      </dsp:txBody>
      <dsp:txXfrm>
        <a:off x="0" y="1213688"/>
        <a:ext cx="4977578" cy="605955"/>
      </dsp:txXfrm>
    </dsp:sp>
    <dsp:sp modelId="{F7D8F4FA-37BF-4465-A9A5-FB2A566C80E6}">
      <dsp:nvSpPr>
        <dsp:cNvPr id="0" name=""/>
        <dsp:cNvSpPr/>
      </dsp:nvSpPr>
      <dsp:spPr>
        <a:xfrm>
          <a:off x="0" y="1819644"/>
          <a:ext cx="497757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8E4E19-758C-4280-B77B-A116E74E306E}">
      <dsp:nvSpPr>
        <dsp:cNvPr id="0" name=""/>
        <dsp:cNvSpPr/>
      </dsp:nvSpPr>
      <dsp:spPr>
        <a:xfrm>
          <a:off x="0" y="1819644"/>
          <a:ext cx="4977578" cy="605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Page </a:t>
          </a:r>
          <a:r>
            <a:rPr lang="en-GB" sz="2800" kern="1200" dirty="0">
              <a:latin typeface="Calibri Light" panose="020F0302020204030204"/>
            </a:rPr>
            <a:t>6-</a:t>
          </a:r>
          <a:r>
            <a:rPr lang="en-GB" sz="2800" kern="1200" dirty="0"/>
            <a:t> Poster</a:t>
          </a:r>
          <a:endParaRPr lang="en-US" sz="2800" kern="1200" dirty="0"/>
        </a:p>
      </dsp:txBody>
      <dsp:txXfrm>
        <a:off x="0" y="1819644"/>
        <a:ext cx="4977578" cy="605955"/>
      </dsp:txXfrm>
    </dsp:sp>
    <dsp:sp modelId="{D3DF4B30-E1AF-4D81-A9A7-41CA8A611E10}">
      <dsp:nvSpPr>
        <dsp:cNvPr id="0" name=""/>
        <dsp:cNvSpPr/>
      </dsp:nvSpPr>
      <dsp:spPr>
        <a:xfrm>
          <a:off x="0" y="2425600"/>
          <a:ext cx="497757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3525724-67B3-4B31-994D-D33ADCEBFC18}">
      <dsp:nvSpPr>
        <dsp:cNvPr id="0" name=""/>
        <dsp:cNvSpPr/>
      </dsp:nvSpPr>
      <dsp:spPr>
        <a:xfrm>
          <a:off x="0" y="2425600"/>
          <a:ext cx="4977578" cy="605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 Light" panose="020F0302020204030204"/>
            </a:rPr>
            <a:t>Page 7- reference</a:t>
          </a:r>
        </a:p>
      </dsp:txBody>
      <dsp:txXfrm>
        <a:off x="0" y="2425600"/>
        <a:ext cx="4977578" cy="605955"/>
      </dsp:txXfrm>
    </dsp:sp>
    <dsp:sp modelId="{F0EBEFEC-7FEB-4252-8602-075D1C64EF6B}">
      <dsp:nvSpPr>
        <dsp:cNvPr id="0" name=""/>
        <dsp:cNvSpPr/>
      </dsp:nvSpPr>
      <dsp:spPr>
        <a:xfrm>
          <a:off x="0" y="3031556"/>
          <a:ext cx="497757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B08B8A5-D760-4649-BE95-8B46CF15C0A3}">
      <dsp:nvSpPr>
        <dsp:cNvPr id="0" name=""/>
        <dsp:cNvSpPr/>
      </dsp:nvSpPr>
      <dsp:spPr>
        <a:xfrm>
          <a:off x="0" y="3031556"/>
          <a:ext cx="4977578" cy="605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>
            <a:latin typeface="Calibri Light" panose="020F0302020204030204"/>
          </a:endParaRPr>
        </a:p>
      </dsp:txBody>
      <dsp:txXfrm>
        <a:off x="0" y="3031556"/>
        <a:ext cx="4977578" cy="6059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hyperlink" Target="https://lupinepublishers.com/diabetes-obesity-journal/fulltext/evaluation-of-the-prevalence-of-gestational-diabetes-using-fasting-blood-glucose-and-glycated-heamoglobin-in-yenagoa-metropolis.ID.000104.php" TargetMode="External"/><Relationship Id="rId7" Type="http://schemas.openxmlformats.org/officeDocument/2006/relationships/hyperlink" Target="https://creativecommons.org/licenses/by/3.0/" TargetMode="External"/><Relationship Id="rId12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creativecommons.org/licenses/by-nc-nd/3.0/" TargetMode="External"/><Relationship Id="rId11" Type="http://schemas.openxmlformats.org/officeDocument/2006/relationships/diagramColors" Target="../diagrams/colors1.xml"/><Relationship Id="rId5" Type="http://schemas.openxmlformats.org/officeDocument/2006/relationships/hyperlink" Target="http://foreverlivingbd.blogspot.co.uk/2012/07/forever-livings-natural-products-for.html" TargetMode="External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2.jpeg"/><Relationship Id="rId9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2014hs.igem.org/Team:AUC_TURKEY/Project/Introductio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22325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mailto:rabia@diabetes.org.u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health-innovations.org/2015/01/07/landmark-study-shows-that-early-blood-glucose-control-lengthens-life-in-people-with-type-1-diabetes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mailto:rabia@diabetes.org.u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_us/news/diabetes-prevalence-statistics" TargetMode="External"/><Relationship Id="rId7" Type="http://schemas.openxmlformats.org/officeDocument/2006/relationships/hyperlink" Target="https://economictimes.indiatimes.com/magazines/panache/are-you-a-diabetes-patient-five-apps-that-can-help-manage-your-lifestyle-better/articleshow/61997607.cms?utm_source=contentofinterest&amp;utm_medium=text&amp;utm_campaign=cppst" TargetMode="External"/><Relationship Id="rId2" Type="http://schemas.openxmlformats.org/officeDocument/2006/relationships/hyperlink" Target="http://www.ggogle.co.uk/s/familydoctor.org/condition/diabetes/am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iandiabetesprevention.org/what-is-diabetes/why-are-asian-higher-risk" TargetMode="External"/><Relationship Id="rId5" Type="http://schemas.openxmlformats.org/officeDocument/2006/relationships/hyperlink" Target="https://www.healio.com/news/endocrinology/20190905/healthiest-lifestyle-can-reduce-diabetes-risk-by-75" TargetMode="External"/><Relationship Id="rId4" Type="http://schemas.openxmlformats.org/officeDocument/2006/relationships/hyperlink" Target="https://www.diatetes.co.uk/south-asi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8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0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0397323D-FD34-4153-988C-AD885DE074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013" r="17432" b="-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E7EF7757-129E-46CC-AC81-E0EC36DCA6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995" r="2236" b="-3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16EA61-3876-4F08-BB99-B42D873361C0}"/>
              </a:ext>
            </a:extLst>
          </p:cNvPr>
          <p:cNvSpPr txBox="1"/>
          <p:nvPr/>
        </p:nvSpPr>
        <p:spPr>
          <a:xfrm>
            <a:off x="9718246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BB012C-3522-4EE6-A3D5-09C29335B016}"/>
              </a:ext>
            </a:extLst>
          </p:cNvPr>
          <p:cNvSpPr txBox="1"/>
          <p:nvPr/>
        </p:nvSpPr>
        <p:spPr>
          <a:xfrm>
            <a:off x="9990757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graphicFrame>
        <p:nvGraphicFramePr>
          <p:cNvPr id="28" name="Text Placeholder 3">
            <a:extLst>
              <a:ext uri="{FF2B5EF4-FFF2-40B4-BE49-F238E27FC236}">
                <a16:creationId xmlns:a16="http://schemas.microsoft.com/office/drawing/2014/main" id="{7740BB1D-2E6A-4B47-BA65-8EA52DEEA441}"/>
              </a:ext>
            </a:extLst>
          </p:cNvPr>
          <p:cNvGraphicFramePr/>
          <p:nvPr/>
        </p:nvGraphicFramePr>
        <p:xfrm>
          <a:off x="838344" y="2013625"/>
          <a:ext cx="4614759" cy="416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65120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6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18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586E52-721F-4ABB-95D7-D2F94D59E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Calibri Light"/>
              </a:rPr>
              <a:t>CONTENTS PAGE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" name="Picture 12" descr="A picture containing clock&#10;&#10;Description automatically generated">
            <a:extLst>
              <a:ext uri="{FF2B5EF4-FFF2-40B4-BE49-F238E27FC236}">
                <a16:creationId xmlns:a16="http://schemas.microsoft.com/office/drawing/2014/main" id="{6D5A5909-2EED-4A25-A35F-C8E64D3E44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76" r="4383" b="2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6FAC55B-50DC-4932-9B4F-E15806055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5105235"/>
              </p:ext>
            </p:extLst>
          </p:nvPr>
        </p:nvGraphicFramePr>
        <p:xfrm>
          <a:off x="6090574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40301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7">
            <a:extLst>
              <a:ext uri="{FF2B5EF4-FFF2-40B4-BE49-F238E27FC236}">
                <a16:creationId xmlns:a16="http://schemas.microsoft.com/office/drawing/2014/main" id="{B538A7B5-B32D-421E-B110-AB5B1A7CC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9">
            <a:extLst>
              <a:ext uri="{FF2B5EF4-FFF2-40B4-BE49-F238E27FC236}">
                <a16:creationId xmlns:a16="http://schemas.microsoft.com/office/drawing/2014/main" id="{14D36999-26F8-45E4-AB41-D485D0B0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40012"/>
            <a:ext cx="12191999" cy="2803359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1">
            <a:extLst>
              <a:ext uri="{FF2B5EF4-FFF2-40B4-BE49-F238E27FC236}">
                <a16:creationId xmlns:a16="http://schemas.microsoft.com/office/drawing/2014/main" id="{30F8DA27-CE91-4AEB-B854-6F06B5485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3563" r="8214" b="45501"/>
          <a:stretch/>
        </p:blipFill>
        <p:spPr>
          <a:xfrm flipV="1">
            <a:off x="1" y="2404067"/>
            <a:ext cx="12191999" cy="2539327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5308AE-45D0-4E51-A2E0-DB7521D3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04" y="4494130"/>
            <a:ext cx="10640754" cy="7758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the following slides I am illustrating </a:t>
            </a:r>
            <a:r>
              <a:rPr lang="en-US" sz="2800">
                <a:solidFill>
                  <a:srgbClr val="FFFFFF"/>
                </a:solidFill>
              </a:rPr>
              <a:t>a</a:t>
            </a: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pitch, a flyer and a poster </a:t>
            </a:r>
            <a:r>
              <a:rPr lang="en-US" sz="2800">
                <a:solidFill>
                  <a:srgbClr val="FFFFFF"/>
                </a:solidFill>
              </a:rPr>
              <a:t>on delivering </a:t>
            </a:r>
            <a:r>
              <a:rPr lang="en-US" sz="2800" dirty="0">
                <a:solidFill>
                  <a:srgbClr val="FFFFFF"/>
                </a:solidFill>
              </a:rPr>
              <a:t>workshops on diabetes and why it is important to educate communities.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F7AF4E20-3DDE-4998-96BE-44EE18254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-1" r="8214" b="86237"/>
          <a:stretch/>
        </p:blipFill>
        <p:spPr>
          <a:xfrm flipV="1">
            <a:off x="0" y="5616534"/>
            <a:ext cx="12191999" cy="1129775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C6196784-ABB8-4D8E-BC7D-C6C596EB4C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502" y="873734"/>
            <a:ext cx="10590997" cy="21976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FDA77F-8E54-4480-A46F-42A12ACF87BA}"/>
              </a:ext>
            </a:extLst>
          </p:cNvPr>
          <p:cNvSpPr txBox="1"/>
          <p:nvPr/>
        </p:nvSpPr>
        <p:spPr>
          <a:xfrm>
            <a:off x="9190255" y="2871310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7300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0FF90-33D0-44D4-B4B1-1DC15529B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>
                <a:cs typeface="Calibri Light"/>
              </a:rPr>
              <a:t>DIABETES (Pitch)</a:t>
            </a:r>
            <a:br>
              <a:rPr lang="en-GB" sz="4000" dirty="0">
                <a:cs typeface="Calibri Light"/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4B6AE-4A11-4FD2-9A5B-7EF23CAAD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cs typeface="Calibri"/>
            </a:endParaRPr>
          </a:p>
          <a:p>
            <a:r>
              <a:rPr lang="en-GB" sz="1600" dirty="0">
                <a:solidFill>
                  <a:srgbClr val="000000"/>
                </a:solidFill>
                <a:cs typeface="Calibri"/>
              </a:rPr>
              <a:t>With so many people at high risk we need to take action. Diabetes UK (2018) believe that the government needs to take stricter </a:t>
            </a:r>
            <a:r>
              <a:rPr lang="en-GB" sz="1600">
                <a:solidFill>
                  <a:srgbClr val="000000"/>
                </a:solidFill>
                <a:cs typeface="Calibri"/>
              </a:rPr>
              <a:t>restrictions on junk food advertising and supermarket should not promote prices on unhealthy food. However, I think it is important we teach individuals the importance of being healthy. This will encourage them to take responsibility of their own health and well-being. We need to empower communities and help them develop an appetite</a:t>
            </a:r>
            <a:r>
              <a:rPr lang="en-GB" sz="1600" dirty="0">
                <a:solidFill>
                  <a:srgbClr val="000000"/>
                </a:solidFill>
                <a:cs typeface="Calibri"/>
              </a:rPr>
              <a:t> for a healthy life. </a:t>
            </a:r>
          </a:p>
          <a:p>
            <a:r>
              <a:rPr lang="en-GB" sz="1600" dirty="0">
                <a:solidFill>
                  <a:srgbClr val="000000"/>
                </a:solidFill>
                <a:cs typeface="Calibri"/>
              </a:rPr>
              <a:t>Studies have shown that eating a healthy diet, exercising and </a:t>
            </a:r>
            <a:r>
              <a:rPr lang="en-GB" sz="1600">
                <a:solidFill>
                  <a:srgbClr val="000000"/>
                </a:solidFill>
                <a:cs typeface="Calibri"/>
              </a:rPr>
              <a:t>maintaining a good weight can prevent a person from getting type 2 diabetes. We need to ask ourselves, Why is diabetes the fastest growing disease? (AAFP Foundation, 2021).</a:t>
            </a:r>
            <a:endParaRPr lang="en-GB" sz="1600" dirty="0">
              <a:solidFill>
                <a:srgbClr val="000000"/>
              </a:solidFill>
              <a:cs typeface="Calibri"/>
            </a:endParaRPr>
          </a:p>
          <a:p>
            <a:r>
              <a:rPr lang="en-GB" sz="1600" dirty="0">
                <a:solidFill>
                  <a:srgbClr val="000000"/>
                </a:solidFill>
                <a:cs typeface="Calibri"/>
              </a:rPr>
              <a:t>The answer is that as health professionals we are not educating and </a:t>
            </a:r>
            <a:r>
              <a:rPr lang="en-GB" sz="1600">
                <a:solidFill>
                  <a:srgbClr val="000000"/>
                </a:solidFill>
                <a:cs typeface="Calibri"/>
              </a:rPr>
              <a:t>guiding the people who are most affected. Together we can make </a:t>
            </a:r>
            <a:r>
              <a:rPr lang="en-GB" sz="1600" dirty="0">
                <a:solidFill>
                  <a:srgbClr val="000000"/>
                </a:solidFill>
                <a:cs typeface="Calibri"/>
              </a:rPr>
              <a:t>a difference. Prevention is better than cure.</a:t>
            </a:r>
          </a:p>
          <a:p>
            <a:r>
              <a:rPr lang="en-GB" sz="1600">
                <a:ea typeface="+mn-lt"/>
                <a:cs typeface="+mn-lt"/>
              </a:rPr>
              <a:t>I would like local community centres to deliver fun, engaging and educational workshops to help motivate individuals to change the way they live their lives resulting in happier and healthier communities.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cs typeface="Calibri"/>
              </a:rPr>
              <a:t>Children need to be educated too, to ensure our next generation are more aware of this disease. </a:t>
            </a:r>
            <a:endParaRPr lang="en-GB" sz="1600" dirty="0">
              <a:cs typeface="Calibri"/>
            </a:endParaRPr>
          </a:p>
          <a:p>
            <a:endParaRPr lang="en-GB" sz="1600" dirty="0">
              <a:cs typeface="Calibri"/>
            </a:endParaRPr>
          </a:p>
          <a:p>
            <a:endParaRPr lang="en-GB" sz="1600" dirty="0">
              <a:cs typeface="Calibri"/>
            </a:endParaRPr>
          </a:p>
          <a:p>
            <a:endParaRPr lang="en-GB">
              <a:cs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26D50B-C4A2-4D2B-A58B-722DAE54FD9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Diabetes is on the rise and the number of people diagnosed with diabetes in the UK has doubled and unfortunately it effects </a:t>
            </a:r>
            <a:r>
              <a:rPr lang="en-GB">
                <a:ea typeface="+mn-lt"/>
                <a:cs typeface="+mn-lt"/>
              </a:rPr>
              <a:t>the South Asian community more than </a:t>
            </a:r>
            <a:r>
              <a:rPr lang="en-GB" dirty="0">
                <a:ea typeface="+mn-lt"/>
                <a:cs typeface="+mn-lt"/>
              </a:rPr>
              <a:t>any other ethnicity (Diabetes, 2018). This is the reason why I think it is extremely important that the Asian community are </a:t>
            </a:r>
            <a:r>
              <a:rPr lang="en-GB">
                <a:ea typeface="+mn-lt"/>
                <a:cs typeface="+mn-lt"/>
              </a:rPr>
              <a:t>educated and change their lifestyle to help to lower their risk of getting type 2 diabetes.</a:t>
            </a:r>
            <a:endParaRPr lang="en-US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ED3454AA-E026-4B7B-BFB2-1780F8A2F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8066" y="1357197"/>
            <a:ext cx="2584450" cy="201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015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1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6" name="Picture 106" descr="A picture containing food, cheese, sweet, sugar&#10;&#10;Description automatically generated">
            <a:extLst>
              <a:ext uri="{FF2B5EF4-FFF2-40B4-BE49-F238E27FC236}">
                <a16:creationId xmlns:a16="http://schemas.microsoft.com/office/drawing/2014/main" id="{C56B4599-EB6C-4854-8B06-AC9CBC2EDA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912" r="1" b="14859"/>
          <a:stretch/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5" name="Freeform: Shape 113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7" name="Freeform: Shape 115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9D0938B-E58C-4890-A8F3-50144CA6ACEC}"/>
              </a:ext>
            </a:extLst>
          </p:cNvPr>
          <p:cNvSpPr txBox="1"/>
          <p:nvPr/>
        </p:nvSpPr>
        <p:spPr>
          <a:xfrm>
            <a:off x="153986" y="1228720"/>
            <a:ext cx="3886724" cy="151035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latin typeface="Verdana Pro SemiBold"/>
                <a:ea typeface="+mj-ea"/>
                <a:cs typeface="+mj-cs"/>
              </a:rPr>
              <a:t>TYPE 2 DIABETES: WHY EDUCATE COMMUNITIES!</a:t>
            </a:r>
            <a:endParaRPr lang="en-US" sz="2800" b="1">
              <a:latin typeface="Verdana Pro SemiBold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>
              <a:latin typeface="+mj-lt"/>
              <a:ea typeface="+mj-ea"/>
              <a:cs typeface="Calibri Light"/>
            </a:endParaRPr>
          </a:p>
        </p:txBody>
      </p:sp>
      <p:sp>
        <p:nvSpPr>
          <p:cNvPr id="119" name="Rectangle 1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8C87910-6302-4FDB-8F2B-2B9A74CD0CF9}"/>
              </a:ext>
            </a:extLst>
          </p:cNvPr>
          <p:cNvSpPr txBox="1"/>
          <p:nvPr/>
        </p:nvSpPr>
        <p:spPr>
          <a:xfrm>
            <a:off x="159427" y="2461485"/>
            <a:ext cx="4010406" cy="483164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Diabetes is a condition when your sugar blood rises higher than normal. It can cause serious health problems if not managed or prevented. </a:t>
            </a:r>
            <a:endParaRPr lang="en-US" sz="1600" dirty="0">
              <a:cs typeface="Calibri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Let's work together and educate the South Asian community as they are 6 times more likely to develop type 2 diabetes than people of European ancestry.</a:t>
            </a:r>
            <a:endParaRPr lang="en-US" sz="1600" dirty="0">
              <a:cs typeface="Calibri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Currently, 60% of the world's diabetic population is Asian (School of Public health, 2015).</a:t>
            </a:r>
            <a:endParaRPr lang="en-US" sz="1600" dirty="0">
              <a:cs typeface="Calibri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dirty="0"/>
              <a:t>Educational workshops will be delivered in local community </a:t>
            </a:r>
            <a:r>
              <a:rPr lang="en-US" sz="1600" dirty="0" err="1"/>
              <a:t>centres</a:t>
            </a:r>
            <a:r>
              <a:rPr lang="en-US" sz="1600" dirty="0"/>
              <a:t> by professionals to educate people on making healthier lifestyle choices including not smoking, exercising, eating well and maintaining a good weight. This can reduce diabetes by 75% (Joseph, J, 2019).</a:t>
            </a:r>
            <a:endParaRPr lang="en-US" sz="1600" dirty="0">
              <a:cs typeface="Calibri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cs typeface="Calibri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73C35B0-2E2B-4D02-AA29-1759CAAE73DE}"/>
              </a:ext>
            </a:extLst>
          </p:cNvPr>
          <p:cNvSpPr txBox="1"/>
          <p:nvPr/>
        </p:nvSpPr>
        <p:spPr>
          <a:xfrm>
            <a:off x="4549776" y="734483"/>
            <a:ext cx="3335866" cy="5220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ea typeface="+mn-lt"/>
                <a:cs typeface="+mn-lt"/>
              </a:rPr>
              <a:t>Why are South Asian people at risk?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They have poorer diets  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They may not have the education needed to change their lifestyle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They are 3 times more likely of developing cardiovascular disease, but combined with type 2 diabetes, this risk is even higher.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They have skeletal muscles which do not burn fat as fast as Europeans increasing their </a:t>
            </a:r>
            <a:r>
              <a:rPr lang="en-GB">
                <a:ea typeface="+mn-lt"/>
                <a:cs typeface="+mn-lt"/>
              </a:rPr>
              <a:t>chances of getting diabetes.</a:t>
            </a:r>
            <a:endParaRPr lang="en-US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They have close relatives who have diabetes. 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CD2FA77-F772-4251-9D49-5239C6DDD619}"/>
              </a:ext>
            </a:extLst>
          </p:cNvPr>
          <p:cNvSpPr txBox="1"/>
          <p:nvPr/>
        </p:nvSpPr>
        <p:spPr>
          <a:xfrm>
            <a:off x="8301566" y="734483"/>
            <a:ext cx="3346450" cy="62170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WE HAVE A RESPONSIBILITY TO RAISE AWARENESS AND ENCORAGE INDIVIDUALS TO LOOK AFTER THEIR OWN HEALTH (Editor, 2019).</a:t>
            </a:r>
          </a:p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Healtier communities = Happier communities.</a:t>
            </a:r>
          </a:p>
          <a:p>
            <a:pPr>
              <a:spcAft>
                <a:spcPts val="600"/>
              </a:spcAft>
            </a:pPr>
            <a:r>
              <a:rPr lang="en-GB">
                <a:ea typeface="+mn-lt"/>
                <a:cs typeface="+mn-lt"/>
              </a:rPr>
              <a:t>To help fund this project please follow us on Facebook, 'Diabetic project.'</a:t>
            </a:r>
          </a:p>
          <a:p>
            <a:pPr>
              <a:spcAft>
                <a:spcPts val="600"/>
              </a:spcAft>
            </a:pP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r>
              <a:rPr lang="en-GB" b="1">
                <a:ea typeface="+mn-lt"/>
                <a:cs typeface="+mn-lt"/>
              </a:rPr>
              <a:t>For more information on this Diabetic project contact The Diabetes education or Email </a:t>
            </a:r>
            <a:r>
              <a:rPr lang="en-GB" b="1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rabia@diabetes.org.uk</a:t>
            </a:r>
            <a:endParaRPr lang="en-GB" b="1"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r>
              <a:rPr lang="en-GB" b="1">
                <a:ea typeface="+mn-lt"/>
                <a:cs typeface="+mn-lt"/>
              </a:rPr>
              <a:t>Created by Rabia Khatun</a:t>
            </a:r>
          </a:p>
          <a:p>
            <a:pPr algn="l">
              <a:spcAft>
                <a:spcPts val="600"/>
              </a:spcAft>
            </a:pPr>
            <a:endParaRPr lang="en-GB" sz="1600">
              <a:cs typeface="Calibri"/>
            </a:endParaRP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5F114483-7C79-4DCF-B886-0F3A39994D2F}"/>
              </a:ext>
            </a:extLst>
          </p:cNvPr>
          <p:cNvSpPr txBox="1"/>
          <p:nvPr/>
        </p:nvSpPr>
        <p:spPr>
          <a:xfrm>
            <a:off x="9857708" y="6657945"/>
            <a:ext cx="23342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8E37452A-ADC0-4BB2-87D2-8BEF6CE39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33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FF164E-FFE2-43FF-B517-7B0EC3973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419" y="1891538"/>
            <a:ext cx="4204137" cy="14211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latin typeface="Verdana Pro SemiBold"/>
              </a:rPr>
              <a:t>DIABETES WORKSHOPS</a:t>
            </a:r>
            <a:endParaRPr lang="en-US" sz="4400">
              <a:latin typeface="Verdana Pro SemiBold"/>
              <a:cs typeface="Calibri Light"/>
            </a:endParaRP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30C43-7ACB-4185-AB09-2E25B3B5C1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811" y="3332905"/>
            <a:ext cx="5579137" cy="3603779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Eating healthy and exercising can reduce your chances of getting type 2 diabetes.</a:t>
            </a:r>
            <a:endParaRPr lang="en-US" sz="24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Session 1- Presentation with a qualified nurse - understand diabetes, prevention and risk </a:t>
            </a:r>
            <a:endParaRPr lang="en-US" sz="24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Session 2- learning to cook healthier with a qualified chief</a:t>
            </a:r>
            <a:endParaRPr lang="en-US" sz="24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Email: </a:t>
            </a:r>
            <a:r>
              <a:rPr lang="en-US" sz="2400" dirty="0">
                <a:hlinkClick r:id="rId4"/>
              </a:rPr>
              <a:t>rabia@diabetes.org.uk</a:t>
            </a:r>
            <a:endParaRPr lang="en-US" sz="24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Telephone: 07768443217</a:t>
            </a:r>
            <a:endParaRPr lang="en-US" sz="2400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B3E560-F5CF-4DDC-BEF7-BAE62AF6C291}"/>
              </a:ext>
            </a:extLst>
          </p:cNvPr>
          <p:cNvSpPr txBox="1"/>
          <p:nvPr/>
        </p:nvSpPr>
        <p:spPr>
          <a:xfrm>
            <a:off x="9851294" y="6657945"/>
            <a:ext cx="234070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Explosion: 8 Points 2">
            <a:extLst>
              <a:ext uri="{FF2B5EF4-FFF2-40B4-BE49-F238E27FC236}">
                <a16:creationId xmlns:a16="http://schemas.microsoft.com/office/drawing/2014/main" id="{42B056DD-73FC-4D43-9654-6EC03E828D49}"/>
              </a:ext>
            </a:extLst>
          </p:cNvPr>
          <p:cNvSpPr/>
          <p:nvPr/>
        </p:nvSpPr>
        <p:spPr>
          <a:xfrm rot="-360000">
            <a:off x="8189383" y="93133"/>
            <a:ext cx="3751791" cy="2704041"/>
          </a:xfrm>
          <a:prstGeom prst="irregularSeal1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" algn="ctr">
              <a:lnSpc>
                <a:spcPct val="90000"/>
              </a:lnSpc>
              <a:spcBef>
                <a:spcPts val="1000"/>
              </a:spcBef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The Big House Community Centre, Great Barr, B44 2NT</a:t>
            </a:r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11" name="Explosion: 8 Points 10">
            <a:extLst>
              <a:ext uri="{FF2B5EF4-FFF2-40B4-BE49-F238E27FC236}">
                <a16:creationId xmlns:a16="http://schemas.microsoft.com/office/drawing/2014/main" id="{093A59A7-5041-4729-980E-C73E90ED0549}"/>
              </a:ext>
            </a:extLst>
          </p:cNvPr>
          <p:cNvSpPr/>
          <p:nvPr/>
        </p:nvSpPr>
        <p:spPr>
          <a:xfrm rot="300000">
            <a:off x="8096934" y="4085229"/>
            <a:ext cx="3751791" cy="2704041"/>
          </a:xfrm>
          <a:prstGeom prst="irregularSeal1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" algn="ctr">
              <a:lnSpc>
                <a:spcPct val="90000"/>
              </a:lnSpc>
              <a:spcBef>
                <a:spcPts val="1000"/>
              </a:spcBef>
            </a:pPr>
            <a:r>
              <a:rPr lang="en-US" sz="2400" b="1">
                <a:solidFill>
                  <a:schemeClr val="tx1"/>
                </a:solidFill>
                <a:ea typeface="+mn-lt"/>
                <a:cs typeface="+mn-lt"/>
              </a:rPr>
              <a:t>EVERYONE IS WELCOME!</a:t>
            </a:r>
            <a:endParaRPr lang="en-US" sz="2400" b="1">
              <a:solidFill>
                <a:schemeClr val="tx1"/>
              </a:solidFill>
              <a:cs typeface="Calibri"/>
            </a:endParaRPr>
          </a:p>
        </p:txBody>
      </p:sp>
      <p:sp>
        <p:nvSpPr>
          <p:cNvPr id="12" name="Explosion: 8 Points 11">
            <a:extLst>
              <a:ext uri="{FF2B5EF4-FFF2-40B4-BE49-F238E27FC236}">
                <a16:creationId xmlns:a16="http://schemas.microsoft.com/office/drawing/2014/main" id="{48BD2142-266D-44C3-A00C-74543DC8CCB4}"/>
              </a:ext>
            </a:extLst>
          </p:cNvPr>
          <p:cNvSpPr/>
          <p:nvPr/>
        </p:nvSpPr>
        <p:spPr>
          <a:xfrm rot="20700000">
            <a:off x="251261" y="96471"/>
            <a:ext cx="3197100" cy="1852393"/>
          </a:xfrm>
          <a:prstGeom prst="irregularSeal1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" algn="ctr">
              <a:lnSpc>
                <a:spcPct val="90000"/>
              </a:lnSpc>
              <a:spcBef>
                <a:spcPts val="1000"/>
              </a:spcBef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1st and 2nd April 2021 at 10am- 12pm</a:t>
            </a:r>
            <a:endParaRPr lang="en-US">
              <a:solidFill>
                <a:schemeClr val="tx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6688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7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1B0114-E21D-4EEB-9B53-3D7EB1663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REFERENCES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D2411-604C-4945-87B2-BB1D5250E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GB" sz="1100">
                <a:cs typeface="Calibri"/>
              </a:rPr>
              <a:t>A</a:t>
            </a:r>
            <a:r>
              <a:rPr lang="en-GB" sz="1600">
                <a:cs typeface="Calibri"/>
              </a:rPr>
              <a:t>AFP Foundation, (2021), What is diabetes? Family doctor.org Available at: </a:t>
            </a:r>
            <a:r>
              <a:rPr lang="en-GB" sz="1600" dirty="0"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http://www.ggogle.co.uk/s/familydoctor.org/condition/diabetes/amp/</a:t>
            </a:r>
            <a:r>
              <a:rPr lang="en-GB" sz="1600" dirty="0">
                <a:cs typeface="Calibri"/>
              </a:rPr>
              <a:t>. </a:t>
            </a:r>
            <a:r>
              <a:rPr lang="en-GB" sz="1600">
                <a:cs typeface="Calibri"/>
              </a:rPr>
              <a:t>Accessed on: 1st Mrach 2021</a:t>
            </a:r>
          </a:p>
          <a:p>
            <a:r>
              <a:rPr lang="en-GB" sz="1600">
                <a:cs typeface="Calibri"/>
              </a:rPr>
              <a:t>Anonymous, (2021) Online pictures </a:t>
            </a:r>
          </a:p>
          <a:p>
            <a:r>
              <a:rPr lang="en-GB" sz="1600">
                <a:cs typeface="Calibri"/>
              </a:rPr>
              <a:t>Diabetes UK, (2018), 'Number of People Living with Diabetes in Twenty years' Know diabetes. Fight Diabetes. 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https://www.diabetes.org.uk/about_us/news/diabetes-prevalence-statistics</a:t>
            </a:r>
            <a:r>
              <a:rPr lang="en-GB" sz="1600">
                <a:ea typeface="+mn-lt"/>
                <a:cs typeface="+mn-lt"/>
              </a:rPr>
              <a:t>. Accessed on: 1st March 2021</a:t>
            </a:r>
            <a:endParaRPr lang="en-GB" sz="1600">
              <a:cs typeface="Calibri"/>
            </a:endParaRPr>
          </a:p>
          <a:p>
            <a:r>
              <a:rPr lang="en-GB" sz="1600">
                <a:cs typeface="Calibri"/>
              </a:rPr>
              <a:t>Editor, (2019), 'Diabetes in South Asians', Diabetes.co.uk. Available at: </a:t>
            </a:r>
            <a:r>
              <a:rPr lang="en-GB" sz="1600" dirty="0"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https://www.diatetes.co.uk/south-asian</a:t>
            </a:r>
            <a:r>
              <a:rPr lang="en-US" sz="1600">
                <a:cs typeface="Calibri"/>
              </a:rPr>
              <a:t>. Accessed on: 26th February 2021</a:t>
            </a:r>
          </a:p>
          <a:p>
            <a:r>
              <a:rPr lang="en-GB" sz="1600">
                <a:cs typeface="Calibri"/>
              </a:rPr>
              <a:t>Joseph, J (2019). Healthiest lifestyle can reduce diabetes risk by 75%. Healio News. Available at: </a:t>
            </a:r>
            <a:r>
              <a:rPr lang="en-GB" sz="1600" dirty="0"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https://www.healio.com/news/endocrinology/20190905/healthiest-lifestyle-can-reduce-diabetes-risk-by-75</a:t>
            </a:r>
            <a:r>
              <a:rPr lang="en-GB" sz="1600">
                <a:cs typeface="Calibri"/>
              </a:rPr>
              <a:t> Accessed on: 27th February 2021</a:t>
            </a:r>
          </a:p>
          <a:p>
            <a:r>
              <a:rPr lang="en-GB" sz="1600">
                <a:cs typeface="Calibri"/>
              </a:rPr>
              <a:t>School of Public Health (2015). What is Diabetes? Why are Asians at high risk? Available at: </a:t>
            </a:r>
            <a:r>
              <a:rPr lang="en-GB" sz="1600" dirty="0"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https://asiandiabetesprevention.org/what-is-diabetes/why-are-asian-higher-risk</a:t>
            </a:r>
            <a:r>
              <a:rPr lang="en-GB" sz="1600">
                <a:cs typeface="Calibri"/>
              </a:rPr>
              <a:t>. Accessed on: 27th February 2021</a:t>
            </a:r>
          </a:p>
          <a:p>
            <a:r>
              <a:rPr lang="en-GB" sz="1600">
                <a:ea typeface="+mn-lt"/>
                <a:cs typeface="+mn-lt"/>
              </a:rPr>
              <a:t>Suffering from diabetes? Five apps to help you manage your lifestyle better </a:t>
            </a:r>
            <a:br>
              <a:rPr lang="en-GB" sz="1600" dirty="0">
                <a:ea typeface="+mn-lt"/>
                <a:cs typeface="+mn-lt"/>
              </a:rPr>
            </a:br>
            <a:br>
              <a:rPr lang="en-GB" sz="1600" dirty="0">
                <a:ea typeface="+mn-lt"/>
                <a:cs typeface="+mn-lt"/>
              </a:rPr>
            </a:br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The Economic Times, (2018). Available at:</a:t>
            </a:r>
            <a:br>
              <a:rPr lang="en-GB" sz="1600" dirty="0">
                <a:ea typeface="+mn-lt"/>
                <a:cs typeface="+mn-lt"/>
              </a:rPr>
            </a:br>
            <a:r>
              <a:rPr lang="en-GB" sz="1600" dirty="0">
                <a:ea typeface="+mn-lt"/>
                <a:cs typeface="+mn-lt"/>
                <a:hlinkClick r:id="rId7"/>
              </a:rPr>
              <a:t>https://economictimes.indiatimes.com/magazines/panache/are-you-a-diabetes-patient-five-apps-that-can-help-manage-your-lifestyle-better/articleshow/61997607.cms?utm_source=contentofinterest&amp;utm_medium=text&amp;utm_campaign=cppst</a:t>
            </a:r>
            <a:r>
              <a:rPr lang="en-GB" sz="1600">
                <a:ea typeface="+mn-lt"/>
                <a:cs typeface="+mn-lt"/>
              </a:rPr>
              <a:t> Accessed on 2nd March 2021.</a:t>
            </a:r>
            <a:endParaRPr lang="en-GB" sz="1600">
              <a:cs typeface="Calibri"/>
            </a:endParaRPr>
          </a:p>
          <a:p>
            <a:r>
              <a:rPr lang="en-US" sz="1600">
                <a:ea typeface="+mn-lt"/>
                <a:cs typeface="+mn-lt"/>
              </a:rPr>
              <a:t>This Phy Unknown author is licensed under </a:t>
            </a:r>
            <a:endParaRPr lang="en-US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9523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CONTENTS PAGE</vt:lpstr>
      <vt:lpstr>In the following slides I am illustrating a pitch, a flyer and a poster on delivering workshops on diabetes and why it is important to educate communities. </vt:lpstr>
      <vt:lpstr>DIABETES (Pitch) </vt:lpstr>
      <vt:lpstr>PowerPoint Presentation</vt:lpstr>
      <vt:lpstr>DIABETES WORKSHOPS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572</cp:revision>
  <dcterms:created xsi:type="dcterms:W3CDTF">2021-02-27T01:08:13Z</dcterms:created>
  <dcterms:modified xsi:type="dcterms:W3CDTF">2021-03-03T00:10:15Z</dcterms:modified>
</cp:coreProperties>
</file>