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61" r:id="rId4"/>
    <p:sldId id="258" r:id="rId5"/>
    <p:sldId id="260" r:id="rId6"/>
    <p:sldId id="262" r:id="rId7"/>
    <p:sldId id="263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FA7E7-3923-252F-DBD8-58BCDF32ED1C}" v="300" dt="2024-11-10T15:38:50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 Phillips (2305529)" userId="S::2305529@student.uwtsd.ac.uk::a0818cfc-60b2-45b9-a308-e9ae3ebea875" providerId="AD" clId="Web-{B49994F3-EB50-C2A9-2DA7-C2D3F5DA8F52}"/>
    <pc:docChg chg="modSld">
      <pc:chgData name="Dan Phillips (2305529)" userId="S::2305529@student.uwtsd.ac.uk::a0818cfc-60b2-45b9-a308-e9ae3ebea875" providerId="AD" clId="Web-{B49994F3-EB50-C2A9-2DA7-C2D3F5DA8F52}" dt="2024-11-04T11:43:47.854" v="5" actId="20577"/>
      <pc:docMkLst>
        <pc:docMk/>
      </pc:docMkLst>
      <pc:sldChg chg="modSp">
        <pc:chgData name="Dan Phillips (2305529)" userId="S::2305529@student.uwtsd.ac.uk::a0818cfc-60b2-45b9-a308-e9ae3ebea875" providerId="AD" clId="Web-{B49994F3-EB50-C2A9-2DA7-C2D3F5DA8F52}" dt="2024-11-04T11:43:47.854" v="5" actId="20577"/>
        <pc:sldMkLst>
          <pc:docMk/>
          <pc:sldMk cId="1086712790" sldId="260"/>
        </pc:sldMkLst>
        <pc:spChg chg="mod">
          <ac:chgData name="Dan Phillips (2305529)" userId="S::2305529@student.uwtsd.ac.uk::a0818cfc-60b2-45b9-a308-e9ae3ebea875" providerId="AD" clId="Web-{B49994F3-EB50-C2A9-2DA7-C2D3F5DA8F52}" dt="2024-11-04T11:43:47.854" v="5" actId="20577"/>
          <ac:spMkLst>
            <pc:docMk/>
            <pc:sldMk cId="1086712790" sldId="260"/>
            <ac:spMk id="3" creationId="{30F3D0EA-475B-5E98-3781-55A896FDE6E2}"/>
          </ac:spMkLst>
        </pc:spChg>
      </pc:sldChg>
    </pc:docChg>
  </pc:docChgLst>
  <pc:docChgLst>
    <pc:chgData name="Dan Phillips (2305529)" userId="S::2305529@student.uwtsd.ac.uk::a0818cfc-60b2-45b9-a308-e9ae3ebea875" providerId="AD" clId="Web-{3CB53292-D451-C312-0D8B-DAA8A5356C41}"/>
    <pc:docChg chg="addSld modSld">
      <pc:chgData name="Dan Phillips (2305529)" userId="S::2305529@student.uwtsd.ac.uk::a0818cfc-60b2-45b9-a308-e9ae3ebea875" providerId="AD" clId="Web-{3CB53292-D451-C312-0D8B-DAA8A5356C41}" dt="2024-11-04T15:30:28.081" v="324" actId="20577"/>
      <pc:docMkLst>
        <pc:docMk/>
      </pc:docMkLst>
      <pc:sldChg chg="modSp">
        <pc:chgData name="Dan Phillips (2305529)" userId="S::2305529@student.uwtsd.ac.uk::a0818cfc-60b2-45b9-a308-e9ae3ebea875" providerId="AD" clId="Web-{3CB53292-D451-C312-0D8B-DAA8A5356C41}" dt="2024-11-04T15:14:25.644" v="204" actId="20577"/>
        <pc:sldMkLst>
          <pc:docMk/>
          <pc:sldMk cId="1042486009" sldId="259"/>
        </pc:sldMkLst>
        <pc:spChg chg="mod">
          <ac:chgData name="Dan Phillips (2305529)" userId="S::2305529@student.uwtsd.ac.uk::a0818cfc-60b2-45b9-a308-e9ae3ebea875" providerId="AD" clId="Web-{3CB53292-D451-C312-0D8B-DAA8A5356C41}" dt="2024-11-04T15:14:25.644" v="204" actId="20577"/>
          <ac:spMkLst>
            <pc:docMk/>
            <pc:sldMk cId="1042486009" sldId="259"/>
            <ac:spMk id="3" creationId="{0C18516F-D73A-64BE-B4B0-55A349E732F5}"/>
          </ac:spMkLst>
        </pc:spChg>
      </pc:sldChg>
      <pc:sldChg chg="modSp">
        <pc:chgData name="Dan Phillips (2305529)" userId="S::2305529@student.uwtsd.ac.uk::a0818cfc-60b2-45b9-a308-e9ae3ebea875" providerId="AD" clId="Web-{3CB53292-D451-C312-0D8B-DAA8A5356C41}" dt="2024-11-04T15:16:04.148" v="271" actId="1076"/>
        <pc:sldMkLst>
          <pc:docMk/>
          <pc:sldMk cId="1086712790" sldId="260"/>
        </pc:sldMkLst>
        <pc:spChg chg="mod">
          <ac:chgData name="Dan Phillips (2305529)" userId="S::2305529@student.uwtsd.ac.uk::a0818cfc-60b2-45b9-a308-e9ae3ebea875" providerId="AD" clId="Web-{3CB53292-D451-C312-0D8B-DAA8A5356C41}" dt="2024-11-04T15:16:04.148" v="271" actId="1076"/>
          <ac:spMkLst>
            <pc:docMk/>
            <pc:sldMk cId="1086712790" sldId="260"/>
            <ac:spMk id="3" creationId="{30F3D0EA-475B-5E98-3781-55A896FDE6E2}"/>
          </ac:spMkLst>
        </pc:spChg>
      </pc:sldChg>
      <pc:sldChg chg="modSp new">
        <pc:chgData name="Dan Phillips (2305529)" userId="S::2305529@student.uwtsd.ac.uk::a0818cfc-60b2-45b9-a308-e9ae3ebea875" providerId="AD" clId="Web-{3CB53292-D451-C312-0D8B-DAA8A5356C41}" dt="2024-11-04T15:30:28.081" v="324" actId="20577"/>
        <pc:sldMkLst>
          <pc:docMk/>
          <pc:sldMk cId="94304289" sldId="261"/>
        </pc:sldMkLst>
        <pc:spChg chg="mod">
          <ac:chgData name="Dan Phillips (2305529)" userId="S::2305529@student.uwtsd.ac.uk::a0818cfc-60b2-45b9-a308-e9ae3ebea875" providerId="AD" clId="Web-{3CB53292-D451-C312-0D8B-DAA8A5356C41}" dt="2024-11-04T15:30:28.081" v="324" actId="20577"/>
          <ac:spMkLst>
            <pc:docMk/>
            <pc:sldMk cId="94304289" sldId="261"/>
            <ac:spMk id="2" creationId="{0502F6EA-5799-4B1C-30C3-354D61BBCB9C}"/>
          </ac:spMkLst>
        </pc:spChg>
        <pc:spChg chg="mod">
          <ac:chgData name="Dan Phillips (2305529)" userId="S::2305529@student.uwtsd.ac.uk::a0818cfc-60b2-45b9-a308-e9ae3ebea875" providerId="AD" clId="Web-{3CB53292-D451-C312-0D8B-DAA8A5356C41}" dt="2024-11-04T15:30:25.956" v="323" actId="20577"/>
          <ac:spMkLst>
            <pc:docMk/>
            <pc:sldMk cId="94304289" sldId="261"/>
            <ac:spMk id="3" creationId="{086E06F0-8DFF-534F-774E-ECB67B9849AA}"/>
          </ac:spMkLst>
        </pc:spChg>
      </pc:sldChg>
    </pc:docChg>
  </pc:docChgLst>
  <pc:docChgLst>
    <pc:chgData name="Dan Phillips (2305529)" userId="S::2305529@student.uwtsd.ac.uk::a0818cfc-60b2-45b9-a308-e9ae3ebea875" providerId="AD" clId="Web-{DE616C1D-8B03-B297-E2ED-F6687AF19B9D}"/>
    <pc:docChg chg="addSld modSld">
      <pc:chgData name="Dan Phillips (2305529)" userId="S::2305529@student.uwtsd.ac.uk::a0818cfc-60b2-45b9-a308-e9ae3ebea875" providerId="AD" clId="Web-{DE616C1D-8B03-B297-E2ED-F6687AF19B9D}" dt="2024-11-07T19:45:59.498" v="310" actId="20577"/>
      <pc:docMkLst>
        <pc:docMk/>
      </pc:docMkLst>
      <pc:sldChg chg="modSp">
        <pc:chgData name="Dan Phillips (2305529)" userId="S::2305529@student.uwtsd.ac.uk::a0818cfc-60b2-45b9-a308-e9ae3ebea875" providerId="AD" clId="Web-{DE616C1D-8B03-B297-E2ED-F6687AF19B9D}" dt="2024-11-07T19:43:00.697" v="278" actId="20577"/>
        <pc:sldMkLst>
          <pc:docMk/>
          <pc:sldMk cId="1042486009" sldId="259"/>
        </pc:sldMkLst>
        <pc:spChg chg="mod">
          <ac:chgData name="Dan Phillips (2305529)" userId="S::2305529@student.uwtsd.ac.uk::a0818cfc-60b2-45b9-a308-e9ae3ebea875" providerId="AD" clId="Web-{DE616C1D-8B03-B297-E2ED-F6687AF19B9D}" dt="2024-11-07T19:43:00.697" v="278" actId="20577"/>
          <ac:spMkLst>
            <pc:docMk/>
            <pc:sldMk cId="1042486009" sldId="259"/>
            <ac:spMk id="3" creationId="{0C18516F-D73A-64BE-B4B0-55A349E732F5}"/>
          </ac:spMkLst>
        </pc:spChg>
      </pc:sldChg>
      <pc:sldChg chg="modSp">
        <pc:chgData name="Dan Phillips (2305529)" userId="S::2305529@student.uwtsd.ac.uk::a0818cfc-60b2-45b9-a308-e9ae3ebea875" providerId="AD" clId="Web-{DE616C1D-8B03-B297-E2ED-F6687AF19B9D}" dt="2024-11-07T18:08:21.391" v="53" actId="20577"/>
        <pc:sldMkLst>
          <pc:docMk/>
          <pc:sldMk cId="94304289" sldId="261"/>
        </pc:sldMkLst>
        <pc:spChg chg="mod">
          <ac:chgData name="Dan Phillips (2305529)" userId="S::2305529@student.uwtsd.ac.uk::a0818cfc-60b2-45b9-a308-e9ae3ebea875" providerId="AD" clId="Web-{DE616C1D-8B03-B297-E2ED-F6687AF19B9D}" dt="2024-11-07T18:08:21.391" v="53" actId="20577"/>
          <ac:spMkLst>
            <pc:docMk/>
            <pc:sldMk cId="94304289" sldId="261"/>
            <ac:spMk id="3" creationId="{086E06F0-8DFF-534F-774E-ECB67B9849AA}"/>
          </ac:spMkLst>
        </pc:spChg>
      </pc:sldChg>
      <pc:sldChg chg="modSp">
        <pc:chgData name="Dan Phillips (2305529)" userId="S::2305529@student.uwtsd.ac.uk::a0818cfc-60b2-45b9-a308-e9ae3ebea875" providerId="AD" clId="Web-{DE616C1D-8B03-B297-E2ED-F6687AF19B9D}" dt="2024-11-07T19:08:57.604" v="243" actId="1076"/>
        <pc:sldMkLst>
          <pc:docMk/>
          <pc:sldMk cId="1226080148" sldId="262"/>
        </pc:sldMkLst>
        <pc:spChg chg="mod">
          <ac:chgData name="Dan Phillips (2305529)" userId="S::2305529@student.uwtsd.ac.uk::a0818cfc-60b2-45b9-a308-e9ae3ebea875" providerId="AD" clId="Web-{DE616C1D-8B03-B297-E2ED-F6687AF19B9D}" dt="2024-11-07T19:08:55.744" v="242" actId="1076"/>
          <ac:spMkLst>
            <pc:docMk/>
            <pc:sldMk cId="1226080148" sldId="262"/>
            <ac:spMk id="2" creationId="{ECF72925-123D-D022-CD9C-FF0BEAA291D4}"/>
          </ac:spMkLst>
        </pc:spChg>
        <pc:spChg chg="mod">
          <ac:chgData name="Dan Phillips (2305529)" userId="S::2305529@student.uwtsd.ac.uk::a0818cfc-60b2-45b9-a308-e9ae3ebea875" providerId="AD" clId="Web-{DE616C1D-8B03-B297-E2ED-F6687AF19B9D}" dt="2024-11-07T19:08:57.604" v="243" actId="1076"/>
          <ac:spMkLst>
            <pc:docMk/>
            <pc:sldMk cId="1226080148" sldId="262"/>
            <ac:spMk id="3" creationId="{95D4CC4D-830B-AF77-14FF-9D6128C57F78}"/>
          </ac:spMkLst>
        </pc:spChg>
      </pc:sldChg>
      <pc:sldChg chg="modSp new">
        <pc:chgData name="Dan Phillips (2305529)" userId="S::2305529@student.uwtsd.ac.uk::a0818cfc-60b2-45b9-a308-e9ae3ebea875" providerId="AD" clId="Web-{DE616C1D-8B03-B297-E2ED-F6687AF19B9D}" dt="2024-11-07T19:45:59.498" v="310" actId="20577"/>
        <pc:sldMkLst>
          <pc:docMk/>
          <pc:sldMk cId="587676260" sldId="263"/>
        </pc:sldMkLst>
        <pc:spChg chg="mod">
          <ac:chgData name="Dan Phillips (2305529)" userId="S::2305529@student.uwtsd.ac.uk::a0818cfc-60b2-45b9-a308-e9ae3ebea875" providerId="AD" clId="Web-{DE616C1D-8B03-B297-E2ED-F6687AF19B9D}" dt="2024-11-07T19:20:09.980" v="249" actId="20577"/>
          <ac:spMkLst>
            <pc:docMk/>
            <pc:sldMk cId="587676260" sldId="263"/>
            <ac:spMk id="2" creationId="{6BF3AE52-7D3B-0BC4-16E3-845BEF53EEBE}"/>
          </ac:spMkLst>
        </pc:spChg>
        <pc:spChg chg="mod">
          <ac:chgData name="Dan Phillips (2305529)" userId="S::2305529@student.uwtsd.ac.uk::a0818cfc-60b2-45b9-a308-e9ae3ebea875" providerId="AD" clId="Web-{DE616C1D-8B03-B297-E2ED-F6687AF19B9D}" dt="2024-11-07T19:45:59.498" v="310" actId="20577"/>
          <ac:spMkLst>
            <pc:docMk/>
            <pc:sldMk cId="587676260" sldId="263"/>
            <ac:spMk id="3" creationId="{0F8018C4-845B-CC99-257B-3E556D9DB402}"/>
          </ac:spMkLst>
        </pc:spChg>
      </pc:sldChg>
    </pc:docChg>
  </pc:docChgLst>
  <pc:docChgLst>
    <pc:chgData name="Dan Phillips (2305529)" userId="S::2305529@student.uwtsd.ac.uk::a0818cfc-60b2-45b9-a308-e9ae3ebea875" providerId="AD" clId="Web-{ADDD9060-7A88-E77C-ED6D-81B1149121BB}"/>
    <pc:docChg chg="addSld modSld">
      <pc:chgData name="Dan Phillips (2305529)" userId="S::2305529@student.uwtsd.ac.uk::a0818cfc-60b2-45b9-a308-e9ae3ebea875" providerId="AD" clId="Web-{ADDD9060-7A88-E77C-ED6D-81B1149121BB}" dt="2024-10-30T21:08:42.007" v="310" actId="20577"/>
      <pc:docMkLst>
        <pc:docMk/>
      </pc:docMkLst>
      <pc:sldChg chg="modSp">
        <pc:chgData name="Dan Phillips (2305529)" userId="S::2305529@student.uwtsd.ac.uk::a0818cfc-60b2-45b9-a308-e9ae3ebea875" providerId="AD" clId="Web-{ADDD9060-7A88-E77C-ED6D-81B1149121BB}" dt="2024-10-30T20:03:52.052" v="66" actId="20577"/>
        <pc:sldMkLst>
          <pc:docMk/>
          <pc:sldMk cId="2458885179" sldId="257"/>
        </pc:sldMkLst>
        <pc:spChg chg="mod">
          <ac:chgData name="Dan Phillips (2305529)" userId="S::2305529@student.uwtsd.ac.uk::a0818cfc-60b2-45b9-a308-e9ae3ebea875" providerId="AD" clId="Web-{ADDD9060-7A88-E77C-ED6D-81B1149121BB}" dt="2024-10-30T19:42:10.077" v="3" actId="20577"/>
          <ac:spMkLst>
            <pc:docMk/>
            <pc:sldMk cId="2458885179" sldId="257"/>
            <ac:spMk id="2" creationId="{0EDF32BA-D818-511D-5173-E6DF778533A6}"/>
          </ac:spMkLst>
        </pc:spChg>
        <pc:spChg chg="mod">
          <ac:chgData name="Dan Phillips (2305529)" userId="S::2305529@student.uwtsd.ac.uk::a0818cfc-60b2-45b9-a308-e9ae3ebea875" providerId="AD" clId="Web-{ADDD9060-7A88-E77C-ED6D-81B1149121BB}" dt="2024-10-30T20:03:52.052" v="66" actId="20577"/>
          <ac:spMkLst>
            <pc:docMk/>
            <pc:sldMk cId="2458885179" sldId="257"/>
            <ac:spMk id="3" creationId="{2A4769DF-77C1-E24B-70CD-F9CC94B860A0}"/>
          </ac:spMkLst>
        </pc:spChg>
      </pc:sldChg>
      <pc:sldChg chg="modSp new">
        <pc:chgData name="Dan Phillips (2305529)" userId="S::2305529@student.uwtsd.ac.uk::a0818cfc-60b2-45b9-a308-e9ae3ebea875" providerId="AD" clId="Web-{ADDD9060-7A88-E77C-ED6D-81B1149121BB}" dt="2024-10-30T21:08:42.007" v="310" actId="20577"/>
        <pc:sldMkLst>
          <pc:docMk/>
          <pc:sldMk cId="263419375" sldId="258"/>
        </pc:sldMkLst>
        <pc:spChg chg="mod">
          <ac:chgData name="Dan Phillips (2305529)" userId="S::2305529@student.uwtsd.ac.uk::a0818cfc-60b2-45b9-a308-e9ae3ebea875" providerId="AD" clId="Web-{ADDD9060-7A88-E77C-ED6D-81B1149121BB}" dt="2024-10-30T20:04:58.648" v="76" actId="20577"/>
          <ac:spMkLst>
            <pc:docMk/>
            <pc:sldMk cId="263419375" sldId="258"/>
            <ac:spMk id="2" creationId="{9EB940FD-5A04-3E85-59C0-718A699A3934}"/>
          </ac:spMkLst>
        </pc:spChg>
        <pc:spChg chg="mod">
          <ac:chgData name="Dan Phillips (2305529)" userId="S::2305529@student.uwtsd.ac.uk::a0818cfc-60b2-45b9-a308-e9ae3ebea875" providerId="AD" clId="Web-{ADDD9060-7A88-E77C-ED6D-81B1149121BB}" dt="2024-10-30T21:08:42.007" v="310" actId="20577"/>
          <ac:spMkLst>
            <pc:docMk/>
            <pc:sldMk cId="263419375" sldId="258"/>
            <ac:spMk id="3" creationId="{A4C40691-B2CE-64C1-2FE5-EBB5C397B85C}"/>
          </ac:spMkLst>
        </pc:spChg>
      </pc:sldChg>
      <pc:sldChg chg="modSp new">
        <pc:chgData name="Dan Phillips (2305529)" userId="S::2305529@student.uwtsd.ac.uk::a0818cfc-60b2-45b9-a308-e9ae3ebea875" providerId="AD" clId="Web-{ADDD9060-7A88-E77C-ED6D-81B1149121BB}" dt="2024-10-30T21:02:12.147" v="295" actId="20577"/>
        <pc:sldMkLst>
          <pc:docMk/>
          <pc:sldMk cId="1042486009" sldId="259"/>
        </pc:sldMkLst>
        <pc:spChg chg="mod">
          <ac:chgData name="Dan Phillips (2305529)" userId="S::2305529@student.uwtsd.ac.uk::a0818cfc-60b2-45b9-a308-e9ae3ebea875" providerId="AD" clId="Web-{ADDD9060-7A88-E77C-ED6D-81B1149121BB}" dt="2024-10-30T20:20:27.309" v="102" actId="20577"/>
          <ac:spMkLst>
            <pc:docMk/>
            <pc:sldMk cId="1042486009" sldId="259"/>
            <ac:spMk id="2" creationId="{2F1C6F21-9C5E-58B7-128D-B5DC4DB7CA91}"/>
          </ac:spMkLst>
        </pc:spChg>
        <pc:spChg chg="mod">
          <ac:chgData name="Dan Phillips (2305529)" userId="S::2305529@student.uwtsd.ac.uk::a0818cfc-60b2-45b9-a308-e9ae3ebea875" providerId="AD" clId="Web-{ADDD9060-7A88-E77C-ED6D-81B1149121BB}" dt="2024-10-30T21:02:12.147" v="295" actId="20577"/>
          <ac:spMkLst>
            <pc:docMk/>
            <pc:sldMk cId="1042486009" sldId="259"/>
            <ac:spMk id="3" creationId="{0C18516F-D73A-64BE-B4B0-55A349E732F5}"/>
          </ac:spMkLst>
        </pc:spChg>
      </pc:sldChg>
      <pc:sldChg chg="modSp new">
        <pc:chgData name="Dan Phillips (2305529)" userId="S::2305529@student.uwtsd.ac.uk::a0818cfc-60b2-45b9-a308-e9ae3ebea875" providerId="AD" clId="Web-{ADDD9060-7A88-E77C-ED6D-81B1149121BB}" dt="2024-10-30T20:48:59.836" v="252" actId="20577"/>
        <pc:sldMkLst>
          <pc:docMk/>
          <pc:sldMk cId="1086712790" sldId="260"/>
        </pc:sldMkLst>
        <pc:spChg chg="mod">
          <ac:chgData name="Dan Phillips (2305529)" userId="S::2305529@student.uwtsd.ac.uk::a0818cfc-60b2-45b9-a308-e9ae3ebea875" providerId="AD" clId="Web-{ADDD9060-7A88-E77C-ED6D-81B1149121BB}" dt="2024-10-30T20:48:59.836" v="252" actId="20577"/>
          <ac:spMkLst>
            <pc:docMk/>
            <pc:sldMk cId="1086712790" sldId="260"/>
            <ac:spMk id="2" creationId="{7048F238-C00B-797B-E4F6-415EB941DA4E}"/>
          </ac:spMkLst>
        </pc:spChg>
      </pc:sldChg>
    </pc:docChg>
  </pc:docChgLst>
  <pc:docChgLst>
    <pc:chgData name="Dan Phillips (2305529)" userId="S::2305529@student.uwtsd.ac.uk::a0818cfc-60b2-45b9-a308-e9ae3ebea875" providerId="AD" clId="Web-{8CAA6456-E7A3-2C3E-CE1A-0AC156786517}"/>
    <pc:docChg chg="addSld modSld addMainMaster delMainMaster">
      <pc:chgData name="Dan Phillips (2305529)" userId="S::2305529@student.uwtsd.ac.uk::a0818cfc-60b2-45b9-a308-e9ae3ebea875" providerId="AD" clId="Web-{8CAA6456-E7A3-2C3E-CE1A-0AC156786517}" dt="2024-10-22T10:21:13.803" v="17"/>
      <pc:docMkLst>
        <pc:docMk/>
      </pc:docMkLst>
      <pc:sldChg chg="addSp modSp mod setBg modClrScheme chgLayout">
        <pc:chgData name="Dan Phillips (2305529)" userId="S::2305529@student.uwtsd.ac.uk::a0818cfc-60b2-45b9-a308-e9ae3ebea875" providerId="AD" clId="Web-{8CAA6456-E7A3-2C3E-CE1A-0AC156786517}" dt="2024-10-22T10:21:11.178" v="16" actId="20577"/>
        <pc:sldMkLst>
          <pc:docMk/>
          <pc:sldMk cId="109857222" sldId="256"/>
        </pc:sldMkLst>
        <pc:spChg chg="mod">
          <ac:chgData name="Dan Phillips (2305529)" userId="S::2305529@student.uwtsd.ac.uk::a0818cfc-60b2-45b9-a308-e9ae3ebea875" providerId="AD" clId="Web-{8CAA6456-E7A3-2C3E-CE1A-0AC156786517}" dt="2024-10-22T10:20:54.100" v="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 Phillips (2305529)" userId="S::2305529@student.uwtsd.ac.uk::a0818cfc-60b2-45b9-a308-e9ae3ebea875" providerId="AD" clId="Web-{8CAA6456-E7A3-2C3E-CE1A-0AC156786517}" dt="2024-10-22T10:21:11.178" v="1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an Phillips (2305529)" userId="S::2305529@student.uwtsd.ac.uk::a0818cfc-60b2-45b9-a308-e9ae3ebea875" providerId="AD" clId="Web-{8CAA6456-E7A3-2C3E-CE1A-0AC156786517}" dt="2024-10-22T10:19:19.659" v="0"/>
          <ac:spMkLst>
            <pc:docMk/>
            <pc:sldMk cId="109857222" sldId="256"/>
            <ac:spMk id="8" creationId="{70105F5E-5B61-4F51-927C-5B28DB7DD9BB}"/>
          </ac:spMkLst>
        </pc:spChg>
        <pc:spChg chg="add">
          <ac:chgData name="Dan Phillips (2305529)" userId="S::2305529@student.uwtsd.ac.uk::a0818cfc-60b2-45b9-a308-e9ae3ebea875" providerId="AD" clId="Web-{8CAA6456-E7A3-2C3E-CE1A-0AC156786517}" dt="2024-10-22T10:19:19.659" v="0"/>
          <ac:spMkLst>
            <pc:docMk/>
            <pc:sldMk cId="109857222" sldId="256"/>
            <ac:spMk id="10" creationId="{713A5A79-79D2-4D9D-A36A-2291A248016B}"/>
          </ac:spMkLst>
        </pc:spChg>
        <pc:cxnChg chg="add">
          <ac:chgData name="Dan Phillips (2305529)" userId="S::2305529@student.uwtsd.ac.uk::a0818cfc-60b2-45b9-a308-e9ae3ebea875" providerId="AD" clId="Web-{8CAA6456-E7A3-2C3E-CE1A-0AC156786517}" dt="2024-10-22T10:19:19.659" v="0"/>
          <ac:cxnSpMkLst>
            <pc:docMk/>
            <pc:sldMk cId="109857222" sldId="256"/>
            <ac:cxnSpMk id="12" creationId="{336FDCA7-0AF2-4082-9481-EF2C115F22A4}"/>
          </ac:cxnSpMkLst>
        </pc:cxnChg>
      </pc:sldChg>
      <pc:sldChg chg="new">
        <pc:chgData name="Dan Phillips (2305529)" userId="S::2305529@student.uwtsd.ac.uk::a0818cfc-60b2-45b9-a308-e9ae3ebea875" providerId="AD" clId="Web-{8CAA6456-E7A3-2C3E-CE1A-0AC156786517}" dt="2024-10-22T10:21:13.803" v="17"/>
        <pc:sldMkLst>
          <pc:docMk/>
          <pc:sldMk cId="2458885179" sldId="257"/>
        </pc:sldMkLst>
      </pc:sldChg>
      <pc:sldMasterChg chg="del delSldLayout">
        <pc:chgData name="Dan Phillips (2305529)" userId="S::2305529@student.uwtsd.ac.uk::a0818cfc-60b2-45b9-a308-e9ae3ebea875" providerId="AD" clId="Web-{8CAA6456-E7A3-2C3E-CE1A-0AC156786517}" dt="2024-10-22T10:19:19.659" v="0"/>
        <pc:sldMasterMkLst>
          <pc:docMk/>
          <pc:sldMasterMk cId="2460954070" sldId="2147483660"/>
        </pc:sldMasterMkLst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an Phillips (2305529)" userId="S::2305529@student.uwtsd.ac.uk::a0818cfc-60b2-45b9-a308-e9ae3ebea875" providerId="AD" clId="Web-{8CAA6456-E7A3-2C3E-CE1A-0AC156786517}" dt="2024-10-22T10:19:19.659" v="0"/>
        <pc:sldMasterMkLst>
          <pc:docMk/>
          <pc:sldMasterMk cId="2687821545" sldId="2147483685"/>
        </pc:sldMasterMkLst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1894565961" sldId="2147483674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3511251893" sldId="2147483675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1103596919" sldId="2147483676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4194148064" sldId="2147483677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4112017976" sldId="2147483678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1370871552" sldId="2147483679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2387897364" sldId="2147483680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2760575981" sldId="2147483681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1154775463" sldId="2147483682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417379705" sldId="2147483683"/>
          </pc:sldLayoutMkLst>
        </pc:sldLayoutChg>
        <pc:sldLayoutChg chg="add">
          <pc:chgData name="Dan Phillips (2305529)" userId="S::2305529@student.uwtsd.ac.uk::a0818cfc-60b2-45b9-a308-e9ae3ebea875" providerId="AD" clId="Web-{8CAA6456-E7A3-2C3E-CE1A-0AC156786517}" dt="2024-10-22T10:19:19.659" v="0"/>
          <pc:sldLayoutMkLst>
            <pc:docMk/>
            <pc:sldMasterMk cId="2687821545" sldId="2147483685"/>
            <pc:sldLayoutMk cId="2325790576" sldId="2147483684"/>
          </pc:sldLayoutMkLst>
        </pc:sldLayoutChg>
      </pc:sldMasterChg>
    </pc:docChg>
  </pc:docChgLst>
  <pc:docChgLst>
    <pc:chgData name="Dan Phillips (2305529)" userId="S::2305529@student.uwtsd.ac.uk::a0818cfc-60b2-45b9-a308-e9ae3ebea875" providerId="AD" clId="Web-{7AF02E49-2435-19A6-0D8F-185437510E2D}"/>
    <pc:docChg chg="addSld modSld">
      <pc:chgData name="Dan Phillips (2305529)" userId="S::2305529@student.uwtsd.ac.uk::a0818cfc-60b2-45b9-a308-e9ae3ebea875" providerId="AD" clId="Web-{7AF02E49-2435-19A6-0D8F-185437510E2D}" dt="2024-11-07T17:48:23.955" v="140" actId="20577"/>
      <pc:docMkLst>
        <pc:docMk/>
      </pc:docMkLst>
      <pc:sldChg chg="modSp">
        <pc:chgData name="Dan Phillips (2305529)" userId="S::2305529@student.uwtsd.ac.uk::a0818cfc-60b2-45b9-a308-e9ae3ebea875" providerId="AD" clId="Web-{7AF02E49-2435-19A6-0D8F-185437510E2D}" dt="2024-11-07T17:35:24.915" v="24" actId="20577"/>
        <pc:sldMkLst>
          <pc:docMk/>
          <pc:sldMk cId="1042486009" sldId="259"/>
        </pc:sldMkLst>
        <pc:spChg chg="mod">
          <ac:chgData name="Dan Phillips (2305529)" userId="S::2305529@student.uwtsd.ac.uk::a0818cfc-60b2-45b9-a308-e9ae3ebea875" providerId="AD" clId="Web-{7AF02E49-2435-19A6-0D8F-185437510E2D}" dt="2024-11-07T17:35:24.915" v="24" actId="20577"/>
          <ac:spMkLst>
            <pc:docMk/>
            <pc:sldMk cId="1042486009" sldId="259"/>
            <ac:spMk id="3" creationId="{0C18516F-D73A-64BE-B4B0-55A349E732F5}"/>
          </ac:spMkLst>
        </pc:spChg>
      </pc:sldChg>
      <pc:sldChg chg="modSp">
        <pc:chgData name="Dan Phillips (2305529)" userId="S::2305529@student.uwtsd.ac.uk::a0818cfc-60b2-45b9-a308-e9ae3ebea875" providerId="AD" clId="Web-{7AF02E49-2435-19A6-0D8F-185437510E2D}" dt="2024-11-07T17:48:23.955" v="140" actId="20577"/>
        <pc:sldMkLst>
          <pc:docMk/>
          <pc:sldMk cId="94304289" sldId="261"/>
        </pc:sldMkLst>
        <pc:spChg chg="mod">
          <ac:chgData name="Dan Phillips (2305529)" userId="S::2305529@student.uwtsd.ac.uk::a0818cfc-60b2-45b9-a308-e9ae3ebea875" providerId="AD" clId="Web-{7AF02E49-2435-19A6-0D8F-185437510E2D}" dt="2024-11-07T17:48:23.955" v="140" actId="20577"/>
          <ac:spMkLst>
            <pc:docMk/>
            <pc:sldMk cId="94304289" sldId="261"/>
            <ac:spMk id="3" creationId="{086E06F0-8DFF-534F-774E-ECB67B9849AA}"/>
          </ac:spMkLst>
        </pc:spChg>
      </pc:sldChg>
      <pc:sldChg chg="modSp new">
        <pc:chgData name="Dan Phillips (2305529)" userId="S::2305529@student.uwtsd.ac.uk::a0818cfc-60b2-45b9-a308-e9ae3ebea875" providerId="AD" clId="Web-{7AF02E49-2435-19A6-0D8F-185437510E2D}" dt="2024-11-07T17:35:58.884" v="40" actId="20577"/>
        <pc:sldMkLst>
          <pc:docMk/>
          <pc:sldMk cId="1226080148" sldId="262"/>
        </pc:sldMkLst>
        <pc:spChg chg="mod">
          <ac:chgData name="Dan Phillips (2305529)" userId="S::2305529@student.uwtsd.ac.uk::a0818cfc-60b2-45b9-a308-e9ae3ebea875" providerId="AD" clId="Web-{7AF02E49-2435-19A6-0D8F-185437510E2D}" dt="2024-11-07T17:29:12.246" v="11" actId="20577"/>
          <ac:spMkLst>
            <pc:docMk/>
            <pc:sldMk cId="1226080148" sldId="262"/>
            <ac:spMk id="2" creationId="{ECF72925-123D-D022-CD9C-FF0BEAA291D4}"/>
          </ac:spMkLst>
        </pc:spChg>
        <pc:spChg chg="mod">
          <ac:chgData name="Dan Phillips (2305529)" userId="S::2305529@student.uwtsd.ac.uk::a0818cfc-60b2-45b9-a308-e9ae3ebea875" providerId="AD" clId="Web-{7AF02E49-2435-19A6-0D8F-185437510E2D}" dt="2024-11-07T17:35:58.884" v="40" actId="20577"/>
          <ac:spMkLst>
            <pc:docMk/>
            <pc:sldMk cId="1226080148" sldId="262"/>
            <ac:spMk id="3" creationId="{95D4CC4D-830B-AF77-14FF-9D6128C57F78}"/>
          </ac:spMkLst>
        </pc:spChg>
      </pc:sldChg>
    </pc:docChg>
  </pc:docChgLst>
  <pc:docChgLst>
    <pc:chgData name="Dan Phillips (2305529)" userId="S::2305529@student.uwtsd.ac.uk::a0818cfc-60b2-45b9-a308-e9ae3ebea875" providerId="AD" clId="Web-{805FA7E7-3923-252F-DBD8-58BCDF32ED1C}"/>
    <pc:docChg chg="addSld modSld">
      <pc:chgData name="Dan Phillips (2305529)" userId="S::2305529@student.uwtsd.ac.uk::a0818cfc-60b2-45b9-a308-e9ae3ebea875" providerId="AD" clId="Web-{805FA7E7-3923-252F-DBD8-58BCDF32ED1C}" dt="2024-11-10T15:38:05.587" v="296" actId="20577"/>
      <pc:docMkLst>
        <pc:docMk/>
      </pc:docMkLst>
      <pc:sldChg chg="addSp delSp modSp">
        <pc:chgData name="Dan Phillips (2305529)" userId="S::2305529@student.uwtsd.ac.uk::a0818cfc-60b2-45b9-a308-e9ae3ebea875" providerId="AD" clId="Web-{805FA7E7-3923-252F-DBD8-58BCDF32ED1C}" dt="2024-11-10T15:32:14.095" v="239"/>
        <pc:sldMkLst>
          <pc:docMk/>
          <pc:sldMk cId="109857222" sldId="256"/>
        </pc:sldMkLst>
        <pc:spChg chg="mod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8" creationId="{70105F5E-5B61-4F51-927C-5B28DB7DD9BB}"/>
          </ac:spMkLst>
        </pc:spChg>
        <pc:spChg chg="del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10" creationId="{713A5A79-79D2-4D9D-A36A-2291A248016B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17" creationId="{4DE524F2-C7AF-4466-BA99-09C19DE0D819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2:14.095" v="239"/>
          <ac:spMkLst>
            <pc:docMk/>
            <pc:sldMk cId="109857222" sldId="256"/>
            <ac:spMk id="19" creationId="{F391DB8F-CD1E-4B48-81D6-9781BA3F4CF1}"/>
          </ac:spMkLst>
        </pc:spChg>
        <pc:picChg chg="add mod">
          <ac:chgData name="Dan Phillips (2305529)" userId="S::2305529@student.uwtsd.ac.uk::a0818cfc-60b2-45b9-a308-e9ae3ebea875" providerId="AD" clId="Web-{805FA7E7-3923-252F-DBD8-58BCDF32ED1C}" dt="2024-11-10T15:32:14.095" v="239"/>
          <ac:picMkLst>
            <pc:docMk/>
            <pc:sldMk cId="109857222" sldId="256"/>
            <ac:picMk id="4" creationId="{B8275A32-8AF8-C366-E54A-3895E5A4A0A8}"/>
          </ac:picMkLst>
        </pc:picChg>
        <pc:cxnChg chg="del">
          <ac:chgData name="Dan Phillips (2305529)" userId="S::2305529@student.uwtsd.ac.uk::a0818cfc-60b2-45b9-a308-e9ae3ebea875" providerId="AD" clId="Web-{805FA7E7-3923-252F-DBD8-58BCDF32ED1C}" dt="2024-11-10T15:32:14.095" v="239"/>
          <ac:cxnSpMkLst>
            <pc:docMk/>
            <pc:sldMk cId="109857222" sldId="256"/>
            <ac:cxnSpMk id="12" creationId="{336FDCA7-0AF2-4082-9481-EF2C115F22A4}"/>
          </ac:cxnSpMkLst>
        </pc:cxnChg>
      </pc:sldChg>
      <pc:sldChg chg="addSp modSp mod setBg">
        <pc:chgData name="Dan Phillips (2305529)" userId="S::2305529@student.uwtsd.ac.uk::a0818cfc-60b2-45b9-a308-e9ae3ebea875" providerId="AD" clId="Web-{805FA7E7-3923-252F-DBD8-58BCDF32ED1C}" dt="2024-11-10T15:33:39.847" v="254" actId="1076"/>
        <pc:sldMkLst>
          <pc:docMk/>
          <pc:sldMk cId="263419375" sldId="258"/>
        </pc:sldMkLst>
        <pc:spChg chg="mod">
          <ac:chgData name="Dan Phillips (2305529)" userId="S::2305529@student.uwtsd.ac.uk::a0818cfc-60b2-45b9-a308-e9ae3ebea875" providerId="AD" clId="Web-{805FA7E7-3923-252F-DBD8-58BCDF32ED1C}" dt="2024-11-10T15:33:11.096" v="245"/>
          <ac:spMkLst>
            <pc:docMk/>
            <pc:sldMk cId="263419375" sldId="258"/>
            <ac:spMk id="2" creationId="{9EB940FD-5A04-3E85-59C0-718A699A3934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3:39.847" v="254" actId="1076"/>
          <ac:spMkLst>
            <pc:docMk/>
            <pc:sldMk cId="263419375" sldId="258"/>
            <ac:spMk id="3" creationId="{A4C40691-B2CE-64C1-2FE5-EBB5C397B85C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3:11.096" v="245"/>
          <ac:spMkLst>
            <pc:docMk/>
            <pc:sldMk cId="263419375" sldId="258"/>
            <ac:spMk id="9" creationId="{327AB4C5-0719-4E35-87CD-199EB59E3EE5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3:11.096" v="245"/>
          <ac:spMkLst>
            <pc:docMk/>
            <pc:sldMk cId="263419375" sldId="258"/>
            <ac:spMk id="11" creationId="{3F51EE1E-6258-4F09-963A-853315C6FBC0}"/>
          </ac:spMkLst>
        </pc:spChg>
        <pc:picChg chg="add mod">
          <ac:chgData name="Dan Phillips (2305529)" userId="S::2305529@student.uwtsd.ac.uk::a0818cfc-60b2-45b9-a308-e9ae3ebea875" providerId="AD" clId="Web-{805FA7E7-3923-252F-DBD8-58BCDF32ED1C}" dt="2024-11-10T15:33:11.096" v="245"/>
          <ac:picMkLst>
            <pc:docMk/>
            <pc:sldMk cId="263419375" sldId="258"/>
            <ac:picMk id="4" creationId="{E65F2A54-710C-4B42-94A7-21727870D77A}"/>
          </ac:picMkLst>
        </pc:picChg>
        <pc:cxnChg chg="add">
          <ac:chgData name="Dan Phillips (2305529)" userId="S::2305529@student.uwtsd.ac.uk::a0818cfc-60b2-45b9-a308-e9ae3ebea875" providerId="AD" clId="Web-{805FA7E7-3923-252F-DBD8-58BCDF32ED1C}" dt="2024-11-10T15:33:11.096" v="245"/>
          <ac:cxnSpMkLst>
            <pc:docMk/>
            <pc:sldMk cId="263419375" sldId="258"/>
            <ac:cxnSpMk id="13" creationId="{7FA07B03-7E5B-4F33-A494-D72BC5BEB0BF}"/>
          </ac:cxnSpMkLst>
        </pc:cxnChg>
      </pc:sldChg>
      <pc:sldChg chg="modSp">
        <pc:chgData name="Dan Phillips (2305529)" userId="S::2305529@student.uwtsd.ac.uk::a0818cfc-60b2-45b9-a308-e9ae3ebea875" providerId="AD" clId="Web-{805FA7E7-3923-252F-DBD8-58BCDF32ED1C}" dt="2024-11-10T14:48:30.528" v="197" actId="20577"/>
        <pc:sldMkLst>
          <pc:docMk/>
          <pc:sldMk cId="1042486009" sldId="259"/>
        </pc:sldMkLst>
        <pc:spChg chg="mod">
          <ac:chgData name="Dan Phillips (2305529)" userId="S::2305529@student.uwtsd.ac.uk::a0818cfc-60b2-45b9-a308-e9ae3ebea875" providerId="AD" clId="Web-{805FA7E7-3923-252F-DBD8-58BCDF32ED1C}" dt="2024-11-10T14:48:13.512" v="189" actId="1076"/>
          <ac:spMkLst>
            <pc:docMk/>
            <pc:sldMk cId="1042486009" sldId="259"/>
            <ac:spMk id="2" creationId="{2F1C6F21-9C5E-58B7-128D-B5DC4DB7CA91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4:48:30.528" v="197" actId="20577"/>
          <ac:spMkLst>
            <pc:docMk/>
            <pc:sldMk cId="1042486009" sldId="259"/>
            <ac:spMk id="3" creationId="{0C18516F-D73A-64BE-B4B0-55A349E732F5}"/>
          </ac:spMkLst>
        </pc:spChg>
      </pc:sldChg>
      <pc:sldChg chg="addSp delSp modSp mod setBg">
        <pc:chgData name="Dan Phillips (2305529)" userId="S::2305529@student.uwtsd.ac.uk::a0818cfc-60b2-45b9-a308-e9ae3ebea875" providerId="AD" clId="Web-{805FA7E7-3923-252F-DBD8-58BCDF32ED1C}" dt="2024-11-10T15:38:05.587" v="296" actId="20577"/>
        <pc:sldMkLst>
          <pc:docMk/>
          <pc:sldMk cId="94304289" sldId="261"/>
        </pc:sldMkLst>
        <pc:spChg chg="mod">
          <ac:chgData name="Dan Phillips (2305529)" userId="S::2305529@student.uwtsd.ac.uk::a0818cfc-60b2-45b9-a308-e9ae3ebea875" providerId="AD" clId="Web-{805FA7E7-3923-252F-DBD8-58BCDF32ED1C}" dt="2024-11-10T15:37:55.946" v="291"/>
          <ac:spMkLst>
            <pc:docMk/>
            <pc:sldMk cId="94304289" sldId="261"/>
            <ac:spMk id="2" creationId="{0502F6EA-5799-4B1C-30C3-354D61BBCB9C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8:05.587" v="296" actId="20577"/>
          <ac:spMkLst>
            <pc:docMk/>
            <pc:sldMk cId="94304289" sldId="261"/>
            <ac:spMk id="3" creationId="{086E06F0-8DFF-534F-774E-ECB67B9849AA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7:55.946" v="291"/>
          <ac:spMkLst>
            <pc:docMk/>
            <pc:sldMk cId="94304289" sldId="261"/>
            <ac:spMk id="8" creationId="{327AB4C5-0719-4E35-87CD-199EB59E3EE5}"/>
          </ac:spMkLst>
        </pc:spChg>
        <pc:spChg chg="add del">
          <ac:chgData name="Dan Phillips (2305529)" userId="S::2305529@student.uwtsd.ac.uk::a0818cfc-60b2-45b9-a308-e9ae3ebea875" providerId="AD" clId="Web-{805FA7E7-3923-252F-DBD8-58BCDF32ED1C}" dt="2024-11-10T15:32:33.704" v="241"/>
          <ac:spMkLst>
            <pc:docMk/>
            <pc:sldMk cId="94304289" sldId="261"/>
            <ac:spMk id="9" creationId="{685B57F6-59DE-4274-A37C-F47FE4E42EEF}"/>
          </ac:spMkLst>
        </pc:spChg>
        <pc:spChg chg="add del">
          <ac:chgData name="Dan Phillips (2305529)" userId="S::2305529@student.uwtsd.ac.uk::a0818cfc-60b2-45b9-a308-e9ae3ebea875" providerId="AD" clId="Web-{805FA7E7-3923-252F-DBD8-58BCDF32ED1C}" dt="2024-11-10T15:32:33.704" v="241"/>
          <ac:spMkLst>
            <pc:docMk/>
            <pc:sldMk cId="94304289" sldId="261"/>
            <ac:spMk id="11" creationId="{C8C63406-9171-4282-BAAB-2DDC6831F0E6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7:55.946" v="291"/>
          <ac:spMkLst>
            <pc:docMk/>
            <pc:sldMk cId="94304289" sldId="261"/>
            <ac:spMk id="13" creationId="{3F51EE1E-6258-4F09-963A-853315C6FBC0}"/>
          </ac:spMkLst>
        </pc:spChg>
        <pc:picChg chg="add del mod">
          <ac:chgData name="Dan Phillips (2305529)" userId="S::2305529@student.uwtsd.ac.uk::a0818cfc-60b2-45b9-a308-e9ae3ebea875" providerId="AD" clId="Web-{805FA7E7-3923-252F-DBD8-58BCDF32ED1C}" dt="2024-11-10T15:32:52.705" v="243"/>
          <ac:picMkLst>
            <pc:docMk/>
            <pc:sldMk cId="94304289" sldId="261"/>
            <ac:picMk id="4" creationId="{45EA33D3-F1CB-5130-0BE8-100CAE5DD333}"/>
          </ac:picMkLst>
        </pc:picChg>
        <pc:picChg chg="add del">
          <ac:chgData name="Dan Phillips (2305529)" userId="S::2305529@student.uwtsd.ac.uk::a0818cfc-60b2-45b9-a308-e9ae3ebea875" providerId="AD" clId="Web-{805FA7E7-3923-252F-DBD8-58BCDF32ED1C}" dt="2024-11-10T15:32:33.704" v="241"/>
          <ac:picMkLst>
            <pc:docMk/>
            <pc:sldMk cId="94304289" sldId="261"/>
            <ac:picMk id="5" creationId="{8F7D18CE-D487-A0B1-9D17-5D1769F3ADC0}"/>
          </ac:picMkLst>
        </pc:picChg>
        <pc:picChg chg="add mod">
          <ac:chgData name="Dan Phillips (2305529)" userId="S::2305529@student.uwtsd.ac.uk::a0818cfc-60b2-45b9-a308-e9ae3ebea875" providerId="AD" clId="Web-{805FA7E7-3923-252F-DBD8-58BCDF32ED1C}" dt="2024-11-10T15:37:55.946" v="291"/>
          <ac:picMkLst>
            <pc:docMk/>
            <pc:sldMk cId="94304289" sldId="261"/>
            <ac:picMk id="6" creationId="{6020CF7F-4808-AEB2-77BF-B47A3DF4DFC5}"/>
          </ac:picMkLst>
        </pc:picChg>
        <pc:cxnChg chg="add">
          <ac:chgData name="Dan Phillips (2305529)" userId="S::2305529@student.uwtsd.ac.uk::a0818cfc-60b2-45b9-a308-e9ae3ebea875" providerId="AD" clId="Web-{805FA7E7-3923-252F-DBD8-58BCDF32ED1C}" dt="2024-11-10T15:37:55.946" v="291"/>
          <ac:cxnSpMkLst>
            <pc:docMk/>
            <pc:sldMk cId="94304289" sldId="261"/>
            <ac:cxnSpMk id="15" creationId="{7FA07B03-7E5B-4F33-A494-D72BC5BEB0BF}"/>
          </ac:cxnSpMkLst>
        </pc:cxnChg>
      </pc:sldChg>
      <pc:sldChg chg="addSp modSp mod setBg">
        <pc:chgData name="Dan Phillips (2305529)" userId="S::2305529@student.uwtsd.ac.uk::a0818cfc-60b2-45b9-a308-e9ae3ebea875" providerId="AD" clId="Web-{805FA7E7-3923-252F-DBD8-58BCDF32ED1C}" dt="2024-11-10T15:34:57.254" v="270" actId="14100"/>
        <pc:sldMkLst>
          <pc:docMk/>
          <pc:sldMk cId="1226080148" sldId="262"/>
        </pc:sldMkLst>
        <pc:spChg chg="mod">
          <ac:chgData name="Dan Phillips (2305529)" userId="S::2305529@student.uwtsd.ac.uk::a0818cfc-60b2-45b9-a308-e9ae3ebea875" providerId="AD" clId="Web-{805FA7E7-3923-252F-DBD8-58BCDF32ED1C}" dt="2024-11-10T15:34:36.317" v="263" actId="1076"/>
          <ac:spMkLst>
            <pc:docMk/>
            <pc:sldMk cId="1226080148" sldId="262"/>
            <ac:spMk id="2" creationId="{ECF72925-123D-D022-CD9C-FF0BEAA291D4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4:57.254" v="270" actId="14100"/>
          <ac:spMkLst>
            <pc:docMk/>
            <pc:sldMk cId="1226080148" sldId="262"/>
            <ac:spMk id="3" creationId="{95D4CC4D-830B-AF77-14FF-9D6128C57F78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4:18.785" v="256"/>
          <ac:spMkLst>
            <pc:docMk/>
            <pc:sldMk cId="1226080148" sldId="262"/>
            <ac:spMk id="9" creationId="{327AB4C5-0719-4E35-87CD-199EB59E3EE5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4:18.785" v="256"/>
          <ac:spMkLst>
            <pc:docMk/>
            <pc:sldMk cId="1226080148" sldId="262"/>
            <ac:spMk id="11" creationId="{3F51EE1E-6258-4F09-963A-853315C6FBC0}"/>
          </ac:spMkLst>
        </pc:spChg>
        <pc:picChg chg="add mod">
          <ac:chgData name="Dan Phillips (2305529)" userId="S::2305529@student.uwtsd.ac.uk::a0818cfc-60b2-45b9-a308-e9ae3ebea875" providerId="AD" clId="Web-{805FA7E7-3923-252F-DBD8-58BCDF32ED1C}" dt="2024-11-10T15:34:40.067" v="265" actId="1076"/>
          <ac:picMkLst>
            <pc:docMk/>
            <pc:sldMk cId="1226080148" sldId="262"/>
            <ac:picMk id="4" creationId="{7A37EC9C-E4B8-ED10-8285-A94C69186CF9}"/>
          </ac:picMkLst>
        </pc:picChg>
        <pc:cxnChg chg="add">
          <ac:chgData name="Dan Phillips (2305529)" userId="S::2305529@student.uwtsd.ac.uk::a0818cfc-60b2-45b9-a308-e9ae3ebea875" providerId="AD" clId="Web-{805FA7E7-3923-252F-DBD8-58BCDF32ED1C}" dt="2024-11-10T15:34:18.785" v="256"/>
          <ac:cxnSpMkLst>
            <pc:docMk/>
            <pc:sldMk cId="1226080148" sldId="262"/>
            <ac:cxnSpMk id="13" creationId="{7FA07B03-7E5B-4F33-A494-D72BC5BEB0BF}"/>
          </ac:cxnSpMkLst>
        </pc:cxnChg>
      </pc:sldChg>
      <pc:sldChg chg="addSp modSp mod setBg">
        <pc:chgData name="Dan Phillips (2305529)" userId="S::2305529@student.uwtsd.ac.uk::a0818cfc-60b2-45b9-a308-e9ae3ebea875" providerId="AD" clId="Web-{805FA7E7-3923-252F-DBD8-58BCDF32ED1C}" dt="2024-11-10T15:37:05.632" v="289" actId="20577"/>
        <pc:sldMkLst>
          <pc:docMk/>
          <pc:sldMk cId="587676260" sldId="263"/>
        </pc:sldMkLst>
        <pc:spChg chg="mod">
          <ac:chgData name="Dan Phillips (2305529)" userId="S::2305529@student.uwtsd.ac.uk::a0818cfc-60b2-45b9-a308-e9ae3ebea875" providerId="AD" clId="Web-{805FA7E7-3923-252F-DBD8-58BCDF32ED1C}" dt="2024-11-10T15:36:52.538" v="282" actId="1076"/>
          <ac:spMkLst>
            <pc:docMk/>
            <pc:sldMk cId="587676260" sldId="263"/>
            <ac:spMk id="2" creationId="{6BF3AE52-7D3B-0BC4-16E3-845BEF53EEBE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7:05.632" v="289" actId="20577"/>
          <ac:spMkLst>
            <pc:docMk/>
            <pc:sldMk cId="587676260" sldId="263"/>
            <ac:spMk id="3" creationId="{0F8018C4-845B-CC99-257B-3E556D9DB402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6:45.038" v="281"/>
          <ac:spMkLst>
            <pc:docMk/>
            <pc:sldMk cId="587676260" sldId="263"/>
            <ac:spMk id="9" creationId="{327AB4C5-0719-4E35-87CD-199EB59E3EE5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6:45.038" v="281"/>
          <ac:spMkLst>
            <pc:docMk/>
            <pc:sldMk cId="587676260" sldId="263"/>
            <ac:spMk id="11" creationId="{3F51EE1E-6258-4F09-963A-853315C6FBC0}"/>
          </ac:spMkLst>
        </pc:spChg>
        <pc:picChg chg="add mod">
          <ac:chgData name="Dan Phillips (2305529)" userId="S::2305529@student.uwtsd.ac.uk::a0818cfc-60b2-45b9-a308-e9ae3ebea875" providerId="AD" clId="Web-{805FA7E7-3923-252F-DBD8-58BCDF32ED1C}" dt="2024-11-10T15:36:45.038" v="281"/>
          <ac:picMkLst>
            <pc:docMk/>
            <pc:sldMk cId="587676260" sldId="263"/>
            <ac:picMk id="4" creationId="{5FC9770A-4A23-43D9-C5C2-8B3357B0F017}"/>
          </ac:picMkLst>
        </pc:picChg>
        <pc:cxnChg chg="add">
          <ac:chgData name="Dan Phillips (2305529)" userId="S::2305529@student.uwtsd.ac.uk::a0818cfc-60b2-45b9-a308-e9ae3ebea875" providerId="AD" clId="Web-{805FA7E7-3923-252F-DBD8-58BCDF32ED1C}" dt="2024-11-10T15:36:45.038" v="281"/>
          <ac:cxnSpMkLst>
            <pc:docMk/>
            <pc:sldMk cId="587676260" sldId="263"/>
            <ac:cxnSpMk id="13" creationId="{7FA07B03-7E5B-4F33-A494-D72BC5BEB0BF}"/>
          </ac:cxnSpMkLst>
        </pc:cxnChg>
      </pc:sldChg>
      <pc:sldChg chg="addSp modSp new mod setBg">
        <pc:chgData name="Dan Phillips (2305529)" userId="S::2305529@student.uwtsd.ac.uk::a0818cfc-60b2-45b9-a308-e9ae3ebea875" providerId="AD" clId="Web-{805FA7E7-3923-252F-DBD8-58BCDF32ED1C}" dt="2024-11-10T15:36:02.193" v="279" actId="1076"/>
        <pc:sldMkLst>
          <pc:docMk/>
          <pc:sldMk cId="1913378441" sldId="264"/>
        </pc:sldMkLst>
        <pc:spChg chg="mod">
          <ac:chgData name="Dan Phillips (2305529)" userId="S::2305529@student.uwtsd.ac.uk::a0818cfc-60b2-45b9-a308-e9ae3ebea875" providerId="AD" clId="Web-{805FA7E7-3923-252F-DBD8-58BCDF32ED1C}" dt="2024-11-10T15:36:02.193" v="279" actId="1076"/>
          <ac:spMkLst>
            <pc:docMk/>
            <pc:sldMk cId="1913378441" sldId="264"/>
            <ac:spMk id="2" creationId="{6C2D2574-B752-5369-0588-AFB829C98FB0}"/>
          </ac:spMkLst>
        </pc:spChg>
        <pc:spChg chg="mod">
          <ac:chgData name="Dan Phillips (2305529)" userId="S::2305529@student.uwtsd.ac.uk::a0818cfc-60b2-45b9-a308-e9ae3ebea875" providerId="AD" clId="Web-{805FA7E7-3923-252F-DBD8-58BCDF32ED1C}" dt="2024-11-10T15:35:55.584" v="278" actId="20577"/>
          <ac:spMkLst>
            <pc:docMk/>
            <pc:sldMk cId="1913378441" sldId="264"/>
            <ac:spMk id="3" creationId="{FA3F8527-0D02-34A7-E71D-710EB7DB5442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5:34.849" v="272"/>
          <ac:spMkLst>
            <pc:docMk/>
            <pc:sldMk cId="1913378441" sldId="264"/>
            <ac:spMk id="9" creationId="{327AB4C5-0719-4E35-87CD-199EB59E3EE5}"/>
          </ac:spMkLst>
        </pc:spChg>
        <pc:spChg chg="add">
          <ac:chgData name="Dan Phillips (2305529)" userId="S::2305529@student.uwtsd.ac.uk::a0818cfc-60b2-45b9-a308-e9ae3ebea875" providerId="AD" clId="Web-{805FA7E7-3923-252F-DBD8-58BCDF32ED1C}" dt="2024-11-10T15:35:34.849" v="272"/>
          <ac:spMkLst>
            <pc:docMk/>
            <pc:sldMk cId="1913378441" sldId="264"/>
            <ac:spMk id="11" creationId="{3F51EE1E-6258-4F09-963A-853315C6FBC0}"/>
          </ac:spMkLst>
        </pc:spChg>
        <pc:picChg chg="add mod">
          <ac:chgData name="Dan Phillips (2305529)" userId="S::2305529@student.uwtsd.ac.uk::a0818cfc-60b2-45b9-a308-e9ae3ebea875" providerId="AD" clId="Web-{805FA7E7-3923-252F-DBD8-58BCDF32ED1C}" dt="2024-11-10T15:35:34.849" v="272"/>
          <ac:picMkLst>
            <pc:docMk/>
            <pc:sldMk cId="1913378441" sldId="264"/>
            <ac:picMk id="4" creationId="{5939F6E8-1D2F-B580-BC3C-12C84673B607}"/>
          </ac:picMkLst>
        </pc:picChg>
        <pc:cxnChg chg="add">
          <ac:chgData name="Dan Phillips (2305529)" userId="S::2305529@student.uwtsd.ac.uk::a0818cfc-60b2-45b9-a308-e9ae3ebea875" providerId="AD" clId="Web-{805FA7E7-3923-252F-DBD8-58BCDF32ED1C}" dt="2024-11-10T15:35:34.849" v="272"/>
          <ac:cxnSpMkLst>
            <pc:docMk/>
            <pc:sldMk cId="1913378441" sldId="264"/>
            <ac:cxnSpMk id="13" creationId="{7FA07B03-7E5B-4F33-A494-D72BC5BEB0BF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897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75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75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79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790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65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251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3596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148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7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215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went.police.uk/news/gwent/news/news/2024/october/high-visibility-patrols-to-reduce-anti-social-behaviour-in-monmouthshire-town/" TargetMode="External"/><Relationship Id="rId3" Type="http://schemas.openxmlformats.org/officeDocument/2006/relationships/hyperlink" Target="https://www.college.police.uk/app/engagement-and-communication/engagement" TargetMode="External"/><Relationship Id="rId7" Type="http://schemas.openxmlformats.org/officeDocument/2006/relationships/hyperlink" Target="https://www.governmentevents.co.uk/ge-insights/the-importance-of-police-community-relationships-strategies/" TargetMode="External"/><Relationship Id="rId2" Type="http://schemas.openxmlformats.org/officeDocument/2006/relationships/hyperlink" Target="https://www.crimeandjustice.org.uk/sites/crimeandjustice.org.uk/files/0962725030855354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support-forces/practices/targeted-social-media-reduce-serious-crime" TargetMode="External"/><Relationship Id="rId5" Type="http://schemas.openxmlformats.org/officeDocument/2006/relationships/hyperlink" Target="https://www.college.police.uk/support-forces/practices/operation-subpole-reducing-anti-social-behaviour" TargetMode="External"/><Relationship Id="rId10" Type="http://schemas.openxmlformats.org/officeDocument/2006/relationships/hyperlink" Target="https://institute.global/insights/geopolitics-and-security/rebuilding-communities-why-its-time-put-anti-social-behaviour-back-agenda" TargetMode="External"/><Relationship Id="rId4" Type="http://schemas.openxmlformats.org/officeDocument/2006/relationships/hyperlink" Target="https://www.college.police.uk/support-forces/practices/operation-respect-multi-agency-event-tackle-local-anti-social-behaviour" TargetMode="External"/><Relationship Id="rId9" Type="http://schemas.openxmlformats.org/officeDocument/2006/relationships/hyperlink" Target="https://www.gov.uk/government/publications/impacts-of-anti-social-behaviour-on-individuals-and-communities/anti-social-behaviour-impacts-on-individuals-and-local-communities#introdu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391DB8F-CD1E-4B48-81D6-9781BA3F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3268" y="-1"/>
            <a:ext cx="9098732" cy="6858000"/>
          </a:xfrm>
          <a:custGeom>
            <a:avLst/>
            <a:gdLst>
              <a:gd name="connsiteX0" fmla="*/ 6010592 w 9098732"/>
              <a:gd name="connsiteY0" fmla="*/ 0 h 6858000"/>
              <a:gd name="connsiteX1" fmla="*/ 6873692 w 9098732"/>
              <a:gd name="connsiteY1" fmla="*/ 0 h 6858000"/>
              <a:gd name="connsiteX2" fmla="*/ 6873692 w 9098732"/>
              <a:gd name="connsiteY2" fmla="*/ 1553955 h 6858000"/>
              <a:gd name="connsiteX3" fmla="*/ 8235629 w 9098732"/>
              <a:gd name="connsiteY3" fmla="*/ 4 h 6858000"/>
              <a:gd name="connsiteX4" fmla="*/ 8235630 w 9098732"/>
              <a:gd name="connsiteY4" fmla="*/ 2 h 6858000"/>
              <a:gd name="connsiteX5" fmla="*/ 8235632 w 9098732"/>
              <a:gd name="connsiteY5" fmla="*/ 0 h 6858000"/>
              <a:gd name="connsiteX6" fmla="*/ 9098732 w 9098732"/>
              <a:gd name="connsiteY6" fmla="*/ 0 h 6858000"/>
              <a:gd name="connsiteX7" fmla="*/ 9098732 w 9098732"/>
              <a:gd name="connsiteY7" fmla="*/ 6858000 h 6858000"/>
              <a:gd name="connsiteX8" fmla="*/ 6873692 w 9098732"/>
              <a:gd name="connsiteY8" fmla="*/ 6858000 h 6858000"/>
              <a:gd name="connsiteX9" fmla="*/ 2225040 w 9098732"/>
              <a:gd name="connsiteY9" fmla="*/ 6858000 h 6858000"/>
              <a:gd name="connsiteX10" fmla="*/ 0 w 9098732"/>
              <a:gd name="connsiteY10" fmla="*/ 6858000 h 6858000"/>
              <a:gd name="connsiteX11" fmla="*/ 6010589 w 9098732"/>
              <a:gd name="connsiteY11" fmla="*/ 4 h 6858000"/>
              <a:gd name="connsiteX12" fmla="*/ 6010590 w 9098732"/>
              <a:gd name="connsiteY12" fmla="*/ 2 h 6858000"/>
              <a:gd name="connsiteX0" fmla="*/ 6010592 w 9098732"/>
              <a:gd name="connsiteY0" fmla="*/ 0 h 6858000"/>
              <a:gd name="connsiteX1" fmla="*/ 6873692 w 9098732"/>
              <a:gd name="connsiteY1" fmla="*/ 0 h 6858000"/>
              <a:gd name="connsiteX2" fmla="*/ 8235629 w 9098732"/>
              <a:gd name="connsiteY2" fmla="*/ 4 h 6858000"/>
              <a:gd name="connsiteX3" fmla="*/ 8235630 w 9098732"/>
              <a:gd name="connsiteY3" fmla="*/ 2 h 6858000"/>
              <a:gd name="connsiteX4" fmla="*/ 8235632 w 9098732"/>
              <a:gd name="connsiteY4" fmla="*/ 0 h 6858000"/>
              <a:gd name="connsiteX5" fmla="*/ 9098732 w 9098732"/>
              <a:gd name="connsiteY5" fmla="*/ 0 h 6858000"/>
              <a:gd name="connsiteX6" fmla="*/ 9098732 w 9098732"/>
              <a:gd name="connsiteY6" fmla="*/ 6858000 h 6858000"/>
              <a:gd name="connsiteX7" fmla="*/ 6873692 w 9098732"/>
              <a:gd name="connsiteY7" fmla="*/ 6858000 h 6858000"/>
              <a:gd name="connsiteX8" fmla="*/ 2225040 w 9098732"/>
              <a:gd name="connsiteY8" fmla="*/ 6858000 h 6858000"/>
              <a:gd name="connsiteX9" fmla="*/ 0 w 9098732"/>
              <a:gd name="connsiteY9" fmla="*/ 6858000 h 6858000"/>
              <a:gd name="connsiteX10" fmla="*/ 6010589 w 9098732"/>
              <a:gd name="connsiteY10" fmla="*/ 4 h 6858000"/>
              <a:gd name="connsiteX11" fmla="*/ 6010590 w 9098732"/>
              <a:gd name="connsiteY11" fmla="*/ 2 h 6858000"/>
              <a:gd name="connsiteX12" fmla="*/ 6010592 w 9098732"/>
              <a:gd name="connsiteY12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8235632 w 9098732"/>
              <a:gd name="connsiteY3" fmla="*/ 0 h 6858000"/>
              <a:gd name="connsiteX4" fmla="*/ 9098732 w 9098732"/>
              <a:gd name="connsiteY4" fmla="*/ 0 h 6858000"/>
              <a:gd name="connsiteX5" fmla="*/ 9098732 w 9098732"/>
              <a:gd name="connsiteY5" fmla="*/ 6858000 h 6858000"/>
              <a:gd name="connsiteX6" fmla="*/ 6873692 w 9098732"/>
              <a:gd name="connsiteY6" fmla="*/ 6858000 h 6858000"/>
              <a:gd name="connsiteX7" fmla="*/ 2225040 w 9098732"/>
              <a:gd name="connsiteY7" fmla="*/ 6858000 h 6858000"/>
              <a:gd name="connsiteX8" fmla="*/ 0 w 9098732"/>
              <a:gd name="connsiteY8" fmla="*/ 6858000 h 6858000"/>
              <a:gd name="connsiteX9" fmla="*/ 6010589 w 9098732"/>
              <a:gd name="connsiteY9" fmla="*/ 4 h 6858000"/>
              <a:gd name="connsiteX10" fmla="*/ 6010590 w 9098732"/>
              <a:gd name="connsiteY10" fmla="*/ 2 h 6858000"/>
              <a:gd name="connsiteX11" fmla="*/ 6010592 w 9098732"/>
              <a:gd name="connsiteY11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6873692 w 9098732"/>
              <a:gd name="connsiteY5" fmla="*/ 6858000 h 6858000"/>
              <a:gd name="connsiteX6" fmla="*/ 2225040 w 9098732"/>
              <a:gd name="connsiteY6" fmla="*/ 6858000 h 6858000"/>
              <a:gd name="connsiteX7" fmla="*/ 0 w 9098732"/>
              <a:gd name="connsiteY7" fmla="*/ 6858000 h 6858000"/>
              <a:gd name="connsiteX8" fmla="*/ 6010589 w 9098732"/>
              <a:gd name="connsiteY8" fmla="*/ 4 h 6858000"/>
              <a:gd name="connsiteX9" fmla="*/ 6010590 w 9098732"/>
              <a:gd name="connsiteY9" fmla="*/ 2 h 6858000"/>
              <a:gd name="connsiteX10" fmla="*/ 6010592 w 9098732"/>
              <a:gd name="connsiteY10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2225040 w 9098732"/>
              <a:gd name="connsiteY5" fmla="*/ 6858000 h 6858000"/>
              <a:gd name="connsiteX6" fmla="*/ 0 w 9098732"/>
              <a:gd name="connsiteY6" fmla="*/ 6858000 h 6858000"/>
              <a:gd name="connsiteX7" fmla="*/ 6010589 w 9098732"/>
              <a:gd name="connsiteY7" fmla="*/ 4 h 6858000"/>
              <a:gd name="connsiteX8" fmla="*/ 6010590 w 9098732"/>
              <a:gd name="connsiteY8" fmla="*/ 2 h 6858000"/>
              <a:gd name="connsiteX9" fmla="*/ 6010592 w 9098732"/>
              <a:gd name="connsiteY9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0 w 9098732"/>
              <a:gd name="connsiteY5" fmla="*/ 6858000 h 6858000"/>
              <a:gd name="connsiteX6" fmla="*/ 6010589 w 9098732"/>
              <a:gd name="connsiteY6" fmla="*/ 4 h 6858000"/>
              <a:gd name="connsiteX7" fmla="*/ 6010590 w 9098732"/>
              <a:gd name="connsiteY7" fmla="*/ 2 h 6858000"/>
              <a:gd name="connsiteX8" fmla="*/ 6010592 w 9098732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3203240"/>
            <a:ext cx="4953000" cy="25117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400">
                <a:latin typeface="Arial"/>
                <a:cs typeface="Arial"/>
              </a:rPr>
              <a:t>Anti-Social </a:t>
            </a:r>
            <a:r>
              <a:rPr lang="en-US" sz="3400" err="1">
                <a:latin typeface="Arial"/>
                <a:cs typeface="Arial"/>
              </a:rPr>
              <a:t>Behaviour</a:t>
            </a:r>
            <a:r>
              <a:rPr lang="en-US" sz="3400">
                <a:latin typeface="Arial"/>
                <a:cs typeface="Arial"/>
              </a:rPr>
              <a:t> and Crime: can history inform the future?</a:t>
            </a:r>
            <a:endParaRPr lang="en-US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46378" y="1181101"/>
            <a:ext cx="2802620" cy="1583614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By Dan Phillips</a:t>
            </a:r>
          </a:p>
        </p:txBody>
      </p:sp>
      <p:pic>
        <p:nvPicPr>
          <p:cNvPr id="4" name="Picture 3" descr="Anti-Social Behaviour - Fairfield ...">
            <a:extLst>
              <a:ext uri="{FF2B5EF4-FFF2-40B4-BE49-F238E27FC236}">
                <a16:creationId xmlns:a16="http://schemas.microsoft.com/office/drawing/2014/main" id="{B8275A32-8AF8-C366-E54A-3895E5A4A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65625"/>
            <a:ext cx="3750114" cy="424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F32BA-D818-511D-5173-E6DF77853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769DF-77C1-E24B-70CD-F9CC94B86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Arial"/>
                <a:cs typeface="Arial"/>
              </a:rPr>
              <a:t>What aspects of community policing offer the potential to reduce anti-social </a:t>
            </a:r>
            <a:r>
              <a:rPr lang="en-US" sz="2800" err="1">
                <a:latin typeface="Arial"/>
                <a:cs typeface="Arial"/>
              </a:rPr>
              <a:t>behaviour</a:t>
            </a:r>
            <a:r>
              <a:rPr lang="en-US" sz="2800" dirty="0">
                <a:latin typeface="Arial"/>
                <a:cs typeface="Arial"/>
              </a:rPr>
              <a:t> and crime?</a:t>
            </a:r>
            <a:endParaRPr lang="en-US" sz="2800" dirty="0"/>
          </a:p>
          <a:p>
            <a:r>
              <a:rPr lang="en-US" sz="2800" dirty="0">
                <a:latin typeface="Arial"/>
                <a:cs typeface="Arial"/>
              </a:rPr>
              <a:t>Key Point 1 – </a:t>
            </a:r>
            <a:r>
              <a:rPr lang="en-US" sz="2800" dirty="0" err="1">
                <a:latin typeface="Arial"/>
                <a:cs typeface="Arial"/>
              </a:rPr>
              <a:t>Visibilty</a:t>
            </a:r>
            <a:r>
              <a:rPr lang="en-US" sz="2800" dirty="0">
                <a:latin typeface="Arial"/>
                <a:cs typeface="Arial"/>
              </a:rPr>
              <a:t> and </a:t>
            </a:r>
            <a:r>
              <a:rPr lang="en-US" sz="2800" dirty="0" err="1">
                <a:latin typeface="Arial"/>
                <a:cs typeface="Arial"/>
              </a:rPr>
              <a:t>Accessibilty</a:t>
            </a:r>
          </a:p>
          <a:p>
            <a:r>
              <a:rPr lang="en-US" sz="2800" dirty="0">
                <a:latin typeface="Arial"/>
                <a:cs typeface="Arial"/>
              </a:rPr>
              <a:t>Key Point 2 – Youth Engagement</a:t>
            </a:r>
          </a:p>
          <a:p>
            <a:r>
              <a:rPr lang="en-US" sz="2800" dirty="0">
                <a:latin typeface="Arial"/>
                <a:cs typeface="Arial"/>
              </a:rPr>
              <a:t>Key Point 3 – Building Relationships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885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2F6EA-5799-4B1C-30C3-354D61BBC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5"/>
            <a:ext cx="5999018" cy="1360898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E06F0-8DFF-534F-774E-ECB67B984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491" y="2332026"/>
            <a:ext cx="6386946" cy="35671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latin typeface="Walbaum Display"/>
                <a:cs typeface="Calibri"/>
              </a:rPr>
              <a:t>There are a few strategies that the police implement to </a:t>
            </a:r>
            <a:r>
              <a:rPr lang="en-US" dirty="0" err="1">
                <a:latin typeface="Walbaum Display"/>
                <a:cs typeface="Calibri"/>
              </a:rPr>
              <a:t>to</a:t>
            </a:r>
            <a:r>
              <a:rPr lang="en-US" dirty="0">
                <a:latin typeface="Walbaum Display"/>
                <a:cs typeface="Calibri"/>
              </a:rPr>
              <a:t> try and tackle anti-social </a:t>
            </a:r>
            <a:r>
              <a:rPr lang="en-US" dirty="0" err="1">
                <a:latin typeface="Walbaum Display"/>
                <a:cs typeface="Calibri"/>
              </a:rPr>
              <a:t>behaviour</a:t>
            </a:r>
            <a:r>
              <a:rPr lang="en-US" dirty="0">
                <a:latin typeface="Walbaum Display"/>
                <a:cs typeface="Calibri"/>
              </a:rPr>
              <a:t> in communities. Ultimately, community policing is key in dealing with any issues that affect a community. Community policing allows the police to be more personable to members of a community, therefore enhancing the trust between communities and the police.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>
                <a:latin typeface="Walbaum Display"/>
                <a:cs typeface="Calibri"/>
              </a:rPr>
              <a:t>Anti-social </a:t>
            </a:r>
            <a:r>
              <a:rPr lang="en-US" dirty="0" err="1">
                <a:latin typeface="Walbaum Display"/>
                <a:cs typeface="Calibri"/>
              </a:rPr>
              <a:t>behaviour</a:t>
            </a:r>
            <a:r>
              <a:rPr lang="en-US" dirty="0">
                <a:latin typeface="Walbaum Display"/>
                <a:cs typeface="Calibri"/>
              </a:rPr>
              <a:t> regularly affects communities.</a:t>
            </a:r>
          </a:p>
          <a:p>
            <a:pPr>
              <a:lnSpc>
                <a:spcPct val="110000"/>
              </a:lnSpc>
            </a:pPr>
            <a:r>
              <a:rPr lang="en-US" dirty="0">
                <a:cs typeface="Calibri"/>
              </a:rPr>
              <a:t>(Home Office, 2023)</a:t>
            </a:r>
          </a:p>
          <a:p>
            <a:pPr>
              <a:lnSpc>
                <a:spcPct val="110000"/>
              </a:lnSpc>
            </a:pPr>
            <a:endParaRPr lang="en-US" sz="1600">
              <a:cs typeface="Calibri"/>
            </a:endParaRPr>
          </a:p>
        </p:txBody>
      </p:sp>
      <p:pic>
        <p:nvPicPr>
          <p:cNvPr id="6" name="Picture 5" descr="Anti-social behaviour - Policing Insight">
            <a:extLst>
              <a:ext uri="{FF2B5EF4-FFF2-40B4-BE49-F238E27FC236}">
                <a16:creationId xmlns:a16="http://schemas.microsoft.com/office/drawing/2014/main" id="{6020CF7F-4808-AEB2-77BF-B47A3DF4D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310" y="2487686"/>
            <a:ext cx="3327437" cy="221425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304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940FD-5A04-3E85-59C0-718A699A3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5"/>
            <a:ext cx="5999018" cy="1360898"/>
          </a:xfrm>
        </p:spPr>
        <p:txBody>
          <a:bodyPr>
            <a:normAutofit/>
          </a:bodyPr>
          <a:lstStyle/>
          <a:p>
            <a:r>
              <a:rPr lang="en-US" dirty="0"/>
              <a:t>Visibility and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40691-B2CE-64C1-2FE5-EBB5C397B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9" y="2103426"/>
            <a:ext cx="6518564" cy="356711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400" dirty="0"/>
              <a:t>Visibility and </a:t>
            </a:r>
            <a:r>
              <a:rPr lang="en-US" sz="2400" err="1"/>
              <a:t>Accessibilty</a:t>
            </a:r>
            <a:r>
              <a:rPr lang="en-US" sz="2400" dirty="0"/>
              <a:t> is a core part of community policing. Communities feel the police are far more visible and approachable, when seen in the community. </a:t>
            </a:r>
          </a:p>
          <a:p>
            <a:pPr>
              <a:lnSpc>
                <a:spcPct val="110000"/>
              </a:lnSpc>
            </a:pPr>
            <a:r>
              <a:rPr lang="en-US" sz="2400" dirty="0"/>
              <a:t>It is a fact </a:t>
            </a:r>
            <a:r>
              <a:rPr lang="en-US" sz="2400" err="1"/>
              <a:t>aswell</a:t>
            </a:r>
            <a:r>
              <a:rPr lang="en-US" sz="2400" dirty="0"/>
              <a:t> that </a:t>
            </a:r>
            <a:r>
              <a:rPr lang="en-US" sz="2400" dirty="0">
                <a:ea typeface="+mn-lt"/>
                <a:cs typeface="+mn-lt"/>
              </a:rPr>
              <a:t>foot patrols are one of several strategies of community policing to reduce anti-social </a:t>
            </a:r>
            <a:r>
              <a:rPr lang="en-US" sz="2400" err="1">
                <a:ea typeface="+mn-lt"/>
                <a:cs typeface="+mn-lt"/>
              </a:rPr>
              <a:t>behaviour</a:t>
            </a:r>
            <a:r>
              <a:rPr lang="en-US" sz="2400" dirty="0">
                <a:ea typeface="+mn-lt"/>
                <a:cs typeface="+mn-lt"/>
              </a:rPr>
              <a:t> and enhance police-community ties, according to evidence. 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>
                <a:latin typeface="Walbaum Display"/>
                <a:ea typeface="+mn-lt"/>
                <a:cs typeface="+mn-lt"/>
              </a:rPr>
              <a:t>(Longstaff et al., 2015).   (Gwent Police, 2024).</a:t>
            </a:r>
            <a:endParaRPr lang="en-US" sz="2400" dirty="0"/>
          </a:p>
        </p:txBody>
      </p:sp>
      <p:pic>
        <p:nvPicPr>
          <p:cNvPr id="4" name="Picture 3" descr="Police on foot patrol - Office of the ...">
            <a:extLst>
              <a:ext uri="{FF2B5EF4-FFF2-40B4-BE49-F238E27FC236}">
                <a16:creationId xmlns:a16="http://schemas.microsoft.com/office/drawing/2014/main" id="{E65F2A54-710C-4B42-94A7-21727870D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310" y="2487686"/>
            <a:ext cx="3327437" cy="221425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19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F238-C00B-797B-E4F6-415EB941D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Visibility and </a:t>
            </a:r>
            <a:r>
              <a:rPr lang="en-US" dirty="0" err="1"/>
              <a:t>Accessibilty</a:t>
            </a:r>
            <a:r>
              <a:rPr lang="en-US" dirty="0"/>
              <a:t>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3D0EA-475B-5E98-3781-55A896FDE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819" y="1955616"/>
            <a:ext cx="9905999" cy="35671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Walbaum Display"/>
              </a:rPr>
              <a:t>Social media can also increase the accessibility of the police. </a:t>
            </a:r>
          </a:p>
          <a:p>
            <a:r>
              <a:rPr lang="en-US" sz="2400" dirty="0">
                <a:latin typeface="Walbaum Display"/>
              </a:rPr>
              <a:t>West Yorkshire Police are using targeted engagement on social media.</a:t>
            </a:r>
          </a:p>
          <a:p>
            <a:r>
              <a:rPr lang="en-US" sz="2400" dirty="0">
                <a:latin typeface="Walbaum Display"/>
              </a:rPr>
              <a:t>This targeted engagement will aim to reduce instances of anti-social </a:t>
            </a:r>
            <a:r>
              <a:rPr lang="en-US" sz="2400" err="1">
                <a:latin typeface="Walbaum Display"/>
              </a:rPr>
              <a:t>behaviour</a:t>
            </a:r>
            <a:r>
              <a:rPr lang="en-US" sz="2400" dirty="0">
                <a:latin typeface="Walbaum Display"/>
              </a:rPr>
              <a:t> by engaging with young people.</a:t>
            </a:r>
          </a:p>
          <a:p>
            <a:r>
              <a:rPr lang="en-US" sz="2400" dirty="0">
                <a:latin typeface="Walbaum Display"/>
              </a:rPr>
              <a:t>Social media provides further opportunities for the police to engage with the community, therefore increasing trust and public confidence.</a:t>
            </a:r>
          </a:p>
          <a:p>
            <a:endParaRPr lang="en-US" sz="2400" dirty="0">
              <a:latin typeface="Walbaum Display"/>
            </a:endParaRPr>
          </a:p>
          <a:p>
            <a:endParaRPr lang="en-US" sz="2400" dirty="0">
              <a:latin typeface="Walbaum Display"/>
            </a:endParaRPr>
          </a:p>
          <a:p>
            <a:r>
              <a:rPr lang="en-US" sz="2400" dirty="0">
                <a:latin typeface="Walbaum Display"/>
              </a:rPr>
              <a:t>(College of Policing, 2024)    (The Police Foundation, 2014)</a:t>
            </a:r>
          </a:p>
          <a:p>
            <a:endParaRPr lang="en-US" sz="2400" dirty="0">
              <a:latin typeface="Aptos"/>
            </a:endParaRPr>
          </a:p>
          <a:p>
            <a:endParaRPr lang="en-US" sz="24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86712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72925-123D-D022-CD9C-FF0BEAA29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056" y="99"/>
            <a:ext cx="5999018" cy="1360898"/>
          </a:xfrm>
        </p:spPr>
        <p:txBody>
          <a:bodyPr>
            <a:normAutofit/>
          </a:bodyPr>
          <a:lstStyle/>
          <a:p>
            <a:r>
              <a:rPr lang="en-US" dirty="0"/>
              <a:t>Youth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4CC4D-830B-AF77-14FF-9D6128C57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673" y="1140535"/>
            <a:ext cx="6941126" cy="486944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Most instances of anti-social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 are committed by young people.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Youth </a:t>
            </a:r>
            <a:r>
              <a:rPr lang="en-US" sz="1800" err="1">
                <a:latin typeface="Walbaum Display"/>
              </a:rPr>
              <a:t>enagement</a:t>
            </a:r>
            <a:r>
              <a:rPr lang="en-US" sz="1800" dirty="0">
                <a:latin typeface="Walbaum Display"/>
              </a:rPr>
              <a:t> provides opportunities to change younger peoples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 and improve their life.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An example of youth engagement is officers working with children in the princes trust.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Another successful example of youth engagement is the Premier league kicks scheme. This scheme is supported by the police and in fact can receive funding from police and crime commissioners.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This benefit of the scheme provides great potential for young people to think before they act. Therefore, possibly stopping them from committing an act of anti-social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(Berry,  2003)     (Gwent Police and Crime Commissioner, 2023). </a:t>
            </a:r>
          </a:p>
        </p:txBody>
      </p:sp>
      <p:pic>
        <p:nvPicPr>
          <p:cNvPr id="4" name="Picture 3" descr="Mini Police | Humberside Police">
            <a:extLst>
              <a:ext uri="{FF2B5EF4-FFF2-40B4-BE49-F238E27FC236}">
                <a16:creationId xmlns:a16="http://schemas.microsoft.com/office/drawing/2014/main" id="{7A37EC9C-E4B8-ED10-8285-A94C69186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3674" y="1866971"/>
            <a:ext cx="3632237" cy="312318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080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3AE52-7D3B-0BC4-16E3-845BEF53E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99"/>
            <a:ext cx="5999018" cy="1360898"/>
          </a:xfrm>
        </p:spPr>
        <p:txBody>
          <a:bodyPr>
            <a:normAutofit/>
          </a:bodyPr>
          <a:lstStyle/>
          <a:p>
            <a:r>
              <a:rPr lang="en-US" dirty="0"/>
              <a:t>Building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018C4-845B-CC99-257B-3E556D9DB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272" y="1043554"/>
            <a:ext cx="6511637" cy="48555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latin typeface="Walbaum Display"/>
              </a:rPr>
              <a:t>One final key part of community policing, that will offer potential to reduce anti-social </a:t>
            </a:r>
            <a:r>
              <a:rPr lang="en-US" sz="1600" err="1">
                <a:latin typeface="Walbaum Display"/>
              </a:rPr>
              <a:t>behaviour</a:t>
            </a:r>
            <a:r>
              <a:rPr lang="en-US" sz="1600" dirty="0">
                <a:latin typeface="Walbaum Display"/>
              </a:rPr>
              <a:t> is building relationships. Having a police presence at events in a community provides great opportunities to build and foster relationships.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Walbaum Display"/>
              </a:rPr>
              <a:t>An example of this in action is Operation Respect, which is run by Cumbria police. 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Walbaum Display"/>
              </a:rPr>
              <a:t>Establishing strong connections with the community promotes trust, which in turn pushes communities to assist the police, report crimes, and supply critical information.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Walbaum Display"/>
              </a:rPr>
              <a:t>To build successful relationships with a community, the police must ensure that any activity should focus on the specific needs of the people that live there.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Walbaum Display"/>
              </a:rPr>
              <a:t>Any activity, with the police and community, must have the purpose of preventing future crimes from talking place.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(College of Policing, 2024)   (Government Events, 2024) (Redgrave, 2022)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(College of Policing, 2013)</a:t>
            </a:r>
          </a:p>
        </p:txBody>
      </p:sp>
      <p:pic>
        <p:nvPicPr>
          <p:cNvPr id="4" name="Picture 3" descr="West Midlands Police Birmingham 2022 ...">
            <a:extLst>
              <a:ext uri="{FF2B5EF4-FFF2-40B4-BE49-F238E27FC236}">
                <a16:creationId xmlns:a16="http://schemas.microsoft.com/office/drawing/2014/main" id="{5FC9770A-4A23-43D9-C5C2-8B3357B0F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310" y="2491698"/>
            <a:ext cx="3327437" cy="220623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7676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AB4C5-0719-4E35-87CD-199EB59E3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51EE1E-6258-4F09-963A-853315C6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D2574-B752-5369-0588-AFB829C98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055" y="99"/>
            <a:ext cx="5999018" cy="1360898"/>
          </a:xfrm>
        </p:spPr>
        <p:txBody>
          <a:bodyPr>
            <a:normAutofit/>
          </a:bodyPr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F8527-0D02-34A7-E71D-710EB7DB5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019" y="974281"/>
            <a:ext cx="6255327" cy="5118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To conclude, these aspects of community policing offer great potential to reduce anti-social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 in a community. It is often the most vulnerable members in a community that are impacted by anti-social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. This therefore means that the police must take a more personal approach to certain instances of anti-social </a:t>
            </a:r>
            <a:r>
              <a:rPr lang="en-US" sz="1800" err="1">
                <a:latin typeface="Walbaum Display"/>
              </a:rPr>
              <a:t>behaviour</a:t>
            </a:r>
            <a:r>
              <a:rPr lang="en-US" sz="1800" dirty="0">
                <a:latin typeface="Walbaum Display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A focus on building relationships with the community can aid in this significantly.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Youth engagement is also an extremely effective strategy, and all police forces must take a focus on implementing this in communities.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Walbaum Display"/>
              </a:rPr>
              <a:t>Overall, community and </a:t>
            </a:r>
            <a:r>
              <a:rPr lang="en-US" sz="1800" dirty="0" err="1">
                <a:latin typeface="Walbaum Display"/>
              </a:rPr>
              <a:t>neighbourhood</a:t>
            </a:r>
            <a:r>
              <a:rPr lang="en-US" sz="1800" dirty="0">
                <a:latin typeface="Walbaum Display"/>
              </a:rPr>
              <a:t> policing must be taken far more seriously than it currently is by police chiefs and policing and crime commissioners.</a:t>
            </a:r>
          </a:p>
        </p:txBody>
      </p:sp>
      <p:pic>
        <p:nvPicPr>
          <p:cNvPr id="4" name="Picture 3" descr="21st century community engagement ...">
            <a:extLst>
              <a:ext uri="{FF2B5EF4-FFF2-40B4-BE49-F238E27FC236}">
                <a16:creationId xmlns:a16="http://schemas.microsoft.com/office/drawing/2014/main" id="{5939F6E8-1D2F-B580-BC3C-12C84673B6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310" y="2487686"/>
            <a:ext cx="3327437" cy="221425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A07B03-7E5B-4F33-A494-D72BC5BEB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3378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6F21-9C5E-58B7-128D-B5DC4DB7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" y="-430597"/>
            <a:ext cx="9905999" cy="136089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8516F-D73A-64BE-B4B0-55A349E73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13" y="456844"/>
            <a:ext cx="11237842" cy="35671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dirty="0">
                <a:latin typeface="Walbaum Display"/>
                <a:cs typeface="Calibri"/>
              </a:rPr>
              <a:t>Berry, G. (2003). </a:t>
            </a:r>
            <a:r>
              <a:rPr lang="en-US" sz="1100" i="1" dirty="0">
                <a:latin typeface="Walbaum Display"/>
                <a:cs typeface="Calibri"/>
              </a:rPr>
              <a:t>Young People and Anti-Social </a:t>
            </a:r>
            <a:r>
              <a:rPr lang="en-US" sz="1100" i="1" dirty="0" err="1">
                <a:latin typeface="Walbaum Display"/>
                <a:cs typeface="Calibri"/>
              </a:rPr>
              <a:t>Behaviour</a:t>
            </a:r>
            <a:r>
              <a:rPr lang="en-US" sz="1100" i="1" dirty="0">
                <a:latin typeface="Walbaum Display"/>
                <a:cs typeface="Calibri"/>
              </a:rPr>
              <a:t> </a:t>
            </a:r>
            <a:r>
              <a:rPr lang="en-US" sz="1100" dirty="0">
                <a:latin typeface="Walbaum Display"/>
                <a:cs typeface="Calibri"/>
              </a:rPr>
              <a:t>Available at: </a:t>
            </a:r>
            <a:r>
              <a:rPr lang="en-US" sz="1100" dirty="0">
                <a:latin typeface="Walbaum Display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https://www.crimeandjustice.org.uk/sites/crimeandjustice.org.uk/files/09627250308553540.pdf</a:t>
            </a:r>
            <a:r>
              <a:rPr lang="en-US" sz="1100" dirty="0">
                <a:latin typeface="Walbaum Display"/>
                <a:cs typeface="Calibri"/>
              </a:rPr>
              <a:t>.</a:t>
            </a:r>
            <a:endParaRPr lang="en-US" sz="1100">
              <a:latin typeface="Walbaum Display"/>
            </a:endParaRPr>
          </a:p>
          <a:p>
            <a:r>
              <a:rPr lang="en-US" sz="1100" dirty="0">
                <a:latin typeface="Walbaum Display"/>
                <a:cs typeface="Calibri"/>
              </a:rPr>
              <a:t>College of Policing (2013). </a:t>
            </a:r>
            <a:r>
              <a:rPr lang="en-US" sz="1100" i="1" dirty="0">
                <a:latin typeface="Walbaum Display"/>
                <a:cs typeface="Calibri"/>
              </a:rPr>
              <a:t>Engagement</a:t>
            </a:r>
            <a:r>
              <a:rPr lang="en-US" sz="1100" dirty="0">
                <a:latin typeface="Walbaum Display"/>
                <a:cs typeface="Calibri"/>
              </a:rPr>
              <a:t>. Available at: </a:t>
            </a:r>
            <a:r>
              <a:rPr lang="en-US" sz="1100" dirty="0">
                <a:latin typeface="Walbaum Display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https://www.college.police.uk/app/engagement-and-communication/engagement</a:t>
            </a:r>
            <a:r>
              <a:rPr lang="en-US" sz="1100" dirty="0">
                <a:latin typeface="Walbaum Display"/>
                <a:cs typeface="Calibri"/>
              </a:rPr>
              <a:t>. (Accessed on 10/11/2024)</a:t>
            </a:r>
          </a:p>
          <a:p>
            <a:r>
              <a:rPr lang="en-US" sz="1100" dirty="0">
                <a:latin typeface="Walbaum Display"/>
                <a:cs typeface="Calibri"/>
              </a:rPr>
              <a:t>College of Policing (2024). </a:t>
            </a:r>
            <a:r>
              <a:rPr lang="en-US" sz="1100" i="1" dirty="0">
                <a:latin typeface="Walbaum Display"/>
                <a:cs typeface="Calibri"/>
              </a:rPr>
              <a:t>Operation Respect – multi-agency event to tackle local anti-social </a:t>
            </a:r>
            <a:r>
              <a:rPr lang="en-US" sz="1100" i="1" dirty="0" err="1">
                <a:latin typeface="Walbaum Display"/>
                <a:cs typeface="Calibri"/>
              </a:rPr>
              <a:t>behaviour</a:t>
            </a:r>
            <a:r>
              <a:rPr lang="en-US" sz="1100" i="1" dirty="0">
                <a:latin typeface="Walbaum Display"/>
                <a:cs typeface="Calibri"/>
              </a:rPr>
              <a:t> | College of Policing</a:t>
            </a:r>
            <a:r>
              <a:rPr lang="en-US" sz="1100" dirty="0">
                <a:latin typeface="Walbaum Display"/>
                <a:cs typeface="Calibri"/>
              </a:rPr>
              <a:t>.  Available at: </a:t>
            </a:r>
            <a:r>
              <a:rPr lang="en-US" sz="1100" dirty="0">
                <a:latin typeface="Walbaum Display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https://www.college.police.uk/support-forces/practices/operation-respect-multi-agency-event-tackle-local-anti-social-behaviour</a:t>
            </a:r>
            <a:r>
              <a:rPr lang="en-US" sz="1100" dirty="0">
                <a:latin typeface="Walbaum Display"/>
                <a:cs typeface="Calibri"/>
              </a:rPr>
              <a:t>. (Accessed on 7/11/2024)</a:t>
            </a:r>
            <a:endParaRPr lang="en-US" sz="1100">
              <a:latin typeface="Walbaum Display"/>
              <a:cs typeface="Calibri"/>
            </a:endParaRPr>
          </a:p>
          <a:p>
            <a:r>
              <a:rPr lang="en-US" sz="1100" dirty="0">
                <a:latin typeface="Walbaum Display"/>
                <a:cs typeface="Calibri"/>
              </a:rPr>
              <a:t>College of Policing. (2024). </a:t>
            </a:r>
            <a:r>
              <a:rPr lang="en-US" sz="1100" i="1" dirty="0">
                <a:latin typeface="Walbaum Display"/>
                <a:cs typeface="Calibri"/>
              </a:rPr>
              <a:t>Operation </a:t>
            </a:r>
            <a:r>
              <a:rPr lang="en-US" sz="1100" i="1" dirty="0" err="1">
                <a:latin typeface="Walbaum Display"/>
                <a:cs typeface="Calibri"/>
              </a:rPr>
              <a:t>Subpole</a:t>
            </a:r>
            <a:r>
              <a:rPr lang="en-US" sz="1100" i="1" dirty="0">
                <a:latin typeface="Walbaum Display"/>
                <a:cs typeface="Calibri"/>
              </a:rPr>
              <a:t> – reducing anti-social </a:t>
            </a:r>
            <a:r>
              <a:rPr lang="en-US" sz="1100" i="1" dirty="0" err="1">
                <a:latin typeface="Walbaum Display"/>
                <a:cs typeface="Calibri"/>
              </a:rPr>
              <a:t>behaviour</a:t>
            </a:r>
            <a:r>
              <a:rPr lang="en-US" sz="1100" i="1" dirty="0">
                <a:latin typeface="Walbaum Display"/>
                <a:cs typeface="Calibri"/>
              </a:rPr>
              <a:t> by working with schools | College of Policing</a:t>
            </a:r>
            <a:r>
              <a:rPr lang="en-US" sz="1100" dirty="0">
                <a:latin typeface="Walbaum Display"/>
                <a:cs typeface="Calibri"/>
              </a:rPr>
              <a:t>.  Available at: </a:t>
            </a:r>
            <a:r>
              <a:rPr lang="en-US" sz="1100" dirty="0">
                <a:latin typeface="Walbaum Display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https://www.college.police.uk/support-forces/practices/operation-subpole-reducing-anti-social-behaviour</a:t>
            </a:r>
            <a:r>
              <a:rPr lang="en-US" sz="1100" dirty="0">
                <a:latin typeface="Walbaum Display"/>
                <a:cs typeface="Calibri"/>
              </a:rPr>
              <a:t>. (Accessed 7/11/2024)</a:t>
            </a:r>
            <a:endParaRPr lang="en-US" sz="1100">
              <a:latin typeface="Walbaum Display"/>
              <a:cs typeface="Calibri"/>
            </a:endParaRPr>
          </a:p>
          <a:p>
            <a:r>
              <a:rPr lang="en-US" sz="1100" dirty="0"/>
              <a:t>College of Policing (2024). </a:t>
            </a:r>
            <a:r>
              <a:rPr lang="en-US" sz="1100" i="1" dirty="0">
                <a:ea typeface="+mn-lt"/>
                <a:cs typeface="+mn-lt"/>
              </a:rPr>
              <a:t>Targeted social media to reduce serious crime. </a:t>
            </a:r>
            <a:r>
              <a:rPr lang="en-US" sz="1100" dirty="0">
                <a:ea typeface="+mn-lt"/>
                <a:cs typeface="+mn-lt"/>
              </a:rPr>
              <a:t>Available At: </a:t>
            </a:r>
            <a:r>
              <a:rPr lang="en-US" sz="11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https://www.college.police.uk/support-forces/practices/targeted-social-media-reduce-serious-crime</a:t>
            </a:r>
            <a:r>
              <a:rPr lang="en-US" sz="1100" dirty="0">
                <a:ea typeface="+mn-lt"/>
                <a:cs typeface="+mn-lt"/>
              </a:rPr>
              <a:t> (Accessed on 4/11/2024)</a:t>
            </a:r>
            <a:endParaRPr lang="en-US" sz="1100" i="1" dirty="0"/>
          </a:p>
          <a:p>
            <a:r>
              <a:rPr lang="en-US" sz="1100" dirty="0">
                <a:latin typeface="Walbaum Display"/>
                <a:cs typeface="Calibri"/>
              </a:rPr>
              <a:t>Government Events (2024). </a:t>
            </a:r>
            <a:r>
              <a:rPr lang="en-US" sz="1100" i="1" dirty="0">
                <a:latin typeface="Walbaum Display"/>
                <a:cs typeface="Calibri"/>
              </a:rPr>
              <a:t>Police-Community Relationships: Importance &amp; Strategies, </a:t>
            </a:r>
            <a:r>
              <a:rPr lang="en-US" sz="1100" dirty="0">
                <a:latin typeface="Walbaum Display"/>
                <a:cs typeface="Calibri"/>
              </a:rPr>
              <a:t>Available at: </a:t>
            </a:r>
            <a:r>
              <a:rPr lang="en-US" sz="1100" dirty="0">
                <a:latin typeface="Walbaum Display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https://www.governmentevents.co.uk/ge-insights/the-importance-of-police-community-relationships-strategies/</a:t>
            </a:r>
            <a:r>
              <a:rPr lang="en-US" sz="1100" dirty="0">
                <a:latin typeface="Walbaum Display"/>
                <a:cs typeface="Calibri"/>
              </a:rPr>
              <a:t>. (Accessed on 10/11/2024)</a:t>
            </a:r>
            <a:endParaRPr lang="en-US" sz="1100" dirty="0">
              <a:latin typeface="Walbaum Display"/>
            </a:endParaRPr>
          </a:p>
          <a:p>
            <a:r>
              <a:rPr lang="en-US" sz="1100" dirty="0"/>
              <a:t>Gwent Police (2024) </a:t>
            </a:r>
            <a:r>
              <a:rPr lang="en-US" sz="1100" i="1" dirty="0"/>
              <a:t>High-visibility patrols to reduce anti-social </a:t>
            </a:r>
            <a:r>
              <a:rPr lang="en-US" sz="1100" i="1" dirty="0" err="1"/>
              <a:t>behaviour</a:t>
            </a:r>
            <a:r>
              <a:rPr lang="en-US" sz="1100" i="1" dirty="0"/>
              <a:t> in Monmouthshire town. </a:t>
            </a:r>
            <a:r>
              <a:rPr lang="en-US" sz="1100" dirty="0"/>
              <a:t>Available At: </a:t>
            </a:r>
            <a:r>
              <a:rPr lang="en-US" sz="1100" dirty="0"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https://www.gwent.police.uk/news/gwent/news/news/2024/october/high-visibility-patrols-to-reduce-anti-social-behaviour-in-monmouthshire-town/</a:t>
            </a:r>
            <a:r>
              <a:rPr lang="en-US" sz="1100" dirty="0">
                <a:ea typeface="+mn-lt"/>
                <a:cs typeface="+mn-lt"/>
              </a:rPr>
              <a:t> (Accessed on 30/10/2024)</a:t>
            </a:r>
            <a:endParaRPr lang="en-US" sz="1100" dirty="0"/>
          </a:p>
          <a:p>
            <a:r>
              <a:rPr lang="en-US" sz="1100" dirty="0">
                <a:latin typeface="Walbaum Display"/>
                <a:cs typeface="Calibri"/>
              </a:rPr>
              <a:t>Gwent Police and Crime Commissioner, (2023). </a:t>
            </a:r>
            <a:r>
              <a:rPr lang="en-US" sz="1100" i="1" dirty="0">
                <a:latin typeface="Walbaum Display"/>
                <a:cs typeface="Calibri"/>
              </a:rPr>
              <a:t>Tackling the causes of anti-social </a:t>
            </a:r>
            <a:r>
              <a:rPr lang="en-US" sz="1100" i="1" dirty="0" err="1">
                <a:latin typeface="Walbaum Display"/>
                <a:cs typeface="Calibri"/>
              </a:rPr>
              <a:t>behaviour</a:t>
            </a:r>
            <a:r>
              <a:rPr lang="en-US" sz="1100" dirty="0">
                <a:latin typeface="Walbaum Display"/>
                <a:cs typeface="Calibri"/>
              </a:rPr>
              <a:t>. Available at: https://www.gwent.pcc.police.uk/en/news-room/tackling-the-causes-of-anti-social-behaviour/ [Accessed 7 Nov. 2024].</a:t>
            </a:r>
            <a:endParaRPr lang="en-US" sz="1100" dirty="0">
              <a:latin typeface="Walbaum Display"/>
            </a:endParaRPr>
          </a:p>
          <a:p>
            <a:r>
              <a:rPr lang="en-US" sz="1100" dirty="0"/>
              <a:t>Home Office (2023) </a:t>
            </a:r>
            <a:r>
              <a:rPr lang="en-US" sz="1100" i="1" dirty="0"/>
              <a:t>Anti-social </a:t>
            </a:r>
            <a:r>
              <a:rPr lang="en-US" sz="1100" i="1" dirty="0" err="1"/>
              <a:t>behaviour</a:t>
            </a:r>
            <a:r>
              <a:rPr lang="en-US" sz="1100" i="1" dirty="0"/>
              <a:t>: impacts on individuals and local communities. </a:t>
            </a:r>
            <a:r>
              <a:rPr lang="en-US" sz="1100" dirty="0"/>
              <a:t>Available At: </a:t>
            </a:r>
            <a:r>
              <a:rPr lang="en-US" sz="1100" dirty="0"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https://www.gov.uk/government/publications/impacts-of-anti-social-behaviour-on-individuals-and-communities/anti-social-behaviour-impacts-on-individuals-and-local-communities#introduction</a:t>
            </a:r>
            <a:r>
              <a:rPr lang="en-US" sz="1100" dirty="0">
                <a:ea typeface="+mn-lt"/>
                <a:cs typeface="+mn-lt"/>
              </a:rPr>
              <a:t> (Accessed on 7/11/2024)</a:t>
            </a:r>
            <a:endParaRPr lang="en-US" sz="1100">
              <a:ea typeface="+mn-lt"/>
              <a:cs typeface="+mn-lt"/>
            </a:endParaRPr>
          </a:p>
          <a:p>
            <a:r>
              <a:rPr lang="en-US" sz="1100" dirty="0">
                <a:latin typeface="Walbaum Display"/>
                <a:cs typeface="Arial"/>
              </a:rPr>
              <a:t>Lister, S., Adams, B. and Phillips, S., 2015. Evaluation of police-community engagement practices. </a:t>
            </a:r>
            <a:r>
              <a:rPr lang="en-US" sz="1100" i="1" dirty="0">
                <a:latin typeface="Walbaum Display"/>
                <a:cs typeface="Arial"/>
              </a:rPr>
              <a:t>An Exploratory Knowledge Platform for Policing: Exploiting Knowledge Assets, </a:t>
            </a:r>
            <a:r>
              <a:rPr lang="en-US" sz="1100" i="1" err="1">
                <a:latin typeface="Walbaum Display"/>
                <a:cs typeface="Arial"/>
              </a:rPr>
              <a:t>Utilising</a:t>
            </a:r>
            <a:r>
              <a:rPr lang="en-US" sz="1100" i="1" dirty="0">
                <a:latin typeface="Walbaum Display"/>
                <a:cs typeface="Arial"/>
              </a:rPr>
              <a:t> Data and Piloting Research Coproduction</a:t>
            </a:r>
            <a:r>
              <a:rPr lang="en-US" sz="1100" dirty="0">
                <a:latin typeface="Walbaum Display"/>
                <a:cs typeface="Arial"/>
              </a:rPr>
              <a:t>.</a:t>
            </a:r>
            <a:endParaRPr lang="en-US" sz="1100" dirty="0">
              <a:latin typeface="Walbaum Display"/>
            </a:endParaRPr>
          </a:p>
          <a:p>
            <a:r>
              <a:rPr lang="en-US" sz="1100" dirty="0"/>
              <a:t>Longstaff, A., Willer, J., Chapman, J., Czarnomski, S. and Graham, J. (2015) </a:t>
            </a:r>
            <a:r>
              <a:rPr lang="en-US" sz="1100" i="1" dirty="0" err="1">
                <a:ea typeface="+mn-lt"/>
                <a:cs typeface="+mn-lt"/>
              </a:rPr>
              <a:t>Neighbourhood</a:t>
            </a:r>
            <a:r>
              <a:rPr lang="en-US" sz="1100" i="1" dirty="0">
                <a:ea typeface="+mn-lt"/>
                <a:cs typeface="+mn-lt"/>
              </a:rPr>
              <a:t> policing: Past, present and future, </a:t>
            </a:r>
            <a:r>
              <a:rPr lang="en-US" sz="1100" dirty="0">
                <a:ea typeface="+mn-lt"/>
                <a:cs typeface="+mn-lt"/>
              </a:rPr>
              <a:t>pp 17-19.</a:t>
            </a:r>
            <a:endParaRPr lang="en-US" sz="1100">
              <a:ea typeface="+mn-lt"/>
              <a:cs typeface="+mn-lt"/>
            </a:endParaRPr>
          </a:p>
          <a:p>
            <a:r>
              <a:rPr lang="en-US" sz="1100" dirty="0"/>
              <a:t>Redgrave, H. (2022). </a:t>
            </a:r>
            <a:r>
              <a:rPr lang="en-US" sz="1100" i="1" dirty="0"/>
              <a:t>Rebuilding Communities: Why It’s Time to Put Anti-Social </a:t>
            </a:r>
            <a:r>
              <a:rPr lang="en-US" sz="1100" i="1" err="1"/>
              <a:t>Behaviour</a:t>
            </a:r>
            <a:r>
              <a:rPr lang="en-US" sz="1100" i="1" dirty="0"/>
              <a:t> Back on the Agenda. </a:t>
            </a:r>
            <a:r>
              <a:rPr lang="en-US" sz="1100" dirty="0">
                <a:latin typeface="Walbaum Display"/>
                <a:cs typeface="Calibri"/>
              </a:rPr>
              <a:t>Available at: </a:t>
            </a:r>
            <a:r>
              <a:rPr lang="en-US" sz="1100" dirty="0">
                <a:latin typeface="Walbaum Display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https://institute.global/insights/geopolitics-and-security/rebuilding-communities-why-its-time-put-anti-social-behaviour-back-agenda</a:t>
            </a:r>
            <a:r>
              <a:rPr lang="en-US" sz="1100" dirty="0">
                <a:latin typeface="Walbaum Display"/>
                <a:cs typeface="Calibri"/>
              </a:rPr>
              <a:t>. (Accessed on 10/11/2024)</a:t>
            </a:r>
            <a:endParaRPr lang="en-US" sz="1100" i="1" u="sng" dirty="0">
              <a:latin typeface="Walbaum Display"/>
            </a:endParaRPr>
          </a:p>
          <a:p>
            <a:r>
              <a:rPr lang="en-US" sz="1100" dirty="0">
                <a:solidFill>
                  <a:schemeClr val="tx1">
                    <a:lumMod val="95000"/>
                  </a:schemeClr>
                </a:solidFill>
              </a:rPr>
              <a:t>The Police Foundation (2014) </a:t>
            </a:r>
            <a:r>
              <a:rPr lang="en-US" sz="1100" i="1" dirty="0">
                <a:solidFill>
                  <a:schemeClr val="tx1">
                    <a:lumMod val="95000"/>
                  </a:schemeClr>
                </a:solidFill>
              </a:rPr>
              <a:t>The briefing. Pp5 </a:t>
            </a:r>
            <a:r>
              <a:rPr lang="en-US" sz="1100" dirty="0">
                <a:solidFill>
                  <a:schemeClr val="tx1">
                    <a:lumMod val="95000"/>
                  </a:schemeClr>
                </a:solidFill>
              </a:rPr>
              <a:t>. Available </a:t>
            </a:r>
            <a:r>
              <a:rPr lang="en-US" sz="1100" dirty="0" err="1">
                <a:solidFill>
                  <a:schemeClr val="tx1">
                    <a:lumMod val="95000"/>
                  </a:schemeClr>
                </a:solidFill>
              </a:rPr>
              <a:t>At:</a:t>
            </a:r>
            <a:r>
              <a:rPr lang="en-US" sz="1100" dirty="0" err="1">
                <a:solidFill>
                  <a:schemeClr val="tx1">
                    <a:lumMod val="95000"/>
                  </a:schemeClr>
                </a:solidFill>
                <a:ea typeface="+mn-lt"/>
                <a:cs typeface="+mn-lt"/>
              </a:rPr>
              <a:t>https</a:t>
            </a:r>
            <a:r>
              <a:rPr lang="en-US" sz="1100" dirty="0">
                <a:solidFill>
                  <a:schemeClr val="tx1">
                    <a:lumMod val="95000"/>
                  </a:schemeClr>
                </a:solidFill>
                <a:ea typeface="+mn-lt"/>
                <a:cs typeface="+mn-lt"/>
              </a:rPr>
              <a:t>://www.police-foundation.org.uk/wp-content/uploads/2017/08/Social_media_briefing_FINAL.pdf (Accessed on 30/10/2024)</a:t>
            </a:r>
            <a:endParaRPr lang="en-US" sz="1100" u="sng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486009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RegattaVTI</vt:lpstr>
      <vt:lpstr>Anti-Social Behaviour and Crime: can history inform the future?</vt:lpstr>
      <vt:lpstr>Contents</vt:lpstr>
      <vt:lpstr>Introduction</vt:lpstr>
      <vt:lpstr>Visibility and Accessibility</vt:lpstr>
      <vt:lpstr>Visibility and Accessibilty - 2</vt:lpstr>
      <vt:lpstr>Youth Engagement</vt:lpstr>
      <vt:lpstr>Building Relationships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489</cp:revision>
  <dcterms:created xsi:type="dcterms:W3CDTF">2024-10-22T10:18:58Z</dcterms:created>
  <dcterms:modified xsi:type="dcterms:W3CDTF">2024-11-10T15:54:14Z</dcterms:modified>
</cp:coreProperties>
</file>