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172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973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181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218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17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789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433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784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209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163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2E8EF-853E-4034-88A3-9EC43FFE398B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7E67A-FAE8-4603-A8B0-C1650FBD5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34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TSD:MBA Managing Performance</a:t>
            </a:r>
            <a:br>
              <a:rPr lang="en-GB" sz="3200" dirty="0" smtClean="0"/>
            </a:br>
            <a:r>
              <a:rPr lang="en-GB" sz="3200" dirty="0" smtClean="0"/>
              <a:t>Evaluating performance management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 note on the importance of ‘evaluation’ of HRM processes.</a:t>
            </a:r>
          </a:p>
          <a:p>
            <a:r>
              <a:rPr lang="en-GB" sz="2800" dirty="0" smtClean="0"/>
              <a:t>The recognition and  inclusion of stakeholders</a:t>
            </a:r>
          </a:p>
          <a:p>
            <a:r>
              <a:rPr lang="en-GB" sz="2800" dirty="0" smtClean="0"/>
              <a:t>The key issues / areas for review</a:t>
            </a:r>
          </a:p>
          <a:p>
            <a:r>
              <a:rPr lang="en-GB" sz="2800" dirty="0" smtClean="0"/>
              <a:t>Developing a ‘checklist’</a:t>
            </a:r>
          </a:p>
          <a:p>
            <a:r>
              <a:rPr lang="en-GB" sz="2800" dirty="0" smtClean="0"/>
              <a:t>Methods of conducting the evaluatio</a:t>
            </a:r>
            <a:r>
              <a:rPr lang="en-GB" dirty="0" smtClean="0"/>
              <a:t>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903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Key areas for review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dirty="0" err="1" smtClean="0"/>
              <a:t>Englemann</a:t>
            </a:r>
            <a:r>
              <a:rPr lang="en-GB" sz="3000" dirty="0" smtClean="0"/>
              <a:t> and </a:t>
            </a:r>
            <a:r>
              <a:rPr lang="en-GB" sz="3000" dirty="0" err="1" smtClean="0"/>
              <a:t>Roesch</a:t>
            </a:r>
            <a:r>
              <a:rPr lang="en-GB" sz="3000" dirty="0" smtClean="0"/>
              <a:t> (1995) identify the following areas</a:t>
            </a:r>
            <a:r>
              <a:rPr lang="en-GB" dirty="0" smtClean="0"/>
              <a:t>:</a:t>
            </a:r>
          </a:p>
          <a:p>
            <a:r>
              <a:rPr lang="en-GB" sz="2800" dirty="0" smtClean="0"/>
              <a:t>Clear linkage to the organisational critical success factors</a:t>
            </a:r>
          </a:p>
          <a:p>
            <a:r>
              <a:rPr lang="en-GB" sz="2800" dirty="0" smtClean="0"/>
              <a:t>How well it supports the organisations objectives</a:t>
            </a:r>
          </a:p>
          <a:p>
            <a:r>
              <a:rPr lang="en-GB" sz="2800" dirty="0" smtClean="0"/>
              <a:t>How well it fits with organisational culture</a:t>
            </a:r>
          </a:p>
          <a:p>
            <a:r>
              <a:rPr lang="en-GB" sz="2800" dirty="0" smtClean="0"/>
              <a:t>How well it identifies individual objectives</a:t>
            </a:r>
          </a:p>
          <a:p>
            <a:r>
              <a:rPr lang="en-GB" sz="2800" dirty="0" smtClean="0"/>
              <a:t>How well it relates to job responsibilities</a:t>
            </a:r>
            <a:endParaRPr lang="en-GB" sz="2800" dirty="0"/>
          </a:p>
          <a:p>
            <a:r>
              <a:rPr lang="en-GB" sz="2800" dirty="0" smtClean="0"/>
              <a:t>How well it identifies development needs and encourages development</a:t>
            </a:r>
          </a:p>
          <a:p>
            <a:r>
              <a:rPr lang="en-GB" sz="2800" dirty="0" smtClean="0"/>
              <a:t>How easy it is to use / accessible to all staff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71552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Additionally – you could add: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Acceptance of and support from line managers</a:t>
            </a:r>
          </a:p>
          <a:p>
            <a:r>
              <a:rPr lang="en-GB" sz="2800" dirty="0" smtClean="0"/>
              <a:t>Fit with the organisations key values</a:t>
            </a:r>
          </a:p>
          <a:p>
            <a:r>
              <a:rPr lang="en-GB" sz="2800" dirty="0" smtClean="0"/>
              <a:t>How well is it communicated</a:t>
            </a:r>
          </a:p>
          <a:p>
            <a:r>
              <a:rPr lang="en-GB" sz="2800" dirty="0" smtClean="0"/>
              <a:t>How consistently and constructively are HRM engaged – at both a strategic and operational level.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64008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Developing a check list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Group exercise: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800" dirty="0" smtClean="0"/>
              <a:t>Considering what we have discussed – if you were asked as an HR manger to develop a check list to evaluate the effectiveness of your organizations performance management system – what would you include 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45150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This could include: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Starting at the ‘top’</a:t>
            </a:r>
          </a:p>
          <a:p>
            <a:r>
              <a:rPr lang="en-GB" sz="2800" dirty="0" smtClean="0"/>
              <a:t>The PM systems fits the organisational culture</a:t>
            </a:r>
          </a:p>
          <a:p>
            <a:r>
              <a:rPr lang="en-GB" sz="2800" dirty="0" smtClean="0"/>
              <a:t>The PM system fits with the way people work</a:t>
            </a:r>
          </a:p>
          <a:p>
            <a:r>
              <a:rPr lang="en-GB" sz="2800" dirty="0" smtClean="0"/>
              <a:t>PM processes are effectively integrated with the business goals</a:t>
            </a:r>
          </a:p>
          <a:p>
            <a:r>
              <a:rPr lang="en-GB" sz="2800" dirty="0" smtClean="0"/>
              <a:t>Senior managers have bought in</a:t>
            </a:r>
          </a:p>
          <a:p>
            <a:r>
              <a:rPr lang="en-GB" sz="2800" dirty="0" smtClean="0"/>
              <a:t>Line mangers are committed and consistently using</a:t>
            </a:r>
          </a:p>
          <a:p>
            <a:r>
              <a:rPr lang="en-GB" sz="2800" dirty="0" smtClean="0"/>
              <a:t>Line managers have been trained</a:t>
            </a:r>
          </a:p>
          <a:p>
            <a:r>
              <a:rPr lang="en-GB" sz="2800" dirty="0" smtClean="0"/>
              <a:t>Line managers are providing feedback to HRM</a:t>
            </a:r>
          </a:p>
          <a:p>
            <a:r>
              <a:rPr lang="en-GB" sz="2800" dirty="0" smtClean="0"/>
              <a:t>The aims and objectives of the PM system are communicated</a:t>
            </a:r>
          </a:p>
          <a:p>
            <a:r>
              <a:rPr lang="en-GB" sz="2800" dirty="0" smtClean="0"/>
              <a:t>Systems operate fairly / openly  and non-discriminatory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60806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Then – following the cycle: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 smtClean="0"/>
              <a:t>Individual objectives are clear and fair ( possibly stretch )</a:t>
            </a:r>
          </a:p>
          <a:p>
            <a:r>
              <a:rPr lang="en-GB" sz="2800" dirty="0" smtClean="0"/>
              <a:t>Employees are engaged in the process</a:t>
            </a:r>
          </a:p>
          <a:p>
            <a:r>
              <a:rPr lang="en-GB" sz="2800" dirty="0" smtClean="0"/>
              <a:t>Objectives reflect organisational values</a:t>
            </a:r>
          </a:p>
          <a:p>
            <a:r>
              <a:rPr lang="en-GB" sz="2800" dirty="0" smtClean="0"/>
              <a:t>The setting objectives process has been positive and developmental</a:t>
            </a:r>
          </a:p>
          <a:p>
            <a:r>
              <a:rPr lang="en-GB" sz="2800" dirty="0" smtClean="0"/>
              <a:t>Objectives will both develop and enhance engagement</a:t>
            </a:r>
          </a:p>
          <a:p>
            <a:r>
              <a:rPr lang="en-GB" sz="2800" dirty="0" smtClean="0"/>
              <a:t>The necessary training is provided</a:t>
            </a:r>
          </a:p>
          <a:p>
            <a:r>
              <a:rPr lang="en-GB" sz="2800" dirty="0" smtClean="0"/>
              <a:t>Training is evaluated and adjusted to changing circumstances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67812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PM evaluation ( continued)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Managers provide constructive and timely feedback</a:t>
            </a:r>
          </a:p>
          <a:p>
            <a:r>
              <a:rPr lang="en-GB" sz="2800" dirty="0" smtClean="0"/>
              <a:t>Both ‘good’ and ‘poor’ performers are identified  and the necessary actions taken ( development / discipline </a:t>
            </a:r>
            <a:r>
              <a:rPr lang="en-GB" sz="2800" dirty="0" err="1" smtClean="0"/>
              <a:t>etc</a:t>
            </a:r>
            <a:r>
              <a:rPr lang="en-GB" sz="2800" dirty="0" smtClean="0"/>
              <a:t> )</a:t>
            </a:r>
          </a:p>
          <a:p>
            <a:r>
              <a:rPr lang="en-GB" sz="2800" dirty="0" smtClean="0"/>
              <a:t>HR advised of issues – potential role to provide consistency and develop policies</a:t>
            </a:r>
          </a:p>
          <a:p>
            <a:r>
              <a:rPr lang="en-GB" sz="2800" dirty="0" smtClean="0"/>
              <a:t>Appraisals are conducted by line managers</a:t>
            </a:r>
          </a:p>
          <a:p>
            <a:r>
              <a:rPr lang="en-GB" sz="2800" dirty="0" smtClean="0"/>
              <a:t>Organisational policies are followed</a:t>
            </a:r>
          </a:p>
          <a:p>
            <a:r>
              <a:rPr lang="en-GB" sz="2800" dirty="0" smtClean="0"/>
              <a:t>There is clarity of purpose ( reward  or development orientation )</a:t>
            </a:r>
          </a:p>
          <a:p>
            <a:r>
              <a:rPr lang="en-GB" sz="2800" dirty="0" smtClean="0"/>
              <a:t>Employees given constructive feedback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11290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PM Evaluation ( </a:t>
            </a:r>
            <a:r>
              <a:rPr lang="en-GB" sz="3200" dirty="0" err="1" smtClean="0"/>
              <a:t>cont</a:t>
            </a:r>
            <a:r>
              <a:rPr lang="en-GB" sz="3200" dirty="0" smtClean="0"/>
              <a:t>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Any agreed actions / plans acted on</a:t>
            </a:r>
          </a:p>
          <a:p>
            <a:r>
              <a:rPr lang="en-GB" sz="2800" dirty="0" smtClean="0"/>
              <a:t>HRM advised – monitoring function</a:t>
            </a:r>
          </a:p>
          <a:p>
            <a:r>
              <a:rPr lang="en-GB" sz="2800" dirty="0" smtClean="0"/>
              <a:t>HRM with stakeholders to review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76908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Evaluation methods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 </a:t>
            </a:r>
            <a:r>
              <a:rPr lang="en-GB" sz="2800" dirty="0" smtClean="0"/>
              <a:t>    The following approaches can be used:</a:t>
            </a:r>
          </a:p>
          <a:p>
            <a:endParaRPr lang="en-GB" sz="2800" dirty="0"/>
          </a:p>
          <a:p>
            <a:r>
              <a:rPr lang="en-GB" sz="2800" dirty="0" smtClean="0"/>
              <a:t>Questionnaires – after the appraisal meeting</a:t>
            </a:r>
          </a:p>
          <a:p>
            <a:endParaRPr lang="en-GB" sz="2800" dirty="0"/>
          </a:p>
          <a:p>
            <a:r>
              <a:rPr lang="en-GB" sz="2800" dirty="0" smtClean="0"/>
              <a:t>Attitude surveys ? Temperature checks</a:t>
            </a:r>
          </a:p>
          <a:p>
            <a:endParaRPr lang="en-GB" sz="2800" dirty="0"/>
          </a:p>
          <a:p>
            <a:r>
              <a:rPr lang="en-GB" sz="2800" dirty="0" smtClean="0"/>
              <a:t>Focus groups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318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Group exercise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In your role of HR manger you have been asked to devise a questionnaire to help you assess the effectiveness  of the appraisals being conducted by your line  managers.</a:t>
            </a:r>
          </a:p>
          <a:p>
            <a:endParaRPr lang="en-GB" sz="2800" dirty="0"/>
          </a:p>
          <a:p>
            <a:r>
              <a:rPr lang="en-GB" sz="2800" dirty="0" smtClean="0"/>
              <a:t>What questions would you include 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428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478</Words>
  <Application>Microsoft Office PowerPoint</Application>
  <PresentationFormat>On-screen Show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TSD:MBA Managing Performance Evaluating performance management </vt:lpstr>
      <vt:lpstr>The Key areas for review</vt:lpstr>
      <vt:lpstr>Additionally – you could add:</vt:lpstr>
      <vt:lpstr>Developing a check list</vt:lpstr>
      <vt:lpstr>This could include:</vt:lpstr>
      <vt:lpstr>Then – following the cycle:</vt:lpstr>
      <vt:lpstr>PM evaluation ( continued)</vt:lpstr>
      <vt:lpstr>PM Evaluation ( cont)</vt:lpstr>
      <vt:lpstr>Evaluation methods</vt:lpstr>
      <vt:lpstr>Group exercise</vt:lpstr>
    </vt:vector>
  </TitlesOfParts>
  <Company>Glyndwr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Caswell</dc:creator>
  <cp:lastModifiedBy>Andrew Caswell</cp:lastModifiedBy>
  <cp:revision>6</cp:revision>
  <dcterms:created xsi:type="dcterms:W3CDTF">2013-05-02T08:57:05Z</dcterms:created>
  <dcterms:modified xsi:type="dcterms:W3CDTF">2013-05-02T09:52:40Z</dcterms:modified>
</cp:coreProperties>
</file>